
<file path=[Content_Types].xml><?xml version="1.0" encoding="utf-8"?>
<Types xmlns="http://schemas.openxmlformats.org/package/2006/content-types">
  <Default Extension="emf" ContentType="image/x-emf"/>
  <Default Extension="gif" ContentType="image/gi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theme/theme3.xml" ContentType="application/vnd.openxmlformats-officedocument.theme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theme/theme4.xml" ContentType="application/vnd.openxmlformats-officedocument.theme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theme/theme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44" r:id="rId1"/>
    <p:sldMasterId id="2147483756" r:id="rId2"/>
    <p:sldMasterId id="2147483768" r:id="rId3"/>
    <p:sldMasterId id="2147483868" r:id="rId4"/>
    <p:sldMasterId id="2147483990" r:id="rId5"/>
  </p:sldMasterIdLst>
  <p:sldIdLst>
    <p:sldId id="281" r:id="rId6"/>
    <p:sldId id="285" r:id="rId7"/>
    <p:sldId id="286" r:id="rId8"/>
    <p:sldId id="257" r:id="rId9"/>
    <p:sldId id="266" r:id="rId10"/>
    <p:sldId id="308" r:id="rId11"/>
    <p:sldId id="268" r:id="rId12"/>
    <p:sldId id="259" r:id="rId13"/>
    <p:sldId id="270" r:id="rId14"/>
    <p:sldId id="278" r:id="rId15"/>
    <p:sldId id="272" r:id="rId16"/>
    <p:sldId id="287" r:id="rId17"/>
    <p:sldId id="288" r:id="rId18"/>
    <p:sldId id="289" r:id="rId19"/>
    <p:sldId id="290" r:id="rId20"/>
    <p:sldId id="309" r:id="rId21"/>
    <p:sldId id="296" r:id="rId22"/>
    <p:sldId id="311" r:id="rId23"/>
    <p:sldId id="292" r:id="rId24"/>
    <p:sldId id="297" r:id="rId25"/>
    <p:sldId id="298" r:id="rId26"/>
    <p:sldId id="301" r:id="rId27"/>
    <p:sldId id="305" r:id="rId28"/>
    <p:sldId id="307" r:id="rId29"/>
    <p:sldId id="303" r:id="rId30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66"/>
    <a:srgbClr val="66FF33"/>
    <a:srgbClr val="6EC3F8"/>
    <a:srgbClr val="FF3300"/>
    <a:srgbClr val="66FFCC"/>
    <a:srgbClr val="CC3300"/>
    <a:srgbClr val="CCFF99"/>
    <a:srgbClr val="FFCC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755" autoAdjust="0"/>
    <p:restoredTop sz="94660"/>
  </p:normalViewPr>
  <p:slideViewPr>
    <p:cSldViewPr showGuides="1">
      <p:cViewPr varScale="1">
        <p:scale>
          <a:sx n="97" d="100"/>
          <a:sy n="97" d="100"/>
        </p:scale>
        <p:origin x="1404" y="592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8.xml"/><Relationship Id="rId18" Type="http://schemas.openxmlformats.org/officeDocument/2006/relationships/slide" Target="slides/slide13.xml"/><Relationship Id="rId26" Type="http://schemas.openxmlformats.org/officeDocument/2006/relationships/slide" Target="slides/slide21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6.xml"/><Relationship Id="rId34" Type="http://schemas.openxmlformats.org/officeDocument/2006/relationships/tableStyles" Target="tableStyles.xml"/><Relationship Id="rId7" Type="http://schemas.openxmlformats.org/officeDocument/2006/relationships/slide" Target="slides/slide2.xml"/><Relationship Id="rId12" Type="http://schemas.openxmlformats.org/officeDocument/2006/relationships/slide" Target="slides/slide7.xml"/><Relationship Id="rId17" Type="http://schemas.openxmlformats.org/officeDocument/2006/relationships/slide" Target="slides/slide12.xml"/><Relationship Id="rId25" Type="http://schemas.openxmlformats.org/officeDocument/2006/relationships/slide" Target="slides/slide20.xml"/><Relationship Id="rId33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1.xml"/><Relationship Id="rId20" Type="http://schemas.openxmlformats.org/officeDocument/2006/relationships/slide" Target="slides/slide15.xml"/><Relationship Id="rId29" Type="http://schemas.openxmlformats.org/officeDocument/2006/relationships/slide" Target="slides/slide24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1.xml"/><Relationship Id="rId11" Type="http://schemas.openxmlformats.org/officeDocument/2006/relationships/slide" Target="slides/slide6.xml"/><Relationship Id="rId24" Type="http://schemas.openxmlformats.org/officeDocument/2006/relationships/slide" Target="slides/slide19.xml"/><Relationship Id="rId32" Type="http://schemas.openxmlformats.org/officeDocument/2006/relationships/viewProps" Target="viewProps.xml"/><Relationship Id="rId5" Type="http://schemas.openxmlformats.org/officeDocument/2006/relationships/slideMaster" Target="slideMasters/slideMaster5.xml"/><Relationship Id="rId15" Type="http://schemas.openxmlformats.org/officeDocument/2006/relationships/slide" Target="slides/slide10.xml"/><Relationship Id="rId23" Type="http://schemas.openxmlformats.org/officeDocument/2006/relationships/slide" Target="slides/slide18.xml"/><Relationship Id="rId28" Type="http://schemas.openxmlformats.org/officeDocument/2006/relationships/slide" Target="slides/slide23.xml"/><Relationship Id="rId10" Type="http://schemas.openxmlformats.org/officeDocument/2006/relationships/slide" Target="slides/slide5.xml"/><Relationship Id="rId19" Type="http://schemas.openxmlformats.org/officeDocument/2006/relationships/slide" Target="slides/slide14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4.xml"/><Relationship Id="rId14" Type="http://schemas.openxmlformats.org/officeDocument/2006/relationships/slide" Target="slides/slide9.xml"/><Relationship Id="rId22" Type="http://schemas.openxmlformats.org/officeDocument/2006/relationships/slide" Target="slides/slide17.xml"/><Relationship Id="rId27" Type="http://schemas.openxmlformats.org/officeDocument/2006/relationships/slide" Target="slides/slide22.xml"/><Relationship Id="rId30" Type="http://schemas.openxmlformats.org/officeDocument/2006/relationships/slide" Target="slides/slide25.xml"/><Relationship Id="rId8" Type="http://schemas.openxmlformats.org/officeDocument/2006/relationships/slide" Target="slides/slide3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4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5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7B9795E-F0F2-4BC4-AA6A-E2A20A92C4F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8A37A03-0516-36E7-0863-DFCCB41C09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4F3EFD4-C21C-B07B-A04B-54D85498D4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FB609CD-4216-4165-ADC8-DD9E7496739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19579237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485C7E9-CB11-F775-D330-CE048339A7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67786E2-E10A-8AA7-5F73-028EE3717E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9CC2075-238B-A12F-9A9B-AB26BEF1D76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68E780F-2E12-4FBD-A7BB-7750038321E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7355977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77FAFD0-BB68-7A6D-6396-10436A8E66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5F2E2E3-9B64-2111-E9AE-160628CCC7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9F74FA8-2377-FF35-414E-DB97BAB0D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4995642-02C8-48ED-9D42-189EE92C963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8832065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185F3FD-72EF-7858-85A7-D554879D818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77EA3E4-04B1-B12B-CEA3-B1A3D9A786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A5A8A1F-9674-60FE-CD84-4F970497B69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EF892ED-534A-41C0-A8F0-F8DE35C0C82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12995448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F74998C-6A98-EA76-A1F4-D3AA7BBE4E0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C10D332-2982-B90E-D8E1-B7C26ED85B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FFB18FF-AA47-7094-4C8E-A0AFE5D904F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AF8A2D7-2BC7-4AD2-B05B-E341532762D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4811211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F212F654-9C9B-D419-BF57-26E6267110C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463F059-2653-1EC3-484D-15F1C2D57FC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7CABDB06-5415-DB4E-902E-90FC3A6AA29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0B4426A-3747-4CE2-9E7B-9D4BB094677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79227872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44F288D7-120B-784C-4884-8F69977ED5E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6C32A70A-25E1-775B-528A-0F7F0D88358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92D167B4-AFC0-8BAA-B4BD-11744563EC9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F442DDB-FB8A-40E8-8E52-F3B8C5153D1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53279646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22727BDB-55FA-DB45-9E99-79CBB72C947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E90BA56A-F651-41C6-2907-F03D280F961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8A14866-1325-F68E-60DF-4C9956376EA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D4B4C50-DA7A-4A30-BDDA-BEDC2B99D3B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7540648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EB78135C-9915-5E6E-A5E3-FBD9E72F4E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C6A1176C-4E21-543D-0A00-6AC8BE082B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A4088EC2-61FC-19D3-DD7A-952B29B96E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CD962FC-D5FB-4FF1-B78F-91D5EF9D10B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9240301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1D6D668B-2CDD-1E43-9ADA-2A3A0723F1F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D633F569-A731-25EA-C130-61C4027ACE4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5CFC29EB-2AD7-D725-D99D-95BFF53645C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361F212-58B4-4252-B841-B538F58B5D8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7730928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8EB30DE8-AA42-FD61-58F0-6A93275116A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604F0950-589E-DC8D-9150-4279F765F02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CCABE49C-6FAA-36C7-8346-7EA99E9744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C21549C-A613-4300-8BF2-8972A8122BA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21493459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BD1D04-D57E-306C-AB70-DA503981F0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95723805-5E54-96CE-5731-976189CCCB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2404179C-D384-42E2-D193-DFBEC75446B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4BF4BA3-B352-409F-95AC-C36442E1400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01376221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47209B65-8382-A3C8-CF4C-317E60F424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69C26776-D4A2-7A75-7E25-D6E8A134A1A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3BD7AEE7-9EF7-1FAA-1B61-BFD80D6286F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8D444CC-0557-4955-A6FB-C57150A15271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97459742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3DBE5D4-27A8-605A-89FA-B8FCE1415CA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AF5A12-F915-0603-41C7-0673D740D84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B2171ED7-C681-CF5F-3B8A-9B720EEAFE2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FFE179E-5A8C-40A8-963C-7C502607F352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3619645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0ED003EB-5933-33C8-1B85-1ABA6D6460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40F31B6-3801-1998-086A-95D93A3B00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85BF999-7499-D134-6A79-CC38010240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0ADE62F-42A5-44B4-8129-08E7C36C132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5434074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4CB0D6C9-4FB4-DDB8-2404-F9F163A953B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D2563B1-C10B-5FFE-BD19-59ECDC8F65E3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25DB46A-7BE1-2215-C398-04BA7F8FADA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3C94090-68FE-40D2-8D43-22138FD9C9B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11557685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44CCE7A-1F1D-C725-817F-0462BB96B2F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35B2D9A1-D416-EF3C-CB66-2A437B2F27B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ADC71C3B-6FF7-402F-8149-36F9739933F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534A446-AF61-4903-8ADC-9FC01C8351D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9891849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054DCDFF-BDE2-C1C3-5055-13288693C1E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C45E5ED0-29C7-E74B-83B5-E60CB00BA89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5195495-1535-F7CB-CB8C-EA69D4D00C2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92D86282-A638-4B11-9931-F3D4C38034F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489266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95F39AD7-725D-5B8E-0D26-2902BB9970C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3952F7A6-93B5-6A90-12C8-EDAF6028E377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E15F8CD-3525-D5CA-F5B2-3B1D29C7BB5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481D80B-BAD6-4FE1-8DB2-17EEB72389D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47099844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5F0C276F-813E-B609-0144-D244A5EFEAE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CFFB16DC-883A-4B99-B7D9-8E7F946DBB2E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44DA4892-9A21-47C4-486B-F8AB985F8FA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CDBF934-BB65-4097-A3A9-79F87C91F89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08270175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987C3C7-19EA-D328-458B-7897B97C51B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5F6A5984-BAB9-529A-FFB8-EA699719886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1CFC02FF-DA8E-E623-2AE2-7F3414FA1E0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B23D47F-62F7-4FDB-83A0-B5A64220266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26821872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9E7A97A9-9A0C-CDE8-36F6-458171C3824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84930573-EDB3-6294-1094-1DC8F3D0FD5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79C99DBB-2F9D-941F-E632-A23EAD1C52E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CB9FDC4-4A27-4E41-A5E1-9A312CA286E6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9968507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9A69243-40A8-E0B0-A55D-A1C42908B9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1CAF73A-FCBF-F61E-81BC-07CED3CD8ED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7692B6B-7A38-EA99-E9CE-8CABB7FBC2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1BBEAF2-651F-4B88-BB34-07C9B6597F23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99858183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3DE3438-DEB3-AED4-2222-A5C8E096A38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03A2E413-61B5-A7B6-F5FE-74D6EB6A7AA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93ACF4B1-D543-492B-566C-FB41239503B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693A80E-0F0B-4EBB-8A92-7D155552DB1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28941200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391A9492-510F-4E3B-4E44-C1C9CE0244A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CE3884D1-4945-3FCE-1B92-28942D1E2B5A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01FABAC1-57A3-5D53-D005-FB101B2E326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21B9E0B1-1B47-4857-AE30-9A4C4E58E40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14273971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A8685505-EC56-8F2C-20DB-AEC71BA3E4A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79D92B19-E2BB-5599-6557-050CB6DD70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32408AC-1E1A-32C6-8BCD-DB495966F04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7B7DBD43-22EC-4C12-84BD-D01FD43877B4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591765354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664DAC33-6C13-3B50-B4B0-B4557A111092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05020E9-B6CC-D901-11C1-7F7FB26D8064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/>
        <p:txBody>
          <a:bodyPr/>
          <a:lstStyle>
            <a:lvl1pPr>
              <a:defRPr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DE26B4CD-E871-D5BA-8F6C-4110069A604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B002A15-E509-4F69-8293-98BCC6E895A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639113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5639B63-8A5A-F649-DFC6-BB8DA616D71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F05222-39C8-6347-2E74-0035FC98412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63622E2-A161-10C0-91BC-676271FE397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0096533-5DC0-4021-B76F-0260CEAB27B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843330889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3715535-505D-3D63-D302-578F52F235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D20246F-952E-BB80-2692-A9678793F2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B00A3B-4587-3A4C-9906-DACF1588735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BD64706-5F4E-4ED2-894E-61E46D17DC67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08642571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2FDDDDDA-24E0-B5E2-659E-371FC5A91C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16E5487-2A0A-2471-2FBA-DEA3920724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FA775E7-6081-7761-E6CC-41118AD6677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036A864-8248-4AC3-9EC4-FBC565AFED5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9845432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F229FD5F-D949-1FDD-101F-FB91C1FD1F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D2278CEF-84DD-3EAF-3286-A1C63F0AECE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2F716793-A846-A6F0-BB90-34DFAF431B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031FF5F-7CBF-4897-B70E-4DE8DD542DB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296269101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8DE8959F-B014-5088-5778-68336897CF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AA24459C-FEF1-FF44-2891-0FC11F6C04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53D2FD9-C74E-DAC5-23E3-702122BCDC7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4DCA41A-C373-4D59-9517-451AC6EEE72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5794652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72AA8D21-4483-4064-F3EB-1DD79438FB1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E3B6B2D5-A2AF-DDB9-702D-D395018854B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E0B08ECF-8291-733B-C2B3-265DEAB98D5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EAB3D77-439E-4F77-A81F-7CB94BF897B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5540883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7287DC74-FF43-733B-7DFC-F031C65A3BB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C4A54B1E-55A4-C36C-D13B-4BFF6A89057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CFE84007-E100-2456-121A-461236E9E82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38325C2-5BC8-48E0-A160-D6480E2C41C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125949524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4C28456C-6A48-532D-0F16-4F955C7E9B0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1DA12AA8-9667-6043-E059-6DE72C285F1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90F53EC5-DF3D-2009-EB97-5889D368C1E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6F976C8-B7CC-4F6F-ACEC-6A14A4E0957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84536936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77C515BB-CB79-0036-738D-E41377E022E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23676381-F50D-7602-0B43-0F745723053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5841A353-A3A6-FD06-FE80-B4FB8AE9BA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F5F2905-73D7-46A2-8598-F3CDF2EA833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024726115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A40A7CEC-557B-0E42-8B0F-E6963235425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0F7659E6-0A30-07F7-3F31-A6A4861DAB5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6D394774-4FE9-58CC-FA1B-F7D377AC240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D0845F76-72AD-4C28-917C-590CA3EE873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29710545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D5C34652-738A-36C1-3D7C-BC999EA6FDE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CEB541A-C8F3-184B-1D34-CCA70CD879D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BA74E70-7173-3EDB-871C-09388C8FDD2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355C9A5-2E8F-4A7B-BB71-1B63C18B06E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70703941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0A8439F-A6C5-9D8F-29A5-7C34AA4EA14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57FC090-230B-6878-4705-E6F347A6A40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31664CC-A161-9AFF-1AAF-763D951B064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E541FDE4-23E3-4B08-AF5A-4AA7AD03BF3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8559320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C8F1813D-2F18-C3E2-B84B-F7310A11223B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657333E7-EF74-793C-5C5F-EEFEE1A0B7E0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FCBBAD58-FF3B-4CAC-17B8-F4330227BF2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ADA83FE4-59D7-4C0E-9A88-0BB284624BEA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3777548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9416E5EF-6719-176F-FB2F-C93BCA0E7BC8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86AD9AAB-8648-121B-8437-646D0433FC21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6C5408B6-4C0E-DEBD-7CC2-B1329700F75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7E7908EE-8204-407C-9968-63079BD14C5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41954237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E83E8533-F3F6-8385-5558-765226B202D5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BF8B8A70-F0C1-704D-E476-B3D750A3296F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37B22D8A-D2DC-11AA-ECC4-57C0EE7350F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D303477-0AA8-41E3-BBF9-D6624E48364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13378394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6EDED70A-C3F1-9050-64C3-C00E5E56E37A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23F8C8C4-B1FC-E650-95AA-E7F720E5743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38584F39-1FCE-CE9C-7DFF-47B7C860099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02E428EE-3C51-43D3-9C44-3645FF47244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70136110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9F182002-A2CD-42E5-A0F8-3E538E80A0B4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501FA674-589E-103A-EC10-3F8E9B95EFE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A98CB214-4A15-7ABA-4B83-C9E6918A26A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93744F29-268B-4873-85DA-04652212179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216338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3">
            <a:extLst>
              <a:ext uri="{FF2B5EF4-FFF2-40B4-BE49-F238E27FC236}">
                <a16:creationId xmlns:a16="http://schemas.microsoft.com/office/drawing/2014/main" id="{590A5E8D-9AC9-1131-4F36-C575EA1F8EDD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Footer Placeholder 4">
            <a:extLst>
              <a:ext uri="{FF2B5EF4-FFF2-40B4-BE49-F238E27FC236}">
                <a16:creationId xmlns:a16="http://schemas.microsoft.com/office/drawing/2014/main" id="{0D3C8EAB-93A6-0675-CB1A-D946ACD9125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Slide Number Placeholder 5">
            <a:extLst>
              <a:ext uri="{FF2B5EF4-FFF2-40B4-BE49-F238E27FC236}">
                <a16:creationId xmlns:a16="http://schemas.microsoft.com/office/drawing/2014/main" id="{7349F71C-8FD0-C71C-28A8-C2E6922570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123A7C09-61EB-4210-8E4F-851347E826E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27242186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Rectangle 4">
            <a:extLst>
              <a:ext uri="{FF2B5EF4-FFF2-40B4-BE49-F238E27FC236}">
                <a16:creationId xmlns:a16="http://schemas.microsoft.com/office/drawing/2014/main" id="{F4407002-0514-02A9-46EB-4F468E279839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6F9E6BBD-A98A-9B92-BD7E-09EA9801157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>
            <a:extLst>
              <a:ext uri="{FF2B5EF4-FFF2-40B4-BE49-F238E27FC236}">
                <a16:creationId xmlns:a16="http://schemas.microsoft.com/office/drawing/2014/main" id="{7803B602-DD35-8424-CC78-E707B058306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F0236496-3E44-48B4-97B2-24E2955B0B9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47822849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>
            <a:extLst>
              <a:ext uri="{FF2B5EF4-FFF2-40B4-BE49-F238E27FC236}">
                <a16:creationId xmlns:a16="http://schemas.microsoft.com/office/drawing/2014/main" id="{E7F41C0D-684C-230E-87C2-336B859A27D3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>
            <a:extLst>
              <a:ext uri="{FF2B5EF4-FFF2-40B4-BE49-F238E27FC236}">
                <a16:creationId xmlns:a16="http://schemas.microsoft.com/office/drawing/2014/main" id="{C46B12E1-1726-B87E-2124-B26B6D7FA1A6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>
            <a:extLst>
              <a:ext uri="{FF2B5EF4-FFF2-40B4-BE49-F238E27FC236}">
                <a16:creationId xmlns:a16="http://schemas.microsoft.com/office/drawing/2014/main" id="{4A978268-9FB9-0795-0B71-B6768FB168D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3416920A-119E-4358-BFB6-BC569ECFE70B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644901911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5BC193D6-905D-8361-2C5E-0B3E04EC652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3870A62C-E612-C239-9D81-8B9F34CFF8CD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2893D950-8D50-6785-8B28-9F3E4F2F29A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E970B696-E7BC-4EBF-BDD4-C769A416678F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30939199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07788762-CE6D-2E72-81A8-4A9F44A5D07D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F2C1BE11-BEBC-FF5B-2100-1D00D9B9E02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9A8D32A7-92CB-1655-8801-A49AF4843C8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A614814-2166-4AA4-99E2-3AFE36EA55B8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64038539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24A5BD2-3890-5652-924A-AB82563C03CE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07DE65EB-F48C-1CE1-134F-75CB6DF3569B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736ED1CE-37E2-712A-B32A-56FF29A6ABC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2259EB47-2348-4419-BC47-C10F623A514D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43895881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Rectangle 4">
            <a:extLst>
              <a:ext uri="{FF2B5EF4-FFF2-40B4-BE49-F238E27FC236}">
                <a16:creationId xmlns:a16="http://schemas.microsoft.com/office/drawing/2014/main" id="{F66C604B-7147-5351-C335-2A8BD0448B56}"/>
              </a:ext>
            </a:extLst>
          </p:cNvPr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>
            <a:extLst>
              <a:ext uri="{FF2B5EF4-FFF2-40B4-BE49-F238E27FC236}">
                <a16:creationId xmlns:a16="http://schemas.microsoft.com/office/drawing/2014/main" id="{99A6F6A5-CF48-12B4-BFDB-063749FA45D8}"/>
              </a:ext>
            </a:extLst>
          </p:cNvPr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>
            <a:extLst>
              <a:ext uri="{FF2B5EF4-FFF2-40B4-BE49-F238E27FC236}">
                <a16:creationId xmlns:a16="http://schemas.microsoft.com/office/drawing/2014/main" id="{E26802ED-7191-750C-4EB7-D79AF3DB018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fld id="{B4601A69-ED40-463B-9972-62278813DAEC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9106931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3">
            <a:extLst>
              <a:ext uri="{FF2B5EF4-FFF2-40B4-BE49-F238E27FC236}">
                <a16:creationId xmlns:a16="http://schemas.microsoft.com/office/drawing/2014/main" id="{D9C71480-BB14-7D37-F22B-DCC3A936A53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Footer Placeholder 4">
            <a:extLst>
              <a:ext uri="{FF2B5EF4-FFF2-40B4-BE49-F238E27FC236}">
                <a16:creationId xmlns:a16="http://schemas.microsoft.com/office/drawing/2014/main" id="{2180DECE-872A-60F4-2FAA-6D78E318076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5">
            <a:extLst>
              <a:ext uri="{FF2B5EF4-FFF2-40B4-BE49-F238E27FC236}">
                <a16:creationId xmlns:a16="http://schemas.microsoft.com/office/drawing/2014/main" id="{CDC7D4F0-2F9B-946A-3C73-30819663935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72F99C0-FFD4-40CF-A595-3B975BD46925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5162821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3">
            <a:extLst>
              <a:ext uri="{FF2B5EF4-FFF2-40B4-BE49-F238E27FC236}">
                <a16:creationId xmlns:a16="http://schemas.microsoft.com/office/drawing/2014/main" id="{10AB5D6D-D75E-A1F1-68AF-A9F9A25385D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Footer Placeholder 4">
            <a:extLst>
              <a:ext uri="{FF2B5EF4-FFF2-40B4-BE49-F238E27FC236}">
                <a16:creationId xmlns:a16="http://schemas.microsoft.com/office/drawing/2014/main" id="{321166E0-DFA1-6D54-5063-14253858880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Slide Number Placeholder 5">
            <a:extLst>
              <a:ext uri="{FF2B5EF4-FFF2-40B4-BE49-F238E27FC236}">
                <a16:creationId xmlns:a16="http://schemas.microsoft.com/office/drawing/2014/main" id="{6D2DC9DF-13B4-22B8-F9B7-6253A64D83B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A6B00DE0-1BB9-40BD-8812-228229A475B9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94643256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48648110-BB65-5076-BA0E-BAEC68B74EB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FA23639C-518A-0496-1B34-F80AE534F2B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48DB8CF2-324A-3C40-BD6F-9953AD582F6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D2797FB-EBF3-49F0-9C05-5D71A3ECC4F0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7697564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 rtlCol="0">
            <a:normAutofit/>
          </a:bodyPr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US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3">
            <a:extLst>
              <a:ext uri="{FF2B5EF4-FFF2-40B4-BE49-F238E27FC236}">
                <a16:creationId xmlns:a16="http://schemas.microsoft.com/office/drawing/2014/main" id="{0E917B39-15E1-0525-5243-D800A851F6B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Footer Placeholder 4">
            <a:extLst>
              <a:ext uri="{FF2B5EF4-FFF2-40B4-BE49-F238E27FC236}">
                <a16:creationId xmlns:a16="http://schemas.microsoft.com/office/drawing/2014/main" id="{5DB2AD20-C0D5-EE2C-C6D4-0FDBAA520B0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lide Number Placeholder 5">
            <a:extLst>
              <a:ext uri="{FF2B5EF4-FFF2-40B4-BE49-F238E27FC236}">
                <a16:creationId xmlns:a16="http://schemas.microsoft.com/office/drawing/2014/main" id="{6D6A7F1C-7181-F55E-F071-8020084BBDF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0EA2A0C2-1260-46A6-8C0D-CD80A506E5AE}" type="slidenum">
              <a:rPr lang="en-US" altLang="en-US"/>
              <a:pPr/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0878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0.xml"/><Relationship Id="rId3" Type="http://schemas.openxmlformats.org/officeDocument/2006/relationships/slideLayout" Target="../slideLayouts/slideLayout25.xml"/><Relationship Id="rId7" Type="http://schemas.openxmlformats.org/officeDocument/2006/relationships/slideLayout" Target="../slideLayouts/slideLayout29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4.xml"/><Relationship Id="rId1" Type="http://schemas.openxmlformats.org/officeDocument/2006/relationships/slideLayout" Target="../slideLayouts/slideLayout23.xml"/><Relationship Id="rId6" Type="http://schemas.openxmlformats.org/officeDocument/2006/relationships/slideLayout" Target="../slideLayouts/slideLayout28.xml"/><Relationship Id="rId11" Type="http://schemas.openxmlformats.org/officeDocument/2006/relationships/slideLayout" Target="../slideLayouts/slideLayout33.xml"/><Relationship Id="rId5" Type="http://schemas.openxmlformats.org/officeDocument/2006/relationships/slideLayout" Target="../slideLayouts/slideLayout27.xml"/><Relationship Id="rId10" Type="http://schemas.openxmlformats.org/officeDocument/2006/relationships/slideLayout" Target="../slideLayouts/slideLayout32.xml"/><Relationship Id="rId4" Type="http://schemas.openxmlformats.org/officeDocument/2006/relationships/slideLayout" Target="../slideLayouts/slideLayout26.xml"/><Relationship Id="rId9" Type="http://schemas.openxmlformats.org/officeDocument/2006/relationships/slideLayout" Target="../slideLayouts/slideLayout3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1.xml"/><Relationship Id="rId3" Type="http://schemas.openxmlformats.org/officeDocument/2006/relationships/slideLayout" Target="../slideLayouts/slideLayout36.xml"/><Relationship Id="rId7" Type="http://schemas.openxmlformats.org/officeDocument/2006/relationships/slideLayout" Target="../slideLayouts/slideLayout40.xml"/><Relationship Id="rId12" Type="http://schemas.openxmlformats.org/officeDocument/2006/relationships/theme" Target="../theme/theme4.xml"/><Relationship Id="rId2" Type="http://schemas.openxmlformats.org/officeDocument/2006/relationships/slideLayout" Target="../slideLayouts/slideLayout35.xml"/><Relationship Id="rId1" Type="http://schemas.openxmlformats.org/officeDocument/2006/relationships/slideLayout" Target="../slideLayouts/slideLayout34.xml"/><Relationship Id="rId6" Type="http://schemas.openxmlformats.org/officeDocument/2006/relationships/slideLayout" Target="../slideLayouts/slideLayout39.xml"/><Relationship Id="rId11" Type="http://schemas.openxmlformats.org/officeDocument/2006/relationships/slideLayout" Target="../slideLayouts/slideLayout44.xml"/><Relationship Id="rId5" Type="http://schemas.openxmlformats.org/officeDocument/2006/relationships/slideLayout" Target="../slideLayouts/slideLayout38.xml"/><Relationship Id="rId10" Type="http://schemas.openxmlformats.org/officeDocument/2006/relationships/slideLayout" Target="../slideLayouts/slideLayout43.xml"/><Relationship Id="rId4" Type="http://schemas.openxmlformats.org/officeDocument/2006/relationships/slideLayout" Target="../slideLayouts/slideLayout37.xml"/><Relationship Id="rId9" Type="http://schemas.openxmlformats.org/officeDocument/2006/relationships/slideLayout" Target="../slideLayouts/slideLayout42.xml"/></Relationships>
</file>

<file path=ppt/slideMasters/_rels/slideMaster5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2.xml"/><Relationship Id="rId3" Type="http://schemas.openxmlformats.org/officeDocument/2006/relationships/slideLayout" Target="../slideLayouts/slideLayout47.xml"/><Relationship Id="rId7" Type="http://schemas.openxmlformats.org/officeDocument/2006/relationships/slideLayout" Target="../slideLayouts/slideLayout51.xml"/><Relationship Id="rId12" Type="http://schemas.openxmlformats.org/officeDocument/2006/relationships/theme" Target="../theme/theme5.xml"/><Relationship Id="rId2" Type="http://schemas.openxmlformats.org/officeDocument/2006/relationships/slideLayout" Target="../slideLayouts/slideLayout46.xml"/><Relationship Id="rId1" Type="http://schemas.openxmlformats.org/officeDocument/2006/relationships/slideLayout" Target="../slideLayouts/slideLayout45.xml"/><Relationship Id="rId6" Type="http://schemas.openxmlformats.org/officeDocument/2006/relationships/slideLayout" Target="../slideLayouts/slideLayout50.xml"/><Relationship Id="rId11" Type="http://schemas.openxmlformats.org/officeDocument/2006/relationships/slideLayout" Target="../slideLayouts/slideLayout55.xml"/><Relationship Id="rId5" Type="http://schemas.openxmlformats.org/officeDocument/2006/relationships/slideLayout" Target="../slideLayouts/slideLayout49.xml"/><Relationship Id="rId10" Type="http://schemas.openxmlformats.org/officeDocument/2006/relationships/slideLayout" Target="../slideLayouts/slideLayout54.xml"/><Relationship Id="rId4" Type="http://schemas.openxmlformats.org/officeDocument/2006/relationships/slideLayout" Target="../slideLayouts/slideLayout48.xml"/><Relationship Id="rId9" Type="http://schemas.openxmlformats.org/officeDocument/2006/relationships/slideLayout" Target="../slideLayouts/slideLayout53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Title Placeholder 1">
            <a:extLst>
              <a:ext uri="{FF2B5EF4-FFF2-40B4-BE49-F238E27FC236}">
                <a16:creationId xmlns:a16="http://schemas.microsoft.com/office/drawing/2014/main" id="{00180FB7-BB32-3027-DBDB-AF7380E1CAA3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Text Placeholder 2">
            <a:extLst>
              <a:ext uri="{FF2B5EF4-FFF2-40B4-BE49-F238E27FC236}">
                <a16:creationId xmlns:a16="http://schemas.microsoft.com/office/drawing/2014/main" id="{03053D83-6CE9-2EBC-2D31-FE43B767F1D0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0A63995-E0D4-F071-F273-739379CD3A61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FEACAE7-E50F-AA02-0732-812B95792B9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A208D47-A481-CCAA-05D2-B7A7452845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FAB6C7BC-A5A7-4265-9F47-75D263B17B0A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45" r:id="rId1"/>
    <p:sldLayoutId id="2147484146" r:id="rId2"/>
    <p:sldLayoutId id="2147484147" r:id="rId3"/>
    <p:sldLayoutId id="2147484148" r:id="rId4"/>
    <p:sldLayoutId id="2147484149" r:id="rId5"/>
    <p:sldLayoutId id="2147484150" r:id="rId6"/>
    <p:sldLayoutId id="2147484151" r:id="rId7"/>
    <p:sldLayoutId id="2147484152" r:id="rId8"/>
    <p:sldLayoutId id="2147484153" r:id="rId9"/>
    <p:sldLayoutId id="2147484154" r:id="rId10"/>
    <p:sldLayoutId id="2147484155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Title Placeholder 1">
            <a:extLst>
              <a:ext uri="{FF2B5EF4-FFF2-40B4-BE49-F238E27FC236}">
                <a16:creationId xmlns:a16="http://schemas.microsoft.com/office/drawing/2014/main" id="{20088C53-0DB4-9F67-45D7-BCBC131C6731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2051" name="Text Placeholder 2">
            <a:extLst>
              <a:ext uri="{FF2B5EF4-FFF2-40B4-BE49-F238E27FC236}">
                <a16:creationId xmlns:a16="http://schemas.microsoft.com/office/drawing/2014/main" id="{7A2570D8-5D75-576D-9A16-D844322DF83E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B261CEA-ED0E-8C1E-582C-1BBD62E169B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prstClr val="black">
                    <a:tint val="75000"/>
                  </a:prstClr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06AD71C-1AAF-746A-720E-562CCB86165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prstClr val="black">
                    <a:tint val="75000"/>
                  </a:prstClr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5E6E13FD-DC4B-3C64-913C-6C756F1BB2C0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976980D8-A286-4DB9-A1CC-ACCD2ED62E83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56" r:id="rId1"/>
    <p:sldLayoutId id="2147484157" r:id="rId2"/>
    <p:sldLayoutId id="2147484158" r:id="rId3"/>
    <p:sldLayoutId id="2147484159" r:id="rId4"/>
    <p:sldLayoutId id="2147484160" r:id="rId5"/>
    <p:sldLayoutId id="2147484161" r:id="rId6"/>
    <p:sldLayoutId id="2147484162" r:id="rId7"/>
    <p:sldLayoutId id="2147484163" r:id="rId8"/>
    <p:sldLayoutId id="2147484164" r:id="rId9"/>
    <p:sldLayoutId id="2147484165" r:id="rId10"/>
    <p:sldLayoutId id="2147484166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>
            <a:extLst>
              <a:ext uri="{FF2B5EF4-FFF2-40B4-BE49-F238E27FC236}">
                <a16:creationId xmlns:a16="http://schemas.microsoft.com/office/drawing/2014/main" id="{C7F0AB11-F2C7-752F-74F9-BC855F6DFAA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3075" name="Rectangle 3">
            <a:extLst>
              <a:ext uri="{FF2B5EF4-FFF2-40B4-BE49-F238E27FC236}">
                <a16:creationId xmlns:a16="http://schemas.microsoft.com/office/drawing/2014/main" id="{18066BD0-CFAE-6F65-BD8B-03A96D927F33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58FDAA7A-2263-3789-2CDC-AD097E0CDEE1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 b="0">
                <a:solidFill>
                  <a:srgbClr val="000000"/>
                </a:solidFill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76F60784-CB02-389D-736E-93B01FAABDB8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b="0">
                <a:solidFill>
                  <a:srgbClr val="000000"/>
                </a:solidFill>
                <a:latin typeface="Arial" charset="0"/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E2119112-040F-4128-4F30-47CA22E2F79F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000000"/>
                </a:solidFill>
              </a:defRPr>
            </a:lvl1pPr>
          </a:lstStyle>
          <a:p>
            <a:fld id="{500677F3-F0D1-4E13-BE92-06CA865F4C8A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89" r:id="rId1"/>
    <p:sldLayoutId id="2147484190" r:id="rId2"/>
    <p:sldLayoutId id="2147484191" r:id="rId3"/>
    <p:sldLayoutId id="2147484192" r:id="rId4"/>
    <p:sldLayoutId id="2147484193" r:id="rId5"/>
    <p:sldLayoutId id="2147484194" r:id="rId6"/>
    <p:sldLayoutId id="2147484195" r:id="rId7"/>
    <p:sldLayoutId id="2147484196" r:id="rId8"/>
    <p:sldLayoutId id="2147484197" r:id="rId9"/>
    <p:sldLayoutId id="2147484198" r:id="rId10"/>
    <p:sldLayoutId id="2147484199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8" name="Title Placeholder 1">
            <a:extLst>
              <a:ext uri="{FF2B5EF4-FFF2-40B4-BE49-F238E27FC236}">
                <a16:creationId xmlns:a16="http://schemas.microsoft.com/office/drawing/2014/main" id="{6F27A03B-F165-C397-F720-80E45F1263F0}"/>
              </a:ext>
            </a:extLst>
          </p:cNvPr>
          <p:cNvSpPr>
            <a:spLocks noGrp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4099" name="Text Placeholder 2">
            <a:extLst>
              <a:ext uri="{FF2B5EF4-FFF2-40B4-BE49-F238E27FC236}">
                <a16:creationId xmlns:a16="http://schemas.microsoft.com/office/drawing/2014/main" id="{2B1806FB-DE7E-305D-1C67-F69E54118485}"/>
              </a:ext>
            </a:extLst>
          </p:cNvPr>
          <p:cNvSpPr>
            <a:spLocks noGrp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5CCC16D7-B89E-4CB9-C4E3-D539FBB3D458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prstClr val="black">
                    <a:tint val="75000"/>
                  </a:prstClr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B8F45F1-4CCD-4638-9A2D-B2F83C85D15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prstClr val="black">
                    <a:tint val="75000"/>
                  </a:prstClr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18A45B4-A192-BF3D-A7A9-0A042E76E996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200">
                <a:solidFill>
                  <a:srgbClr val="898989"/>
                </a:solidFill>
              </a:defRPr>
            </a:lvl1pPr>
          </a:lstStyle>
          <a:p>
            <a:fld id="{25510172-9072-4EBB-ADEB-4FF05ECE1819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67" r:id="rId1"/>
    <p:sldLayoutId id="2147484168" r:id="rId2"/>
    <p:sldLayoutId id="2147484169" r:id="rId3"/>
    <p:sldLayoutId id="2147484170" r:id="rId4"/>
    <p:sldLayoutId id="2147484171" r:id="rId5"/>
    <p:sldLayoutId id="2147484172" r:id="rId6"/>
    <p:sldLayoutId id="2147484173" r:id="rId7"/>
    <p:sldLayoutId id="2147484174" r:id="rId8"/>
    <p:sldLayoutId id="2147484175" r:id="rId9"/>
    <p:sldLayoutId id="2147484176" r:id="rId10"/>
    <p:sldLayoutId id="2147484177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1"/>
          </a:solidFill>
          <a:latin typeface="Calibri" pitchFamily="34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2" name="Rectangle 2">
            <a:extLst>
              <a:ext uri="{FF2B5EF4-FFF2-40B4-BE49-F238E27FC236}">
                <a16:creationId xmlns:a16="http://schemas.microsoft.com/office/drawing/2014/main" id="{7B8FA345-2328-D4AC-A533-99518F3CDC80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200" y="274638"/>
            <a:ext cx="8229600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5123" name="Rectangle 3">
            <a:extLst>
              <a:ext uri="{FF2B5EF4-FFF2-40B4-BE49-F238E27FC236}">
                <a16:creationId xmlns:a16="http://schemas.microsoft.com/office/drawing/2014/main" id="{DF2A55C7-89BC-2362-F68C-BFF58A851B37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200" y="1600200"/>
            <a:ext cx="8229600" cy="4525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>
            <a:extLst>
              <a:ext uri="{FF2B5EF4-FFF2-40B4-BE49-F238E27FC236}">
                <a16:creationId xmlns:a16="http://schemas.microsoft.com/office/drawing/2014/main" id="{8AF14FF7-AD7B-829A-C6E5-7FB467635CE2}"/>
              </a:ext>
            </a:extLst>
          </p:cNvPr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457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>
              <a:defRPr sz="1400">
                <a:solidFill>
                  <a:srgbClr val="000000"/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>
            <a:extLst>
              <a:ext uri="{FF2B5EF4-FFF2-40B4-BE49-F238E27FC236}">
                <a16:creationId xmlns:a16="http://schemas.microsoft.com/office/drawing/2014/main" id="{D50C2336-8171-CB47-CC23-37104E6AA63F}"/>
              </a:ext>
            </a:extLst>
          </p:cNvPr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5225"/>
            <a:ext cx="2895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>
                <a:solidFill>
                  <a:srgbClr val="000000"/>
                </a:solidFill>
                <a:latin typeface="Arial" charset="0"/>
                <a:cs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>
            <a:extLst>
              <a:ext uri="{FF2B5EF4-FFF2-40B4-BE49-F238E27FC236}">
                <a16:creationId xmlns:a16="http://schemas.microsoft.com/office/drawing/2014/main" id="{87554897-BBBC-3658-26BF-5EF07929B077}"/>
              </a:ext>
            </a:extLst>
          </p:cNvPr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5225"/>
            <a:ext cx="2133600" cy="4762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>
                <a:solidFill>
                  <a:srgbClr val="000000"/>
                </a:solidFill>
              </a:defRPr>
            </a:lvl1pPr>
          </a:lstStyle>
          <a:p>
            <a:fld id="{A0525951-55D6-4A4C-86A8-D011426821E0}" type="slidenum">
              <a:rPr lang="en-US" altLang="en-US"/>
              <a:pPr/>
              <a:t>‹#›</a:t>
            </a:fld>
            <a:endParaRPr lang="en-US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4178" r:id="rId1"/>
    <p:sldLayoutId id="2147484179" r:id="rId2"/>
    <p:sldLayoutId id="2147484180" r:id="rId3"/>
    <p:sldLayoutId id="2147484181" r:id="rId4"/>
    <p:sldLayoutId id="2147484182" r:id="rId5"/>
    <p:sldLayoutId id="2147484183" r:id="rId6"/>
    <p:sldLayoutId id="2147484184" r:id="rId7"/>
    <p:sldLayoutId id="2147484185" r:id="rId8"/>
    <p:sldLayoutId id="2147484186" r:id="rId9"/>
    <p:sldLayoutId id="2147484187" r:id="rId10"/>
    <p:sldLayoutId id="2147484188" r:id="rId11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Arial" charset="0"/>
          <a:cs typeface="Arial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2000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  <a:cs typeface="+mn-cs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  <a:cs typeface="+mn-cs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  <a:cs typeface="+mn-cs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gif"/><Relationship Id="rId13" Type="http://schemas.openxmlformats.org/officeDocument/2006/relationships/image" Target="../media/image9.png"/><Relationship Id="rId3" Type="http://schemas.openxmlformats.org/officeDocument/2006/relationships/audio" Target="file:///C:\Users\Administrator\Desktop\L&#7841;c%20V&#224;o%20R&#7915;ng%20Xanh%20-%20Cao%20T&#7845;n%20Ch&#432;&#417;ng%20-%20Part.mp3" TargetMode="External"/><Relationship Id="rId7" Type="http://schemas.openxmlformats.org/officeDocument/2006/relationships/image" Target="../media/image3.png"/><Relationship Id="rId12" Type="http://schemas.openxmlformats.org/officeDocument/2006/relationships/image" Target="../media/image8.png"/><Relationship Id="rId2" Type="http://schemas.openxmlformats.org/officeDocument/2006/relationships/audio" Target="file:///C:\Users\Administrator\Desktop\&#272;ang%20C&#7853;p%20Nh&#7853;t%20&#8211;%20Ti&#7871;ng%20V&#7895;%20Tay.mp3" TargetMode="External"/><Relationship Id="rId1" Type="http://schemas.openxmlformats.org/officeDocument/2006/relationships/audio" Target="file:///D:\GADT%20Gia%20&#273;&amp;%20TVat,T&#7871;t\d&#234;%20con%20nhanh%20tr&#237;%20(hoa)\Lien%20khuc%20vang%202000%20%231%20.mp3" TargetMode="External"/><Relationship Id="rId6" Type="http://schemas.openxmlformats.org/officeDocument/2006/relationships/image" Target="../media/image2.png"/><Relationship Id="rId11" Type="http://schemas.openxmlformats.org/officeDocument/2006/relationships/image" Target="../media/image7.png"/><Relationship Id="rId5" Type="http://schemas.openxmlformats.org/officeDocument/2006/relationships/image" Target="../media/image1.png"/><Relationship Id="rId10" Type="http://schemas.openxmlformats.org/officeDocument/2006/relationships/image" Target="../media/image6.png"/><Relationship Id="rId4" Type="http://schemas.openxmlformats.org/officeDocument/2006/relationships/slideLayout" Target="../slideLayouts/slideLayout7.xml"/><Relationship Id="rId9" Type="http://schemas.openxmlformats.org/officeDocument/2006/relationships/image" Target="../media/image5.gif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jpeg"/><Relationship Id="rId2" Type="http://schemas.openxmlformats.org/officeDocument/2006/relationships/slideLayout" Target="../slideLayouts/slideLayout2.xml"/><Relationship Id="rId1" Type="http://schemas.openxmlformats.org/officeDocument/2006/relationships/audio" Target="file:///C:\Users\Administrator\Desktop\Nh&#7841;c%20Kh&#244;ng%20L&#7901;i,%20-%20nh&#7841;c%20n&#7873;n%20k&#7875;%20chuy&#7879;n%20secret%20garden.mp3" TargetMode="External"/><Relationship Id="rId5" Type="http://schemas.openxmlformats.org/officeDocument/2006/relationships/image" Target="../media/image8.png"/><Relationship Id="rId4" Type="http://schemas.openxmlformats.org/officeDocument/2006/relationships/image" Target="../media/image16.jpe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audio" Target="file:///C:\Users\Administrator\Desktop\L&#7841;c%20V&#224;o%20R&#7915;ng%20Xanh%20-%20Cao%20T&#7845;n%20Ch&#432;&#417;ng%20-%20Part.mp3" TargetMode="External"/><Relationship Id="rId7" Type="http://schemas.openxmlformats.org/officeDocument/2006/relationships/image" Target="../media/image18.png"/><Relationship Id="rId2" Type="http://schemas.openxmlformats.org/officeDocument/2006/relationships/audio" Target="file:///C:\Users\Administrator\Desktop\V.A%20&#8211;%20Nh&#7841;c%20Chu&#244;ng%20Ch&#432;&#417;ng%20Tr&#236;nh%20Rung%20Chu&#244;ng%20V&#224;ng%20-%20Part.mp3" TargetMode="External"/><Relationship Id="rId1" Type="http://schemas.openxmlformats.org/officeDocument/2006/relationships/video" Target="file:///C:\Users\Administrator\Desktop\nh&#7841;c%20rung%20chu&#244;ng%20v&#224;ng.mp4" TargetMode="External"/><Relationship Id="rId6" Type="http://schemas.openxmlformats.org/officeDocument/2006/relationships/image" Target="../media/image8.png"/><Relationship Id="rId5" Type="http://schemas.openxmlformats.org/officeDocument/2006/relationships/image" Target="../media/image17.png"/><Relationship Id="rId4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slideLayout" Target="../slideLayouts/slideLayout2.xml"/><Relationship Id="rId1" Type="http://schemas.openxmlformats.org/officeDocument/2006/relationships/video" Target="file:///C:\Users\Administrator\Desktop\&#272;&#7891;ng%20h&#7891;%20&#273;&#7871;m%20ng&#432;&#7907;c%2010%20gi&#226;y.mp4" TargetMode="External"/><Relationship Id="rId5" Type="http://schemas.openxmlformats.org/officeDocument/2006/relationships/image" Target="../media/image21.png"/><Relationship Id="rId4" Type="http://schemas.openxmlformats.org/officeDocument/2006/relationships/image" Target="../media/image20.jpe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slideLayout" Target="../slideLayouts/slideLayout2.xm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4" Type="http://schemas.openxmlformats.org/officeDocument/2006/relationships/image" Target="../media/image23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slideLayout" Target="../slideLayouts/slideLayout2.xm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4" Type="http://schemas.openxmlformats.org/officeDocument/2006/relationships/image" Target="../media/image28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slideLayout" Target="../slideLayouts/slideLayout2.xm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6" Type="http://schemas.openxmlformats.org/officeDocument/2006/relationships/image" Target="../media/image8.png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slideLayout" Target="../slideLayouts/slideLayout2.xml"/><Relationship Id="rId1" Type="http://schemas.openxmlformats.org/officeDocument/2006/relationships/video" Target="file:///C:\Users\Administrator\Desktop\&#272;&#7891;ng%20h&#7891;%20&#273;&#7871;m%20ng&#432;&#7907;c%2010%20gi&#226;y.mp4" TargetMode="External"/><Relationship Id="rId5" Type="http://schemas.openxmlformats.org/officeDocument/2006/relationships/image" Target="../media/image21.png"/><Relationship Id="rId4" Type="http://schemas.openxmlformats.org/officeDocument/2006/relationships/image" Target="../media/image33.jpe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audio" Target="file:///C:\Users\Administrator\Desktop\L&#7841;c%20V&#224;o%20R&#7915;ng%20Xanh%20-%20Cao%20T&#7845;n%20Ch&#432;&#417;ng%20-%20Part.mp3" TargetMode="Externa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5" Type="http://schemas.openxmlformats.org/officeDocument/2006/relationships/image" Target="../media/image8.png"/><Relationship Id="rId4" Type="http://schemas.openxmlformats.org/officeDocument/2006/relationships/image" Target="../media/image10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slideLayout" Target="../slideLayouts/slideLayout18.xm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5" Type="http://schemas.openxmlformats.org/officeDocument/2006/relationships/image" Target="../media/image35.png"/><Relationship Id="rId4" Type="http://schemas.openxmlformats.org/officeDocument/2006/relationships/image" Target="../media/image34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slideLayout" Target="../slideLayouts/slideLayout18.xml"/><Relationship Id="rId1" Type="http://schemas.openxmlformats.org/officeDocument/2006/relationships/video" Target="file:///C:\Users\Administrator\Desktop\&#272;&#7891;ng%20h&#7891;%20&#273;&#7871;m%20ng&#432;&#7907;c%2010%20gi&#226;y.mp4" TargetMode="External"/><Relationship Id="rId5" Type="http://schemas.openxmlformats.org/officeDocument/2006/relationships/image" Target="../media/image21.png"/><Relationship Id="rId4" Type="http://schemas.openxmlformats.org/officeDocument/2006/relationships/image" Target="../media/image37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slideLayout" Target="../slideLayouts/slideLayout18.xm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6" Type="http://schemas.openxmlformats.org/officeDocument/2006/relationships/image" Target="../media/image40.png"/><Relationship Id="rId5" Type="http://schemas.openxmlformats.org/officeDocument/2006/relationships/image" Target="../media/image39.png"/><Relationship Id="rId4" Type="http://schemas.openxmlformats.org/officeDocument/2006/relationships/image" Target="../media/image38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jpeg"/><Relationship Id="rId2" Type="http://schemas.openxmlformats.org/officeDocument/2006/relationships/slideLayout" Target="../slideLayouts/slideLayout18.xml"/><Relationship Id="rId1" Type="http://schemas.openxmlformats.org/officeDocument/2006/relationships/audio" Target="file:///C:\Users\Administrator\Desktop\L&#7841;c%20V&#224;o%20R&#7915;ng%20Xanh%20-%20Cao%20T&#7845;n%20Ch&#432;&#417;ng%20-%20Part.mp3" TargetMode="External"/><Relationship Id="rId4" Type="http://schemas.openxmlformats.org/officeDocument/2006/relationships/image" Target="../media/image8.png"/></Relationships>
</file>

<file path=ppt/slides/_rels/slide24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gif"/><Relationship Id="rId3" Type="http://schemas.openxmlformats.org/officeDocument/2006/relationships/audio" Target="file:///C:\Users\Administrator\Desktop\Nh&#7841;c%20Kh&#244;ng%20L&#7901;i,%20-%20nh&#7841;c%20n&#7873;n%20k&#7875;%20chuy&#7879;n%20secret%20garden.mp3" TargetMode="External"/><Relationship Id="rId7" Type="http://schemas.openxmlformats.org/officeDocument/2006/relationships/image" Target="../media/image3.png"/><Relationship Id="rId12" Type="http://schemas.openxmlformats.org/officeDocument/2006/relationships/image" Target="../media/image8.png"/><Relationship Id="rId2" Type="http://schemas.openxmlformats.org/officeDocument/2006/relationships/audio" Target="file:///C:\Users\Administrator\Desktop\&#272;ang%20C&#7853;p%20Nh&#7853;t%20&#8211;%20Ti&#7871;ng%20V&#7895;%20Tay.mp3" TargetMode="External"/><Relationship Id="rId1" Type="http://schemas.openxmlformats.org/officeDocument/2006/relationships/audio" Target="file:///D:\GADT%20Gia%20&#273;&amp;%20TVat,T&#7871;t\d&#234;%20con%20nhanh%20tr&#237;%20(hoa)\Lien%20khuc%20vang%202000%20%231%20.mp3" TargetMode="External"/><Relationship Id="rId6" Type="http://schemas.openxmlformats.org/officeDocument/2006/relationships/image" Target="../media/image2.png"/><Relationship Id="rId11" Type="http://schemas.openxmlformats.org/officeDocument/2006/relationships/image" Target="../media/image7.png"/><Relationship Id="rId5" Type="http://schemas.openxmlformats.org/officeDocument/2006/relationships/image" Target="../media/image1.png"/><Relationship Id="rId10" Type="http://schemas.openxmlformats.org/officeDocument/2006/relationships/image" Target="../media/image6.png"/><Relationship Id="rId4" Type="http://schemas.openxmlformats.org/officeDocument/2006/relationships/slideLayout" Target="../slideLayouts/slideLayout40.xml"/><Relationship Id="rId9" Type="http://schemas.openxmlformats.org/officeDocument/2006/relationships/image" Target="../media/image5.gif"/></Relationships>
</file>

<file path=ppt/slides/_rels/slide2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41.png"/><Relationship Id="rId7" Type="http://schemas.openxmlformats.org/officeDocument/2006/relationships/image" Target="../media/image45.emf"/><Relationship Id="rId2" Type="http://schemas.openxmlformats.org/officeDocument/2006/relationships/slideLayout" Target="../slideLayouts/slideLayout23.xml"/><Relationship Id="rId1" Type="http://schemas.openxmlformats.org/officeDocument/2006/relationships/audio" Target="file:///C:\Users\Administrator\Desktop\&#272;ang%20C&#7853;p%20Nh&#7853;t%20&#8211;%20Ti&#7871;ng%20V&#7895;%20Tay.mp3" TargetMode="External"/><Relationship Id="rId6" Type="http://schemas.openxmlformats.org/officeDocument/2006/relationships/image" Target="../media/image44.gif"/><Relationship Id="rId5" Type="http://schemas.openxmlformats.org/officeDocument/2006/relationships/image" Target="../media/image43.gif"/><Relationship Id="rId4" Type="http://schemas.openxmlformats.org/officeDocument/2006/relationships/image" Target="../media/image42.gif"/><Relationship Id="rId9" Type="http://schemas.openxmlformats.org/officeDocument/2006/relationships/image" Target="../media/image4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g"/><Relationship Id="rId2" Type="http://schemas.openxmlformats.org/officeDocument/2006/relationships/slideLayout" Target="../slideLayouts/slideLayout7.xml"/><Relationship Id="rId1" Type="http://schemas.openxmlformats.org/officeDocument/2006/relationships/audio" Target="file:///C:\Users\Administrator\Desktop\Nh&#7841;c%20Kh&#244;ng%20L&#7901;i,%20-%20nh&#7841;c%20n&#7873;n%20k&#7875;%20chuy&#7879;n%20secret%20garden.mp3" TargetMode="External"/><Relationship Id="rId4" Type="http://schemas.openxmlformats.org/officeDocument/2006/relationships/image" Target="../media/image8.pn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5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rgbClr val="FFFF99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410" name="Picture 7" descr="nhaû.png">
            <a:extLst>
              <a:ext uri="{FF2B5EF4-FFF2-40B4-BE49-F238E27FC236}">
                <a16:creationId xmlns:a16="http://schemas.microsoft.com/office/drawing/2014/main" id="{1995080B-E0BA-83D3-99F1-3FA988831F0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975" y="-892175"/>
            <a:ext cx="4495800" cy="450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1" name="Picture 5" descr="Untitled-6.png">
            <a:extLst>
              <a:ext uri="{FF2B5EF4-FFF2-40B4-BE49-F238E27FC236}">
                <a16:creationId xmlns:a16="http://schemas.microsoft.com/office/drawing/2014/main" id="{644A2066-6727-AE59-0965-AD4DED1D4095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699125"/>
            <a:ext cx="9144000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2" name="Picture 5" descr="素材天下 sucaitianxia.com-eps1671-2 [Converted].png">
            <a:extLst>
              <a:ext uri="{FF2B5EF4-FFF2-40B4-BE49-F238E27FC236}">
                <a16:creationId xmlns:a16="http://schemas.microsoft.com/office/drawing/2014/main" id="{684B3447-747C-58CE-661C-E0B6CE7A43F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-458788"/>
            <a:ext cx="3527425" cy="5040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3" name="Picture 5" descr="Bluebird05-animated-chick_in_flight">
            <a:extLst>
              <a:ext uri="{FF2B5EF4-FFF2-40B4-BE49-F238E27FC236}">
                <a16:creationId xmlns:a16="http://schemas.microsoft.com/office/drawing/2014/main" id="{4DB9B3A7-C0E1-DB38-FBB3-A2F4434345F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404813"/>
            <a:ext cx="1047750" cy="1047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4" name="Picture 6" descr="3d butterfly">
            <a:extLst>
              <a:ext uri="{FF2B5EF4-FFF2-40B4-BE49-F238E27FC236}">
                <a16:creationId xmlns:a16="http://schemas.microsoft.com/office/drawing/2014/main" id="{0A65F9F2-47D4-F1A3-03CA-4633CCC18D9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7175" y="5229225"/>
            <a:ext cx="9906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415" name="Picture 7" descr="T_40P">
            <a:extLst>
              <a:ext uri="{FF2B5EF4-FFF2-40B4-BE49-F238E27FC236}">
                <a16:creationId xmlns:a16="http://schemas.microsoft.com/office/drawing/2014/main" id="{402A7A78-0E12-E308-2C9C-96319370192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2138" y="2852738"/>
            <a:ext cx="41529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7" name="WordArt 25">
            <a:extLst>
              <a:ext uri="{FF2B5EF4-FFF2-40B4-BE49-F238E27FC236}">
                <a16:creationId xmlns:a16="http://schemas.microsoft.com/office/drawing/2014/main" id="{6EC1C91A-9B28-D4EF-61EE-AB23F6337DD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85800" y="1524000"/>
            <a:ext cx="7924800" cy="5524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vi-VN" sz="3200" b="1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FF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LĨNH VỰC: PHÁT TRIỂN NGÔN NGỮ</a:t>
            </a:r>
            <a:endParaRPr lang="en-US" sz="3200" b="1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8" name="WordArt 36">
            <a:extLst>
              <a:ext uri="{FF2B5EF4-FFF2-40B4-BE49-F238E27FC236}">
                <a16:creationId xmlns:a16="http://schemas.microsoft.com/office/drawing/2014/main" id="{F448B467-8383-0E51-2D6B-F631472D57E4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2133600" y="2133600"/>
            <a:ext cx="5410200" cy="9906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3600" b="1" kern="1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Đề tài: Dê con nhanh trí</a:t>
            </a:r>
          </a:p>
        </p:txBody>
      </p:sp>
      <p:pic>
        <p:nvPicPr>
          <p:cNvPr id="56334" name="Lien khuc vang 2000 #1 .mp3">
            <a:hlinkClick r:id="" action="ppaction://media"/>
            <a:extLst>
              <a:ext uri="{FF2B5EF4-FFF2-40B4-BE49-F238E27FC236}">
                <a16:creationId xmlns:a16="http://schemas.microsoft.com/office/drawing/2014/main" id="{4DD14032-1134-C286-9805-C1C7531F02AE}"/>
              </a:ext>
            </a:extLst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63246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951F42D6-002A-6DB7-B277-A09E9BE22D2C}"/>
              </a:ext>
            </a:extLst>
          </p:cNvPr>
          <p:cNvPicPr>
            <a:picLocks noRot="1" noChangeAspect="1"/>
          </p:cNvPicPr>
          <p:nvPr>
            <a:audioFile r:link="rId2"/>
          </p:nvPr>
        </p:nvPicPr>
        <p:blipFill>
          <a:blip r:embed="rId12">
            <a:duotone>
              <a:prstClr val="black"/>
              <a:srgbClr val="FF0000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7924800" y="3800475"/>
            <a:ext cx="609600" cy="609600"/>
          </a:xfrm>
          <a:prstGeom prst="rect">
            <a:avLst/>
          </a:prstGeom>
        </p:spPr>
      </p:pic>
      <p:pic>
        <p:nvPicPr>
          <p:cNvPr id="3" name="Lạc Vào Rừng Xanh - Cao Tấn Chương - Part.mp3">
            <a:hlinkClick r:id="" action="ppaction://media"/>
            <a:extLst>
              <a:ext uri="{FF2B5EF4-FFF2-40B4-BE49-F238E27FC236}">
                <a16:creationId xmlns:a16="http://schemas.microsoft.com/office/drawing/2014/main" id="{37197A1F-4112-4676-64A4-6106FEBEEE1D}"/>
              </a:ext>
            </a:extLst>
          </p:cNvPr>
          <p:cNvPicPr>
            <a:picLocks noRot="1" noChangeAspect="1"/>
          </p:cNvPicPr>
          <p:nvPr>
            <a:audioFile r:link="rId3"/>
          </p:nvPr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00800" y="5754688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633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1"/>
                            </p:stCondLst>
                            <p:childTnLst>
                              <p:par>
                                <p:cTn id="8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3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1"/>
                            </p:stCondLst>
                            <p:childTnLst>
                              <p:par>
                                <p:cTn id="12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4" dur="500"/>
                                        <p:tgtEl>
                                          <p:spTgt spid="3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5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334"/>
                </p:tgtEl>
              </p:cMediaNode>
            </p:audio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 nodeType="clickPar">
                      <p:stCondLst>
                        <p:cond delay="0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" dur="1106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2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seq concurrent="1" nextAc="seek">
              <p:cTn id="2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3" fill="hold" nodeType="clickPar">
                      <p:stCondLst>
                        <p:cond delay="0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6" dur="47867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2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6" name="Group 349">
            <a:extLst>
              <a:ext uri="{FF2B5EF4-FFF2-40B4-BE49-F238E27FC236}">
                <a16:creationId xmlns:a16="http://schemas.microsoft.com/office/drawing/2014/main" id="{D81B30DE-CF1B-FA4B-194B-CAB73292FBC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7200" y="-381000"/>
            <a:ext cx="2819400" cy="5105400"/>
            <a:chOff x="3360" y="1872"/>
            <a:chExt cx="1152" cy="2112"/>
          </a:xfrm>
        </p:grpSpPr>
        <p:grpSp>
          <p:nvGrpSpPr>
            <p:cNvPr id="42304" name="Group 350">
              <a:extLst>
                <a:ext uri="{FF2B5EF4-FFF2-40B4-BE49-F238E27FC236}">
                  <a16:creationId xmlns:a16="http://schemas.microsoft.com/office/drawing/2014/main" id="{7E10E302-5C43-993A-A8F6-B854FB8905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2304"/>
              <a:ext cx="1152" cy="1680"/>
              <a:chOff x="576" y="192"/>
              <a:chExt cx="4107" cy="4543"/>
            </a:xfrm>
          </p:grpSpPr>
          <p:grpSp>
            <p:nvGrpSpPr>
              <p:cNvPr id="42336" name="Group 351">
                <a:extLst>
                  <a:ext uri="{FF2B5EF4-FFF2-40B4-BE49-F238E27FC236}">
                    <a16:creationId xmlns:a16="http://schemas.microsoft.com/office/drawing/2014/main" id="{CFC13534-AF7E-4ECD-2AC7-E8F57A373C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96" y="3648"/>
                <a:ext cx="795" cy="1087"/>
                <a:chOff x="2400" y="3648"/>
                <a:chExt cx="795" cy="1087"/>
              </a:xfrm>
            </p:grpSpPr>
            <p:sp>
              <p:nvSpPr>
                <p:cNvPr id="42407" name="Freeform 352">
                  <a:extLst>
                    <a:ext uri="{FF2B5EF4-FFF2-40B4-BE49-F238E27FC236}">
                      <a16:creationId xmlns:a16="http://schemas.microsoft.com/office/drawing/2014/main" id="{32FBFBCB-3963-C916-4AE9-A89F9DA8A8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53" name="Freeform 353">
                  <a:extLst>
                    <a:ext uri="{FF2B5EF4-FFF2-40B4-BE49-F238E27FC236}">
                      <a16:creationId xmlns:a16="http://schemas.microsoft.com/office/drawing/2014/main" id="{D2995904-DE8A-3FD9-4136-039FC5DAB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3648"/>
                  <a:ext cx="555" cy="794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51554" name="Freeform 354">
                <a:extLst>
                  <a:ext uri="{FF2B5EF4-FFF2-40B4-BE49-F238E27FC236}">
                    <a16:creationId xmlns:a16="http://schemas.microsoft.com/office/drawing/2014/main" id="{C8C9E96D-5484-1059-E66C-733A6C7898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503"/>
                <a:ext cx="504" cy="922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2338" name="Freeform 355">
                <a:extLst>
                  <a:ext uri="{FF2B5EF4-FFF2-40B4-BE49-F238E27FC236}">
                    <a16:creationId xmlns:a16="http://schemas.microsoft.com/office/drawing/2014/main" id="{4D0B937F-B046-835C-0939-2FA3CC5A2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4275"/>
                <a:ext cx="460" cy="372"/>
              </a:xfrm>
              <a:custGeom>
                <a:avLst/>
                <a:gdLst>
                  <a:gd name="T0" fmla="*/ 99 w 460"/>
                  <a:gd name="T1" fmla="*/ 45 h 372"/>
                  <a:gd name="T2" fmla="*/ 14 w 460"/>
                  <a:gd name="T3" fmla="*/ 244 h 372"/>
                  <a:gd name="T4" fmla="*/ 30 w 460"/>
                  <a:gd name="T5" fmla="*/ 365 h 372"/>
                  <a:gd name="T6" fmla="*/ 195 w 460"/>
                  <a:gd name="T7" fmla="*/ 285 h 372"/>
                  <a:gd name="T8" fmla="*/ 291 w 460"/>
                  <a:gd name="T9" fmla="*/ 189 h 372"/>
                  <a:gd name="T10" fmla="*/ 435 w 460"/>
                  <a:gd name="T11" fmla="*/ 285 h 372"/>
                  <a:gd name="T12" fmla="*/ 436 w 460"/>
                  <a:gd name="T13" fmla="*/ 33 h 372"/>
                  <a:gd name="T14" fmla="*/ 291 w 460"/>
                  <a:gd name="T15" fmla="*/ 93 h 372"/>
                  <a:gd name="T16" fmla="*/ 127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339" name="Group 356">
                <a:extLst>
                  <a:ext uri="{FF2B5EF4-FFF2-40B4-BE49-F238E27FC236}">
                    <a16:creationId xmlns:a16="http://schemas.microsoft.com/office/drawing/2014/main" id="{462AC480-D31B-8127-C87C-504DC71108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92"/>
                <a:ext cx="4107" cy="3610"/>
                <a:chOff x="574" y="192"/>
                <a:chExt cx="4107" cy="3610"/>
              </a:xfrm>
            </p:grpSpPr>
            <p:grpSp>
              <p:nvGrpSpPr>
                <p:cNvPr id="42340" name="Group 357">
                  <a:extLst>
                    <a:ext uri="{FF2B5EF4-FFF2-40B4-BE49-F238E27FC236}">
                      <a16:creationId xmlns:a16="http://schemas.microsoft.com/office/drawing/2014/main" id="{CF40A0B1-34AF-99B3-3E89-9C640AD7EC3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42346" name="Group 358">
                    <a:extLst>
                      <a:ext uri="{FF2B5EF4-FFF2-40B4-BE49-F238E27FC236}">
                        <a16:creationId xmlns:a16="http://schemas.microsoft.com/office/drawing/2014/main" id="{A51D5828-C035-F39A-BA89-046AE7C9242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42379" name="Freeform 359">
                      <a:extLst>
                        <a:ext uri="{FF2B5EF4-FFF2-40B4-BE49-F238E27FC236}">
                          <a16:creationId xmlns:a16="http://schemas.microsoft.com/office/drawing/2014/main" id="{BF52F368-7D03-0DB8-C6C9-5107C6C784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0" name="Freeform 360">
                      <a:extLst>
                        <a:ext uri="{FF2B5EF4-FFF2-40B4-BE49-F238E27FC236}">
                          <a16:creationId xmlns:a16="http://schemas.microsoft.com/office/drawing/2014/main" id="{7347BED9-1DFC-5B23-E31E-9BA3721253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1" name="Freeform 361">
                      <a:extLst>
                        <a:ext uri="{FF2B5EF4-FFF2-40B4-BE49-F238E27FC236}">
                          <a16:creationId xmlns:a16="http://schemas.microsoft.com/office/drawing/2014/main" id="{32F3C801-E242-6D17-EF23-06B4B53EA1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2" name="Freeform 362">
                      <a:extLst>
                        <a:ext uri="{FF2B5EF4-FFF2-40B4-BE49-F238E27FC236}">
                          <a16:creationId xmlns:a16="http://schemas.microsoft.com/office/drawing/2014/main" id="{D35958BC-7647-442F-FC03-D55CCCE084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3" name="Freeform 363">
                      <a:extLst>
                        <a:ext uri="{FF2B5EF4-FFF2-40B4-BE49-F238E27FC236}">
                          <a16:creationId xmlns:a16="http://schemas.microsoft.com/office/drawing/2014/main" id="{3188C869-5692-2C7A-A61D-D8AD09F17F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4" name="Freeform 364">
                      <a:extLst>
                        <a:ext uri="{FF2B5EF4-FFF2-40B4-BE49-F238E27FC236}">
                          <a16:creationId xmlns:a16="http://schemas.microsoft.com/office/drawing/2014/main" id="{2902FFBC-749B-7C73-6F0D-04CE6F9A94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5" name="Freeform 365">
                      <a:extLst>
                        <a:ext uri="{FF2B5EF4-FFF2-40B4-BE49-F238E27FC236}">
                          <a16:creationId xmlns:a16="http://schemas.microsoft.com/office/drawing/2014/main" id="{809185C4-5398-D1CD-44CE-0D4F3D2807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6" name="Freeform 366">
                      <a:extLst>
                        <a:ext uri="{FF2B5EF4-FFF2-40B4-BE49-F238E27FC236}">
                          <a16:creationId xmlns:a16="http://schemas.microsoft.com/office/drawing/2014/main" id="{51EB8D8E-5F97-8558-A6F7-64AD4EC68D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7" name="Freeform 367">
                      <a:extLst>
                        <a:ext uri="{FF2B5EF4-FFF2-40B4-BE49-F238E27FC236}">
                          <a16:creationId xmlns:a16="http://schemas.microsoft.com/office/drawing/2014/main" id="{4EF7662B-EBD2-129C-5046-C7759B761A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8" name="Freeform 368">
                      <a:extLst>
                        <a:ext uri="{FF2B5EF4-FFF2-40B4-BE49-F238E27FC236}">
                          <a16:creationId xmlns:a16="http://schemas.microsoft.com/office/drawing/2014/main" id="{5B3C4BB0-845E-61A6-6F93-AF58B09273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89" name="Freeform 369">
                      <a:extLst>
                        <a:ext uri="{FF2B5EF4-FFF2-40B4-BE49-F238E27FC236}">
                          <a16:creationId xmlns:a16="http://schemas.microsoft.com/office/drawing/2014/main" id="{F5A16723-4F3C-5144-58A1-FEB0EA7148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0" name="Freeform 370">
                      <a:extLst>
                        <a:ext uri="{FF2B5EF4-FFF2-40B4-BE49-F238E27FC236}">
                          <a16:creationId xmlns:a16="http://schemas.microsoft.com/office/drawing/2014/main" id="{E8A1054F-3271-2C80-1E60-9586CC3A90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1" name="Freeform 371">
                      <a:extLst>
                        <a:ext uri="{FF2B5EF4-FFF2-40B4-BE49-F238E27FC236}">
                          <a16:creationId xmlns:a16="http://schemas.microsoft.com/office/drawing/2014/main" id="{78AAFED8-E751-D63A-C066-B208F7BB3A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2" name="Freeform 372">
                      <a:extLst>
                        <a:ext uri="{FF2B5EF4-FFF2-40B4-BE49-F238E27FC236}">
                          <a16:creationId xmlns:a16="http://schemas.microsoft.com/office/drawing/2014/main" id="{D40BCBC9-F257-90A4-083B-7DEFCF40F5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3" name="Freeform 373">
                      <a:extLst>
                        <a:ext uri="{FF2B5EF4-FFF2-40B4-BE49-F238E27FC236}">
                          <a16:creationId xmlns:a16="http://schemas.microsoft.com/office/drawing/2014/main" id="{71C70A72-47E0-DF89-D42A-1219BA0996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4" name="Freeform 374">
                      <a:extLst>
                        <a:ext uri="{FF2B5EF4-FFF2-40B4-BE49-F238E27FC236}">
                          <a16:creationId xmlns:a16="http://schemas.microsoft.com/office/drawing/2014/main" id="{358CF377-C95F-5959-E7D3-445208F962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5" name="Freeform 375">
                      <a:extLst>
                        <a:ext uri="{FF2B5EF4-FFF2-40B4-BE49-F238E27FC236}">
                          <a16:creationId xmlns:a16="http://schemas.microsoft.com/office/drawing/2014/main" id="{68D858C4-C912-1F5A-2261-CA2E6CEFDB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6" name="Freeform 376">
                      <a:extLst>
                        <a:ext uri="{FF2B5EF4-FFF2-40B4-BE49-F238E27FC236}">
                          <a16:creationId xmlns:a16="http://schemas.microsoft.com/office/drawing/2014/main" id="{10548757-3876-4C8B-A8C7-04D181EFD2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7" name="Freeform 377">
                      <a:extLst>
                        <a:ext uri="{FF2B5EF4-FFF2-40B4-BE49-F238E27FC236}">
                          <a16:creationId xmlns:a16="http://schemas.microsoft.com/office/drawing/2014/main" id="{317C5EC8-6329-24AC-A0E4-DA182DF3F3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398" name="Freeform 378">
                      <a:extLst>
                        <a:ext uri="{FF2B5EF4-FFF2-40B4-BE49-F238E27FC236}">
                          <a16:creationId xmlns:a16="http://schemas.microsoft.com/office/drawing/2014/main" id="{42A7776A-2032-4E93-CBAF-57A9DAF914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1579" name="Freeform 379">
                      <a:extLst>
                        <a:ext uri="{FF2B5EF4-FFF2-40B4-BE49-F238E27FC236}">
                          <a16:creationId xmlns:a16="http://schemas.microsoft.com/office/drawing/2014/main" id="{F12CAB06-1E1B-3F66-7729-C76F4C5E8F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720"/>
                      <a:ext cx="241" cy="128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51580" name="Freeform 380">
                      <a:extLst>
                        <a:ext uri="{FF2B5EF4-FFF2-40B4-BE49-F238E27FC236}">
                          <a16:creationId xmlns:a16="http://schemas.microsoft.com/office/drawing/2014/main" id="{5B12B9E1-B30A-718E-D6A9-036CA8F6A66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585"/>
                      <a:ext cx="564" cy="490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51581" name="Freeform 381">
                      <a:extLst>
                        <a:ext uri="{FF2B5EF4-FFF2-40B4-BE49-F238E27FC236}">
                          <a16:creationId xmlns:a16="http://schemas.microsoft.com/office/drawing/2014/main" id="{C50B469A-E73E-1228-28B0-60135BC585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08" y="1825"/>
                      <a:ext cx="194" cy="211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51582" name="Freeform 382">
                      <a:extLst>
                        <a:ext uri="{FF2B5EF4-FFF2-40B4-BE49-F238E27FC236}">
                          <a16:creationId xmlns:a16="http://schemas.microsoft.com/office/drawing/2014/main" id="{A9D52A26-242E-05DD-108C-D462B7A11FF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7" y="1889"/>
                      <a:ext cx="201" cy="163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2403" name="Freeform 383">
                      <a:extLst>
                        <a:ext uri="{FF2B5EF4-FFF2-40B4-BE49-F238E27FC236}">
                          <a16:creationId xmlns:a16="http://schemas.microsoft.com/office/drawing/2014/main" id="{BC86DF64-9318-C295-A5DA-B05F5EF4AE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404" name="Freeform 384">
                      <a:extLst>
                        <a:ext uri="{FF2B5EF4-FFF2-40B4-BE49-F238E27FC236}">
                          <a16:creationId xmlns:a16="http://schemas.microsoft.com/office/drawing/2014/main" id="{290512C6-AD8A-3EB7-5644-92CBBA6F37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405" name="Freeform 385">
                      <a:extLst>
                        <a:ext uri="{FF2B5EF4-FFF2-40B4-BE49-F238E27FC236}">
                          <a16:creationId xmlns:a16="http://schemas.microsoft.com/office/drawing/2014/main" id="{6AE5DD92-A11E-A2AA-5294-0C3B32CA53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2406" name="Freeform 386">
                      <a:extLst>
                        <a:ext uri="{FF2B5EF4-FFF2-40B4-BE49-F238E27FC236}">
                          <a16:creationId xmlns:a16="http://schemas.microsoft.com/office/drawing/2014/main" id="{C89F5F7A-A60B-15A6-A625-B818089CB4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2347" name="Oval 387">
                    <a:extLst>
                      <a:ext uri="{FF2B5EF4-FFF2-40B4-BE49-F238E27FC236}">
                        <a16:creationId xmlns:a16="http://schemas.microsoft.com/office/drawing/2014/main" id="{13F2B5DD-197A-43D9-46A0-82C832525A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48" name="Oval 388">
                    <a:extLst>
                      <a:ext uri="{FF2B5EF4-FFF2-40B4-BE49-F238E27FC236}">
                        <a16:creationId xmlns:a16="http://schemas.microsoft.com/office/drawing/2014/main" id="{849998B5-CC32-828D-4E4A-995A993633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49" name="Oval 389">
                    <a:extLst>
                      <a:ext uri="{FF2B5EF4-FFF2-40B4-BE49-F238E27FC236}">
                        <a16:creationId xmlns:a16="http://schemas.microsoft.com/office/drawing/2014/main" id="{4E303E43-5037-30F0-B22D-A4AE2E61D0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0" name="Oval 390">
                    <a:extLst>
                      <a:ext uri="{FF2B5EF4-FFF2-40B4-BE49-F238E27FC236}">
                        <a16:creationId xmlns:a16="http://schemas.microsoft.com/office/drawing/2014/main" id="{9EC8CA1E-086B-BCF8-06B7-5FAF39011F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1" name="Oval 391">
                    <a:extLst>
                      <a:ext uri="{FF2B5EF4-FFF2-40B4-BE49-F238E27FC236}">
                        <a16:creationId xmlns:a16="http://schemas.microsoft.com/office/drawing/2014/main" id="{553C7B25-0211-1146-5446-567E629F18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2" name="Oval 392">
                    <a:extLst>
                      <a:ext uri="{FF2B5EF4-FFF2-40B4-BE49-F238E27FC236}">
                        <a16:creationId xmlns:a16="http://schemas.microsoft.com/office/drawing/2014/main" id="{6AA3C0DB-6DEA-4A7A-F2BB-AA6C87BE57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3" name="Oval 393">
                    <a:extLst>
                      <a:ext uri="{FF2B5EF4-FFF2-40B4-BE49-F238E27FC236}">
                        <a16:creationId xmlns:a16="http://schemas.microsoft.com/office/drawing/2014/main" id="{94C6521D-08AF-0EDE-D5CE-151D4B995AC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4" name="Oval 394">
                    <a:extLst>
                      <a:ext uri="{FF2B5EF4-FFF2-40B4-BE49-F238E27FC236}">
                        <a16:creationId xmlns:a16="http://schemas.microsoft.com/office/drawing/2014/main" id="{1C8EF638-2C18-2ABA-8511-DC9BBDFC245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5" name="Oval 395">
                    <a:extLst>
                      <a:ext uri="{FF2B5EF4-FFF2-40B4-BE49-F238E27FC236}">
                        <a16:creationId xmlns:a16="http://schemas.microsoft.com/office/drawing/2014/main" id="{46A8A4C8-AE8E-1213-E8F7-7C4AD1F1DC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6" name="Oval 396">
                    <a:extLst>
                      <a:ext uri="{FF2B5EF4-FFF2-40B4-BE49-F238E27FC236}">
                        <a16:creationId xmlns:a16="http://schemas.microsoft.com/office/drawing/2014/main" id="{2AC9E823-1889-4575-F7F7-EBD88EDB9E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7" name="Oval 397">
                    <a:extLst>
                      <a:ext uri="{FF2B5EF4-FFF2-40B4-BE49-F238E27FC236}">
                        <a16:creationId xmlns:a16="http://schemas.microsoft.com/office/drawing/2014/main" id="{7636A987-C0CB-A8C0-1395-14D552126F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8" name="Oval 398">
                    <a:extLst>
                      <a:ext uri="{FF2B5EF4-FFF2-40B4-BE49-F238E27FC236}">
                        <a16:creationId xmlns:a16="http://schemas.microsoft.com/office/drawing/2014/main" id="{6129818A-6E53-B2B7-A2DA-9A2F0A4725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59" name="Oval 399">
                    <a:extLst>
                      <a:ext uri="{FF2B5EF4-FFF2-40B4-BE49-F238E27FC236}">
                        <a16:creationId xmlns:a16="http://schemas.microsoft.com/office/drawing/2014/main" id="{8E8230B7-7270-962E-5F11-95814C079C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0" name="Oval 400">
                    <a:extLst>
                      <a:ext uri="{FF2B5EF4-FFF2-40B4-BE49-F238E27FC236}">
                        <a16:creationId xmlns:a16="http://schemas.microsoft.com/office/drawing/2014/main" id="{83EB2638-AC26-F353-B417-1FF66ED277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1" name="Oval 401">
                    <a:extLst>
                      <a:ext uri="{FF2B5EF4-FFF2-40B4-BE49-F238E27FC236}">
                        <a16:creationId xmlns:a16="http://schemas.microsoft.com/office/drawing/2014/main" id="{8D3D4592-324C-08B8-91F8-6F26C3BCE3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2" name="Oval 402">
                    <a:extLst>
                      <a:ext uri="{FF2B5EF4-FFF2-40B4-BE49-F238E27FC236}">
                        <a16:creationId xmlns:a16="http://schemas.microsoft.com/office/drawing/2014/main" id="{BBBC658B-1276-482C-9A87-33C6330725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3" name="Oval 403">
                    <a:extLst>
                      <a:ext uri="{FF2B5EF4-FFF2-40B4-BE49-F238E27FC236}">
                        <a16:creationId xmlns:a16="http://schemas.microsoft.com/office/drawing/2014/main" id="{66CBE932-06D2-919E-9B27-DE5F1ED336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4" name="Oval 404">
                    <a:extLst>
                      <a:ext uri="{FF2B5EF4-FFF2-40B4-BE49-F238E27FC236}">
                        <a16:creationId xmlns:a16="http://schemas.microsoft.com/office/drawing/2014/main" id="{605C9F2B-0217-BA4A-92E9-50A437DD99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5" name="Oval 405">
                    <a:extLst>
                      <a:ext uri="{FF2B5EF4-FFF2-40B4-BE49-F238E27FC236}">
                        <a16:creationId xmlns:a16="http://schemas.microsoft.com/office/drawing/2014/main" id="{7171CB3A-764E-5AF7-80CB-9A142111BA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6" name="Oval 406">
                    <a:extLst>
                      <a:ext uri="{FF2B5EF4-FFF2-40B4-BE49-F238E27FC236}">
                        <a16:creationId xmlns:a16="http://schemas.microsoft.com/office/drawing/2014/main" id="{FAC46D4A-B0BE-F26E-E4E3-827779FCD3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7" name="Oval 407">
                    <a:extLst>
                      <a:ext uri="{FF2B5EF4-FFF2-40B4-BE49-F238E27FC236}">
                        <a16:creationId xmlns:a16="http://schemas.microsoft.com/office/drawing/2014/main" id="{20E73DED-B57A-0486-C5C7-13FA753173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8" name="Oval 408">
                    <a:extLst>
                      <a:ext uri="{FF2B5EF4-FFF2-40B4-BE49-F238E27FC236}">
                        <a16:creationId xmlns:a16="http://schemas.microsoft.com/office/drawing/2014/main" id="{62CAF567-3734-B61B-14D3-CC47DE5AD0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69" name="Oval 409">
                    <a:extLst>
                      <a:ext uri="{FF2B5EF4-FFF2-40B4-BE49-F238E27FC236}">
                        <a16:creationId xmlns:a16="http://schemas.microsoft.com/office/drawing/2014/main" id="{30623F81-742C-50B9-321C-5DAB9ADA9CF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0" name="Oval 410">
                    <a:extLst>
                      <a:ext uri="{FF2B5EF4-FFF2-40B4-BE49-F238E27FC236}">
                        <a16:creationId xmlns:a16="http://schemas.microsoft.com/office/drawing/2014/main" id="{D419C827-2A2B-68E0-F64B-FB9FFD954C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1" name="Oval 411">
                    <a:extLst>
                      <a:ext uri="{FF2B5EF4-FFF2-40B4-BE49-F238E27FC236}">
                        <a16:creationId xmlns:a16="http://schemas.microsoft.com/office/drawing/2014/main" id="{0A4733E0-E3AD-08C4-4487-0C614616D0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2" name="Oval 412">
                    <a:extLst>
                      <a:ext uri="{FF2B5EF4-FFF2-40B4-BE49-F238E27FC236}">
                        <a16:creationId xmlns:a16="http://schemas.microsoft.com/office/drawing/2014/main" id="{883763AF-780C-EA16-D4A6-1318374D1B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3" name="Freeform 413">
                    <a:extLst>
                      <a:ext uri="{FF2B5EF4-FFF2-40B4-BE49-F238E27FC236}">
                        <a16:creationId xmlns:a16="http://schemas.microsoft.com/office/drawing/2014/main" id="{82B53761-3D35-D87D-4068-11355F238F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74" name="Oval 414">
                    <a:extLst>
                      <a:ext uri="{FF2B5EF4-FFF2-40B4-BE49-F238E27FC236}">
                        <a16:creationId xmlns:a16="http://schemas.microsoft.com/office/drawing/2014/main" id="{2DE8A2DC-38BA-500A-4366-54D5A863C0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5" name="Oval 415">
                    <a:extLst>
                      <a:ext uri="{FF2B5EF4-FFF2-40B4-BE49-F238E27FC236}">
                        <a16:creationId xmlns:a16="http://schemas.microsoft.com/office/drawing/2014/main" id="{BBB2740B-85E0-08DC-BEA4-A762E3D823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6" name="Oval 416">
                    <a:extLst>
                      <a:ext uri="{FF2B5EF4-FFF2-40B4-BE49-F238E27FC236}">
                        <a16:creationId xmlns:a16="http://schemas.microsoft.com/office/drawing/2014/main" id="{6B53DFC5-A129-6067-0228-37CDDDA2B4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7" name="Oval 417">
                    <a:extLst>
                      <a:ext uri="{FF2B5EF4-FFF2-40B4-BE49-F238E27FC236}">
                        <a16:creationId xmlns:a16="http://schemas.microsoft.com/office/drawing/2014/main" id="{6D68F066-F2C2-9B87-42CF-B22D6D6063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2378" name="Oval 418">
                    <a:extLst>
                      <a:ext uri="{FF2B5EF4-FFF2-40B4-BE49-F238E27FC236}">
                        <a16:creationId xmlns:a16="http://schemas.microsoft.com/office/drawing/2014/main" id="{AF08F52C-B884-C0A0-E0F4-998B32A6B8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51619" name="Freeform 419">
                  <a:extLst>
                    <a:ext uri="{FF2B5EF4-FFF2-40B4-BE49-F238E27FC236}">
                      <a16:creationId xmlns:a16="http://schemas.microsoft.com/office/drawing/2014/main" id="{FE94AAEB-AE11-BFB1-B231-09C6C2D33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4" y="1057"/>
                  <a:ext cx="765" cy="380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1620" name="Freeform 420">
                  <a:extLst>
                    <a:ext uri="{FF2B5EF4-FFF2-40B4-BE49-F238E27FC236}">
                      <a16:creationId xmlns:a16="http://schemas.microsoft.com/office/drawing/2014/main" id="{E0338070-37B8-10A1-BA45-E1209E0D2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7" y="1240"/>
                  <a:ext cx="252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51621" name="Freeform 421">
                  <a:extLst>
                    <a:ext uri="{FF2B5EF4-FFF2-40B4-BE49-F238E27FC236}">
                      <a16:creationId xmlns:a16="http://schemas.microsoft.com/office/drawing/2014/main" id="{FF7B0FD7-058A-A5F4-D14B-93DCDE78B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1" y="1297"/>
                  <a:ext cx="252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2344" name="Freeform 422">
                  <a:extLst>
                    <a:ext uri="{FF2B5EF4-FFF2-40B4-BE49-F238E27FC236}">
                      <a16:creationId xmlns:a16="http://schemas.microsoft.com/office/drawing/2014/main" id="{7293E928-21AE-F75B-DAE9-F0A133295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45" name="Freeform 423">
                  <a:extLst>
                    <a:ext uri="{FF2B5EF4-FFF2-40B4-BE49-F238E27FC236}">
                      <a16:creationId xmlns:a16="http://schemas.microsoft.com/office/drawing/2014/main" id="{603B2256-1BBA-4DED-D58B-E3BD5E8555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2305" name="Group 424">
              <a:extLst>
                <a:ext uri="{FF2B5EF4-FFF2-40B4-BE49-F238E27FC236}">
                  <a16:creationId xmlns:a16="http://schemas.microsoft.com/office/drawing/2014/main" id="{621CC562-50EC-73FF-5A91-41A0C5E6CC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4" y="1872"/>
              <a:ext cx="480" cy="576"/>
              <a:chOff x="1536" y="480"/>
              <a:chExt cx="3269" cy="3601"/>
            </a:xfrm>
          </p:grpSpPr>
          <p:sp>
            <p:nvSpPr>
              <p:cNvPr id="51625" name="Freeform 425">
                <a:extLst>
                  <a:ext uri="{FF2B5EF4-FFF2-40B4-BE49-F238E27FC236}">
                    <a16:creationId xmlns:a16="http://schemas.microsoft.com/office/drawing/2014/main" id="{FF94442C-3F2A-803E-897D-8AC49B2DBF18}"/>
                  </a:ext>
                </a:extLst>
              </p:cNvPr>
              <p:cNvSpPr>
                <a:spLocks/>
              </p:cNvSpPr>
              <p:nvPr/>
            </p:nvSpPr>
            <p:spPr bwMode="auto">
              <a:xfrm rot="-1712080">
                <a:off x="2119" y="488"/>
                <a:ext cx="1175" cy="1326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51626" name="Freeform 426">
                <a:extLst>
                  <a:ext uri="{FF2B5EF4-FFF2-40B4-BE49-F238E27FC236}">
                    <a16:creationId xmlns:a16="http://schemas.microsoft.com/office/drawing/2014/main" id="{0C69D9D2-FDBD-81CD-2388-062E271A7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190"/>
                <a:ext cx="3260" cy="2890"/>
              </a:xfrm>
              <a:custGeom>
                <a:avLst/>
                <a:gdLst>
                  <a:gd name="T0" fmla="*/ 96 w 3261"/>
                  <a:gd name="T1" fmla="*/ 2281 h 2892"/>
                  <a:gd name="T2" fmla="*/ 144 w 3261"/>
                  <a:gd name="T3" fmla="*/ 2281 h 2892"/>
                  <a:gd name="T4" fmla="*/ 0 w 3261"/>
                  <a:gd name="T5" fmla="*/ 1945 h 2892"/>
                  <a:gd name="T6" fmla="*/ 144 w 3261"/>
                  <a:gd name="T7" fmla="*/ 1705 h 2892"/>
                  <a:gd name="T8" fmla="*/ 336 w 3261"/>
                  <a:gd name="T9" fmla="*/ 1513 h 2892"/>
                  <a:gd name="T10" fmla="*/ 480 w 3261"/>
                  <a:gd name="T11" fmla="*/ 1177 h 2892"/>
                  <a:gd name="T12" fmla="*/ 672 w 3261"/>
                  <a:gd name="T13" fmla="*/ 937 h 2892"/>
                  <a:gd name="T14" fmla="*/ 864 w 3261"/>
                  <a:gd name="T15" fmla="*/ 649 h 2892"/>
                  <a:gd name="T16" fmla="*/ 1152 w 3261"/>
                  <a:gd name="T17" fmla="*/ 505 h 2892"/>
                  <a:gd name="T18" fmla="*/ 1584 w 3261"/>
                  <a:gd name="T19" fmla="*/ 361 h 2892"/>
                  <a:gd name="T20" fmla="*/ 1872 w 3261"/>
                  <a:gd name="T21" fmla="*/ 361 h 2892"/>
                  <a:gd name="T22" fmla="*/ 2279 w 3261"/>
                  <a:gd name="T23" fmla="*/ 147 h 2892"/>
                  <a:gd name="T24" fmla="*/ 2789 w 3261"/>
                  <a:gd name="T25" fmla="*/ 113 h 2892"/>
                  <a:gd name="T26" fmla="*/ 3214 w 3261"/>
                  <a:gd name="T27" fmla="*/ 46 h 2892"/>
                  <a:gd name="T28" fmla="*/ 3072 w 3261"/>
                  <a:gd name="T29" fmla="*/ 389 h 2892"/>
                  <a:gd name="T30" fmla="*/ 2847 w 3261"/>
                  <a:gd name="T31" fmla="*/ 531 h 2892"/>
                  <a:gd name="T32" fmla="*/ 2546 w 3261"/>
                  <a:gd name="T33" fmla="*/ 606 h 2892"/>
                  <a:gd name="T34" fmla="*/ 2680 w 3261"/>
                  <a:gd name="T35" fmla="*/ 814 h 2892"/>
                  <a:gd name="T36" fmla="*/ 2736 w 3261"/>
                  <a:gd name="T37" fmla="*/ 1129 h 2892"/>
                  <a:gd name="T38" fmla="*/ 2736 w 3261"/>
                  <a:gd name="T39" fmla="*/ 1609 h 2892"/>
                  <a:gd name="T40" fmla="*/ 2634 w 3261"/>
                  <a:gd name="T41" fmla="*/ 1973 h 2892"/>
                  <a:gd name="T42" fmla="*/ 2658 w 3261"/>
                  <a:gd name="T43" fmla="*/ 2208 h 2892"/>
                  <a:gd name="T44" fmla="*/ 2382 w 3261"/>
                  <a:gd name="T45" fmla="*/ 2606 h 2892"/>
                  <a:gd name="T46" fmla="*/ 2001 w 3261"/>
                  <a:gd name="T47" fmla="*/ 2851 h 2892"/>
                  <a:gd name="T48" fmla="*/ 1847 w 3261"/>
                  <a:gd name="T49" fmla="*/ 2851 h 2892"/>
                  <a:gd name="T50" fmla="*/ 1584 w 3261"/>
                  <a:gd name="T51" fmla="*/ 2665 h 2892"/>
                  <a:gd name="T52" fmla="*/ 1248 w 3261"/>
                  <a:gd name="T53" fmla="*/ 2473 h 2892"/>
                  <a:gd name="T54" fmla="*/ 1056 w 3261"/>
                  <a:gd name="T55" fmla="*/ 2185 h 2892"/>
                  <a:gd name="T56" fmla="*/ 864 w 3261"/>
                  <a:gd name="T57" fmla="*/ 2137 h 2892"/>
                  <a:gd name="T58" fmla="*/ 144 w 3261"/>
                  <a:gd name="T59" fmla="*/ 2281 h 2892"/>
                  <a:gd name="T60" fmla="*/ 192 w 3261"/>
                  <a:gd name="T61" fmla="*/ 2233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61" h="2892">
                    <a:moveTo>
                      <a:pt x="96" y="2281"/>
                    </a:moveTo>
                    <a:cubicBezTo>
                      <a:pt x="128" y="2309"/>
                      <a:pt x="160" y="2337"/>
                      <a:pt x="144" y="2281"/>
                    </a:cubicBezTo>
                    <a:cubicBezTo>
                      <a:pt x="128" y="2225"/>
                      <a:pt x="0" y="2041"/>
                      <a:pt x="0" y="1945"/>
                    </a:cubicBezTo>
                    <a:cubicBezTo>
                      <a:pt x="0" y="1849"/>
                      <a:pt x="88" y="1777"/>
                      <a:pt x="144" y="1705"/>
                    </a:cubicBezTo>
                    <a:cubicBezTo>
                      <a:pt x="200" y="1633"/>
                      <a:pt x="280" y="1601"/>
                      <a:pt x="336" y="1513"/>
                    </a:cubicBezTo>
                    <a:cubicBezTo>
                      <a:pt x="392" y="1425"/>
                      <a:pt x="424" y="1273"/>
                      <a:pt x="480" y="1177"/>
                    </a:cubicBezTo>
                    <a:cubicBezTo>
                      <a:pt x="536" y="1081"/>
                      <a:pt x="608" y="1025"/>
                      <a:pt x="672" y="937"/>
                    </a:cubicBezTo>
                    <a:cubicBezTo>
                      <a:pt x="736" y="849"/>
                      <a:pt x="784" y="721"/>
                      <a:pt x="864" y="649"/>
                    </a:cubicBezTo>
                    <a:cubicBezTo>
                      <a:pt x="944" y="577"/>
                      <a:pt x="1032" y="553"/>
                      <a:pt x="1152" y="505"/>
                    </a:cubicBezTo>
                    <a:cubicBezTo>
                      <a:pt x="1272" y="457"/>
                      <a:pt x="1464" y="385"/>
                      <a:pt x="1584" y="361"/>
                    </a:cubicBezTo>
                    <a:cubicBezTo>
                      <a:pt x="1704" y="337"/>
                      <a:pt x="1756" y="397"/>
                      <a:pt x="1872" y="361"/>
                    </a:cubicBezTo>
                    <a:cubicBezTo>
                      <a:pt x="1988" y="325"/>
                      <a:pt x="2126" y="188"/>
                      <a:pt x="2279" y="147"/>
                    </a:cubicBezTo>
                    <a:cubicBezTo>
                      <a:pt x="2432" y="106"/>
                      <a:pt x="2633" y="130"/>
                      <a:pt x="2789" y="113"/>
                    </a:cubicBezTo>
                    <a:cubicBezTo>
                      <a:pt x="2945" y="96"/>
                      <a:pt x="3167" y="0"/>
                      <a:pt x="3214" y="46"/>
                    </a:cubicBezTo>
                    <a:cubicBezTo>
                      <a:pt x="3261" y="92"/>
                      <a:pt x="3133" y="308"/>
                      <a:pt x="3072" y="389"/>
                    </a:cubicBezTo>
                    <a:cubicBezTo>
                      <a:pt x="3011" y="470"/>
                      <a:pt x="2935" y="495"/>
                      <a:pt x="2847" y="531"/>
                    </a:cubicBezTo>
                    <a:cubicBezTo>
                      <a:pt x="2759" y="567"/>
                      <a:pt x="2574" y="559"/>
                      <a:pt x="2546" y="606"/>
                    </a:cubicBezTo>
                    <a:cubicBezTo>
                      <a:pt x="2518" y="653"/>
                      <a:pt x="2648" y="727"/>
                      <a:pt x="2680" y="814"/>
                    </a:cubicBezTo>
                    <a:cubicBezTo>
                      <a:pt x="2712" y="901"/>
                      <a:pt x="2727" y="997"/>
                      <a:pt x="2736" y="1129"/>
                    </a:cubicBezTo>
                    <a:cubicBezTo>
                      <a:pt x="2745" y="1261"/>
                      <a:pt x="2753" y="1468"/>
                      <a:pt x="2736" y="1609"/>
                    </a:cubicBezTo>
                    <a:cubicBezTo>
                      <a:pt x="2719" y="1750"/>
                      <a:pt x="2647" y="1873"/>
                      <a:pt x="2634" y="1973"/>
                    </a:cubicBezTo>
                    <a:cubicBezTo>
                      <a:pt x="2621" y="2073"/>
                      <a:pt x="2700" y="2103"/>
                      <a:pt x="2658" y="2208"/>
                    </a:cubicBezTo>
                    <a:cubicBezTo>
                      <a:pt x="2616" y="2313"/>
                      <a:pt x="2492" y="2499"/>
                      <a:pt x="2382" y="2606"/>
                    </a:cubicBezTo>
                    <a:cubicBezTo>
                      <a:pt x="2272" y="2713"/>
                      <a:pt x="2090" y="2810"/>
                      <a:pt x="2001" y="2851"/>
                    </a:cubicBezTo>
                    <a:cubicBezTo>
                      <a:pt x="1912" y="2892"/>
                      <a:pt x="1916" y="2882"/>
                      <a:pt x="1847" y="2851"/>
                    </a:cubicBezTo>
                    <a:cubicBezTo>
                      <a:pt x="1778" y="2820"/>
                      <a:pt x="1684" y="2728"/>
                      <a:pt x="1584" y="2665"/>
                    </a:cubicBezTo>
                    <a:cubicBezTo>
                      <a:pt x="1484" y="2602"/>
                      <a:pt x="1336" y="2553"/>
                      <a:pt x="1248" y="2473"/>
                    </a:cubicBezTo>
                    <a:cubicBezTo>
                      <a:pt x="1160" y="2393"/>
                      <a:pt x="1120" y="2241"/>
                      <a:pt x="1056" y="2185"/>
                    </a:cubicBezTo>
                    <a:cubicBezTo>
                      <a:pt x="992" y="2129"/>
                      <a:pt x="1016" y="2121"/>
                      <a:pt x="864" y="2137"/>
                    </a:cubicBezTo>
                    <a:cubicBezTo>
                      <a:pt x="712" y="2153"/>
                      <a:pt x="256" y="2265"/>
                      <a:pt x="144" y="2281"/>
                    </a:cubicBezTo>
                    <a:cubicBezTo>
                      <a:pt x="32" y="2297"/>
                      <a:pt x="112" y="2265"/>
                      <a:pt x="192" y="2233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grpSp>
            <p:nvGrpSpPr>
              <p:cNvPr id="42308" name="Group 427">
                <a:extLst>
                  <a:ext uri="{FF2B5EF4-FFF2-40B4-BE49-F238E27FC236}">
                    <a16:creationId xmlns:a16="http://schemas.microsoft.com/office/drawing/2014/main" id="{58E8B350-3EF5-2988-5B65-E6422AF221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2208"/>
                <a:ext cx="1479" cy="1537"/>
                <a:chOff x="1536" y="2248"/>
                <a:chExt cx="1479" cy="1537"/>
              </a:xfrm>
            </p:grpSpPr>
            <p:grpSp>
              <p:nvGrpSpPr>
                <p:cNvPr id="42329" name="Group 428">
                  <a:extLst>
                    <a:ext uri="{FF2B5EF4-FFF2-40B4-BE49-F238E27FC236}">
                      <a16:creationId xmlns:a16="http://schemas.microsoft.com/office/drawing/2014/main" id="{AB16CF72-550A-F357-AB59-804C6C1540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3072"/>
                  <a:ext cx="1479" cy="713"/>
                  <a:chOff x="1493" y="3024"/>
                  <a:chExt cx="1479" cy="713"/>
                </a:xfrm>
              </p:grpSpPr>
              <p:sp>
                <p:nvSpPr>
                  <p:cNvPr id="42334" name="Freeform 429">
                    <a:extLst>
                      <a:ext uri="{FF2B5EF4-FFF2-40B4-BE49-F238E27FC236}">
                        <a16:creationId xmlns:a16="http://schemas.microsoft.com/office/drawing/2014/main" id="{E14564B3-E892-5A2D-5B6A-A17C6917EA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3120"/>
                    <a:ext cx="1436" cy="617"/>
                  </a:xfrm>
                  <a:custGeom>
                    <a:avLst/>
                    <a:gdLst>
                      <a:gd name="T0" fmla="*/ 103 w 1436"/>
                      <a:gd name="T1" fmla="*/ 353 h 617"/>
                      <a:gd name="T2" fmla="*/ 8 w 1436"/>
                      <a:gd name="T3" fmla="*/ 68 h 617"/>
                      <a:gd name="T4" fmla="*/ 152 w 1436"/>
                      <a:gd name="T5" fmla="*/ 68 h 617"/>
                      <a:gd name="T6" fmla="*/ 440 w 1436"/>
                      <a:gd name="T7" fmla="*/ 68 h 617"/>
                      <a:gd name="T8" fmla="*/ 872 w 1436"/>
                      <a:gd name="T9" fmla="*/ 20 h 617"/>
                      <a:gd name="T10" fmla="*/ 1160 w 1436"/>
                      <a:gd name="T11" fmla="*/ 20 h 617"/>
                      <a:gd name="T12" fmla="*/ 1368 w 1436"/>
                      <a:gd name="T13" fmla="*/ 138 h 617"/>
                      <a:gd name="T14" fmla="*/ 1433 w 1436"/>
                      <a:gd name="T15" fmla="*/ 260 h 617"/>
                      <a:gd name="T16" fmla="*/ 1384 w 1436"/>
                      <a:gd name="T17" fmla="*/ 422 h 617"/>
                      <a:gd name="T18" fmla="*/ 1230 w 1436"/>
                      <a:gd name="T19" fmla="*/ 503 h 617"/>
                      <a:gd name="T20" fmla="*/ 1112 w 1436"/>
                      <a:gd name="T21" fmla="*/ 500 h 617"/>
                      <a:gd name="T22" fmla="*/ 986 w 1436"/>
                      <a:gd name="T23" fmla="*/ 520 h 617"/>
                      <a:gd name="T24" fmla="*/ 776 w 1436"/>
                      <a:gd name="T25" fmla="*/ 548 h 617"/>
                      <a:gd name="T26" fmla="*/ 589 w 1436"/>
                      <a:gd name="T27" fmla="*/ 601 h 617"/>
                      <a:gd name="T28" fmla="*/ 584 w 1436"/>
                      <a:gd name="T29" fmla="*/ 452 h 617"/>
                      <a:gd name="T30" fmla="*/ 955 w 1436"/>
                      <a:gd name="T31" fmla="*/ 329 h 617"/>
                      <a:gd name="T32" fmla="*/ 995 w 1436"/>
                      <a:gd name="T33" fmla="*/ 296 h 617"/>
                      <a:gd name="T34" fmla="*/ 978 w 1436"/>
                      <a:gd name="T35" fmla="*/ 244 h 617"/>
                      <a:gd name="T36" fmla="*/ 913 w 1436"/>
                      <a:gd name="T37" fmla="*/ 244 h 617"/>
                      <a:gd name="T38" fmla="*/ 447 w 1436"/>
                      <a:gd name="T39" fmla="*/ 330 h 617"/>
                      <a:gd name="T40" fmla="*/ 103 w 1436"/>
                      <a:gd name="T41" fmla="*/ 353 h 61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0" t="0" r="r" b="b"/>
                    <a:pathLst>
                      <a:path w="1436" h="617">
                        <a:moveTo>
                          <a:pt x="103" y="353"/>
                        </a:moveTo>
                        <a:cubicBezTo>
                          <a:pt x="30" y="309"/>
                          <a:pt x="0" y="115"/>
                          <a:pt x="8" y="68"/>
                        </a:cubicBezTo>
                        <a:cubicBezTo>
                          <a:pt x="16" y="21"/>
                          <a:pt x="80" y="68"/>
                          <a:pt x="152" y="68"/>
                        </a:cubicBezTo>
                        <a:cubicBezTo>
                          <a:pt x="224" y="68"/>
                          <a:pt x="320" y="76"/>
                          <a:pt x="440" y="68"/>
                        </a:cubicBezTo>
                        <a:cubicBezTo>
                          <a:pt x="560" y="60"/>
                          <a:pt x="752" y="28"/>
                          <a:pt x="872" y="20"/>
                        </a:cubicBezTo>
                        <a:cubicBezTo>
                          <a:pt x="992" y="12"/>
                          <a:pt x="1077" y="0"/>
                          <a:pt x="1160" y="20"/>
                        </a:cubicBezTo>
                        <a:cubicBezTo>
                          <a:pt x="1243" y="40"/>
                          <a:pt x="1323" y="98"/>
                          <a:pt x="1368" y="138"/>
                        </a:cubicBezTo>
                        <a:cubicBezTo>
                          <a:pt x="1413" y="178"/>
                          <a:pt x="1430" y="213"/>
                          <a:pt x="1433" y="260"/>
                        </a:cubicBezTo>
                        <a:cubicBezTo>
                          <a:pt x="1436" y="307"/>
                          <a:pt x="1418" y="382"/>
                          <a:pt x="1384" y="422"/>
                        </a:cubicBezTo>
                        <a:cubicBezTo>
                          <a:pt x="1350" y="462"/>
                          <a:pt x="1275" y="490"/>
                          <a:pt x="1230" y="503"/>
                        </a:cubicBezTo>
                        <a:cubicBezTo>
                          <a:pt x="1185" y="516"/>
                          <a:pt x="1153" y="497"/>
                          <a:pt x="1112" y="500"/>
                        </a:cubicBezTo>
                        <a:cubicBezTo>
                          <a:pt x="1071" y="503"/>
                          <a:pt x="1042" y="512"/>
                          <a:pt x="986" y="520"/>
                        </a:cubicBezTo>
                        <a:cubicBezTo>
                          <a:pt x="930" y="528"/>
                          <a:pt x="842" y="535"/>
                          <a:pt x="776" y="548"/>
                        </a:cubicBezTo>
                        <a:cubicBezTo>
                          <a:pt x="710" y="561"/>
                          <a:pt x="621" y="617"/>
                          <a:pt x="589" y="601"/>
                        </a:cubicBezTo>
                        <a:cubicBezTo>
                          <a:pt x="557" y="585"/>
                          <a:pt x="523" y="497"/>
                          <a:pt x="584" y="452"/>
                        </a:cubicBezTo>
                        <a:cubicBezTo>
                          <a:pt x="645" y="407"/>
                          <a:pt x="887" y="355"/>
                          <a:pt x="955" y="329"/>
                        </a:cubicBezTo>
                        <a:cubicBezTo>
                          <a:pt x="1023" y="303"/>
                          <a:pt x="991" y="310"/>
                          <a:pt x="995" y="296"/>
                        </a:cubicBezTo>
                        <a:cubicBezTo>
                          <a:pt x="999" y="282"/>
                          <a:pt x="992" y="253"/>
                          <a:pt x="978" y="244"/>
                        </a:cubicBezTo>
                        <a:cubicBezTo>
                          <a:pt x="964" y="235"/>
                          <a:pt x="1001" y="230"/>
                          <a:pt x="913" y="244"/>
                        </a:cubicBezTo>
                        <a:cubicBezTo>
                          <a:pt x="825" y="258"/>
                          <a:pt x="582" y="312"/>
                          <a:pt x="447" y="330"/>
                        </a:cubicBezTo>
                        <a:cubicBezTo>
                          <a:pt x="312" y="348"/>
                          <a:pt x="176" y="397"/>
                          <a:pt x="103" y="35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CC66"/>
                      </a:gs>
                      <a:gs pos="50000">
                        <a:srgbClr val="FFE4AD"/>
                      </a:gs>
                      <a:gs pos="100000">
                        <a:srgbClr val="FFCC66"/>
                      </a:gs>
                    </a:gsLst>
                    <a:lin ang="54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2335" name="Freeform 430">
                    <a:extLst>
                      <a:ext uri="{FF2B5EF4-FFF2-40B4-BE49-F238E27FC236}">
                        <a16:creationId xmlns:a16="http://schemas.microsoft.com/office/drawing/2014/main" id="{00204373-45D2-EFFF-966B-8E08EEB060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3" y="3024"/>
                    <a:ext cx="203" cy="354"/>
                  </a:xfrm>
                  <a:custGeom>
                    <a:avLst/>
                    <a:gdLst>
                      <a:gd name="T0" fmla="*/ 91 w 203"/>
                      <a:gd name="T1" fmla="*/ 0 h 354"/>
                      <a:gd name="T2" fmla="*/ 0 w 203"/>
                      <a:gd name="T3" fmla="*/ 132 h 354"/>
                      <a:gd name="T4" fmla="*/ 91 w 203"/>
                      <a:gd name="T5" fmla="*/ 336 h 354"/>
                      <a:gd name="T6" fmla="*/ 187 w 203"/>
                      <a:gd name="T7" fmla="*/ 240 h 354"/>
                      <a:gd name="T8" fmla="*/ 186 w 203"/>
                      <a:gd name="T9" fmla="*/ 124 h 354"/>
                      <a:gd name="T10" fmla="*/ 146 w 203"/>
                      <a:gd name="T11" fmla="*/ 43 h 354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03" h="354">
                        <a:moveTo>
                          <a:pt x="91" y="0"/>
                        </a:moveTo>
                        <a:cubicBezTo>
                          <a:pt x="76" y="22"/>
                          <a:pt x="0" y="76"/>
                          <a:pt x="0" y="132"/>
                        </a:cubicBezTo>
                        <a:cubicBezTo>
                          <a:pt x="0" y="188"/>
                          <a:pt x="60" y="318"/>
                          <a:pt x="91" y="336"/>
                        </a:cubicBezTo>
                        <a:cubicBezTo>
                          <a:pt x="122" y="354"/>
                          <a:pt x="171" y="275"/>
                          <a:pt x="187" y="240"/>
                        </a:cubicBezTo>
                        <a:cubicBezTo>
                          <a:pt x="203" y="205"/>
                          <a:pt x="193" y="157"/>
                          <a:pt x="186" y="124"/>
                        </a:cubicBezTo>
                        <a:cubicBezTo>
                          <a:pt x="179" y="91"/>
                          <a:pt x="154" y="60"/>
                          <a:pt x="146" y="43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2330" name="Freeform 431">
                  <a:extLst>
                    <a:ext uri="{FF2B5EF4-FFF2-40B4-BE49-F238E27FC236}">
                      <a16:creationId xmlns:a16="http://schemas.microsoft.com/office/drawing/2014/main" id="{A9A4009B-62DD-E4C6-CC3F-1986379285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424"/>
                  <a:ext cx="440" cy="280"/>
                </a:xfrm>
                <a:custGeom>
                  <a:avLst/>
                  <a:gdLst>
                    <a:gd name="T0" fmla="*/ 40 w 440"/>
                    <a:gd name="T1" fmla="*/ 256 h 280"/>
                    <a:gd name="T2" fmla="*/ 40 w 440"/>
                    <a:gd name="T3" fmla="*/ 160 h 280"/>
                    <a:gd name="T4" fmla="*/ 115 w 440"/>
                    <a:gd name="T5" fmla="*/ 58 h 280"/>
                    <a:gd name="T6" fmla="*/ 232 w 440"/>
                    <a:gd name="T7" fmla="*/ 16 h 280"/>
                    <a:gd name="T8" fmla="*/ 376 w 440"/>
                    <a:gd name="T9" fmla="*/ 16 h 280"/>
                    <a:gd name="T10" fmla="*/ 424 w 440"/>
                    <a:gd name="T11" fmla="*/ 112 h 280"/>
                    <a:gd name="T12" fmla="*/ 280 w 440"/>
                    <a:gd name="T13" fmla="*/ 256 h 280"/>
                    <a:gd name="T14" fmla="*/ 40 w 440"/>
                    <a:gd name="T15" fmla="*/ 256 h 28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40" h="280">
                      <a:moveTo>
                        <a:pt x="40" y="256"/>
                      </a:moveTo>
                      <a:cubicBezTo>
                        <a:pt x="0" y="240"/>
                        <a:pt x="28" y="193"/>
                        <a:pt x="40" y="160"/>
                      </a:cubicBezTo>
                      <a:cubicBezTo>
                        <a:pt x="52" y="127"/>
                        <a:pt x="83" y="82"/>
                        <a:pt x="115" y="58"/>
                      </a:cubicBezTo>
                      <a:cubicBezTo>
                        <a:pt x="147" y="34"/>
                        <a:pt x="189" y="23"/>
                        <a:pt x="232" y="16"/>
                      </a:cubicBezTo>
                      <a:cubicBezTo>
                        <a:pt x="275" y="9"/>
                        <a:pt x="344" y="0"/>
                        <a:pt x="376" y="16"/>
                      </a:cubicBezTo>
                      <a:cubicBezTo>
                        <a:pt x="408" y="32"/>
                        <a:pt x="440" y="72"/>
                        <a:pt x="424" y="112"/>
                      </a:cubicBezTo>
                      <a:cubicBezTo>
                        <a:pt x="408" y="152"/>
                        <a:pt x="344" y="232"/>
                        <a:pt x="280" y="256"/>
                      </a:cubicBezTo>
                      <a:cubicBezTo>
                        <a:pt x="216" y="280"/>
                        <a:pt x="80" y="272"/>
                        <a:pt x="40" y="256"/>
                      </a:cubicBezTo>
                      <a:close/>
                    </a:path>
                  </a:pathLst>
                </a:custGeom>
                <a:solidFill>
                  <a:srgbClr val="0066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31" name="Freeform 432">
                  <a:extLst>
                    <a:ext uri="{FF2B5EF4-FFF2-40B4-BE49-F238E27FC236}">
                      <a16:creationId xmlns:a16="http://schemas.microsoft.com/office/drawing/2014/main" id="{C62B0CFB-B60A-642A-8E4E-2BA2EFBAC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520"/>
                  <a:ext cx="528" cy="216"/>
                </a:xfrm>
                <a:custGeom>
                  <a:avLst/>
                  <a:gdLst>
                    <a:gd name="T0" fmla="*/ 0 w 528"/>
                    <a:gd name="T1" fmla="*/ 144 h 216"/>
                    <a:gd name="T2" fmla="*/ 288 w 528"/>
                    <a:gd name="T3" fmla="*/ 192 h 216"/>
                    <a:gd name="T4" fmla="*/ 528 w 528"/>
                    <a:gd name="T5" fmla="*/ 0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216">
                      <a:moveTo>
                        <a:pt x="0" y="144"/>
                      </a:moveTo>
                      <a:cubicBezTo>
                        <a:pt x="100" y="180"/>
                        <a:pt x="200" y="216"/>
                        <a:pt x="288" y="192"/>
                      </a:cubicBezTo>
                      <a:cubicBezTo>
                        <a:pt x="376" y="168"/>
                        <a:pt x="488" y="32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32" name="Freeform 433">
                  <a:extLst>
                    <a:ext uri="{FF2B5EF4-FFF2-40B4-BE49-F238E27FC236}">
                      <a16:creationId xmlns:a16="http://schemas.microsoft.com/office/drawing/2014/main" id="{1177FDC4-0506-7E61-C5D0-5C93F8AD6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586"/>
                  <a:ext cx="373" cy="229"/>
                </a:xfrm>
                <a:custGeom>
                  <a:avLst/>
                  <a:gdLst>
                    <a:gd name="T0" fmla="*/ 8 w 373"/>
                    <a:gd name="T1" fmla="*/ 118 h 229"/>
                    <a:gd name="T2" fmla="*/ 152 w 373"/>
                    <a:gd name="T3" fmla="*/ 214 h 229"/>
                    <a:gd name="T4" fmla="*/ 351 w 373"/>
                    <a:gd name="T5" fmla="*/ 26 h 229"/>
                    <a:gd name="T6" fmla="*/ 286 w 373"/>
                    <a:gd name="T7" fmla="*/ 59 h 229"/>
                    <a:gd name="T8" fmla="*/ 104 w 373"/>
                    <a:gd name="T9" fmla="*/ 118 h 229"/>
                    <a:gd name="T10" fmla="*/ 8 w 373"/>
                    <a:gd name="T11" fmla="*/ 118 h 2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73" h="229">
                      <a:moveTo>
                        <a:pt x="8" y="118"/>
                      </a:moveTo>
                      <a:cubicBezTo>
                        <a:pt x="16" y="134"/>
                        <a:pt x="95" y="229"/>
                        <a:pt x="152" y="214"/>
                      </a:cubicBezTo>
                      <a:cubicBezTo>
                        <a:pt x="209" y="199"/>
                        <a:pt x="329" y="52"/>
                        <a:pt x="351" y="26"/>
                      </a:cubicBezTo>
                      <a:cubicBezTo>
                        <a:pt x="373" y="0"/>
                        <a:pt x="327" y="44"/>
                        <a:pt x="286" y="59"/>
                      </a:cubicBezTo>
                      <a:cubicBezTo>
                        <a:pt x="245" y="74"/>
                        <a:pt x="150" y="108"/>
                        <a:pt x="104" y="118"/>
                      </a:cubicBezTo>
                      <a:cubicBezTo>
                        <a:pt x="58" y="128"/>
                        <a:pt x="0" y="102"/>
                        <a:pt x="8" y="11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333" name="Freeform 434">
                  <a:extLst>
                    <a:ext uri="{FF2B5EF4-FFF2-40B4-BE49-F238E27FC236}">
                      <a16:creationId xmlns:a16="http://schemas.microsoft.com/office/drawing/2014/main" id="{00B9D52C-F3BE-6976-B6C5-DF22C32C5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248"/>
                  <a:ext cx="576" cy="152"/>
                </a:xfrm>
                <a:custGeom>
                  <a:avLst/>
                  <a:gdLst>
                    <a:gd name="T0" fmla="*/ 0 w 576"/>
                    <a:gd name="T1" fmla="*/ 152 h 152"/>
                    <a:gd name="T2" fmla="*/ 192 w 576"/>
                    <a:gd name="T3" fmla="*/ 56 h 152"/>
                    <a:gd name="T4" fmla="*/ 384 w 576"/>
                    <a:gd name="T5" fmla="*/ 8 h 152"/>
                    <a:gd name="T6" fmla="*/ 576 w 576"/>
                    <a:gd name="T7" fmla="*/ 8 h 1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76" h="152">
                      <a:moveTo>
                        <a:pt x="0" y="152"/>
                      </a:moveTo>
                      <a:cubicBezTo>
                        <a:pt x="64" y="116"/>
                        <a:pt x="128" y="80"/>
                        <a:pt x="192" y="56"/>
                      </a:cubicBezTo>
                      <a:cubicBezTo>
                        <a:pt x="256" y="32"/>
                        <a:pt x="320" y="16"/>
                        <a:pt x="384" y="8"/>
                      </a:cubicBezTo>
                      <a:cubicBezTo>
                        <a:pt x="448" y="0"/>
                        <a:pt x="512" y="4"/>
                        <a:pt x="57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1635" name="Freeform 435">
                <a:extLst>
                  <a:ext uri="{FF2B5EF4-FFF2-40B4-BE49-F238E27FC236}">
                    <a16:creationId xmlns:a16="http://schemas.microsoft.com/office/drawing/2014/main" id="{B62DC473-0556-E5C5-42CD-7539B94711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480"/>
                <a:ext cx="1175" cy="1326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2310" name="Freeform 436">
                <a:extLst>
                  <a:ext uri="{FF2B5EF4-FFF2-40B4-BE49-F238E27FC236}">
                    <a16:creationId xmlns:a16="http://schemas.microsoft.com/office/drawing/2014/main" id="{49AFE084-7D6A-74BD-A354-BA0B55497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536"/>
                <a:ext cx="192" cy="288"/>
              </a:xfrm>
              <a:custGeom>
                <a:avLst/>
                <a:gdLst>
                  <a:gd name="T0" fmla="*/ 0 w 192"/>
                  <a:gd name="T1" fmla="*/ 288 h 288"/>
                  <a:gd name="T2" fmla="*/ 192 w 192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288">
                    <a:moveTo>
                      <a:pt x="0" y="288"/>
                    </a:moveTo>
                    <a:cubicBezTo>
                      <a:pt x="80" y="168"/>
                      <a:pt x="160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1" name="Freeform 437">
                <a:extLst>
                  <a:ext uri="{FF2B5EF4-FFF2-40B4-BE49-F238E27FC236}">
                    <a16:creationId xmlns:a16="http://schemas.microsoft.com/office/drawing/2014/main" id="{EC6C3354-753D-4106-6DBB-03260B8EA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866"/>
                <a:ext cx="1265" cy="2016"/>
              </a:xfrm>
              <a:custGeom>
                <a:avLst/>
                <a:gdLst>
                  <a:gd name="T0" fmla="*/ 968 w 1265"/>
                  <a:gd name="T1" fmla="*/ 8 h 2016"/>
                  <a:gd name="T2" fmla="*/ 1064 w 1265"/>
                  <a:gd name="T3" fmla="*/ 200 h 2016"/>
                  <a:gd name="T4" fmla="*/ 1112 w 1265"/>
                  <a:gd name="T5" fmla="*/ 536 h 2016"/>
                  <a:gd name="T6" fmla="*/ 1064 w 1265"/>
                  <a:gd name="T7" fmla="*/ 824 h 2016"/>
                  <a:gd name="T8" fmla="*/ 968 w 1265"/>
                  <a:gd name="T9" fmla="*/ 1160 h 2016"/>
                  <a:gd name="T10" fmla="*/ 728 w 1265"/>
                  <a:gd name="T11" fmla="*/ 1448 h 2016"/>
                  <a:gd name="T12" fmla="*/ 392 w 1265"/>
                  <a:gd name="T13" fmla="*/ 1688 h 2016"/>
                  <a:gd name="T14" fmla="*/ 56 w 1265"/>
                  <a:gd name="T15" fmla="*/ 1880 h 2016"/>
                  <a:gd name="T16" fmla="*/ 56 w 1265"/>
                  <a:gd name="T17" fmla="*/ 1976 h 2016"/>
                  <a:gd name="T18" fmla="*/ 296 w 1265"/>
                  <a:gd name="T19" fmla="*/ 1976 h 2016"/>
                  <a:gd name="T20" fmla="*/ 728 w 1265"/>
                  <a:gd name="T21" fmla="*/ 1736 h 2016"/>
                  <a:gd name="T22" fmla="*/ 1112 w 1265"/>
                  <a:gd name="T23" fmla="*/ 1352 h 2016"/>
                  <a:gd name="T24" fmla="*/ 1259 w 1265"/>
                  <a:gd name="T25" fmla="*/ 808 h 2016"/>
                  <a:gd name="T26" fmla="*/ 1151 w 1265"/>
                  <a:gd name="T27" fmla="*/ 223 h 2016"/>
                  <a:gd name="T28" fmla="*/ 968 w 1265"/>
                  <a:gd name="T29" fmla="*/ 8 h 20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65" h="2016">
                    <a:moveTo>
                      <a:pt x="968" y="8"/>
                    </a:moveTo>
                    <a:cubicBezTo>
                      <a:pt x="944" y="0"/>
                      <a:pt x="1040" y="112"/>
                      <a:pt x="1064" y="200"/>
                    </a:cubicBezTo>
                    <a:cubicBezTo>
                      <a:pt x="1088" y="288"/>
                      <a:pt x="1112" y="432"/>
                      <a:pt x="1112" y="536"/>
                    </a:cubicBezTo>
                    <a:cubicBezTo>
                      <a:pt x="1112" y="640"/>
                      <a:pt x="1088" y="720"/>
                      <a:pt x="1064" y="824"/>
                    </a:cubicBezTo>
                    <a:cubicBezTo>
                      <a:pt x="1040" y="928"/>
                      <a:pt x="1024" y="1056"/>
                      <a:pt x="968" y="1160"/>
                    </a:cubicBezTo>
                    <a:cubicBezTo>
                      <a:pt x="912" y="1264"/>
                      <a:pt x="824" y="1360"/>
                      <a:pt x="728" y="1448"/>
                    </a:cubicBezTo>
                    <a:cubicBezTo>
                      <a:pt x="632" y="1536"/>
                      <a:pt x="504" y="1616"/>
                      <a:pt x="392" y="1688"/>
                    </a:cubicBezTo>
                    <a:cubicBezTo>
                      <a:pt x="280" y="1760"/>
                      <a:pt x="112" y="1832"/>
                      <a:pt x="56" y="1880"/>
                    </a:cubicBezTo>
                    <a:cubicBezTo>
                      <a:pt x="0" y="1928"/>
                      <a:pt x="16" y="1960"/>
                      <a:pt x="56" y="1976"/>
                    </a:cubicBezTo>
                    <a:cubicBezTo>
                      <a:pt x="96" y="1992"/>
                      <a:pt x="184" y="2016"/>
                      <a:pt x="296" y="1976"/>
                    </a:cubicBezTo>
                    <a:cubicBezTo>
                      <a:pt x="408" y="1936"/>
                      <a:pt x="592" y="1840"/>
                      <a:pt x="728" y="1736"/>
                    </a:cubicBezTo>
                    <a:cubicBezTo>
                      <a:pt x="864" y="1632"/>
                      <a:pt x="1024" y="1507"/>
                      <a:pt x="1112" y="1352"/>
                    </a:cubicBezTo>
                    <a:cubicBezTo>
                      <a:pt x="1200" y="1197"/>
                      <a:pt x="1253" y="996"/>
                      <a:pt x="1259" y="808"/>
                    </a:cubicBezTo>
                    <a:cubicBezTo>
                      <a:pt x="1265" y="620"/>
                      <a:pt x="1199" y="356"/>
                      <a:pt x="1151" y="223"/>
                    </a:cubicBezTo>
                    <a:cubicBezTo>
                      <a:pt x="1103" y="90"/>
                      <a:pt x="1006" y="53"/>
                      <a:pt x="968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100000">
                    <a:srgbClr val="FFCC66">
                      <a:alpha val="25998"/>
                    </a:srgbClr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2" name="Freeform 438">
                <a:extLst>
                  <a:ext uri="{FF2B5EF4-FFF2-40B4-BE49-F238E27FC236}">
                    <a16:creationId xmlns:a16="http://schemas.microsoft.com/office/drawing/2014/main" id="{BE6B7B04-1A9F-9B76-4812-B9C82D094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58"/>
                <a:ext cx="737" cy="429"/>
              </a:xfrm>
              <a:custGeom>
                <a:avLst/>
                <a:gdLst>
                  <a:gd name="T0" fmla="*/ 1 w 737"/>
                  <a:gd name="T1" fmla="*/ 384 h 429"/>
                  <a:gd name="T2" fmla="*/ 49 w 737"/>
                  <a:gd name="T3" fmla="*/ 271 h 429"/>
                  <a:gd name="T4" fmla="*/ 241 w 737"/>
                  <a:gd name="T5" fmla="*/ 144 h 429"/>
                  <a:gd name="T6" fmla="*/ 433 w 737"/>
                  <a:gd name="T7" fmla="*/ 48 h 429"/>
                  <a:gd name="T8" fmla="*/ 721 w 737"/>
                  <a:gd name="T9" fmla="*/ 0 h 429"/>
                  <a:gd name="T10" fmla="*/ 529 w 737"/>
                  <a:gd name="T11" fmla="*/ 48 h 429"/>
                  <a:gd name="T12" fmla="*/ 463 w 737"/>
                  <a:gd name="T13" fmla="*/ 93 h 429"/>
                  <a:gd name="T14" fmla="*/ 414 w 737"/>
                  <a:gd name="T15" fmla="*/ 125 h 429"/>
                  <a:gd name="T16" fmla="*/ 325 w 737"/>
                  <a:gd name="T17" fmla="*/ 190 h 429"/>
                  <a:gd name="T18" fmla="*/ 241 w 737"/>
                  <a:gd name="T19" fmla="*/ 288 h 429"/>
                  <a:gd name="T20" fmla="*/ 163 w 737"/>
                  <a:gd name="T21" fmla="*/ 344 h 429"/>
                  <a:gd name="T22" fmla="*/ 98 w 737"/>
                  <a:gd name="T23" fmla="*/ 385 h 429"/>
                  <a:gd name="T24" fmla="*/ 41 w 737"/>
                  <a:gd name="T25" fmla="*/ 425 h 429"/>
                  <a:gd name="T26" fmla="*/ 0 w 737"/>
                  <a:gd name="T27" fmla="*/ 409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3" name="Freeform 439">
                <a:extLst>
                  <a:ext uri="{FF2B5EF4-FFF2-40B4-BE49-F238E27FC236}">
                    <a16:creationId xmlns:a16="http://schemas.microsoft.com/office/drawing/2014/main" id="{E200742B-F72F-81EC-F7DF-FD6C838E3D49}"/>
                  </a:ext>
                </a:extLst>
              </p:cNvPr>
              <p:cNvSpPr>
                <a:spLocks/>
              </p:cNvSpPr>
              <p:nvPr/>
            </p:nvSpPr>
            <p:spPr bwMode="auto">
              <a:xfrm rot="1647804">
                <a:off x="3605" y="1704"/>
                <a:ext cx="204" cy="257"/>
              </a:xfrm>
              <a:custGeom>
                <a:avLst/>
                <a:gdLst>
                  <a:gd name="T0" fmla="*/ 0 w 737"/>
                  <a:gd name="T1" fmla="*/ 1 h 429"/>
                  <a:gd name="T2" fmla="*/ 0 w 737"/>
                  <a:gd name="T3" fmla="*/ 1 h 429"/>
                  <a:gd name="T4" fmla="*/ 0 w 737"/>
                  <a:gd name="T5" fmla="*/ 1 h 429"/>
                  <a:gd name="T6" fmla="*/ 0 w 737"/>
                  <a:gd name="T7" fmla="*/ 1 h 429"/>
                  <a:gd name="T8" fmla="*/ 0 w 737"/>
                  <a:gd name="T9" fmla="*/ 0 h 429"/>
                  <a:gd name="T10" fmla="*/ 0 w 737"/>
                  <a:gd name="T11" fmla="*/ 1 h 429"/>
                  <a:gd name="T12" fmla="*/ 0 w 737"/>
                  <a:gd name="T13" fmla="*/ 1 h 429"/>
                  <a:gd name="T14" fmla="*/ 0 w 737"/>
                  <a:gd name="T15" fmla="*/ 1 h 429"/>
                  <a:gd name="T16" fmla="*/ 0 w 737"/>
                  <a:gd name="T17" fmla="*/ 1 h 429"/>
                  <a:gd name="T18" fmla="*/ 0 w 737"/>
                  <a:gd name="T19" fmla="*/ 1 h 429"/>
                  <a:gd name="T20" fmla="*/ 0 w 737"/>
                  <a:gd name="T21" fmla="*/ 1 h 429"/>
                  <a:gd name="T22" fmla="*/ 0 w 737"/>
                  <a:gd name="T23" fmla="*/ 1 h 429"/>
                  <a:gd name="T24" fmla="*/ 0 w 737"/>
                  <a:gd name="T25" fmla="*/ 1 h 429"/>
                  <a:gd name="T26" fmla="*/ 0 w 737"/>
                  <a:gd name="T27" fmla="*/ 1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4" name="Freeform 440">
                <a:extLst>
                  <a:ext uri="{FF2B5EF4-FFF2-40B4-BE49-F238E27FC236}">
                    <a16:creationId xmlns:a16="http://schemas.microsoft.com/office/drawing/2014/main" id="{49765B8C-3207-0EE3-68FE-426FB0DFE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199"/>
                <a:ext cx="195" cy="195"/>
              </a:xfrm>
              <a:custGeom>
                <a:avLst/>
                <a:gdLst>
                  <a:gd name="T0" fmla="*/ 142 w 195"/>
                  <a:gd name="T1" fmla="*/ 30 h 195"/>
                  <a:gd name="T2" fmla="*/ 192 w 195"/>
                  <a:gd name="T3" fmla="*/ 19 h 195"/>
                  <a:gd name="T4" fmla="*/ 159 w 195"/>
                  <a:gd name="T5" fmla="*/ 145 h 195"/>
                  <a:gd name="T6" fmla="*/ 0 w 195"/>
                  <a:gd name="T7" fmla="*/ 195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95">
                    <a:moveTo>
                      <a:pt x="142" y="30"/>
                    </a:moveTo>
                    <a:cubicBezTo>
                      <a:pt x="150" y="29"/>
                      <a:pt x="189" y="0"/>
                      <a:pt x="192" y="19"/>
                    </a:cubicBezTo>
                    <a:cubicBezTo>
                      <a:pt x="195" y="38"/>
                      <a:pt x="191" y="116"/>
                      <a:pt x="159" y="145"/>
                    </a:cubicBezTo>
                    <a:cubicBezTo>
                      <a:pt x="127" y="174"/>
                      <a:pt x="33" y="185"/>
                      <a:pt x="0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5" name="Freeform 441">
                <a:extLst>
                  <a:ext uri="{FF2B5EF4-FFF2-40B4-BE49-F238E27FC236}">
                    <a16:creationId xmlns:a16="http://schemas.microsoft.com/office/drawing/2014/main" id="{21C1F652-6D7E-B292-7AE2-0C0DD65B2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386"/>
                <a:ext cx="225" cy="100"/>
              </a:xfrm>
              <a:custGeom>
                <a:avLst/>
                <a:gdLst>
                  <a:gd name="T0" fmla="*/ 225 w 225"/>
                  <a:gd name="T1" fmla="*/ 0 h 100"/>
                  <a:gd name="T2" fmla="*/ 167 w 225"/>
                  <a:gd name="T3" fmla="*/ 83 h 100"/>
                  <a:gd name="T4" fmla="*/ 0 w 225"/>
                  <a:gd name="T5" fmla="*/ 10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100">
                    <a:moveTo>
                      <a:pt x="225" y="0"/>
                    </a:moveTo>
                    <a:cubicBezTo>
                      <a:pt x="215" y="12"/>
                      <a:pt x="204" y="66"/>
                      <a:pt x="167" y="83"/>
                    </a:cubicBezTo>
                    <a:cubicBezTo>
                      <a:pt x="130" y="100"/>
                      <a:pt x="35" y="97"/>
                      <a:pt x="0" y="1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6" name="Freeform 442">
                <a:extLst>
                  <a:ext uri="{FF2B5EF4-FFF2-40B4-BE49-F238E27FC236}">
                    <a16:creationId xmlns:a16="http://schemas.microsoft.com/office/drawing/2014/main" id="{C83CAEA7-932E-6F18-2B36-5DFEC1D05C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36"/>
                <a:ext cx="367" cy="112"/>
              </a:xfrm>
              <a:custGeom>
                <a:avLst/>
                <a:gdLst>
                  <a:gd name="T0" fmla="*/ 367 w 367"/>
                  <a:gd name="T1" fmla="*/ 0 h 112"/>
                  <a:gd name="T2" fmla="*/ 183 w 367"/>
                  <a:gd name="T3" fmla="*/ 100 h 112"/>
                  <a:gd name="T4" fmla="*/ 0 w 367"/>
                  <a:gd name="T5" fmla="*/ 75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112">
                    <a:moveTo>
                      <a:pt x="367" y="0"/>
                    </a:moveTo>
                    <a:cubicBezTo>
                      <a:pt x="335" y="17"/>
                      <a:pt x="244" y="88"/>
                      <a:pt x="183" y="100"/>
                    </a:cubicBezTo>
                    <a:cubicBezTo>
                      <a:pt x="122" y="112"/>
                      <a:pt x="38" y="80"/>
                      <a:pt x="0" y="7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7" name="Freeform 443">
                <a:extLst>
                  <a:ext uri="{FF2B5EF4-FFF2-40B4-BE49-F238E27FC236}">
                    <a16:creationId xmlns:a16="http://schemas.microsoft.com/office/drawing/2014/main" id="{02583E4E-7D5B-6B02-3D9D-B8392994CD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703"/>
                <a:ext cx="352" cy="25"/>
              </a:xfrm>
              <a:custGeom>
                <a:avLst/>
                <a:gdLst>
                  <a:gd name="T0" fmla="*/ 352 w 352"/>
                  <a:gd name="T1" fmla="*/ 25 h 25"/>
                  <a:gd name="T2" fmla="*/ 150 w 352"/>
                  <a:gd name="T3" fmla="*/ 8 h 25"/>
                  <a:gd name="T4" fmla="*/ 0 w 35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2" h="25">
                    <a:moveTo>
                      <a:pt x="352" y="25"/>
                    </a:moveTo>
                    <a:cubicBezTo>
                      <a:pt x="318" y="22"/>
                      <a:pt x="209" y="12"/>
                      <a:pt x="150" y="8"/>
                    </a:cubicBezTo>
                    <a:cubicBezTo>
                      <a:pt x="91" y="4"/>
                      <a:pt x="31" y="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8" name="Freeform 444">
                <a:extLst>
                  <a:ext uri="{FF2B5EF4-FFF2-40B4-BE49-F238E27FC236}">
                    <a16:creationId xmlns:a16="http://schemas.microsoft.com/office/drawing/2014/main" id="{3C594114-DBD6-24A2-9CAC-F02D01E9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779"/>
                <a:ext cx="263" cy="32"/>
              </a:xfrm>
              <a:custGeom>
                <a:avLst/>
                <a:gdLst>
                  <a:gd name="T0" fmla="*/ 263 w 263"/>
                  <a:gd name="T1" fmla="*/ 3 h 32"/>
                  <a:gd name="T2" fmla="*/ 134 w 263"/>
                  <a:gd name="T3" fmla="*/ 5 h 32"/>
                  <a:gd name="T4" fmla="*/ 0 w 263"/>
                  <a:gd name="T5" fmla="*/ 3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32">
                    <a:moveTo>
                      <a:pt x="263" y="3"/>
                    </a:moveTo>
                    <a:cubicBezTo>
                      <a:pt x="242" y="3"/>
                      <a:pt x="178" y="0"/>
                      <a:pt x="134" y="5"/>
                    </a:cubicBezTo>
                    <a:cubicBezTo>
                      <a:pt x="90" y="10"/>
                      <a:pt x="28" y="27"/>
                      <a:pt x="0" y="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19" name="Freeform 445">
                <a:extLst>
                  <a:ext uri="{FF2B5EF4-FFF2-40B4-BE49-F238E27FC236}">
                    <a16:creationId xmlns:a16="http://schemas.microsoft.com/office/drawing/2014/main" id="{15C5EAFC-4F78-DC4C-DDF1-E9C8F759BE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820"/>
                <a:ext cx="363" cy="48"/>
              </a:xfrm>
              <a:custGeom>
                <a:avLst/>
                <a:gdLst>
                  <a:gd name="T0" fmla="*/ 363 w 363"/>
                  <a:gd name="T1" fmla="*/ 0 h 48"/>
                  <a:gd name="T2" fmla="*/ 209 w 363"/>
                  <a:gd name="T3" fmla="*/ 15 h 48"/>
                  <a:gd name="T4" fmla="*/ 0 w 363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" h="48">
                    <a:moveTo>
                      <a:pt x="363" y="0"/>
                    </a:moveTo>
                    <a:cubicBezTo>
                      <a:pt x="337" y="4"/>
                      <a:pt x="269" y="7"/>
                      <a:pt x="209" y="15"/>
                    </a:cubicBezTo>
                    <a:cubicBezTo>
                      <a:pt x="149" y="23"/>
                      <a:pt x="44" y="41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0" name="Freeform 446">
                <a:extLst>
                  <a:ext uri="{FF2B5EF4-FFF2-40B4-BE49-F238E27FC236}">
                    <a16:creationId xmlns:a16="http://schemas.microsoft.com/office/drawing/2014/main" id="{C974C42C-13D6-C191-55E2-18A15DD6C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20"/>
                <a:ext cx="178" cy="393"/>
              </a:xfrm>
              <a:custGeom>
                <a:avLst/>
                <a:gdLst>
                  <a:gd name="T0" fmla="*/ 0 w 178"/>
                  <a:gd name="T1" fmla="*/ 0 h 393"/>
                  <a:gd name="T2" fmla="*/ 150 w 178"/>
                  <a:gd name="T3" fmla="*/ 159 h 393"/>
                  <a:gd name="T4" fmla="*/ 167 w 178"/>
                  <a:gd name="T5" fmla="*/ 393 h 3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393">
                    <a:moveTo>
                      <a:pt x="0" y="0"/>
                    </a:moveTo>
                    <a:cubicBezTo>
                      <a:pt x="25" y="26"/>
                      <a:pt x="122" y="94"/>
                      <a:pt x="150" y="159"/>
                    </a:cubicBezTo>
                    <a:cubicBezTo>
                      <a:pt x="178" y="224"/>
                      <a:pt x="163" y="344"/>
                      <a:pt x="167" y="39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1" name="Freeform 447">
                <a:extLst>
                  <a:ext uri="{FF2B5EF4-FFF2-40B4-BE49-F238E27FC236}">
                    <a16:creationId xmlns:a16="http://schemas.microsoft.com/office/drawing/2014/main" id="{C3D63263-7EBD-6B1E-06BD-42062E87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154"/>
                <a:ext cx="115" cy="434"/>
              </a:xfrm>
              <a:custGeom>
                <a:avLst/>
                <a:gdLst>
                  <a:gd name="T0" fmla="*/ 0 w 115"/>
                  <a:gd name="T1" fmla="*/ 0 h 434"/>
                  <a:gd name="T2" fmla="*/ 100 w 115"/>
                  <a:gd name="T3" fmla="*/ 208 h 434"/>
                  <a:gd name="T4" fmla="*/ 92 w 115"/>
                  <a:gd name="T5" fmla="*/ 434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434">
                    <a:moveTo>
                      <a:pt x="0" y="0"/>
                    </a:moveTo>
                    <a:cubicBezTo>
                      <a:pt x="17" y="35"/>
                      <a:pt x="85" y="136"/>
                      <a:pt x="100" y="208"/>
                    </a:cubicBezTo>
                    <a:cubicBezTo>
                      <a:pt x="115" y="280"/>
                      <a:pt x="94" y="387"/>
                      <a:pt x="92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2" name="Freeform 448">
                <a:extLst>
                  <a:ext uri="{FF2B5EF4-FFF2-40B4-BE49-F238E27FC236}">
                    <a16:creationId xmlns:a16="http://schemas.microsoft.com/office/drawing/2014/main" id="{8417C828-CA72-A649-2C92-0907F33CB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54"/>
                <a:ext cx="129" cy="443"/>
              </a:xfrm>
              <a:custGeom>
                <a:avLst/>
                <a:gdLst>
                  <a:gd name="T0" fmla="*/ 0 w 129"/>
                  <a:gd name="T1" fmla="*/ 0 h 443"/>
                  <a:gd name="T2" fmla="*/ 121 w 129"/>
                  <a:gd name="T3" fmla="*/ 234 h 443"/>
                  <a:gd name="T4" fmla="*/ 50 w 129"/>
                  <a:gd name="T5" fmla="*/ 443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443">
                    <a:moveTo>
                      <a:pt x="0" y="0"/>
                    </a:moveTo>
                    <a:cubicBezTo>
                      <a:pt x="22" y="39"/>
                      <a:pt x="113" y="160"/>
                      <a:pt x="121" y="234"/>
                    </a:cubicBezTo>
                    <a:cubicBezTo>
                      <a:pt x="129" y="308"/>
                      <a:pt x="65" y="400"/>
                      <a:pt x="50" y="44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3" name="Freeform 449">
                <a:extLst>
                  <a:ext uri="{FF2B5EF4-FFF2-40B4-BE49-F238E27FC236}">
                    <a16:creationId xmlns:a16="http://schemas.microsoft.com/office/drawing/2014/main" id="{2A3F833C-822C-88EF-6762-73E402A25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797"/>
                <a:ext cx="113" cy="434"/>
              </a:xfrm>
              <a:custGeom>
                <a:avLst/>
                <a:gdLst>
                  <a:gd name="T0" fmla="*/ 4 w 113"/>
                  <a:gd name="T1" fmla="*/ 0 h 434"/>
                  <a:gd name="T2" fmla="*/ 79 w 113"/>
                  <a:gd name="T3" fmla="*/ 91 h 434"/>
                  <a:gd name="T4" fmla="*/ 100 w 113"/>
                  <a:gd name="T5" fmla="*/ 250 h 434"/>
                  <a:gd name="T6" fmla="*/ 0 w 113"/>
                  <a:gd name="T7" fmla="*/ 434 h 4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434">
                    <a:moveTo>
                      <a:pt x="4" y="0"/>
                    </a:moveTo>
                    <a:cubicBezTo>
                      <a:pt x="16" y="15"/>
                      <a:pt x="63" y="49"/>
                      <a:pt x="79" y="91"/>
                    </a:cubicBezTo>
                    <a:cubicBezTo>
                      <a:pt x="95" y="133"/>
                      <a:pt x="113" y="193"/>
                      <a:pt x="100" y="250"/>
                    </a:cubicBezTo>
                    <a:cubicBezTo>
                      <a:pt x="87" y="307"/>
                      <a:pt x="21" y="396"/>
                      <a:pt x="0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4" name="Freeform 450">
                <a:extLst>
                  <a:ext uri="{FF2B5EF4-FFF2-40B4-BE49-F238E27FC236}">
                    <a16:creationId xmlns:a16="http://schemas.microsoft.com/office/drawing/2014/main" id="{48042603-8731-5A35-BB9F-04159EF75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022"/>
                <a:ext cx="72" cy="396"/>
              </a:xfrm>
              <a:custGeom>
                <a:avLst/>
                <a:gdLst>
                  <a:gd name="T0" fmla="*/ 40 w 72"/>
                  <a:gd name="T1" fmla="*/ 0 h 396"/>
                  <a:gd name="T2" fmla="*/ 65 w 72"/>
                  <a:gd name="T3" fmla="*/ 200 h 396"/>
                  <a:gd name="T4" fmla="*/ 0 w 72"/>
                  <a:gd name="T5" fmla="*/ 396 h 3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96">
                    <a:moveTo>
                      <a:pt x="40" y="0"/>
                    </a:moveTo>
                    <a:cubicBezTo>
                      <a:pt x="43" y="33"/>
                      <a:pt x="72" y="134"/>
                      <a:pt x="65" y="200"/>
                    </a:cubicBezTo>
                    <a:cubicBezTo>
                      <a:pt x="58" y="266"/>
                      <a:pt x="14" y="355"/>
                      <a:pt x="0" y="3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5" name="Freeform 451">
                <a:extLst>
                  <a:ext uri="{FF2B5EF4-FFF2-40B4-BE49-F238E27FC236}">
                    <a16:creationId xmlns:a16="http://schemas.microsoft.com/office/drawing/2014/main" id="{5EA31600-BF57-33F5-C6FC-38BA84F6D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06"/>
                <a:ext cx="166" cy="391"/>
              </a:xfrm>
              <a:custGeom>
                <a:avLst/>
                <a:gdLst>
                  <a:gd name="T0" fmla="*/ 146 w 166"/>
                  <a:gd name="T1" fmla="*/ 0 h 391"/>
                  <a:gd name="T2" fmla="*/ 146 w 166"/>
                  <a:gd name="T3" fmla="*/ 217 h 391"/>
                  <a:gd name="T4" fmla="*/ 25 w 166"/>
                  <a:gd name="T5" fmla="*/ 365 h 391"/>
                  <a:gd name="T6" fmla="*/ 0 w 166"/>
                  <a:gd name="T7" fmla="*/ 374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391">
                    <a:moveTo>
                      <a:pt x="146" y="0"/>
                    </a:moveTo>
                    <a:cubicBezTo>
                      <a:pt x="146" y="36"/>
                      <a:pt x="166" y="156"/>
                      <a:pt x="146" y="217"/>
                    </a:cubicBezTo>
                    <a:cubicBezTo>
                      <a:pt x="126" y="278"/>
                      <a:pt x="49" y="339"/>
                      <a:pt x="25" y="365"/>
                    </a:cubicBezTo>
                    <a:cubicBezTo>
                      <a:pt x="1" y="391"/>
                      <a:pt x="5" y="372"/>
                      <a:pt x="0" y="37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6" name="Freeform 452">
                <a:extLst>
                  <a:ext uri="{FF2B5EF4-FFF2-40B4-BE49-F238E27FC236}">
                    <a16:creationId xmlns:a16="http://schemas.microsoft.com/office/drawing/2014/main" id="{55146964-2863-72CC-8B09-02CF541CD9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347"/>
                <a:ext cx="212" cy="368"/>
              </a:xfrm>
              <a:custGeom>
                <a:avLst/>
                <a:gdLst>
                  <a:gd name="T0" fmla="*/ 167 w 212"/>
                  <a:gd name="T1" fmla="*/ 0 h 368"/>
                  <a:gd name="T2" fmla="*/ 184 w 212"/>
                  <a:gd name="T3" fmla="*/ 218 h 368"/>
                  <a:gd name="T4" fmla="*/ 0 w 212"/>
                  <a:gd name="T5" fmla="*/ 368 h 3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2" h="368">
                    <a:moveTo>
                      <a:pt x="167" y="0"/>
                    </a:moveTo>
                    <a:cubicBezTo>
                      <a:pt x="171" y="36"/>
                      <a:pt x="212" y="157"/>
                      <a:pt x="184" y="218"/>
                    </a:cubicBezTo>
                    <a:cubicBezTo>
                      <a:pt x="156" y="279"/>
                      <a:pt x="38" y="337"/>
                      <a:pt x="0" y="3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7" name="Freeform 453">
                <a:extLst>
                  <a:ext uri="{FF2B5EF4-FFF2-40B4-BE49-F238E27FC236}">
                    <a16:creationId xmlns:a16="http://schemas.microsoft.com/office/drawing/2014/main" id="{8EF955C5-7CB2-338E-517D-F40CC96DC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98"/>
                <a:ext cx="192" cy="350"/>
              </a:xfrm>
              <a:custGeom>
                <a:avLst/>
                <a:gdLst>
                  <a:gd name="T0" fmla="*/ 192 w 192"/>
                  <a:gd name="T1" fmla="*/ 0 h 350"/>
                  <a:gd name="T2" fmla="*/ 150 w 192"/>
                  <a:gd name="T3" fmla="*/ 242 h 350"/>
                  <a:gd name="T4" fmla="*/ 0 w 192"/>
                  <a:gd name="T5" fmla="*/ 350 h 3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50">
                    <a:moveTo>
                      <a:pt x="192" y="0"/>
                    </a:moveTo>
                    <a:cubicBezTo>
                      <a:pt x="185" y="40"/>
                      <a:pt x="182" y="184"/>
                      <a:pt x="150" y="242"/>
                    </a:cubicBezTo>
                    <a:cubicBezTo>
                      <a:pt x="118" y="300"/>
                      <a:pt x="31" y="328"/>
                      <a:pt x="0" y="35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328" name="Freeform 454">
                <a:extLst>
                  <a:ext uri="{FF2B5EF4-FFF2-40B4-BE49-F238E27FC236}">
                    <a16:creationId xmlns:a16="http://schemas.microsoft.com/office/drawing/2014/main" id="{776F1EAD-4E34-FFB2-B30C-076ED5EB2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48"/>
                <a:ext cx="192" cy="225"/>
              </a:xfrm>
              <a:custGeom>
                <a:avLst/>
                <a:gdLst>
                  <a:gd name="T0" fmla="*/ 192 w 192"/>
                  <a:gd name="T1" fmla="*/ 0 h 225"/>
                  <a:gd name="T2" fmla="*/ 142 w 192"/>
                  <a:gd name="T3" fmla="*/ 100 h 225"/>
                  <a:gd name="T4" fmla="*/ 100 w 192"/>
                  <a:gd name="T5" fmla="*/ 175 h 225"/>
                  <a:gd name="T6" fmla="*/ 0 w 192"/>
                  <a:gd name="T7" fmla="*/ 225 h 2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225">
                    <a:moveTo>
                      <a:pt x="192" y="0"/>
                    </a:moveTo>
                    <a:cubicBezTo>
                      <a:pt x="185" y="17"/>
                      <a:pt x="157" y="71"/>
                      <a:pt x="142" y="100"/>
                    </a:cubicBezTo>
                    <a:cubicBezTo>
                      <a:pt x="127" y="129"/>
                      <a:pt x="124" y="154"/>
                      <a:pt x="100" y="175"/>
                    </a:cubicBezTo>
                    <a:cubicBezTo>
                      <a:pt x="76" y="196"/>
                      <a:pt x="21" y="215"/>
                      <a:pt x="0" y="2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1987" name="Freeform 34" descr="Medium wood">
            <a:extLst>
              <a:ext uri="{FF2B5EF4-FFF2-40B4-BE49-F238E27FC236}">
                <a16:creationId xmlns:a16="http://schemas.microsoft.com/office/drawing/2014/main" id="{765515EA-7164-7F1A-8FB3-1E2E63BA6F39}"/>
              </a:ext>
            </a:extLst>
          </p:cNvPr>
          <p:cNvSpPr>
            <a:spLocks/>
          </p:cNvSpPr>
          <p:nvPr/>
        </p:nvSpPr>
        <p:spPr bwMode="auto">
          <a:xfrm>
            <a:off x="2998788" y="14288"/>
            <a:ext cx="4992687" cy="4675187"/>
          </a:xfrm>
          <a:custGeom>
            <a:avLst/>
            <a:gdLst>
              <a:gd name="T0" fmla="*/ 0 w 3145"/>
              <a:gd name="T1" fmla="*/ 2147483647 h 2945"/>
              <a:gd name="T2" fmla="*/ 2147483647 w 3145"/>
              <a:gd name="T3" fmla="*/ 2147483647 h 2945"/>
              <a:gd name="T4" fmla="*/ 2147483647 w 3145"/>
              <a:gd name="T5" fmla="*/ 0 h 2945"/>
              <a:gd name="T6" fmla="*/ 2147483647 w 3145"/>
              <a:gd name="T7" fmla="*/ 0 h 2945"/>
              <a:gd name="T8" fmla="*/ 0 w 3145"/>
              <a:gd name="T9" fmla="*/ 2147483647 h 29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45" h="2945">
                <a:moveTo>
                  <a:pt x="0" y="2945"/>
                </a:moveTo>
                <a:lnTo>
                  <a:pt x="3140" y="2401"/>
                </a:lnTo>
                <a:lnTo>
                  <a:pt x="3145" y="0"/>
                </a:lnTo>
                <a:lnTo>
                  <a:pt x="73" y="0"/>
                </a:lnTo>
                <a:lnTo>
                  <a:pt x="0" y="2945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88" name="Freeform 35">
            <a:extLst>
              <a:ext uri="{FF2B5EF4-FFF2-40B4-BE49-F238E27FC236}">
                <a16:creationId xmlns:a16="http://schemas.microsoft.com/office/drawing/2014/main" id="{EB567CEA-11BB-992C-F554-25D22A2B9CFF}"/>
              </a:ext>
            </a:extLst>
          </p:cNvPr>
          <p:cNvSpPr>
            <a:spLocks/>
          </p:cNvSpPr>
          <p:nvPr/>
        </p:nvSpPr>
        <p:spPr bwMode="auto">
          <a:xfrm>
            <a:off x="7662863" y="3554413"/>
            <a:ext cx="38100" cy="25400"/>
          </a:xfrm>
          <a:custGeom>
            <a:avLst/>
            <a:gdLst>
              <a:gd name="T0" fmla="*/ 0 w 24"/>
              <a:gd name="T1" fmla="*/ 2147483647 h 16"/>
              <a:gd name="T2" fmla="*/ 2147483647 w 24"/>
              <a:gd name="T3" fmla="*/ 0 h 16"/>
              <a:gd name="T4" fmla="*/ 0 w 24"/>
              <a:gd name="T5" fmla="*/ 2147483647 h 1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" h="16">
                <a:moveTo>
                  <a:pt x="0" y="16"/>
                </a:moveTo>
                <a:cubicBezTo>
                  <a:pt x="8" y="11"/>
                  <a:pt x="24" y="0"/>
                  <a:pt x="24" y="0"/>
                </a:cubicBezTo>
                <a:cubicBezTo>
                  <a:pt x="24" y="0"/>
                  <a:pt x="8" y="11"/>
                  <a:pt x="0" y="16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89" name="Freeform 36" descr="Medium wood">
            <a:extLst>
              <a:ext uri="{FF2B5EF4-FFF2-40B4-BE49-F238E27FC236}">
                <a16:creationId xmlns:a16="http://schemas.microsoft.com/office/drawing/2014/main" id="{26200222-E7BE-9E99-DF9F-2873551AFB26}"/>
              </a:ext>
            </a:extLst>
          </p:cNvPr>
          <p:cNvSpPr>
            <a:spLocks/>
          </p:cNvSpPr>
          <p:nvPr/>
        </p:nvSpPr>
        <p:spPr bwMode="auto">
          <a:xfrm>
            <a:off x="7620000" y="0"/>
            <a:ext cx="1536700" cy="4327525"/>
          </a:xfrm>
          <a:custGeom>
            <a:avLst/>
            <a:gdLst>
              <a:gd name="T0" fmla="*/ 2147483647 w 968"/>
              <a:gd name="T1" fmla="*/ 2147483647 h 2726"/>
              <a:gd name="T2" fmla="*/ 2147483647 w 968"/>
              <a:gd name="T3" fmla="*/ 2147483647 h 2726"/>
              <a:gd name="T4" fmla="*/ 2147483647 w 968"/>
              <a:gd name="T5" fmla="*/ 0 h 2726"/>
              <a:gd name="T6" fmla="*/ 0 w 968"/>
              <a:gd name="T7" fmla="*/ 0 h 2726"/>
              <a:gd name="T8" fmla="*/ 2147483647 w 968"/>
              <a:gd name="T9" fmla="*/ 2147483647 h 27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8" h="2726">
                <a:moveTo>
                  <a:pt x="3" y="2393"/>
                </a:moveTo>
                <a:lnTo>
                  <a:pt x="968" y="2726"/>
                </a:lnTo>
                <a:lnTo>
                  <a:pt x="960" y="0"/>
                </a:lnTo>
                <a:lnTo>
                  <a:pt x="0" y="0"/>
                </a:lnTo>
                <a:lnTo>
                  <a:pt x="3" y="2393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0" name="Freeform 37">
            <a:extLst>
              <a:ext uri="{FF2B5EF4-FFF2-40B4-BE49-F238E27FC236}">
                <a16:creationId xmlns:a16="http://schemas.microsoft.com/office/drawing/2014/main" id="{24155E17-1D2F-0949-B0D4-38B348AA8FCA}"/>
              </a:ext>
            </a:extLst>
          </p:cNvPr>
          <p:cNvSpPr>
            <a:spLocks/>
          </p:cNvSpPr>
          <p:nvPr/>
        </p:nvSpPr>
        <p:spPr bwMode="auto">
          <a:xfrm>
            <a:off x="-25400" y="3733800"/>
            <a:ext cx="9169400" cy="3124200"/>
          </a:xfrm>
          <a:custGeom>
            <a:avLst/>
            <a:gdLst>
              <a:gd name="T0" fmla="*/ 0 w 5776"/>
              <a:gd name="T1" fmla="*/ 2147483647 h 1968"/>
              <a:gd name="T2" fmla="*/ 2147483647 w 5776"/>
              <a:gd name="T3" fmla="*/ 2147483647 h 1968"/>
              <a:gd name="T4" fmla="*/ 2147483647 w 5776"/>
              <a:gd name="T5" fmla="*/ 2147483647 h 1968"/>
              <a:gd name="T6" fmla="*/ 2147483647 w 5776"/>
              <a:gd name="T7" fmla="*/ 0 h 1968"/>
              <a:gd name="T8" fmla="*/ 2147483647 w 5776"/>
              <a:gd name="T9" fmla="*/ 2147483647 h 1968"/>
              <a:gd name="T10" fmla="*/ 2147483647 w 5776"/>
              <a:gd name="T11" fmla="*/ 2147483647 h 1968"/>
              <a:gd name="T12" fmla="*/ 2147483647 w 5776"/>
              <a:gd name="T13" fmla="*/ 2147483647 h 1968"/>
              <a:gd name="T14" fmla="*/ 0 w 5776"/>
              <a:gd name="T15" fmla="*/ 2147483647 h 1968"/>
              <a:gd name="T16" fmla="*/ 0 w 5776"/>
              <a:gd name="T17" fmla="*/ 2147483647 h 196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776" h="1968">
                <a:moveTo>
                  <a:pt x="0" y="576"/>
                </a:moveTo>
                <a:lnTo>
                  <a:pt x="1392" y="528"/>
                </a:lnTo>
                <a:lnTo>
                  <a:pt x="1632" y="528"/>
                </a:lnTo>
                <a:lnTo>
                  <a:pt x="4800" y="0"/>
                </a:lnTo>
                <a:lnTo>
                  <a:pt x="5776" y="334"/>
                </a:lnTo>
                <a:lnTo>
                  <a:pt x="5768" y="1632"/>
                </a:lnTo>
                <a:lnTo>
                  <a:pt x="5768" y="1957"/>
                </a:lnTo>
                <a:lnTo>
                  <a:pt x="0" y="1968"/>
                </a:lnTo>
                <a:lnTo>
                  <a:pt x="0" y="576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1" name="Freeform 38">
            <a:extLst>
              <a:ext uri="{FF2B5EF4-FFF2-40B4-BE49-F238E27FC236}">
                <a16:creationId xmlns:a16="http://schemas.microsoft.com/office/drawing/2014/main" id="{0EDD7D61-7E7D-2BB5-5E3E-F38A1AFEBBE8}"/>
              </a:ext>
            </a:extLst>
          </p:cNvPr>
          <p:cNvSpPr>
            <a:spLocks/>
          </p:cNvSpPr>
          <p:nvPr/>
        </p:nvSpPr>
        <p:spPr bwMode="auto">
          <a:xfrm>
            <a:off x="2536825" y="-76200"/>
            <a:ext cx="531813" cy="4738688"/>
          </a:xfrm>
          <a:custGeom>
            <a:avLst/>
            <a:gdLst>
              <a:gd name="T0" fmla="*/ 0 w 335"/>
              <a:gd name="T1" fmla="*/ 2147483647 h 2985"/>
              <a:gd name="T2" fmla="*/ 2147483647 w 335"/>
              <a:gd name="T3" fmla="*/ 2147483647 h 2985"/>
              <a:gd name="T4" fmla="*/ 2147483647 w 335"/>
              <a:gd name="T5" fmla="*/ 2147483647 h 2985"/>
              <a:gd name="T6" fmla="*/ 2147483647 w 335"/>
              <a:gd name="T7" fmla="*/ 0 h 2985"/>
              <a:gd name="T8" fmla="*/ 0 w 335"/>
              <a:gd name="T9" fmla="*/ 2147483647 h 29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35" h="2985">
                <a:moveTo>
                  <a:pt x="0" y="2985"/>
                </a:moveTo>
                <a:lnTo>
                  <a:pt x="270" y="2945"/>
                </a:lnTo>
                <a:lnTo>
                  <a:pt x="335" y="8"/>
                </a:lnTo>
                <a:lnTo>
                  <a:pt x="95" y="0"/>
                </a:lnTo>
                <a:lnTo>
                  <a:pt x="0" y="2985"/>
                </a:lnTo>
                <a:close/>
              </a:path>
            </a:pathLst>
          </a:custGeom>
          <a:gradFill rotWithShape="1">
            <a:gsLst>
              <a:gs pos="0">
                <a:srgbClr val="471800"/>
              </a:gs>
              <a:gs pos="50000">
                <a:srgbClr val="993300"/>
              </a:gs>
              <a:gs pos="100000">
                <a:srgbClr val="471800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1992" name="Freeform 39">
            <a:extLst>
              <a:ext uri="{FF2B5EF4-FFF2-40B4-BE49-F238E27FC236}">
                <a16:creationId xmlns:a16="http://schemas.microsoft.com/office/drawing/2014/main" id="{EC37828B-4290-AAE7-89B7-EA04A5CC525E}"/>
              </a:ext>
            </a:extLst>
          </p:cNvPr>
          <p:cNvSpPr>
            <a:spLocks/>
          </p:cNvSpPr>
          <p:nvPr/>
        </p:nvSpPr>
        <p:spPr bwMode="auto">
          <a:xfrm>
            <a:off x="-152400" y="-25400"/>
            <a:ext cx="577850" cy="4738688"/>
          </a:xfrm>
          <a:custGeom>
            <a:avLst/>
            <a:gdLst>
              <a:gd name="T0" fmla="*/ 0 w 364"/>
              <a:gd name="T1" fmla="*/ 2147483647 h 2985"/>
              <a:gd name="T2" fmla="*/ 2147483647 w 364"/>
              <a:gd name="T3" fmla="*/ 2147483647 h 2985"/>
              <a:gd name="T4" fmla="*/ 2147483647 w 364"/>
              <a:gd name="T5" fmla="*/ 2147483647 h 2985"/>
              <a:gd name="T6" fmla="*/ 2147483647 w 364"/>
              <a:gd name="T7" fmla="*/ 0 h 2985"/>
              <a:gd name="T8" fmla="*/ 2147483647 w 364"/>
              <a:gd name="T9" fmla="*/ 2147483647 h 2985"/>
              <a:gd name="T10" fmla="*/ 0 w 364"/>
              <a:gd name="T11" fmla="*/ 2147483647 h 298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64" h="2985">
                <a:moveTo>
                  <a:pt x="0" y="2985"/>
                </a:moveTo>
                <a:lnTo>
                  <a:pt x="331" y="2985"/>
                </a:lnTo>
                <a:lnTo>
                  <a:pt x="364" y="24"/>
                </a:lnTo>
                <a:lnTo>
                  <a:pt x="226" y="0"/>
                </a:lnTo>
                <a:lnTo>
                  <a:pt x="72" y="16"/>
                </a:lnTo>
                <a:lnTo>
                  <a:pt x="0" y="2985"/>
                </a:lnTo>
                <a:close/>
              </a:path>
            </a:pathLst>
          </a:custGeom>
          <a:gradFill rotWithShape="1">
            <a:gsLst>
              <a:gs pos="0">
                <a:srgbClr val="471800"/>
              </a:gs>
              <a:gs pos="50000">
                <a:srgbClr val="993300"/>
              </a:gs>
              <a:gs pos="100000">
                <a:srgbClr val="471800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1993" name="Group 40">
            <a:extLst>
              <a:ext uri="{FF2B5EF4-FFF2-40B4-BE49-F238E27FC236}">
                <a16:creationId xmlns:a16="http://schemas.microsoft.com/office/drawing/2014/main" id="{1C5D3A01-D206-DDF7-AAFB-DACA862E4FE6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3581400"/>
            <a:ext cx="1447800" cy="1524000"/>
            <a:chOff x="1296" y="3496"/>
            <a:chExt cx="1424" cy="723"/>
          </a:xfrm>
        </p:grpSpPr>
        <p:sp>
          <p:nvSpPr>
            <p:cNvPr id="42287" name="Freeform 41">
              <a:extLst>
                <a:ext uri="{FF2B5EF4-FFF2-40B4-BE49-F238E27FC236}">
                  <a16:creationId xmlns:a16="http://schemas.microsoft.com/office/drawing/2014/main" id="{67209F58-D164-8885-4FE5-A8F56DC6F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600"/>
              <a:ext cx="1421" cy="619"/>
            </a:xfrm>
            <a:custGeom>
              <a:avLst/>
              <a:gdLst>
                <a:gd name="T0" fmla="*/ 64 w 1421"/>
                <a:gd name="T1" fmla="*/ 74 h 619"/>
                <a:gd name="T2" fmla="*/ 64 w 1421"/>
                <a:gd name="T3" fmla="*/ 218 h 619"/>
                <a:gd name="T4" fmla="*/ 64 w 1421"/>
                <a:gd name="T5" fmla="*/ 410 h 619"/>
                <a:gd name="T6" fmla="*/ 16 w 1421"/>
                <a:gd name="T7" fmla="*/ 506 h 619"/>
                <a:gd name="T8" fmla="*/ 64 w 1421"/>
                <a:gd name="T9" fmla="*/ 506 h 619"/>
                <a:gd name="T10" fmla="*/ 400 w 1421"/>
                <a:gd name="T11" fmla="*/ 602 h 619"/>
                <a:gd name="T12" fmla="*/ 736 w 1421"/>
                <a:gd name="T13" fmla="*/ 602 h 619"/>
                <a:gd name="T14" fmla="*/ 976 w 1421"/>
                <a:gd name="T15" fmla="*/ 602 h 619"/>
                <a:gd name="T16" fmla="*/ 1154 w 1421"/>
                <a:gd name="T17" fmla="*/ 613 h 619"/>
                <a:gd name="T18" fmla="*/ 1316 w 1421"/>
                <a:gd name="T19" fmla="*/ 564 h 619"/>
                <a:gd name="T20" fmla="*/ 1406 w 1421"/>
                <a:gd name="T21" fmla="*/ 499 h 619"/>
                <a:gd name="T22" fmla="*/ 1408 w 1421"/>
                <a:gd name="T23" fmla="*/ 362 h 619"/>
                <a:gd name="T24" fmla="*/ 1408 w 1421"/>
                <a:gd name="T25" fmla="*/ 170 h 619"/>
                <a:gd name="T26" fmla="*/ 1381 w 1421"/>
                <a:gd name="T27" fmla="*/ 53 h 619"/>
                <a:gd name="T28" fmla="*/ 1259 w 1421"/>
                <a:gd name="T29" fmla="*/ 4 h 619"/>
                <a:gd name="T30" fmla="*/ 640 w 1421"/>
                <a:gd name="T31" fmla="*/ 26 h 619"/>
                <a:gd name="T32" fmla="*/ 208 w 1421"/>
                <a:gd name="T33" fmla="*/ 74 h 619"/>
                <a:gd name="T34" fmla="*/ 64 w 1421"/>
                <a:gd name="T35" fmla="*/ 74 h 6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21" h="619">
                  <a:moveTo>
                    <a:pt x="64" y="74"/>
                  </a:moveTo>
                  <a:cubicBezTo>
                    <a:pt x="40" y="98"/>
                    <a:pt x="64" y="162"/>
                    <a:pt x="64" y="218"/>
                  </a:cubicBezTo>
                  <a:cubicBezTo>
                    <a:pt x="64" y="274"/>
                    <a:pt x="72" y="362"/>
                    <a:pt x="64" y="410"/>
                  </a:cubicBezTo>
                  <a:cubicBezTo>
                    <a:pt x="56" y="458"/>
                    <a:pt x="16" y="490"/>
                    <a:pt x="16" y="506"/>
                  </a:cubicBezTo>
                  <a:cubicBezTo>
                    <a:pt x="16" y="522"/>
                    <a:pt x="0" y="490"/>
                    <a:pt x="64" y="506"/>
                  </a:cubicBezTo>
                  <a:cubicBezTo>
                    <a:pt x="128" y="522"/>
                    <a:pt x="288" y="586"/>
                    <a:pt x="400" y="602"/>
                  </a:cubicBezTo>
                  <a:cubicBezTo>
                    <a:pt x="512" y="618"/>
                    <a:pt x="640" y="602"/>
                    <a:pt x="736" y="602"/>
                  </a:cubicBezTo>
                  <a:cubicBezTo>
                    <a:pt x="832" y="602"/>
                    <a:pt x="906" y="600"/>
                    <a:pt x="976" y="602"/>
                  </a:cubicBezTo>
                  <a:cubicBezTo>
                    <a:pt x="1046" y="604"/>
                    <a:pt x="1097" y="619"/>
                    <a:pt x="1154" y="613"/>
                  </a:cubicBezTo>
                  <a:cubicBezTo>
                    <a:pt x="1211" y="607"/>
                    <a:pt x="1274" y="583"/>
                    <a:pt x="1316" y="564"/>
                  </a:cubicBezTo>
                  <a:cubicBezTo>
                    <a:pt x="1358" y="545"/>
                    <a:pt x="1391" y="533"/>
                    <a:pt x="1406" y="499"/>
                  </a:cubicBezTo>
                  <a:cubicBezTo>
                    <a:pt x="1421" y="465"/>
                    <a:pt x="1408" y="417"/>
                    <a:pt x="1408" y="362"/>
                  </a:cubicBezTo>
                  <a:cubicBezTo>
                    <a:pt x="1408" y="307"/>
                    <a:pt x="1412" y="221"/>
                    <a:pt x="1408" y="170"/>
                  </a:cubicBezTo>
                  <a:cubicBezTo>
                    <a:pt x="1404" y="119"/>
                    <a:pt x="1406" y="81"/>
                    <a:pt x="1381" y="53"/>
                  </a:cubicBezTo>
                  <a:cubicBezTo>
                    <a:pt x="1356" y="25"/>
                    <a:pt x="1382" y="8"/>
                    <a:pt x="1259" y="4"/>
                  </a:cubicBezTo>
                  <a:cubicBezTo>
                    <a:pt x="1136" y="0"/>
                    <a:pt x="815" y="14"/>
                    <a:pt x="640" y="26"/>
                  </a:cubicBezTo>
                  <a:cubicBezTo>
                    <a:pt x="465" y="38"/>
                    <a:pt x="304" y="66"/>
                    <a:pt x="208" y="74"/>
                  </a:cubicBezTo>
                  <a:cubicBezTo>
                    <a:pt x="112" y="82"/>
                    <a:pt x="88" y="50"/>
                    <a:pt x="64" y="74"/>
                  </a:cubicBezTo>
                  <a:close/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1B0D00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8" name="Freeform 42">
              <a:extLst>
                <a:ext uri="{FF2B5EF4-FFF2-40B4-BE49-F238E27FC236}">
                  <a16:creationId xmlns:a16="http://schemas.microsoft.com/office/drawing/2014/main" id="{FCE9A78D-7F42-4534-B79A-5DD7CCB72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496"/>
              <a:ext cx="1376" cy="400"/>
            </a:xfrm>
            <a:custGeom>
              <a:avLst/>
              <a:gdLst>
                <a:gd name="T0" fmla="*/ 768 w 1376"/>
                <a:gd name="T1" fmla="*/ 8 h 400"/>
                <a:gd name="T2" fmla="*/ 480 w 1376"/>
                <a:gd name="T3" fmla="*/ 8 h 400"/>
                <a:gd name="T4" fmla="*/ 144 w 1376"/>
                <a:gd name="T5" fmla="*/ 56 h 400"/>
                <a:gd name="T6" fmla="*/ 0 w 1376"/>
                <a:gd name="T7" fmla="*/ 200 h 400"/>
                <a:gd name="T8" fmla="*/ 144 w 1376"/>
                <a:gd name="T9" fmla="*/ 296 h 400"/>
                <a:gd name="T10" fmla="*/ 624 w 1376"/>
                <a:gd name="T11" fmla="*/ 392 h 400"/>
                <a:gd name="T12" fmla="*/ 1104 w 1376"/>
                <a:gd name="T13" fmla="*/ 344 h 400"/>
                <a:gd name="T14" fmla="*/ 1296 w 1376"/>
                <a:gd name="T15" fmla="*/ 200 h 400"/>
                <a:gd name="T16" fmla="*/ 1344 w 1376"/>
                <a:gd name="T17" fmla="*/ 152 h 400"/>
                <a:gd name="T18" fmla="*/ 1104 w 1376"/>
                <a:gd name="T19" fmla="*/ 56 h 400"/>
                <a:gd name="T20" fmla="*/ 768 w 1376"/>
                <a:gd name="T21" fmla="*/ 8 h 4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6" h="400">
                  <a:moveTo>
                    <a:pt x="768" y="8"/>
                  </a:moveTo>
                  <a:cubicBezTo>
                    <a:pt x="664" y="0"/>
                    <a:pt x="584" y="0"/>
                    <a:pt x="480" y="8"/>
                  </a:cubicBezTo>
                  <a:cubicBezTo>
                    <a:pt x="376" y="16"/>
                    <a:pt x="224" y="24"/>
                    <a:pt x="144" y="56"/>
                  </a:cubicBezTo>
                  <a:cubicBezTo>
                    <a:pt x="64" y="88"/>
                    <a:pt x="0" y="160"/>
                    <a:pt x="0" y="200"/>
                  </a:cubicBezTo>
                  <a:cubicBezTo>
                    <a:pt x="0" y="240"/>
                    <a:pt x="40" y="264"/>
                    <a:pt x="144" y="296"/>
                  </a:cubicBezTo>
                  <a:cubicBezTo>
                    <a:pt x="248" y="328"/>
                    <a:pt x="464" y="384"/>
                    <a:pt x="624" y="392"/>
                  </a:cubicBezTo>
                  <a:cubicBezTo>
                    <a:pt x="784" y="400"/>
                    <a:pt x="992" y="376"/>
                    <a:pt x="1104" y="344"/>
                  </a:cubicBezTo>
                  <a:cubicBezTo>
                    <a:pt x="1216" y="312"/>
                    <a:pt x="1256" y="232"/>
                    <a:pt x="1296" y="200"/>
                  </a:cubicBezTo>
                  <a:cubicBezTo>
                    <a:pt x="1336" y="168"/>
                    <a:pt x="1376" y="176"/>
                    <a:pt x="1344" y="152"/>
                  </a:cubicBezTo>
                  <a:cubicBezTo>
                    <a:pt x="1312" y="128"/>
                    <a:pt x="1200" y="80"/>
                    <a:pt x="1104" y="56"/>
                  </a:cubicBezTo>
                  <a:cubicBezTo>
                    <a:pt x="1008" y="32"/>
                    <a:pt x="872" y="16"/>
                    <a:pt x="768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CC3300"/>
                </a:gs>
                <a:gs pos="100000">
                  <a:srgbClr val="5E1800"/>
                </a:gs>
              </a:gsLst>
              <a:path path="rect">
                <a:fillToRect l="50000" t="50000" r="50000" b="50000"/>
              </a:path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9" name="Freeform 43">
              <a:extLst>
                <a:ext uri="{FF2B5EF4-FFF2-40B4-BE49-F238E27FC236}">
                  <a16:creationId xmlns:a16="http://schemas.microsoft.com/office/drawing/2014/main" id="{F1857D0B-104F-96E2-B29A-5E778CC49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3600"/>
              <a:ext cx="112" cy="192"/>
            </a:xfrm>
            <a:custGeom>
              <a:avLst/>
              <a:gdLst>
                <a:gd name="T0" fmla="*/ 112 w 112"/>
                <a:gd name="T1" fmla="*/ 0 h 192"/>
                <a:gd name="T2" fmla="*/ 16 w 112"/>
                <a:gd name="T3" fmla="*/ 48 h 192"/>
                <a:gd name="T4" fmla="*/ 16 w 112"/>
                <a:gd name="T5" fmla="*/ 144 h 192"/>
                <a:gd name="T6" fmla="*/ 112 w 112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92">
                  <a:moveTo>
                    <a:pt x="112" y="0"/>
                  </a:moveTo>
                  <a:cubicBezTo>
                    <a:pt x="72" y="12"/>
                    <a:pt x="32" y="24"/>
                    <a:pt x="16" y="48"/>
                  </a:cubicBezTo>
                  <a:cubicBezTo>
                    <a:pt x="0" y="72"/>
                    <a:pt x="0" y="120"/>
                    <a:pt x="16" y="144"/>
                  </a:cubicBezTo>
                  <a:cubicBezTo>
                    <a:pt x="32" y="168"/>
                    <a:pt x="96" y="184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0" name="Freeform 44">
              <a:extLst>
                <a:ext uri="{FF2B5EF4-FFF2-40B4-BE49-F238E27FC236}">
                  <a16:creationId xmlns:a16="http://schemas.microsoft.com/office/drawing/2014/main" id="{FEF4879B-C952-7020-A171-C3414986D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732"/>
              <a:ext cx="324" cy="57"/>
            </a:xfrm>
            <a:custGeom>
              <a:avLst/>
              <a:gdLst>
                <a:gd name="T0" fmla="*/ 0 w 324"/>
                <a:gd name="T1" fmla="*/ 0 h 57"/>
                <a:gd name="T2" fmla="*/ 138 w 324"/>
                <a:gd name="T3" fmla="*/ 49 h 57"/>
                <a:gd name="T4" fmla="*/ 324 w 324"/>
                <a:gd name="T5" fmla="*/ 4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57">
                  <a:moveTo>
                    <a:pt x="0" y="0"/>
                  </a:moveTo>
                  <a:cubicBezTo>
                    <a:pt x="22" y="8"/>
                    <a:pt x="84" y="41"/>
                    <a:pt x="138" y="49"/>
                  </a:cubicBezTo>
                  <a:cubicBezTo>
                    <a:pt x="192" y="57"/>
                    <a:pt x="285" y="49"/>
                    <a:pt x="324" y="4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1" name="Freeform 45">
              <a:extLst>
                <a:ext uri="{FF2B5EF4-FFF2-40B4-BE49-F238E27FC236}">
                  <a16:creationId xmlns:a16="http://schemas.microsoft.com/office/drawing/2014/main" id="{E47DD5B6-9189-C648-DE8D-139368FE7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600"/>
              <a:ext cx="182" cy="192"/>
            </a:xfrm>
            <a:custGeom>
              <a:avLst/>
              <a:gdLst>
                <a:gd name="T0" fmla="*/ 144 w 182"/>
                <a:gd name="T1" fmla="*/ 0 h 192"/>
                <a:gd name="T2" fmla="*/ 178 w 182"/>
                <a:gd name="T3" fmla="*/ 67 h 192"/>
                <a:gd name="T4" fmla="*/ 122 w 182"/>
                <a:gd name="T5" fmla="*/ 156 h 192"/>
                <a:gd name="T6" fmla="*/ 0 w 182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92">
                  <a:moveTo>
                    <a:pt x="144" y="0"/>
                  </a:moveTo>
                  <a:cubicBezTo>
                    <a:pt x="150" y="11"/>
                    <a:pt x="182" y="41"/>
                    <a:pt x="178" y="67"/>
                  </a:cubicBezTo>
                  <a:cubicBezTo>
                    <a:pt x="174" y="93"/>
                    <a:pt x="152" y="135"/>
                    <a:pt x="122" y="156"/>
                  </a:cubicBezTo>
                  <a:cubicBezTo>
                    <a:pt x="92" y="177"/>
                    <a:pt x="25" y="185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2" name="Freeform 46">
              <a:extLst>
                <a:ext uri="{FF2B5EF4-FFF2-40B4-BE49-F238E27FC236}">
                  <a16:creationId xmlns:a16="http://schemas.microsoft.com/office/drawing/2014/main" id="{3E3ECDCD-4433-9ED1-047D-E3837FF1F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561"/>
              <a:ext cx="259" cy="73"/>
            </a:xfrm>
            <a:custGeom>
              <a:avLst/>
              <a:gdLst>
                <a:gd name="T0" fmla="*/ 0 w 259"/>
                <a:gd name="T1" fmla="*/ 17 h 73"/>
                <a:gd name="T2" fmla="*/ 97 w 259"/>
                <a:gd name="T3" fmla="*/ 0 h 73"/>
                <a:gd name="T4" fmla="*/ 211 w 259"/>
                <a:gd name="T5" fmla="*/ 17 h 73"/>
                <a:gd name="T6" fmla="*/ 259 w 259"/>
                <a:gd name="T7" fmla="*/ 7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73">
                  <a:moveTo>
                    <a:pt x="0" y="17"/>
                  </a:moveTo>
                  <a:cubicBezTo>
                    <a:pt x="16" y="14"/>
                    <a:pt x="62" y="0"/>
                    <a:pt x="97" y="0"/>
                  </a:cubicBezTo>
                  <a:cubicBezTo>
                    <a:pt x="132" y="0"/>
                    <a:pt x="184" y="5"/>
                    <a:pt x="211" y="17"/>
                  </a:cubicBezTo>
                  <a:cubicBezTo>
                    <a:pt x="238" y="29"/>
                    <a:pt x="249" y="61"/>
                    <a:pt x="259" y="7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3" name="Freeform 47">
              <a:extLst>
                <a:ext uri="{FF2B5EF4-FFF2-40B4-BE49-F238E27FC236}">
                  <a16:creationId xmlns:a16="http://schemas.microsoft.com/office/drawing/2014/main" id="{AB0CFA46-D102-0F0A-836A-4896D606C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640"/>
              <a:ext cx="152" cy="112"/>
            </a:xfrm>
            <a:custGeom>
              <a:avLst/>
              <a:gdLst>
                <a:gd name="T0" fmla="*/ 48 w 152"/>
                <a:gd name="T1" fmla="*/ 8 h 112"/>
                <a:gd name="T2" fmla="*/ 96 w 152"/>
                <a:gd name="T3" fmla="*/ 8 h 112"/>
                <a:gd name="T4" fmla="*/ 144 w 152"/>
                <a:gd name="T5" fmla="*/ 56 h 112"/>
                <a:gd name="T6" fmla="*/ 48 w 152"/>
                <a:gd name="T7" fmla="*/ 104 h 112"/>
                <a:gd name="T8" fmla="*/ 96 w 152"/>
                <a:gd name="T9" fmla="*/ 104 h 112"/>
                <a:gd name="T10" fmla="*/ 0 w 152"/>
                <a:gd name="T11" fmla="*/ 104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12">
                  <a:moveTo>
                    <a:pt x="48" y="8"/>
                  </a:moveTo>
                  <a:cubicBezTo>
                    <a:pt x="64" y="4"/>
                    <a:pt x="80" y="0"/>
                    <a:pt x="96" y="8"/>
                  </a:cubicBezTo>
                  <a:cubicBezTo>
                    <a:pt x="112" y="16"/>
                    <a:pt x="152" y="40"/>
                    <a:pt x="144" y="56"/>
                  </a:cubicBezTo>
                  <a:cubicBezTo>
                    <a:pt x="136" y="72"/>
                    <a:pt x="56" y="96"/>
                    <a:pt x="48" y="104"/>
                  </a:cubicBezTo>
                  <a:cubicBezTo>
                    <a:pt x="40" y="112"/>
                    <a:pt x="104" y="104"/>
                    <a:pt x="96" y="104"/>
                  </a:cubicBezTo>
                  <a:cubicBezTo>
                    <a:pt x="88" y="104"/>
                    <a:pt x="44" y="104"/>
                    <a:pt x="0" y="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4" name="Freeform 48">
              <a:extLst>
                <a:ext uri="{FF2B5EF4-FFF2-40B4-BE49-F238E27FC236}">
                  <a16:creationId xmlns:a16="http://schemas.microsoft.com/office/drawing/2014/main" id="{A43960FF-F101-4281-5ADF-54FC30866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640"/>
              <a:ext cx="56" cy="64"/>
            </a:xfrm>
            <a:custGeom>
              <a:avLst/>
              <a:gdLst>
                <a:gd name="T0" fmla="*/ 56 w 56"/>
                <a:gd name="T1" fmla="*/ 8 h 64"/>
                <a:gd name="T2" fmla="*/ 8 w 56"/>
                <a:gd name="T3" fmla="*/ 8 h 64"/>
                <a:gd name="T4" fmla="*/ 8 w 56"/>
                <a:gd name="T5" fmla="*/ 56 h 64"/>
                <a:gd name="T6" fmla="*/ 56 w 56"/>
                <a:gd name="T7" fmla="*/ 5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4">
                  <a:moveTo>
                    <a:pt x="56" y="8"/>
                  </a:moveTo>
                  <a:cubicBezTo>
                    <a:pt x="36" y="4"/>
                    <a:pt x="16" y="0"/>
                    <a:pt x="8" y="8"/>
                  </a:cubicBezTo>
                  <a:cubicBezTo>
                    <a:pt x="0" y="16"/>
                    <a:pt x="0" y="48"/>
                    <a:pt x="8" y="56"/>
                  </a:cubicBezTo>
                  <a:cubicBezTo>
                    <a:pt x="16" y="64"/>
                    <a:pt x="36" y="60"/>
                    <a:pt x="56" y="5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5" name="Freeform 49">
              <a:extLst>
                <a:ext uri="{FF2B5EF4-FFF2-40B4-BE49-F238E27FC236}">
                  <a16:creationId xmlns:a16="http://schemas.microsoft.com/office/drawing/2014/main" id="{6CCCEE65-33BC-B8FA-23C8-50D1FF7901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840"/>
              <a:ext cx="48" cy="192"/>
            </a:xfrm>
            <a:custGeom>
              <a:avLst/>
              <a:gdLst>
                <a:gd name="T0" fmla="*/ 0 w 48"/>
                <a:gd name="T1" fmla="*/ 0 h 192"/>
                <a:gd name="T2" fmla="*/ 48 w 4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2">
                  <a:moveTo>
                    <a:pt x="0" y="0"/>
                  </a:moveTo>
                  <a:cubicBezTo>
                    <a:pt x="0" y="0"/>
                    <a:pt x="24" y="96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6" name="Freeform 50">
              <a:extLst>
                <a:ext uri="{FF2B5EF4-FFF2-40B4-BE49-F238E27FC236}">
                  <a16:creationId xmlns:a16="http://schemas.microsoft.com/office/drawing/2014/main" id="{E73C0596-1A56-CB6E-9D2C-727513B55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840"/>
              <a:ext cx="1" cy="192"/>
            </a:xfrm>
            <a:custGeom>
              <a:avLst/>
              <a:gdLst>
                <a:gd name="T0" fmla="*/ 0 w 1"/>
                <a:gd name="T1" fmla="*/ 0 h 192"/>
                <a:gd name="T2" fmla="*/ 0 w 1"/>
                <a:gd name="T3" fmla="*/ 48 h 192"/>
                <a:gd name="T4" fmla="*/ 0 w 1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2">
                  <a:moveTo>
                    <a:pt x="0" y="0"/>
                  </a:moveTo>
                  <a:cubicBezTo>
                    <a:pt x="0" y="8"/>
                    <a:pt x="0" y="16"/>
                    <a:pt x="0" y="48"/>
                  </a:cubicBezTo>
                  <a:cubicBezTo>
                    <a:pt x="0" y="80"/>
                    <a:pt x="0" y="168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7" name="Freeform 51">
              <a:extLst>
                <a:ext uri="{FF2B5EF4-FFF2-40B4-BE49-F238E27FC236}">
                  <a16:creationId xmlns:a16="http://schemas.microsoft.com/office/drawing/2014/main" id="{90D48691-AEF6-D1D9-676E-3A07FED63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840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8" name="Freeform 52">
              <a:extLst>
                <a:ext uri="{FF2B5EF4-FFF2-40B4-BE49-F238E27FC236}">
                  <a16:creationId xmlns:a16="http://schemas.microsoft.com/office/drawing/2014/main" id="{A29FE085-308C-B4CE-C52F-F7E7FEB9C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984"/>
              <a:ext cx="9" cy="170"/>
            </a:xfrm>
            <a:custGeom>
              <a:avLst/>
              <a:gdLst>
                <a:gd name="T0" fmla="*/ 9 w 9"/>
                <a:gd name="T1" fmla="*/ 0 h 170"/>
                <a:gd name="T2" fmla="*/ 0 w 9"/>
                <a:gd name="T3" fmla="*/ 17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0">
                  <a:moveTo>
                    <a:pt x="9" y="0"/>
                  </a:moveTo>
                  <a:cubicBezTo>
                    <a:pt x="7" y="28"/>
                    <a:pt x="2" y="135"/>
                    <a:pt x="0" y="17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99" name="Freeform 53">
              <a:extLst>
                <a:ext uri="{FF2B5EF4-FFF2-40B4-BE49-F238E27FC236}">
                  <a16:creationId xmlns:a16="http://schemas.microsoft.com/office/drawing/2014/main" id="{55BA0A2D-5507-C84C-44D3-97DA834B9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4032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0" name="Freeform 54">
              <a:extLst>
                <a:ext uri="{FF2B5EF4-FFF2-40B4-BE49-F238E27FC236}">
                  <a16:creationId xmlns:a16="http://schemas.microsoft.com/office/drawing/2014/main" id="{66A0A182-D062-03A8-4EDF-6FE0F2CE9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4040"/>
              <a:ext cx="8" cy="179"/>
            </a:xfrm>
            <a:custGeom>
              <a:avLst/>
              <a:gdLst>
                <a:gd name="T0" fmla="*/ 0 w 8"/>
                <a:gd name="T1" fmla="*/ 0 h 179"/>
                <a:gd name="T2" fmla="*/ 8 w 8"/>
                <a:gd name="T3" fmla="*/ 179 h 1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9">
                  <a:moveTo>
                    <a:pt x="0" y="0"/>
                  </a:moveTo>
                  <a:cubicBezTo>
                    <a:pt x="1" y="30"/>
                    <a:pt x="6" y="142"/>
                    <a:pt x="8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1" name="Freeform 55">
              <a:extLst>
                <a:ext uri="{FF2B5EF4-FFF2-40B4-BE49-F238E27FC236}">
                  <a16:creationId xmlns:a16="http://schemas.microsoft.com/office/drawing/2014/main" id="{62928562-C512-4EB4-5BD4-690D8F93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936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2" name="Freeform 56">
              <a:extLst>
                <a:ext uri="{FF2B5EF4-FFF2-40B4-BE49-F238E27FC236}">
                  <a16:creationId xmlns:a16="http://schemas.microsoft.com/office/drawing/2014/main" id="{83D7395A-2375-2B7B-E635-FF13AB50B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975"/>
              <a:ext cx="5" cy="153"/>
            </a:xfrm>
            <a:custGeom>
              <a:avLst/>
              <a:gdLst>
                <a:gd name="T0" fmla="*/ 5 w 5"/>
                <a:gd name="T1" fmla="*/ 0 h 153"/>
                <a:gd name="T2" fmla="*/ 0 w 5"/>
                <a:gd name="T3" fmla="*/ 153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3">
                  <a:moveTo>
                    <a:pt x="5" y="0"/>
                  </a:moveTo>
                  <a:cubicBezTo>
                    <a:pt x="3" y="25"/>
                    <a:pt x="1" y="121"/>
                    <a:pt x="0" y="15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303" name="Freeform 57">
              <a:extLst>
                <a:ext uri="{FF2B5EF4-FFF2-40B4-BE49-F238E27FC236}">
                  <a16:creationId xmlns:a16="http://schemas.microsoft.com/office/drawing/2014/main" id="{A15708AA-CAC3-DAE1-B553-518DAA203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888"/>
              <a:ext cx="24" cy="217"/>
            </a:xfrm>
            <a:custGeom>
              <a:avLst/>
              <a:gdLst>
                <a:gd name="T0" fmla="*/ 0 w 24"/>
                <a:gd name="T1" fmla="*/ 0 h 217"/>
                <a:gd name="T2" fmla="*/ 24 w 24"/>
                <a:gd name="T3" fmla="*/ 217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7">
                  <a:moveTo>
                    <a:pt x="0" y="0"/>
                  </a:moveTo>
                  <a:cubicBezTo>
                    <a:pt x="4" y="36"/>
                    <a:pt x="19" y="172"/>
                    <a:pt x="24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994" name="Group 58">
            <a:extLst>
              <a:ext uri="{FF2B5EF4-FFF2-40B4-BE49-F238E27FC236}">
                <a16:creationId xmlns:a16="http://schemas.microsoft.com/office/drawing/2014/main" id="{674394A4-B559-4745-BC26-4BFCB323B843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4724400"/>
            <a:ext cx="3048000" cy="2357438"/>
            <a:chOff x="1536" y="1728"/>
            <a:chExt cx="1920" cy="1485"/>
          </a:xfrm>
        </p:grpSpPr>
        <p:sp>
          <p:nvSpPr>
            <p:cNvPr id="42279" name="Freeform 59">
              <a:extLst>
                <a:ext uri="{FF2B5EF4-FFF2-40B4-BE49-F238E27FC236}">
                  <a16:creationId xmlns:a16="http://schemas.microsoft.com/office/drawing/2014/main" id="{A09647D0-2ABF-2F0B-4761-61C774AC0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28"/>
              <a:ext cx="1920" cy="1485"/>
            </a:xfrm>
            <a:custGeom>
              <a:avLst/>
              <a:gdLst>
                <a:gd name="T0" fmla="*/ 1736 w 1920"/>
                <a:gd name="T1" fmla="*/ 245 h 1485"/>
                <a:gd name="T2" fmla="*/ 1736 w 1920"/>
                <a:gd name="T3" fmla="*/ 205 h 1485"/>
                <a:gd name="T4" fmla="*/ 1640 w 1920"/>
                <a:gd name="T5" fmla="*/ 149 h 1485"/>
                <a:gd name="T6" fmla="*/ 1400 w 1920"/>
                <a:gd name="T7" fmla="*/ 53 h 1485"/>
                <a:gd name="T8" fmla="*/ 1064 w 1920"/>
                <a:gd name="T9" fmla="*/ 5 h 1485"/>
                <a:gd name="T10" fmla="*/ 567 w 1920"/>
                <a:gd name="T11" fmla="*/ 22 h 1485"/>
                <a:gd name="T12" fmla="*/ 317 w 1920"/>
                <a:gd name="T13" fmla="*/ 114 h 1485"/>
                <a:gd name="T14" fmla="*/ 56 w 1920"/>
                <a:gd name="T15" fmla="*/ 341 h 1485"/>
                <a:gd name="T16" fmla="*/ 56 w 1920"/>
                <a:gd name="T17" fmla="*/ 389 h 1485"/>
                <a:gd name="T18" fmla="*/ 104 w 1920"/>
                <a:gd name="T19" fmla="*/ 533 h 1485"/>
                <a:gd name="T20" fmla="*/ 104 w 1920"/>
                <a:gd name="T21" fmla="*/ 677 h 1485"/>
                <a:gd name="T22" fmla="*/ 56 w 1920"/>
                <a:gd name="T23" fmla="*/ 917 h 1485"/>
                <a:gd name="T24" fmla="*/ 8 w 1920"/>
                <a:gd name="T25" fmla="*/ 1061 h 1485"/>
                <a:gd name="T26" fmla="*/ 56 w 1920"/>
                <a:gd name="T27" fmla="*/ 1061 h 1485"/>
                <a:gd name="T28" fmla="*/ 104 w 1920"/>
                <a:gd name="T29" fmla="*/ 1061 h 1485"/>
                <a:gd name="T30" fmla="*/ 104 w 1920"/>
                <a:gd name="T31" fmla="*/ 1109 h 1485"/>
                <a:gd name="T32" fmla="*/ 56 w 1920"/>
                <a:gd name="T33" fmla="*/ 1301 h 1485"/>
                <a:gd name="T34" fmla="*/ 56 w 1920"/>
                <a:gd name="T35" fmla="*/ 1349 h 1485"/>
                <a:gd name="T36" fmla="*/ 392 w 1920"/>
                <a:gd name="T37" fmla="*/ 1397 h 1485"/>
                <a:gd name="T38" fmla="*/ 1688 w 1920"/>
                <a:gd name="T39" fmla="*/ 1349 h 1485"/>
                <a:gd name="T40" fmla="*/ 1784 w 1920"/>
                <a:gd name="T41" fmla="*/ 1301 h 1485"/>
                <a:gd name="T42" fmla="*/ 1736 w 1920"/>
                <a:gd name="T43" fmla="*/ 245 h 14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20" h="1485">
                  <a:moveTo>
                    <a:pt x="1736" y="245"/>
                  </a:moveTo>
                  <a:cubicBezTo>
                    <a:pt x="1728" y="62"/>
                    <a:pt x="1752" y="221"/>
                    <a:pt x="1736" y="205"/>
                  </a:cubicBezTo>
                  <a:cubicBezTo>
                    <a:pt x="1720" y="189"/>
                    <a:pt x="1696" y="174"/>
                    <a:pt x="1640" y="149"/>
                  </a:cubicBezTo>
                  <a:cubicBezTo>
                    <a:pt x="1584" y="124"/>
                    <a:pt x="1496" y="77"/>
                    <a:pt x="1400" y="53"/>
                  </a:cubicBezTo>
                  <a:cubicBezTo>
                    <a:pt x="1304" y="29"/>
                    <a:pt x="1203" y="10"/>
                    <a:pt x="1064" y="5"/>
                  </a:cubicBezTo>
                  <a:cubicBezTo>
                    <a:pt x="925" y="0"/>
                    <a:pt x="691" y="4"/>
                    <a:pt x="567" y="22"/>
                  </a:cubicBezTo>
                  <a:cubicBezTo>
                    <a:pt x="443" y="40"/>
                    <a:pt x="402" y="61"/>
                    <a:pt x="317" y="114"/>
                  </a:cubicBezTo>
                  <a:cubicBezTo>
                    <a:pt x="232" y="167"/>
                    <a:pt x="99" y="295"/>
                    <a:pt x="56" y="341"/>
                  </a:cubicBezTo>
                  <a:cubicBezTo>
                    <a:pt x="13" y="387"/>
                    <a:pt x="48" y="357"/>
                    <a:pt x="56" y="389"/>
                  </a:cubicBezTo>
                  <a:cubicBezTo>
                    <a:pt x="64" y="421"/>
                    <a:pt x="96" y="485"/>
                    <a:pt x="104" y="533"/>
                  </a:cubicBezTo>
                  <a:cubicBezTo>
                    <a:pt x="112" y="581"/>
                    <a:pt x="112" y="613"/>
                    <a:pt x="104" y="677"/>
                  </a:cubicBezTo>
                  <a:cubicBezTo>
                    <a:pt x="96" y="741"/>
                    <a:pt x="72" y="853"/>
                    <a:pt x="56" y="917"/>
                  </a:cubicBezTo>
                  <a:cubicBezTo>
                    <a:pt x="40" y="981"/>
                    <a:pt x="8" y="1037"/>
                    <a:pt x="8" y="1061"/>
                  </a:cubicBezTo>
                  <a:cubicBezTo>
                    <a:pt x="8" y="1085"/>
                    <a:pt x="40" y="1061"/>
                    <a:pt x="56" y="1061"/>
                  </a:cubicBezTo>
                  <a:cubicBezTo>
                    <a:pt x="72" y="1061"/>
                    <a:pt x="96" y="1053"/>
                    <a:pt x="104" y="1061"/>
                  </a:cubicBezTo>
                  <a:cubicBezTo>
                    <a:pt x="112" y="1069"/>
                    <a:pt x="112" y="1069"/>
                    <a:pt x="104" y="1109"/>
                  </a:cubicBezTo>
                  <a:cubicBezTo>
                    <a:pt x="96" y="1149"/>
                    <a:pt x="64" y="1261"/>
                    <a:pt x="56" y="1301"/>
                  </a:cubicBezTo>
                  <a:cubicBezTo>
                    <a:pt x="48" y="1341"/>
                    <a:pt x="0" y="1333"/>
                    <a:pt x="56" y="1349"/>
                  </a:cubicBezTo>
                  <a:cubicBezTo>
                    <a:pt x="112" y="1365"/>
                    <a:pt x="120" y="1397"/>
                    <a:pt x="392" y="1397"/>
                  </a:cubicBezTo>
                  <a:cubicBezTo>
                    <a:pt x="664" y="1397"/>
                    <a:pt x="1456" y="1365"/>
                    <a:pt x="1688" y="1349"/>
                  </a:cubicBezTo>
                  <a:cubicBezTo>
                    <a:pt x="1920" y="1333"/>
                    <a:pt x="1776" y="1485"/>
                    <a:pt x="1784" y="1301"/>
                  </a:cubicBezTo>
                  <a:cubicBezTo>
                    <a:pt x="1792" y="1117"/>
                    <a:pt x="1749" y="439"/>
                    <a:pt x="1736" y="245"/>
                  </a:cubicBezTo>
                  <a:close/>
                </a:path>
              </a:pathLst>
            </a:custGeom>
            <a:gradFill rotWithShape="1">
              <a:gsLst>
                <a:gs pos="0">
                  <a:srgbClr val="9933FF"/>
                </a:gs>
                <a:gs pos="100000">
                  <a:srgbClr val="BE7DFF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0" name="Freeform 60">
              <a:extLst>
                <a:ext uri="{FF2B5EF4-FFF2-40B4-BE49-F238E27FC236}">
                  <a16:creationId xmlns:a16="http://schemas.microsoft.com/office/drawing/2014/main" id="{DB66376F-BA37-7511-B81E-E99C16AE5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208"/>
              <a:ext cx="1008" cy="480"/>
            </a:xfrm>
            <a:custGeom>
              <a:avLst/>
              <a:gdLst>
                <a:gd name="T0" fmla="*/ 0 w 1008"/>
                <a:gd name="T1" fmla="*/ 0 h 480"/>
                <a:gd name="T2" fmla="*/ 240 w 1008"/>
                <a:gd name="T3" fmla="*/ 192 h 480"/>
                <a:gd name="T4" fmla="*/ 672 w 1008"/>
                <a:gd name="T5" fmla="*/ 432 h 480"/>
                <a:gd name="T6" fmla="*/ 1008 w 1008"/>
                <a:gd name="T7" fmla="*/ 48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8" h="480">
                  <a:moveTo>
                    <a:pt x="0" y="0"/>
                  </a:moveTo>
                  <a:cubicBezTo>
                    <a:pt x="64" y="60"/>
                    <a:pt x="128" y="120"/>
                    <a:pt x="240" y="192"/>
                  </a:cubicBezTo>
                  <a:cubicBezTo>
                    <a:pt x="352" y="264"/>
                    <a:pt x="544" y="384"/>
                    <a:pt x="672" y="432"/>
                  </a:cubicBezTo>
                  <a:cubicBezTo>
                    <a:pt x="800" y="480"/>
                    <a:pt x="904" y="480"/>
                    <a:pt x="1008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1" name="Freeform 61">
              <a:extLst>
                <a:ext uri="{FF2B5EF4-FFF2-40B4-BE49-F238E27FC236}">
                  <a16:creationId xmlns:a16="http://schemas.microsoft.com/office/drawing/2014/main" id="{6FAAE499-CE8D-CB73-87DD-268ABF5C8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60"/>
              <a:ext cx="576" cy="672"/>
            </a:xfrm>
            <a:custGeom>
              <a:avLst/>
              <a:gdLst>
                <a:gd name="T0" fmla="*/ 0 w 576"/>
                <a:gd name="T1" fmla="*/ 0 h 672"/>
                <a:gd name="T2" fmla="*/ 144 w 576"/>
                <a:gd name="T3" fmla="*/ 336 h 672"/>
                <a:gd name="T4" fmla="*/ 384 w 576"/>
                <a:gd name="T5" fmla="*/ 576 h 672"/>
                <a:gd name="T6" fmla="*/ 576 w 576"/>
                <a:gd name="T7" fmla="*/ 672 h 6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672">
                  <a:moveTo>
                    <a:pt x="0" y="0"/>
                  </a:moveTo>
                  <a:cubicBezTo>
                    <a:pt x="40" y="120"/>
                    <a:pt x="80" y="240"/>
                    <a:pt x="144" y="336"/>
                  </a:cubicBezTo>
                  <a:cubicBezTo>
                    <a:pt x="208" y="432"/>
                    <a:pt x="312" y="520"/>
                    <a:pt x="384" y="576"/>
                  </a:cubicBezTo>
                  <a:cubicBezTo>
                    <a:pt x="456" y="632"/>
                    <a:pt x="516" y="652"/>
                    <a:pt x="576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2" name="Freeform 62">
              <a:extLst>
                <a:ext uri="{FF2B5EF4-FFF2-40B4-BE49-F238E27FC236}">
                  <a16:creationId xmlns:a16="http://schemas.microsoft.com/office/drawing/2014/main" id="{FA638356-1084-72CD-6949-7D98FB7CD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88"/>
              <a:ext cx="186" cy="292"/>
            </a:xfrm>
            <a:custGeom>
              <a:avLst/>
              <a:gdLst>
                <a:gd name="T0" fmla="*/ 0 w 186"/>
                <a:gd name="T1" fmla="*/ 0 h 292"/>
                <a:gd name="T2" fmla="*/ 102 w 186"/>
                <a:gd name="T3" fmla="*/ 225 h 292"/>
                <a:gd name="T4" fmla="*/ 186 w 186"/>
                <a:gd name="T5" fmla="*/ 292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292">
                  <a:moveTo>
                    <a:pt x="0" y="0"/>
                  </a:moveTo>
                  <a:cubicBezTo>
                    <a:pt x="17" y="37"/>
                    <a:pt x="71" y="176"/>
                    <a:pt x="102" y="225"/>
                  </a:cubicBezTo>
                  <a:cubicBezTo>
                    <a:pt x="133" y="274"/>
                    <a:pt x="169" y="278"/>
                    <a:pt x="186" y="2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3" name="Freeform 63">
              <a:extLst>
                <a:ext uri="{FF2B5EF4-FFF2-40B4-BE49-F238E27FC236}">
                  <a16:creationId xmlns:a16="http://schemas.microsoft.com/office/drawing/2014/main" id="{41B07098-EBB6-F023-0D22-58FA8084D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32"/>
              <a:ext cx="288" cy="192"/>
            </a:xfrm>
            <a:custGeom>
              <a:avLst/>
              <a:gdLst>
                <a:gd name="T0" fmla="*/ 0 w 288"/>
                <a:gd name="T1" fmla="*/ 0 h 192"/>
                <a:gd name="T2" fmla="*/ 288 w 28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0" y="0"/>
                  </a:moveTo>
                  <a:cubicBezTo>
                    <a:pt x="0" y="0"/>
                    <a:pt x="144" y="96"/>
                    <a:pt x="28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4" name="Freeform 64">
              <a:extLst>
                <a:ext uri="{FF2B5EF4-FFF2-40B4-BE49-F238E27FC236}">
                  <a16:creationId xmlns:a16="http://schemas.microsoft.com/office/drawing/2014/main" id="{4A57D9C0-5428-37E7-7D22-8FF41C1F5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48"/>
              <a:ext cx="152" cy="576"/>
            </a:xfrm>
            <a:custGeom>
              <a:avLst/>
              <a:gdLst>
                <a:gd name="T0" fmla="*/ 8 w 152"/>
                <a:gd name="T1" fmla="*/ 0 h 576"/>
                <a:gd name="T2" fmla="*/ 8 w 152"/>
                <a:gd name="T3" fmla="*/ 288 h 576"/>
                <a:gd name="T4" fmla="*/ 56 w 152"/>
                <a:gd name="T5" fmla="*/ 528 h 576"/>
                <a:gd name="T6" fmla="*/ 152 w 152"/>
                <a:gd name="T7" fmla="*/ 576 h 5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576">
                  <a:moveTo>
                    <a:pt x="8" y="0"/>
                  </a:moveTo>
                  <a:cubicBezTo>
                    <a:pt x="4" y="100"/>
                    <a:pt x="0" y="200"/>
                    <a:pt x="8" y="288"/>
                  </a:cubicBezTo>
                  <a:cubicBezTo>
                    <a:pt x="16" y="376"/>
                    <a:pt x="32" y="480"/>
                    <a:pt x="56" y="528"/>
                  </a:cubicBezTo>
                  <a:cubicBezTo>
                    <a:pt x="80" y="576"/>
                    <a:pt x="136" y="568"/>
                    <a:pt x="152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5" name="Freeform 65">
              <a:extLst>
                <a:ext uri="{FF2B5EF4-FFF2-40B4-BE49-F238E27FC236}">
                  <a16:creationId xmlns:a16="http://schemas.microsoft.com/office/drawing/2014/main" id="{C3845980-4152-7FAC-33DC-FB289C49E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944"/>
              <a:ext cx="1704" cy="328"/>
            </a:xfrm>
            <a:custGeom>
              <a:avLst/>
              <a:gdLst>
                <a:gd name="T0" fmla="*/ 0 w 1704"/>
                <a:gd name="T1" fmla="*/ 168 h 328"/>
                <a:gd name="T2" fmla="*/ 288 w 1704"/>
                <a:gd name="T3" fmla="*/ 264 h 328"/>
                <a:gd name="T4" fmla="*/ 864 w 1704"/>
                <a:gd name="T5" fmla="*/ 312 h 328"/>
                <a:gd name="T6" fmla="*/ 1488 w 1704"/>
                <a:gd name="T7" fmla="*/ 168 h 328"/>
                <a:gd name="T8" fmla="*/ 1680 w 1704"/>
                <a:gd name="T9" fmla="*/ 24 h 328"/>
                <a:gd name="T10" fmla="*/ 1632 w 1704"/>
                <a:gd name="T11" fmla="*/ 24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4" h="328">
                  <a:moveTo>
                    <a:pt x="0" y="168"/>
                  </a:moveTo>
                  <a:cubicBezTo>
                    <a:pt x="72" y="204"/>
                    <a:pt x="144" y="240"/>
                    <a:pt x="288" y="264"/>
                  </a:cubicBezTo>
                  <a:cubicBezTo>
                    <a:pt x="432" y="288"/>
                    <a:pt x="664" y="328"/>
                    <a:pt x="864" y="312"/>
                  </a:cubicBezTo>
                  <a:cubicBezTo>
                    <a:pt x="1064" y="296"/>
                    <a:pt x="1352" y="216"/>
                    <a:pt x="1488" y="168"/>
                  </a:cubicBezTo>
                  <a:cubicBezTo>
                    <a:pt x="1624" y="120"/>
                    <a:pt x="1656" y="48"/>
                    <a:pt x="1680" y="24"/>
                  </a:cubicBezTo>
                  <a:cubicBezTo>
                    <a:pt x="1704" y="0"/>
                    <a:pt x="1640" y="24"/>
                    <a:pt x="1632" y="2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86" name="Freeform 66">
              <a:extLst>
                <a:ext uri="{FF2B5EF4-FFF2-40B4-BE49-F238E27FC236}">
                  <a16:creationId xmlns:a16="http://schemas.microsoft.com/office/drawing/2014/main" id="{AB616C78-449D-4A42-5E8C-0F88754F2F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12"/>
              <a:ext cx="96" cy="672"/>
            </a:xfrm>
            <a:custGeom>
              <a:avLst/>
              <a:gdLst>
                <a:gd name="T0" fmla="*/ 0 w 96"/>
                <a:gd name="T1" fmla="*/ 0 h 672"/>
                <a:gd name="T2" fmla="*/ 48 w 96"/>
                <a:gd name="T3" fmla="*/ 144 h 672"/>
                <a:gd name="T4" fmla="*/ 96 w 96"/>
                <a:gd name="T5" fmla="*/ 432 h 672"/>
                <a:gd name="T6" fmla="*/ 48 w 96"/>
                <a:gd name="T7" fmla="*/ 672 h 6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672">
                  <a:moveTo>
                    <a:pt x="0" y="0"/>
                  </a:moveTo>
                  <a:cubicBezTo>
                    <a:pt x="16" y="36"/>
                    <a:pt x="32" y="72"/>
                    <a:pt x="48" y="144"/>
                  </a:cubicBezTo>
                  <a:cubicBezTo>
                    <a:pt x="64" y="216"/>
                    <a:pt x="96" y="344"/>
                    <a:pt x="96" y="432"/>
                  </a:cubicBezTo>
                  <a:cubicBezTo>
                    <a:pt x="96" y="520"/>
                    <a:pt x="72" y="596"/>
                    <a:pt x="48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67" name="Group 67">
            <a:extLst>
              <a:ext uri="{FF2B5EF4-FFF2-40B4-BE49-F238E27FC236}">
                <a16:creationId xmlns:a16="http://schemas.microsoft.com/office/drawing/2014/main" id="{E3E96DC8-66AE-57E4-9C48-9BA16F9F5714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371600"/>
            <a:ext cx="1981200" cy="4038600"/>
            <a:chOff x="-1546" y="-432"/>
            <a:chExt cx="2410" cy="4800"/>
          </a:xfrm>
        </p:grpSpPr>
        <p:sp>
          <p:nvSpPr>
            <p:cNvPr id="42218" name="Freeform 68">
              <a:extLst>
                <a:ext uri="{FF2B5EF4-FFF2-40B4-BE49-F238E27FC236}">
                  <a16:creationId xmlns:a16="http://schemas.microsoft.com/office/drawing/2014/main" id="{23EE79C9-364D-A314-7345-2A75F3CC9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-384" y="768"/>
              <a:ext cx="576" cy="432"/>
            </a:xfrm>
            <a:custGeom>
              <a:avLst/>
              <a:gdLst>
                <a:gd name="T0" fmla="*/ 144 w 576"/>
                <a:gd name="T1" fmla="*/ 48 h 432"/>
                <a:gd name="T2" fmla="*/ 0 w 576"/>
                <a:gd name="T3" fmla="*/ 432 h 432"/>
                <a:gd name="T4" fmla="*/ 192 w 576"/>
                <a:gd name="T5" fmla="*/ 288 h 432"/>
                <a:gd name="T6" fmla="*/ 576 w 576"/>
                <a:gd name="T7" fmla="*/ 96 h 432"/>
                <a:gd name="T8" fmla="*/ 480 w 576"/>
                <a:gd name="T9" fmla="*/ 48 h 432"/>
                <a:gd name="T10" fmla="*/ 288 w 576"/>
                <a:gd name="T11" fmla="*/ 0 h 432"/>
                <a:gd name="T12" fmla="*/ 144 w 576"/>
                <a:gd name="T13" fmla="*/ 48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19" name="Freeform 69">
              <a:extLst>
                <a:ext uri="{FF2B5EF4-FFF2-40B4-BE49-F238E27FC236}">
                  <a16:creationId xmlns:a16="http://schemas.microsoft.com/office/drawing/2014/main" id="{A93F51CE-52EA-CAD9-8494-F26399662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64" y="96"/>
              <a:ext cx="848" cy="1330"/>
            </a:xfrm>
            <a:custGeom>
              <a:avLst/>
              <a:gdLst>
                <a:gd name="T0" fmla="*/ 840 w 848"/>
                <a:gd name="T1" fmla="*/ 890 h 1330"/>
                <a:gd name="T2" fmla="*/ 696 w 848"/>
                <a:gd name="T3" fmla="*/ 794 h 1330"/>
                <a:gd name="T4" fmla="*/ 552 w 848"/>
                <a:gd name="T5" fmla="*/ 602 h 1330"/>
                <a:gd name="T6" fmla="*/ 504 w 848"/>
                <a:gd name="T7" fmla="*/ 410 h 1330"/>
                <a:gd name="T8" fmla="*/ 400 w 848"/>
                <a:gd name="T9" fmla="*/ 245 h 1330"/>
                <a:gd name="T10" fmla="*/ 267 w 848"/>
                <a:gd name="T11" fmla="*/ 79 h 1330"/>
                <a:gd name="T12" fmla="*/ 109 w 848"/>
                <a:gd name="T13" fmla="*/ 3 h 1330"/>
                <a:gd name="T14" fmla="*/ 67 w 848"/>
                <a:gd name="T15" fmla="*/ 62 h 1330"/>
                <a:gd name="T16" fmla="*/ 117 w 848"/>
                <a:gd name="T17" fmla="*/ 95 h 1330"/>
                <a:gd name="T18" fmla="*/ 168 w 848"/>
                <a:gd name="T19" fmla="*/ 170 h 1330"/>
                <a:gd name="T20" fmla="*/ 24 w 848"/>
                <a:gd name="T21" fmla="*/ 266 h 1330"/>
                <a:gd name="T22" fmla="*/ 24 w 848"/>
                <a:gd name="T23" fmla="*/ 410 h 1330"/>
                <a:gd name="T24" fmla="*/ 49 w 848"/>
                <a:gd name="T25" fmla="*/ 462 h 1330"/>
                <a:gd name="T26" fmla="*/ 107 w 848"/>
                <a:gd name="T27" fmla="*/ 537 h 1330"/>
                <a:gd name="T28" fmla="*/ 264 w 848"/>
                <a:gd name="T29" fmla="*/ 602 h 1330"/>
                <a:gd name="T30" fmla="*/ 360 w 848"/>
                <a:gd name="T31" fmla="*/ 794 h 1330"/>
                <a:gd name="T32" fmla="*/ 456 w 848"/>
                <a:gd name="T33" fmla="*/ 1034 h 1330"/>
                <a:gd name="T34" fmla="*/ 600 w 848"/>
                <a:gd name="T35" fmla="*/ 1226 h 1330"/>
                <a:gd name="T36" fmla="*/ 744 w 848"/>
                <a:gd name="T37" fmla="*/ 1274 h 1330"/>
                <a:gd name="T38" fmla="*/ 840 w 848"/>
                <a:gd name="T39" fmla="*/ 890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220" name="Group 70">
              <a:extLst>
                <a:ext uri="{FF2B5EF4-FFF2-40B4-BE49-F238E27FC236}">
                  <a16:creationId xmlns:a16="http://schemas.microsoft.com/office/drawing/2014/main" id="{DBCD1974-9ABA-33FC-82EF-9B89167C8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576" y="1824"/>
              <a:ext cx="1289" cy="2544"/>
              <a:chOff x="-576" y="1776"/>
              <a:chExt cx="1289" cy="2544"/>
            </a:xfrm>
          </p:grpSpPr>
          <p:sp>
            <p:nvSpPr>
              <p:cNvPr id="42271" name="Freeform 71">
                <a:extLst>
                  <a:ext uri="{FF2B5EF4-FFF2-40B4-BE49-F238E27FC236}">
                    <a16:creationId xmlns:a16="http://schemas.microsoft.com/office/drawing/2014/main" id="{78873E83-60DE-CC9A-97CC-20279A0C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2" name="Freeform 72">
                <a:extLst>
                  <a:ext uri="{FF2B5EF4-FFF2-40B4-BE49-F238E27FC236}">
                    <a16:creationId xmlns:a16="http://schemas.microsoft.com/office/drawing/2014/main" id="{7BAC639E-B793-44CF-1D76-AEDDEEA34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3" name="Freeform 73">
                <a:extLst>
                  <a:ext uri="{FF2B5EF4-FFF2-40B4-BE49-F238E27FC236}">
                    <a16:creationId xmlns:a16="http://schemas.microsoft.com/office/drawing/2014/main" id="{9862FE7C-BD34-BEE7-AD47-1E9ADFCC6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4" name="Freeform 74">
                <a:extLst>
                  <a:ext uri="{FF2B5EF4-FFF2-40B4-BE49-F238E27FC236}">
                    <a16:creationId xmlns:a16="http://schemas.microsoft.com/office/drawing/2014/main" id="{00E52CBC-75E1-3DD1-9458-549FA445B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275" name="Group 75">
                <a:extLst>
                  <a:ext uri="{FF2B5EF4-FFF2-40B4-BE49-F238E27FC236}">
                    <a16:creationId xmlns:a16="http://schemas.microsoft.com/office/drawing/2014/main" id="{A505989C-339F-B17A-917E-6ABC32E77F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42276" name="Freeform 76">
                  <a:extLst>
                    <a:ext uri="{FF2B5EF4-FFF2-40B4-BE49-F238E27FC236}">
                      <a16:creationId xmlns:a16="http://schemas.microsoft.com/office/drawing/2014/main" id="{3BFF91D8-0B0E-8B13-42C0-EF497D93DB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77" name="Freeform 77">
                  <a:extLst>
                    <a:ext uri="{FF2B5EF4-FFF2-40B4-BE49-F238E27FC236}">
                      <a16:creationId xmlns:a16="http://schemas.microsoft.com/office/drawing/2014/main" id="{3E37E0BB-5F2F-3D46-28DC-316F6CBF1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278" name="Freeform 78">
                  <a:extLst>
                    <a:ext uri="{FF2B5EF4-FFF2-40B4-BE49-F238E27FC236}">
                      <a16:creationId xmlns:a16="http://schemas.microsoft.com/office/drawing/2014/main" id="{9D483D1F-8F93-A054-63F5-3985561727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2221" name="Freeform 79">
              <a:extLst>
                <a:ext uri="{FF2B5EF4-FFF2-40B4-BE49-F238E27FC236}">
                  <a16:creationId xmlns:a16="http://schemas.microsoft.com/office/drawing/2014/main" id="{9C367545-6852-80ED-FA76-E9E0BCA22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-839" y="816"/>
              <a:ext cx="1375" cy="1256"/>
            </a:xfrm>
            <a:custGeom>
              <a:avLst/>
              <a:gdLst>
                <a:gd name="T0" fmla="*/ 503 w 1375"/>
                <a:gd name="T1" fmla="*/ 336 h 1256"/>
                <a:gd name="T2" fmla="*/ 589 w 1375"/>
                <a:gd name="T3" fmla="*/ 69 h 1256"/>
                <a:gd name="T4" fmla="*/ 555 w 1375"/>
                <a:gd name="T5" fmla="*/ 52 h 1256"/>
                <a:gd name="T6" fmla="*/ 407 w 1375"/>
                <a:gd name="T7" fmla="*/ 48 h 1256"/>
                <a:gd name="T8" fmla="*/ 121 w 1375"/>
                <a:gd name="T9" fmla="*/ 94 h 1256"/>
                <a:gd name="T10" fmla="*/ 113 w 1375"/>
                <a:gd name="T11" fmla="*/ 127 h 1256"/>
                <a:gd name="T12" fmla="*/ 96 w 1375"/>
                <a:gd name="T13" fmla="*/ 303 h 1256"/>
                <a:gd name="T14" fmla="*/ 4 w 1375"/>
                <a:gd name="T15" fmla="*/ 478 h 1256"/>
                <a:gd name="T16" fmla="*/ 71 w 1375"/>
                <a:gd name="T17" fmla="*/ 480 h 1256"/>
                <a:gd name="T18" fmla="*/ 311 w 1375"/>
                <a:gd name="T19" fmla="*/ 528 h 1256"/>
                <a:gd name="T20" fmla="*/ 311 w 1375"/>
                <a:gd name="T21" fmla="*/ 576 h 1256"/>
                <a:gd name="T22" fmla="*/ 311 w 1375"/>
                <a:gd name="T23" fmla="*/ 864 h 1256"/>
                <a:gd name="T24" fmla="*/ 455 w 1375"/>
                <a:gd name="T25" fmla="*/ 1200 h 1256"/>
                <a:gd name="T26" fmla="*/ 647 w 1375"/>
                <a:gd name="T27" fmla="*/ 1200 h 1256"/>
                <a:gd name="T28" fmla="*/ 791 w 1375"/>
                <a:gd name="T29" fmla="*/ 1248 h 1256"/>
                <a:gd name="T30" fmla="*/ 1031 w 1375"/>
                <a:gd name="T31" fmla="*/ 1248 h 1256"/>
                <a:gd name="T32" fmla="*/ 1223 w 1375"/>
                <a:gd name="T33" fmla="*/ 1200 h 1256"/>
                <a:gd name="T34" fmla="*/ 1319 w 1375"/>
                <a:gd name="T35" fmla="*/ 1104 h 1256"/>
                <a:gd name="T36" fmla="*/ 1367 w 1375"/>
                <a:gd name="T37" fmla="*/ 1008 h 1256"/>
                <a:gd name="T38" fmla="*/ 1367 w 1375"/>
                <a:gd name="T39" fmla="*/ 960 h 1256"/>
                <a:gd name="T40" fmla="*/ 1367 w 1375"/>
                <a:gd name="T41" fmla="*/ 720 h 1256"/>
                <a:gd name="T42" fmla="*/ 1367 w 1375"/>
                <a:gd name="T43" fmla="*/ 288 h 1256"/>
                <a:gd name="T44" fmla="*/ 1340 w 1375"/>
                <a:gd name="T45" fmla="*/ 194 h 1256"/>
                <a:gd name="T46" fmla="*/ 1319 w 1375"/>
                <a:gd name="T47" fmla="*/ 144 h 1256"/>
                <a:gd name="T48" fmla="*/ 1175 w 1375"/>
                <a:gd name="T49" fmla="*/ 48 h 1256"/>
                <a:gd name="T50" fmla="*/ 1127 w 1375"/>
                <a:gd name="T51" fmla="*/ 0 h 1256"/>
                <a:gd name="T52" fmla="*/ 1031 w 1375"/>
                <a:gd name="T53" fmla="*/ 48 h 1256"/>
                <a:gd name="T54" fmla="*/ 791 w 1375"/>
                <a:gd name="T55" fmla="*/ 144 h 1256"/>
                <a:gd name="T56" fmla="*/ 503 w 1375"/>
                <a:gd name="T57" fmla="*/ 336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2" name="Freeform 80">
              <a:extLst>
                <a:ext uri="{FF2B5EF4-FFF2-40B4-BE49-F238E27FC236}">
                  <a16:creationId xmlns:a16="http://schemas.microsoft.com/office/drawing/2014/main" id="{DCA031A9-8663-BCA0-D77F-179B624A8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4" y="1296"/>
              <a:ext cx="48" cy="240"/>
            </a:xfrm>
            <a:custGeom>
              <a:avLst/>
              <a:gdLst>
                <a:gd name="T0" fmla="*/ 0 w 48"/>
                <a:gd name="T1" fmla="*/ 0 h 240"/>
                <a:gd name="T2" fmla="*/ 48 w 48"/>
                <a:gd name="T3" fmla="*/ 96 h 240"/>
                <a:gd name="T4" fmla="*/ 0 w 48"/>
                <a:gd name="T5" fmla="*/ 24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3" name="Freeform 81">
              <a:extLst>
                <a:ext uri="{FF2B5EF4-FFF2-40B4-BE49-F238E27FC236}">
                  <a16:creationId xmlns:a16="http://schemas.microsoft.com/office/drawing/2014/main" id="{00B2B146-649D-DE06-9CAC-0A7BBC327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-96" y="1248"/>
              <a:ext cx="56" cy="192"/>
            </a:xfrm>
            <a:custGeom>
              <a:avLst/>
              <a:gdLst>
                <a:gd name="T0" fmla="*/ 0 w 56"/>
                <a:gd name="T1" fmla="*/ 0 h 192"/>
                <a:gd name="T2" fmla="*/ 48 w 56"/>
                <a:gd name="T3" fmla="*/ 96 h 192"/>
                <a:gd name="T4" fmla="*/ 48 w 56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4" name="Freeform 82">
              <a:extLst>
                <a:ext uri="{FF2B5EF4-FFF2-40B4-BE49-F238E27FC236}">
                  <a16:creationId xmlns:a16="http://schemas.microsoft.com/office/drawing/2014/main" id="{E90FC0BC-D855-8D29-99F2-C471F0B1A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1136"/>
              <a:ext cx="192" cy="112"/>
            </a:xfrm>
            <a:custGeom>
              <a:avLst/>
              <a:gdLst>
                <a:gd name="T0" fmla="*/ 0 w 192"/>
                <a:gd name="T1" fmla="*/ 16 h 112"/>
                <a:gd name="T2" fmla="*/ 96 w 192"/>
                <a:gd name="T3" fmla="*/ 16 h 112"/>
                <a:gd name="T4" fmla="*/ 192 w 192"/>
                <a:gd name="T5" fmla="*/ 11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5" name="Freeform 83">
              <a:extLst>
                <a:ext uri="{FF2B5EF4-FFF2-40B4-BE49-F238E27FC236}">
                  <a16:creationId xmlns:a16="http://schemas.microsoft.com/office/drawing/2014/main" id="{7325B336-F839-E9E3-A46F-A1A993CCD2A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1776"/>
              <a:ext cx="624" cy="269"/>
            </a:xfrm>
            <a:custGeom>
              <a:avLst/>
              <a:gdLst>
                <a:gd name="T0" fmla="*/ 0 w 624"/>
                <a:gd name="T1" fmla="*/ 0 h 269"/>
                <a:gd name="T2" fmla="*/ 96 w 624"/>
                <a:gd name="T3" fmla="*/ 192 h 269"/>
                <a:gd name="T4" fmla="*/ 232 w 624"/>
                <a:gd name="T5" fmla="*/ 261 h 269"/>
                <a:gd name="T6" fmla="*/ 624 w 624"/>
                <a:gd name="T7" fmla="*/ 144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6" name="Freeform 84">
              <a:extLst>
                <a:ext uri="{FF2B5EF4-FFF2-40B4-BE49-F238E27FC236}">
                  <a16:creationId xmlns:a16="http://schemas.microsoft.com/office/drawing/2014/main" id="{AD521D9D-6878-C6CA-EA68-7B4012628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-528" y="1152"/>
              <a:ext cx="96" cy="144"/>
            </a:xfrm>
            <a:custGeom>
              <a:avLst/>
              <a:gdLst>
                <a:gd name="T0" fmla="*/ 0 w 96"/>
                <a:gd name="T1" fmla="*/ 0 h 144"/>
                <a:gd name="T2" fmla="*/ 48 w 96"/>
                <a:gd name="T3" fmla="*/ 96 h 144"/>
                <a:gd name="T4" fmla="*/ 96 w 96"/>
                <a:gd name="T5" fmla="*/ 14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7" name="Freeform 85">
              <a:extLst>
                <a:ext uri="{FF2B5EF4-FFF2-40B4-BE49-F238E27FC236}">
                  <a16:creationId xmlns:a16="http://schemas.microsoft.com/office/drawing/2014/main" id="{334B1E13-4698-8DB9-9FBE-572BCAC4F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9" y="912"/>
              <a:ext cx="783" cy="852"/>
            </a:xfrm>
            <a:custGeom>
              <a:avLst/>
              <a:gdLst>
                <a:gd name="T0" fmla="*/ 735 w 783"/>
                <a:gd name="T1" fmla="*/ 0 h 852"/>
                <a:gd name="T2" fmla="*/ 591 w 783"/>
                <a:gd name="T3" fmla="*/ 96 h 852"/>
                <a:gd name="T4" fmla="*/ 495 w 783"/>
                <a:gd name="T5" fmla="*/ 240 h 852"/>
                <a:gd name="T6" fmla="*/ 255 w 783"/>
                <a:gd name="T7" fmla="*/ 336 h 852"/>
                <a:gd name="T8" fmla="*/ 32 w 783"/>
                <a:gd name="T9" fmla="*/ 415 h 852"/>
                <a:gd name="T10" fmla="*/ 63 w 783"/>
                <a:gd name="T11" fmla="*/ 432 h 852"/>
                <a:gd name="T12" fmla="*/ 63 w 783"/>
                <a:gd name="T13" fmla="*/ 624 h 852"/>
                <a:gd name="T14" fmla="*/ 63 w 783"/>
                <a:gd name="T15" fmla="*/ 816 h 852"/>
                <a:gd name="T16" fmla="*/ 82 w 783"/>
                <a:gd name="T17" fmla="*/ 841 h 852"/>
                <a:gd name="T18" fmla="*/ 232 w 783"/>
                <a:gd name="T19" fmla="*/ 816 h 852"/>
                <a:gd name="T20" fmla="*/ 543 w 783"/>
                <a:gd name="T21" fmla="*/ 768 h 852"/>
                <a:gd name="T22" fmla="*/ 687 w 783"/>
                <a:gd name="T23" fmla="*/ 672 h 852"/>
                <a:gd name="T24" fmla="*/ 735 w 783"/>
                <a:gd name="T25" fmla="*/ 624 h 852"/>
                <a:gd name="T26" fmla="*/ 783 w 783"/>
                <a:gd name="T27" fmla="*/ 480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8" name="Freeform 86">
              <a:extLst>
                <a:ext uri="{FF2B5EF4-FFF2-40B4-BE49-F238E27FC236}">
                  <a16:creationId xmlns:a16="http://schemas.microsoft.com/office/drawing/2014/main" id="{7BD0C0CA-1B89-C5CB-91C0-B4DE486C0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-342" y="1189"/>
              <a:ext cx="125" cy="72"/>
            </a:xfrm>
            <a:custGeom>
              <a:avLst/>
              <a:gdLst>
                <a:gd name="T0" fmla="*/ 0 w 125"/>
                <a:gd name="T1" fmla="*/ 5 h 72"/>
                <a:gd name="T2" fmla="*/ 102 w 125"/>
                <a:gd name="T3" fmla="*/ 11 h 72"/>
                <a:gd name="T4" fmla="*/ 125 w 125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29" name="Freeform 87">
              <a:extLst>
                <a:ext uri="{FF2B5EF4-FFF2-40B4-BE49-F238E27FC236}">
                  <a16:creationId xmlns:a16="http://schemas.microsoft.com/office/drawing/2014/main" id="{E6DAC01B-453E-181F-DFAB-2CDBF2F0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864"/>
              <a:ext cx="144" cy="432"/>
            </a:xfrm>
            <a:custGeom>
              <a:avLst/>
              <a:gdLst>
                <a:gd name="T0" fmla="*/ 144 w 144"/>
                <a:gd name="T1" fmla="*/ 0 h 432"/>
                <a:gd name="T2" fmla="*/ 56 w 144"/>
                <a:gd name="T3" fmla="*/ 196 h 432"/>
                <a:gd name="T4" fmla="*/ 0 w 144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0" name="Freeform 88">
              <a:extLst>
                <a:ext uri="{FF2B5EF4-FFF2-40B4-BE49-F238E27FC236}">
                  <a16:creationId xmlns:a16="http://schemas.microsoft.com/office/drawing/2014/main" id="{3822965F-D7C2-6B49-9F44-EC9DA76F9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1152"/>
              <a:ext cx="96" cy="192"/>
            </a:xfrm>
            <a:custGeom>
              <a:avLst/>
              <a:gdLst>
                <a:gd name="T0" fmla="*/ 0 w 96"/>
                <a:gd name="T1" fmla="*/ 192 h 192"/>
                <a:gd name="T2" fmla="*/ 96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1" name="Freeform 89">
              <a:extLst>
                <a:ext uri="{FF2B5EF4-FFF2-40B4-BE49-F238E27FC236}">
                  <a16:creationId xmlns:a16="http://schemas.microsoft.com/office/drawing/2014/main" id="{37334B52-0956-247C-514F-61629BB80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4" y="808"/>
              <a:ext cx="768" cy="432"/>
            </a:xfrm>
            <a:custGeom>
              <a:avLst/>
              <a:gdLst>
                <a:gd name="T0" fmla="*/ 144 w 768"/>
                <a:gd name="T1" fmla="*/ 384 h 432"/>
                <a:gd name="T2" fmla="*/ 288 w 768"/>
                <a:gd name="T3" fmla="*/ 432 h 432"/>
                <a:gd name="T4" fmla="*/ 288 w 768"/>
                <a:gd name="T5" fmla="*/ 288 h 432"/>
                <a:gd name="T6" fmla="*/ 288 w 768"/>
                <a:gd name="T7" fmla="*/ 246 h 432"/>
                <a:gd name="T8" fmla="*/ 384 w 768"/>
                <a:gd name="T9" fmla="*/ 336 h 432"/>
                <a:gd name="T10" fmla="*/ 768 w 768"/>
                <a:gd name="T11" fmla="*/ 0 h 432"/>
                <a:gd name="T12" fmla="*/ 384 w 768"/>
                <a:gd name="T13" fmla="*/ 144 h 432"/>
                <a:gd name="T14" fmla="*/ 96 w 768"/>
                <a:gd name="T15" fmla="*/ 384 h 432"/>
                <a:gd name="T16" fmla="*/ 240 w 768"/>
                <a:gd name="T17" fmla="*/ 48 h 432"/>
                <a:gd name="T18" fmla="*/ 144 w 768"/>
                <a:gd name="T19" fmla="*/ 48 h 432"/>
                <a:gd name="T20" fmla="*/ 48 w 768"/>
                <a:gd name="T21" fmla="*/ 240 h 432"/>
                <a:gd name="T22" fmla="*/ 96 w 768"/>
                <a:gd name="T23" fmla="*/ 288 h 432"/>
                <a:gd name="T24" fmla="*/ 0 w 768"/>
                <a:gd name="T25" fmla="*/ 384 h 432"/>
                <a:gd name="T26" fmla="*/ 144 w 768"/>
                <a:gd name="T27" fmla="*/ 384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2" name="Freeform 90">
              <a:extLst>
                <a:ext uri="{FF2B5EF4-FFF2-40B4-BE49-F238E27FC236}">
                  <a16:creationId xmlns:a16="http://schemas.microsoft.com/office/drawing/2014/main" id="{C416496A-6D77-5B3A-296D-000267B17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28" y="250"/>
              <a:ext cx="248" cy="296"/>
            </a:xfrm>
            <a:custGeom>
              <a:avLst/>
              <a:gdLst>
                <a:gd name="T0" fmla="*/ 104 w 248"/>
                <a:gd name="T1" fmla="*/ 296 h 296"/>
                <a:gd name="T2" fmla="*/ 56 w 248"/>
                <a:gd name="T3" fmla="*/ 200 h 296"/>
                <a:gd name="T4" fmla="*/ 104 w 248"/>
                <a:gd name="T5" fmla="*/ 152 h 296"/>
                <a:gd name="T6" fmla="*/ 56 w 248"/>
                <a:gd name="T7" fmla="*/ 104 h 296"/>
                <a:gd name="T8" fmla="*/ 8 w 248"/>
                <a:gd name="T9" fmla="*/ 56 h 296"/>
                <a:gd name="T10" fmla="*/ 8 w 248"/>
                <a:gd name="T11" fmla="*/ 8 h 296"/>
                <a:gd name="T12" fmla="*/ 56 w 248"/>
                <a:gd name="T13" fmla="*/ 8 h 296"/>
                <a:gd name="T14" fmla="*/ 152 w 248"/>
                <a:gd name="T15" fmla="*/ 56 h 296"/>
                <a:gd name="T16" fmla="*/ 248 w 248"/>
                <a:gd name="T17" fmla="*/ 104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3" name="Freeform 91">
              <a:extLst>
                <a:ext uri="{FF2B5EF4-FFF2-40B4-BE49-F238E27FC236}">
                  <a16:creationId xmlns:a16="http://schemas.microsoft.com/office/drawing/2014/main" id="{DDE516AE-DB8B-7B37-6B6F-887835D20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64" y="258"/>
              <a:ext cx="192" cy="192"/>
            </a:xfrm>
            <a:custGeom>
              <a:avLst/>
              <a:gdLst>
                <a:gd name="T0" fmla="*/ 144 w 192"/>
                <a:gd name="T1" fmla="*/ 96 h 192"/>
                <a:gd name="T2" fmla="*/ 192 w 192"/>
                <a:gd name="T3" fmla="*/ 144 h 192"/>
                <a:gd name="T4" fmla="*/ 144 w 192"/>
                <a:gd name="T5" fmla="*/ 192 h 192"/>
                <a:gd name="T6" fmla="*/ 48 w 192"/>
                <a:gd name="T7" fmla="*/ 144 h 192"/>
                <a:gd name="T8" fmla="*/ 0 w 192"/>
                <a:gd name="T9" fmla="*/ 48 h 192"/>
                <a:gd name="T10" fmla="*/ 48 w 192"/>
                <a:gd name="T11" fmla="*/ 0 h 192"/>
                <a:gd name="T12" fmla="*/ 144 w 192"/>
                <a:gd name="T13" fmla="*/ 48 h 192"/>
                <a:gd name="T14" fmla="*/ 192 w 192"/>
                <a:gd name="T15" fmla="*/ 144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34" name="Freeform 92">
              <a:extLst>
                <a:ext uri="{FF2B5EF4-FFF2-40B4-BE49-F238E27FC236}">
                  <a16:creationId xmlns:a16="http://schemas.microsoft.com/office/drawing/2014/main" id="{A0920D51-6186-0F13-8CBF-E5FD74ED6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88" y="402"/>
              <a:ext cx="184" cy="152"/>
            </a:xfrm>
            <a:custGeom>
              <a:avLst/>
              <a:gdLst>
                <a:gd name="T0" fmla="*/ 24 w 184"/>
                <a:gd name="T1" fmla="*/ 0 h 152"/>
                <a:gd name="T2" fmla="*/ 24 w 184"/>
                <a:gd name="T3" fmla="*/ 96 h 152"/>
                <a:gd name="T4" fmla="*/ 168 w 184"/>
                <a:gd name="T5" fmla="*/ 144 h 152"/>
                <a:gd name="T6" fmla="*/ 120 w 184"/>
                <a:gd name="T7" fmla="*/ 4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235" name="Group 93">
              <a:extLst>
                <a:ext uri="{FF2B5EF4-FFF2-40B4-BE49-F238E27FC236}">
                  <a16:creationId xmlns:a16="http://schemas.microsoft.com/office/drawing/2014/main" id="{16586570-A829-BCA7-0989-ADF487F082DE}"/>
                </a:ext>
              </a:extLst>
            </p:cNvPr>
            <p:cNvGrpSpPr>
              <a:grpSpLocks/>
            </p:cNvGrpSpPr>
            <p:nvPr/>
          </p:nvGrpSpPr>
          <p:grpSpPr bwMode="auto">
            <a:xfrm rot="1368599">
              <a:off x="-1546" y="1102"/>
              <a:ext cx="1344" cy="480"/>
              <a:chOff x="384" y="2068"/>
              <a:chExt cx="4180" cy="1377"/>
            </a:xfrm>
          </p:grpSpPr>
          <p:sp>
            <p:nvSpPr>
              <p:cNvPr id="42267" name="Freeform 94">
                <a:extLst>
                  <a:ext uri="{FF2B5EF4-FFF2-40B4-BE49-F238E27FC236}">
                    <a16:creationId xmlns:a16="http://schemas.microsoft.com/office/drawing/2014/main" id="{09AE3A3A-0B6A-7BEE-B5AC-C13CCCF0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8" name="Freeform 95">
                <a:extLst>
                  <a:ext uri="{FF2B5EF4-FFF2-40B4-BE49-F238E27FC236}">
                    <a16:creationId xmlns:a16="http://schemas.microsoft.com/office/drawing/2014/main" id="{51643605-8792-3946-90D8-072CAA179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9" name="Freeform 96">
                <a:extLst>
                  <a:ext uri="{FF2B5EF4-FFF2-40B4-BE49-F238E27FC236}">
                    <a16:creationId xmlns:a16="http://schemas.microsoft.com/office/drawing/2014/main" id="{CC1C612A-DB56-1B8F-4B43-FD7B38C4F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70" name="Freeform 97">
                <a:extLst>
                  <a:ext uri="{FF2B5EF4-FFF2-40B4-BE49-F238E27FC236}">
                    <a16:creationId xmlns:a16="http://schemas.microsoft.com/office/drawing/2014/main" id="{BE15E5FB-C5DD-74EA-415E-FA199287A2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236" name="Group 98">
              <a:extLst>
                <a:ext uri="{FF2B5EF4-FFF2-40B4-BE49-F238E27FC236}">
                  <a16:creationId xmlns:a16="http://schemas.microsoft.com/office/drawing/2014/main" id="{10B7A9C3-A39E-18C4-8A7C-C4C53A8BCC72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528" y="1632"/>
              <a:ext cx="263" cy="406"/>
              <a:chOff x="2426" y="187"/>
              <a:chExt cx="704" cy="948"/>
            </a:xfrm>
          </p:grpSpPr>
          <p:sp>
            <p:nvSpPr>
              <p:cNvPr id="42265" name="Freeform 99">
                <a:extLst>
                  <a:ext uri="{FF2B5EF4-FFF2-40B4-BE49-F238E27FC236}">
                    <a16:creationId xmlns:a16="http://schemas.microsoft.com/office/drawing/2014/main" id="{9329B35A-3854-71D4-0E45-34C324257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6" name="Freeform 100">
                <a:extLst>
                  <a:ext uri="{FF2B5EF4-FFF2-40B4-BE49-F238E27FC236}">
                    <a16:creationId xmlns:a16="http://schemas.microsoft.com/office/drawing/2014/main" id="{91D04BF5-609F-2121-6A8C-E3C7F5FE00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237" name="Group 101">
              <a:extLst>
                <a:ext uri="{FF2B5EF4-FFF2-40B4-BE49-F238E27FC236}">
                  <a16:creationId xmlns:a16="http://schemas.microsoft.com/office/drawing/2014/main" id="{142431B7-7704-F915-C239-2184D10A3A33}"/>
                </a:ext>
              </a:extLst>
            </p:cNvPr>
            <p:cNvGrpSpPr>
              <a:grpSpLocks/>
            </p:cNvGrpSpPr>
            <p:nvPr/>
          </p:nvGrpSpPr>
          <p:grpSpPr bwMode="auto">
            <a:xfrm rot="881164">
              <a:off x="-624" y="-432"/>
              <a:ext cx="1488" cy="1344"/>
              <a:chOff x="3258" y="1632"/>
              <a:chExt cx="1922" cy="1891"/>
            </a:xfrm>
          </p:grpSpPr>
          <p:sp>
            <p:nvSpPr>
              <p:cNvPr id="42238" name="Freeform 102">
                <a:extLst>
                  <a:ext uri="{FF2B5EF4-FFF2-40B4-BE49-F238E27FC236}">
                    <a16:creationId xmlns:a16="http://schemas.microsoft.com/office/drawing/2014/main" id="{09B3202E-2AD5-E126-2F11-BDAC1DD55664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4 w 504"/>
                  <a:gd name="T1" fmla="*/ 444 h 592"/>
                  <a:gd name="T2" fmla="*/ 32 w 504"/>
                  <a:gd name="T3" fmla="*/ 167 h 592"/>
                  <a:gd name="T4" fmla="*/ 87 w 504"/>
                  <a:gd name="T5" fmla="*/ 8 h 592"/>
                  <a:gd name="T6" fmla="*/ 87 w 504"/>
                  <a:gd name="T7" fmla="*/ 204 h 592"/>
                  <a:gd name="T8" fmla="*/ 58 w 504"/>
                  <a:gd name="T9" fmla="*/ 444 h 592"/>
                  <a:gd name="T10" fmla="*/ 4 w 504"/>
                  <a:gd name="T11" fmla="*/ 44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03" name="Freeform 103">
                <a:extLst>
                  <a:ext uri="{FF2B5EF4-FFF2-40B4-BE49-F238E27FC236}">
                    <a16:creationId xmlns:a16="http://schemas.microsoft.com/office/drawing/2014/main" id="{3E3C606F-3D7A-70A4-4994-57CEB41E4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622"/>
                <a:ext cx="1931" cy="1885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2240" name="Freeform 104">
                <a:extLst>
                  <a:ext uri="{FF2B5EF4-FFF2-40B4-BE49-F238E27FC236}">
                    <a16:creationId xmlns:a16="http://schemas.microsoft.com/office/drawing/2014/main" id="{B8C931B4-F577-00A2-1DEF-2F7510C06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1" name="Freeform 105">
                <a:extLst>
                  <a:ext uri="{FF2B5EF4-FFF2-40B4-BE49-F238E27FC236}">
                    <a16:creationId xmlns:a16="http://schemas.microsoft.com/office/drawing/2014/main" id="{5602159D-49B3-052C-DEF2-F05C3C5BD7B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130 w 680"/>
                  <a:gd name="T1" fmla="*/ 152 h 248"/>
                  <a:gd name="T2" fmla="*/ 103 w 680"/>
                  <a:gd name="T3" fmla="*/ 104 h 248"/>
                  <a:gd name="T4" fmla="*/ 29 w 680"/>
                  <a:gd name="T5" fmla="*/ 8 h 248"/>
                  <a:gd name="T6" fmla="*/ 3 w 680"/>
                  <a:gd name="T7" fmla="*/ 56 h 248"/>
                  <a:gd name="T8" fmla="*/ 39 w 680"/>
                  <a:gd name="T9" fmla="*/ 152 h 248"/>
                  <a:gd name="T10" fmla="*/ 103 w 680"/>
                  <a:gd name="T11" fmla="*/ 248 h 248"/>
                  <a:gd name="T12" fmla="*/ 13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2" name="Freeform 106">
                <a:extLst>
                  <a:ext uri="{FF2B5EF4-FFF2-40B4-BE49-F238E27FC236}">
                    <a16:creationId xmlns:a16="http://schemas.microsoft.com/office/drawing/2014/main" id="{4B7AC647-7A6E-799A-B9FA-37DF966FB1B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10 w 1104"/>
                  <a:gd name="T1" fmla="*/ 69 h 904"/>
                  <a:gd name="T2" fmla="*/ 10 w 1104"/>
                  <a:gd name="T3" fmla="*/ 117 h 904"/>
                  <a:gd name="T4" fmla="*/ 29 w 1104"/>
                  <a:gd name="T5" fmla="*/ 330 h 904"/>
                  <a:gd name="T6" fmla="*/ 77 w 1104"/>
                  <a:gd name="T7" fmla="*/ 503 h 904"/>
                  <a:gd name="T8" fmla="*/ 141 w 1104"/>
                  <a:gd name="T9" fmla="*/ 675 h 904"/>
                  <a:gd name="T10" fmla="*/ 207 w 1104"/>
                  <a:gd name="T11" fmla="*/ 717 h 904"/>
                  <a:gd name="T12" fmla="*/ 187 w 1104"/>
                  <a:gd name="T13" fmla="*/ 803 h 904"/>
                  <a:gd name="T14" fmla="*/ 94 w 1104"/>
                  <a:gd name="T15" fmla="*/ 760 h 904"/>
                  <a:gd name="T16" fmla="*/ 39 w 1104"/>
                  <a:gd name="T17" fmla="*/ 630 h 904"/>
                  <a:gd name="T18" fmla="*/ 10 w 1104"/>
                  <a:gd name="T19" fmla="*/ 417 h 904"/>
                  <a:gd name="T20" fmla="*/ 3 w 1104"/>
                  <a:gd name="T21" fmla="*/ 202 h 904"/>
                  <a:gd name="T22" fmla="*/ 3 w 1104"/>
                  <a:gd name="T23" fmla="*/ 32 h 904"/>
                  <a:gd name="T24" fmla="*/ 10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3" name="Freeform 107">
                <a:extLst>
                  <a:ext uri="{FF2B5EF4-FFF2-40B4-BE49-F238E27FC236}">
                    <a16:creationId xmlns:a16="http://schemas.microsoft.com/office/drawing/2014/main" id="{86F8660B-2951-A0EF-73BF-6AE6F59F432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76 w 400"/>
                  <a:gd name="T1" fmla="*/ 319 h 416"/>
                  <a:gd name="T2" fmla="*/ 76 w 400"/>
                  <a:gd name="T3" fmla="*/ 279 h 416"/>
                  <a:gd name="T4" fmla="*/ 37 w 400"/>
                  <a:gd name="T5" fmla="*/ 37 h 416"/>
                  <a:gd name="T6" fmla="*/ 7 w 400"/>
                  <a:gd name="T7" fmla="*/ 37 h 416"/>
                  <a:gd name="T8" fmla="*/ 7 w 400"/>
                  <a:gd name="T9" fmla="*/ 159 h 416"/>
                  <a:gd name="T10" fmla="*/ 47 w 400"/>
                  <a:gd name="T11" fmla="*/ 319 h 416"/>
                  <a:gd name="T12" fmla="*/ 76 w 400"/>
                  <a:gd name="T13" fmla="*/ 319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4" name="Freeform 108">
                <a:extLst>
                  <a:ext uri="{FF2B5EF4-FFF2-40B4-BE49-F238E27FC236}">
                    <a16:creationId xmlns:a16="http://schemas.microsoft.com/office/drawing/2014/main" id="{908BB05E-EB4E-D503-45C4-F640AE07E1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113 w 618"/>
                  <a:gd name="T1" fmla="*/ 222 h 255"/>
                  <a:gd name="T2" fmla="*/ 86 w 618"/>
                  <a:gd name="T3" fmla="*/ 183 h 255"/>
                  <a:gd name="T4" fmla="*/ 49 w 618"/>
                  <a:gd name="T5" fmla="*/ 117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5" name="Freeform 109">
                <a:extLst>
                  <a:ext uri="{FF2B5EF4-FFF2-40B4-BE49-F238E27FC236}">
                    <a16:creationId xmlns:a16="http://schemas.microsoft.com/office/drawing/2014/main" id="{3E73ED2A-F7FA-81D0-49FB-274AD96D569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59 w 906"/>
                  <a:gd name="T1" fmla="*/ 47 h 508"/>
                  <a:gd name="T2" fmla="*/ 8 w 906"/>
                  <a:gd name="T3" fmla="*/ 0 h 508"/>
                  <a:gd name="T4" fmla="*/ 9 w 906"/>
                  <a:gd name="T5" fmla="*/ 47 h 508"/>
                  <a:gd name="T6" fmla="*/ 42 w 906"/>
                  <a:gd name="T7" fmla="*/ 142 h 508"/>
                  <a:gd name="T8" fmla="*/ 70 w 906"/>
                  <a:gd name="T9" fmla="*/ 189 h 508"/>
                  <a:gd name="T10" fmla="*/ 27 w 906"/>
                  <a:gd name="T11" fmla="*/ 130 h 508"/>
                  <a:gd name="T12" fmla="*/ 40 w 906"/>
                  <a:gd name="T13" fmla="*/ 199 h 508"/>
                  <a:gd name="T14" fmla="*/ 76 w 906"/>
                  <a:gd name="T15" fmla="*/ 309 h 508"/>
                  <a:gd name="T16" fmla="*/ 117 w 906"/>
                  <a:gd name="T17" fmla="*/ 268 h 508"/>
                  <a:gd name="T18" fmla="*/ 80 w 906"/>
                  <a:gd name="T19" fmla="*/ 348 h 508"/>
                  <a:gd name="T20" fmla="*/ 108 w 906"/>
                  <a:gd name="T21" fmla="*/ 389 h 508"/>
                  <a:gd name="T22" fmla="*/ 153 w 906"/>
                  <a:gd name="T23" fmla="*/ 348 h 508"/>
                  <a:gd name="T24" fmla="*/ 172 w 906"/>
                  <a:gd name="T25" fmla="*/ 268 h 508"/>
                  <a:gd name="T26" fmla="*/ 168 w 906"/>
                  <a:gd name="T27" fmla="*/ 298 h 508"/>
                  <a:gd name="T28" fmla="*/ 141 w 906"/>
                  <a:gd name="T29" fmla="*/ 409 h 508"/>
                  <a:gd name="T30" fmla="*/ 174 w 906"/>
                  <a:gd name="T31" fmla="*/ 400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6" name="Freeform 110">
                <a:extLst>
                  <a:ext uri="{FF2B5EF4-FFF2-40B4-BE49-F238E27FC236}">
                    <a16:creationId xmlns:a16="http://schemas.microsoft.com/office/drawing/2014/main" id="{B3D75BEF-00BD-E51B-1DE7-960A1F32FEC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10 w 56"/>
                  <a:gd name="T1" fmla="*/ 0 h 336"/>
                  <a:gd name="T2" fmla="*/ 3 w 56"/>
                  <a:gd name="T3" fmla="*/ 79 h 336"/>
                  <a:gd name="T4" fmla="*/ 3 w 56"/>
                  <a:gd name="T5" fmla="*/ 27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7" name="Freeform 111">
                <a:extLst>
                  <a:ext uri="{FF2B5EF4-FFF2-40B4-BE49-F238E27FC236}">
                    <a16:creationId xmlns:a16="http://schemas.microsoft.com/office/drawing/2014/main" id="{15520FB3-081C-2C15-6A95-17BDF07E474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11 w 104"/>
                  <a:gd name="T1" fmla="*/ 0 h 384"/>
                  <a:gd name="T2" fmla="*/ 3 w 104"/>
                  <a:gd name="T3" fmla="*/ 114 h 384"/>
                  <a:gd name="T4" fmla="*/ 22 w 104"/>
                  <a:gd name="T5" fmla="*/ 305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8" name="Freeform 112">
                <a:extLst>
                  <a:ext uri="{FF2B5EF4-FFF2-40B4-BE49-F238E27FC236}">
                    <a16:creationId xmlns:a16="http://schemas.microsoft.com/office/drawing/2014/main" id="{AF742957-5E0E-3CE9-92BB-4B129585B89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14 w 148"/>
                  <a:gd name="T1" fmla="*/ 0 h 318"/>
                  <a:gd name="T2" fmla="*/ 3 w 148"/>
                  <a:gd name="T3" fmla="*/ 111 h 318"/>
                  <a:gd name="T4" fmla="*/ 33 w 148"/>
                  <a:gd name="T5" fmla="*/ 25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49" name="Freeform 113">
                <a:extLst>
                  <a:ext uri="{FF2B5EF4-FFF2-40B4-BE49-F238E27FC236}">
                    <a16:creationId xmlns:a16="http://schemas.microsoft.com/office/drawing/2014/main" id="{958B616E-4297-7D62-F9DA-DEFE98E7770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3 w 56"/>
                  <a:gd name="T1" fmla="*/ 0 h 240"/>
                  <a:gd name="T2" fmla="*/ 3 w 56"/>
                  <a:gd name="T3" fmla="*/ 110 h 240"/>
                  <a:gd name="T4" fmla="*/ 10 w 56"/>
                  <a:gd name="T5" fmla="*/ 18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0" name="Freeform 114">
                <a:extLst>
                  <a:ext uri="{FF2B5EF4-FFF2-40B4-BE49-F238E27FC236}">
                    <a16:creationId xmlns:a16="http://schemas.microsoft.com/office/drawing/2014/main" id="{941457C1-C0A0-4658-CCF5-7D71909D46F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3 w 112"/>
                  <a:gd name="T1" fmla="*/ 0 h 192"/>
                  <a:gd name="T2" fmla="*/ 3 w 112"/>
                  <a:gd name="T3" fmla="*/ 107 h 192"/>
                  <a:gd name="T4" fmla="*/ 23 w 112"/>
                  <a:gd name="T5" fmla="*/ 203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1" name="Freeform 115">
                <a:extLst>
                  <a:ext uri="{FF2B5EF4-FFF2-40B4-BE49-F238E27FC236}">
                    <a16:creationId xmlns:a16="http://schemas.microsoft.com/office/drawing/2014/main" id="{FB58E23C-0028-C030-200F-58A02D3D183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3 w 112"/>
                  <a:gd name="T1" fmla="*/ 0 h 240"/>
                  <a:gd name="T2" fmla="*/ 3 w 112"/>
                  <a:gd name="T3" fmla="*/ 133 h 240"/>
                  <a:gd name="T4" fmla="*/ 21 w 112"/>
                  <a:gd name="T5" fmla="*/ 229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2" name="Freeform 116">
                <a:extLst>
                  <a:ext uri="{FF2B5EF4-FFF2-40B4-BE49-F238E27FC236}">
                    <a16:creationId xmlns:a16="http://schemas.microsoft.com/office/drawing/2014/main" id="{F3C2BB13-36D9-0272-AD26-880F961FEB8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3 w 113"/>
                  <a:gd name="T1" fmla="*/ 0 h 179"/>
                  <a:gd name="T2" fmla="*/ 3 w 113"/>
                  <a:gd name="T3" fmla="*/ 102 h 179"/>
                  <a:gd name="T4" fmla="*/ 19 w 113"/>
                  <a:gd name="T5" fmla="*/ 14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3" name="Freeform 117">
                <a:extLst>
                  <a:ext uri="{FF2B5EF4-FFF2-40B4-BE49-F238E27FC236}">
                    <a16:creationId xmlns:a16="http://schemas.microsoft.com/office/drawing/2014/main" id="{9FE77412-9E7C-1B40-1DAB-641891C2221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10 w 144"/>
                  <a:gd name="T3" fmla="*/ 85 h 144"/>
                  <a:gd name="T4" fmla="*/ 31 w 144"/>
                  <a:gd name="T5" fmla="*/ 122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4" name="Oval 118">
                <a:extLst>
                  <a:ext uri="{FF2B5EF4-FFF2-40B4-BE49-F238E27FC236}">
                    <a16:creationId xmlns:a16="http://schemas.microsoft.com/office/drawing/2014/main" id="{73E3E3F7-5DC9-136D-BF71-F6704DBF2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55" name="Oval 119">
                <a:extLst>
                  <a:ext uri="{FF2B5EF4-FFF2-40B4-BE49-F238E27FC236}">
                    <a16:creationId xmlns:a16="http://schemas.microsoft.com/office/drawing/2014/main" id="{3095FEFF-C5D0-87D5-594E-FEF81F33B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256" name="Freeform 120">
                <a:extLst>
                  <a:ext uri="{FF2B5EF4-FFF2-40B4-BE49-F238E27FC236}">
                    <a16:creationId xmlns:a16="http://schemas.microsoft.com/office/drawing/2014/main" id="{E756A350-9FA1-D176-01B3-84AE60A22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7" name="Freeform 121">
                <a:extLst>
                  <a:ext uri="{FF2B5EF4-FFF2-40B4-BE49-F238E27FC236}">
                    <a16:creationId xmlns:a16="http://schemas.microsoft.com/office/drawing/2014/main" id="{D6AFF066-E217-6CB0-4918-E2A6E3DC01D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4 w 504"/>
                  <a:gd name="T1" fmla="*/ 498 h 592"/>
                  <a:gd name="T2" fmla="*/ 32 w 504"/>
                  <a:gd name="T3" fmla="*/ 189 h 592"/>
                  <a:gd name="T4" fmla="*/ 87 w 504"/>
                  <a:gd name="T5" fmla="*/ 8 h 592"/>
                  <a:gd name="T6" fmla="*/ 87 w 504"/>
                  <a:gd name="T7" fmla="*/ 226 h 592"/>
                  <a:gd name="T8" fmla="*/ 58 w 504"/>
                  <a:gd name="T9" fmla="*/ 498 h 592"/>
                  <a:gd name="T10" fmla="*/ 4 w 504"/>
                  <a:gd name="T11" fmla="*/ 498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8" name="Freeform 122">
                <a:extLst>
                  <a:ext uri="{FF2B5EF4-FFF2-40B4-BE49-F238E27FC236}">
                    <a16:creationId xmlns:a16="http://schemas.microsoft.com/office/drawing/2014/main" id="{CBDDE72C-1A8A-6753-B4D2-549E6D2E023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3 w 128"/>
                  <a:gd name="T1" fmla="*/ 16 h 128"/>
                  <a:gd name="T2" fmla="*/ 3 w 128"/>
                  <a:gd name="T3" fmla="*/ 45 h 128"/>
                  <a:gd name="T4" fmla="*/ 11 w 128"/>
                  <a:gd name="T5" fmla="*/ 79 h 128"/>
                  <a:gd name="T6" fmla="*/ 20 w 128"/>
                  <a:gd name="T7" fmla="*/ 79 h 128"/>
                  <a:gd name="T8" fmla="*/ 20 w 128"/>
                  <a:gd name="T9" fmla="*/ 16 h 128"/>
                  <a:gd name="T10" fmla="*/ 3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59" name="Freeform 123">
                <a:extLst>
                  <a:ext uri="{FF2B5EF4-FFF2-40B4-BE49-F238E27FC236}">
                    <a16:creationId xmlns:a16="http://schemas.microsoft.com/office/drawing/2014/main" id="{F37E44CB-C43B-133D-F0D4-07BC76892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0" name="Freeform 124">
                <a:extLst>
                  <a:ext uri="{FF2B5EF4-FFF2-40B4-BE49-F238E27FC236}">
                    <a16:creationId xmlns:a16="http://schemas.microsoft.com/office/drawing/2014/main" id="{C9CD99D3-90B8-ADB0-847B-A115ADA374B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12 w 159"/>
                  <a:gd name="T3" fmla="*/ 132 h 200"/>
                  <a:gd name="T4" fmla="*/ 26 w 159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1" name="Freeform 125">
                <a:extLst>
                  <a:ext uri="{FF2B5EF4-FFF2-40B4-BE49-F238E27FC236}">
                    <a16:creationId xmlns:a16="http://schemas.microsoft.com/office/drawing/2014/main" id="{90062604-293D-2A57-F170-EF3B7D005C6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3 w 134"/>
                  <a:gd name="T3" fmla="*/ 81 h 209"/>
                  <a:gd name="T4" fmla="*/ 14 w 134"/>
                  <a:gd name="T5" fmla="*/ 136 h 209"/>
                  <a:gd name="T6" fmla="*/ 27 w 134"/>
                  <a:gd name="T7" fmla="*/ 176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2" name="Freeform 126">
                <a:extLst>
                  <a:ext uri="{FF2B5EF4-FFF2-40B4-BE49-F238E27FC236}">
                    <a16:creationId xmlns:a16="http://schemas.microsoft.com/office/drawing/2014/main" id="{433CF222-BC03-596F-1172-C0D677C6E8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3 w 92"/>
                  <a:gd name="T3" fmla="*/ 128 h 200"/>
                  <a:gd name="T4" fmla="*/ 20 w 92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3" name="Freeform 127">
                <a:extLst>
                  <a:ext uri="{FF2B5EF4-FFF2-40B4-BE49-F238E27FC236}">
                    <a16:creationId xmlns:a16="http://schemas.microsoft.com/office/drawing/2014/main" id="{8B73398E-CEAE-5EBB-6C22-6E912A086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64" name="Freeform 128">
                <a:extLst>
                  <a:ext uri="{FF2B5EF4-FFF2-40B4-BE49-F238E27FC236}">
                    <a16:creationId xmlns:a16="http://schemas.microsoft.com/office/drawing/2014/main" id="{F714EEC6-FD1C-7DFE-B7D6-49C63EAB7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329" name="Group 129">
            <a:extLst>
              <a:ext uri="{FF2B5EF4-FFF2-40B4-BE49-F238E27FC236}">
                <a16:creationId xmlns:a16="http://schemas.microsoft.com/office/drawing/2014/main" id="{E991AD8B-34C9-9B2E-32AA-A69C65B145CD}"/>
              </a:ext>
            </a:extLst>
          </p:cNvPr>
          <p:cNvGrpSpPr>
            <a:grpSpLocks/>
          </p:cNvGrpSpPr>
          <p:nvPr/>
        </p:nvGrpSpPr>
        <p:grpSpPr bwMode="auto">
          <a:xfrm>
            <a:off x="1947863" y="5022850"/>
            <a:ext cx="4275137" cy="1882775"/>
            <a:chOff x="1227" y="3164"/>
            <a:chExt cx="2693" cy="1186"/>
          </a:xfrm>
        </p:grpSpPr>
        <p:sp>
          <p:nvSpPr>
            <p:cNvPr id="42197" name="Freeform 130">
              <a:extLst>
                <a:ext uri="{FF2B5EF4-FFF2-40B4-BE49-F238E27FC236}">
                  <a16:creationId xmlns:a16="http://schemas.microsoft.com/office/drawing/2014/main" id="{87361CD1-FCDD-E662-DAAC-844937BE8407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3648" y="3888"/>
              <a:ext cx="272" cy="166"/>
            </a:xfrm>
            <a:custGeom>
              <a:avLst/>
              <a:gdLst>
                <a:gd name="T0" fmla="*/ 0 w 749"/>
                <a:gd name="T1" fmla="*/ 0 h 453"/>
                <a:gd name="T2" fmla="*/ 0 w 749"/>
                <a:gd name="T3" fmla="*/ 0 h 453"/>
                <a:gd name="T4" fmla="*/ 0 w 749"/>
                <a:gd name="T5" fmla="*/ 0 h 453"/>
                <a:gd name="T6" fmla="*/ 0 w 749"/>
                <a:gd name="T7" fmla="*/ 0 h 453"/>
                <a:gd name="T8" fmla="*/ 0 w 749"/>
                <a:gd name="T9" fmla="*/ 0 h 453"/>
                <a:gd name="T10" fmla="*/ 0 w 749"/>
                <a:gd name="T11" fmla="*/ 0 h 453"/>
                <a:gd name="T12" fmla="*/ 0 w 749"/>
                <a:gd name="T13" fmla="*/ 0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9" h="453">
                  <a:moveTo>
                    <a:pt x="0" y="210"/>
                  </a:moveTo>
                  <a:lnTo>
                    <a:pt x="208" y="0"/>
                  </a:lnTo>
                  <a:lnTo>
                    <a:pt x="332" y="126"/>
                  </a:lnTo>
                  <a:lnTo>
                    <a:pt x="674" y="177"/>
                  </a:lnTo>
                  <a:lnTo>
                    <a:pt x="749" y="294"/>
                  </a:lnTo>
                  <a:lnTo>
                    <a:pt x="173" y="453"/>
                  </a:lnTo>
                  <a:lnTo>
                    <a:pt x="8" y="191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198" name="Group 131">
              <a:extLst>
                <a:ext uri="{FF2B5EF4-FFF2-40B4-BE49-F238E27FC236}">
                  <a16:creationId xmlns:a16="http://schemas.microsoft.com/office/drawing/2014/main" id="{246E4980-7F72-3332-7BA5-5C75248C0186}"/>
                </a:ext>
              </a:extLst>
            </p:cNvPr>
            <p:cNvGrpSpPr>
              <a:grpSpLocks/>
            </p:cNvGrpSpPr>
            <p:nvPr/>
          </p:nvGrpSpPr>
          <p:grpSpPr bwMode="auto">
            <a:xfrm rot="705790">
              <a:off x="1227" y="3314"/>
              <a:ext cx="415" cy="218"/>
              <a:chOff x="1065" y="2016"/>
              <a:chExt cx="1143" cy="594"/>
            </a:xfrm>
          </p:grpSpPr>
          <p:sp>
            <p:nvSpPr>
              <p:cNvPr id="42215" name="Freeform 132">
                <a:extLst>
                  <a:ext uri="{FF2B5EF4-FFF2-40B4-BE49-F238E27FC236}">
                    <a16:creationId xmlns:a16="http://schemas.microsoft.com/office/drawing/2014/main" id="{F569DF82-4CE6-A045-33F2-F0ED685A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62"/>
                <a:ext cx="602" cy="359"/>
              </a:xfrm>
              <a:custGeom>
                <a:avLst/>
                <a:gdLst>
                  <a:gd name="T0" fmla="*/ 460 w 602"/>
                  <a:gd name="T1" fmla="*/ 0 h 359"/>
                  <a:gd name="T2" fmla="*/ 68 w 602"/>
                  <a:gd name="T3" fmla="*/ 251 h 359"/>
                  <a:gd name="T4" fmla="*/ 51 w 602"/>
                  <a:gd name="T5" fmla="*/ 334 h 359"/>
                  <a:gd name="T6" fmla="*/ 226 w 602"/>
                  <a:gd name="T7" fmla="*/ 317 h 359"/>
                  <a:gd name="T8" fmla="*/ 602 w 602"/>
                  <a:gd name="T9" fmla="*/ 84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2" h="359">
                    <a:moveTo>
                      <a:pt x="460" y="0"/>
                    </a:moveTo>
                    <a:cubicBezTo>
                      <a:pt x="395" y="42"/>
                      <a:pt x="136" y="195"/>
                      <a:pt x="68" y="251"/>
                    </a:cubicBezTo>
                    <a:cubicBezTo>
                      <a:pt x="0" y="307"/>
                      <a:pt x="25" y="323"/>
                      <a:pt x="51" y="334"/>
                    </a:cubicBezTo>
                    <a:cubicBezTo>
                      <a:pt x="77" y="345"/>
                      <a:pt x="134" y="359"/>
                      <a:pt x="226" y="317"/>
                    </a:cubicBezTo>
                    <a:cubicBezTo>
                      <a:pt x="318" y="275"/>
                      <a:pt x="524" y="133"/>
                      <a:pt x="602" y="84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6" name="Freeform 133">
                <a:extLst>
                  <a:ext uri="{FF2B5EF4-FFF2-40B4-BE49-F238E27FC236}">
                    <a16:creationId xmlns:a16="http://schemas.microsoft.com/office/drawing/2014/main" id="{D515E5EC-62E2-E24E-8431-E8BC3B3E0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371"/>
                <a:ext cx="415" cy="239"/>
              </a:xfrm>
              <a:custGeom>
                <a:avLst/>
                <a:gdLst>
                  <a:gd name="T0" fmla="*/ 168 w 415"/>
                  <a:gd name="T1" fmla="*/ 0 h 239"/>
                  <a:gd name="T2" fmla="*/ 17 w 415"/>
                  <a:gd name="T3" fmla="*/ 125 h 239"/>
                  <a:gd name="T4" fmla="*/ 65 w 415"/>
                  <a:gd name="T5" fmla="*/ 221 h 239"/>
                  <a:gd name="T6" fmla="*/ 360 w 415"/>
                  <a:gd name="T7" fmla="*/ 234 h 239"/>
                  <a:gd name="T8" fmla="*/ 393 w 415"/>
                  <a:gd name="T9" fmla="*/ 192 h 239"/>
                  <a:gd name="T10" fmla="*/ 293 w 415"/>
                  <a:gd name="T11" fmla="*/ 108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5" h="239">
                    <a:moveTo>
                      <a:pt x="168" y="0"/>
                    </a:moveTo>
                    <a:cubicBezTo>
                      <a:pt x="143" y="19"/>
                      <a:pt x="34" y="88"/>
                      <a:pt x="17" y="125"/>
                    </a:cubicBezTo>
                    <a:cubicBezTo>
                      <a:pt x="0" y="162"/>
                      <a:pt x="8" y="203"/>
                      <a:pt x="65" y="221"/>
                    </a:cubicBezTo>
                    <a:cubicBezTo>
                      <a:pt x="122" y="239"/>
                      <a:pt x="305" y="239"/>
                      <a:pt x="360" y="234"/>
                    </a:cubicBezTo>
                    <a:cubicBezTo>
                      <a:pt x="415" y="229"/>
                      <a:pt x="404" y="213"/>
                      <a:pt x="393" y="192"/>
                    </a:cubicBezTo>
                    <a:cubicBezTo>
                      <a:pt x="382" y="171"/>
                      <a:pt x="314" y="125"/>
                      <a:pt x="293" y="108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7" name="Freeform 134">
                <a:extLst>
                  <a:ext uri="{FF2B5EF4-FFF2-40B4-BE49-F238E27FC236}">
                    <a16:creationId xmlns:a16="http://schemas.microsoft.com/office/drawing/2014/main" id="{EBD893C1-88A5-D2E3-0A04-98D3D2B81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016"/>
                <a:ext cx="1143" cy="547"/>
              </a:xfrm>
              <a:custGeom>
                <a:avLst/>
                <a:gdLst>
                  <a:gd name="T0" fmla="*/ 1047 w 1143"/>
                  <a:gd name="T1" fmla="*/ 109 h 547"/>
                  <a:gd name="T2" fmla="*/ 1047 w 1143"/>
                  <a:gd name="T3" fmla="*/ 61 h 547"/>
                  <a:gd name="T4" fmla="*/ 807 w 1143"/>
                  <a:gd name="T5" fmla="*/ 61 h 547"/>
                  <a:gd name="T6" fmla="*/ 567 w 1143"/>
                  <a:gd name="T7" fmla="*/ 13 h 547"/>
                  <a:gd name="T8" fmla="*/ 312 w 1143"/>
                  <a:gd name="T9" fmla="*/ 137 h 547"/>
                  <a:gd name="T10" fmla="*/ 29 w 1143"/>
                  <a:gd name="T11" fmla="*/ 380 h 547"/>
                  <a:gd name="T12" fmla="*/ 137 w 1143"/>
                  <a:gd name="T13" fmla="*/ 397 h 547"/>
                  <a:gd name="T14" fmla="*/ 279 w 1143"/>
                  <a:gd name="T15" fmla="*/ 363 h 547"/>
                  <a:gd name="T16" fmla="*/ 423 w 1143"/>
                  <a:gd name="T17" fmla="*/ 301 h 547"/>
                  <a:gd name="T18" fmla="*/ 663 w 1143"/>
                  <a:gd name="T19" fmla="*/ 205 h 547"/>
                  <a:gd name="T20" fmla="*/ 471 w 1143"/>
                  <a:gd name="T21" fmla="*/ 301 h 547"/>
                  <a:gd name="T22" fmla="*/ 423 w 1143"/>
                  <a:gd name="T23" fmla="*/ 397 h 547"/>
                  <a:gd name="T24" fmla="*/ 327 w 1143"/>
                  <a:gd name="T25" fmla="*/ 445 h 547"/>
                  <a:gd name="T26" fmla="*/ 345 w 1143"/>
                  <a:gd name="T27" fmla="*/ 529 h 547"/>
                  <a:gd name="T28" fmla="*/ 423 w 1143"/>
                  <a:gd name="T29" fmla="*/ 541 h 547"/>
                  <a:gd name="T30" fmla="*/ 567 w 1143"/>
                  <a:gd name="T31" fmla="*/ 493 h 547"/>
                  <a:gd name="T32" fmla="*/ 759 w 1143"/>
                  <a:gd name="T33" fmla="*/ 541 h 547"/>
                  <a:gd name="T34" fmla="*/ 903 w 1143"/>
                  <a:gd name="T35" fmla="*/ 493 h 547"/>
                  <a:gd name="T36" fmla="*/ 1047 w 1143"/>
                  <a:gd name="T37" fmla="*/ 445 h 547"/>
                  <a:gd name="T38" fmla="*/ 1143 w 1143"/>
                  <a:gd name="T39" fmla="*/ 109 h 547"/>
                  <a:gd name="T40" fmla="*/ 1047 w 1143"/>
                  <a:gd name="T41" fmla="*/ 61 h 5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43" h="547">
                    <a:moveTo>
                      <a:pt x="1047" y="109"/>
                    </a:moveTo>
                    <a:cubicBezTo>
                      <a:pt x="1067" y="89"/>
                      <a:pt x="1087" y="69"/>
                      <a:pt x="1047" y="61"/>
                    </a:cubicBezTo>
                    <a:cubicBezTo>
                      <a:pt x="1007" y="53"/>
                      <a:pt x="887" y="69"/>
                      <a:pt x="807" y="61"/>
                    </a:cubicBezTo>
                    <a:cubicBezTo>
                      <a:pt x="727" y="53"/>
                      <a:pt x="649" y="0"/>
                      <a:pt x="567" y="13"/>
                    </a:cubicBezTo>
                    <a:cubicBezTo>
                      <a:pt x="485" y="26"/>
                      <a:pt x="402" y="76"/>
                      <a:pt x="312" y="137"/>
                    </a:cubicBezTo>
                    <a:cubicBezTo>
                      <a:pt x="222" y="198"/>
                      <a:pt x="58" y="337"/>
                      <a:pt x="29" y="380"/>
                    </a:cubicBezTo>
                    <a:cubicBezTo>
                      <a:pt x="0" y="423"/>
                      <a:pt x="95" y="400"/>
                      <a:pt x="137" y="397"/>
                    </a:cubicBezTo>
                    <a:cubicBezTo>
                      <a:pt x="179" y="394"/>
                      <a:pt x="231" y="379"/>
                      <a:pt x="279" y="363"/>
                    </a:cubicBezTo>
                    <a:cubicBezTo>
                      <a:pt x="327" y="347"/>
                      <a:pt x="359" y="327"/>
                      <a:pt x="423" y="301"/>
                    </a:cubicBezTo>
                    <a:cubicBezTo>
                      <a:pt x="487" y="275"/>
                      <a:pt x="655" y="205"/>
                      <a:pt x="663" y="205"/>
                    </a:cubicBezTo>
                    <a:cubicBezTo>
                      <a:pt x="671" y="205"/>
                      <a:pt x="511" y="269"/>
                      <a:pt x="471" y="301"/>
                    </a:cubicBezTo>
                    <a:cubicBezTo>
                      <a:pt x="431" y="333"/>
                      <a:pt x="447" y="373"/>
                      <a:pt x="423" y="397"/>
                    </a:cubicBezTo>
                    <a:cubicBezTo>
                      <a:pt x="399" y="421"/>
                      <a:pt x="340" y="423"/>
                      <a:pt x="327" y="445"/>
                    </a:cubicBezTo>
                    <a:cubicBezTo>
                      <a:pt x="314" y="467"/>
                      <a:pt x="329" y="513"/>
                      <a:pt x="345" y="529"/>
                    </a:cubicBezTo>
                    <a:cubicBezTo>
                      <a:pt x="361" y="545"/>
                      <a:pt x="386" y="547"/>
                      <a:pt x="423" y="541"/>
                    </a:cubicBezTo>
                    <a:cubicBezTo>
                      <a:pt x="460" y="535"/>
                      <a:pt x="511" y="493"/>
                      <a:pt x="567" y="493"/>
                    </a:cubicBezTo>
                    <a:cubicBezTo>
                      <a:pt x="623" y="493"/>
                      <a:pt x="703" y="541"/>
                      <a:pt x="759" y="541"/>
                    </a:cubicBezTo>
                    <a:cubicBezTo>
                      <a:pt x="815" y="541"/>
                      <a:pt x="855" y="509"/>
                      <a:pt x="903" y="493"/>
                    </a:cubicBezTo>
                    <a:cubicBezTo>
                      <a:pt x="951" y="477"/>
                      <a:pt x="1007" y="509"/>
                      <a:pt x="1047" y="445"/>
                    </a:cubicBezTo>
                    <a:cubicBezTo>
                      <a:pt x="1087" y="381"/>
                      <a:pt x="1143" y="173"/>
                      <a:pt x="1143" y="109"/>
                    </a:cubicBezTo>
                    <a:cubicBezTo>
                      <a:pt x="1143" y="45"/>
                      <a:pt x="1063" y="69"/>
                      <a:pt x="1047" y="61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199" name="Group 135">
              <a:extLst>
                <a:ext uri="{FF2B5EF4-FFF2-40B4-BE49-F238E27FC236}">
                  <a16:creationId xmlns:a16="http://schemas.microsoft.com/office/drawing/2014/main" id="{3034CE67-091E-463C-85DE-C880078AFC6E}"/>
                </a:ext>
              </a:extLst>
            </p:cNvPr>
            <p:cNvGrpSpPr>
              <a:grpSpLocks/>
            </p:cNvGrpSpPr>
            <p:nvPr/>
          </p:nvGrpSpPr>
          <p:grpSpPr bwMode="auto">
            <a:xfrm rot="179813">
              <a:off x="1432" y="3764"/>
              <a:ext cx="871" cy="299"/>
              <a:chOff x="384" y="2068"/>
              <a:chExt cx="4180" cy="1377"/>
            </a:xfrm>
          </p:grpSpPr>
          <p:sp>
            <p:nvSpPr>
              <p:cNvPr id="42211" name="Freeform 136">
                <a:extLst>
                  <a:ext uri="{FF2B5EF4-FFF2-40B4-BE49-F238E27FC236}">
                    <a16:creationId xmlns:a16="http://schemas.microsoft.com/office/drawing/2014/main" id="{EA74E7E0-D3AC-925B-E793-B97B24650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2" name="Freeform 137">
                <a:extLst>
                  <a:ext uri="{FF2B5EF4-FFF2-40B4-BE49-F238E27FC236}">
                    <a16:creationId xmlns:a16="http://schemas.microsoft.com/office/drawing/2014/main" id="{39AA9732-AB00-275E-349B-0C5CF3E8B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3" name="Freeform 138">
                <a:extLst>
                  <a:ext uri="{FF2B5EF4-FFF2-40B4-BE49-F238E27FC236}">
                    <a16:creationId xmlns:a16="http://schemas.microsoft.com/office/drawing/2014/main" id="{7249BBF5-3A1F-3741-A9E8-8B0CBAD9F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4" name="Freeform 139">
                <a:extLst>
                  <a:ext uri="{FF2B5EF4-FFF2-40B4-BE49-F238E27FC236}">
                    <a16:creationId xmlns:a16="http://schemas.microsoft.com/office/drawing/2014/main" id="{3E718069-6467-CBF1-C81B-0DE3F85ED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200" name="Freeform 140">
              <a:extLst>
                <a:ext uri="{FF2B5EF4-FFF2-40B4-BE49-F238E27FC236}">
                  <a16:creationId xmlns:a16="http://schemas.microsoft.com/office/drawing/2014/main" id="{AFA652B5-EEF2-7F72-D612-7E948A481A19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3427" y="4115"/>
              <a:ext cx="262" cy="193"/>
            </a:xfrm>
            <a:custGeom>
              <a:avLst/>
              <a:gdLst>
                <a:gd name="T0" fmla="*/ 0 w 1008"/>
                <a:gd name="T1" fmla="*/ 0 h 672"/>
                <a:gd name="T2" fmla="*/ 0 w 1008"/>
                <a:gd name="T3" fmla="*/ 0 h 672"/>
                <a:gd name="T4" fmla="*/ 0 w 1008"/>
                <a:gd name="T5" fmla="*/ 0 h 672"/>
                <a:gd name="T6" fmla="*/ 0 w 1008"/>
                <a:gd name="T7" fmla="*/ 0 h 672"/>
                <a:gd name="T8" fmla="*/ 0 w 1008"/>
                <a:gd name="T9" fmla="*/ 0 h 672"/>
                <a:gd name="T10" fmla="*/ 0 w 1008"/>
                <a:gd name="T11" fmla="*/ 0 h 672"/>
                <a:gd name="T12" fmla="*/ 0 w 1008"/>
                <a:gd name="T13" fmla="*/ 0 h 672"/>
                <a:gd name="T14" fmla="*/ 0 w 1008"/>
                <a:gd name="T15" fmla="*/ 0 h 672"/>
                <a:gd name="T16" fmla="*/ 0 w 1008"/>
                <a:gd name="T17" fmla="*/ 0 h 6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8" h="672">
                  <a:moveTo>
                    <a:pt x="0" y="384"/>
                  </a:moveTo>
                  <a:lnTo>
                    <a:pt x="94" y="271"/>
                  </a:lnTo>
                  <a:lnTo>
                    <a:pt x="384" y="0"/>
                  </a:lnTo>
                  <a:lnTo>
                    <a:pt x="480" y="192"/>
                  </a:lnTo>
                  <a:lnTo>
                    <a:pt x="1008" y="384"/>
                  </a:lnTo>
                  <a:lnTo>
                    <a:pt x="240" y="672"/>
                  </a:lnTo>
                  <a:lnTo>
                    <a:pt x="126" y="539"/>
                  </a:lnTo>
                  <a:lnTo>
                    <a:pt x="5" y="336"/>
                  </a:lnTo>
                  <a:lnTo>
                    <a:pt x="78" y="352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1" name="Freeform 141">
              <a:extLst>
                <a:ext uri="{FF2B5EF4-FFF2-40B4-BE49-F238E27FC236}">
                  <a16:creationId xmlns:a16="http://schemas.microsoft.com/office/drawing/2014/main" id="{FB0E854C-D26D-B78F-24FF-FD666B2B2A56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3124" y="3821"/>
              <a:ext cx="626" cy="256"/>
            </a:xfrm>
            <a:custGeom>
              <a:avLst/>
              <a:gdLst>
                <a:gd name="T0" fmla="*/ 0 w 1724"/>
                <a:gd name="T1" fmla="*/ 0 h 700"/>
                <a:gd name="T2" fmla="*/ 0 w 1724"/>
                <a:gd name="T3" fmla="*/ 0 h 700"/>
                <a:gd name="T4" fmla="*/ 0 w 1724"/>
                <a:gd name="T5" fmla="*/ 0 h 700"/>
                <a:gd name="T6" fmla="*/ 0 w 1724"/>
                <a:gd name="T7" fmla="*/ 0 h 700"/>
                <a:gd name="T8" fmla="*/ 0 w 1724"/>
                <a:gd name="T9" fmla="*/ 0 h 700"/>
                <a:gd name="T10" fmla="*/ 0 w 1724"/>
                <a:gd name="T11" fmla="*/ 0 h 700"/>
                <a:gd name="T12" fmla="*/ 0 w 1724"/>
                <a:gd name="T13" fmla="*/ 0 h 700"/>
                <a:gd name="T14" fmla="*/ 0 w 1724"/>
                <a:gd name="T15" fmla="*/ 0 h 700"/>
                <a:gd name="T16" fmla="*/ 0 w 1724"/>
                <a:gd name="T17" fmla="*/ 0 h 700"/>
                <a:gd name="T18" fmla="*/ 0 w 1724"/>
                <a:gd name="T19" fmla="*/ 0 h 700"/>
                <a:gd name="T20" fmla="*/ 0 w 1724"/>
                <a:gd name="T21" fmla="*/ 0 h 700"/>
                <a:gd name="T22" fmla="*/ 0 w 1724"/>
                <a:gd name="T23" fmla="*/ 0 h 700"/>
                <a:gd name="T24" fmla="*/ 0 w 1724"/>
                <a:gd name="T25" fmla="*/ 0 h 700"/>
                <a:gd name="T26" fmla="*/ 0 w 1724"/>
                <a:gd name="T27" fmla="*/ 0 h 700"/>
                <a:gd name="T28" fmla="*/ 0 w 1724"/>
                <a:gd name="T29" fmla="*/ 0 h 700"/>
                <a:gd name="T30" fmla="*/ 0 w 1724"/>
                <a:gd name="T31" fmla="*/ 0 h 7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4" h="700">
                  <a:moveTo>
                    <a:pt x="1447" y="88"/>
                  </a:moveTo>
                  <a:cubicBezTo>
                    <a:pt x="1363" y="67"/>
                    <a:pt x="1150" y="64"/>
                    <a:pt x="1017" y="51"/>
                  </a:cubicBezTo>
                  <a:cubicBezTo>
                    <a:pt x="884" y="38"/>
                    <a:pt x="732" y="0"/>
                    <a:pt x="650" y="9"/>
                  </a:cubicBezTo>
                  <a:cubicBezTo>
                    <a:pt x="568" y="18"/>
                    <a:pt x="621" y="48"/>
                    <a:pt x="527" y="107"/>
                  </a:cubicBezTo>
                  <a:cubicBezTo>
                    <a:pt x="433" y="166"/>
                    <a:pt x="172" y="305"/>
                    <a:pt x="86" y="363"/>
                  </a:cubicBezTo>
                  <a:cubicBezTo>
                    <a:pt x="0" y="421"/>
                    <a:pt x="14" y="427"/>
                    <a:pt x="11" y="455"/>
                  </a:cubicBezTo>
                  <a:cubicBezTo>
                    <a:pt x="8" y="483"/>
                    <a:pt x="51" y="506"/>
                    <a:pt x="69" y="530"/>
                  </a:cubicBezTo>
                  <a:cubicBezTo>
                    <a:pt x="87" y="554"/>
                    <a:pt x="91" y="573"/>
                    <a:pt x="119" y="597"/>
                  </a:cubicBezTo>
                  <a:cubicBezTo>
                    <a:pt x="147" y="621"/>
                    <a:pt x="175" y="659"/>
                    <a:pt x="236" y="675"/>
                  </a:cubicBezTo>
                  <a:cubicBezTo>
                    <a:pt x="297" y="691"/>
                    <a:pt x="394" y="700"/>
                    <a:pt x="484" y="693"/>
                  </a:cubicBezTo>
                  <a:cubicBezTo>
                    <a:pt x="575" y="685"/>
                    <a:pt x="660" y="663"/>
                    <a:pt x="781" y="630"/>
                  </a:cubicBezTo>
                  <a:cubicBezTo>
                    <a:pt x="901" y="596"/>
                    <a:pt x="1061" y="531"/>
                    <a:pt x="1207" y="492"/>
                  </a:cubicBezTo>
                  <a:cubicBezTo>
                    <a:pt x="1353" y="453"/>
                    <a:pt x="1586" y="423"/>
                    <a:pt x="1655" y="397"/>
                  </a:cubicBezTo>
                  <a:cubicBezTo>
                    <a:pt x="1724" y="371"/>
                    <a:pt x="1644" y="374"/>
                    <a:pt x="1622" y="338"/>
                  </a:cubicBezTo>
                  <a:cubicBezTo>
                    <a:pt x="1600" y="302"/>
                    <a:pt x="1550" y="221"/>
                    <a:pt x="1521" y="179"/>
                  </a:cubicBezTo>
                  <a:cubicBezTo>
                    <a:pt x="1492" y="137"/>
                    <a:pt x="1531" y="109"/>
                    <a:pt x="1447" y="8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2" name="Freeform 142">
              <a:extLst>
                <a:ext uri="{FF2B5EF4-FFF2-40B4-BE49-F238E27FC236}">
                  <a16:creationId xmlns:a16="http://schemas.microsoft.com/office/drawing/2014/main" id="{67E4936E-E5CB-650E-531F-1CE770C451C1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747" y="3993"/>
              <a:ext cx="781" cy="357"/>
            </a:xfrm>
            <a:custGeom>
              <a:avLst/>
              <a:gdLst>
                <a:gd name="T0" fmla="*/ 0 w 2151"/>
                <a:gd name="T1" fmla="*/ 0 h 973"/>
                <a:gd name="T2" fmla="*/ 0 w 2151"/>
                <a:gd name="T3" fmla="*/ 0 h 973"/>
                <a:gd name="T4" fmla="*/ 0 w 2151"/>
                <a:gd name="T5" fmla="*/ 0 h 973"/>
                <a:gd name="T6" fmla="*/ 0 w 2151"/>
                <a:gd name="T7" fmla="*/ 0 h 973"/>
                <a:gd name="T8" fmla="*/ 0 w 2151"/>
                <a:gd name="T9" fmla="*/ 0 h 973"/>
                <a:gd name="T10" fmla="*/ 0 w 2151"/>
                <a:gd name="T11" fmla="*/ 0 h 973"/>
                <a:gd name="T12" fmla="*/ 0 w 2151"/>
                <a:gd name="T13" fmla="*/ 0 h 973"/>
                <a:gd name="T14" fmla="*/ 0 w 2151"/>
                <a:gd name="T15" fmla="*/ 0 h 973"/>
                <a:gd name="T16" fmla="*/ 0 w 2151"/>
                <a:gd name="T17" fmla="*/ 0 h 973"/>
                <a:gd name="T18" fmla="*/ 0 w 2151"/>
                <a:gd name="T19" fmla="*/ 0 h 973"/>
                <a:gd name="T20" fmla="*/ 0 w 2151"/>
                <a:gd name="T21" fmla="*/ 0 h 973"/>
                <a:gd name="T22" fmla="*/ 0 w 2151"/>
                <a:gd name="T23" fmla="*/ 0 h 973"/>
                <a:gd name="T24" fmla="*/ 0 w 2151"/>
                <a:gd name="T25" fmla="*/ 0 h 973"/>
                <a:gd name="T26" fmla="*/ 0 w 2151"/>
                <a:gd name="T27" fmla="*/ 0 h 973"/>
                <a:gd name="T28" fmla="*/ 0 w 2151"/>
                <a:gd name="T29" fmla="*/ 0 h 973"/>
                <a:gd name="T30" fmla="*/ 0 w 2151"/>
                <a:gd name="T31" fmla="*/ 0 h 973"/>
                <a:gd name="T32" fmla="*/ 0 w 2151"/>
                <a:gd name="T33" fmla="*/ 0 h 973"/>
                <a:gd name="T34" fmla="*/ 0 w 2151"/>
                <a:gd name="T35" fmla="*/ 0 h 9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1" h="973">
                  <a:moveTo>
                    <a:pt x="0" y="204"/>
                  </a:moveTo>
                  <a:cubicBezTo>
                    <a:pt x="3" y="264"/>
                    <a:pt x="91" y="477"/>
                    <a:pt x="158" y="588"/>
                  </a:cubicBezTo>
                  <a:cubicBezTo>
                    <a:pt x="225" y="699"/>
                    <a:pt x="329" y="808"/>
                    <a:pt x="400" y="871"/>
                  </a:cubicBezTo>
                  <a:cubicBezTo>
                    <a:pt x="471" y="934"/>
                    <a:pt x="484" y="959"/>
                    <a:pt x="582" y="966"/>
                  </a:cubicBezTo>
                  <a:cubicBezTo>
                    <a:pt x="680" y="973"/>
                    <a:pt x="760" y="968"/>
                    <a:pt x="991" y="913"/>
                  </a:cubicBezTo>
                  <a:cubicBezTo>
                    <a:pt x="1222" y="858"/>
                    <a:pt x="1783" y="697"/>
                    <a:pt x="1967" y="636"/>
                  </a:cubicBezTo>
                  <a:cubicBezTo>
                    <a:pt x="2151" y="575"/>
                    <a:pt x="2087" y="589"/>
                    <a:pt x="2093" y="547"/>
                  </a:cubicBezTo>
                  <a:cubicBezTo>
                    <a:pt x="2100" y="507"/>
                    <a:pt x="2033" y="423"/>
                    <a:pt x="2008" y="388"/>
                  </a:cubicBezTo>
                  <a:cubicBezTo>
                    <a:pt x="1982" y="354"/>
                    <a:pt x="1971" y="352"/>
                    <a:pt x="1941" y="341"/>
                  </a:cubicBezTo>
                  <a:cubicBezTo>
                    <a:pt x="1912" y="330"/>
                    <a:pt x="1910" y="342"/>
                    <a:pt x="1832" y="323"/>
                  </a:cubicBezTo>
                  <a:cubicBezTo>
                    <a:pt x="1755" y="304"/>
                    <a:pt x="1577" y="241"/>
                    <a:pt x="1476" y="228"/>
                  </a:cubicBezTo>
                  <a:cubicBezTo>
                    <a:pt x="1375" y="215"/>
                    <a:pt x="1293" y="241"/>
                    <a:pt x="1225" y="242"/>
                  </a:cubicBezTo>
                  <a:cubicBezTo>
                    <a:pt x="1157" y="243"/>
                    <a:pt x="1118" y="267"/>
                    <a:pt x="1066" y="234"/>
                  </a:cubicBezTo>
                  <a:cubicBezTo>
                    <a:pt x="1014" y="201"/>
                    <a:pt x="947" y="78"/>
                    <a:pt x="916" y="42"/>
                  </a:cubicBezTo>
                  <a:cubicBezTo>
                    <a:pt x="885" y="6"/>
                    <a:pt x="1006" y="0"/>
                    <a:pt x="878" y="19"/>
                  </a:cubicBezTo>
                  <a:cubicBezTo>
                    <a:pt x="750" y="38"/>
                    <a:pt x="276" y="127"/>
                    <a:pt x="148" y="155"/>
                  </a:cubicBezTo>
                  <a:cubicBezTo>
                    <a:pt x="20" y="183"/>
                    <a:pt x="133" y="179"/>
                    <a:pt x="108" y="187"/>
                  </a:cubicBezTo>
                  <a:cubicBezTo>
                    <a:pt x="83" y="195"/>
                    <a:pt x="22" y="201"/>
                    <a:pt x="0" y="2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3" name="Freeform 143">
              <a:extLst>
                <a:ext uri="{FF2B5EF4-FFF2-40B4-BE49-F238E27FC236}">
                  <a16:creationId xmlns:a16="http://schemas.microsoft.com/office/drawing/2014/main" id="{75F48DE0-D7A3-40F4-65D8-07CE41E9EE97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095" y="3164"/>
              <a:ext cx="864" cy="924"/>
            </a:xfrm>
            <a:custGeom>
              <a:avLst/>
              <a:gdLst>
                <a:gd name="T0" fmla="*/ 0 w 2378"/>
                <a:gd name="T1" fmla="*/ 0 h 2520"/>
                <a:gd name="T2" fmla="*/ 0 w 2378"/>
                <a:gd name="T3" fmla="*/ 0 h 2520"/>
                <a:gd name="T4" fmla="*/ 0 w 2378"/>
                <a:gd name="T5" fmla="*/ 0 h 2520"/>
                <a:gd name="T6" fmla="*/ 0 w 2378"/>
                <a:gd name="T7" fmla="*/ 0 h 2520"/>
                <a:gd name="T8" fmla="*/ 0 w 2378"/>
                <a:gd name="T9" fmla="*/ 0 h 2520"/>
                <a:gd name="T10" fmla="*/ 0 w 2378"/>
                <a:gd name="T11" fmla="*/ 0 h 2520"/>
                <a:gd name="T12" fmla="*/ 0 w 2378"/>
                <a:gd name="T13" fmla="*/ 0 h 2520"/>
                <a:gd name="T14" fmla="*/ 0 w 2378"/>
                <a:gd name="T15" fmla="*/ 0 h 2520"/>
                <a:gd name="T16" fmla="*/ 0 w 2378"/>
                <a:gd name="T17" fmla="*/ 0 h 2520"/>
                <a:gd name="T18" fmla="*/ 0 w 2378"/>
                <a:gd name="T19" fmla="*/ 0 h 2520"/>
                <a:gd name="T20" fmla="*/ 0 w 2378"/>
                <a:gd name="T21" fmla="*/ 0 h 2520"/>
                <a:gd name="T22" fmla="*/ 0 w 2378"/>
                <a:gd name="T23" fmla="*/ 0 h 2520"/>
                <a:gd name="T24" fmla="*/ 0 w 2378"/>
                <a:gd name="T25" fmla="*/ 0 h 2520"/>
                <a:gd name="T26" fmla="*/ 0 w 2378"/>
                <a:gd name="T27" fmla="*/ 0 h 2520"/>
                <a:gd name="T28" fmla="*/ 0 w 2378"/>
                <a:gd name="T29" fmla="*/ 0 h 2520"/>
                <a:gd name="T30" fmla="*/ 0 w 2378"/>
                <a:gd name="T31" fmla="*/ 0 h 2520"/>
                <a:gd name="T32" fmla="*/ 0 w 2378"/>
                <a:gd name="T33" fmla="*/ 0 h 2520"/>
                <a:gd name="T34" fmla="*/ 0 w 2378"/>
                <a:gd name="T35" fmla="*/ 0 h 2520"/>
                <a:gd name="T36" fmla="*/ 0 w 2378"/>
                <a:gd name="T37" fmla="*/ 0 h 2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78" h="2520">
                  <a:moveTo>
                    <a:pt x="1961" y="193"/>
                  </a:moveTo>
                  <a:cubicBezTo>
                    <a:pt x="2008" y="0"/>
                    <a:pt x="2378" y="322"/>
                    <a:pt x="2375" y="323"/>
                  </a:cubicBezTo>
                  <a:cubicBezTo>
                    <a:pt x="2372" y="324"/>
                    <a:pt x="2120" y="224"/>
                    <a:pt x="1945" y="201"/>
                  </a:cubicBezTo>
                  <a:cubicBezTo>
                    <a:pt x="1770" y="178"/>
                    <a:pt x="1615" y="139"/>
                    <a:pt x="1323" y="185"/>
                  </a:cubicBezTo>
                  <a:cubicBezTo>
                    <a:pt x="1031" y="231"/>
                    <a:pt x="384" y="429"/>
                    <a:pt x="192" y="477"/>
                  </a:cubicBezTo>
                  <a:cubicBezTo>
                    <a:pt x="0" y="525"/>
                    <a:pt x="175" y="418"/>
                    <a:pt x="171" y="473"/>
                  </a:cubicBezTo>
                  <a:cubicBezTo>
                    <a:pt x="167" y="528"/>
                    <a:pt x="187" y="609"/>
                    <a:pt x="171" y="809"/>
                  </a:cubicBezTo>
                  <a:cubicBezTo>
                    <a:pt x="155" y="1009"/>
                    <a:pt x="96" y="1518"/>
                    <a:pt x="75" y="1673"/>
                  </a:cubicBezTo>
                  <a:cubicBezTo>
                    <a:pt x="54" y="1828"/>
                    <a:pt x="17" y="1706"/>
                    <a:pt x="46" y="1742"/>
                  </a:cubicBezTo>
                  <a:cubicBezTo>
                    <a:pt x="75" y="1778"/>
                    <a:pt x="196" y="1844"/>
                    <a:pt x="249" y="1888"/>
                  </a:cubicBezTo>
                  <a:cubicBezTo>
                    <a:pt x="302" y="1932"/>
                    <a:pt x="312" y="1957"/>
                    <a:pt x="363" y="2009"/>
                  </a:cubicBezTo>
                  <a:cubicBezTo>
                    <a:pt x="414" y="2061"/>
                    <a:pt x="502" y="2124"/>
                    <a:pt x="555" y="2201"/>
                  </a:cubicBezTo>
                  <a:cubicBezTo>
                    <a:pt x="608" y="2278"/>
                    <a:pt x="654" y="2424"/>
                    <a:pt x="679" y="2472"/>
                  </a:cubicBezTo>
                  <a:cubicBezTo>
                    <a:pt x="704" y="2520"/>
                    <a:pt x="631" y="2519"/>
                    <a:pt x="703" y="2489"/>
                  </a:cubicBezTo>
                  <a:cubicBezTo>
                    <a:pt x="775" y="2459"/>
                    <a:pt x="970" y="2333"/>
                    <a:pt x="1109" y="2294"/>
                  </a:cubicBezTo>
                  <a:cubicBezTo>
                    <a:pt x="1248" y="2255"/>
                    <a:pt x="1399" y="2292"/>
                    <a:pt x="1539" y="2253"/>
                  </a:cubicBezTo>
                  <a:cubicBezTo>
                    <a:pt x="1679" y="2214"/>
                    <a:pt x="1855" y="2186"/>
                    <a:pt x="1947" y="2057"/>
                  </a:cubicBezTo>
                  <a:cubicBezTo>
                    <a:pt x="2039" y="1928"/>
                    <a:pt x="2089" y="1792"/>
                    <a:pt x="2091" y="1481"/>
                  </a:cubicBezTo>
                  <a:cubicBezTo>
                    <a:pt x="2093" y="1170"/>
                    <a:pt x="1983" y="422"/>
                    <a:pt x="1961" y="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4" name="Freeform 144">
              <a:extLst>
                <a:ext uri="{FF2B5EF4-FFF2-40B4-BE49-F238E27FC236}">
                  <a16:creationId xmlns:a16="http://schemas.microsoft.com/office/drawing/2014/main" id="{474BC816-2F4E-6A6D-45A7-E9138E92A1E1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182" y="3629"/>
              <a:ext cx="156" cy="193"/>
            </a:xfrm>
            <a:custGeom>
              <a:avLst/>
              <a:gdLst>
                <a:gd name="T0" fmla="*/ 0 w 430"/>
                <a:gd name="T1" fmla="*/ 0 h 527"/>
                <a:gd name="T2" fmla="*/ 0 w 430"/>
                <a:gd name="T3" fmla="*/ 0 h 527"/>
                <a:gd name="T4" fmla="*/ 0 w 430"/>
                <a:gd name="T5" fmla="*/ 0 h 527"/>
                <a:gd name="T6" fmla="*/ 0 w 430"/>
                <a:gd name="T7" fmla="*/ 0 h 5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0" h="527">
                  <a:moveTo>
                    <a:pt x="430" y="0"/>
                  </a:moveTo>
                  <a:cubicBezTo>
                    <a:pt x="411" y="24"/>
                    <a:pt x="367" y="88"/>
                    <a:pt x="316" y="146"/>
                  </a:cubicBezTo>
                  <a:cubicBezTo>
                    <a:pt x="265" y="204"/>
                    <a:pt x="175" y="286"/>
                    <a:pt x="122" y="349"/>
                  </a:cubicBezTo>
                  <a:cubicBezTo>
                    <a:pt x="69" y="412"/>
                    <a:pt x="25" y="490"/>
                    <a:pt x="0" y="5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5" name="Freeform 145">
              <a:extLst>
                <a:ext uri="{FF2B5EF4-FFF2-40B4-BE49-F238E27FC236}">
                  <a16:creationId xmlns:a16="http://schemas.microsoft.com/office/drawing/2014/main" id="{59393ED3-9646-8F3B-4B95-6AE4A58B364D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389" y="3831"/>
              <a:ext cx="115" cy="182"/>
            </a:xfrm>
            <a:custGeom>
              <a:avLst/>
              <a:gdLst>
                <a:gd name="T0" fmla="*/ 0 w 317"/>
                <a:gd name="T1" fmla="*/ 0 h 495"/>
                <a:gd name="T2" fmla="*/ 0 w 317"/>
                <a:gd name="T3" fmla="*/ 0 h 495"/>
                <a:gd name="T4" fmla="*/ 0 w 317"/>
                <a:gd name="T5" fmla="*/ 0 h 4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7" h="495">
                  <a:moveTo>
                    <a:pt x="317" y="0"/>
                  </a:moveTo>
                  <a:cubicBezTo>
                    <a:pt x="298" y="41"/>
                    <a:pt x="256" y="153"/>
                    <a:pt x="203" y="235"/>
                  </a:cubicBezTo>
                  <a:cubicBezTo>
                    <a:pt x="150" y="317"/>
                    <a:pt x="42" y="441"/>
                    <a:pt x="0" y="4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6" name="Freeform 146">
              <a:extLst>
                <a:ext uri="{FF2B5EF4-FFF2-40B4-BE49-F238E27FC236}">
                  <a16:creationId xmlns:a16="http://schemas.microsoft.com/office/drawing/2014/main" id="{6B61F5BA-18D0-2B0B-7379-B0B0B8079DF4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732" y="3233"/>
              <a:ext cx="711" cy="815"/>
            </a:xfrm>
            <a:custGeom>
              <a:avLst/>
              <a:gdLst>
                <a:gd name="T0" fmla="*/ 0 w 1960"/>
                <a:gd name="T1" fmla="*/ 0 h 2224"/>
                <a:gd name="T2" fmla="*/ 0 w 1960"/>
                <a:gd name="T3" fmla="*/ 0 h 2224"/>
                <a:gd name="T4" fmla="*/ 0 w 1960"/>
                <a:gd name="T5" fmla="*/ 0 h 2224"/>
                <a:gd name="T6" fmla="*/ 0 w 1960"/>
                <a:gd name="T7" fmla="*/ 0 h 2224"/>
                <a:gd name="T8" fmla="*/ 0 w 1960"/>
                <a:gd name="T9" fmla="*/ 0 h 2224"/>
                <a:gd name="T10" fmla="*/ 0 w 1960"/>
                <a:gd name="T11" fmla="*/ 0 h 2224"/>
                <a:gd name="T12" fmla="*/ 0 w 1960"/>
                <a:gd name="T13" fmla="*/ 0 h 2224"/>
                <a:gd name="T14" fmla="*/ 0 w 1960"/>
                <a:gd name="T15" fmla="*/ 0 h 2224"/>
                <a:gd name="T16" fmla="*/ 0 w 1960"/>
                <a:gd name="T17" fmla="*/ 0 h 2224"/>
                <a:gd name="T18" fmla="*/ 0 w 1960"/>
                <a:gd name="T19" fmla="*/ 0 h 2224"/>
                <a:gd name="T20" fmla="*/ 0 w 1960"/>
                <a:gd name="T21" fmla="*/ 0 h 2224"/>
                <a:gd name="T22" fmla="*/ 0 w 1960"/>
                <a:gd name="T23" fmla="*/ 0 h 2224"/>
                <a:gd name="T24" fmla="*/ 0 w 1960"/>
                <a:gd name="T25" fmla="*/ 0 h 2224"/>
                <a:gd name="T26" fmla="*/ 0 w 1960"/>
                <a:gd name="T27" fmla="*/ 0 h 2224"/>
                <a:gd name="T28" fmla="*/ 0 w 1960"/>
                <a:gd name="T29" fmla="*/ 0 h 2224"/>
                <a:gd name="T30" fmla="*/ 0 w 1960"/>
                <a:gd name="T31" fmla="*/ 0 h 2224"/>
                <a:gd name="T32" fmla="*/ 0 w 1960"/>
                <a:gd name="T33" fmla="*/ 0 h 2224"/>
                <a:gd name="T34" fmla="*/ 0 w 1960"/>
                <a:gd name="T35" fmla="*/ 0 h 2224"/>
                <a:gd name="T36" fmla="*/ 0 w 1960"/>
                <a:gd name="T37" fmla="*/ 0 h 2224"/>
                <a:gd name="T38" fmla="*/ 0 w 1960"/>
                <a:gd name="T39" fmla="*/ 0 h 2224"/>
                <a:gd name="T40" fmla="*/ 0 w 1960"/>
                <a:gd name="T41" fmla="*/ 0 h 2224"/>
                <a:gd name="T42" fmla="*/ 0 w 1960"/>
                <a:gd name="T43" fmla="*/ 0 h 2224"/>
                <a:gd name="T44" fmla="*/ 0 w 1960"/>
                <a:gd name="T45" fmla="*/ 0 h 2224"/>
                <a:gd name="T46" fmla="*/ 0 w 1960"/>
                <a:gd name="T47" fmla="*/ 0 h 2224"/>
                <a:gd name="T48" fmla="*/ 0 w 1960"/>
                <a:gd name="T49" fmla="*/ 0 h 22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2224">
                  <a:moveTo>
                    <a:pt x="256" y="2224"/>
                  </a:moveTo>
                  <a:cubicBezTo>
                    <a:pt x="184" y="2184"/>
                    <a:pt x="152" y="2040"/>
                    <a:pt x="112" y="1888"/>
                  </a:cubicBezTo>
                  <a:cubicBezTo>
                    <a:pt x="72" y="1736"/>
                    <a:pt x="32" y="1488"/>
                    <a:pt x="16" y="1312"/>
                  </a:cubicBezTo>
                  <a:cubicBezTo>
                    <a:pt x="0" y="1136"/>
                    <a:pt x="0" y="984"/>
                    <a:pt x="16" y="832"/>
                  </a:cubicBezTo>
                  <a:cubicBezTo>
                    <a:pt x="32" y="680"/>
                    <a:pt x="48" y="512"/>
                    <a:pt x="112" y="400"/>
                  </a:cubicBezTo>
                  <a:cubicBezTo>
                    <a:pt x="176" y="288"/>
                    <a:pt x="304" y="224"/>
                    <a:pt x="400" y="160"/>
                  </a:cubicBezTo>
                  <a:cubicBezTo>
                    <a:pt x="496" y="96"/>
                    <a:pt x="592" y="32"/>
                    <a:pt x="688" y="16"/>
                  </a:cubicBezTo>
                  <a:cubicBezTo>
                    <a:pt x="784" y="0"/>
                    <a:pt x="904" y="64"/>
                    <a:pt x="976" y="64"/>
                  </a:cubicBezTo>
                  <a:cubicBezTo>
                    <a:pt x="1048" y="64"/>
                    <a:pt x="1048" y="16"/>
                    <a:pt x="1120" y="16"/>
                  </a:cubicBezTo>
                  <a:cubicBezTo>
                    <a:pt x="1192" y="16"/>
                    <a:pt x="1344" y="48"/>
                    <a:pt x="1408" y="64"/>
                  </a:cubicBezTo>
                  <a:cubicBezTo>
                    <a:pt x="1472" y="80"/>
                    <a:pt x="1456" y="48"/>
                    <a:pt x="1504" y="112"/>
                  </a:cubicBezTo>
                  <a:cubicBezTo>
                    <a:pt x="1552" y="176"/>
                    <a:pt x="1648" y="360"/>
                    <a:pt x="1696" y="448"/>
                  </a:cubicBezTo>
                  <a:cubicBezTo>
                    <a:pt x="1744" y="536"/>
                    <a:pt x="1768" y="560"/>
                    <a:pt x="1792" y="640"/>
                  </a:cubicBezTo>
                  <a:cubicBezTo>
                    <a:pt x="1816" y="720"/>
                    <a:pt x="1816" y="824"/>
                    <a:pt x="1840" y="928"/>
                  </a:cubicBezTo>
                  <a:cubicBezTo>
                    <a:pt x="1864" y="1032"/>
                    <a:pt x="1920" y="1192"/>
                    <a:pt x="1936" y="1264"/>
                  </a:cubicBezTo>
                  <a:cubicBezTo>
                    <a:pt x="1952" y="1336"/>
                    <a:pt x="1960" y="1320"/>
                    <a:pt x="1936" y="1360"/>
                  </a:cubicBezTo>
                  <a:cubicBezTo>
                    <a:pt x="1912" y="1400"/>
                    <a:pt x="1846" y="1451"/>
                    <a:pt x="1792" y="1504"/>
                  </a:cubicBezTo>
                  <a:cubicBezTo>
                    <a:pt x="1738" y="1557"/>
                    <a:pt x="1675" y="1635"/>
                    <a:pt x="1611" y="1680"/>
                  </a:cubicBezTo>
                  <a:cubicBezTo>
                    <a:pt x="1547" y="1725"/>
                    <a:pt x="1467" y="1747"/>
                    <a:pt x="1411" y="1772"/>
                  </a:cubicBezTo>
                  <a:cubicBezTo>
                    <a:pt x="1355" y="1797"/>
                    <a:pt x="1291" y="1786"/>
                    <a:pt x="1277" y="1830"/>
                  </a:cubicBezTo>
                  <a:cubicBezTo>
                    <a:pt x="1263" y="1874"/>
                    <a:pt x="1332" y="1996"/>
                    <a:pt x="1327" y="2039"/>
                  </a:cubicBezTo>
                  <a:cubicBezTo>
                    <a:pt x="1322" y="2082"/>
                    <a:pt x="1288" y="2078"/>
                    <a:pt x="1244" y="2089"/>
                  </a:cubicBezTo>
                  <a:cubicBezTo>
                    <a:pt x="1200" y="2100"/>
                    <a:pt x="1185" y="2089"/>
                    <a:pt x="1060" y="2106"/>
                  </a:cubicBezTo>
                  <a:cubicBezTo>
                    <a:pt x="935" y="2123"/>
                    <a:pt x="627" y="2169"/>
                    <a:pt x="493" y="2189"/>
                  </a:cubicBezTo>
                  <a:cubicBezTo>
                    <a:pt x="359" y="2209"/>
                    <a:pt x="305" y="2217"/>
                    <a:pt x="256" y="2224"/>
                  </a:cubicBezTo>
                  <a:close/>
                </a:path>
              </a:pathLst>
            </a:custGeom>
            <a:gradFill rotWithShape="1">
              <a:gsLst>
                <a:gs pos="0">
                  <a:srgbClr val="0033CC"/>
                </a:gs>
                <a:gs pos="100000">
                  <a:srgbClr val="00185E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207" name="Freeform 147">
              <a:extLst>
                <a:ext uri="{FF2B5EF4-FFF2-40B4-BE49-F238E27FC236}">
                  <a16:creationId xmlns:a16="http://schemas.microsoft.com/office/drawing/2014/main" id="{BA344EDF-ED65-8854-BD42-9D5E5DEFE49E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3166" y="3538"/>
              <a:ext cx="56" cy="396"/>
            </a:xfrm>
            <a:custGeom>
              <a:avLst/>
              <a:gdLst>
                <a:gd name="T0" fmla="*/ 0 w 155"/>
                <a:gd name="T1" fmla="*/ 0 h 1079"/>
                <a:gd name="T2" fmla="*/ 0 w 155"/>
                <a:gd name="T3" fmla="*/ 0 h 1079"/>
                <a:gd name="T4" fmla="*/ 0 w 155"/>
                <a:gd name="T5" fmla="*/ 0 h 1079"/>
                <a:gd name="T6" fmla="*/ 0 w 155"/>
                <a:gd name="T7" fmla="*/ 0 h 1079"/>
                <a:gd name="T8" fmla="*/ 0 w 155"/>
                <a:gd name="T9" fmla="*/ 0 h 1079"/>
                <a:gd name="T10" fmla="*/ 0 w 155"/>
                <a:gd name="T11" fmla="*/ 0 h 10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079">
                  <a:moveTo>
                    <a:pt x="70" y="0"/>
                  </a:moveTo>
                  <a:cubicBezTo>
                    <a:pt x="63" y="7"/>
                    <a:pt x="56" y="3"/>
                    <a:pt x="70" y="42"/>
                  </a:cubicBezTo>
                  <a:cubicBezTo>
                    <a:pt x="84" y="81"/>
                    <a:pt x="153" y="150"/>
                    <a:pt x="154" y="236"/>
                  </a:cubicBezTo>
                  <a:cubicBezTo>
                    <a:pt x="155" y="322"/>
                    <a:pt x="104" y="462"/>
                    <a:pt x="79" y="561"/>
                  </a:cubicBezTo>
                  <a:cubicBezTo>
                    <a:pt x="54" y="660"/>
                    <a:pt x="8" y="743"/>
                    <a:pt x="4" y="829"/>
                  </a:cubicBezTo>
                  <a:cubicBezTo>
                    <a:pt x="0" y="915"/>
                    <a:pt x="44" y="1027"/>
                    <a:pt x="54" y="10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208" name="Group 148">
              <a:extLst>
                <a:ext uri="{FF2B5EF4-FFF2-40B4-BE49-F238E27FC236}">
                  <a16:creationId xmlns:a16="http://schemas.microsoft.com/office/drawing/2014/main" id="{7DB0B3DF-1C5E-F074-D699-0AF24917590E}"/>
                </a:ext>
              </a:extLst>
            </p:cNvPr>
            <p:cNvGrpSpPr>
              <a:grpSpLocks/>
            </p:cNvGrpSpPr>
            <p:nvPr/>
          </p:nvGrpSpPr>
          <p:grpSpPr bwMode="auto">
            <a:xfrm rot="705790">
              <a:off x="3278" y="3236"/>
              <a:ext cx="221" cy="303"/>
              <a:chOff x="2426" y="187"/>
              <a:chExt cx="704" cy="948"/>
            </a:xfrm>
          </p:grpSpPr>
          <p:sp>
            <p:nvSpPr>
              <p:cNvPr id="42209" name="Freeform 149">
                <a:extLst>
                  <a:ext uri="{FF2B5EF4-FFF2-40B4-BE49-F238E27FC236}">
                    <a16:creationId xmlns:a16="http://schemas.microsoft.com/office/drawing/2014/main" id="{4E85F574-44EC-3824-D407-19B891DB0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210" name="Freeform 150">
                <a:extLst>
                  <a:ext uri="{FF2B5EF4-FFF2-40B4-BE49-F238E27FC236}">
                    <a16:creationId xmlns:a16="http://schemas.microsoft.com/office/drawing/2014/main" id="{B2669C51-F68A-7269-8F2F-7EE6AC12D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351" name="Group 151">
            <a:extLst>
              <a:ext uri="{FF2B5EF4-FFF2-40B4-BE49-F238E27FC236}">
                <a16:creationId xmlns:a16="http://schemas.microsoft.com/office/drawing/2014/main" id="{964179AD-909E-1F2E-1B11-E0112B00C502}"/>
              </a:ext>
            </a:extLst>
          </p:cNvPr>
          <p:cNvGrpSpPr>
            <a:grpSpLocks/>
          </p:cNvGrpSpPr>
          <p:nvPr/>
        </p:nvGrpSpPr>
        <p:grpSpPr bwMode="auto">
          <a:xfrm rot="668125">
            <a:off x="2286000" y="4648200"/>
            <a:ext cx="1411288" cy="1311275"/>
            <a:chOff x="3258" y="1632"/>
            <a:chExt cx="1922" cy="1891"/>
          </a:xfrm>
        </p:grpSpPr>
        <p:sp>
          <p:nvSpPr>
            <p:cNvPr id="42170" name="Freeform 152">
              <a:extLst>
                <a:ext uri="{FF2B5EF4-FFF2-40B4-BE49-F238E27FC236}">
                  <a16:creationId xmlns:a16="http://schemas.microsoft.com/office/drawing/2014/main" id="{F59E3C88-1C7B-7633-92D6-E11A4944C872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4 w 504"/>
                <a:gd name="T1" fmla="*/ 444 h 592"/>
                <a:gd name="T2" fmla="*/ 32 w 504"/>
                <a:gd name="T3" fmla="*/ 167 h 592"/>
                <a:gd name="T4" fmla="*/ 87 w 504"/>
                <a:gd name="T5" fmla="*/ 8 h 592"/>
                <a:gd name="T6" fmla="*/ 87 w 504"/>
                <a:gd name="T7" fmla="*/ 204 h 592"/>
                <a:gd name="T8" fmla="*/ 58 w 504"/>
                <a:gd name="T9" fmla="*/ 444 h 592"/>
                <a:gd name="T10" fmla="*/ 4 w 504"/>
                <a:gd name="T11" fmla="*/ 44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353" name="Freeform 153">
              <a:extLst>
                <a:ext uri="{FF2B5EF4-FFF2-40B4-BE49-F238E27FC236}">
                  <a16:creationId xmlns:a16="http://schemas.microsoft.com/office/drawing/2014/main" id="{55AD168B-7AFF-0664-3A5B-9FCC8220E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632"/>
              <a:ext cx="1916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42172" name="Freeform 154">
              <a:extLst>
                <a:ext uri="{FF2B5EF4-FFF2-40B4-BE49-F238E27FC236}">
                  <a16:creationId xmlns:a16="http://schemas.microsoft.com/office/drawing/2014/main" id="{5D8ADA45-79F6-2F4D-7088-7678A2E92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3" name="Freeform 155">
              <a:extLst>
                <a:ext uri="{FF2B5EF4-FFF2-40B4-BE49-F238E27FC236}">
                  <a16:creationId xmlns:a16="http://schemas.microsoft.com/office/drawing/2014/main" id="{FBBC558F-9D61-3E5F-9A76-94E83347ABF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130 w 680"/>
                <a:gd name="T1" fmla="*/ 152 h 248"/>
                <a:gd name="T2" fmla="*/ 103 w 680"/>
                <a:gd name="T3" fmla="*/ 104 h 248"/>
                <a:gd name="T4" fmla="*/ 29 w 680"/>
                <a:gd name="T5" fmla="*/ 8 h 248"/>
                <a:gd name="T6" fmla="*/ 3 w 680"/>
                <a:gd name="T7" fmla="*/ 56 h 248"/>
                <a:gd name="T8" fmla="*/ 39 w 680"/>
                <a:gd name="T9" fmla="*/ 152 h 248"/>
                <a:gd name="T10" fmla="*/ 103 w 680"/>
                <a:gd name="T11" fmla="*/ 248 h 248"/>
                <a:gd name="T12" fmla="*/ 130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4" name="Freeform 156">
              <a:extLst>
                <a:ext uri="{FF2B5EF4-FFF2-40B4-BE49-F238E27FC236}">
                  <a16:creationId xmlns:a16="http://schemas.microsoft.com/office/drawing/2014/main" id="{45AD3728-094D-0DDC-07AB-4059FBCB12E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10 w 1104"/>
                <a:gd name="T1" fmla="*/ 69 h 904"/>
                <a:gd name="T2" fmla="*/ 10 w 1104"/>
                <a:gd name="T3" fmla="*/ 117 h 904"/>
                <a:gd name="T4" fmla="*/ 29 w 1104"/>
                <a:gd name="T5" fmla="*/ 330 h 904"/>
                <a:gd name="T6" fmla="*/ 77 w 1104"/>
                <a:gd name="T7" fmla="*/ 503 h 904"/>
                <a:gd name="T8" fmla="*/ 141 w 1104"/>
                <a:gd name="T9" fmla="*/ 675 h 904"/>
                <a:gd name="T10" fmla="*/ 207 w 1104"/>
                <a:gd name="T11" fmla="*/ 717 h 904"/>
                <a:gd name="T12" fmla="*/ 187 w 1104"/>
                <a:gd name="T13" fmla="*/ 803 h 904"/>
                <a:gd name="T14" fmla="*/ 94 w 1104"/>
                <a:gd name="T15" fmla="*/ 760 h 904"/>
                <a:gd name="T16" fmla="*/ 39 w 1104"/>
                <a:gd name="T17" fmla="*/ 630 h 904"/>
                <a:gd name="T18" fmla="*/ 10 w 1104"/>
                <a:gd name="T19" fmla="*/ 417 h 904"/>
                <a:gd name="T20" fmla="*/ 3 w 1104"/>
                <a:gd name="T21" fmla="*/ 202 h 904"/>
                <a:gd name="T22" fmla="*/ 3 w 1104"/>
                <a:gd name="T23" fmla="*/ 32 h 904"/>
                <a:gd name="T24" fmla="*/ 10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5" name="Freeform 157">
              <a:extLst>
                <a:ext uri="{FF2B5EF4-FFF2-40B4-BE49-F238E27FC236}">
                  <a16:creationId xmlns:a16="http://schemas.microsoft.com/office/drawing/2014/main" id="{93F30FF2-9202-2C03-3877-A252025A78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76 w 400"/>
                <a:gd name="T1" fmla="*/ 319 h 416"/>
                <a:gd name="T2" fmla="*/ 76 w 400"/>
                <a:gd name="T3" fmla="*/ 279 h 416"/>
                <a:gd name="T4" fmla="*/ 37 w 400"/>
                <a:gd name="T5" fmla="*/ 37 h 416"/>
                <a:gd name="T6" fmla="*/ 7 w 400"/>
                <a:gd name="T7" fmla="*/ 37 h 416"/>
                <a:gd name="T8" fmla="*/ 7 w 400"/>
                <a:gd name="T9" fmla="*/ 159 h 416"/>
                <a:gd name="T10" fmla="*/ 47 w 400"/>
                <a:gd name="T11" fmla="*/ 319 h 416"/>
                <a:gd name="T12" fmla="*/ 76 w 400"/>
                <a:gd name="T13" fmla="*/ 319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6" name="Freeform 158">
              <a:extLst>
                <a:ext uri="{FF2B5EF4-FFF2-40B4-BE49-F238E27FC236}">
                  <a16:creationId xmlns:a16="http://schemas.microsoft.com/office/drawing/2014/main" id="{18A33FE2-0359-62A7-02E4-CFF4DD631E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113 w 618"/>
                <a:gd name="T1" fmla="*/ 222 h 255"/>
                <a:gd name="T2" fmla="*/ 86 w 618"/>
                <a:gd name="T3" fmla="*/ 183 h 255"/>
                <a:gd name="T4" fmla="*/ 49 w 618"/>
                <a:gd name="T5" fmla="*/ 117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7" name="Freeform 159">
              <a:extLst>
                <a:ext uri="{FF2B5EF4-FFF2-40B4-BE49-F238E27FC236}">
                  <a16:creationId xmlns:a16="http://schemas.microsoft.com/office/drawing/2014/main" id="{0F59E816-6B20-A3A3-0CAE-F8FA6C38F4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59 w 906"/>
                <a:gd name="T1" fmla="*/ 47 h 508"/>
                <a:gd name="T2" fmla="*/ 8 w 906"/>
                <a:gd name="T3" fmla="*/ 0 h 508"/>
                <a:gd name="T4" fmla="*/ 9 w 906"/>
                <a:gd name="T5" fmla="*/ 47 h 508"/>
                <a:gd name="T6" fmla="*/ 42 w 906"/>
                <a:gd name="T7" fmla="*/ 142 h 508"/>
                <a:gd name="T8" fmla="*/ 70 w 906"/>
                <a:gd name="T9" fmla="*/ 189 h 508"/>
                <a:gd name="T10" fmla="*/ 27 w 906"/>
                <a:gd name="T11" fmla="*/ 130 h 508"/>
                <a:gd name="T12" fmla="*/ 40 w 906"/>
                <a:gd name="T13" fmla="*/ 199 h 508"/>
                <a:gd name="T14" fmla="*/ 76 w 906"/>
                <a:gd name="T15" fmla="*/ 309 h 508"/>
                <a:gd name="T16" fmla="*/ 117 w 906"/>
                <a:gd name="T17" fmla="*/ 268 h 508"/>
                <a:gd name="T18" fmla="*/ 80 w 906"/>
                <a:gd name="T19" fmla="*/ 348 h 508"/>
                <a:gd name="T20" fmla="*/ 108 w 906"/>
                <a:gd name="T21" fmla="*/ 389 h 508"/>
                <a:gd name="T22" fmla="*/ 153 w 906"/>
                <a:gd name="T23" fmla="*/ 348 h 508"/>
                <a:gd name="T24" fmla="*/ 172 w 906"/>
                <a:gd name="T25" fmla="*/ 268 h 508"/>
                <a:gd name="T26" fmla="*/ 168 w 906"/>
                <a:gd name="T27" fmla="*/ 298 h 508"/>
                <a:gd name="T28" fmla="*/ 141 w 906"/>
                <a:gd name="T29" fmla="*/ 409 h 508"/>
                <a:gd name="T30" fmla="*/ 174 w 906"/>
                <a:gd name="T31" fmla="*/ 400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8" name="Freeform 160">
              <a:extLst>
                <a:ext uri="{FF2B5EF4-FFF2-40B4-BE49-F238E27FC236}">
                  <a16:creationId xmlns:a16="http://schemas.microsoft.com/office/drawing/2014/main" id="{8CD75EEA-BF2A-0E90-8B88-FFCA044CB6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10 w 56"/>
                <a:gd name="T1" fmla="*/ 0 h 336"/>
                <a:gd name="T2" fmla="*/ 3 w 56"/>
                <a:gd name="T3" fmla="*/ 79 h 336"/>
                <a:gd name="T4" fmla="*/ 3 w 56"/>
                <a:gd name="T5" fmla="*/ 27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79" name="Freeform 161">
              <a:extLst>
                <a:ext uri="{FF2B5EF4-FFF2-40B4-BE49-F238E27FC236}">
                  <a16:creationId xmlns:a16="http://schemas.microsoft.com/office/drawing/2014/main" id="{8740D771-BDF3-590B-54B2-C4C640BB818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11 w 104"/>
                <a:gd name="T1" fmla="*/ 0 h 384"/>
                <a:gd name="T2" fmla="*/ 3 w 104"/>
                <a:gd name="T3" fmla="*/ 114 h 384"/>
                <a:gd name="T4" fmla="*/ 22 w 104"/>
                <a:gd name="T5" fmla="*/ 305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0" name="Freeform 162">
              <a:extLst>
                <a:ext uri="{FF2B5EF4-FFF2-40B4-BE49-F238E27FC236}">
                  <a16:creationId xmlns:a16="http://schemas.microsoft.com/office/drawing/2014/main" id="{643C750E-E06E-052F-F863-F383B98659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14 w 148"/>
                <a:gd name="T1" fmla="*/ 0 h 318"/>
                <a:gd name="T2" fmla="*/ 3 w 148"/>
                <a:gd name="T3" fmla="*/ 111 h 318"/>
                <a:gd name="T4" fmla="*/ 33 w 148"/>
                <a:gd name="T5" fmla="*/ 25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1" name="Freeform 163">
              <a:extLst>
                <a:ext uri="{FF2B5EF4-FFF2-40B4-BE49-F238E27FC236}">
                  <a16:creationId xmlns:a16="http://schemas.microsoft.com/office/drawing/2014/main" id="{9729B39B-8DD2-5E3E-CD62-0506595C63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3 w 56"/>
                <a:gd name="T1" fmla="*/ 0 h 240"/>
                <a:gd name="T2" fmla="*/ 3 w 56"/>
                <a:gd name="T3" fmla="*/ 110 h 240"/>
                <a:gd name="T4" fmla="*/ 10 w 56"/>
                <a:gd name="T5" fmla="*/ 18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2" name="Freeform 164">
              <a:extLst>
                <a:ext uri="{FF2B5EF4-FFF2-40B4-BE49-F238E27FC236}">
                  <a16:creationId xmlns:a16="http://schemas.microsoft.com/office/drawing/2014/main" id="{49DDCB03-F0C6-41F8-7277-9CA52D2A8DD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3 w 112"/>
                <a:gd name="T1" fmla="*/ 0 h 192"/>
                <a:gd name="T2" fmla="*/ 3 w 112"/>
                <a:gd name="T3" fmla="*/ 107 h 192"/>
                <a:gd name="T4" fmla="*/ 23 w 112"/>
                <a:gd name="T5" fmla="*/ 203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3" name="Freeform 165">
              <a:extLst>
                <a:ext uri="{FF2B5EF4-FFF2-40B4-BE49-F238E27FC236}">
                  <a16:creationId xmlns:a16="http://schemas.microsoft.com/office/drawing/2014/main" id="{C463750E-C4C5-47C8-10EE-8771068D00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3 w 112"/>
                <a:gd name="T1" fmla="*/ 0 h 240"/>
                <a:gd name="T2" fmla="*/ 3 w 112"/>
                <a:gd name="T3" fmla="*/ 133 h 240"/>
                <a:gd name="T4" fmla="*/ 21 w 112"/>
                <a:gd name="T5" fmla="*/ 229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4" name="Freeform 166">
              <a:extLst>
                <a:ext uri="{FF2B5EF4-FFF2-40B4-BE49-F238E27FC236}">
                  <a16:creationId xmlns:a16="http://schemas.microsoft.com/office/drawing/2014/main" id="{FCD12E77-4D5B-7281-CB42-3DDA9DFD6FA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3 w 113"/>
                <a:gd name="T1" fmla="*/ 0 h 179"/>
                <a:gd name="T2" fmla="*/ 3 w 113"/>
                <a:gd name="T3" fmla="*/ 102 h 179"/>
                <a:gd name="T4" fmla="*/ 19 w 113"/>
                <a:gd name="T5" fmla="*/ 14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5" name="Freeform 167">
              <a:extLst>
                <a:ext uri="{FF2B5EF4-FFF2-40B4-BE49-F238E27FC236}">
                  <a16:creationId xmlns:a16="http://schemas.microsoft.com/office/drawing/2014/main" id="{2E13FF45-A69E-1C99-DEE0-1B137555067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10 w 144"/>
                <a:gd name="T3" fmla="*/ 85 h 144"/>
                <a:gd name="T4" fmla="*/ 31 w 144"/>
                <a:gd name="T5" fmla="*/ 122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6" name="Oval 168">
              <a:extLst>
                <a:ext uri="{FF2B5EF4-FFF2-40B4-BE49-F238E27FC236}">
                  <a16:creationId xmlns:a16="http://schemas.microsoft.com/office/drawing/2014/main" id="{1B6E109F-3A3A-F35E-022D-FFB627E55F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87" name="Oval 169">
              <a:extLst>
                <a:ext uri="{FF2B5EF4-FFF2-40B4-BE49-F238E27FC236}">
                  <a16:creationId xmlns:a16="http://schemas.microsoft.com/office/drawing/2014/main" id="{0664BB70-4545-C709-8452-87CAB8BEFA2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188" name="Freeform 170">
              <a:extLst>
                <a:ext uri="{FF2B5EF4-FFF2-40B4-BE49-F238E27FC236}">
                  <a16:creationId xmlns:a16="http://schemas.microsoft.com/office/drawing/2014/main" id="{57DC1D53-62CB-FBC4-A7F5-0D385E96E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89" name="Freeform 171">
              <a:extLst>
                <a:ext uri="{FF2B5EF4-FFF2-40B4-BE49-F238E27FC236}">
                  <a16:creationId xmlns:a16="http://schemas.microsoft.com/office/drawing/2014/main" id="{7DBDFE6F-7B04-3114-C98E-2C6DD177B3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4 w 504"/>
                <a:gd name="T1" fmla="*/ 498 h 592"/>
                <a:gd name="T2" fmla="*/ 32 w 504"/>
                <a:gd name="T3" fmla="*/ 189 h 592"/>
                <a:gd name="T4" fmla="*/ 87 w 504"/>
                <a:gd name="T5" fmla="*/ 8 h 592"/>
                <a:gd name="T6" fmla="*/ 87 w 504"/>
                <a:gd name="T7" fmla="*/ 226 h 592"/>
                <a:gd name="T8" fmla="*/ 58 w 504"/>
                <a:gd name="T9" fmla="*/ 498 h 592"/>
                <a:gd name="T10" fmla="*/ 4 w 504"/>
                <a:gd name="T11" fmla="*/ 498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0" name="Freeform 172">
              <a:extLst>
                <a:ext uri="{FF2B5EF4-FFF2-40B4-BE49-F238E27FC236}">
                  <a16:creationId xmlns:a16="http://schemas.microsoft.com/office/drawing/2014/main" id="{5AFFE680-2AF1-EDD3-C552-50E7C9F025F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3 w 128"/>
                <a:gd name="T1" fmla="*/ 16 h 128"/>
                <a:gd name="T2" fmla="*/ 3 w 128"/>
                <a:gd name="T3" fmla="*/ 45 h 128"/>
                <a:gd name="T4" fmla="*/ 11 w 128"/>
                <a:gd name="T5" fmla="*/ 79 h 128"/>
                <a:gd name="T6" fmla="*/ 20 w 128"/>
                <a:gd name="T7" fmla="*/ 79 h 128"/>
                <a:gd name="T8" fmla="*/ 20 w 128"/>
                <a:gd name="T9" fmla="*/ 16 h 128"/>
                <a:gd name="T10" fmla="*/ 3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1" name="Freeform 173">
              <a:extLst>
                <a:ext uri="{FF2B5EF4-FFF2-40B4-BE49-F238E27FC236}">
                  <a16:creationId xmlns:a16="http://schemas.microsoft.com/office/drawing/2014/main" id="{00565A62-B64E-85EA-E1C8-2B4DAA0D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2" name="Freeform 174">
              <a:extLst>
                <a:ext uri="{FF2B5EF4-FFF2-40B4-BE49-F238E27FC236}">
                  <a16:creationId xmlns:a16="http://schemas.microsoft.com/office/drawing/2014/main" id="{795DC004-7433-9B97-D589-6D5215B236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12 w 159"/>
                <a:gd name="T3" fmla="*/ 132 h 200"/>
                <a:gd name="T4" fmla="*/ 26 w 159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3" name="Freeform 175">
              <a:extLst>
                <a:ext uri="{FF2B5EF4-FFF2-40B4-BE49-F238E27FC236}">
                  <a16:creationId xmlns:a16="http://schemas.microsoft.com/office/drawing/2014/main" id="{9D2B18DA-5B52-A737-5B0A-167C59494B3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3 w 134"/>
                <a:gd name="T3" fmla="*/ 81 h 209"/>
                <a:gd name="T4" fmla="*/ 14 w 134"/>
                <a:gd name="T5" fmla="*/ 136 h 209"/>
                <a:gd name="T6" fmla="*/ 27 w 134"/>
                <a:gd name="T7" fmla="*/ 176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4" name="Freeform 176">
              <a:extLst>
                <a:ext uri="{FF2B5EF4-FFF2-40B4-BE49-F238E27FC236}">
                  <a16:creationId xmlns:a16="http://schemas.microsoft.com/office/drawing/2014/main" id="{8EC4BC93-29A5-2F51-6E14-A7F5D83133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3 w 92"/>
                <a:gd name="T3" fmla="*/ 128 h 200"/>
                <a:gd name="T4" fmla="*/ 20 w 92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5" name="Freeform 177">
              <a:extLst>
                <a:ext uri="{FF2B5EF4-FFF2-40B4-BE49-F238E27FC236}">
                  <a16:creationId xmlns:a16="http://schemas.microsoft.com/office/drawing/2014/main" id="{4B08AA09-BF51-AD80-02CD-C2C110126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96" name="Freeform 178">
              <a:extLst>
                <a:ext uri="{FF2B5EF4-FFF2-40B4-BE49-F238E27FC236}">
                  <a16:creationId xmlns:a16="http://schemas.microsoft.com/office/drawing/2014/main" id="{FD9C98C4-4905-47E2-C940-8A600AE4DE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79" name="Group 179">
            <a:extLst>
              <a:ext uri="{FF2B5EF4-FFF2-40B4-BE49-F238E27FC236}">
                <a16:creationId xmlns:a16="http://schemas.microsoft.com/office/drawing/2014/main" id="{F1EBBB0A-CF5B-901F-82C2-93C441B93AAF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2819400"/>
            <a:ext cx="3641725" cy="3048000"/>
            <a:chOff x="2928" y="432"/>
            <a:chExt cx="2342" cy="2289"/>
          </a:xfrm>
        </p:grpSpPr>
        <p:grpSp>
          <p:nvGrpSpPr>
            <p:cNvPr id="42117" name="Group 180">
              <a:extLst>
                <a:ext uri="{FF2B5EF4-FFF2-40B4-BE49-F238E27FC236}">
                  <a16:creationId xmlns:a16="http://schemas.microsoft.com/office/drawing/2014/main" id="{356FA424-A401-475E-E5E7-F7E84D086DF6}"/>
                </a:ext>
              </a:extLst>
            </p:cNvPr>
            <p:cNvGrpSpPr>
              <a:grpSpLocks/>
            </p:cNvGrpSpPr>
            <p:nvPr/>
          </p:nvGrpSpPr>
          <p:grpSpPr bwMode="auto">
            <a:xfrm rot="4010029">
              <a:off x="3216" y="912"/>
              <a:ext cx="528" cy="1104"/>
              <a:chOff x="4368" y="-384"/>
              <a:chExt cx="1000" cy="2127"/>
            </a:xfrm>
          </p:grpSpPr>
          <p:sp>
            <p:nvSpPr>
              <p:cNvPr id="42165" name="Freeform 181">
                <a:extLst>
                  <a:ext uri="{FF2B5EF4-FFF2-40B4-BE49-F238E27FC236}">
                    <a16:creationId xmlns:a16="http://schemas.microsoft.com/office/drawing/2014/main" id="{4BBC5C31-3C90-718F-8520-6797A58C7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6" name="Freeform 182">
                <a:extLst>
                  <a:ext uri="{FF2B5EF4-FFF2-40B4-BE49-F238E27FC236}">
                    <a16:creationId xmlns:a16="http://schemas.microsoft.com/office/drawing/2014/main" id="{1F57F81C-25AC-15B9-55A1-4AF83909BEAA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0 h 27"/>
                  <a:gd name="T2" fmla="*/ 0 w 288"/>
                  <a:gd name="T3" fmla="*/ 0 h 27"/>
                  <a:gd name="T4" fmla="*/ 0 w 288"/>
                  <a:gd name="T5" fmla="*/ 0 h 27"/>
                  <a:gd name="T6" fmla="*/ 0 w 28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7" name="Freeform 183">
                <a:extLst>
                  <a:ext uri="{FF2B5EF4-FFF2-40B4-BE49-F238E27FC236}">
                    <a16:creationId xmlns:a16="http://schemas.microsoft.com/office/drawing/2014/main" id="{548E3035-A335-44EE-4948-12099EA5DBE7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0 w 759"/>
                  <a:gd name="T3" fmla="*/ 0 h 47"/>
                  <a:gd name="T4" fmla="*/ 0 w 7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8" name="Freeform 184">
                <a:extLst>
                  <a:ext uri="{FF2B5EF4-FFF2-40B4-BE49-F238E27FC236}">
                    <a16:creationId xmlns:a16="http://schemas.microsoft.com/office/drawing/2014/main" id="{E1C5D1E7-21D5-6691-1FCC-C2E1627A5002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0 w 518"/>
                  <a:gd name="T3" fmla="*/ 0 h 54"/>
                  <a:gd name="T4" fmla="*/ 0 w 5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9" name="Freeform 185">
                <a:extLst>
                  <a:ext uri="{FF2B5EF4-FFF2-40B4-BE49-F238E27FC236}">
                    <a16:creationId xmlns:a16="http://schemas.microsoft.com/office/drawing/2014/main" id="{64EEE293-4E9F-8E30-4F98-A804701966D8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699 w 576"/>
                  <a:gd name="T1" fmla="*/ 11557 h 504"/>
                  <a:gd name="T2" fmla="*/ 2792 w 576"/>
                  <a:gd name="T3" fmla="*/ 10431 h 504"/>
                  <a:gd name="T4" fmla="*/ 2792 w 576"/>
                  <a:gd name="T5" fmla="*/ 7017 h 504"/>
                  <a:gd name="T6" fmla="*/ 2267 w 576"/>
                  <a:gd name="T7" fmla="*/ 2465 h 504"/>
                  <a:gd name="T8" fmla="*/ 1222 w 576"/>
                  <a:gd name="T9" fmla="*/ 201 h 504"/>
                  <a:gd name="T10" fmla="*/ 438 w 576"/>
                  <a:gd name="T11" fmla="*/ 3604 h 504"/>
                  <a:gd name="T12" fmla="*/ 170 w 576"/>
                  <a:gd name="T13" fmla="*/ 5868 h 504"/>
                  <a:gd name="T14" fmla="*/ 170 w 576"/>
                  <a:gd name="T15" fmla="*/ 9281 h 504"/>
                  <a:gd name="T16" fmla="*/ 170 w 576"/>
                  <a:gd name="T17" fmla="*/ 11557 h 504"/>
                  <a:gd name="T18" fmla="*/ 1222 w 576"/>
                  <a:gd name="T19" fmla="*/ 115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118" name="Freeform 186">
              <a:extLst>
                <a:ext uri="{FF2B5EF4-FFF2-40B4-BE49-F238E27FC236}">
                  <a16:creationId xmlns:a16="http://schemas.microsoft.com/office/drawing/2014/main" id="{B3B2F60B-F841-3444-EF6D-DDAF60F0465D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998" y="2200"/>
              <a:ext cx="272" cy="166"/>
            </a:xfrm>
            <a:custGeom>
              <a:avLst/>
              <a:gdLst>
                <a:gd name="T0" fmla="*/ 0 w 749"/>
                <a:gd name="T1" fmla="*/ 0 h 453"/>
                <a:gd name="T2" fmla="*/ 0 w 749"/>
                <a:gd name="T3" fmla="*/ 0 h 453"/>
                <a:gd name="T4" fmla="*/ 0 w 749"/>
                <a:gd name="T5" fmla="*/ 0 h 453"/>
                <a:gd name="T6" fmla="*/ 0 w 749"/>
                <a:gd name="T7" fmla="*/ 0 h 453"/>
                <a:gd name="T8" fmla="*/ 0 w 749"/>
                <a:gd name="T9" fmla="*/ 0 h 453"/>
                <a:gd name="T10" fmla="*/ 0 w 749"/>
                <a:gd name="T11" fmla="*/ 0 h 453"/>
                <a:gd name="T12" fmla="*/ 0 w 749"/>
                <a:gd name="T13" fmla="*/ 0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9" h="453">
                  <a:moveTo>
                    <a:pt x="0" y="210"/>
                  </a:moveTo>
                  <a:lnTo>
                    <a:pt x="208" y="0"/>
                  </a:lnTo>
                  <a:lnTo>
                    <a:pt x="332" y="126"/>
                  </a:lnTo>
                  <a:lnTo>
                    <a:pt x="674" y="177"/>
                  </a:lnTo>
                  <a:lnTo>
                    <a:pt x="749" y="294"/>
                  </a:lnTo>
                  <a:lnTo>
                    <a:pt x="173" y="453"/>
                  </a:lnTo>
                  <a:lnTo>
                    <a:pt x="8" y="191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19" name="Freeform 187">
              <a:extLst>
                <a:ext uri="{FF2B5EF4-FFF2-40B4-BE49-F238E27FC236}">
                  <a16:creationId xmlns:a16="http://schemas.microsoft.com/office/drawing/2014/main" id="{BB9BAA76-E2EF-BB62-209E-C5A77E03B600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802" y="2457"/>
              <a:ext cx="262" cy="193"/>
            </a:xfrm>
            <a:custGeom>
              <a:avLst/>
              <a:gdLst>
                <a:gd name="T0" fmla="*/ 0 w 1008"/>
                <a:gd name="T1" fmla="*/ 0 h 672"/>
                <a:gd name="T2" fmla="*/ 0 w 1008"/>
                <a:gd name="T3" fmla="*/ 0 h 672"/>
                <a:gd name="T4" fmla="*/ 0 w 1008"/>
                <a:gd name="T5" fmla="*/ 0 h 672"/>
                <a:gd name="T6" fmla="*/ 0 w 1008"/>
                <a:gd name="T7" fmla="*/ 0 h 672"/>
                <a:gd name="T8" fmla="*/ 0 w 1008"/>
                <a:gd name="T9" fmla="*/ 0 h 672"/>
                <a:gd name="T10" fmla="*/ 0 w 1008"/>
                <a:gd name="T11" fmla="*/ 0 h 672"/>
                <a:gd name="T12" fmla="*/ 0 w 1008"/>
                <a:gd name="T13" fmla="*/ 0 h 672"/>
                <a:gd name="T14" fmla="*/ 0 w 1008"/>
                <a:gd name="T15" fmla="*/ 0 h 672"/>
                <a:gd name="T16" fmla="*/ 0 w 1008"/>
                <a:gd name="T17" fmla="*/ 0 h 6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8" h="672">
                  <a:moveTo>
                    <a:pt x="0" y="384"/>
                  </a:moveTo>
                  <a:lnTo>
                    <a:pt x="94" y="271"/>
                  </a:lnTo>
                  <a:lnTo>
                    <a:pt x="384" y="0"/>
                  </a:lnTo>
                  <a:lnTo>
                    <a:pt x="480" y="192"/>
                  </a:lnTo>
                  <a:lnTo>
                    <a:pt x="1008" y="384"/>
                  </a:lnTo>
                  <a:lnTo>
                    <a:pt x="240" y="672"/>
                  </a:lnTo>
                  <a:lnTo>
                    <a:pt x="126" y="539"/>
                  </a:lnTo>
                  <a:lnTo>
                    <a:pt x="5" y="336"/>
                  </a:lnTo>
                  <a:lnTo>
                    <a:pt x="78" y="352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0" name="Freeform 188">
              <a:extLst>
                <a:ext uri="{FF2B5EF4-FFF2-40B4-BE49-F238E27FC236}">
                  <a16:creationId xmlns:a16="http://schemas.microsoft.com/office/drawing/2014/main" id="{9401ADD5-710F-0BF0-05BA-591743D65DD3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481" y="2172"/>
              <a:ext cx="626" cy="256"/>
            </a:xfrm>
            <a:custGeom>
              <a:avLst/>
              <a:gdLst>
                <a:gd name="T0" fmla="*/ 0 w 1724"/>
                <a:gd name="T1" fmla="*/ 0 h 700"/>
                <a:gd name="T2" fmla="*/ 0 w 1724"/>
                <a:gd name="T3" fmla="*/ 0 h 700"/>
                <a:gd name="T4" fmla="*/ 0 w 1724"/>
                <a:gd name="T5" fmla="*/ 0 h 700"/>
                <a:gd name="T6" fmla="*/ 0 w 1724"/>
                <a:gd name="T7" fmla="*/ 0 h 700"/>
                <a:gd name="T8" fmla="*/ 0 w 1724"/>
                <a:gd name="T9" fmla="*/ 0 h 700"/>
                <a:gd name="T10" fmla="*/ 0 w 1724"/>
                <a:gd name="T11" fmla="*/ 0 h 700"/>
                <a:gd name="T12" fmla="*/ 0 w 1724"/>
                <a:gd name="T13" fmla="*/ 0 h 700"/>
                <a:gd name="T14" fmla="*/ 0 w 1724"/>
                <a:gd name="T15" fmla="*/ 0 h 700"/>
                <a:gd name="T16" fmla="*/ 0 w 1724"/>
                <a:gd name="T17" fmla="*/ 0 h 700"/>
                <a:gd name="T18" fmla="*/ 0 w 1724"/>
                <a:gd name="T19" fmla="*/ 0 h 700"/>
                <a:gd name="T20" fmla="*/ 0 w 1724"/>
                <a:gd name="T21" fmla="*/ 0 h 700"/>
                <a:gd name="T22" fmla="*/ 0 w 1724"/>
                <a:gd name="T23" fmla="*/ 0 h 700"/>
                <a:gd name="T24" fmla="*/ 0 w 1724"/>
                <a:gd name="T25" fmla="*/ 0 h 700"/>
                <a:gd name="T26" fmla="*/ 0 w 1724"/>
                <a:gd name="T27" fmla="*/ 0 h 700"/>
                <a:gd name="T28" fmla="*/ 0 w 1724"/>
                <a:gd name="T29" fmla="*/ 0 h 700"/>
                <a:gd name="T30" fmla="*/ 0 w 1724"/>
                <a:gd name="T31" fmla="*/ 0 h 7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4" h="700">
                  <a:moveTo>
                    <a:pt x="1447" y="88"/>
                  </a:moveTo>
                  <a:cubicBezTo>
                    <a:pt x="1363" y="67"/>
                    <a:pt x="1150" y="64"/>
                    <a:pt x="1017" y="51"/>
                  </a:cubicBezTo>
                  <a:cubicBezTo>
                    <a:pt x="884" y="38"/>
                    <a:pt x="732" y="0"/>
                    <a:pt x="650" y="9"/>
                  </a:cubicBezTo>
                  <a:cubicBezTo>
                    <a:pt x="568" y="18"/>
                    <a:pt x="621" y="48"/>
                    <a:pt x="527" y="107"/>
                  </a:cubicBezTo>
                  <a:cubicBezTo>
                    <a:pt x="433" y="166"/>
                    <a:pt x="172" y="305"/>
                    <a:pt x="86" y="363"/>
                  </a:cubicBezTo>
                  <a:cubicBezTo>
                    <a:pt x="0" y="421"/>
                    <a:pt x="14" y="427"/>
                    <a:pt x="11" y="455"/>
                  </a:cubicBezTo>
                  <a:cubicBezTo>
                    <a:pt x="8" y="483"/>
                    <a:pt x="51" y="506"/>
                    <a:pt x="69" y="530"/>
                  </a:cubicBezTo>
                  <a:cubicBezTo>
                    <a:pt x="87" y="554"/>
                    <a:pt x="91" y="573"/>
                    <a:pt x="119" y="597"/>
                  </a:cubicBezTo>
                  <a:cubicBezTo>
                    <a:pt x="147" y="621"/>
                    <a:pt x="175" y="659"/>
                    <a:pt x="236" y="675"/>
                  </a:cubicBezTo>
                  <a:cubicBezTo>
                    <a:pt x="297" y="691"/>
                    <a:pt x="394" y="700"/>
                    <a:pt x="484" y="693"/>
                  </a:cubicBezTo>
                  <a:cubicBezTo>
                    <a:pt x="575" y="685"/>
                    <a:pt x="660" y="663"/>
                    <a:pt x="781" y="630"/>
                  </a:cubicBezTo>
                  <a:cubicBezTo>
                    <a:pt x="901" y="596"/>
                    <a:pt x="1061" y="531"/>
                    <a:pt x="1207" y="492"/>
                  </a:cubicBezTo>
                  <a:cubicBezTo>
                    <a:pt x="1353" y="453"/>
                    <a:pt x="1586" y="423"/>
                    <a:pt x="1655" y="397"/>
                  </a:cubicBezTo>
                  <a:cubicBezTo>
                    <a:pt x="1724" y="371"/>
                    <a:pt x="1644" y="374"/>
                    <a:pt x="1622" y="338"/>
                  </a:cubicBezTo>
                  <a:cubicBezTo>
                    <a:pt x="1600" y="302"/>
                    <a:pt x="1550" y="221"/>
                    <a:pt x="1521" y="179"/>
                  </a:cubicBezTo>
                  <a:cubicBezTo>
                    <a:pt x="1492" y="137"/>
                    <a:pt x="1531" y="109"/>
                    <a:pt x="1447" y="8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1" name="Freeform 189">
              <a:extLst>
                <a:ext uri="{FF2B5EF4-FFF2-40B4-BE49-F238E27FC236}">
                  <a16:creationId xmlns:a16="http://schemas.microsoft.com/office/drawing/2014/main" id="{7CB664D4-C059-580E-FAD4-5D2EF29F010C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120" y="2364"/>
              <a:ext cx="781" cy="357"/>
            </a:xfrm>
            <a:custGeom>
              <a:avLst/>
              <a:gdLst>
                <a:gd name="T0" fmla="*/ 0 w 2151"/>
                <a:gd name="T1" fmla="*/ 0 h 973"/>
                <a:gd name="T2" fmla="*/ 0 w 2151"/>
                <a:gd name="T3" fmla="*/ 0 h 973"/>
                <a:gd name="T4" fmla="*/ 0 w 2151"/>
                <a:gd name="T5" fmla="*/ 0 h 973"/>
                <a:gd name="T6" fmla="*/ 0 w 2151"/>
                <a:gd name="T7" fmla="*/ 0 h 973"/>
                <a:gd name="T8" fmla="*/ 0 w 2151"/>
                <a:gd name="T9" fmla="*/ 0 h 973"/>
                <a:gd name="T10" fmla="*/ 0 w 2151"/>
                <a:gd name="T11" fmla="*/ 0 h 973"/>
                <a:gd name="T12" fmla="*/ 0 w 2151"/>
                <a:gd name="T13" fmla="*/ 0 h 973"/>
                <a:gd name="T14" fmla="*/ 0 w 2151"/>
                <a:gd name="T15" fmla="*/ 0 h 973"/>
                <a:gd name="T16" fmla="*/ 0 w 2151"/>
                <a:gd name="T17" fmla="*/ 0 h 973"/>
                <a:gd name="T18" fmla="*/ 0 w 2151"/>
                <a:gd name="T19" fmla="*/ 0 h 973"/>
                <a:gd name="T20" fmla="*/ 0 w 2151"/>
                <a:gd name="T21" fmla="*/ 0 h 973"/>
                <a:gd name="T22" fmla="*/ 0 w 2151"/>
                <a:gd name="T23" fmla="*/ 0 h 973"/>
                <a:gd name="T24" fmla="*/ 0 w 2151"/>
                <a:gd name="T25" fmla="*/ 0 h 973"/>
                <a:gd name="T26" fmla="*/ 0 w 2151"/>
                <a:gd name="T27" fmla="*/ 0 h 973"/>
                <a:gd name="T28" fmla="*/ 0 w 2151"/>
                <a:gd name="T29" fmla="*/ 0 h 973"/>
                <a:gd name="T30" fmla="*/ 0 w 2151"/>
                <a:gd name="T31" fmla="*/ 0 h 973"/>
                <a:gd name="T32" fmla="*/ 0 w 2151"/>
                <a:gd name="T33" fmla="*/ 0 h 973"/>
                <a:gd name="T34" fmla="*/ 0 w 2151"/>
                <a:gd name="T35" fmla="*/ 0 h 9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1" h="973">
                  <a:moveTo>
                    <a:pt x="0" y="204"/>
                  </a:moveTo>
                  <a:cubicBezTo>
                    <a:pt x="3" y="264"/>
                    <a:pt x="91" y="477"/>
                    <a:pt x="158" y="588"/>
                  </a:cubicBezTo>
                  <a:cubicBezTo>
                    <a:pt x="225" y="699"/>
                    <a:pt x="329" y="808"/>
                    <a:pt x="400" y="871"/>
                  </a:cubicBezTo>
                  <a:cubicBezTo>
                    <a:pt x="471" y="934"/>
                    <a:pt x="484" y="959"/>
                    <a:pt x="582" y="966"/>
                  </a:cubicBezTo>
                  <a:cubicBezTo>
                    <a:pt x="680" y="973"/>
                    <a:pt x="760" y="968"/>
                    <a:pt x="991" y="913"/>
                  </a:cubicBezTo>
                  <a:cubicBezTo>
                    <a:pt x="1222" y="858"/>
                    <a:pt x="1783" y="697"/>
                    <a:pt x="1967" y="636"/>
                  </a:cubicBezTo>
                  <a:cubicBezTo>
                    <a:pt x="2151" y="575"/>
                    <a:pt x="2087" y="589"/>
                    <a:pt x="2093" y="547"/>
                  </a:cubicBezTo>
                  <a:cubicBezTo>
                    <a:pt x="2100" y="507"/>
                    <a:pt x="2033" y="423"/>
                    <a:pt x="2008" y="388"/>
                  </a:cubicBezTo>
                  <a:cubicBezTo>
                    <a:pt x="1982" y="354"/>
                    <a:pt x="1971" y="352"/>
                    <a:pt x="1941" y="341"/>
                  </a:cubicBezTo>
                  <a:cubicBezTo>
                    <a:pt x="1912" y="330"/>
                    <a:pt x="1910" y="342"/>
                    <a:pt x="1832" y="323"/>
                  </a:cubicBezTo>
                  <a:cubicBezTo>
                    <a:pt x="1755" y="304"/>
                    <a:pt x="1577" y="241"/>
                    <a:pt x="1476" y="228"/>
                  </a:cubicBezTo>
                  <a:cubicBezTo>
                    <a:pt x="1375" y="215"/>
                    <a:pt x="1293" y="241"/>
                    <a:pt x="1225" y="242"/>
                  </a:cubicBezTo>
                  <a:cubicBezTo>
                    <a:pt x="1157" y="243"/>
                    <a:pt x="1118" y="267"/>
                    <a:pt x="1066" y="234"/>
                  </a:cubicBezTo>
                  <a:cubicBezTo>
                    <a:pt x="1014" y="201"/>
                    <a:pt x="947" y="78"/>
                    <a:pt x="916" y="42"/>
                  </a:cubicBezTo>
                  <a:cubicBezTo>
                    <a:pt x="885" y="6"/>
                    <a:pt x="1006" y="0"/>
                    <a:pt x="878" y="19"/>
                  </a:cubicBezTo>
                  <a:cubicBezTo>
                    <a:pt x="750" y="38"/>
                    <a:pt x="276" y="127"/>
                    <a:pt x="148" y="155"/>
                  </a:cubicBezTo>
                  <a:cubicBezTo>
                    <a:pt x="20" y="183"/>
                    <a:pt x="133" y="179"/>
                    <a:pt x="108" y="187"/>
                  </a:cubicBezTo>
                  <a:cubicBezTo>
                    <a:pt x="83" y="195"/>
                    <a:pt x="22" y="201"/>
                    <a:pt x="0" y="2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122" name="Group 190">
              <a:extLst>
                <a:ext uri="{FF2B5EF4-FFF2-40B4-BE49-F238E27FC236}">
                  <a16:creationId xmlns:a16="http://schemas.microsoft.com/office/drawing/2014/main" id="{FF2781CB-2227-4CFD-1B89-7CE6A7C15C30}"/>
                </a:ext>
              </a:extLst>
            </p:cNvPr>
            <p:cNvGrpSpPr>
              <a:grpSpLocks/>
            </p:cNvGrpSpPr>
            <p:nvPr/>
          </p:nvGrpSpPr>
          <p:grpSpPr bwMode="auto">
            <a:xfrm rot="1663780">
              <a:off x="3552" y="1104"/>
              <a:ext cx="864" cy="924"/>
              <a:chOff x="3432" y="1578"/>
              <a:chExt cx="864" cy="924"/>
            </a:xfrm>
          </p:grpSpPr>
          <p:sp>
            <p:nvSpPr>
              <p:cNvPr id="42162" name="Freeform 191">
                <a:extLst>
                  <a:ext uri="{FF2B5EF4-FFF2-40B4-BE49-F238E27FC236}">
                    <a16:creationId xmlns:a16="http://schemas.microsoft.com/office/drawing/2014/main" id="{39EC1A1B-98F8-54A9-1C5C-B31C9B0F65B3}"/>
                  </a:ext>
                </a:extLst>
              </p:cNvPr>
              <p:cNvSpPr>
                <a:spLocks/>
              </p:cNvSpPr>
              <p:nvPr/>
            </p:nvSpPr>
            <p:spPr bwMode="auto">
              <a:xfrm rot="1732536">
                <a:off x="3432" y="1578"/>
                <a:ext cx="864" cy="924"/>
              </a:xfrm>
              <a:custGeom>
                <a:avLst/>
                <a:gdLst>
                  <a:gd name="T0" fmla="*/ 0 w 2378"/>
                  <a:gd name="T1" fmla="*/ 0 h 2520"/>
                  <a:gd name="T2" fmla="*/ 0 w 2378"/>
                  <a:gd name="T3" fmla="*/ 0 h 2520"/>
                  <a:gd name="T4" fmla="*/ 0 w 2378"/>
                  <a:gd name="T5" fmla="*/ 0 h 2520"/>
                  <a:gd name="T6" fmla="*/ 0 w 2378"/>
                  <a:gd name="T7" fmla="*/ 0 h 2520"/>
                  <a:gd name="T8" fmla="*/ 0 w 2378"/>
                  <a:gd name="T9" fmla="*/ 0 h 2520"/>
                  <a:gd name="T10" fmla="*/ 0 w 2378"/>
                  <a:gd name="T11" fmla="*/ 0 h 2520"/>
                  <a:gd name="T12" fmla="*/ 0 w 2378"/>
                  <a:gd name="T13" fmla="*/ 0 h 2520"/>
                  <a:gd name="T14" fmla="*/ 0 w 2378"/>
                  <a:gd name="T15" fmla="*/ 0 h 2520"/>
                  <a:gd name="T16" fmla="*/ 0 w 2378"/>
                  <a:gd name="T17" fmla="*/ 0 h 2520"/>
                  <a:gd name="T18" fmla="*/ 0 w 2378"/>
                  <a:gd name="T19" fmla="*/ 0 h 2520"/>
                  <a:gd name="T20" fmla="*/ 0 w 2378"/>
                  <a:gd name="T21" fmla="*/ 0 h 2520"/>
                  <a:gd name="T22" fmla="*/ 0 w 2378"/>
                  <a:gd name="T23" fmla="*/ 0 h 2520"/>
                  <a:gd name="T24" fmla="*/ 0 w 2378"/>
                  <a:gd name="T25" fmla="*/ 0 h 2520"/>
                  <a:gd name="T26" fmla="*/ 0 w 2378"/>
                  <a:gd name="T27" fmla="*/ 0 h 2520"/>
                  <a:gd name="T28" fmla="*/ 0 w 2378"/>
                  <a:gd name="T29" fmla="*/ 0 h 2520"/>
                  <a:gd name="T30" fmla="*/ 0 w 2378"/>
                  <a:gd name="T31" fmla="*/ 0 h 2520"/>
                  <a:gd name="T32" fmla="*/ 0 w 2378"/>
                  <a:gd name="T33" fmla="*/ 0 h 2520"/>
                  <a:gd name="T34" fmla="*/ 0 w 2378"/>
                  <a:gd name="T35" fmla="*/ 0 h 2520"/>
                  <a:gd name="T36" fmla="*/ 0 w 2378"/>
                  <a:gd name="T37" fmla="*/ 0 h 25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78" h="2520">
                    <a:moveTo>
                      <a:pt x="1961" y="193"/>
                    </a:moveTo>
                    <a:cubicBezTo>
                      <a:pt x="2008" y="0"/>
                      <a:pt x="2378" y="322"/>
                      <a:pt x="2375" y="323"/>
                    </a:cubicBezTo>
                    <a:cubicBezTo>
                      <a:pt x="2372" y="324"/>
                      <a:pt x="2120" y="224"/>
                      <a:pt x="1945" y="201"/>
                    </a:cubicBezTo>
                    <a:cubicBezTo>
                      <a:pt x="1770" y="178"/>
                      <a:pt x="1615" y="139"/>
                      <a:pt x="1323" y="185"/>
                    </a:cubicBezTo>
                    <a:cubicBezTo>
                      <a:pt x="1031" y="231"/>
                      <a:pt x="384" y="429"/>
                      <a:pt x="192" y="477"/>
                    </a:cubicBezTo>
                    <a:cubicBezTo>
                      <a:pt x="0" y="525"/>
                      <a:pt x="175" y="418"/>
                      <a:pt x="171" y="473"/>
                    </a:cubicBezTo>
                    <a:cubicBezTo>
                      <a:pt x="167" y="528"/>
                      <a:pt x="187" y="609"/>
                      <a:pt x="171" y="809"/>
                    </a:cubicBezTo>
                    <a:cubicBezTo>
                      <a:pt x="155" y="1009"/>
                      <a:pt x="96" y="1518"/>
                      <a:pt x="75" y="1673"/>
                    </a:cubicBezTo>
                    <a:cubicBezTo>
                      <a:pt x="54" y="1828"/>
                      <a:pt x="17" y="1706"/>
                      <a:pt x="46" y="1742"/>
                    </a:cubicBezTo>
                    <a:cubicBezTo>
                      <a:pt x="75" y="1778"/>
                      <a:pt x="196" y="1844"/>
                      <a:pt x="249" y="1888"/>
                    </a:cubicBezTo>
                    <a:cubicBezTo>
                      <a:pt x="302" y="1932"/>
                      <a:pt x="312" y="1957"/>
                      <a:pt x="363" y="2009"/>
                    </a:cubicBezTo>
                    <a:cubicBezTo>
                      <a:pt x="414" y="2061"/>
                      <a:pt x="502" y="2124"/>
                      <a:pt x="555" y="2201"/>
                    </a:cubicBezTo>
                    <a:cubicBezTo>
                      <a:pt x="608" y="2278"/>
                      <a:pt x="654" y="2424"/>
                      <a:pt x="679" y="2472"/>
                    </a:cubicBezTo>
                    <a:cubicBezTo>
                      <a:pt x="704" y="2520"/>
                      <a:pt x="631" y="2519"/>
                      <a:pt x="703" y="2489"/>
                    </a:cubicBezTo>
                    <a:cubicBezTo>
                      <a:pt x="775" y="2459"/>
                      <a:pt x="970" y="2333"/>
                      <a:pt x="1109" y="2294"/>
                    </a:cubicBezTo>
                    <a:cubicBezTo>
                      <a:pt x="1248" y="2255"/>
                      <a:pt x="1399" y="2292"/>
                      <a:pt x="1539" y="2253"/>
                    </a:cubicBezTo>
                    <a:cubicBezTo>
                      <a:pt x="1679" y="2214"/>
                      <a:pt x="1855" y="2186"/>
                      <a:pt x="1947" y="2057"/>
                    </a:cubicBezTo>
                    <a:cubicBezTo>
                      <a:pt x="2039" y="1928"/>
                      <a:pt x="2089" y="1792"/>
                      <a:pt x="2091" y="1481"/>
                    </a:cubicBezTo>
                    <a:cubicBezTo>
                      <a:pt x="2093" y="1170"/>
                      <a:pt x="1983" y="422"/>
                      <a:pt x="1961" y="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3" name="Freeform 192">
                <a:extLst>
                  <a:ext uri="{FF2B5EF4-FFF2-40B4-BE49-F238E27FC236}">
                    <a16:creationId xmlns:a16="http://schemas.microsoft.com/office/drawing/2014/main" id="{94B3AE16-3FC8-E8E8-E116-23D93C79E029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527" y="2061"/>
                <a:ext cx="156" cy="193"/>
              </a:xfrm>
              <a:custGeom>
                <a:avLst/>
                <a:gdLst>
                  <a:gd name="T0" fmla="*/ 0 w 430"/>
                  <a:gd name="T1" fmla="*/ 0 h 527"/>
                  <a:gd name="T2" fmla="*/ 0 w 430"/>
                  <a:gd name="T3" fmla="*/ 0 h 527"/>
                  <a:gd name="T4" fmla="*/ 0 w 430"/>
                  <a:gd name="T5" fmla="*/ 0 h 527"/>
                  <a:gd name="T6" fmla="*/ 0 w 430"/>
                  <a:gd name="T7" fmla="*/ 0 h 5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0" h="527">
                    <a:moveTo>
                      <a:pt x="430" y="0"/>
                    </a:moveTo>
                    <a:cubicBezTo>
                      <a:pt x="411" y="24"/>
                      <a:pt x="367" y="88"/>
                      <a:pt x="316" y="146"/>
                    </a:cubicBezTo>
                    <a:cubicBezTo>
                      <a:pt x="265" y="204"/>
                      <a:pt x="175" y="286"/>
                      <a:pt x="122" y="349"/>
                    </a:cubicBezTo>
                    <a:cubicBezTo>
                      <a:pt x="69" y="412"/>
                      <a:pt x="25" y="490"/>
                      <a:pt x="0" y="5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4" name="Freeform 193">
                <a:extLst>
                  <a:ext uri="{FF2B5EF4-FFF2-40B4-BE49-F238E27FC236}">
                    <a16:creationId xmlns:a16="http://schemas.microsoft.com/office/drawing/2014/main" id="{30DC56CB-47D6-F6EC-0ACC-46BFB78461CB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746" y="2250"/>
                <a:ext cx="115" cy="182"/>
              </a:xfrm>
              <a:custGeom>
                <a:avLst/>
                <a:gdLst>
                  <a:gd name="T0" fmla="*/ 0 w 317"/>
                  <a:gd name="T1" fmla="*/ 0 h 495"/>
                  <a:gd name="T2" fmla="*/ 0 w 317"/>
                  <a:gd name="T3" fmla="*/ 0 h 495"/>
                  <a:gd name="T4" fmla="*/ 0 w 317"/>
                  <a:gd name="T5" fmla="*/ 0 h 4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7" h="495">
                    <a:moveTo>
                      <a:pt x="317" y="0"/>
                    </a:moveTo>
                    <a:cubicBezTo>
                      <a:pt x="298" y="41"/>
                      <a:pt x="256" y="153"/>
                      <a:pt x="203" y="235"/>
                    </a:cubicBezTo>
                    <a:cubicBezTo>
                      <a:pt x="150" y="317"/>
                      <a:pt x="42" y="441"/>
                      <a:pt x="0" y="4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123" name="Freeform 194">
              <a:extLst>
                <a:ext uri="{FF2B5EF4-FFF2-40B4-BE49-F238E27FC236}">
                  <a16:creationId xmlns:a16="http://schemas.microsoft.com/office/drawing/2014/main" id="{EA08A88F-1759-79E5-703C-7D383957BD97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069" y="1609"/>
              <a:ext cx="711" cy="815"/>
            </a:xfrm>
            <a:custGeom>
              <a:avLst/>
              <a:gdLst>
                <a:gd name="T0" fmla="*/ 0 w 1960"/>
                <a:gd name="T1" fmla="*/ 0 h 2224"/>
                <a:gd name="T2" fmla="*/ 0 w 1960"/>
                <a:gd name="T3" fmla="*/ 0 h 2224"/>
                <a:gd name="T4" fmla="*/ 0 w 1960"/>
                <a:gd name="T5" fmla="*/ 0 h 2224"/>
                <a:gd name="T6" fmla="*/ 0 w 1960"/>
                <a:gd name="T7" fmla="*/ 0 h 2224"/>
                <a:gd name="T8" fmla="*/ 0 w 1960"/>
                <a:gd name="T9" fmla="*/ 0 h 2224"/>
                <a:gd name="T10" fmla="*/ 0 w 1960"/>
                <a:gd name="T11" fmla="*/ 0 h 2224"/>
                <a:gd name="T12" fmla="*/ 0 w 1960"/>
                <a:gd name="T13" fmla="*/ 0 h 2224"/>
                <a:gd name="T14" fmla="*/ 0 w 1960"/>
                <a:gd name="T15" fmla="*/ 0 h 2224"/>
                <a:gd name="T16" fmla="*/ 0 w 1960"/>
                <a:gd name="T17" fmla="*/ 0 h 2224"/>
                <a:gd name="T18" fmla="*/ 0 w 1960"/>
                <a:gd name="T19" fmla="*/ 0 h 2224"/>
                <a:gd name="T20" fmla="*/ 0 w 1960"/>
                <a:gd name="T21" fmla="*/ 0 h 2224"/>
                <a:gd name="T22" fmla="*/ 0 w 1960"/>
                <a:gd name="T23" fmla="*/ 0 h 2224"/>
                <a:gd name="T24" fmla="*/ 0 w 1960"/>
                <a:gd name="T25" fmla="*/ 0 h 2224"/>
                <a:gd name="T26" fmla="*/ 0 w 1960"/>
                <a:gd name="T27" fmla="*/ 0 h 2224"/>
                <a:gd name="T28" fmla="*/ 0 w 1960"/>
                <a:gd name="T29" fmla="*/ 0 h 2224"/>
                <a:gd name="T30" fmla="*/ 0 w 1960"/>
                <a:gd name="T31" fmla="*/ 0 h 2224"/>
                <a:gd name="T32" fmla="*/ 0 w 1960"/>
                <a:gd name="T33" fmla="*/ 0 h 2224"/>
                <a:gd name="T34" fmla="*/ 0 w 1960"/>
                <a:gd name="T35" fmla="*/ 0 h 2224"/>
                <a:gd name="T36" fmla="*/ 0 w 1960"/>
                <a:gd name="T37" fmla="*/ 0 h 2224"/>
                <a:gd name="T38" fmla="*/ 0 w 1960"/>
                <a:gd name="T39" fmla="*/ 0 h 2224"/>
                <a:gd name="T40" fmla="*/ 0 w 1960"/>
                <a:gd name="T41" fmla="*/ 0 h 2224"/>
                <a:gd name="T42" fmla="*/ 0 w 1960"/>
                <a:gd name="T43" fmla="*/ 0 h 2224"/>
                <a:gd name="T44" fmla="*/ 0 w 1960"/>
                <a:gd name="T45" fmla="*/ 0 h 2224"/>
                <a:gd name="T46" fmla="*/ 0 w 1960"/>
                <a:gd name="T47" fmla="*/ 0 h 2224"/>
                <a:gd name="T48" fmla="*/ 0 w 1960"/>
                <a:gd name="T49" fmla="*/ 0 h 22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2224">
                  <a:moveTo>
                    <a:pt x="256" y="2224"/>
                  </a:moveTo>
                  <a:cubicBezTo>
                    <a:pt x="184" y="2184"/>
                    <a:pt x="152" y="2040"/>
                    <a:pt x="112" y="1888"/>
                  </a:cubicBezTo>
                  <a:cubicBezTo>
                    <a:pt x="72" y="1736"/>
                    <a:pt x="32" y="1488"/>
                    <a:pt x="16" y="1312"/>
                  </a:cubicBezTo>
                  <a:cubicBezTo>
                    <a:pt x="0" y="1136"/>
                    <a:pt x="0" y="984"/>
                    <a:pt x="16" y="832"/>
                  </a:cubicBezTo>
                  <a:cubicBezTo>
                    <a:pt x="32" y="680"/>
                    <a:pt x="48" y="512"/>
                    <a:pt x="112" y="400"/>
                  </a:cubicBezTo>
                  <a:cubicBezTo>
                    <a:pt x="176" y="288"/>
                    <a:pt x="304" y="224"/>
                    <a:pt x="400" y="160"/>
                  </a:cubicBezTo>
                  <a:cubicBezTo>
                    <a:pt x="496" y="96"/>
                    <a:pt x="592" y="32"/>
                    <a:pt x="688" y="16"/>
                  </a:cubicBezTo>
                  <a:cubicBezTo>
                    <a:pt x="784" y="0"/>
                    <a:pt x="904" y="64"/>
                    <a:pt x="976" y="64"/>
                  </a:cubicBezTo>
                  <a:cubicBezTo>
                    <a:pt x="1048" y="64"/>
                    <a:pt x="1048" y="16"/>
                    <a:pt x="1120" y="16"/>
                  </a:cubicBezTo>
                  <a:cubicBezTo>
                    <a:pt x="1192" y="16"/>
                    <a:pt x="1344" y="48"/>
                    <a:pt x="1408" y="64"/>
                  </a:cubicBezTo>
                  <a:cubicBezTo>
                    <a:pt x="1472" y="80"/>
                    <a:pt x="1456" y="48"/>
                    <a:pt x="1504" y="112"/>
                  </a:cubicBezTo>
                  <a:cubicBezTo>
                    <a:pt x="1552" y="176"/>
                    <a:pt x="1648" y="360"/>
                    <a:pt x="1696" y="448"/>
                  </a:cubicBezTo>
                  <a:cubicBezTo>
                    <a:pt x="1744" y="536"/>
                    <a:pt x="1768" y="560"/>
                    <a:pt x="1792" y="640"/>
                  </a:cubicBezTo>
                  <a:cubicBezTo>
                    <a:pt x="1816" y="720"/>
                    <a:pt x="1816" y="824"/>
                    <a:pt x="1840" y="928"/>
                  </a:cubicBezTo>
                  <a:cubicBezTo>
                    <a:pt x="1864" y="1032"/>
                    <a:pt x="1920" y="1192"/>
                    <a:pt x="1936" y="1264"/>
                  </a:cubicBezTo>
                  <a:cubicBezTo>
                    <a:pt x="1952" y="1336"/>
                    <a:pt x="1960" y="1320"/>
                    <a:pt x="1936" y="1360"/>
                  </a:cubicBezTo>
                  <a:cubicBezTo>
                    <a:pt x="1912" y="1400"/>
                    <a:pt x="1846" y="1451"/>
                    <a:pt x="1792" y="1504"/>
                  </a:cubicBezTo>
                  <a:cubicBezTo>
                    <a:pt x="1738" y="1557"/>
                    <a:pt x="1675" y="1635"/>
                    <a:pt x="1611" y="1680"/>
                  </a:cubicBezTo>
                  <a:cubicBezTo>
                    <a:pt x="1547" y="1725"/>
                    <a:pt x="1467" y="1747"/>
                    <a:pt x="1411" y="1772"/>
                  </a:cubicBezTo>
                  <a:cubicBezTo>
                    <a:pt x="1355" y="1797"/>
                    <a:pt x="1291" y="1786"/>
                    <a:pt x="1277" y="1830"/>
                  </a:cubicBezTo>
                  <a:cubicBezTo>
                    <a:pt x="1263" y="1874"/>
                    <a:pt x="1332" y="1996"/>
                    <a:pt x="1327" y="2039"/>
                  </a:cubicBezTo>
                  <a:cubicBezTo>
                    <a:pt x="1322" y="2082"/>
                    <a:pt x="1288" y="2078"/>
                    <a:pt x="1244" y="2089"/>
                  </a:cubicBezTo>
                  <a:cubicBezTo>
                    <a:pt x="1200" y="2100"/>
                    <a:pt x="1185" y="2089"/>
                    <a:pt x="1060" y="2106"/>
                  </a:cubicBezTo>
                  <a:cubicBezTo>
                    <a:pt x="935" y="2123"/>
                    <a:pt x="627" y="2169"/>
                    <a:pt x="493" y="2189"/>
                  </a:cubicBezTo>
                  <a:cubicBezTo>
                    <a:pt x="359" y="2209"/>
                    <a:pt x="305" y="2217"/>
                    <a:pt x="256" y="2224"/>
                  </a:cubicBezTo>
                  <a:close/>
                </a:path>
              </a:pathLst>
            </a:custGeom>
            <a:gradFill rotWithShape="1">
              <a:gsLst>
                <a:gs pos="0">
                  <a:srgbClr val="0033CC"/>
                </a:gs>
                <a:gs pos="100000">
                  <a:srgbClr val="00185E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24" name="Freeform 195">
              <a:extLst>
                <a:ext uri="{FF2B5EF4-FFF2-40B4-BE49-F238E27FC236}">
                  <a16:creationId xmlns:a16="http://schemas.microsoft.com/office/drawing/2014/main" id="{D006D5B2-8FF5-4AC5-D2A5-C9A41BB1CFA5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509" y="1906"/>
              <a:ext cx="56" cy="396"/>
            </a:xfrm>
            <a:custGeom>
              <a:avLst/>
              <a:gdLst>
                <a:gd name="T0" fmla="*/ 0 w 155"/>
                <a:gd name="T1" fmla="*/ 0 h 1079"/>
                <a:gd name="T2" fmla="*/ 0 w 155"/>
                <a:gd name="T3" fmla="*/ 0 h 1079"/>
                <a:gd name="T4" fmla="*/ 0 w 155"/>
                <a:gd name="T5" fmla="*/ 0 h 1079"/>
                <a:gd name="T6" fmla="*/ 0 w 155"/>
                <a:gd name="T7" fmla="*/ 0 h 1079"/>
                <a:gd name="T8" fmla="*/ 0 w 155"/>
                <a:gd name="T9" fmla="*/ 0 h 1079"/>
                <a:gd name="T10" fmla="*/ 0 w 155"/>
                <a:gd name="T11" fmla="*/ 0 h 10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079">
                  <a:moveTo>
                    <a:pt x="70" y="0"/>
                  </a:moveTo>
                  <a:cubicBezTo>
                    <a:pt x="63" y="7"/>
                    <a:pt x="56" y="3"/>
                    <a:pt x="70" y="42"/>
                  </a:cubicBezTo>
                  <a:cubicBezTo>
                    <a:pt x="84" y="81"/>
                    <a:pt x="153" y="150"/>
                    <a:pt x="154" y="236"/>
                  </a:cubicBezTo>
                  <a:cubicBezTo>
                    <a:pt x="155" y="322"/>
                    <a:pt x="104" y="462"/>
                    <a:pt x="79" y="561"/>
                  </a:cubicBezTo>
                  <a:cubicBezTo>
                    <a:pt x="54" y="660"/>
                    <a:pt x="8" y="743"/>
                    <a:pt x="4" y="829"/>
                  </a:cubicBezTo>
                  <a:cubicBezTo>
                    <a:pt x="0" y="915"/>
                    <a:pt x="44" y="1027"/>
                    <a:pt x="54" y="10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125" name="Group 196">
              <a:extLst>
                <a:ext uri="{FF2B5EF4-FFF2-40B4-BE49-F238E27FC236}">
                  <a16:creationId xmlns:a16="http://schemas.microsoft.com/office/drawing/2014/main" id="{5A186DB7-EB6A-B02B-A178-BD7BB0B09340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4597" y="1592"/>
              <a:ext cx="221" cy="303"/>
              <a:chOff x="2426" y="187"/>
              <a:chExt cx="704" cy="948"/>
            </a:xfrm>
          </p:grpSpPr>
          <p:sp>
            <p:nvSpPr>
              <p:cNvPr id="42160" name="Freeform 197">
                <a:extLst>
                  <a:ext uri="{FF2B5EF4-FFF2-40B4-BE49-F238E27FC236}">
                    <a16:creationId xmlns:a16="http://schemas.microsoft.com/office/drawing/2014/main" id="{3D64CC26-6051-EC8F-F988-1FADE936E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61" name="Freeform 198">
                <a:extLst>
                  <a:ext uri="{FF2B5EF4-FFF2-40B4-BE49-F238E27FC236}">
                    <a16:creationId xmlns:a16="http://schemas.microsoft.com/office/drawing/2014/main" id="{8965718C-D574-8429-9A3C-3AEBEC9B9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126" name="Group 199">
              <a:extLst>
                <a:ext uri="{FF2B5EF4-FFF2-40B4-BE49-F238E27FC236}">
                  <a16:creationId xmlns:a16="http://schemas.microsoft.com/office/drawing/2014/main" id="{8FF41F70-31F9-8A63-EF24-EDB49D8FFF5E}"/>
                </a:ext>
              </a:extLst>
            </p:cNvPr>
            <p:cNvGrpSpPr>
              <a:grpSpLocks/>
            </p:cNvGrpSpPr>
            <p:nvPr/>
          </p:nvGrpSpPr>
          <p:grpSpPr bwMode="auto">
            <a:xfrm rot="328195">
              <a:off x="3312" y="432"/>
              <a:ext cx="889" cy="826"/>
              <a:chOff x="3258" y="1632"/>
              <a:chExt cx="1922" cy="1891"/>
            </a:xfrm>
          </p:grpSpPr>
          <p:sp>
            <p:nvSpPr>
              <p:cNvPr id="42133" name="Freeform 200">
                <a:extLst>
                  <a:ext uri="{FF2B5EF4-FFF2-40B4-BE49-F238E27FC236}">
                    <a16:creationId xmlns:a16="http://schemas.microsoft.com/office/drawing/2014/main" id="{671839BE-EB86-C87C-5000-E107395AD6EB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4 w 504"/>
                  <a:gd name="T1" fmla="*/ 444 h 592"/>
                  <a:gd name="T2" fmla="*/ 32 w 504"/>
                  <a:gd name="T3" fmla="*/ 167 h 592"/>
                  <a:gd name="T4" fmla="*/ 87 w 504"/>
                  <a:gd name="T5" fmla="*/ 8 h 592"/>
                  <a:gd name="T6" fmla="*/ 87 w 504"/>
                  <a:gd name="T7" fmla="*/ 204 h 592"/>
                  <a:gd name="T8" fmla="*/ 58 w 504"/>
                  <a:gd name="T9" fmla="*/ 444 h 592"/>
                  <a:gd name="T10" fmla="*/ 4 w 504"/>
                  <a:gd name="T11" fmla="*/ 44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1" name="Freeform 201">
                <a:extLst>
                  <a:ext uri="{FF2B5EF4-FFF2-40B4-BE49-F238E27FC236}">
                    <a16:creationId xmlns:a16="http://schemas.microsoft.com/office/drawing/2014/main" id="{63D77934-214E-4522-E704-D0AE74519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32"/>
                <a:ext cx="1916" cy="1891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2135" name="Freeform 202">
                <a:extLst>
                  <a:ext uri="{FF2B5EF4-FFF2-40B4-BE49-F238E27FC236}">
                    <a16:creationId xmlns:a16="http://schemas.microsoft.com/office/drawing/2014/main" id="{6CD52D7C-E9CA-36FA-A65C-EE79D33FD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6" name="Freeform 203">
                <a:extLst>
                  <a:ext uri="{FF2B5EF4-FFF2-40B4-BE49-F238E27FC236}">
                    <a16:creationId xmlns:a16="http://schemas.microsoft.com/office/drawing/2014/main" id="{2EC9D6F1-777F-5A94-BC19-FF5119A08A0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130 w 680"/>
                  <a:gd name="T1" fmla="*/ 152 h 248"/>
                  <a:gd name="T2" fmla="*/ 103 w 680"/>
                  <a:gd name="T3" fmla="*/ 104 h 248"/>
                  <a:gd name="T4" fmla="*/ 29 w 680"/>
                  <a:gd name="T5" fmla="*/ 8 h 248"/>
                  <a:gd name="T6" fmla="*/ 3 w 680"/>
                  <a:gd name="T7" fmla="*/ 56 h 248"/>
                  <a:gd name="T8" fmla="*/ 39 w 680"/>
                  <a:gd name="T9" fmla="*/ 152 h 248"/>
                  <a:gd name="T10" fmla="*/ 103 w 680"/>
                  <a:gd name="T11" fmla="*/ 248 h 248"/>
                  <a:gd name="T12" fmla="*/ 13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7" name="Freeform 204">
                <a:extLst>
                  <a:ext uri="{FF2B5EF4-FFF2-40B4-BE49-F238E27FC236}">
                    <a16:creationId xmlns:a16="http://schemas.microsoft.com/office/drawing/2014/main" id="{E2B5F7DA-42AA-D19C-2496-6989CB67E82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10 w 1104"/>
                  <a:gd name="T1" fmla="*/ 69 h 904"/>
                  <a:gd name="T2" fmla="*/ 10 w 1104"/>
                  <a:gd name="T3" fmla="*/ 117 h 904"/>
                  <a:gd name="T4" fmla="*/ 29 w 1104"/>
                  <a:gd name="T5" fmla="*/ 330 h 904"/>
                  <a:gd name="T6" fmla="*/ 77 w 1104"/>
                  <a:gd name="T7" fmla="*/ 503 h 904"/>
                  <a:gd name="T8" fmla="*/ 141 w 1104"/>
                  <a:gd name="T9" fmla="*/ 675 h 904"/>
                  <a:gd name="T10" fmla="*/ 207 w 1104"/>
                  <a:gd name="T11" fmla="*/ 717 h 904"/>
                  <a:gd name="T12" fmla="*/ 187 w 1104"/>
                  <a:gd name="T13" fmla="*/ 803 h 904"/>
                  <a:gd name="T14" fmla="*/ 94 w 1104"/>
                  <a:gd name="T15" fmla="*/ 760 h 904"/>
                  <a:gd name="T16" fmla="*/ 39 w 1104"/>
                  <a:gd name="T17" fmla="*/ 630 h 904"/>
                  <a:gd name="T18" fmla="*/ 10 w 1104"/>
                  <a:gd name="T19" fmla="*/ 417 h 904"/>
                  <a:gd name="T20" fmla="*/ 3 w 1104"/>
                  <a:gd name="T21" fmla="*/ 202 h 904"/>
                  <a:gd name="T22" fmla="*/ 3 w 1104"/>
                  <a:gd name="T23" fmla="*/ 32 h 904"/>
                  <a:gd name="T24" fmla="*/ 10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8" name="Freeform 205">
                <a:extLst>
                  <a:ext uri="{FF2B5EF4-FFF2-40B4-BE49-F238E27FC236}">
                    <a16:creationId xmlns:a16="http://schemas.microsoft.com/office/drawing/2014/main" id="{1C32F1FA-A8C3-0D17-90A5-0F2589F4D96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76 w 400"/>
                  <a:gd name="T1" fmla="*/ 319 h 416"/>
                  <a:gd name="T2" fmla="*/ 76 w 400"/>
                  <a:gd name="T3" fmla="*/ 279 h 416"/>
                  <a:gd name="T4" fmla="*/ 37 w 400"/>
                  <a:gd name="T5" fmla="*/ 37 h 416"/>
                  <a:gd name="T6" fmla="*/ 7 w 400"/>
                  <a:gd name="T7" fmla="*/ 37 h 416"/>
                  <a:gd name="T8" fmla="*/ 7 w 400"/>
                  <a:gd name="T9" fmla="*/ 159 h 416"/>
                  <a:gd name="T10" fmla="*/ 47 w 400"/>
                  <a:gd name="T11" fmla="*/ 319 h 416"/>
                  <a:gd name="T12" fmla="*/ 76 w 400"/>
                  <a:gd name="T13" fmla="*/ 319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9" name="Freeform 206">
                <a:extLst>
                  <a:ext uri="{FF2B5EF4-FFF2-40B4-BE49-F238E27FC236}">
                    <a16:creationId xmlns:a16="http://schemas.microsoft.com/office/drawing/2014/main" id="{C50123C7-03AC-617E-AAED-29847374C9E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113 w 618"/>
                  <a:gd name="T1" fmla="*/ 222 h 255"/>
                  <a:gd name="T2" fmla="*/ 86 w 618"/>
                  <a:gd name="T3" fmla="*/ 183 h 255"/>
                  <a:gd name="T4" fmla="*/ 49 w 618"/>
                  <a:gd name="T5" fmla="*/ 117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0" name="Freeform 207">
                <a:extLst>
                  <a:ext uri="{FF2B5EF4-FFF2-40B4-BE49-F238E27FC236}">
                    <a16:creationId xmlns:a16="http://schemas.microsoft.com/office/drawing/2014/main" id="{E3BF6473-5243-4D3E-4E54-A61523D1AF7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59 w 906"/>
                  <a:gd name="T1" fmla="*/ 47 h 508"/>
                  <a:gd name="T2" fmla="*/ 8 w 906"/>
                  <a:gd name="T3" fmla="*/ 0 h 508"/>
                  <a:gd name="T4" fmla="*/ 9 w 906"/>
                  <a:gd name="T5" fmla="*/ 47 h 508"/>
                  <a:gd name="T6" fmla="*/ 42 w 906"/>
                  <a:gd name="T7" fmla="*/ 142 h 508"/>
                  <a:gd name="T8" fmla="*/ 70 w 906"/>
                  <a:gd name="T9" fmla="*/ 189 h 508"/>
                  <a:gd name="T10" fmla="*/ 27 w 906"/>
                  <a:gd name="T11" fmla="*/ 130 h 508"/>
                  <a:gd name="T12" fmla="*/ 40 w 906"/>
                  <a:gd name="T13" fmla="*/ 199 h 508"/>
                  <a:gd name="T14" fmla="*/ 76 w 906"/>
                  <a:gd name="T15" fmla="*/ 309 h 508"/>
                  <a:gd name="T16" fmla="*/ 117 w 906"/>
                  <a:gd name="T17" fmla="*/ 268 h 508"/>
                  <a:gd name="T18" fmla="*/ 80 w 906"/>
                  <a:gd name="T19" fmla="*/ 348 h 508"/>
                  <a:gd name="T20" fmla="*/ 108 w 906"/>
                  <a:gd name="T21" fmla="*/ 389 h 508"/>
                  <a:gd name="T22" fmla="*/ 153 w 906"/>
                  <a:gd name="T23" fmla="*/ 348 h 508"/>
                  <a:gd name="T24" fmla="*/ 172 w 906"/>
                  <a:gd name="T25" fmla="*/ 268 h 508"/>
                  <a:gd name="T26" fmla="*/ 168 w 906"/>
                  <a:gd name="T27" fmla="*/ 298 h 508"/>
                  <a:gd name="T28" fmla="*/ 141 w 906"/>
                  <a:gd name="T29" fmla="*/ 409 h 508"/>
                  <a:gd name="T30" fmla="*/ 174 w 906"/>
                  <a:gd name="T31" fmla="*/ 400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1" name="Freeform 208">
                <a:extLst>
                  <a:ext uri="{FF2B5EF4-FFF2-40B4-BE49-F238E27FC236}">
                    <a16:creationId xmlns:a16="http://schemas.microsoft.com/office/drawing/2014/main" id="{B759C24B-08E7-CDC4-A126-11B50D78200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10 w 56"/>
                  <a:gd name="T1" fmla="*/ 0 h 336"/>
                  <a:gd name="T2" fmla="*/ 3 w 56"/>
                  <a:gd name="T3" fmla="*/ 79 h 336"/>
                  <a:gd name="T4" fmla="*/ 3 w 56"/>
                  <a:gd name="T5" fmla="*/ 27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2" name="Freeform 209">
                <a:extLst>
                  <a:ext uri="{FF2B5EF4-FFF2-40B4-BE49-F238E27FC236}">
                    <a16:creationId xmlns:a16="http://schemas.microsoft.com/office/drawing/2014/main" id="{DDFD4E96-F7CB-3EC8-E025-5A888E56FC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11 w 104"/>
                  <a:gd name="T1" fmla="*/ 0 h 384"/>
                  <a:gd name="T2" fmla="*/ 3 w 104"/>
                  <a:gd name="T3" fmla="*/ 114 h 384"/>
                  <a:gd name="T4" fmla="*/ 22 w 104"/>
                  <a:gd name="T5" fmla="*/ 305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3" name="Freeform 210">
                <a:extLst>
                  <a:ext uri="{FF2B5EF4-FFF2-40B4-BE49-F238E27FC236}">
                    <a16:creationId xmlns:a16="http://schemas.microsoft.com/office/drawing/2014/main" id="{27E21DE0-7A15-2F55-ED6D-BCC44F290C5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14 w 148"/>
                  <a:gd name="T1" fmla="*/ 0 h 318"/>
                  <a:gd name="T2" fmla="*/ 3 w 148"/>
                  <a:gd name="T3" fmla="*/ 111 h 318"/>
                  <a:gd name="T4" fmla="*/ 33 w 148"/>
                  <a:gd name="T5" fmla="*/ 25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4" name="Freeform 211">
                <a:extLst>
                  <a:ext uri="{FF2B5EF4-FFF2-40B4-BE49-F238E27FC236}">
                    <a16:creationId xmlns:a16="http://schemas.microsoft.com/office/drawing/2014/main" id="{600AB009-8F73-2BED-D2E9-B3B53EA7DC7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3 w 56"/>
                  <a:gd name="T1" fmla="*/ 0 h 240"/>
                  <a:gd name="T2" fmla="*/ 3 w 56"/>
                  <a:gd name="T3" fmla="*/ 110 h 240"/>
                  <a:gd name="T4" fmla="*/ 10 w 56"/>
                  <a:gd name="T5" fmla="*/ 18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5" name="Freeform 212">
                <a:extLst>
                  <a:ext uri="{FF2B5EF4-FFF2-40B4-BE49-F238E27FC236}">
                    <a16:creationId xmlns:a16="http://schemas.microsoft.com/office/drawing/2014/main" id="{CC1E100F-E9B8-9983-17CC-3F2CE1EF31D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3 w 112"/>
                  <a:gd name="T1" fmla="*/ 0 h 192"/>
                  <a:gd name="T2" fmla="*/ 3 w 112"/>
                  <a:gd name="T3" fmla="*/ 107 h 192"/>
                  <a:gd name="T4" fmla="*/ 23 w 112"/>
                  <a:gd name="T5" fmla="*/ 203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6" name="Freeform 213">
                <a:extLst>
                  <a:ext uri="{FF2B5EF4-FFF2-40B4-BE49-F238E27FC236}">
                    <a16:creationId xmlns:a16="http://schemas.microsoft.com/office/drawing/2014/main" id="{65B9FBFD-7038-CF1D-2EE0-F52C057676B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3 w 112"/>
                  <a:gd name="T1" fmla="*/ 0 h 240"/>
                  <a:gd name="T2" fmla="*/ 3 w 112"/>
                  <a:gd name="T3" fmla="*/ 133 h 240"/>
                  <a:gd name="T4" fmla="*/ 21 w 112"/>
                  <a:gd name="T5" fmla="*/ 229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7" name="Freeform 214">
                <a:extLst>
                  <a:ext uri="{FF2B5EF4-FFF2-40B4-BE49-F238E27FC236}">
                    <a16:creationId xmlns:a16="http://schemas.microsoft.com/office/drawing/2014/main" id="{2C0D84D4-C4F7-45FE-8DA0-7EDE12D19F0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3 w 113"/>
                  <a:gd name="T1" fmla="*/ 0 h 179"/>
                  <a:gd name="T2" fmla="*/ 3 w 113"/>
                  <a:gd name="T3" fmla="*/ 102 h 179"/>
                  <a:gd name="T4" fmla="*/ 19 w 113"/>
                  <a:gd name="T5" fmla="*/ 14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8" name="Freeform 215">
                <a:extLst>
                  <a:ext uri="{FF2B5EF4-FFF2-40B4-BE49-F238E27FC236}">
                    <a16:creationId xmlns:a16="http://schemas.microsoft.com/office/drawing/2014/main" id="{6AB6AFBD-381D-7C4F-05A7-86124A6DC17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10 w 144"/>
                  <a:gd name="T3" fmla="*/ 85 h 144"/>
                  <a:gd name="T4" fmla="*/ 31 w 144"/>
                  <a:gd name="T5" fmla="*/ 122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49" name="Oval 216">
                <a:extLst>
                  <a:ext uri="{FF2B5EF4-FFF2-40B4-BE49-F238E27FC236}">
                    <a16:creationId xmlns:a16="http://schemas.microsoft.com/office/drawing/2014/main" id="{16ED464B-2224-B0E2-0B83-95072E3E1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50" name="Oval 217">
                <a:extLst>
                  <a:ext uri="{FF2B5EF4-FFF2-40B4-BE49-F238E27FC236}">
                    <a16:creationId xmlns:a16="http://schemas.microsoft.com/office/drawing/2014/main" id="{AC25F0DD-7ACA-74E5-3F1D-97041E175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151" name="Freeform 218">
                <a:extLst>
                  <a:ext uri="{FF2B5EF4-FFF2-40B4-BE49-F238E27FC236}">
                    <a16:creationId xmlns:a16="http://schemas.microsoft.com/office/drawing/2014/main" id="{78CDCA5A-6926-DB8B-AB52-1EC318D5C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2" name="Freeform 219">
                <a:extLst>
                  <a:ext uri="{FF2B5EF4-FFF2-40B4-BE49-F238E27FC236}">
                    <a16:creationId xmlns:a16="http://schemas.microsoft.com/office/drawing/2014/main" id="{2CFBD087-1826-A966-BAF9-D9BA6046A69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4 w 504"/>
                  <a:gd name="T1" fmla="*/ 498 h 592"/>
                  <a:gd name="T2" fmla="*/ 32 w 504"/>
                  <a:gd name="T3" fmla="*/ 189 h 592"/>
                  <a:gd name="T4" fmla="*/ 87 w 504"/>
                  <a:gd name="T5" fmla="*/ 8 h 592"/>
                  <a:gd name="T6" fmla="*/ 87 w 504"/>
                  <a:gd name="T7" fmla="*/ 226 h 592"/>
                  <a:gd name="T8" fmla="*/ 58 w 504"/>
                  <a:gd name="T9" fmla="*/ 498 h 592"/>
                  <a:gd name="T10" fmla="*/ 4 w 504"/>
                  <a:gd name="T11" fmla="*/ 498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3" name="Freeform 220">
                <a:extLst>
                  <a:ext uri="{FF2B5EF4-FFF2-40B4-BE49-F238E27FC236}">
                    <a16:creationId xmlns:a16="http://schemas.microsoft.com/office/drawing/2014/main" id="{C11E7730-E1FD-75FE-F3D6-F068FDE4E7D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3 w 128"/>
                  <a:gd name="T1" fmla="*/ 16 h 128"/>
                  <a:gd name="T2" fmla="*/ 3 w 128"/>
                  <a:gd name="T3" fmla="*/ 45 h 128"/>
                  <a:gd name="T4" fmla="*/ 11 w 128"/>
                  <a:gd name="T5" fmla="*/ 79 h 128"/>
                  <a:gd name="T6" fmla="*/ 20 w 128"/>
                  <a:gd name="T7" fmla="*/ 79 h 128"/>
                  <a:gd name="T8" fmla="*/ 20 w 128"/>
                  <a:gd name="T9" fmla="*/ 16 h 128"/>
                  <a:gd name="T10" fmla="*/ 3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4" name="Freeform 221">
                <a:extLst>
                  <a:ext uri="{FF2B5EF4-FFF2-40B4-BE49-F238E27FC236}">
                    <a16:creationId xmlns:a16="http://schemas.microsoft.com/office/drawing/2014/main" id="{927349A7-615A-012C-C906-31508563F2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5" name="Freeform 222">
                <a:extLst>
                  <a:ext uri="{FF2B5EF4-FFF2-40B4-BE49-F238E27FC236}">
                    <a16:creationId xmlns:a16="http://schemas.microsoft.com/office/drawing/2014/main" id="{A4567801-1F9A-C732-517C-3782CC30D12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12 w 159"/>
                  <a:gd name="T3" fmla="*/ 132 h 200"/>
                  <a:gd name="T4" fmla="*/ 26 w 159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6" name="Freeform 223">
                <a:extLst>
                  <a:ext uri="{FF2B5EF4-FFF2-40B4-BE49-F238E27FC236}">
                    <a16:creationId xmlns:a16="http://schemas.microsoft.com/office/drawing/2014/main" id="{AA033488-0DA4-34AF-1BBD-FF3778B17E3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3 w 134"/>
                  <a:gd name="T3" fmla="*/ 81 h 209"/>
                  <a:gd name="T4" fmla="*/ 14 w 134"/>
                  <a:gd name="T5" fmla="*/ 136 h 209"/>
                  <a:gd name="T6" fmla="*/ 27 w 134"/>
                  <a:gd name="T7" fmla="*/ 176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7" name="Freeform 224">
                <a:extLst>
                  <a:ext uri="{FF2B5EF4-FFF2-40B4-BE49-F238E27FC236}">
                    <a16:creationId xmlns:a16="http://schemas.microsoft.com/office/drawing/2014/main" id="{C2F600F3-FA88-5F26-7EBC-7EEC2E0108C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3 w 92"/>
                  <a:gd name="T3" fmla="*/ 128 h 200"/>
                  <a:gd name="T4" fmla="*/ 20 w 92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8" name="Freeform 225">
                <a:extLst>
                  <a:ext uri="{FF2B5EF4-FFF2-40B4-BE49-F238E27FC236}">
                    <a16:creationId xmlns:a16="http://schemas.microsoft.com/office/drawing/2014/main" id="{26244E72-9F88-2B0A-4037-D2D649DE1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59" name="Freeform 226">
                <a:extLst>
                  <a:ext uri="{FF2B5EF4-FFF2-40B4-BE49-F238E27FC236}">
                    <a16:creationId xmlns:a16="http://schemas.microsoft.com/office/drawing/2014/main" id="{B7C0E08B-BCFF-09D3-7344-8094D15DD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127" name="Group 227">
              <a:extLst>
                <a:ext uri="{FF2B5EF4-FFF2-40B4-BE49-F238E27FC236}">
                  <a16:creationId xmlns:a16="http://schemas.microsoft.com/office/drawing/2014/main" id="{E215805A-8626-AFD5-AB5F-336DE57946FB}"/>
                </a:ext>
              </a:extLst>
            </p:cNvPr>
            <p:cNvGrpSpPr>
              <a:grpSpLocks/>
            </p:cNvGrpSpPr>
            <p:nvPr/>
          </p:nvGrpSpPr>
          <p:grpSpPr bwMode="auto">
            <a:xfrm rot="1592190" flipH="1">
              <a:off x="3216" y="1296"/>
              <a:ext cx="528" cy="1104"/>
              <a:chOff x="4368" y="-384"/>
              <a:chExt cx="1000" cy="2127"/>
            </a:xfrm>
          </p:grpSpPr>
          <p:sp>
            <p:nvSpPr>
              <p:cNvPr id="42128" name="Freeform 228">
                <a:extLst>
                  <a:ext uri="{FF2B5EF4-FFF2-40B4-BE49-F238E27FC236}">
                    <a16:creationId xmlns:a16="http://schemas.microsoft.com/office/drawing/2014/main" id="{6D44AFBA-F8E1-30B9-EC2B-FE37AF7149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29" name="Freeform 229">
                <a:extLst>
                  <a:ext uri="{FF2B5EF4-FFF2-40B4-BE49-F238E27FC236}">
                    <a16:creationId xmlns:a16="http://schemas.microsoft.com/office/drawing/2014/main" id="{8539D45A-870F-1A5D-FA95-A21014782A18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0 h 27"/>
                  <a:gd name="T2" fmla="*/ 0 w 288"/>
                  <a:gd name="T3" fmla="*/ 0 h 27"/>
                  <a:gd name="T4" fmla="*/ 0 w 288"/>
                  <a:gd name="T5" fmla="*/ 0 h 27"/>
                  <a:gd name="T6" fmla="*/ 0 w 28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0" name="Freeform 230">
                <a:extLst>
                  <a:ext uri="{FF2B5EF4-FFF2-40B4-BE49-F238E27FC236}">
                    <a16:creationId xmlns:a16="http://schemas.microsoft.com/office/drawing/2014/main" id="{C99B0E3C-674C-9704-CBAC-D9CCCE7BC96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0 w 759"/>
                  <a:gd name="T3" fmla="*/ 0 h 47"/>
                  <a:gd name="T4" fmla="*/ 0 w 7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1" name="Freeform 231">
                <a:extLst>
                  <a:ext uri="{FF2B5EF4-FFF2-40B4-BE49-F238E27FC236}">
                    <a16:creationId xmlns:a16="http://schemas.microsoft.com/office/drawing/2014/main" id="{94FBBAC0-0443-8684-CA37-A7768ADCD66C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0 w 518"/>
                  <a:gd name="T3" fmla="*/ 0 h 54"/>
                  <a:gd name="T4" fmla="*/ 0 w 5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32" name="Freeform 232">
                <a:extLst>
                  <a:ext uri="{FF2B5EF4-FFF2-40B4-BE49-F238E27FC236}">
                    <a16:creationId xmlns:a16="http://schemas.microsoft.com/office/drawing/2014/main" id="{DAAEBDED-3D4C-7A0D-E845-88E46837D443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699 w 576"/>
                  <a:gd name="T1" fmla="*/ 11557 h 504"/>
                  <a:gd name="T2" fmla="*/ 2792 w 576"/>
                  <a:gd name="T3" fmla="*/ 10431 h 504"/>
                  <a:gd name="T4" fmla="*/ 2792 w 576"/>
                  <a:gd name="T5" fmla="*/ 7017 h 504"/>
                  <a:gd name="T6" fmla="*/ 2267 w 576"/>
                  <a:gd name="T7" fmla="*/ 2465 h 504"/>
                  <a:gd name="T8" fmla="*/ 1222 w 576"/>
                  <a:gd name="T9" fmla="*/ 201 h 504"/>
                  <a:gd name="T10" fmla="*/ 438 w 576"/>
                  <a:gd name="T11" fmla="*/ 3604 h 504"/>
                  <a:gd name="T12" fmla="*/ 170 w 576"/>
                  <a:gd name="T13" fmla="*/ 5868 h 504"/>
                  <a:gd name="T14" fmla="*/ 170 w 576"/>
                  <a:gd name="T15" fmla="*/ 9281 h 504"/>
                  <a:gd name="T16" fmla="*/ 170 w 576"/>
                  <a:gd name="T17" fmla="*/ 11557 h 504"/>
                  <a:gd name="T18" fmla="*/ 1222 w 576"/>
                  <a:gd name="T19" fmla="*/ 115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433" name="Group 233">
            <a:extLst>
              <a:ext uri="{FF2B5EF4-FFF2-40B4-BE49-F238E27FC236}">
                <a16:creationId xmlns:a16="http://schemas.microsoft.com/office/drawing/2014/main" id="{27FC9D46-FA1A-CB88-BFC9-1F39E8E0ED0A}"/>
              </a:ext>
            </a:extLst>
          </p:cNvPr>
          <p:cNvGrpSpPr>
            <a:grpSpLocks/>
          </p:cNvGrpSpPr>
          <p:nvPr/>
        </p:nvGrpSpPr>
        <p:grpSpPr bwMode="auto">
          <a:xfrm>
            <a:off x="3308350" y="2971800"/>
            <a:ext cx="3641725" cy="3048000"/>
            <a:chOff x="2928" y="432"/>
            <a:chExt cx="2342" cy="2289"/>
          </a:xfrm>
        </p:grpSpPr>
        <p:grpSp>
          <p:nvGrpSpPr>
            <p:cNvPr id="42064" name="Group 234">
              <a:extLst>
                <a:ext uri="{FF2B5EF4-FFF2-40B4-BE49-F238E27FC236}">
                  <a16:creationId xmlns:a16="http://schemas.microsoft.com/office/drawing/2014/main" id="{D66BAB5E-CE12-3C13-581C-C25DA2501D67}"/>
                </a:ext>
              </a:extLst>
            </p:cNvPr>
            <p:cNvGrpSpPr>
              <a:grpSpLocks/>
            </p:cNvGrpSpPr>
            <p:nvPr/>
          </p:nvGrpSpPr>
          <p:grpSpPr bwMode="auto">
            <a:xfrm rot="4010029">
              <a:off x="3216" y="912"/>
              <a:ext cx="528" cy="1104"/>
              <a:chOff x="4368" y="-384"/>
              <a:chExt cx="1000" cy="2127"/>
            </a:xfrm>
          </p:grpSpPr>
          <p:sp>
            <p:nvSpPr>
              <p:cNvPr id="42112" name="Freeform 235">
                <a:extLst>
                  <a:ext uri="{FF2B5EF4-FFF2-40B4-BE49-F238E27FC236}">
                    <a16:creationId xmlns:a16="http://schemas.microsoft.com/office/drawing/2014/main" id="{DBB7C1AF-3374-65B6-AE7B-4E643519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3" name="Freeform 236">
                <a:extLst>
                  <a:ext uri="{FF2B5EF4-FFF2-40B4-BE49-F238E27FC236}">
                    <a16:creationId xmlns:a16="http://schemas.microsoft.com/office/drawing/2014/main" id="{6496EFC9-D836-52B9-9F0A-A67E347B5B76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0 h 27"/>
                  <a:gd name="T2" fmla="*/ 0 w 288"/>
                  <a:gd name="T3" fmla="*/ 0 h 27"/>
                  <a:gd name="T4" fmla="*/ 0 w 288"/>
                  <a:gd name="T5" fmla="*/ 0 h 27"/>
                  <a:gd name="T6" fmla="*/ 0 w 28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4" name="Freeform 237">
                <a:extLst>
                  <a:ext uri="{FF2B5EF4-FFF2-40B4-BE49-F238E27FC236}">
                    <a16:creationId xmlns:a16="http://schemas.microsoft.com/office/drawing/2014/main" id="{E1C1E8C1-D65B-E550-64F7-AB2093069EE7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0 w 759"/>
                  <a:gd name="T3" fmla="*/ 0 h 47"/>
                  <a:gd name="T4" fmla="*/ 0 w 7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5" name="Freeform 238">
                <a:extLst>
                  <a:ext uri="{FF2B5EF4-FFF2-40B4-BE49-F238E27FC236}">
                    <a16:creationId xmlns:a16="http://schemas.microsoft.com/office/drawing/2014/main" id="{1CF62981-F829-65F1-508B-6983F6BC250F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0 w 518"/>
                  <a:gd name="T3" fmla="*/ 0 h 54"/>
                  <a:gd name="T4" fmla="*/ 0 w 5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6" name="Freeform 239">
                <a:extLst>
                  <a:ext uri="{FF2B5EF4-FFF2-40B4-BE49-F238E27FC236}">
                    <a16:creationId xmlns:a16="http://schemas.microsoft.com/office/drawing/2014/main" id="{2AAC5831-DDA9-BD9E-35A7-5E23E03A766F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699 w 576"/>
                  <a:gd name="T1" fmla="*/ 11557 h 504"/>
                  <a:gd name="T2" fmla="*/ 2792 w 576"/>
                  <a:gd name="T3" fmla="*/ 10431 h 504"/>
                  <a:gd name="T4" fmla="*/ 2792 w 576"/>
                  <a:gd name="T5" fmla="*/ 7017 h 504"/>
                  <a:gd name="T6" fmla="*/ 2267 w 576"/>
                  <a:gd name="T7" fmla="*/ 2465 h 504"/>
                  <a:gd name="T8" fmla="*/ 1222 w 576"/>
                  <a:gd name="T9" fmla="*/ 201 h 504"/>
                  <a:gd name="T10" fmla="*/ 438 w 576"/>
                  <a:gd name="T11" fmla="*/ 3604 h 504"/>
                  <a:gd name="T12" fmla="*/ 170 w 576"/>
                  <a:gd name="T13" fmla="*/ 5868 h 504"/>
                  <a:gd name="T14" fmla="*/ 170 w 576"/>
                  <a:gd name="T15" fmla="*/ 9281 h 504"/>
                  <a:gd name="T16" fmla="*/ 170 w 576"/>
                  <a:gd name="T17" fmla="*/ 11557 h 504"/>
                  <a:gd name="T18" fmla="*/ 1222 w 576"/>
                  <a:gd name="T19" fmla="*/ 115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065" name="Freeform 240">
              <a:extLst>
                <a:ext uri="{FF2B5EF4-FFF2-40B4-BE49-F238E27FC236}">
                  <a16:creationId xmlns:a16="http://schemas.microsoft.com/office/drawing/2014/main" id="{2876113B-121B-60B0-6955-46638EBB59BE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998" y="2200"/>
              <a:ext cx="272" cy="166"/>
            </a:xfrm>
            <a:custGeom>
              <a:avLst/>
              <a:gdLst>
                <a:gd name="T0" fmla="*/ 0 w 749"/>
                <a:gd name="T1" fmla="*/ 0 h 453"/>
                <a:gd name="T2" fmla="*/ 0 w 749"/>
                <a:gd name="T3" fmla="*/ 0 h 453"/>
                <a:gd name="T4" fmla="*/ 0 w 749"/>
                <a:gd name="T5" fmla="*/ 0 h 453"/>
                <a:gd name="T6" fmla="*/ 0 w 749"/>
                <a:gd name="T7" fmla="*/ 0 h 453"/>
                <a:gd name="T8" fmla="*/ 0 w 749"/>
                <a:gd name="T9" fmla="*/ 0 h 453"/>
                <a:gd name="T10" fmla="*/ 0 w 749"/>
                <a:gd name="T11" fmla="*/ 0 h 453"/>
                <a:gd name="T12" fmla="*/ 0 w 749"/>
                <a:gd name="T13" fmla="*/ 0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9" h="453">
                  <a:moveTo>
                    <a:pt x="0" y="210"/>
                  </a:moveTo>
                  <a:lnTo>
                    <a:pt x="208" y="0"/>
                  </a:lnTo>
                  <a:lnTo>
                    <a:pt x="332" y="126"/>
                  </a:lnTo>
                  <a:lnTo>
                    <a:pt x="674" y="177"/>
                  </a:lnTo>
                  <a:lnTo>
                    <a:pt x="749" y="294"/>
                  </a:lnTo>
                  <a:lnTo>
                    <a:pt x="173" y="453"/>
                  </a:lnTo>
                  <a:lnTo>
                    <a:pt x="8" y="191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6" name="Freeform 241">
              <a:extLst>
                <a:ext uri="{FF2B5EF4-FFF2-40B4-BE49-F238E27FC236}">
                  <a16:creationId xmlns:a16="http://schemas.microsoft.com/office/drawing/2014/main" id="{071BDBDA-D05A-1373-B1E9-04DD843FA3DA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802" y="2457"/>
              <a:ext cx="262" cy="193"/>
            </a:xfrm>
            <a:custGeom>
              <a:avLst/>
              <a:gdLst>
                <a:gd name="T0" fmla="*/ 0 w 1008"/>
                <a:gd name="T1" fmla="*/ 0 h 672"/>
                <a:gd name="T2" fmla="*/ 0 w 1008"/>
                <a:gd name="T3" fmla="*/ 0 h 672"/>
                <a:gd name="T4" fmla="*/ 0 w 1008"/>
                <a:gd name="T5" fmla="*/ 0 h 672"/>
                <a:gd name="T6" fmla="*/ 0 w 1008"/>
                <a:gd name="T7" fmla="*/ 0 h 672"/>
                <a:gd name="T8" fmla="*/ 0 w 1008"/>
                <a:gd name="T9" fmla="*/ 0 h 672"/>
                <a:gd name="T10" fmla="*/ 0 w 1008"/>
                <a:gd name="T11" fmla="*/ 0 h 672"/>
                <a:gd name="T12" fmla="*/ 0 w 1008"/>
                <a:gd name="T13" fmla="*/ 0 h 672"/>
                <a:gd name="T14" fmla="*/ 0 w 1008"/>
                <a:gd name="T15" fmla="*/ 0 h 672"/>
                <a:gd name="T16" fmla="*/ 0 w 1008"/>
                <a:gd name="T17" fmla="*/ 0 h 6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8" h="672">
                  <a:moveTo>
                    <a:pt x="0" y="384"/>
                  </a:moveTo>
                  <a:lnTo>
                    <a:pt x="94" y="271"/>
                  </a:lnTo>
                  <a:lnTo>
                    <a:pt x="384" y="0"/>
                  </a:lnTo>
                  <a:lnTo>
                    <a:pt x="480" y="192"/>
                  </a:lnTo>
                  <a:lnTo>
                    <a:pt x="1008" y="384"/>
                  </a:lnTo>
                  <a:lnTo>
                    <a:pt x="240" y="672"/>
                  </a:lnTo>
                  <a:lnTo>
                    <a:pt x="126" y="539"/>
                  </a:lnTo>
                  <a:lnTo>
                    <a:pt x="5" y="336"/>
                  </a:lnTo>
                  <a:lnTo>
                    <a:pt x="78" y="352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7" name="Freeform 242">
              <a:extLst>
                <a:ext uri="{FF2B5EF4-FFF2-40B4-BE49-F238E27FC236}">
                  <a16:creationId xmlns:a16="http://schemas.microsoft.com/office/drawing/2014/main" id="{9C30EB49-4683-5C85-9449-16A322B6EEA4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481" y="2172"/>
              <a:ext cx="626" cy="256"/>
            </a:xfrm>
            <a:custGeom>
              <a:avLst/>
              <a:gdLst>
                <a:gd name="T0" fmla="*/ 0 w 1724"/>
                <a:gd name="T1" fmla="*/ 0 h 700"/>
                <a:gd name="T2" fmla="*/ 0 w 1724"/>
                <a:gd name="T3" fmla="*/ 0 h 700"/>
                <a:gd name="T4" fmla="*/ 0 w 1724"/>
                <a:gd name="T5" fmla="*/ 0 h 700"/>
                <a:gd name="T6" fmla="*/ 0 w 1724"/>
                <a:gd name="T7" fmla="*/ 0 h 700"/>
                <a:gd name="T8" fmla="*/ 0 w 1724"/>
                <a:gd name="T9" fmla="*/ 0 h 700"/>
                <a:gd name="T10" fmla="*/ 0 w 1724"/>
                <a:gd name="T11" fmla="*/ 0 h 700"/>
                <a:gd name="T12" fmla="*/ 0 w 1724"/>
                <a:gd name="T13" fmla="*/ 0 h 700"/>
                <a:gd name="T14" fmla="*/ 0 w 1724"/>
                <a:gd name="T15" fmla="*/ 0 h 700"/>
                <a:gd name="T16" fmla="*/ 0 w 1724"/>
                <a:gd name="T17" fmla="*/ 0 h 700"/>
                <a:gd name="T18" fmla="*/ 0 w 1724"/>
                <a:gd name="T19" fmla="*/ 0 h 700"/>
                <a:gd name="T20" fmla="*/ 0 w 1724"/>
                <a:gd name="T21" fmla="*/ 0 h 700"/>
                <a:gd name="T22" fmla="*/ 0 w 1724"/>
                <a:gd name="T23" fmla="*/ 0 h 700"/>
                <a:gd name="T24" fmla="*/ 0 w 1724"/>
                <a:gd name="T25" fmla="*/ 0 h 700"/>
                <a:gd name="T26" fmla="*/ 0 w 1724"/>
                <a:gd name="T27" fmla="*/ 0 h 700"/>
                <a:gd name="T28" fmla="*/ 0 w 1724"/>
                <a:gd name="T29" fmla="*/ 0 h 700"/>
                <a:gd name="T30" fmla="*/ 0 w 1724"/>
                <a:gd name="T31" fmla="*/ 0 h 7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4" h="700">
                  <a:moveTo>
                    <a:pt x="1447" y="88"/>
                  </a:moveTo>
                  <a:cubicBezTo>
                    <a:pt x="1363" y="67"/>
                    <a:pt x="1150" y="64"/>
                    <a:pt x="1017" y="51"/>
                  </a:cubicBezTo>
                  <a:cubicBezTo>
                    <a:pt x="884" y="38"/>
                    <a:pt x="732" y="0"/>
                    <a:pt x="650" y="9"/>
                  </a:cubicBezTo>
                  <a:cubicBezTo>
                    <a:pt x="568" y="18"/>
                    <a:pt x="621" y="48"/>
                    <a:pt x="527" y="107"/>
                  </a:cubicBezTo>
                  <a:cubicBezTo>
                    <a:pt x="433" y="166"/>
                    <a:pt x="172" y="305"/>
                    <a:pt x="86" y="363"/>
                  </a:cubicBezTo>
                  <a:cubicBezTo>
                    <a:pt x="0" y="421"/>
                    <a:pt x="14" y="427"/>
                    <a:pt x="11" y="455"/>
                  </a:cubicBezTo>
                  <a:cubicBezTo>
                    <a:pt x="8" y="483"/>
                    <a:pt x="51" y="506"/>
                    <a:pt x="69" y="530"/>
                  </a:cubicBezTo>
                  <a:cubicBezTo>
                    <a:pt x="87" y="554"/>
                    <a:pt x="91" y="573"/>
                    <a:pt x="119" y="597"/>
                  </a:cubicBezTo>
                  <a:cubicBezTo>
                    <a:pt x="147" y="621"/>
                    <a:pt x="175" y="659"/>
                    <a:pt x="236" y="675"/>
                  </a:cubicBezTo>
                  <a:cubicBezTo>
                    <a:pt x="297" y="691"/>
                    <a:pt x="394" y="700"/>
                    <a:pt x="484" y="693"/>
                  </a:cubicBezTo>
                  <a:cubicBezTo>
                    <a:pt x="575" y="685"/>
                    <a:pt x="660" y="663"/>
                    <a:pt x="781" y="630"/>
                  </a:cubicBezTo>
                  <a:cubicBezTo>
                    <a:pt x="901" y="596"/>
                    <a:pt x="1061" y="531"/>
                    <a:pt x="1207" y="492"/>
                  </a:cubicBezTo>
                  <a:cubicBezTo>
                    <a:pt x="1353" y="453"/>
                    <a:pt x="1586" y="423"/>
                    <a:pt x="1655" y="397"/>
                  </a:cubicBezTo>
                  <a:cubicBezTo>
                    <a:pt x="1724" y="371"/>
                    <a:pt x="1644" y="374"/>
                    <a:pt x="1622" y="338"/>
                  </a:cubicBezTo>
                  <a:cubicBezTo>
                    <a:pt x="1600" y="302"/>
                    <a:pt x="1550" y="221"/>
                    <a:pt x="1521" y="179"/>
                  </a:cubicBezTo>
                  <a:cubicBezTo>
                    <a:pt x="1492" y="137"/>
                    <a:pt x="1531" y="109"/>
                    <a:pt x="1447" y="8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68" name="Freeform 243">
              <a:extLst>
                <a:ext uri="{FF2B5EF4-FFF2-40B4-BE49-F238E27FC236}">
                  <a16:creationId xmlns:a16="http://schemas.microsoft.com/office/drawing/2014/main" id="{F9FF053D-2F39-2FBA-2F0A-AB0C30E37D67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120" y="2364"/>
              <a:ext cx="781" cy="357"/>
            </a:xfrm>
            <a:custGeom>
              <a:avLst/>
              <a:gdLst>
                <a:gd name="T0" fmla="*/ 0 w 2151"/>
                <a:gd name="T1" fmla="*/ 0 h 973"/>
                <a:gd name="T2" fmla="*/ 0 w 2151"/>
                <a:gd name="T3" fmla="*/ 0 h 973"/>
                <a:gd name="T4" fmla="*/ 0 w 2151"/>
                <a:gd name="T5" fmla="*/ 0 h 973"/>
                <a:gd name="T6" fmla="*/ 0 w 2151"/>
                <a:gd name="T7" fmla="*/ 0 h 973"/>
                <a:gd name="T8" fmla="*/ 0 w 2151"/>
                <a:gd name="T9" fmla="*/ 0 h 973"/>
                <a:gd name="T10" fmla="*/ 0 w 2151"/>
                <a:gd name="T11" fmla="*/ 0 h 973"/>
                <a:gd name="T12" fmla="*/ 0 w 2151"/>
                <a:gd name="T13" fmla="*/ 0 h 973"/>
                <a:gd name="T14" fmla="*/ 0 w 2151"/>
                <a:gd name="T15" fmla="*/ 0 h 973"/>
                <a:gd name="T16" fmla="*/ 0 w 2151"/>
                <a:gd name="T17" fmla="*/ 0 h 973"/>
                <a:gd name="T18" fmla="*/ 0 w 2151"/>
                <a:gd name="T19" fmla="*/ 0 h 973"/>
                <a:gd name="T20" fmla="*/ 0 w 2151"/>
                <a:gd name="T21" fmla="*/ 0 h 973"/>
                <a:gd name="T22" fmla="*/ 0 w 2151"/>
                <a:gd name="T23" fmla="*/ 0 h 973"/>
                <a:gd name="T24" fmla="*/ 0 w 2151"/>
                <a:gd name="T25" fmla="*/ 0 h 973"/>
                <a:gd name="T26" fmla="*/ 0 w 2151"/>
                <a:gd name="T27" fmla="*/ 0 h 973"/>
                <a:gd name="T28" fmla="*/ 0 w 2151"/>
                <a:gd name="T29" fmla="*/ 0 h 973"/>
                <a:gd name="T30" fmla="*/ 0 w 2151"/>
                <a:gd name="T31" fmla="*/ 0 h 973"/>
                <a:gd name="T32" fmla="*/ 0 w 2151"/>
                <a:gd name="T33" fmla="*/ 0 h 973"/>
                <a:gd name="T34" fmla="*/ 0 w 2151"/>
                <a:gd name="T35" fmla="*/ 0 h 9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1" h="973">
                  <a:moveTo>
                    <a:pt x="0" y="204"/>
                  </a:moveTo>
                  <a:cubicBezTo>
                    <a:pt x="3" y="264"/>
                    <a:pt x="91" y="477"/>
                    <a:pt x="158" y="588"/>
                  </a:cubicBezTo>
                  <a:cubicBezTo>
                    <a:pt x="225" y="699"/>
                    <a:pt x="329" y="808"/>
                    <a:pt x="400" y="871"/>
                  </a:cubicBezTo>
                  <a:cubicBezTo>
                    <a:pt x="471" y="934"/>
                    <a:pt x="484" y="959"/>
                    <a:pt x="582" y="966"/>
                  </a:cubicBezTo>
                  <a:cubicBezTo>
                    <a:pt x="680" y="973"/>
                    <a:pt x="760" y="968"/>
                    <a:pt x="991" y="913"/>
                  </a:cubicBezTo>
                  <a:cubicBezTo>
                    <a:pt x="1222" y="858"/>
                    <a:pt x="1783" y="697"/>
                    <a:pt x="1967" y="636"/>
                  </a:cubicBezTo>
                  <a:cubicBezTo>
                    <a:pt x="2151" y="575"/>
                    <a:pt x="2087" y="589"/>
                    <a:pt x="2093" y="547"/>
                  </a:cubicBezTo>
                  <a:cubicBezTo>
                    <a:pt x="2100" y="507"/>
                    <a:pt x="2033" y="423"/>
                    <a:pt x="2008" y="388"/>
                  </a:cubicBezTo>
                  <a:cubicBezTo>
                    <a:pt x="1982" y="354"/>
                    <a:pt x="1971" y="352"/>
                    <a:pt x="1941" y="341"/>
                  </a:cubicBezTo>
                  <a:cubicBezTo>
                    <a:pt x="1912" y="330"/>
                    <a:pt x="1910" y="342"/>
                    <a:pt x="1832" y="323"/>
                  </a:cubicBezTo>
                  <a:cubicBezTo>
                    <a:pt x="1755" y="304"/>
                    <a:pt x="1577" y="241"/>
                    <a:pt x="1476" y="228"/>
                  </a:cubicBezTo>
                  <a:cubicBezTo>
                    <a:pt x="1375" y="215"/>
                    <a:pt x="1293" y="241"/>
                    <a:pt x="1225" y="242"/>
                  </a:cubicBezTo>
                  <a:cubicBezTo>
                    <a:pt x="1157" y="243"/>
                    <a:pt x="1118" y="267"/>
                    <a:pt x="1066" y="234"/>
                  </a:cubicBezTo>
                  <a:cubicBezTo>
                    <a:pt x="1014" y="201"/>
                    <a:pt x="947" y="78"/>
                    <a:pt x="916" y="42"/>
                  </a:cubicBezTo>
                  <a:cubicBezTo>
                    <a:pt x="885" y="6"/>
                    <a:pt x="1006" y="0"/>
                    <a:pt x="878" y="19"/>
                  </a:cubicBezTo>
                  <a:cubicBezTo>
                    <a:pt x="750" y="38"/>
                    <a:pt x="276" y="127"/>
                    <a:pt x="148" y="155"/>
                  </a:cubicBezTo>
                  <a:cubicBezTo>
                    <a:pt x="20" y="183"/>
                    <a:pt x="133" y="179"/>
                    <a:pt x="108" y="187"/>
                  </a:cubicBezTo>
                  <a:cubicBezTo>
                    <a:pt x="83" y="195"/>
                    <a:pt x="22" y="201"/>
                    <a:pt x="0" y="2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069" name="Group 244">
              <a:extLst>
                <a:ext uri="{FF2B5EF4-FFF2-40B4-BE49-F238E27FC236}">
                  <a16:creationId xmlns:a16="http://schemas.microsoft.com/office/drawing/2014/main" id="{79E27799-903C-2608-91F7-D688AB8BDA93}"/>
                </a:ext>
              </a:extLst>
            </p:cNvPr>
            <p:cNvGrpSpPr>
              <a:grpSpLocks/>
            </p:cNvGrpSpPr>
            <p:nvPr/>
          </p:nvGrpSpPr>
          <p:grpSpPr bwMode="auto">
            <a:xfrm rot="1663780">
              <a:off x="3552" y="1104"/>
              <a:ext cx="864" cy="924"/>
              <a:chOff x="3432" y="1578"/>
              <a:chExt cx="864" cy="924"/>
            </a:xfrm>
          </p:grpSpPr>
          <p:sp>
            <p:nvSpPr>
              <p:cNvPr id="42109" name="Freeform 245">
                <a:extLst>
                  <a:ext uri="{FF2B5EF4-FFF2-40B4-BE49-F238E27FC236}">
                    <a16:creationId xmlns:a16="http://schemas.microsoft.com/office/drawing/2014/main" id="{98962475-C701-FEFE-C07C-DE4364512031}"/>
                  </a:ext>
                </a:extLst>
              </p:cNvPr>
              <p:cNvSpPr>
                <a:spLocks/>
              </p:cNvSpPr>
              <p:nvPr/>
            </p:nvSpPr>
            <p:spPr bwMode="auto">
              <a:xfrm rot="1732536">
                <a:off x="3432" y="1578"/>
                <a:ext cx="864" cy="924"/>
              </a:xfrm>
              <a:custGeom>
                <a:avLst/>
                <a:gdLst>
                  <a:gd name="T0" fmla="*/ 0 w 2378"/>
                  <a:gd name="T1" fmla="*/ 0 h 2520"/>
                  <a:gd name="T2" fmla="*/ 0 w 2378"/>
                  <a:gd name="T3" fmla="*/ 0 h 2520"/>
                  <a:gd name="T4" fmla="*/ 0 w 2378"/>
                  <a:gd name="T5" fmla="*/ 0 h 2520"/>
                  <a:gd name="T6" fmla="*/ 0 w 2378"/>
                  <a:gd name="T7" fmla="*/ 0 h 2520"/>
                  <a:gd name="T8" fmla="*/ 0 w 2378"/>
                  <a:gd name="T9" fmla="*/ 0 h 2520"/>
                  <a:gd name="T10" fmla="*/ 0 w 2378"/>
                  <a:gd name="T11" fmla="*/ 0 h 2520"/>
                  <a:gd name="T12" fmla="*/ 0 w 2378"/>
                  <a:gd name="T13" fmla="*/ 0 h 2520"/>
                  <a:gd name="T14" fmla="*/ 0 w 2378"/>
                  <a:gd name="T15" fmla="*/ 0 h 2520"/>
                  <a:gd name="T16" fmla="*/ 0 w 2378"/>
                  <a:gd name="T17" fmla="*/ 0 h 2520"/>
                  <a:gd name="T18" fmla="*/ 0 w 2378"/>
                  <a:gd name="T19" fmla="*/ 0 h 2520"/>
                  <a:gd name="T20" fmla="*/ 0 w 2378"/>
                  <a:gd name="T21" fmla="*/ 0 h 2520"/>
                  <a:gd name="T22" fmla="*/ 0 w 2378"/>
                  <a:gd name="T23" fmla="*/ 0 h 2520"/>
                  <a:gd name="T24" fmla="*/ 0 w 2378"/>
                  <a:gd name="T25" fmla="*/ 0 h 2520"/>
                  <a:gd name="T26" fmla="*/ 0 w 2378"/>
                  <a:gd name="T27" fmla="*/ 0 h 2520"/>
                  <a:gd name="T28" fmla="*/ 0 w 2378"/>
                  <a:gd name="T29" fmla="*/ 0 h 2520"/>
                  <a:gd name="T30" fmla="*/ 0 w 2378"/>
                  <a:gd name="T31" fmla="*/ 0 h 2520"/>
                  <a:gd name="T32" fmla="*/ 0 w 2378"/>
                  <a:gd name="T33" fmla="*/ 0 h 2520"/>
                  <a:gd name="T34" fmla="*/ 0 w 2378"/>
                  <a:gd name="T35" fmla="*/ 0 h 2520"/>
                  <a:gd name="T36" fmla="*/ 0 w 2378"/>
                  <a:gd name="T37" fmla="*/ 0 h 25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78" h="2520">
                    <a:moveTo>
                      <a:pt x="1961" y="193"/>
                    </a:moveTo>
                    <a:cubicBezTo>
                      <a:pt x="2008" y="0"/>
                      <a:pt x="2378" y="322"/>
                      <a:pt x="2375" y="323"/>
                    </a:cubicBezTo>
                    <a:cubicBezTo>
                      <a:pt x="2372" y="324"/>
                      <a:pt x="2120" y="224"/>
                      <a:pt x="1945" y="201"/>
                    </a:cubicBezTo>
                    <a:cubicBezTo>
                      <a:pt x="1770" y="178"/>
                      <a:pt x="1615" y="139"/>
                      <a:pt x="1323" y="185"/>
                    </a:cubicBezTo>
                    <a:cubicBezTo>
                      <a:pt x="1031" y="231"/>
                      <a:pt x="384" y="429"/>
                      <a:pt x="192" y="477"/>
                    </a:cubicBezTo>
                    <a:cubicBezTo>
                      <a:pt x="0" y="525"/>
                      <a:pt x="175" y="418"/>
                      <a:pt x="171" y="473"/>
                    </a:cubicBezTo>
                    <a:cubicBezTo>
                      <a:pt x="167" y="528"/>
                      <a:pt x="187" y="609"/>
                      <a:pt x="171" y="809"/>
                    </a:cubicBezTo>
                    <a:cubicBezTo>
                      <a:pt x="155" y="1009"/>
                      <a:pt x="96" y="1518"/>
                      <a:pt x="75" y="1673"/>
                    </a:cubicBezTo>
                    <a:cubicBezTo>
                      <a:pt x="54" y="1828"/>
                      <a:pt x="17" y="1706"/>
                      <a:pt x="46" y="1742"/>
                    </a:cubicBezTo>
                    <a:cubicBezTo>
                      <a:pt x="75" y="1778"/>
                      <a:pt x="196" y="1844"/>
                      <a:pt x="249" y="1888"/>
                    </a:cubicBezTo>
                    <a:cubicBezTo>
                      <a:pt x="302" y="1932"/>
                      <a:pt x="312" y="1957"/>
                      <a:pt x="363" y="2009"/>
                    </a:cubicBezTo>
                    <a:cubicBezTo>
                      <a:pt x="414" y="2061"/>
                      <a:pt x="502" y="2124"/>
                      <a:pt x="555" y="2201"/>
                    </a:cubicBezTo>
                    <a:cubicBezTo>
                      <a:pt x="608" y="2278"/>
                      <a:pt x="654" y="2424"/>
                      <a:pt x="679" y="2472"/>
                    </a:cubicBezTo>
                    <a:cubicBezTo>
                      <a:pt x="704" y="2520"/>
                      <a:pt x="631" y="2519"/>
                      <a:pt x="703" y="2489"/>
                    </a:cubicBezTo>
                    <a:cubicBezTo>
                      <a:pt x="775" y="2459"/>
                      <a:pt x="970" y="2333"/>
                      <a:pt x="1109" y="2294"/>
                    </a:cubicBezTo>
                    <a:cubicBezTo>
                      <a:pt x="1248" y="2255"/>
                      <a:pt x="1399" y="2292"/>
                      <a:pt x="1539" y="2253"/>
                    </a:cubicBezTo>
                    <a:cubicBezTo>
                      <a:pt x="1679" y="2214"/>
                      <a:pt x="1855" y="2186"/>
                      <a:pt x="1947" y="2057"/>
                    </a:cubicBezTo>
                    <a:cubicBezTo>
                      <a:pt x="2039" y="1928"/>
                      <a:pt x="2089" y="1792"/>
                      <a:pt x="2091" y="1481"/>
                    </a:cubicBezTo>
                    <a:cubicBezTo>
                      <a:pt x="2093" y="1170"/>
                      <a:pt x="1983" y="422"/>
                      <a:pt x="1961" y="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0" name="Freeform 246">
                <a:extLst>
                  <a:ext uri="{FF2B5EF4-FFF2-40B4-BE49-F238E27FC236}">
                    <a16:creationId xmlns:a16="http://schemas.microsoft.com/office/drawing/2014/main" id="{B2D0DF57-CC7C-7318-C76B-03C9ABD213C5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527" y="2061"/>
                <a:ext cx="156" cy="193"/>
              </a:xfrm>
              <a:custGeom>
                <a:avLst/>
                <a:gdLst>
                  <a:gd name="T0" fmla="*/ 0 w 430"/>
                  <a:gd name="T1" fmla="*/ 0 h 527"/>
                  <a:gd name="T2" fmla="*/ 0 w 430"/>
                  <a:gd name="T3" fmla="*/ 0 h 527"/>
                  <a:gd name="T4" fmla="*/ 0 w 430"/>
                  <a:gd name="T5" fmla="*/ 0 h 527"/>
                  <a:gd name="T6" fmla="*/ 0 w 430"/>
                  <a:gd name="T7" fmla="*/ 0 h 5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0" h="527">
                    <a:moveTo>
                      <a:pt x="430" y="0"/>
                    </a:moveTo>
                    <a:cubicBezTo>
                      <a:pt x="411" y="24"/>
                      <a:pt x="367" y="88"/>
                      <a:pt x="316" y="146"/>
                    </a:cubicBezTo>
                    <a:cubicBezTo>
                      <a:pt x="265" y="204"/>
                      <a:pt x="175" y="286"/>
                      <a:pt x="122" y="349"/>
                    </a:cubicBezTo>
                    <a:cubicBezTo>
                      <a:pt x="69" y="412"/>
                      <a:pt x="25" y="490"/>
                      <a:pt x="0" y="5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11" name="Freeform 247">
                <a:extLst>
                  <a:ext uri="{FF2B5EF4-FFF2-40B4-BE49-F238E27FC236}">
                    <a16:creationId xmlns:a16="http://schemas.microsoft.com/office/drawing/2014/main" id="{B4B7C434-81BC-739C-6C36-CF51513037D9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746" y="2250"/>
                <a:ext cx="115" cy="182"/>
              </a:xfrm>
              <a:custGeom>
                <a:avLst/>
                <a:gdLst>
                  <a:gd name="T0" fmla="*/ 0 w 317"/>
                  <a:gd name="T1" fmla="*/ 0 h 495"/>
                  <a:gd name="T2" fmla="*/ 0 w 317"/>
                  <a:gd name="T3" fmla="*/ 0 h 495"/>
                  <a:gd name="T4" fmla="*/ 0 w 317"/>
                  <a:gd name="T5" fmla="*/ 0 h 4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7" h="495">
                    <a:moveTo>
                      <a:pt x="317" y="0"/>
                    </a:moveTo>
                    <a:cubicBezTo>
                      <a:pt x="298" y="41"/>
                      <a:pt x="256" y="153"/>
                      <a:pt x="203" y="235"/>
                    </a:cubicBezTo>
                    <a:cubicBezTo>
                      <a:pt x="150" y="317"/>
                      <a:pt x="42" y="441"/>
                      <a:pt x="0" y="4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2070" name="Freeform 248">
              <a:extLst>
                <a:ext uri="{FF2B5EF4-FFF2-40B4-BE49-F238E27FC236}">
                  <a16:creationId xmlns:a16="http://schemas.microsoft.com/office/drawing/2014/main" id="{9C963CCB-D3C0-BB07-E7F0-D794965D725D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069" y="1609"/>
              <a:ext cx="711" cy="815"/>
            </a:xfrm>
            <a:custGeom>
              <a:avLst/>
              <a:gdLst>
                <a:gd name="T0" fmla="*/ 0 w 1960"/>
                <a:gd name="T1" fmla="*/ 0 h 2224"/>
                <a:gd name="T2" fmla="*/ 0 w 1960"/>
                <a:gd name="T3" fmla="*/ 0 h 2224"/>
                <a:gd name="T4" fmla="*/ 0 w 1960"/>
                <a:gd name="T5" fmla="*/ 0 h 2224"/>
                <a:gd name="T6" fmla="*/ 0 w 1960"/>
                <a:gd name="T7" fmla="*/ 0 h 2224"/>
                <a:gd name="T8" fmla="*/ 0 w 1960"/>
                <a:gd name="T9" fmla="*/ 0 h 2224"/>
                <a:gd name="T10" fmla="*/ 0 w 1960"/>
                <a:gd name="T11" fmla="*/ 0 h 2224"/>
                <a:gd name="T12" fmla="*/ 0 w 1960"/>
                <a:gd name="T13" fmla="*/ 0 h 2224"/>
                <a:gd name="T14" fmla="*/ 0 w 1960"/>
                <a:gd name="T15" fmla="*/ 0 h 2224"/>
                <a:gd name="T16" fmla="*/ 0 w 1960"/>
                <a:gd name="T17" fmla="*/ 0 h 2224"/>
                <a:gd name="T18" fmla="*/ 0 w 1960"/>
                <a:gd name="T19" fmla="*/ 0 h 2224"/>
                <a:gd name="T20" fmla="*/ 0 w 1960"/>
                <a:gd name="T21" fmla="*/ 0 h 2224"/>
                <a:gd name="T22" fmla="*/ 0 w 1960"/>
                <a:gd name="T23" fmla="*/ 0 h 2224"/>
                <a:gd name="T24" fmla="*/ 0 w 1960"/>
                <a:gd name="T25" fmla="*/ 0 h 2224"/>
                <a:gd name="T26" fmla="*/ 0 w 1960"/>
                <a:gd name="T27" fmla="*/ 0 h 2224"/>
                <a:gd name="T28" fmla="*/ 0 w 1960"/>
                <a:gd name="T29" fmla="*/ 0 h 2224"/>
                <a:gd name="T30" fmla="*/ 0 w 1960"/>
                <a:gd name="T31" fmla="*/ 0 h 2224"/>
                <a:gd name="T32" fmla="*/ 0 w 1960"/>
                <a:gd name="T33" fmla="*/ 0 h 2224"/>
                <a:gd name="T34" fmla="*/ 0 w 1960"/>
                <a:gd name="T35" fmla="*/ 0 h 2224"/>
                <a:gd name="T36" fmla="*/ 0 w 1960"/>
                <a:gd name="T37" fmla="*/ 0 h 2224"/>
                <a:gd name="T38" fmla="*/ 0 w 1960"/>
                <a:gd name="T39" fmla="*/ 0 h 2224"/>
                <a:gd name="T40" fmla="*/ 0 w 1960"/>
                <a:gd name="T41" fmla="*/ 0 h 2224"/>
                <a:gd name="T42" fmla="*/ 0 w 1960"/>
                <a:gd name="T43" fmla="*/ 0 h 2224"/>
                <a:gd name="T44" fmla="*/ 0 w 1960"/>
                <a:gd name="T45" fmla="*/ 0 h 2224"/>
                <a:gd name="T46" fmla="*/ 0 w 1960"/>
                <a:gd name="T47" fmla="*/ 0 h 2224"/>
                <a:gd name="T48" fmla="*/ 0 w 1960"/>
                <a:gd name="T49" fmla="*/ 0 h 22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2224">
                  <a:moveTo>
                    <a:pt x="256" y="2224"/>
                  </a:moveTo>
                  <a:cubicBezTo>
                    <a:pt x="184" y="2184"/>
                    <a:pt x="152" y="2040"/>
                    <a:pt x="112" y="1888"/>
                  </a:cubicBezTo>
                  <a:cubicBezTo>
                    <a:pt x="72" y="1736"/>
                    <a:pt x="32" y="1488"/>
                    <a:pt x="16" y="1312"/>
                  </a:cubicBezTo>
                  <a:cubicBezTo>
                    <a:pt x="0" y="1136"/>
                    <a:pt x="0" y="984"/>
                    <a:pt x="16" y="832"/>
                  </a:cubicBezTo>
                  <a:cubicBezTo>
                    <a:pt x="32" y="680"/>
                    <a:pt x="48" y="512"/>
                    <a:pt x="112" y="400"/>
                  </a:cubicBezTo>
                  <a:cubicBezTo>
                    <a:pt x="176" y="288"/>
                    <a:pt x="304" y="224"/>
                    <a:pt x="400" y="160"/>
                  </a:cubicBezTo>
                  <a:cubicBezTo>
                    <a:pt x="496" y="96"/>
                    <a:pt x="592" y="32"/>
                    <a:pt x="688" y="16"/>
                  </a:cubicBezTo>
                  <a:cubicBezTo>
                    <a:pt x="784" y="0"/>
                    <a:pt x="904" y="64"/>
                    <a:pt x="976" y="64"/>
                  </a:cubicBezTo>
                  <a:cubicBezTo>
                    <a:pt x="1048" y="64"/>
                    <a:pt x="1048" y="16"/>
                    <a:pt x="1120" y="16"/>
                  </a:cubicBezTo>
                  <a:cubicBezTo>
                    <a:pt x="1192" y="16"/>
                    <a:pt x="1344" y="48"/>
                    <a:pt x="1408" y="64"/>
                  </a:cubicBezTo>
                  <a:cubicBezTo>
                    <a:pt x="1472" y="80"/>
                    <a:pt x="1456" y="48"/>
                    <a:pt x="1504" y="112"/>
                  </a:cubicBezTo>
                  <a:cubicBezTo>
                    <a:pt x="1552" y="176"/>
                    <a:pt x="1648" y="360"/>
                    <a:pt x="1696" y="448"/>
                  </a:cubicBezTo>
                  <a:cubicBezTo>
                    <a:pt x="1744" y="536"/>
                    <a:pt x="1768" y="560"/>
                    <a:pt x="1792" y="640"/>
                  </a:cubicBezTo>
                  <a:cubicBezTo>
                    <a:pt x="1816" y="720"/>
                    <a:pt x="1816" y="824"/>
                    <a:pt x="1840" y="928"/>
                  </a:cubicBezTo>
                  <a:cubicBezTo>
                    <a:pt x="1864" y="1032"/>
                    <a:pt x="1920" y="1192"/>
                    <a:pt x="1936" y="1264"/>
                  </a:cubicBezTo>
                  <a:cubicBezTo>
                    <a:pt x="1952" y="1336"/>
                    <a:pt x="1960" y="1320"/>
                    <a:pt x="1936" y="1360"/>
                  </a:cubicBezTo>
                  <a:cubicBezTo>
                    <a:pt x="1912" y="1400"/>
                    <a:pt x="1846" y="1451"/>
                    <a:pt x="1792" y="1504"/>
                  </a:cubicBezTo>
                  <a:cubicBezTo>
                    <a:pt x="1738" y="1557"/>
                    <a:pt x="1675" y="1635"/>
                    <a:pt x="1611" y="1680"/>
                  </a:cubicBezTo>
                  <a:cubicBezTo>
                    <a:pt x="1547" y="1725"/>
                    <a:pt x="1467" y="1747"/>
                    <a:pt x="1411" y="1772"/>
                  </a:cubicBezTo>
                  <a:cubicBezTo>
                    <a:pt x="1355" y="1797"/>
                    <a:pt x="1291" y="1786"/>
                    <a:pt x="1277" y="1830"/>
                  </a:cubicBezTo>
                  <a:cubicBezTo>
                    <a:pt x="1263" y="1874"/>
                    <a:pt x="1332" y="1996"/>
                    <a:pt x="1327" y="2039"/>
                  </a:cubicBezTo>
                  <a:cubicBezTo>
                    <a:pt x="1322" y="2082"/>
                    <a:pt x="1288" y="2078"/>
                    <a:pt x="1244" y="2089"/>
                  </a:cubicBezTo>
                  <a:cubicBezTo>
                    <a:pt x="1200" y="2100"/>
                    <a:pt x="1185" y="2089"/>
                    <a:pt x="1060" y="2106"/>
                  </a:cubicBezTo>
                  <a:cubicBezTo>
                    <a:pt x="935" y="2123"/>
                    <a:pt x="627" y="2169"/>
                    <a:pt x="493" y="2189"/>
                  </a:cubicBezTo>
                  <a:cubicBezTo>
                    <a:pt x="359" y="2209"/>
                    <a:pt x="305" y="2217"/>
                    <a:pt x="256" y="2224"/>
                  </a:cubicBezTo>
                  <a:close/>
                </a:path>
              </a:pathLst>
            </a:custGeom>
            <a:gradFill rotWithShape="1">
              <a:gsLst>
                <a:gs pos="0">
                  <a:srgbClr val="0033CC"/>
                </a:gs>
                <a:gs pos="100000">
                  <a:srgbClr val="00185E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71" name="Freeform 249">
              <a:extLst>
                <a:ext uri="{FF2B5EF4-FFF2-40B4-BE49-F238E27FC236}">
                  <a16:creationId xmlns:a16="http://schemas.microsoft.com/office/drawing/2014/main" id="{549EDAC2-709E-3D0C-255E-6C3E0867BE6D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509" y="1906"/>
              <a:ext cx="56" cy="396"/>
            </a:xfrm>
            <a:custGeom>
              <a:avLst/>
              <a:gdLst>
                <a:gd name="T0" fmla="*/ 0 w 155"/>
                <a:gd name="T1" fmla="*/ 0 h 1079"/>
                <a:gd name="T2" fmla="*/ 0 w 155"/>
                <a:gd name="T3" fmla="*/ 0 h 1079"/>
                <a:gd name="T4" fmla="*/ 0 w 155"/>
                <a:gd name="T5" fmla="*/ 0 h 1079"/>
                <a:gd name="T6" fmla="*/ 0 w 155"/>
                <a:gd name="T7" fmla="*/ 0 h 1079"/>
                <a:gd name="T8" fmla="*/ 0 w 155"/>
                <a:gd name="T9" fmla="*/ 0 h 1079"/>
                <a:gd name="T10" fmla="*/ 0 w 155"/>
                <a:gd name="T11" fmla="*/ 0 h 10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079">
                  <a:moveTo>
                    <a:pt x="70" y="0"/>
                  </a:moveTo>
                  <a:cubicBezTo>
                    <a:pt x="63" y="7"/>
                    <a:pt x="56" y="3"/>
                    <a:pt x="70" y="42"/>
                  </a:cubicBezTo>
                  <a:cubicBezTo>
                    <a:pt x="84" y="81"/>
                    <a:pt x="153" y="150"/>
                    <a:pt x="154" y="236"/>
                  </a:cubicBezTo>
                  <a:cubicBezTo>
                    <a:pt x="155" y="322"/>
                    <a:pt x="104" y="462"/>
                    <a:pt x="79" y="561"/>
                  </a:cubicBezTo>
                  <a:cubicBezTo>
                    <a:pt x="54" y="660"/>
                    <a:pt x="8" y="743"/>
                    <a:pt x="4" y="829"/>
                  </a:cubicBezTo>
                  <a:cubicBezTo>
                    <a:pt x="0" y="915"/>
                    <a:pt x="44" y="1027"/>
                    <a:pt x="54" y="10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072" name="Group 250">
              <a:extLst>
                <a:ext uri="{FF2B5EF4-FFF2-40B4-BE49-F238E27FC236}">
                  <a16:creationId xmlns:a16="http://schemas.microsoft.com/office/drawing/2014/main" id="{93F0839E-EA37-FE5B-A2BA-8C02C8BEFEF6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4597" y="1592"/>
              <a:ext cx="221" cy="303"/>
              <a:chOff x="2426" y="187"/>
              <a:chExt cx="704" cy="948"/>
            </a:xfrm>
          </p:grpSpPr>
          <p:sp>
            <p:nvSpPr>
              <p:cNvPr id="42107" name="Freeform 251">
                <a:extLst>
                  <a:ext uri="{FF2B5EF4-FFF2-40B4-BE49-F238E27FC236}">
                    <a16:creationId xmlns:a16="http://schemas.microsoft.com/office/drawing/2014/main" id="{57B1935B-4A4E-DB0A-04FA-2C51315B1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8" name="Freeform 252">
                <a:extLst>
                  <a:ext uri="{FF2B5EF4-FFF2-40B4-BE49-F238E27FC236}">
                    <a16:creationId xmlns:a16="http://schemas.microsoft.com/office/drawing/2014/main" id="{C0D16290-9FCB-1C6F-5420-62D1DF259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073" name="Group 253">
              <a:extLst>
                <a:ext uri="{FF2B5EF4-FFF2-40B4-BE49-F238E27FC236}">
                  <a16:creationId xmlns:a16="http://schemas.microsoft.com/office/drawing/2014/main" id="{9DEB3EB3-2396-345E-3E19-AD789F82A315}"/>
                </a:ext>
              </a:extLst>
            </p:cNvPr>
            <p:cNvGrpSpPr>
              <a:grpSpLocks/>
            </p:cNvGrpSpPr>
            <p:nvPr/>
          </p:nvGrpSpPr>
          <p:grpSpPr bwMode="auto">
            <a:xfrm rot="328195">
              <a:off x="3312" y="432"/>
              <a:ext cx="889" cy="826"/>
              <a:chOff x="3258" y="1632"/>
              <a:chExt cx="1922" cy="1891"/>
            </a:xfrm>
          </p:grpSpPr>
          <p:sp>
            <p:nvSpPr>
              <p:cNvPr id="42080" name="Freeform 254">
                <a:extLst>
                  <a:ext uri="{FF2B5EF4-FFF2-40B4-BE49-F238E27FC236}">
                    <a16:creationId xmlns:a16="http://schemas.microsoft.com/office/drawing/2014/main" id="{AF0C2168-D4F7-0A4C-01ED-E422BAF58E63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4 w 504"/>
                  <a:gd name="T1" fmla="*/ 444 h 592"/>
                  <a:gd name="T2" fmla="*/ 32 w 504"/>
                  <a:gd name="T3" fmla="*/ 167 h 592"/>
                  <a:gd name="T4" fmla="*/ 87 w 504"/>
                  <a:gd name="T5" fmla="*/ 8 h 592"/>
                  <a:gd name="T6" fmla="*/ 87 w 504"/>
                  <a:gd name="T7" fmla="*/ 204 h 592"/>
                  <a:gd name="T8" fmla="*/ 58 w 504"/>
                  <a:gd name="T9" fmla="*/ 444 h 592"/>
                  <a:gd name="T10" fmla="*/ 4 w 504"/>
                  <a:gd name="T11" fmla="*/ 44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5" name="Freeform 255">
                <a:extLst>
                  <a:ext uri="{FF2B5EF4-FFF2-40B4-BE49-F238E27FC236}">
                    <a16:creationId xmlns:a16="http://schemas.microsoft.com/office/drawing/2014/main" id="{A36B40C6-59C4-7B7F-636F-F345ABEC29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32"/>
                <a:ext cx="1916" cy="1891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2082" name="Freeform 256">
                <a:extLst>
                  <a:ext uri="{FF2B5EF4-FFF2-40B4-BE49-F238E27FC236}">
                    <a16:creationId xmlns:a16="http://schemas.microsoft.com/office/drawing/2014/main" id="{7A97ED2F-5463-B23C-7350-3FC892BC9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3" name="Freeform 257">
                <a:extLst>
                  <a:ext uri="{FF2B5EF4-FFF2-40B4-BE49-F238E27FC236}">
                    <a16:creationId xmlns:a16="http://schemas.microsoft.com/office/drawing/2014/main" id="{9E9B24FF-D2D9-D6A7-1192-822CD536792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130 w 680"/>
                  <a:gd name="T1" fmla="*/ 152 h 248"/>
                  <a:gd name="T2" fmla="*/ 103 w 680"/>
                  <a:gd name="T3" fmla="*/ 104 h 248"/>
                  <a:gd name="T4" fmla="*/ 29 w 680"/>
                  <a:gd name="T5" fmla="*/ 8 h 248"/>
                  <a:gd name="T6" fmla="*/ 3 w 680"/>
                  <a:gd name="T7" fmla="*/ 56 h 248"/>
                  <a:gd name="T8" fmla="*/ 39 w 680"/>
                  <a:gd name="T9" fmla="*/ 152 h 248"/>
                  <a:gd name="T10" fmla="*/ 103 w 680"/>
                  <a:gd name="T11" fmla="*/ 248 h 248"/>
                  <a:gd name="T12" fmla="*/ 13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4" name="Freeform 258">
                <a:extLst>
                  <a:ext uri="{FF2B5EF4-FFF2-40B4-BE49-F238E27FC236}">
                    <a16:creationId xmlns:a16="http://schemas.microsoft.com/office/drawing/2014/main" id="{512691B3-10E6-68EB-C4D1-624A84795AF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10 w 1104"/>
                  <a:gd name="T1" fmla="*/ 69 h 904"/>
                  <a:gd name="T2" fmla="*/ 10 w 1104"/>
                  <a:gd name="T3" fmla="*/ 117 h 904"/>
                  <a:gd name="T4" fmla="*/ 29 w 1104"/>
                  <a:gd name="T5" fmla="*/ 330 h 904"/>
                  <a:gd name="T6" fmla="*/ 77 w 1104"/>
                  <a:gd name="T7" fmla="*/ 503 h 904"/>
                  <a:gd name="T8" fmla="*/ 141 w 1104"/>
                  <a:gd name="T9" fmla="*/ 675 h 904"/>
                  <a:gd name="T10" fmla="*/ 207 w 1104"/>
                  <a:gd name="T11" fmla="*/ 717 h 904"/>
                  <a:gd name="T12" fmla="*/ 187 w 1104"/>
                  <a:gd name="T13" fmla="*/ 803 h 904"/>
                  <a:gd name="T14" fmla="*/ 94 w 1104"/>
                  <a:gd name="T15" fmla="*/ 760 h 904"/>
                  <a:gd name="T16" fmla="*/ 39 w 1104"/>
                  <a:gd name="T17" fmla="*/ 630 h 904"/>
                  <a:gd name="T18" fmla="*/ 10 w 1104"/>
                  <a:gd name="T19" fmla="*/ 417 h 904"/>
                  <a:gd name="T20" fmla="*/ 3 w 1104"/>
                  <a:gd name="T21" fmla="*/ 202 h 904"/>
                  <a:gd name="T22" fmla="*/ 3 w 1104"/>
                  <a:gd name="T23" fmla="*/ 32 h 904"/>
                  <a:gd name="T24" fmla="*/ 10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5" name="Freeform 259">
                <a:extLst>
                  <a:ext uri="{FF2B5EF4-FFF2-40B4-BE49-F238E27FC236}">
                    <a16:creationId xmlns:a16="http://schemas.microsoft.com/office/drawing/2014/main" id="{8E1F3DCC-E938-A3BC-DFE6-B65EFE5C01A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76 w 400"/>
                  <a:gd name="T1" fmla="*/ 319 h 416"/>
                  <a:gd name="T2" fmla="*/ 76 w 400"/>
                  <a:gd name="T3" fmla="*/ 279 h 416"/>
                  <a:gd name="T4" fmla="*/ 37 w 400"/>
                  <a:gd name="T5" fmla="*/ 37 h 416"/>
                  <a:gd name="T6" fmla="*/ 7 w 400"/>
                  <a:gd name="T7" fmla="*/ 37 h 416"/>
                  <a:gd name="T8" fmla="*/ 7 w 400"/>
                  <a:gd name="T9" fmla="*/ 159 h 416"/>
                  <a:gd name="T10" fmla="*/ 47 w 400"/>
                  <a:gd name="T11" fmla="*/ 319 h 416"/>
                  <a:gd name="T12" fmla="*/ 76 w 400"/>
                  <a:gd name="T13" fmla="*/ 319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6" name="Freeform 260">
                <a:extLst>
                  <a:ext uri="{FF2B5EF4-FFF2-40B4-BE49-F238E27FC236}">
                    <a16:creationId xmlns:a16="http://schemas.microsoft.com/office/drawing/2014/main" id="{EE0590F4-54C8-89D7-F358-8233F0DB1DA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113 w 618"/>
                  <a:gd name="T1" fmla="*/ 222 h 255"/>
                  <a:gd name="T2" fmla="*/ 86 w 618"/>
                  <a:gd name="T3" fmla="*/ 183 h 255"/>
                  <a:gd name="T4" fmla="*/ 49 w 618"/>
                  <a:gd name="T5" fmla="*/ 117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7" name="Freeform 261">
                <a:extLst>
                  <a:ext uri="{FF2B5EF4-FFF2-40B4-BE49-F238E27FC236}">
                    <a16:creationId xmlns:a16="http://schemas.microsoft.com/office/drawing/2014/main" id="{0D66F607-823E-A02F-8EC4-A36F5054CD2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59 w 906"/>
                  <a:gd name="T1" fmla="*/ 47 h 508"/>
                  <a:gd name="T2" fmla="*/ 8 w 906"/>
                  <a:gd name="T3" fmla="*/ 0 h 508"/>
                  <a:gd name="T4" fmla="*/ 9 w 906"/>
                  <a:gd name="T5" fmla="*/ 47 h 508"/>
                  <a:gd name="T6" fmla="*/ 42 w 906"/>
                  <a:gd name="T7" fmla="*/ 142 h 508"/>
                  <a:gd name="T8" fmla="*/ 70 w 906"/>
                  <a:gd name="T9" fmla="*/ 189 h 508"/>
                  <a:gd name="T10" fmla="*/ 27 w 906"/>
                  <a:gd name="T11" fmla="*/ 130 h 508"/>
                  <a:gd name="T12" fmla="*/ 40 w 906"/>
                  <a:gd name="T13" fmla="*/ 199 h 508"/>
                  <a:gd name="T14" fmla="*/ 76 w 906"/>
                  <a:gd name="T15" fmla="*/ 309 h 508"/>
                  <a:gd name="T16" fmla="*/ 117 w 906"/>
                  <a:gd name="T17" fmla="*/ 268 h 508"/>
                  <a:gd name="T18" fmla="*/ 80 w 906"/>
                  <a:gd name="T19" fmla="*/ 348 h 508"/>
                  <a:gd name="T20" fmla="*/ 108 w 906"/>
                  <a:gd name="T21" fmla="*/ 389 h 508"/>
                  <a:gd name="T22" fmla="*/ 153 w 906"/>
                  <a:gd name="T23" fmla="*/ 348 h 508"/>
                  <a:gd name="T24" fmla="*/ 172 w 906"/>
                  <a:gd name="T25" fmla="*/ 268 h 508"/>
                  <a:gd name="T26" fmla="*/ 168 w 906"/>
                  <a:gd name="T27" fmla="*/ 298 h 508"/>
                  <a:gd name="T28" fmla="*/ 141 w 906"/>
                  <a:gd name="T29" fmla="*/ 409 h 508"/>
                  <a:gd name="T30" fmla="*/ 174 w 906"/>
                  <a:gd name="T31" fmla="*/ 400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8" name="Freeform 262">
                <a:extLst>
                  <a:ext uri="{FF2B5EF4-FFF2-40B4-BE49-F238E27FC236}">
                    <a16:creationId xmlns:a16="http://schemas.microsoft.com/office/drawing/2014/main" id="{58D52494-FF50-4099-E517-061AD3B6A81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10 w 56"/>
                  <a:gd name="T1" fmla="*/ 0 h 336"/>
                  <a:gd name="T2" fmla="*/ 3 w 56"/>
                  <a:gd name="T3" fmla="*/ 79 h 336"/>
                  <a:gd name="T4" fmla="*/ 3 w 56"/>
                  <a:gd name="T5" fmla="*/ 27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89" name="Freeform 263">
                <a:extLst>
                  <a:ext uri="{FF2B5EF4-FFF2-40B4-BE49-F238E27FC236}">
                    <a16:creationId xmlns:a16="http://schemas.microsoft.com/office/drawing/2014/main" id="{D75FCC25-1199-F51C-BC15-0A3DE66C479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11 w 104"/>
                  <a:gd name="T1" fmla="*/ 0 h 384"/>
                  <a:gd name="T2" fmla="*/ 3 w 104"/>
                  <a:gd name="T3" fmla="*/ 114 h 384"/>
                  <a:gd name="T4" fmla="*/ 22 w 104"/>
                  <a:gd name="T5" fmla="*/ 305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0" name="Freeform 264">
                <a:extLst>
                  <a:ext uri="{FF2B5EF4-FFF2-40B4-BE49-F238E27FC236}">
                    <a16:creationId xmlns:a16="http://schemas.microsoft.com/office/drawing/2014/main" id="{D76E7AC9-AF61-5A72-A1EF-84B6C793DFB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14 w 148"/>
                  <a:gd name="T1" fmla="*/ 0 h 318"/>
                  <a:gd name="T2" fmla="*/ 3 w 148"/>
                  <a:gd name="T3" fmla="*/ 111 h 318"/>
                  <a:gd name="T4" fmla="*/ 33 w 148"/>
                  <a:gd name="T5" fmla="*/ 25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1" name="Freeform 265">
                <a:extLst>
                  <a:ext uri="{FF2B5EF4-FFF2-40B4-BE49-F238E27FC236}">
                    <a16:creationId xmlns:a16="http://schemas.microsoft.com/office/drawing/2014/main" id="{5F45045E-DE65-E695-9C68-F2B9FB74D5B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3 w 56"/>
                  <a:gd name="T1" fmla="*/ 0 h 240"/>
                  <a:gd name="T2" fmla="*/ 3 w 56"/>
                  <a:gd name="T3" fmla="*/ 110 h 240"/>
                  <a:gd name="T4" fmla="*/ 10 w 56"/>
                  <a:gd name="T5" fmla="*/ 18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2" name="Freeform 266">
                <a:extLst>
                  <a:ext uri="{FF2B5EF4-FFF2-40B4-BE49-F238E27FC236}">
                    <a16:creationId xmlns:a16="http://schemas.microsoft.com/office/drawing/2014/main" id="{173C1F35-F236-90ED-E104-59405C8B187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3 w 112"/>
                  <a:gd name="T1" fmla="*/ 0 h 192"/>
                  <a:gd name="T2" fmla="*/ 3 w 112"/>
                  <a:gd name="T3" fmla="*/ 107 h 192"/>
                  <a:gd name="T4" fmla="*/ 23 w 112"/>
                  <a:gd name="T5" fmla="*/ 203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3" name="Freeform 267">
                <a:extLst>
                  <a:ext uri="{FF2B5EF4-FFF2-40B4-BE49-F238E27FC236}">
                    <a16:creationId xmlns:a16="http://schemas.microsoft.com/office/drawing/2014/main" id="{E0B829E9-E850-CC7C-4AA5-2BD256F799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3 w 112"/>
                  <a:gd name="T1" fmla="*/ 0 h 240"/>
                  <a:gd name="T2" fmla="*/ 3 w 112"/>
                  <a:gd name="T3" fmla="*/ 133 h 240"/>
                  <a:gd name="T4" fmla="*/ 21 w 112"/>
                  <a:gd name="T5" fmla="*/ 229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4" name="Freeform 268">
                <a:extLst>
                  <a:ext uri="{FF2B5EF4-FFF2-40B4-BE49-F238E27FC236}">
                    <a16:creationId xmlns:a16="http://schemas.microsoft.com/office/drawing/2014/main" id="{D7E31E38-1267-A5A2-2071-F62F502502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3 w 113"/>
                  <a:gd name="T1" fmla="*/ 0 h 179"/>
                  <a:gd name="T2" fmla="*/ 3 w 113"/>
                  <a:gd name="T3" fmla="*/ 102 h 179"/>
                  <a:gd name="T4" fmla="*/ 19 w 113"/>
                  <a:gd name="T5" fmla="*/ 14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5" name="Freeform 269">
                <a:extLst>
                  <a:ext uri="{FF2B5EF4-FFF2-40B4-BE49-F238E27FC236}">
                    <a16:creationId xmlns:a16="http://schemas.microsoft.com/office/drawing/2014/main" id="{A3D64EC7-1B07-9515-63E3-49D724C2304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10 w 144"/>
                  <a:gd name="T3" fmla="*/ 85 h 144"/>
                  <a:gd name="T4" fmla="*/ 31 w 144"/>
                  <a:gd name="T5" fmla="*/ 122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6" name="Oval 270">
                <a:extLst>
                  <a:ext uri="{FF2B5EF4-FFF2-40B4-BE49-F238E27FC236}">
                    <a16:creationId xmlns:a16="http://schemas.microsoft.com/office/drawing/2014/main" id="{8789BA59-BC87-D1FC-5A7B-95A4576BD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97" name="Oval 271">
                <a:extLst>
                  <a:ext uri="{FF2B5EF4-FFF2-40B4-BE49-F238E27FC236}">
                    <a16:creationId xmlns:a16="http://schemas.microsoft.com/office/drawing/2014/main" id="{65D6FEEE-2C4E-CEA5-6C04-4F6042FA5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2098" name="Freeform 272">
                <a:extLst>
                  <a:ext uri="{FF2B5EF4-FFF2-40B4-BE49-F238E27FC236}">
                    <a16:creationId xmlns:a16="http://schemas.microsoft.com/office/drawing/2014/main" id="{D5AB203B-38A4-30DD-B2BA-DA51C009E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99" name="Freeform 273">
                <a:extLst>
                  <a:ext uri="{FF2B5EF4-FFF2-40B4-BE49-F238E27FC236}">
                    <a16:creationId xmlns:a16="http://schemas.microsoft.com/office/drawing/2014/main" id="{5BCB7503-A610-6E2C-18FD-F5A3A02E36B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4 w 504"/>
                  <a:gd name="T1" fmla="*/ 498 h 592"/>
                  <a:gd name="T2" fmla="*/ 32 w 504"/>
                  <a:gd name="T3" fmla="*/ 189 h 592"/>
                  <a:gd name="T4" fmla="*/ 87 w 504"/>
                  <a:gd name="T5" fmla="*/ 8 h 592"/>
                  <a:gd name="T6" fmla="*/ 87 w 504"/>
                  <a:gd name="T7" fmla="*/ 226 h 592"/>
                  <a:gd name="T8" fmla="*/ 58 w 504"/>
                  <a:gd name="T9" fmla="*/ 498 h 592"/>
                  <a:gd name="T10" fmla="*/ 4 w 504"/>
                  <a:gd name="T11" fmla="*/ 498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0" name="Freeform 274">
                <a:extLst>
                  <a:ext uri="{FF2B5EF4-FFF2-40B4-BE49-F238E27FC236}">
                    <a16:creationId xmlns:a16="http://schemas.microsoft.com/office/drawing/2014/main" id="{819ECB47-5423-9AD9-C731-D09F108F1C4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3 w 128"/>
                  <a:gd name="T1" fmla="*/ 16 h 128"/>
                  <a:gd name="T2" fmla="*/ 3 w 128"/>
                  <a:gd name="T3" fmla="*/ 45 h 128"/>
                  <a:gd name="T4" fmla="*/ 11 w 128"/>
                  <a:gd name="T5" fmla="*/ 79 h 128"/>
                  <a:gd name="T6" fmla="*/ 20 w 128"/>
                  <a:gd name="T7" fmla="*/ 79 h 128"/>
                  <a:gd name="T8" fmla="*/ 20 w 128"/>
                  <a:gd name="T9" fmla="*/ 16 h 128"/>
                  <a:gd name="T10" fmla="*/ 3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1" name="Freeform 275">
                <a:extLst>
                  <a:ext uri="{FF2B5EF4-FFF2-40B4-BE49-F238E27FC236}">
                    <a16:creationId xmlns:a16="http://schemas.microsoft.com/office/drawing/2014/main" id="{A32A5F8C-25DA-20D5-7B22-526D2F04D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2" name="Freeform 276">
                <a:extLst>
                  <a:ext uri="{FF2B5EF4-FFF2-40B4-BE49-F238E27FC236}">
                    <a16:creationId xmlns:a16="http://schemas.microsoft.com/office/drawing/2014/main" id="{142209D8-B7D5-1910-5488-BCA48C8DF6B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12 w 159"/>
                  <a:gd name="T3" fmla="*/ 132 h 200"/>
                  <a:gd name="T4" fmla="*/ 26 w 159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3" name="Freeform 277">
                <a:extLst>
                  <a:ext uri="{FF2B5EF4-FFF2-40B4-BE49-F238E27FC236}">
                    <a16:creationId xmlns:a16="http://schemas.microsoft.com/office/drawing/2014/main" id="{FB35D8DB-DA4D-7D4B-CA1F-D0AC0A8BCCA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3 w 134"/>
                  <a:gd name="T3" fmla="*/ 81 h 209"/>
                  <a:gd name="T4" fmla="*/ 14 w 134"/>
                  <a:gd name="T5" fmla="*/ 136 h 209"/>
                  <a:gd name="T6" fmla="*/ 27 w 134"/>
                  <a:gd name="T7" fmla="*/ 176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4" name="Freeform 278">
                <a:extLst>
                  <a:ext uri="{FF2B5EF4-FFF2-40B4-BE49-F238E27FC236}">
                    <a16:creationId xmlns:a16="http://schemas.microsoft.com/office/drawing/2014/main" id="{65E81F62-6D1C-5E02-F69D-09B48A41861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3 w 92"/>
                  <a:gd name="T3" fmla="*/ 128 h 200"/>
                  <a:gd name="T4" fmla="*/ 20 w 92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5" name="Freeform 279">
                <a:extLst>
                  <a:ext uri="{FF2B5EF4-FFF2-40B4-BE49-F238E27FC236}">
                    <a16:creationId xmlns:a16="http://schemas.microsoft.com/office/drawing/2014/main" id="{824A8A0C-33E0-24DD-AF4A-3DF0CD3D6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06" name="Freeform 280">
                <a:extLst>
                  <a:ext uri="{FF2B5EF4-FFF2-40B4-BE49-F238E27FC236}">
                    <a16:creationId xmlns:a16="http://schemas.microsoft.com/office/drawing/2014/main" id="{6838F55F-1E63-8097-9C61-71DFBCB8A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074" name="Group 281">
              <a:extLst>
                <a:ext uri="{FF2B5EF4-FFF2-40B4-BE49-F238E27FC236}">
                  <a16:creationId xmlns:a16="http://schemas.microsoft.com/office/drawing/2014/main" id="{EE151645-EBD8-F8C4-80CE-BFBB3E81E81E}"/>
                </a:ext>
              </a:extLst>
            </p:cNvPr>
            <p:cNvGrpSpPr>
              <a:grpSpLocks/>
            </p:cNvGrpSpPr>
            <p:nvPr/>
          </p:nvGrpSpPr>
          <p:grpSpPr bwMode="auto">
            <a:xfrm rot="1592190" flipH="1">
              <a:off x="3216" y="1296"/>
              <a:ext cx="528" cy="1104"/>
              <a:chOff x="4368" y="-384"/>
              <a:chExt cx="1000" cy="2127"/>
            </a:xfrm>
          </p:grpSpPr>
          <p:sp>
            <p:nvSpPr>
              <p:cNvPr id="42075" name="Freeform 282">
                <a:extLst>
                  <a:ext uri="{FF2B5EF4-FFF2-40B4-BE49-F238E27FC236}">
                    <a16:creationId xmlns:a16="http://schemas.microsoft.com/office/drawing/2014/main" id="{542398A4-BAB2-B3B5-81FB-5907298AC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6" name="Freeform 283">
                <a:extLst>
                  <a:ext uri="{FF2B5EF4-FFF2-40B4-BE49-F238E27FC236}">
                    <a16:creationId xmlns:a16="http://schemas.microsoft.com/office/drawing/2014/main" id="{F86D0ABC-E07C-B79C-3C78-944A0E91B4C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0 h 27"/>
                  <a:gd name="T2" fmla="*/ 0 w 288"/>
                  <a:gd name="T3" fmla="*/ 0 h 27"/>
                  <a:gd name="T4" fmla="*/ 0 w 288"/>
                  <a:gd name="T5" fmla="*/ 0 h 27"/>
                  <a:gd name="T6" fmla="*/ 0 w 288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7" name="Freeform 284">
                <a:extLst>
                  <a:ext uri="{FF2B5EF4-FFF2-40B4-BE49-F238E27FC236}">
                    <a16:creationId xmlns:a16="http://schemas.microsoft.com/office/drawing/2014/main" id="{1100648B-DCD6-FA2B-BC4F-A464650E5625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0 w 759"/>
                  <a:gd name="T3" fmla="*/ 0 h 47"/>
                  <a:gd name="T4" fmla="*/ 0 w 7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8" name="Freeform 285">
                <a:extLst>
                  <a:ext uri="{FF2B5EF4-FFF2-40B4-BE49-F238E27FC236}">
                    <a16:creationId xmlns:a16="http://schemas.microsoft.com/office/drawing/2014/main" id="{0004FFB2-9A63-F2C1-CA89-7846E56F8565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0 w 518"/>
                  <a:gd name="T3" fmla="*/ 0 h 54"/>
                  <a:gd name="T4" fmla="*/ 0 w 518"/>
                  <a:gd name="T5" fmla="*/ 0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79" name="Freeform 286">
                <a:extLst>
                  <a:ext uri="{FF2B5EF4-FFF2-40B4-BE49-F238E27FC236}">
                    <a16:creationId xmlns:a16="http://schemas.microsoft.com/office/drawing/2014/main" id="{298E3AB9-FA68-3B56-10AA-0EA52F2B9AB5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699 w 576"/>
                  <a:gd name="T1" fmla="*/ 11557 h 504"/>
                  <a:gd name="T2" fmla="*/ 2792 w 576"/>
                  <a:gd name="T3" fmla="*/ 10431 h 504"/>
                  <a:gd name="T4" fmla="*/ 2792 w 576"/>
                  <a:gd name="T5" fmla="*/ 7017 h 504"/>
                  <a:gd name="T6" fmla="*/ 2267 w 576"/>
                  <a:gd name="T7" fmla="*/ 2465 h 504"/>
                  <a:gd name="T8" fmla="*/ 1222 w 576"/>
                  <a:gd name="T9" fmla="*/ 201 h 504"/>
                  <a:gd name="T10" fmla="*/ 438 w 576"/>
                  <a:gd name="T11" fmla="*/ 3604 h 504"/>
                  <a:gd name="T12" fmla="*/ 170 w 576"/>
                  <a:gd name="T13" fmla="*/ 5868 h 504"/>
                  <a:gd name="T14" fmla="*/ 170 w 576"/>
                  <a:gd name="T15" fmla="*/ 9281 h 504"/>
                  <a:gd name="T16" fmla="*/ 170 w 576"/>
                  <a:gd name="T17" fmla="*/ 11557 h 504"/>
                  <a:gd name="T18" fmla="*/ 1222 w 576"/>
                  <a:gd name="T19" fmla="*/ 115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2000" name="Freeform 33" descr="Walnut">
            <a:extLst>
              <a:ext uri="{FF2B5EF4-FFF2-40B4-BE49-F238E27FC236}">
                <a16:creationId xmlns:a16="http://schemas.microsoft.com/office/drawing/2014/main" id="{9C4BFC34-62ED-98E7-D0A5-CF410F8F6FFF}"/>
              </a:ext>
            </a:extLst>
          </p:cNvPr>
          <p:cNvSpPr>
            <a:spLocks/>
          </p:cNvSpPr>
          <p:nvPr/>
        </p:nvSpPr>
        <p:spPr bwMode="auto">
          <a:xfrm>
            <a:off x="365125" y="171450"/>
            <a:ext cx="2538413" cy="4114800"/>
          </a:xfrm>
          <a:custGeom>
            <a:avLst/>
            <a:gdLst>
              <a:gd name="T0" fmla="*/ 0 w 1599"/>
              <a:gd name="T1" fmla="*/ 2147483647 h 2592"/>
              <a:gd name="T2" fmla="*/ 2147483647 w 1599"/>
              <a:gd name="T3" fmla="*/ 2147483647 h 2592"/>
              <a:gd name="T4" fmla="*/ 2147483647 w 1599"/>
              <a:gd name="T5" fmla="*/ 0 h 2592"/>
              <a:gd name="T6" fmla="*/ 2147483647 w 1599"/>
              <a:gd name="T7" fmla="*/ 0 h 2592"/>
              <a:gd name="T8" fmla="*/ 2147483647 w 1599"/>
              <a:gd name="T9" fmla="*/ 2147483647 h 2592"/>
              <a:gd name="T10" fmla="*/ 0 w 1599"/>
              <a:gd name="T11" fmla="*/ 2147483647 h 25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99" h="2592">
                <a:moveTo>
                  <a:pt x="0" y="2556"/>
                </a:moveTo>
                <a:lnTo>
                  <a:pt x="1599" y="2556"/>
                </a:lnTo>
                <a:lnTo>
                  <a:pt x="1594" y="0"/>
                </a:lnTo>
                <a:lnTo>
                  <a:pt x="10" y="0"/>
                </a:lnTo>
                <a:lnTo>
                  <a:pt x="10" y="2592"/>
                </a:lnTo>
                <a:lnTo>
                  <a:pt x="0" y="2556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1487" name="Group 287">
            <a:extLst>
              <a:ext uri="{FF2B5EF4-FFF2-40B4-BE49-F238E27FC236}">
                <a16:creationId xmlns:a16="http://schemas.microsoft.com/office/drawing/2014/main" id="{89074129-38B3-620C-9E78-0640DD38FAB3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749300"/>
            <a:ext cx="1920875" cy="3594100"/>
            <a:chOff x="1680" y="472"/>
            <a:chExt cx="1210" cy="2264"/>
          </a:xfrm>
        </p:grpSpPr>
        <p:sp>
          <p:nvSpPr>
            <p:cNvPr id="42031" name="Freeform 288">
              <a:extLst>
                <a:ext uri="{FF2B5EF4-FFF2-40B4-BE49-F238E27FC236}">
                  <a16:creationId xmlns:a16="http://schemas.microsoft.com/office/drawing/2014/main" id="{AB28E1F5-DA62-4FBC-EFD9-CC9D12A6B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28"/>
              <a:ext cx="298" cy="229"/>
            </a:xfrm>
            <a:custGeom>
              <a:avLst/>
              <a:gdLst>
                <a:gd name="T0" fmla="*/ 1 w 576"/>
                <a:gd name="T1" fmla="*/ 1 h 432"/>
                <a:gd name="T2" fmla="*/ 0 w 576"/>
                <a:gd name="T3" fmla="*/ 1 h 432"/>
                <a:gd name="T4" fmla="*/ 1 w 576"/>
                <a:gd name="T5" fmla="*/ 1 h 432"/>
                <a:gd name="T6" fmla="*/ 1 w 576"/>
                <a:gd name="T7" fmla="*/ 1 h 432"/>
                <a:gd name="T8" fmla="*/ 1 w 576"/>
                <a:gd name="T9" fmla="*/ 1 h 432"/>
                <a:gd name="T10" fmla="*/ 1 w 576"/>
                <a:gd name="T11" fmla="*/ 0 h 432"/>
                <a:gd name="T12" fmla="*/ 1 w 576"/>
                <a:gd name="T13" fmla="*/ 1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2" name="Freeform 289">
              <a:extLst>
                <a:ext uri="{FF2B5EF4-FFF2-40B4-BE49-F238E27FC236}">
                  <a16:creationId xmlns:a16="http://schemas.microsoft.com/office/drawing/2014/main" id="{0FA044E8-D8CD-80C7-8D9B-2385B873C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472"/>
              <a:ext cx="440" cy="705"/>
            </a:xfrm>
            <a:custGeom>
              <a:avLst/>
              <a:gdLst>
                <a:gd name="T0" fmla="*/ 1 w 848"/>
                <a:gd name="T1" fmla="*/ 1 h 1330"/>
                <a:gd name="T2" fmla="*/ 1 w 848"/>
                <a:gd name="T3" fmla="*/ 1 h 1330"/>
                <a:gd name="T4" fmla="*/ 1 w 848"/>
                <a:gd name="T5" fmla="*/ 1 h 1330"/>
                <a:gd name="T6" fmla="*/ 1 w 848"/>
                <a:gd name="T7" fmla="*/ 1 h 1330"/>
                <a:gd name="T8" fmla="*/ 1 w 848"/>
                <a:gd name="T9" fmla="*/ 1 h 1330"/>
                <a:gd name="T10" fmla="*/ 1 w 848"/>
                <a:gd name="T11" fmla="*/ 1 h 1330"/>
                <a:gd name="T12" fmla="*/ 1 w 848"/>
                <a:gd name="T13" fmla="*/ 1 h 1330"/>
                <a:gd name="T14" fmla="*/ 1 w 848"/>
                <a:gd name="T15" fmla="*/ 1 h 1330"/>
                <a:gd name="T16" fmla="*/ 1 w 848"/>
                <a:gd name="T17" fmla="*/ 1 h 1330"/>
                <a:gd name="T18" fmla="*/ 1 w 848"/>
                <a:gd name="T19" fmla="*/ 1 h 1330"/>
                <a:gd name="T20" fmla="*/ 1 w 848"/>
                <a:gd name="T21" fmla="*/ 1 h 1330"/>
                <a:gd name="T22" fmla="*/ 1 w 848"/>
                <a:gd name="T23" fmla="*/ 1 h 1330"/>
                <a:gd name="T24" fmla="*/ 1 w 848"/>
                <a:gd name="T25" fmla="*/ 1 h 1330"/>
                <a:gd name="T26" fmla="*/ 1 w 848"/>
                <a:gd name="T27" fmla="*/ 1 h 1330"/>
                <a:gd name="T28" fmla="*/ 1 w 848"/>
                <a:gd name="T29" fmla="*/ 1 h 1330"/>
                <a:gd name="T30" fmla="*/ 1 w 848"/>
                <a:gd name="T31" fmla="*/ 1 h 1330"/>
                <a:gd name="T32" fmla="*/ 1 w 848"/>
                <a:gd name="T33" fmla="*/ 1 h 1330"/>
                <a:gd name="T34" fmla="*/ 1 w 848"/>
                <a:gd name="T35" fmla="*/ 1 h 1330"/>
                <a:gd name="T36" fmla="*/ 1 w 848"/>
                <a:gd name="T37" fmla="*/ 1 h 1330"/>
                <a:gd name="T38" fmla="*/ 1 w 848"/>
                <a:gd name="T39" fmla="*/ 1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033" name="Group 290">
              <a:extLst>
                <a:ext uri="{FF2B5EF4-FFF2-40B4-BE49-F238E27FC236}">
                  <a16:creationId xmlns:a16="http://schemas.microsoft.com/office/drawing/2014/main" id="{8C2B4409-3FA2-A0D8-6DFF-59C946933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2" y="1388"/>
              <a:ext cx="668" cy="1348"/>
              <a:chOff x="-576" y="1776"/>
              <a:chExt cx="1289" cy="2544"/>
            </a:xfrm>
          </p:grpSpPr>
          <p:sp>
            <p:nvSpPr>
              <p:cNvPr id="42056" name="Freeform 291">
                <a:extLst>
                  <a:ext uri="{FF2B5EF4-FFF2-40B4-BE49-F238E27FC236}">
                    <a16:creationId xmlns:a16="http://schemas.microsoft.com/office/drawing/2014/main" id="{B364499D-9022-5822-ABCF-0C0C746B9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7" name="Freeform 292">
                <a:extLst>
                  <a:ext uri="{FF2B5EF4-FFF2-40B4-BE49-F238E27FC236}">
                    <a16:creationId xmlns:a16="http://schemas.microsoft.com/office/drawing/2014/main" id="{E6DF2A59-C174-02EE-C0F7-7AA0699C2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8" name="Freeform 293">
                <a:extLst>
                  <a:ext uri="{FF2B5EF4-FFF2-40B4-BE49-F238E27FC236}">
                    <a16:creationId xmlns:a16="http://schemas.microsoft.com/office/drawing/2014/main" id="{ABBF4B2C-1B9A-9D1D-D2BF-6BC107E64B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9" name="Freeform 294">
                <a:extLst>
                  <a:ext uri="{FF2B5EF4-FFF2-40B4-BE49-F238E27FC236}">
                    <a16:creationId xmlns:a16="http://schemas.microsoft.com/office/drawing/2014/main" id="{77306618-3D12-A9FF-FD55-B3DC35B70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060" name="Group 295">
                <a:extLst>
                  <a:ext uri="{FF2B5EF4-FFF2-40B4-BE49-F238E27FC236}">
                    <a16:creationId xmlns:a16="http://schemas.microsoft.com/office/drawing/2014/main" id="{FEA2250D-2CDC-5C53-EB2A-27C045B84E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42061" name="Freeform 296">
                  <a:extLst>
                    <a:ext uri="{FF2B5EF4-FFF2-40B4-BE49-F238E27FC236}">
                      <a16:creationId xmlns:a16="http://schemas.microsoft.com/office/drawing/2014/main" id="{959F6DEA-1549-187E-2D2F-14ADC50B3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62" name="Freeform 297">
                  <a:extLst>
                    <a:ext uri="{FF2B5EF4-FFF2-40B4-BE49-F238E27FC236}">
                      <a16:creationId xmlns:a16="http://schemas.microsoft.com/office/drawing/2014/main" id="{9D51F3BD-6178-FFE7-89BE-6091DB2A9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63" name="Freeform 298">
                  <a:extLst>
                    <a:ext uri="{FF2B5EF4-FFF2-40B4-BE49-F238E27FC236}">
                      <a16:creationId xmlns:a16="http://schemas.microsoft.com/office/drawing/2014/main" id="{21600793-CD66-F251-F990-14312E782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2034" name="Freeform 299">
              <a:extLst>
                <a:ext uri="{FF2B5EF4-FFF2-40B4-BE49-F238E27FC236}">
                  <a16:creationId xmlns:a16="http://schemas.microsoft.com/office/drawing/2014/main" id="{F802CFFA-95F2-0399-A301-16A7C87C0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853"/>
              <a:ext cx="712" cy="666"/>
            </a:xfrm>
            <a:custGeom>
              <a:avLst/>
              <a:gdLst>
                <a:gd name="T0" fmla="*/ 1 w 1375"/>
                <a:gd name="T1" fmla="*/ 1 h 1256"/>
                <a:gd name="T2" fmla="*/ 1 w 1375"/>
                <a:gd name="T3" fmla="*/ 1 h 1256"/>
                <a:gd name="T4" fmla="*/ 1 w 1375"/>
                <a:gd name="T5" fmla="*/ 1 h 1256"/>
                <a:gd name="T6" fmla="*/ 1 w 1375"/>
                <a:gd name="T7" fmla="*/ 1 h 1256"/>
                <a:gd name="T8" fmla="*/ 1 w 1375"/>
                <a:gd name="T9" fmla="*/ 1 h 1256"/>
                <a:gd name="T10" fmla="*/ 1 w 1375"/>
                <a:gd name="T11" fmla="*/ 1 h 1256"/>
                <a:gd name="T12" fmla="*/ 1 w 1375"/>
                <a:gd name="T13" fmla="*/ 1 h 1256"/>
                <a:gd name="T14" fmla="*/ 1 w 1375"/>
                <a:gd name="T15" fmla="*/ 1 h 1256"/>
                <a:gd name="T16" fmla="*/ 1 w 1375"/>
                <a:gd name="T17" fmla="*/ 1 h 1256"/>
                <a:gd name="T18" fmla="*/ 1 w 1375"/>
                <a:gd name="T19" fmla="*/ 1 h 1256"/>
                <a:gd name="T20" fmla="*/ 1 w 1375"/>
                <a:gd name="T21" fmla="*/ 1 h 1256"/>
                <a:gd name="T22" fmla="*/ 1 w 1375"/>
                <a:gd name="T23" fmla="*/ 1 h 1256"/>
                <a:gd name="T24" fmla="*/ 1 w 1375"/>
                <a:gd name="T25" fmla="*/ 1 h 1256"/>
                <a:gd name="T26" fmla="*/ 1 w 1375"/>
                <a:gd name="T27" fmla="*/ 1 h 1256"/>
                <a:gd name="T28" fmla="*/ 1 w 1375"/>
                <a:gd name="T29" fmla="*/ 1 h 1256"/>
                <a:gd name="T30" fmla="*/ 1 w 1375"/>
                <a:gd name="T31" fmla="*/ 1 h 1256"/>
                <a:gd name="T32" fmla="*/ 1 w 1375"/>
                <a:gd name="T33" fmla="*/ 1 h 1256"/>
                <a:gd name="T34" fmla="*/ 1 w 1375"/>
                <a:gd name="T35" fmla="*/ 1 h 1256"/>
                <a:gd name="T36" fmla="*/ 1 w 1375"/>
                <a:gd name="T37" fmla="*/ 1 h 1256"/>
                <a:gd name="T38" fmla="*/ 1 w 1375"/>
                <a:gd name="T39" fmla="*/ 1 h 1256"/>
                <a:gd name="T40" fmla="*/ 1 w 1375"/>
                <a:gd name="T41" fmla="*/ 1 h 1256"/>
                <a:gd name="T42" fmla="*/ 1 w 1375"/>
                <a:gd name="T43" fmla="*/ 1 h 1256"/>
                <a:gd name="T44" fmla="*/ 1 w 1375"/>
                <a:gd name="T45" fmla="*/ 1 h 1256"/>
                <a:gd name="T46" fmla="*/ 1 w 1375"/>
                <a:gd name="T47" fmla="*/ 1 h 1256"/>
                <a:gd name="T48" fmla="*/ 1 w 1375"/>
                <a:gd name="T49" fmla="*/ 1 h 1256"/>
                <a:gd name="T50" fmla="*/ 1 w 1375"/>
                <a:gd name="T51" fmla="*/ 0 h 1256"/>
                <a:gd name="T52" fmla="*/ 1 w 1375"/>
                <a:gd name="T53" fmla="*/ 1 h 1256"/>
                <a:gd name="T54" fmla="*/ 1 w 1375"/>
                <a:gd name="T55" fmla="*/ 1 h 1256"/>
                <a:gd name="T56" fmla="*/ 1 w 1375"/>
                <a:gd name="T57" fmla="*/ 1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5" name="Freeform 300">
              <a:extLst>
                <a:ext uri="{FF2B5EF4-FFF2-40B4-BE49-F238E27FC236}">
                  <a16:creationId xmlns:a16="http://schemas.microsoft.com/office/drawing/2014/main" id="{234EA49D-7511-A549-1633-11BF106E2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108"/>
              <a:ext cx="25" cy="127"/>
            </a:xfrm>
            <a:custGeom>
              <a:avLst/>
              <a:gdLst>
                <a:gd name="T0" fmla="*/ 0 w 48"/>
                <a:gd name="T1" fmla="*/ 0 h 240"/>
                <a:gd name="T2" fmla="*/ 1 w 48"/>
                <a:gd name="T3" fmla="*/ 1 h 240"/>
                <a:gd name="T4" fmla="*/ 0 w 48"/>
                <a:gd name="T5" fmla="*/ 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6" name="Freeform 301">
              <a:extLst>
                <a:ext uri="{FF2B5EF4-FFF2-40B4-BE49-F238E27FC236}">
                  <a16:creationId xmlns:a16="http://schemas.microsoft.com/office/drawing/2014/main" id="{4214A7C0-754B-FD54-8D7F-CA6990984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082"/>
              <a:ext cx="29" cy="102"/>
            </a:xfrm>
            <a:custGeom>
              <a:avLst/>
              <a:gdLst>
                <a:gd name="T0" fmla="*/ 0 w 56"/>
                <a:gd name="T1" fmla="*/ 0 h 192"/>
                <a:gd name="T2" fmla="*/ 1 w 56"/>
                <a:gd name="T3" fmla="*/ 1 h 192"/>
                <a:gd name="T4" fmla="*/ 1 w 56"/>
                <a:gd name="T5" fmla="*/ 1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7" name="Freeform 302">
              <a:extLst>
                <a:ext uri="{FF2B5EF4-FFF2-40B4-BE49-F238E27FC236}">
                  <a16:creationId xmlns:a16="http://schemas.microsoft.com/office/drawing/2014/main" id="{924FF153-BD3A-D422-E429-BE7388FA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023"/>
              <a:ext cx="100" cy="59"/>
            </a:xfrm>
            <a:custGeom>
              <a:avLst/>
              <a:gdLst>
                <a:gd name="T0" fmla="*/ 0 w 192"/>
                <a:gd name="T1" fmla="*/ 1 h 112"/>
                <a:gd name="T2" fmla="*/ 1 w 192"/>
                <a:gd name="T3" fmla="*/ 1 h 112"/>
                <a:gd name="T4" fmla="*/ 1 w 192"/>
                <a:gd name="T5" fmla="*/ 1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8" name="Freeform 303">
              <a:extLst>
                <a:ext uri="{FF2B5EF4-FFF2-40B4-BE49-F238E27FC236}">
                  <a16:creationId xmlns:a16="http://schemas.microsoft.com/office/drawing/2014/main" id="{67723A18-D4A9-3256-2F23-4119AA376E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362"/>
              <a:ext cx="323" cy="143"/>
            </a:xfrm>
            <a:custGeom>
              <a:avLst/>
              <a:gdLst>
                <a:gd name="T0" fmla="*/ 0 w 624"/>
                <a:gd name="T1" fmla="*/ 0 h 269"/>
                <a:gd name="T2" fmla="*/ 1 w 624"/>
                <a:gd name="T3" fmla="*/ 1 h 269"/>
                <a:gd name="T4" fmla="*/ 1 w 624"/>
                <a:gd name="T5" fmla="*/ 1 h 269"/>
                <a:gd name="T6" fmla="*/ 1 w 624"/>
                <a:gd name="T7" fmla="*/ 1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9" name="Freeform 304">
              <a:extLst>
                <a:ext uri="{FF2B5EF4-FFF2-40B4-BE49-F238E27FC236}">
                  <a16:creationId xmlns:a16="http://schemas.microsoft.com/office/drawing/2014/main" id="{96CAFAB5-A1E4-8A24-7D1B-D4EEE7EDC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032"/>
              <a:ext cx="50" cy="76"/>
            </a:xfrm>
            <a:custGeom>
              <a:avLst/>
              <a:gdLst>
                <a:gd name="T0" fmla="*/ 0 w 96"/>
                <a:gd name="T1" fmla="*/ 0 h 144"/>
                <a:gd name="T2" fmla="*/ 1 w 96"/>
                <a:gd name="T3" fmla="*/ 1 h 144"/>
                <a:gd name="T4" fmla="*/ 1 w 96"/>
                <a:gd name="T5" fmla="*/ 1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0" name="Freeform 305">
              <a:extLst>
                <a:ext uri="{FF2B5EF4-FFF2-40B4-BE49-F238E27FC236}">
                  <a16:creationId xmlns:a16="http://schemas.microsoft.com/office/drawing/2014/main" id="{DF9AE522-ABCC-2FB5-1CD2-5C2AB9AD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904"/>
              <a:ext cx="405" cy="452"/>
            </a:xfrm>
            <a:custGeom>
              <a:avLst/>
              <a:gdLst>
                <a:gd name="T0" fmla="*/ 1 w 783"/>
                <a:gd name="T1" fmla="*/ 0 h 852"/>
                <a:gd name="T2" fmla="*/ 1 w 783"/>
                <a:gd name="T3" fmla="*/ 1 h 852"/>
                <a:gd name="T4" fmla="*/ 1 w 783"/>
                <a:gd name="T5" fmla="*/ 1 h 852"/>
                <a:gd name="T6" fmla="*/ 1 w 783"/>
                <a:gd name="T7" fmla="*/ 1 h 852"/>
                <a:gd name="T8" fmla="*/ 1 w 783"/>
                <a:gd name="T9" fmla="*/ 1 h 852"/>
                <a:gd name="T10" fmla="*/ 1 w 783"/>
                <a:gd name="T11" fmla="*/ 1 h 852"/>
                <a:gd name="T12" fmla="*/ 1 w 783"/>
                <a:gd name="T13" fmla="*/ 1 h 852"/>
                <a:gd name="T14" fmla="*/ 1 w 783"/>
                <a:gd name="T15" fmla="*/ 1 h 852"/>
                <a:gd name="T16" fmla="*/ 1 w 783"/>
                <a:gd name="T17" fmla="*/ 1 h 852"/>
                <a:gd name="T18" fmla="*/ 1 w 783"/>
                <a:gd name="T19" fmla="*/ 1 h 852"/>
                <a:gd name="T20" fmla="*/ 1 w 783"/>
                <a:gd name="T21" fmla="*/ 1 h 852"/>
                <a:gd name="T22" fmla="*/ 1 w 783"/>
                <a:gd name="T23" fmla="*/ 1 h 852"/>
                <a:gd name="T24" fmla="*/ 1 w 783"/>
                <a:gd name="T25" fmla="*/ 1 h 852"/>
                <a:gd name="T26" fmla="*/ 1 w 783"/>
                <a:gd name="T27" fmla="*/ 1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1" name="Freeform 306">
              <a:extLst>
                <a:ext uri="{FF2B5EF4-FFF2-40B4-BE49-F238E27FC236}">
                  <a16:creationId xmlns:a16="http://schemas.microsoft.com/office/drawing/2014/main" id="{D0F83900-FB53-6953-8215-5FD7CBD24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051"/>
              <a:ext cx="65" cy="38"/>
            </a:xfrm>
            <a:custGeom>
              <a:avLst/>
              <a:gdLst>
                <a:gd name="T0" fmla="*/ 0 w 125"/>
                <a:gd name="T1" fmla="*/ 1 h 72"/>
                <a:gd name="T2" fmla="*/ 1 w 125"/>
                <a:gd name="T3" fmla="*/ 1 h 72"/>
                <a:gd name="T4" fmla="*/ 1 w 125"/>
                <a:gd name="T5" fmla="*/ 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2" name="Freeform 307">
              <a:extLst>
                <a:ext uri="{FF2B5EF4-FFF2-40B4-BE49-F238E27FC236}">
                  <a16:creationId xmlns:a16="http://schemas.microsoft.com/office/drawing/2014/main" id="{BF9BEAFC-3AD3-D0F3-8A81-BC6B5B927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879"/>
              <a:ext cx="74" cy="229"/>
            </a:xfrm>
            <a:custGeom>
              <a:avLst/>
              <a:gdLst>
                <a:gd name="T0" fmla="*/ 1 w 144"/>
                <a:gd name="T1" fmla="*/ 0 h 432"/>
                <a:gd name="T2" fmla="*/ 1 w 144"/>
                <a:gd name="T3" fmla="*/ 1 h 432"/>
                <a:gd name="T4" fmla="*/ 0 w 144"/>
                <a:gd name="T5" fmla="*/ 1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3" name="Freeform 308">
              <a:extLst>
                <a:ext uri="{FF2B5EF4-FFF2-40B4-BE49-F238E27FC236}">
                  <a16:creationId xmlns:a16="http://schemas.microsoft.com/office/drawing/2014/main" id="{FD67A772-1FE7-26CF-33B4-73A543ECF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032"/>
              <a:ext cx="50" cy="101"/>
            </a:xfrm>
            <a:custGeom>
              <a:avLst/>
              <a:gdLst>
                <a:gd name="T0" fmla="*/ 0 w 96"/>
                <a:gd name="T1" fmla="*/ 1 h 192"/>
                <a:gd name="T2" fmla="*/ 1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4" name="Freeform 309">
              <a:extLst>
                <a:ext uri="{FF2B5EF4-FFF2-40B4-BE49-F238E27FC236}">
                  <a16:creationId xmlns:a16="http://schemas.microsoft.com/office/drawing/2014/main" id="{BB8C6B03-7AC7-43AF-9739-F96CB197B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849"/>
              <a:ext cx="398" cy="229"/>
            </a:xfrm>
            <a:custGeom>
              <a:avLst/>
              <a:gdLst>
                <a:gd name="T0" fmla="*/ 1 w 768"/>
                <a:gd name="T1" fmla="*/ 1 h 432"/>
                <a:gd name="T2" fmla="*/ 1 w 768"/>
                <a:gd name="T3" fmla="*/ 1 h 432"/>
                <a:gd name="T4" fmla="*/ 1 w 768"/>
                <a:gd name="T5" fmla="*/ 1 h 432"/>
                <a:gd name="T6" fmla="*/ 1 w 768"/>
                <a:gd name="T7" fmla="*/ 1 h 432"/>
                <a:gd name="T8" fmla="*/ 1 w 768"/>
                <a:gd name="T9" fmla="*/ 1 h 432"/>
                <a:gd name="T10" fmla="*/ 1 w 768"/>
                <a:gd name="T11" fmla="*/ 0 h 432"/>
                <a:gd name="T12" fmla="*/ 1 w 768"/>
                <a:gd name="T13" fmla="*/ 1 h 432"/>
                <a:gd name="T14" fmla="*/ 1 w 768"/>
                <a:gd name="T15" fmla="*/ 1 h 432"/>
                <a:gd name="T16" fmla="*/ 1 w 768"/>
                <a:gd name="T17" fmla="*/ 1 h 432"/>
                <a:gd name="T18" fmla="*/ 1 w 768"/>
                <a:gd name="T19" fmla="*/ 1 h 432"/>
                <a:gd name="T20" fmla="*/ 1 w 768"/>
                <a:gd name="T21" fmla="*/ 1 h 432"/>
                <a:gd name="T22" fmla="*/ 1 w 768"/>
                <a:gd name="T23" fmla="*/ 1 h 432"/>
                <a:gd name="T24" fmla="*/ 0 w 768"/>
                <a:gd name="T25" fmla="*/ 1 h 432"/>
                <a:gd name="T26" fmla="*/ 1 w 768"/>
                <a:gd name="T27" fmla="*/ 1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5" name="Freeform 310">
              <a:extLst>
                <a:ext uri="{FF2B5EF4-FFF2-40B4-BE49-F238E27FC236}">
                  <a16:creationId xmlns:a16="http://schemas.microsoft.com/office/drawing/2014/main" id="{8A9C3866-F393-E30A-3B8D-C53821C90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553"/>
              <a:ext cx="128" cy="157"/>
            </a:xfrm>
            <a:custGeom>
              <a:avLst/>
              <a:gdLst>
                <a:gd name="T0" fmla="*/ 1 w 248"/>
                <a:gd name="T1" fmla="*/ 1 h 296"/>
                <a:gd name="T2" fmla="*/ 1 w 248"/>
                <a:gd name="T3" fmla="*/ 1 h 296"/>
                <a:gd name="T4" fmla="*/ 1 w 248"/>
                <a:gd name="T5" fmla="*/ 1 h 296"/>
                <a:gd name="T6" fmla="*/ 1 w 248"/>
                <a:gd name="T7" fmla="*/ 1 h 296"/>
                <a:gd name="T8" fmla="*/ 1 w 248"/>
                <a:gd name="T9" fmla="*/ 1 h 296"/>
                <a:gd name="T10" fmla="*/ 1 w 248"/>
                <a:gd name="T11" fmla="*/ 1 h 296"/>
                <a:gd name="T12" fmla="*/ 1 w 248"/>
                <a:gd name="T13" fmla="*/ 1 h 296"/>
                <a:gd name="T14" fmla="*/ 1 w 248"/>
                <a:gd name="T15" fmla="*/ 1 h 296"/>
                <a:gd name="T16" fmla="*/ 1 w 248"/>
                <a:gd name="T17" fmla="*/ 1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6" name="Freeform 311">
              <a:extLst>
                <a:ext uri="{FF2B5EF4-FFF2-40B4-BE49-F238E27FC236}">
                  <a16:creationId xmlns:a16="http://schemas.microsoft.com/office/drawing/2014/main" id="{5B5B4DE7-26CA-1C98-7790-788F938BE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558"/>
              <a:ext cx="100" cy="101"/>
            </a:xfrm>
            <a:custGeom>
              <a:avLst/>
              <a:gdLst>
                <a:gd name="T0" fmla="*/ 1 w 192"/>
                <a:gd name="T1" fmla="*/ 1 h 192"/>
                <a:gd name="T2" fmla="*/ 1 w 192"/>
                <a:gd name="T3" fmla="*/ 1 h 192"/>
                <a:gd name="T4" fmla="*/ 1 w 192"/>
                <a:gd name="T5" fmla="*/ 1 h 192"/>
                <a:gd name="T6" fmla="*/ 1 w 192"/>
                <a:gd name="T7" fmla="*/ 1 h 192"/>
                <a:gd name="T8" fmla="*/ 0 w 192"/>
                <a:gd name="T9" fmla="*/ 1 h 192"/>
                <a:gd name="T10" fmla="*/ 1 w 192"/>
                <a:gd name="T11" fmla="*/ 0 h 192"/>
                <a:gd name="T12" fmla="*/ 1 w 192"/>
                <a:gd name="T13" fmla="*/ 1 h 192"/>
                <a:gd name="T14" fmla="*/ 1 w 192"/>
                <a:gd name="T15" fmla="*/ 1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47" name="Freeform 312">
              <a:extLst>
                <a:ext uri="{FF2B5EF4-FFF2-40B4-BE49-F238E27FC236}">
                  <a16:creationId xmlns:a16="http://schemas.microsoft.com/office/drawing/2014/main" id="{BC16431D-64D3-4829-6073-23834DA9C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634"/>
              <a:ext cx="95" cy="81"/>
            </a:xfrm>
            <a:custGeom>
              <a:avLst/>
              <a:gdLst>
                <a:gd name="T0" fmla="*/ 1 w 184"/>
                <a:gd name="T1" fmla="*/ 0 h 152"/>
                <a:gd name="T2" fmla="*/ 1 w 184"/>
                <a:gd name="T3" fmla="*/ 1 h 152"/>
                <a:gd name="T4" fmla="*/ 1 w 184"/>
                <a:gd name="T5" fmla="*/ 1 h 152"/>
                <a:gd name="T6" fmla="*/ 1 w 184"/>
                <a:gd name="T7" fmla="*/ 1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2048" name="Group 313">
              <a:extLst>
                <a:ext uri="{FF2B5EF4-FFF2-40B4-BE49-F238E27FC236}">
                  <a16:creationId xmlns:a16="http://schemas.microsoft.com/office/drawing/2014/main" id="{7C3AF2CC-5B5A-0979-F9ED-A5F383C1987E}"/>
                </a:ext>
              </a:extLst>
            </p:cNvPr>
            <p:cNvGrpSpPr>
              <a:grpSpLocks/>
            </p:cNvGrpSpPr>
            <p:nvPr/>
          </p:nvGrpSpPr>
          <p:grpSpPr bwMode="auto">
            <a:xfrm rot="1368599">
              <a:off x="1680" y="1005"/>
              <a:ext cx="696" cy="254"/>
              <a:chOff x="384" y="2068"/>
              <a:chExt cx="4180" cy="1377"/>
            </a:xfrm>
          </p:grpSpPr>
          <p:sp>
            <p:nvSpPr>
              <p:cNvPr id="42052" name="Freeform 314">
                <a:extLst>
                  <a:ext uri="{FF2B5EF4-FFF2-40B4-BE49-F238E27FC236}">
                    <a16:creationId xmlns:a16="http://schemas.microsoft.com/office/drawing/2014/main" id="{941AAC80-9E49-E1D0-6866-F455A60E6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3" name="Freeform 315">
                <a:extLst>
                  <a:ext uri="{FF2B5EF4-FFF2-40B4-BE49-F238E27FC236}">
                    <a16:creationId xmlns:a16="http://schemas.microsoft.com/office/drawing/2014/main" id="{F26BD049-6623-F937-40F1-8B24D0968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4" name="Freeform 316">
                <a:extLst>
                  <a:ext uri="{FF2B5EF4-FFF2-40B4-BE49-F238E27FC236}">
                    <a16:creationId xmlns:a16="http://schemas.microsoft.com/office/drawing/2014/main" id="{97439B26-6A90-F884-2EDB-599664181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5" name="Freeform 317">
                <a:extLst>
                  <a:ext uri="{FF2B5EF4-FFF2-40B4-BE49-F238E27FC236}">
                    <a16:creationId xmlns:a16="http://schemas.microsoft.com/office/drawing/2014/main" id="{408DF0F6-4E7E-8A7C-E7D7-AEE06405BC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2049" name="Group 318">
              <a:extLst>
                <a:ext uri="{FF2B5EF4-FFF2-40B4-BE49-F238E27FC236}">
                  <a16:creationId xmlns:a16="http://schemas.microsoft.com/office/drawing/2014/main" id="{7C980621-B140-F0F5-7B58-0E93C498314D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2754" y="1286"/>
              <a:ext cx="136" cy="215"/>
              <a:chOff x="2426" y="187"/>
              <a:chExt cx="704" cy="948"/>
            </a:xfrm>
          </p:grpSpPr>
          <p:sp>
            <p:nvSpPr>
              <p:cNvPr id="42050" name="Freeform 319">
                <a:extLst>
                  <a:ext uri="{FF2B5EF4-FFF2-40B4-BE49-F238E27FC236}">
                    <a16:creationId xmlns:a16="http://schemas.microsoft.com/office/drawing/2014/main" id="{AFDDC935-3DB3-1916-41CB-4A38F59FF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51" name="Freeform 320">
                <a:extLst>
                  <a:ext uri="{FF2B5EF4-FFF2-40B4-BE49-F238E27FC236}">
                    <a16:creationId xmlns:a16="http://schemas.microsoft.com/office/drawing/2014/main" id="{B0649FC6-3DF8-727C-7052-78C6F20FE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1521" name="Group 321">
            <a:extLst>
              <a:ext uri="{FF2B5EF4-FFF2-40B4-BE49-F238E27FC236}">
                <a16:creationId xmlns:a16="http://schemas.microsoft.com/office/drawing/2014/main" id="{5E5DB4E8-8B06-4F3D-3DA3-34673B43B82E}"/>
              </a:ext>
            </a:extLst>
          </p:cNvPr>
          <p:cNvGrpSpPr>
            <a:grpSpLocks/>
          </p:cNvGrpSpPr>
          <p:nvPr/>
        </p:nvGrpSpPr>
        <p:grpSpPr bwMode="auto">
          <a:xfrm rot="881164">
            <a:off x="3352800" y="304800"/>
            <a:ext cx="1223963" cy="1130300"/>
            <a:chOff x="3258" y="1632"/>
            <a:chExt cx="1922" cy="1891"/>
          </a:xfrm>
        </p:grpSpPr>
        <p:sp>
          <p:nvSpPr>
            <p:cNvPr id="42004" name="Freeform 322">
              <a:extLst>
                <a:ext uri="{FF2B5EF4-FFF2-40B4-BE49-F238E27FC236}">
                  <a16:creationId xmlns:a16="http://schemas.microsoft.com/office/drawing/2014/main" id="{DEF60C7F-A8E0-3290-E1D7-CEC1107A7210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4 w 504"/>
                <a:gd name="T1" fmla="*/ 444 h 592"/>
                <a:gd name="T2" fmla="*/ 32 w 504"/>
                <a:gd name="T3" fmla="*/ 167 h 592"/>
                <a:gd name="T4" fmla="*/ 87 w 504"/>
                <a:gd name="T5" fmla="*/ 8 h 592"/>
                <a:gd name="T6" fmla="*/ 87 w 504"/>
                <a:gd name="T7" fmla="*/ 204 h 592"/>
                <a:gd name="T8" fmla="*/ 58 w 504"/>
                <a:gd name="T9" fmla="*/ 444 h 592"/>
                <a:gd name="T10" fmla="*/ 4 w 504"/>
                <a:gd name="T11" fmla="*/ 44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523" name="Freeform 323">
              <a:extLst>
                <a:ext uri="{FF2B5EF4-FFF2-40B4-BE49-F238E27FC236}">
                  <a16:creationId xmlns:a16="http://schemas.microsoft.com/office/drawing/2014/main" id="{11CADC92-1415-C6B5-9A73-FD91D86B2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632"/>
              <a:ext cx="1917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42006" name="Freeform 324">
              <a:extLst>
                <a:ext uri="{FF2B5EF4-FFF2-40B4-BE49-F238E27FC236}">
                  <a16:creationId xmlns:a16="http://schemas.microsoft.com/office/drawing/2014/main" id="{485BF530-2A80-C2DD-BC5A-42AD5EC4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7" name="Freeform 325">
              <a:extLst>
                <a:ext uri="{FF2B5EF4-FFF2-40B4-BE49-F238E27FC236}">
                  <a16:creationId xmlns:a16="http://schemas.microsoft.com/office/drawing/2014/main" id="{3EF3755D-DEE0-F369-C9F1-9675506883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130 w 680"/>
                <a:gd name="T1" fmla="*/ 152 h 248"/>
                <a:gd name="T2" fmla="*/ 103 w 680"/>
                <a:gd name="T3" fmla="*/ 104 h 248"/>
                <a:gd name="T4" fmla="*/ 29 w 680"/>
                <a:gd name="T5" fmla="*/ 8 h 248"/>
                <a:gd name="T6" fmla="*/ 3 w 680"/>
                <a:gd name="T7" fmla="*/ 56 h 248"/>
                <a:gd name="T8" fmla="*/ 39 w 680"/>
                <a:gd name="T9" fmla="*/ 152 h 248"/>
                <a:gd name="T10" fmla="*/ 103 w 680"/>
                <a:gd name="T11" fmla="*/ 248 h 248"/>
                <a:gd name="T12" fmla="*/ 130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8" name="Freeform 326">
              <a:extLst>
                <a:ext uri="{FF2B5EF4-FFF2-40B4-BE49-F238E27FC236}">
                  <a16:creationId xmlns:a16="http://schemas.microsoft.com/office/drawing/2014/main" id="{B28786BF-475D-D1BE-12B9-555A167AB27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10 w 1104"/>
                <a:gd name="T1" fmla="*/ 69 h 904"/>
                <a:gd name="T2" fmla="*/ 10 w 1104"/>
                <a:gd name="T3" fmla="*/ 117 h 904"/>
                <a:gd name="T4" fmla="*/ 29 w 1104"/>
                <a:gd name="T5" fmla="*/ 330 h 904"/>
                <a:gd name="T6" fmla="*/ 77 w 1104"/>
                <a:gd name="T7" fmla="*/ 503 h 904"/>
                <a:gd name="T8" fmla="*/ 141 w 1104"/>
                <a:gd name="T9" fmla="*/ 675 h 904"/>
                <a:gd name="T10" fmla="*/ 207 w 1104"/>
                <a:gd name="T11" fmla="*/ 717 h 904"/>
                <a:gd name="T12" fmla="*/ 187 w 1104"/>
                <a:gd name="T13" fmla="*/ 803 h 904"/>
                <a:gd name="T14" fmla="*/ 94 w 1104"/>
                <a:gd name="T15" fmla="*/ 760 h 904"/>
                <a:gd name="T16" fmla="*/ 39 w 1104"/>
                <a:gd name="T17" fmla="*/ 630 h 904"/>
                <a:gd name="T18" fmla="*/ 10 w 1104"/>
                <a:gd name="T19" fmla="*/ 417 h 904"/>
                <a:gd name="T20" fmla="*/ 3 w 1104"/>
                <a:gd name="T21" fmla="*/ 202 h 904"/>
                <a:gd name="T22" fmla="*/ 3 w 1104"/>
                <a:gd name="T23" fmla="*/ 32 h 904"/>
                <a:gd name="T24" fmla="*/ 10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09" name="Freeform 327">
              <a:extLst>
                <a:ext uri="{FF2B5EF4-FFF2-40B4-BE49-F238E27FC236}">
                  <a16:creationId xmlns:a16="http://schemas.microsoft.com/office/drawing/2014/main" id="{17F16DE0-FD5B-1BC2-7133-89B6090973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76 w 400"/>
                <a:gd name="T1" fmla="*/ 319 h 416"/>
                <a:gd name="T2" fmla="*/ 76 w 400"/>
                <a:gd name="T3" fmla="*/ 279 h 416"/>
                <a:gd name="T4" fmla="*/ 37 w 400"/>
                <a:gd name="T5" fmla="*/ 37 h 416"/>
                <a:gd name="T6" fmla="*/ 7 w 400"/>
                <a:gd name="T7" fmla="*/ 37 h 416"/>
                <a:gd name="T8" fmla="*/ 7 w 400"/>
                <a:gd name="T9" fmla="*/ 159 h 416"/>
                <a:gd name="T10" fmla="*/ 47 w 400"/>
                <a:gd name="T11" fmla="*/ 319 h 416"/>
                <a:gd name="T12" fmla="*/ 76 w 400"/>
                <a:gd name="T13" fmla="*/ 319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0" name="Freeform 328">
              <a:extLst>
                <a:ext uri="{FF2B5EF4-FFF2-40B4-BE49-F238E27FC236}">
                  <a16:creationId xmlns:a16="http://schemas.microsoft.com/office/drawing/2014/main" id="{67EA8338-2FAC-AAD1-75D1-FC4BD57BED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113 w 618"/>
                <a:gd name="T1" fmla="*/ 222 h 255"/>
                <a:gd name="T2" fmla="*/ 86 w 618"/>
                <a:gd name="T3" fmla="*/ 183 h 255"/>
                <a:gd name="T4" fmla="*/ 49 w 618"/>
                <a:gd name="T5" fmla="*/ 117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1" name="Freeform 329">
              <a:extLst>
                <a:ext uri="{FF2B5EF4-FFF2-40B4-BE49-F238E27FC236}">
                  <a16:creationId xmlns:a16="http://schemas.microsoft.com/office/drawing/2014/main" id="{2DD5AD96-FD7B-D3EE-A1CE-5D4DE7CCF9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59 w 906"/>
                <a:gd name="T1" fmla="*/ 47 h 508"/>
                <a:gd name="T2" fmla="*/ 8 w 906"/>
                <a:gd name="T3" fmla="*/ 0 h 508"/>
                <a:gd name="T4" fmla="*/ 9 w 906"/>
                <a:gd name="T5" fmla="*/ 47 h 508"/>
                <a:gd name="T6" fmla="*/ 42 w 906"/>
                <a:gd name="T7" fmla="*/ 142 h 508"/>
                <a:gd name="T8" fmla="*/ 70 w 906"/>
                <a:gd name="T9" fmla="*/ 189 h 508"/>
                <a:gd name="T10" fmla="*/ 27 w 906"/>
                <a:gd name="T11" fmla="*/ 130 h 508"/>
                <a:gd name="T12" fmla="*/ 40 w 906"/>
                <a:gd name="T13" fmla="*/ 199 h 508"/>
                <a:gd name="T14" fmla="*/ 76 w 906"/>
                <a:gd name="T15" fmla="*/ 309 h 508"/>
                <a:gd name="T16" fmla="*/ 117 w 906"/>
                <a:gd name="T17" fmla="*/ 268 h 508"/>
                <a:gd name="T18" fmla="*/ 80 w 906"/>
                <a:gd name="T19" fmla="*/ 348 h 508"/>
                <a:gd name="T20" fmla="*/ 108 w 906"/>
                <a:gd name="T21" fmla="*/ 389 h 508"/>
                <a:gd name="T22" fmla="*/ 153 w 906"/>
                <a:gd name="T23" fmla="*/ 348 h 508"/>
                <a:gd name="T24" fmla="*/ 172 w 906"/>
                <a:gd name="T25" fmla="*/ 268 h 508"/>
                <a:gd name="T26" fmla="*/ 168 w 906"/>
                <a:gd name="T27" fmla="*/ 298 h 508"/>
                <a:gd name="T28" fmla="*/ 141 w 906"/>
                <a:gd name="T29" fmla="*/ 409 h 508"/>
                <a:gd name="T30" fmla="*/ 174 w 906"/>
                <a:gd name="T31" fmla="*/ 400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2" name="Freeform 330">
              <a:extLst>
                <a:ext uri="{FF2B5EF4-FFF2-40B4-BE49-F238E27FC236}">
                  <a16:creationId xmlns:a16="http://schemas.microsoft.com/office/drawing/2014/main" id="{42769FAE-A0B9-E3E9-FEAC-2068F44DA1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10 w 56"/>
                <a:gd name="T1" fmla="*/ 0 h 336"/>
                <a:gd name="T2" fmla="*/ 3 w 56"/>
                <a:gd name="T3" fmla="*/ 79 h 336"/>
                <a:gd name="T4" fmla="*/ 3 w 56"/>
                <a:gd name="T5" fmla="*/ 27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3" name="Freeform 331">
              <a:extLst>
                <a:ext uri="{FF2B5EF4-FFF2-40B4-BE49-F238E27FC236}">
                  <a16:creationId xmlns:a16="http://schemas.microsoft.com/office/drawing/2014/main" id="{76F7248B-186E-867B-A41B-270C272B201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11 w 104"/>
                <a:gd name="T1" fmla="*/ 0 h 384"/>
                <a:gd name="T2" fmla="*/ 3 w 104"/>
                <a:gd name="T3" fmla="*/ 114 h 384"/>
                <a:gd name="T4" fmla="*/ 22 w 104"/>
                <a:gd name="T5" fmla="*/ 305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4" name="Freeform 332">
              <a:extLst>
                <a:ext uri="{FF2B5EF4-FFF2-40B4-BE49-F238E27FC236}">
                  <a16:creationId xmlns:a16="http://schemas.microsoft.com/office/drawing/2014/main" id="{2F0F02F0-AC20-A598-570C-0E06635DB5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14 w 148"/>
                <a:gd name="T1" fmla="*/ 0 h 318"/>
                <a:gd name="T2" fmla="*/ 3 w 148"/>
                <a:gd name="T3" fmla="*/ 111 h 318"/>
                <a:gd name="T4" fmla="*/ 33 w 148"/>
                <a:gd name="T5" fmla="*/ 25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5" name="Freeform 333">
              <a:extLst>
                <a:ext uri="{FF2B5EF4-FFF2-40B4-BE49-F238E27FC236}">
                  <a16:creationId xmlns:a16="http://schemas.microsoft.com/office/drawing/2014/main" id="{7F1A109F-4CA1-7D84-7022-B41ED929A6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3 w 56"/>
                <a:gd name="T1" fmla="*/ 0 h 240"/>
                <a:gd name="T2" fmla="*/ 3 w 56"/>
                <a:gd name="T3" fmla="*/ 110 h 240"/>
                <a:gd name="T4" fmla="*/ 10 w 56"/>
                <a:gd name="T5" fmla="*/ 18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6" name="Freeform 334">
              <a:extLst>
                <a:ext uri="{FF2B5EF4-FFF2-40B4-BE49-F238E27FC236}">
                  <a16:creationId xmlns:a16="http://schemas.microsoft.com/office/drawing/2014/main" id="{E11BF281-93A8-506C-E15B-AC11F340AFC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3 w 112"/>
                <a:gd name="T1" fmla="*/ 0 h 192"/>
                <a:gd name="T2" fmla="*/ 3 w 112"/>
                <a:gd name="T3" fmla="*/ 107 h 192"/>
                <a:gd name="T4" fmla="*/ 23 w 112"/>
                <a:gd name="T5" fmla="*/ 203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7" name="Freeform 335">
              <a:extLst>
                <a:ext uri="{FF2B5EF4-FFF2-40B4-BE49-F238E27FC236}">
                  <a16:creationId xmlns:a16="http://schemas.microsoft.com/office/drawing/2014/main" id="{57AB5734-AF37-8FDE-4FCA-579FF150ED0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3 w 112"/>
                <a:gd name="T1" fmla="*/ 0 h 240"/>
                <a:gd name="T2" fmla="*/ 3 w 112"/>
                <a:gd name="T3" fmla="*/ 133 h 240"/>
                <a:gd name="T4" fmla="*/ 21 w 112"/>
                <a:gd name="T5" fmla="*/ 229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8" name="Freeform 336">
              <a:extLst>
                <a:ext uri="{FF2B5EF4-FFF2-40B4-BE49-F238E27FC236}">
                  <a16:creationId xmlns:a16="http://schemas.microsoft.com/office/drawing/2014/main" id="{7FA35BEF-9962-C529-D6E9-FDF7F4C068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3 w 113"/>
                <a:gd name="T1" fmla="*/ 0 h 179"/>
                <a:gd name="T2" fmla="*/ 3 w 113"/>
                <a:gd name="T3" fmla="*/ 102 h 179"/>
                <a:gd name="T4" fmla="*/ 19 w 113"/>
                <a:gd name="T5" fmla="*/ 14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19" name="Freeform 337">
              <a:extLst>
                <a:ext uri="{FF2B5EF4-FFF2-40B4-BE49-F238E27FC236}">
                  <a16:creationId xmlns:a16="http://schemas.microsoft.com/office/drawing/2014/main" id="{250F99BA-F7D9-4CB6-3C0D-8795D41A60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10 w 144"/>
                <a:gd name="T3" fmla="*/ 85 h 144"/>
                <a:gd name="T4" fmla="*/ 31 w 144"/>
                <a:gd name="T5" fmla="*/ 122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0" name="Oval 338">
              <a:extLst>
                <a:ext uri="{FF2B5EF4-FFF2-40B4-BE49-F238E27FC236}">
                  <a16:creationId xmlns:a16="http://schemas.microsoft.com/office/drawing/2014/main" id="{D9C18327-5B48-68B6-6DD0-4700C59C08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1" name="Oval 339">
              <a:extLst>
                <a:ext uri="{FF2B5EF4-FFF2-40B4-BE49-F238E27FC236}">
                  <a16:creationId xmlns:a16="http://schemas.microsoft.com/office/drawing/2014/main" id="{3D3C7FAF-AE8D-D5E3-F99D-A68F13C088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2022" name="Freeform 340">
              <a:extLst>
                <a:ext uri="{FF2B5EF4-FFF2-40B4-BE49-F238E27FC236}">
                  <a16:creationId xmlns:a16="http://schemas.microsoft.com/office/drawing/2014/main" id="{39D67595-7FC6-6E37-BCB2-C14C94D13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3" name="Freeform 341">
              <a:extLst>
                <a:ext uri="{FF2B5EF4-FFF2-40B4-BE49-F238E27FC236}">
                  <a16:creationId xmlns:a16="http://schemas.microsoft.com/office/drawing/2014/main" id="{418AC993-DBF0-0091-75D8-1B58F623F6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4 w 504"/>
                <a:gd name="T1" fmla="*/ 498 h 592"/>
                <a:gd name="T2" fmla="*/ 32 w 504"/>
                <a:gd name="T3" fmla="*/ 189 h 592"/>
                <a:gd name="T4" fmla="*/ 87 w 504"/>
                <a:gd name="T5" fmla="*/ 8 h 592"/>
                <a:gd name="T6" fmla="*/ 87 w 504"/>
                <a:gd name="T7" fmla="*/ 226 h 592"/>
                <a:gd name="T8" fmla="*/ 58 w 504"/>
                <a:gd name="T9" fmla="*/ 498 h 592"/>
                <a:gd name="T10" fmla="*/ 4 w 504"/>
                <a:gd name="T11" fmla="*/ 498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4" name="Freeform 342">
              <a:extLst>
                <a:ext uri="{FF2B5EF4-FFF2-40B4-BE49-F238E27FC236}">
                  <a16:creationId xmlns:a16="http://schemas.microsoft.com/office/drawing/2014/main" id="{69C7A091-CAF0-04A1-E9D2-8FBCC793076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3 w 128"/>
                <a:gd name="T1" fmla="*/ 16 h 128"/>
                <a:gd name="T2" fmla="*/ 3 w 128"/>
                <a:gd name="T3" fmla="*/ 45 h 128"/>
                <a:gd name="T4" fmla="*/ 11 w 128"/>
                <a:gd name="T5" fmla="*/ 79 h 128"/>
                <a:gd name="T6" fmla="*/ 20 w 128"/>
                <a:gd name="T7" fmla="*/ 79 h 128"/>
                <a:gd name="T8" fmla="*/ 20 w 128"/>
                <a:gd name="T9" fmla="*/ 16 h 128"/>
                <a:gd name="T10" fmla="*/ 3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5" name="Freeform 343">
              <a:extLst>
                <a:ext uri="{FF2B5EF4-FFF2-40B4-BE49-F238E27FC236}">
                  <a16:creationId xmlns:a16="http://schemas.microsoft.com/office/drawing/2014/main" id="{6C141E80-557C-2753-27C0-F0DD57593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6" name="Freeform 344">
              <a:extLst>
                <a:ext uri="{FF2B5EF4-FFF2-40B4-BE49-F238E27FC236}">
                  <a16:creationId xmlns:a16="http://schemas.microsoft.com/office/drawing/2014/main" id="{56661702-F9F9-73DB-BCE4-A5979F10BF9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12 w 159"/>
                <a:gd name="T3" fmla="*/ 132 h 200"/>
                <a:gd name="T4" fmla="*/ 26 w 159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7" name="Freeform 345">
              <a:extLst>
                <a:ext uri="{FF2B5EF4-FFF2-40B4-BE49-F238E27FC236}">
                  <a16:creationId xmlns:a16="http://schemas.microsoft.com/office/drawing/2014/main" id="{F7BAE1E6-F81E-5E55-67F7-A86072A2D9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3 w 134"/>
                <a:gd name="T3" fmla="*/ 81 h 209"/>
                <a:gd name="T4" fmla="*/ 14 w 134"/>
                <a:gd name="T5" fmla="*/ 136 h 209"/>
                <a:gd name="T6" fmla="*/ 27 w 134"/>
                <a:gd name="T7" fmla="*/ 176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8" name="Freeform 346">
              <a:extLst>
                <a:ext uri="{FF2B5EF4-FFF2-40B4-BE49-F238E27FC236}">
                  <a16:creationId xmlns:a16="http://schemas.microsoft.com/office/drawing/2014/main" id="{094C296E-17CF-B6A3-1D19-8707BE8D513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3 w 92"/>
                <a:gd name="T3" fmla="*/ 128 h 200"/>
                <a:gd name="T4" fmla="*/ 20 w 92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29" name="Freeform 347">
              <a:extLst>
                <a:ext uri="{FF2B5EF4-FFF2-40B4-BE49-F238E27FC236}">
                  <a16:creationId xmlns:a16="http://schemas.microsoft.com/office/drawing/2014/main" id="{D6FB8BB2-09D1-A854-8807-45AD15CD8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030" name="Freeform 348">
              <a:extLst>
                <a:ext uri="{FF2B5EF4-FFF2-40B4-BE49-F238E27FC236}">
                  <a16:creationId xmlns:a16="http://schemas.microsoft.com/office/drawing/2014/main" id="{6D9A457A-1147-AFCC-458A-196E8833F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13" name="WordArt 17">
            <a:extLst>
              <a:ext uri="{FF2B5EF4-FFF2-40B4-BE49-F238E27FC236}">
                <a16:creationId xmlns:a16="http://schemas.microsoft.com/office/drawing/2014/main" id="{5022C1F3-2CE0-C22C-2661-AA2E33876643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705600" y="6172200"/>
            <a:ext cx="19050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CC3300"/>
                </a:solidFill>
                <a:round/>
                <a:headEnd/>
                <a:tailEnd/>
              </a:ln>
              <a:solidFill>
                <a:srgbClr val="CC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2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32" presetClass="emph" presetSubtype="0" repeatCount="4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100" fill="hold"/>
                                        <p:tgtEl>
                                          <p:spTgt spid="5135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100" fill="hold"/>
                                        <p:tgtEl>
                                          <p:spTgt spid="5135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100" fill="hold"/>
                                        <p:tgtEl>
                                          <p:spTgt spid="5135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100" fill="hold"/>
                                        <p:tgtEl>
                                          <p:spTgt spid="5135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4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32" presetClass="emph" presetSubtype="0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100" fill="hold"/>
                                        <p:tgtEl>
                                          <p:spTgt spid="5152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43" dur="100" fill="hold"/>
                                        <p:tgtEl>
                                          <p:spTgt spid="5152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44" dur="100" fill="hold"/>
                                        <p:tgtEl>
                                          <p:spTgt spid="5152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" dur="100" fill="hold"/>
                                        <p:tgtEl>
                                          <p:spTgt spid="5152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4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5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15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15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15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152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8" dur="1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9933FF"/>
            </a:gs>
            <a:gs pos="100000">
              <a:schemeClr val="accent1"/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10" name="Freeform 431">
            <a:extLst>
              <a:ext uri="{FF2B5EF4-FFF2-40B4-BE49-F238E27FC236}">
                <a16:creationId xmlns:a16="http://schemas.microsoft.com/office/drawing/2014/main" id="{0509BF78-C08A-47B8-2E4A-94C7703CE972}"/>
              </a:ext>
            </a:extLst>
          </p:cNvPr>
          <p:cNvSpPr>
            <a:spLocks/>
          </p:cNvSpPr>
          <p:nvPr/>
        </p:nvSpPr>
        <p:spPr bwMode="auto">
          <a:xfrm>
            <a:off x="5592763" y="5321300"/>
            <a:ext cx="1773237" cy="614363"/>
          </a:xfrm>
          <a:custGeom>
            <a:avLst/>
            <a:gdLst>
              <a:gd name="T0" fmla="*/ 0 w 1824"/>
              <a:gd name="T1" fmla="*/ 2147483647 h 528"/>
              <a:gd name="T2" fmla="*/ 2147483647 w 1824"/>
              <a:gd name="T3" fmla="*/ 0 h 528"/>
              <a:gd name="T4" fmla="*/ 2147483647 w 1824"/>
              <a:gd name="T5" fmla="*/ 2147483647 h 528"/>
              <a:gd name="T6" fmla="*/ 0 w 1824"/>
              <a:gd name="T7" fmla="*/ 2147483647 h 528"/>
              <a:gd name="T8" fmla="*/ 2147483647 w 1824"/>
              <a:gd name="T9" fmla="*/ 2147483647 h 528"/>
              <a:gd name="T10" fmla="*/ 2147483647 w 1824"/>
              <a:gd name="T11" fmla="*/ 2147483647 h 528"/>
              <a:gd name="T12" fmla="*/ 2147483647 w 1824"/>
              <a:gd name="T13" fmla="*/ 2147483647 h 52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24" h="528">
                <a:moveTo>
                  <a:pt x="0" y="480"/>
                </a:moveTo>
                <a:lnTo>
                  <a:pt x="1776" y="0"/>
                </a:lnTo>
                <a:lnTo>
                  <a:pt x="1824" y="480"/>
                </a:lnTo>
                <a:lnTo>
                  <a:pt x="0" y="528"/>
                </a:lnTo>
                <a:lnTo>
                  <a:pt x="96" y="432"/>
                </a:lnTo>
                <a:lnTo>
                  <a:pt x="144" y="432"/>
                </a:lnTo>
                <a:lnTo>
                  <a:pt x="192" y="384"/>
                </a:lnTo>
              </a:path>
            </a:pathLst>
          </a:custGeom>
          <a:gradFill rotWithShape="1">
            <a:gsLst>
              <a:gs pos="0">
                <a:srgbClr val="C4DAC8"/>
              </a:gs>
              <a:gs pos="100000">
                <a:srgbClr val="95A698"/>
              </a:gs>
            </a:gsLst>
            <a:lin ang="189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3011" name="Group 2">
            <a:extLst>
              <a:ext uri="{FF2B5EF4-FFF2-40B4-BE49-F238E27FC236}">
                <a16:creationId xmlns:a16="http://schemas.microsoft.com/office/drawing/2014/main" id="{835F339F-85FC-25B7-793F-5A260C395C3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86000" y="1981200"/>
            <a:ext cx="2895600" cy="4038600"/>
            <a:chOff x="2880" y="-1968"/>
            <a:chExt cx="2214" cy="1800"/>
          </a:xfrm>
        </p:grpSpPr>
        <p:sp>
          <p:nvSpPr>
            <p:cNvPr id="43839" name="Freeform 3">
              <a:extLst>
                <a:ext uri="{FF2B5EF4-FFF2-40B4-BE49-F238E27FC236}">
                  <a16:creationId xmlns:a16="http://schemas.microsoft.com/office/drawing/2014/main" id="{158D3685-85EE-0248-F579-975B78DA5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840" name="Freeform 4">
              <a:extLst>
                <a:ext uri="{FF2B5EF4-FFF2-40B4-BE49-F238E27FC236}">
                  <a16:creationId xmlns:a16="http://schemas.microsoft.com/office/drawing/2014/main" id="{5A2B0A63-4756-80A6-2AE4-E36CE8AA8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841" name="Group 5">
              <a:extLst>
                <a:ext uri="{FF2B5EF4-FFF2-40B4-BE49-F238E27FC236}">
                  <a16:creationId xmlns:a16="http://schemas.microsoft.com/office/drawing/2014/main" id="{429D7B21-FC09-1706-BD61-C2AED06D40F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44004" name="Freeform 6">
                <a:extLst>
                  <a:ext uri="{FF2B5EF4-FFF2-40B4-BE49-F238E27FC236}">
                    <a16:creationId xmlns:a16="http://schemas.microsoft.com/office/drawing/2014/main" id="{9A878A34-0F46-B488-9510-BD787B3EE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5" name="Freeform 7">
                <a:extLst>
                  <a:ext uri="{FF2B5EF4-FFF2-40B4-BE49-F238E27FC236}">
                    <a16:creationId xmlns:a16="http://schemas.microsoft.com/office/drawing/2014/main" id="{59676D5C-7428-FCB2-FEF8-3B1DB3FE39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6" name="Freeform 8">
                <a:extLst>
                  <a:ext uri="{FF2B5EF4-FFF2-40B4-BE49-F238E27FC236}">
                    <a16:creationId xmlns:a16="http://schemas.microsoft.com/office/drawing/2014/main" id="{978A39B6-C4E6-B365-96CF-CA33DBE3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7" name="Freeform 9">
                <a:extLst>
                  <a:ext uri="{FF2B5EF4-FFF2-40B4-BE49-F238E27FC236}">
                    <a16:creationId xmlns:a16="http://schemas.microsoft.com/office/drawing/2014/main" id="{3E6C7A84-8F0A-A596-529C-453B2C3F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8" name="Freeform 10">
                <a:extLst>
                  <a:ext uri="{FF2B5EF4-FFF2-40B4-BE49-F238E27FC236}">
                    <a16:creationId xmlns:a16="http://schemas.microsoft.com/office/drawing/2014/main" id="{B4A1F7A7-806F-2B0B-9ABB-31EDC6FA2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9" name="Freeform 11">
                <a:extLst>
                  <a:ext uri="{FF2B5EF4-FFF2-40B4-BE49-F238E27FC236}">
                    <a16:creationId xmlns:a16="http://schemas.microsoft.com/office/drawing/2014/main" id="{674FD64C-79BE-C6E1-DF64-42AE13DD6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0" name="Freeform 12">
                <a:extLst>
                  <a:ext uri="{FF2B5EF4-FFF2-40B4-BE49-F238E27FC236}">
                    <a16:creationId xmlns:a16="http://schemas.microsoft.com/office/drawing/2014/main" id="{74A3A5D1-74D0-17CA-3E22-580B7CB8C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1" name="Freeform 13">
                <a:extLst>
                  <a:ext uri="{FF2B5EF4-FFF2-40B4-BE49-F238E27FC236}">
                    <a16:creationId xmlns:a16="http://schemas.microsoft.com/office/drawing/2014/main" id="{EADF5B22-F986-DD54-5B53-71C8EDCF0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2" name="Group 14">
              <a:extLst>
                <a:ext uri="{FF2B5EF4-FFF2-40B4-BE49-F238E27FC236}">
                  <a16:creationId xmlns:a16="http://schemas.microsoft.com/office/drawing/2014/main" id="{272EE035-CE9B-1D10-F405-3BC51C3CE3A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43996" name="Freeform 15">
                <a:extLst>
                  <a:ext uri="{FF2B5EF4-FFF2-40B4-BE49-F238E27FC236}">
                    <a16:creationId xmlns:a16="http://schemas.microsoft.com/office/drawing/2014/main" id="{91DD847E-84C2-DC35-3737-7FF65CF1E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7" name="Freeform 16">
                <a:extLst>
                  <a:ext uri="{FF2B5EF4-FFF2-40B4-BE49-F238E27FC236}">
                    <a16:creationId xmlns:a16="http://schemas.microsoft.com/office/drawing/2014/main" id="{606D6C6C-226B-6B8E-EE6A-5E9F759EB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8" name="Freeform 17">
                <a:extLst>
                  <a:ext uri="{FF2B5EF4-FFF2-40B4-BE49-F238E27FC236}">
                    <a16:creationId xmlns:a16="http://schemas.microsoft.com/office/drawing/2014/main" id="{9E2308FB-35E4-3F0C-8E02-6F0890AC0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9" name="Freeform 18">
                <a:extLst>
                  <a:ext uri="{FF2B5EF4-FFF2-40B4-BE49-F238E27FC236}">
                    <a16:creationId xmlns:a16="http://schemas.microsoft.com/office/drawing/2014/main" id="{5796C327-2003-C2FB-055B-7A57AE565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0" name="Freeform 19">
                <a:extLst>
                  <a:ext uri="{FF2B5EF4-FFF2-40B4-BE49-F238E27FC236}">
                    <a16:creationId xmlns:a16="http://schemas.microsoft.com/office/drawing/2014/main" id="{0AB04FAD-3BAF-4691-D935-A92A37389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1" name="Freeform 20">
                <a:extLst>
                  <a:ext uri="{FF2B5EF4-FFF2-40B4-BE49-F238E27FC236}">
                    <a16:creationId xmlns:a16="http://schemas.microsoft.com/office/drawing/2014/main" id="{DED44246-EF2D-D523-38BE-032FAD1A7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2" name="Freeform 21">
                <a:extLst>
                  <a:ext uri="{FF2B5EF4-FFF2-40B4-BE49-F238E27FC236}">
                    <a16:creationId xmlns:a16="http://schemas.microsoft.com/office/drawing/2014/main" id="{5F85F2D7-55E7-8CB2-1501-2DC7213BAF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03" name="Freeform 22">
                <a:extLst>
                  <a:ext uri="{FF2B5EF4-FFF2-40B4-BE49-F238E27FC236}">
                    <a16:creationId xmlns:a16="http://schemas.microsoft.com/office/drawing/2014/main" id="{9C74EA4C-B4EE-08D6-FC45-4297EE695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3" name="Group 23">
              <a:extLst>
                <a:ext uri="{FF2B5EF4-FFF2-40B4-BE49-F238E27FC236}">
                  <a16:creationId xmlns:a16="http://schemas.microsoft.com/office/drawing/2014/main" id="{FE6100C8-5240-7223-A9F4-B40C9FEEEE5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43988" name="Freeform 24">
                <a:extLst>
                  <a:ext uri="{FF2B5EF4-FFF2-40B4-BE49-F238E27FC236}">
                    <a16:creationId xmlns:a16="http://schemas.microsoft.com/office/drawing/2014/main" id="{37DF620D-F840-F99A-6FD9-D6D6B5025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9" name="Freeform 25">
                <a:extLst>
                  <a:ext uri="{FF2B5EF4-FFF2-40B4-BE49-F238E27FC236}">
                    <a16:creationId xmlns:a16="http://schemas.microsoft.com/office/drawing/2014/main" id="{37798887-C4BA-9D42-702E-9DAC05660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0" name="Freeform 26">
                <a:extLst>
                  <a:ext uri="{FF2B5EF4-FFF2-40B4-BE49-F238E27FC236}">
                    <a16:creationId xmlns:a16="http://schemas.microsoft.com/office/drawing/2014/main" id="{31D00DB6-5B3D-4499-5CE2-CCD49FF01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1" name="Freeform 27">
                <a:extLst>
                  <a:ext uri="{FF2B5EF4-FFF2-40B4-BE49-F238E27FC236}">
                    <a16:creationId xmlns:a16="http://schemas.microsoft.com/office/drawing/2014/main" id="{EC414447-8559-EB40-8627-5D2B5D558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2" name="Freeform 28">
                <a:extLst>
                  <a:ext uri="{FF2B5EF4-FFF2-40B4-BE49-F238E27FC236}">
                    <a16:creationId xmlns:a16="http://schemas.microsoft.com/office/drawing/2014/main" id="{B0DB1855-60F1-80A4-B429-861EA9326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3" name="Freeform 29">
                <a:extLst>
                  <a:ext uri="{FF2B5EF4-FFF2-40B4-BE49-F238E27FC236}">
                    <a16:creationId xmlns:a16="http://schemas.microsoft.com/office/drawing/2014/main" id="{98A29DFA-B81C-1804-3950-40A374472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4" name="Freeform 30">
                <a:extLst>
                  <a:ext uri="{FF2B5EF4-FFF2-40B4-BE49-F238E27FC236}">
                    <a16:creationId xmlns:a16="http://schemas.microsoft.com/office/drawing/2014/main" id="{32D6968F-4E69-52B5-30F2-F9C49C489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5" name="Freeform 31">
                <a:extLst>
                  <a:ext uri="{FF2B5EF4-FFF2-40B4-BE49-F238E27FC236}">
                    <a16:creationId xmlns:a16="http://schemas.microsoft.com/office/drawing/2014/main" id="{6C045AED-D65F-19DE-2830-27D5FAD3A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4" name="Group 32">
              <a:extLst>
                <a:ext uri="{FF2B5EF4-FFF2-40B4-BE49-F238E27FC236}">
                  <a16:creationId xmlns:a16="http://schemas.microsoft.com/office/drawing/2014/main" id="{0BB20B71-824F-3622-2799-6D6CECBF523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43980" name="Freeform 33">
                <a:extLst>
                  <a:ext uri="{FF2B5EF4-FFF2-40B4-BE49-F238E27FC236}">
                    <a16:creationId xmlns:a16="http://schemas.microsoft.com/office/drawing/2014/main" id="{639D5D5D-D085-6428-4FA2-DE589AF94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1" name="Freeform 34">
                <a:extLst>
                  <a:ext uri="{FF2B5EF4-FFF2-40B4-BE49-F238E27FC236}">
                    <a16:creationId xmlns:a16="http://schemas.microsoft.com/office/drawing/2014/main" id="{25833F24-14EC-FD5B-61E1-887D525A0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2" name="Freeform 35">
                <a:extLst>
                  <a:ext uri="{FF2B5EF4-FFF2-40B4-BE49-F238E27FC236}">
                    <a16:creationId xmlns:a16="http://schemas.microsoft.com/office/drawing/2014/main" id="{B096891F-BCDD-D22D-3764-3FA7CD3F2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3" name="Freeform 36">
                <a:extLst>
                  <a:ext uri="{FF2B5EF4-FFF2-40B4-BE49-F238E27FC236}">
                    <a16:creationId xmlns:a16="http://schemas.microsoft.com/office/drawing/2014/main" id="{1B9BCC9F-B6D6-D6B8-5128-FC8E7DCB0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4" name="Freeform 37">
                <a:extLst>
                  <a:ext uri="{FF2B5EF4-FFF2-40B4-BE49-F238E27FC236}">
                    <a16:creationId xmlns:a16="http://schemas.microsoft.com/office/drawing/2014/main" id="{CC20B805-A5A3-28A9-6129-89CCB7146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5" name="Freeform 38">
                <a:extLst>
                  <a:ext uri="{FF2B5EF4-FFF2-40B4-BE49-F238E27FC236}">
                    <a16:creationId xmlns:a16="http://schemas.microsoft.com/office/drawing/2014/main" id="{DC21B7C5-6DA2-0EB6-4ABA-A81A3E87C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6" name="Freeform 39">
                <a:extLst>
                  <a:ext uri="{FF2B5EF4-FFF2-40B4-BE49-F238E27FC236}">
                    <a16:creationId xmlns:a16="http://schemas.microsoft.com/office/drawing/2014/main" id="{B5887C60-3AE1-9BC8-C7EB-AAA0ADBB4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87" name="Freeform 40">
                <a:extLst>
                  <a:ext uri="{FF2B5EF4-FFF2-40B4-BE49-F238E27FC236}">
                    <a16:creationId xmlns:a16="http://schemas.microsoft.com/office/drawing/2014/main" id="{25AE4DEC-952C-07ED-2058-8656CA31D9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5" name="Group 41">
              <a:extLst>
                <a:ext uri="{FF2B5EF4-FFF2-40B4-BE49-F238E27FC236}">
                  <a16:creationId xmlns:a16="http://schemas.microsoft.com/office/drawing/2014/main" id="{F8A83E1E-770A-88F0-7A09-AD822EA1ABF7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43972" name="Freeform 42">
                <a:extLst>
                  <a:ext uri="{FF2B5EF4-FFF2-40B4-BE49-F238E27FC236}">
                    <a16:creationId xmlns:a16="http://schemas.microsoft.com/office/drawing/2014/main" id="{33B45116-9047-8619-DAD4-DB34D7ACB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3" name="Freeform 43">
                <a:extLst>
                  <a:ext uri="{FF2B5EF4-FFF2-40B4-BE49-F238E27FC236}">
                    <a16:creationId xmlns:a16="http://schemas.microsoft.com/office/drawing/2014/main" id="{BFBE5DC4-5804-F29D-010E-929290184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4" name="Freeform 44">
                <a:extLst>
                  <a:ext uri="{FF2B5EF4-FFF2-40B4-BE49-F238E27FC236}">
                    <a16:creationId xmlns:a16="http://schemas.microsoft.com/office/drawing/2014/main" id="{04DD73F9-D91D-78D4-BE5E-35E6A91DA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5" name="Freeform 45">
                <a:extLst>
                  <a:ext uri="{FF2B5EF4-FFF2-40B4-BE49-F238E27FC236}">
                    <a16:creationId xmlns:a16="http://schemas.microsoft.com/office/drawing/2014/main" id="{40BDD0C8-B2CA-E04A-4D5A-4576355D6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6" name="Freeform 46">
                <a:extLst>
                  <a:ext uri="{FF2B5EF4-FFF2-40B4-BE49-F238E27FC236}">
                    <a16:creationId xmlns:a16="http://schemas.microsoft.com/office/drawing/2014/main" id="{540608A8-4002-0961-8BEE-35AF72214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7" name="Freeform 47">
                <a:extLst>
                  <a:ext uri="{FF2B5EF4-FFF2-40B4-BE49-F238E27FC236}">
                    <a16:creationId xmlns:a16="http://schemas.microsoft.com/office/drawing/2014/main" id="{A887E43D-7BF2-8BB8-23F4-93DE2D051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8" name="Freeform 48">
                <a:extLst>
                  <a:ext uri="{FF2B5EF4-FFF2-40B4-BE49-F238E27FC236}">
                    <a16:creationId xmlns:a16="http://schemas.microsoft.com/office/drawing/2014/main" id="{B367F6AB-FB20-46E8-D6B5-1390C543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9" name="Freeform 49">
                <a:extLst>
                  <a:ext uri="{FF2B5EF4-FFF2-40B4-BE49-F238E27FC236}">
                    <a16:creationId xmlns:a16="http://schemas.microsoft.com/office/drawing/2014/main" id="{825E2F7A-3F61-C2B4-06E0-5D8E605E82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6" name="Group 50">
              <a:extLst>
                <a:ext uri="{FF2B5EF4-FFF2-40B4-BE49-F238E27FC236}">
                  <a16:creationId xmlns:a16="http://schemas.microsoft.com/office/drawing/2014/main" id="{B06E84F7-EA05-F1B7-A9B8-49CCC3E60AF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43964" name="Freeform 51">
                <a:extLst>
                  <a:ext uri="{FF2B5EF4-FFF2-40B4-BE49-F238E27FC236}">
                    <a16:creationId xmlns:a16="http://schemas.microsoft.com/office/drawing/2014/main" id="{35B176D9-2AA9-6EDE-91E8-8BBB430B1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5" name="Freeform 52">
                <a:extLst>
                  <a:ext uri="{FF2B5EF4-FFF2-40B4-BE49-F238E27FC236}">
                    <a16:creationId xmlns:a16="http://schemas.microsoft.com/office/drawing/2014/main" id="{524C7169-1B1A-756D-78CD-D497B797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6" name="Freeform 53">
                <a:extLst>
                  <a:ext uri="{FF2B5EF4-FFF2-40B4-BE49-F238E27FC236}">
                    <a16:creationId xmlns:a16="http://schemas.microsoft.com/office/drawing/2014/main" id="{847CBD5F-7C83-8B89-8D6A-7FD58B57D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7" name="Freeform 54">
                <a:extLst>
                  <a:ext uri="{FF2B5EF4-FFF2-40B4-BE49-F238E27FC236}">
                    <a16:creationId xmlns:a16="http://schemas.microsoft.com/office/drawing/2014/main" id="{09F87F7D-E94F-836A-BB16-414A8DDC2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8" name="Freeform 55">
                <a:extLst>
                  <a:ext uri="{FF2B5EF4-FFF2-40B4-BE49-F238E27FC236}">
                    <a16:creationId xmlns:a16="http://schemas.microsoft.com/office/drawing/2014/main" id="{83538B2C-AEBE-3641-40D2-FA69E6A98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9" name="Freeform 56">
                <a:extLst>
                  <a:ext uri="{FF2B5EF4-FFF2-40B4-BE49-F238E27FC236}">
                    <a16:creationId xmlns:a16="http://schemas.microsoft.com/office/drawing/2014/main" id="{EB9372E4-3035-83D8-E10D-D45CED55A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0" name="Freeform 57">
                <a:extLst>
                  <a:ext uri="{FF2B5EF4-FFF2-40B4-BE49-F238E27FC236}">
                    <a16:creationId xmlns:a16="http://schemas.microsoft.com/office/drawing/2014/main" id="{0A1849CF-E907-EBEE-973E-CD3A88730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71" name="Freeform 58">
                <a:extLst>
                  <a:ext uri="{FF2B5EF4-FFF2-40B4-BE49-F238E27FC236}">
                    <a16:creationId xmlns:a16="http://schemas.microsoft.com/office/drawing/2014/main" id="{EE529210-AD03-8F5A-5527-A42B9225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7" name="Group 59">
              <a:extLst>
                <a:ext uri="{FF2B5EF4-FFF2-40B4-BE49-F238E27FC236}">
                  <a16:creationId xmlns:a16="http://schemas.microsoft.com/office/drawing/2014/main" id="{BF0BF0B3-57BC-1E97-203A-C06E41A68C0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43956" name="Freeform 60">
                <a:extLst>
                  <a:ext uri="{FF2B5EF4-FFF2-40B4-BE49-F238E27FC236}">
                    <a16:creationId xmlns:a16="http://schemas.microsoft.com/office/drawing/2014/main" id="{2AA81D74-955C-ACBA-9C3D-7E038F29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7" name="Freeform 61">
                <a:extLst>
                  <a:ext uri="{FF2B5EF4-FFF2-40B4-BE49-F238E27FC236}">
                    <a16:creationId xmlns:a16="http://schemas.microsoft.com/office/drawing/2014/main" id="{AA6A9652-9E54-9C9F-F748-EADB528BB1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8" name="Freeform 62">
                <a:extLst>
                  <a:ext uri="{FF2B5EF4-FFF2-40B4-BE49-F238E27FC236}">
                    <a16:creationId xmlns:a16="http://schemas.microsoft.com/office/drawing/2014/main" id="{8AF9835B-06AB-98AE-38C4-D6CD821D6F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9" name="Freeform 63">
                <a:extLst>
                  <a:ext uri="{FF2B5EF4-FFF2-40B4-BE49-F238E27FC236}">
                    <a16:creationId xmlns:a16="http://schemas.microsoft.com/office/drawing/2014/main" id="{D0045D4B-E7B5-0E8A-F006-40E9DE6B7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0" name="Freeform 64">
                <a:extLst>
                  <a:ext uri="{FF2B5EF4-FFF2-40B4-BE49-F238E27FC236}">
                    <a16:creationId xmlns:a16="http://schemas.microsoft.com/office/drawing/2014/main" id="{42C8D713-B808-8C32-1D19-AA03998520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1" name="Freeform 65">
                <a:extLst>
                  <a:ext uri="{FF2B5EF4-FFF2-40B4-BE49-F238E27FC236}">
                    <a16:creationId xmlns:a16="http://schemas.microsoft.com/office/drawing/2014/main" id="{1AF39C51-E9CE-3667-97AB-BDBB7B9C8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2" name="Freeform 66">
                <a:extLst>
                  <a:ext uri="{FF2B5EF4-FFF2-40B4-BE49-F238E27FC236}">
                    <a16:creationId xmlns:a16="http://schemas.microsoft.com/office/drawing/2014/main" id="{1CE23878-F3E5-D0D5-2AEC-09EE38174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3" name="Freeform 67">
                <a:extLst>
                  <a:ext uri="{FF2B5EF4-FFF2-40B4-BE49-F238E27FC236}">
                    <a16:creationId xmlns:a16="http://schemas.microsoft.com/office/drawing/2014/main" id="{B2D6C7AC-5E4F-C3CE-FD49-B30BBCAD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8" name="Group 68">
              <a:extLst>
                <a:ext uri="{FF2B5EF4-FFF2-40B4-BE49-F238E27FC236}">
                  <a16:creationId xmlns:a16="http://schemas.microsoft.com/office/drawing/2014/main" id="{74B324EB-7E5F-5F46-4EA7-530F0FF5D1B4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43948" name="Freeform 69">
                <a:extLst>
                  <a:ext uri="{FF2B5EF4-FFF2-40B4-BE49-F238E27FC236}">
                    <a16:creationId xmlns:a16="http://schemas.microsoft.com/office/drawing/2014/main" id="{73BB3A29-B33C-1069-8CC2-BD4304990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9" name="Freeform 70">
                <a:extLst>
                  <a:ext uri="{FF2B5EF4-FFF2-40B4-BE49-F238E27FC236}">
                    <a16:creationId xmlns:a16="http://schemas.microsoft.com/office/drawing/2014/main" id="{66A5C0DB-8519-D229-0F31-A8DB5C347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0" name="Freeform 71">
                <a:extLst>
                  <a:ext uri="{FF2B5EF4-FFF2-40B4-BE49-F238E27FC236}">
                    <a16:creationId xmlns:a16="http://schemas.microsoft.com/office/drawing/2014/main" id="{EF0B39EA-AB3D-3E2F-412E-23445629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1" name="Freeform 72">
                <a:extLst>
                  <a:ext uri="{FF2B5EF4-FFF2-40B4-BE49-F238E27FC236}">
                    <a16:creationId xmlns:a16="http://schemas.microsoft.com/office/drawing/2014/main" id="{683530B7-85C4-2DD1-1392-6D9CF44A6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2" name="Freeform 73">
                <a:extLst>
                  <a:ext uri="{FF2B5EF4-FFF2-40B4-BE49-F238E27FC236}">
                    <a16:creationId xmlns:a16="http://schemas.microsoft.com/office/drawing/2014/main" id="{72F5DC5E-DF53-898C-33F7-43820D589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3" name="Freeform 74">
                <a:extLst>
                  <a:ext uri="{FF2B5EF4-FFF2-40B4-BE49-F238E27FC236}">
                    <a16:creationId xmlns:a16="http://schemas.microsoft.com/office/drawing/2014/main" id="{6D316535-9EFC-F679-A437-AA0DB7636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4" name="Freeform 75">
                <a:extLst>
                  <a:ext uri="{FF2B5EF4-FFF2-40B4-BE49-F238E27FC236}">
                    <a16:creationId xmlns:a16="http://schemas.microsoft.com/office/drawing/2014/main" id="{0B1B054E-BFF1-8264-E1A3-FBA61BE3D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55" name="Freeform 76">
                <a:extLst>
                  <a:ext uri="{FF2B5EF4-FFF2-40B4-BE49-F238E27FC236}">
                    <a16:creationId xmlns:a16="http://schemas.microsoft.com/office/drawing/2014/main" id="{8402173C-32FE-F05F-EB01-38218E8A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49" name="Group 77">
              <a:extLst>
                <a:ext uri="{FF2B5EF4-FFF2-40B4-BE49-F238E27FC236}">
                  <a16:creationId xmlns:a16="http://schemas.microsoft.com/office/drawing/2014/main" id="{05E6A5A0-FDD5-7861-0D10-8493ED9E88F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43940" name="Freeform 78">
                <a:extLst>
                  <a:ext uri="{FF2B5EF4-FFF2-40B4-BE49-F238E27FC236}">
                    <a16:creationId xmlns:a16="http://schemas.microsoft.com/office/drawing/2014/main" id="{78781670-080A-483D-A6A0-8FA8881F7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1" name="Freeform 79">
                <a:extLst>
                  <a:ext uri="{FF2B5EF4-FFF2-40B4-BE49-F238E27FC236}">
                    <a16:creationId xmlns:a16="http://schemas.microsoft.com/office/drawing/2014/main" id="{CC60950F-4A37-E1B9-C84A-94D6C7950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2" name="Freeform 80">
                <a:extLst>
                  <a:ext uri="{FF2B5EF4-FFF2-40B4-BE49-F238E27FC236}">
                    <a16:creationId xmlns:a16="http://schemas.microsoft.com/office/drawing/2014/main" id="{01B3FB33-DC61-CA43-171D-AA5761AA0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3" name="Freeform 81">
                <a:extLst>
                  <a:ext uri="{FF2B5EF4-FFF2-40B4-BE49-F238E27FC236}">
                    <a16:creationId xmlns:a16="http://schemas.microsoft.com/office/drawing/2014/main" id="{3EB3ACDB-D58A-2014-5F29-0E5EBDA2E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4" name="Freeform 82">
                <a:extLst>
                  <a:ext uri="{FF2B5EF4-FFF2-40B4-BE49-F238E27FC236}">
                    <a16:creationId xmlns:a16="http://schemas.microsoft.com/office/drawing/2014/main" id="{C4D7F0B4-F276-8B2C-9716-62F8103582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5" name="Freeform 83">
                <a:extLst>
                  <a:ext uri="{FF2B5EF4-FFF2-40B4-BE49-F238E27FC236}">
                    <a16:creationId xmlns:a16="http://schemas.microsoft.com/office/drawing/2014/main" id="{A6AD6467-A540-2803-A416-211862708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6" name="Freeform 84">
                <a:extLst>
                  <a:ext uri="{FF2B5EF4-FFF2-40B4-BE49-F238E27FC236}">
                    <a16:creationId xmlns:a16="http://schemas.microsoft.com/office/drawing/2014/main" id="{E03F5157-338E-0BA5-FB8C-F120B0D50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47" name="Freeform 85">
                <a:extLst>
                  <a:ext uri="{FF2B5EF4-FFF2-40B4-BE49-F238E27FC236}">
                    <a16:creationId xmlns:a16="http://schemas.microsoft.com/office/drawing/2014/main" id="{D75FD88F-6273-8FDC-ED28-27B40FB21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0" name="Group 86">
              <a:extLst>
                <a:ext uri="{FF2B5EF4-FFF2-40B4-BE49-F238E27FC236}">
                  <a16:creationId xmlns:a16="http://schemas.microsoft.com/office/drawing/2014/main" id="{29B94AF8-8FED-E2DC-064B-E00A559B1F6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43932" name="Freeform 87">
                <a:extLst>
                  <a:ext uri="{FF2B5EF4-FFF2-40B4-BE49-F238E27FC236}">
                    <a16:creationId xmlns:a16="http://schemas.microsoft.com/office/drawing/2014/main" id="{3DA7D7EB-9B46-014C-659A-7A1CD63EAF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3" name="Freeform 88">
                <a:extLst>
                  <a:ext uri="{FF2B5EF4-FFF2-40B4-BE49-F238E27FC236}">
                    <a16:creationId xmlns:a16="http://schemas.microsoft.com/office/drawing/2014/main" id="{F6386E43-E059-39D1-1A88-B0644F2DD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4" name="Freeform 89">
                <a:extLst>
                  <a:ext uri="{FF2B5EF4-FFF2-40B4-BE49-F238E27FC236}">
                    <a16:creationId xmlns:a16="http://schemas.microsoft.com/office/drawing/2014/main" id="{95BC0F09-C3FB-361F-C6CD-DC804DBD5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5" name="Freeform 90">
                <a:extLst>
                  <a:ext uri="{FF2B5EF4-FFF2-40B4-BE49-F238E27FC236}">
                    <a16:creationId xmlns:a16="http://schemas.microsoft.com/office/drawing/2014/main" id="{8631E32D-21BE-018B-D5B9-0E4E24578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6" name="Freeform 91">
                <a:extLst>
                  <a:ext uri="{FF2B5EF4-FFF2-40B4-BE49-F238E27FC236}">
                    <a16:creationId xmlns:a16="http://schemas.microsoft.com/office/drawing/2014/main" id="{5C8FB277-51C4-108B-B615-4253F0314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7" name="Freeform 92">
                <a:extLst>
                  <a:ext uri="{FF2B5EF4-FFF2-40B4-BE49-F238E27FC236}">
                    <a16:creationId xmlns:a16="http://schemas.microsoft.com/office/drawing/2014/main" id="{5092BBD9-45AB-04D5-EE62-3AFC2B772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8" name="Freeform 93">
                <a:extLst>
                  <a:ext uri="{FF2B5EF4-FFF2-40B4-BE49-F238E27FC236}">
                    <a16:creationId xmlns:a16="http://schemas.microsoft.com/office/drawing/2014/main" id="{1DAF05F1-E18A-9533-E9ED-758406CB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9" name="Freeform 94">
                <a:extLst>
                  <a:ext uri="{FF2B5EF4-FFF2-40B4-BE49-F238E27FC236}">
                    <a16:creationId xmlns:a16="http://schemas.microsoft.com/office/drawing/2014/main" id="{6B4F0136-77EE-303C-7942-472D3B45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1" name="Group 95">
              <a:extLst>
                <a:ext uri="{FF2B5EF4-FFF2-40B4-BE49-F238E27FC236}">
                  <a16:creationId xmlns:a16="http://schemas.microsoft.com/office/drawing/2014/main" id="{FBA1EC2C-DC19-457B-19E2-5D3722B2AA2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43924" name="Freeform 96">
                <a:extLst>
                  <a:ext uri="{FF2B5EF4-FFF2-40B4-BE49-F238E27FC236}">
                    <a16:creationId xmlns:a16="http://schemas.microsoft.com/office/drawing/2014/main" id="{205E809F-CBB7-665E-696B-7EDDD09B0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5" name="Freeform 97">
                <a:extLst>
                  <a:ext uri="{FF2B5EF4-FFF2-40B4-BE49-F238E27FC236}">
                    <a16:creationId xmlns:a16="http://schemas.microsoft.com/office/drawing/2014/main" id="{500B3759-9930-B26E-B32D-74605B816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6" name="Freeform 98">
                <a:extLst>
                  <a:ext uri="{FF2B5EF4-FFF2-40B4-BE49-F238E27FC236}">
                    <a16:creationId xmlns:a16="http://schemas.microsoft.com/office/drawing/2014/main" id="{C47141B6-8EFD-AD1D-3420-E915957CE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7" name="Freeform 99">
                <a:extLst>
                  <a:ext uri="{FF2B5EF4-FFF2-40B4-BE49-F238E27FC236}">
                    <a16:creationId xmlns:a16="http://schemas.microsoft.com/office/drawing/2014/main" id="{6054E9DA-59DD-4C0E-FC44-24F77FCF8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8" name="Freeform 100">
                <a:extLst>
                  <a:ext uri="{FF2B5EF4-FFF2-40B4-BE49-F238E27FC236}">
                    <a16:creationId xmlns:a16="http://schemas.microsoft.com/office/drawing/2014/main" id="{499935DC-5F40-A158-C60F-D1D23E5C3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9" name="Freeform 101">
                <a:extLst>
                  <a:ext uri="{FF2B5EF4-FFF2-40B4-BE49-F238E27FC236}">
                    <a16:creationId xmlns:a16="http://schemas.microsoft.com/office/drawing/2014/main" id="{F2C2148A-AA17-F891-B44A-883005E70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0" name="Freeform 102">
                <a:extLst>
                  <a:ext uri="{FF2B5EF4-FFF2-40B4-BE49-F238E27FC236}">
                    <a16:creationId xmlns:a16="http://schemas.microsoft.com/office/drawing/2014/main" id="{EBCF147A-1536-4470-7A38-C2980CE5EF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31" name="Freeform 103">
                <a:extLst>
                  <a:ext uri="{FF2B5EF4-FFF2-40B4-BE49-F238E27FC236}">
                    <a16:creationId xmlns:a16="http://schemas.microsoft.com/office/drawing/2014/main" id="{22C63C5F-C663-A8CB-3121-6F7E0267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2" name="Group 104">
              <a:extLst>
                <a:ext uri="{FF2B5EF4-FFF2-40B4-BE49-F238E27FC236}">
                  <a16:creationId xmlns:a16="http://schemas.microsoft.com/office/drawing/2014/main" id="{6B7DC850-3CF9-2B2A-BB5B-B3C7C9D0BE0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43916" name="Freeform 105">
                <a:extLst>
                  <a:ext uri="{FF2B5EF4-FFF2-40B4-BE49-F238E27FC236}">
                    <a16:creationId xmlns:a16="http://schemas.microsoft.com/office/drawing/2014/main" id="{104E7474-2F7B-0DDA-55B1-760BD5302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7" name="Freeform 106">
                <a:extLst>
                  <a:ext uri="{FF2B5EF4-FFF2-40B4-BE49-F238E27FC236}">
                    <a16:creationId xmlns:a16="http://schemas.microsoft.com/office/drawing/2014/main" id="{763498EC-BE02-BC95-005C-D890DF97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8" name="Freeform 107">
                <a:extLst>
                  <a:ext uri="{FF2B5EF4-FFF2-40B4-BE49-F238E27FC236}">
                    <a16:creationId xmlns:a16="http://schemas.microsoft.com/office/drawing/2014/main" id="{522BF011-80B7-5E9F-285C-C5649282A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9" name="Freeform 108">
                <a:extLst>
                  <a:ext uri="{FF2B5EF4-FFF2-40B4-BE49-F238E27FC236}">
                    <a16:creationId xmlns:a16="http://schemas.microsoft.com/office/drawing/2014/main" id="{70B8E3E3-FC10-CA36-2E36-410F56E6A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0" name="Freeform 109">
                <a:extLst>
                  <a:ext uri="{FF2B5EF4-FFF2-40B4-BE49-F238E27FC236}">
                    <a16:creationId xmlns:a16="http://schemas.microsoft.com/office/drawing/2014/main" id="{0AB33094-600E-D5C2-B29F-32D38F338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1" name="Freeform 110">
                <a:extLst>
                  <a:ext uri="{FF2B5EF4-FFF2-40B4-BE49-F238E27FC236}">
                    <a16:creationId xmlns:a16="http://schemas.microsoft.com/office/drawing/2014/main" id="{9B89651E-37DB-360E-D998-24F51CD93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2" name="Freeform 111">
                <a:extLst>
                  <a:ext uri="{FF2B5EF4-FFF2-40B4-BE49-F238E27FC236}">
                    <a16:creationId xmlns:a16="http://schemas.microsoft.com/office/drawing/2014/main" id="{E7FD8BB3-0FE2-C298-BBDB-281200D30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23" name="Freeform 112">
                <a:extLst>
                  <a:ext uri="{FF2B5EF4-FFF2-40B4-BE49-F238E27FC236}">
                    <a16:creationId xmlns:a16="http://schemas.microsoft.com/office/drawing/2014/main" id="{A4DE87C8-0112-2C3C-66E9-A4BB5E8B4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3" name="Group 113">
              <a:extLst>
                <a:ext uri="{FF2B5EF4-FFF2-40B4-BE49-F238E27FC236}">
                  <a16:creationId xmlns:a16="http://schemas.microsoft.com/office/drawing/2014/main" id="{5FE98075-4F6F-A943-927E-AC202465D59D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43908" name="Freeform 114">
                <a:extLst>
                  <a:ext uri="{FF2B5EF4-FFF2-40B4-BE49-F238E27FC236}">
                    <a16:creationId xmlns:a16="http://schemas.microsoft.com/office/drawing/2014/main" id="{496D09AF-0750-ED24-47C3-D852DEC72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9" name="Freeform 115">
                <a:extLst>
                  <a:ext uri="{FF2B5EF4-FFF2-40B4-BE49-F238E27FC236}">
                    <a16:creationId xmlns:a16="http://schemas.microsoft.com/office/drawing/2014/main" id="{939A1ED8-5534-A55E-C151-A2EFA593E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0" name="Freeform 116">
                <a:extLst>
                  <a:ext uri="{FF2B5EF4-FFF2-40B4-BE49-F238E27FC236}">
                    <a16:creationId xmlns:a16="http://schemas.microsoft.com/office/drawing/2014/main" id="{ED0102E5-65D1-052A-ADFD-0338C284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1" name="Freeform 117">
                <a:extLst>
                  <a:ext uri="{FF2B5EF4-FFF2-40B4-BE49-F238E27FC236}">
                    <a16:creationId xmlns:a16="http://schemas.microsoft.com/office/drawing/2014/main" id="{E48178ED-3B6D-A68D-5F2B-75B6A7710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2" name="Freeform 118">
                <a:extLst>
                  <a:ext uri="{FF2B5EF4-FFF2-40B4-BE49-F238E27FC236}">
                    <a16:creationId xmlns:a16="http://schemas.microsoft.com/office/drawing/2014/main" id="{F7D8DA31-35C1-8200-1019-F4BF840E9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3" name="Freeform 119">
                <a:extLst>
                  <a:ext uri="{FF2B5EF4-FFF2-40B4-BE49-F238E27FC236}">
                    <a16:creationId xmlns:a16="http://schemas.microsoft.com/office/drawing/2014/main" id="{FF39F42D-6C7C-F47E-CC87-ED7DB7D45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4" name="Freeform 120">
                <a:extLst>
                  <a:ext uri="{FF2B5EF4-FFF2-40B4-BE49-F238E27FC236}">
                    <a16:creationId xmlns:a16="http://schemas.microsoft.com/office/drawing/2014/main" id="{9B2B0145-32BF-D203-7FC4-977CE91F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15" name="Freeform 121">
                <a:extLst>
                  <a:ext uri="{FF2B5EF4-FFF2-40B4-BE49-F238E27FC236}">
                    <a16:creationId xmlns:a16="http://schemas.microsoft.com/office/drawing/2014/main" id="{A52EBB5E-214E-F6AA-96A0-CB16CDEEF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4" name="Group 122">
              <a:extLst>
                <a:ext uri="{FF2B5EF4-FFF2-40B4-BE49-F238E27FC236}">
                  <a16:creationId xmlns:a16="http://schemas.microsoft.com/office/drawing/2014/main" id="{E146509C-9FA6-DC77-5B55-880C5818C02C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43900" name="Freeform 123">
                <a:extLst>
                  <a:ext uri="{FF2B5EF4-FFF2-40B4-BE49-F238E27FC236}">
                    <a16:creationId xmlns:a16="http://schemas.microsoft.com/office/drawing/2014/main" id="{E4A394DC-8C29-AACC-952E-3BADFB7C5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1" name="Freeform 124">
                <a:extLst>
                  <a:ext uri="{FF2B5EF4-FFF2-40B4-BE49-F238E27FC236}">
                    <a16:creationId xmlns:a16="http://schemas.microsoft.com/office/drawing/2014/main" id="{AD24FEB3-FF89-76F2-F86A-19A4CCB3A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2" name="Freeform 125">
                <a:extLst>
                  <a:ext uri="{FF2B5EF4-FFF2-40B4-BE49-F238E27FC236}">
                    <a16:creationId xmlns:a16="http://schemas.microsoft.com/office/drawing/2014/main" id="{8AF0EA57-6F17-BC80-6EAF-847CC6AFD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3" name="Freeform 126">
                <a:extLst>
                  <a:ext uri="{FF2B5EF4-FFF2-40B4-BE49-F238E27FC236}">
                    <a16:creationId xmlns:a16="http://schemas.microsoft.com/office/drawing/2014/main" id="{F109D4C9-79B8-664D-5544-563F79AB5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4" name="Freeform 127">
                <a:extLst>
                  <a:ext uri="{FF2B5EF4-FFF2-40B4-BE49-F238E27FC236}">
                    <a16:creationId xmlns:a16="http://schemas.microsoft.com/office/drawing/2014/main" id="{67AB9A03-C820-2A56-A9FC-30A5723EF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5" name="Freeform 128">
                <a:extLst>
                  <a:ext uri="{FF2B5EF4-FFF2-40B4-BE49-F238E27FC236}">
                    <a16:creationId xmlns:a16="http://schemas.microsoft.com/office/drawing/2014/main" id="{E81FC899-13AB-A7D9-B13D-AAAADA4D3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6" name="Freeform 129">
                <a:extLst>
                  <a:ext uri="{FF2B5EF4-FFF2-40B4-BE49-F238E27FC236}">
                    <a16:creationId xmlns:a16="http://schemas.microsoft.com/office/drawing/2014/main" id="{1983B4C4-BF8F-B4B7-C253-054372F91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07" name="Freeform 130">
                <a:extLst>
                  <a:ext uri="{FF2B5EF4-FFF2-40B4-BE49-F238E27FC236}">
                    <a16:creationId xmlns:a16="http://schemas.microsoft.com/office/drawing/2014/main" id="{3BC6F00D-0B9B-5CDA-7EBF-C868F49B4E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5" name="Group 131">
              <a:extLst>
                <a:ext uri="{FF2B5EF4-FFF2-40B4-BE49-F238E27FC236}">
                  <a16:creationId xmlns:a16="http://schemas.microsoft.com/office/drawing/2014/main" id="{73333709-4879-9105-A384-EE3B52E962D1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43892" name="Freeform 132">
                <a:extLst>
                  <a:ext uri="{FF2B5EF4-FFF2-40B4-BE49-F238E27FC236}">
                    <a16:creationId xmlns:a16="http://schemas.microsoft.com/office/drawing/2014/main" id="{2EEBB103-A3DE-68E5-357B-0F03EF6C6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3" name="Freeform 133">
                <a:extLst>
                  <a:ext uri="{FF2B5EF4-FFF2-40B4-BE49-F238E27FC236}">
                    <a16:creationId xmlns:a16="http://schemas.microsoft.com/office/drawing/2014/main" id="{8E20B72D-DE36-CBAB-5E9B-1D7EB414B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4" name="Freeform 134">
                <a:extLst>
                  <a:ext uri="{FF2B5EF4-FFF2-40B4-BE49-F238E27FC236}">
                    <a16:creationId xmlns:a16="http://schemas.microsoft.com/office/drawing/2014/main" id="{036E34AD-1662-B51F-8804-9CACB261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5" name="Freeform 135">
                <a:extLst>
                  <a:ext uri="{FF2B5EF4-FFF2-40B4-BE49-F238E27FC236}">
                    <a16:creationId xmlns:a16="http://schemas.microsoft.com/office/drawing/2014/main" id="{86236FEA-EBFA-A5CF-D273-B96410501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6" name="Freeform 136">
                <a:extLst>
                  <a:ext uri="{FF2B5EF4-FFF2-40B4-BE49-F238E27FC236}">
                    <a16:creationId xmlns:a16="http://schemas.microsoft.com/office/drawing/2014/main" id="{0233BCF3-4AD7-19E8-0CA2-DE10E54B10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7" name="Freeform 137">
                <a:extLst>
                  <a:ext uri="{FF2B5EF4-FFF2-40B4-BE49-F238E27FC236}">
                    <a16:creationId xmlns:a16="http://schemas.microsoft.com/office/drawing/2014/main" id="{DD05219C-A903-0A48-3DE9-1FA74AE26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8" name="Freeform 138">
                <a:extLst>
                  <a:ext uri="{FF2B5EF4-FFF2-40B4-BE49-F238E27FC236}">
                    <a16:creationId xmlns:a16="http://schemas.microsoft.com/office/drawing/2014/main" id="{B5E2D8C4-C72F-A3BF-87AA-96A8B26A9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9" name="Freeform 139">
                <a:extLst>
                  <a:ext uri="{FF2B5EF4-FFF2-40B4-BE49-F238E27FC236}">
                    <a16:creationId xmlns:a16="http://schemas.microsoft.com/office/drawing/2014/main" id="{41DC7D33-165B-6D92-300E-B17D24279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6" name="Group 140">
              <a:extLst>
                <a:ext uri="{FF2B5EF4-FFF2-40B4-BE49-F238E27FC236}">
                  <a16:creationId xmlns:a16="http://schemas.microsoft.com/office/drawing/2014/main" id="{86E73711-F995-8724-4C79-1598EFF5331B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43884" name="Freeform 141">
                <a:extLst>
                  <a:ext uri="{FF2B5EF4-FFF2-40B4-BE49-F238E27FC236}">
                    <a16:creationId xmlns:a16="http://schemas.microsoft.com/office/drawing/2014/main" id="{3796B4CC-A63C-B2EA-08B8-7F61D9A68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5" name="Freeform 142">
                <a:extLst>
                  <a:ext uri="{FF2B5EF4-FFF2-40B4-BE49-F238E27FC236}">
                    <a16:creationId xmlns:a16="http://schemas.microsoft.com/office/drawing/2014/main" id="{9ADAA72A-ED21-122E-5457-561777533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6" name="Freeform 143">
                <a:extLst>
                  <a:ext uri="{FF2B5EF4-FFF2-40B4-BE49-F238E27FC236}">
                    <a16:creationId xmlns:a16="http://schemas.microsoft.com/office/drawing/2014/main" id="{C1DB66D3-F604-2816-C153-6347336AC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7" name="Freeform 144">
                <a:extLst>
                  <a:ext uri="{FF2B5EF4-FFF2-40B4-BE49-F238E27FC236}">
                    <a16:creationId xmlns:a16="http://schemas.microsoft.com/office/drawing/2014/main" id="{0627A579-B4D7-B61B-07E7-7B929D303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8" name="Freeform 145">
                <a:extLst>
                  <a:ext uri="{FF2B5EF4-FFF2-40B4-BE49-F238E27FC236}">
                    <a16:creationId xmlns:a16="http://schemas.microsoft.com/office/drawing/2014/main" id="{DA57524D-6CA9-FD4E-B9B0-FDC8E09B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9" name="Freeform 146">
                <a:extLst>
                  <a:ext uri="{FF2B5EF4-FFF2-40B4-BE49-F238E27FC236}">
                    <a16:creationId xmlns:a16="http://schemas.microsoft.com/office/drawing/2014/main" id="{94FFCAA0-8524-920C-6F50-3226B9D75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0" name="Freeform 147">
                <a:extLst>
                  <a:ext uri="{FF2B5EF4-FFF2-40B4-BE49-F238E27FC236}">
                    <a16:creationId xmlns:a16="http://schemas.microsoft.com/office/drawing/2014/main" id="{53817DCB-4A9A-9360-2B02-2EA1C304C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91" name="Freeform 148">
                <a:extLst>
                  <a:ext uri="{FF2B5EF4-FFF2-40B4-BE49-F238E27FC236}">
                    <a16:creationId xmlns:a16="http://schemas.microsoft.com/office/drawing/2014/main" id="{BCB45730-681F-BCF3-E45C-D1C38A53A6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7" name="Group 149">
              <a:extLst>
                <a:ext uri="{FF2B5EF4-FFF2-40B4-BE49-F238E27FC236}">
                  <a16:creationId xmlns:a16="http://schemas.microsoft.com/office/drawing/2014/main" id="{D3266505-2A7E-865F-6699-67C4D9DD8DE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43876" name="Freeform 150">
                <a:extLst>
                  <a:ext uri="{FF2B5EF4-FFF2-40B4-BE49-F238E27FC236}">
                    <a16:creationId xmlns:a16="http://schemas.microsoft.com/office/drawing/2014/main" id="{718E8F4D-522C-CF54-6A63-5AA2EBDBA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7" name="Freeform 151">
                <a:extLst>
                  <a:ext uri="{FF2B5EF4-FFF2-40B4-BE49-F238E27FC236}">
                    <a16:creationId xmlns:a16="http://schemas.microsoft.com/office/drawing/2014/main" id="{3D5A9A63-3B59-F19C-C1A4-4927AAB4A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8" name="Freeform 152">
                <a:extLst>
                  <a:ext uri="{FF2B5EF4-FFF2-40B4-BE49-F238E27FC236}">
                    <a16:creationId xmlns:a16="http://schemas.microsoft.com/office/drawing/2014/main" id="{493AC865-0245-438C-B61E-B6138A81A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9" name="Freeform 153">
                <a:extLst>
                  <a:ext uri="{FF2B5EF4-FFF2-40B4-BE49-F238E27FC236}">
                    <a16:creationId xmlns:a16="http://schemas.microsoft.com/office/drawing/2014/main" id="{F94A6EBF-E3C1-E527-3B0E-CBE985EA08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0" name="Freeform 154">
                <a:extLst>
                  <a:ext uri="{FF2B5EF4-FFF2-40B4-BE49-F238E27FC236}">
                    <a16:creationId xmlns:a16="http://schemas.microsoft.com/office/drawing/2014/main" id="{272D341A-BED3-15D4-BC6B-FE802CAB5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1" name="Freeform 155">
                <a:extLst>
                  <a:ext uri="{FF2B5EF4-FFF2-40B4-BE49-F238E27FC236}">
                    <a16:creationId xmlns:a16="http://schemas.microsoft.com/office/drawing/2014/main" id="{BD827E87-3786-3BE4-0E50-6477654D15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2" name="Freeform 156">
                <a:extLst>
                  <a:ext uri="{FF2B5EF4-FFF2-40B4-BE49-F238E27FC236}">
                    <a16:creationId xmlns:a16="http://schemas.microsoft.com/office/drawing/2014/main" id="{056881D2-8B61-29AC-B23A-BB5CCBA92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83" name="Freeform 157">
                <a:extLst>
                  <a:ext uri="{FF2B5EF4-FFF2-40B4-BE49-F238E27FC236}">
                    <a16:creationId xmlns:a16="http://schemas.microsoft.com/office/drawing/2014/main" id="{41776552-E40E-F9BB-532E-8E88561C8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8" name="Group 158">
              <a:extLst>
                <a:ext uri="{FF2B5EF4-FFF2-40B4-BE49-F238E27FC236}">
                  <a16:creationId xmlns:a16="http://schemas.microsoft.com/office/drawing/2014/main" id="{F590579B-A8D9-C1FF-94B2-519F44C0871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43868" name="Freeform 159">
                <a:extLst>
                  <a:ext uri="{FF2B5EF4-FFF2-40B4-BE49-F238E27FC236}">
                    <a16:creationId xmlns:a16="http://schemas.microsoft.com/office/drawing/2014/main" id="{12DA7021-D686-9C6A-2B9F-423BE5820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9" name="Freeform 160">
                <a:extLst>
                  <a:ext uri="{FF2B5EF4-FFF2-40B4-BE49-F238E27FC236}">
                    <a16:creationId xmlns:a16="http://schemas.microsoft.com/office/drawing/2014/main" id="{C9DA09A2-7C2D-1155-06A1-3A2E03942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0" name="Freeform 161">
                <a:extLst>
                  <a:ext uri="{FF2B5EF4-FFF2-40B4-BE49-F238E27FC236}">
                    <a16:creationId xmlns:a16="http://schemas.microsoft.com/office/drawing/2014/main" id="{60497CF0-9727-55AD-F7BA-7A4FAD2C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1" name="Freeform 162">
                <a:extLst>
                  <a:ext uri="{FF2B5EF4-FFF2-40B4-BE49-F238E27FC236}">
                    <a16:creationId xmlns:a16="http://schemas.microsoft.com/office/drawing/2014/main" id="{2966DBD6-C6FC-C8D6-A2D8-FD9735D0F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2" name="Freeform 163">
                <a:extLst>
                  <a:ext uri="{FF2B5EF4-FFF2-40B4-BE49-F238E27FC236}">
                    <a16:creationId xmlns:a16="http://schemas.microsoft.com/office/drawing/2014/main" id="{5D3A9A97-900F-DF72-FE70-06187B7CCF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3" name="Freeform 164">
                <a:extLst>
                  <a:ext uri="{FF2B5EF4-FFF2-40B4-BE49-F238E27FC236}">
                    <a16:creationId xmlns:a16="http://schemas.microsoft.com/office/drawing/2014/main" id="{B94BC934-F20D-9C9A-C199-A9213FD74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4" name="Freeform 165">
                <a:extLst>
                  <a:ext uri="{FF2B5EF4-FFF2-40B4-BE49-F238E27FC236}">
                    <a16:creationId xmlns:a16="http://schemas.microsoft.com/office/drawing/2014/main" id="{15DF79F5-E57C-E320-4D21-E3A82293D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75" name="Freeform 166">
                <a:extLst>
                  <a:ext uri="{FF2B5EF4-FFF2-40B4-BE49-F238E27FC236}">
                    <a16:creationId xmlns:a16="http://schemas.microsoft.com/office/drawing/2014/main" id="{46E4827D-5D37-CE13-2196-8421B532A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859" name="Group 167">
              <a:extLst>
                <a:ext uri="{FF2B5EF4-FFF2-40B4-BE49-F238E27FC236}">
                  <a16:creationId xmlns:a16="http://schemas.microsoft.com/office/drawing/2014/main" id="{B8112EA9-B011-8F99-2CFA-2D7184AE1CF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43860" name="Freeform 168">
                <a:extLst>
                  <a:ext uri="{FF2B5EF4-FFF2-40B4-BE49-F238E27FC236}">
                    <a16:creationId xmlns:a16="http://schemas.microsoft.com/office/drawing/2014/main" id="{567E80BF-E87D-B4BD-78FE-7A35BAAA7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1" name="Freeform 169">
                <a:extLst>
                  <a:ext uri="{FF2B5EF4-FFF2-40B4-BE49-F238E27FC236}">
                    <a16:creationId xmlns:a16="http://schemas.microsoft.com/office/drawing/2014/main" id="{372DDF6D-8693-07E9-9AF7-7DFC44383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2" name="Freeform 170">
                <a:extLst>
                  <a:ext uri="{FF2B5EF4-FFF2-40B4-BE49-F238E27FC236}">
                    <a16:creationId xmlns:a16="http://schemas.microsoft.com/office/drawing/2014/main" id="{08C7AA81-0A8D-7B36-B314-8823F3F6E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3" name="Freeform 171">
                <a:extLst>
                  <a:ext uri="{FF2B5EF4-FFF2-40B4-BE49-F238E27FC236}">
                    <a16:creationId xmlns:a16="http://schemas.microsoft.com/office/drawing/2014/main" id="{75C77137-C2CD-016C-2D2A-F0AD824DB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4" name="Freeform 172">
                <a:extLst>
                  <a:ext uri="{FF2B5EF4-FFF2-40B4-BE49-F238E27FC236}">
                    <a16:creationId xmlns:a16="http://schemas.microsoft.com/office/drawing/2014/main" id="{32A4447E-872E-F62E-BCD6-67462A9F6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5" name="Freeform 173">
                <a:extLst>
                  <a:ext uri="{FF2B5EF4-FFF2-40B4-BE49-F238E27FC236}">
                    <a16:creationId xmlns:a16="http://schemas.microsoft.com/office/drawing/2014/main" id="{C1E72180-B458-804C-4A76-EA392CF42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6" name="Freeform 174">
                <a:extLst>
                  <a:ext uri="{FF2B5EF4-FFF2-40B4-BE49-F238E27FC236}">
                    <a16:creationId xmlns:a16="http://schemas.microsoft.com/office/drawing/2014/main" id="{DA693412-8542-68CF-6F10-2BB5CFB1A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67" name="Freeform 175">
                <a:extLst>
                  <a:ext uri="{FF2B5EF4-FFF2-40B4-BE49-F238E27FC236}">
                    <a16:creationId xmlns:a16="http://schemas.microsoft.com/office/drawing/2014/main" id="{E29A1252-BC8E-9E97-6DE7-42D68B435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3012" name="Freeform 176">
            <a:extLst>
              <a:ext uri="{FF2B5EF4-FFF2-40B4-BE49-F238E27FC236}">
                <a16:creationId xmlns:a16="http://schemas.microsoft.com/office/drawing/2014/main" id="{ACE3868C-605B-C0AD-32EF-28CC8B0E8F02}"/>
              </a:ext>
            </a:extLst>
          </p:cNvPr>
          <p:cNvSpPr>
            <a:spLocks/>
          </p:cNvSpPr>
          <p:nvPr/>
        </p:nvSpPr>
        <p:spPr bwMode="auto">
          <a:xfrm rot="755290" flipH="1">
            <a:off x="457200" y="1295400"/>
            <a:ext cx="2667000" cy="3810000"/>
          </a:xfrm>
          <a:custGeom>
            <a:avLst/>
            <a:gdLst>
              <a:gd name="T0" fmla="*/ 2147483647 w 3288"/>
              <a:gd name="T1" fmla="*/ 2147483647 h 4168"/>
              <a:gd name="T2" fmla="*/ 2147483647 w 3288"/>
              <a:gd name="T3" fmla="*/ 2147483647 h 4168"/>
              <a:gd name="T4" fmla="*/ 2147483647 w 3288"/>
              <a:gd name="T5" fmla="*/ 2147483647 h 4168"/>
              <a:gd name="T6" fmla="*/ 2147483647 w 3288"/>
              <a:gd name="T7" fmla="*/ 2147483647 h 4168"/>
              <a:gd name="T8" fmla="*/ 2147483647 w 3288"/>
              <a:gd name="T9" fmla="*/ 2147483647 h 4168"/>
              <a:gd name="T10" fmla="*/ 2147483647 w 3288"/>
              <a:gd name="T11" fmla="*/ 2147483647 h 4168"/>
              <a:gd name="T12" fmla="*/ 2147483647 w 3288"/>
              <a:gd name="T13" fmla="*/ 2147483647 h 4168"/>
              <a:gd name="T14" fmla="*/ 2147483647 w 3288"/>
              <a:gd name="T15" fmla="*/ 2147483647 h 4168"/>
              <a:gd name="T16" fmla="*/ 2147483647 w 3288"/>
              <a:gd name="T17" fmla="*/ 2147483647 h 4168"/>
              <a:gd name="T18" fmla="*/ 2147483647 w 3288"/>
              <a:gd name="T19" fmla="*/ 2147483647 h 4168"/>
              <a:gd name="T20" fmla="*/ 2147483647 w 3288"/>
              <a:gd name="T21" fmla="*/ 2147483647 h 4168"/>
              <a:gd name="T22" fmla="*/ 2147483647 w 3288"/>
              <a:gd name="T23" fmla="*/ 2147483647 h 4168"/>
              <a:gd name="T24" fmla="*/ 2147483647 w 3288"/>
              <a:gd name="T25" fmla="*/ 2147483647 h 4168"/>
              <a:gd name="T26" fmla="*/ 2147483647 w 3288"/>
              <a:gd name="T27" fmla="*/ 2147483647 h 4168"/>
              <a:gd name="T28" fmla="*/ 2147483647 w 3288"/>
              <a:gd name="T29" fmla="*/ 2147483647 h 4168"/>
              <a:gd name="T30" fmla="*/ 2147483647 w 3288"/>
              <a:gd name="T31" fmla="*/ 2147483647 h 4168"/>
              <a:gd name="T32" fmla="*/ 2147483647 w 3288"/>
              <a:gd name="T33" fmla="*/ 2147483647 h 4168"/>
              <a:gd name="T34" fmla="*/ 2147483647 w 3288"/>
              <a:gd name="T35" fmla="*/ 2147483647 h 4168"/>
              <a:gd name="T36" fmla="*/ 2147483647 w 3288"/>
              <a:gd name="T37" fmla="*/ 2147483647 h 4168"/>
              <a:gd name="T38" fmla="*/ 2147483647 w 3288"/>
              <a:gd name="T39" fmla="*/ 2147483647 h 4168"/>
              <a:gd name="T40" fmla="*/ 2147483647 w 3288"/>
              <a:gd name="T41" fmla="*/ 2147483647 h 4168"/>
              <a:gd name="T42" fmla="*/ 2147483647 w 3288"/>
              <a:gd name="T43" fmla="*/ 2147483647 h 4168"/>
              <a:gd name="T44" fmla="*/ 2147483647 w 3288"/>
              <a:gd name="T45" fmla="*/ 2147483647 h 4168"/>
              <a:gd name="T46" fmla="*/ 2147483647 w 3288"/>
              <a:gd name="T47" fmla="*/ 2147483647 h 4168"/>
              <a:gd name="T48" fmla="*/ 2147483647 w 3288"/>
              <a:gd name="T49" fmla="*/ 2147483647 h 4168"/>
              <a:gd name="T50" fmla="*/ 2147483647 w 3288"/>
              <a:gd name="T51" fmla="*/ 2147483647 h 4168"/>
              <a:gd name="T52" fmla="*/ 2147483647 w 3288"/>
              <a:gd name="T53" fmla="*/ 2147483647 h 4168"/>
              <a:gd name="T54" fmla="*/ 2147483647 w 3288"/>
              <a:gd name="T55" fmla="*/ 2147483647 h 4168"/>
              <a:gd name="T56" fmla="*/ 2147483647 w 3288"/>
              <a:gd name="T57" fmla="*/ 2147483647 h 4168"/>
              <a:gd name="T58" fmla="*/ 2147483647 w 3288"/>
              <a:gd name="T59" fmla="*/ 2147483647 h 4168"/>
              <a:gd name="T60" fmla="*/ 2147483647 w 3288"/>
              <a:gd name="T61" fmla="*/ 2147483647 h 4168"/>
              <a:gd name="T62" fmla="*/ 2147483647 w 3288"/>
              <a:gd name="T63" fmla="*/ 2147483647 h 4168"/>
              <a:gd name="T64" fmla="*/ 2147483647 w 3288"/>
              <a:gd name="T65" fmla="*/ 2147483647 h 4168"/>
              <a:gd name="T66" fmla="*/ 2147483647 w 3288"/>
              <a:gd name="T67" fmla="*/ 2147483647 h 4168"/>
              <a:gd name="T68" fmla="*/ 2147483647 w 3288"/>
              <a:gd name="T69" fmla="*/ 2147483647 h 4168"/>
              <a:gd name="T70" fmla="*/ 2147483647 w 3288"/>
              <a:gd name="T71" fmla="*/ 2147483647 h 4168"/>
              <a:gd name="T72" fmla="*/ 2147483647 w 3288"/>
              <a:gd name="T73" fmla="*/ 2147483647 h 4168"/>
              <a:gd name="T74" fmla="*/ 2147483647 w 3288"/>
              <a:gd name="T75" fmla="*/ 2147483647 h 4168"/>
              <a:gd name="T76" fmla="*/ 2147483647 w 3288"/>
              <a:gd name="T77" fmla="*/ 2147483647 h 4168"/>
              <a:gd name="T78" fmla="*/ 2147483647 w 3288"/>
              <a:gd name="T79" fmla="*/ 2147483647 h 4168"/>
              <a:gd name="T80" fmla="*/ 2147483647 w 3288"/>
              <a:gd name="T81" fmla="*/ 2147483647 h 4168"/>
              <a:gd name="T82" fmla="*/ 2147483647 w 3288"/>
              <a:gd name="T83" fmla="*/ 2147483647 h 4168"/>
              <a:gd name="T84" fmla="*/ 2147483647 w 3288"/>
              <a:gd name="T85" fmla="*/ 2147483647 h 4168"/>
              <a:gd name="T86" fmla="*/ 2147483647 w 3288"/>
              <a:gd name="T87" fmla="*/ 2147483647 h 4168"/>
              <a:gd name="T88" fmla="*/ 2147483647 w 3288"/>
              <a:gd name="T89" fmla="*/ 2147483647 h 4168"/>
              <a:gd name="T90" fmla="*/ 2147483647 w 3288"/>
              <a:gd name="T91" fmla="*/ 2147483647 h 4168"/>
              <a:gd name="T92" fmla="*/ 2147483647 w 3288"/>
              <a:gd name="T93" fmla="*/ 2147483647 h 4168"/>
              <a:gd name="T94" fmla="*/ 2147483647 w 3288"/>
              <a:gd name="T95" fmla="*/ 2147483647 h 4168"/>
              <a:gd name="T96" fmla="*/ 2147483647 w 3288"/>
              <a:gd name="T97" fmla="*/ 2147483647 h 4168"/>
              <a:gd name="T98" fmla="*/ 2147483647 w 3288"/>
              <a:gd name="T99" fmla="*/ 2147483647 h 4168"/>
              <a:gd name="T100" fmla="*/ 2147483647 w 3288"/>
              <a:gd name="T101" fmla="*/ 2147483647 h 4168"/>
              <a:gd name="T102" fmla="*/ 2147483647 w 3288"/>
              <a:gd name="T103" fmla="*/ 2147483647 h 4168"/>
              <a:gd name="T104" fmla="*/ 2147483647 w 3288"/>
              <a:gd name="T105" fmla="*/ 2147483647 h 41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3288" h="4168">
                <a:moveTo>
                  <a:pt x="152" y="3528"/>
                </a:moveTo>
                <a:cubicBezTo>
                  <a:pt x="208" y="3388"/>
                  <a:pt x="264" y="3248"/>
                  <a:pt x="296" y="3144"/>
                </a:cubicBezTo>
                <a:cubicBezTo>
                  <a:pt x="328" y="3040"/>
                  <a:pt x="312" y="2968"/>
                  <a:pt x="344" y="2904"/>
                </a:cubicBezTo>
                <a:cubicBezTo>
                  <a:pt x="376" y="2840"/>
                  <a:pt x="456" y="2816"/>
                  <a:pt x="488" y="2760"/>
                </a:cubicBezTo>
                <a:cubicBezTo>
                  <a:pt x="520" y="2704"/>
                  <a:pt x="536" y="2624"/>
                  <a:pt x="536" y="2568"/>
                </a:cubicBezTo>
                <a:cubicBezTo>
                  <a:pt x="536" y="2512"/>
                  <a:pt x="496" y="2480"/>
                  <a:pt x="488" y="2424"/>
                </a:cubicBezTo>
                <a:cubicBezTo>
                  <a:pt x="480" y="2368"/>
                  <a:pt x="488" y="2296"/>
                  <a:pt x="488" y="2232"/>
                </a:cubicBezTo>
                <a:cubicBezTo>
                  <a:pt x="488" y="2168"/>
                  <a:pt x="512" y="2096"/>
                  <a:pt x="488" y="2040"/>
                </a:cubicBezTo>
                <a:cubicBezTo>
                  <a:pt x="464" y="1984"/>
                  <a:pt x="392" y="1968"/>
                  <a:pt x="344" y="1896"/>
                </a:cubicBezTo>
                <a:cubicBezTo>
                  <a:pt x="296" y="1824"/>
                  <a:pt x="208" y="1664"/>
                  <a:pt x="200" y="1608"/>
                </a:cubicBezTo>
                <a:cubicBezTo>
                  <a:pt x="192" y="1552"/>
                  <a:pt x="272" y="1544"/>
                  <a:pt x="296" y="1560"/>
                </a:cubicBezTo>
                <a:cubicBezTo>
                  <a:pt x="320" y="1576"/>
                  <a:pt x="312" y="1640"/>
                  <a:pt x="344" y="1704"/>
                </a:cubicBezTo>
                <a:cubicBezTo>
                  <a:pt x="376" y="1768"/>
                  <a:pt x="456" y="1928"/>
                  <a:pt x="488" y="1944"/>
                </a:cubicBezTo>
                <a:cubicBezTo>
                  <a:pt x="520" y="1960"/>
                  <a:pt x="520" y="1784"/>
                  <a:pt x="536" y="1800"/>
                </a:cubicBezTo>
                <a:cubicBezTo>
                  <a:pt x="552" y="1816"/>
                  <a:pt x="560" y="1952"/>
                  <a:pt x="584" y="2040"/>
                </a:cubicBezTo>
                <a:cubicBezTo>
                  <a:pt x="608" y="2128"/>
                  <a:pt x="656" y="2312"/>
                  <a:pt x="680" y="2328"/>
                </a:cubicBezTo>
                <a:cubicBezTo>
                  <a:pt x="704" y="2344"/>
                  <a:pt x="696" y="2208"/>
                  <a:pt x="728" y="2136"/>
                </a:cubicBezTo>
                <a:cubicBezTo>
                  <a:pt x="760" y="2064"/>
                  <a:pt x="848" y="1984"/>
                  <a:pt x="872" y="1896"/>
                </a:cubicBezTo>
                <a:cubicBezTo>
                  <a:pt x="896" y="1808"/>
                  <a:pt x="888" y="1696"/>
                  <a:pt x="872" y="1608"/>
                </a:cubicBezTo>
                <a:cubicBezTo>
                  <a:pt x="856" y="1520"/>
                  <a:pt x="784" y="1464"/>
                  <a:pt x="776" y="1368"/>
                </a:cubicBezTo>
                <a:cubicBezTo>
                  <a:pt x="768" y="1272"/>
                  <a:pt x="832" y="1136"/>
                  <a:pt x="824" y="1032"/>
                </a:cubicBezTo>
                <a:cubicBezTo>
                  <a:pt x="816" y="928"/>
                  <a:pt x="768" y="832"/>
                  <a:pt x="728" y="744"/>
                </a:cubicBezTo>
                <a:cubicBezTo>
                  <a:pt x="688" y="656"/>
                  <a:pt x="616" y="584"/>
                  <a:pt x="584" y="504"/>
                </a:cubicBezTo>
                <a:cubicBezTo>
                  <a:pt x="552" y="424"/>
                  <a:pt x="536" y="288"/>
                  <a:pt x="536" y="264"/>
                </a:cubicBezTo>
                <a:cubicBezTo>
                  <a:pt x="536" y="240"/>
                  <a:pt x="544" y="296"/>
                  <a:pt x="584" y="360"/>
                </a:cubicBezTo>
                <a:cubicBezTo>
                  <a:pt x="624" y="424"/>
                  <a:pt x="728" y="584"/>
                  <a:pt x="776" y="648"/>
                </a:cubicBezTo>
                <a:cubicBezTo>
                  <a:pt x="824" y="712"/>
                  <a:pt x="856" y="704"/>
                  <a:pt x="872" y="744"/>
                </a:cubicBezTo>
                <a:cubicBezTo>
                  <a:pt x="888" y="784"/>
                  <a:pt x="856" y="880"/>
                  <a:pt x="872" y="888"/>
                </a:cubicBezTo>
                <a:cubicBezTo>
                  <a:pt x="888" y="896"/>
                  <a:pt x="952" y="848"/>
                  <a:pt x="968" y="792"/>
                </a:cubicBezTo>
                <a:cubicBezTo>
                  <a:pt x="984" y="736"/>
                  <a:pt x="960" y="616"/>
                  <a:pt x="968" y="552"/>
                </a:cubicBezTo>
                <a:cubicBezTo>
                  <a:pt x="976" y="488"/>
                  <a:pt x="984" y="464"/>
                  <a:pt x="1016" y="408"/>
                </a:cubicBezTo>
                <a:cubicBezTo>
                  <a:pt x="1048" y="352"/>
                  <a:pt x="1112" y="264"/>
                  <a:pt x="1160" y="216"/>
                </a:cubicBezTo>
                <a:cubicBezTo>
                  <a:pt x="1208" y="168"/>
                  <a:pt x="1296" y="128"/>
                  <a:pt x="1304" y="120"/>
                </a:cubicBezTo>
                <a:cubicBezTo>
                  <a:pt x="1312" y="112"/>
                  <a:pt x="1240" y="128"/>
                  <a:pt x="1208" y="168"/>
                </a:cubicBezTo>
                <a:cubicBezTo>
                  <a:pt x="1176" y="208"/>
                  <a:pt x="1136" y="304"/>
                  <a:pt x="1112" y="360"/>
                </a:cubicBezTo>
                <a:cubicBezTo>
                  <a:pt x="1088" y="416"/>
                  <a:pt x="1072" y="456"/>
                  <a:pt x="1064" y="504"/>
                </a:cubicBezTo>
                <a:cubicBezTo>
                  <a:pt x="1056" y="552"/>
                  <a:pt x="1048" y="648"/>
                  <a:pt x="1064" y="648"/>
                </a:cubicBezTo>
                <a:cubicBezTo>
                  <a:pt x="1080" y="648"/>
                  <a:pt x="1104" y="544"/>
                  <a:pt x="1160" y="504"/>
                </a:cubicBezTo>
                <a:cubicBezTo>
                  <a:pt x="1216" y="464"/>
                  <a:pt x="1376" y="408"/>
                  <a:pt x="1400" y="408"/>
                </a:cubicBezTo>
                <a:cubicBezTo>
                  <a:pt x="1424" y="408"/>
                  <a:pt x="1352" y="472"/>
                  <a:pt x="1304" y="504"/>
                </a:cubicBezTo>
                <a:cubicBezTo>
                  <a:pt x="1256" y="536"/>
                  <a:pt x="1152" y="552"/>
                  <a:pt x="1112" y="600"/>
                </a:cubicBezTo>
                <a:cubicBezTo>
                  <a:pt x="1072" y="648"/>
                  <a:pt x="1096" y="736"/>
                  <a:pt x="1064" y="792"/>
                </a:cubicBezTo>
                <a:cubicBezTo>
                  <a:pt x="1032" y="848"/>
                  <a:pt x="936" y="864"/>
                  <a:pt x="920" y="936"/>
                </a:cubicBezTo>
                <a:cubicBezTo>
                  <a:pt x="904" y="1008"/>
                  <a:pt x="960" y="1152"/>
                  <a:pt x="968" y="1224"/>
                </a:cubicBezTo>
                <a:cubicBezTo>
                  <a:pt x="976" y="1296"/>
                  <a:pt x="968" y="1312"/>
                  <a:pt x="968" y="1368"/>
                </a:cubicBezTo>
                <a:cubicBezTo>
                  <a:pt x="968" y="1424"/>
                  <a:pt x="952" y="1568"/>
                  <a:pt x="968" y="1560"/>
                </a:cubicBezTo>
                <a:cubicBezTo>
                  <a:pt x="984" y="1552"/>
                  <a:pt x="1032" y="1376"/>
                  <a:pt x="1064" y="1320"/>
                </a:cubicBezTo>
                <a:cubicBezTo>
                  <a:pt x="1096" y="1264"/>
                  <a:pt x="1144" y="1272"/>
                  <a:pt x="1160" y="1224"/>
                </a:cubicBezTo>
                <a:cubicBezTo>
                  <a:pt x="1176" y="1176"/>
                  <a:pt x="1144" y="1048"/>
                  <a:pt x="1160" y="1032"/>
                </a:cubicBezTo>
                <a:cubicBezTo>
                  <a:pt x="1176" y="1016"/>
                  <a:pt x="1224" y="1120"/>
                  <a:pt x="1256" y="1128"/>
                </a:cubicBezTo>
                <a:cubicBezTo>
                  <a:pt x="1288" y="1136"/>
                  <a:pt x="1328" y="1112"/>
                  <a:pt x="1352" y="1080"/>
                </a:cubicBezTo>
                <a:cubicBezTo>
                  <a:pt x="1376" y="1048"/>
                  <a:pt x="1360" y="976"/>
                  <a:pt x="1400" y="936"/>
                </a:cubicBezTo>
                <a:cubicBezTo>
                  <a:pt x="1440" y="896"/>
                  <a:pt x="1576" y="888"/>
                  <a:pt x="1592" y="840"/>
                </a:cubicBezTo>
                <a:cubicBezTo>
                  <a:pt x="1608" y="792"/>
                  <a:pt x="1520" y="712"/>
                  <a:pt x="1496" y="648"/>
                </a:cubicBezTo>
                <a:cubicBezTo>
                  <a:pt x="1472" y="584"/>
                  <a:pt x="1448" y="464"/>
                  <a:pt x="1448" y="456"/>
                </a:cubicBezTo>
                <a:cubicBezTo>
                  <a:pt x="1448" y="448"/>
                  <a:pt x="1472" y="560"/>
                  <a:pt x="1496" y="600"/>
                </a:cubicBezTo>
                <a:cubicBezTo>
                  <a:pt x="1520" y="640"/>
                  <a:pt x="1576" y="720"/>
                  <a:pt x="1592" y="696"/>
                </a:cubicBezTo>
                <a:cubicBezTo>
                  <a:pt x="1608" y="672"/>
                  <a:pt x="1584" y="520"/>
                  <a:pt x="1592" y="456"/>
                </a:cubicBezTo>
                <a:cubicBezTo>
                  <a:pt x="1600" y="392"/>
                  <a:pt x="1632" y="304"/>
                  <a:pt x="1640" y="312"/>
                </a:cubicBezTo>
                <a:cubicBezTo>
                  <a:pt x="1648" y="320"/>
                  <a:pt x="1640" y="448"/>
                  <a:pt x="1640" y="504"/>
                </a:cubicBezTo>
                <a:cubicBezTo>
                  <a:pt x="1640" y="560"/>
                  <a:pt x="1624" y="648"/>
                  <a:pt x="1640" y="648"/>
                </a:cubicBezTo>
                <a:cubicBezTo>
                  <a:pt x="1656" y="648"/>
                  <a:pt x="1720" y="512"/>
                  <a:pt x="1736" y="504"/>
                </a:cubicBezTo>
                <a:cubicBezTo>
                  <a:pt x="1752" y="496"/>
                  <a:pt x="1744" y="560"/>
                  <a:pt x="1736" y="600"/>
                </a:cubicBezTo>
                <a:cubicBezTo>
                  <a:pt x="1728" y="640"/>
                  <a:pt x="1680" y="720"/>
                  <a:pt x="1688" y="744"/>
                </a:cubicBezTo>
                <a:cubicBezTo>
                  <a:pt x="1696" y="768"/>
                  <a:pt x="1736" y="760"/>
                  <a:pt x="1784" y="744"/>
                </a:cubicBezTo>
                <a:cubicBezTo>
                  <a:pt x="1832" y="728"/>
                  <a:pt x="1920" y="672"/>
                  <a:pt x="1976" y="648"/>
                </a:cubicBezTo>
                <a:cubicBezTo>
                  <a:pt x="2032" y="624"/>
                  <a:pt x="2088" y="624"/>
                  <a:pt x="2120" y="600"/>
                </a:cubicBezTo>
                <a:cubicBezTo>
                  <a:pt x="2152" y="576"/>
                  <a:pt x="2160" y="560"/>
                  <a:pt x="2168" y="504"/>
                </a:cubicBezTo>
                <a:cubicBezTo>
                  <a:pt x="2176" y="448"/>
                  <a:pt x="2176" y="320"/>
                  <a:pt x="2168" y="264"/>
                </a:cubicBezTo>
                <a:cubicBezTo>
                  <a:pt x="2160" y="208"/>
                  <a:pt x="2112" y="152"/>
                  <a:pt x="2120" y="168"/>
                </a:cubicBezTo>
                <a:cubicBezTo>
                  <a:pt x="2128" y="184"/>
                  <a:pt x="2200" y="344"/>
                  <a:pt x="2216" y="360"/>
                </a:cubicBezTo>
                <a:cubicBezTo>
                  <a:pt x="2232" y="376"/>
                  <a:pt x="2192" y="320"/>
                  <a:pt x="2216" y="264"/>
                </a:cubicBezTo>
                <a:cubicBezTo>
                  <a:pt x="2240" y="208"/>
                  <a:pt x="2344" y="48"/>
                  <a:pt x="2360" y="24"/>
                </a:cubicBezTo>
                <a:cubicBezTo>
                  <a:pt x="2376" y="0"/>
                  <a:pt x="2328" y="72"/>
                  <a:pt x="2312" y="120"/>
                </a:cubicBezTo>
                <a:cubicBezTo>
                  <a:pt x="2296" y="168"/>
                  <a:pt x="2280" y="256"/>
                  <a:pt x="2264" y="312"/>
                </a:cubicBezTo>
                <a:cubicBezTo>
                  <a:pt x="2248" y="368"/>
                  <a:pt x="2224" y="416"/>
                  <a:pt x="2216" y="456"/>
                </a:cubicBezTo>
                <a:cubicBezTo>
                  <a:pt x="2208" y="496"/>
                  <a:pt x="2200" y="544"/>
                  <a:pt x="2216" y="552"/>
                </a:cubicBezTo>
                <a:cubicBezTo>
                  <a:pt x="2232" y="560"/>
                  <a:pt x="2280" y="528"/>
                  <a:pt x="2312" y="504"/>
                </a:cubicBezTo>
                <a:cubicBezTo>
                  <a:pt x="2344" y="480"/>
                  <a:pt x="2360" y="440"/>
                  <a:pt x="2408" y="408"/>
                </a:cubicBezTo>
                <a:cubicBezTo>
                  <a:pt x="2456" y="376"/>
                  <a:pt x="2560" y="360"/>
                  <a:pt x="2600" y="312"/>
                </a:cubicBezTo>
                <a:cubicBezTo>
                  <a:pt x="2640" y="264"/>
                  <a:pt x="2600" y="144"/>
                  <a:pt x="2648" y="120"/>
                </a:cubicBezTo>
                <a:cubicBezTo>
                  <a:pt x="2696" y="96"/>
                  <a:pt x="2864" y="160"/>
                  <a:pt x="2888" y="168"/>
                </a:cubicBezTo>
                <a:cubicBezTo>
                  <a:pt x="2912" y="176"/>
                  <a:pt x="2824" y="168"/>
                  <a:pt x="2792" y="168"/>
                </a:cubicBezTo>
                <a:cubicBezTo>
                  <a:pt x="2760" y="168"/>
                  <a:pt x="2712" y="152"/>
                  <a:pt x="2696" y="168"/>
                </a:cubicBezTo>
                <a:cubicBezTo>
                  <a:pt x="2680" y="184"/>
                  <a:pt x="2712" y="224"/>
                  <a:pt x="2696" y="264"/>
                </a:cubicBezTo>
                <a:cubicBezTo>
                  <a:pt x="2680" y="304"/>
                  <a:pt x="2608" y="360"/>
                  <a:pt x="2600" y="408"/>
                </a:cubicBezTo>
                <a:cubicBezTo>
                  <a:pt x="2592" y="456"/>
                  <a:pt x="2600" y="536"/>
                  <a:pt x="2648" y="552"/>
                </a:cubicBezTo>
                <a:cubicBezTo>
                  <a:pt x="2696" y="568"/>
                  <a:pt x="2824" y="528"/>
                  <a:pt x="2888" y="504"/>
                </a:cubicBezTo>
                <a:cubicBezTo>
                  <a:pt x="2952" y="480"/>
                  <a:pt x="3024" y="408"/>
                  <a:pt x="3032" y="408"/>
                </a:cubicBezTo>
                <a:cubicBezTo>
                  <a:pt x="3040" y="408"/>
                  <a:pt x="2984" y="472"/>
                  <a:pt x="2936" y="504"/>
                </a:cubicBezTo>
                <a:cubicBezTo>
                  <a:pt x="2888" y="536"/>
                  <a:pt x="2800" y="584"/>
                  <a:pt x="2744" y="600"/>
                </a:cubicBezTo>
                <a:cubicBezTo>
                  <a:pt x="2688" y="616"/>
                  <a:pt x="2640" y="624"/>
                  <a:pt x="2600" y="600"/>
                </a:cubicBezTo>
                <a:cubicBezTo>
                  <a:pt x="2560" y="576"/>
                  <a:pt x="2536" y="472"/>
                  <a:pt x="2504" y="456"/>
                </a:cubicBezTo>
                <a:cubicBezTo>
                  <a:pt x="2472" y="440"/>
                  <a:pt x="2448" y="480"/>
                  <a:pt x="2408" y="504"/>
                </a:cubicBezTo>
                <a:cubicBezTo>
                  <a:pt x="2368" y="528"/>
                  <a:pt x="2328" y="560"/>
                  <a:pt x="2264" y="600"/>
                </a:cubicBezTo>
                <a:cubicBezTo>
                  <a:pt x="2200" y="640"/>
                  <a:pt x="2016" y="696"/>
                  <a:pt x="2024" y="744"/>
                </a:cubicBezTo>
                <a:cubicBezTo>
                  <a:pt x="2032" y="792"/>
                  <a:pt x="2232" y="872"/>
                  <a:pt x="2312" y="888"/>
                </a:cubicBezTo>
                <a:cubicBezTo>
                  <a:pt x="2392" y="904"/>
                  <a:pt x="2496" y="832"/>
                  <a:pt x="2504" y="840"/>
                </a:cubicBezTo>
                <a:cubicBezTo>
                  <a:pt x="2512" y="848"/>
                  <a:pt x="2344" y="920"/>
                  <a:pt x="2360" y="936"/>
                </a:cubicBezTo>
                <a:cubicBezTo>
                  <a:pt x="2376" y="952"/>
                  <a:pt x="2528" y="928"/>
                  <a:pt x="2600" y="936"/>
                </a:cubicBezTo>
                <a:cubicBezTo>
                  <a:pt x="2672" y="944"/>
                  <a:pt x="2712" y="992"/>
                  <a:pt x="2792" y="984"/>
                </a:cubicBezTo>
                <a:cubicBezTo>
                  <a:pt x="2872" y="976"/>
                  <a:pt x="3048" y="888"/>
                  <a:pt x="3080" y="888"/>
                </a:cubicBezTo>
                <a:cubicBezTo>
                  <a:pt x="3112" y="888"/>
                  <a:pt x="3024" y="968"/>
                  <a:pt x="2984" y="984"/>
                </a:cubicBezTo>
                <a:cubicBezTo>
                  <a:pt x="2944" y="1000"/>
                  <a:pt x="2864" y="968"/>
                  <a:pt x="2840" y="984"/>
                </a:cubicBezTo>
                <a:cubicBezTo>
                  <a:pt x="2816" y="1000"/>
                  <a:pt x="2800" y="1056"/>
                  <a:pt x="2840" y="1080"/>
                </a:cubicBezTo>
                <a:cubicBezTo>
                  <a:pt x="2880" y="1104"/>
                  <a:pt x="3064" y="1112"/>
                  <a:pt x="3080" y="1128"/>
                </a:cubicBezTo>
                <a:cubicBezTo>
                  <a:pt x="3096" y="1144"/>
                  <a:pt x="2992" y="1192"/>
                  <a:pt x="2936" y="1176"/>
                </a:cubicBezTo>
                <a:cubicBezTo>
                  <a:pt x="2880" y="1160"/>
                  <a:pt x="2800" y="1056"/>
                  <a:pt x="2744" y="1032"/>
                </a:cubicBezTo>
                <a:cubicBezTo>
                  <a:pt x="2688" y="1008"/>
                  <a:pt x="2664" y="1048"/>
                  <a:pt x="2600" y="1032"/>
                </a:cubicBezTo>
                <a:cubicBezTo>
                  <a:pt x="2536" y="1016"/>
                  <a:pt x="2432" y="960"/>
                  <a:pt x="2360" y="936"/>
                </a:cubicBezTo>
                <a:cubicBezTo>
                  <a:pt x="2288" y="912"/>
                  <a:pt x="2224" y="904"/>
                  <a:pt x="2168" y="888"/>
                </a:cubicBezTo>
                <a:cubicBezTo>
                  <a:pt x="2112" y="872"/>
                  <a:pt x="2064" y="864"/>
                  <a:pt x="2024" y="840"/>
                </a:cubicBezTo>
                <a:cubicBezTo>
                  <a:pt x="1984" y="816"/>
                  <a:pt x="1968" y="744"/>
                  <a:pt x="1928" y="744"/>
                </a:cubicBezTo>
                <a:cubicBezTo>
                  <a:pt x="1888" y="744"/>
                  <a:pt x="1824" y="816"/>
                  <a:pt x="1784" y="840"/>
                </a:cubicBezTo>
                <a:cubicBezTo>
                  <a:pt x="1744" y="864"/>
                  <a:pt x="1728" y="864"/>
                  <a:pt x="1688" y="888"/>
                </a:cubicBezTo>
                <a:cubicBezTo>
                  <a:pt x="1648" y="912"/>
                  <a:pt x="1592" y="928"/>
                  <a:pt x="1544" y="984"/>
                </a:cubicBezTo>
                <a:cubicBezTo>
                  <a:pt x="1496" y="1040"/>
                  <a:pt x="1448" y="1160"/>
                  <a:pt x="1400" y="1224"/>
                </a:cubicBezTo>
                <a:cubicBezTo>
                  <a:pt x="1352" y="1288"/>
                  <a:pt x="1296" y="1320"/>
                  <a:pt x="1256" y="1368"/>
                </a:cubicBezTo>
                <a:cubicBezTo>
                  <a:pt x="1216" y="1416"/>
                  <a:pt x="1192" y="1448"/>
                  <a:pt x="1160" y="1512"/>
                </a:cubicBezTo>
                <a:cubicBezTo>
                  <a:pt x="1128" y="1576"/>
                  <a:pt x="1104" y="1648"/>
                  <a:pt x="1064" y="1752"/>
                </a:cubicBezTo>
                <a:cubicBezTo>
                  <a:pt x="1024" y="1856"/>
                  <a:pt x="944" y="2000"/>
                  <a:pt x="920" y="2136"/>
                </a:cubicBezTo>
                <a:cubicBezTo>
                  <a:pt x="896" y="2272"/>
                  <a:pt x="928" y="2464"/>
                  <a:pt x="920" y="2568"/>
                </a:cubicBezTo>
                <a:cubicBezTo>
                  <a:pt x="912" y="2672"/>
                  <a:pt x="904" y="2688"/>
                  <a:pt x="872" y="2760"/>
                </a:cubicBezTo>
                <a:cubicBezTo>
                  <a:pt x="840" y="2832"/>
                  <a:pt x="776" y="2896"/>
                  <a:pt x="728" y="3000"/>
                </a:cubicBezTo>
                <a:cubicBezTo>
                  <a:pt x="680" y="3104"/>
                  <a:pt x="616" y="3296"/>
                  <a:pt x="584" y="3384"/>
                </a:cubicBezTo>
                <a:cubicBezTo>
                  <a:pt x="552" y="3472"/>
                  <a:pt x="528" y="3512"/>
                  <a:pt x="536" y="3528"/>
                </a:cubicBezTo>
                <a:cubicBezTo>
                  <a:pt x="544" y="3544"/>
                  <a:pt x="592" y="3544"/>
                  <a:pt x="632" y="3480"/>
                </a:cubicBezTo>
                <a:cubicBezTo>
                  <a:pt x="672" y="3416"/>
                  <a:pt x="736" y="3240"/>
                  <a:pt x="776" y="3144"/>
                </a:cubicBezTo>
                <a:cubicBezTo>
                  <a:pt x="816" y="3048"/>
                  <a:pt x="840" y="2968"/>
                  <a:pt x="872" y="2904"/>
                </a:cubicBezTo>
                <a:cubicBezTo>
                  <a:pt x="904" y="2840"/>
                  <a:pt x="936" y="2800"/>
                  <a:pt x="968" y="2760"/>
                </a:cubicBezTo>
                <a:cubicBezTo>
                  <a:pt x="1000" y="2720"/>
                  <a:pt x="1032" y="2728"/>
                  <a:pt x="1064" y="2664"/>
                </a:cubicBezTo>
                <a:cubicBezTo>
                  <a:pt x="1096" y="2600"/>
                  <a:pt x="1144" y="2464"/>
                  <a:pt x="1160" y="2376"/>
                </a:cubicBezTo>
                <a:cubicBezTo>
                  <a:pt x="1176" y="2288"/>
                  <a:pt x="1160" y="2224"/>
                  <a:pt x="1160" y="2136"/>
                </a:cubicBezTo>
                <a:cubicBezTo>
                  <a:pt x="1160" y="2048"/>
                  <a:pt x="1168" y="1928"/>
                  <a:pt x="1160" y="1848"/>
                </a:cubicBezTo>
                <a:cubicBezTo>
                  <a:pt x="1152" y="1768"/>
                  <a:pt x="1104" y="1688"/>
                  <a:pt x="1112" y="1656"/>
                </a:cubicBezTo>
                <a:cubicBezTo>
                  <a:pt x="1120" y="1624"/>
                  <a:pt x="1192" y="1632"/>
                  <a:pt x="1208" y="1656"/>
                </a:cubicBezTo>
                <a:cubicBezTo>
                  <a:pt x="1224" y="1680"/>
                  <a:pt x="1200" y="1832"/>
                  <a:pt x="1208" y="1800"/>
                </a:cubicBezTo>
                <a:cubicBezTo>
                  <a:pt x="1216" y="1768"/>
                  <a:pt x="1216" y="1520"/>
                  <a:pt x="1256" y="1464"/>
                </a:cubicBezTo>
                <a:cubicBezTo>
                  <a:pt x="1296" y="1408"/>
                  <a:pt x="1432" y="1464"/>
                  <a:pt x="1448" y="1464"/>
                </a:cubicBezTo>
                <a:cubicBezTo>
                  <a:pt x="1464" y="1464"/>
                  <a:pt x="1376" y="1440"/>
                  <a:pt x="1352" y="1464"/>
                </a:cubicBezTo>
                <a:cubicBezTo>
                  <a:pt x="1328" y="1488"/>
                  <a:pt x="1320" y="1552"/>
                  <a:pt x="1304" y="1608"/>
                </a:cubicBezTo>
                <a:cubicBezTo>
                  <a:pt x="1288" y="1664"/>
                  <a:pt x="1264" y="1736"/>
                  <a:pt x="1256" y="1800"/>
                </a:cubicBezTo>
                <a:cubicBezTo>
                  <a:pt x="1248" y="1864"/>
                  <a:pt x="1256" y="1936"/>
                  <a:pt x="1256" y="1992"/>
                </a:cubicBezTo>
                <a:cubicBezTo>
                  <a:pt x="1256" y="2048"/>
                  <a:pt x="1232" y="2120"/>
                  <a:pt x="1256" y="2136"/>
                </a:cubicBezTo>
                <a:cubicBezTo>
                  <a:pt x="1280" y="2152"/>
                  <a:pt x="1352" y="2112"/>
                  <a:pt x="1400" y="2088"/>
                </a:cubicBezTo>
                <a:cubicBezTo>
                  <a:pt x="1448" y="2064"/>
                  <a:pt x="1504" y="2024"/>
                  <a:pt x="1544" y="1992"/>
                </a:cubicBezTo>
                <a:cubicBezTo>
                  <a:pt x="1584" y="1960"/>
                  <a:pt x="1608" y="1944"/>
                  <a:pt x="1640" y="1896"/>
                </a:cubicBezTo>
                <a:cubicBezTo>
                  <a:pt x="1672" y="1848"/>
                  <a:pt x="1712" y="1768"/>
                  <a:pt x="1736" y="1704"/>
                </a:cubicBezTo>
                <a:cubicBezTo>
                  <a:pt x="1760" y="1640"/>
                  <a:pt x="1776" y="1576"/>
                  <a:pt x="1784" y="1512"/>
                </a:cubicBezTo>
                <a:cubicBezTo>
                  <a:pt x="1792" y="1448"/>
                  <a:pt x="1792" y="1400"/>
                  <a:pt x="1784" y="1320"/>
                </a:cubicBezTo>
                <a:cubicBezTo>
                  <a:pt x="1776" y="1240"/>
                  <a:pt x="1736" y="1056"/>
                  <a:pt x="1736" y="1032"/>
                </a:cubicBezTo>
                <a:cubicBezTo>
                  <a:pt x="1736" y="1008"/>
                  <a:pt x="1768" y="1112"/>
                  <a:pt x="1784" y="1176"/>
                </a:cubicBezTo>
                <a:cubicBezTo>
                  <a:pt x="1800" y="1240"/>
                  <a:pt x="1816" y="1360"/>
                  <a:pt x="1832" y="1416"/>
                </a:cubicBezTo>
                <a:cubicBezTo>
                  <a:pt x="1848" y="1472"/>
                  <a:pt x="1848" y="1520"/>
                  <a:pt x="1880" y="1512"/>
                </a:cubicBezTo>
                <a:cubicBezTo>
                  <a:pt x="1912" y="1504"/>
                  <a:pt x="1984" y="1400"/>
                  <a:pt x="2024" y="1368"/>
                </a:cubicBezTo>
                <a:cubicBezTo>
                  <a:pt x="2064" y="1336"/>
                  <a:pt x="2080" y="1376"/>
                  <a:pt x="2120" y="1320"/>
                </a:cubicBezTo>
                <a:cubicBezTo>
                  <a:pt x="2160" y="1264"/>
                  <a:pt x="2232" y="1096"/>
                  <a:pt x="2264" y="1032"/>
                </a:cubicBezTo>
                <a:cubicBezTo>
                  <a:pt x="2296" y="968"/>
                  <a:pt x="2304" y="920"/>
                  <a:pt x="2312" y="936"/>
                </a:cubicBezTo>
                <a:cubicBezTo>
                  <a:pt x="2320" y="952"/>
                  <a:pt x="2336" y="1064"/>
                  <a:pt x="2312" y="1128"/>
                </a:cubicBezTo>
                <a:cubicBezTo>
                  <a:pt x="2288" y="1192"/>
                  <a:pt x="2168" y="1296"/>
                  <a:pt x="2168" y="1320"/>
                </a:cubicBezTo>
                <a:cubicBezTo>
                  <a:pt x="2168" y="1344"/>
                  <a:pt x="2248" y="1280"/>
                  <a:pt x="2312" y="1272"/>
                </a:cubicBezTo>
                <a:cubicBezTo>
                  <a:pt x="2376" y="1264"/>
                  <a:pt x="2480" y="1256"/>
                  <a:pt x="2552" y="1272"/>
                </a:cubicBezTo>
                <a:cubicBezTo>
                  <a:pt x="2624" y="1288"/>
                  <a:pt x="2656" y="1368"/>
                  <a:pt x="2744" y="1368"/>
                </a:cubicBezTo>
                <a:cubicBezTo>
                  <a:pt x="2832" y="1368"/>
                  <a:pt x="3040" y="1280"/>
                  <a:pt x="3080" y="1272"/>
                </a:cubicBezTo>
                <a:cubicBezTo>
                  <a:pt x="3120" y="1264"/>
                  <a:pt x="3032" y="1296"/>
                  <a:pt x="2984" y="1320"/>
                </a:cubicBezTo>
                <a:cubicBezTo>
                  <a:pt x="2936" y="1344"/>
                  <a:pt x="2800" y="1392"/>
                  <a:pt x="2792" y="1416"/>
                </a:cubicBezTo>
                <a:cubicBezTo>
                  <a:pt x="2784" y="1440"/>
                  <a:pt x="2856" y="1440"/>
                  <a:pt x="2936" y="1464"/>
                </a:cubicBezTo>
                <a:cubicBezTo>
                  <a:pt x="3016" y="1488"/>
                  <a:pt x="3256" y="1552"/>
                  <a:pt x="3272" y="1560"/>
                </a:cubicBezTo>
                <a:cubicBezTo>
                  <a:pt x="3288" y="1568"/>
                  <a:pt x="3096" y="1520"/>
                  <a:pt x="3032" y="1512"/>
                </a:cubicBezTo>
                <a:cubicBezTo>
                  <a:pt x="2968" y="1504"/>
                  <a:pt x="2928" y="1520"/>
                  <a:pt x="2888" y="1512"/>
                </a:cubicBezTo>
                <a:cubicBezTo>
                  <a:pt x="2848" y="1504"/>
                  <a:pt x="2848" y="1496"/>
                  <a:pt x="2792" y="1464"/>
                </a:cubicBezTo>
                <a:cubicBezTo>
                  <a:pt x="2736" y="1432"/>
                  <a:pt x="2608" y="1344"/>
                  <a:pt x="2552" y="1320"/>
                </a:cubicBezTo>
                <a:cubicBezTo>
                  <a:pt x="2496" y="1296"/>
                  <a:pt x="2504" y="1312"/>
                  <a:pt x="2456" y="1320"/>
                </a:cubicBezTo>
                <a:cubicBezTo>
                  <a:pt x="2408" y="1328"/>
                  <a:pt x="2336" y="1352"/>
                  <a:pt x="2264" y="1368"/>
                </a:cubicBezTo>
                <a:cubicBezTo>
                  <a:pt x="2192" y="1384"/>
                  <a:pt x="2080" y="1392"/>
                  <a:pt x="2024" y="1416"/>
                </a:cubicBezTo>
                <a:cubicBezTo>
                  <a:pt x="1968" y="1440"/>
                  <a:pt x="1960" y="1480"/>
                  <a:pt x="1928" y="1512"/>
                </a:cubicBezTo>
                <a:cubicBezTo>
                  <a:pt x="1896" y="1544"/>
                  <a:pt x="1848" y="1568"/>
                  <a:pt x="1832" y="1608"/>
                </a:cubicBezTo>
                <a:cubicBezTo>
                  <a:pt x="1816" y="1648"/>
                  <a:pt x="1848" y="1696"/>
                  <a:pt x="1832" y="1752"/>
                </a:cubicBezTo>
                <a:cubicBezTo>
                  <a:pt x="1816" y="1808"/>
                  <a:pt x="1768" y="1888"/>
                  <a:pt x="1736" y="1944"/>
                </a:cubicBezTo>
                <a:cubicBezTo>
                  <a:pt x="1704" y="2000"/>
                  <a:pt x="1688" y="2048"/>
                  <a:pt x="1640" y="2088"/>
                </a:cubicBezTo>
                <a:cubicBezTo>
                  <a:pt x="1592" y="2128"/>
                  <a:pt x="1496" y="2160"/>
                  <a:pt x="1448" y="2184"/>
                </a:cubicBezTo>
                <a:cubicBezTo>
                  <a:pt x="1400" y="2208"/>
                  <a:pt x="1376" y="2184"/>
                  <a:pt x="1352" y="2232"/>
                </a:cubicBezTo>
                <a:cubicBezTo>
                  <a:pt x="1328" y="2280"/>
                  <a:pt x="1320" y="2416"/>
                  <a:pt x="1304" y="2472"/>
                </a:cubicBezTo>
                <a:cubicBezTo>
                  <a:pt x="1288" y="2528"/>
                  <a:pt x="1272" y="2520"/>
                  <a:pt x="1256" y="2568"/>
                </a:cubicBezTo>
                <a:cubicBezTo>
                  <a:pt x="1240" y="2616"/>
                  <a:pt x="1240" y="2712"/>
                  <a:pt x="1208" y="2760"/>
                </a:cubicBezTo>
                <a:cubicBezTo>
                  <a:pt x="1176" y="2808"/>
                  <a:pt x="1104" y="2792"/>
                  <a:pt x="1064" y="2856"/>
                </a:cubicBezTo>
                <a:cubicBezTo>
                  <a:pt x="1024" y="2920"/>
                  <a:pt x="1016" y="3056"/>
                  <a:pt x="968" y="3144"/>
                </a:cubicBezTo>
                <a:cubicBezTo>
                  <a:pt x="920" y="3232"/>
                  <a:pt x="808" y="3312"/>
                  <a:pt x="776" y="3384"/>
                </a:cubicBezTo>
                <a:cubicBezTo>
                  <a:pt x="744" y="3456"/>
                  <a:pt x="784" y="3512"/>
                  <a:pt x="776" y="3576"/>
                </a:cubicBezTo>
                <a:cubicBezTo>
                  <a:pt x="768" y="3640"/>
                  <a:pt x="712" y="3728"/>
                  <a:pt x="728" y="3768"/>
                </a:cubicBezTo>
                <a:cubicBezTo>
                  <a:pt x="744" y="3808"/>
                  <a:pt x="816" y="3808"/>
                  <a:pt x="872" y="3816"/>
                </a:cubicBezTo>
                <a:cubicBezTo>
                  <a:pt x="928" y="3824"/>
                  <a:pt x="1000" y="3824"/>
                  <a:pt x="1064" y="3816"/>
                </a:cubicBezTo>
                <a:cubicBezTo>
                  <a:pt x="1128" y="3808"/>
                  <a:pt x="1208" y="3752"/>
                  <a:pt x="1256" y="3768"/>
                </a:cubicBezTo>
                <a:cubicBezTo>
                  <a:pt x="1304" y="3784"/>
                  <a:pt x="1320" y="3872"/>
                  <a:pt x="1352" y="3912"/>
                </a:cubicBezTo>
                <a:cubicBezTo>
                  <a:pt x="1384" y="3952"/>
                  <a:pt x="1456" y="4008"/>
                  <a:pt x="1448" y="4008"/>
                </a:cubicBezTo>
                <a:cubicBezTo>
                  <a:pt x="1440" y="4008"/>
                  <a:pt x="1352" y="3928"/>
                  <a:pt x="1304" y="3912"/>
                </a:cubicBezTo>
                <a:cubicBezTo>
                  <a:pt x="1256" y="3896"/>
                  <a:pt x="1168" y="3904"/>
                  <a:pt x="1160" y="3912"/>
                </a:cubicBezTo>
                <a:cubicBezTo>
                  <a:pt x="1152" y="3920"/>
                  <a:pt x="1224" y="3920"/>
                  <a:pt x="1256" y="3960"/>
                </a:cubicBezTo>
                <a:cubicBezTo>
                  <a:pt x="1288" y="4000"/>
                  <a:pt x="1360" y="4136"/>
                  <a:pt x="1352" y="4152"/>
                </a:cubicBezTo>
                <a:cubicBezTo>
                  <a:pt x="1344" y="4168"/>
                  <a:pt x="1248" y="4080"/>
                  <a:pt x="1208" y="4056"/>
                </a:cubicBezTo>
                <a:cubicBezTo>
                  <a:pt x="1168" y="4032"/>
                  <a:pt x="1152" y="4024"/>
                  <a:pt x="1112" y="4008"/>
                </a:cubicBezTo>
                <a:cubicBezTo>
                  <a:pt x="1072" y="3992"/>
                  <a:pt x="1016" y="3976"/>
                  <a:pt x="968" y="3960"/>
                </a:cubicBezTo>
                <a:cubicBezTo>
                  <a:pt x="920" y="3944"/>
                  <a:pt x="864" y="3920"/>
                  <a:pt x="824" y="3912"/>
                </a:cubicBezTo>
                <a:cubicBezTo>
                  <a:pt x="784" y="3904"/>
                  <a:pt x="768" y="3928"/>
                  <a:pt x="728" y="3912"/>
                </a:cubicBezTo>
                <a:cubicBezTo>
                  <a:pt x="688" y="3896"/>
                  <a:pt x="584" y="3816"/>
                  <a:pt x="584" y="3816"/>
                </a:cubicBezTo>
                <a:cubicBezTo>
                  <a:pt x="584" y="3816"/>
                  <a:pt x="680" y="3880"/>
                  <a:pt x="728" y="3912"/>
                </a:cubicBezTo>
                <a:cubicBezTo>
                  <a:pt x="776" y="3944"/>
                  <a:pt x="872" y="3984"/>
                  <a:pt x="872" y="4008"/>
                </a:cubicBezTo>
                <a:cubicBezTo>
                  <a:pt x="872" y="4032"/>
                  <a:pt x="776" y="4048"/>
                  <a:pt x="728" y="4056"/>
                </a:cubicBezTo>
                <a:cubicBezTo>
                  <a:pt x="680" y="4064"/>
                  <a:pt x="624" y="4080"/>
                  <a:pt x="584" y="4056"/>
                </a:cubicBezTo>
                <a:cubicBezTo>
                  <a:pt x="544" y="4032"/>
                  <a:pt x="520" y="3912"/>
                  <a:pt x="488" y="3912"/>
                </a:cubicBezTo>
                <a:cubicBezTo>
                  <a:pt x="456" y="3912"/>
                  <a:pt x="448" y="4016"/>
                  <a:pt x="392" y="4056"/>
                </a:cubicBezTo>
                <a:cubicBezTo>
                  <a:pt x="336" y="4096"/>
                  <a:pt x="216" y="4152"/>
                  <a:pt x="152" y="4152"/>
                </a:cubicBezTo>
                <a:cubicBezTo>
                  <a:pt x="88" y="4152"/>
                  <a:pt x="16" y="4120"/>
                  <a:pt x="8" y="4056"/>
                </a:cubicBezTo>
                <a:cubicBezTo>
                  <a:pt x="0" y="3992"/>
                  <a:pt x="72" y="3872"/>
                  <a:pt x="104" y="3768"/>
                </a:cubicBezTo>
                <a:cubicBezTo>
                  <a:pt x="136" y="3664"/>
                  <a:pt x="168" y="3548"/>
                  <a:pt x="200" y="3432"/>
                </a:cubicBezTo>
              </a:path>
            </a:pathLst>
          </a:custGeom>
          <a:solidFill>
            <a:srgbClr val="9966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3013" name="Group 177">
            <a:extLst>
              <a:ext uri="{FF2B5EF4-FFF2-40B4-BE49-F238E27FC236}">
                <a16:creationId xmlns:a16="http://schemas.microsoft.com/office/drawing/2014/main" id="{B983DEDE-67B1-9C11-5CAB-3BE57F290CC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33400" y="2743200"/>
            <a:ext cx="1828800" cy="2819400"/>
            <a:chOff x="2880" y="-1968"/>
            <a:chExt cx="2214" cy="1800"/>
          </a:xfrm>
        </p:grpSpPr>
        <p:sp>
          <p:nvSpPr>
            <p:cNvPr id="43666" name="Freeform 178">
              <a:extLst>
                <a:ext uri="{FF2B5EF4-FFF2-40B4-BE49-F238E27FC236}">
                  <a16:creationId xmlns:a16="http://schemas.microsoft.com/office/drawing/2014/main" id="{38513000-C0EA-003C-5B57-CF00FCDB3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7" name="Freeform 179">
              <a:extLst>
                <a:ext uri="{FF2B5EF4-FFF2-40B4-BE49-F238E27FC236}">
                  <a16:creationId xmlns:a16="http://schemas.microsoft.com/office/drawing/2014/main" id="{E6884578-A2D5-B2B8-F554-1F893B276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668" name="Group 180">
              <a:extLst>
                <a:ext uri="{FF2B5EF4-FFF2-40B4-BE49-F238E27FC236}">
                  <a16:creationId xmlns:a16="http://schemas.microsoft.com/office/drawing/2014/main" id="{581BE4BB-0C04-8734-BC43-4831ADBE3A5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43831" name="Freeform 181">
                <a:extLst>
                  <a:ext uri="{FF2B5EF4-FFF2-40B4-BE49-F238E27FC236}">
                    <a16:creationId xmlns:a16="http://schemas.microsoft.com/office/drawing/2014/main" id="{8F5CBA70-B09B-75C9-1392-B948FC83F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2" name="Freeform 182">
                <a:extLst>
                  <a:ext uri="{FF2B5EF4-FFF2-40B4-BE49-F238E27FC236}">
                    <a16:creationId xmlns:a16="http://schemas.microsoft.com/office/drawing/2014/main" id="{43639B6D-AA01-BBF8-7954-C38A9984E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3" name="Freeform 183">
                <a:extLst>
                  <a:ext uri="{FF2B5EF4-FFF2-40B4-BE49-F238E27FC236}">
                    <a16:creationId xmlns:a16="http://schemas.microsoft.com/office/drawing/2014/main" id="{3F20A009-924B-4007-410C-A19D490AA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4" name="Freeform 184">
                <a:extLst>
                  <a:ext uri="{FF2B5EF4-FFF2-40B4-BE49-F238E27FC236}">
                    <a16:creationId xmlns:a16="http://schemas.microsoft.com/office/drawing/2014/main" id="{43B8F953-0A6E-F980-7583-C0CDCE774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5" name="Freeform 185">
                <a:extLst>
                  <a:ext uri="{FF2B5EF4-FFF2-40B4-BE49-F238E27FC236}">
                    <a16:creationId xmlns:a16="http://schemas.microsoft.com/office/drawing/2014/main" id="{3AE08836-525D-B7B7-B349-1148FBC85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6" name="Freeform 186">
                <a:extLst>
                  <a:ext uri="{FF2B5EF4-FFF2-40B4-BE49-F238E27FC236}">
                    <a16:creationId xmlns:a16="http://schemas.microsoft.com/office/drawing/2014/main" id="{AD449FFC-33BE-F83B-0251-54A795E88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7" name="Freeform 187">
                <a:extLst>
                  <a:ext uri="{FF2B5EF4-FFF2-40B4-BE49-F238E27FC236}">
                    <a16:creationId xmlns:a16="http://schemas.microsoft.com/office/drawing/2014/main" id="{6ED99EB4-5987-FD57-7F31-B4E0171327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8" name="Freeform 188">
                <a:extLst>
                  <a:ext uri="{FF2B5EF4-FFF2-40B4-BE49-F238E27FC236}">
                    <a16:creationId xmlns:a16="http://schemas.microsoft.com/office/drawing/2014/main" id="{B067D0DF-73F3-E495-0593-0E3446630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69" name="Group 189">
              <a:extLst>
                <a:ext uri="{FF2B5EF4-FFF2-40B4-BE49-F238E27FC236}">
                  <a16:creationId xmlns:a16="http://schemas.microsoft.com/office/drawing/2014/main" id="{40B418C8-EAF9-4063-8596-E22A095E2CE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43823" name="Freeform 190">
                <a:extLst>
                  <a:ext uri="{FF2B5EF4-FFF2-40B4-BE49-F238E27FC236}">
                    <a16:creationId xmlns:a16="http://schemas.microsoft.com/office/drawing/2014/main" id="{2D49312A-E709-C081-32F0-A527894F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4" name="Freeform 191">
                <a:extLst>
                  <a:ext uri="{FF2B5EF4-FFF2-40B4-BE49-F238E27FC236}">
                    <a16:creationId xmlns:a16="http://schemas.microsoft.com/office/drawing/2014/main" id="{D0BDFF5B-659C-D496-0DDB-9D51FA2C3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5" name="Freeform 192">
                <a:extLst>
                  <a:ext uri="{FF2B5EF4-FFF2-40B4-BE49-F238E27FC236}">
                    <a16:creationId xmlns:a16="http://schemas.microsoft.com/office/drawing/2014/main" id="{02A53D24-A7BB-8647-5D41-712E5676B6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6" name="Freeform 193">
                <a:extLst>
                  <a:ext uri="{FF2B5EF4-FFF2-40B4-BE49-F238E27FC236}">
                    <a16:creationId xmlns:a16="http://schemas.microsoft.com/office/drawing/2014/main" id="{1C318870-114F-1513-420F-0DD1C9A99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7" name="Freeform 194">
                <a:extLst>
                  <a:ext uri="{FF2B5EF4-FFF2-40B4-BE49-F238E27FC236}">
                    <a16:creationId xmlns:a16="http://schemas.microsoft.com/office/drawing/2014/main" id="{2E0EFFEB-2CA3-C2AF-2624-016A81AF3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8" name="Freeform 195">
                <a:extLst>
                  <a:ext uri="{FF2B5EF4-FFF2-40B4-BE49-F238E27FC236}">
                    <a16:creationId xmlns:a16="http://schemas.microsoft.com/office/drawing/2014/main" id="{F776B1FA-DFD8-3E26-879B-7209B6CEA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9" name="Freeform 196">
                <a:extLst>
                  <a:ext uri="{FF2B5EF4-FFF2-40B4-BE49-F238E27FC236}">
                    <a16:creationId xmlns:a16="http://schemas.microsoft.com/office/drawing/2014/main" id="{690ABC78-533B-1C22-1D95-C76E15CEE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30" name="Freeform 197">
                <a:extLst>
                  <a:ext uri="{FF2B5EF4-FFF2-40B4-BE49-F238E27FC236}">
                    <a16:creationId xmlns:a16="http://schemas.microsoft.com/office/drawing/2014/main" id="{CE871C88-91DF-747F-0477-29C5673C0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0" name="Group 198">
              <a:extLst>
                <a:ext uri="{FF2B5EF4-FFF2-40B4-BE49-F238E27FC236}">
                  <a16:creationId xmlns:a16="http://schemas.microsoft.com/office/drawing/2014/main" id="{C68502B3-7F0B-7D20-2250-00116FBD244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43815" name="Freeform 199">
                <a:extLst>
                  <a:ext uri="{FF2B5EF4-FFF2-40B4-BE49-F238E27FC236}">
                    <a16:creationId xmlns:a16="http://schemas.microsoft.com/office/drawing/2014/main" id="{5893D065-73DD-643C-7094-5654BAE84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6" name="Freeform 200">
                <a:extLst>
                  <a:ext uri="{FF2B5EF4-FFF2-40B4-BE49-F238E27FC236}">
                    <a16:creationId xmlns:a16="http://schemas.microsoft.com/office/drawing/2014/main" id="{CB9656E0-ECD4-64E1-D230-7EBD034E4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7" name="Freeform 201">
                <a:extLst>
                  <a:ext uri="{FF2B5EF4-FFF2-40B4-BE49-F238E27FC236}">
                    <a16:creationId xmlns:a16="http://schemas.microsoft.com/office/drawing/2014/main" id="{E5C0E94B-24AF-7DF6-AD91-9CCEDEB97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8" name="Freeform 202">
                <a:extLst>
                  <a:ext uri="{FF2B5EF4-FFF2-40B4-BE49-F238E27FC236}">
                    <a16:creationId xmlns:a16="http://schemas.microsoft.com/office/drawing/2014/main" id="{90DA2222-EF02-A551-500F-2993CC15F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9" name="Freeform 203">
                <a:extLst>
                  <a:ext uri="{FF2B5EF4-FFF2-40B4-BE49-F238E27FC236}">
                    <a16:creationId xmlns:a16="http://schemas.microsoft.com/office/drawing/2014/main" id="{942587F5-055D-7E4A-D73B-0CC8AE671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0" name="Freeform 204">
                <a:extLst>
                  <a:ext uri="{FF2B5EF4-FFF2-40B4-BE49-F238E27FC236}">
                    <a16:creationId xmlns:a16="http://schemas.microsoft.com/office/drawing/2014/main" id="{C6C3724F-A193-ED57-F39F-8DB3729B0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1" name="Freeform 205">
                <a:extLst>
                  <a:ext uri="{FF2B5EF4-FFF2-40B4-BE49-F238E27FC236}">
                    <a16:creationId xmlns:a16="http://schemas.microsoft.com/office/drawing/2014/main" id="{5843F1FD-05BF-930A-0C57-6802B3B1C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22" name="Freeform 206">
                <a:extLst>
                  <a:ext uri="{FF2B5EF4-FFF2-40B4-BE49-F238E27FC236}">
                    <a16:creationId xmlns:a16="http://schemas.microsoft.com/office/drawing/2014/main" id="{B4F08E89-9314-72C2-FC55-A97CFEC8C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1" name="Group 207">
              <a:extLst>
                <a:ext uri="{FF2B5EF4-FFF2-40B4-BE49-F238E27FC236}">
                  <a16:creationId xmlns:a16="http://schemas.microsoft.com/office/drawing/2014/main" id="{67C3453C-846F-AB3C-0F53-41AA9B728F1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43807" name="Freeform 208">
                <a:extLst>
                  <a:ext uri="{FF2B5EF4-FFF2-40B4-BE49-F238E27FC236}">
                    <a16:creationId xmlns:a16="http://schemas.microsoft.com/office/drawing/2014/main" id="{12F8D916-AF02-9C6A-2453-571D2C18E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8" name="Freeform 209">
                <a:extLst>
                  <a:ext uri="{FF2B5EF4-FFF2-40B4-BE49-F238E27FC236}">
                    <a16:creationId xmlns:a16="http://schemas.microsoft.com/office/drawing/2014/main" id="{6F84519D-8C4E-4631-17CD-4101D3699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9" name="Freeform 210">
                <a:extLst>
                  <a:ext uri="{FF2B5EF4-FFF2-40B4-BE49-F238E27FC236}">
                    <a16:creationId xmlns:a16="http://schemas.microsoft.com/office/drawing/2014/main" id="{A627C461-1FD3-4495-B790-AC788B735D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0" name="Freeform 211">
                <a:extLst>
                  <a:ext uri="{FF2B5EF4-FFF2-40B4-BE49-F238E27FC236}">
                    <a16:creationId xmlns:a16="http://schemas.microsoft.com/office/drawing/2014/main" id="{0372EC28-2CE6-775C-9114-D27ABC52E3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1" name="Freeform 212">
                <a:extLst>
                  <a:ext uri="{FF2B5EF4-FFF2-40B4-BE49-F238E27FC236}">
                    <a16:creationId xmlns:a16="http://schemas.microsoft.com/office/drawing/2014/main" id="{BE2B6273-C838-0C41-18B5-209A608D3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2" name="Freeform 213">
                <a:extLst>
                  <a:ext uri="{FF2B5EF4-FFF2-40B4-BE49-F238E27FC236}">
                    <a16:creationId xmlns:a16="http://schemas.microsoft.com/office/drawing/2014/main" id="{A671F16F-A997-8432-212B-3BF5AD7C1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3" name="Freeform 214">
                <a:extLst>
                  <a:ext uri="{FF2B5EF4-FFF2-40B4-BE49-F238E27FC236}">
                    <a16:creationId xmlns:a16="http://schemas.microsoft.com/office/drawing/2014/main" id="{6E1C1FC2-6C22-A438-920B-6FC8306B0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14" name="Freeform 215">
                <a:extLst>
                  <a:ext uri="{FF2B5EF4-FFF2-40B4-BE49-F238E27FC236}">
                    <a16:creationId xmlns:a16="http://schemas.microsoft.com/office/drawing/2014/main" id="{0D34FCB9-CE17-40C5-4646-BC8F88B4E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2" name="Group 216">
              <a:extLst>
                <a:ext uri="{FF2B5EF4-FFF2-40B4-BE49-F238E27FC236}">
                  <a16:creationId xmlns:a16="http://schemas.microsoft.com/office/drawing/2014/main" id="{9B1DCB8D-81CF-2512-C87C-47CA7E3CD69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43799" name="Freeform 217">
                <a:extLst>
                  <a:ext uri="{FF2B5EF4-FFF2-40B4-BE49-F238E27FC236}">
                    <a16:creationId xmlns:a16="http://schemas.microsoft.com/office/drawing/2014/main" id="{D9ACC1C9-2ECA-1601-723A-251B64E830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0" name="Freeform 218">
                <a:extLst>
                  <a:ext uri="{FF2B5EF4-FFF2-40B4-BE49-F238E27FC236}">
                    <a16:creationId xmlns:a16="http://schemas.microsoft.com/office/drawing/2014/main" id="{615E01FD-1D96-4D69-998C-62AAA1EF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1" name="Freeform 219">
                <a:extLst>
                  <a:ext uri="{FF2B5EF4-FFF2-40B4-BE49-F238E27FC236}">
                    <a16:creationId xmlns:a16="http://schemas.microsoft.com/office/drawing/2014/main" id="{3E59CB02-6D87-04E8-7AC8-8A15787FA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2" name="Freeform 220">
                <a:extLst>
                  <a:ext uri="{FF2B5EF4-FFF2-40B4-BE49-F238E27FC236}">
                    <a16:creationId xmlns:a16="http://schemas.microsoft.com/office/drawing/2014/main" id="{0796B5DD-9501-07F7-A4E6-4DC504DDC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3" name="Freeform 221">
                <a:extLst>
                  <a:ext uri="{FF2B5EF4-FFF2-40B4-BE49-F238E27FC236}">
                    <a16:creationId xmlns:a16="http://schemas.microsoft.com/office/drawing/2014/main" id="{B46FF7C2-CA30-2533-8792-AA3658555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4" name="Freeform 222">
                <a:extLst>
                  <a:ext uri="{FF2B5EF4-FFF2-40B4-BE49-F238E27FC236}">
                    <a16:creationId xmlns:a16="http://schemas.microsoft.com/office/drawing/2014/main" id="{7ABD3C57-F101-3139-7980-50078EDF8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5" name="Freeform 223">
                <a:extLst>
                  <a:ext uri="{FF2B5EF4-FFF2-40B4-BE49-F238E27FC236}">
                    <a16:creationId xmlns:a16="http://schemas.microsoft.com/office/drawing/2014/main" id="{78E01CA9-F245-338E-DF8F-F6EE6A7D3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806" name="Freeform 224">
                <a:extLst>
                  <a:ext uri="{FF2B5EF4-FFF2-40B4-BE49-F238E27FC236}">
                    <a16:creationId xmlns:a16="http://schemas.microsoft.com/office/drawing/2014/main" id="{F1A0FF52-41D4-6B50-4087-1AD8DB72C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3" name="Group 225">
              <a:extLst>
                <a:ext uri="{FF2B5EF4-FFF2-40B4-BE49-F238E27FC236}">
                  <a16:creationId xmlns:a16="http://schemas.microsoft.com/office/drawing/2014/main" id="{AF34601C-A508-CF7F-0A09-EF0C4DBF914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43791" name="Freeform 226">
                <a:extLst>
                  <a:ext uri="{FF2B5EF4-FFF2-40B4-BE49-F238E27FC236}">
                    <a16:creationId xmlns:a16="http://schemas.microsoft.com/office/drawing/2014/main" id="{43DCD6FB-E1B1-381A-2DE5-3744462AB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2" name="Freeform 227">
                <a:extLst>
                  <a:ext uri="{FF2B5EF4-FFF2-40B4-BE49-F238E27FC236}">
                    <a16:creationId xmlns:a16="http://schemas.microsoft.com/office/drawing/2014/main" id="{F9D03553-FBE2-710F-8401-9BABC66E9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3" name="Freeform 228">
                <a:extLst>
                  <a:ext uri="{FF2B5EF4-FFF2-40B4-BE49-F238E27FC236}">
                    <a16:creationId xmlns:a16="http://schemas.microsoft.com/office/drawing/2014/main" id="{E9E17571-2C20-3FFB-F981-31CD19636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4" name="Freeform 229">
                <a:extLst>
                  <a:ext uri="{FF2B5EF4-FFF2-40B4-BE49-F238E27FC236}">
                    <a16:creationId xmlns:a16="http://schemas.microsoft.com/office/drawing/2014/main" id="{EF52B684-B418-5098-6DD8-2A7C03452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5" name="Freeform 230">
                <a:extLst>
                  <a:ext uri="{FF2B5EF4-FFF2-40B4-BE49-F238E27FC236}">
                    <a16:creationId xmlns:a16="http://schemas.microsoft.com/office/drawing/2014/main" id="{03EB6530-F9C9-EB11-45BB-BD069932C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6" name="Freeform 231">
                <a:extLst>
                  <a:ext uri="{FF2B5EF4-FFF2-40B4-BE49-F238E27FC236}">
                    <a16:creationId xmlns:a16="http://schemas.microsoft.com/office/drawing/2014/main" id="{E66415D8-DDB0-ECA0-0FDD-B422B796B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7" name="Freeform 232">
                <a:extLst>
                  <a:ext uri="{FF2B5EF4-FFF2-40B4-BE49-F238E27FC236}">
                    <a16:creationId xmlns:a16="http://schemas.microsoft.com/office/drawing/2014/main" id="{F8FA6CFF-FCEE-4925-F89A-EC9DA4B7E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8" name="Freeform 233">
                <a:extLst>
                  <a:ext uri="{FF2B5EF4-FFF2-40B4-BE49-F238E27FC236}">
                    <a16:creationId xmlns:a16="http://schemas.microsoft.com/office/drawing/2014/main" id="{63E04D13-B501-BB6D-D06E-9C96752D1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4" name="Group 234">
              <a:extLst>
                <a:ext uri="{FF2B5EF4-FFF2-40B4-BE49-F238E27FC236}">
                  <a16:creationId xmlns:a16="http://schemas.microsoft.com/office/drawing/2014/main" id="{CDEAAA0A-5736-3BC5-D80E-F57ECE4AF141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43783" name="Freeform 235">
                <a:extLst>
                  <a:ext uri="{FF2B5EF4-FFF2-40B4-BE49-F238E27FC236}">
                    <a16:creationId xmlns:a16="http://schemas.microsoft.com/office/drawing/2014/main" id="{D920806F-DB38-096C-4C4B-19C8405B2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4" name="Freeform 236">
                <a:extLst>
                  <a:ext uri="{FF2B5EF4-FFF2-40B4-BE49-F238E27FC236}">
                    <a16:creationId xmlns:a16="http://schemas.microsoft.com/office/drawing/2014/main" id="{38A9D065-9E80-FDAC-0BC6-56FC48897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5" name="Freeform 237">
                <a:extLst>
                  <a:ext uri="{FF2B5EF4-FFF2-40B4-BE49-F238E27FC236}">
                    <a16:creationId xmlns:a16="http://schemas.microsoft.com/office/drawing/2014/main" id="{E74BCD31-661D-B047-D265-E6B806DF8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6" name="Freeform 238">
                <a:extLst>
                  <a:ext uri="{FF2B5EF4-FFF2-40B4-BE49-F238E27FC236}">
                    <a16:creationId xmlns:a16="http://schemas.microsoft.com/office/drawing/2014/main" id="{C5B94E2A-DFA5-B93B-237A-5F053AA54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7" name="Freeform 239">
                <a:extLst>
                  <a:ext uri="{FF2B5EF4-FFF2-40B4-BE49-F238E27FC236}">
                    <a16:creationId xmlns:a16="http://schemas.microsoft.com/office/drawing/2014/main" id="{DD1CF40D-CC9B-C282-E876-2017D91BA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8" name="Freeform 240">
                <a:extLst>
                  <a:ext uri="{FF2B5EF4-FFF2-40B4-BE49-F238E27FC236}">
                    <a16:creationId xmlns:a16="http://schemas.microsoft.com/office/drawing/2014/main" id="{87652DB0-FAE2-76AE-3449-4B4B81DF1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9" name="Freeform 241">
                <a:extLst>
                  <a:ext uri="{FF2B5EF4-FFF2-40B4-BE49-F238E27FC236}">
                    <a16:creationId xmlns:a16="http://schemas.microsoft.com/office/drawing/2014/main" id="{6EBCE744-91BC-DEDA-C7AF-84EEB4CC18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90" name="Freeform 242">
                <a:extLst>
                  <a:ext uri="{FF2B5EF4-FFF2-40B4-BE49-F238E27FC236}">
                    <a16:creationId xmlns:a16="http://schemas.microsoft.com/office/drawing/2014/main" id="{77A9BE80-14A4-D304-144E-699F9F9D2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5" name="Group 243">
              <a:extLst>
                <a:ext uri="{FF2B5EF4-FFF2-40B4-BE49-F238E27FC236}">
                  <a16:creationId xmlns:a16="http://schemas.microsoft.com/office/drawing/2014/main" id="{B5517B15-E268-7667-9B7C-108073942D67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43775" name="Freeform 244">
                <a:extLst>
                  <a:ext uri="{FF2B5EF4-FFF2-40B4-BE49-F238E27FC236}">
                    <a16:creationId xmlns:a16="http://schemas.microsoft.com/office/drawing/2014/main" id="{7ABF4343-799B-7F24-2801-67A161E03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6" name="Freeform 245">
                <a:extLst>
                  <a:ext uri="{FF2B5EF4-FFF2-40B4-BE49-F238E27FC236}">
                    <a16:creationId xmlns:a16="http://schemas.microsoft.com/office/drawing/2014/main" id="{853B637C-F8FB-F94B-CB12-3AA47F47A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7" name="Freeform 246">
                <a:extLst>
                  <a:ext uri="{FF2B5EF4-FFF2-40B4-BE49-F238E27FC236}">
                    <a16:creationId xmlns:a16="http://schemas.microsoft.com/office/drawing/2014/main" id="{BBAD49A9-F13E-559E-9C97-7509C82F8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8" name="Freeform 247">
                <a:extLst>
                  <a:ext uri="{FF2B5EF4-FFF2-40B4-BE49-F238E27FC236}">
                    <a16:creationId xmlns:a16="http://schemas.microsoft.com/office/drawing/2014/main" id="{7F25A0BD-D5E6-9EC2-0512-69D7E89CF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9" name="Freeform 248">
                <a:extLst>
                  <a:ext uri="{FF2B5EF4-FFF2-40B4-BE49-F238E27FC236}">
                    <a16:creationId xmlns:a16="http://schemas.microsoft.com/office/drawing/2014/main" id="{5F876AFA-E84B-CE64-3D0F-E7EEAC65C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0" name="Freeform 249">
                <a:extLst>
                  <a:ext uri="{FF2B5EF4-FFF2-40B4-BE49-F238E27FC236}">
                    <a16:creationId xmlns:a16="http://schemas.microsoft.com/office/drawing/2014/main" id="{5742D300-AA4C-3444-FA6F-759F7D203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1" name="Freeform 250">
                <a:extLst>
                  <a:ext uri="{FF2B5EF4-FFF2-40B4-BE49-F238E27FC236}">
                    <a16:creationId xmlns:a16="http://schemas.microsoft.com/office/drawing/2014/main" id="{8F36B4F2-3F00-3DF6-B860-7529DDEB0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82" name="Freeform 251">
                <a:extLst>
                  <a:ext uri="{FF2B5EF4-FFF2-40B4-BE49-F238E27FC236}">
                    <a16:creationId xmlns:a16="http://schemas.microsoft.com/office/drawing/2014/main" id="{A6D5C834-52EA-E2DB-A0D3-FAA335F22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6" name="Group 252">
              <a:extLst>
                <a:ext uri="{FF2B5EF4-FFF2-40B4-BE49-F238E27FC236}">
                  <a16:creationId xmlns:a16="http://schemas.microsoft.com/office/drawing/2014/main" id="{8939C4B1-99EE-74F2-4269-73A7CF7A050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43767" name="Freeform 253">
                <a:extLst>
                  <a:ext uri="{FF2B5EF4-FFF2-40B4-BE49-F238E27FC236}">
                    <a16:creationId xmlns:a16="http://schemas.microsoft.com/office/drawing/2014/main" id="{633D4CBF-2061-A8C9-D34F-825E163D5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8" name="Freeform 254">
                <a:extLst>
                  <a:ext uri="{FF2B5EF4-FFF2-40B4-BE49-F238E27FC236}">
                    <a16:creationId xmlns:a16="http://schemas.microsoft.com/office/drawing/2014/main" id="{920B77CF-3784-5F64-5773-3DBDF2A95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9" name="Freeform 255">
                <a:extLst>
                  <a:ext uri="{FF2B5EF4-FFF2-40B4-BE49-F238E27FC236}">
                    <a16:creationId xmlns:a16="http://schemas.microsoft.com/office/drawing/2014/main" id="{EEE21FE0-1D1A-0AC0-35C8-118CDBF6D1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0" name="Freeform 256">
                <a:extLst>
                  <a:ext uri="{FF2B5EF4-FFF2-40B4-BE49-F238E27FC236}">
                    <a16:creationId xmlns:a16="http://schemas.microsoft.com/office/drawing/2014/main" id="{CA706807-843A-D931-2543-EC352FF9D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1" name="Freeform 257">
                <a:extLst>
                  <a:ext uri="{FF2B5EF4-FFF2-40B4-BE49-F238E27FC236}">
                    <a16:creationId xmlns:a16="http://schemas.microsoft.com/office/drawing/2014/main" id="{EC0C7EE0-FD78-0F8A-9945-198106401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2" name="Freeform 258">
                <a:extLst>
                  <a:ext uri="{FF2B5EF4-FFF2-40B4-BE49-F238E27FC236}">
                    <a16:creationId xmlns:a16="http://schemas.microsoft.com/office/drawing/2014/main" id="{A55205A7-ACDD-FA43-6DEF-584E5EB19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3" name="Freeform 259">
                <a:extLst>
                  <a:ext uri="{FF2B5EF4-FFF2-40B4-BE49-F238E27FC236}">
                    <a16:creationId xmlns:a16="http://schemas.microsoft.com/office/drawing/2014/main" id="{FAEC22EC-671F-3AC3-77C7-4B365D3F0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74" name="Freeform 260">
                <a:extLst>
                  <a:ext uri="{FF2B5EF4-FFF2-40B4-BE49-F238E27FC236}">
                    <a16:creationId xmlns:a16="http://schemas.microsoft.com/office/drawing/2014/main" id="{8EB05E28-69FD-7616-7239-8C5472CCA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7" name="Group 261">
              <a:extLst>
                <a:ext uri="{FF2B5EF4-FFF2-40B4-BE49-F238E27FC236}">
                  <a16:creationId xmlns:a16="http://schemas.microsoft.com/office/drawing/2014/main" id="{C1285398-DA87-ECDC-8265-F0835B9CA58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43759" name="Freeform 262">
                <a:extLst>
                  <a:ext uri="{FF2B5EF4-FFF2-40B4-BE49-F238E27FC236}">
                    <a16:creationId xmlns:a16="http://schemas.microsoft.com/office/drawing/2014/main" id="{67EC95F2-21EB-89C6-E885-96BF1A73C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0" name="Freeform 263">
                <a:extLst>
                  <a:ext uri="{FF2B5EF4-FFF2-40B4-BE49-F238E27FC236}">
                    <a16:creationId xmlns:a16="http://schemas.microsoft.com/office/drawing/2014/main" id="{DA5AC59E-D2C4-4BF0-19CB-DE705B402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264">
                <a:extLst>
                  <a:ext uri="{FF2B5EF4-FFF2-40B4-BE49-F238E27FC236}">
                    <a16:creationId xmlns:a16="http://schemas.microsoft.com/office/drawing/2014/main" id="{3BD61A90-8FF8-CDDE-86F2-CE49610E4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2" name="Freeform 265">
                <a:extLst>
                  <a:ext uri="{FF2B5EF4-FFF2-40B4-BE49-F238E27FC236}">
                    <a16:creationId xmlns:a16="http://schemas.microsoft.com/office/drawing/2014/main" id="{1EC0991D-8A08-4E5A-94E9-5C82673F3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266">
                <a:extLst>
                  <a:ext uri="{FF2B5EF4-FFF2-40B4-BE49-F238E27FC236}">
                    <a16:creationId xmlns:a16="http://schemas.microsoft.com/office/drawing/2014/main" id="{3B6A3105-CD8E-EF70-4A2D-240C3DE49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4" name="Freeform 267">
                <a:extLst>
                  <a:ext uri="{FF2B5EF4-FFF2-40B4-BE49-F238E27FC236}">
                    <a16:creationId xmlns:a16="http://schemas.microsoft.com/office/drawing/2014/main" id="{546FA3CF-12EB-8078-6614-8ED64001D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5" name="Freeform 268">
                <a:extLst>
                  <a:ext uri="{FF2B5EF4-FFF2-40B4-BE49-F238E27FC236}">
                    <a16:creationId xmlns:a16="http://schemas.microsoft.com/office/drawing/2014/main" id="{85E4335A-0358-B700-3A8B-17AC12CEC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6" name="Freeform 269">
                <a:extLst>
                  <a:ext uri="{FF2B5EF4-FFF2-40B4-BE49-F238E27FC236}">
                    <a16:creationId xmlns:a16="http://schemas.microsoft.com/office/drawing/2014/main" id="{A5F625EF-C860-3391-9C7E-EEE9148E4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8" name="Group 270">
              <a:extLst>
                <a:ext uri="{FF2B5EF4-FFF2-40B4-BE49-F238E27FC236}">
                  <a16:creationId xmlns:a16="http://schemas.microsoft.com/office/drawing/2014/main" id="{4EA6E738-078E-5BD1-9053-2FB862807DC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43751" name="Freeform 271">
                <a:extLst>
                  <a:ext uri="{FF2B5EF4-FFF2-40B4-BE49-F238E27FC236}">
                    <a16:creationId xmlns:a16="http://schemas.microsoft.com/office/drawing/2014/main" id="{58E0B08C-701D-CD6B-9411-E2F7E4009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2" name="Freeform 272">
                <a:extLst>
                  <a:ext uri="{FF2B5EF4-FFF2-40B4-BE49-F238E27FC236}">
                    <a16:creationId xmlns:a16="http://schemas.microsoft.com/office/drawing/2014/main" id="{037E360D-6EFD-BC2C-2F01-5F205FAAC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3" name="Freeform 273">
                <a:extLst>
                  <a:ext uri="{FF2B5EF4-FFF2-40B4-BE49-F238E27FC236}">
                    <a16:creationId xmlns:a16="http://schemas.microsoft.com/office/drawing/2014/main" id="{E65E77C0-0A94-C1A6-9FE1-538B3B20D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4" name="Freeform 274">
                <a:extLst>
                  <a:ext uri="{FF2B5EF4-FFF2-40B4-BE49-F238E27FC236}">
                    <a16:creationId xmlns:a16="http://schemas.microsoft.com/office/drawing/2014/main" id="{FCF29A66-3058-3354-317D-29E642CF62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5" name="Freeform 275">
                <a:extLst>
                  <a:ext uri="{FF2B5EF4-FFF2-40B4-BE49-F238E27FC236}">
                    <a16:creationId xmlns:a16="http://schemas.microsoft.com/office/drawing/2014/main" id="{9242CCF6-34BE-C89B-3216-D6CBDF1F4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6" name="Freeform 276">
                <a:extLst>
                  <a:ext uri="{FF2B5EF4-FFF2-40B4-BE49-F238E27FC236}">
                    <a16:creationId xmlns:a16="http://schemas.microsoft.com/office/drawing/2014/main" id="{9F6BF788-AE84-CE26-454E-24C66E24F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7" name="Freeform 277">
                <a:extLst>
                  <a:ext uri="{FF2B5EF4-FFF2-40B4-BE49-F238E27FC236}">
                    <a16:creationId xmlns:a16="http://schemas.microsoft.com/office/drawing/2014/main" id="{A8A70CF5-628C-0E3D-9582-6A17460D9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8" name="Freeform 278">
                <a:extLst>
                  <a:ext uri="{FF2B5EF4-FFF2-40B4-BE49-F238E27FC236}">
                    <a16:creationId xmlns:a16="http://schemas.microsoft.com/office/drawing/2014/main" id="{B878441B-35B9-0421-B037-2087271EED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79" name="Group 279">
              <a:extLst>
                <a:ext uri="{FF2B5EF4-FFF2-40B4-BE49-F238E27FC236}">
                  <a16:creationId xmlns:a16="http://schemas.microsoft.com/office/drawing/2014/main" id="{3E64F770-A32D-5C79-D219-5D43CE2776F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43743" name="Freeform 280">
                <a:extLst>
                  <a:ext uri="{FF2B5EF4-FFF2-40B4-BE49-F238E27FC236}">
                    <a16:creationId xmlns:a16="http://schemas.microsoft.com/office/drawing/2014/main" id="{85E03CA1-3788-0F1C-2E7C-B4B4CACD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4" name="Freeform 281">
                <a:extLst>
                  <a:ext uri="{FF2B5EF4-FFF2-40B4-BE49-F238E27FC236}">
                    <a16:creationId xmlns:a16="http://schemas.microsoft.com/office/drawing/2014/main" id="{E9E2EA4F-1140-B170-F33A-FA1086D4B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5" name="Freeform 282">
                <a:extLst>
                  <a:ext uri="{FF2B5EF4-FFF2-40B4-BE49-F238E27FC236}">
                    <a16:creationId xmlns:a16="http://schemas.microsoft.com/office/drawing/2014/main" id="{AB15C3D7-1622-2A36-111F-E847828AC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6" name="Freeform 283">
                <a:extLst>
                  <a:ext uri="{FF2B5EF4-FFF2-40B4-BE49-F238E27FC236}">
                    <a16:creationId xmlns:a16="http://schemas.microsoft.com/office/drawing/2014/main" id="{E00E701A-778D-5013-F86F-2FFA01F5C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7" name="Freeform 284">
                <a:extLst>
                  <a:ext uri="{FF2B5EF4-FFF2-40B4-BE49-F238E27FC236}">
                    <a16:creationId xmlns:a16="http://schemas.microsoft.com/office/drawing/2014/main" id="{773B9CAE-D366-4670-8B9B-874703243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8" name="Freeform 285">
                <a:extLst>
                  <a:ext uri="{FF2B5EF4-FFF2-40B4-BE49-F238E27FC236}">
                    <a16:creationId xmlns:a16="http://schemas.microsoft.com/office/drawing/2014/main" id="{35BD6FEC-A4F1-E24A-C87C-08C1733E1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9" name="Freeform 286">
                <a:extLst>
                  <a:ext uri="{FF2B5EF4-FFF2-40B4-BE49-F238E27FC236}">
                    <a16:creationId xmlns:a16="http://schemas.microsoft.com/office/drawing/2014/main" id="{AB74B43D-FCB5-0E48-F4E6-F69122CD4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50" name="Freeform 287">
                <a:extLst>
                  <a:ext uri="{FF2B5EF4-FFF2-40B4-BE49-F238E27FC236}">
                    <a16:creationId xmlns:a16="http://schemas.microsoft.com/office/drawing/2014/main" id="{94172F8A-1670-B060-539D-01E0B7E23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0" name="Group 288">
              <a:extLst>
                <a:ext uri="{FF2B5EF4-FFF2-40B4-BE49-F238E27FC236}">
                  <a16:creationId xmlns:a16="http://schemas.microsoft.com/office/drawing/2014/main" id="{13E8B6D6-233C-AB53-E155-10E693F3E8EF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43735" name="Freeform 289">
                <a:extLst>
                  <a:ext uri="{FF2B5EF4-FFF2-40B4-BE49-F238E27FC236}">
                    <a16:creationId xmlns:a16="http://schemas.microsoft.com/office/drawing/2014/main" id="{DF08454D-BB2B-B17E-E599-7E2250419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6" name="Freeform 290">
                <a:extLst>
                  <a:ext uri="{FF2B5EF4-FFF2-40B4-BE49-F238E27FC236}">
                    <a16:creationId xmlns:a16="http://schemas.microsoft.com/office/drawing/2014/main" id="{9F6EDF0B-8852-4FD1-3391-31BA14C45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7" name="Freeform 291">
                <a:extLst>
                  <a:ext uri="{FF2B5EF4-FFF2-40B4-BE49-F238E27FC236}">
                    <a16:creationId xmlns:a16="http://schemas.microsoft.com/office/drawing/2014/main" id="{8A99F51A-C84B-04DA-0C86-05E693D17C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8" name="Freeform 292">
                <a:extLst>
                  <a:ext uri="{FF2B5EF4-FFF2-40B4-BE49-F238E27FC236}">
                    <a16:creationId xmlns:a16="http://schemas.microsoft.com/office/drawing/2014/main" id="{18056EF5-F5DA-64DF-F75A-A33819177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293">
                <a:extLst>
                  <a:ext uri="{FF2B5EF4-FFF2-40B4-BE49-F238E27FC236}">
                    <a16:creationId xmlns:a16="http://schemas.microsoft.com/office/drawing/2014/main" id="{C7028942-65A7-B336-DBFA-C185A6737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0" name="Freeform 294">
                <a:extLst>
                  <a:ext uri="{FF2B5EF4-FFF2-40B4-BE49-F238E27FC236}">
                    <a16:creationId xmlns:a16="http://schemas.microsoft.com/office/drawing/2014/main" id="{E675D409-CD80-4574-F11A-E10ED36F2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1" name="Freeform 295">
                <a:extLst>
                  <a:ext uri="{FF2B5EF4-FFF2-40B4-BE49-F238E27FC236}">
                    <a16:creationId xmlns:a16="http://schemas.microsoft.com/office/drawing/2014/main" id="{9442B6A8-33CA-351A-7A0A-3BAC04C53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42" name="Freeform 296">
                <a:extLst>
                  <a:ext uri="{FF2B5EF4-FFF2-40B4-BE49-F238E27FC236}">
                    <a16:creationId xmlns:a16="http://schemas.microsoft.com/office/drawing/2014/main" id="{8E2B1C6E-5788-D737-3D13-6371CC8FE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1" name="Group 297">
              <a:extLst>
                <a:ext uri="{FF2B5EF4-FFF2-40B4-BE49-F238E27FC236}">
                  <a16:creationId xmlns:a16="http://schemas.microsoft.com/office/drawing/2014/main" id="{7BDA2441-6BF7-BBF6-4ADC-44BA04D5C14C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43727" name="Freeform 298">
                <a:extLst>
                  <a:ext uri="{FF2B5EF4-FFF2-40B4-BE49-F238E27FC236}">
                    <a16:creationId xmlns:a16="http://schemas.microsoft.com/office/drawing/2014/main" id="{A4213E42-93ED-F6CE-0660-1FC510E1D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8" name="Freeform 299">
                <a:extLst>
                  <a:ext uri="{FF2B5EF4-FFF2-40B4-BE49-F238E27FC236}">
                    <a16:creationId xmlns:a16="http://schemas.microsoft.com/office/drawing/2014/main" id="{ADF22448-9329-271C-D52D-5615E5AF8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9" name="Freeform 300">
                <a:extLst>
                  <a:ext uri="{FF2B5EF4-FFF2-40B4-BE49-F238E27FC236}">
                    <a16:creationId xmlns:a16="http://schemas.microsoft.com/office/drawing/2014/main" id="{9DDB0AEA-27DB-DAEC-2ADD-526B38839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0" name="Freeform 301">
                <a:extLst>
                  <a:ext uri="{FF2B5EF4-FFF2-40B4-BE49-F238E27FC236}">
                    <a16:creationId xmlns:a16="http://schemas.microsoft.com/office/drawing/2014/main" id="{A94DF9D6-F0ED-9D90-23A9-E98BD4279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1" name="Freeform 302">
                <a:extLst>
                  <a:ext uri="{FF2B5EF4-FFF2-40B4-BE49-F238E27FC236}">
                    <a16:creationId xmlns:a16="http://schemas.microsoft.com/office/drawing/2014/main" id="{45850F7D-A36A-FEA7-6274-4A0AE53FB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2" name="Freeform 303">
                <a:extLst>
                  <a:ext uri="{FF2B5EF4-FFF2-40B4-BE49-F238E27FC236}">
                    <a16:creationId xmlns:a16="http://schemas.microsoft.com/office/drawing/2014/main" id="{3E368349-79DE-8377-E8E3-BAC63254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3" name="Freeform 304">
                <a:extLst>
                  <a:ext uri="{FF2B5EF4-FFF2-40B4-BE49-F238E27FC236}">
                    <a16:creationId xmlns:a16="http://schemas.microsoft.com/office/drawing/2014/main" id="{FAEAA8B4-A661-EE02-0744-27A131C28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4" name="Freeform 305">
                <a:extLst>
                  <a:ext uri="{FF2B5EF4-FFF2-40B4-BE49-F238E27FC236}">
                    <a16:creationId xmlns:a16="http://schemas.microsoft.com/office/drawing/2014/main" id="{58864CB9-8314-7CAA-4BCF-0DE38D955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2" name="Group 306">
              <a:extLst>
                <a:ext uri="{FF2B5EF4-FFF2-40B4-BE49-F238E27FC236}">
                  <a16:creationId xmlns:a16="http://schemas.microsoft.com/office/drawing/2014/main" id="{A8A0BCDC-87FF-290A-F64A-CDD04B108E77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43719" name="Freeform 307">
                <a:extLst>
                  <a:ext uri="{FF2B5EF4-FFF2-40B4-BE49-F238E27FC236}">
                    <a16:creationId xmlns:a16="http://schemas.microsoft.com/office/drawing/2014/main" id="{31D05378-086F-6F90-8B38-F3F401E26A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0" name="Freeform 308">
                <a:extLst>
                  <a:ext uri="{FF2B5EF4-FFF2-40B4-BE49-F238E27FC236}">
                    <a16:creationId xmlns:a16="http://schemas.microsoft.com/office/drawing/2014/main" id="{0A9F2031-F4EF-55B5-FD7C-D9A55C477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1" name="Freeform 309">
                <a:extLst>
                  <a:ext uri="{FF2B5EF4-FFF2-40B4-BE49-F238E27FC236}">
                    <a16:creationId xmlns:a16="http://schemas.microsoft.com/office/drawing/2014/main" id="{D665E52D-64F5-7FFC-6209-62AFEA8E7F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2" name="Freeform 310">
                <a:extLst>
                  <a:ext uri="{FF2B5EF4-FFF2-40B4-BE49-F238E27FC236}">
                    <a16:creationId xmlns:a16="http://schemas.microsoft.com/office/drawing/2014/main" id="{F45ED00E-3D7D-DE4A-61C9-270FE2C55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3" name="Freeform 311">
                <a:extLst>
                  <a:ext uri="{FF2B5EF4-FFF2-40B4-BE49-F238E27FC236}">
                    <a16:creationId xmlns:a16="http://schemas.microsoft.com/office/drawing/2014/main" id="{3413B089-738D-AB0F-AAF4-6EB3D4B1F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4" name="Freeform 312">
                <a:extLst>
                  <a:ext uri="{FF2B5EF4-FFF2-40B4-BE49-F238E27FC236}">
                    <a16:creationId xmlns:a16="http://schemas.microsoft.com/office/drawing/2014/main" id="{F5E1B8E0-E99C-1B24-7973-3E0EF3D6D0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5" name="Freeform 313">
                <a:extLst>
                  <a:ext uri="{FF2B5EF4-FFF2-40B4-BE49-F238E27FC236}">
                    <a16:creationId xmlns:a16="http://schemas.microsoft.com/office/drawing/2014/main" id="{32065CF9-8113-3E18-84A7-4AE80E37B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26" name="Freeform 314">
                <a:extLst>
                  <a:ext uri="{FF2B5EF4-FFF2-40B4-BE49-F238E27FC236}">
                    <a16:creationId xmlns:a16="http://schemas.microsoft.com/office/drawing/2014/main" id="{62309C9C-BAEE-990D-313D-05B4572A8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3" name="Group 315">
              <a:extLst>
                <a:ext uri="{FF2B5EF4-FFF2-40B4-BE49-F238E27FC236}">
                  <a16:creationId xmlns:a16="http://schemas.microsoft.com/office/drawing/2014/main" id="{2CADF45D-4789-F533-87F5-4CEBF57BC2BC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43711" name="Freeform 316">
                <a:extLst>
                  <a:ext uri="{FF2B5EF4-FFF2-40B4-BE49-F238E27FC236}">
                    <a16:creationId xmlns:a16="http://schemas.microsoft.com/office/drawing/2014/main" id="{554DCC60-CFDA-B9C0-9774-A609CE1C4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2" name="Freeform 317">
                <a:extLst>
                  <a:ext uri="{FF2B5EF4-FFF2-40B4-BE49-F238E27FC236}">
                    <a16:creationId xmlns:a16="http://schemas.microsoft.com/office/drawing/2014/main" id="{30B1668F-5BCE-429A-AAC7-D9D19D184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318">
                <a:extLst>
                  <a:ext uri="{FF2B5EF4-FFF2-40B4-BE49-F238E27FC236}">
                    <a16:creationId xmlns:a16="http://schemas.microsoft.com/office/drawing/2014/main" id="{A190B5FE-67FE-6A03-B6C3-2A28842E1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4" name="Freeform 319">
                <a:extLst>
                  <a:ext uri="{FF2B5EF4-FFF2-40B4-BE49-F238E27FC236}">
                    <a16:creationId xmlns:a16="http://schemas.microsoft.com/office/drawing/2014/main" id="{94895A4C-DEFA-E5A4-C1FE-2C8E8383F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5" name="Freeform 320">
                <a:extLst>
                  <a:ext uri="{FF2B5EF4-FFF2-40B4-BE49-F238E27FC236}">
                    <a16:creationId xmlns:a16="http://schemas.microsoft.com/office/drawing/2014/main" id="{76AF96DA-57D6-E3B9-C8B2-4B89B9C17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6" name="Freeform 321">
                <a:extLst>
                  <a:ext uri="{FF2B5EF4-FFF2-40B4-BE49-F238E27FC236}">
                    <a16:creationId xmlns:a16="http://schemas.microsoft.com/office/drawing/2014/main" id="{728D80DC-B866-4379-7C66-6A732EFAD8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7" name="Freeform 322">
                <a:extLst>
                  <a:ext uri="{FF2B5EF4-FFF2-40B4-BE49-F238E27FC236}">
                    <a16:creationId xmlns:a16="http://schemas.microsoft.com/office/drawing/2014/main" id="{A8183274-4D39-5193-A8B5-EA22B1149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8" name="Freeform 323">
                <a:extLst>
                  <a:ext uri="{FF2B5EF4-FFF2-40B4-BE49-F238E27FC236}">
                    <a16:creationId xmlns:a16="http://schemas.microsoft.com/office/drawing/2014/main" id="{1CB9980A-6952-4128-EC7E-766CAD125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4" name="Group 324">
              <a:extLst>
                <a:ext uri="{FF2B5EF4-FFF2-40B4-BE49-F238E27FC236}">
                  <a16:creationId xmlns:a16="http://schemas.microsoft.com/office/drawing/2014/main" id="{B398CAC6-828E-86D6-EE5B-7DABFBBBB98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43703" name="Freeform 325">
                <a:extLst>
                  <a:ext uri="{FF2B5EF4-FFF2-40B4-BE49-F238E27FC236}">
                    <a16:creationId xmlns:a16="http://schemas.microsoft.com/office/drawing/2014/main" id="{B31FD688-64C5-CE2D-EF01-10D13CA54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4" name="Freeform 326">
                <a:extLst>
                  <a:ext uri="{FF2B5EF4-FFF2-40B4-BE49-F238E27FC236}">
                    <a16:creationId xmlns:a16="http://schemas.microsoft.com/office/drawing/2014/main" id="{9158E9FF-9C9F-EDA7-D8C5-2214E71C8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5" name="Freeform 327">
                <a:extLst>
                  <a:ext uri="{FF2B5EF4-FFF2-40B4-BE49-F238E27FC236}">
                    <a16:creationId xmlns:a16="http://schemas.microsoft.com/office/drawing/2014/main" id="{245FBCF4-73E4-E0E1-760D-6411388BD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6" name="Freeform 328">
                <a:extLst>
                  <a:ext uri="{FF2B5EF4-FFF2-40B4-BE49-F238E27FC236}">
                    <a16:creationId xmlns:a16="http://schemas.microsoft.com/office/drawing/2014/main" id="{6AADAF02-664C-D804-6F09-CCDE12371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7" name="Freeform 329">
                <a:extLst>
                  <a:ext uri="{FF2B5EF4-FFF2-40B4-BE49-F238E27FC236}">
                    <a16:creationId xmlns:a16="http://schemas.microsoft.com/office/drawing/2014/main" id="{C0D4AECF-F35D-37B6-8279-112EB25B0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8" name="Freeform 330">
                <a:extLst>
                  <a:ext uri="{FF2B5EF4-FFF2-40B4-BE49-F238E27FC236}">
                    <a16:creationId xmlns:a16="http://schemas.microsoft.com/office/drawing/2014/main" id="{3A733366-661B-97D6-6AC0-1A88B60595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9" name="Freeform 331">
                <a:extLst>
                  <a:ext uri="{FF2B5EF4-FFF2-40B4-BE49-F238E27FC236}">
                    <a16:creationId xmlns:a16="http://schemas.microsoft.com/office/drawing/2014/main" id="{0B4BADB1-0C44-F7D7-F555-045B7FCBCC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0" name="Freeform 332">
                <a:extLst>
                  <a:ext uri="{FF2B5EF4-FFF2-40B4-BE49-F238E27FC236}">
                    <a16:creationId xmlns:a16="http://schemas.microsoft.com/office/drawing/2014/main" id="{517AA5FA-A82E-834B-5FCB-E8885B42B6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5" name="Group 333">
              <a:extLst>
                <a:ext uri="{FF2B5EF4-FFF2-40B4-BE49-F238E27FC236}">
                  <a16:creationId xmlns:a16="http://schemas.microsoft.com/office/drawing/2014/main" id="{2F9ACA89-124B-846F-CB09-08E2DBDDC26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43695" name="Freeform 334">
                <a:extLst>
                  <a:ext uri="{FF2B5EF4-FFF2-40B4-BE49-F238E27FC236}">
                    <a16:creationId xmlns:a16="http://schemas.microsoft.com/office/drawing/2014/main" id="{9BEC6D0D-8A43-26EB-3DDA-A3315A1FC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6" name="Freeform 335">
                <a:extLst>
                  <a:ext uri="{FF2B5EF4-FFF2-40B4-BE49-F238E27FC236}">
                    <a16:creationId xmlns:a16="http://schemas.microsoft.com/office/drawing/2014/main" id="{6AF610A6-EB2B-6DC4-D6C0-302B0B5B5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7" name="Freeform 336">
                <a:extLst>
                  <a:ext uri="{FF2B5EF4-FFF2-40B4-BE49-F238E27FC236}">
                    <a16:creationId xmlns:a16="http://schemas.microsoft.com/office/drawing/2014/main" id="{67F96B7A-0048-6349-F7FF-80A7A32AC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8" name="Freeform 337">
                <a:extLst>
                  <a:ext uri="{FF2B5EF4-FFF2-40B4-BE49-F238E27FC236}">
                    <a16:creationId xmlns:a16="http://schemas.microsoft.com/office/drawing/2014/main" id="{D4606BF4-2760-5B7E-5A15-448A0CC0A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9" name="Freeform 338">
                <a:extLst>
                  <a:ext uri="{FF2B5EF4-FFF2-40B4-BE49-F238E27FC236}">
                    <a16:creationId xmlns:a16="http://schemas.microsoft.com/office/drawing/2014/main" id="{F43EB4C3-CF69-5B02-3787-8B504E42E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0" name="Freeform 339">
                <a:extLst>
                  <a:ext uri="{FF2B5EF4-FFF2-40B4-BE49-F238E27FC236}">
                    <a16:creationId xmlns:a16="http://schemas.microsoft.com/office/drawing/2014/main" id="{D40761F4-65B2-9226-2F64-866BAC4EC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1" name="Freeform 340">
                <a:extLst>
                  <a:ext uri="{FF2B5EF4-FFF2-40B4-BE49-F238E27FC236}">
                    <a16:creationId xmlns:a16="http://schemas.microsoft.com/office/drawing/2014/main" id="{C21291CA-9ACB-DB62-91B8-8C835C1212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02" name="Freeform 341">
                <a:extLst>
                  <a:ext uri="{FF2B5EF4-FFF2-40B4-BE49-F238E27FC236}">
                    <a16:creationId xmlns:a16="http://schemas.microsoft.com/office/drawing/2014/main" id="{68442589-A813-A220-CDDA-6A4F5EF2B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686" name="Group 342">
              <a:extLst>
                <a:ext uri="{FF2B5EF4-FFF2-40B4-BE49-F238E27FC236}">
                  <a16:creationId xmlns:a16="http://schemas.microsoft.com/office/drawing/2014/main" id="{D2EE25B0-32BE-1292-4459-250A38CB842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43687" name="Freeform 343">
                <a:extLst>
                  <a:ext uri="{FF2B5EF4-FFF2-40B4-BE49-F238E27FC236}">
                    <a16:creationId xmlns:a16="http://schemas.microsoft.com/office/drawing/2014/main" id="{59B20B78-1663-4E79-1704-7C11ABE0E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8" name="Freeform 344">
                <a:extLst>
                  <a:ext uri="{FF2B5EF4-FFF2-40B4-BE49-F238E27FC236}">
                    <a16:creationId xmlns:a16="http://schemas.microsoft.com/office/drawing/2014/main" id="{A3D8FAE0-A5C8-6D2C-E4C9-205640B16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89" name="Freeform 345">
                <a:extLst>
                  <a:ext uri="{FF2B5EF4-FFF2-40B4-BE49-F238E27FC236}">
                    <a16:creationId xmlns:a16="http://schemas.microsoft.com/office/drawing/2014/main" id="{5CFA5C61-393E-CEC7-FF2F-1EC167DF0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0" name="Freeform 346">
                <a:extLst>
                  <a:ext uri="{FF2B5EF4-FFF2-40B4-BE49-F238E27FC236}">
                    <a16:creationId xmlns:a16="http://schemas.microsoft.com/office/drawing/2014/main" id="{A2BE88AF-A037-11E3-8CF7-F2EFDDD03E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1" name="Freeform 347">
                <a:extLst>
                  <a:ext uri="{FF2B5EF4-FFF2-40B4-BE49-F238E27FC236}">
                    <a16:creationId xmlns:a16="http://schemas.microsoft.com/office/drawing/2014/main" id="{8B126BF8-C062-55E0-3076-1865A5BE5F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2" name="Freeform 348">
                <a:extLst>
                  <a:ext uri="{FF2B5EF4-FFF2-40B4-BE49-F238E27FC236}">
                    <a16:creationId xmlns:a16="http://schemas.microsoft.com/office/drawing/2014/main" id="{F74ECFEB-87B5-3D78-E258-A870F8CA5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3" name="Freeform 349">
                <a:extLst>
                  <a:ext uri="{FF2B5EF4-FFF2-40B4-BE49-F238E27FC236}">
                    <a16:creationId xmlns:a16="http://schemas.microsoft.com/office/drawing/2014/main" id="{95D93238-06FD-A10F-303B-60A7CAACE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694" name="Freeform 350">
                <a:extLst>
                  <a:ext uri="{FF2B5EF4-FFF2-40B4-BE49-F238E27FC236}">
                    <a16:creationId xmlns:a16="http://schemas.microsoft.com/office/drawing/2014/main" id="{04C8B2A3-63AD-54D2-9259-A3F3155E0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3014" name="Freeform 351">
            <a:extLst>
              <a:ext uri="{FF2B5EF4-FFF2-40B4-BE49-F238E27FC236}">
                <a16:creationId xmlns:a16="http://schemas.microsoft.com/office/drawing/2014/main" id="{EEFAD161-FC55-CC04-6EBE-DF1A75F37405}"/>
              </a:ext>
            </a:extLst>
          </p:cNvPr>
          <p:cNvSpPr>
            <a:spLocks/>
          </p:cNvSpPr>
          <p:nvPr/>
        </p:nvSpPr>
        <p:spPr bwMode="auto">
          <a:xfrm>
            <a:off x="-971550" y="5553075"/>
            <a:ext cx="11055350" cy="1470025"/>
          </a:xfrm>
          <a:custGeom>
            <a:avLst/>
            <a:gdLst>
              <a:gd name="T0" fmla="*/ 2147483647 w 6964"/>
              <a:gd name="T1" fmla="*/ 0 h 926"/>
              <a:gd name="T2" fmla="*/ 2147483647 w 6964"/>
              <a:gd name="T3" fmla="*/ 2147483647 h 926"/>
              <a:gd name="T4" fmla="*/ 2147483647 w 6964"/>
              <a:gd name="T5" fmla="*/ 2147483647 h 926"/>
              <a:gd name="T6" fmla="*/ 2147483647 w 6964"/>
              <a:gd name="T7" fmla="*/ 2147483647 h 926"/>
              <a:gd name="T8" fmla="*/ 2147483647 w 6964"/>
              <a:gd name="T9" fmla="*/ 2147483647 h 926"/>
              <a:gd name="T10" fmla="*/ 2147483647 w 6964"/>
              <a:gd name="T11" fmla="*/ 2147483647 h 926"/>
              <a:gd name="T12" fmla="*/ 2147483647 w 6964"/>
              <a:gd name="T13" fmla="*/ 2147483647 h 926"/>
              <a:gd name="T14" fmla="*/ 2147483647 w 6964"/>
              <a:gd name="T15" fmla="*/ 2147483647 h 926"/>
              <a:gd name="T16" fmla="*/ 2147483647 w 6964"/>
              <a:gd name="T17" fmla="*/ 2147483647 h 926"/>
              <a:gd name="T18" fmla="*/ 2147483647 w 6964"/>
              <a:gd name="T19" fmla="*/ 2147483647 h 9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964" h="926">
                <a:moveTo>
                  <a:pt x="1121" y="0"/>
                </a:moveTo>
                <a:cubicBezTo>
                  <a:pt x="1292" y="8"/>
                  <a:pt x="1814" y="0"/>
                  <a:pt x="2148" y="50"/>
                </a:cubicBezTo>
                <a:cubicBezTo>
                  <a:pt x="2482" y="100"/>
                  <a:pt x="2854" y="260"/>
                  <a:pt x="3125" y="300"/>
                </a:cubicBezTo>
                <a:cubicBezTo>
                  <a:pt x="3396" y="340"/>
                  <a:pt x="3302" y="293"/>
                  <a:pt x="3776" y="292"/>
                </a:cubicBezTo>
                <a:cubicBezTo>
                  <a:pt x="4250" y="291"/>
                  <a:pt x="5510" y="254"/>
                  <a:pt x="5972" y="294"/>
                </a:cubicBezTo>
                <a:cubicBezTo>
                  <a:pt x="6434" y="334"/>
                  <a:pt x="6460" y="438"/>
                  <a:pt x="6548" y="534"/>
                </a:cubicBezTo>
                <a:cubicBezTo>
                  <a:pt x="6636" y="630"/>
                  <a:pt x="6964" y="814"/>
                  <a:pt x="6500" y="870"/>
                </a:cubicBezTo>
                <a:cubicBezTo>
                  <a:pt x="6036" y="926"/>
                  <a:pt x="4759" y="899"/>
                  <a:pt x="3764" y="870"/>
                </a:cubicBezTo>
                <a:cubicBezTo>
                  <a:pt x="2769" y="841"/>
                  <a:pt x="1058" y="818"/>
                  <a:pt x="529" y="693"/>
                </a:cubicBezTo>
                <a:cubicBezTo>
                  <a:pt x="0" y="568"/>
                  <a:pt x="575" y="237"/>
                  <a:pt x="587" y="117"/>
                </a:cubicBezTo>
              </a:path>
            </a:pathLst>
          </a:custGeom>
          <a:gradFill rotWithShape="1">
            <a:gsLst>
              <a:gs pos="0">
                <a:srgbClr val="00A900"/>
              </a:gs>
              <a:gs pos="100000">
                <a:srgbClr val="00FF00">
                  <a:alpha val="39998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43015" name="Group 399">
            <a:extLst>
              <a:ext uri="{FF2B5EF4-FFF2-40B4-BE49-F238E27FC236}">
                <a16:creationId xmlns:a16="http://schemas.microsoft.com/office/drawing/2014/main" id="{4D3AAB07-1C3A-716F-C7DD-70F50BA25FBE}"/>
              </a:ext>
            </a:extLst>
          </p:cNvPr>
          <p:cNvGrpSpPr>
            <a:grpSpLocks/>
          </p:cNvGrpSpPr>
          <p:nvPr/>
        </p:nvGrpSpPr>
        <p:grpSpPr bwMode="auto">
          <a:xfrm>
            <a:off x="-609600" y="4267200"/>
            <a:ext cx="5562600" cy="1828800"/>
            <a:chOff x="-288" y="1296"/>
            <a:chExt cx="6256" cy="3664"/>
          </a:xfrm>
        </p:grpSpPr>
        <p:sp>
          <p:nvSpPr>
            <p:cNvPr id="43649" name="Freeform 400">
              <a:extLst>
                <a:ext uri="{FF2B5EF4-FFF2-40B4-BE49-F238E27FC236}">
                  <a16:creationId xmlns:a16="http://schemas.microsoft.com/office/drawing/2014/main" id="{CFF943E7-F8D9-0119-F99A-05579C720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2928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0" name="Freeform 401">
              <a:extLst>
                <a:ext uri="{FF2B5EF4-FFF2-40B4-BE49-F238E27FC236}">
                  <a16:creationId xmlns:a16="http://schemas.microsoft.com/office/drawing/2014/main" id="{032670CA-43A5-8D5E-6C5E-B51996734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52"/>
              <a:ext cx="446" cy="720"/>
            </a:xfrm>
            <a:custGeom>
              <a:avLst/>
              <a:gdLst>
                <a:gd name="T0" fmla="*/ 1 w 734"/>
                <a:gd name="T1" fmla="*/ 275 h 792"/>
                <a:gd name="T2" fmla="*/ 1 w 734"/>
                <a:gd name="T3" fmla="*/ 236 h 792"/>
                <a:gd name="T4" fmla="*/ 1 w 734"/>
                <a:gd name="T5" fmla="*/ 254 h 792"/>
                <a:gd name="T6" fmla="*/ 1 w 734"/>
                <a:gd name="T7" fmla="*/ 191 h 792"/>
                <a:gd name="T8" fmla="*/ 1 w 734"/>
                <a:gd name="T9" fmla="*/ 208 h 792"/>
                <a:gd name="T10" fmla="*/ 1 w 734"/>
                <a:gd name="T11" fmla="*/ 175 h 792"/>
                <a:gd name="T12" fmla="*/ 1 w 734"/>
                <a:gd name="T13" fmla="*/ 105 h 792"/>
                <a:gd name="T14" fmla="*/ 1 w 734"/>
                <a:gd name="T15" fmla="*/ 5 h 792"/>
                <a:gd name="T16" fmla="*/ 1 w 734"/>
                <a:gd name="T17" fmla="*/ 72 h 792"/>
                <a:gd name="T18" fmla="*/ 1 w 734"/>
                <a:gd name="T19" fmla="*/ 124 h 792"/>
                <a:gd name="T20" fmla="*/ 1 w 734"/>
                <a:gd name="T21" fmla="*/ 175 h 792"/>
                <a:gd name="T22" fmla="*/ 1 w 734"/>
                <a:gd name="T23" fmla="*/ 124 h 792"/>
                <a:gd name="T24" fmla="*/ 2 w 734"/>
                <a:gd name="T25" fmla="*/ 86 h 792"/>
                <a:gd name="T26" fmla="*/ 3 w 734"/>
                <a:gd name="T27" fmla="*/ 90 h 792"/>
                <a:gd name="T28" fmla="*/ 2 w 734"/>
                <a:gd name="T29" fmla="*/ 90 h 792"/>
                <a:gd name="T30" fmla="*/ 2 w 734"/>
                <a:gd name="T31" fmla="*/ 124 h 792"/>
                <a:gd name="T32" fmla="*/ 2 w 734"/>
                <a:gd name="T33" fmla="*/ 189 h 792"/>
                <a:gd name="T34" fmla="*/ 2 w 734"/>
                <a:gd name="T35" fmla="*/ 156 h 792"/>
                <a:gd name="T36" fmla="*/ 2 w 734"/>
                <a:gd name="T37" fmla="*/ 140 h 792"/>
                <a:gd name="T38" fmla="*/ 3 w 734"/>
                <a:gd name="T39" fmla="*/ 156 h 792"/>
                <a:gd name="T40" fmla="*/ 2 w 734"/>
                <a:gd name="T41" fmla="*/ 156 h 792"/>
                <a:gd name="T42" fmla="*/ 2 w 734"/>
                <a:gd name="T43" fmla="*/ 208 h 792"/>
                <a:gd name="T44" fmla="*/ 2 w 734"/>
                <a:gd name="T45" fmla="*/ 241 h 792"/>
                <a:gd name="T46" fmla="*/ 1 w 734"/>
                <a:gd name="T47" fmla="*/ 275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1" name="Freeform 402">
              <a:extLst>
                <a:ext uri="{FF2B5EF4-FFF2-40B4-BE49-F238E27FC236}">
                  <a16:creationId xmlns:a16="http://schemas.microsoft.com/office/drawing/2014/main" id="{4BBB1230-A1BE-3F44-9F04-017EBD3C43BA}"/>
                </a:ext>
              </a:extLst>
            </p:cNvPr>
            <p:cNvSpPr>
              <a:spLocks/>
            </p:cNvSpPr>
            <p:nvPr/>
          </p:nvSpPr>
          <p:spPr bwMode="auto">
            <a:xfrm rot="1756744">
              <a:off x="2544" y="1584"/>
              <a:ext cx="432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2 w 734"/>
                <a:gd name="T27" fmla="*/ 355 h 792"/>
                <a:gd name="T28" fmla="*/ 2 w 734"/>
                <a:gd name="T29" fmla="*/ 355 h 792"/>
                <a:gd name="T30" fmla="*/ 1 w 734"/>
                <a:gd name="T31" fmla="*/ 489 h 792"/>
                <a:gd name="T32" fmla="*/ 2 w 734"/>
                <a:gd name="T33" fmla="*/ 748 h 792"/>
                <a:gd name="T34" fmla="*/ 2 w 734"/>
                <a:gd name="T35" fmla="*/ 622 h 792"/>
                <a:gd name="T36" fmla="*/ 2 w 734"/>
                <a:gd name="T37" fmla="*/ 554 h 792"/>
                <a:gd name="T38" fmla="*/ 2 w 734"/>
                <a:gd name="T39" fmla="*/ 622 h 792"/>
                <a:gd name="T40" fmla="*/ 2 w 734"/>
                <a:gd name="T41" fmla="*/ 622 h 792"/>
                <a:gd name="T42" fmla="*/ 2 w 734"/>
                <a:gd name="T43" fmla="*/ 821 h 792"/>
                <a:gd name="T44" fmla="*/ 2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2" name="Freeform 403">
              <a:extLst>
                <a:ext uri="{FF2B5EF4-FFF2-40B4-BE49-F238E27FC236}">
                  <a16:creationId xmlns:a16="http://schemas.microsoft.com/office/drawing/2014/main" id="{1B993BF8-4338-D6D2-DA0C-432BEAF54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96"/>
              <a:ext cx="432" cy="1008"/>
            </a:xfrm>
            <a:custGeom>
              <a:avLst/>
              <a:gdLst>
                <a:gd name="T0" fmla="*/ 1 w 734"/>
                <a:gd name="T1" fmla="*/ 11129 h 792"/>
                <a:gd name="T2" fmla="*/ 1 w 734"/>
                <a:gd name="T3" fmla="*/ 9614 h 792"/>
                <a:gd name="T4" fmla="*/ 1 w 734"/>
                <a:gd name="T5" fmla="*/ 10305 h 792"/>
                <a:gd name="T6" fmla="*/ 1 w 734"/>
                <a:gd name="T7" fmla="*/ 7717 h 792"/>
                <a:gd name="T8" fmla="*/ 1 w 734"/>
                <a:gd name="T9" fmla="*/ 8389 h 792"/>
                <a:gd name="T10" fmla="*/ 1 w 734"/>
                <a:gd name="T11" fmla="*/ 7039 h 792"/>
                <a:gd name="T12" fmla="*/ 1 w 734"/>
                <a:gd name="T13" fmla="*/ 4318 h 792"/>
                <a:gd name="T14" fmla="*/ 1 w 734"/>
                <a:gd name="T15" fmla="*/ 220 h 792"/>
                <a:gd name="T16" fmla="*/ 1 w 734"/>
                <a:gd name="T17" fmla="*/ 2954 h 792"/>
                <a:gd name="T18" fmla="*/ 1 w 734"/>
                <a:gd name="T19" fmla="*/ 4994 h 792"/>
                <a:gd name="T20" fmla="*/ 1 w 734"/>
                <a:gd name="T21" fmla="*/ 7078 h 792"/>
                <a:gd name="T22" fmla="*/ 1 w 734"/>
                <a:gd name="T23" fmla="*/ 4994 h 792"/>
                <a:gd name="T24" fmla="*/ 1 w 734"/>
                <a:gd name="T25" fmla="*/ 3505 h 792"/>
                <a:gd name="T26" fmla="*/ 2 w 734"/>
                <a:gd name="T27" fmla="*/ 3635 h 792"/>
                <a:gd name="T28" fmla="*/ 2 w 734"/>
                <a:gd name="T29" fmla="*/ 3635 h 792"/>
                <a:gd name="T30" fmla="*/ 1 w 734"/>
                <a:gd name="T31" fmla="*/ 4994 h 792"/>
                <a:gd name="T32" fmla="*/ 2 w 734"/>
                <a:gd name="T33" fmla="*/ 7650 h 792"/>
                <a:gd name="T34" fmla="*/ 2 w 734"/>
                <a:gd name="T35" fmla="*/ 6356 h 792"/>
                <a:gd name="T36" fmla="*/ 2 w 734"/>
                <a:gd name="T37" fmla="*/ 5678 h 792"/>
                <a:gd name="T38" fmla="*/ 2 w 734"/>
                <a:gd name="T39" fmla="*/ 6356 h 792"/>
                <a:gd name="T40" fmla="*/ 2 w 734"/>
                <a:gd name="T41" fmla="*/ 6356 h 792"/>
                <a:gd name="T42" fmla="*/ 2 w 734"/>
                <a:gd name="T43" fmla="*/ 8389 h 792"/>
                <a:gd name="T44" fmla="*/ 2 w 734"/>
                <a:gd name="T45" fmla="*/ 9772 h 792"/>
                <a:gd name="T46" fmla="*/ 1 w 734"/>
                <a:gd name="T47" fmla="*/ 1112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3" name="Freeform 404">
              <a:extLst>
                <a:ext uri="{FF2B5EF4-FFF2-40B4-BE49-F238E27FC236}">
                  <a16:creationId xmlns:a16="http://schemas.microsoft.com/office/drawing/2014/main" id="{5C5DA79A-4AE7-6D69-A666-5D22BDC6C29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64" y="1632"/>
              <a:ext cx="432" cy="840"/>
            </a:xfrm>
            <a:custGeom>
              <a:avLst/>
              <a:gdLst>
                <a:gd name="T0" fmla="*/ 1 w 734"/>
                <a:gd name="T1" fmla="*/ 1499 h 792"/>
                <a:gd name="T2" fmla="*/ 1 w 734"/>
                <a:gd name="T3" fmla="*/ 1294 h 792"/>
                <a:gd name="T4" fmla="*/ 1 w 734"/>
                <a:gd name="T5" fmla="*/ 1390 h 792"/>
                <a:gd name="T6" fmla="*/ 1 w 734"/>
                <a:gd name="T7" fmla="*/ 1039 h 792"/>
                <a:gd name="T8" fmla="*/ 1 w 734"/>
                <a:gd name="T9" fmla="*/ 1130 h 792"/>
                <a:gd name="T10" fmla="*/ 1 w 734"/>
                <a:gd name="T11" fmla="*/ 947 h 792"/>
                <a:gd name="T12" fmla="*/ 1 w 734"/>
                <a:gd name="T13" fmla="*/ 581 h 792"/>
                <a:gd name="T14" fmla="*/ 1 w 734"/>
                <a:gd name="T15" fmla="*/ 29 h 792"/>
                <a:gd name="T16" fmla="*/ 1 w 734"/>
                <a:gd name="T17" fmla="*/ 397 h 792"/>
                <a:gd name="T18" fmla="*/ 1 w 734"/>
                <a:gd name="T19" fmla="*/ 671 h 792"/>
                <a:gd name="T20" fmla="*/ 1 w 734"/>
                <a:gd name="T21" fmla="*/ 952 h 792"/>
                <a:gd name="T22" fmla="*/ 1 w 734"/>
                <a:gd name="T23" fmla="*/ 671 h 792"/>
                <a:gd name="T24" fmla="*/ 1 w 734"/>
                <a:gd name="T25" fmla="*/ 472 h 792"/>
                <a:gd name="T26" fmla="*/ 2 w 734"/>
                <a:gd name="T27" fmla="*/ 488 h 792"/>
                <a:gd name="T28" fmla="*/ 2 w 734"/>
                <a:gd name="T29" fmla="*/ 488 h 792"/>
                <a:gd name="T30" fmla="*/ 1 w 734"/>
                <a:gd name="T31" fmla="*/ 671 h 792"/>
                <a:gd name="T32" fmla="*/ 2 w 734"/>
                <a:gd name="T33" fmla="*/ 1031 h 792"/>
                <a:gd name="T34" fmla="*/ 2 w 734"/>
                <a:gd name="T35" fmla="*/ 855 h 792"/>
                <a:gd name="T36" fmla="*/ 2 w 734"/>
                <a:gd name="T37" fmla="*/ 766 h 792"/>
                <a:gd name="T38" fmla="*/ 2 w 734"/>
                <a:gd name="T39" fmla="*/ 855 h 792"/>
                <a:gd name="T40" fmla="*/ 2 w 734"/>
                <a:gd name="T41" fmla="*/ 855 h 792"/>
                <a:gd name="T42" fmla="*/ 2 w 734"/>
                <a:gd name="T43" fmla="*/ 1130 h 792"/>
                <a:gd name="T44" fmla="*/ 2 w 734"/>
                <a:gd name="T45" fmla="*/ 1315 h 792"/>
                <a:gd name="T46" fmla="*/ 1 w 734"/>
                <a:gd name="T47" fmla="*/ 149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4" name="Freeform 405">
              <a:extLst>
                <a:ext uri="{FF2B5EF4-FFF2-40B4-BE49-F238E27FC236}">
                  <a16:creationId xmlns:a16="http://schemas.microsoft.com/office/drawing/2014/main" id="{764DA533-77B8-A9CC-F314-211C31604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824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5" name="Freeform 406">
              <a:extLst>
                <a:ext uri="{FF2B5EF4-FFF2-40B4-BE49-F238E27FC236}">
                  <a16:creationId xmlns:a16="http://schemas.microsoft.com/office/drawing/2014/main" id="{F73994F6-1636-8A68-E207-2CE4DA5A3A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76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6" name="Freeform 407">
              <a:extLst>
                <a:ext uri="{FF2B5EF4-FFF2-40B4-BE49-F238E27FC236}">
                  <a16:creationId xmlns:a16="http://schemas.microsoft.com/office/drawing/2014/main" id="{17EE3A93-8DB4-FC8F-D96A-625E92034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44"/>
              <a:ext cx="350" cy="864"/>
            </a:xfrm>
            <a:custGeom>
              <a:avLst/>
              <a:gdLst>
                <a:gd name="T0" fmla="*/ 0 w 734"/>
                <a:gd name="T1" fmla="*/ 2042 h 792"/>
                <a:gd name="T2" fmla="*/ 0 w 734"/>
                <a:gd name="T3" fmla="*/ 1763 h 792"/>
                <a:gd name="T4" fmla="*/ 0 w 734"/>
                <a:gd name="T5" fmla="*/ 1891 h 792"/>
                <a:gd name="T6" fmla="*/ 0 w 734"/>
                <a:gd name="T7" fmla="*/ 1415 h 792"/>
                <a:gd name="T8" fmla="*/ 0 w 734"/>
                <a:gd name="T9" fmla="*/ 1543 h 792"/>
                <a:gd name="T10" fmla="*/ 0 w 734"/>
                <a:gd name="T11" fmla="*/ 1294 h 792"/>
                <a:gd name="T12" fmla="*/ 0 w 734"/>
                <a:gd name="T13" fmla="*/ 794 h 792"/>
                <a:gd name="T14" fmla="*/ 0 w 734"/>
                <a:gd name="T15" fmla="*/ 41 h 792"/>
                <a:gd name="T16" fmla="*/ 0 w 734"/>
                <a:gd name="T17" fmla="*/ 544 h 792"/>
                <a:gd name="T18" fmla="*/ 0 w 734"/>
                <a:gd name="T19" fmla="*/ 916 h 792"/>
                <a:gd name="T20" fmla="*/ 0 w 734"/>
                <a:gd name="T21" fmla="*/ 1297 h 792"/>
                <a:gd name="T22" fmla="*/ 0 w 734"/>
                <a:gd name="T23" fmla="*/ 916 h 792"/>
                <a:gd name="T24" fmla="*/ 0 w 734"/>
                <a:gd name="T25" fmla="*/ 643 h 792"/>
                <a:gd name="T26" fmla="*/ 0 w 734"/>
                <a:gd name="T27" fmla="*/ 667 h 792"/>
                <a:gd name="T28" fmla="*/ 0 w 734"/>
                <a:gd name="T29" fmla="*/ 667 h 792"/>
                <a:gd name="T30" fmla="*/ 0 w 734"/>
                <a:gd name="T31" fmla="*/ 916 h 792"/>
                <a:gd name="T32" fmla="*/ 0 w 734"/>
                <a:gd name="T33" fmla="*/ 1403 h 792"/>
                <a:gd name="T34" fmla="*/ 0 w 734"/>
                <a:gd name="T35" fmla="*/ 1167 h 792"/>
                <a:gd name="T36" fmla="*/ 0 w 734"/>
                <a:gd name="T37" fmla="*/ 1040 h 792"/>
                <a:gd name="T38" fmla="*/ 0 w 734"/>
                <a:gd name="T39" fmla="*/ 1167 h 792"/>
                <a:gd name="T40" fmla="*/ 0 w 734"/>
                <a:gd name="T41" fmla="*/ 1167 h 792"/>
                <a:gd name="T42" fmla="*/ 0 w 734"/>
                <a:gd name="T43" fmla="*/ 1543 h 792"/>
                <a:gd name="T44" fmla="*/ 0 w 734"/>
                <a:gd name="T45" fmla="*/ 1791 h 792"/>
                <a:gd name="T46" fmla="*/ 0 w 734"/>
                <a:gd name="T47" fmla="*/ 2042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7" name="Freeform 408">
              <a:extLst>
                <a:ext uri="{FF2B5EF4-FFF2-40B4-BE49-F238E27FC236}">
                  <a16:creationId xmlns:a16="http://schemas.microsoft.com/office/drawing/2014/main" id="{D8B4B497-8EDB-05FE-D6A6-9143BE9724CA}"/>
                </a:ext>
              </a:extLst>
            </p:cNvPr>
            <p:cNvSpPr>
              <a:spLocks/>
            </p:cNvSpPr>
            <p:nvPr/>
          </p:nvSpPr>
          <p:spPr bwMode="auto">
            <a:xfrm rot="1193804" flipH="1">
              <a:off x="3600" y="2064"/>
              <a:ext cx="480" cy="792"/>
            </a:xfrm>
            <a:custGeom>
              <a:avLst/>
              <a:gdLst>
                <a:gd name="T0" fmla="*/ 4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2 w 734"/>
                <a:gd name="T13" fmla="*/ 304 h 792"/>
                <a:gd name="T14" fmla="*/ 3 w 734"/>
                <a:gd name="T15" fmla="*/ 16 h 792"/>
                <a:gd name="T16" fmla="*/ 3 w 734"/>
                <a:gd name="T17" fmla="*/ 208 h 792"/>
                <a:gd name="T18" fmla="*/ 3 w 734"/>
                <a:gd name="T19" fmla="*/ 352 h 792"/>
                <a:gd name="T20" fmla="*/ 4 w 734"/>
                <a:gd name="T21" fmla="*/ 499 h 792"/>
                <a:gd name="T22" fmla="*/ 4 w 734"/>
                <a:gd name="T23" fmla="*/ 352 h 792"/>
                <a:gd name="T24" fmla="*/ 5 w 734"/>
                <a:gd name="T25" fmla="*/ 247 h 792"/>
                <a:gd name="T26" fmla="*/ 7 w 734"/>
                <a:gd name="T27" fmla="*/ 256 h 792"/>
                <a:gd name="T28" fmla="*/ 6 w 734"/>
                <a:gd name="T29" fmla="*/ 256 h 792"/>
                <a:gd name="T30" fmla="*/ 5 w 734"/>
                <a:gd name="T31" fmla="*/ 352 h 792"/>
                <a:gd name="T32" fmla="*/ 5 w 734"/>
                <a:gd name="T33" fmla="*/ 539 h 792"/>
                <a:gd name="T34" fmla="*/ 5 w 734"/>
                <a:gd name="T35" fmla="*/ 448 h 792"/>
                <a:gd name="T36" fmla="*/ 6 w 734"/>
                <a:gd name="T37" fmla="*/ 400 h 792"/>
                <a:gd name="T38" fmla="*/ 7 w 734"/>
                <a:gd name="T39" fmla="*/ 448 h 792"/>
                <a:gd name="T40" fmla="*/ 6 w 734"/>
                <a:gd name="T41" fmla="*/ 448 h 792"/>
                <a:gd name="T42" fmla="*/ 6 w 734"/>
                <a:gd name="T43" fmla="*/ 592 h 792"/>
                <a:gd name="T44" fmla="*/ 6 w 734"/>
                <a:gd name="T45" fmla="*/ 688 h 792"/>
                <a:gd name="T46" fmla="*/ 4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8" name="Freeform 409">
              <a:extLst>
                <a:ext uri="{FF2B5EF4-FFF2-40B4-BE49-F238E27FC236}">
                  <a16:creationId xmlns:a16="http://schemas.microsoft.com/office/drawing/2014/main" id="{73E55CBF-1C6E-9974-7C7B-95C64738862F}"/>
                </a:ext>
              </a:extLst>
            </p:cNvPr>
            <p:cNvSpPr>
              <a:spLocks/>
            </p:cNvSpPr>
            <p:nvPr/>
          </p:nvSpPr>
          <p:spPr bwMode="auto">
            <a:xfrm rot="1420655">
              <a:off x="3312" y="2112"/>
              <a:ext cx="384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1 w 734"/>
                <a:gd name="T27" fmla="*/ 355 h 792"/>
                <a:gd name="T28" fmla="*/ 1 w 734"/>
                <a:gd name="T29" fmla="*/ 355 h 792"/>
                <a:gd name="T30" fmla="*/ 1 w 734"/>
                <a:gd name="T31" fmla="*/ 489 h 792"/>
                <a:gd name="T32" fmla="*/ 1 w 734"/>
                <a:gd name="T33" fmla="*/ 748 h 792"/>
                <a:gd name="T34" fmla="*/ 1 w 734"/>
                <a:gd name="T35" fmla="*/ 622 h 792"/>
                <a:gd name="T36" fmla="*/ 1 w 734"/>
                <a:gd name="T37" fmla="*/ 554 h 792"/>
                <a:gd name="T38" fmla="*/ 1 w 734"/>
                <a:gd name="T39" fmla="*/ 622 h 792"/>
                <a:gd name="T40" fmla="*/ 1 w 734"/>
                <a:gd name="T41" fmla="*/ 622 h 792"/>
                <a:gd name="T42" fmla="*/ 1 w 734"/>
                <a:gd name="T43" fmla="*/ 821 h 792"/>
                <a:gd name="T44" fmla="*/ 1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59" name="Freeform 410">
              <a:extLst>
                <a:ext uri="{FF2B5EF4-FFF2-40B4-BE49-F238E27FC236}">
                  <a16:creationId xmlns:a16="http://schemas.microsoft.com/office/drawing/2014/main" id="{407057EE-2577-B275-51F8-D4B9059B5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920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0" name="Freeform 411">
              <a:extLst>
                <a:ext uri="{FF2B5EF4-FFF2-40B4-BE49-F238E27FC236}">
                  <a16:creationId xmlns:a16="http://schemas.microsoft.com/office/drawing/2014/main" id="{F416E4CD-641A-6DDF-E074-52439CAB61F6}"/>
                </a:ext>
              </a:extLst>
            </p:cNvPr>
            <p:cNvSpPr>
              <a:spLocks/>
            </p:cNvSpPr>
            <p:nvPr/>
          </p:nvSpPr>
          <p:spPr bwMode="auto">
            <a:xfrm rot="1138993" flipH="1">
              <a:off x="2784" y="1728"/>
              <a:ext cx="466" cy="792"/>
            </a:xfrm>
            <a:custGeom>
              <a:avLst/>
              <a:gdLst>
                <a:gd name="T0" fmla="*/ 3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1 w 734"/>
                <a:gd name="T13" fmla="*/ 304 h 792"/>
                <a:gd name="T14" fmla="*/ 3 w 734"/>
                <a:gd name="T15" fmla="*/ 16 h 792"/>
                <a:gd name="T16" fmla="*/ 2 w 734"/>
                <a:gd name="T17" fmla="*/ 208 h 792"/>
                <a:gd name="T18" fmla="*/ 2 w 734"/>
                <a:gd name="T19" fmla="*/ 352 h 792"/>
                <a:gd name="T20" fmla="*/ 3 w 734"/>
                <a:gd name="T21" fmla="*/ 499 h 792"/>
                <a:gd name="T22" fmla="*/ 3 w 734"/>
                <a:gd name="T23" fmla="*/ 352 h 792"/>
                <a:gd name="T24" fmla="*/ 3 w 734"/>
                <a:gd name="T25" fmla="*/ 247 h 792"/>
                <a:gd name="T26" fmla="*/ 4 w 734"/>
                <a:gd name="T27" fmla="*/ 256 h 792"/>
                <a:gd name="T28" fmla="*/ 4 w 734"/>
                <a:gd name="T29" fmla="*/ 256 h 792"/>
                <a:gd name="T30" fmla="*/ 3 w 734"/>
                <a:gd name="T31" fmla="*/ 352 h 792"/>
                <a:gd name="T32" fmla="*/ 4 w 734"/>
                <a:gd name="T33" fmla="*/ 539 h 792"/>
                <a:gd name="T34" fmla="*/ 4 w 734"/>
                <a:gd name="T35" fmla="*/ 448 h 792"/>
                <a:gd name="T36" fmla="*/ 4 w 734"/>
                <a:gd name="T37" fmla="*/ 400 h 792"/>
                <a:gd name="T38" fmla="*/ 5 w 734"/>
                <a:gd name="T39" fmla="*/ 448 h 792"/>
                <a:gd name="T40" fmla="*/ 4 w 734"/>
                <a:gd name="T41" fmla="*/ 448 h 792"/>
                <a:gd name="T42" fmla="*/ 4 w 734"/>
                <a:gd name="T43" fmla="*/ 592 h 792"/>
                <a:gd name="T44" fmla="*/ 4 w 734"/>
                <a:gd name="T45" fmla="*/ 688 h 792"/>
                <a:gd name="T46" fmla="*/ 3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1" name="Freeform 412">
              <a:extLst>
                <a:ext uri="{FF2B5EF4-FFF2-40B4-BE49-F238E27FC236}">
                  <a16:creationId xmlns:a16="http://schemas.microsoft.com/office/drawing/2014/main" id="{ABF04DFE-31D2-139B-EA10-618B28249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" y="1920"/>
              <a:ext cx="5197" cy="2597"/>
            </a:xfrm>
            <a:custGeom>
              <a:avLst/>
              <a:gdLst>
                <a:gd name="T0" fmla="*/ 38 w 5197"/>
                <a:gd name="T1" fmla="*/ 2291 h 2597"/>
                <a:gd name="T2" fmla="*/ 30 w 5197"/>
                <a:gd name="T3" fmla="*/ 2064 h 2597"/>
                <a:gd name="T4" fmla="*/ 22 w 5197"/>
                <a:gd name="T5" fmla="*/ 1975 h 2597"/>
                <a:gd name="T6" fmla="*/ 30 w 5197"/>
                <a:gd name="T7" fmla="*/ 1845 h 2597"/>
                <a:gd name="T8" fmla="*/ 200 w 5197"/>
                <a:gd name="T9" fmla="*/ 1732 h 2597"/>
                <a:gd name="T10" fmla="*/ 598 w 5197"/>
                <a:gd name="T11" fmla="*/ 1620 h 2597"/>
                <a:gd name="T12" fmla="*/ 694 w 5197"/>
                <a:gd name="T13" fmla="*/ 1380 h 2597"/>
                <a:gd name="T14" fmla="*/ 817 w 5197"/>
                <a:gd name="T15" fmla="*/ 1334 h 2597"/>
                <a:gd name="T16" fmla="*/ 874 w 5197"/>
                <a:gd name="T17" fmla="*/ 1302 h 2597"/>
                <a:gd name="T18" fmla="*/ 996 w 5197"/>
                <a:gd name="T19" fmla="*/ 1058 h 2597"/>
                <a:gd name="T20" fmla="*/ 1239 w 5197"/>
                <a:gd name="T21" fmla="*/ 977 h 2597"/>
                <a:gd name="T22" fmla="*/ 1434 w 5197"/>
                <a:gd name="T23" fmla="*/ 953 h 2597"/>
                <a:gd name="T24" fmla="*/ 1499 w 5197"/>
                <a:gd name="T25" fmla="*/ 717 h 2597"/>
                <a:gd name="T26" fmla="*/ 1654 w 5197"/>
                <a:gd name="T27" fmla="*/ 516 h 2597"/>
                <a:gd name="T28" fmla="*/ 1896 w 5197"/>
                <a:gd name="T29" fmla="*/ 409 h 2597"/>
                <a:gd name="T30" fmla="*/ 2086 w 5197"/>
                <a:gd name="T31" fmla="*/ 372 h 2597"/>
                <a:gd name="T32" fmla="*/ 2269 w 5197"/>
                <a:gd name="T33" fmla="*/ 85 h 2597"/>
                <a:gd name="T34" fmla="*/ 2521 w 5197"/>
                <a:gd name="T35" fmla="*/ 12 h 2597"/>
                <a:gd name="T36" fmla="*/ 2715 w 5197"/>
                <a:gd name="T37" fmla="*/ 158 h 2597"/>
                <a:gd name="T38" fmla="*/ 2821 w 5197"/>
                <a:gd name="T39" fmla="*/ 328 h 2597"/>
                <a:gd name="T40" fmla="*/ 2934 w 5197"/>
                <a:gd name="T41" fmla="*/ 385 h 2597"/>
                <a:gd name="T42" fmla="*/ 2950 w 5197"/>
                <a:gd name="T43" fmla="*/ 516 h 2597"/>
                <a:gd name="T44" fmla="*/ 3024 w 5197"/>
                <a:gd name="T45" fmla="*/ 539 h 2597"/>
                <a:gd name="T46" fmla="*/ 3048 w 5197"/>
                <a:gd name="T47" fmla="*/ 636 h 2597"/>
                <a:gd name="T48" fmla="*/ 3170 w 5197"/>
                <a:gd name="T49" fmla="*/ 628 h 2597"/>
                <a:gd name="T50" fmla="*/ 3286 w 5197"/>
                <a:gd name="T51" fmla="*/ 708 h 2597"/>
                <a:gd name="T52" fmla="*/ 3430 w 5197"/>
                <a:gd name="T53" fmla="*/ 660 h 2597"/>
                <a:gd name="T54" fmla="*/ 3616 w 5197"/>
                <a:gd name="T55" fmla="*/ 734 h 2597"/>
                <a:gd name="T56" fmla="*/ 3766 w 5197"/>
                <a:gd name="T57" fmla="*/ 612 h 2597"/>
                <a:gd name="T58" fmla="*/ 4006 w 5197"/>
                <a:gd name="T59" fmla="*/ 564 h 2597"/>
                <a:gd name="T60" fmla="*/ 4294 w 5197"/>
                <a:gd name="T61" fmla="*/ 900 h 2597"/>
                <a:gd name="T62" fmla="*/ 4630 w 5197"/>
                <a:gd name="T63" fmla="*/ 852 h 2597"/>
                <a:gd name="T64" fmla="*/ 5014 w 5197"/>
                <a:gd name="T65" fmla="*/ 1524 h 2597"/>
                <a:gd name="T66" fmla="*/ 5125 w 5197"/>
                <a:gd name="T67" fmla="*/ 2186 h 2597"/>
                <a:gd name="T68" fmla="*/ 4955 w 5197"/>
                <a:gd name="T69" fmla="*/ 2543 h 2597"/>
                <a:gd name="T70" fmla="*/ 3673 w 5197"/>
                <a:gd name="T71" fmla="*/ 2510 h 2597"/>
                <a:gd name="T72" fmla="*/ 30 w 5197"/>
                <a:gd name="T73" fmla="*/ 2283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2" name="Freeform 413">
              <a:extLst>
                <a:ext uri="{FF2B5EF4-FFF2-40B4-BE49-F238E27FC236}">
                  <a16:creationId xmlns:a16="http://schemas.microsoft.com/office/drawing/2014/main" id="{D4694E99-7957-56C6-FE86-374FC156A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120"/>
              <a:ext cx="2416" cy="1840"/>
            </a:xfrm>
            <a:custGeom>
              <a:avLst/>
              <a:gdLst>
                <a:gd name="T0" fmla="*/ 624 w 2416"/>
                <a:gd name="T1" fmla="*/ 499 h 2080"/>
                <a:gd name="T2" fmla="*/ 480 w 2416"/>
                <a:gd name="T3" fmla="*/ 436 h 2080"/>
                <a:gd name="T4" fmla="*/ 576 w 2416"/>
                <a:gd name="T5" fmla="*/ 399 h 2080"/>
                <a:gd name="T6" fmla="*/ 480 w 2416"/>
                <a:gd name="T7" fmla="*/ 387 h 2080"/>
                <a:gd name="T8" fmla="*/ 384 w 2416"/>
                <a:gd name="T9" fmla="*/ 349 h 2080"/>
                <a:gd name="T10" fmla="*/ 480 w 2416"/>
                <a:gd name="T11" fmla="*/ 311 h 2080"/>
                <a:gd name="T12" fmla="*/ 336 w 2416"/>
                <a:gd name="T13" fmla="*/ 299 h 2080"/>
                <a:gd name="T14" fmla="*/ 144 w 2416"/>
                <a:gd name="T15" fmla="*/ 261 h 2080"/>
                <a:gd name="T16" fmla="*/ 48 w 2416"/>
                <a:gd name="T17" fmla="*/ 200 h 2080"/>
                <a:gd name="T18" fmla="*/ 144 w 2416"/>
                <a:gd name="T19" fmla="*/ 162 h 2080"/>
                <a:gd name="T20" fmla="*/ 48 w 2416"/>
                <a:gd name="T21" fmla="*/ 150 h 2080"/>
                <a:gd name="T22" fmla="*/ 0 w 2416"/>
                <a:gd name="T23" fmla="*/ 99 h 2080"/>
                <a:gd name="T24" fmla="*/ 48 w 2416"/>
                <a:gd name="T25" fmla="*/ 24 h 2080"/>
                <a:gd name="T26" fmla="*/ 288 w 2416"/>
                <a:gd name="T27" fmla="*/ 0 h 2080"/>
                <a:gd name="T28" fmla="*/ 576 w 2416"/>
                <a:gd name="T29" fmla="*/ 24 h 2080"/>
                <a:gd name="T30" fmla="*/ 672 w 2416"/>
                <a:gd name="T31" fmla="*/ 63 h 2080"/>
                <a:gd name="T32" fmla="*/ 768 w 2416"/>
                <a:gd name="T33" fmla="*/ 24 h 2080"/>
                <a:gd name="T34" fmla="*/ 912 w 2416"/>
                <a:gd name="T35" fmla="*/ 37 h 2080"/>
                <a:gd name="T36" fmla="*/ 1056 w 2416"/>
                <a:gd name="T37" fmla="*/ 0 h 2080"/>
                <a:gd name="T38" fmla="*/ 1200 w 2416"/>
                <a:gd name="T39" fmla="*/ 37 h 2080"/>
                <a:gd name="T40" fmla="*/ 1296 w 2416"/>
                <a:gd name="T41" fmla="*/ 12 h 2080"/>
                <a:gd name="T42" fmla="*/ 1536 w 2416"/>
                <a:gd name="T43" fmla="*/ 24 h 2080"/>
                <a:gd name="T44" fmla="*/ 1632 w 2416"/>
                <a:gd name="T45" fmla="*/ 112 h 2080"/>
                <a:gd name="T46" fmla="*/ 1536 w 2416"/>
                <a:gd name="T47" fmla="*/ 173 h 2080"/>
                <a:gd name="T48" fmla="*/ 1632 w 2416"/>
                <a:gd name="T49" fmla="*/ 173 h 2080"/>
                <a:gd name="T50" fmla="*/ 1776 w 2416"/>
                <a:gd name="T51" fmla="*/ 212 h 2080"/>
                <a:gd name="T52" fmla="*/ 1824 w 2416"/>
                <a:gd name="T53" fmla="*/ 274 h 2080"/>
                <a:gd name="T54" fmla="*/ 1728 w 2416"/>
                <a:gd name="T55" fmla="*/ 336 h 2080"/>
                <a:gd name="T56" fmla="*/ 1968 w 2416"/>
                <a:gd name="T57" fmla="*/ 349 h 2080"/>
                <a:gd name="T58" fmla="*/ 2208 w 2416"/>
                <a:gd name="T59" fmla="*/ 410 h 2080"/>
                <a:gd name="T60" fmla="*/ 2160 w 2416"/>
                <a:gd name="T61" fmla="*/ 524 h 2080"/>
                <a:gd name="T62" fmla="*/ 672 w 2416"/>
                <a:gd name="T63" fmla="*/ 511 h 20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16" h="2080">
                  <a:moveTo>
                    <a:pt x="624" y="1920"/>
                  </a:moveTo>
                  <a:cubicBezTo>
                    <a:pt x="556" y="1832"/>
                    <a:pt x="488" y="1744"/>
                    <a:pt x="480" y="1680"/>
                  </a:cubicBezTo>
                  <a:cubicBezTo>
                    <a:pt x="472" y="1616"/>
                    <a:pt x="576" y="1568"/>
                    <a:pt x="576" y="1536"/>
                  </a:cubicBezTo>
                  <a:cubicBezTo>
                    <a:pt x="576" y="1504"/>
                    <a:pt x="512" y="1520"/>
                    <a:pt x="480" y="1488"/>
                  </a:cubicBezTo>
                  <a:cubicBezTo>
                    <a:pt x="448" y="1456"/>
                    <a:pt x="384" y="1392"/>
                    <a:pt x="384" y="1344"/>
                  </a:cubicBezTo>
                  <a:cubicBezTo>
                    <a:pt x="384" y="1296"/>
                    <a:pt x="488" y="1232"/>
                    <a:pt x="480" y="1200"/>
                  </a:cubicBezTo>
                  <a:cubicBezTo>
                    <a:pt x="472" y="1168"/>
                    <a:pt x="392" y="1184"/>
                    <a:pt x="336" y="1152"/>
                  </a:cubicBezTo>
                  <a:cubicBezTo>
                    <a:pt x="280" y="1120"/>
                    <a:pt x="192" y="1072"/>
                    <a:pt x="144" y="1008"/>
                  </a:cubicBezTo>
                  <a:cubicBezTo>
                    <a:pt x="96" y="944"/>
                    <a:pt x="48" y="832"/>
                    <a:pt x="48" y="768"/>
                  </a:cubicBezTo>
                  <a:cubicBezTo>
                    <a:pt x="48" y="704"/>
                    <a:pt x="144" y="656"/>
                    <a:pt x="144" y="624"/>
                  </a:cubicBezTo>
                  <a:cubicBezTo>
                    <a:pt x="144" y="592"/>
                    <a:pt x="72" y="616"/>
                    <a:pt x="48" y="576"/>
                  </a:cubicBezTo>
                  <a:cubicBezTo>
                    <a:pt x="24" y="536"/>
                    <a:pt x="0" y="464"/>
                    <a:pt x="0" y="384"/>
                  </a:cubicBezTo>
                  <a:cubicBezTo>
                    <a:pt x="0" y="304"/>
                    <a:pt x="0" y="160"/>
                    <a:pt x="48" y="96"/>
                  </a:cubicBezTo>
                  <a:cubicBezTo>
                    <a:pt x="96" y="32"/>
                    <a:pt x="200" y="0"/>
                    <a:pt x="288" y="0"/>
                  </a:cubicBezTo>
                  <a:cubicBezTo>
                    <a:pt x="376" y="0"/>
                    <a:pt x="512" y="56"/>
                    <a:pt x="576" y="96"/>
                  </a:cubicBezTo>
                  <a:cubicBezTo>
                    <a:pt x="640" y="136"/>
                    <a:pt x="640" y="240"/>
                    <a:pt x="672" y="240"/>
                  </a:cubicBezTo>
                  <a:cubicBezTo>
                    <a:pt x="704" y="240"/>
                    <a:pt x="728" y="112"/>
                    <a:pt x="768" y="96"/>
                  </a:cubicBezTo>
                  <a:cubicBezTo>
                    <a:pt x="808" y="80"/>
                    <a:pt x="864" y="160"/>
                    <a:pt x="912" y="144"/>
                  </a:cubicBezTo>
                  <a:cubicBezTo>
                    <a:pt x="960" y="128"/>
                    <a:pt x="1008" y="0"/>
                    <a:pt x="1056" y="0"/>
                  </a:cubicBezTo>
                  <a:cubicBezTo>
                    <a:pt x="1104" y="0"/>
                    <a:pt x="1160" y="136"/>
                    <a:pt x="1200" y="144"/>
                  </a:cubicBezTo>
                  <a:cubicBezTo>
                    <a:pt x="1240" y="152"/>
                    <a:pt x="1240" y="56"/>
                    <a:pt x="1296" y="48"/>
                  </a:cubicBezTo>
                  <a:cubicBezTo>
                    <a:pt x="1352" y="40"/>
                    <a:pt x="1480" y="32"/>
                    <a:pt x="1536" y="96"/>
                  </a:cubicBezTo>
                  <a:cubicBezTo>
                    <a:pt x="1592" y="160"/>
                    <a:pt x="1632" y="336"/>
                    <a:pt x="1632" y="432"/>
                  </a:cubicBezTo>
                  <a:cubicBezTo>
                    <a:pt x="1632" y="528"/>
                    <a:pt x="1536" y="632"/>
                    <a:pt x="1536" y="672"/>
                  </a:cubicBezTo>
                  <a:cubicBezTo>
                    <a:pt x="1536" y="712"/>
                    <a:pt x="1592" y="648"/>
                    <a:pt x="1632" y="672"/>
                  </a:cubicBezTo>
                  <a:cubicBezTo>
                    <a:pt x="1672" y="696"/>
                    <a:pt x="1744" y="752"/>
                    <a:pt x="1776" y="816"/>
                  </a:cubicBezTo>
                  <a:cubicBezTo>
                    <a:pt x="1808" y="880"/>
                    <a:pt x="1832" y="976"/>
                    <a:pt x="1824" y="1056"/>
                  </a:cubicBezTo>
                  <a:cubicBezTo>
                    <a:pt x="1816" y="1136"/>
                    <a:pt x="1704" y="1248"/>
                    <a:pt x="1728" y="1296"/>
                  </a:cubicBezTo>
                  <a:cubicBezTo>
                    <a:pt x="1752" y="1344"/>
                    <a:pt x="1888" y="1296"/>
                    <a:pt x="1968" y="1344"/>
                  </a:cubicBezTo>
                  <a:cubicBezTo>
                    <a:pt x="2048" y="1392"/>
                    <a:pt x="2176" y="1472"/>
                    <a:pt x="2208" y="1584"/>
                  </a:cubicBezTo>
                  <a:cubicBezTo>
                    <a:pt x="2240" y="1696"/>
                    <a:pt x="2416" y="1952"/>
                    <a:pt x="2160" y="2016"/>
                  </a:cubicBezTo>
                  <a:cubicBezTo>
                    <a:pt x="1904" y="2080"/>
                    <a:pt x="1288" y="2024"/>
                    <a:pt x="672" y="1968"/>
                  </a:cubicBezTo>
                </a:path>
              </a:pathLst>
            </a:custGeom>
            <a:gradFill rotWithShape="1">
              <a:gsLst>
                <a:gs pos="0">
                  <a:srgbClr val="13ED13"/>
                </a:gs>
                <a:gs pos="100000">
                  <a:srgbClr val="085F08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3" name="Freeform 414">
              <a:extLst>
                <a:ext uri="{FF2B5EF4-FFF2-40B4-BE49-F238E27FC236}">
                  <a16:creationId xmlns:a16="http://schemas.microsoft.com/office/drawing/2014/main" id="{FCD0A2C8-DC89-5C4A-F4F2-A1D72391C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00"/>
              <a:ext cx="2856" cy="1800"/>
            </a:xfrm>
            <a:custGeom>
              <a:avLst/>
              <a:gdLst>
                <a:gd name="T0" fmla="*/ 344 w 2856"/>
                <a:gd name="T1" fmla="*/ 1688 h 1800"/>
                <a:gd name="T2" fmla="*/ 248 w 2856"/>
                <a:gd name="T3" fmla="*/ 1496 h 1800"/>
                <a:gd name="T4" fmla="*/ 392 w 2856"/>
                <a:gd name="T5" fmla="*/ 1400 h 1800"/>
                <a:gd name="T6" fmla="*/ 296 w 2856"/>
                <a:gd name="T7" fmla="*/ 1160 h 1800"/>
                <a:gd name="T8" fmla="*/ 392 w 2856"/>
                <a:gd name="T9" fmla="*/ 968 h 1800"/>
                <a:gd name="T10" fmla="*/ 248 w 2856"/>
                <a:gd name="T11" fmla="*/ 776 h 1800"/>
                <a:gd name="T12" fmla="*/ 152 w 2856"/>
                <a:gd name="T13" fmla="*/ 680 h 1800"/>
                <a:gd name="T14" fmla="*/ 56 w 2856"/>
                <a:gd name="T15" fmla="*/ 536 h 1800"/>
                <a:gd name="T16" fmla="*/ 56 w 2856"/>
                <a:gd name="T17" fmla="*/ 296 h 1800"/>
                <a:gd name="T18" fmla="*/ 152 w 2856"/>
                <a:gd name="T19" fmla="*/ 104 h 1800"/>
                <a:gd name="T20" fmla="*/ 344 w 2856"/>
                <a:gd name="T21" fmla="*/ 8 h 1800"/>
                <a:gd name="T22" fmla="*/ 536 w 2856"/>
                <a:gd name="T23" fmla="*/ 56 h 1800"/>
                <a:gd name="T24" fmla="*/ 632 w 2856"/>
                <a:gd name="T25" fmla="*/ 152 h 1800"/>
                <a:gd name="T26" fmla="*/ 728 w 2856"/>
                <a:gd name="T27" fmla="*/ 344 h 1800"/>
                <a:gd name="T28" fmla="*/ 776 w 2856"/>
                <a:gd name="T29" fmla="*/ 248 h 1800"/>
                <a:gd name="T30" fmla="*/ 872 w 2856"/>
                <a:gd name="T31" fmla="*/ 248 h 1800"/>
                <a:gd name="T32" fmla="*/ 920 w 2856"/>
                <a:gd name="T33" fmla="*/ 344 h 1800"/>
                <a:gd name="T34" fmla="*/ 968 w 2856"/>
                <a:gd name="T35" fmla="*/ 296 h 1800"/>
                <a:gd name="T36" fmla="*/ 1064 w 2856"/>
                <a:gd name="T37" fmla="*/ 296 h 1800"/>
                <a:gd name="T38" fmla="*/ 1160 w 2856"/>
                <a:gd name="T39" fmla="*/ 296 h 1800"/>
                <a:gd name="T40" fmla="*/ 1256 w 2856"/>
                <a:gd name="T41" fmla="*/ 392 h 1800"/>
                <a:gd name="T42" fmla="*/ 1256 w 2856"/>
                <a:gd name="T43" fmla="*/ 584 h 1800"/>
                <a:gd name="T44" fmla="*/ 1352 w 2856"/>
                <a:gd name="T45" fmla="*/ 392 h 1800"/>
                <a:gd name="T46" fmla="*/ 1544 w 2856"/>
                <a:gd name="T47" fmla="*/ 296 h 1800"/>
                <a:gd name="T48" fmla="*/ 1640 w 2856"/>
                <a:gd name="T49" fmla="*/ 632 h 1800"/>
                <a:gd name="T50" fmla="*/ 1832 w 2856"/>
                <a:gd name="T51" fmla="*/ 632 h 1800"/>
                <a:gd name="T52" fmla="*/ 1832 w 2856"/>
                <a:gd name="T53" fmla="*/ 776 h 1800"/>
                <a:gd name="T54" fmla="*/ 1880 w 2856"/>
                <a:gd name="T55" fmla="*/ 776 h 1800"/>
                <a:gd name="T56" fmla="*/ 2024 w 2856"/>
                <a:gd name="T57" fmla="*/ 728 h 1800"/>
                <a:gd name="T58" fmla="*/ 2120 w 2856"/>
                <a:gd name="T59" fmla="*/ 824 h 1800"/>
                <a:gd name="T60" fmla="*/ 2120 w 2856"/>
                <a:gd name="T61" fmla="*/ 920 h 1800"/>
                <a:gd name="T62" fmla="*/ 2216 w 2856"/>
                <a:gd name="T63" fmla="*/ 872 h 1800"/>
                <a:gd name="T64" fmla="*/ 2408 w 2856"/>
                <a:gd name="T65" fmla="*/ 872 h 1800"/>
                <a:gd name="T66" fmla="*/ 2600 w 2856"/>
                <a:gd name="T67" fmla="*/ 1016 h 1800"/>
                <a:gd name="T68" fmla="*/ 2552 w 2856"/>
                <a:gd name="T69" fmla="*/ 1064 h 1800"/>
                <a:gd name="T70" fmla="*/ 2456 w 2856"/>
                <a:gd name="T71" fmla="*/ 1160 h 1800"/>
                <a:gd name="T72" fmla="*/ 2552 w 2856"/>
                <a:gd name="T73" fmla="*/ 1160 h 1800"/>
                <a:gd name="T74" fmla="*/ 2744 w 2856"/>
                <a:gd name="T75" fmla="*/ 1304 h 1800"/>
                <a:gd name="T76" fmla="*/ 2648 w 2856"/>
                <a:gd name="T77" fmla="*/ 1304 h 1800"/>
                <a:gd name="T78" fmla="*/ 2552 w 2856"/>
                <a:gd name="T79" fmla="*/ 1400 h 1800"/>
                <a:gd name="T80" fmla="*/ 2552 w 2856"/>
                <a:gd name="T81" fmla="*/ 1544 h 1800"/>
                <a:gd name="T82" fmla="*/ 2696 w 2856"/>
                <a:gd name="T83" fmla="*/ 1448 h 1800"/>
                <a:gd name="T84" fmla="*/ 2840 w 2856"/>
                <a:gd name="T85" fmla="*/ 1544 h 1800"/>
                <a:gd name="T86" fmla="*/ 2744 w 2856"/>
                <a:gd name="T87" fmla="*/ 1544 h 1800"/>
                <a:gd name="T88" fmla="*/ 2696 w 2856"/>
                <a:gd name="T89" fmla="*/ 1640 h 1800"/>
                <a:gd name="T90" fmla="*/ 2792 w 2856"/>
                <a:gd name="T91" fmla="*/ 1784 h 1800"/>
                <a:gd name="T92" fmla="*/ 2312 w 2856"/>
                <a:gd name="T93" fmla="*/ 1736 h 1800"/>
                <a:gd name="T94" fmla="*/ 344 w 2856"/>
                <a:gd name="T95" fmla="*/ 1688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4" name="Freeform 415">
              <a:extLst>
                <a:ext uri="{FF2B5EF4-FFF2-40B4-BE49-F238E27FC236}">
                  <a16:creationId xmlns:a16="http://schemas.microsoft.com/office/drawing/2014/main" id="{61187F0F-D505-B7C6-CB90-68B63174402D}"/>
                </a:ext>
              </a:extLst>
            </p:cNvPr>
            <p:cNvSpPr>
              <a:spLocks/>
            </p:cNvSpPr>
            <p:nvPr/>
          </p:nvSpPr>
          <p:spPr bwMode="auto">
            <a:xfrm rot="364600" flipH="1">
              <a:off x="48" y="3024"/>
              <a:ext cx="2544" cy="1152"/>
            </a:xfrm>
            <a:custGeom>
              <a:avLst/>
              <a:gdLst>
                <a:gd name="T0" fmla="*/ 95 w 2856"/>
                <a:gd name="T1" fmla="*/ 12 h 1800"/>
                <a:gd name="T2" fmla="*/ 69 w 2856"/>
                <a:gd name="T3" fmla="*/ 11 h 1800"/>
                <a:gd name="T4" fmla="*/ 110 w 2856"/>
                <a:gd name="T5" fmla="*/ 10 h 1800"/>
                <a:gd name="T6" fmla="*/ 84 w 2856"/>
                <a:gd name="T7" fmla="*/ 8 h 1800"/>
                <a:gd name="T8" fmla="*/ 110 w 2856"/>
                <a:gd name="T9" fmla="*/ 8 h 1800"/>
                <a:gd name="T10" fmla="*/ 69 w 2856"/>
                <a:gd name="T11" fmla="*/ 6 h 1800"/>
                <a:gd name="T12" fmla="*/ 43 w 2856"/>
                <a:gd name="T13" fmla="*/ 5 h 1800"/>
                <a:gd name="T14" fmla="*/ 16 w 2856"/>
                <a:gd name="T15" fmla="*/ 4 h 1800"/>
                <a:gd name="T16" fmla="*/ 16 w 2856"/>
                <a:gd name="T17" fmla="*/ 2 h 1800"/>
                <a:gd name="T18" fmla="*/ 43 w 2856"/>
                <a:gd name="T19" fmla="*/ 1 h 1800"/>
                <a:gd name="T20" fmla="*/ 95 w 2856"/>
                <a:gd name="T21" fmla="*/ 1 h 1800"/>
                <a:gd name="T22" fmla="*/ 151 w 2856"/>
                <a:gd name="T23" fmla="*/ 1 h 1800"/>
                <a:gd name="T24" fmla="*/ 177 w 2856"/>
                <a:gd name="T25" fmla="*/ 1 h 1800"/>
                <a:gd name="T26" fmla="*/ 204 w 2856"/>
                <a:gd name="T27" fmla="*/ 3 h 1800"/>
                <a:gd name="T28" fmla="*/ 217 w 2856"/>
                <a:gd name="T29" fmla="*/ 2 h 1800"/>
                <a:gd name="T30" fmla="*/ 244 w 2856"/>
                <a:gd name="T31" fmla="*/ 2 h 1800"/>
                <a:gd name="T32" fmla="*/ 257 w 2856"/>
                <a:gd name="T33" fmla="*/ 3 h 1800"/>
                <a:gd name="T34" fmla="*/ 271 w 2856"/>
                <a:gd name="T35" fmla="*/ 2 h 1800"/>
                <a:gd name="T36" fmla="*/ 298 w 2856"/>
                <a:gd name="T37" fmla="*/ 2 h 1800"/>
                <a:gd name="T38" fmla="*/ 325 w 2856"/>
                <a:gd name="T39" fmla="*/ 2 h 1800"/>
                <a:gd name="T40" fmla="*/ 352 w 2856"/>
                <a:gd name="T41" fmla="*/ 3 h 1800"/>
                <a:gd name="T42" fmla="*/ 352 w 2856"/>
                <a:gd name="T43" fmla="*/ 4 h 1800"/>
                <a:gd name="T44" fmla="*/ 379 w 2856"/>
                <a:gd name="T45" fmla="*/ 3 h 1800"/>
                <a:gd name="T46" fmla="*/ 432 w 2856"/>
                <a:gd name="T47" fmla="*/ 2 h 1800"/>
                <a:gd name="T48" fmla="*/ 460 w 2856"/>
                <a:gd name="T49" fmla="*/ 5 h 1800"/>
                <a:gd name="T50" fmla="*/ 514 w 2856"/>
                <a:gd name="T51" fmla="*/ 5 h 1800"/>
                <a:gd name="T52" fmla="*/ 514 w 2856"/>
                <a:gd name="T53" fmla="*/ 6 h 1800"/>
                <a:gd name="T54" fmla="*/ 527 w 2856"/>
                <a:gd name="T55" fmla="*/ 6 h 1800"/>
                <a:gd name="T56" fmla="*/ 567 w 2856"/>
                <a:gd name="T57" fmla="*/ 5 h 1800"/>
                <a:gd name="T58" fmla="*/ 592 w 2856"/>
                <a:gd name="T59" fmla="*/ 6 h 1800"/>
                <a:gd name="T60" fmla="*/ 592 w 2856"/>
                <a:gd name="T61" fmla="*/ 7 h 1800"/>
                <a:gd name="T62" fmla="*/ 621 w 2856"/>
                <a:gd name="T63" fmla="*/ 6 h 1800"/>
                <a:gd name="T64" fmla="*/ 675 w 2856"/>
                <a:gd name="T65" fmla="*/ 6 h 1800"/>
                <a:gd name="T66" fmla="*/ 729 w 2856"/>
                <a:gd name="T67" fmla="*/ 8 h 1800"/>
                <a:gd name="T68" fmla="*/ 715 w 2856"/>
                <a:gd name="T69" fmla="*/ 8 h 1800"/>
                <a:gd name="T70" fmla="*/ 689 w 2856"/>
                <a:gd name="T71" fmla="*/ 8 h 1800"/>
                <a:gd name="T72" fmla="*/ 715 w 2856"/>
                <a:gd name="T73" fmla="*/ 8 h 1800"/>
                <a:gd name="T74" fmla="*/ 768 w 2856"/>
                <a:gd name="T75" fmla="*/ 10 h 1800"/>
                <a:gd name="T76" fmla="*/ 741 w 2856"/>
                <a:gd name="T77" fmla="*/ 10 h 1800"/>
                <a:gd name="T78" fmla="*/ 715 w 2856"/>
                <a:gd name="T79" fmla="*/ 10 h 1800"/>
                <a:gd name="T80" fmla="*/ 715 w 2856"/>
                <a:gd name="T81" fmla="*/ 12 h 1800"/>
                <a:gd name="T82" fmla="*/ 755 w 2856"/>
                <a:gd name="T83" fmla="*/ 11 h 1800"/>
                <a:gd name="T84" fmla="*/ 796 w 2856"/>
                <a:gd name="T85" fmla="*/ 12 h 1800"/>
                <a:gd name="T86" fmla="*/ 768 w 2856"/>
                <a:gd name="T87" fmla="*/ 12 h 1800"/>
                <a:gd name="T88" fmla="*/ 755 w 2856"/>
                <a:gd name="T89" fmla="*/ 12 h 1800"/>
                <a:gd name="T90" fmla="*/ 781 w 2856"/>
                <a:gd name="T91" fmla="*/ 13 h 1800"/>
                <a:gd name="T92" fmla="*/ 648 w 2856"/>
                <a:gd name="T93" fmla="*/ 13 h 1800"/>
                <a:gd name="T94" fmla="*/ 95 w 2856"/>
                <a:gd name="T95" fmla="*/ 12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665" name="Freeform 416">
              <a:extLst>
                <a:ext uri="{FF2B5EF4-FFF2-40B4-BE49-F238E27FC236}">
                  <a16:creationId xmlns:a16="http://schemas.microsoft.com/office/drawing/2014/main" id="{7B5A74A3-BA2D-51E5-81F6-D2CFF90A4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8" y="3360"/>
              <a:ext cx="5568" cy="960"/>
            </a:xfrm>
            <a:custGeom>
              <a:avLst/>
              <a:gdLst>
                <a:gd name="T0" fmla="*/ 81 w 5197"/>
                <a:gd name="T1" fmla="*/ 0 h 2597"/>
                <a:gd name="T2" fmla="*/ 63 w 5197"/>
                <a:gd name="T3" fmla="*/ 0 h 2597"/>
                <a:gd name="T4" fmla="*/ 48 w 5197"/>
                <a:gd name="T5" fmla="*/ 0 h 2597"/>
                <a:gd name="T6" fmla="*/ 63 w 5197"/>
                <a:gd name="T7" fmla="*/ 0 h 2597"/>
                <a:gd name="T8" fmla="*/ 424 w 5197"/>
                <a:gd name="T9" fmla="*/ 0 h 2597"/>
                <a:gd name="T10" fmla="*/ 1277 w 5197"/>
                <a:gd name="T11" fmla="*/ 0 h 2597"/>
                <a:gd name="T12" fmla="*/ 1482 w 5197"/>
                <a:gd name="T13" fmla="*/ 0 h 2597"/>
                <a:gd name="T14" fmla="*/ 1742 w 5197"/>
                <a:gd name="T15" fmla="*/ 0 h 2597"/>
                <a:gd name="T16" fmla="*/ 1865 w 5197"/>
                <a:gd name="T17" fmla="*/ 0 h 2597"/>
                <a:gd name="T18" fmla="*/ 2126 w 5197"/>
                <a:gd name="T19" fmla="*/ 0 h 2597"/>
                <a:gd name="T20" fmla="*/ 2647 w 5197"/>
                <a:gd name="T21" fmla="*/ 0 h 2597"/>
                <a:gd name="T22" fmla="*/ 3064 w 5197"/>
                <a:gd name="T23" fmla="*/ 0 h 2597"/>
                <a:gd name="T24" fmla="*/ 3201 w 5197"/>
                <a:gd name="T25" fmla="*/ 0 h 2597"/>
                <a:gd name="T26" fmla="*/ 3528 w 5197"/>
                <a:gd name="T27" fmla="*/ 0 h 2597"/>
                <a:gd name="T28" fmla="*/ 4047 w 5197"/>
                <a:gd name="T29" fmla="*/ 0 h 2597"/>
                <a:gd name="T30" fmla="*/ 4453 w 5197"/>
                <a:gd name="T31" fmla="*/ 0 h 2597"/>
                <a:gd name="T32" fmla="*/ 4844 w 5197"/>
                <a:gd name="T33" fmla="*/ 0 h 2597"/>
                <a:gd name="T34" fmla="*/ 5383 w 5197"/>
                <a:gd name="T35" fmla="*/ 0 h 2597"/>
                <a:gd name="T36" fmla="*/ 5798 w 5197"/>
                <a:gd name="T37" fmla="*/ 0 h 2597"/>
                <a:gd name="T38" fmla="*/ 6023 w 5197"/>
                <a:gd name="T39" fmla="*/ 0 h 2597"/>
                <a:gd name="T40" fmla="*/ 6262 w 5197"/>
                <a:gd name="T41" fmla="*/ 0 h 2597"/>
                <a:gd name="T42" fmla="*/ 6301 w 5197"/>
                <a:gd name="T43" fmla="*/ 0 h 2597"/>
                <a:gd name="T44" fmla="*/ 6455 w 5197"/>
                <a:gd name="T45" fmla="*/ 0 h 2597"/>
                <a:gd name="T46" fmla="*/ 6510 w 5197"/>
                <a:gd name="T47" fmla="*/ 0 h 2597"/>
                <a:gd name="T48" fmla="*/ 6767 w 5197"/>
                <a:gd name="T49" fmla="*/ 0 h 2597"/>
                <a:gd name="T50" fmla="*/ 7014 w 5197"/>
                <a:gd name="T51" fmla="*/ 0 h 2597"/>
                <a:gd name="T52" fmla="*/ 7323 w 5197"/>
                <a:gd name="T53" fmla="*/ 0 h 2597"/>
                <a:gd name="T54" fmla="*/ 7718 w 5197"/>
                <a:gd name="T55" fmla="*/ 0 h 2597"/>
                <a:gd name="T56" fmla="*/ 8043 w 5197"/>
                <a:gd name="T57" fmla="*/ 0 h 2597"/>
                <a:gd name="T58" fmla="*/ 8553 w 5197"/>
                <a:gd name="T59" fmla="*/ 0 h 2597"/>
                <a:gd name="T60" fmla="*/ 9169 w 5197"/>
                <a:gd name="T61" fmla="*/ 0 h 2597"/>
                <a:gd name="T62" fmla="*/ 9886 w 5197"/>
                <a:gd name="T63" fmla="*/ 0 h 2597"/>
                <a:gd name="T64" fmla="*/ 10704 w 5197"/>
                <a:gd name="T65" fmla="*/ 0 h 2597"/>
                <a:gd name="T66" fmla="*/ 10941 w 5197"/>
                <a:gd name="T67" fmla="*/ 0 h 2597"/>
                <a:gd name="T68" fmla="*/ 10579 w 5197"/>
                <a:gd name="T69" fmla="*/ 0 h 2597"/>
                <a:gd name="T70" fmla="*/ 7840 w 5197"/>
                <a:gd name="T71" fmla="*/ 0 h 2597"/>
                <a:gd name="T72" fmla="*/ 63 w 5197"/>
                <a:gd name="T73" fmla="*/ 0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3016" name="Freeform 417">
            <a:extLst>
              <a:ext uri="{FF2B5EF4-FFF2-40B4-BE49-F238E27FC236}">
                <a16:creationId xmlns:a16="http://schemas.microsoft.com/office/drawing/2014/main" id="{7C0A2318-F752-6411-DCF0-1A8658E9316F}"/>
              </a:ext>
            </a:extLst>
          </p:cNvPr>
          <p:cNvSpPr>
            <a:spLocks/>
          </p:cNvSpPr>
          <p:nvPr/>
        </p:nvSpPr>
        <p:spPr bwMode="auto">
          <a:xfrm>
            <a:off x="-1981200" y="5867400"/>
            <a:ext cx="11591925" cy="1077913"/>
          </a:xfrm>
          <a:custGeom>
            <a:avLst/>
            <a:gdLst>
              <a:gd name="T0" fmla="*/ 2147483647 w 7302"/>
              <a:gd name="T1" fmla="*/ 2147483647 h 679"/>
              <a:gd name="T2" fmla="*/ 2147483647 w 7302"/>
              <a:gd name="T3" fmla="*/ 2147483647 h 679"/>
              <a:gd name="T4" fmla="*/ 2147483647 w 7302"/>
              <a:gd name="T5" fmla="*/ 2147483647 h 679"/>
              <a:gd name="T6" fmla="*/ 2147483647 w 7302"/>
              <a:gd name="T7" fmla="*/ 2147483647 h 679"/>
              <a:gd name="T8" fmla="*/ 2147483647 w 7302"/>
              <a:gd name="T9" fmla="*/ 2147483647 h 679"/>
              <a:gd name="T10" fmla="*/ 2147483647 w 7302"/>
              <a:gd name="T11" fmla="*/ 2147483647 h 679"/>
              <a:gd name="T12" fmla="*/ 2147483647 w 7302"/>
              <a:gd name="T13" fmla="*/ 2147483647 h 679"/>
              <a:gd name="T14" fmla="*/ 2147483647 w 7302"/>
              <a:gd name="T15" fmla="*/ 2147483647 h 679"/>
              <a:gd name="T16" fmla="*/ 2147483647 w 7302"/>
              <a:gd name="T17" fmla="*/ 2147483647 h 679"/>
              <a:gd name="T18" fmla="*/ 2147483647 w 7302"/>
              <a:gd name="T19" fmla="*/ 2147483647 h 679"/>
              <a:gd name="T20" fmla="*/ 2147483647 w 7302"/>
              <a:gd name="T21" fmla="*/ 2147483647 h 679"/>
              <a:gd name="T22" fmla="*/ 2147483647 w 7302"/>
              <a:gd name="T23" fmla="*/ 2147483647 h 679"/>
              <a:gd name="T24" fmla="*/ 2147483647 w 7302"/>
              <a:gd name="T25" fmla="*/ 2147483647 h 679"/>
              <a:gd name="T26" fmla="*/ 2147483647 w 7302"/>
              <a:gd name="T27" fmla="*/ 2147483647 h 679"/>
              <a:gd name="T28" fmla="*/ 2147483647 w 7302"/>
              <a:gd name="T29" fmla="*/ 2147483647 h 679"/>
              <a:gd name="T30" fmla="*/ 2147483647 w 7302"/>
              <a:gd name="T31" fmla="*/ 2147483647 h 67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302" h="679">
                <a:moveTo>
                  <a:pt x="876" y="408"/>
                </a:moveTo>
                <a:cubicBezTo>
                  <a:pt x="912" y="333"/>
                  <a:pt x="1013" y="224"/>
                  <a:pt x="1127" y="174"/>
                </a:cubicBezTo>
                <a:cubicBezTo>
                  <a:pt x="1241" y="124"/>
                  <a:pt x="1394" y="135"/>
                  <a:pt x="1561" y="107"/>
                </a:cubicBezTo>
                <a:cubicBezTo>
                  <a:pt x="1728" y="79"/>
                  <a:pt x="1972" y="0"/>
                  <a:pt x="2129" y="3"/>
                </a:cubicBezTo>
                <a:cubicBezTo>
                  <a:pt x="2286" y="6"/>
                  <a:pt x="2411" y="89"/>
                  <a:pt x="2504" y="128"/>
                </a:cubicBezTo>
                <a:cubicBezTo>
                  <a:pt x="2597" y="167"/>
                  <a:pt x="2568" y="221"/>
                  <a:pt x="2686" y="239"/>
                </a:cubicBezTo>
                <a:cubicBezTo>
                  <a:pt x="2804" y="257"/>
                  <a:pt x="3014" y="223"/>
                  <a:pt x="3214" y="239"/>
                </a:cubicBezTo>
                <a:cubicBezTo>
                  <a:pt x="3414" y="255"/>
                  <a:pt x="3750" y="295"/>
                  <a:pt x="3886" y="335"/>
                </a:cubicBezTo>
                <a:cubicBezTo>
                  <a:pt x="4022" y="375"/>
                  <a:pt x="3942" y="455"/>
                  <a:pt x="4030" y="479"/>
                </a:cubicBezTo>
                <a:cubicBezTo>
                  <a:pt x="4118" y="503"/>
                  <a:pt x="4222" y="479"/>
                  <a:pt x="4414" y="479"/>
                </a:cubicBezTo>
                <a:cubicBezTo>
                  <a:pt x="4606" y="479"/>
                  <a:pt x="4878" y="487"/>
                  <a:pt x="5182" y="479"/>
                </a:cubicBezTo>
                <a:cubicBezTo>
                  <a:pt x="5486" y="471"/>
                  <a:pt x="5982" y="415"/>
                  <a:pt x="6238" y="431"/>
                </a:cubicBezTo>
                <a:cubicBezTo>
                  <a:pt x="6494" y="447"/>
                  <a:pt x="6702" y="535"/>
                  <a:pt x="6718" y="575"/>
                </a:cubicBezTo>
                <a:cubicBezTo>
                  <a:pt x="6734" y="615"/>
                  <a:pt x="7302" y="663"/>
                  <a:pt x="6334" y="671"/>
                </a:cubicBezTo>
                <a:cubicBezTo>
                  <a:pt x="5366" y="679"/>
                  <a:pt x="1820" y="667"/>
                  <a:pt x="910" y="623"/>
                </a:cubicBezTo>
                <a:cubicBezTo>
                  <a:pt x="0" y="579"/>
                  <a:pt x="840" y="483"/>
                  <a:pt x="876" y="408"/>
                </a:cubicBezTo>
                <a:close/>
              </a:path>
            </a:pathLst>
          </a:custGeom>
          <a:gradFill rotWithShape="1">
            <a:gsLst>
              <a:gs pos="0">
                <a:srgbClr val="00FF00">
                  <a:alpha val="50000"/>
                </a:srgbClr>
              </a:gs>
              <a:gs pos="100000">
                <a:srgbClr val="CCFF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99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17" name="AutoShape 418">
            <a:extLst>
              <a:ext uri="{FF2B5EF4-FFF2-40B4-BE49-F238E27FC236}">
                <a16:creationId xmlns:a16="http://schemas.microsoft.com/office/drawing/2014/main" id="{EFFB8AFB-1E8F-B589-2334-394CD3F770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152400"/>
            <a:ext cx="1219200" cy="304800"/>
          </a:xfrm>
          <a:prstGeom prst="cloudCallout">
            <a:avLst>
              <a:gd name="adj1" fmla="val -4167"/>
              <a:gd name="adj2" fmla="val 47398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43018" name="AutoShape 419">
            <a:extLst>
              <a:ext uri="{FF2B5EF4-FFF2-40B4-BE49-F238E27FC236}">
                <a16:creationId xmlns:a16="http://schemas.microsoft.com/office/drawing/2014/main" id="{BE04131A-5328-8AAA-95E3-4E851C0AC7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-152400"/>
            <a:ext cx="2286000" cy="685800"/>
          </a:xfrm>
          <a:prstGeom prst="cloudCallout">
            <a:avLst>
              <a:gd name="adj1" fmla="val -25556"/>
              <a:gd name="adj2" fmla="val -671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43019" name="AutoShape 420">
            <a:extLst>
              <a:ext uri="{FF2B5EF4-FFF2-40B4-BE49-F238E27FC236}">
                <a16:creationId xmlns:a16="http://schemas.microsoft.com/office/drawing/2014/main" id="{09F94542-D852-29E7-6598-B10DE88564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52400"/>
            <a:ext cx="2209800" cy="533400"/>
          </a:xfrm>
          <a:prstGeom prst="cloudCallout">
            <a:avLst>
              <a:gd name="adj1" fmla="val -24713"/>
              <a:gd name="adj2" fmla="val 565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43020" name="AutoShape 421">
            <a:extLst>
              <a:ext uri="{FF2B5EF4-FFF2-40B4-BE49-F238E27FC236}">
                <a16:creationId xmlns:a16="http://schemas.microsoft.com/office/drawing/2014/main" id="{C3B2D3A8-3728-A117-20FB-41CA670F30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685800"/>
            <a:ext cx="1295400" cy="381000"/>
          </a:xfrm>
          <a:prstGeom prst="cloudCallout">
            <a:avLst>
              <a:gd name="adj1" fmla="val -6861"/>
              <a:gd name="adj2" fmla="val 27917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43021" name="Freeform 423" descr="Shingle">
            <a:extLst>
              <a:ext uri="{FF2B5EF4-FFF2-40B4-BE49-F238E27FC236}">
                <a16:creationId xmlns:a16="http://schemas.microsoft.com/office/drawing/2014/main" id="{38BB3418-866F-CC96-487A-4EF706C8EA5B}"/>
              </a:ext>
            </a:extLst>
          </p:cNvPr>
          <p:cNvSpPr>
            <a:spLocks/>
          </p:cNvSpPr>
          <p:nvPr/>
        </p:nvSpPr>
        <p:spPr bwMode="auto">
          <a:xfrm>
            <a:off x="7010400" y="762000"/>
            <a:ext cx="2362200" cy="1752600"/>
          </a:xfrm>
          <a:custGeom>
            <a:avLst/>
            <a:gdLst>
              <a:gd name="T0" fmla="*/ 0 w 1488"/>
              <a:gd name="T1" fmla="*/ 0 h 1104"/>
              <a:gd name="T2" fmla="*/ 2147483647 w 1488"/>
              <a:gd name="T3" fmla="*/ 2147483647 h 1104"/>
              <a:gd name="T4" fmla="*/ 2147483647 w 1488"/>
              <a:gd name="T5" fmla="*/ 2147483647 h 1104"/>
              <a:gd name="T6" fmla="*/ 0 w 1488"/>
              <a:gd name="T7" fmla="*/ 2147483647 h 1104"/>
              <a:gd name="T8" fmla="*/ 2147483647 w 1488"/>
              <a:gd name="T9" fmla="*/ 2147483647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488" h="1104">
                <a:moveTo>
                  <a:pt x="0" y="0"/>
                </a:moveTo>
                <a:lnTo>
                  <a:pt x="1440" y="96"/>
                </a:lnTo>
                <a:lnTo>
                  <a:pt x="1488" y="1104"/>
                </a:lnTo>
                <a:lnTo>
                  <a:pt x="0" y="48"/>
                </a:lnTo>
                <a:lnTo>
                  <a:pt x="48" y="48"/>
                </a:lnTo>
              </a:path>
            </a:pathLst>
          </a:custGeom>
          <a:pattFill prst="shingle">
            <a:fgClr>
              <a:srgbClr val="FF3300"/>
            </a:fgClr>
            <a:bgClr>
              <a:srgbClr val="B91403"/>
            </a:bgClr>
          </a:patt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2" name="Freeform 425" descr="Oak">
            <a:extLst>
              <a:ext uri="{FF2B5EF4-FFF2-40B4-BE49-F238E27FC236}">
                <a16:creationId xmlns:a16="http://schemas.microsoft.com/office/drawing/2014/main" id="{0E02844C-F405-3E0E-B7B5-C0CFAA9CB557}"/>
              </a:ext>
            </a:extLst>
          </p:cNvPr>
          <p:cNvSpPr>
            <a:spLocks/>
          </p:cNvSpPr>
          <p:nvPr/>
        </p:nvSpPr>
        <p:spPr bwMode="auto">
          <a:xfrm>
            <a:off x="4941888" y="2786063"/>
            <a:ext cx="792162" cy="412750"/>
          </a:xfrm>
          <a:custGeom>
            <a:avLst/>
            <a:gdLst>
              <a:gd name="T0" fmla="*/ 2147483647 w 814"/>
              <a:gd name="T1" fmla="*/ 2147483647 h 355"/>
              <a:gd name="T2" fmla="*/ 2147483647 w 814"/>
              <a:gd name="T3" fmla="*/ 0 h 355"/>
              <a:gd name="T4" fmla="*/ 0 w 814"/>
              <a:gd name="T5" fmla="*/ 2147483647 h 355"/>
              <a:gd name="T6" fmla="*/ 2147483647 w 814"/>
              <a:gd name="T7" fmla="*/ 2147483647 h 355"/>
              <a:gd name="T8" fmla="*/ 2147483647 w 814"/>
              <a:gd name="T9" fmla="*/ 2147483647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14" h="355">
                <a:moveTo>
                  <a:pt x="814" y="19"/>
                </a:moveTo>
                <a:lnTo>
                  <a:pt x="17" y="0"/>
                </a:lnTo>
                <a:lnTo>
                  <a:pt x="0" y="342"/>
                </a:lnTo>
                <a:lnTo>
                  <a:pt x="814" y="355"/>
                </a:lnTo>
                <a:lnTo>
                  <a:pt x="814" y="1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3" name="Freeform 426" descr="Oak">
            <a:extLst>
              <a:ext uri="{FF2B5EF4-FFF2-40B4-BE49-F238E27FC236}">
                <a16:creationId xmlns:a16="http://schemas.microsoft.com/office/drawing/2014/main" id="{60994E72-05D2-B940-87D5-7934DD5C8AAE}"/>
              </a:ext>
            </a:extLst>
          </p:cNvPr>
          <p:cNvSpPr>
            <a:spLocks/>
          </p:cNvSpPr>
          <p:nvPr/>
        </p:nvSpPr>
        <p:spPr bwMode="auto">
          <a:xfrm>
            <a:off x="4941888" y="3175000"/>
            <a:ext cx="796925" cy="582613"/>
          </a:xfrm>
          <a:custGeom>
            <a:avLst/>
            <a:gdLst>
              <a:gd name="T0" fmla="*/ 2147483647 w 820"/>
              <a:gd name="T1" fmla="*/ 2147483647 h 501"/>
              <a:gd name="T2" fmla="*/ 0 w 820"/>
              <a:gd name="T3" fmla="*/ 0 h 501"/>
              <a:gd name="T4" fmla="*/ 2147483647 w 820"/>
              <a:gd name="T5" fmla="*/ 2147483647 h 501"/>
              <a:gd name="T6" fmla="*/ 2147483647 w 820"/>
              <a:gd name="T7" fmla="*/ 2147483647 h 501"/>
              <a:gd name="T8" fmla="*/ 2147483647 w 820"/>
              <a:gd name="T9" fmla="*/ 2147483647 h 5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0" h="501">
                <a:moveTo>
                  <a:pt x="820" y="21"/>
                </a:moveTo>
                <a:lnTo>
                  <a:pt x="0" y="0"/>
                </a:lnTo>
                <a:lnTo>
                  <a:pt x="17" y="468"/>
                </a:lnTo>
                <a:lnTo>
                  <a:pt x="820" y="501"/>
                </a:lnTo>
                <a:lnTo>
                  <a:pt x="820" y="21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4" name="Freeform 427" descr="Oak">
            <a:extLst>
              <a:ext uri="{FF2B5EF4-FFF2-40B4-BE49-F238E27FC236}">
                <a16:creationId xmlns:a16="http://schemas.microsoft.com/office/drawing/2014/main" id="{5AFBCE69-7332-7C90-575E-0C8F96068833}"/>
              </a:ext>
            </a:extLst>
          </p:cNvPr>
          <p:cNvSpPr>
            <a:spLocks/>
          </p:cNvSpPr>
          <p:nvPr/>
        </p:nvSpPr>
        <p:spPr bwMode="auto">
          <a:xfrm>
            <a:off x="4959350" y="3736975"/>
            <a:ext cx="727075" cy="300038"/>
          </a:xfrm>
          <a:custGeom>
            <a:avLst/>
            <a:gdLst>
              <a:gd name="T0" fmla="*/ 2147483647 w 749"/>
              <a:gd name="T1" fmla="*/ 2147483647 h 257"/>
              <a:gd name="T2" fmla="*/ 0 w 749"/>
              <a:gd name="T3" fmla="*/ 0 h 257"/>
              <a:gd name="T4" fmla="*/ 0 w 749"/>
              <a:gd name="T5" fmla="*/ 2147483647 h 257"/>
              <a:gd name="T6" fmla="*/ 2147483647 w 749"/>
              <a:gd name="T7" fmla="*/ 2147483647 h 257"/>
              <a:gd name="T8" fmla="*/ 2147483647 w 749"/>
              <a:gd name="T9" fmla="*/ 2147483647 h 2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257">
                <a:moveTo>
                  <a:pt x="749" y="17"/>
                </a:moveTo>
                <a:lnTo>
                  <a:pt x="0" y="0"/>
                </a:lnTo>
                <a:lnTo>
                  <a:pt x="0" y="251"/>
                </a:lnTo>
                <a:lnTo>
                  <a:pt x="749" y="257"/>
                </a:lnTo>
                <a:lnTo>
                  <a:pt x="749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5" name="Freeform 428" descr="Oak">
            <a:extLst>
              <a:ext uri="{FF2B5EF4-FFF2-40B4-BE49-F238E27FC236}">
                <a16:creationId xmlns:a16="http://schemas.microsoft.com/office/drawing/2014/main" id="{18B752E6-1A79-84BD-E138-E1199139BA36}"/>
              </a:ext>
            </a:extLst>
          </p:cNvPr>
          <p:cNvSpPr>
            <a:spLocks/>
          </p:cNvSpPr>
          <p:nvPr/>
        </p:nvSpPr>
        <p:spPr bwMode="auto">
          <a:xfrm>
            <a:off x="4953000" y="4038600"/>
            <a:ext cx="727075" cy="509588"/>
          </a:xfrm>
          <a:custGeom>
            <a:avLst/>
            <a:gdLst>
              <a:gd name="T0" fmla="*/ 2147483647 w 749"/>
              <a:gd name="T1" fmla="*/ 2147483647 h 438"/>
              <a:gd name="T2" fmla="*/ 0 w 749"/>
              <a:gd name="T3" fmla="*/ 0 h 438"/>
              <a:gd name="T4" fmla="*/ 2147483647 w 749"/>
              <a:gd name="T5" fmla="*/ 2147483647 h 438"/>
              <a:gd name="T6" fmla="*/ 2147483647 w 749"/>
              <a:gd name="T7" fmla="*/ 2147483647 h 438"/>
              <a:gd name="T8" fmla="*/ 2147483647 w 749"/>
              <a:gd name="T9" fmla="*/ 2147483647 h 4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438">
                <a:moveTo>
                  <a:pt x="749" y="6"/>
                </a:moveTo>
                <a:lnTo>
                  <a:pt x="0" y="0"/>
                </a:lnTo>
                <a:lnTo>
                  <a:pt x="8" y="417"/>
                </a:lnTo>
                <a:lnTo>
                  <a:pt x="749" y="438"/>
                </a:lnTo>
                <a:lnTo>
                  <a:pt x="749" y="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6" name="Freeform 429" descr="Oak">
            <a:extLst>
              <a:ext uri="{FF2B5EF4-FFF2-40B4-BE49-F238E27FC236}">
                <a16:creationId xmlns:a16="http://schemas.microsoft.com/office/drawing/2014/main" id="{0A46B571-630C-7E4B-C28E-9E38F8CC8349}"/>
              </a:ext>
            </a:extLst>
          </p:cNvPr>
          <p:cNvSpPr>
            <a:spLocks/>
          </p:cNvSpPr>
          <p:nvPr/>
        </p:nvSpPr>
        <p:spPr bwMode="auto">
          <a:xfrm>
            <a:off x="4959350" y="4505325"/>
            <a:ext cx="774700" cy="423863"/>
          </a:xfrm>
          <a:custGeom>
            <a:avLst/>
            <a:gdLst>
              <a:gd name="T0" fmla="*/ 2147483647 w 797"/>
              <a:gd name="T1" fmla="*/ 2147483647 h 365"/>
              <a:gd name="T2" fmla="*/ 0 w 797"/>
              <a:gd name="T3" fmla="*/ 0 h 365"/>
              <a:gd name="T4" fmla="*/ 2147483647 w 797"/>
              <a:gd name="T5" fmla="*/ 2147483647 h 365"/>
              <a:gd name="T6" fmla="*/ 2147483647 w 797"/>
              <a:gd name="T7" fmla="*/ 2147483647 h 365"/>
              <a:gd name="T8" fmla="*/ 2147483647 w 797"/>
              <a:gd name="T9" fmla="*/ 2147483647 h 3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97" h="365">
                <a:moveTo>
                  <a:pt x="797" y="29"/>
                </a:moveTo>
                <a:lnTo>
                  <a:pt x="0" y="0"/>
                </a:lnTo>
                <a:lnTo>
                  <a:pt x="25" y="350"/>
                </a:lnTo>
                <a:lnTo>
                  <a:pt x="797" y="365"/>
                </a:lnTo>
                <a:lnTo>
                  <a:pt x="797" y="2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7" name="Freeform 430" descr="Medium wood">
            <a:extLst>
              <a:ext uri="{FF2B5EF4-FFF2-40B4-BE49-F238E27FC236}">
                <a16:creationId xmlns:a16="http://schemas.microsoft.com/office/drawing/2014/main" id="{7695D95F-6FCA-E2B0-429B-C5FF8FC07A4D}"/>
              </a:ext>
            </a:extLst>
          </p:cNvPr>
          <p:cNvSpPr>
            <a:spLocks/>
          </p:cNvSpPr>
          <p:nvPr/>
        </p:nvSpPr>
        <p:spPr bwMode="auto">
          <a:xfrm>
            <a:off x="4800600" y="5822950"/>
            <a:ext cx="4419600" cy="349250"/>
          </a:xfrm>
          <a:custGeom>
            <a:avLst/>
            <a:gdLst>
              <a:gd name="T0" fmla="*/ 2147483647 w 4165"/>
              <a:gd name="T1" fmla="*/ 2147483647 h 300"/>
              <a:gd name="T2" fmla="*/ 2147483647 w 4165"/>
              <a:gd name="T3" fmla="*/ 2147483647 h 300"/>
              <a:gd name="T4" fmla="*/ 2147483647 w 4165"/>
              <a:gd name="T5" fmla="*/ 0 h 300"/>
              <a:gd name="T6" fmla="*/ 0 w 4165"/>
              <a:gd name="T7" fmla="*/ 2147483647 h 300"/>
              <a:gd name="T8" fmla="*/ 2147483647 w 4165"/>
              <a:gd name="T9" fmla="*/ 2147483647 h 300"/>
              <a:gd name="T10" fmla="*/ 2147483647 w 4165"/>
              <a:gd name="T11" fmla="*/ 2147483647 h 3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165" h="300">
                <a:moveTo>
                  <a:pt x="480" y="289"/>
                </a:moveTo>
                <a:lnTo>
                  <a:pt x="4156" y="259"/>
                </a:lnTo>
                <a:lnTo>
                  <a:pt x="4165" y="0"/>
                </a:lnTo>
                <a:lnTo>
                  <a:pt x="0" y="49"/>
                </a:lnTo>
                <a:lnTo>
                  <a:pt x="11" y="300"/>
                </a:lnTo>
                <a:lnTo>
                  <a:pt x="528" y="289"/>
                </a:ln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8" name="Freeform 432" descr="Oak">
            <a:extLst>
              <a:ext uri="{FF2B5EF4-FFF2-40B4-BE49-F238E27FC236}">
                <a16:creationId xmlns:a16="http://schemas.microsoft.com/office/drawing/2014/main" id="{9538AE9D-E255-C0D0-4A5E-3F5972FD6CFE}"/>
              </a:ext>
            </a:extLst>
          </p:cNvPr>
          <p:cNvSpPr>
            <a:spLocks/>
          </p:cNvSpPr>
          <p:nvPr/>
        </p:nvSpPr>
        <p:spPr bwMode="auto">
          <a:xfrm>
            <a:off x="5592763" y="2863850"/>
            <a:ext cx="1697037" cy="3014663"/>
          </a:xfrm>
          <a:custGeom>
            <a:avLst/>
            <a:gdLst>
              <a:gd name="T0" fmla="*/ 2147483647 w 1746"/>
              <a:gd name="T1" fmla="*/ 0 h 2592"/>
              <a:gd name="T2" fmla="*/ 2147483647 w 1746"/>
              <a:gd name="T3" fmla="*/ 2147483647 h 2592"/>
              <a:gd name="T4" fmla="*/ 2147483647 w 1746"/>
              <a:gd name="T5" fmla="*/ 2147483647 h 2592"/>
              <a:gd name="T6" fmla="*/ 0 w 1746"/>
              <a:gd name="T7" fmla="*/ 2147483647 h 2592"/>
              <a:gd name="T8" fmla="*/ 2147483647 w 1746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46" h="2592">
                <a:moveTo>
                  <a:pt x="192" y="0"/>
                </a:moveTo>
                <a:lnTo>
                  <a:pt x="1680" y="96"/>
                </a:lnTo>
                <a:lnTo>
                  <a:pt x="1746" y="2120"/>
                </a:lnTo>
                <a:lnTo>
                  <a:pt x="0" y="2592"/>
                </a:lnTo>
                <a:lnTo>
                  <a:pt x="19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29" name="Freeform 433" descr="Medium wood">
            <a:extLst>
              <a:ext uri="{FF2B5EF4-FFF2-40B4-BE49-F238E27FC236}">
                <a16:creationId xmlns:a16="http://schemas.microsoft.com/office/drawing/2014/main" id="{8113503D-92E9-256C-4A10-FA6C467175FA}"/>
              </a:ext>
            </a:extLst>
          </p:cNvPr>
          <p:cNvSpPr>
            <a:spLocks/>
          </p:cNvSpPr>
          <p:nvPr/>
        </p:nvSpPr>
        <p:spPr bwMode="auto">
          <a:xfrm>
            <a:off x="5638800" y="2895600"/>
            <a:ext cx="1247775" cy="3014663"/>
          </a:xfrm>
          <a:custGeom>
            <a:avLst/>
            <a:gdLst>
              <a:gd name="T0" fmla="*/ 2147483647 w 1285"/>
              <a:gd name="T1" fmla="*/ 0 h 2592"/>
              <a:gd name="T2" fmla="*/ 2147483647 w 1285"/>
              <a:gd name="T3" fmla="*/ 2147483647 h 2592"/>
              <a:gd name="T4" fmla="*/ 2147483647 w 1285"/>
              <a:gd name="T5" fmla="*/ 2147483647 h 2592"/>
              <a:gd name="T6" fmla="*/ 0 w 1285"/>
              <a:gd name="T7" fmla="*/ 2147483647 h 2592"/>
              <a:gd name="T8" fmla="*/ 2147483647 w 1285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85" h="2592">
                <a:moveTo>
                  <a:pt x="144" y="0"/>
                </a:moveTo>
                <a:lnTo>
                  <a:pt x="1248" y="192"/>
                </a:lnTo>
                <a:lnTo>
                  <a:pt x="1285" y="2080"/>
                </a:lnTo>
                <a:lnTo>
                  <a:pt x="0" y="2592"/>
                </a:lnTo>
                <a:lnTo>
                  <a:pt x="144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0" name="Freeform 442" descr="Oak">
            <a:extLst>
              <a:ext uri="{FF2B5EF4-FFF2-40B4-BE49-F238E27FC236}">
                <a16:creationId xmlns:a16="http://schemas.microsoft.com/office/drawing/2014/main" id="{EC94EC2B-73BD-5440-C2C9-3E55D73CEDE2}"/>
              </a:ext>
            </a:extLst>
          </p:cNvPr>
          <p:cNvSpPr>
            <a:spLocks/>
          </p:cNvSpPr>
          <p:nvPr/>
        </p:nvSpPr>
        <p:spPr bwMode="auto">
          <a:xfrm>
            <a:off x="4987925" y="2206625"/>
            <a:ext cx="4149725" cy="546100"/>
          </a:xfrm>
          <a:custGeom>
            <a:avLst/>
            <a:gdLst>
              <a:gd name="T0" fmla="*/ 2147483647 w 4272"/>
              <a:gd name="T1" fmla="*/ 2147483647 h 469"/>
              <a:gd name="T2" fmla="*/ 2147483647 w 4272"/>
              <a:gd name="T3" fmla="*/ 0 h 469"/>
              <a:gd name="T4" fmla="*/ 0 w 4272"/>
              <a:gd name="T5" fmla="*/ 2147483647 h 469"/>
              <a:gd name="T6" fmla="*/ 2147483647 w 4272"/>
              <a:gd name="T7" fmla="*/ 2147483647 h 469"/>
              <a:gd name="T8" fmla="*/ 2147483647 w 4272"/>
              <a:gd name="T9" fmla="*/ 2147483647 h 469"/>
              <a:gd name="T10" fmla="*/ 2147483647 w 4272"/>
              <a:gd name="T11" fmla="*/ 2147483647 h 4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272" h="469">
                <a:moveTo>
                  <a:pt x="3840" y="229"/>
                </a:moveTo>
                <a:lnTo>
                  <a:pt x="155" y="0"/>
                </a:lnTo>
                <a:lnTo>
                  <a:pt x="0" y="181"/>
                </a:lnTo>
                <a:lnTo>
                  <a:pt x="4272" y="469"/>
                </a:lnTo>
                <a:lnTo>
                  <a:pt x="3960" y="227"/>
                </a:lnTo>
                <a:lnTo>
                  <a:pt x="3792" y="22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1" name="Freeform 443" descr="Oak">
            <a:extLst>
              <a:ext uri="{FF2B5EF4-FFF2-40B4-BE49-F238E27FC236}">
                <a16:creationId xmlns:a16="http://schemas.microsoft.com/office/drawing/2014/main" id="{95862366-DF95-887F-F75A-8D85E3DE577B}"/>
              </a:ext>
            </a:extLst>
          </p:cNvPr>
          <p:cNvSpPr>
            <a:spLocks/>
          </p:cNvSpPr>
          <p:nvPr/>
        </p:nvSpPr>
        <p:spPr bwMode="auto">
          <a:xfrm>
            <a:off x="5105400" y="1828800"/>
            <a:ext cx="3730625" cy="669925"/>
          </a:xfrm>
          <a:custGeom>
            <a:avLst/>
            <a:gdLst>
              <a:gd name="T0" fmla="*/ 2147483647 w 3840"/>
              <a:gd name="T1" fmla="*/ 2147483647 h 576"/>
              <a:gd name="T2" fmla="*/ 2147483647 w 3840"/>
              <a:gd name="T3" fmla="*/ 0 h 576"/>
              <a:gd name="T4" fmla="*/ 0 w 3840"/>
              <a:gd name="T5" fmla="*/ 2147483647 h 576"/>
              <a:gd name="T6" fmla="*/ 2147483647 w 3840"/>
              <a:gd name="T7" fmla="*/ 2147483647 h 576"/>
              <a:gd name="T8" fmla="*/ 2147483647 w 3840"/>
              <a:gd name="T9" fmla="*/ 2147483647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40" h="576">
                <a:moveTo>
                  <a:pt x="3264" y="192"/>
                </a:moveTo>
                <a:lnTo>
                  <a:pt x="384" y="0"/>
                </a:lnTo>
                <a:lnTo>
                  <a:pt x="0" y="336"/>
                </a:lnTo>
                <a:lnTo>
                  <a:pt x="3840" y="576"/>
                </a:lnTo>
                <a:lnTo>
                  <a:pt x="3264" y="1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2" name="Freeform 444" descr="Oak">
            <a:extLst>
              <a:ext uri="{FF2B5EF4-FFF2-40B4-BE49-F238E27FC236}">
                <a16:creationId xmlns:a16="http://schemas.microsoft.com/office/drawing/2014/main" id="{1D2E5AD1-859A-8754-7F51-7A02916A212C}"/>
              </a:ext>
            </a:extLst>
          </p:cNvPr>
          <p:cNvSpPr>
            <a:spLocks/>
          </p:cNvSpPr>
          <p:nvPr/>
        </p:nvSpPr>
        <p:spPr bwMode="auto">
          <a:xfrm>
            <a:off x="5638800" y="1546225"/>
            <a:ext cx="2722563" cy="503238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3" name="Freeform 445" descr="Oak">
            <a:extLst>
              <a:ext uri="{FF2B5EF4-FFF2-40B4-BE49-F238E27FC236}">
                <a16:creationId xmlns:a16="http://schemas.microsoft.com/office/drawing/2014/main" id="{FA331787-59AC-367C-8A2B-40D2011BBEE7}"/>
              </a:ext>
            </a:extLst>
          </p:cNvPr>
          <p:cNvSpPr>
            <a:spLocks/>
          </p:cNvSpPr>
          <p:nvPr/>
        </p:nvSpPr>
        <p:spPr bwMode="auto">
          <a:xfrm>
            <a:off x="4965700" y="4879975"/>
            <a:ext cx="668338" cy="465138"/>
          </a:xfrm>
          <a:custGeom>
            <a:avLst/>
            <a:gdLst>
              <a:gd name="T0" fmla="*/ 2147483647 w 421"/>
              <a:gd name="T1" fmla="*/ 2147483647 h 293"/>
              <a:gd name="T2" fmla="*/ 0 w 421"/>
              <a:gd name="T3" fmla="*/ 0 h 293"/>
              <a:gd name="T4" fmla="*/ 2147483647 w 421"/>
              <a:gd name="T5" fmla="*/ 2147483647 h 293"/>
              <a:gd name="T6" fmla="*/ 2147483647 w 421"/>
              <a:gd name="T7" fmla="*/ 2147483647 h 293"/>
              <a:gd name="T8" fmla="*/ 2147483647 w 421"/>
              <a:gd name="T9" fmla="*/ 2147483647 h 2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21" h="293">
                <a:moveTo>
                  <a:pt x="401" y="17"/>
                </a:moveTo>
                <a:lnTo>
                  <a:pt x="0" y="0"/>
                </a:lnTo>
                <a:lnTo>
                  <a:pt x="9" y="217"/>
                </a:lnTo>
                <a:lnTo>
                  <a:pt x="421" y="293"/>
                </a:lnTo>
                <a:lnTo>
                  <a:pt x="401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4" name="Freeform 446" descr="Oak">
            <a:extLst>
              <a:ext uri="{FF2B5EF4-FFF2-40B4-BE49-F238E27FC236}">
                <a16:creationId xmlns:a16="http://schemas.microsoft.com/office/drawing/2014/main" id="{6BC5374F-2D84-F55A-1B12-7C61C252EDE6}"/>
              </a:ext>
            </a:extLst>
          </p:cNvPr>
          <p:cNvSpPr>
            <a:spLocks/>
          </p:cNvSpPr>
          <p:nvPr/>
        </p:nvSpPr>
        <p:spPr bwMode="auto">
          <a:xfrm>
            <a:off x="4987925" y="5208588"/>
            <a:ext cx="604838" cy="3905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5" name="Freeform 447" descr="Oak">
            <a:extLst>
              <a:ext uri="{FF2B5EF4-FFF2-40B4-BE49-F238E27FC236}">
                <a16:creationId xmlns:a16="http://schemas.microsoft.com/office/drawing/2014/main" id="{5E24EC80-461F-C9F5-8F72-D6FF216DD2C5}"/>
              </a:ext>
            </a:extLst>
          </p:cNvPr>
          <p:cNvSpPr>
            <a:spLocks/>
          </p:cNvSpPr>
          <p:nvPr/>
        </p:nvSpPr>
        <p:spPr bwMode="auto">
          <a:xfrm>
            <a:off x="4987925" y="5543550"/>
            <a:ext cx="604838" cy="392113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6" name="Line 449">
            <a:extLst>
              <a:ext uri="{FF2B5EF4-FFF2-40B4-BE49-F238E27FC236}">
                <a16:creationId xmlns:a16="http://schemas.microsoft.com/office/drawing/2014/main" id="{33709241-8BED-9C3F-608D-4B492AAA371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2417763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37" name="Freeform 450" descr="Oak">
            <a:extLst>
              <a:ext uri="{FF2B5EF4-FFF2-40B4-BE49-F238E27FC236}">
                <a16:creationId xmlns:a16="http://schemas.microsoft.com/office/drawing/2014/main" id="{B46A6BAA-7474-D6DE-A991-C130FD916345}"/>
              </a:ext>
            </a:extLst>
          </p:cNvPr>
          <p:cNvSpPr>
            <a:spLocks/>
          </p:cNvSpPr>
          <p:nvPr/>
        </p:nvSpPr>
        <p:spPr bwMode="auto">
          <a:xfrm rot="-250226">
            <a:off x="6251575" y="1217613"/>
            <a:ext cx="1752600" cy="609600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162" name="Group 610">
            <a:extLst>
              <a:ext uri="{FF2B5EF4-FFF2-40B4-BE49-F238E27FC236}">
                <a16:creationId xmlns:a16="http://schemas.microsoft.com/office/drawing/2014/main" id="{527DE08E-CDF5-3B53-47B7-11DDE76E54F9}"/>
              </a:ext>
            </a:extLst>
          </p:cNvPr>
          <p:cNvGrpSpPr>
            <a:grpSpLocks/>
          </p:cNvGrpSpPr>
          <p:nvPr/>
        </p:nvGrpSpPr>
        <p:grpSpPr bwMode="auto">
          <a:xfrm rot="18470797" flipH="1">
            <a:off x="495300" y="1714500"/>
            <a:ext cx="2133600" cy="1752600"/>
            <a:chOff x="2352" y="-240"/>
            <a:chExt cx="1592" cy="1440"/>
          </a:xfrm>
        </p:grpSpPr>
        <p:grpSp>
          <p:nvGrpSpPr>
            <p:cNvPr id="43600" name="Group 611">
              <a:extLst>
                <a:ext uri="{FF2B5EF4-FFF2-40B4-BE49-F238E27FC236}">
                  <a16:creationId xmlns:a16="http://schemas.microsoft.com/office/drawing/2014/main" id="{B0CDE22D-2E63-5165-620B-8319363D488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43643" name="Freeform 612">
                <a:extLst>
                  <a:ext uri="{FF2B5EF4-FFF2-40B4-BE49-F238E27FC236}">
                    <a16:creationId xmlns:a16="http://schemas.microsoft.com/office/drawing/2014/main" id="{5620C15D-A4E3-C7C8-BEC5-FC0E4B819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44" name="Group 613">
                <a:extLst>
                  <a:ext uri="{FF2B5EF4-FFF2-40B4-BE49-F238E27FC236}">
                    <a16:creationId xmlns:a16="http://schemas.microsoft.com/office/drawing/2014/main" id="{1C2FC0C5-A242-7981-E1B3-1B8A06F277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45" name="Freeform 614">
                  <a:extLst>
                    <a:ext uri="{FF2B5EF4-FFF2-40B4-BE49-F238E27FC236}">
                      <a16:creationId xmlns:a16="http://schemas.microsoft.com/office/drawing/2014/main" id="{35C2D68B-0C66-5DF1-F425-9BBA144FD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6" name="Freeform 615">
                  <a:extLst>
                    <a:ext uri="{FF2B5EF4-FFF2-40B4-BE49-F238E27FC236}">
                      <a16:creationId xmlns:a16="http://schemas.microsoft.com/office/drawing/2014/main" id="{88969CD6-8273-9DC9-EB31-99835715DD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7" name="Freeform 616">
                  <a:extLst>
                    <a:ext uri="{FF2B5EF4-FFF2-40B4-BE49-F238E27FC236}">
                      <a16:creationId xmlns:a16="http://schemas.microsoft.com/office/drawing/2014/main" id="{E82CD0EC-7C25-8C64-F59D-EBCD4E50D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8" name="Freeform 617">
                  <a:extLst>
                    <a:ext uri="{FF2B5EF4-FFF2-40B4-BE49-F238E27FC236}">
                      <a16:creationId xmlns:a16="http://schemas.microsoft.com/office/drawing/2014/main" id="{17C14F39-79B7-9FDE-EEDA-BDBE397089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601" name="Group 618">
              <a:extLst>
                <a:ext uri="{FF2B5EF4-FFF2-40B4-BE49-F238E27FC236}">
                  <a16:creationId xmlns:a16="http://schemas.microsoft.com/office/drawing/2014/main" id="{EFEA7DEC-FE9E-A9A0-0EC3-BE2DFAF425A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43637" name="Freeform 619">
                <a:extLst>
                  <a:ext uri="{FF2B5EF4-FFF2-40B4-BE49-F238E27FC236}">
                    <a16:creationId xmlns:a16="http://schemas.microsoft.com/office/drawing/2014/main" id="{05472799-28F6-074E-187B-0685AF852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38" name="Group 620">
                <a:extLst>
                  <a:ext uri="{FF2B5EF4-FFF2-40B4-BE49-F238E27FC236}">
                    <a16:creationId xmlns:a16="http://schemas.microsoft.com/office/drawing/2014/main" id="{83BF1FD9-E13A-F3BA-B0D7-B7BCD147FB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39" name="Freeform 621">
                  <a:extLst>
                    <a:ext uri="{FF2B5EF4-FFF2-40B4-BE49-F238E27FC236}">
                      <a16:creationId xmlns:a16="http://schemas.microsoft.com/office/drawing/2014/main" id="{D430AC6D-A822-3B0E-3E7B-79B005C9F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0" name="Freeform 622">
                  <a:extLst>
                    <a:ext uri="{FF2B5EF4-FFF2-40B4-BE49-F238E27FC236}">
                      <a16:creationId xmlns:a16="http://schemas.microsoft.com/office/drawing/2014/main" id="{3EC700FF-C535-9B91-6080-9E7928E362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1" name="Freeform 623">
                  <a:extLst>
                    <a:ext uri="{FF2B5EF4-FFF2-40B4-BE49-F238E27FC236}">
                      <a16:creationId xmlns:a16="http://schemas.microsoft.com/office/drawing/2014/main" id="{CACC0260-14E8-8B09-940A-F9B553907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42" name="Freeform 624">
                  <a:extLst>
                    <a:ext uri="{FF2B5EF4-FFF2-40B4-BE49-F238E27FC236}">
                      <a16:creationId xmlns:a16="http://schemas.microsoft.com/office/drawing/2014/main" id="{9B1365AE-0980-C81C-BE56-9AD960DA0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602" name="Group 625">
              <a:extLst>
                <a:ext uri="{FF2B5EF4-FFF2-40B4-BE49-F238E27FC236}">
                  <a16:creationId xmlns:a16="http://schemas.microsoft.com/office/drawing/2014/main" id="{3D6C1136-A622-428B-E537-0F35E016734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43631" name="Freeform 626">
                <a:extLst>
                  <a:ext uri="{FF2B5EF4-FFF2-40B4-BE49-F238E27FC236}">
                    <a16:creationId xmlns:a16="http://schemas.microsoft.com/office/drawing/2014/main" id="{7B38A231-7134-0247-B8E6-826E10A228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32" name="Group 627">
                <a:extLst>
                  <a:ext uri="{FF2B5EF4-FFF2-40B4-BE49-F238E27FC236}">
                    <a16:creationId xmlns:a16="http://schemas.microsoft.com/office/drawing/2014/main" id="{98CE79C6-AC02-D003-4974-692F1E73D6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33" name="Freeform 628">
                  <a:extLst>
                    <a:ext uri="{FF2B5EF4-FFF2-40B4-BE49-F238E27FC236}">
                      <a16:creationId xmlns:a16="http://schemas.microsoft.com/office/drawing/2014/main" id="{FDF65236-A3D8-5BD8-634A-6AFF754D2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34" name="Freeform 629">
                  <a:extLst>
                    <a:ext uri="{FF2B5EF4-FFF2-40B4-BE49-F238E27FC236}">
                      <a16:creationId xmlns:a16="http://schemas.microsoft.com/office/drawing/2014/main" id="{F19DEC5B-BE08-3392-33EE-48F05F821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35" name="Freeform 630">
                  <a:extLst>
                    <a:ext uri="{FF2B5EF4-FFF2-40B4-BE49-F238E27FC236}">
                      <a16:creationId xmlns:a16="http://schemas.microsoft.com/office/drawing/2014/main" id="{C12F8A1E-6469-D7D4-6DD6-EFBB76AB6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36" name="Freeform 631">
                  <a:extLst>
                    <a:ext uri="{FF2B5EF4-FFF2-40B4-BE49-F238E27FC236}">
                      <a16:creationId xmlns:a16="http://schemas.microsoft.com/office/drawing/2014/main" id="{26494648-5814-FDF0-F626-CC68B58914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603" name="Group 632">
              <a:extLst>
                <a:ext uri="{FF2B5EF4-FFF2-40B4-BE49-F238E27FC236}">
                  <a16:creationId xmlns:a16="http://schemas.microsoft.com/office/drawing/2014/main" id="{696B0811-943E-40A7-CB63-D1EA7208081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43625" name="Freeform 633">
                <a:extLst>
                  <a:ext uri="{FF2B5EF4-FFF2-40B4-BE49-F238E27FC236}">
                    <a16:creationId xmlns:a16="http://schemas.microsoft.com/office/drawing/2014/main" id="{A3C1775D-2F40-E228-7527-04D6DE6AD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26" name="Group 634">
                <a:extLst>
                  <a:ext uri="{FF2B5EF4-FFF2-40B4-BE49-F238E27FC236}">
                    <a16:creationId xmlns:a16="http://schemas.microsoft.com/office/drawing/2014/main" id="{18365EC1-D725-87B5-0F0F-82106B86CF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27" name="Freeform 635">
                  <a:extLst>
                    <a:ext uri="{FF2B5EF4-FFF2-40B4-BE49-F238E27FC236}">
                      <a16:creationId xmlns:a16="http://schemas.microsoft.com/office/drawing/2014/main" id="{FE3434F3-31B0-7C59-7F9E-32A8A0EC2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28" name="Freeform 636">
                  <a:extLst>
                    <a:ext uri="{FF2B5EF4-FFF2-40B4-BE49-F238E27FC236}">
                      <a16:creationId xmlns:a16="http://schemas.microsoft.com/office/drawing/2014/main" id="{6C422AB9-1D15-C701-BDB3-E1E9F1905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29" name="Freeform 637">
                  <a:extLst>
                    <a:ext uri="{FF2B5EF4-FFF2-40B4-BE49-F238E27FC236}">
                      <a16:creationId xmlns:a16="http://schemas.microsoft.com/office/drawing/2014/main" id="{959D7607-E7AB-6CF4-671A-15B68255D5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30" name="Freeform 638">
                  <a:extLst>
                    <a:ext uri="{FF2B5EF4-FFF2-40B4-BE49-F238E27FC236}">
                      <a16:creationId xmlns:a16="http://schemas.microsoft.com/office/drawing/2014/main" id="{99B51E0D-19CB-381F-580B-FF9FCE39F3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604" name="Group 639">
              <a:extLst>
                <a:ext uri="{FF2B5EF4-FFF2-40B4-BE49-F238E27FC236}">
                  <a16:creationId xmlns:a16="http://schemas.microsoft.com/office/drawing/2014/main" id="{78AA2707-DEE9-41A8-7082-4DAE3F38B55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43619" name="Freeform 640">
                <a:extLst>
                  <a:ext uri="{FF2B5EF4-FFF2-40B4-BE49-F238E27FC236}">
                    <a16:creationId xmlns:a16="http://schemas.microsoft.com/office/drawing/2014/main" id="{7FA4D9FF-079F-9C6C-DD24-D7C64D464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20" name="Group 641">
                <a:extLst>
                  <a:ext uri="{FF2B5EF4-FFF2-40B4-BE49-F238E27FC236}">
                    <a16:creationId xmlns:a16="http://schemas.microsoft.com/office/drawing/2014/main" id="{B434D343-F97F-F964-E34D-CDF43D5E03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21" name="Freeform 642">
                  <a:extLst>
                    <a:ext uri="{FF2B5EF4-FFF2-40B4-BE49-F238E27FC236}">
                      <a16:creationId xmlns:a16="http://schemas.microsoft.com/office/drawing/2014/main" id="{A6952211-8C52-3ED6-9860-B4F81EF47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22" name="Freeform 643">
                  <a:extLst>
                    <a:ext uri="{FF2B5EF4-FFF2-40B4-BE49-F238E27FC236}">
                      <a16:creationId xmlns:a16="http://schemas.microsoft.com/office/drawing/2014/main" id="{DE32D66B-6F63-EFEE-202C-4C4890631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23" name="Freeform 644">
                  <a:extLst>
                    <a:ext uri="{FF2B5EF4-FFF2-40B4-BE49-F238E27FC236}">
                      <a16:creationId xmlns:a16="http://schemas.microsoft.com/office/drawing/2014/main" id="{CEDF79C9-59BE-5105-6A3B-238E01AA4E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24" name="Freeform 645">
                  <a:extLst>
                    <a:ext uri="{FF2B5EF4-FFF2-40B4-BE49-F238E27FC236}">
                      <a16:creationId xmlns:a16="http://schemas.microsoft.com/office/drawing/2014/main" id="{7EAD70A3-533B-57F2-1C5C-92FBAD1D2F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605" name="Group 646">
              <a:extLst>
                <a:ext uri="{FF2B5EF4-FFF2-40B4-BE49-F238E27FC236}">
                  <a16:creationId xmlns:a16="http://schemas.microsoft.com/office/drawing/2014/main" id="{D5A4BC58-6923-3AB3-2E4D-DA77B9662B42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43613" name="Freeform 647">
                <a:extLst>
                  <a:ext uri="{FF2B5EF4-FFF2-40B4-BE49-F238E27FC236}">
                    <a16:creationId xmlns:a16="http://schemas.microsoft.com/office/drawing/2014/main" id="{7F607A47-2905-A009-E7C9-FB9AAA754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14" name="Group 648">
                <a:extLst>
                  <a:ext uri="{FF2B5EF4-FFF2-40B4-BE49-F238E27FC236}">
                    <a16:creationId xmlns:a16="http://schemas.microsoft.com/office/drawing/2014/main" id="{5C2EE0CE-F30C-353F-9953-5B9235B1E3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15" name="Freeform 649">
                  <a:extLst>
                    <a:ext uri="{FF2B5EF4-FFF2-40B4-BE49-F238E27FC236}">
                      <a16:creationId xmlns:a16="http://schemas.microsoft.com/office/drawing/2014/main" id="{BD5E5A0D-287F-6283-8993-77A61D50EC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6" name="Freeform 650">
                  <a:extLst>
                    <a:ext uri="{FF2B5EF4-FFF2-40B4-BE49-F238E27FC236}">
                      <a16:creationId xmlns:a16="http://schemas.microsoft.com/office/drawing/2014/main" id="{681AB3EA-D52C-9262-35DE-04DCA8D93B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7" name="Freeform 651">
                  <a:extLst>
                    <a:ext uri="{FF2B5EF4-FFF2-40B4-BE49-F238E27FC236}">
                      <a16:creationId xmlns:a16="http://schemas.microsoft.com/office/drawing/2014/main" id="{2E778326-4CA8-7CC1-B5DC-FADB74A500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8" name="Freeform 652">
                  <a:extLst>
                    <a:ext uri="{FF2B5EF4-FFF2-40B4-BE49-F238E27FC236}">
                      <a16:creationId xmlns:a16="http://schemas.microsoft.com/office/drawing/2014/main" id="{F3F608A9-A2C9-FBEA-1D15-16F71C686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606" name="Group 653">
              <a:extLst>
                <a:ext uri="{FF2B5EF4-FFF2-40B4-BE49-F238E27FC236}">
                  <a16:creationId xmlns:a16="http://schemas.microsoft.com/office/drawing/2014/main" id="{64394882-FD43-4433-F357-1E6BB28F21A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43607" name="Freeform 654">
                <a:extLst>
                  <a:ext uri="{FF2B5EF4-FFF2-40B4-BE49-F238E27FC236}">
                    <a16:creationId xmlns:a16="http://schemas.microsoft.com/office/drawing/2014/main" id="{E5482D0A-6DEC-CE26-6987-F0AA7B4DB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608" name="Group 655">
                <a:extLst>
                  <a:ext uri="{FF2B5EF4-FFF2-40B4-BE49-F238E27FC236}">
                    <a16:creationId xmlns:a16="http://schemas.microsoft.com/office/drawing/2014/main" id="{EEB8831C-1725-9A73-DF7A-B8781FF28F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609" name="Freeform 656">
                  <a:extLst>
                    <a:ext uri="{FF2B5EF4-FFF2-40B4-BE49-F238E27FC236}">
                      <a16:creationId xmlns:a16="http://schemas.microsoft.com/office/drawing/2014/main" id="{F024B3D2-1F62-718A-7B70-C425722DA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0" name="Freeform 657">
                  <a:extLst>
                    <a:ext uri="{FF2B5EF4-FFF2-40B4-BE49-F238E27FC236}">
                      <a16:creationId xmlns:a16="http://schemas.microsoft.com/office/drawing/2014/main" id="{43771EA8-8457-4899-5D41-C5BEEC20F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1" name="Freeform 658">
                  <a:extLst>
                    <a:ext uri="{FF2B5EF4-FFF2-40B4-BE49-F238E27FC236}">
                      <a16:creationId xmlns:a16="http://schemas.microsoft.com/office/drawing/2014/main" id="{C9603DD1-252A-E44A-ED32-EF1FA6AB9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612" name="Freeform 659">
                  <a:extLst>
                    <a:ext uri="{FF2B5EF4-FFF2-40B4-BE49-F238E27FC236}">
                      <a16:creationId xmlns:a16="http://schemas.microsoft.com/office/drawing/2014/main" id="{7968F7B7-5A5B-C824-A566-99E7F5FD6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4212" name="Group 660">
            <a:extLst>
              <a:ext uri="{FF2B5EF4-FFF2-40B4-BE49-F238E27FC236}">
                <a16:creationId xmlns:a16="http://schemas.microsoft.com/office/drawing/2014/main" id="{CC626C57-6D78-8946-4F66-2D9B9A4DE69E}"/>
              </a:ext>
            </a:extLst>
          </p:cNvPr>
          <p:cNvGrpSpPr>
            <a:grpSpLocks/>
          </p:cNvGrpSpPr>
          <p:nvPr/>
        </p:nvGrpSpPr>
        <p:grpSpPr bwMode="auto">
          <a:xfrm>
            <a:off x="0" y="381000"/>
            <a:ext cx="2527300" cy="2286000"/>
            <a:chOff x="2352" y="-240"/>
            <a:chExt cx="1592" cy="1440"/>
          </a:xfrm>
        </p:grpSpPr>
        <p:grpSp>
          <p:nvGrpSpPr>
            <p:cNvPr id="43551" name="Group 661">
              <a:extLst>
                <a:ext uri="{FF2B5EF4-FFF2-40B4-BE49-F238E27FC236}">
                  <a16:creationId xmlns:a16="http://schemas.microsoft.com/office/drawing/2014/main" id="{00A9B015-B7E0-1099-68AF-1617C670A07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43594" name="Freeform 662">
                <a:extLst>
                  <a:ext uri="{FF2B5EF4-FFF2-40B4-BE49-F238E27FC236}">
                    <a16:creationId xmlns:a16="http://schemas.microsoft.com/office/drawing/2014/main" id="{018DF6E4-6A21-0CA1-1323-E579116ED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95" name="Group 663">
                <a:extLst>
                  <a:ext uri="{FF2B5EF4-FFF2-40B4-BE49-F238E27FC236}">
                    <a16:creationId xmlns:a16="http://schemas.microsoft.com/office/drawing/2014/main" id="{5D657828-20D4-A55A-36DF-661F7D71EE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96" name="Freeform 664">
                  <a:extLst>
                    <a:ext uri="{FF2B5EF4-FFF2-40B4-BE49-F238E27FC236}">
                      <a16:creationId xmlns:a16="http://schemas.microsoft.com/office/drawing/2014/main" id="{6CE8F0B2-425F-35FD-FE7C-A64202647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7" name="Freeform 665">
                  <a:extLst>
                    <a:ext uri="{FF2B5EF4-FFF2-40B4-BE49-F238E27FC236}">
                      <a16:creationId xmlns:a16="http://schemas.microsoft.com/office/drawing/2014/main" id="{3C8BF825-4C3C-3218-41DD-9CD2F8CB92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8" name="Freeform 666">
                  <a:extLst>
                    <a:ext uri="{FF2B5EF4-FFF2-40B4-BE49-F238E27FC236}">
                      <a16:creationId xmlns:a16="http://schemas.microsoft.com/office/drawing/2014/main" id="{FEA7288E-47F4-5EEA-07A8-9BB9F73B4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9" name="Freeform 667">
                  <a:extLst>
                    <a:ext uri="{FF2B5EF4-FFF2-40B4-BE49-F238E27FC236}">
                      <a16:creationId xmlns:a16="http://schemas.microsoft.com/office/drawing/2014/main" id="{EA80B811-4E69-9B02-7534-4381A07BF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52" name="Group 668">
              <a:extLst>
                <a:ext uri="{FF2B5EF4-FFF2-40B4-BE49-F238E27FC236}">
                  <a16:creationId xmlns:a16="http://schemas.microsoft.com/office/drawing/2014/main" id="{C708A400-E500-6A38-D1DE-E84FEDB6CFC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43588" name="Freeform 669">
                <a:extLst>
                  <a:ext uri="{FF2B5EF4-FFF2-40B4-BE49-F238E27FC236}">
                    <a16:creationId xmlns:a16="http://schemas.microsoft.com/office/drawing/2014/main" id="{5B87228E-2684-48BD-6576-4F0932D20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89" name="Group 670">
                <a:extLst>
                  <a:ext uri="{FF2B5EF4-FFF2-40B4-BE49-F238E27FC236}">
                    <a16:creationId xmlns:a16="http://schemas.microsoft.com/office/drawing/2014/main" id="{26DB7FD5-A255-E2FE-C71D-F6CEA7A2E2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90" name="Freeform 671">
                  <a:extLst>
                    <a:ext uri="{FF2B5EF4-FFF2-40B4-BE49-F238E27FC236}">
                      <a16:creationId xmlns:a16="http://schemas.microsoft.com/office/drawing/2014/main" id="{E6D3CEAA-F0A1-CD6B-7440-6CA94DE0D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1" name="Freeform 672">
                  <a:extLst>
                    <a:ext uri="{FF2B5EF4-FFF2-40B4-BE49-F238E27FC236}">
                      <a16:creationId xmlns:a16="http://schemas.microsoft.com/office/drawing/2014/main" id="{C39B4742-EFB2-1018-3154-FF0D3A60E7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2" name="Freeform 673">
                  <a:extLst>
                    <a:ext uri="{FF2B5EF4-FFF2-40B4-BE49-F238E27FC236}">
                      <a16:creationId xmlns:a16="http://schemas.microsoft.com/office/drawing/2014/main" id="{CB96A38A-AA52-FF09-18D5-D22C3DF8A6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93" name="Freeform 674">
                  <a:extLst>
                    <a:ext uri="{FF2B5EF4-FFF2-40B4-BE49-F238E27FC236}">
                      <a16:creationId xmlns:a16="http://schemas.microsoft.com/office/drawing/2014/main" id="{B2B5D2AC-D553-B628-971A-AE7F945B4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53" name="Group 675">
              <a:extLst>
                <a:ext uri="{FF2B5EF4-FFF2-40B4-BE49-F238E27FC236}">
                  <a16:creationId xmlns:a16="http://schemas.microsoft.com/office/drawing/2014/main" id="{AF21C37F-9CCD-1116-4C82-C3338D93F222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43582" name="Freeform 676">
                <a:extLst>
                  <a:ext uri="{FF2B5EF4-FFF2-40B4-BE49-F238E27FC236}">
                    <a16:creationId xmlns:a16="http://schemas.microsoft.com/office/drawing/2014/main" id="{3CD9BC26-5BEC-0BFA-5772-576A71B21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83" name="Group 677">
                <a:extLst>
                  <a:ext uri="{FF2B5EF4-FFF2-40B4-BE49-F238E27FC236}">
                    <a16:creationId xmlns:a16="http://schemas.microsoft.com/office/drawing/2014/main" id="{CD8FB16C-C017-457D-F70C-E3EF49BD3E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84" name="Freeform 678">
                  <a:extLst>
                    <a:ext uri="{FF2B5EF4-FFF2-40B4-BE49-F238E27FC236}">
                      <a16:creationId xmlns:a16="http://schemas.microsoft.com/office/drawing/2014/main" id="{B6A4076A-6252-8C02-8158-3FF7B2B71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85" name="Freeform 679">
                  <a:extLst>
                    <a:ext uri="{FF2B5EF4-FFF2-40B4-BE49-F238E27FC236}">
                      <a16:creationId xmlns:a16="http://schemas.microsoft.com/office/drawing/2014/main" id="{904E76DE-A8D8-17AB-36D6-2B36E5D20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86" name="Freeform 680">
                  <a:extLst>
                    <a:ext uri="{FF2B5EF4-FFF2-40B4-BE49-F238E27FC236}">
                      <a16:creationId xmlns:a16="http://schemas.microsoft.com/office/drawing/2014/main" id="{4B50DDBC-B56E-7890-752F-1FD4CBF0E5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87" name="Freeform 681">
                  <a:extLst>
                    <a:ext uri="{FF2B5EF4-FFF2-40B4-BE49-F238E27FC236}">
                      <a16:creationId xmlns:a16="http://schemas.microsoft.com/office/drawing/2014/main" id="{1F926623-19FB-7E48-0C83-AB72786D67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54" name="Group 682">
              <a:extLst>
                <a:ext uri="{FF2B5EF4-FFF2-40B4-BE49-F238E27FC236}">
                  <a16:creationId xmlns:a16="http://schemas.microsoft.com/office/drawing/2014/main" id="{B66DA918-9382-1322-F151-F7A4A43C839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43576" name="Freeform 683">
                <a:extLst>
                  <a:ext uri="{FF2B5EF4-FFF2-40B4-BE49-F238E27FC236}">
                    <a16:creationId xmlns:a16="http://schemas.microsoft.com/office/drawing/2014/main" id="{92500177-BD40-C83B-9F40-4B0B6C218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77" name="Group 684">
                <a:extLst>
                  <a:ext uri="{FF2B5EF4-FFF2-40B4-BE49-F238E27FC236}">
                    <a16:creationId xmlns:a16="http://schemas.microsoft.com/office/drawing/2014/main" id="{B8EDB68E-1C16-B06A-96EF-31A5A66573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78" name="Freeform 685">
                  <a:extLst>
                    <a:ext uri="{FF2B5EF4-FFF2-40B4-BE49-F238E27FC236}">
                      <a16:creationId xmlns:a16="http://schemas.microsoft.com/office/drawing/2014/main" id="{C3DCDF42-DC21-C48D-0990-CFB0349B1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79" name="Freeform 686">
                  <a:extLst>
                    <a:ext uri="{FF2B5EF4-FFF2-40B4-BE49-F238E27FC236}">
                      <a16:creationId xmlns:a16="http://schemas.microsoft.com/office/drawing/2014/main" id="{E9C0C89E-89A4-12A5-4FA5-67849A1F0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80" name="Freeform 687">
                  <a:extLst>
                    <a:ext uri="{FF2B5EF4-FFF2-40B4-BE49-F238E27FC236}">
                      <a16:creationId xmlns:a16="http://schemas.microsoft.com/office/drawing/2014/main" id="{ADE91584-EC45-9016-DFC1-CC8F45D3D2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81" name="Freeform 688">
                  <a:extLst>
                    <a:ext uri="{FF2B5EF4-FFF2-40B4-BE49-F238E27FC236}">
                      <a16:creationId xmlns:a16="http://schemas.microsoft.com/office/drawing/2014/main" id="{0DEE4780-4785-CD7C-1EBE-AD6F353B3F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55" name="Group 689">
              <a:extLst>
                <a:ext uri="{FF2B5EF4-FFF2-40B4-BE49-F238E27FC236}">
                  <a16:creationId xmlns:a16="http://schemas.microsoft.com/office/drawing/2014/main" id="{CB557A96-8F7E-3BD0-0538-4DAA50E2EB8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43570" name="Freeform 690">
                <a:extLst>
                  <a:ext uri="{FF2B5EF4-FFF2-40B4-BE49-F238E27FC236}">
                    <a16:creationId xmlns:a16="http://schemas.microsoft.com/office/drawing/2014/main" id="{B46DB5FD-B06A-E9D2-072D-DB3BE7312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71" name="Group 691">
                <a:extLst>
                  <a:ext uri="{FF2B5EF4-FFF2-40B4-BE49-F238E27FC236}">
                    <a16:creationId xmlns:a16="http://schemas.microsoft.com/office/drawing/2014/main" id="{113D38D2-045E-324B-FD7D-B539BF28C7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72" name="Freeform 692">
                  <a:extLst>
                    <a:ext uri="{FF2B5EF4-FFF2-40B4-BE49-F238E27FC236}">
                      <a16:creationId xmlns:a16="http://schemas.microsoft.com/office/drawing/2014/main" id="{D8304719-E7FE-6A31-0BDF-C24B09995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73" name="Freeform 693">
                  <a:extLst>
                    <a:ext uri="{FF2B5EF4-FFF2-40B4-BE49-F238E27FC236}">
                      <a16:creationId xmlns:a16="http://schemas.microsoft.com/office/drawing/2014/main" id="{9C033154-12A8-36E6-C175-71F12B834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74" name="Freeform 694">
                  <a:extLst>
                    <a:ext uri="{FF2B5EF4-FFF2-40B4-BE49-F238E27FC236}">
                      <a16:creationId xmlns:a16="http://schemas.microsoft.com/office/drawing/2014/main" id="{C322016C-FB95-95A8-6BAC-76013B944B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75" name="Freeform 695">
                  <a:extLst>
                    <a:ext uri="{FF2B5EF4-FFF2-40B4-BE49-F238E27FC236}">
                      <a16:creationId xmlns:a16="http://schemas.microsoft.com/office/drawing/2014/main" id="{A900EC10-CA57-A66F-B329-D2F7EC71D6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56" name="Group 696">
              <a:extLst>
                <a:ext uri="{FF2B5EF4-FFF2-40B4-BE49-F238E27FC236}">
                  <a16:creationId xmlns:a16="http://schemas.microsoft.com/office/drawing/2014/main" id="{EA7FC33B-547E-8B53-ACFB-9E23077A212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43564" name="Freeform 697">
                <a:extLst>
                  <a:ext uri="{FF2B5EF4-FFF2-40B4-BE49-F238E27FC236}">
                    <a16:creationId xmlns:a16="http://schemas.microsoft.com/office/drawing/2014/main" id="{FA134C7B-D803-116F-626B-98E7F2DB87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65" name="Group 698">
                <a:extLst>
                  <a:ext uri="{FF2B5EF4-FFF2-40B4-BE49-F238E27FC236}">
                    <a16:creationId xmlns:a16="http://schemas.microsoft.com/office/drawing/2014/main" id="{29DDA7D4-01E6-724E-24F0-1CF1E31DFE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66" name="Freeform 699">
                  <a:extLst>
                    <a:ext uri="{FF2B5EF4-FFF2-40B4-BE49-F238E27FC236}">
                      <a16:creationId xmlns:a16="http://schemas.microsoft.com/office/drawing/2014/main" id="{02AB69C5-0F58-170C-3928-300170268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7" name="Freeform 700">
                  <a:extLst>
                    <a:ext uri="{FF2B5EF4-FFF2-40B4-BE49-F238E27FC236}">
                      <a16:creationId xmlns:a16="http://schemas.microsoft.com/office/drawing/2014/main" id="{9FB99AA3-1593-0F16-03B3-C43ED9A98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8" name="Freeform 701">
                  <a:extLst>
                    <a:ext uri="{FF2B5EF4-FFF2-40B4-BE49-F238E27FC236}">
                      <a16:creationId xmlns:a16="http://schemas.microsoft.com/office/drawing/2014/main" id="{1ADFF91B-85C7-3B1E-B3DB-A49AA39EC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9" name="Freeform 702">
                  <a:extLst>
                    <a:ext uri="{FF2B5EF4-FFF2-40B4-BE49-F238E27FC236}">
                      <a16:creationId xmlns:a16="http://schemas.microsoft.com/office/drawing/2014/main" id="{ED42321F-35EE-A905-0FDD-751B05FC7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57" name="Group 703">
              <a:extLst>
                <a:ext uri="{FF2B5EF4-FFF2-40B4-BE49-F238E27FC236}">
                  <a16:creationId xmlns:a16="http://schemas.microsoft.com/office/drawing/2014/main" id="{5FD45097-939A-6C8D-7FF5-EA80B9FF8F57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43558" name="Freeform 704">
                <a:extLst>
                  <a:ext uri="{FF2B5EF4-FFF2-40B4-BE49-F238E27FC236}">
                    <a16:creationId xmlns:a16="http://schemas.microsoft.com/office/drawing/2014/main" id="{AA3232CC-8DCE-BD41-44A0-ED4076A2BC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59" name="Group 705">
                <a:extLst>
                  <a:ext uri="{FF2B5EF4-FFF2-40B4-BE49-F238E27FC236}">
                    <a16:creationId xmlns:a16="http://schemas.microsoft.com/office/drawing/2014/main" id="{FC1CAE7B-D632-34C5-19D7-1E39BD3664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60" name="Freeform 706">
                  <a:extLst>
                    <a:ext uri="{FF2B5EF4-FFF2-40B4-BE49-F238E27FC236}">
                      <a16:creationId xmlns:a16="http://schemas.microsoft.com/office/drawing/2014/main" id="{80F7F64E-8F4E-15DF-B25E-4785D4587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1" name="Freeform 707">
                  <a:extLst>
                    <a:ext uri="{FF2B5EF4-FFF2-40B4-BE49-F238E27FC236}">
                      <a16:creationId xmlns:a16="http://schemas.microsoft.com/office/drawing/2014/main" id="{9986F327-06F6-CB81-E044-850C33AD3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2" name="Freeform 708">
                  <a:extLst>
                    <a:ext uri="{FF2B5EF4-FFF2-40B4-BE49-F238E27FC236}">
                      <a16:creationId xmlns:a16="http://schemas.microsoft.com/office/drawing/2014/main" id="{35EB59F9-633C-3728-F0DC-82166DF892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63" name="Freeform 709">
                  <a:extLst>
                    <a:ext uri="{FF2B5EF4-FFF2-40B4-BE49-F238E27FC236}">
                      <a16:creationId xmlns:a16="http://schemas.microsoft.com/office/drawing/2014/main" id="{88C47E21-F9CD-137E-4CCC-6396CBCD0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4262" name="Group 710">
            <a:extLst>
              <a:ext uri="{FF2B5EF4-FFF2-40B4-BE49-F238E27FC236}">
                <a16:creationId xmlns:a16="http://schemas.microsoft.com/office/drawing/2014/main" id="{060E5DA3-B248-0ED4-1544-A416A843BDF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33600" y="990600"/>
            <a:ext cx="2133600" cy="1752600"/>
            <a:chOff x="2352" y="-240"/>
            <a:chExt cx="1592" cy="1440"/>
          </a:xfrm>
        </p:grpSpPr>
        <p:grpSp>
          <p:nvGrpSpPr>
            <p:cNvPr id="43502" name="Group 711">
              <a:extLst>
                <a:ext uri="{FF2B5EF4-FFF2-40B4-BE49-F238E27FC236}">
                  <a16:creationId xmlns:a16="http://schemas.microsoft.com/office/drawing/2014/main" id="{018E4726-1370-1087-DE66-9CC7C60B23F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43545" name="Freeform 712">
                <a:extLst>
                  <a:ext uri="{FF2B5EF4-FFF2-40B4-BE49-F238E27FC236}">
                    <a16:creationId xmlns:a16="http://schemas.microsoft.com/office/drawing/2014/main" id="{477A445F-A788-AE42-4FB9-52D51F2C7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46" name="Group 713">
                <a:extLst>
                  <a:ext uri="{FF2B5EF4-FFF2-40B4-BE49-F238E27FC236}">
                    <a16:creationId xmlns:a16="http://schemas.microsoft.com/office/drawing/2014/main" id="{2EFED2F8-217A-6F2B-E9F7-B789A774FC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47" name="Freeform 714">
                  <a:extLst>
                    <a:ext uri="{FF2B5EF4-FFF2-40B4-BE49-F238E27FC236}">
                      <a16:creationId xmlns:a16="http://schemas.microsoft.com/office/drawing/2014/main" id="{B2F49A73-C945-6571-CE2B-17EC67B19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48" name="Freeform 715">
                  <a:extLst>
                    <a:ext uri="{FF2B5EF4-FFF2-40B4-BE49-F238E27FC236}">
                      <a16:creationId xmlns:a16="http://schemas.microsoft.com/office/drawing/2014/main" id="{B65F87CC-4FDC-79FA-5C36-5FCF451CB3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49" name="Freeform 716">
                  <a:extLst>
                    <a:ext uri="{FF2B5EF4-FFF2-40B4-BE49-F238E27FC236}">
                      <a16:creationId xmlns:a16="http://schemas.microsoft.com/office/drawing/2014/main" id="{199B2BEB-DBFF-81AE-F390-7C382814C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50" name="Freeform 717">
                  <a:extLst>
                    <a:ext uri="{FF2B5EF4-FFF2-40B4-BE49-F238E27FC236}">
                      <a16:creationId xmlns:a16="http://schemas.microsoft.com/office/drawing/2014/main" id="{F6D2FB6B-9434-1C04-4E1D-9D57DE7F61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03" name="Group 718">
              <a:extLst>
                <a:ext uri="{FF2B5EF4-FFF2-40B4-BE49-F238E27FC236}">
                  <a16:creationId xmlns:a16="http://schemas.microsoft.com/office/drawing/2014/main" id="{41382B57-F77C-8BA2-2EF5-7D8BD9F871CC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43539" name="Freeform 719">
                <a:extLst>
                  <a:ext uri="{FF2B5EF4-FFF2-40B4-BE49-F238E27FC236}">
                    <a16:creationId xmlns:a16="http://schemas.microsoft.com/office/drawing/2014/main" id="{D72ACFA1-5F8A-365A-F0E4-07E978024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40" name="Group 720">
                <a:extLst>
                  <a:ext uri="{FF2B5EF4-FFF2-40B4-BE49-F238E27FC236}">
                    <a16:creationId xmlns:a16="http://schemas.microsoft.com/office/drawing/2014/main" id="{FED2B2CE-01F9-536C-8788-299226041D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41" name="Freeform 721">
                  <a:extLst>
                    <a:ext uri="{FF2B5EF4-FFF2-40B4-BE49-F238E27FC236}">
                      <a16:creationId xmlns:a16="http://schemas.microsoft.com/office/drawing/2014/main" id="{B9549F3C-53F4-4F3B-93A9-14DA351E69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42" name="Freeform 722">
                  <a:extLst>
                    <a:ext uri="{FF2B5EF4-FFF2-40B4-BE49-F238E27FC236}">
                      <a16:creationId xmlns:a16="http://schemas.microsoft.com/office/drawing/2014/main" id="{4AC04C77-8271-2CF6-CE4C-3C860EA47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43" name="Freeform 723">
                  <a:extLst>
                    <a:ext uri="{FF2B5EF4-FFF2-40B4-BE49-F238E27FC236}">
                      <a16:creationId xmlns:a16="http://schemas.microsoft.com/office/drawing/2014/main" id="{19F0FF35-FB9E-890B-B003-CE67C0BD82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44" name="Freeform 724">
                  <a:extLst>
                    <a:ext uri="{FF2B5EF4-FFF2-40B4-BE49-F238E27FC236}">
                      <a16:creationId xmlns:a16="http://schemas.microsoft.com/office/drawing/2014/main" id="{A6DB54B0-9AF3-1430-05BC-2EE21C9DF3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04" name="Group 725">
              <a:extLst>
                <a:ext uri="{FF2B5EF4-FFF2-40B4-BE49-F238E27FC236}">
                  <a16:creationId xmlns:a16="http://schemas.microsoft.com/office/drawing/2014/main" id="{2046FA33-B711-B0DA-879A-83C5A4F8A7F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43533" name="Freeform 726">
                <a:extLst>
                  <a:ext uri="{FF2B5EF4-FFF2-40B4-BE49-F238E27FC236}">
                    <a16:creationId xmlns:a16="http://schemas.microsoft.com/office/drawing/2014/main" id="{9D9BBC17-C512-5F12-BD1B-54A02C75F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34" name="Group 727">
                <a:extLst>
                  <a:ext uri="{FF2B5EF4-FFF2-40B4-BE49-F238E27FC236}">
                    <a16:creationId xmlns:a16="http://schemas.microsoft.com/office/drawing/2014/main" id="{47CD8CEB-7501-5E1E-B912-FF2C5C1505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35" name="Freeform 728">
                  <a:extLst>
                    <a:ext uri="{FF2B5EF4-FFF2-40B4-BE49-F238E27FC236}">
                      <a16:creationId xmlns:a16="http://schemas.microsoft.com/office/drawing/2014/main" id="{4E86501D-49BD-1059-C7F6-E37F326415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6" name="Freeform 729">
                  <a:extLst>
                    <a:ext uri="{FF2B5EF4-FFF2-40B4-BE49-F238E27FC236}">
                      <a16:creationId xmlns:a16="http://schemas.microsoft.com/office/drawing/2014/main" id="{2919E242-9B75-97E0-34DA-A236BFDE4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7" name="Freeform 730">
                  <a:extLst>
                    <a:ext uri="{FF2B5EF4-FFF2-40B4-BE49-F238E27FC236}">
                      <a16:creationId xmlns:a16="http://schemas.microsoft.com/office/drawing/2014/main" id="{795175D1-0627-6DA8-77B6-C5D7BD4AE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8" name="Freeform 731">
                  <a:extLst>
                    <a:ext uri="{FF2B5EF4-FFF2-40B4-BE49-F238E27FC236}">
                      <a16:creationId xmlns:a16="http://schemas.microsoft.com/office/drawing/2014/main" id="{6917EE34-8CE6-7EA6-8DE4-8B70AD5EE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05" name="Group 732">
              <a:extLst>
                <a:ext uri="{FF2B5EF4-FFF2-40B4-BE49-F238E27FC236}">
                  <a16:creationId xmlns:a16="http://schemas.microsoft.com/office/drawing/2014/main" id="{87311F38-D8EA-453B-41C1-850FAEA84166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43527" name="Freeform 733">
                <a:extLst>
                  <a:ext uri="{FF2B5EF4-FFF2-40B4-BE49-F238E27FC236}">
                    <a16:creationId xmlns:a16="http://schemas.microsoft.com/office/drawing/2014/main" id="{C1EC770E-AC54-751F-5A94-77AE2D346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28" name="Group 734">
                <a:extLst>
                  <a:ext uri="{FF2B5EF4-FFF2-40B4-BE49-F238E27FC236}">
                    <a16:creationId xmlns:a16="http://schemas.microsoft.com/office/drawing/2014/main" id="{9D76C6D8-2E3C-1ECE-659F-2162BC8CD1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29" name="Freeform 735">
                  <a:extLst>
                    <a:ext uri="{FF2B5EF4-FFF2-40B4-BE49-F238E27FC236}">
                      <a16:creationId xmlns:a16="http://schemas.microsoft.com/office/drawing/2014/main" id="{180EA74C-24DD-8DE2-2EDF-756BDF998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0" name="Freeform 736">
                  <a:extLst>
                    <a:ext uri="{FF2B5EF4-FFF2-40B4-BE49-F238E27FC236}">
                      <a16:creationId xmlns:a16="http://schemas.microsoft.com/office/drawing/2014/main" id="{BBF28451-ECAD-D652-AECF-214ECD7EE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1" name="Freeform 737">
                  <a:extLst>
                    <a:ext uri="{FF2B5EF4-FFF2-40B4-BE49-F238E27FC236}">
                      <a16:creationId xmlns:a16="http://schemas.microsoft.com/office/drawing/2014/main" id="{2928A537-8B0A-69E8-FC90-B7ED12ABF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32" name="Freeform 738">
                  <a:extLst>
                    <a:ext uri="{FF2B5EF4-FFF2-40B4-BE49-F238E27FC236}">
                      <a16:creationId xmlns:a16="http://schemas.microsoft.com/office/drawing/2014/main" id="{3F26119F-3798-C2F7-1FDE-05E74C624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06" name="Group 739">
              <a:extLst>
                <a:ext uri="{FF2B5EF4-FFF2-40B4-BE49-F238E27FC236}">
                  <a16:creationId xmlns:a16="http://schemas.microsoft.com/office/drawing/2014/main" id="{39332B9A-B8AA-DFFE-9ACF-4AF375F15B2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43521" name="Freeform 740">
                <a:extLst>
                  <a:ext uri="{FF2B5EF4-FFF2-40B4-BE49-F238E27FC236}">
                    <a16:creationId xmlns:a16="http://schemas.microsoft.com/office/drawing/2014/main" id="{72E28C91-5BB7-C9D0-C3F0-578FCC886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22" name="Group 741">
                <a:extLst>
                  <a:ext uri="{FF2B5EF4-FFF2-40B4-BE49-F238E27FC236}">
                    <a16:creationId xmlns:a16="http://schemas.microsoft.com/office/drawing/2014/main" id="{AADB6946-D11C-FCD8-F502-4F9F2A3D37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23" name="Freeform 742">
                  <a:extLst>
                    <a:ext uri="{FF2B5EF4-FFF2-40B4-BE49-F238E27FC236}">
                      <a16:creationId xmlns:a16="http://schemas.microsoft.com/office/drawing/2014/main" id="{EFA66BE0-4B2F-0B08-E796-ACA516F63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24" name="Freeform 743">
                  <a:extLst>
                    <a:ext uri="{FF2B5EF4-FFF2-40B4-BE49-F238E27FC236}">
                      <a16:creationId xmlns:a16="http://schemas.microsoft.com/office/drawing/2014/main" id="{7E046835-FF8C-38A5-18EE-8437FD58E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25" name="Freeform 744">
                  <a:extLst>
                    <a:ext uri="{FF2B5EF4-FFF2-40B4-BE49-F238E27FC236}">
                      <a16:creationId xmlns:a16="http://schemas.microsoft.com/office/drawing/2014/main" id="{F7126E22-DA00-0BF5-0492-5D4A21EA5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26" name="Freeform 745">
                  <a:extLst>
                    <a:ext uri="{FF2B5EF4-FFF2-40B4-BE49-F238E27FC236}">
                      <a16:creationId xmlns:a16="http://schemas.microsoft.com/office/drawing/2014/main" id="{9CC6966D-D3C9-01AB-E139-AE3F8EF51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07" name="Group 746">
              <a:extLst>
                <a:ext uri="{FF2B5EF4-FFF2-40B4-BE49-F238E27FC236}">
                  <a16:creationId xmlns:a16="http://schemas.microsoft.com/office/drawing/2014/main" id="{3E799E33-31D1-D615-122D-977219346522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43515" name="Freeform 747">
                <a:extLst>
                  <a:ext uri="{FF2B5EF4-FFF2-40B4-BE49-F238E27FC236}">
                    <a16:creationId xmlns:a16="http://schemas.microsoft.com/office/drawing/2014/main" id="{A7E06887-9F7E-38E6-752E-0E5C057293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16" name="Group 748">
                <a:extLst>
                  <a:ext uri="{FF2B5EF4-FFF2-40B4-BE49-F238E27FC236}">
                    <a16:creationId xmlns:a16="http://schemas.microsoft.com/office/drawing/2014/main" id="{085844D3-D16B-4D96-E2DD-6947D2DCBB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17" name="Freeform 749">
                  <a:extLst>
                    <a:ext uri="{FF2B5EF4-FFF2-40B4-BE49-F238E27FC236}">
                      <a16:creationId xmlns:a16="http://schemas.microsoft.com/office/drawing/2014/main" id="{CEDEBBF4-6569-2A5F-B7F8-A1414ECE13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18" name="Freeform 750">
                  <a:extLst>
                    <a:ext uri="{FF2B5EF4-FFF2-40B4-BE49-F238E27FC236}">
                      <a16:creationId xmlns:a16="http://schemas.microsoft.com/office/drawing/2014/main" id="{1CD6E27A-37FC-36A2-5579-BC2A83F33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19" name="Freeform 751">
                  <a:extLst>
                    <a:ext uri="{FF2B5EF4-FFF2-40B4-BE49-F238E27FC236}">
                      <a16:creationId xmlns:a16="http://schemas.microsoft.com/office/drawing/2014/main" id="{D6CC8667-AD73-83F9-AB2C-4167E4058D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20" name="Freeform 752">
                  <a:extLst>
                    <a:ext uri="{FF2B5EF4-FFF2-40B4-BE49-F238E27FC236}">
                      <a16:creationId xmlns:a16="http://schemas.microsoft.com/office/drawing/2014/main" id="{FA8EEAE4-511C-2E36-2BF9-B02076556A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508" name="Group 753">
              <a:extLst>
                <a:ext uri="{FF2B5EF4-FFF2-40B4-BE49-F238E27FC236}">
                  <a16:creationId xmlns:a16="http://schemas.microsoft.com/office/drawing/2014/main" id="{DFD1B6EF-4525-0EAA-CEA5-A43B7EAC27D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43509" name="Freeform 754">
                <a:extLst>
                  <a:ext uri="{FF2B5EF4-FFF2-40B4-BE49-F238E27FC236}">
                    <a16:creationId xmlns:a16="http://schemas.microsoft.com/office/drawing/2014/main" id="{3CCF7501-944C-7434-B4CB-48CD90319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510" name="Group 755">
                <a:extLst>
                  <a:ext uri="{FF2B5EF4-FFF2-40B4-BE49-F238E27FC236}">
                    <a16:creationId xmlns:a16="http://schemas.microsoft.com/office/drawing/2014/main" id="{D730E13D-7665-9584-9C4F-8900964CE8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3511" name="Freeform 756">
                  <a:extLst>
                    <a:ext uri="{FF2B5EF4-FFF2-40B4-BE49-F238E27FC236}">
                      <a16:creationId xmlns:a16="http://schemas.microsoft.com/office/drawing/2014/main" id="{AA5E9283-3960-22CC-B354-2D7D87AA97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12" name="Freeform 757">
                  <a:extLst>
                    <a:ext uri="{FF2B5EF4-FFF2-40B4-BE49-F238E27FC236}">
                      <a16:creationId xmlns:a16="http://schemas.microsoft.com/office/drawing/2014/main" id="{7004B9B7-9E7A-113D-621E-57E95C7AA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13" name="Freeform 758">
                  <a:extLst>
                    <a:ext uri="{FF2B5EF4-FFF2-40B4-BE49-F238E27FC236}">
                      <a16:creationId xmlns:a16="http://schemas.microsoft.com/office/drawing/2014/main" id="{79A1DF6B-AD97-C6C7-F37B-8266C5134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14" name="Freeform 759">
                  <a:extLst>
                    <a:ext uri="{FF2B5EF4-FFF2-40B4-BE49-F238E27FC236}">
                      <a16:creationId xmlns:a16="http://schemas.microsoft.com/office/drawing/2014/main" id="{51E58EC8-6C0B-BE25-D8A7-C78DB02006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4004" name="Group 452">
            <a:extLst>
              <a:ext uri="{FF2B5EF4-FFF2-40B4-BE49-F238E27FC236}">
                <a16:creationId xmlns:a16="http://schemas.microsoft.com/office/drawing/2014/main" id="{B9B923D6-873C-1C49-510D-306AE0815CC0}"/>
              </a:ext>
            </a:extLst>
          </p:cNvPr>
          <p:cNvGrpSpPr>
            <a:grpSpLocks/>
          </p:cNvGrpSpPr>
          <p:nvPr/>
        </p:nvGrpSpPr>
        <p:grpSpPr bwMode="auto">
          <a:xfrm rot="541462" flipH="1">
            <a:off x="6934200" y="3124200"/>
            <a:ext cx="1676400" cy="2286000"/>
            <a:chOff x="-1008" y="1248"/>
            <a:chExt cx="5376" cy="7368"/>
          </a:xfrm>
        </p:grpSpPr>
        <p:grpSp>
          <p:nvGrpSpPr>
            <p:cNvPr id="43451" name="Group 453">
              <a:extLst>
                <a:ext uri="{FF2B5EF4-FFF2-40B4-BE49-F238E27FC236}">
                  <a16:creationId xmlns:a16="http://schemas.microsoft.com/office/drawing/2014/main" id="{BC7963C7-2918-F9A3-1479-427F928BD7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1008" y="1248"/>
              <a:ext cx="5376" cy="7368"/>
              <a:chOff x="-864" y="1200"/>
              <a:chExt cx="5376" cy="7368"/>
            </a:xfrm>
          </p:grpSpPr>
          <p:grpSp>
            <p:nvGrpSpPr>
              <p:cNvPr id="43453" name="Group 454">
                <a:extLst>
                  <a:ext uri="{FF2B5EF4-FFF2-40B4-BE49-F238E27FC236}">
                    <a16:creationId xmlns:a16="http://schemas.microsoft.com/office/drawing/2014/main" id="{E7C6C714-AB08-1BDD-010A-C2E488055F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864" y="6096"/>
                <a:ext cx="2720" cy="2472"/>
                <a:chOff x="-864" y="6096"/>
                <a:chExt cx="2720" cy="2472"/>
              </a:xfrm>
            </p:grpSpPr>
            <p:sp>
              <p:nvSpPr>
                <p:cNvPr id="24007" name="Freeform 455">
                  <a:extLst>
                    <a:ext uri="{FF2B5EF4-FFF2-40B4-BE49-F238E27FC236}">
                      <a16:creationId xmlns:a16="http://schemas.microsoft.com/office/drawing/2014/main" id="{24657F05-E2FB-7D28-48CA-201305EC3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32" y="6430"/>
                  <a:ext cx="1095" cy="1806"/>
                </a:xfrm>
                <a:custGeom>
                  <a:avLst/>
                  <a:gdLst>
                    <a:gd name="T0" fmla="*/ 960 w 1096"/>
                    <a:gd name="T1" fmla="*/ 48 h 1808"/>
                    <a:gd name="T2" fmla="*/ 1008 w 1096"/>
                    <a:gd name="T3" fmla="*/ 480 h 1808"/>
                    <a:gd name="T4" fmla="*/ 1008 w 1096"/>
                    <a:gd name="T5" fmla="*/ 960 h 1808"/>
                    <a:gd name="T6" fmla="*/ 960 w 1096"/>
                    <a:gd name="T7" fmla="*/ 1680 h 1808"/>
                    <a:gd name="T8" fmla="*/ 624 w 1096"/>
                    <a:gd name="T9" fmla="*/ 1728 h 1808"/>
                    <a:gd name="T10" fmla="*/ 480 w 1096"/>
                    <a:gd name="T11" fmla="*/ 1680 h 1808"/>
                    <a:gd name="T12" fmla="*/ 480 w 1096"/>
                    <a:gd name="T13" fmla="*/ 1344 h 1808"/>
                    <a:gd name="T14" fmla="*/ 432 w 1096"/>
                    <a:gd name="T15" fmla="*/ 912 h 1808"/>
                    <a:gd name="T16" fmla="*/ 288 w 1096"/>
                    <a:gd name="T17" fmla="*/ 528 h 1808"/>
                    <a:gd name="T18" fmla="*/ 96 w 1096"/>
                    <a:gd name="T19" fmla="*/ 96 h 1808"/>
                    <a:gd name="T20" fmla="*/ 144 w 1096"/>
                    <a:gd name="T21" fmla="*/ 96 h 1808"/>
                    <a:gd name="T22" fmla="*/ 960 w 1096"/>
                    <a:gd name="T23" fmla="*/ 0 h 1808"/>
                    <a:gd name="T24" fmla="*/ 960 w 1096"/>
                    <a:gd name="T25" fmla="*/ 96 h 180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1096" h="1808">
                      <a:moveTo>
                        <a:pt x="960" y="48"/>
                      </a:moveTo>
                      <a:cubicBezTo>
                        <a:pt x="980" y="188"/>
                        <a:pt x="1000" y="328"/>
                        <a:pt x="1008" y="480"/>
                      </a:cubicBezTo>
                      <a:cubicBezTo>
                        <a:pt x="1016" y="632"/>
                        <a:pt x="1016" y="760"/>
                        <a:pt x="1008" y="960"/>
                      </a:cubicBezTo>
                      <a:cubicBezTo>
                        <a:pt x="1000" y="1160"/>
                        <a:pt x="1024" y="1552"/>
                        <a:pt x="960" y="1680"/>
                      </a:cubicBezTo>
                      <a:cubicBezTo>
                        <a:pt x="896" y="1808"/>
                        <a:pt x="704" y="1728"/>
                        <a:pt x="624" y="1728"/>
                      </a:cubicBezTo>
                      <a:cubicBezTo>
                        <a:pt x="544" y="1728"/>
                        <a:pt x="504" y="1744"/>
                        <a:pt x="480" y="1680"/>
                      </a:cubicBezTo>
                      <a:cubicBezTo>
                        <a:pt x="456" y="1616"/>
                        <a:pt x="488" y="1472"/>
                        <a:pt x="480" y="1344"/>
                      </a:cubicBezTo>
                      <a:cubicBezTo>
                        <a:pt x="472" y="1216"/>
                        <a:pt x="464" y="1048"/>
                        <a:pt x="432" y="912"/>
                      </a:cubicBezTo>
                      <a:cubicBezTo>
                        <a:pt x="400" y="776"/>
                        <a:pt x="344" y="664"/>
                        <a:pt x="288" y="528"/>
                      </a:cubicBezTo>
                      <a:cubicBezTo>
                        <a:pt x="232" y="392"/>
                        <a:pt x="120" y="168"/>
                        <a:pt x="96" y="96"/>
                      </a:cubicBezTo>
                      <a:cubicBezTo>
                        <a:pt x="72" y="24"/>
                        <a:pt x="0" y="112"/>
                        <a:pt x="144" y="96"/>
                      </a:cubicBezTo>
                      <a:cubicBezTo>
                        <a:pt x="288" y="80"/>
                        <a:pt x="824" y="0"/>
                        <a:pt x="960" y="0"/>
                      </a:cubicBezTo>
                      <a:cubicBezTo>
                        <a:pt x="1096" y="0"/>
                        <a:pt x="960" y="80"/>
                        <a:pt x="960" y="96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>
                        <a:gamma/>
                        <a:shade val="96078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008" name="Freeform 456">
                  <a:extLst>
                    <a:ext uri="{FF2B5EF4-FFF2-40B4-BE49-F238E27FC236}">
                      <a16:creationId xmlns:a16="http://schemas.microsoft.com/office/drawing/2014/main" id="{197C1DD3-56A4-C09D-401F-9EA8CFB45E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719" y="6084"/>
                  <a:ext cx="1064" cy="2144"/>
                </a:xfrm>
                <a:custGeom>
                  <a:avLst/>
                  <a:gdLst>
                    <a:gd name="T0" fmla="*/ 296 w 1064"/>
                    <a:gd name="T1" fmla="*/ 0 h 2144"/>
                    <a:gd name="T2" fmla="*/ 200 w 1064"/>
                    <a:gd name="T3" fmla="*/ 336 h 2144"/>
                    <a:gd name="T4" fmla="*/ 104 w 1064"/>
                    <a:gd name="T5" fmla="*/ 528 h 2144"/>
                    <a:gd name="T6" fmla="*/ 152 w 1064"/>
                    <a:gd name="T7" fmla="*/ 960 h 2144"/>
                    <a:gd name="T8" fmla="*/ 152 w 1064"/>
                    <a:gd name="T9" fmla="*/ 1440 h 2144"/>
                    <a:gd name="T10" fmla="*/ 56 w 1064"/>
                    <a:gd name="T11" fmla="*/ 1776 h 2144"/>
                    <a:gd name="T12" fmla="*/ 8 w 1064"/>
                    <a:gd name="T13" fmla="*/ 1968 h 2144"/>
                    <a:gd name="T14" fmla="*/ 104 w 1064"/>
                    <a:gd name="T15" fmla="*/ 2064 h 2144"/>
                    <a:gd name="T16" fmla="*/ 392 w 1064"/>
                    <a:gd name="T17" fmla="*/ 2112 h 2144"/>
                    <a:gd name="T18" fmla="*/ 488 w 1064"/>
                    <a:gd name="T19" fmla="*/ 2112 h 2144"/>
                    <a:gd name="T20" fmla="*/ 536 w 1064"/>
                    <a:gd name="T21" fmla="*/ 1920 h 2144"/>
                    <a:gd name="T22" fmla="*/ 632 w 1064"/>
                    <a:gd name="T23" fmla="*/ 1536 h 2144"/>
                    <a:gd name="T24" fmla="*/ 776 w 1064"/>
                    <a:gd name="T25" fmla="*/ 1152 h 2144"/>
                    <a:gd name="T26" fmla="*/ 872 w 1064"/>
                    <a:gd name="T27" fmla="*/ 768 h 2144"/>
                    <a:gd name="T28" fmla="*/ 1064 w 1064"/>
                    <a:gd name="T29" fmla="*/ 288 h 2144"/>
                    <a:gd name="T30" fmla="*/ 872 w 1064"/>
                    <a:gd name="T31" fmla="*/ 192 h 2144"/>
                    <a:gd name="T32" fmla="*/ 344 w 1064"/>
                    <a:gd name="T33" fmla="*/ 0 h 214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</a:cxnLst>
                  <a:rect l="0" t="0" r="r" b="b"/>
                  <a:pathLst>
                    <a:path w="1064" h="2144">
                      <a:moveTo>
                        <a:pt x="296" y="0"/>
                      </a:moveTo>
                      <a:cubicBezTo>
                        <a:pt x="264" y="124"/>
                        <a:pt x="232" y="248"/>
                        <a:pt x="200" y="336"/>
                      </a:cubicBezTo>
                      <a:cubicBezTo>
                        <a:pt x="168" y="424"/>
                        <a:pt x="112" y="424"/>
                        <a:pt x="104" y="528"/>
                      </a:cubicBezTo>
                      <a:cubicBezTo>
                        <a:pt x="96" y="632"/>
                        <a:pt x="144" y="808"/>
                        <a:pt x="152" y="960"/>
                      </a:cubicBezTo>
                      <a:cubicBezTo>
                        <a:pt x="160" y="1112"/>
                        <a:pt x="168" y="1304"/>
                        <a:pt x="152" y="1440"/>
                      </a:cubicBezTo>
                      <a:cubicBezTo>
                        <a:pt x="136" y="1576"/>
                        <a:pt x="80" y="1688"/>
                        <a:pt x="56" y="1776"/>
                      </a:cubicBezTo>
                      <a:cubicBezTo>
                        <a:pt x="32" y="1864"/>
                        <a:pt x="0" y="1920"/>
                        <a:pt x="8" y="1968"/>
                      </a:cubicBezTo>
                      <a:cubicBezTo>
                        <a:pt x="16" y="2016"/>
                        <a:pt x="40" y="2040"/>
                        <a:pt x="104" y="2064"/>
                      </a:cubicBezTo>
                      <a:cubicBezTo>
                        <a:pt x="168" y="2088"/>
                        <a:pt x="328" y="2104"/>
                        <a:pt x="392" y="2112"/>
                      </a:cubicBezTo>
                      <a:cubicBezTo>
                        <a:pt x="456" y="2120"/>
                        <a:pt x="464" y="2144"/>
                        <a:pt x="488" y="2112"/>
                      </a:cubicBezTo>
                      <a:cubicBezTo>
                        <a:pt x="512" y="2080"/>
                        <a:pt x="512" y="2016"/>
                        <a:pt x="536" y="1920"/>
                      </a:cubicBezTo>
                      <a:cubicBezTo>
                        <a:pt x="560" y="1824"/>
                        <a:pt x="592" y="1664"/>
                        <a:pt x="632" y="1536"/>
                      </a:cubicBezTo>
                      <a:cubicBezTo>
                        <a:pt x="672" y="1408"/>
                        <a:pt x="736" y="1280"/>
                        <a:pt x="776" y="1152"/>
                      </a:cubicBezTo>
                      <a:cubicBezTo>
                        <a:pt x="816" y="1024"/>
                        <a:pt x="824" y="912"/>
                        <a:pt x="872" y="768"/>
                      </a:cubicBezTo>
                      <a:cubicBezTo>
                        <a:pt x="920" y="624"/>
                        <a:pt x="1064" y="384"/>
                        <a:pt x="1064" y="288"/>
                      </a:cubicBezTo>
                      <a:cubicBezTo>
                        <a:pt x="1064" y="192"/>
                        <a:pt x="992" y="240"/>
                        <a:pt x="872" y="192"/>
                      </a:cubicBezTo>
                      <a:cubicBezTo>
                        <a:pt x="752" y="144"/>
                        <a:pt x="548" y="72"/>
                        <a:pt x="344" y="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>
                        <a:gamma/>
                        <a:shade val="96078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3500" name="Freeform 457">
                  <a:extLst>
                    <a:ext uri="{FF2B5EF4-FFF2-40B4-BE49-F238E27FC236}">
                      <a16:creationId xmlns:a16="http://schemas.microsoft.com/office/drawing/2014/main" id="{8E72093D-29BD-7C1F-04F6-8557871865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864" y="8112"/>
                  <a:ext cx="647" cy="456"/>
                </a:xfrm>
                <a:custGeom>
                  <a:avLst/>
                  <a:gdLst>
                    <a:gd name="T0" fmla="*/ 124 w 647"/>
                    <a:gd name="T1" fmla="*/ 0 h 456"/>
                    <a:gd name="T2" fmla="*/ 195 w 647"/>
                    <a:gd name="T3" fmla="*/ 102 h 456"/>
                    <a:gd name="T4" fmla="*/ 149 w 647"/>
                    <a:gd name="T5" fmla="*/ 175 h 456"/>
                    <a:gd name="T6" fmla="*/ 195 w 647"/>
                    <a:gd name="T7" fmla="*/ 294 h 456"/>
                    <a:gd name="T8" fmla="*/ 339 w 647"/>
                    <a:gd name="T9" fmla="*/ 390 h 456"/>
                    <a:gd name="T10" fmla="*/ 579 w 647"/>
                    <a:gd name="T11" fmla="*/ 438 h 456"/>
                    <a:gd name="T12" fmla="*/ 627 w 647"/>
                    <a:gd name="T13" fmla="*/ 438 h 456"/>
                    <a:gd name="T14" fmla="*/ 647 w 647"/>
                    <a:gd name="T15" fmla="*/ 328 h 456"/>
                    <a:gd name="T16" fmla="*/ 627 w 647"/>
                    <a:gd name="T17" fmla="*/ 198 h 456"/>
                    <a:gd name="T18" fmla="*/ 547 w 647"/>
                    <a:gd name="T19" fmla="*/ 69 h 456"/>
                    <a:gd name="T20" fmla="*/ 283 w 647"/>
                    <a:gd name="T21" fmla="*/ 83 h 456"/>
                    <a:gd name="T22" fmla="*/ 57 w 647"/>
                    <a:gd name="T23" fmla="*/ 25 h 456"/>
                    <a:gd name="T24" fmla="*/ 7 w 647"/>
                    <a:gd name="T25" fmla="*/ 217 h 456"/>
                    <a:gd name="T26" fmla="*/ 99 w 647"/>
                    <a:gd name="T27" fmla="*/ 198 h 456"/>
                    <a:gd name="T28" fmla="*/ 195 w 647"/>
                    <a:gd name="T29" fmla="*/ 102 h 45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647" h="456">
                      <a:moveTo>
                        <a:pt x="124" y="0"/>
                      </a:moveTo>
                      <a:cubicBezTo>
                        <a:pt x="136" y="18"/>
                        <a:pt x="191" y="73"/>
                        <a:pt x="195" y="102"/>
                      </a:cubicBezTo>
                      <a:cubicBezTo>
                        <a:pt x="199" y="131"/>
                        <a:pt x="149" y="143"/>
                        <a:pt x="149" y="175"/>
                      </a:cubicBezTo>
                      <a:cubicBezTo>
                        <a:pt x="149" y="207"/>
                        <a:pt x="163" y="258"/>
                        <a:pt x="195" y="294"/>
                      </a:cubicBezTo>
                      <a:cubicBezTo>
                        <a:pt x="227" y="330"/>
                        <a:pt x="275" y="366"/>
                        <a:pt x="339" y="390"/>
                      </a:cubicBezTo>
                      <a:cubicBezTo>
                        <a:pt x="403" y="414"/>
                        <a:pt x="531" y="430"/>
                        <a:pt x="579" y="438"/>
                      </a:cubicBezTo>
                      <a:cubicBezTo>
                        <a:pt x="627" y="446"/>
                        <a:pt x="616" y="456"/>
                        <a:pt x="627" y="438"/>
                      </a:cubicBezTo>
                      <a:cubicBezTo>
                        <a:pt x="638" y="420"/>
                        <a:pt x="647" y="368"/>
                        <a:pt x="647" y="328"/>
                      </a:cubicBezTo>
                      <a:cubicBezTo>
                        <a:pt x="647" y="288"/>
                        <a:pt x="644" y="241"/>
                        <a:pt x="627" y="198"/>
                      </a:cubicBezTo>
                      <a:cubicBezTo>
                        <a:pt x="610" y="155"/>
                        <a:pt x="604" y="88"/>
                        <a:pt x="547" y="69"/>
                      </a:cubicBezTo>
                      <a:cubicBezTo>
                        <a:pt x="490" y="50"/>
                        <a:pt x="365" y="90"/>
                        <a:pt x="283" y="83"/>
                      </a:cubicBezTo>
                      <a:cubicBezTo>
                        <a:pt x="201" y="76"/>
                        <a:pt x="103" y="3"/>
                        <a:pt x="57" y="25"/>
                      </a:cubicBezTo>
                      <a:cubicBezTo>
                        <a:pt x="11" y="47"/>
                        <a:pt x="0" y="188"/>
                        <a:pt x="7" y="217"/>
                      </a:cubicBezTo>
                      <a:cubicBezTo>
                        <a:pt x="14" y="246"/>
                        <a:pt x="68" y="217"/>
                        <a:pt x="99" y="198"/>
                      </a:cubicBezTo>
                      <a:cubicBezTo>
                        <a:pt x="130" y="179"/>
                        <a:pt x="167" y="142"/>
                        <a:pt x="195" y="102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501" name="Freeform 458">
                  <a:extLst>
                    <a:ext uri="{FF2B5EF4-FFF2-40B4-BE49-F238E27FC236}">
                      <a16:creationId xmlns:a16="http://schemas.microsoft.com/office/drawing/2014/main" id="{B85B948E-0B30-6F07-D0DB-4A7068C8B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96" y="8082"/>
                  <a:ext cx="760" cy="326"/>
                </a:xfrm>
                <a:custGeom>
                  <a:avLst/>
                  <a:gdLst>
                    <a:gd name="T0" fmla="*/ 104 w 760"/>
                    <a:gd name="T1" fmla="*/ 30 h 326"/>
                    <a:gd name="T2" fmla="*/ 104 w 760"/>
                    <a:gd name="T3" fmla="*/ 78 h 326"/>
                    <a:gd name="T4" fmla="*/ 200 w 760"/>
                    <a:gd name="T5" fmla="*/ 270 h 326"/>
                    <a:gd name="T6" fmla="*/ 680 w 760"/>
                    <a:gd name="T7" fmla="*/ 318 h 326"/>
                    <a:gd name="T8" fmla="*/ 680 w 760"/>
                    <a:gd name="T9" fmla="*/ 222 h 326"/>
                    <a:gd name="T10" fmla="*/ 523 w 760"/>
                    <a:gd name="T11" fmla="*/ 24 h 326"/>
                    <a:gd name="T12" fmla="*/ 488 w 760"/>
                    <a:gd name="T13" fmla="*/ 78 h 326"/>
                    <a:gd name="T14" fmla="*/ 296 w 760"/>
                    <a:gd name="T15" fmla="*/ 78 h 326"/>
                    <a:gd name="T16" fmla="*/ 56 w 760"/>
                    <a:gd name="T17" fmla="*/ 78 h 326"/>
                    <a:gd name="T18" fmla="*/ 8 w 760"/>
                    <a:gd name="T19" fmla="*/ 270 h 326"/>
                    <a:gd name="T20" fmla="*/ 104 w 760"/>
                    <a:gd name="T21" fmla="*/ 174 h 32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760" h="326">
                      <a:moveTo>
                        <a:pt x="104" y="30"/>
                      </a:moveTo>
                      <a:cubicBezTo>
                        <a:pt x="96" y="34"/>
                        <a:pt x="88" y="38"/>
                        <a:pt x="104" y="78"/>
                      </a:cubicBezTo>
                      <a:cubicBezTo>
                        <a:pt x="120" y="118"/>
                        <a:pt x="104" y="230"/>
                        <a:pt x="200" y="270"/>
                      </a:cubicBezTo>
                      <a:cubicBezTo>
                        <a:pt x="296" y="310"/>
                        <a:pt x="600" y="326"/>
                        <a:pt x="680" y="318"/>
                      </a:cubicBezTo>
                      <a:cubicBezTo>
                        <a:pt x="760" y="310"/>
                        <a:pt x="706" y="271"/>
                        <a:pt x="680" y="222"/>
                      </a:cubicBezTo>
                      <a:cubicBezTo>
                        <a:pt x="654" y="173"/>
                        <a:pt x="555" y="48"/>
                        <a:pt x="523" y="24"/>
                      </a:cubicBezTo>
                      <a:cubicBezTo>
                        <a:pt x="491" y="0"/>
                        <a:pt x="526" y="69"/>
                        <a:pt x="488" y="78"/>
                      </a:cubicBezTo>
                      <a:cubicBezTo>
                        <a:pt x="450" y="87"/>
                        <a:pt x="368" y="78"/>
                        <a:pt x="296" y="78"/>
                      </a:cubicBezTo>
                      <a:cubicBezTo>
                        <a:pt x="224" y="78"/>
                        <a:pt x="104" y="46"/>
                        <a:pt x="56" y="78"/>
                      </a:cubicBezTo>
                      <a:cubicBezTo>
                        <a:pt x="8" y="110"/>
                        <a:pt x="0" y="254"/>
                        <a:pt x="8" y="270"/>
                      </a:cubicBezTo>
                      <a:cubicBezTo>
                        <a:pt x="16" y="286"/>
                        <a:pt x="60" y="230"/>
                        <a:pt x="104" y="174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3454" name="Group 459">
                <a:extLst>
                  <a:ext uri="{FF2B5EF4-FFF2-40B4-BE49-F238E27FC236}">
                    <a16:creationId xmlns:a16="http://schemas.microsoft.com/office/drawing/2014/main" id="{9989380D-37F5-A329-C933-839FB7D19C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768" y="1200"/>
                <a:ext cx="5280" cy="5384"/>
                <a:chOff x="-768" y="1248"/>
                <a:chExt cx="5280" cy="5384"/>
              </a:xfrm>
            </p:grpSpPr>
            <p:sp>
              <p:nvSpPr>
                <p:cNvPr id="43455" name="Freeform 460">
                  <a:extLst>
                    <a:ext uri="{FF2B5EF4-FFF2-40B4-BE49-F238E27FC236}">
                      <a16:creationId xmlns:a16="http://schemas.microsoft.com/office/drawing/2014/main" id="{DA8E2C88-0AC3-94A8-FE29-33DF12F0D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6" y="3120"/>
                  <a:ext cx="2640" cy="2256"/>
                </a:xfrm>
                <a:custGeom>
                  <a:avLst/>
                  <a:gdLst>
                    <a:gd name="T0" fmla="*/ 96 w 2640"/>
                    <a:gd name="T1" fmla="*/ 288 h 2256"/>
                    <a:gd name="T2" fmla="*/ 480 w 2640"/>
                    <a:gd name="T3" fmla="*/ 144 h 2256"/>
                    <a:gd name="T4" fmla="*/ 816 w 2640"/>
                    <a:gd name="T5" fmla="*/ 48 h 2256"/>
                    <a:gd name="T6" fmla="*/ 1056 w 2640"/>
                    <a:gd name="T7" fmla="*/ 0 h 2256"/>
                    <a:gd name="T8" fmla="*/ 2016 w 2640"/>
                    <a:gd name="T9" fmla="*/ 240 h 2256"/>
                    <a:gd name="T10" fmla="*/ 2112 w 2640"/>
                    <a:gd name="T11" fmla="*/ 336 h 2256"/>
                    <a:gd name="T12" fmla="*/ 2304 w 2640"/>
                    <a:gd name="T13" fmla="*/ 432 h 2256"/>
                    <a:gd name="T14" fmla="*/ 2640 w 2640"/>
                    <a:gd name="T15" fmla="*/ 480 h 2256"/>
                    <a:gd name="T16" fmla="*/ 2592 w 2640"/>
                    <a:gd name="T17" fmla="*/ 720 h 2256"/>
                    <a:gd name="T18" fmla="*/ 2592 w 2640"/>
                    <a:gd name="T19" fmla="*/ 960 h 2256"/>
                    <a:gd name="T20" fmla="*/ 2592 w 2640"/>
                    <a:gd name="T21" fmla="*/ 1056 h 2256"/>
                    <a:gd name="T22" fmla="*/ 2400 w 2640"/>
                    <a:gd name="T23" fmla="*/ 1104 h 2256"/>
                    <a:gd name="T24" fmla="*/ 2064 w 2640"/>
                    <a:gd name="T25" fmla="*/ 1104 h 2256"/>
                    <a:gd name="T26" fmla="*/ 1968 w 2640"/>
                    <a:gd name="T27" fmla="*/ 1056 h 2256"/>
                    <a:gd name="T28" fmla="*/ 1872 w 2640"/>
                    <a:gd name="T29" fmla="*/ 1344 h 2256"/>
                    <a:gd name="T30" fmla="*/ 1728 w 2640"/>
                    <a:gd name="T31" fmla="*/ 1680 h 2256"/>
                    <a:gd name="T32" fmla="*/ 1617 w 2640"/>
                    <a:gd name="T33" fmla="*/ 1830 h 2256"/>
                    <a:gd name="T34" fmla="*/ 1542 w 2640"/>
                    <a:gd name="T35" fmla="*/ 1972 h 2256"/>
                    <a:gd name="T36" fmla="*/ 1488 w 2640"/>
                    <a:gd name="T37" fmla="*/ 2208 h 2256"/>
                    <a:gd name="T38" fmla="*/ 1344 w 2640"/>
                    <a:gd name="T39" fmla="*/ 2256 h 2256"/>
                    <a:gd name="T40" fmla="*/ 864 w 2640"/>
                    <a:gd name="T41" fmla="*/ 2256 h 2256"/>
                    <a:gd name="T42" fmla="*/ 432 w 2640"/>
                    <a:gd name="T43" fmla="*/ 2160 h 2256"/>
                    <a:gd name="T44" fmla="*/ 240 w 2640"/>
                    <a:gd name="T45" fmla="*/ 1968 h 2256"/>
                    <a:gd name="T46" fmla="*/ 48 w 2640"/>
                    <a:gd name="T47" fmla="*/ 1728 h 2256"/>
                    <a:gd name="T48" fmla="*/ 0 w 2640"/>
                    <a:gd name="T49" fmla="*/ 1344 h 2256"/>
                    <a:gd name="T50" fmla="*/ 192 w 2640"/>
                    <a:gd name="T51" fmla="*/ 864 h 2256"/>
                    <a:gd name="T52" fmla="*/ 96 w 2640"/>
                    <a:gd name="T53" fmla="*/ 288 h 225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0" t="0" r="r" b="b"/>
                  <a:pathLst>
                    <a:path w="2640" h="2256">
                      <a:moveTo>
                        <a:pt x="96" y="288"/>
                      </a:moveTo>
                      <a:lnTo>
                        <a:pt x="480" y="144"/>
                      </a:lnTo>
                      <a:lnTo>
                        <a:pt x="816" y="48"/>
                      </a:lnTo>
                      <a:lnTo>
                        <a:pt x="1056" y="0"/>
                      </a:lnTo>
                      <a:lnTo>
                        <a:pt x="2016" y="240"/>
                      </a:lnTo>
                      <a:lnTo>
                        <a:pt x="2112" y="336"/>
                      </a:lnTo>
                      <a:lnTo>
                        <a:pt x="2304" y="432"/>
                      </a:lnTo>
                      <a:lnTo>
                        <a:pt x="2640" y="480"/>
                      </a:lnTo>
                      <a:lnTo>
                        <a:pt x="2592" y="720"/>
                      </a:lnTo>
                      <a:lnTo>
                        <a:pt x="2592" y="960"/>
                      </a:lnTo>
                      <a:lnTo>
                        <a:pt x="2592" y="1056"/>
                      </a:lnTo>
                      <a:lnTo>
                        <a:pt x="2400" y="1104"/>
                      </a:lnTo>
                      <a:lnTo>
                        <a:pt x="2064" y="1104"/>
                      </a:lnTo>
                      <a:lnTo>
                        <a:pt x="1968" y="1056"/>
                      </a:lnTo>
                      <a:lnTo>
                        <a:pt x="1872" y="1344"/>
                      </a:lnTo>
                      <a:lnTo>
                        <a:pt x="1728" y="1680"/>
                      </a:lnTo>
                      <a:lnTo>
                        <a:pt x="1617" y="1830"/>
                      </a:lnTo>
                      <a:lnTo>
                        <a:pt x="1542" y="1972"/>
                      </a:lnTo>
                      <a:lnTo>
                        <a:pt x="1488" y="2208"/>
                      </a:lnTo>
                      <a:lnTo>
                        <a:pt x="1344" y="2256"/>
                      </a:lnTo>
                      <a:lnTo>
                        <a:pt x="864" y="2256"/>
                      </a:lnTo>
                      <a:lnTo>
                        <a:pt x="432" y="2160"/>
                      </a:lnTo>
                      <a:lnTo>
                        <a:pt x="240" y="1968"/>
                      </a:lnTo>
                      <a:lnTo>
                        <a:pt x="48" y="1728"/>
                      </a:lnTo>
                      <a:lnTo>
                        <a:pt x="0" y="1344"/>
                      </a:lnTo>
                      <a:lnTo>
                        <a:pt x="192" y="864"/>
                      </a:lnTo>
                      <a:lnTo>
                        <a:pt x="96" y="28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DC2C00"/>
                    </a:gs>
                    <a:gs pos="50000">
                      <a:srgbClr val="FF3300"/>
                    </a:gs>
                    <a:gs pos="100000">
                      <a:srgbClr val="DC2C00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56" name="Freeform 461">
                  <a:extLst>
                    <a:ext uri="{FF2B5EF4-FFF2-40B4-BE49-F238E27FC236}">
                      <a16:creationId xmlns:a16="http://schemas.microsoft.com/office/drawing/2014/main" id="{5BBE02AD-C4F6-7B14-57E5-CE6A0F6A90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12" y="3168"/>
                  <a:ext cx="502" cy="695"/>
                </a:xfrm>
                <a:custGeom>
                  <a:avLst/>
                  <a:gdLst>
                    <a:gd name="T0" fmla="*/ 138 w 528"/>
                    <a:gd name="T1" fmla="*/ 0 h 672"/>
                    <a:gd name="T2" fmla="*/ 0 w 528"/>
                    <a:gd name="T3" fmla="*/ 138 h 672"/>
                    <a:gd name="T4" fmla="*/ 83 w 528"/>
                    <a:gd name="T5" fmla="*/ 972 h 672"/>
                    <a:gd name="T6" fmla="*/ 304 w 528"/>
                    <a:gd name="T7" fmla="*/ 903 h 672"/>
                    <a:gd name="T8" fmla="*/ 138 w 528"/>
                    <a:gd name="T9" fmla="*/ 0 h 67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672">
                      <a:moveTo>
                        <a:pt x="240" y="0"/>
                      </a:moveTo>
                      <a:lnTo>
                        <a:pt x="0" y="96"/>
                      </a:lnTo>
                      <a:lnTo>
                        <a:pt x="144" y="672"/>
                      </a:lnTo>
                      <a:lnTo>
                        <a:pt x="528" y="624"/>
                      </a:lnTo>
                      <a:lnTo>
                        <a:pt x="240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9933"/>
                    </a:gs>
                    <a:gs pos="100000">
                      <a:srgbClr val="FFD2A5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57" name="Freeform 462">
                  <a:extLst>
                    <a:ext uri="{FF2B5EF4-FFF2-40B4-BE49-F238E27FC236}">
                      <a16:creationId xmlns:a16="http://schemas.microsoft.com/office/drawing/2014/main" id="{26760E2E-FBCD-6145-ADE2-FF1B48AF23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3360"/>
                  <a:ext cx="502" cy="546"/>
                </a:xfrm>
                <a:custGeom>
                  <a:avLst/>
                  <a:gdLst>
                    <a:gd name="T0" fmla="*/ 221 w 528"/>
                    <a:gd name="T1" fmla="*/ 0 h 528"/>
                    <a:gd name="T2" fmla="*/ 304 w 528"/>
                    <a:gd name="T3" fmla="*/ 208 h 528"/>
                    <a:gd name="T4" fmla="*/ 110 w 528"/>
                    <a:gd name="T5" fmla="*/ 764 h 528"/>
                    <a:gd name="T6" fmla="*/ 0 w 528"/>
                    <a:gd name="T7" fmla="*/ 555 h 528"/>
                    <a:gd name="T8" fmla="*/ 221 w 528"/>
                    <a:gd name="T9" fmla="*/ 0 h 528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528">
                      <a:moveTo>
                        <a:pt x="384" y="0"/>
                      </a:moveTo>
                      <a:lnTo>
                        <a:pt x="528" y="144"/>
                      </a:lnTo>
                      <a:lnTo>
                        <a:pt x="192" y="528"/>
                      </a:lnTo>
                      <a:lnTo>
                        <a:pt x="0" y="384"/>
                      </a:lnTo>
                      <a:lnTo>
                        <a:pt x="384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FF9933"/>
                    </a:gs>
                    <a:gs pos="100000">
                      <a:srgbClr val="FFD2A5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58" name="Freeform 463">
                  <a:extLst>
                    <a:ext uri="{FF2B5EF4-FFF2-40B4-BE49-F238E27FC236}">
                      <a16:creationId xmlns:a16="http://schemas.microsoft.com/office/drawing/2014/main" id="{648876EF-34ED-5C36-99C2-D8EC7AD3EC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44"/>
                  <a:ext cx="365" cy="770"/>
                </a:xfrm>
                <a:custGeom>
                  <a:avLst/>
                  <a:gdLst>
                    <a:gd name="T0" fmla="*/ 74 w 384"/>
                    <a:gd name="T1" fmla="*/ 106 h 744"/>
                    <a:gd name="T2" fmla="*/ 20 w 384"/>
                    <a:gd name="T3" fmla="*/ 805 h 744"/>
                    <a:gd name="T4" fmla="*/ 20 w 384"/>
                    <a:gd name="T5" fmla="*/ 1015 h 744"/>
                    <a:gd name="T6" fmla="*/ 128 w 384"/>
                    <a:gd name="T7" fmla="*/ 946 h 744"/>
                    <a:gd name="T8" fmla="*/ 211 w 384"/>
                    <a:gd name="T9" fmla="*/ 174 h 744"/>
                    <a:gd name="T10" fmla="*/ 183 w 384"/>
                    <a:gd name="T11" fmla="*/ 174 h 744"/>
                    <a:gd name="T12" fmla="*/ 74 w 384"/>
                    <a:gd name="T13" fmla="*/ 106 h 744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384" h="744">
                      <a:moveTo>
                        <a:pt x="128" y="72"/>
                      </a:moveTo>
                      <a:cubicBezTo>
                        <a:pt x="80" y="144"/>
                        <a:pt x="48" y="448"/>
                        <a:pt x="32" y="552"/>
                      </a:cubicBezTo>
                      <a:cubicBezTo>
                        <a:pt x="16" y="656"/>
                        <a:pt x="0" y="680"/>
                        <a:pt x="32" y="696"/>
                      </a:cubicBezTo>
                      <a:cubicBezTo>
                        <a:pt x="64" y="712"/>
                        <a:pt x="168" y="744"/>
                        <a:pt x="224" y="648"/>
                      </a:cubicBezTo>
                      <a:cubicBezTo>
                        <a:pt x="280" y="552"/>
                        <a:pt x="352" y="208"/>
                        <a:pt x="368" y="120"/>
                      </a:cubicBezTo>
                      <a:cubicBezTo>
                        <a:pt x="384" y="32"/>
                        <a:pt x="360" y="128"/>
                        <a:pt x="320" y="120"/>
                      </a:cubicBezTo>
                      <a:cubicBezTo>
                        <a:pt x="280" y="112"/>
                        <a:pt x="176" y="0"/>
                        <a:pt x="128" y="7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9933"/>
                    </a:gs>
                    <a:gs pos="100000">
                      <a:srgbClr val="FFD2A5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59" name="Freeform 464">
                  <a:extLst>
                    <a:ext uri="{FF2B5EF4-FFF2-40B4-BE49-F238E27FC236}">
                      <a16:creationId xmlns:a16="http://schemas.microsoft.com/office/drawing/2014/main" id="{4FBBC126-A34A-0103-C7DE-A61BFBD785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4" y="3840"/>
                  <a:ext cx="91" cy="397"/>
                </a:xfrm>
                <a:custGeom>
                  <a:avLst/>
                  <a:gdLst>
                    <a:gd name="T0" fmla="*/ 54 w 96"/>
                    <a:gd name="T1" fmla="*/ 0 h 384"/>
                    <a:gd name="T2" fmla="*/ 0 w 96"/>
                    <a:gd name="T3" fmla="*/ 553 h 38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384">
                      <a:moveTo>
                        <a:pt x="96" y="0"/>
                      </a:moveTo>
                      <a:cubicBezTo>
                        <a:pt x="96" y="0"/>
                        <a:pt x="48" y="192"/>
                        <a:pt x="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60" name="Freeform 465">
                  <a:extLst>
                    <a:ext uri="{FF2B5EF4-FFF2-40B4-BE49-F238E27FC236}">
                      <a16:creationId xmlns:a16="http://schemas.microsoft.com/office/drawing/2014/main" id="{6596AB2D-8249-7EEB-8E55-2F4220661F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59" y="3832"/>
                  <a:ext cx="32" cy="359"/>
                </a:xfrm>
                <a:custGeom>
                  <a:avLst/>
                  <a:gdLst>
                    <a:gd name="T0" fmla="*/ 11 w 32"/>
                    <a:gd name="T1" fmla="*/ 0 h 359"/>
                    <a:gd name="T2" fmla="*/ 28 w 32"/>
                    <a:gd name="T3" fmla="*/ 108 h 359"/>
                    <a:gd name="T4" fmla="*/ 28 w 32"/>
                    <a:gd name="T5" fmla="*/ 217 h 359"/>
                    <a:gd name="T6" fmla="*/ 3 w 32"/>
                    <a:gd name="T7" fmla="*/ 258 h 359"/>
                    <a:gd name="T8" fmla="*/ 11 w 32"/>
                    <a:gd name="T9" fmla="*/ 359 h 35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32" h="359">
                      <a:moveTo>
                        <a:pt x="11" y="0"/>
                      </a:moveTo>
                      <a:cubicBezTo>
                        <a:pt x="12" y="18"/>
                        <a:pt x="25" y="72"/>
                        <a:pt x="28" y="108"/>
                      </a:cubicBezTo>
                      <a:cubicBezTo>
                        <a:pt x="31" y="144"/>
                        <a:pt x="32" y="192"/>
                        <a:pt x="28" y="217"/>
                      </a:cubicBezTo>
                      <a:cubicBezTo>
                        <a:pt x="24" y="242"/>
                        <a:pt x="6" y="234"/>
                        <a:pt x="3" y="258"/>
                      </a:cubicBezTo>
                      <a:cubicBezTo>
                        <a:pt x="0" y="282"/>
                        <a:pt x="9" y="338"/>
                        <a:pt x="11" y="35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61" name="Freeform 466">
                  <a:extLst>
                    <a:ext uri="{FF2B5EF4-FFF2-40B4-BE49-F238E27FC236}">
                      <a16:creationId xmlns:a16="http://schemas.microsoft.com/office/drawing/2014/main" id="{4951AC04-6CAC-7053-5CDC-0F6E152F85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0" y="3840"/>
                  <a:ext cx="814" cy="294"/>
                </a:xfrm>
                <a:custGeom>
                  <a:avLst/>
                  <a:gdLst>
                    <a:gd name="T0" fmla="*/ 492 w 856"/>
                    <a:gd name="T1" fmla="*/ 0 h 284"/>
                    <a:gd name="T2" fmla="*/ 303 w 856"/>
                    <a:gd name="T3" fmla="*/ 72 h 284"/>
                    <a:gd name="T4" fmla="*/ 125 w 856"/>
                    <a:gd name="T5" fmla="*/ 233 h 284"/>
                    <a:gd name="T6" fmla="*/ 0 w 856"/>
                    <a:gd name="T7" fmla="*/ 415 h 2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56" h="284">
                      <a:moveTo>
                        <a:pt x="856" y="0"/>
                      </a:moveTo>
                      <a:cubicBezTo>
                        <a:pt x="801" y="8"/>
                        <a:pt x="632" y="24"/>
                        <a:pt x="526" y="50"/>
                      </a:cubicBezTo>
                      <a:cubicBezTo>
                        <a:pt x="420" y="76"/>
                        <a:pt x="305" y="120"/>
                        <a:pt x="217" y="159"/>
                      </a:cubicBezTo>
                      <a:cubicBezTo>
                        <a:pt x="129" y="198"/>
                        <a:pt x="45" y="258"/>
                        <a:pt x="0" y="2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62" name="Freeform 467">
                  <a:extLst>
                    <a:ext uri="{FF2B5EF4-FFF2-40B4-BE49-F238E27FC236}">
                      <a16:creationId xmlns:a16="http://schemas.microsoft.com/office/drawing/2014/main" id="{3898B8CA-89F8-81B4-487E-7F50293B1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" y="4149"/>
                  <a:ext cx="1686" cy="448"/>
                </a:xfrm>
                <a:custGeom>
                  <a:avLst/>
                  <a:gdLst>
                    <a:gd name="T0" fmla="*/ 0 w 1686"/>
                    <a:gd name="T1" fmla="*/ 0 h 448"/>
                    <a:gd name="T2" fmla="*/ 436 w 1686"/>
                    <a:gd name="T3" fmla="*/ 226 h 448"/>
                    <a:gd name="T4" fmla="*/ 1160 w 1686"/>
                    <a:gd name="T5" fmla="*/ 426 h 448"/>
                    <a:gd name="T6" fmla="*/ 1686 w 1686"/>
                    <a:gd name="T7" fmla="*/ 359 h 44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86" h="448">
                      <a:moveTo>
                        <a:pt x="0" y="0"/>
                      </a:moveTo>
                      <a:cubicBezTo>
                        <a:pt x="74" y="38"/>
                        <a:pt x="243" y="155"/>
                        <a:pt x="436" y="226"/>
                      </a:cubicBezTo>
                      <a:cubicBezTo>
                        <a:pt x="629" y="297"/>
                        <a:pt x="952" y="404"/>
                        <a:pt x="1160" y="426"/>
                      </a:cubicBezTo>
                      <a:cubicBezTo>
                        <a:pt x="1368" y="448"/>
                        <a:pt x="1577" y="373"/>
                        <a:pt x="1686" y="35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463" name="Freeform 468">
                  <a:extLst>
                    <a:ext uri="{FF2B5EF4-FFF2-40B4-BE49-F238E27FC236}">
                      <a16:creationId xmlns:a16="http://schemas.microsoft.com/office/drawing/2014/main" id="{C604F911-8E57-2633-F629-11E809FA3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4032"/>
                  <a:ext cx="1805" cy="819"/>
                </a:xfrm>
                <a:custGeom>
                  <a:avLst/>
                  <a:gdLst>
                    <a:gd name="T0" fmla="*/ 161 w 1805"/>
                    <a:gd name="T1" fmla="*/ 48 h 819"/>
                    <a:gd name="T2" fmla="*/ 119 w 1805"/>
                    <a:gd name="T3" fmla="*/ 39 h 819"/>
                    <a:gd name="T4" fmla="*/ 19 w 1805"/>
                    <a:gd name="T5" fmla="*/ 281 h 819"/>
                    <a:gd name="T6" fmla="*/ 236 w 1805"/>
                    <a:gd name="T7" fmla="*/ 482 h 819"/>
                    <a:gd name="T8" fmla="*/ 593 w 1805"/>
                    <a:gd name="T9" fmla="*/ 621 h 819"/>
                    <a:gd name="T10" fmla="*/ 1232 w 1805"/>
                    <a:gd name="T11" fmla="*/ 770 h 819"/>
                    <a:gd name="T12" fmla="*/ 1622 w 1805"/>
                    <a:gd name="T13" fmla="*/ 765 h 819"/>
                    <a:gd name="T14" fmla="*/ 1805 w 1805"/>
                    <a:gd name="T15" fmla="*/ 448 h 81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805" h="819">
                      <a:moveTo>
                        <a:pt x="161" y="48"/>
                      </a:moveTo>
                      <a:cubicBezTo>
                        <a:pt x="154" y="47"/>
                        <a:pt x="143" y="0"/>
                        <a:pt x="119" y="39"/>
                      </a:cubicBezTo>
                      <a:cubicBezTo>
                        <a:pt x="95" y="78"/>
                        <a:pt x="0" y="207"/>
                        <a:pt x="19" y="281"/>
                      </a:cubicBezTo>
                      <a:cubicBezTo>
                        <a:pt x="38" y="355"/>
                        <a:pt x="140" y="425"/>
                        <a:pt x="236" y="482"/>
                      </a:cubicBezTo>
                      <a:cubicBezTo>
                        <a:pt x="332" y="539"/>
                        <a:pt x="427" y="573"/>
                        <a:pt x="593" y="621"/>
                      </a:cubicBezTo>
                      <a:cubicBezTo>
                        <a:pt x="759" y="669"/>
                        <a:pt x="1061" y="746"/>
                        <a:pt x="1232" y="770"/>
                      </a:cubicBezTo>
                      <a:cubicBezTo>
                        <a:pt x="1403" y="794"/>
                        <a:pt x="1527" y="819"/>
                        <a:pt x="1622" y="765"/>
                      </a:cubicBezTo>
                      <a:cubicBezTo>
                        <a:pt x="1717" y="711"/>
                        <a:pt x="1767" y="514"/>
                        <a:pt x="1805" y="4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3464" name="Group 469">
                  <a:extLst>
                    <a:ext uri="{FF2B5EF4-FFF2-40B4-BE49-F238E27FC236}">
                      <a16:creationId xmlns:a16="http://schemas.microsoft.com/office/drawing/2014/main" id="{B0B8CF64-D287-FD76-F933-077B73A990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20" y="1248"/>
                  <a:ext cx="2118" cy="2628"/>
                  <a:chOff x="576" y="4800"/>
                  <a:chExt cx="2118" cy="2628"/>
                </a:xfrm>
              </p:grpSpPr>
              <p:sp>
                <p:nvSpPr>
                  <p:cNvPr id="43473" name="Freeform 470">
                    <a:extLst>
                      <a:ext uri="{FF2B5EF4-FFF2-40B4-BE49-F238E27FC236}">
                        <a16:creationId xmlns:a16="http://schemas.microsoft.com/office/drawing/2014/main" id="{7E892F7B-2032-3178-DFCB-B7AFCE81F7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370582">
                    <a:off x="1968" y="5232"/>
                    <a:ext cx="504" cy="592"/>
                  </a:xfrm>
                  <a:custGeom>
                    <a:avLst/>
                    <a:gdLst>
                      <a:gd name="T0" fmla="*/ 24 w 504"/>
                      <a:gd name="T1" fmla="*/ 536 h 592"/>
                      <a:gd name="T2" fmla="*/ 168 w 504"/>
                      <a:gd name="T3" fmla="*/ 200 h 592"/>
                      <a:gd name="T4" fmla="*/ 456 w 504"/>
                      <a:gd name="T5" fmla="*/ 8 h 592"/>
                      <a:gd name="T6" fmla="*/ 456 w 504"/>
                      <a:gd name="T7" fmla="*/ 248 h 592"/>
                      <a:gd name="T8" fmla="*/ 312 w 504"/>
                      <a:gd name="T9" fmla="*/ 536 h 592"/>
                      <a:gd name="T10" fmla="*/ 24 w 504"/>
                      <a:gd name="T11" fmla="*/ 536 h 592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504" h="592">
                        <a:moveTo>
                          <a:pt x="24" y="536"/>
                        </a:moveTo>
                        <a:cubicBezTo>
                          <a:pt x="0" y="480"/>
                          <a:pt x="96" y="288"/>
                          <a:pt x="168" y="200"/>
                        </a:cubicBezTo>
                        <a:cubicBezTo>
                          <a:pt x="240" y="112"/>
                          <a:pt x="408" y="0"/>
                          <a:pt x="456" y="8"/>
                        </a:cubicBezTo>
                        <a:cubicBezTo>
                          <a:pt x="504" y="16"/>
                          <a:pt x="480" y="160"/>
                          <a:pt x="456" y="248"/>
                        </a:cubicBezTo>
                        <a:cubicBezTo>
                          <a:pt x="432" y="336"/>
                          <a:pt x="384" y="488"/>
                          <a:pt x="312" y="536"/>
                        </a:cubicBezTo>
                        <a:cubicBezTo>
                          <a:pt x="240" y="584"/>
                          <a:pt x="48" y="592"/>
                          <a:pt x="24" y="5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D1B00"/>
                      </a:gs>
                      <a:gs pos="50000">
                        <a:srgbClr val="336600"/>
                      </a:gs>
                      <a:gs pos="100000">
                        <a:srgbClr val="0D1B00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023" name="Freeform 471">
                    <a:extLst>
                      <a:ext uri="{FF2B5EF4-FFF2-40B4-BE49-F238E27FC236}">
                        <a16:creationId xmlns:a16="http://schemas.microsoft.com/office/drawing/2014/main" id="{1049F1BC-5BD1-A8D9-0F6C-E8018E5F29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96" y="4725"/>
                    <a:ext cx="2118" cy="2594"/>
                  </a:xfrm>
                  <a:custGeom>
                    <a:avLst/>
                    <a:gdLst>
                      <a:gd name="T0" fmla="*/ 2078 w 2118"/>
                      <a:gd name="T1" fmla="*/ 1360 h 2628"/>
                      <a:gd name="T2" fmla="*/ 1859 w 2118"/>
                      <a:gd name="T3" fmla="*/ 1292 h 2628"/>
                      <a:gd name="T4" fmla="*/ 1792 w 2118"/>
                      <a:gd name="T5" fmla="*/ 1175 h 2628"/>
                      <a:gd name="T6" fmla="*/ 1776 w 2118"/>
                      <a:gd name="T7" fmla="*/ 1016 h 2628"/>
                      <a:gd name="T8" fmla="*/ 1736 w 2118"/>
                      <a:gd name="T9" fmla="*/ 885 h 2628"/>
                      <a:gd name="T10" fmla="*/ 1603 w 2118"/>
                      <a:gd name="T11" fmla="*/ 743 h 2628"/>
                      <a:gd name="T12" fmla="*/ 1227 w 2118"/>
                      <a:gd name="T13" fmla="*/ 559 h 2628"/>
                      <a:gd name="T14" fmla="*/ 765 w 2118"/>
                      <a:gd name="T15" fmla="*/ 546 h 2628"/>
                      <a:gd name="T16" fmla="*/ 743 w 2118"/>
                      <a:gd name="T17" fmla="*/ 534 h 2628"/>
                      <a:gd name="T18" fmla="*/ 638 w 2118"/>
                      <a:gd name="T19" fmla="*/ 304 h 2628"/>
                      <a:gd name="T20" fmla="*/ 398 w 2118"/>
                      <a:gd name="T21" fmla="*/ 16 h 2628"/>
                      <a:gd name="T22" fmla="*/ 302 w 2118"/>
                      <a:gd name="T23" fmla="*/ 208 h 2628"/>
                      <a:gd name="T24" fmla="*/ 254 w 2118"/>
                      <a:gd name="T25" fmla="*/ 448 h 2628"/>
                      <a:gd name="T26" fmla="*/ 302 w 2118"/>
                      <a:gd name="T27" fmla="*/ 784 h 2628"/>
                      <a:gd name="T28" fmla="*/ 350 w 2118"/>
                      <a:gd name="T29" fmla="*/ 832 h 2628"/>
                      <a:gd name="T30" fmla="*/ 158 w 2118"/>
                      <a:gd name="T31" fmla="*/ 736 h 2628"/>
                      <a:gd name="T32" fmla="*/ 14 w 2118"/>
                      <a:gd name="T33" fmla="*/ 736 h 2628"/>
                      <a:gd name="T34" fmla="*/ 73 w 2118"/>
                      <a:gd name="T35" fmla="*/ 916 h 2628"/>
                      <a:gd name="T36" fmla="*/ 215 w 2118"/>
                      <a:gd name="T37" fmla="*/ 1000 h 2628"/>
                      <a:gd name="T38" fmla="*/ 62 w 2118"/>
                      <a:gd name="T39" fmla="*/ 1024 h 2628"/>
                      <a:gd name="T40" fmla="*/ 117 w 2118"/>
                      <a:gd name="T41" fmla="*/ 1110 h 2628"/>
                      <a:gd name="T42" fmla="*/ 167 w 2118"/>
                      <a:gd name="T43" fmla="*/ 1235 h 2628"/>
                      <a:gd name="T44" fmla="*/ 198 w 2118"/>
                      <a:gd name="T45" fmla="*/ 1314 h 2628"/>
                      <a:gd name="T46" fmla="*/ 206 w 2118"/>
                      <a:gd name="T47" fmla="*/ 1360 h 2628"/>
                      <a:gd name="T48" fmla="*/ 254 w 2118"/>
                      <a:gd name="T49" fmla="*/ 1696 h 2628"/>
                      <a:gd name="T50" fmla="*/ 423 w 2118"/>
                      <a:gd name="T51" fmla="*/ 1932 h 2628"/>
                      <a:gd name="T52" fmla="*/ 507 w 2118"/>
                      <a:gd name="T53" fmla="*/ 2057 h 2628"/>
                      <a:gd name="T54" fmla="*/ 782 w 2118"/>
                      <a:gd name="T55" fmla="*/ 2608 h 2628"/>
                      <a:gd name="T56" fmla="*/ 1214 w 2118"/>
                      <a:gd name="T57" fmla="*/ 2176 h 2628"/>
                      <a:gd name="T58" fmla="*/ 1484 w 2118"/>
                      <a:gd name="T59" fmla="*/ 2093 h 2628"/>
                      <a:gd name="T60" fmla="*/ 1659 w 2118"/>
                      <a:gd name="T61" fmla="*/ 1985 h 2628"/>
                      <a:gd name="T62" fmla="*/ 1868 w 2118"/>
                      <a:gd name="T63" fmla="*/ 1960 h 2628"/>
                      <a:gd name="T64" fmla="*/ 1926 w 2118"/>
                      <a:gd name="T65" fmla="*/ 1873 h 2628"/>
                      <a:gd name="T66" fmla="*/ 1845 w 2118"/>
                      <a:gd name="T67" fmla="*/ 1811 h 2628"/>
                      <a:gd name="T68" fmla="*/ 1642 w 2118"/>
                      <a:gd name="T69" fmla="*/ 1832 h 2628"/>
                      <a:gd name="T70" fmla="*/ 1508 w 2118"/>
                      <a:gd name="T71" fmla="*/ 1815 h 2628"/>
                      <a:gd name="T72" fmla="*/ 1517 w 2118"/>
                      <a:gd name="T73" fmla="*/ 1765 h 2628"/>
                      <a:gd name="T74" fmla="*/ 1817 w 2118"/>
                      <a:gd name="T75" fmla="*/ 1751 h 2628"/>
                      <a:gd name="T76" fmla="*/ 1951 w 2118"/>
                      <a:gd name="T77" fmla="*/ 1743 h 2628"/>
                      <a:gd name="T78" fmla="*/ 2076 w 2118"/>
                      <a:gd name="T79" fmla="*/ 1648 h 2628"/>
                      <a:gd name="T80" fmla="*/ 2118 w 2118"/>
                      <a:gd name="T81" fmla="*/ 1481 h 2628"/>
                      <a:gd name="T82" fmla="*/ 2078 w 2118"/>
                      <a:gd name="T83" fmla="*/ 1360 h 26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  <a:cxn ang="0">
                        <a:pos x="T62" y="T63"/>
                      </a:cxn>
                      <a:cxn ang="0">
                        <a:pos x="T64" y="T65"/>
                      </a:cxn>
                      <a:cxn ang="0">
                        <a:pos x="T66" y="T67"/>
                      </a:cxn>
                      <a:cxn ang="0">
                        <a:pos x="T68" y="T69"/>
                      </a:cxn>
                      <a:cxn ang="0">
                        <a:pos x="T70" y="T71"/>
                      </a:cxn>
                      <a:cxn ang="0">
                        <a:pos x="T72" y="T73"/>
                      </a:cxn>
                      <a:cxn ang="0">
                        <a:pos x="T74" y="T75"/>
                      </a:cxn>
                      <a:cxn ang="0">
                        <a:pos x="T76" y="T77"/>
                      </a:cxn>
                      <a:cxn ang="0">
                        <a:pos x="T78" y="T79"/>
                      </a:cxn>
                      <a:cxn ang="0">
                        <a:pos x="T80" y="T81"/>
                      </a:cxn>
                      <a:cxn ang="0">
                        <a:pos x="T82" y="T83"/>
                      </a:cxn>
                    </a:cxnLst>
                    <a:rect l="0" t="0" r="r" b="b"/>
                    <a:pathLst>
                      <a:path w="2118" h="2628">
                        <a:moveTo>
                          <a:pt x="2078" y="1360"/>
                        </a:moveTo>
                        <a:cubicBezTo>
                          <a:pt x="2035" y="1329"/>
                          <a:pt x="1907" y="1323"/>
                          <a:pt x="1859" y="1292"/>
                        </a:cubicBezTo>
                        <a:cubicBezTo>
                          <a:pt x="1811" y="1261"/>
                          <a:pt x="1806" y="1221"/>
                          <a:pt x="1792" y="1175"/>
                        </a:cubicBezTo>
                        <a:cubicBezTo>
                          <a:pt x="1778" y="1129"/>
                          <a:pt x="1785" y="1064"/>
                          <a:pt x="1776" y="1016"/>
                        </a:cubicBezTo>
                        <a:cubicBezTo>
                          <a:pt x="1767" y="968"/>
                          <a:pt x="1765" y="931"/>
                          <a:pt x="1736" y="885"/>
                        </a:cubicBezTo>
                        <a:cubicBezTo>
                          <a:pt x="1707" y="839"/>
                          <a:pt x="1688" y="797"/>
                          <a:pt x="1603" y="743"/>
                        </a:cubicBezTo>
                        <a:cubicBezTo>
                          <a:pt x="1518" y="689"/>
                          <a:pt x="1367" y="592"/>
                          <a:pt x="1227" y="559"/>
                        </a:cubicBezTo>
                        <a:cubicBezTo>
                          <a:pt x="1087" y="526"/>
                          <a:pt x="846" y="550"/>
                          <a:pt x="765" y="546"/>
                        </a:cubicBezTo>
                        <a:cubicBezTo>
                          <a:pt x="684" y="542"/>
                          <a:pt x="764" y="574"/>
                          <a:pt x="743" y="534"/>
                        </a:cubicBezTo>
                        <a:cubicBezTo>
                          <a:pt x="722" y="494"/>
                          <a:pt x="695" y="390"/>
                          <a:pt x="638" y="304"/>
                        </a:cubicBezTo>
                        <a:cubicBezTo>
                          <a:pt x="581" y="218"/>
                          <a:pt x="454" y="32"/>
                          <a:pt x="398" y="16"/>
                        </a:cubicBezTo>
                        <a:cubicBezTo>
                          <a:pt x="342" y="0"/>
                          <a:pt x="326" y="136"/>
                          <a:pt x="302" y="208"/>
                        </a:cubicBezTo>
                        <a:cubicBezTo>
                          <a:pt x="278" y="280"/>
                          <a:pt x="254" y="352"/>
                          <a:pt x="254" y="448"/>
                        </a:cubicBezTo>
                        <a:cubicBezTo>
                          <a:pt x="254" y="544"/>
                          <a:pt x="286" y="720"/>
                          <a:pt x="302" y="784"/>
                        </a:cubicBezTo>
                        <a:cubicBezTo>
                          <a:pt x="318" y="848"/>
                          <a:pt x="374" y="840"/>
                          <a:pt x="350" y="832"/>
                        </a:cubicBezTo>
                        <a:cubicBezTo>
                          <a:pt x="326" y="824"/>
                          <a:pt x="214" y="752"/>
                          <a:pt x="158" y="736"/>
                        </a:cubicBezTo>
                        <a:cubicBezTo>
                          <a:pt x="102" y="720"/>
                          <a:pt x="28" y="706"/>
                          <a:pt x="14" y="736"/>
                        </a:cubicBezTo>
                        <a:cubicBezTo>
                          <a:pt x="0" y="766"/>
                          <a:pt x="40" y="872"/>
                          <a:pt x="73" y="916"/>
                        </a:cubicBezTo>
                        <a:cubicBezTo>
                          <a:pt x="106" y="960"/>
                          <a:pt x="217" y="982"/>
                          <a:pt x="215" y="1000"/>
                        </a:cubicBezTo>
                        <a:cubicBezTo>
                          <a:pt x="213" y="1018"/>
                          <a:pt x="78" y="1006"/>
                          <a:pt x="62" y="1024"/>
                        </a:cubicBezTo>
                        <a:cubicBezTo>
                          <a:pt x="46" y="1042"/>
                          <a:pt x="100" y="1075"/>
                          <a:pt x="117" y="1110"/>
                        </a:cubicBezTo>
                        <a:cubicBezTo>
                          <a:pt x="134" y="1145"/>
                          <a:pt x="154" y="1201"/>
                          <a:pt x="167" y="1235"/>
                        </a:cubicBezTo>
                        <a:cubicBezTo>
                          <a:pt x="180" y="1269"/>
                          <a:pt x="192" y="1293"/>
                          <a:pt x="198" y="1314"/>
                        </a:cubicBezTo>
                        <a:cubicBezTo>
                          <a:pt x="204" y="1335"/>
                          <a:pt x="197" y="1296"/>
                          <a:pt x="206" y="1360"/>
                        </a:cubicBezTo>
                        <a:cubicBezTo>
                          <a:pt x="215" y="1424"/>
                          <a:pt x="218" y="1601"/>
                          <a:pt x="254" y="1696"/>
                        </a:cubicBezTo>
                        <a:cubicBezTo>
                          <a:pt x="290" y="1791"/>
                          <a:pt x="381" y="1872"/>
                          <a:pt x="423" y="1932"/>
                        </a:cubicBezTo>
                        <a:cubicBezTo>
                          <a:pt x="465" y="1992"/>
                          <a:pt x="447" y="1944"/>
                          <a:pt x="507" y="2057"/>
                        </a:cubicBezTo>
                        <a:cubicBezTo>
                          <a:pt x="567" y="2170"/>
                          <a:pt x="664" y="2588"/>
                          <a:pt x="782" y="2608"/>
                        </a:cubicBezTo>
                        <a:cubicBezTo>
                          <a:pt x="900" y="2628"/>
                          <a:pt x="1097" y="2262"/>
                          <a:pt x="1214" y="2176"/>
                        </a:cubicBezTo>
                        <a:cubicBezTo>
                          <a:pt x="1331" y="2090"/>
                          <a:pt x="1410" y="2125"/>
                          <a:pt x="1484" y="2093"/>
                        </a:cubicBezTo>
                        <a:cubicBezTo>
                          <a:pt x="1558" y="2061"/>
                          <a:pt x="1595" y="2007"/>
                          <a:pt x="1659" y="1985"/>
                        </a:cubicBezTo>
                        <a:cubicBezTo>
                          <a:pt x="1723" y="1963"/>
                          <a:pt x="1824" y="1979"/>
                          <a:pt x="1868" y="1960"/>
                        </a:cubicBezTo>
                        <a:cubicBezTo>
                          <a:pt x="1912" y="1941"/>
                          <a:pt x="1930" y="1898"/>
                          <a:pt x="1926" y="1873"/>
                        </a:cubicBezTo>
                        <a:cubicBezTo>
                          <a:pt x="1922" y="1848"/>
                          <a:pt x="1892" y="1818"/>
                          <a:pt x="1845" y="1811"/>
                        </a:cubicBezTo>
                        <a:cubicBezTo>
                          <a:pt x="1798" y="1804"/>
                          <a:pt x="1698" y="1831"/>
                          <a:pt x="1642" y="1832"/>
                        </a:cubicBezTo>
                        <a:cubicBezTo>
                          <a:pt x="1586" y="1833"/>
                          <a:pt x="1529" y="1826"/>
                          <a:pt x="1508" y="1815"/>
                        </a:cubicBezTo>
                        <a:cubicBezTo>
                          <a:pt x="1487" y="1804"/>
                          <a:pt x="1466" y="1776"/>
                          <a:pt x="1517" y="1765"/>
                        </a:cubicBezTo>
                        <a:cubicBezTo>
                          <a:pt x="1568" y="1754"/>
                          <a:pt x="1745" y="1755"/>
                          <a:pt x="1817" y="1751"/>
                        </a:cubicBezTo>
                        <a:cubicBezTo>
                          <a:pt x="1889" y="1747"/>
                          <a:pt x="1908" y="1760"/>
                          <a:pt x="1951" y="1743"/>
                        </a:cubicBezTo>
                        <a:cubicBezTo>
                          <a:pt x="1994" y="1726"/>
                          <a:pt x="2048" y="1692"/>
                          <a:pt x="2076" y="1648"/>
                        </a:cubicBezTo>
                        <a:cubicBezTo>
                          <a:pt x="2104" y="1604"/>
                          <a:pt x="2118" y="1529"/>
                          <a:pt x="2118" y="1481"/>
                        </a:cubicBezTo>
                        <a:cubicBezTo>
                          <a:pt x="2118" y="1433"/>
                          <a:pt x="2086" y="1385"/>
                          <a:pt x="2078" y="1360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>
                          <a:gamma/>
                          <a:shade val="96078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3475" name="Freeform 472">
                    <a:extLst>
                      <a:ext uri="{FF2B5EF4-FFF2-40B4-BE49-F238E27FC236}">
                        <a16:creationId xmlns:a16="http://schemas.microsoft.com/office/drawing/2014/main" id="{1D4F3208-0730-5103-9A33-6308829711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064" y="6192"/>
                    <a:ext cx="626" cy="561"/>
                  </a:xfrm>
                  <a:custGeom>
                    <a:avLst/>
                    <a:gdLst>
                      <a:gd name="T0" fmla="*/ 602 w 626"/>
                      <a:gd name="T1" fmla="*/ 0 h 561"/>
                      <a:gd name="T2" fmla="*/ 602 w 626"/>
                      <a:gd name="T3" fmla="*/ 192 h 561"/>
                      <a:gd name="T4" fmla="*/ 500 w 626"/>
                      <a:gd name="T5" fmla="*/ 307 h 561"/>
                      <a:gd name="T6" fmla="*/ 314 w 626"/>
                      <a:gd name="T7" fmla="*/ 336 h 561"/>
                      <a:gd name="T8" fmla="*/ 74 w 626"/>
                      <a:gd name="T9" fmla="*/ 336 h 561"/>
                      <a:gd name="T10" fmla="*/ 122 w 626"/>
                      <a:gd name="T11" fmla="*/ 432 h 561"/>
                      <a:gd name="T12" fmla="*/ 410 w 626"/>
                      <a:gd name="T13" fmla="*/ 432 h 561"/>
                      <a:gd name="T14" fmla="*/ 458 w 626"/>
                      <a:gd name="T15" fmla="*/ 480 h 561"/>
                      <a:gd name="T16" fmla="*/ 410 w 626"/>
                      <a:gd name="T17" fmla="*/ 528 h 561"/>
                      <a:gd name="T18" fmla="*/ 216 w 626"/>
                      <a:gd name="T19" fmla="*/ 549 h 561"/>
                      <a:gd name="T20" fmla="*/ 32 w 626"/>
                      <a:gd name="T21" fmla="*/ 457 h 561"/>
                      <a:gd name="T22" fmla="*/ 26 w 626"/>
                      <a:gd name="T23" fmla="*/ 336 h 561"/>
                      <a:gd name="T24" fmla="*/ 107 w 626"/>
                      <a:gd name="T25" fmla="*/ 240 h 561"/>
                      <a:gd name="T26" fmla="*/ 233 w 626"/>
                      <a:gd name="T27" fmla="*/ 207 h 561"/>
                      <a:gd name="T28" fmla="*/ 400 w 626"/>
                      <a:gd name="T29" fmla="*/ 140 h 561"/>
                      <a:gd name="T30" fmla="*/ 602 w 626"/>
                      <a:gd name="T31" fmla="*/ 0 h 561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0" t="0" r="r" b="b"/>
                    <a:pathLst>
                      <a:path w="626" h="561">
                        <a:moveTo>
                          <a:pt x="602" y="0"/>
                        </a:moveTo>
                        <a:cubicBezTo>
                          <a:pt x="626" y="8"/>
                          <a:pt x="619" y="141"/>
                          <a:pt x="602" y="192"/>
                        </a:cubicBezTo>
                        <a:cubicBezTo>
                          <a:pt x="585" y="243"/>
                          <a:pt x="548" y="283"/>
                          <a:pt x="500" y="307"/>
                        </a:cubicBezTo>
                        <a:cubicBezTo>
                          <a:pt x="452" y="331"/>
                          <a:pt x="385" y="331"/>
                          <a:pt x="314" y="336"/>
                        </a:cubicBezTo>
                        <a:cubicBezTo>
                          <a:pt x="243" y="341"/>
                          <a:pt x="106" y="320"/>
                          <a:pt x="74" y="336"/>
                        </a:cubicBezTo>
                        <a:cubicBezTo>
                          <a:pt x="42" y="352"/>
                          <a:pt x="66" y="416"/>
                          <a:pt x="122" y="432"/>
                        </a:cubicBezTo>
                        <a:cubicBezTo>
                          <a:pt x="178" y="448"/>
                          <a:pt x="354" y="424"/>
                          <a:pt x="410" y="432"/>
                        </a:cubicBezTo>
                        <a:cubicBezTo>
                          <a:pt x="466" y="440"/>
                          <a:pt x="458" y="464"/>
                          <a:pt x="458" y="480"/>
                        </a:cubicBezTo>
                        <a:cubicBezTo>
                          <a:pt x="458" y="496"/>
                          <a:pt x="450" y="517"/>
                          <a:pt x="410" y="528"/>
                        </a:cubicBezTo>
                        <a:cubicBezTo>
                          <a:pt x="370" y="539"/>
                          <a:pt x="279" y="561"/>
                          <a:pt x="216" y="549"/>
                        </a:cubicBezTo>
                        <a:cubicBezTo>
                          <a:pt x="153" y="537"/>
                          <a:pt x="64" y="492"/>
                          <a:pt x="32" y="457"/>
                        </a:cubicBezTo>
                        <a:cubicBezTo>
                          <a:pt x="0" y="422"/>
                          <a:pt x="14" y="372"/>
                          <a:pt x="26" y="336"/>
                        </a:cubicBezTo>
                        <a:cubicBezTo>
                          <a:pt x="38" y="300"/>
                          <a:pt x="72" y="262"/>
                          <a:pt x="107" y="240"/>
                        </a:cubicBezTo>
                        <a:cubicBezTo>
                          <a:pt x="142" y="218"/>
                          <a:pt x="184" y="224"/>
                          <a:pt x="233" y="207"/>
                        </a:cubicBezTo>
                        <a:cubicBezTo>
                          <a:pt x="282" y="190"/>
                          <a:pt x="338" y="174"/>
                          <a:pt x="400" y="140"/>
                        </a:cubicBezTo>
                        <a:cubicBezTo>
                          <a:pt x="462" y="106"/>
                          <a:pt x="560" y="29"/>
                          <a:pt x="602" y="0"/>
                        </a:cubicBezTo>
                        <a:close/>
                      </a:path>
                    </a:pathLst>
                  </a:custGeom>
                  <a:solidFill>
                    <a:srgbClr val="FCE2A2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76" name="Freeform 473">
                    <a:extLst>
                      <a:ext uri="{FF2B5EF4-FFF2-40B4-BE49-F238E27FC236}">
                        <a16:creationId xmlns:a16="http://schemas.microsoft.com/office/drawing/2014/main" id="{F4E27657-AA59-C8CF-01AF-7E81C93D11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96" y="5704"/>
                    <a:ext cx="680" cy="248"/>
                  </a:xfrm>
                  <a:custGeom>
                    <a:avLst/>
                    <a:gdLst>
                      <a:gd name="T0" fmla="*/ 680 w 680"/>
                      <a:gd name="T1" fmla="*/ 152 h 248"/>
                      <a:gd name="T2" fmla="*/ 536 w 680"/>
                      <a:gd name="T3" fmla="*/ 104 h 248"/>
                      <a:gd name="T4" fmla="*/ 152 w 680"/>
                      <a:gd name="T5" fmla="*/ 8 h 248"/>
                      <a:gd name="T6" fmla="*/ 8 w 680"/>
                      <a:gd name="T7" fmla="*/ 56 h 248"/>
                      <a:gd name="T8" fmla="*/ 200 w 680"/>
                      <a:gd name="T9" fmla="*/ 152 h 248"/>
                      <a:gd name="T10" fmla="*/ 536 w 680"/>
                      <a:gd name="T11" fmla="*/ 248 h 248"/>
                      <a:gd name="T12" fmla="*/ 680 w 680"/>
                      <a:gd name="T13" fmla="*/ 152 h 248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680" h="248">
                        <a:moveTo>
                          <a:pt x="680" y="152"/>
                        </a:moveTo>
                        <a:cubicBezTo>
                          <a:pt x="680" y="128"/>
                          <a:pt x="624" y="128"/>
                          <a:pt x="536" y="104"/>
                        </a:cubicBezTo>
                        <a:cubicBezTo>
                          <a:pt x="448" y="80"/>
                          <a:pt x="240" y="16"/>
                          <a:pt x="152" y="8"/>
                        </a:cubicBezTo>
                        <a:cubicBezTo>
                          <a:pt x="64" y="0"/>
                          <a:pt x="0" y="32"/>
                          <a:pt x="8" y="56"/>
                        </a:cubicBezTo>
                        <a:cubicBezTo>
                          <a:pt x="16" y="80"/>
                          <a:pt x="112" y="120"/>
                          <a:pt x="200" y="152"/>
                        </a:cubicBezTo>
                        <a:cubicBezTo>
                          <a:pt x="288" y="184"/>
                          <a:pt x="456" y="248"/>
                          <a:pt x="536" y="248"/>
                        </a:cubicBezTo>
                        <a:cubicBezTo>
                          <a:pt x="616" y="248"/>
                          <a:pt x="680" y="176"/>
                          <a:pt x="680" y="152"/>
                        </a:cubicBezTo>
                        <a:close/>
                      </a:path>
                    </a:pathLst>
                  </a:custGeom>
                  <a:solidFill>
                    <a:srgbClr val="FCE2A2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77" name="Freeform 474">
                    <a:extLst>
                      <a:ext uri="{FF2B5EF4-FFF2-40B4-BE49-F238E27FC236}">
                        <a16:creationId xmlns:a16="http://schemas.microsoft.com/office/drawing/2014/main" id="{FFDAC60A-7A24-B2E5-CE3A-BD42E4BBC6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96" y="6016"/>
                    <a:ext cx="1104" cy="904"/>
                  </a:xfrm>
                  <a:custGeom>
                    <a:avLst/>
                    <a:gdLst>
                      <a:gd name="T0" fmla="*/ 56 w 1104"/>
                      <a:gd name="T1" fmla="*/ 80 h 904"/>
                      <a:gd name="T2" fmla="*/ 56 w 1104"/>
                      <a:gd name="T3" fmla="*/ 128 h 904"/>
                      <a:gd name="T4" fmla="*/ 152 w 1104"/>
                      <a:gd name="T5" fmla="*/ 368 h 904"/>
                      <a:gd name="T6" fmla="*/ 392 w 1104"/>
                      <a:gd name="T7" fmla="*/ 560 h 904"/>
                      <a:gd name="T8" fmla="*/ 728 w 1104"/>
                      <a:gd name="T9" fmla="*/ 752 h 904"/>
                      <a:gd name="T10" fmla="*/ 1064 w 1104"/>
                      <a:gd name="T11" fmla="*/ 800 h 904"/>
                      <a:gd name="T12" fmla="*/ 968 w 1104"/>
                      <a:gd name="T13" fmla="*/ 896 h 904"/>
                      <a:gd name="T14" fmla="*/ 488 w 1104"/>
                      <a:gd name="T15" fmla="*/ 848 h 904"/>
                      <a:gd name="T16" fmla="*/ 200 w 1104"/>
                      <a:gd name="T17" fmla="*/ 704 h 904"/>
                      <a:gd name="T18" fmla="*/ 56 w 1104"/>
                      <a:gd name="T19" fmla="*/ 464 h 904"/>
                      <a:gd name="T20" fmla="*/ 8 w 1104"/>
                      <a:gd name="T21" fmla="*/ 224 h 904"/>
                      <a:gd name="T22" fmla="*/ 8 w 1104"/>
                      <a:gd name="T23" fmla="*/ 32 h 904"/>
                      <a:gd name="T24" fmla="*/ 56 w 1104"/>
                      <a:gd name="T25" fmla="*/ 32 h 904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0" t="0" r="r" b="b"/>
                    <a:pathLst>
                      <a:path w="1104" h="904">
                        <a:moveTo>
                          <a:pt x="56" y="80"/>
                        </a:moveTo>
                        <a:cubicBezTo>
                          <a:pt x="48" y="80"/>
                          <a:pt x="40" y="80"/>
                          <a:pt x="56" y="128"/>
                        </a:cubicBezTo>
                        <a:cubicBezTo>
                          <a:pt x="72" y="176"/>
                          <a:pt x="96" y="296"/>
                          <a:pt x="152" y="368"/>
                        </a:cubicBezTo>
                        <a:cubicBezTo>
                          <a:pt x="208" y="440"/>
                          <a:pt x="296" y="496"/>
                          <a:pt x="392" y="560"/>
                        </a:cubicBezTo>
                        <a:cubicBezTo>
                          <a:pt x="488" y="624"/>
                          <a:pt x="616" y="712"/>
                          <a:pt x="728" y="752"/>
                        </a:cubicBezTo>
                        <a:cubicBezTo>
                          <a:pt x="840" y="792"/>
                          <a:pt x="1024" y="776"/>
                          <a:pt x="1064" y="800"/>
                        </a:cubicBezTo>
                        <a:cubicBezTo>
                          <a:pt x="1104" y="824"/>
                          <a:pt x="1064" y="888"/>
                          <a:pt x="968" y="896"/>
                        </a:cubicBezTo>
                        <a:cubicBezTo>
                          <a:pt x="872" y="904"/>
                          <a:pt x="616" y="880"/>
                          <a:pt x="488" y="848"/>
                        </a:cubicBezTo>
                        <a:cubicBezTo>
                          <a:pt x="360" y="816"/>
                          <a:pt x="272" y="768"/>
                          <a:pt x="200" y="704"/>
                        </a:cubicBezTo>
                        <a:cubicBezTo>
                          <a:pt x="128" y="640"/>
                          <a:pt x="88" y="544"/>
                          <a:pt x="56" y="464"/>
                        </a:cubicBezTo>
                        <a:cubicBezTo>
                          <a:pt x="24" y="384"/>
                          <a:pt x="16" y="296"/>
                          <a:pt x="8" y="224"/>
                        </a:cubicBezTo>
                        <a:cubicBezTo>
                          <a:pt x="0" y="152"/>
                          <a:pt x="0" y="64"/>
                          <a:pt x="8" y="32"/>
                        </a:cubicBezTo>
                        <a:cubicBezTo>
                          <a:pt x="16" y="0"/>
                          <a:pt x="36" y="16"/>
                          <a:pt x="56" y="32"/>
                        </a:cubicBezTo>
                      </a:path>
                    </a:pathLst>
                  </a:custGeom>
                  <a:solidFill>
                    <a:srgbClr val="FCE2A2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78" name="Freeform 475">
                    <a:extLst>
                      <a:ext uri="{FF2B5EF4-FFF2-40B4-BE49-F238E27FC236}">
                        <a16:creationId xmlns:a16="http://schemas.microsoft.com/office/drawing/2014/main" id="{E7AD7B5D-EBAA-A8F1-1B3D-18E45F6772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8" y="4896"/>
                    <a:ext cx="400" cy="416"/>
                  </a:xfrm>
                  <a:custGeom>
                    <a:avLst/>
                    <a:gdLst>
                      <a:gd name="T0" fmla="*/ 368 w 400"/>
                      <a:gd name="T1" fmla="*/ 384 h 416"/>
                      <a:gd name="T2" fmla="*/ 368 w 400"/>
                      <a:gd name="T3" fmla="*/ 336 h 416"/>
                      <a:gd name="T4" fmla="*/ 176 w 400"/>
                      <a:gd name="T5" fmla="*/ 48 h 416"/>
                      <a:gd name="T6" fmla="*/ 32 w 400"/>
                      <a:gd name="T7" fmla="*/ 48 h 416"/>
                      <a:gd name="T8" fmla="*/ 32 w 400"/>
                      <a:gd name="T9" fmla="*/ 192 h 416"/>
                      <a:gd name="T10" fmla="*/ 224 w 400"/>
                      <a:gd name="T11" fmla="*/ 384 h 416"/>
                      <a:gd name="T12" fmla="*/ 368 w 400"/>
                      <a:gd name="T13" fmla="*/ 384 h 41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400" h="416">
                        <a:moveTo>
                          <a:pt x="368" y="384"/>
                        </a:moveTo>
                        <a:cubicBezTo>
                          <a:pt x="392" y="376"/>
                          <a:pt x="400" y="392"/>
                          <a:pt x="368" y="336"/>
                        </a:cubicBezTo>
                        <a:cubicBezTo>
                          <a:pt x="336" y="280"/>
                          <a:pt x="232" y="96"/>
                          <a:pt x="176" y="48"/>
                        </a:cubicBezTo>
                        <a:cubicBezTo>
                          <a:pt x="120" y="0"/>
                          <a:pt x="56" y="24"/>
                          <a:pt x="32" y="48"/>
                        </a:cubicBezTo>
                        <a:cubicBezTo>
                          <a:pt x="8" y="72"/>
                          <a:pt x="0" y="136"/>
                          <a:pt x="32" y="192"/>
                        </a:cubicBezTo>
                        <a:cubicBezTo>
                          <a:pt x="64" y="248"/>
                          <a:pt x="168" y="352"/>
                          <a:pt x="224" y="384"/>
                        </a:cubicBezTo>
                        <a:cubicBezTo>
                          <a:pt x="280" y="416"/>
                          <a:pt x="344" y="392"/>
                          <a:pt x="368" y="384"/>
                        </a:cubicBezTo>
                        <a:close/>
                      </a:path>
                    </a:pathLst>
                  </a:custGeom>
                  <a:solidFill>
                    <a:srgbClr val="FCE2A2">
                      <a:alpha val="39999"/>
                    </a:srgbClr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79" name="Freeform 476">
                    <a:extLst>
                      <a:ext uri="{FF2B5EF4-FFF2-40B4-BE49-F238E27FC236}">
                        <a16:creationId xmlns:a16="http://schemas.microsoft.com/office/drawing/2014/main" id="{4EF9D860-9EE7-9C27-6A9D-5ACA557F68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18" y="5601"/>
                    <a:ext cx="618" cy="255"/>
                  </a:xfrm>
                  <a:custGeom>
                    <a:avLst/>
                    <a:gdLst>
                      <a:gd name="T0" fmla="*/ 618 w 618"/>
                      <a:gd name="T1" fmla="*/ 255 h 255"/>
                      <a:gd name="T2" fmla="*/ 459 w 618"/>
                      <a:gd name="T3" fmla="*/ 205 h 255"/>
                      <a:gd name="T4" fmla="*/ 267 w 618"/>
                      <a:gd name="T5" fmla="*/ 130 h 255"/>
                      <a:gd name="T6" fmla="*/ 0 w 618"/>
                      <a:gd name="T7" fmla="*/ 0 h 25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18" h="255">
                        <a:moveTo>
                          <a:pt x="618" y="255"/>
                        </a:moveTo>
                        <a:cubicBezTo>
                          <a:pt x="592" y="247"/>
                          <a:pt x="517" y="226"/>
                          <a:pt x="459" y="205"/>
                        </a:cubicBezTo>
                        <a:cubicBezTo>
                          <a:pt x="401" y="184"/>
                          <a:pt x="344" y="164"/>
                          <a:pt x="267" y="130"/>
                        </a:cubicBezTo>
                        <a:cubicBezTo>
                          <a:pt x="190" y="96"/>
                          <a:pt x="56" y="27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0" name="Freeform 477">
                    <a:extLst>
                      <a:ext uri="{FF2B5EF4-FFF2-40B4-BE49-F238E27FC236}">
                        <a16:creationId xmlns:a16="http://schemas.microsoft.com/office/drawing/2014/main" id="{680795EF-1C36-1973-FC7F-113D971A7B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76" y="5808"/>
                    <a:ext cx="906" cy="508"/>
                  </a:xfrm>
                  <a:custGeom>
                    <a:avLst/>
                    <a:gdLst>
                      <a:gd name="T0" fmla="*/ 310 w 906"/>
                      <a:gd name="T1" fmla="*/ 58 h 508"/>
                      <a:gd name="T2" fmla="*/ 43 w 906"/>
                      <a:gd name="T3" fmla="*/ 0 h 508"/>
                      <a:gd name="T4" fmla="*/ 51 w 906"/>
                      <a:gd name="T5" fmla="*/ 58 h 508"/>
                      <a:gd name="T6" fmla="*/ 218 w 906"/>
                      <a:gd name="T7" fmla="*/ 167 h 508"/>
                      <a:gd name="T8" fmla="*/ 365 w 906"/>
                      <a:gd name="T9" fmla="*/ 223 h 508"/>
                      <a:gd name="T10" fmla="*/ 142 w 906"/>
                      <a:gd name="T11" fmla="*/ 152 h 508"/>
                      <a:gd name="T12" fmla="*/ 209 w 906"/>
                      <a:gd name="T13" fmla="*/ 236 h 508"/>
                      <a:gd name="T14" fmla="*/ 394 w 906"/>
                      <a:gd name="T15" fmla="*/ 367 h 508"/>
                      <a:gd name="T16" fmla="*/ 605 w 906"/>
                      <a:gd name="T17" fmla="*/ 319 h 508"/>
                      <a:gd name="T18" fmla="*/ 413 w 906"/>
                      <a:gd name="T19" fmla="*/ 415 h 508"/>
                      <a:gd name="T20" fmla="*/ 557 w 906"/>
                      <a:gd name="T21" fmla="*/ 463 h 508"/>
                      <a:gd name="T22" fmla="*/ 797 w 906"/>
                      <a:gd name="T23" fmla="*/ 415 h 508"/>
                      <a:gd name="T24" fmla="*/ 893 w 906"/>
                      <a:gd name="T25" fmla="*/ 319 h 508"/>
                      <a:gd name="T26" fmla="*/ 874 w 906"/>
                      <a:gd name="T27" fmla="*/ 354 h 508"/>
                      <a:gd name="T28" fmla="*/ 732 w 906"/>
                      <a:gd name="T29" fmla="*/ 488 h 508"/>
                      <a:gd name="T30" fmla="*/ 903 w 906"/>
                      <a:gd name="T31" fmla="*/ 476 h 508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</a:gdLst>
                    <a:ahLst/>
                    <a:cxnLst>
                      <a:cxn ang="T32">
                        <a:pos x="T0" y="T1"/>
                      </a:cxn>
                      <a:cxn ang="T33">
                        <a:pos x="T2" y="T3"/>
                      </a:cxn>
                      <a:cxn ang="T34">
                        <a:pos x="T4" y="T5"/>
                      </a:cxn>
                      <a:cxn ang="T35">
                        <a:pos x="T6" y="T7"/>
                      </a:cxn>
                      <a:cxn ang="T36">
                        <a:pos x="T8" y="T9"/>
                      </a:cxn>
                      <a:cxn ang="T37">
                        <a:pos x="T10" y="T11"/>
                      </a:cxn>
                      <a:cxn ang="T38">
                        <a:pos x="T12" y="T13"/>
                      </a:cxn>
                      <a:cxn ang="T39">
                        <a:pos x="T14" y="T15"/>
                      </a:cxn>
                      <a:cxn ang="T40">
                        <a:pos x="T16" y="T17"/>
                      </a:cxn>
                      <a:cxn ang="T41">
                        <a:pos x="T18" y="T19"/>
                      </a:cxn>
                      <a:cxn ang="T42">
                        <a:pos x="T20" y="T21"/>
                      </a:cxn>
                      <a:cxn ang="T43">
                        <a:pos x="T22" y="T23"/>
                      </a:cxn>
                      <a:cxn ang="T44">
                        <a:pos x="T24" y="T25"/>
                      </a:cxn>
                      <a:cxn ang="T45">
                        <a:pos x="T26" y="T27"/>
                      </a:cxn>
                      <a:cxn ang="T46">
                        <a:pos x="T28" y="T29"/>
                      </a:cxn>
                      <a:cxn ang="T47">
                        <a:pos x="T30" y="T31"/>
                      </a:cxn>
                    </a:cxnLst>
                    <a:rect l="0" t="0" r="r" b="b"/>
                    <a:pathLst>
                      <a:path w="906" h="508">
                        <a:moveTo>
                          <a:pt x="310" y="58"/>
                        </a:moveTo>
                        <a:cubicBezTo>
                          <a:pt x="267" y="48"/>
                          <a:pt x="86" y="0"/>
                          <a:pt x="43" y="0"/>
                        </a:cubicBezTo>
                        <a:cubicBezTo>
                          <a:pt x="0" y="0"/>
                          <a:pt x="22" y="30"/>
                          <a:pt x="51" y="58"/>
                        </a:cubicBezTo>
                        <a:cubicBezTo>
                          <a:pt x="80" y="86"/>
                          <a:pt x="166" y="140"/>
                          <a:pt x="218" y="167"/>
                        </a:cubicBezTo>
                        <a:cubicBezTo>
                          <a:pt x="270" y="194"/>
                          <a:pt x="378" y="225"/>
                          <a:pt x="365" y="223"/>
                        </a:cubicBezTo>
                        <a:cubicBezTo>
                          <a:pt x="352" y="221"/>
                          <a:pt x="168" y="150"/>
                          <a:pt x="142" y="152"/>
                        </a:cubicBezTo>
                        <a:cubicBezTo>
                          <a:pt x="116" y="154"/>
                          <a:pt x="167" y="200"/>
                          <a:pt x="209" y="236"/>
                        </a:cubicBezTo>
                        <a:cubicBezTo>
                          <a:pt x="251" y="272"/>
                          <a:pt x="328" y="353"/>
                          <a:pt x="394" y="367"/>
                        </a:cubicBezTo>
                        <a:cubicBezTo>
                          <a:pt x="460" y="381"/>
                          <a:pt x="602" y="311"/>
                          <a:pt x="605" y="319"/>
                        </a:cubicBezTo>
                        <a:cubicBezTo>
                          <a:pt x="608" y="327"/>
                          <a:pt x="421" y="391"/>
                          <a:pt x="413" y="415"/>
                        </a:cubicBezTo>
                        <a:cubicBezTo>
                          <a:pt x="405" y="439"/>
                          <a:pt x="493" y="463"/>
                          <a:pt x="557" y="463"/>
                        </a:cubicBezTo>
                        <a:cubicBezTo>
                          <a:pt x="621" y="463"/>
                          <a:pt x="741" y="439"/>
                          <a:pt x="797" y="415"/>
                        </a:cubicBezTo>
                        <a:cubicBezTo>
                          <a:pt x="853" y="391"/>
                          <a:pt x="880" y="329"/>
                          <a:pt x="893" y="319"/>
                        </a:cubicBezTo>
                        <a:cubicBezTo>
                          <a:pt x="906" y="309"/>
                          <a:pt x="901" y="326"/>
                          <a:pt x="874" y="354"/>
                        </a:cubicBezTo>
                        <a:cubicBezTo>
                          <a:pt x="847" y="382"/>
                          <a:pt x="727" y="468"/>
                          <a:pt x="732" y="488"/>
                        </a:cubicBezTo>
                        <a:cubicBezTo>
                          <a:pt x="737" y="508"/>
                          <a:pt x="868" y="478"/>
                          <a:pt x="903" y="47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1" name="Freeform 478">
                    <a:extLst>
                      <a:ext uri="{FF2B5EF4-FFF2-40B4-BE49-F238E27FC236}">
                        <a16:creationId xmlns:a16="http://schemas.microsoft.com/office/drawing/2014/main" id="{8C2CD105-5080-0E1C-D2AA-B6575616C4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6096"/>
                    <a:ext cx="56" cy="336"/>
                  </a:xfrm>
                  <a:custGeom>
                    <a:avLst/>
                    <a:gdLst>
                      <a:gd name="T0" fmla="*/ 56 w 56"/>
                      <a:gd name="T1" fmla="*/ 0 h 336"/>
                      <a:gd name="T2" fmla="*/ 8 w 56"/>
                      <a:gd name="T3" fmla="*/ 96 h 336"/>
                      <a:gd name="T4" fmla="*/ 8 w 56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336">
                        <a:moveTo>
                          <a:pt x="56" y="0"/>
                        </a:moveTo>
                        <a:cubicBezTo>
                          <a:pt x="36" y="20"/>
                          <a:pt x="16" y="40"/>
                          <a:pt x="8" y="96"/>
                        </a:cubicBezTo>
                        <a:cubicBezTo>
                          <a:pt x="0" y="152"/>
                          <a:pt x="4" y="244"/>
                          <a:pt x="8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2" name="Freeform 479">
                    <a:extLst>
                      <a:ext uri="{FF2B5EF4-FFF2-40B4-BE49-F238E27FC236}">
                        <a16:creationId xmlns:a16="http://schemas.microsoft.com/office/drawing/2014/main" id="{5B26679E-EB6D-2100-6DF4-610C39B9BC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44" y="6288"/>
                    <a:ext cx="104" cy="384"/>
                  </a:xfrm>
                  <a:custGeom>
                    <a:avLst/>
                    <a:gdLst>
                      <a:gd name="T0" fmla="*/ 56 w 104"/>
                      <a:gd name="T1" fmla="*/ 0 h 384"/>
                      <a:gd name="T2" fmla="*/ 8 w 104"/>
                      <a:gd name="T3" fmla="*/ 144 h 384"/>
                      <a:gd name="T4" fmla="*/ 104 w 104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384">
                        <a:moveTo>
                          <a:pt x="56" y="0"/>
                        </a:moveTo>
                        <a:cubicBezTo>
                          <a:pt x="28" y="40"/>
                          <a:pt x="0" y="80"/>
                          <a:pt x="8" y="144"/>
                        </a:cubicBezTo>
                        <a:cubicBezTo>
                          <a:pt x="16" y="208"/>
                          <a:pt x="60" y="296"/>
                          <a:pt x="10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3" name="Freeform 480">
                    <a:extLst>
                      <a:ext uri="{FF2B5EF4-FFF2-40B4-BE49-F238E27FC236}">
                        <a16:creationId xmlns:a16="http://schemas.microsoft.com/office/drawing/2014/main" id="{1FEA9964-88CB-73DE-B079-DBB1DC915A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7" y="6465"/>
                    <a:ext cx="148" cy="318"/>
                  </a:xfrm>
                  <a:custGeom>
                    <a:avLst/>
                    <a:gdLst>
                      <a:gd name="T0" fmla="*/ 64 w 148"/>
                      <a:gd name="T1" fmla="*/ 0 h 318"/>
                      <a:gd name="T2" fmla="*/ 14 w 148"/>
                      <a:gd name="T3" fmla="*/ 134 h 318"/>
                      <a:gd name="T4" fmla="*/ 148 w 148"/>
                      <a:gd name="T5" fmla="*/ 318 h 31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48" h="318">
                        <a:moveTo>
                          <a:pt x="64" y="0"/>
                        </a:moveTo>
                        <a:cubicBezTo>
                          <a:pt x="56" y="24"/>
                          <a:pt x="0" y="81"/>
                          <a:pt x="14" y="134"/>
                        </a:cubicBezTo>
                        <a:cubicBezTo>
                          <a:pt x="28" y="187"/>
                          <a:pt x="120" y="280"/>
                          <a:pt x="148" y="31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4" name="Freeform 481">
                    <a:extLst>
                      <a:ext uri="{FF2B5EF4-FFF2-40B4-BE49-F238E27FC236}">
                        <a16:creationId xmlns:a16="http://schemas.microsoft.com/office/drawing/2014/main" id="{44BB29C0-915A-8AEC-E41C-6251B9E70C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180" y="6576"/>
                    <a:ext cx="56" cy="240"/>
                  </a:xfrm>
                  <a:custGeom>
                    <a:avLst/>
                    <a:gdLst>
                      <a:gd name="T0" fmla="*/ 8 w 56"/>
                      <a:gd name="T1" fmla="*/ 0 h 240"/>
                      <a:gd name="T2" fmla="*/ 8 w 56"/>
                      <a:gd name="T3" fmla="*/ 144 h 240"/>
                      <a:gd name="T4" fmla="*/ 56 w 56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40">
                        <a:moveTo>
                          <a:pt x="8" y="0"/>
                        </a:moveTo>
                        <a:cubicBezTo>
                          <a:pt x="4" y="52"/>
                          <a:pt x="0" y="104"/>
                          <a:pt x="8" y="144"/>
                        </a:cubicBezTo>
                        <a:cubicBezTo>
                          <a:pt x="16" y="184"/>
                          <a:pt x="36" y="212"/>
                          <a:pt x="56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5" name="Freeform 482">
                    <a:extLst>
                      <a:ext uri="{FF2B5EF4-FFF2-40B4-BE49-F238E27FC236}">
                        <a16:creationId xmlns:a16="http://schemas.microsoft.com/office/drawing/2014/main" id="{F7DA6A62-C9DA-E964-DAD0-3A467A7048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68" y="6672"/>
                    <a:ext cx="112" cy="192"/>
                  </a:xfrm>
                  <a:custGeom>
                    <a:avLst/>
                    <a:gdLst>
                      <a:gd name="T0" fmla="*/ 16 w 112"/>
                      <a:gd name="T1" fmla="*/ 0 h 192"/>
                      <a:gd name="T2" fmla="*/ 16 w 112"/>
                      <a:gd name="T3" fmla="*/ 96 h 192"/>
                      <a:gd name="T4" fmla="*/ 112 w 112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192">
                        <a:moveTo>
                          <a:pt x="16" y="0"/>
                        </a:moveTo>
                        <a:cubicBezTo>
                          <a:pt x="8" y="32"/>
                          <a:pt x="0" y="64"/>
                          <a:pt x="16" y="96"/>
                        </a:cubicBezTo>
                        <a:cubicBezTo>
                          <a:pt x="32" y="128"/>
                          <a:pt x="72" y="160"/>
                          <a:pt x="112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6" name="Freeform 483">
                    <a:extLst>
                      <a:ext uri="{FF2B5EF4-FFF2-40B4-BE49-F238E27FC236}">
                        <a16:creationId xmlns:a16="http://schemas.microsoft.com/office/drawing/2014/main" id="{8E06F78F-3512-11EA-A36D-F07A57B332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64" y="6672"/>
                    <a:ext cx="112" cy="240"/>
                  </a:xfrm>
                  <a:custGeom>
                    <a:avLst/>
                    <a:gdLst>
                      <a:gd name="T0" fmla="*/ 16 w 112"/>
                      <a:gd name="T1" fmla="*/ 0 h 240"/>
                      <a:gd name="T2" fmla="*/ 16 w 112"/>
                      <a:gd name="T3" fmla="*/ 144 h 240"/>
                      <a:gd name="T4" fmla="*/ 112 w 112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40">
                        <a:moveTo>
                          <a:pt x="16" y="0"/>
                        </a:moveTo>
                        <a:cubicBezTo>
                          <a:pt x="8" y="52"/>
                          <a:pt x="0" y="104"/>
                          <a:pt x="16" y="144"/>
                        </a:cubicBezTo>
                        <a:cubicBezTo>
                          <a:pt x="32" y="184"/>
                          <a:pt x="72" y="212"/>
                          <a:pt x="112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7" name="Freeform 484">
                    <a:extLst>
                      <a:ext uri="{FF2B5EF4-FFF2-40B4-BE49-F238E27FC236}">
                        <a16:creationId xmlns:a16="http://schemas.microsoft.com/office/drawing/2014/main" id="{7E6828AD-7711-EF73-0B4E-4D298CD2B5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07" y="6733"/>
                    <a:ext cx="113" cy="179"/>
                  </a:xfrm>
                  <a:custGeom>
                    <a:avLst/>
                    <a:gdLst>
                      <a:gd name="T0" fmla="*/ 9 w 113"/>
                      <a:gd name="T1" fmla="*/ 0 h 179"/>
                      <a:gd name="T2" fmla="*/ 17 w 113"/>
                      <a:gd name="T3" fmla="*/ 131 h 179"/>
                      <a:gd name="T4" fmla="*/ 113 w 113"/>
                      <a:gd name="T5" fmla="*/ 179 h 17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3" h="179">
                        <a:moveTo>
                          <a:pt x="9" y="0"/>
                        </a:moveTo>
                        <a:cubicBezTo>
                          <a:pt x="10" y="20"/>
                          <a:pt x="0" y="101"/>
                          <a:pt x="17" y="131"/>
                        </a:cubicBezTo>
                        <a:cubicBezTo>
                          <a:pt x="34" y="161"/>
                          <a:pt x="97" y="171"/>
                          <a:pt x="113" y="17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8" name="Freeform 485">
                    <a:extLst>
                      <a:ext uri="{FF2B5EF4-FFF2-40B4-BE49-F238E27FC236}">
                        <a16:creationId xmlns:a16="http://schemas.microsoft.com/office/drawing/2014/main" id="{52E688FF-B053-9BAA-12BD-937991378A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20" y="6768"/>
                    <a:ext cx="144" cy="144"/>
                  </a:xfrm>
                  <a:custGeom>
                    <a:avLst/>
                    <a:gdLst>
                      <a:gd name="T0" fmla="*/ 0 w 144"/>
                      <a:gd name="T1" fmla="*/ 0 h 144"/>
                      <a:gd name="T2" fmla="*/ 48 w 144"/>
                      <a:gd name="T3" fmla="*/ 96 h 144"/>
                      <a:gd name="T4" fmla="*/ 144 w 144"/>
                      <a:gd name="T5" fmla="*/ 144 h 14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44" h="144">
                        <a:moveTo>
                          <a:pt x="0" y="0"/>
                        </a:moveTo>
                        <a:cubicBezTo>
                          <a:pt x="12" y="36"/>
                          <a:pt x="24" y="72"/>
                          <a:pt x="48" y="96"/>
                        </a:cubicBezTo>
                        <a:cubicBezTo>
                          <a:pt x="72" y="120"/>
                          <a:pt x="108" y="132"/>
                          <a:pt x="144" y="14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89" name="Oval 486">
                    <a:extLst>
                      <a:ext uri="{FF2B5EF4-FFF2-40B4-BE49-F238E27FC236}">
                        <a16:creationId xmlns:a16="http://schemas.microsoft.com/office/drawing/2014/main" id="{505A8F9D-0CBB-28BC-2E2B-7A48193F3F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056205">
                    <a:off x="1808" y="5896"/>
                    <a:ext cx="336" cy="268"/>
                  </a:xfrm>
                  <a:prstGeom prst="ellipse">
                    <a:avLst/>
                  </a:prstGeom>
                  <a:solidFill>
                    <a:srgbClr val="0099CC"/>
                  </a:solidFill>
                  <a:ln w="9525">
                    <a:solidFill>
                      <a:srgbClr val="0099CC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90" name="Oval 487">
                    <a:extLst>
                      <a:ext uri="{FF2B5EF4-FFF2-40B4-BE49-F238E27FC236}">
                        <a16:creationId xmlns:a16="http://schemas.microsoft.com/office/drawing/2014/main" id="{7C9B21ED-4049-6D29-AC9C-87FBC8EB6F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-3821939">
                    <a:off x="1944" y="5976"/>
                    <a:ext cx="144" cy="192"/>
                  </a:xfrm>
                  <a:prstGeom prst="ellipse">
                    <a:avLst/>
                  </a:pr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91" name="Freeform 488">
                    <a:extLst>
                      <a:ext uri="{FF2B5EF4-FFF2-40B4-BE49-F238E27FC236}">
                        <a16:creationId xmlns:a16="http://schemas.microsoft.com/office/drawing/2014/main" id="{CE56EDF1-EAFC-7B50-47B1-E8F16DB033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60" y="5316"/>
                    <a:ext cx="401" cy="300"/>
                  </a:xfrm>
                  <a:custGeom>
                    <a:avLst/>
                    <a:gdLst>
                      <a:gd name="T0" fmla="*/ 401 w 401"/>
                      <a:gd name="T1" fmla="*/ 2 h 300"/>
                      <a:gd name="T2" fmla="*/ 292 w 401"/>
                      <a:gd name="T3" fmla="*/ 27 h 300"/>
                      <a:gd name="T4" fmla="*/ 108 w 401"/>
                      <a:gd name="T5" fmla="*/ 167 h 300"/>
                      <a:gd name="T6" fmla="*/ 0 w 401"/>
                      <a:gd name="T7" fmla="*/ 300 h 30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401" h="300">
                        <a:moveTo>
                          <a:pt x="401" y="2"/>
                        </a:moveTo>
                        <a:cubicBezTo>
                          <a:pt x="382" y="6"/>
                          <a:pt x="341" y="0"/>
                          <a:pt x="292" y="27"/>
                        </a:cubicBezTo>
                        <a:cubicBezTo>
                          <a:pt x="243" y="54"/>
                          <a:pt x="157" y="122"/>
                          <a:pt x="108" y="167"/>
                        </a:cubicBezTo>
                        <a:cubicBezTo>
                          <a:pt x="59" y="212"/>
                          <a:pt x="23" y="256"/>
                          <a:pt x="0" y="3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92" name="Freeform 489">
                    <a:extLst>
                      <a:ext uri="{FF2B5EF4-FFF2-40B4-BE49-F238E27FC236}">
                        <a16:creationId xmlns:a16="http://schemas.microsoft.com/office/drawing/2014/main" id="{617B676E-B910-9D83-64BD-A145DBC01F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5136"/>
                    <a:ext cx="504" cy="592"/>
                  </a:xfrm>
                  <a:custGeom>
                    <a:avLst/>
                    <a:gdLst>
                      <a:gd name="T0" fmla="*/ 24 w 504"/>
                      <a:gd name="T1" fmla="*/ 536 h 592"/>
                      <a:gd name="T2" fmla="*/ 168 w 504"/>
                      <a:gd name="T3" fmla="*/ 200 h 592"/>
                      <a:gd name="T4" fmla="*/ 456 w 504"/>
                      <a:gd name="T5" fmla="*/ 8 h 592"/>
                      <a:gd name="T6" fmla="*/ 456 w 504"/>
                      <a:gd name="T7" fmla="*/ 248 h 592"/>
                      <a:gd name="T8" fmla="*/ 312 w 504"/>
                      <a:gd name="T9" fmla="*/ 536 h 592"/>
                      <a:gd name="T10" fmla="*/ 24 w 504"/>
                      <a:gd name="T11" fmla="*/ 536 h 592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504" h="592">
                        <a:moveTo>
                          <a:pt x="24" y="536"/>
                        </a:moveTo>
                        <a:cubicBezTo>
                          <a:pt x="0" y="480"/>
                          <a:pt x="96" y="288"/>
                          <a:pt x="168" y="200"/>
                        </a:cubicBezTo>
                        <a:cubicBezTo>
                          <a:pt x="240" y="112"/>
                          <a:pt x="408" y="0"/>
                          <a:pt x="456" y="8"/>
                        </a:cubicBezTo>
                        <a:cubicBezTo>
                          <a:pt x="504" y="16"/>
                          <a:pt x="480" y="160"/>
                          <a:pt x="456" y="248"/>
                        </a:cubicBezTo>
                        <a:cubicBezTo>
                          <a:pt x="432" y="336"/>
                          <a:pt x="384" y="488"/>
                          <a:pt x="312" y="536"/>
                        </a:cubicBezTo>
                        <a:cubicBezTo>
                          <a:pt x="240" y="584"/>
                          <a:pt x="48" y="592"/>
                          <a:pt x="24" y="5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D1B00"/>
                      </a:gs>
                      <a:gs pos="50000">
                        <a:srgbClr val="336600"/>
                      </a:gs>
                      <a:gs pos="100000">
                        <a:srgbClr val="0D1B00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93" name="Freeform 490">
                    <a:extLst>
                      <a:ext uri="{FF2B5EF4-FFF2-40B4-BE49-F238E27FC236}">
                        <a16:creationId xmlns:a16="http://schemas.microsoft.com/office/drawing/2014/main" id="{D78325CB-2C7D-BC1A-B475-344E08F35C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6096"/>
                    <a:ext cx="128" cy="128"/>
                  </a:xfrm>
                  <a:custGeom>
                    <a:avLst/>
                    <a:gdLst>
                      <a:gd name="T0" fmla="*/ 16 w 128"/>
                      <a:gd name="T1" fmla="*/ 16 h 128"/>
                      <a:gd name="T2" fmla="*/ 16 w 128"/>
                      <a:gd name="T3" fmla="*/ 64 h 128"/>
                      <a:gd name="T4" fmla="*/ 64 w 128"/>
                      <a:gd name="T5" fmla="*/ 112 h 128"/>
                      <a:gd name="T6" fmla="*/ 112 w 128"/>
                      <a:gd name="T7" fmla="*/ 112 h 128"/>
                      <a:gd name="T8" fmla="*/ 112 w 128"/>
                      <a:gd name="T9" fmla="*/ 16 h 128"/>
                      <a:gd name="T10" fmla="*/ 16 w 128"/>
                      <a:gd name="T11" fmla="*/ 16 h 12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128" h="128">
                        <a:moveTo>
                          <a:pt x="16" y="16"/>
                        </a:moveTo>
                        <a:cubicBezTo>
                          <a:pt x="0" y="24"/>
                          <a:pt x="8" y="48"/>
                          <a:pt x="16" y="64"/>
                        </a:cubicBezTo>
                        <a:cubicBezTo>
                          <a:pt x="24" y="80"/>
                          <a:pt x="48" y="104"/>
                          <a:pt x="64" y="112"/>
                        </a:cubicBezTo>
                        <a:cubicBezTo>
                          <a:pt x="80" y="120"/>
                          <a:pt x="104" y="128"/>
                          <a:pt x="112" y="112"/>
                        </a:cubicBezTo>
                        <a:cubicBezTo>
                          <a:pt x="120" y="96"/>
                          <a:pt x="128" y="32"/>
                          <a:pt x="112" y="16"/>
                        </a:cubicBezTo>
                        <a:cubicBezTo>
                          <a:pt x="96" y="0"/>
                          <a:pt x="32" y="8"/>
                          <a:pt x="16" y="16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94" name="Freeform 491">
                    <a:extLst>
                      <a:ext uri="{FF2B5EF4-FFF2-40B4-BE49-F238E27FC236}">
                        <a16:creationId xmlns:a16="http://schemas.microsoft.com/office/drawing/2014/main" id="{9E331B78-A6F8-953F-F52D-D0CBEDF82A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92" y="4917"/>
                    <a:ext cx="55" cy="277"/>
                  </a:xfrm>
                  <a:custGeom>
                    <a:avLst/>
                    <a:gdLst>
                      <a:gd name="T0" fmla="*/ 10 w 55"/>
                      <a:gd name="T1" fmla="*/ 0 h 277"/>
                      <a:gd name="T2" fmla="*/ 7 w 55"/>
                      <a:gd name="T3" fmla="*/ 229 h 277"/>
                      <a:gd name="T4" fmla="*/ 55 w 55"/>
                      <a:gd name="T5" fmla="*/ 277 h 27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5" h="277">
                        <a:moveTo>
                          <a:pt x="10" y="0"/>
                        </a:moveTo>
                        <a:cubicBezTo>
                          <a:pt x="8" y="38"/>
                          <a:pt x="0" y="183"/>
                          <a:pt x="7" y="229"/>
                        </a:cubicBezTo>
                        <a:cubicBezTo>
                          <a:pt x="14" y="275"/>
                          <a:pt x="47" y="269"/>
                          <a:pt x="55" y="27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95" name="Freeform 492">
                    <a:extLst>
                      <a:ext uri="{FF2B5EF4-FFF2-40B4-BE49-F238E27FC236}">
                        <a16:creationId xmlns:a16="http://schemas.microsoft.com/office/drawing/2014/main" id="{5EB8A176-21D3-934D-1AE8-3146A00654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43" y="5126"/>
                    <a:ext cx="159" cy="200"/>
                  </a:xfrm>
                  <a:custGeom>
                    <a:avLst/>
                    <a:gdLst>
                      <a:gd name="T0" fmla="*/ 0 w 159"/>
                      <a:gd name="T1" fmla="*/ 0 h 200"/>
                      <a:gd name="T2" fmla="*/ 69 w 159"/>
                      <a:gd name="T3" fmla="*/ 154 h 200"/>
                      <a:gd name="T4" fmla="*/ 159 w 159"/>
                      <a:gd name="T5" fmla="*/ 200 h 2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9" h="200">
                        <a:moveTo>
                          <a:pt x="0" y="0"/>
                        </a:moveTo>
                        <a:cubicBezTo>
                          <a:pt x="10" y="26"/>
                          <a:pt x="43" y="121"/>
                          <a:pt x="69" y="154"/>
                        </a:cubicBezTo>
                        <a:cubicBezTo>
                          <a:pt x="95" y="187"/>
                          <a:pt x="140" y="190"/>
                          <a:pt x="159" y="2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96" name="Freeform 493">
                    <a:extLst>
                      <a:ext uri="{FF2B5EF4-FFF2-40B4-BE49-F238E27FC236}">
                        <a16:creationId xmlns:a16="http://schemas.microsoft.com/office/drawing/2014/main" id="{2B053ADE-ED2E-CFF8-4CDB-D3A247E432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43" y="5276"/>
                    <a:ext cx="134" cy="209"/>
                  </a:xfrm>
                  <a:custGeom>
                    <a:avLst/>
                    <a:gdLst>
                      <a:gd name="T0" fmla="*/ 0 w 134"/>
                      <a:gd name="T1" fmla="*/ 0 h 209"/>
                      <a:gd name="T2" fmla="*/ 17 w 134"/>
                      <a:gd name="T3" fmla="*/ 92 h 209"/>
                      <a:gd name="T4" fmla="*/ 67 w 134"/>
                      <a:gd name="T5" fmla="*/ 158 h 209"/>
                      <a:gd name="T6" fmla="*/ 134 w 134"/>
                      <a:gd name="T7" fmla="*/ 209 h 209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34" h="209">
                        <a:moveTo>
                          <a:pt x="0" y="0"/>
                        </a:moveTo>
                        <a:cubicBezTo>
                          <a:pt x="3" y="15"/>
                          <a:pt x="6" y="66"/>
                          <a:pt x="17" y="92"/>
                        </a:cubicBezTo>
                        <a:cubicBezTo>
                          <a:pt x="28" y="118"/>
                          <a:pt x="48" y="139"/>
                          <a:pt x="67" y="158"/>
                        </a:cubicBezTo>
                        <a:cubicBezTo>
                          <a:pt x="86" y="177"/>
                          <a:pt x="120" y="199"/>
                          <a:pt x="134" y="20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97" name="Freeform 494">
                    <a:extLst>
                      <a:ext uri="{FF2B5EF4-FFF2-40B4-BE49-F238E27FC236}">
                        <a16:creationId xmlns:a16="http://schemas.microsoft.com/office/drawing/2014/main" id="{9489575A-FF67-4743-3CA8-66D1264A41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60" y="5418"/>
                    <a:ext cx="92" cy="200"/>
                  </a:xfrm>
                  <a:custGeom>
                    <a:avLst/>
                    <a:gdLst>
                      <a:gd name="T0" fmla="*/ 0 w 92"/>
                      <a:gd name="T1" fmla="*/ 0 h 200"/>
                      <a:gd name="T2" fmla="*/ 17 w 92"/>
                      <a:gd name="T3" fmla="*/ 150 h 200"/>
                      <a:gd name="T4" fmla="*/ 92 w 92"/>
                      <a:gd name="T5" fmla="*/ 200 h 2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2" h="200">
                        <a:moveTo>
                          <a:pt x="0" y="0"/>
                        </a:moveTo>
                        <a:cubicBezTo>
                          <a:pt x="2" y="25"/>
                          <a:pt x="2" y="117"/>
                          <a:pt x="17" y="150"/>
                        </a:cubicBezTo>
                        <a:cubicBezTo>
                          <a:pt x="32" y="183"/>
                          <a:pt x="77" y="190"/>
                          <a:pt x="92" y="2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465" name="Group 495">
                  <a:extLst>
                    <a:ext uri="{FF2B5EF4-FFF2-40B4-BE49-F238E27FC236}">
                      <a16:creationId xmlns:a16="http://schemas.microsoft.com/office/drawing/2014/main" id="{24B77EED-1EA9-1C9D-3DC2-E17D7EB38D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-768" y="4800"/>
                  <a:ext cx="2530" cy="1832"/>
                  <a:chOff x="-778" y="4800"/>
                  <a:chExt cx="2530" cy="1832"/>
                </a:xfrm>
              </p:grpSpPr>
              <p:sp>
                <p:nvSpPr>
                  <p:cNvPr id="43470" name="Freeform 496">
                    <a:extLst>
                      <a:ext uri="{FF2B5EF4-FFF2-40B4-BE49-F238E27FC236}">
                        <a16:creationId xmlns:a16="http://schemas.microsoft.com/office/drawing/2014/main" id="{FC07600A-5CC1-621C-D398-CB5EE158A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-778" y="4800"/>
                    <a:ext cx="2530" cy="1832"/>
                  </a:xfrm>
                  <a:custGeom>
                    <a:avLst/>
                    <a:gdLst>
                      <a:gd name="T0" fmla="*/ 858 w 2530"/>
                      <a:gd name="T1" fmla="*/ 16 h 1832"/>
                      <a:gd name="T2" fmla="*/ 1098 w 2530"/>
                      <a:gd name="T3" fmla="*/ 256 h 1832"/>
                      <a:gd name="T4" fmla="*/ 1434 w 2530"/>
                      <a:gd name="T5" fmla="*/ 496 h 1832"/>
                      <a:gd name="T6" fmla="*/ 2105 w 2530"/>
                      <a:gd name="T7" fmla="*/ 559 h 1832"/>
                      <a:gd name="T8" fmla="*/ 2322 w 2530"/>
                      <a:gd name="T9" fmla="*/ 534 h 1832"/>
                      <a:gd name="T10" fmla="*/ 2346 w 2530"/>
                      <a:gd name="T11" fmla="*/ 784 h 1832"/>
                      <a:gd name="T12" fmla="*/ 2442 w 2530"/>
                      <a:gd name="T13" fmla="*/ 1456 h 1832"/>
                      <a:gd name="T14" fmla="*/ 2490 w 2530"/>
                      <a:gd name="T15" fmla="*/ 1696 h 1832"/>
                      <a:gd name="T16" fmla="*/ 2202 w 2530"/>
                      <a:gd name="T17" fmla="*/ 1744 h 1832"/>
                      <a:gd name="T18" fmla="*/ 1578 w 2530"/>
                      <a:gd name="T19" fmla="*/ 1792 h 1832"/>
                      <a:gd name="T20" fmla="*/ 1434 w 2530"/>
                      <a:gd name="T21" fmla="*/ 1504 h 1832"/>
                      <a:gd name="T22" fmla="*/ 1146 w 2530"/>
                      <a:gd name="T23" fmla="*/ 1648 h 1832"/>
                      <a:gd name="T24" fmla="*/ 344 w 2530"/>
                      <a:gd name="T25" fmla="*/ 1336 h 1832"/>
                      <a:gd name="T26" fmla="*/ 35 w 2530"/>
                      <a:gd name="T27" fmla="*/ 1110 h 1832"/>
                      <a:gd name="T28" fmla="*/ 135 w 2530"/>
                      <a:gd name="T29" fmla="*/ 993 h 1832"/>
                      <a:gd name="T30" fmla="*/ 235 w 2530"/>
                      <a:gd name="T31" fmla="*/ 843 h 1832"/>
                      <a:gd name="T32" fmla="*/ 344 w 2530"/>
                      <a:gd name="T33" fmla="*/ 743 h 1832"/>
                      <a:gd name="T34" fmla="*/ 452 w 2530"/>
                      <a:gd name="T35" fmla="*/ 509 h 1832"/>
                      <a:gd name="T36" fmla="*/ 618 w 2530"/>
                      <a:gd name="T37" fmla="*/ 256 h 1832"/>
                      <a:gd name="T38" fmla="*/ 762 w 2530"/>
                      <a:gd name="T39" fmla="*/ 160 h 1832"/>
                      <a:gd name="T40" fmla="*/ 858 w 2530"/>
                      <a:gd name="T41" fmla="*/ 16 h 1832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0" t="0" r="r" b="b"/>
                    <a:pathLst>
                      <a:path w="2530" h="1832">
                        <a:moveTo>
                          <a:pt x="858" y="16"/>
                        </a:moveTo>
                        <a:cubicBezTo>
                          <a:pt x="914" y="32"/>
                          <a:pt x="1002" y="176"/>
                          <a:pt x="1098" y="256"/>
                        </a:cubicBezTo>
                        <a:cubicBezTo>
                          <a:pt x="1194" y="336"/>
                          <a:pt x="1266" y="446"/>
                          <a:pt x="1434" y="496"/>
                        </a:cubicBezTo>
                        <a:cubicBezTo>
                          <a:pt x="1602" y="546"/>
                          <a:pt x="1957" y="553"/>
                          <a:pt x="2105" y="559"/>
                        </a:cubicBezTo>
                        <a:cubicBezTo>
                          <a:pt x="2253" y="565"/>
                          <a:pt x="2282" y="497"/>
                          <a:pt x="2322" y="534"/>
                        </a:cubicBezTo>
                        <a:cubicBezTo>
                          <a:pt x="2362" y="571"/>
                          <a:pt x="2326" y="630"/>
                          <a:pt x="2346" y="784"/>
                        </a:cubicBezTo>
                        <a:cubicBezTo>
                          <a:pt x="2366" y="938"/>
                          <a:pt x="2418" y="1304"/>
                          <a:pt x="2442" y="1456"/>
                        </a:cubicBezTo>
                        <a:cubicBezTo>
                          <a:pt x="2466" y="1608"/>
                          <a:pt x="2530" y="1648"/>
                          <a:pt x="2490" y="1696"/>
                        </a:cubicBezTo>
                        <a:cubicBezTo>
                          <a:pt x="2450" y="1744"/>
                          <a:pt x="2354" y="1728"/>
                          <a:pt x="2202" y="1744"/>
                        </a:cubicBezTo>
                        <a:cubicBezTo>
                          <a:pt x="2050" y="1760"/>
                          <a:pt x="1706" y="1832"/>
                          <a:pt x="1578" y="1792"/>
                        </a:cubicBezTo>
                        <a:cubicBezTo>
                          <a:pt x="1450" y="1752"/>
                          <a:pt x="1506" y="1528"/>
                          <a:pt x="1434" y="1504"/>
                        </a:cubicBezTo>
                        <a:cubicBezTo>
                          <a:pt x="1362" y="1480"/>
                          <a:pt x="1328" y="1676"/>
                          <a:pt x="1146" y="1648"/>
                        </a:cubicBezTo>
                        <a:cubicBezTo>
                          <a:pt x="964" y="1620"/>
                          <a:pt x="529" y="1426"/>
                          <a:pt x="344" y="1336"/>
                        </a:cubicBezTo>
                        <a:cubicBezTo>
                          <a:pt x="159" y="1246"/>
                          <a:pt x="70" y="1167"/>
                          <a:pt x="35" y="1110"/>
                        </a:cubicBezTo>
                        <a:cubicBezTo>
                          <a:pt x="0" y="1053"/>
                          <a:pt x="102" y="1037"/>
                          <a:pt x="135" y="993"/>
                        </a:cubicBezTo>
                        <a:cubicBezTo>
                          <a:pt x="168" y="949"/>
                          <a:pt x="200" y="885"/>
                          <a:pt x="235" y="843"/>
                        </a:cubicBezTo>
                        <a:cubicBezTo>
                          <a:pt x="270" y="801"/>
                          <a:pt x="308" y="799"/>
                          <a:pt x="344" y="743"/>
                        </a:cubicBezTo>
                        <a:cubicBezTo>
                          <a:pt x="380" y="687"/>
                          <a:pt x="406" y="590"/>
                          <a:pt x="452" y="509"/>
                        </a:cubicBezTo>
                        <a:cubicBezTo>
                          <a:pt x="498" y="428"/>
                          <a:pt x="566" y="314"/>
                          <a:pt x="618" y="256"/>
                        </a:cubicBezTo>
                        <a:cubicBezTo>
                          <a:pt x="670" y="198"/>
                          <a:pt x="722" y="200"/>
                          <a:pt x="762" y="160"/>
                        </a:cubicBezTo>
                        <a:cubicBezTo>
                          <a:pt x="802" y="120"/>
                          <a:pt x="802" y="0"/>
                          <a:pt x="858" y="1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33CC"/>
                      </a:gs>
                      <a:gs pos="100000">
                        <a:srgbClr val="00185E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71" name="Freeform 497">
                    <a:extLst>
                      <a:ext uri="{FF2B5EF4-FFF2-40B4-BE49-F238E27FC236}">
                        <a16:creationId xmlns:a16="http://schemas.microsoft.com/office/drawing/2014/main" id="{74A4764C-7631-3F9D-7C4A-C6DBEBA847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18" y="5808"/>
                    <a:ext cx="280" cy="605"/>
                  </a:xfrm>
                  <a:custGeom>
                    <a:avLst/>
                    <a:gdLst>
                      <a:gd name="T0" fmla="*/ 280 w 280"/>
                      <a:gd name="T1" fmla="*/ 0 h 605"/>
                      <a:gd name="T2" fmla="*/ 232 w 280"/>
                      <a:gd name="T3" fmla="*/ 48 h 605"/>
                      <a:gd name="T4" fmla="*/ 192 w 280"/>
                      <a:gd name="T5" fmla="*/ 211 h 605"/>
                      <a:gd name="T6" fmla="*/ 141 w 280"/>
                      <a:gd name="T7" fmla="*/ 386 h 605"/>
                      <a:gd name="T8" fmla="*/ 33 w 280"/>
                      <a:gd name="T9" fmla="*/ 570 h 605"/>
                      <a:gd name="T10" fmla="*/ 0 w 280"/>
                      <a:gd name="T11" fmla="*/ 595 h 605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0" h="605">
                        <a:moveTo>
                          <a:pt x="280" y="0"/>
                        </a:moveTo>
                        <a:cubicBezTo>
                          <a:pt x="268" y="0"/>
                          <a:pt x="247" y="13"/>
                          <a:pt x="232" y="48"/>
                        </a:cubicBezTo>
                        <a:cubicBezTo>
                          <a:pt x="217" y="83"/>
                          <a:pt x="207" y="155"/>
                          <a:pt x="192" y="211"/>
                        </a:cubicBezTo>
                        <a:cubicBezTo>
                          <a:pt x="177" y="267"/>
                          <a:pt x="167" y="326"/>
                          <a:pt x="141" y="386"/>
                        </a:cubicBezTo>
                        <a:cubicBezTo>
                          <a:pt x="115" y="446"/>
                          <a:pt x="56" y="535"/>
                          <a:pt x="33" y="570"/>
                        </a:cubicBezTo>
                        <a:cubicBezTo>
                          <a:pt x="10" y="605"/>
                          <a:pt x="7" y="590"/>
                          <a:pt x="0" y="5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72" name="Freeform 498">
                    <a:extLst>
                      <a:ext uri="{FF2B5EF4-FFF2-40B4-BE49-F238E27FC236}">
                        <a16:creationId xmlns:a16="http://schemas.microsoft.com/office/drawing/2014/main" id="{78894335-921F-9026-B20B-DCC80A20FE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93" y="5952"/>
                    <a:ext cx="319" cy="372"/>
                  </a:xfrm>
                  <a:custGeom>
                    <a:avLst/>
                    <a:gdLst>
                      <a:gd name="T0" fmla="*/ 0 w 319"/>
                      <a:gd name="T1" fmla="*/ 359 h 372"/>
                      <a:gd name="T2" fmla="*/ 127 w 319"/>
                      <a:gd name="T3" fmla="*/ 336 h 372"/>
                      <a:gd name="T4" fmla="*/ 271 w 319"/>
                      <a:gd name="T5" fmla="*/ 144 h 372"/>
                      <a:gd name="T6" fmla="*/ 319 w 319"/>
                      <a:gd name="T7" fmla="*/ 0 h 37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19" h="372">
                        <a:moveTo>
                          <a:pt x="0" y="359"/>
                        </a:moveTo>
                        <a:cubicBezTo>
                          <a:pt x="20" y="355"/>
                          <a:pt x="82" y="372"/>
                          <a:pt x="127" y="336"/>
                        </a:cubicBezTo>
                        <a:cubicBezTo>
                          <a:pt x="172" y="300"/>
                          <a:pt x="239" y="200"/>
                          <a:pt x="271" y="144"/>
                        </a:cubicBezTo>
                        <a:cubicBezTo>
                          <a:pt x="303" y="88"/>
                          <a:pt x="319" y="24"/>
                          <a:pt x="319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3466" name="Group 499">
                  <a:extLst>
                    <a:ext uri="{FF2B5EF4-FFF2-40B4-BE49-F238E27FC236}">
                      <a16:creationId xmlns:a16="http://schemas.microsoft.com/office/drawing/2014/main" id="{9F68D7AD-43CB-A8E3-E728-A3D5A02FC5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593" y="2688"/>
                  <a:ext cx="1919" cy="1532"/>
                  <a:chOff x="2593" y="2688"/>
                  <a:chExt cx="1919" cy="1532"/>
                </a:xfrm>
              </p:grpSpPr>
              <p:sp>
                <p:nvSpPr>
                  <p:cNvPr id="24052" name="Freeform 500">
                    <a:extLst>
                      <a:ext uri="{FF2B5EF4-FFF2-40B4-BE49-F238E27FC236}">
                        <a16:creationId xmlns:a16="http://schemas.microsoft.com/office/drawing/2014/main" id="{E593075F-337A-6FDA-CC4D-BEA5FCE23F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13" y="2579"/>
                    <a:ext cx="1919" cy="1561"/>
                  </a:xfrm>
                  <a:custGeom>
                    <a:avLst/>
                    <a:gdLst>
                      <a:gd name="T0" fmla="*/ 111 w 1919"/>
                      <a:gd name="T1" fmla="*/ 929 h 1532"/>
                      <a:gd name="T2" fmla="*/ 114 w 1919"/>
                      <a:gd name="T3" fmla="*/ 918 h 1532"/>
                      <a:gd name="T4" fmla="*/ 505 w 1919"/>
                      <a:gd name="T5" fmla="*/ 793 h 1532"/>
                      <a:gd name="T6" fmla="*/ 879 w 1919"/>
                      <a:gd name="T7" fmla="*/ 593 h 1532"/>
                      <a:gd name="T8" fmla="*/ 1116 w 1919"/>
                      <a:gd name="T9" fmla="*/ 493 h 1532"/>
                      <a:gd name="T10" fmla="*/ 1119 w 1919"/>
                      <a:gd name="T11" fmla="*/ 449 h 1532"/>
                      <a:gd name="T12" fmla="*/ 1147 w 1919"/>
                      <a:gd name="T13" fmla="*/ 393 h 1532"/>
                      <a:gd name="T14" fmla="*/ 1205 w 1919"/>
                      <a:gd name="T15" fmla="*/ 251 h 1532"/>
                      <a:gd name="T16" fmla="*/ 1289 w 1919"/>
                      <a:gd name="T17" fmla="*/ 151 h 1532"/>
                      <a:gd name="T18" fmla="*/ 1422 w 1919"/>
                      <a:gd name="T19" fmla="*/ 109 h 1532"/>
                      <a:gd name="T20" fmla="*/ 1466 w 1919"/>
                      <a:gd name="T21" fmla="*/ 59 h 1532"/>
                      <a:gd name="T22" fmla="*/ 1514 w 1919"/>
                      <a:gd name="T23" fmla="*/ 0 h 1532"/>
                      <a:gd name="T24" fmla="*/ 1614 w 1919"/>
                      <a:gd name="T25" fmla="*/ 59 h 1532"/>
                      <a:gd name="T26" fmla="*/ 1537 w 1919"/>
                      <a:gd name="T27" fmla="*/ 184 h 1532"/>
                      <a:gd name="T28" fmla="*/ 1551 w 1919"/>
                      <a:gd name="T29" fmla="*/ 209 h 1532"/>
                      <a:gd name="T30" fmla="*/ 1743 w 1919"/>
                      <a:gd name="T31" fmla="*/ 65 h 1532"/>
                      <a:gd name="T32" fmla="*/ 1867 w 1919"/>
                      <a:gd name="T33" fmla="*/ 42 h 1532"/>
                      <a:gd name="T34" fmla="*/ 1887 w 1919"/>
                      <a:gd name="T35" fmla="*/ 113 h 1532"/>
                      <a:gd name="T36" fmla="*/ 1674 w 1919"/>
                      <a:gd name="T37" fmla="*/ 318 h 1532"/>
                      <a:gd name="T38" fmla="*/ 1808 w 1919"/>
                      <a:gd name="T39" fmla="*/ 259 h 1532"/>
                      <a:gd name="T40" fmla="*/ 1865 w 1919"/>
                      <a:gd name="T41" fmla="*/ 318 h 1532"/>
                      <a:gd name="T42" fmla="*/ 1773 w 1919"/>
                      <a:gd name="T43" fmla="*/ 434 h 1532"/>
                      <a:gd name="T44" fmla="*/ 1800 w 1919"/>
                      <a:gd name="T45" fmla="*/ 484 h 1532"/>
                      <a:gd name="T46" fmla="*/ 1750 w 1919"/>
                      <a:gd name="T47" fmla="*/ 610 h 1532"/>
                      <a:gd name="T48" fmla="*/ 1667 w 1919"/>
                      <a:gd name="T49" fmla="*/ 676 h 1532"/>
                      <a:gd name="T50" fmla="*/ 1263 w 1919"/>
                      <a:gd name="T51" fmla="*/ 737 h 1532"/>
                      <a:gd name="T52" fmla="*/ 1097 w 1919"/>
                      <a:gd name="T53" fmla="*/ 893 h 1532"/>
                      <a:gd name="T54" fmla="*/ 771 w 1919"/>
                      <a:gd name="T55" fmla="*/ 1202 h 1532"/>
                      <a:gd name="T56" fmla="*/ 487 w 1919"/>
                      <a:gd name="T57" fmla="*/ 1377 h 1532"/>
                      <a:gd name="T58" fmla="*/ 63 w 1919"/>
                      <a:gd name="T59" fmla="*/ 1457 h 1532"/>
                      <a:gd name="T60" fmla="*/ 111 w 1919"/>
                      <a:gd name="T61" fmla="*/ 929 h 153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1919" h="1532">
                        <a:moveTo>
                          <a:pt x="111" y="929"/>
                        </a:moveTo>
                        <a:cubicBezTo>
                          <a:pt x="119" y="839"/>
                          <a:pt x="48" y="941"/>
                          <a:pt x="114" y="918"/>
                        </a:cubicBezTo>
                        <a:cubicBezTo>
                          <a:pt x="180" y="895"/>
                          <a:pt x="378" y="847"/>
                          <a:pt x="505" y="793"/>
                        </a:cubicBezTo>
                        <a:cubicBezTo>
                          <a:pt x="632" y="739"/>
                          <a:pt x="777" y="643"/>
                          <a:pt x="879" y="593"/>
                        </a:cubicBezTo>
                        <a:cubicBezTo>
                          <a:pt x="981" y="543"/>
                          <a:pt x="1076" y="517"/>
                          <a:pt x="1116" y="493"/>
                        </a:cubicBezTo>
                        <a:cubicBezTo>
                          <a:pt x="1156" y="469"/>
                          <a:pt x="1114" y="466"/>
                          <a:pt x="1119" y="449"/>
                        </a:cubicBezTo>
                        <a:cubicBezTo>
                          <a:pt x="1124" y="432"/>
                          <a:pt x="1133" y="426"/>
                          <a:pt x="1147" y="393"/>
                        </a:cubicBezTo>
                        <a:cubicBezTo>
                          <a:pt x="1161" y="360"/>
                          <a:pt x="1181" y="291"/>
                          <a:pt x="1205" y="251"/>
                        </a:cubicBezTo>
                        <a:cubicBezTo>
                          <a:pt x="1229" y="211"/>
                          <a:pt x="1253" y="175"/>
                          <a:pt x="1289" y="151"/>
                        </a:cubicBezTo>
                        <a:cubicBezTo>
                          <a:pt x="1325" y="127"/>
                          <a:pt x="1393" y="124"/>
                          <a:pt x="1422" y="109"/>
                        </a:cubicBezTo>
                        <a:cubicBezTo>
                          <a:pt x="1451" y="94"/>
                          <a:pt x="1451" y="77"/>
                          <a:pt x="1466" y="59"/>
                        </a:cubicBezTo>
                        <a:cubicBezTo>
                          <a:pt x="1481" y="41"/>
                          <a:pt x="1489" y="0"/>
                          <a:pt x="1514" y="0"/>
                        </a:cubicBezTo>
                        <a:cubicBezTo>
                          <a:pt x="1539" y="0"/>
                          <a:pt x="1610" y="28"/>
                          <a:pt x="1614" y="59"/>
                        </a:cubicBezTo>
                        <a:cubicBezTo>
                          <a:pt x="1618" y="90"/>
                          <a:pt x="1547" y="159"/>
                          <a:pt x="1537" y="184"/>
                        </a:cubicBezTo>
                        <a:cubicBezTo>
                          <a:pt x="1527" y="209"/>
                          <a:pt x="1517" y="229"/>
                          <a:pt x="1551" y="209"/>
                        </a:cubicBezTo>
                        <a:cubicBezTo>
                          <a:pt x="1585" y="189"/>
                          <a:pt x="1690" y="93"/>
                          <a:pt x="1743" y="65"/>
                        </a:cubicBezTo>
                        <a:cubicBezTo>
                          <a:pt x="1796" y="37"/>
                          <a:pt x="1843" y="34"/>
                          <a:pt x="1867" y="42"/>
                        </a:cubicBezTo>
                        <a:cubicBezTo>
                          <a:pt x="1891" y="50"/>
                          <a:pt x="1919" y="67"/>
                          <a:pt x="1887" y="113"/>
                        </a:cubicBezTo>
                        <a:cubicBezTo>
                          <a:pt x="1855" y="159"/>
                          <a:pt x="1687" y="294"/>
                          <a:pt x="1674" y="318"/>
                        </a:cubicBezTo>
                        <a:cubicBezTo>
                          <a:pt x="1661" y="342"/>
                          <a:pt x="1776" y="259"/>
                          <a:pt x="1808" y="259"/>
                        </a:cubicBezTo>
                        <a:cubicBezTo>
                          <a:pt x="1840" y="259"/>
                          <a:pt x="1871" y="289"/>
                          <a:pt x="1865" y="318"/>
                        </a:cubicBezTo>
                        <a:cubicBezTo>
                          <a:pt x="1859" y="347"/>
                          <a:pt x="1784" y="406"/>
                          <a:pt x="1773" y="434"/>
                        </a:cubicBezTo>
                        <a:cubicBezTo>
                          <a:pt x="1762" y="462"/>
                          <a:pt x="1804" y="455"/>
                          <a:pt x="1800" y="484"/>
                        </a:cubicBezTo>
                        <a:cubicBezTo>
                          <a:pt x="1796" y="513"/>
                          <a:pt x="1772" y="578"/>
                          <a:pt x="1750" y="610"/>
                        </a:cubicBezTo>
                        <a:cubicBezTo>
                          <a:pt x="1728" y="642"/>
                          <a:pt x="1748" y="655"/>
                          <a:pt x="1667" y="676"/>
                        </a:cubicBezTo>
                        <a:cubicBezTo>
                          <a:pt x="1586" y="697"/>
                          <a:pt x="1358" y="701"/>
                          <a:pt x="1263" y="737"/>
                        </a:cubicBezTo>
                        <a:cubicBezTo>
                          <a:pt x="1168" y="773"/>
                          <a:pt x="1179" y="816"/>
                          <a:pt x="1097" y="893"/>
                        </a:cubicBezTo>
                        <a:cubicBezTo>
                          <a:pt x="1015" y="970"/>
                          <a:pt x="873" y="1121"/>
                          <a:pt x="771" y="1202"/>
                        </a:cubicBezTo>
                        <a:cubicBezTo>
                          <a:pt x="669" y="1283"/>
                          <a:pt x="605" y="1335"/>
                          <a:pt x="487" y="1377"/>
                        </a:cubicBezTo>
                        <a:cubicBezTo>
                          <a:pt x="369" y="1419"/>
                          <a:pt x="126" y="1532"/>
                          <a:pt x="63" y="1457"/>
                        </a:cubicBezTo>
                        <a:cubicBezTo>
                          <a:pt x="0" y="1382"/>
                          <a:pt x="101" y="1020"/>
                          <a:pt x="111" y="92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>
                          <a:gamma/>
                          <a:shade val="96078"/>
                          <a:invGamma/>
                        </a:schemeClr>
                      </a:gs>
                      <a:gs pos="100000">
                        <a:schemeClr val="bg1"/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3468" name="Freeform 501">
                    <a:extLst>
                      <a:ext uri="{FF2B5EF4-FFF2-40B4-BE49-F238E27FC236}">
                        <a16:creationId xmlns:a16="http://schemas.microsoft.com/office/drawing/2014/main" id="{A99BFF85-C593-4546-36B0-B1E2639D0D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24" y="3120"/>
                    <a:ext cx="168" cy="160"/>
                  </a:xfrm>
                  <a:custGeom>
                    <a:avLst/>
                    <a:gdLst>
                      <a:gd name="T0" fmla="*/ 168 w 168"/>
                      <a:gd name="T1" fmla="*/ 0 h 160"/>
                      <a:gd name="T2" fmla="*/ 24 w 168"/>
                      <a:gd name="T3" fmla="*/ 48 h 160"/>
                      <a:gd name="T4" fmla="*/ 24 w 168"/>
                      <a:gd name="T5" fmla="*/ 144 h 160"/>
                      <a:gd name="T6" fmla="*/ 120 w 168"/>
                      <a:gd name="T7" fmla="*/ 144 h 16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8" h="160">
                        <a:moveTo>
                          <a:pt x="168" y="0"/>
                        </a:moveTo>
                        <a:cubicBezTo>
                          <a:pt x="108" y="12"/>
                          <a:pt x="48" y="24"/>
                          <a:pt x="24" y="48"/>
                        </a:cubicBezTo>
                        <a:cubicBezTo>
                          <a:pt x="0" y="72"/>
                          <a:pt x="8" y="128"/>
                          <a:pt x="24" y="144"/>
                        </a:cubicBezTo>
                        <a:cubicBezTo>
                          <a:pt x="40" y="160"/>
                          <a:pt x="80" y="152"/>
                          <a:pt x="120" y="14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69" name="Freeform 502">
                    <a:extLst>
                      <a:ext uri="{FF2B5EF4-FFF2-40B4-BE49-F238E27FC236}">
                        <a16:creationId xmlns:a16="http://schemas.microsoft.com/office/drawing/2014/main" id="{425B661B-7B01-D1D5-DD88-FF9EE497A7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127" cy="157"/>
                  </a:xfrm>
                  <a:custGeom>
                    <a:avLst/>
                    <a:gdLst>
                      <a:gd name="T0" fmla="*/ 73 w 127"/>
                      <a:gd name="T1" fmla="*/ 0 h 157"/>
                      <a:gd name="T2" fmla="*/ 6 w 127"/>
                      <a:gd name="T3" fmla="*/ 83 h 157"/>
                      <a:gd name="T4" fmla="*/ 35 w 127"/>
                      <a:gd name="T5" fmla="*/ 148 h 157"/>
                      <a:gd name="T6" fmla="*/ 94 w 127"/>
                      <a:gd name="T7" fmla="*/ 138 h 157"/>
                      <a:gd name="T8" fmla="*/ 127 w 127"/>
                      <a:gd name="T9" fmla="*/ 88 h 157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127" h="157">
                        <a:moveTo>
                          <a:pt x="73" y="0"/>
                        </a:moveTo>
                        <a:cubicBezTo>
                          <a:pt x="62" y="14"/>
                          <a:pt x="12" y="59"/>
                          <a:pt x="6" y="83"/>
                        </a:cubicBezTo>
                        <a:cubicBezTo>
                          <a:pt x="0" y="107"/>
                          <a:pt x="20" y="139"/>
                          <a:pt x="35" y="148"/>
                        </a:cubicBezTo>
                        <a:cubicBezTo>
                          <a:pt x="50" y="157"/>
                          <a:pt x="79" y="148"/>
                          <a:pt x="94" y="138"/>
                        </a:cubicBezTo>
                        <a:cubicBezTo>
                          <a:pt x="109" y="128"/>
                          <a:pt x="120" y="98"/>
                          <a:pt x="127" y="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24055" name="Freeform 503">
              <a:extLst>
                <a:ext uri="{FF2B5EF4-FFF2-40B4-BE49-F238E27FC236}">
                  <a16:creationId xmlns:a16="http://schemas.microsoft.com/office/drawing/2014/main" id="{AEB1DD3D-31B8-6E22-08EB-F0F31AD4B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-349" y="3328"/>
              <a:ext cx="993" cy="2149"/>
            </a:xfrm>
            <a:custGeom>
              <a:avLst/>
              <a:gdLst>
                <a:gd name="T0" fmla="*/ 442 w 991"/>
                <a:gd name="T1" fmla="*/ 93 h 2153"/>
                <a:gd name="T2" fmla="*/ 538 w 991"/>
                <a:gd name="T3" fmla="*/ 686 h 2153"/>
                <a:gd name="T4" fmla="*/ 442 w 991"/>
                <a:gd name="T5" fmla="*/ 926 h 2153"/>
                <a:gd name="T6" fmla="*/ 455 w 991"/>
                <a:gd name="T7" fmla="*/ 1264 h 2153"/>
                <a:gd name="T8" fmla="*/ 596 w 991"/>
                <a:gd name="T9" fmla="*/ 1673 h 2153"/>
                <a:gd name="T10" fmla="*/ 682 w 991"/>
                <a:gd name="T11" fmla="*/ 1742 h 2153"/>
                <a:gd name="T12" fmla="*/ 778 w 991"/>
                <a:gd name="T13" fmla="*/ 1838 h 2153"/>
                <a:gd name="T14" fmla="*/ 980 w 991"/>
                <a:gd name="T15" fmla="*/ 1957 h 2153"/>
                <a:gd name="T16" fmla="*/ 847 w 991"/>
                <a:gd name="T17" fmla="*/ 1990 h 2153"/>
                <a:gd name="T18" fmla="*/ 730 w 991"/>
                <a:gd name="T19" fmla="*/ 1982 h 2153"/>
                <a:gd name="T20" fmla="*/ 880 w 991"/>
                <a:gd name="T21" fmla="*/ 2065 h 2153"/>
                <a:gd name="T22" fmla="*/ 738 w 991"/>
                <a:gd name="T23" fmla="*/ 2091 h 2153"/>
                <a:gd name="T24" fmla="*/ 647 w 991"/>
                <a:gd name="T25" fmla="*/ 2032 h 2153"/>
                <a:gd name="T26" fmla="*/ 722 w 991"/>
                <a:gd name="T27" fmla="*/ 2132 h 2153"/>
                <a:gd name="T28" fmla="*/ 613 w 991"/>
                <a:gd name="T29" fmla="*/ 2141 h 2153"/>
                <a:gd name="T30" fmla="*/ 488 w 991"/>
                <a:gd name="T31" fmla="*/ 2057 h 2153"/>
                <a:gd name="T32" fmla="*/ 490 w 991"/>
                <a:gd name="T33" fmla="*/ 2126 h 2153"/>
                <a:gd name="T34" fmla="*/ 442 w 991"/>
                <a:gd name="T35" fmla="*/ 2126 h 2153"/>
                <a:gd name="T36" fmla="*/ 346 w 991"/>
                <a:gd name="T37" fmla="*/ 2082 h 2153"/>
                <a:gd name="T38" fmla="*/ 346 w 991"/>
                <a:gd name="T39" fmla="*/ 1886 h 2153"/>
                <a:gd name="T40" fmla="*/ 346 w 991"/>
                <a:gd name="T41" fmla="*/ 1694 h 2153"/>
                <a:gd name="T42" fmla="*/ 179 w 991"/>
                <a:gd name="T43" fmla="*/ 1431 h 2153"/>
                <a:gd name="T44" fmla="*/ 45 w 991"/>
                <a:gd name="T45" fmla="*/ 1122 h 2153"/>
                <a:gd name="T46" fmla="*/ 10 w 991"/>
                <a:gd name="T47" fmla="*/ 782 h 2153"/>
                <a:gd name="T48" fmla="*/ 106 w 991"/>
                <a:gd name="T49" fmla="*/ 350 h 2153"/>
                <a:gd name="T50" fmla="*/ 326 w 991"/>
                <a:gd name="T51" fmla="*/ 127 h 2153"/>
                <a:gd name="T52" fmla="*/ 442 w 991"/>
                <a:gd name="T53" fmla="*/ 93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991" h="2153">
                  <a:moveTo>
                    <a:pt x="442" y="93"/>
                  </a:moveTo>
                  <a:cubicBezTo>
                    <a:pt x="477" y="186"/>
                    <a:pt x="538" y="547"/>
                    <a:pt x="538" y="686"/>
                  </a:cubicBezTo>
                  <a:cubicBezTo>
                    <a:pt x="538" y="825"/>
                    <a:pt x="456" y="830"/>
                    <a:pt x="442" y="926"/>
                  </a:cubicBezTo>
                  <a:cubicBezTo>
                    <a:pt x="428" y="1022"/>
                    <a:pt x="429" y="1140"/>
                    <a:pt x="455" y="1264"/>
                  </a:cubicBezTo>
                  <a:cubicBezTo>
                    <a:pt x="481" y="1388"/>
                    <a:pt x="558" y="1593"/>
                    <a:pt x="596" y="1673"/>
                  </a:cubicBezTo>
                  <a:cubicBezTo>
                    <a:pt x="634" y="1753"/>
                    <a:pt x="652" y="1715"/>
                    <a:pt x="682" y="1742"/>
                  </a:cubicBezTo>
                  <a:cubicBezTo>
                    <a:pt x="712" y="1769"/>
                    <a:pt x="728" y="1802"/>
                    <a:pt x="778" y="1838"/>
                  </a:cubicBezTo>
                  <a:cubicBezTo>
                    <a:pt x="828" y="1874"/>
                    <a:pt x="969" y="1932"/>
                    <a:pt x="980" y="1957"/>
                  </a:cubicBezTo>
                  <a:cubicBezTo>
                    <a:pt x="991" y="1982"/>
                    <a:pt x="889" y="1986"/>
                    <a:pt x="847" y="1990"/>
                  </a:cubicBezTo>
                  <a:cubicBezTo>
                    <a:pt x="805" y="1994"/>
                    <a:pt x="725" y="1970"/>
                    <a:pt x="730" y="1982"/>
                  </a:cubicBezTo>
                  <a:cubicBezTo>
                    <a:pt x="735" y="1994"/>
                    <a:pt x="879" y="2047"/>
                    <a:pt x="880" y="2065"/>
                  </a:cubicBezTo>
                  <a:cubicBezTo>
                    <a:pt x="881" y="2083"/>
                    <a:pt x="777" y="2096"/>
                    <a:pt x="738" y="2091"/>
                  </a:cubicBezTo>
                  <a:cubicBezTo>
                    <a:pt x="699" y="2086"/>
                    <a:pt x="650" y="2025"/>
                    <a:pt x="647" y="2032"/>
                  </a:cubicBezTo>
                  <a:cubicBezTo>
                    <a:pt x="644" y="2039"/>
                    <a:pt x="728" y="2114"/>
                    <a:pt x="722" y="2132"/>
                  </a:cubicBezTo>
                  <a:cubicBezTo>
                    <a:pt x="716" y="2150"/>
                    <a:pt x="652" y="2153"/>
                    <a:pt x="613" y="2141"/>
                  </a:cubicBezTo>
                  <a:cubicBezTo>
                    <a:pt x="574" y="2129"/>
                    <a:pt x="508" y="2059"/>
                    <a:pt x="488" y="2057"/>
                  </a:cubicBezTo>
                  <a:cubicBezTo>
                    <a:pt x="468" y="2055"/>
                    <a:pt x="498" y="2115"/>
                    <a:pt x="490" y="2126"/>
                  </a:cubicBezTo>
                  <a:cubicBezTo>
                    <a:pt x="482" y="2137"/>
                    <a:pt x="466" y="2133"/>
                    <a:pt x="442" y="2126"/>
                  </a:cubicBezTo>
                  <a:cubicBezTo>
                    <a:pt x="418" y="2119"/>
                    <a:pt x="362" y="2122"/>
                    <a:pt x="346" y="2082"/>
                  </a:cubicBezTo>
                  <a:cubicBezTo>
                    <a:pt x="330" y="2042"/>
                    <a:pt x="346" y="1951"/>
                    <a:pt x="346" y="1886"/>
                  </a:cubicBezTo>
                  <a:cubicBezTo>
                    <a:pt x="346" y="1821"/>
                    <a:pt x="374" y="1770"/>
                    <a:pt x="346" y="1694"/>
                  </a:cubicBezTo>
                  <a:cubicBezTo>
                    <a:pt x="318" y="1618"/>
                    <a:pt x="229" y="1526"/>
                    <a:pt x="179" y="1431"/>
                  </a:cubicBezTo>
                  <a:cubicBezTo>
                    <a:pt x="129" y="1336"/>
                    <a:pt x="73" y="1230"/>
                    <a:pt x="45" y="1122"/>
                  </a:cubicBezTo>
                  <a:cubicBezTo>
                    <a:pt x="17" y="1014"/>
                    <a:pt x="0" y="911"/>
                    <a:pt x="10" y="782"/>
                  </a:cubicBezTo>
                  <a:cubicBezTo>
                    <a:pt x="20" y="653"/>
                    <a:pt x="53" y="459"/>
                    <a:pt x="106" y="350"/>
                  </a:cubicBezTo>
                  <a:cubicBezTo>
                    <a:pt x="159" y="241"/>
                    <a:pt x="270" y="170"/>
                    <a:pt x="326" y="127"/>
                  </a:cubicBezTo>
                  <a:cubicBezTo>
                    <a:pt x="382" y="84"/>
                    <a:pt x="407" y="0"/>
                    <a:pt x="442" y="9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</p:grpSp>
      <p:sp>
        <p:nvSpPr>
          <p:cNvPr id="43042" name="Freeform 435" descr="Oak">
            <a:extLst>
              <a:ext uri="{FF2B5EF4-FFF2-40B4-BE49-F238E27FC236}">
                <a16:creationId xmlns:a16="http://schemas.microsoft.com/office/drawing/2014/main" id="{37883E3F-DE2E-7DB5-AF8A-A98F135BBF66}"/>
              </a:ext>
            </a:extLst>
          </p:cNvPr>
          <p:cNvSpPr>
            <a:spLocks/>
          </p:cNvSpPr>
          <p:nvPr/>
        </p:nvSpPr>
        <p:spPr bwMode="auto">
          <a:xfrm>
            <a:off x="7345363" y="5321300"/>
            <a:ext cx="1792287" cy="339725"/>
          </a:xfrm>
          <a:custGeom>
            <a:avLst/>
            <a:gdLst>
              <a:gd name="T0" fmla="*/ 2147483647 w 1845"/>
              <a:gd name="T1" fmla="*/ 0 h 292"/>
              <a:gd name="T2" fmla="*/ 2147483647 w 1845"/>
              <a:gd name="T3" fmla="*/ 2147483647 h 292"/>
              <a:gd name="T4" fmla="*/ 2147483647 w 1845"/>
              <a:gd name="T5" fmla="*/ 2147483647 h 292"/>
              <a:gd name="T6" fmla="*/ 0 w 1845"/>
              <a:gd name="T7" fmla="*/ 2147483647 h 292"/>
              <a:gd name="T8" fmla="*/ 2147483647 w 1845"/>
              <a:gd name="T9" fmla="*/ 0 h 2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292">
                <a:moveTo>
                  <a:pt x="21" y="0"/>
                </a:moveTo>
                <a:lnTo>
                  <a:pt x="1845" y="48"/>
                </a:lnTo>
                <a:lnTo>
                  <a:pt x="1845" y="288"/>
                </a:lnTo>
                <a:lnTo>
                  <a:pt x="0" y="292"/>
                </a:lnTo>
                <a:lnTo>
                  <a:pt x="21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3" name="Freeform 436" descr="Oak">
            <a:extLst>
              <a:ext uri="{FF2B5EF4-FFF2-40B4-BE49-F238E27FC236}">
                <a16:creationId xmlns:a16="http://schemas.microsoft.com/office/drawing/2014/main" id="{B82099BD-771A-D0C7-231F-E109DB17D132}"/>
              </a:ext>
            </a:extLst>
          </p:cNvPr>
          <p:cNvSpPr>
            <a:spLocks/>
          </p:cNvSpPr>
          <p:nvPr/>
        </p:nvSpPr>
        <p:spPr bwMode="auto">
          <a:xfrm>
            <a:off x="7327900" y="4778375"/>
            <a:ext cx="1816100" cy="606425"/>
          </a:xfrm>
          <a:custGeom>
            <a:avLst/>
            <a:gdLst>
              <a:gd name="T0" fmla="*/ 0 w 1869"/>
              <a:gd name="T1" fmla="*/ 2147483647 h 522"/>
              <a:gd name="T2" fmla="*/ 2147483647 w 1869"/>
              <a:gd name="T3" fmla="*/ 2147483647 h 522"/>
              <a:gd name="T4" fmla="*/ 2147483647 w 1869"/>
              <a:gd name="T5" fmla="*/ 2147483647 h 522"/>
              <a:gd name="T6" fmla="*/ 2147483647 w 1869"/>
              <a:gd name="T7" fmla="*/ 2147483647 h 522"/>
              <a:gd name="T8" fmla="*/ 2147483647 w 1869"/>
              <a:gd name="T9" fmla="*/ 2147483647 h 522"/>
              <a:gd name="T10" fmla="*/ 2147483647 w 1869"/>
              <a:gd name="T11" fmla="*/ 2147483647 h 522"/>
              <a:gd name="T12" fmla="*/ 2147483647 w 1869"/>
              <a:gd name="T13" fmla="*/ 2147483647 h 5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69" h="522">
                <a:moveTo>
                  <a:pt x="0" y="11"/>
                </a:moveTo>
                <a:cubicBezTo>
                  <a:pt x="32" y="0"/>
                  <a:pt x="16" y="3"/>
                  <a:pt x="48" y="3"/>
                </a:cubicBezTo>
                <a:lnTo>
                  <a:pt x="1869" y="33"/>
                </a:lnTo>
                <a:lnTo>
                  <a:pt x="1858" y="522"/>
                </a:lnTo>
                <a:lnTo>
                  <a:pt x="45" y="465"/>
                </a:lnTo>
                <a:lnTo>
                  <a:pt x="48" y="59"/>
                </a:lnTo>
                <a:lnTo>
                  <a:pt x="40" y="1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4" name="Freeform 437" descr="Oak">
            <a:extLst>
              <a:ext uri="{FF2B5EF4-FFF2-40B4-BE49-F238E27FC236}">
                <a16:creationId xmlns:a16="http://schemas.microsoft.com/office/drawing/2014/main" id="{F04D3E25-20DF-376B-C68D-C708ADED4F21}"/>
              </a:ext>
            </a:extLst>
          </p:cNvPr>
          <p:cNvSpPr>
            <a:spLocks/>
          </p:cNvSpPr>
          <p:nvPr/>
        </p:nvSpPr>
        <p:spPr bwMode="auto">
          <a:xfrm>
            <a:off x="7324725" y="4114800"/>
            <a:ext cx="1819275" cy="6699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5" name="Freeform 438" descr="Oak">
            <a:extLst>
              <a:ext uri="{FF2B5EF4-FFF2-40B4-BE49-F238E27FC236}">
                <a16:creationId xmlns:a16="http://schemas.microsoft.com/office/drawing/2014/main" id="{03FB0F80-99BB-E234-E3FA-533F4F54511B}"/>
              </a:ext>
            </a:extLst>
          </p:cNvPr>
          <p:cNvSpPr>
            <a:spLocks/>
          </p:cNvSpPr>
          <p:nvPr/>
        </p:nvSpPr>
        <p:spPr bwMode="auto">
          <a:xfrm>
            <a:off x="7343775" y="3813175"/>
            <a:ext cx="1793875" cy="334963"/>
          </a:xfrm>
          <a:custGeom>
            <a:avLst/>
            <a:gdLst>
              <a:gd name="T0" fmla="*/ 2147483647 w 1847"/>
              <a:gd name="T1" fmla="*/ 0 h 288"/>
              <a:gd name="T2" fmla="*/ 0 w 1847"/>
              <a:gd name="T3" fmla="*/ 2147483647 h 288"/>
              <a:gd name="T4" fmla="*/ 0 w 1847"/>
              <a:gd name="T5" fmla="*/ 2147483647 h 288"/>
              <a:gd name="T6" fmla="*/ 2147483647 w 1847"/>
              <a:gd name="T7" fmla="*/ 2147483647 h 288"/>
              <a:gd name="T8" fmla="*/ 2147483647 w 1847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7" h="288">
                <a:moveTo>
                  <a:pt x="1847" y="0"/>
                </a:moveTo>
                <a:lnTo>
                  <a:pt x="0" y="2"/>
                </a:lnTo>
                <a:lnTo>
                  <a:pt x="0" y="286"/>
                </a:lnTo>
                <a:lnTo>
                  <a:pt x="1847" y="288"/>
                </a:lnTo>
                <a:lnTo>
                  <a:pt x="184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6" name="Freeform 439" descr="Oak">
            <a:extLst>
              <a:ext uri="{FF2B5EF4-FFF2-40B4-BE49-F238E27FC236}">
                <a16:creationId xmlns:a16="http://schemas.microsoft.com/office/drawing/2014/main" id="{065C4CB9-F55D-EDC2-EBC2-042F19E9786F}"/>
              </a:ext>
            </a:extLst>
          </p:cNvPr>
          <p:cNvSpPr>
            <a:spLocks/>
          </p:cNvSpPr>
          <p:nvPr/>
        </p:nvSpPr>
        <p:spPr bwMode="auto">
          <a:xfrm>
            <a:off x="7335838" y="3252788"/>
            <a:ext cx="1801812" cy="560387"/>
          </a:xfrm>
          <a:custGeom>
            <a:avLst/>
            <a:gdLst>
              <a:gd name="T0" fmla="*/ 2147483647 w 1855"/>
              <a:gd name="T1" fmla="*/ 2147483647 h 482"/>
              <a:gd name="T2" fmla="*/ 0 w 1855"/>
              <a:gd name="T3" fmla="*/ 0 h 482"/>
              <a:gd name="T4" fmla="*/ 0 w 1855"/>
              <a:gd name="T5" fmla="*/ 2147483647 h 482"/>
              <a:gd name="T6" fmla="*/ 2147483647 w 1855"/>
              <a:gd name="T7" fmla="*/ 2147483647 h 482"/>
              <a:gd name="T8" fmla="*/ 2147483647 w 1855"/>
              <a:gd name="T9" fmla="*/ 2147483647 h 4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55" h="482">
                <a:moveTo>
                  <a:pt x="1855" y="50"/>
                </a:moveTo>
                <a:lnTo>
                  <a:pt x="0" y="0"/>
                </a:lnTo>
                <a:lnTo>
                  <a:pt x="0" y="467"/>
                </a:lnTo>
                <a:lnTo>
                  <a:pt x="1855" y="482"/>
                </a:lnTo>
                <a:lnTo>
                  <a:pt x="1855" y="5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7" name="Freeform 448" descr="Medium wood">
            <a:extLst>
              <a:ext uri="{FF2B5EF4-FFF2-40B4-BE49-F238E27FC236}">
                <a16:creationId xmlns:a16="http://schemas.microsoft.com/office/drawing/2014/main" id="{DEFA630A-4B1C-EECA-3777-6D5070445F8A}"/>
              </a:ext>
            </a:extLst>
          </p:cNvPr>
          <p:cNvSpPr>
            <a:spLocks/>
          </p:cNvSpPr>
          <p:nvPr/>
        </p:nvSpPr>
        <p:spPr bwMode="auto">
          <a:xfrm>
            <a:off x="5546725" y="2808288"/>
            <a:ext cx="1819275" cy="3182937"/>
          </a:xfrm>
          <a:custGeom>
            <a:avLst/>
            <a:gdLst>
              <a:gd name="T0" fmla="*/ 2147483647 w 1872"/>
              <a:gd name="T1" fmla="*/ 2147483647 h 2736"/>
              <a:gd name="T2" fmla="*/ 2147483647 w 1872"/>
              <a:gd name="T3" fmla="*/ 2147483647 h 2736"/>
              <a:gd name="T4" fmla="*/ 2147483647 w 1872"/>
              <a:gd name="T5" fmla="*/ 2147483647 h 2736"/>
              <a:gd name="T6" fmla="*/ 2147483647 w 1872"/>
              <a:gd name="T7" fmla="*/ 2147483647 h 2736"/>
              <a:gd name="T8" fmla="*/ 2147483647 w 1872"/>
              <a:gd name="T9" fmla="*/ 2147483647 h 2736"/>
              <a:gd name="T10" fmla="*/ 2147483647 w 1872"/>
              <a:gd name="T11" fmla="*/ 2147483647 h 2736"/>
              <a:gd name="T12" fmla="*/ 2147483647 w 1872"/>
              <a:gd name="T13" fmla="*/ 0 h 2736"/>
              <a:gd name="T14" fmla="*/ 0 w 1872"/>
              <a:gd name="T15" fmla="*/ 2147483647 h 2736"/>
              <a:gd name="T16" fmla="*/ 2147483647 w 1872"/>
              <a:gd name="T17" fmla="*/ 2147483647 h 27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72" h="2736">
                <a:moveTo>
                  <a:pt x="96" y="2688"/>
                </a:moveTo>
                <a:lnTo>
                  <a:pt x="240" y="96"/>
                </a:lnTo>
                <a:lnTo>
                  <a:pt x="1728" y="192"/>
                </a:lnTo>
                <a:lnTo>
                  <a:pt x="1776" y="2688"/>
                </a:lnTo>
                <a:lnTo>
                  <a:pt x="1872" y="2688"/>
                </a:lnTo>
                <a:lnTo>
                  <a:pt x="1824" y="96"/>
                </a:lnTo>
                <a:lnTo>
                  <a:pt x="144" y="0"/>
                </a:lnTo>
                <a:lnTo>
                  <a:pt x="0" y="2736"/>
                </a:lnTo>
                <a:lnTo>
                  <a:pt x="96" y="2688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48" name="Freeform 434" descr="Oak">
            <a:extLst>
              <a:ext uri="{FF2B5EF4-FFF2-40B4-BE49-F238E27FC236}">
                <a16:creationId xmlns:a16="http://schemas.microsoft.com/office/drawing/2014/main" id="{C0C5DC94-5C1E-8A6C-92C4-82E7C2D0110B}"/>
              </a:ext>
            </a:extLst>
          </p:cNvPr>
          <p:cNvSpPr>
            <a:spLocks/>
          </p:cNvSpPr>
          <p:nvPr/>
        </p:nvSpPr>
        <p:spPr bwMode="auto">
          <a:xfrm>
            <a:off x="7366000" y="5656263"/>
            <a:ext cx="1771650" cy="222250"/>
          </a:xfrm>
          <a:custGeom>
            <a:avLst/>
            <a:gdLst>
              <a:gd name="T0" fmla="*/ 0 w 1824"/>
              <a:gd name="T1" fmla="*/ 0 h 192"/>
              <a:gd name="T2" fmla="*/ 2147483647 w 1824"/>
              <a:gd name="T3" fmla="*/ 0 h 192"/>
              <a:gd name="T4" fmla="*/ 2147483647 w 1824"/>
              <a:gd name="T5" fmla="*/ 0 h 192"/>
              <a:gd name="T6" fmla="*/ 2147483647 w 1824"/>
              <a:gd name="T7" fmla="*/ 2147483647 h 192"/>
              <a:gd name="T8" fmla="*/ 0 w 1824"/>
              <a:gd name="T9" fmla="*/ 2147483647 h 192"/>
              <a:gd name="T10" fmla="*/ 0 w 1824"/>
              <a:gd name="T11" fmla="*/ 0 h 1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24" h="192">
                <a:moveTo>
                  <a:pt x="0" y="0"/>
                </a:moveTo>
                <a:lnTo>
                  <a:pt x="1728" y="0"/>
                </a:lnTo>
                <a:lnTo>
                  <a:pt x="1824" y="0"/>
                </a:lnTo>
                <a:lnTo>
                  <a:pt x="1824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64" name="Freeform 1112" descr="Medium wood">
            <a:extLst>
              <a:ext uri="{FF2B5EF4-FFF2-40B4-BE49-F238E27FC236}">
                <a16:creationId xmlns:a16="http://schemas.microsoft.com/office/drawing/2014/main" id="{29392ECB-34D8-4D29-4773-DFF281AA8F54}"/>
              </a:ext>
            </a:extLst>
          </p:cNvPr>
          <p:cNvSpPr>
            <a:spLocks/>
          </p:cNvSpPr>
          <p:nvPr/>
        </p:nvSpPr>
        <p:spPr bwMode="auto">
          <a:xfrm>
            <a:off x="5638800" y="2895600"/>
            <a:ext cx="1684338" cy="2895600"/>
          </a:xfrm>
          <a:custGeom>
            <a:avLst/>
            <a:gdLst>
              <a:gd name="T0" fmla="*/ 2147483647 w 1061"/>
              <a:gd name="T1" fmla="*/ 0 h 1762"/>
              <a:gd name="T2" fmla="*/ 2147483647 w 1061"/>
              <a:gd name="T3" fmla="*/ 2147483647 h 1762"/>
              <a:gd name="T4" fmla="*/ 2147483647 w 1061"/>
              <a:gd name="T5" fmla="*/ 2147483647 h 1762"/>
              <a:gd name="T6" fmla="*/ 0 w 1061"/>
              <a:gd name="T7" fmla="*/ 2147483647 h 1762"/>
              <a:gd name="T8" fmla="*/ 2147483647 w 1061"/>
              <a:gd name="T9" fmla="*/ 0 h 17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61" h="1762">
                <a:moveTo>
                  <a:pt x="109" y="0"/>
                </a:moveTo>
                <a:lnTo>
                  <a:pt x="1011" y="50"/>
                </a:lnTo>
                <a:lnTo>
                  <a:pt x="1061" y="1745"/>
                </a:lnTo>
                <a:lnTo>
                  <a:pt x="0" y="1762"/>
                </a:lnTo>
                <a:lnTo>
                  <a:pt x="109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056" name="Group 504">
            <a:extLst>
              <a:ext uri="{FF2B5EF4-FFF2-40B4-BE49-F238E27FC236}">
                <a16:creationId xmlns:a16="http://schemas.microsoft.com/office/drawing/2014/main" id="{D760262A-D4F3-835D-A9DC-C020F85FB0D8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343400" y="3505200"/>
            <a:ext cx="2057400" cy="3352800"/>
            <a:chOff x="3360" y="1872"/>
            <a:chExt cx="1152" cy="2112"/>
          </a:xfrm>
        </p:grpSpPr>
        <p:grpSp>
          <p:nvGrpSpPr>
            <p:cNvPr id="43346" name="Group 505">
              <a:extLst>
                <a:ext uri="{FF2B5EF4-FFF2-40B4-BE49-F238E27FC236}">
                  <a16:creationId xmlns:a16="http://schemas.microsoft.com/office/drawing/2014/main" id="{CBA7CD47-0B55-D9D0-1439-72F4662ECC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2304"/>
              <a:ext cx="1152" cy="1680"/>
              <a:chOff x="576" y="192"/>
              <a:chExt cx="4107" cy="4543"/>
            </a:xfrm>
          </p:grpSpPr>
          <p:grpSp>
            <p:nvGrpSpPr>
              <p:cNvPr id="43378" name="Group 506">
                <a:extLst>
                  <a:ext uri="{FF2B5EF4-FFF2-40B4-BE49-F238E27FC236}">
                    <a16:creationId xmlns:a16="http://schemas.microsoft.com/office/drawing/2014/main" id="{9FB433F2-6C95-482A-8A9B-3F8E766380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96" y="3648"/>
                <a:ext cx="795" cy="1087"/>
                <a:chOff x="2400" y="3648"/>
                <a:chExt cx="795" cy="1087"/>
              </a:xfrm>
            </p:grpSpPr>
            <p:sp>
              <p:nvSpPr>
                <p:cNvPr id="43449" name="Freeform 507">
                  <a:extLst>
                    <a:ext uri="{FF2B5EF4-FFF2-40B4-BE49-F238E27FC236}">
                      <a16:creationId xmlns:a16="http://schemas.microsoft.com/office/drawing/2014/main" id="{D3AA8F5D-C443-B523-44ED-140EC5B47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60" name="Freeform 508">
                  <a:extLst>
                    <a:ext uri="{FF2B5EF4-FFF2-40B4-BE49-F238E27FC236}">
                      <a16:creationId xmlns:a16="http://schemas.microsoft.com/office/drawing/2014/main" id="{A45A3ED9-6C8B-6EAF-AD8C-29679D50BB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1" y="3648"/>
                  <a:ext cx="555" cy="795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4061" name="Freeform 509">
                <a:extLst>
                  <a:ext uri="{FF2B5EF4-FFF2-40B4-BE49-F238E27FC236}">
                    <a16:creationId xmlns:a16="http://schemas.microsoft.com/office/drawing/2014/main" id="{D5EB254B-D055-C633-2A2B-9F2BD74275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4" y="3502"/>
                <a:ext cx="504" cy="922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3380" name="Freeform 510">
                <a:extLst>
                  <a:ext uri="{FF2B5EF4-FFF2-40B4-BE49-F238E27FC236}">
                    <a16:creationId xmlns:a16="http://schemas.microsoft.com/office/drawing/2014/main" id="{05F76F50-205E-737A-AB04-EF5697D27F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4275"/>
                <a:ext cx="460" cy="372"/>
              </a:xfrm>
              <a:custGeom>
                <a:avLst/>
                <a:gdLst>
                  <a:gd name="T0" fmla="*/ 99 w 460"/>
                  <a:gd name="T1" fmla="*/ 45 h 372"/>
                  <a:gd name="T2" fmla="*/ 14 w 460"/>
                  <a:gd name="T3" fmla="*/ 244 h 372"/>
                  <a:gd name="T4" fmla="*/ 30 w 460"/>
                  <a:gd name="T5" fmla="*/ 365 h 372"/>
                  <a:gd name="T6" fmla="*/ 195 w 460"/>
                  <a:gd name="T7" fmla="*/ 285 h 372"/>
                  <a:gd name="T8" fmla="*/ 291 w 460"/>
                  <a:gd name="T9" fmla="*/ 189 h 372"/>
                  <a:gd name="T10" fmla="*/ 435 w 460"/>
                  <a:gd name="T11" fmla="*/ 285 h 372"/>
                  <a:gd name="T12" fmla="*/ 436 w 460"/>
                  <a:gd name="T13" fmla="*/ 33 h 372"/>
                  <a:gd name="T14" fmla="*/ 291 w 460"/>
                  <a:gd name="T15" fmla="*/ 93 h 372"/>
                  <a:gd name="T16" fmla="*/ 127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381" name="Group 511">
                <a:extLst>
                  <a:ext uri="{FF2B5EF4-FFF2-40B4-BE49-F238E27FC236}">
                    <a16:creationId xmlns:a16="http://schemas.microsoft.com/office/drawing/2014/main" id="{67F0487B-745A-5F10-A4D0-DD11944899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92"/>
                <a:ext cx="4107" cy="3610"/>
                <a:chOff x="574" y="192"/>
                <a:chExt cx="4107" cy="3610"/>
              </a:xfrm>
            </p:grpSpPr>
            <p:grpSp>
              <p:nvGrpSpPr>
                <p:cNvPr id="43382" name="Group 512">
                  <a:extLst>
                    <a:ext uri="{FF2B5EF4-FFF2-40B4-BE49-F238E27FC236}">
                      <a16:creationId xmlns:a16="http://schemas.microsoft.com/office/drawing/2014/main" id="{E04C45D9-D8C8-D869-AC91-094FA8F9AB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43388" name="Group 513">
                    <a:extLst>
                      <a:ext uri="{FF2B5EF4-FFF2-40B4-BE49-F238E27FC236}">
                        <a16:creationId xmlns:a16="http://schemas.microsoft.com/office/drawing/2014/main" id="{FD2C3023-7981-FCA9-0A32-1E31667D4A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43421" name="Freeform 514">
                      <a:extLst>
                        <a:ext uri="{FF2B5EF4-FFF2-40B4-BE49-F238E27FC236}">
                          <a16:creationId xmlns:a16="http://schemas.microsoft.com/office/drawing/2014/main" id="{627C2EC0-82E3-8635-1547-27641DAB8F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2" name="Freeform 515">
                      <a:extLst>
                        <a:ext uri="{FF2B5EF4-FFF2-40B4-BE49-F238E27FC236}">
                          <a16:creationId xmlns:a16="http://schemas.microsoft.com/office/drawing/2014/main" id="{301F0CB5-13C0-66D0-975F-F607D4A9F1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3" name="Freeform 516">
                      <a:extLst>
                        <a:ext uri="{FF2B5EF4-FFF2-40B4-BE49-F238E27FC236}">
                          <a16:creationId xmlns:a16="http://schemas.microsoft.com/office/drawing/2014/main" id="{E43744F3-4465-5F12-FDEB-93D3E22B7E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4" name="Freeform 517">
                      <a:extLst>
                        <a:ext uri="{FF2B5EF4-FFF2-40B4-BE49-F238E27FC236}">
                          <a16:creationId xmlns:a16="http://schemas.microsoft.com/office/drawing/2014/main" id="{52A09538-85E1-83FA-05B6-C40B9427CB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5" name="Freeform 518">
                      <a:extLst>
                        <a:ext uri="{FF2B5EF4-FFF2-40B4-BE49-F238E27FC236}">
                          <a16:creationId xmlns:a16="http://schemas.microsoft.com/office/drawing/2014/main" id="{C3F2E529-DECB-6AB9-3027-CABCB82FA3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6" name="Freeform 519">
                      <a:extLst>
                        <a:ext uri="{FF2B5EF4-FFF2-40B4-BE49-F238E27FC236}">
                          <a16:creationId xmlns:a16="http://schemas.microsoft.com/office/drawing/2014/main" id="{56D15742-A83C-88A4-A96B-8FAF04F8638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7" name="Freeform 520">
                      <a:extLst>
                        <a:ext uri="{FF2B5EF4-FFF2-40B4-BE49-F238E27FC236}">
                          <a16:creationId xmlns:a16="http://schemas.microsoft.com/office/drawing/2014/main" id="{AB5BF876-9F7E-5395-0067-8F88381E9A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8" name="Freeform 521">
                      <a:extLst>
                        <a:ext uri="{FF2B5EF4-FFF2-40B4-BE49-F238E27FC236}">
                          <a16:creationId xmlns:a16="http://schemas.microsoft.com/office/drawing/2014/main" id="{557CA645-5F77-1A46-F8D7-D2CECEFAAF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29" name="Freeform 522">
                      <a:extLst>
                        <a:ext uri="{FF2B5EF4-FFF2-40B4-BE49-F238E27FC236}">
                          <a16:creationId xmlns:a16="http://schemas.microsoft.com/office/drawing/2014/main" id="{68483D63-B852-4119-FDB1-DA60BF935B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0" name="Freeform 523">
                      <a:extLst>
                        <a:ext uri="{FF2B5EF4-FFF2-40B4-BE49-F238E27FC236}">
                          <a16:creationId xmlns:a16="http://schemas.microsoft.com/office/drawing/2014/main" id="{39F9C38C-E5B9-CE48-8CC7-0647A6BD40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1" name="Freeform 524">
                      <a:extLst>
                        <a:ext uri="{FF2B5EF4-FFF2-40B4-BE49-F238E27FC236}">
                          <a16:creationId xmlns:a16="http://schemas.microsoft.com/office/drawing/2014/main" id="{9AFEFA2C-F78C-F60B-32F0-EF8586E6BE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2" name="Freeform 525">
                      <a:extLst>
                        <a:ext uri="{FF2B5EF4-FFF2-40B4-BE49-F238E27FC236}">
                          <a16:creationId xmlns:a16="http://schemas.microsoft.com/office/drawing/2014/main" id="{3EECCDBC-D664-C9AA-A280-750212FCB1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3" name="Freeform 526">
                      <a:extLst>
                        <a:ext uri="{FF2B5EF4-FFF2-40B4-BE49-F238E27FC236}">
                          <a16:creationId xmlns:a16="http://schemas.microsoft.com/office/drawing/2014/main" id="{B449178E-F5D4-1A1E-4A89-C5C1850E2E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4" name="Freeform 527">
                      <a:extLst>
                        <a:ext uri="{FF2B5EF4-FFF2-40B4-BE49-F238E27FC236}">
                          <a16:creationId xmlns:a16="http://schemas.microsoft.com/office/drawing/2014/main" id="{348000F7-004E-BC92-0B68-A6B09BCBCF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5" name="Freeform 528">
                      <a:extLst>
                        <a:ext uri="{FF2B5EF4-FFF2-40B4-BE49-F238E27FC236}">
                          <a16:creationId xmlns:a16="http://schemas.microsoft.com/office/drawing/2014/main" id="{5CADCD5E-E68D-954D-C689-9356F78A23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6" name="Freeform 529">
                      <a:extLst>
                        <a:ext uri="{FF2B5EF4-FFF2-40B4-BE49-F238E27FC236}">
                          <a16:creationId xmlns:a16="http://schemas.microsoft.com/office/drawing/2014/main" id="{EA5A094C-A95F-A858-1F12-782B5BBC7C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7" name="Freeform 530">
                      <a:extLst>
                        <a:ext uri="{FF2B5EF4-FFF2-40B4-BE49-F238E27FC236}">
                          <a16:creationId xmlns:a16="http://schemas.microsoft.com/office/drawing/2014/main" id="{D1E9D425-911B-885D-2E69-3C39974506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8" name="Freeform 531">
                      <a:extLst>
                        <a:ext uri="{FF2B5EF4-FFF2-40B4-BE49-F238E27FC236}">
                          <a16:creationId xmlns:a16="http://schemas.microsoft.com/office/drawing/2014/main" id="{0092DB06-1F23-43B3-E90F-5A981BFDC79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39" name="Freeform 532">
                      <a:extLst>
                        <a:ext uri="{FF2B5EF4-FFF2-40B4-BE49-F238E27FC236}">
                          <a16:creationId xmlns:a16="http://schemas.microsoft.com/office/drawing/2014/main" id="{0073A5B5-46C5-2583-8FCF-5517D8B12B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40" name="Freeform 533">
                      <a:extLst>
                        <a:ext uri="{FF2B5EF4-FFF2-40B4-BE49-F238E27FC236}">
                          <a16:creationId xmlns:a16="http://schemas.microsoft.com/office/drawing/2014/main" id="{8A779243-2B87-B5C3-CC4A-B05445373EF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4086" name="Freeform 534">
                      <a:extLst>
                        <a:ext uri="{FF2B5EF4-FFF2-40B4-BE49-F238E27FC236}">
                          <a16:creationId xmlns:a16="http://schemas.microsoft.com/office/drawing/2014/main" id="{F48E40AC-45A2-E25B-D8A5-15FAA9E6D3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19" y="1718"/>
                      <a:ext cx="241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4087" name="Freeform 535">
                      <a:extLst>
                        <a:ext uri="{FF2B5EF4-FFF2-40B4-BE49-F238E27FC236}">
                          <a16:creationId xmlns:a16="http://schemas.microsoft.com/office/drawing/2014/main" id="{F1FC9535-897E-9C7A-6AD2-EF804B3176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19" y="1583"/>
                      <a:ext cx="567" cy="492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4088" name="Freeform 536">
                      <a:extLst>
                        <a:ext uri="{FF2B5EF4-FFF2-40B4-BE49-F238E27FC236}">
                          <a16:creationId xmlns:a16="http://schemas.microsoft.com/office/drawing/2014/main" id="{71A5DDC9-73BF-85D0-B472-CFBA87697C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09" y="1824"/>
                      <a:ext cx="193" cy="211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4089" name="Freeform 537">
                      <a:extLst>
                        <a:ext uri="{FF2B5EF4-FFF2-40B4-BE49-F238E27FC236}">
                          <a16:creationId xmlns:a16="http://schemas.microsoft.com/office/drawing/2014/main" id="{65F7E3C5-69B2-1903-C139-1F9DFB63D0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7" y="1889"/>
                      <a:ext cx="203" cy="162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3445" name="Freeform 538">
                      <a:extLst>
                        <a:ext uri="{FF2B5EF4-FFF2-40B4-BE49-F238E27FC236}">
                          <a16:creationId xmlns:a16="http://schemas.microsoft.com/office/drawing/2014/main" id="{A116504D-D2E7-2761-F778-1B3022AF64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46" name="Freeform 539">
                      <a:extLst>
                        <a:ext uri="{FF2B5EF4-FFF2-40B4-BE49-F238E27FC236}">
                          <a16:creationId xmlns:a16="http://schemas.microsoft.com/office/drawing/2014/main" id="{8F69D1F8-FE58-8172-8804-98D488F298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47" name="Freeform 540">
                      <a:extLst>
                        <a:ext uri="{FF2B5EF4-FFF2-40B4-BE49-F238E27FC236}">
                          <a16:creationId xmlns:a16="http://schemas.microsoft.com/office/drawing/2014/main" id="{37541AAD-728B-0338-ED8E-78BDC101FA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3448" name="Freeform 541">
                      <a:extLst>
                        <a:ext uri="{FF2B5EF4-FFF2-40B4-BE49-F238E27FC236}">
                          <a16:creationId xmlns:a16="http://schemas.microsoft.com/office/drawing/2014/main" id="{2ADE65EC-D19E-6F7E-E9F5-09E45C2EA9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3389" name="Oval 542">
                    <a:extLst>
                      <a:ext uri="{FF2B5EF4-FFF2-40B4-BE49-F238E27FC236}">
                        <a16:creationId xmlns:a16="http://schemas.microsoft.com/office/drawing/2014/main" id="{7025FB73-E007-9485-FBCD-0EFAFFAD3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0" name="Oval 543">
                    <a:extLst>
                      <a:ext uri="{FF2B5EF4-FFF2-40B4-BE49-F238E27FC236}">
                        <a16:creationId xmlns:a16="http://schemas.microsoft.com/office/drawing/2014/main" id="{9DDEB091-6853-3648-E76E-0144F8AF7C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1" name="Oval 544">
                    <a:extLst>
                      <a:ext uri="{FF2B5EF4-FFF2-40B4-BE49-F238E27FC236}">
                        <a16:creationId xmlns:a16="http://schemas.microsoft.com/office/drawing/2014/main" id="{BB2D3845-9600-EA42-E47F-C99C88C674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2" name="Oval 545">
                    <a:extLst>
                      <a:ext uri="{FF2B5EF4-FFF2-40B4-BE49-F238E27FC236}">
                        <a16:creationId xmlns:a16="http://schemas.microsoft.com/office/drawing/2014/main" id="{6F4DCA1B-6655-418E-CFB1-81C14C1EC8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3" name="Oval 546">
                    <a:extLst>
                      <a:ext uri="{FF2B5EF4-FFF2-40B4-BE49-F238E27FC236}">
                        <a16:creationId xmlns:a16="http://schemas.microsoft.com/office/drawing/2014/main" id="{7189C0D2-FEE3-7736-91F6-7476E967A1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4" name="Oval 547">
                    <a:extLst>
                      <a:ext uri="{FF2B5EF4-FFF2-40B4-BE49-F238E27FC236}">
                        <a16:creationId xmlns:a16="http://schemas.microsoft.com/office/drawing/2014/main" id="{5D7736CF-BE04-23F7-80C5-5E03DB7FD3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5" name="Oval 548">
                    <a:extLst>
                      <a:ext uri="{FF2B5EF4-FFF2-40B4-BE49-F238E27FC236}">
                        <a16:creationId xmlns:a16="http://schemas.microsoft.com/office/drawing/2014/main" id="{43E5B3D0-BA45-94D3-294E-C2223336EA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6" name="Oval 549">
                    <a:extLst>
                      <a:ext uri="{FF2B5EF4-FFF2-40B4-BE49-F238E27FC236}">
                        <a16:creationId xmlns:a16="http://schemas.microsoft.com/office/drawing/2014/main" id="{2808D7E1-7C1C-417B-1C3B-2A98947C26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7" name="Oval 550">
                    <a:extLst>
                      <a:ext uri="{FF2B5EF4-FFF2-40B4-BE49-F238E27FC236}">
                        <a16:creationId xmlns:a16="http://schemas.microsoft.com/office/drawing/2014/main" id="{6CD5184F-3404-C76B-B981-D269F16282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8" name="Oval 551">
                    <a:extLst>
                      <a:ext uri="{FF2B5EF4-FFF2-40B4-BE49-F238E27FC236}">
                        <a16:creationId xmlns:a16="http://schemas.microsoft.com/office/drawing/2014/main" id="{361166BE-FE1E-B4B4-FC54-8AF766519C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399" name="Oval 552">
                    <a:extLst>
                      <a:ext uri="{FF2B5EF4-FFF2-40B4-BE49-F238E27FC236}">
                        <a16:creationId xmlns:a16="http://schemas.microsoft.com/office/drawing/2014/main" id="{1BE82A0D-4AD8-E3CE-D48E-B98CF0F492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0" name="Oval 553">
                    <a:extLst>
                      <a:ext uri="{FF2B5EF4-FFF2-40B4-BE49-F238E27FC236}">
                        <a16:creationId xmlns:a16="http://schemas.microsoft.com/office/drawing/2014/main" id="{4C787208-D5F0-D423-24FD-AA135A5199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1" name="Oval 554">
                    <a:extLst>
                      <a:ext uri="{FF2B5EF4-FFF2-40B4-BE49-F238E27FC236}">
                        <a16:creationId xmlns:a16="http://schemas.microsoft.com/office/drawing/2014/main" id="{7559DF5C-14FC-E256-0956-A6B7316E0D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2" name="Oval 555">
                    <a:extLst>
                      <a:ext uri="{FF2B5EF4-FFF2-40B4-BE49-F238E27FC236}">
                        <a16:creationId xmlns:a16="http://schemas.microsoft.com/office/drawing/2014/main" id="{80CD0F6C-1D91-F6D8-9A69-68F0146365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3" name="Oval 556">
                    <a:extLst>
                      <a:ext uri="{FF2B5EF4-FFF2-40B4-BE49-F238E27FC236}">
                        <a16:creationId xmlns:a16="http://schemas.microsoft.com/office/drawing/2014/main" id="{DCEE1BA6-FF2C-5FDB-4740-116152C917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4" name="Oval 557">
                    <a:extLst>
                      <a:ext uri="{FF2B5EF4-FFF2-40B4-BE49-F238E27FC236}">
                        <a16:creationId xmlns:a16="http://schemas.microsoft.com/office/drawing/2014/main" id="{64AAE719-C0F7-2F79-06D8-C040274A7A9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5" name="Oval 558">
                    <a:extLst>
                      <a:ext uri="{FF2B5EF4-FFF2-40B4-BE49-F238E27FC236}">
                        <a16:creationId xmlns:a16="http://schemas.microsoft.com/office/drawing/2014/main" id="{DED07B9A-7197-9C03-81F9-415CFD28A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6" name="Oval 559">
                    <a:extLst>
                      <a:ext uri="{FF2B5EF4-FFF2-40B4-BE49-F238E27FC236}">
                        <a16:creationId xmlns:a16="http://schemas.microsoft.com/office/drawing/2014/main" id="{DE23DA5B-1A10-DFCF-0B50-778E6A35E6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7" name="Oval 560">
                    <a:extLst>
                      <a:ext uri="{FF2B5EF4-FFF2-40B4-BE49-F238E27FC236}">
                        <a16:creationId xmlns:a16="http://schemas.microsoft.com/office/drawing/2014/main" id="{212F9444-7F5D-ADDA-1456-246F70EE9F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8" name="Oval 561">
                    <a:extLst>
                      <a:ext uri="{FF2B5EF4-FFF2-40B4-BE49-F238E27FC236}">
                        <a16:creationId xmlns:a16="http://schemas.microsoft.com/office/drawing/2014/main" id="{5E32B961-71B1-8E93-CFFF-607821ED2C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09" name="Oval 562">
                    <a:extLst>
                      <a:ext uri="{FF2B5EF4-FFF2-40B4-BE49-F238E27FC236}">
                        <a16:creationId xmlns:a16="http://schemas.microsoft.com/office/drawing/2014/main" id="{8056609E-5216-6C40-641A-5BEE5F7B1C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0" name="Oval 563">
                    <a:extLst>
                      <a:ext uri="{FF2B5EF4-FFF2-40B4-BE49-F238E27FC236}">
                        <a16:creationId xmlns:a16="http://schemas.microsoft.com/office/drawing/2014/main" id="{42A7EDDB-FDFD-9072-2F6B-028BFF35B7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1" name="Oval 564">
                    <a:extLst>
                      <a:ext uri="{FF2B5EF4-FFF2-40B4-BE49-F238E27FC236}">
                        <a16:creationId xmlns:a16="http://schemas.microsoft.com/office/drawing/2014/main" id="{23E87CEE-C683-C2EE-6467-C8E28D517A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2" name="Oval 565">
                    <a:extLst>
                      <a:ext uri="{FF2B5EF4-FFF2-40B4-BE49-F238E27FC236}">
                        <a16:creationId xmlns:a16="http://schemas.microsoft.com/office/drawing/2014/main" id="{C8B37294-3B48-18CF-DB1E-7C26E1673D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3" name="Oval 566">
                    <a:extLst>
                      <a:ext uri="{FF2B5EF4-FFF2-40B4-BE49-F238E27FC236}">
                        <a16:creationId xmlns:a16="http://schemas.microsoft.com/office/drawing/2014/main" id="{78D210A0-CABE-B84F-1EFD-BF35C073F1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4" name="Oval 567">
                    <a:extLst>
                      <a:ext uri="{FF2B5EF4-FFF2-40B4-BE49-F238E27FC236}">
                        <a16:creationId xmlns:a16="http://schemas.microsoft.com/office/drawing/2014/main" id="{24864353-46D9-5623-270F-3EFD66EF45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5" name="Freeform 568">
                    <a:extLst>
                      <a:ext uri="{FF2B5EF4-FFF2-40B4-BE49-F238E27FC236}">
                        <a16:creationId xmlns:a16="http://schemas.microsoft.com/office/drawing/2014/main" id="{393946F0-DDDF-8739-7024-964FF6D6A9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416" name="Oval 569">
                    <a:extLst>
                      <a:ext uri="{FF2B5EF4-FFF2-40B4-BE49-F238E27FC236}">
                        <a16:creationId xmlns:a16="http://schemas.microsoft.com/office/drawing/2014/main" id="{09BC957E-334D-95E4-71CD-EED6D06B61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7" name="Oval 570">
                    <a:extLst>
                      <a:ext uri="{FF2B5EF4-FFF2-40B4-BE49-F238E27FC236}">
                        <a16:creationId xmlns:a16="http://schemas.microsoft.com/office/drawing/2014/main" id="{A8135EFD-877A-37E1-765B-3CF27C72BE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8" name="Oval 571">
                    <a:extLst>
                      <a:ext uri="{FF2B5EF4-FFF2-40B4-BE49-F238E27FC236}">
                        <a16:creationId xmlns:a16="http://schemas.microsoft.com/office/drawing/2014/main" id="{2B5BF71E-3BBD-584A-3EF7-87ECACF4C9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19" name="Oval 572">
                    <a:extLst>
                      <a:ext uri="{FF2B5EF4-FFF2-40B4-BE49-F238E27FC236}">
                        <a16:creationId xmlns:a16="http://schemas.microsoft.com/office/drawing/2014/main" id="{F0BA4ED8-2080-AA78-143A-ECBA6C7A28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3420" name="Oval 573">
                    <a:extLst>
                      <a:ext uri="{FF2B5EF4-FFF2-40B4-BE49-F238E27FC236}">
                        <a16:creationId xmlns:a16="http://schemas.microsoft.com/office/drawing/2014/main" id="{D523931D-3B67-F3C5-2B7D-B348BCD3D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4126" name="Freeform 574">
                  <a:extLst>
                    <a:ext uri="{FF2B5EF4-FFF2-40B4-BE49-F238E27FC236}">
                      <a16:creationId xmlns:a16="http://schemas.microsoft.com/office/drawing/2014/main" id="{8D0C0C19-5237-41E6-F9B4-11230E3B3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4" y="1057"/>
                  <a:ext cx="764" cy="379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127" name="Freeform 575">
                  <a:extLst>
                    <a:ext uri="{FF2B5EF4-FFF2-40B4-BE49-F238E27FC236}">
                      <a16:creationId xmlns:a16="http://schemas.microsoft.com/office/drawing/2014/main" id="{51F45888-E24E-4CB6-FE72-8D1BA757DC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6" y="1241"/>
                  <a:ext cx="254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128" name="Freeform 576">
                  <a:extLst>
                    <a:ext uri="{FF2B5EF4-FFF2-40B4-BE49-F238E27FC236}">
                      <a16:creationId xmlns:a16="http://schemas.microsoft.com/office/drawing/2014/main" id="{B4BF548A-5733-8398-6DC5-12BE0F315A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1" y="1295"/>
                  <a:ext cx="254" cy="92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3386" name="Freeform 577">
                  <a:extLst>
                    <a:ext uri="{FF2B5EF4-FFF2-40B4-BE49-F238E27FC236}">
                      <a16:creationId xmlns:a16="http://schemas.microsoft.com/office/drawing/2014/main" id="{59C91331-E74D-A5F0-1539-9152B4A02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87" name="Freeform 578">
                  <a:extLst>
                    <a:ext uri="{FF2B5EF4-FFF2-40B4-BE49-F238E27FC236}">
                      <a16:creationId xmlns:a16="http://schemas.microsoft.com/office/drawing/2014/main" id="{23C5185A-464B-350D-8506-30B396427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347" name="Group 579">
              <a:extLst>
                <a:ext uri="{FF2B5EF4-FFF2-40B4-BE49-F238E27FC236}">
                  <a16:creationId xmlns:a16="http://schemas.microsoft.com/office/drawing/2014/main" id="{99710B3B-061D-DA42-DA8E-03363FEEF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4" y="1872"/>
              <a:ext cx="480" cy="576"/>
              <a:chOff x="1536" y="480"/>
              <a:chExt cx="3269" cy="3601"/>
            </a:xfrm>
          </p:grpSpPr>
          <p:sp>
            <p:nvSpPr>
              <p:cNvPr id="24132" name="Freeform 580">
                <a:extLst>
                  <a:ext uri="{FF2B5EF4-FFF2-40B4-BE49-F238E27FC236}">
                    <a16:creationId xmlns:a16="http://schemas.microsoft.com/office/drawing/2014/main" id="{197CF5AE-FAD0-5C9F-923F-770E2520783B}"/>
                  </a:ext>
                </a:extLst>
              </p:cNvPr>
              <p:cNvSpPr>
                <a:spLocks/>
              </p:cNvSpPr>
              <p:nvPr/>
            </p:nvSpPr>
            <p:spPr bwMode="auto">
              <a:xfrm rot="-1712080">
                <a:off x="2117" y="486"/>
                <a:ext cx="1174" cy="1325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4133" name="Freeform 581">
                <a:extLst>
                  <a:ext uri="{FF2B5EF4-FFF2-40B4-BE49-F238E27FC236}">
                    <a16:creationId xmlns:a16="http://schemas.microsoft.com/office/drawing/2014/main" id="{1179F417-B666-C332-4DF4-319524F75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2" y="1186"/>
                <a:ext cx="3263" cy="2895"/>
              </a:xfrm>
              <a:custGeom>
                <a:avLst/>
                <a:gdLst>
                  <a:gd name="T0" fmla="*/ 96 w 3261"/>
                  <a:gd name="T1" fmla="*/ 2281 h 2892"/>
                  <a:gd name="T2" fmla="*/ 144 w 3261"/>
                  <a:gd name="T3" fmla="*/ 2281 h 2892"/>
                  <a:gd name="T4" fmla="*/ 0 w 3261"/>
                  <a:gd name="T5" fmla="*/ 1945 h 2892"/>
                  <a:gd name="T6" fmla="*/ 144 w 3261"/>
                  <a:gd name="T7" fmla="*/ 1705 h 2892"/>
                  <a:gd name="T8" fmla="*/ 336 w 3261"/>
                  <a:gd name="T9" fmla="*/ 1513 h 2892"/>
                  <a:gd name="T10" fmla="*/ 480 w 3261"/>
                  <a:gd name="T11" fmla="*/ 1177 h 2892"/>
                  <a:gd name="T12" fmla="*/ 672 w 3261"/>
                  <a:gd name="T13" fmla="*/ 937 h 2892"/>
                  <a:gd name="T14" fmla="*/ 864 w 3261"/>
                  <a:gd name="T15" fmla="*/ 649 h 2892"/>
                  <a:gd name="T16" fmla="*/ 1152 w 3261"/>
                  <a:gd name="T17" fmla="*/ 505 h 2892"/>
                  <a:gd name="T18" fmla="*/ 1584 w 3261"/>
                  <a:gd name="T19" fmla="*/ 361 h 2892"/>
                  <a:gd name="T20" fmla="*/ 1872 w 3261"/>
                  <a:gd name="T21" fmla="*/ 361 h 2892"/>
                  <a:gd name="T22" fmla="*/ 2279 w 3261"/>
                  <a:gd name="T23" fmla="*/ 147 h 2892"/>
                  <a:gd name="T24" fmla="*/ 2789 w 3261"/>
                  <a:gd name="T25" fmla="*/ 113 h 2892"/>
                  <a:gd name="T26" fmla="*/ 3214 w 3261"/>
                  <a:gd name="T27" fmla="*/ 46 h 2892"/>
                  <a:gd name="T28" fmla="*/ 3072 w 3261"/>
                  <a:gd name="T29" fmla="*/ 389 h 2892"/>
                  <a:gd name="T30" fmla="*/ 2847 w 3261"/>
                  <a:gd name="T31" fmla="*/ 531 h 2892"/>
                  <a:gd name="T32" fmla="*/ 2546 w 3261"/>
                  <a:gd name="T33" fmla="*/ 606 h 2892"/>
                  <a:gd name="T34" fmla="*/ 2680 w 3261"/>
                  <a:gd name="T35" fmla="*/ 814 h 2892"/>
                  <a:gd name="T36" fmla="*/ 2736 w 3261"/>
                  <a:gd name="T37" fmla="*/ 1129 h 2892"/>
                  <a:gd name="T38" fmla="*/ 2736 w 3261"/>
                  <a:gd name="T39" fmla="*/ 1609 h 2892"/>
                  <a:gd name="T40" fmla="*/ 2634 w 3261"/>
                  <a:gd name="T41" fmla="*/ 1973 h 2892"/>
                  <a:gd name="T42" fmla="*/ 2658 w 3261"/>
                  <a:gd name="T43" fmla="*/ 2208 h 2892"/>
                  <a:gd name="T44" fmla="*/ 2382 w 3261"/>
                  <a:gd name="T45" fmla="*/ 2606 h 2892"/>
                  <a:gd name="T46" fmla="*/ 2001 w 3261"/>
                  <a:gd name="T47" fmla="*/ 2851 h 2892"/>
                  <a:gd name="T48" fmla="*/ 1847 w 3261"/>
                  <a:gd name="T49" fmla="*/ 2851 h 2892"/>
                  <a:gd name="T50" fmla="*/ 1584 w 3261"/>
                  <a:gd name="T51" fmla="*/ 2665 h 2892"/>
                  <a:gd name="T52" fmla="*/ 1248 w 3261"/>
                  <a:gd name="T53" fmla="*/ 2473 h 2892"/>
                  <a:gd name="T54" fmla="*/ 1056 w 3261"/>
                  <a:gd name="T55" fmla="*/ 2185 h 2892"/>
                  <a:gd name="T56" fmla="*/ 864 w 3261"/>
                  <a:gd name="T57" fmla="*/ 2137 h 2892"/>
                  <a:gd name="T58" fmla="*/ 144 w 3261"/>
                  <a:gd name="T59" fmla="*/ 2281 h 2892"/>
                  <a:gd name="T60" fmla="*/ 192 w 3261"/>
                  <a:gd name="T61" fmla="*/ 2233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61" h="2892">
                    <a:moveTo>
                      <a:pt x="96" y="2281"/>
                    </a:moveTo>
                    <a:cubicBezTo>
                      <a:pt x="128" y="2309"/>
                      <a:pt x="160" y="2337"/>
                      <a:pt x="144" y="2281"/>
                    </a:cubicBezTo>
                    <a:cubicBezTo>
                      <a:pt x="128" y="2225"/>
                      <a:pt x="0" y="2041"/>
                      <a:pt x="0" y="1945"/>
                    </a:cubicBezTo>
                    <a:cubicBezTo>
                      <a:pt x="0" y="1849"/>
                      <a:pt x="88" y="1777"/>
                      <a:pt x="144" y="1705"/>
                    </a:cubicBezTo>
                    <a:cubicBezTo>
                      <a:pt x="200" y="1633"/>
                      <a:pt x="280" y="1601"/>
                      <a:pt x="336" y="1513"/>
                    </a:cubicBezTo>
                    <a:cubicBezTo>
                      <a:pt x="392" y="1425"/>
                      <a:pt x="424" y="1273"/>
                      <a:pt x="480" y="1177"/>
                    </a:cubicBezTo>
                    <a:cubicBezTo>
                      <a:pt x="536" y="1081"/>
                      <a:pt x="608" y="1025"/>
                      <a:pt x="672" y="937"/>
                    </a:cubicBezTo>
                    <a:cubicBezTo>
                      <a:pt x="736" y="849"/>
                      <a:pt x="784" y="721"/>
                      <a:pt x="864" y="649"/>
                    </a:cubicBezTo>
                    <a:cubicBezTo>
                      <a:pt x="944" y="577"/>
                      <a:pt x="1032" y="553"/>
                      <a:pt x="1152" y="505"/>
                    </a:cubicBezTo>
                    <a:cubicBezTo>
                      <a:pt x="1272" y="457"/>
                      <a:pt x="1464" y="385"/>
                      <a:pt x="1584" y="361"/>
                    </a:cubicBezTo>
                    <a:cubicBezTo>
                      <a:pt x="1704" y="337"/>
                      <a:pt x="1756" y="397"/>
                      <a:pt x="1872" y="361"/>
                    </a:cubicBezTo>
                    <a:cubicBezTo>
                      <a:pt x="1988" y="325"/>
                      <a:pt x="2126" y="188"/>
                      <a:pt x="2279" y="147"/>
                    </a:cubicBezTo>
                    <a:cubicBezTo>
                      <a:pt x="2432" y="106"/>
                      <a:pt x="2633" y="130"/>
                      <a:pt x="2789" y="113"/>
                    </a:cubicBezTo>
                    <a:cubicBezTo>
                      <a:pt x="2945" y="96"/>
                      <a:pt x="3167" y="0"/>
                      <a:pt x="3214" y="46"/>
                    </a:cubicBezTo>
                    <a:cubicBezTo>
                      <a:pt x="3261" y="92"/>
                      <a:pt x="3133" y="308"/>
                      <a:pt x="3072" y="389"/>
                    </a:cubicBezTo>
                    <a:cubicBezTo>
                      <a:pt x="3011" y="470"/>
                      <a:pt x="2935" y="495"/>
                      <a:pt x="2847" y="531"/>
                    </a:cubicBezTo>
                    <a:cubicBezTo>
                      <a:pt x="2759" y="567"/>
                      <a:pt x="2574" y="559"/>
                      <a:pt x="2546" y="606"/>
                    </a:cubicBezTo>
                    <a:cubicBezTo>
                      <a:pt x="2518" y="653"/>
                      <a:pt x="2648" y="727"/>
                      <a:pt x="2680" y="814"/>
                    </a:cubicBezTo>
                    <a:cubicBezTo>
                      <a:pt x="2712" y="901"/>
                      <a:pt x="2727" y="997"/>
                      <a:pt x="2736" y="1129"/>
                    </a:cubicBezTo>
                    <a:cubicBezTo>
                      <a:pt x="2745" y="1261"/>
                      <a:pt x="2753" y="1468"/>
                      <a:pt x="2736" y="1609"/>
                    </a:cubicBezTo>
                    <a:cubicBezTo>
                      <a:pt x="2719" y="1750"/>
                      <a:pt x="2647" y="1873"/>
                      <a:pt x="2634" y="1973"/>
                    </a:cubicBezTo>
                    <a:cubicBezTo>
                      <a:pt x="2621" y="2073"/>
                      <a:pt x="2700" y="2103"/>
                      <a:pt x="2658" y="2208"/>
                    </a:cubicBezTo>
                    <a:cubicBezTo>
                      <a:pt x="2616" y="2313"/>
                      <a:pt x="2492" y="2499"/>
                      <a:pt x="2382" y="2606"/>
                    </a:cubicBezTo>
                    <a:cubicBezTo>
                      <a:pt x="2272" y="2713"/>
                      <a:pt x="2090" y="2810"/>
                      <a:pt x="2001" y="2851"/>
                    </a:cubicBezTo>
                    <a:cubicBezTo>
                      <a:pt x="1912" y="2892"/>
                      <a:pt x="1916" y="2882"/>
                      <a:pt x="1847" y="2851"/>
                    </a:cubicBezTo>
                    <a:cubicBezTo>
                      <a:pt x="1778" y="2820"/>
                      <a:pt x="1684" y="2728"/>
                      <a:pt x="1584" y="2665"/>
                    </a:cubicBezTo>
                    <a:cubicBezTo>
                      <a:pt x="1484" y="2602"/>
                      <a:pt x="1336" y="2553"/>
                      <a:pt x="1248" y="2473"/>
                    </a:cubicBezTo>
                    <a:cubicBezTo>
                      <a:pt x="1160" y="2393"/>
                      <a:pt x="1120" y="2241"/>
                      <a:pt x="1056" y="2185"/>
                    </a:cubicBezTo>
                    <a:cubicBezTo>
                      <a:pt x="992" y="2129"/>
                      <a:pt x="1016" y="2121"/>
                      <a:pt x="864" y="2137"/>
                    </a:cubicBezTo>
                    <a:cubicBezTo>
                      <a:pt x="712" y="2153"/>
                      <a:pt x="256" y="2265"/>
                      <a:pt x="144" y="2281"/>
                    </a:cubicBezTo>
                    <a:cubicBezTo>
                      <a:pt x="32" y="2297"/>
                      <a:pt x="112" y="2265"/>
                      <a:pt x="192" y="2233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grpSp>
            <p:nvGrpSpPr>
              <p:cNvPr id="43350" name="Group 582">
                <a:extLst>
                  <a:ext uri="{FF2B5EF4-FFF2-40B4-BE49-F238E27FC236}">
                    <a16:creationId xmlns:a16="http://schemas.microsoft.com/office/drawing/2014/main" id="{712F49E5-0582-C368-0873-966EDBC16A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2208"/>
                <a:ext cx="1479" cy="1537"/>
                <a:chOff x="1536" y="2248"/>
                <a:chExt cx="1479" cy="1537"/>
              </a:xfrm>
            </p:grpSpPr>
            <p:grpSp>
              <p:nvGrpSpPr>
                <p:cNvPr id="43371" name="Group 583">
                  <a:extLst>
                    <a:ext uri="{FF2B5EF4-FFF2-40B4-BE49-F238E27FC236}">
                      <a16:creationId xmlns:a16="http://schemas.microsoft.com/office/drawing/2014/main" id="{3B7D3951-E49F-BC49-1535-0DF1326E4E5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3072"/>
                  <a:ext cx="1479" cy="713"/>
                  <a:chOff x="1493" y="3024"/>
                  <a:chExt cx="1479" cy="713"/>
                </a:xfrm>
              </p:grpSpPr>
              <p:sp>
                <p:nvSpPr>
                  <p:cNvPr id="43376" name="Freeform 584">
                    <a:extLst>
                      <a:ext uri="{FF2B5EF4-FFF2-40B4-BE49-F238E27FC236}">
                        <a16:creationId xmlns:a16="http://schemas.microsoft.com/office/drawing/2014/main" id="{4D69B56B-9F26-0541-95E0-91C81CA720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3120"/>
                    <a:ext cx="1436" cy="617"/>
                  </a:xfrm>
                  <a:custGeom>
                    <a:avLst/>
                    <a:gdLst>
                      <a:gd name="T0" fmla="*/ 103 w 1436"/>
                      <a:gd name="T1" fmla="*/ 353 h 617"/>
                      <a:gd name="T2" fmla="*/ 8 w 1436"/>
                      <a:gd name="T3" fmla="*/ 68 h 617"/>
                      <a:gd name="T4" fmla="*/ 152 w 1436"/>
                      <a:gd name="T5" fmla="*/ 68 h 617"/>
                      <a:gd name="T6" fmla="*/ 440 w 1436"/>
                      <a:gd name="T7" fmla="*/ 68 h 617"/>
                      <a:gd name="T8" fmla="*/ 872 w 1436"/>
                      <a:gd name="T9" fmla="*/ 20 h 617"/>
                      <a:gd name="T10" fmla="*/ 1160 w 1436"/>
                      <a:gd name="T11" fmla="*/ 20 h 617"/>
                      <a:gd name="T12" fmla="*/ 1368 w 1436"/>
                      <a:gd name="T13" fmla="*/ 138 h 617"/>
                      <a:gd name="T14" fmla="*/ 1433 w 1436"/>
                      <a:gd name="T15" fmla="*/ 260 h 617"/>
                      <a:gd name="T16" fmla="*/ 1384 w 1436"/>
                      <a:gd name="T17" fmla="*/ 422 h 617"/>
                      <a:gd name="T18" fmla="*/ 1230 w 1436"/>
                      <a:gd name="T19" fmla="*/ 503 h 617"/>
                      <a:gd name="T20" fmla="*/ 1112 w 1436"/>
                      <a:gd name="T21" fmla="*/ 500 h 617"/>
                      <a:gd name="T22" fmla="*/ 986 w 1436"/>
                      <a:gd name="T23" fmla="*/ 520 h 617"/>
                      <a:gd name="T24" fmla="*/ 776 w 1436"/>
                      <a:gd name="T25" fmla="*/ 548 h 617"/>
                      <a:gd name="T26" fmla="*/ 589 w 1436"/>
                      <a:gd name="T27" fmla="*/ 601 h 617"/>
                      <a:gd name="T28" fmla="*/ 584 w 1436"/>
                      <a:gd name="T29" fmla="*/ 452 h 617"/>
                      <a:gd name="T30" fmla="*/ 955 w 1436"/>
                      <a:gd name="T31" fmla="*/ 329 h 617"/>
                      <a:gd name="T32" fmla="*/ 995 w 1436"/>
                      <a:gd name="T33" fmla="*/ 296 h 617"/>
                      <a:gd name="T34" fmla="*/ 978 w 1436"/>
                      <a:gd name="T35" fmla="*/ 244 h 617"/>
                      <a:gd name="T36" fmla="*/ 913 w 1436"/>
                      <a:gd name="T37" fmla="*/ 244 h 617"/>
                      <a:gd name="T38" fmla="*/ 447 w 1436"/>
                      <a:gd name="T39" fmla="*/ 330 h 617"/>
                      <a:gd name="T40" fmla="*/ 103 w 1436"/>
                      <a:gd name="T41" fmla="*/ 353 h 61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0" t="0" r="r" b="b"/>
                    <a:pathLst>
                      <a:path w="1436" h="617">
                        <a:moveTo>
                          <a:pt x="103" y="353"/>
                        </a:moveTo>
                        <a:cubicBezTo>
                          <a:pt x="30" y="309"/>
                          <a:pt x="0" y="115"/>
                          <a:pt x="8" y="68"/>
                        </a:cubicBezTo>
                        <a:cubicBezTo>
                          <a:pt x="16" y="21"/>
                          <a:pt x="80" y="68"/>
                          <a:pt x="152" y="68"/>
                        </a:cubicBezTo>
                        <a:cubicBezTo>
                          <a:pt x="224" y="68"/>
                          <a:pt x="320" y="76"/>
                          <a:pt x="440" y="68"/>
                        </a:cubicBezTo>
                        <a:cubicBezTo>
                          <a:pt x="560" y="60"/>
                          <a:pt x="752" y="28"/>
                          <a:pt x="872" y="20"/>
                        </a:cubicBezTo>
                        <a:cubicBezTo>
                          <a:pt x="992" y="12"/>
                          <a:pt x="1077" y="0"/>
                          <a:pt x="1160" y="20"/>
                        </a:cubicBezTo>
                        <a:cubicBezTo>
                          <a:pt x="1243" y="40"/>
                          <a:pt x="1323" y="98"/>
                          <a:pt x="1368" y="138"/>
                        </a:cubicBezTo>
                        <a:cubicBezTo>
                          <a:pt x="1413" y="178"/>
                          <a:pt x="1430" y="213"/>
                          <a:pt x="1433" y="260"/>
                        </a:cubicBezTo>
                        <a:cubicBezTo>
                          <a:pt x="1436" y="307"/>
                          <a:pt x="1418" y="382"/>
                          <a:pt x="1384" y="422"/>
                        </a:cubicBezTo>
                        <a:cubicBezTo>
                          <a:pt x="1350" y="462"/>
                          <a:pt x="1275" y="490"/>
                          <a:pt x="1230" y="503"/>
                        </a:cubicBezTo>
                        <a:cubicBezTo>
                          <a:pt x="1185" y="516"/>
                          <a:pt x="1153" y="497"/>
                          <a:pt x="1112" y="500"/>
                        </a:cubicBezTo>
                        <a:cubicBezTo>
                          <a:pt x="1071" y="503"/>
                          <a:pt x="1042" y="512"/>
                          <a:pt x="986" y="520"/>
                        </a:cubicBezTo>
                        <a:cubicBezTo>
                          <a:pt x="930" y="528"/>
                          <a:pt x="842" y="535"/>
                          <a:pt x="776" y="548"/>
                        </a:cubicBezTo>
                        <a:cubicBezTo>
                          <a:pt x="710" y="561"/>
                          <a:pt x="621" y="617"/>
                          <a:pt x="589" y="601"/>
                        </a:cubicBezTo>
                        <a:cubicBezTo>
                          <a:pt x="557" y="585"/>
                          <a:pt x="523" y="497"/>
                          <a:pt x="584" y="452"/>
                        </a:cubicBezTo>
                        <a:cubicBezTo>
                          <a:pt x="645" y="407"/>
                          <a:pt x="887" y="355"/>
                          <a:pt x="955" y="329"/>
                        </a:cubicBezTo>
                        <a:cubicBezTo>
                          <a:pt x="1023" y="303"/>
                          <a:pt x="991" y="310"/>
                          <a:pt x="995" y="296"/>
                        </a:cubicBezTo>
                        <a:cubicBezTo>
                          <a:pt x="999" y="282"/>
                          <a:pt x="992" y="253"/>
                          <a:pt x="978" y="244"/>
                        </a:cubicBezTo>
                        <a:cubicBezTo>
                          <a:pt x="964" y="235"/>
                          <a:pt x="1001" y="230"/>
                          <a:pt x="913" y="244"/>
                        </a:cubicBezTo>
                        <a:cubicBezTo>
                          <a:pt x="825" y="258"/>
                          <a:pt x="582" y="312"/>
                          <a:pt x="447" y="330"/>
                        </a:cubicBezTo>
                        <a:cubicBezTo>
                          <a:pt x="312" y="348"/>
                          <a:pt x="176" y="397"/>
                          <a:pt x="103" y="35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CC66"/>
                      </a:gs>
                      <a:gs pos="50000">
                        <a:srgbClr val="FFE4AD"/>
                      </a:gs>
                      <a:gs pos="100000">
                        <a:srgbClr val="FFCC66"/>
                      </a:gs>
                    </a:gsLst>
                    <a:lin ang="54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377" name="Freeform 585">
                    <a:extLst>
                      <a:ext uri="{FF2B5EF4-FFF2-40B4-BE49-F238E27FC236}">
                        <a16:creationId xmlns:a16="http://schemas.microsoft.com/office/drawing/2014/main" id="{6D864959-8766-3E58-C279-82B26D0874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3" y="3024"/>
                    <a:ext cx="203" cy="354"/>
                  </a:xfrm>
                  <a:custGeom>
                    <a:avLst/>
                    <a:gdLst>
                      <a:gd name="T0" fmla="*/ 91 w 203"/>
                      <a:gd name="T1" fmla="*/ 0 h 354"/>
                      <a:gd name="T2" fmla="*/ 0 w 203"/>
                      <a:gd name="T3" fmla="*/ 132 h 354"/>
                      <a:gd name="T4" fmla="*/ 91 w 203"/>
                      <a:gd name="T5" fmla="*/ 336 h 354"/>
                      <a:gd name="T6" fmla="*/ 187 w 203"/>
                      <a:gd name="T7" fmla="*/ 240 h 354"/>
                      <a:gd name="T8" fmla="*/ 186 w 203"/>
                      <a:gd name="T9" fmla="*/ 124 h 354"/>
                      <a:gd name="T10" fmla="*/ 146 w 203"/>
                      <a:gd name="T11" fmla="*/ 43 h 354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03" h="354">
                        <a:moveTo>
                          <a:pt x="91" y="0"/>
                        </a:moveTo>
                        <a:cubicBezTo>
                          <a:pt x="76" y="22"/>
                          <a:pt x="0" y="76"/>
                          <a:pt x="0" y="132"/>
                        </a:cubicBezTo>
                        <a:cubicBezTo>
                          <a:pt x="0" y="188"/>
                          <a:pt x="60" y="318"/>
                          <a:pt x="91" y="336"/>
                        </a:cubicBezTo>
                        <a:cubicBezTo>
                          <a:pt x="122" y="354"/>
                          <a:pt x="171" y="275"/>
                          <a:pt x="187" y="240"/>
                        </a:cubicBezTo>
                        <a:cubicBezTo>
                          <a:pt x="203" y="205"/>
                          <a:pt x="193" y="157"/>
                          <a:pt x="186" y="124"/>
                        </a:cubicBezTo>
                        <a:cubicBezTo>
                          <a:pt x="179" y="91"/>
                          <a:pt x="154" y="60"/>
                          <a:pt x="146" y="43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3372" name="Freeform 586">
                  <a:extLst>
                    <a:ext uri="{FF2B5EF4-FFF2-40B4-BE49-F238E27FC236}">
                      <a16:creationId xmlns:a16="http://schemas.microsoft.com/office/drawing/2014/main" id="{B05EB670-8B09-65FB-2FE4-9AFA511720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424"/>
                  <a:ext cx="440" cy="280"/>
                </a:xfrm>
                <a:custGeom>
                  <a:avLst/>
                  <a:gdLst>
                    <a:gd name="T0" fmla="*/ 40 w 440"/>
                    <a:gd name="T1" fmla="*/ 256 h 280"/>
                    <a:gd name="T2" fmla="*/ 40 w 440"/>
                    <a:gd name="T3" fmla="*/ 160 h 280"/>
                    <a:gd name="T4" fmla="*/ 115 w 440"/>
                    <a:gd name="T5" fmla="*/ 58 h 280"/>
                    <a:gd name="T6" fmla="*/ 232 w 440"/>
                    <a:gd name="T7" fmla="*/ 16 h 280"/>
                    <a:gd name="T8" fmla="*/ 376 w 440"/>
                    <a:gd name="T9" fmla="*/ 16 h 280"/>
                    <a:gd name="T10" fmla="*/ 424 w 440"/>
                    <a:gd name="T11" fmla="*/ 112 h 280"/>
                    <a:gd name="T12" fmla="*/ 280 w 440"/>
                    <a:gd name="T13" fmla="*/ 256 h 280"/>
                    <a:gd name="T14" fmla="*/ 40 w 440"/>
                    <a:gd name="T15" fmla="*/ 256 h 28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40" h="280">
                      <a:moveTo>
                        <a:pt x="40" y="256"/>
                      </a:moveTo>
                      <a:cubicBezTo>
                        <a:pt x="0" y="240"/>
                        <a:pt x="28" y="193"/>
                        <a:pt x="40" y="160"/>
                      </a:cubicBezTo>
                      <a:cubicBezTo>
                        <a:pt x="52" y="127"/>
                        <a:pt x="83" y="82"/>
                        <a:pt x="115" y="58"/>
                      </a:cubicBezTo>
                      <a:cubicBezTo>
                        <a:pt x="147" y="34"/>
                        <a:pt x="189" y="23"/>
                        <a:pt x="232" y="16"/>
                      </a:cubicBezTo>
                      <a:cubicBezTo>
                        <a:pt x="275" y="9"/>
                        <a:pt x="344" y="0"/>
                        <a:pt x="376" y="16"/>
                      </a:cubicBezTo>
                      <a:cubicBezTo>
                        <a:pt x="408" y="32"/>
                        <a:pt x="440" y="72"/>
                        <a:pt x="424" y="112"/>
                      </a:cubicBezTo>
                      <a:cubicBezTo>
                        <a:pt x="408" y="152"/>
                        <a:pt x="344" y="232"/>
                        <a:pt x="280" y="256"/>
                      </a:cubicBezTo>
                      <a:cubicBezTo>
                        <a:pt x="216" y="280"/>
                        <a:pt x="80" y="272"/>
                        <a:pt x="40" y="256"/>
                      </a:cubicBezTo>
                      <a:close/>
                    </a:path>
                  </a:pathLst>
                </a:custGeom>
                <a:solidFill>
                  <a:srgbClr val="0066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73" name="Freeform 587">
                  <a:extLst>
                    <a:ext uri="{FF2B5EF4-FFF2-40B4-BE49-F238E27FC236}">
                      <a16:creationId xmlns:a16="http://schemas.microsoft.com/office/drawing/2014/main" id="{F0EA52B6-C46C-6AEE-7EB0-7C536BEBCE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520"/>
                  <a:ext cx="528" cy="216"/>
                </a:xfrm>
                <a:custGeom>
                  <a:avLst/>
                  <a:gdLst>
                    <a:gd name="T0" fmla="*/ 0 w 528"/>
                    <a:gd name="T1" fmla="*/ 144 h 216"/>
                    <a:gd name="T2" fmla="*/ 288 w 528"/>
                    <a:gd name="T3" fmla="*/ 192 h 216"/>
                    <a:gd name="T4" fmla="*/ 528 w 528"/>
                    <a:gd name="T5" fmla="*/ 0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216">
                      <a:moveTo>
                        <a:pt x="0" y="144"/>
                      </a:moveTo>
                      <a:cubicBezTo>
                        <a:pt x="100" y="180"/>
                        <a:pt x="200" y="216"/>
                        <a:pt x="288" y="192"/>
                      </a:cubicBezTo>
                      <a:cubicBezTo>
                        <a:pt x="376" y="168"/>
                        <a:pt x="488" y="32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74" name="Freeform 588">
                  <a:extLst>
                    <a:ext uri="{FF2B5EF4-FFF2-40B4-BE49-F238E27FC236}">
                      <a16:creationId xmlns:a16="http://schemas.microsoft.com/office/drawing/2014/main" id="{EA80EEE4-63C4-FC39-3B38-737BA2DD03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586"/>
                  <a:ext cx="373" cy="229"/>
                </a:xfrm>
                <a:custGeom>
                  <a:avLst/>
                  <a:gdLst>
                    <a:gd name="T0" fmla="*/ 8 w 373"/>
                    <a:gd name="T1" fmla="*/ 118 h 229"/>
                    <a:gd name="T2" fmla="*/ 152 w 373"/>
                    <a:gd name="T3" fmla="*/ 214 h 229"/>
                    <a:gd name="T4" fmla="*/ 351 w 373"/>
                    <a:gd name="T5" fmla="*/ 26 h 229"/>
                    <a:gd name="T6" fmla="*/ 286 w 373"/>
                    <a:gd name="T7" fmla="*/ 59 h 229"/>
                    <a:gd name="T8" fmla="*/ 104 w 373"/>
                    <a:gd name="T9" fmla="*/ 118 h 229"/>
                    <a:gd name="T10" fmla="*/ 8 w 373"/>
                    <a:gd name="T11" fmla="*/ 118 h 2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73" h="229">
                      <a:moveTo>
                        <a:pt x="8" y="118"/>
                      </a:moveTo>
                      <a:cubicBezTo>
                        <a:pt x="16" y="134"/>
                        <a:pt x="95" y="229"/>
                        <a:pt x="152" y="214"/>
                      </a:cubicBezTo>
                      <a:cubicBezTo>
                        <a:pt x="209" y="199"/>
                        <a:pt x="329" y="52"/>
                        <a:pt x="351" y="26"/>
                      </a:cubicBezTo>
                      <a:cubicBezTo>
                        <a:pt x="373" y="0"/>
                        <a:pt x="327" y="44"/>
                        <a:pt x="286" y="59"/>
                      </a:cubicBezTo>
                      <a:cubicBezTo>
                        <a:pt x="245" y="74"/>
                        <a:pt x="150" y="108"/>
                        <a:pt x="104" y="118"/>
                      </a:cubicBezTo>
                      <a:cubicBezTo>
                        <a:pt x="58" y="128"/>
                        <a:pt x="0" y="102"/>
                        <a:pt x="8" y="11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75" name="Freeform 589">
                  <a:extLst>
                    <a:ext uri="{FF2B5EF4-FFF2-40B4-BE49-F238E27FC236}">
                      <a16:creationId xmlns:a16="http://schemas.microsoft.com/office/drawing/2014/main" id="{C5CA2113-0E68-5BD7-2932-C16859D408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248"/>
                  <a:ext cx="576" cy="152"/>
                </a:xfrm>
                <a:custGeom>
                  <a:avLst/>
                  <a:gdLst>
                    <a:gd name="T0" fmla="*/ 0 w 576"/>
                    <a:gd name="T1" fmla="*/ 152 h 152"/>
                    <a:gd name="T2" fmla="*/ 192 w 576"/>
                    <a:gd name="T3" fmla="*/ 56 h 152"/>
                    <a:gd name="T4" fmla="*/ 384 w 576"/>
                    <a:gd name="T5" fmla="*/ 8 h 152"/>
                    <a:gd name="T6" fmla="*/ 576 w 576"/>
                    <a:gd name="T7" fmla="*/ 8 h 1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76" h="152">
                      <a:moveTo>
                        <a:pt x="0" y="152"/>
                      </a:moveTo>
                      <a:cubicBezTo>
                        <a:pt x="64" y="116"/>
                        <a:pt x="128" y="80"/>
                        <a:pt x="192" y="56"/>
                      </a:cubicBezTo>
                      <a:cubicBezTo>
                        <a:pt x="256" y="32"/>
                        <a:pt x="320" y="16"/>
                        <a:pt x="384" y="8"/>
                      </a:cubicBezTo>
                      <a:cubicBezTo>
                        <a:pt x="448" y="0"/>
                        <a:pt x="512" y="4"/>
                        <a:pt x="57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142" name="Freeform 590">
                <a:extLst>
                  <a:ext uri="{FF2B5EF4-FFF2-40B4-BE49-F238E27FC236}">
                    <a16:creationId xmlns:a16="http://schemas.microsoft.com/office/drawing/2014/main" id="{AD348A86-8398-0997-7CDE-67C458DC3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6" y="480"/>
                <a:ext cx="1174" cy="1325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3352" name="Freeform 591">
                <a:extLst>
                  <a:ext uri="{FF2B5EF4-FFF2-40B4-BE49-F238E27FC236}">
                    <a16:creationId xmlns:a16="http://schemas.microsoft.com/office/drawing/2014/main" id="{7AC8F8A0-6202-7E71-7A33-3B565B2BF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536"/>
                <a:ext cx="192" cy="288"/>
              </a:xfrm>
              <a:custGeom>
                <a:avLst/>
                <a:gdLst>
                  <a:gd name="T0" fmla="*/ 0 w 192"/>
                  <a:gd name="T1" fmla="*/ 288 h 288"/>
                  <a:gd name="T2" fmla="*/ 192 w 192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288">
                    <a:moveTo>
                      <a:pt x="0" y="288"/>
                    </a:moveTo>
                    <a:cubicBezTo>
                      <a:pt x="80" y="168"/>
                      <a:pt x="160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3" name="Freeform 592">
                <a:extLst>
                  <a:ext uri="{FF2B5EF4-FFF2-40B4-BE49-F238E27FC236}">
                    <a16:creationId xmlns:a16="http://schemas.microsoft.com/office/drawing/2014/main" id="{F95E3F73-7CF8-1B24-5C94-EAB8DC1DB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866"/>
                <a:ext cx="1265" cy="2016"/>
              </a:xfrm>
              <a:custGeom>
                <a:avLst/>
                <a:gdLst>
                  <a:gd name="T0" fmla="*/ 968 w 1265"/>
                  <a:gd name="T1" fmla="*/ 8 h 2016"/>
                  <a:gd name="T2" fmla="*/ 1064 w 1265"/>
                  <a:gd name="T3" fmla="*/ 200 h 2016"/>
                  <a:gd name="T4" fmla="*/ 1112 w 1265"/>
                  <a:gd name="T5" fmla="*/ 536 h 2016"/>
                  <a:gd name="T6" fmla="*/ 1064 w 1265"/>
                  <a:gd name="T7" fmla="*/ 824 h 2016"/>
                  <a:gd name="T8" fmla="*/ 968 w 1265"/>
                  <a:gd name="T9" fmla="*/ 1160 h 2016"/>
                  <a:gd name="T10" fmla="*/ 728 w 1265"/>
                  <a:gd name="T11" fmla="*/ 1448 h 2016"/>
                  <a:gd name="T12" fmla="*/ 392 w 1265"/>
                  <a:gd name="T13" fmla="*/ 1688 h 2016"/>
                  <a:gd name="T14" fmla="*/ 56 w 1265"/>
                  <a:gd name="T15" fmla="*/ 1880 h 2016"/>
                  <a:gd name="T16" fmla="*/ 56 w 1265"/>
                  <a:gd name="T17" fmla="*/ 1976 h 2016"/>
                  <a:gd name="T18" fmla="*/ 296 w 1265"/>
                  <a:gd name="T19" fmla="*/ 1976 h 2016"/>
                  <a:gd name="T20" fmla="*/ 728 w 1265"/>
                  <a:gd name="T21" fmla="*/ 1736 h 2016"/>
                  <a:gd name="T22" fmla="*/ 1112 w 1265"/>
                  <a:gd name="T23" fmla="*/ 1352 h 2016"/>
                  <a:gd name="T24" fmla="*/ 1259 w 1265"/>
                  <a:gd name="T25" fmla="*/ 808 h 2016"/>
                  <a:gd name="T26" fmla="*/ 1151 w 1265"/>
                  <a:gd name="T27" fmla="*/ 223 h 2016"/>
                  <a:gd name="T28" fmla="*/ 968 w 1265"/>
                  <a:gd name="T29" fmla="*/ 8 h 20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65" h="2016">
                    <a:moveTo>
                      <a:pt x="968" y="8"/>
                    </a:moveTo>
                    <a:cubicBezTo>
                      <a:pt x="944" y="0"/>
                      <a:pt x="1040" y="112"/>
                      <a:pt x="1064" y="200"/>
                    </a:cubicBezTo>
                    <a:cubicBezTo>
                      <a:pt x="1088" y="288"/>
                      <a:pt x="1112" y="432"/>
                      <a:pt x="1112" y="536"/>
                    </a:cubicBezTo>
                    <a:cubicBezTo>
                      <a:pt x="1112" y="640"/>
                      <a:pt x="1088" y="720"/>
                      <a:pt x="1064" y="824"/>
                    </a:cubicBezTo>
                    <a:cubicBezTo>
                      <a:pt x="1040" y="928"/>
                      <a:pt x="1024" y="1056"/>
                      <a:pt x="968" y="1160"/>
                    </a:cubicBezTo>
                    <a:cubicBezTo>
                      <a:pt x="912" y="1264"/>
                      <a:pt x="824" y="1360"/>
                      <a:pt x="728" y="1448"/>
                    </a:cubicBezTo>
                    <a:cubicBezTo>
                      <a:pt x="632" y="1536"/>
                      <a:pt x="504" y="1616"/>
                      <a:pt x="392" y="1688"/>
                    </a:cubicBezTo>
                    <a:cubicBezTo>
                      <a:pt x="280" y="1760"/>
                      <a:pt x="112" y="1832"/>
                      <a:pt x="56" y="1880"/>
                    </a:cubicBezTo>
                    <a:cubicBezTo>
                      <a:pt x="0" y="1928"/>
                      <a:pt x="16" y="1960"/>
                      <a:pt x="56" y="1976"/>
                    </a:cubicBezTo>
                    <a:cubicBezTo>
                      <a:pt x="96" y="1992"/>
                      <a:pt x="184" y="2016"/>
                      <a:pt x="296" y="1976"/>
                    </a:cubicBezTo>
                    <a:cubicBezTo>
                      <a:pt x="408" y="1936"/>
                      <a:pt x="592" y="1840"/>
                      <a:pt x="728" y="1736"/>
                    </a:cubicBezTo>
                    <a:cubicBezTo>
                      <a:pt x="864" y="1632"/>
                      <a:pt x="1024" y="1507"/>
                      <a:pt x="1112" y="1352"/>
                    </a:cubicBezTo>
                    <a:cubicBezTo>
                      <a:pt x="1200" y="1197"/>
                      <a:pt x="1253" y="996"/>
                      <a:pt x="1259" y="808"/>
                    </a:cubicBezTo>
                    <a:cubicBezTo>
                      <a:pt x="1265" y="620"/>
                      <a:pt x="1199" y="356"/>
                      <a:pt x="1151" y="223"/>
                    </a:cubicBezTo>
                    <a:cubicBezTo>
                      <a:pt x="1103" y="90"/>
                      <a:pt x="1006" y="53"/>
                      <a:pt x="968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100000">
                    <a:srgbClr val="FFCC66">
                      <a:alpha val="25998"/>
                    </a:srgbClr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4" name="Freeform 593">
                <a:extLst>
                  <a:ext uri="{FF2B5EF4-FFF2-40B4-BE49-F238E27FC236}">
                    <a16:creationId xmlns:a16="http://schemas.microsoft.com/office/drawing/2014/main" id="{CFFD97AC-4AF7-4D75-DFBE-7FF62FD5E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58"/>
                <a:ext cx="737" cy="429"/>
              </a:xfrm>
              <a:custGeom>
                <a:avLst/>
                <a:gdLst>
                  <a:gd name="T0" fmla="*/ 1 w 737"/>
                  <a:gd name="T1" fmla="*/ 384 h 429"/>
                  <a:gd name="T2" fmla="*/ 49 w 737"/>
                  <a:gd name="T3" fmla="*/ 271 h 429"/>
                  <a:gd name="T4" fmla="*/ 241 w 737"/>
                  <a:gd name="T5" fmla="*/ 144 h 429"/>
                  <a:gd name="T6" fmla="*/ 433 w 737"/>
                  <a:gd name="T7" fmla="*/ 48 h 429"/>
                  <a:gd name="T8" fmla="*/ 721 w 737"/>
                  <a:gd name="T9" fmla="*/ 0 h 429"/>
                  <a:gd name="T10" fmla="*/ 529 w 737"/>
                  <a:gd name="T11" fmla="*/ 48 h 429"/>
                  <a:gd name="T12" fmla="*/ 463 w 737"/>
                  <a:gd name="T13" fmla="*/ 93 h 429"/>
                  <a:gd name="T14" fmla="*/ 414 w 737"/>
                  <a:gd name="T15" fmla="*/ 125 h 429"/>
                  <a:gd name="T16" fmla="*/ 325 w 737"/>
                  <a:gd name="T17" fmla="*/ 190 h 429"/>
                  <a:gd name="T18" fmla="*/ 241 w 737"/>
                  <a:gd name="T19" fmla="*/ 288 h 429"/>
                  <a:gd name="T20" fmla="*/ 163 w 737"/>
                  <a:gd name="T21" fmla="*/ 344 h 429"/>
                  <a:gd name="T22" fmla="*/ 98 w 737"/>
                  <a:gd name="T23" fmla="*/ 385 h 429"/>
                  <a:gd name="T24" fmla="*/ 41 w 737"/>
                  <a:gd name="T25" fmla="*/ 425 h 429"/>
                  <a:gd name="T26" fmla="*/ 0 w 737"/>
                  <a:gd name="T27" fmla="*/ 409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5" name="Freeform 594">
                <a:extLst>
                  <a:ext uri="{FF2B5EF4-FFF2-40B4-BE49-F238E27FC236}">
                    <a16:creationId xmlns:a16="http://schemas.microsoft.com/office/drawing/2014/main" id="{88A418F7-BF31-AE9E-B789-148EB0F2B275}"/>
                  </a:ext>
                </a:extLst>
              </p:cNvPr>
              <p:cNvSpPr>
                <a:spLocks/>
              </p:cNvSpPr>
              <p:nvPr/>
            </p:nvSpPr>
            <p:spPr bwMode="auto">
              <a:xfrm rot="1647804">
                <a:off x="3605" y="1704"/>
                <a:ext cx="204" cy="257"/>
              </a:xfrm>
              <a:custGeom>
                <a:avLst/>
                <a:gdLst>
                  <a:gd name="T0" fmla="*/ 0 w 737"/>
                  <a:gd name="T1" fmla="*/ 1 h 429"/>
                  <a:gd name="T2" fmla="*/ 0 w 737"/>
                  <a:gd name="T3" fmla="*/ 1 h 429"/>
                  <a:gd name="T4" fmla="*/ 0 w 737"/>
                  <a:gd name="T5" fmla="*/ 1 h 429"/>
                  <a:gd name="T6" fmla="*/ 0 w 737"/>
                  <a:gd name="T7" fmla="*/ 1 h 429"/>
                  <a:gd name="T8" fmla="*/ 0 w 737"/>
                  <a:gd name="T9" fmla="*/ 0 h 429"/>
                  <a:gd name="T10" fmla="*/ 0 w 737"/>
                  <a:gd name="T11" fmla="*/ 1 h 429"/>
                  <a:gd name="T12" fmla="*/ 0 w 737"/>
                  <a:gd name="T13" fmla="*/ 1 h 429"/>
                  <a:gd name="T14" fmla="*/ 0 w 737"/>
                  <a:gd name="T15" fmla="*/ 1 h 429"/>
                  <a:gd name="T16" fmla="*/ 0 w 737"/>
                  <a:gd name="T17" fmla="*/ 1 h 429"/>
                  <a:gd name="T18" fmla="*/ 0 w 737"/>
                  <a:gd name="T19" fmla="*/ 1 h 429"/>
                  <a:gd name="T20" fmla="*/ 0 w 737"/>
                  <a:gd name="T21" fmla="*/ 1 h 429"/>
                  <a:gd name="T22" fmla="*/ 0 w 737"/>
                  <a:gd name="T23" fmla="*/ 1 h 429"/>
                  <a:gd name="T24" fmla="*/ 0 w 737"/>
                  <a:gd name="T25" fmla="*/ 1 h 429"/>
                  <a:gd name="T26" fmla="*/ 0 w 737"/>
                  <a:gd name="T27" fmla="*/ 1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6" name="Freeform 595">
                <a:extLst>
                  <a:ext uri="{FF2B5EF4-FFF2-40B4-BE49-F238E27FC236}">
                    <a16:creationId xmlns:a16="http://schemas.microsoft.com/office/drawing/2014/main" id="{8C63C276-6812-828A-F4A2-903F128F8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199"/>
                <a:ext cx="195" cy="195"/>
              </a:xfrm>
              <a:custGeom>
                <a:avLst/>
                <a:gdLst>
                  <a:gd name="T0" fmla="*/ 142 w 195"/>
                  <a:gd name="T1" fmla="*/ 30 h 195"/>
                  <a:gd name="T2" fmla="*/ 192 w 195"/>
                  <a:gd name="T3" fmla="*/ 19 h 195"/>
                  <a:gd name="T4" fmla="*/ 159 w 195"/>
                  <a:gd name="T5" fmla="*/ 145 h 195"/>
                  <a:gd name="T6" fmla="*/ 0 w 195"/>
                  <a:gd name="T7" fmla="*/ 195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95">
                    <a:moveTo>
                      <a:pt x="142" y="30"/>
                    </a:moveTo>
                    <a:cubicBezTo>
                      <a:pt x="150" y="29"/>
                      <a:pt x="189" y="0"/>
                      <a:pt x="192" y="19"/>
                    </a:cubicBezTo>
                    <a:cubicBezTo>
                      <a:pt x="195" y="38"/>
                      <a:pt x="191" y="116"/>
                      <a:pt x="159" y="145"/>
                    </a:cubicBezTo>
                    <a:cubicBezTo>
                      <a:pt x="127" y="174"/>
                      <a:pt x="33" y="185"/>
                      <a:pt x="0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7" name="Freeform 596">
                <a:extLst>
                  <a:ext uri="{FF2B5EF4-FFF2-40B4-BE49-F238E27FC236}">
                    <a16:creationId xmlns:a16="http://schemas.microsoft.com/office/drawing/2014/main" id="{06F13EA5-00FE-6A46-A4CB-87E1EA168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386"/>
                <a:ext cx="225" cy="100"/>
              </a:xfrm>
              <a:custGeom>
                <a:avLst/>
                <a:gdLst>
                  <a:gd name="T0" fmla="*/ 225 w 225"/>
                  <a:gd name="T1" fmla="*/ 0 h 100"/>
                  <a:gd name="T2" fmla="*/ 167 w 225"/>
                  <a:gd name="T3" fmla="*/ 83 h 100"/>
                  <a:gd name="T4" fmla="*/ 0 w 225"/>
                  <a:gd name="T5" fmla="*/ 10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100">
                    <a:moveTo>
                      <a:pt x="225" y="0"/>
                    </a:moveTo>
                    <a:cubicBezTo>
                      <a:pt x="215" y="12"/>
                      <a:pt x="204" y="66"/>
                      <a:pt x="167" y="83"/>
                    </a:cubicBezTo>
                    <a:cubicBezTo>
                      <a:pt x="130" y="100"/>
                      <a:pt x="35" y="97"/>
                      <a:pt x="0" y="1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8" name="Freeform 597">
                <a:extLst>
                  <a:ext uri="{FF2B5EF4-FFF2-40B4-BE49-F238E27FC236}">
                    <a16:creationId xmlns:a16="http://schemas.microsoft.com/office/drawing/2014/main" id="{30A348F7-FAD7-3A58-4A34-C32BB311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36"/>
                <a:ext cx="367" cy="112"/>
              </a:xfrm>
              <a:custGeom>
                <a:avLst/>
                <a:gdLst>
                  <a:gd name="T0" fmla="*/ 367 w 367"/>
                  <a:gd name="T1" fmla="*/ 0 h 112"/>
                  <a:gd name="T2" fmla="*/ 183 w 367"/>
                  <a:gd name="T3" fmla="*/ 100 h 112"/>
                  <a:gd name="T4" fmla="*/ 0 w 367"/>
                  <a:gd name="T5" fmla="*/ 75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112">
                    <a:moveTo>
                      <a:pt x="367" y="0"/>
                    </a:moveTo>
                    <a:cubicBezTo>
                      <a:pt x="335" y="17"/>
                      <a:pt x="244" y="88"/>
                      <a:pt x="183" y="100"/>
                    </a:cubicBezTo>
                    <a:cubicBezTo>
                      <a:pt x="122" y="112"/>
                      <a:pt x="38" y="80"/>
                      <a:pt x="0" y="7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59" name="Freeform 598">
                <a:extLst>
                  <a:ext uri="{FF2B5EF4-FFF2-40B4-BE49-F238E27FC236}">
                    <a16:creationId xmlns:a16="http://schemas.microsoft.com/office/drawing/2014/main" id="{E52A6066-7D06-2F00-FCC4-636AF4510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703"/>
                <a:ext cx="352" cy="25"/>
              </a:xfrm>
              <a:custGeom>
                <a:avLst/>
                <a:gdLst>
                  <a:gd name="T0" fmla="*/ 352 w 352"/>
                  <a:gd name="T1" fmla="*/ 25 h 25"/>
                  <a:gd name="T2" fmla="*/ 150 w 352"/>
                  <a:gd name="T3" fmla="*/ 8 h 25"/>
                  <a:gd name="T4" fmla="*/ 0 w 35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2" h="25">
                    <a:moveTo>
                      <a:pt x="352" y="25"/>
                    </a:moveTo>
                    <a:cubicBezTo>
                      <a:pt x="318" y="22"/>
                      <a:pt x="209" y="12"/>
                      <a:pt x="150" y="8"/>
                    </a:cubicBezTo>
                    <a:cubicBezTo>
                      <a:pt x="91" y="4"/>
                      <a:pt x="31" y="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0" name="Freeform 599">
                <a:extLst>
                  <a:ext uri="{FF2B5EF4-FFF2-40B4-BE49-F238E27FC236}">
                    <a16:creationId xmlns:a16="http://schemas.microsoft.com/office/drawing/2014/main" id="{AD54713F-4F71-E545-E7C9-46D33A38C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779"/>
                <a:ext cx="263" cy="32"/>
              </a:xfrm>
              <a:custGeom>
                <a:avLst/>
                <a:gdLst>
                  <a:gd name="T0" fmla="*/ 263 w 263"/>
                  <a:gd name="T1" fmla="*/ 3 h 32"/>
                  <a:gd name="T2" fmla="*/ 134 w 263"/>
                  <a:gd name="T3" fmla="*/ 5 h 32"/>
                  <a:gd name="T4" fmla="*/ 0 w 263"/>
                  <a:gd name="T5" fmla="*/ 3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32">
                    <a:moveTo>
                      <a:pt x="263" y="3"/>
                    </a:moveTo>
                    <a:cubicBezTo>
                      <a:pt x="242" y="3"/>
                      <a:pt x="178" y="0"/>
                      <a:pt x="134" y="5"/>
                    </a:cubicBezTo>
                    <a:cubicBezTo>
                      <a:pt x="90" y="10"/>
                      <a:pt x="28" y="27"/>
                      <a:pt x="0" y="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1" name="Freeform 600">
                <a:extLst>
                  <a:ext uri="{FF2B5EF4-FFF2-40B4-BE49-F238E27FC236}">
                    <a16:creationId xmlns:a16="http://schemas.microsoft.com/office/drawing/2014/main" id="{48F79468-40EB-33B2-AA38-57C584F9F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820"/>
                <a:ext cx="363" cy="48"/>
              </a:xfrm>
              <a:custGeom>
                <a:avLst/>
                <a:gdLst>
                  <a:gd name="T0" fmla="*/ 363 w 363"/>
                  <a:gd name="T1" fmla="*/ 0 h 48"/>
                  <a:gd name="T2" fmla="*/ 209 w 363"/>
                  <a:gd name="T3" fmla="*/ 15 h 48"/>
                  <a:gd name="T4" fmla="*/ 0 w 363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" h="48">
                    <a:moveTo>
                      <a:pt x="363" y="0"/>
                    </a:moveTo>
                    <a:cubicBezTo>
                      <a:pt x="337" y="4"/>
                      <a:pt x="269" y="7"/>
                      <a:pt x="209" y="15"/>
                    </a:cubicBezTo>
                    <a:cubicBezTo>
                      <a:pt x="149" y="23"/>
                      <a:pt x="44" y="41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2" name="Freeform 601">
                <a:extLst>
                  <a:ext uri="{FF2B5EF4-FFF2-40B4-BE49-F238E27FC236}">
                    <a16:creationId xmlns:a16="http://schemas.microsoft.com/office/drawing/2014/main" id="{4FC8F643-EA7A-9C6A-2601-0689271A4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20"/>
                <a:ext cx="178" cy="393"/>
              </a:xfrm>
              <a:custGeom>
                <a:avLst/>
                <a:gdLst>
                  <a:gd name="T0" fmla="*/ 0 w 178"/>
                  <a:gd name="T1" fmla="*/ 0 h 393"/>
                  <a:gd name="T2" fmla="*/ 150 w 178"/>
                  <a:gd name="T3" fmla="*/ 159 h 393"/>
                  <a:gd name="T4" fmla="*/ 167 w 178"/>
                  <a:gd name="T5" fmla="*/ 393 h 3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393">
                    <a:moveTo>
                      <a:pt x="0" y="0"/>
                    </a:moveTo>
                    <a:cubicBezTo>
                      <a:pt x="25" y="26"/>
                      <a:pt x="122" y="94"/>
                      <a:pt x="150" y="159"/>
                    </a:cubicBezTo>
                    <a:cubicBezTo>
                      <a:pt x="178" y="224"/>
                      <a:pt x="163" y="344"/>
                      <a:pt x="167" y="39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3" name="Freeform 602">
                <a:extLst>
                  <a:ext uri="{FF2B5EF4-FFF2-40B4-BE49-F238E27FC236}">
                    <a16:creationId xmlns:a16="http://schemas.microsoft.com/office/drawing/2014/main" id="{174FCF3E-5B59-CAB2-ABAF-7585FAED54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154"/>
                <a:ext cx="115" cy="434"/>
              </a:xfrm>
              <a:custGeom>
                <a:avLst/>
                <a:gdLst>
                  <a:gd name="T0" fmla="*/ 0 w 115"/>
                  <a:gd name="T1" fmla="*/ 0 h 434"/>
                  <a:gd name="T2" fmla="*/ 100 w 115"/>
                  <a:gd name="T3" fmla="*/ 208 h 434"/>
                  <a:gd name="T4" fmla="*/ 92 w 115"/>
                  <a:gd name="T5" fmla="*/ 434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434">
                    <a:moveTo>
                      <a:pt x="0" y="0"/>
                    </a:moveTo>
                    <a:cubicBezTo>
                      <a:pt x="17" y="35"/>
                      <a:pt x="85" y="136"/>
                      <a:pt x="100" y="208"/>
                    </a:cubicBezTo>
                    <a:cubicBezTo>
                      <a:pt x="115" y="280"/>
                      <a:pt x="94" y="387"/>
                      <a:pt x="92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4" name="Freeform 603">
                <a:extLst>
                  <a:ext uri="{FF2B5EF4-FFF2-40B4-BE49-F238E27FC236}">
                    <a16:creationId xmlns:a16="http://schemas.microsoft.com/office/drawing/2014/main" id="{47CA46C2-E64C-52B6-25C8-194373FD61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54"/>
                <a:ext cx="129" cy="443"/>
              </a:xfrm>
              <a:custGeom>
                <a:avLst/>
                <a:gdLst>
                  <a:gd name="T0" fmla="*/ 0 w 129"/>
                  <a:gd name="T1" fmla="*/ 0 h 443"/>
                  <a:gd name="T2" fmla="*/ 121 w 129"/>
                  <a:gd name="T3" fmla="*/ 234 h 443"/>
                  <a:gd name="T4" fmla="*/ 50 w 129"/>
                  <a:gd name="T5" fmla="*/ 443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443">
                    <a:moveTo>
                      <a:pt x="0" y="0"/>
                    </a:moveTo>
                    <a:cubicBezTo>
                      <a:pt x="22" y="39"/>
                      <a:pt x="113" y="160"/>
                      <a:pt x="121" y="234"/>
                    </a:cubicBezTo>
                    <a:cubicBezTo>
                      <a:pt x="129" y="308"/>
                      <a:pt x="65" y="400"/>
                      <a:pt x="50" y="44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5" name="Freeform 604">
                <a:extLst>
                  <a:ext uri="{FF2B5EF4-FFF2-40B4-BE49-F238E27FC236}">
                    <a16:creationId xmlns:a16="http://schemas.microsoft.com/office/drawing/2014/main" id="{B8282074-F9F6-C91B-DDC2-BE60F5496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797"/>
                <a:ext cx="113" cy="434"/>
              </a:xfrm>
              <a:custGeom>
                <a:avLst/>
                <a:gdLst>
                  <a:gd name="T0" fmla="*/ 4 w 113"/>
                  <a:gd name="T1" fmla="*/ 0 h 434"/>
                  <a:gd name="T2" fmla="*/ 79 w 113"/>
                  <a:gd name="T3" fmla="*/ 91 h 434"/>
                  <a:gd name="T4" fmla="*/ 100 w 113"/>
                  <a:gd name="T5" fmla="*/ 250 h 434"/>
                  <a:gd name="T6" fmla="*/ 0 w 113"/>
                  <a:gd name="T7" fmla="*/ 434 h 4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434">
                    <a:moveTo>
                      <a:pt x="4" y="0"/>
                    </a:moveTo>
                    <a:cubicBezTo>
                      <a:pt x="16" y="15"/>
                      <a:pt x="63" y="49"/>
                      <a:pt x="79" y="91"/>
                    </a:cubicBezTo>
                    <a:cubicBezTo>
                      <a:pt x="95" y="133"/>
                      <a:pt x="113" y="193"/>
                      <a:pt x="100" y="250"/>
                    </a:cubicBezTo>
                    <a:cubicBezTo>
                      <a:pt x="87" y="307"/>
                      <a:pt x="21" y="396"/>
                      <a:pt x="0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6" name="Freeform 605">
                <a:extLst>
                  <a:ext uri="{FF2B5EF4-FFF2-40B4-BE49-F238E27FC236}">
                    <a16:creationId xmlns:a16="http://schemas.microsoft.com/office/drawing/2014/main" id="{AFD70392-094D-2E1D-89AE-8E42695E7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022"/>
                <a:ext cx="72" cy="396"/>
              </a:xfrm>
              <a:custGeom>
                <a:avLst/>
                <a:gdLst>
                  <a:gd name="T0" fmla="*/ 40 w 72"/>
                  <a:gd name="T1" fmla="*/ 0 h 396"/>
                  <a:gd name="T2" fmla="*/ 65 w 72"/>
                  <a:gd name="T3" fmla="*/ 200 h 396"/>
                  <a:gd name="T4" fmla="*/ 0 w 72"/>
                  <a:gd name="T5" fmla="*/ 396 h 3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96">
                    <a:moveTo>
                      <a:pt x="40" y="0"/>
                    </a:moveTo>
                    <a:cubicBezTo>
                      <a:pt x="43" y="33"/>
                      <a:pt x="72" y="134"/>
                      <a:pt x="65" y="200"/>
                    </a:cubicBezTo>
                    <a:cubicBezTo>
                      <a:pt x="58" y="266"/>
                      <a:pt x="14" y="355"/>
                      <a:pt x="0" y="3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7" name="Freeform 606">
                <a:extLst>
                  <a:ext uri="{FF2B5EF4-FFF2-40B4-BE49-F238E27FC236}">
                    <a16:creationId xmlns:a16="http://schemas.microsoft.com/office/drawing/2014/main" id="{545BCD3A-CB06-70BE-199D-BD3AA4324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06"/>
                <a:ext cx="166" cy="391"/>
              </a:xfrm>
              <a:custGeom>
                <a:avLst/>
                <a:gdLst>
                  <a:gd name="T0" fmla="*/ 146 w 166"/>
                  <a:gd name="T1" fmla="*/ 0 h 391"/>
                  <a:gd name="T2" fmla="*/ 146 w 166"/>
                  <a:gd name="T3" fmla="*/ 217 h 391"/>
                  <a:gd name="T4" fmla="*/ 25 w 166"/>
                  <a:gd name="T5" fmla="*/ 365 h 391"/>
                  <a:gd name="T6" fmla="*/ 0 w 166"/>
                  <a:gd name="T7" fmla="*/ 374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391">
                    <a:moveTo>
                      <a:pt x="146" y="0"/>
                    </a:moveTo>
                    <a:cubicBezTo>
                      <a:pt x="146" y="36"/>
                      <a:pt x="166" y="156"/>
                      <a:pt x="146" y="217"/>
                    </a:cubicBezTo>
                    <a:cubicBezTo>
                      <a:pt x="126" y="278"/>
                      <a:pt x="49" y="339"/>
                      <a:pt x="25" y="365"/>
                    </a:cubicBezTo>
                    <a:cubicBezTo>
                      <a:pt x="1" y="391"/>
                      <a:pt x="5" y="372"/>
                      <a:pt x="0" y="37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8" name="Freeform 607">
                <a:extLst>
                  <a:ext uri="{FF2B5EF4-FFF2-40B4-BE49-F238E27FC236}">
                    <a16:creationId xmlns:a16="http://schemas.microsoft.com/office/drawing/2014/main" id="{86747660-4A6A-EA7C-08AA-C91E5F10F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347"/>
                <a:ext cx="212" cy="368"/>
              </a:xfrm>
              <a:custGeom>
                <a:avLst/>
                <a:gdLst>
                  <a:gd name="T0" fmla="*/ 167 w 212"/>
                  <a:gd name="T1" fmla="*/ 0 h 368"/>
                  <a:gd name="T2" fmla="*/ 184 w 212"/>
                  <a:gd name="T3" fmla="*/ 218 h 368"/>
                  <a:gd name="T4" fmla="*/ 0 w 212"/>
                  <a:gd name="T5" fmla="*/ 368 h 3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2" h="368">
                    <a:moveTo>
                      <a:pt x="167" y="0"/>
                    </a:moveTo>
                    <a:cubicBezTo>
                      <a:pt x="171" y="36"/>
                      <a:pt x="212" y="157"/>
                      <a:pt x="184" y="218"/>
                    </a:cubicBezTo>
                    <a:cubicBezTo>
                      <a:pt x="156" y="279"/>
                      <a:pt x="38" y="337"/>
                      <a:pt x="0" y="3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69" name="Freeform 608">
                <a:extLst>
                  <a:ext uri="{FF2B5EF4-FFF2-40B4-BE49-F238E27FC236}">
                    <a16:creationId xmlns:a16="http://schemas.microsoft.com/office/drawing/2014/main" id="{D13A91AD-35F0-B200-8BE1-E94B484CE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98"/>
                <a:ext cx="192" cy="350"/>
              </a:xfrm>
              <a:custGeom>
                <a:avLst/>
                <a:gdLst>
                  <a:gd name="T0" fmla="*/ 192 w 192"/>
                  <a:gd name="T1" fmla="*/ 0 h 350"/>
                  <a:gd name="T2" fmla="*/ 150 w 192"/>
                  <a:gd name="T3" fmla="*/ 242 h 350"/>
                  <a:gd name="T4" fmla="*/ 0 w 192"/>
                  <a:gd name="T5" fmla="*/ 350 h 3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50">
                    <a:moveTo>
                      <a:pt x="192" y="0"/>
                    </a:moveTo>
                    <a:cubicBezTo>
                      <a:pt x="185" y="40"/>
                      <a:pt x="182" y="184"/>
                      <a:pt x="150" y="242"/>
                    </a:cubicBezTo>
                    <a:cubicBezTo>
                      <a:pt x="118" y="300"/>
                      <a:pt x="31" y="328"/>
                      <a:pt x="0" y="35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70" name="Freeform 609">
                <a:extLst>
                  <a:ext uri="{FF2B5EF4-FFF2-40B4-BE49-F238E27FC236}">
                    <a16:creationId xmlns:a16="http://schemas.microsoft.com/office/drawing/2014/main" id="{B3C3C151-6787-637E-CED4-841D11B88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48"/>
                <a:ext cx="192" cy="225"/>
              </a:xfrm>
              <a:custGeom>
                <a:avLst/>
                <a:gdLst>
                  <a:gd name="T0" fmla="*/ 192 w 192"/>
                  <a:gd name="T1" fmla="*/ 0 h 225"/>
                  <a:gd name="T2" fmla="*/ 142 w 192"/>
                  <a:gd name="T3" fmla="*/ 100 h 225"/>
                  <a:gd name="T4" fmla="*/ 100 w 192"/>
                  <a:gd name="T5" fmla="*/ 175 h 225"/>
                  <a:gd name="T6" fmla="*/ 0 w 192"/>
                  <a:gd name="T7" fmla="*/ 225 h 2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225">
                    <a:moveTo>
                      <a:pt x="192" y="0"/>
                    </a:moveTo>
                    <a:cubicBezTo>
                      <a:pt x="185" y="17"/>
                      <a:pt x="157" y="71"/>
                      <a:pt x="142" y="100"/>
                    </a:cubicBezTo>
                    <a:cubicBezTo>
                      <a:pt x="127" y="129"/>
                      <a:pt x="124" y="154"/>
                      <a:pt x="100" y="175"/>
                    </a:cubicBezTo>
                    <a:cubicBezTo>
                      <a:pt x="76" y="196"/>
                      <a:pt x="21" y="215"/>
                      <a:pt x="0" y="2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3051" name="Freeform 440" descr="Oak">
            <a:extLst>
              <a:ext uri="{FF2B5EF4-FFF2-40B4-BE49-F238E27FC236}">
                <a16:creationId xmlns:a16="http://schemas.microsoft.com/office/drawing/2014/main" id="{43D8F9B2-43B9-62AE-0AA5-2ED47BC1489E}"/>
              </a:ext>
            </a:extLst>
          </p:cNvPr>
          <p:cNvSpPr>
            <a:spLocks/>
          </p:cNvSpPr>
          <p:nvPr/>
        </p:nvSpPr>
        <p:spPr bwMode="auto">
          <a:xfrm>
            <a:off x="7318375" y="2974975"/>
            <a:ext cx="1819275" cy="334963"/>
          </a:xfrm>
          <a:custGeom>
            <a:avLst/>
            <a:gdLst>
              <a:gd name="T0" fmla="*/ 2147483647 w 1872"/>
              <a:gd name="T1" fmla="*/ 2147483647 h 288"/>
              <a:gd name="T2" fmla="*/ 0 w 1872"/>
              <a:gd name="T3" fmla="*/ 0 h 288"/>
              <a:gd name="T4" fmla="*/ 0 w 1872"/>
              <a:gd name="T5" fmla="*/ 2147483647 h 288"/>
              <a:gd name="T6" fmla="*/ 2147483647 w 1872"/>
              <a:gd name="T7" fmla="*/ 2147483647 h 288"/>
              <a:gd name="T8" fmla="*/ 2147483647 w 1872"/>
              <a:gd name="T9" fmla="*/ 2147483647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288">
                <a:moveTo>
                  <a:pt x="1872" y="96"/>
                </a:moveTo>
                <a:lnTo>
                  <a:pt x="0" y="0"/>
                </a:lnTo>
                <a:lnTo>
                  <a:pt x="0" y="240"/>
                </a:lnTo>
                <a:lnTo>
                  <a:pt x="1872" y="288"/>
                </a:lnTo>
                <a:lnTo>
                  <a:pt x="1872" y="9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52" name="Freeform 441" descr="Oak">
            <a:extLst>
              <a:ext uri="{FF2B5EF4-FFF2-40B4-BE49-F238E27FC236}">
                <a16:creationId xmlns:a16="http://schemas.microsoft.com/office/drawing/2014/main" id="{D7A8B7E9-6570-0981-1E32-DE4BB35450B0}"/>
              </a:ext>
            </a:extLst>
          </p:cNvPr>
          <p:cNvSpPr>
            <a:spLocks/>
          </p:cNvSpPr>
          <p:nvPr/>
        </p:nvSpPr>
        <p:spPr bwMode="auto">
          <a:xfrm>
            <a:off x="4946650" y="2438400"/>
            <a:ext cx="4197350" cy="669925"/>
          </a:xfrm>
          <a:custGeom>
            <a:avLst/>
            <a:gdLst>
              <a:gd name="T0" fmla="*/ 2147483647 w 4320"/>
              <a:gd name="T1" fmla="*/ 2147483647 h 576"/>
              <a:gd name="T2" fmla="*/ 0 w 4320"/>
              <a:gd name="T3" fmla="*/ 0 h 576"/>
              <a:gd name="T4" fmla="*/ 2147483647 w 4320"/>
              <a:gd name="T5" fmla="*/ 2147483647 h 576"/>
              <a:gd name="T6" fmla="*/ 2147483647 w 4320"/>
              <a:gd name="T7" fmla="*/ 2147483647 h 576"/>
              <a:gd name="T8" fmla="*/ 2147483647 w 4320"/>
              <a:gd name="T9" fmla="*/ 2147483647 h 576"/>
              <a:gd name="T10" fmla="*/ 2147483647 w 4320"/>
              <a:gd name="T11" fmla="*/ 2147483647 h 57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0" h="576">
                <a:moveTo>
                  <a:pt x="4320" y="288"/>
                </a:moveTo>
                <a:lnTo>
                  <a:pt x="0" y="0"/>
                </a:lnTo>
                <a:lnTo>
                  <a:pt x="10" y="334"/>
                </a:lnTo>
                <a:lnTo>
                  <a:pt x="816" y="384"/>
                </a:lnTo>
                <a:lnTo>
                  <a:pt x="4320" y="576"/>
                </a:lnTo>
                <a:lnTo>
                  <a:pt x="4320" y="28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3053" name="Freeform 451" descr="Medium wood">
            <a:extLst>
              <a:ext uri="{FF2B5EF4-FFF2-40B4-BE49-F238E27FC236}">
                <a16:creationId xmlns:a16="http://schemas.microsoft.com/office/drawing/2014/main" id="{87682B6C-26B7-F391-619C-3D7065DF29B0}"/>
              </a:ext>
            </a:extLst>
          </p:cNvPr>
          <p:cNvSpPr>
            <a:spLocks/>
          </p:cNvSpPr>
          <p:nvPr/>
        </p:nvSpPr>
        <p:spPr bwMode="auto">
          <a:xfrm>
            <a:off x="4191000" y="685800"/>
            <a:ext cx="5326063" cy="2332038"/>
          </a:xfrm>
          <a:custGeom>
            <a:avLst/>
            <a:gdLst>
              <a:gd name="T0" fmla="*/ 2147483647 w 3355"/>
              <a:gd name="T1" fmla="*/ 2147483647 h 1469"/>
              <a:gd name="T2" fmla="*/ 2147483647 w 3355"/>
              <a:gd name="T3" fmla="*/ 2147483647 h 1469"/>
              <a:gd name="T4" fmla="*/ 2147483647 w 3355"/>
              <a:gd name="T5" fmla="*/ 2147483647 h 1469"/>
              <a:gd name="T6" fmla="*/ 2147483647 w 3355"/>
              <a:gd name="T7" fmla="*/ 2147483647 h 1469"/>
              <a:gd name="T8" fmla="*/ 2147483647 w 3355"/>
              <a:gd name="T9" fmla="*/ 2147483647 h 1469"/>
              <a:gd name="T10" fmla="*/ 2147483647 w 3355"/>
              <a:gd name="T11" fmla="*/ 2147483647 h 1469"/>
              <a:gd name="T12" fmla="*/ 2147483647 w 3355"/>
              <a:gd name="T13" fmla="*/ 2147483647 h 1469"/>
              <a:gd name="T14" fmla="*/ 2147483647 w 3355"/>
              <a:gd name="T15" fmla="*/ 2147483647 h 1469"/>
              <a:gd name="T16" fmla="*/ 2147483647 w 3355"/>
              <a:gd name="T17" fmla="*/ 2147483647 h 1469"/>
              <a:gd name="T18" fmla="*/ 2147483647 w 3355"/>
              <a:gd name="T19" fmla="*/ 2147483647 h 1469"/>
              <a:gd name="T20" fmla="*/ 2147483647 w 3355"/>
              <a:gd name="T21" fmla="*/ 2147483647 h 1469"/>
              <a:gd name="T22" fmla="*/ 2147483647 w 3355"/>
              <a:gd name="T23" fmla="*/ 2147483647 h 1469"/>
              <a:gd name="T24" fmla="*/ 2147483647 w 3355"/>
              <a:gd name="T25" fmla="*/ 2147483647 h 1469"/>
              <a:gd name="T26" fmla="*/ 2147483647 w 3355"/>
              <a:gd name="T27" fmla="*/ 2147483647 h 1469"/>
              <a:gd name="T28" fmla="*/ 2147483647 w 3355"/>
              <a:gd name="T29" fmla="*/ 2147483647 h 1469"/>
              <a:gd name="T30" fmla="*/ 2147483647 w 3355"/>
              <a:gd name="T31" fmla="*/ 2147483647 h 1469"/>
              <a:gd name="T32" fmla="*/ 2147483647 w 3355"/>
              <a:gd name="T33" fmla="*/ 2147483647 h 1469"/>
              <a:gd name="T34" fmla="*/ 2147483647 w 3355"/>
              <a:gd name="T35" fmla="*/ 2147483647 h 1469"/>
              <a:gd name="T36" fmla="*/ 2147483647 w 3355"/>
              <a:gd name="T37" fmla="*/ 2147483647 h 1469"/>
              <a:gd name="T38" fmla="*/ 2147483647 w 3355"/>
              <a:gd name="T39" fmla="*/ 2147483647 h 1469"/>
              <a:gd name="T40" fmla="*/ 2147483647 w 3355"/>
              <a:gd name="T41" fmla="*/ 2147483647 h 1469"/>
              <a:gd name="T42" fmla="*/ 2147483647 w 3355"/>
              <a:gd name="T43" fmla="*/ 2147483647 h 1469"/>
              <a:gd name="T44" fmla="*/ 2147483647 w 3355"/>
              <a:gd name="T45" fmla="*/ 2147483647 h 1469"/>
              <a:gd name="T46" fmla="*/ 2147483647 w 3355"/>
              <a:gd name="T47" fmla="*/ 2147483647 h 1469"/>
              <a:gd name="T48" fmla="*/ 2147483647 w 3355"/>
              <a:gd name="T49" fmla="*/ 2147483647 h 1469"/>
              <a:gd name="T50" fmla="*/ 2147483647 w 3355"/>
              <a:gd name="T51" fmla="*/ 2147483647 h 1469"/>
              <a:gd name="T52" fmla="*/ 2147483647 w 3355"/>
              <a:gd name="T53" fmla="*/ 2147483647 h 1469"/>
              <a:gd name="T54" fmla="*/ 2147483647 w 3355"/>
              <a:gd name="T55" fmla="*/ 2147483647 h 1469"/>
              <a:gd name="T56" fmla="*/ 2147483647 w 3355"/>
              <a:gd name="T57" fmla="*/ 2147483647 h 1469"/>
              <a:gd name="T58" fmla="*/ 2147483647 w 3355"/>
              <a:gd name="T59" fmla="*/ 2147483647 h 1469"/>
              <a:gd name="T60" fmla="*/ 2147483647 w 3355"/>
              <a:gd name="T61" fmla="*/ 2147483647 h 1469"/>
              <a:gd name="T62" fmla="*/ 2147483647 w 3355"/>
              <a:gd name="T63" fmla="*/ 2147483647 h 1469"/>
              <a:gd name="T64" fmla="*/ 2147483647 w 3355"/>
              <a:gd name="T65" fmla="*/ 2147483647 h 1469"/>
              <a:gd name="T66" fmla="*/ 2147483647 w 3355"/>
              <a:gd name="T67" fmla="*/ 2147483647 h 1469"/>
              <a:gd name="T68" fmla="*/ 2147483647 w 3355"/>
              <a:gd name="T69" fmla="*/ 2147483647 h 1469"/>
              <a:gd name="T70" fmla="*/ 2147483647 w 3355"/>
              <a:gd name="T71" fmla="*/ 2147483647 h 1469"/>
              <a:gd name="T72" fmla="*/ 2147483647 w 3355"/>
              <a:gd name="T73" fmla="*/ 2147483647 h 1469"/>
              <a:gd name="T74" fmla="*/ 2147483647 w 3355"/>
              <a:gd name="T75" fmla="*/ 2147483647 h 1469"/>
              <a:gd name="T76" fmla="*/ 2147483647 w 3355"/>
              <a:gd name="T77" fmla="*/ 2147483647 h 1469"/>
              <a:gd name="T78" fmla="*/ 2147483647 w 3355"/>
              <a:gd name="T79" fmla="*/ 2147483647 h 146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355" h="1469">
                <a:moveTo>
                  <a:pt x="136" y="1216"/>
                </a:moveTo>
                <a:cubicBezTo>
                  <a:pt x="155" y="1198"/>
                  <a:pt x="0" y="1284"/>
                  <a:pt x="250" y="1106"/>
                </a:cubicBezTo>
                <a:cubicBezTo>
                  <a:pt x="501" y="929"/>
                  <a:pt x="1354" y="296"/>
                  <a:pt x="1637" y="148"/>
                </a:cubicBezTo>
                <a:cubicBezTo>
                  <a:pt x="1920" y="0"/>
                  <a:pt x="1709" y="70"/>
                  <a:pt x="1949" y="217"/>
                </a:cubicBezTo>
                <a:cubicBezTo>
                  <a:pt x="2189" y="364"/>
                  <a:pt x="2846" y="856"/>
                  <a:pt x="3076" y="1027"/>
                </a:cubicBezTo>
                <a:cubicBezTo>
                  <a:pt x="3306" y="1198"/>
                  <a:pt x="3299" y="1177"/>
                  <a:pt x="3327" y="1244"/>
                </a:cubicBezTo>
                <a:cubicBezTo>
                  <a:pt x="3355" y="1311"/>
                  <a:pt x="3270" y="1395"/>
                  <a:pt x="3243" y="1427"/>
                </a:cubicBezTo>
                <a:cubicBezTo>
                  <a:pt x="3216" y="1459"/>
                  <a:pt x="3185" y="1441"/>
                  <a:pt x="3168" y="1436"/>
                </a:cubicBezTo>
                <a:cubicBezTo>
                  <a:pt x="3151" y="1431"/>
                  <a:pt x="3156" y="1414"/>
                  <a:pt x="3143" y="1394"/>
                </a:cubicBezTo>
                <a:cubicBezTo>
                  <a:pt x="3130" y="1374"/>
                  <a:pt x="3136" y="1344"/>
                  <a:pt x="3093" y="1319"/>
                </a:cubicBezTo>
                <a:cubicBezTo>
                  <a:pt x="3050" y="1294"/>
                  <a:pt x="2935" y="1278"/>
                  <a:pt x="2885" y="1243"/>
                </a:cubicBezTo>
                <a:cubicBezTo>
                  <a:pt x="2835" y="1208"/>
                  <a:pt x="2831" y="1152"/>
                  <a:pt x="2793" y="1106"/>
                </a:cubicBezTo>
                <a:cubicBezTo>
                  <a:pt x="2754" y="1061"/>
                  <a:pt x="2693" y="985"/>
                  <a:pt x="2654" y="969"/>
                </a:cubicBezTo>
                <a:cubicBezTo>
                  <a:pt x="2616" y="954"/>
                  <a:pt x="2593" y="1030"/>
                  <a:pt x="2562" y="1015"/>
                </a:cubicBezTo>
                <a:cubicBezTo>
                  <a:pt x="2531" y="1000"/>
                  <a:pt x="2500" y="924"/>
                  <a:pt x="2469" y="878"/>
                </a:cubicBezTo>
                <a:cubicBezTo>
                  <a:pt x="2439" y="833"/>
                  <a:pt x="2400" y="749"/>
                  <a:pt x="2377" y="741"/>
                </a:cubicBezTo>
                <a:cubicBezTo>
                  <a:pt x="2354" y="734"/>
                  <a:pt x="2361" y="833"/>
                  <a:pt x="2331" y="833"/>
                </a:cubicBezTo>
                <a:cubicBezTo>
                  <a:pt x="2300" y="833"/>
                  <a:pt x="2230" y="787"/>
                  <a:pt x="2192" y="741"/>
                </a:cubicBezTo>
                <a:cubicBezTo>
                  <a:pt x="2153" y="696"/>
                  <a:pt x="2130" y="582"/>
                  <a:pt x="2100" y="559"/>
                </a:cubicBezTo>
                <a:cubicBezTo>
                  <a:pt x="2069" y="536"/>
                  <a:pt x="2046" y="612"/>
                  <a:pt x="2007" y="605"/>
                </a:cubicBezTo>
                <a:cubicBezTo>
                  <a:pt x="1969" y="597"/>
                  <a:pt x="1915" y="551"/>
                  <a:pt x="1868" y="513"/>
                </a:cubicBezTo>
                <a:cubicBezTo>
                  <a:pt x="1822" y="475"/>
                  <a:pt x="1761" y="369"/>
                  <a:pt x="1730" y="376"/>
                </a:cubicBezTo>
                <a:cubicBezTo>
                  <a:pt x="1699" y="384"/>
                  <a:pt x="1722" y="529"/>
                  <a:pt x="1683" y="559"/>
                </a:cubicBezTo>
                <a:cubicBezTo>
                  <a:pt x="1645" y="589"/>
                  <a:pt x="1545" y="544"/>
                  <a:pt x="1499" y="559"/>
                </a:cubicBezTo>
                <a:cubicBezTo>
                  <a:pt x="1452" y="574"/>
                  <a:pt x="1452" y="627"/>
                  <a:pt x="1406" y="650"/>
                </a:cubicBezTo>
                <a:cubicBezTo>
                  <a:pt x="1360" y="673"/>
                  <a:pt x="1267" y="658"/>
                  <a:pt x="1221" y="696"/>
                </a:cubicBezTo>
                <a:cubicBezTo>
                  <a:pt x="1175" y="734"/>
                  <a:pt x="1183" y="840"/>
                  <a:pt x="1129" y="878"/>
                </a:cubicBezTo>
                <a:cubicBezTo>
                  <a:pt x="1075" y="916"/>
                  <a:pt x="944" y="909"/>
                  <a:pt x="898" y="924"/>
                </a:cubicBezTo>
                <a:cubicBezTo>
                  <a:pt x="851" y="939"/>
                  <a:pt x="874" y="931"/>
                  <a:pt x="851" y="969"/>
                </a:cubicBezTo>
                <a:cubicBezTo>
                  <a:pt x="828" y="1007"/>
                  <a:pt x="805" y="1121"/>
                  <a:pt x="759" y="1152"/>
                </a:cubicBezTo>
                <a:cubicBezTo>
                  <a:pt x="713" y="1182"/>
                  <a:pt x="613" y="1152"/>
                  <a:pt x="574" y="1152"/>
                </a:cubicBezTo>
                <a:cubicBezTo>
                  <a:pt x="535" y="1152"/>
                  <a:pt x="543" y="1137"/>
                  <a:pt x="528" y="1152"/>
                </a:cubicBezTo>
                <a:cubicBezTo>
                  <a:pt x="512" y="1167"/>
                  <a:pt x="497" y="1220"/>
                  <a:pt x="482" y="1243"/>
                </a:cubicBezTo>
                <a:cubicBezTo>
                  <a:pt x="466" y="1266"/>
                  <a:pt x="458" y="1266"/>
                  <a:pt x="435" y="1289"/>
                </a:cubicBezTo>
                <a:cubicBezTo>
                  <a:pt x="412" y="1312"/>
                  <a:pt x="379" y="1356"/>
                  <a:pt x="343" y="1380"/>
                </a:cubicBezTo>
                <a:cubicBezTo>
                  <a:pt x="306" y="1404"/>
                  <a:pt x="251" y="1421"/>
                  <a:pt x="217" y="1430"/>
                </a:cubicBezTo>
                <a:cubicBezTo>
                  <a:pt x="182" y="1440"/>
                  <a:pt x="153" y="1469"/>
                  <a:pt x="136" y="1438"/>
                </a:cubicBezTo>
                <a:cubicBezTo>
                  <a:pt x="118" y="1407"/>
                  <a:pt x="116" y="1283"/>
                  <a:pt x="112" y="1243"/>
                </a:cubicBezTo>
                <a:cubicBezTo>
                  <a:pt x="108" y="1203"/>
                  <a:pt x="104" y="1205"/>
                  <a:pt x="112" y="1197"/>
                </a:cubicBezTo>
                <a:cubicBezTo>
                  <a:pt x="119" y="1190"/>
                  <a:pt x="139" y="1194"/>
                  <a:pt x="158" y="1197"/>
                </a:cubicBez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667" name="Group 1115">
            <a:extLst>
              <a:ext uri="{FF2B5EF4-FFF2-40B4-BE49-F238E27FC236}">
                <a16:creationId xmlns:a16="http://schemas.microsoft.com/office/drawing/2014/main" id="{5B332E6A-7D51-E26E-BA1B-297729014DB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715000" y="4291013"/>
            <a:ext cx="1182688" cy="2033587"/>
            <a:chOff x="3716" y="2548"/>
            <a:chExt cx="652" cy="1196"/>
          </a:xfrm>
        </p:grpSpPr>
        <p:sp>
          <p:nvSpPr>
            <p:cNvPr id="43313" name="Freeform 1116">
              <a:extLst>
                <a:ext uri="{FF2B5EF4-FFF2-40B4-BE49-F238E27FC236}">
                  <a16:creationId xmlns:a16="http://schemas.microsoft.com/office/drawing/2014/main" id="{AE6F141C-12D7-910B-D046-C1A17E2ABB5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3" y="2736"/>
              <a:ext cx="161" cy="121"/>
            </a:xfrm>
            <a:custGeom>
              <a:avLst/>
              <a:gdLst>
                <a:gd name="T0" fmla="*/ 0 w 576"/>
                <a:gd name="T1" fmla="*/ 0 h 432"/>
                <a:gd name="T2" fmla="*/ 0 w 576"/>
                <a:gd name="T3" fmla="*/ 0 h 432"/>
                <a:gd name="T4" fmla="*/ 0 w 576"/>
                <a:gd name="T5" fmla="*/ 0 h 432"/>
                <a:gd name="T6" fmla="*/ 0 w 576"/>
                <a:gd name="T7" fmla="*/ 0 h 432"/>
                <a:gd name="T8" fmla="*/ 0 w 576"/>
                <a:gd name="T9" fmla="*/ 0 h 432"/>
                <a:gd name="T10" fmla="*/ 0 w 576"/>
                <a:gd name="T11" fmla="*/ 0 h 432"/>
                <a:gd name="T12" fmla="*/ 0 w 576"/>
                <a:gd name="T13" fmla="*/ 0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4" name="Freeform 1117">
              <a:extLst>
                <a:ext uri="{FF2B5EF4-FFF2-40B4-BE49-F238E27FC236}">
                  <a16:creationId xmlns:a16="http://schemas.microsoft.com/office/drawing/2014/main" id="{904602DD-2A4C-B38B-0F42-6D6A4E2B2A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09" y="2548"/>
              <a:ext cx="236" cy="372"/>
            </a:xfrm>
            <a:custGeom>
              <a:avLst/>
              <a:gdLst>
                <a:gd name="T0" fmla="*/ 0 w 848"/>
                <a:gd name="T1" fmla="*/ 0 h 1330"/>
                <a:gd name="T2" fmla="*/ 0 w 848"/>
                <a:gd name="T3" fmla="*/ 0 h 1330"/>
                <a:gd name="T4" fmla="*/ 0 w 848"/>
                <a:gd name="T5" fmla="*/ 0 h 1330"/>
                <a:gd name="T6" fmla="*/ 0 w 848"/>
                <a:gd name="T7" fmla="*/ 0 h 1330"/>
                <a:gd name="T8" fmla="*/ 0 w 848"/>
                <a:gd name="T9" fmla="*/ 0 h 1330"/>
                <a:gd name="T10" fmla="*/ 0 w 848"/>
                <a:gd name="T11" fmla="*/ 0 h 1330"/>
                <a:gd name="T12" fmla="*/ 0 w 848"/>
                <a:gd name="T13" fmla="*/ 0 h 1330"/>
                <a:gd name="T14" fmla="*/ 0 w 848"/>
                <a:gd name="T15" fmla="*/ 0 h 1330"/>
                <a:gd name="T16" fmla="*/ 0 w 848"/>
                <a:gd name="T17" fmla="*/ 0 h 1330"/>
                <a:gd name="T18" fmla="*/ 0 w 848"/>
                <a:gd name="T19" fmla="*/ 0 h 1330"/>
                <a:gd name="T20" fmla="*/ 0 w 848"/>
                <a:gd name="T21" fmla="*/ 0 h 1330"/>
                <a:gd name="T22" fmla="*/ 0 w 848"/>
                <a:gd name="T23" fmla="*/ 0 h 1330"/>
                <a:gd name="T24" fmla="*/ 0 w 848"/>
                <a:gd name="T25" fmla="*/ 0 h 1330"/>
                <a:gd name="T26" fmla="*/ 0 w 848"/>
                <a:gd name="T27" fmla="*/ 0 h 1330"/>
                <a:gd name="T28" fmla="*/ 0 w 848"/>
                <a:gd name="T29" fmla="*/ 0 h 1330"/>
                <a:gd name="T30" fmla="*/ 0 w 848"/>
                <a:gd name="T31" fmla="*/ 0 h 1330"/>
                <a:gd name="T32" fmla="*/ 0 w 848"/>
                <a:gd name="T33" fmla="*/ 0 h 1330"/>
                <a:gd name="T34" fmla="*/ 0 w 848"/>
                <a:gd name="T35" fmla="*/ 0 h 1330"/>
                <a:gd name="T36" fmla="*/ 0 w 848"/>
                <a:gd name="T37" fmla="*/ 0 h 1330"/>
                <a:gd name="T38" fmla="*/ 0 w 848"/>
                <a:gd name="T39" fmla="*/ 0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315" name="Group 1118">
              <a:extLst>
                <a:ext uri="{FF2B5EF4-FFF2-40B4-BE49-F238E27FC236}">
                  <a16:creationId xmlns:a16="http://schemas.microsoft.com/office/drawing/2014/main" id="{BD45C82A-49D6-DA3D-F79B-B63D7869B40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8" y="3032"/>
              <a:ext cx="360" cy="712"/>
              <a:chOff x="-576" y="1776"/>
              <a:chExt cx="1289" cy="2544"/>
            </a:xfrm>
          </p:grpSpPr>
          <p:sp>
            <p:nvSpPr>
              <p:cNvPr id="43338" name="Freeform 1119">
                <a:extLst>
                  <a:ext uri="{FF2B5EF4-FFF2-40B4-BE49-F238E27FC236}">
                    <a16:creationId xmlns:a16="http://schemas.microsoft.com/office/drawing/2014/main" id="{8DF75171-81CE-DBCE-77E2-21E5A50E5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9" name="Freeform 1120">
                <a:extLst>
                  <a:ext uri="{FF2B5EF4-FFF2-40B4-BE49-F238E27FC236}">
                    <a16:creationId xmlns:a16="http://schemas.microsoft.com/office/drawing/2014/main" id="{C2247A9A-D15F-1A5C-6480-79338AA6E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0" name="Freeform 1121">
                <a:extLst>
                  <a:ext uri="{FF2B5EF4-FFF2-40B4-BE49-F238E27FC236}">
                    <a16:creationId xmlns:a16="http://schemas.microsoft.com/office/drawing/2014/main" id="{284DE3C4-C9DB-6158-CB5F-4B1FF1E86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41" name="Freeform 1122">
                <a:extLst>
                  <a:ext uri="{FF2B5EF4-FFF2-40B4-BE49-F238E27FC236}">
                    <a16:creationId xmlns:a16="http://schemas.microsoft.com/office/drawing/2014/main" id="{C9B7ED16-F730-2ED1-F08B-67E220DF8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342" name="Group 1123">
                <a:extLst>
                  <a:ext uri="{FF2B5EF4-FFF2-40B4-BE49-F238E27FC236}">
                    <a16:creationId xmlns:a16="http://schemas.microsoft.com/office/drawing/2014/main" id="{FD198B40-1424-F78C-7059-617554DEEE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43343" name="Freeform 1124">
                  <a:extLst>
                    <a:ext uri="{FF2B5EF4-FFF2-40B4-BE49-F238E27FC236}">
                      <a16:creationId xmlns:a16="http://schemas.microsoft.com/office/drawing/2014/main" id="{79F0FCF8-8794-4F13-0AB3-489FBC657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44" name="Freeform 1125">
                  <a:extLst>
                    <a:ext uri="{FF2B5EF4-FFF2-40B4-BE49-F238E27FC236}">
                      <a16:creationId xmlns:a16="http://schemas.microsoft.com/office/drawing/2014/main" id="{214DC520-D74E-38A8-2D90-56F04D810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345" name="Freeform 1126">
                  <a:extLst>
                    <a:ext uri="{FF2B5EF4-FFF2-40B4-BE49-F238E27FC236}">
                      <a16:creationId xmlns:a16="http://schemas.microsoft.com/office/drawing/2014/main" id="{C646864D-99C1-C40F-FBA2-CC7FA53684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3316" name="Freeform 1127">
              <a:extLst>
                <a:ext uri="{FF2B5EF4-FFF2-40B4-BE49-F238E27FC236}">
                  <a16:creationId xmlns:a16="http://schemas.microsoft.com/office/drawing/2014/main" id="{A15BB240-1A9D-0C1A-1E64-7DE5F449220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87" y="2749"/>
              <a:ext cx="384" cy="352"/>
            </a:xfrm>
            <a:custGeom>
              <a:avLst/>
              <a:gdLst>
                <a:gd name="T0" fmla="*/ 0 w 1375"/>
                <a:gd name="T1" fmla="*/ 0 h 1256"/>
                <a:gd name="T2" fmla="*/ 0 w 1375"/>
                <a:gd name="T3" fmla="*/ 0 h 1256"/>
                <a:gd name="T4" fmla="*/ 0 w 1375"/>
                <a:gd name="T5" fmla="*/ 0 h 1256"/>
                <a:gd name="T6" fmla="*/ 0 w 1375"/>
                <a:gd name="T7" fmla="*/ 0 h 1256"/>
                <a:gd name="T8" fmla="*/ 0 w 1375"/>
                <a:gd name="T9" fmla="*/ 0 h 1256"/>
                <a:gd name="T10" fmla="*/ 0 w 1375"/>
                <a:gd name="T11" fmla="*/ 0 h 1256"/>
                <a:gd name="T12" fmla="*/ 0 w 1375"/>
                <a:gd name="T13" fmla="*/ 0 h 1256"/>
                <a:gd name="T14" fmla="*/ 0 w 1375"/>
                <a:gd name="T15" fmla="*/ 0 h 1256"/>
                <a:gd name="T16" fmla="*/ 0 w 1375"/>
                <a:gd name="T17" fmla="*/ 0 h 1256"/>
                <a:gd name="T18" fmla="*/ 0 w 1375"/>
                <a:gd name="T19" fmla="*/ 0 h 1256"/>
                <a:gd name="T20" fmla="*/ 0 w 1375"/>
                <a:gd name="T21" fmla="*/ 0 h 1256"/>
                <a:gd name="T22" fmla="*/ 0 w 1375"/>
                <a:gd name="T23" fmla="*/ 0 h 1256"/>
                <a:gd name="T24" fmla="*/ 0 w 1375"/>
                <a:gd name="T25" fmla="*/ 0 h 1256"/>
                <a:gd name="T26" fmla="*/ 0 w 1375"/>
                <a:gd name="T27" fmla="*/ 0 h 1256"/>
                <a:gd name="T28" fmla="*/ 0 w 1375"/>
                <a:gd name="T29" fmla="*/ 0 h 1256"/>
                <a:gd name="T30" fmla="*/ 0 w 1375"/>
                <a:gd name="T31" fmla="*/ 0 h 1256"/>
                <a:gd name="T32" fmla="*/ 0 w 1375"/>
                <a:gd name="T33" fmla="*/ 0 h 1256"/>
                <a:gd name="T34" fmla="*/ 0 w 1375"/>
                <a:gd name="T35" fmla="*/ 0 h 1256"/>
                <a:gd name="T36" fmla="*/ 0 w 1375"/>
                <a:gd name="T37" fmla="*/ 0 h 1256"/>
                <a:gd name="T38" fmla="*/ 0 w 1375"/>
                <a:gd name="T39" fmla="*/ 0 h 1256"/>
                <a:gd name="T40" fmla="*/ 0 w 1375"/>
                <a:gd name="T41" fmla="*/ 0 h 1256"/>
                <a:gd name="T42" fmla="*/ 0 w 1375"/>
                <a:gd name="T43" fmla="*/ 0 h 1256"/>
                <a:gd name="T44" fmla="*/ 0 w 1375"/>
                <a:gd name="T45" fmla="*/ 0 h 1256"/>
                <a:gd name="T46" fmla="*/ 0 w 1375"/>
                <a:gd name="T47" fmla="*/ 0 h 1256"/>
                <a:gd name="T48" fmla="*/ 0 w 1375"/>
                <a:gd name="T49" fmla="*/ 0 h 1256"/>
                <a:gd name="T50" fmla="*/ 0 w 1375"/>
                <a:gd name="T51" fmla="*/ 0 h 1256"/>
                <a:gd name="T52" fmla="*/ 0 w 1375"/>
                <a:gd name="T53" fmla="*/ 0 h 1256"/>
                <a:gd name="T54" fmla="*/ 0 w 1375"/>
                <a:gd name="T55" fmla="*/ 0 h 1256"/>
                <a:gd name="T56" fmla="*/ 0 w 1375"/>
                <a:gd name="T57" fmla="*/ 0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7" name="Freeform 1128">
              <a:extLst>
                <a:ext uri="{FF2B5EF4-FFF2-40B4-BE49-F238E27FC236}">
                  <a16:creationId xmlns:a16="http://schemas.microsoft.com/office/drawing/2014/main" id="{59DD780C-EF4D-623F-5ECE-F71F09563A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64" y="2884"/>
              <a:ext cx="13" cy="67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8" name="Freeform 1129">
              <a:extLst>
                <a:ext uri="{FF2B5EF4-FFF2-40B4-BE49-F238E27FC236}">
                  <a16:creationId xmlns:a16="http://schemas.microsoft.com/office/drawing/2014/main" id="{63B61E6F-0B41-E69C-2C16-A3F1FAD537E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48" y="2870"/>
              <a:ext cx="16" cy="54"/>
            </a:xfrm>
            <a:custGeom>
              <a:avLst/>
              <a:gdLst>
                <a:gd name="T0" fmla="*/ 0 w 56"/>
                <a:gd name="T1" fmla="*/ 0 h 192"/>
                <a:gd name="T2" fmla="*/ 0 w 56"/>
                <a:gd name="T3" fmla="*/ 0 h 192"/>
                <a:gd name="T4" fmla="*/ 0 w 56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9" name="Freeform 1130">
              <a:extLst>
                <a:ext uri="{FF2B5EF4-FFF2-40B4-BE49-F238E27FC236}">
                  <a16:creationId xmlns:a16="http://schemas.microsoft.com/office/drawing/2014/main" id="{EBB3FD50-738F-5B6C-9896-0AAFEBA62EE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57" y="2839"/>
              <a:ext cx="53" cy="31"/>
            </a:xfrm>
            <a:custGeom>
              <a:avLst/>
              <a:gdLst>
                <a:gd name="T0" fmla="*/ 0 w 192"/>
                <a:gd name="T1" fmla="*/ 0 h 112"/>
                <a:gd name="T2" fmla="*/ 0 w 192"/>
                <a:gd name="T3" fmla="*/ 0 h 112"/>
                <a:gd name="T4" fmla="*/ 0 w 19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0" name="Freeform 1131">
              <a:extLst>
                <a:ext uri="{FF2B5EF4-FFF2-40B4-BE49-F238E27FC236}">
                  <a16:creationId xmlns:a16="http://schemas.microsoft.com/office/drawing/2014/main" id="{D04E04B0-1C55-FA2E-F4C6-94179BC8F84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3" y="3018"/>
              <a:ext cx="174" cy="76"/>
            </a:xfrm>
            <a:custGeom>
              <a:avLst/>
              <a:gdLst>
                <a:gd name="T0" fmla="*/ 0 w 624"/>
                <a:gd name="T1" fmla="*/ 0 h 269"/>
                <a:gd name="T2" fmla="*/ 0 w 624"/>
                <a:gd name="T3" fmla="*/ 0 h 269"/>
                <a:gd name="T4" fmla="*/ 0 w 624"/>
                <a:gd name="T5" fmla="*/ 0 h 269"/>
                <a:gd name="T6" fmla="*/ 0 w 624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1" name="Freeform 1132">
              <a:extLst>
                <a:ext uri="{FF2B5EF4-FFF2-40B4-BE49-F238E27FC236}">
                  <a16:creationId xmlns:a16="http://schemas.microsoft.com/office/drawing/2014/main" id="{5C978546-7E63-AC9E-3EC6-5C1D89652E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57" y="2844"/>
              <a:ext cx="27" cy="40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2" name="Freeform 1133">
              <a:extLst>
                <a:ext uri="{FF2B5EF4-FFF2-40B4-BE49-F238E27FC236}">
                  <a16:creationId xmlns:a16="http://schemas.microsoft.com/office/drawing/2014/main" id="{E1620F6D-9CFF-64C0-6F9A-FA6362A8DB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30" y="2776"/>
              <a:ext cx="218" cy="239"/>
            </a:xfrm>
            <a:custGeom>
              <a:avLst/>
              <a:gdLst>
                <a:gd name="T0" fmla="*/ 0 w 783"/>
                <a:gd name="T1" fmla="*/ 0 h 852"/>
                <a:gd name="T2" fmla="*/ 0 w 783"/>
                <a:gd name="T3" fmla="*/ 0 h 852"/>
                <a:gd name="T4" fmla="*/ 0 w 783"/>
                <a:gd name="T5" fmla="*/ 0 h 852"/>
                <a:gd name="T6" fmla="*/ 0 w 783"/>
                <a:gd name="T7" fmla="*/ 0 h 852"/>
                <a:gd name="T8" fmla="*/ 0 w 783"/>
                <a:gd name="T9" fmla="*/ 0 h 852"/>
                <a:gd name="T10" fmla="*/ 0 w 783"/>
                <a:gd name="T11" fmla="*/ 0 h 852"/>
                <a:gd name="T12" fmla="*/ 0 w 783"/>
                <a:gd name="T13" fmla="*/ 0 h 852"/>
                <a:gd name="T14" fmla="*/ 0 w 783"/>
                <a:gd name="T15" fmla="*/ 0 h 852"/>
                <a:gd name="T16" fmla="*/ 0 w 783"/>
                <a:gd name="T17" fmla="*/ 0 h 852"/>
                <a:gd name="T18" fmla="*/ 0 w 783"/>
                <a:gd name="T19" fmla="*/ 0 h 852"/>
                <a:gd name="T20" fmla="*/ 0 w 783"/>
                <a:gd name="T21" fmla="*/ 0 h 852"/>
                <a:gd name="T22" fmla="*/ 0 w 783"/>
                <a:gd name="T23" fmla="*/ 0 h 852"/>
                <a:gd name="T24" fmla="*/ 0 w 783"/>
                <a:gd name="T25" fmla="*/ 0 h 852"/>
                <a:gd name="T26" fmla="*/ 0 w 783"/>
                <a:gd name="T27" fmla="*/ 0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3" name="Freeform 1134">
              <a:extLst>
                <a:ext uri="{FF2B5EF4-FFF2-40B4-BE49-F238E27FC236}">
                  <a16:creationId xmlns:a16="http://schemas.microsoft.com/office/drawing/2014/main" id="{F671454C-5AAB-EEE9-ABCF-B0AB2460F9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97" y="2854"/>
              <a:ext cx="35" cy="20"/>
            </a:xfrm>
            <a:custGeom>
              <a:avLst/>
              <a:gdLst>
                <a:gd name="T0" fmla="*/ 0 w 125"/>
                <a:gd name="T1" fmla="*/ 0 h 72"/>
                <a:gd name="T2" fmla="*/ 0 w 125"/>
                <a:gd name="T3" fmla="*/ 0 h 72"/>
                <a:gd name="T4" fmla="*/ 0 w 125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4" name="Freeform 1135">
              <a:extLst>
                <a:ext uri="{FF2B5EF4-FFF2-40B4-BE49-F238E27FC236}">
                  <a16:creationId xmlns:a16="http://schemas.microsoft.com/office/drawing/2014/main" id="{EC4D5DC1-74DD-CE92-E42B-B42F290E34B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17" y="2763"/>
              <a:ext cx="40" cy="121"/>
            </a:xfrm>
            <a:custGeom>
              <a:avLst/>
              <a:gdLst>
                <a:gd name="T0" fmla="*/ 0 w 144"/>
                <a:gd name="T1" fmla="*/ 0 h 432"/>
                <a:gd name="T2" fmla="*/ 0 w 144"/>
                <a:gd name="T3" fmla="*/ 0 h 432"/>
                <a:gd name="T4" fmla="*/ 0 w 144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5" name="Freeform 1136">
              <a:extLst>
                <a:ext uri="{FF2B5EF4-FFF2-40B4-BE49-F238E27FC236}">
                  <a16:creationId xmlns:a16="http://schemas.microsoft.com/office/drawing/2014/main" id="{D1875AA9-BB63-00C4-8EB0-7A284436F98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31" y="2844"/>
              <a:ext cx="26" cy="53"/>
            </a:xfrm>
            <a:custGeom>
              <a:avLst/>
              <a:gdLst>
                <a:gd name="T0" fmla="*/ 0 w 96"/>
                <a:gd name="T1" fmla="*/ 0 h 192"/>
                <a:gd name="T2" fmla="*/ 0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6" name="Freeform 1137">
              <a:extLst>
                <a:ext uri="{FF2B5EF4-FFF2-40B4-BE49-F238E27FC236}">
                  <a16:creationId xmlns:a16="http://schemas.microsoft.com/office/drawing/2014/main" id="{7F6354CC-C977-82C2-479B-3B6C100F17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52" y="2747"/>
              <a:ext cx="214" cy="121"/>
            </a:xfrm>
            <a:custGeom>
              <a:avLst/>
              <a:gdLst>
                <a:gd name="T0" fmla="*/ 0 w 768"/>
                <a:gd name="T1" fmla="*/ 0 h 432"/>
                <a:gd name="T2" fmla="*/ 0 w 768"/>
                <a:gd name="T3" fmla="*/ 0 h 432"/>
                <a:gd name="T4" fmla="*/ 0 w 768"/>
                <a:gd name="T5" fmla="*/ 0 h 432"/>
                <a:gd name="T6" fmla="*/ 0 w 768"/>
                <a:gd name="T7" fmla="*/ 0 h 432"/>
                <a:gd name="T8" fmla="*/ 0 w 768"/>
                <a:gd name="T9" fmla="*/ 0 h 432"/>
                <a:gd name="T10" fmla="*/ 0 w 768"/>
                <a:gd name="T11" fmla="*/ 0 h 432"/>
                <a:gd name="T12" fmla="*/ 0 w 768"/>
                <a:gd name="T13" fmla="*/ 0 h 432"/>
                <a:gd name="T14" fmla="*/ 0 w 768"/>
                <a:gd name="T15" fmla="*/ 0 h 432"/>
                <a:gd name="T16" fmla="*/ 0 w 768"/>
                <a:gd name="T17" fmla="*/ 0 h 432"/>
                <a:gd name="T18" fmla="*/ 0 w 768"/>
                <a:gd name="T19" fmla="*/ 0 h 432"/>
                <a:gd name="T20" fmla="*/ 0 w 768"/>
                <a:gd name="T21" fmla="*/ 0 h 432"/>
                <a:gd name="T22" fmla="*/ 0 w 768"/>
                <a:gd name="T23" fmla="*/ 0 h 432"/>
                <a:gd name="T24" fmla="*/ 0 w 768"/>
                <a:gd name="T25" fmla="*/ 0 h 432"/>
                <a:gd name="T26" fmla="*/ 0 w 768"/>
                <a:gd name="T27" fmla="*/ 0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7" name="Freeform 1138">
              <a:extLst>
                <a:ext uri="{FF2B5EF4-FFF2-40B4-BE49-F238E27FC236}">
                  <a16:creationId xmlns:a16="http://schemas.microsoft.com/office/drawing/2014/main" id="{B700E908-3F1B-6E18-8BA3-0633383FEFD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38" y="2591"/>
              <a:ext cx="69" cy="83"/>
            </a:xfrm>
            <a:custGeom>
              <a:avLst/>
              <a:gdLst>
                <a:gd name="T0" fmla="*/ 0 w 248"/>
                <a:gd name="T1" fmla="*/ 0 h 296"/>
                <a:gd name="T2" fmla="*/ 0 w 248"/>
                <a:gd name="T3" fmla="*/ 0 h 296"/>
                <a:gd name="T4" fmla="*/ 0 w 248"/>
                <a:gd name="T5" fmla="*/ 0 h 296"/>
                <a:gd name="T6" fmla="*/ 0 w 248"/>
                <a:gd name="T7" fmla="*/ 0 h 296"/>
                <a:gd name="T8" fmla="*/ 0 w 248"/>
                <a:gd name="T9" fmla="*/ 0 h 296"/>
                <a:gd name="T10" fmla="*/ 0 w 248"/>
                <a:gd name="T11" fmla="*/ 0 h 296"/>
                <a:gd name="T12" fmla="*/ 0 w 248"/>
                <a:gd name="T13" fmla="*/ 0 h 296"/>
                <a:gd name="T14" fmla="*/ 0 w 248"/>
                <a:gd name="T15" fmla="*/ 0 h 296"/>
                <a:gd name="T16" fmla="*/ 0 w 248"/>
                <a:gd name="T17" fmla="*/ 0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8" name="Freeform 1139">
              <a:extLst>
                <a:ext uri="{FF2B5EF4-FFF2-40B4-BE49-F238E27FC236}">
                  <a16:creationId xmlns:a16="http://schemas.microsoft.com/office/drawing/2014/main" id="{979818A4-6884-2C51-8D72-8A1BE5FB7F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2" y="2593"/>
              <a:ext cx="53" cy="54"/>
            </a:xfrm>
            <a:custGeom>
              <a:avLst/>
              <a:gdLst>
                <a:gd name="T0" fmla="*/ 0 w 192"/>
                <a:gd name="T1" fmla="*/ 0 h 192"/>
                <a:gd name="T2" fmla="*/ 0 w 192"/>
                <a:gd name="T3" fmla="*/ 0 h 192"/>
                <a:gd name="T4" fmla="*/ 0 w 192"/>
                <a:gd name="T5" fmla="*/ 0 h 192"/>
                <a:gd name="T6" fmla="*/ 0 w 192"/>
                <a:gd name="T7" fmla="*/ 0 h 192"/>
                <a:gd name="T8" fmla="*/ 0 w 192"/>
                <a:gd name="T9" fmla="*/ 0 h 192"/>
                <a:gd name="T10" fmla="*/ 0 w 192"/>
                <a:gd name="T11" fmla="*/ 0 h 192"/>
                <a:gd name="T12" fmla="*/ 0 w 192"/>
                <a:gd name="T13" fmla="*/ 0 h 192"/>
                <a:gd name="T14" fmla="*/ 0 w 192"/>
                <a:gd name="T15" fmla="*/ 0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29" name="Freeform 1140">
              <a:extLst>
                <a:ext uri="{FF2B5EF4-FFF2-40B4-BE49-F238E27FC236}">
                  <a16:creationId xmlns:a16="http://schemas.microsoft.com/office/drawing/2014/main" id="{5DACABE2-9A36-E31F-C019-C0BECE2D7CE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1" y="2634"/>
              <a:ext cx="51" cy="42"/>
            </a:xfrm>
            <a:custGeom>
              <a:avLst/>
              <a:gdLst>
                <a:gd name="T0" fmla="*/ 0 w 184"/>
                <a:gd name="T1" fmla="*/ 0 h 152"/>
                <a:gd name="T2" fmla="*/ 0 w 184"/>
                <a:gd name="T3" fmla="*/ 0 h 152"/>
                <a:gd name="T4" fmla="*/ 0 w 184"/>
                <a:gd name="T5" fmla="*/ 0 h 152"/>
                <a:gd name="T6" fmla="*/ 0 w 184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3330" name="Group 1141">
              <a:extLst>
                <a:ext uri="{FF2B5EF4-FFF2-40B4-BE49-F238E27FC236}">
                  <a16:creationId xmlns:a16="http://schemas.microsoft.com/office/drawing/2014/main" id="{DC9CA78B-1A2A-2AE7-AEFB-BBD1FBE4560D}"/>
                </a:ext>
              </a:extLst>
            </p:cNvPr>
            <p:cNvGrpSpPr>
              <a:grpSpLocks/>
            </p:cNvGrpSpPr>
            <p:nvPr/>
          </p:nvGrpSpPr>
          <p:grpSpPr bwMode="auto">
            <a:xfrm rot="20231401" flipH="1">
              <a:off x="3993" y="2830"/>
              <a:ext cx="375" cy="134"/>
              <a:chOff x="384" y="2068"/>
              <a:chExt cx="4180" cy="1377"/>
            </a:xfrm>
          </p:grpSpPr>
          <p:sp>
            <p:nvSpPr>
              <p:cNvPr id="43334" name="Freeform 1142">
                <a:extLst>
                  <a:ext uri="{FF2B5EF4-FFF2-40B4-BE49-F238E27FC236}">
                    <a16:creationId xmlns:a16="http://schemas.microsoft.com/office/drawing/2014/main" id="{6961459F-A98D-40C8-D8F1-D9580CC3D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5" name="Freeform 1143">
                <a:extLst>
                  <a:ext uri="{FF2B5EF4-FFF2-40B4-BE49-F238E27FC236}">
                    <a16:creationId xmlns:a16="http://schemas.microsoft.com/office/drawing/2014/main" id="{E7A80887-037D-2995-F2E9-E45A6C919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6" name="Freeform 1144">
                <a:extLst>
                  <a:ext uri="{FF2B5EF4-FFF2-40B4-BE49-F238E27FC236}">
                    <a16:creationId xmlns:a16="http://schemas.microsoft.com/office/drawing/2014/main" id="{A96A7656-E1E0-72F9-447B-88DC0D1CC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7" name="Freeform 1145">
                <a:extLst>
                  <a:ext uri="{FF2B5EF4-FFF2-40B4-BE49-F238E27FC236}">
                    <a16:creationId xmlns:a16="http://schemas.microsoft.com/office/drawing/2014/main" id="{47EB3C05-54F4-C03E-85AD-1A94444C3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331" name="Group 1146">
              <a:extLst>
                <a:ext uri="{FF2B5EF4-FFF2-40B4-BE49-F238E27FC236}">
                  <a16:creationId xmlns:a16="http://schemas.microsoft.com/office/drawing/2014/main" id="{7412B93F-D95D-CC9E-FEFB-0EEE8CD6F161}"/>
                </a:ext>
              </a:extLst>
            </p:cNvPr>
            <p:cNvGrpSpPr>
              <a:grpSpLocks/>
            </p:cNvGrpSpPr>
            <p:nvPr/>
          </p:nvGrpSpPr>
          <p:grpSpPr bwMode="auto">
            <a:xfrm rot="21128648" flipH="1">
              <a:off x="3716" y="2978"/>
              <a:ext cx="74" cy="114"/>
              <a:chOff x="2426" y="187"/>
              <a:chExt cx="704" cy="948"/>
            </a:xfrm>
          </p:grpSpPr>
          <p:sp>
            <p:nvSpPr>
              <p:cNvPr id="43332" name="Freeform 1147">
                <a:extLst>
                  <a:ext uri="{FF2B5EF4-FFF2-40B4-BE49-F238E27FC236}">
                    <a16:creationId xmlns:a16="http://schemas.microsoft.com/office/drawing/2014/main" id="{4D60AF8D-E145-8B87-E97F-7D32FD478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333" name="Freeform 1148">
                <a:extLst>
                  <a:ext uri="{FF2B5EF4-FFF2-40B4-BE49-F238E27FC236}">
                    <a16:creationId xmlns:a16="http://schemas.microsoft.com/office/drawing/2014/main" id="{D2763C4E-02BD-3B9E-6475-9C23E018A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4701" name="Group 1149">
            <a:extLst>
              <a:ext uri="{FF2B5EF4-FFF2-40B4-BE49-F238E27FC236}">
                <a16:creationId xmlns:a16="http://schemas.microsoft.com/office/drawing/2014/main" id="{D6D7F284-C439-985C-6660-BB0049952F47}"/>
              </a:ext>
            </a:extLst>
          </p:cNvPr>
          <p:cNvGrpSpPr>
            <a:grpSpLocks/>
          </p:cNvGrpSpPr>
          <p:nvPr/>
        </p:nvGrpSpPr>
        <p:grpSpPr bwMode="auto">
          <a:xfrm rot="881164">
            <a:off x="6181725" y="4038600"/>
            <a:ext cx="752475" cy="639763"/>
            <a:chOff x="3258" y="1632"/>
            <a:chExt cx="1922" cy="1891"/>
          </a:xfrm>
        </p:grpSpPr>
        <p:sp>
          <p:nvSpPr>
            <p:cNvPr id="43286" name="Freeform 1150">
              <a:extLst>
                <a:ext uri="{FF2B5EF4-FFF2-40B4-BE49-F238E27FC236}">
                  <a16:creationId xmlns:a16="http://schemas.microsoft.com/office/drawing/2014/main" id="{A60E6648-FB17-DB54-2CE7-AE0A7DACB35E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4 w 504"/>
                <a:gd name="T1" fmla="*/ 444 h 592"/>
                <a:gd name="T2" fmla="*/ 32 w 504"/>
                <a:gd name="T3" fmla="*/ 167 h 592"/>
                <a:gd name="T4" fmla="*/ 87 w 504"/>
                <a:gd name="T5" fmla="*/ 8 h 592"/>
                <a:gd name="T6" fmla="*/ 87 w 504"/>
                <a:gd name="T7" fmla="*/ 204 h 592"/>
                <a:gd name="T8" fmla="*/ 58 w 504"/>
                <a:gd name="T9" fmla="*/ 444 h 592"/>
                <a:gd name="T10" fmla="*/ 4 w 504"/>
                <a:gd name="T11" fmla="*/ 44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1151">
              <a:extLst>
                <a:ext uri="{FF2B5EF4-FFF2-40B4-BE49-F238E27FC236}">
                  <a16:creationId xmlns:a16="http://schemas.microsoft.com/office/drawing/2014/main" id="{F0F547B7-0807-55EE-603A-853AB4C3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633"/>
              <a:ext cx="1918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43288" name="Freeform 1152">
              <a:extLst>
                <a:ext uri="{FF2B5EF4-FFF2-40B4-BE49-F238E27FC236}">
                  <a16:creationId xmlns:a16="http://schemas.microsoft.com/office/drawing/2014/main" id="{ABDE8342-AB27-5378-4B24-24E5BCEBF0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89" name="Freeform 1153">
              <a:extLst>
                <a:ext uri="{FF2B5EF4-FFF2-40B4-BE49-F238E27FC236}">
                  <a16:creationId xmlns:a16="http://schemas.microsoft.com/office/drawing/2014/main" id="{8445BDC6-6687-CA14-B8EA-0C27D23201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130 w 680"/>
                <a:gd name="T1" fmla="*/ 152 h 248"/>
                <a:gd name="T2" fmla="*/ 103 w 680"/>
                <a:gd name="T3" fmla="*/ 104 h 248"/>
                <a:gd name="T4" fmla="*/ 29 w 680"/>
                <a:gd name="T5" fmla="*/ 8 h 248"/>
                <a:gd name="T6" fmla="*/ 3 w 680"/>
                <a:gd name="T7" fmla="*/ 56 h 248"/>
                <a:gd name="T8" fmla="*/ 39 w 680"/>
                <a:gd name="T9" fmla="*/ 152 h 248"/>
                <a:gd name="T10" fmla="*/ 103 w 680"/>
                <a:gd name="T11" fmla="*/ 248 h 248"/>
                <a:gd name="T12" fmla="*/ 130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0" name="Freeform 1154">
              <a:extLst>
                <a:ext uri="{FF2B5EF4-FFF2-40B4-BE49-F238E27FC236}">
                  <a16:creationId xmlns:a16="http://schemas.microsoft.com/office/drawing/2014/main" id="{EA3460DB-8237-04CD-FC1B-BA03BEFA6A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10 w 1104"/>
                <a:gd name="T1" fmla="*/ 69 h 904"/>
                <a:gd name="T2" fmla="*/ 10 w 1104"/>
                <a:gd name="T3" fmla="*/ 117 h 904"/>
                <a:gd name="T4" fmla="*/ 29 w 1104"/>
                <a:gd name="T5" fmla="*/ 330 h 904"/>
                <a:gd name="T6" fmla="*/ 77 w 1104"/>
                <a:gd name="T7" fmla="*/ 503 h 904"/>
                <a:gd name="T8" fmla="*/ 141 w 1104"/>
                <a:gd name="T9" fmla="*/ 675 h 904"/>
                <a:gd name="T10" fmla="*/ 207 w 1104"/>
                <a:gd name="T11" fmla="*/ 717 h 904"/>
                <a:gd name="T12" fmla="*/ 187 w 1104"/>
                <a:gd name="T13" fmla="*/ 803 h 904"/>
                <a:gd name="T14" fmla="*/ 94 w 1104"/>
                <a:gd name="T15" fmla="*/ 760 h 904"/>
                <a:gd name="T16" fmla="*/ 39 w 1104"/>
                <a:gd name="T17" fmla="*/ 630 h 904"/>
                <a:gd name="T18" fmla="*/ 10 w 1104"/>
                <a:gd name="T19" fmla="*/ 417 h 904"/>
                <a:gd name="T20" fmla="*/ 3 w 1104"/>
                <a:gd name="T21" fmla="*/ 202 h 904"/>
                <a:gd name="T22" fmla="*/ 3 w 1104"/>
                <a:gd name="T23" fmla="*/ 32 h 904"/>
                <a:gd name="T24" fmla="*/ 10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1" name="Freeform 1155">
              <a:extLst>
                <a:ext uri="{FF2B5EF4-FFF2-40B4-BE49-F238E27FC236}">
                  <a16:creationId xmlns:a16="http://schemas.microsoft.com/office/drawing/2014/main" id="{C54182CF-8454-2F56-2ACC-517C9475B0C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76 w 400"/>
                <a:gd name="T1" fmla="*/ 319 h 416"/>
                <a:gd name="T2" fmla="*/ 76 w 400"/>
                <a:gd name="T3" fmla="*/ 279 h 416"/>
                <a:gd name="T4" fmla="*/ 37 w 400"/>
                <a:gd name="T5" fmla="*/ 37 h 416"/>
                <a:gd name="T6" fmla="*/ 7 w 400"/>
                <a:gd name="T7" fmla="*/ 37 h 416"/>
                <a:gd name="T8" fmla="*/ 7 w 400"/>
                <a:gd name="T9" fmla="*/ 159 h 416"/>
                <a:gd name="T10" fmla="*/ 47 w 400"/>
                <a:gd name="T11" fmla="*/ 319 h 416"/>
                <a:gd name="T12" fmla="*/ 76 w 400"/>
                <a:gd name="T13" fmla="*/ 319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2" name="Freeform 1156">
              <a:extLst>
                <a:ext uri="{FF2B5EF4-FFF2-40B4-BE49-F238E27FC236}">
                  <a16:creationId xmlns:a16="http://schemas.microsoft.com/office/drawing/2014/main" id="{688A19DB-B1A0-F28B-1022-63457ABF50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113 w 618"/>
                <a:gd name="T1" fmla="*/ 222 h 255"/>
                <a:gd name="T2" fmla="*/ 86 w 618"/>
                <a:gd name="T3" fmla="*/ 183 h 255"/>
                <a:gd name="T4" fmla="*/ 49 w 618"/>
                <a:gd name="T5" fmla="*/ 117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3" name="Freeform 1157">
              <a:extLst>
                <a:ext uri="{FF2B5EF4-FFF2-40B4-BE49-F238E27FC236}">
                  <a16:creationId xmlns:a16="http://schemas.microsoft.com/office/drawing/2014/main" id="{150BB6E0-1E9B-8AFD-15DD-69C47BDDC5F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59 w 906"/>
                <a:gd name="T1" fmla="*/ 47 h 508"/>
                <a:gd name="T2" fmla="*/ 8 w 906"/>
                <a:gd name="T3" fmla="*/ 0 h 508"/>
                <a:gd name="T4" fmla="*/ 9 w 906"/>
                <a:gd name="T5" fmla="*/ 47 h 508"/>
                <a:gd name="T6" fmla="*/ 42 w 906"/>
                <a:gd name="T7" fmla="*/ 142 h 508"/>
                <a:gd name="T8" fmla="*/ 70 w 906"/>
                <a:gd name="T9" fmla="*/ 189 h 508"/>
                <a:gd name="T10" fmla="*/ 27 w 906"/>
                <a:gd name="T11" fmla="*/ 130 h 508"/>
                <a:gd name="T12" fmla="*/ 40 w 906"/>
                <a:gd name="T13" fmla="*/ 199 h 508"/>
                <a:gd name="T14" fmla="*/ 76 w 906"/>
                <a:gd name="T15" fmla="*/ 309 h 508"/>
                <a:gd name="T16" fmla="*/ 117 w 906"/>
                <a:gd name="T17" fmla="*/ 268 h 508"/>
                <a:gd name="T18" fmla="*/ 80 w 906"/>
                <a:gd name="T19" fmla="*/ 348 h 508"/>
                <a:gd name="T20" fmla="*/ 108 w 906"/>
                <a:gd name="T21" fmla="*/ 389 h 508"/>
                <a:gd name="T22" fmla="*/ 153 w 906"/>
                <a:gd name="T23" fmla="*/ 348 h 508"/>
                <a:gd name="T24" fmla="*/ 172 w 906"/>
                <a:gd name="T25" fmla="*/ 268 h 508"/>
                <a:gd name="T26" fmla="*/ 168 w 906"/>
                <a:gd name="T27" fmla="*/ 298 h 508"/>
                <a:gd name="T28" fmla="*/ 141 w 906"/>
                <a:gd name="T29" fmla="*/ 409 h 508"/>
                <a:gd name="T30" fmla="*/ 174 w 906"/>
                <a:gd name="T31" fmla="*/ 400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4" name="Freeform 1158">
              <a:extLst>
                <a:ext uri="{FF2B5EF4-FFF2-40B4-BE49-F238E27FC236}">
                  <a16:creationId xmlns:a16="http://schemas.microsoft.com/office/drawing/2014/main" id="{C410F31A-A77F-60E7-D02E-C26CDA65BB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10 w 56"/>
                <a:gd name="T1" fmla="*/ 0 h 336"/>
                <a:gd name="T2" fmla="*/ 3 w 56"/>
                <a:gd name="T3" fmla="*/ 79 h 336"/>
                <a:gd name="T4" fmla="*/ 3 w 56"/>
                <a:gd name="T5" fmla="*/ 27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5" name="Freeform 1159">
              <a:extLst>
                <a:ext uri="{FF2B5EF4-FFF2-40B4-BE49-F238E27FC236}">
                  <a16:creationId xmlns:a16="http://schemas.microsoft.com/office/drawing/2014/main" id="{0284936A-821C-F481-EE96-3D54BB1239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11 w 104"/>
                <a:gd name="T1" fmla="*/ 0 h 384"/>
                <a:gd name="T2" fmla="*/ 3 w 104"/>
                <a:gd name="T3" fmla="*/ 114 h 384"/>
                <a:gd name="T4" fmla="*/ 22 w 104"/>
                <a:gd name="T5" fmla="*/ 305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6" name="Freeform 1160">
              <a:extLst>
                <a:ext uri="{FF2B5EF4-FFF2-40B4-BE49-F238E27FC236}">
                  <a16:creationId xmlns:a16="http://schemas.microsoft.com/office/drawing/2014/main" id="{3F78CD00-7202-8D20-FDAB-8A33E776F5B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14 w 148"/>
                <a:gd name="T1" fmla="*/ 0 h 318"/>
                <a:gd name="T2" fmla="*/ 3 w 148"/>
                <a:gd name="T3" fmla="*/ 111 h 318"/>
                <a:gd name="T4" fmla="*/ 33 w 148"/>
                <a:gd name="T5" fmla="*/ 25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7" name="Freeform 1161">
              <a:extLst>
                <a:ext uri="{FF2B5EF4-FFF2-40B4-BE49-F238E27FC236}">
                  <a16:creationId xmlns:a16="http://schemas.microsoft.com/office/drawing/2014/main" id="{F7A95AD7-07D2-0458-6D3E-96C1EF8205B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3 w 56"/>
                <a:gd name="T1" fmla="*/ 0 h 240"/>
                <a:gd name="T2" fmla="*/ 3 w 56"/>
                <a:gd name="T3" fmla="*/ 110 h 240"/>
                <a:gd name="T4" fmla="*/ 10 w 56"/>
                <a:gd name="T5" fmla="*/ 18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8" name="Freeform 1162">
              <a:extLst>
                <a:ext uri="{FF2B5EF4-FFF2-40B4-BE49-F238E27FC236}">
                  <a16:creationId xmlns:a16="http://schemas.microsoft.com/office/drawing/2014/main" id="{AC8152DB-2A36-6838-F32E-8A70923BC1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3 w 112"/>
                <a:gd name="T1" fmla="*/ 0 h 192"/>
                <a:gd name="T2" fmla="*/ 3 w 112"/>
                <a:gd name="T3" fmla="*/ 107 h 192"/>
                <a:gd name="T4" fmla="*/ 23 w 112"/>
                <a:gd name="T5" fmla="*/ 203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99" name="Freeform 1163">
              <a:extLst>
                <a:ext uri="{FF2B5EF4-FFF2-40B4-BE49-F238E27FC236}">
                  <a16:creationId xmlns:a16="http://schemas.microsoft.com/office/drawing/2014/main" id="{3D5FA556-24AD-1916-EFBC-9ED0E439FA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3 w 112"/>
                <a:gd name="T1" fmla="*/ 0 h 240"/>
                <a:gd name="T2" fmla="*/ 3 w 112"/>
                <a:gd name="T3" fmla="*/ 133 h 240"/>
                <a:gd name="T4" fmla="*/ 21 w 112"/>
                <a:gd name="T5" fmla="*/ 229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0" name="Freeform 1164">
              <a:extLst>
                <a:ext uri="{FF2B5EF4-FFF2-40B4-BE49-F238E27FC236}">
                  <a16:creationId xmlns:a16="http://schemas.microsoft.com/office/drawing/2014/main" id="{41F52B9F-F666-D625-82FD-899D28653C9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3 w 113"/>
                <a:gd name="T1" fmla="*/ 0 h 179"/>
                <a:gd name="T2" fmla="*/ 3 w 113"/>
                <a:gd name="T3" fmla="*/ 102 h 179"/>
                <a:gd name="T4" fmla="*/ 19 w 113"/>
                <a:gd name="T5" fmla="*/ 14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1" name="Freeform 1165">
              <a:extLst>
                <a:ext uri="{FF2B5EF4-FFF2-40B4-BE49-F238E27FC236}">
                  <a16:creationId xmlns:a16="http://schemas.microsoft.com/office/drawing/2014/main" id="{3294B425-2A6A-A8C1-226D-9069C49E787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10 w 144"/>
                <a:gd name="T3" fmla="*/ 85 h 144"/>
                <a:gd name="T4" fmla="*/ 31 w 144"/>
                <a:gd name="T5" fmla="*/ 122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2" name="Oval 1166">
              <a:extLst>
                <a:ext uri="{FF2B5EF4-FFF2-40B4-BE49-F238E27FC236}">
                  <a16:creationId xmlns:a16="http://schemas.microsoft.com/office/drawing/2014/main" id="{2D7566C0-2E18-F316-8A52-8220F686A55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3" name="Oval 1167">
              <a:extLst>
                <a:ext uri="{FF2B5EF4-FFF2-40B4-BE49-F238E27FC236}">
                  <a16:creationId xmlns:a16="http://schemas.microsoft.com/office/drawing/2014/main" id="{135925E2-D7F9-70AA-13AB-D37FF86A60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304" name="Freeform 1168">
              <a:extLst>
                <a:ext uri="{FF2B5EF4-FFF2-40B4-BE49-F238E27FC236}">
                  <a16:creationId xmlns:a16="http://schemas.microsoft.com/office/drawing/2014/main" id="{DDB32FC1-1C21-9937-CE4E-95FC2266D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5" name="Freeform 1169">
              <a:extLst>
                <a:ext uri="{FF2B5EF4-FFF2-40B4-BE49-F238E27FC236}">
                  <a16:creationId xmlns:a16="http://schemas.microsoft.com/office/drawing/2014/main" id="{FF5EA06D-4577-014B-F9CD-EE68FFB70AF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4 w 504"/>
                <a:gd name="T1" fmla="*/ 498 h 592"/>
                <a:gd name="T2" fmla="*/ 32 w 504"/>
                <a:gd name="T3" fmla="*/ 189 h 592"/>
                <a:gd name="T4" fmla="*/ 87 w 504"/>
                <a:gd name="T5" fmla="*/ 8 h 592"/>
                <a:gd name="T6" fmla="*/ 87 w 504"/>
                <a:gd name="T7" fmla="*/ 226 h 592"/>
                <a:gd name="T8" fmla="*/ 58 w 504"/>
                <a:gd name="T9" fmla="*/ 498 h 592"/>
                <a:gd name="T10" fmla="*/ 4 w 504"/>
                <a:gd name="T11" fmla="*/ 498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6" name="Freeform 1170">
              <a:extLst>
                <a:ext uri="{FF2B5EF4-FFF2-40B4-BE49-F238E27FC236}">
                  <a16:creationId xmlns:a16="http://schemas.microsoft.com/office/drawing/2014/main" id="{51BDCB87-E5D4-6981-25D4-8E80018CB9E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3 w 128"/>
                <a:gd name="T1" fmla="*/ 16 h 128"/>
                <a:gd name="T2" fmla="*/ 3 w 128"/>
                <a:gd name="T3" fmla="*/ 45 h 128"/>
                <a:gd name="T4" fmla="*/ 11 w 128"/>
                <a:gd name="T5" fmla="*/ 79 h 128"/>
                <a:gd name="T6" fmla="*/ 20 w 128"/>
                <a:gd name="T7" fmla="*/ 79 h 128"/>
                <a:gd name="T8" fmla="*/ 20 w 128"/>
                <a:gd name="T9" fmla="*/ 16 h 128"/>
                <a:gd name="T10" fmla="*/ 3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7" name="Freeform 1171">
              <a:extLst>
                <a:ext uri="{FF2B5EF4-FFF2-40B4-BE49-F238E27FC236}">
                  <a16:creationId xmlns:a16="http://schemas.microsoft.com/office/drawing/2014/main" id="{F28ADDFD-F747-DCAD-6E7D-567D2F95B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8" name="Freeform 1172">
              <a:extLst>
                <a:ext uri="{FF2B5EF4-FFF2-40B4-BE49-F238E27FC236}">
                  <a16:creationId xmlns:a16="http://schemas.microsoft.com/office/drawing/2014/main" id="{9EA2B033-B9BE-E1E2-96A2-E7743E8A0E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12 w 159"/>
                <a:gd name="T3" fmla="*/ 132 h 200"/>
                <a:gd name="T4" fmla="*/ 26 w 159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09" name="Freeform 1173">
              <a:extLst>
                <a:ext uri="{FF2B5EF4-FFF2-40B4-BE49-F238E27FC236}">
                  <a16:creationId xmlns:a16="http://schemas.microsoft.com/office/drawing/2014/main" id="{9DE827A1-7F42-F6F3-B58D-3D38EB00B9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3 w 134"/>
                <a:gd name="T3" fmla="*/ 81 h 209"/>
                <a:gd name="T4" fmla="*/ 14 w 134"/>
                <a:gd name="T5" fmla="*/ 136 h 209"/>
                <a:gd name="T6" fmla="*/ 27 w 134"/>
                <a:gd name="T7" fmla="*/ 176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0" name="Freeform 1174">
              <a:extLst>
                <a:ext uri="{FF2B5EF4-FFF2-40B4-BE49-F238E27FC236}">
                  <a16:creationId xmlns:a16="http://schemas.microsoft.com/office/drawing/2014/main" id="{9E1E9E25-E3A9-695B-9B6A-D2BCF1E1A7D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3 w 92"/>
                <a:gd name="T3" fmla="*/ 128 h 200"/>
                <a:gd name="T4" fmla="*/ 20 w 92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1" name="Freeform 1175">
              <a:extLst>
                <a:ext uri="{FF2B5EF4-FFF2-40B4-BE49-F238E27FC236}">
                  <a16:creationId xmlns:a16="http://schemas.microsoft.com/office/drawing/2014/main" id="{512BA3C3-2034-5AC8-9F49-9BE268C4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312" name="Freeform 1176">
              <a:extLst>
                <a:ext uri="{FF2B5EF4-FFF2-40B4-BE49-F238E27FC236}">
                  <a16:creationId xmlns:a16="http://schemas.microsoft.com/office/drawing/2014/main" id="{FB12844C-49EF-FAAF-4494-B53E32E7C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960" name="Group 1408">
            <a:extLst>
              <a:ext uri="{FF2B5EF4-FFF2-40B4-BE49-F238E27FC236}">
                <a16:creationId xmlns:a16="http://schemas.microsoft.com/office/drawing/2014/main" id="{52494EE9-539F-48B4-F4EF-5F7F363E9176}"/>
              </a:ext>
            </a:extLst>
          </p:cNvPr>
          <p:cNvGrpSpPr>
            <a:grpSpLocks/>
          </p:cNvGrpSpPr>
          <p:nvPr/>
        </p:nvGrpSpPr>
        <p:grpSpPr bwMode="auto">
          <a:xfrm>
            <a:off x="5148263" y="3429000"/>
            <a:ext cx="769937" cy="1060450"/>
            <a:chOff x="1794" y="-865"/>
            <a:chExt cx="1199" cy="1741"/>
          </a:xfrm>
        </p:grpSpPr>
        <p:sp>
          <p:nvSpPr>
            <p:cNvPr id="24961" name="Freeform 1409">
              <a:extLst>
                <a:ext uri="{FF2B5EF4-FFF2-40B4-BE49-F238E27FC236}">
                  <a16:creationId xmlns:a16="http://schemas.microsoft.com/office/drawing/2014/main" id="{9C83E74C-7033-0EA5-0E2F-A56EE51A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357"/>
              <a:ext cx="351" cy="519"/>
            </a:xfrm>
            <a:custGeom>
              <a:avLst/>
              <a:gdLst>
                <a:gd name="T0" fmla="*/ 24 w 351"/>
                <a:gd name="T1" fmla="*/ 0 h 519"/>
                <a:gd name="T2" fmla="*/ 0 w 351"/>
                <a:gd name="T3" fmla="*/ 519 h 519"/>
                <a:gd name="T4" fmla="*/ 351 w 351"/>
                <a:gd name="T5" fmla="*/ 267 h 519"/>
                <a:gd name="T6" fmla="*/ 24 w 351"/>
                <a:gd name="T7" fmla="*/ 0 h 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51" h="519">
                  <a:moveTo>
                    <a:pt x="24" y="0"/>
                  </a:moveTo>
                  <a:lnTo>
                    <a:pt x="0" y="519"/>
                  </a:lnTo>
                  <a:lnTo>
                    <a:pt x="351" y="267"/>
                  </a:lnTo>
                  <a:lnTo>
                    <a:pt x="24" y="0"/>
                  </a:ln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66275"/>
                    <a:invGamma/>
                  </a:schemeClr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4962" name="Freeform 1410">
              <a:extLst>
                <a:ext uri="{FF2B5EF4-FFF2-40B4-BE49-F238E27FC236}">
                  <a16:creationId xmlns:a16="http://schemas.microsoft.com/office/drawing/2014/main" id="{98FDB74F-E57A-592B-2BD7-D34BFA32C972}"/>
                </a:ext>
              </a:extLst>
            </p:cNvPr>
            <p:cNvSpPr>
              <a:spLocks/>
            </p:cNvSpPr>
            <p:nvPr/>
          </p:nvSpPr>
          <p:spPr bwMode="auto">
            <a:xfrm rot="2473697" flipH="1">
              <a:off x="2429" y="-805"/>
              <a:ext cx="502" cy="599"/>
            </a:xfrm>
            <a:custGeom>
              <a:avLst/>
              <a:gdLst>
                <a:gd name="T0" fmla="*/ 15 w 1174"/>
                <a:gd name="T1" fmla="*/ 1102 h 1325"/>
                <a:gd name="T2" fmla="*/ 47 w 1174"/>
                <a:gd name="T3" fmla="*/ 941 h 1325"/>
                <a:gd name="T4" fmla="*/ 218 w 1174"/>
                <a:gd name="T5" fmla="*/ 722 h 1325"/>
                <a:gd name="T6" fmla="*/ 393 w 1174"/>
                <a:gd name="T7" fmla="*/ 560 h 1325"/>
                <a:gd name="T8" fmla="*/ 681 w 1174"/>
                <a:gd name="T9" fmla="*/ 368 h 1325"/>
                <a:gd name="T10" fmla="*/ 969 w 1174"/>
                <a:gd name="T11" fmla="*/ 80 h 1325"/>
                <a:gd name="T12" fmla="*/ 1142 w 1174"/>
                <a:gd name="T13" fmla="*/ 16 h 1325"/>
                <a:gd name="T14" fmla="*/ 1161 w 1174"/>
                <a:gd name="T15" fmla="*/ 176 h 1325"/>
                <a:gd name="T16" fmla="*/ 1065 w 1174"/>
                <a:gd name="T17" fmla="*/ 368 h 1325"/>
                <a:gd name="T18" fmla="*/ 777 w 1174"/>
                <a:gd name="T19" fmla="*/ 656 h 1325"/>
                <a:gd name="T20" fmla="*/ 633 w 1174"/>
                <a:gd name="T21" fmla="*/ 800 h 1325"/>
                <a:gd name="T22" fmla="*/ 537 w 1174"/>
                <a:gd name="T23" fmla="*/ 944 h 1325"/>
                <a:gd name="T24" fmla="*/ 477 w 1174"/>
                <a:gd name="T25" fmla="*/ 1233 h 1325"/>
                <a:gd name="T26" fmla="*/ 356 w 1174"/>
                <a:gd name="T27" fmla="*/ 1305 h 1325"/>
                <a:gd name="T28" fmla="*/ 185 w 1174"/>
                <a:gd name="T29" fmla="*/ 1321 h 1325"/>
                <a:gd name="T30" fmla="*/ 47 w 1174"/>
                <a:gd name="T31" fmla="*/ 1280 h 1325"/>
                <a:gd name="T32" fmla="*/ 7 w 1174"/>
                <a:gd name="T33" fmla="*/ 1216 h 1325"/>
                <a:gd name="T34" fmla="*/ 7 w 1174"/>
                <a:gd name="T35" fmla="*/ 117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4" h="1325">
                  <a:moveTo>
                    <a:pt x="15" y="1102"/>
                  </a:moveTo>
                  <a:cubicBezTo>
                    <a:pt x="19" y="1075"/>
                    <a:pt x="13" y="1004"/>
                    <a:pt x="47" y="941"/>
                  </a:cubicBezTo>
                  <a:cubicBezTo>
                    <a:pt x="81" y="878"/>
                    <a:pt x="160" y="785"/>
                    <a:pt x="218" y="722"/>
                  </a:cubicBezTo>
                  <a:cubicBezTo>
                    <a:pt x="276" y="659"/>
                    <a:pt x="316" y="619"/>
                    <a:pt x="393" y="560"/>
                  </a:cubicBezTo>
                  <a:cubicBezTo>
                    <a:pt x="470" y="501"/>
                    <a:pt x="585" y="448"/>
                    <a:pt x="681" y="368"/>
                  </a:cubicBezTo>
                  <a:cubicBezTo>
                    <a:pt x="777" y="288"/>
                    <a:pt x="892" y="139"/>
                    <a:pt x="969" y="80"/>
                  </a:cubicBezTo>
                  <a:cubicBezTo>
                    <a:pt x="1046" y="21"/>
                    <a:pt x="1110" y="0"/>
                    <a:pt x="1142" y="16"/>
                  </a:cubicBezTo>
                  <a:cubicBezTo>
                    <a:pt x="1174" y="32"/>
                    <a:pt x="1174" y="117"/>
                    <a:pt x="1161" y="176"/>
                  </a:cubicBezTo>
                  <a:cubicBezTo>
                    <a:pt x="1148" y="235"/>
                    <a:pt x="1129" y="288"/>
                    <a:pt x="1065" y="368"/>
                  </a:cubicBezTo>
                  <a:cubicBezTo>
                    <a:pt x="1001" y="448"/>
                    <a:pt x="849" y="584"/>
                    <a:pt x="777" y="656"/>
                  </a:cubicBezTo>
                  <a:cubicBezTo>
                    <a:pt x="705" y="728"/>
                    <a:pt x="673" y="752"/>
                    <a:pt x="633" y="800"/>
                  </a:cubicBezTo>
                  <a:cubicBezTo>
                    <a:pt x="593" y="848"/>
                    <a:pt x="563" y="872"/>
                    <a:pt x="537" y="944"/>
                  </a:cubicBezTo>
                  <a:cubicBezTo>
                    <a:pt x="511" y="1016"/>
                    <a:pt x="507" y="1173"/>
                    <a:pt x="477" y="1233"/>
                  </a:cubicBezTo>
                  <a:cubicBezTo>
                    <a:pt x="447" y="1293"/>
                    <a:pt x="405" y="1290"/>
                    <a:pt x="356" y="1305"/>
                  </a:cubicBezTo>
                  <a:cubicBezTo>
                    <a:pt x="307" y="1320"/>
                    <a:pt x="236" y="1325"/>
                    <a:pt x="185" y="1321"/>
                  </a:cubicBezTo>
                  <a:cubicBezTo>
                    <a:pt x="134" y="1317"/>
                    <a:pt x="77" y="1297"/>
                    <a:pt x="47" y="1280"/>
                  </a:cubicBezTo>
                  <a:cubicBezTo>
                    <a:pt x="17" y="1263"/>
                    <a:pt x="14" y="1233"/>
                    <a:pt x="7" y="1216"/>
                  </a:cubicBezTo>
                  <a:cubicBezTo>
                    <a:pt x="0" y="1199"/>
                    <a:pt x="7" y="1184"/>
                    <a:pt x="7" y="1175"/>
                  </a:cubicBezTo>
                </a:path>
              </a:pathLst>
            </a:custGeom>
            <a:gradFill rotWithShape="1">
              <a:gsLst>
                <a:gs pos="0">
                  <a:schemeClr val="tx1"/>
                </a:gs>
                <a:gs pos="50000">
                  <a:schemeClr val="tx1">
                    <a:gamma/>
                    <a:tint val="80392"/>
                    <a:invGamma/>
                  </a:schemeClr>
                </a:gs>
                <a:gs pos="100000">
                  <a:schemeClr val="tx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4963" name="Freeform 1411">
              <a:extLst>
                <a:ext uri="{FF2B5EF4-FFF2-40B4-BE49-F238E27FC236}">
                  <a16:creationId xmlns:a16="http://schemas.microsoft.com/office/drawing/2014/main" id="{1EE86381-4EFC-8AFC-D594-9024FD01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-675"/>
              <a:ext cx="1182" cy="1546"/>
            </a:xfrm>
            <a:custGeom>
              <a:avLst/>
              <a:gdLst>
                <a:gd name="T0" fmla="*/ 1097 w 1181"/>
                <a:gd name="T1" fmla="*/ 1296 h 1546"/>
                <a:gd name="T2" fmla="*/ 1078 w 1181"/>
                <a:gd name="T3" fmla="*/ 1292 h 1546"/>
                <a:gd name="T4" fmla="*/ 1171 w 1181"/>
                <a:gd name="T5" fmla="*/ 1157 h 1546"/>
                <a:gd name="T6" fmla="*/ 1135 w 1181"/>
                <a:gd name="T7" fmla="*/ 1037 h 1546"/>
                <a:gd name="T8" fmla="*/ 1074 w 1181"/>
                <a:gd name="T9" fmla="*/ 934 h 1546"/>
                <a:gd name="T10" fmla="*/ 1048 w 1181"/>
                <a:gd name="T11" fmla="*/ 772 h 1546"/>
                <a:gd name="T12" fmla="*/ 992 w 1181"/>
                <a:gd name="T13" fmla="*/ 648 h 1546"/>
                <a:gd name="T14" fmla="*/ 941 w 1181"/>
                <a:gd name="T15" fmla="*/ 502 h 1546"/>
                <a:gd name="T16" fmla="*/ 835 w 1181"/>
                <a:gd name="T17" fmla="*/ 412 h 1546"/>
                <a:gd name="T18" fmla="*/ 670 w 1181"/>
                <a:gd name="T19" fmla="*/ 308 h 1546"/>
                <a:gd name="T20" fmla="*/ 551 w 1181"/>
                <a:gd name="T21" fmla="*/ 281 h 1546"/>
                <a:gd name="T22" fmla="*/ 403 w 1181"/>
                <a:gd name="T23" fmla="*/ 148 h 1546"/>
                <a:gd name="T24" fmla="*/ 194 w 1181"/>
                <a:gd name="T25" fmla="*/ 85 h 1546"/>
                <a:gd name="T26" fmla="*/ 25 w 1181"/>
                <a:gd name="T27" fmla="*/ 16 h 1546"/>
                <a:gd name="T28" fmla="*/ 50 w 1181"/>
                <a:gd name="T29" fmla="*/ 181 h 1546"/>
                <a:gd name="T30" fmla="*/ 128 w 1181"/>
                <a:gd name="T31" fmla="*/ 265 h 1546"/>
                <a:gd name="T32" fmla="*/ 247 w 1181"/>
                <a:gd name="T33" fmla="*/ 326 h 1546"/>
                <a:gd name="T34" fmla="*/ 169 w 1181"/>
                <a:gd name="T35" fmla="*/ 405 h 1546"/>
                <a:gd name="T36" fmla="*/ 116 w 1181"/>
                <a:gd name="T37" fmla="*/ 540 h 1546"/>
                <a:gd name="T38" fmla="*/ 68 w 1181"/>
                <a:gd name="T39" fmla="*/ 751 h 1546"/>
                <a:gd name="T40" fmla="*/ 74 w 1181"/>
                <a:gd name="T41" fmla="*/ 922 h 1546"/>
                <a:gd name="T42" fmla="*/ 40 w 1181"/>
                <a:gd name="T43" fmla="*/ 1024 h 1546"/>
                <a:gd name="T44" fmla="*/ 21 w 1181"/>
                <a:gd name="T45" fmla="*/ 1430 h 1546"/>
                <a:gd name="T46" fmla="*/ 46 w 1181"/>
                <a:gd name="T47" fmla="*/ 1536 h 1546"/>
                <a:gd name="T48" fmla="*/ 250 w 1181"/>
                <a:gd name="T49" fmla="*/ 1369 h 1546"/>
                <a:gd name="T50" fmla="*/ 370 w 1181"/>
                <a:gd name="T51" fmla="*/ 1309 h 1546"/>
                <a:gd name="T52" fmla="*/ 441 w 1181"/>
                <a:gd name="T53" fmla="*/ 1326 h 1546"/>
                <a:gd name="T54" fmla="*/ 599 w 1181"/>
                <a:gd name="T55" fmla="*/ 1273 h 1546"/>
                <a:gd name="T56" fmla="*/ 708 w 1181"/>
                <a:gd name="T57" fmla="*/ 1164 h 1546"/>
                <a:gd name="T58" fmla="*/ 793 w 1181"/>
                <a:gd name="T59" fmla="*/ 1161 h 1546"/>
                <a:gd name="T60" fmla="*/ 1078 w 1181"/>
                <a:gd name="T61" fmla="*/ 1292 h 1546"/>
                <a:gd name="T62" fmla="*/ 1062 w 1181"/>
                <a:gd name="T63" fmla="*/ 1265 h 1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81" h="1546">
                  <a:moveTo>
                    <a:pt x="1097" y="1296"/>
                  </a:moveTo>
                  <a:cubicBezTo>
                    <a:pt x="1081" y="1306"/>
                    <a:pt x="1066" y="1314"/>
                    <a:pt x="1078" y="1292"/>
                  </a:cubicBezTo>
                  <a:cubicBezTo>
                    <a:pt x="1089" y="1269"/>
                    <a:pt x="1161" y="1199"/>
                    <a:pt x="1171" y="1157"/>
                  </a:cubicBezTo>
                  <a:cubicBezTo>
                    <a:pt x="1181" y="1114"/>
                    <a:pt x="1151" y="1074"/>
                    <a:pt x="1135" y="1037"/>
                  </a:cubicBezTo>
                  <a:cubicBezTo>
                    <a:pt x="1119" y="999"/>
                    <a:pt x="1089" y="978"/>
                    <a:pt x="1074" y="934"/>
                  </a:cubicBezTo>
                  <a:cubicBezTo>
                    <a:pt x="1060" y="890"/>
                    <a:pt x="1061" y="819"/>
                    <a:pt x="1048" y="772"/>
                  </a:cubicBezTo>
                  <a:cubicBezTo>
                    <a:pt x="1035" y="724"/>
                    <a:pt x="1010" y="693"/>
                    <a:pt x="992" y="648"/>
                  </a:cubicBezTo>
                  <a:cubicBezTo>
                    <a:pt x="975" y="603"/>
                    <a:pt x="967" y="542"/>
                    <a:pt x="941" y="502"/>
                  </a:cubicBezTo>
                  <a:cubicBezTo>
                    <a:pt x="915" y="464"/>
                    <a:pt x="880" y="444"/>
                    <a:pt x="835" y="412"/>
                  </a:cubicBezTo>
                  <a:cubicBezTo>
                    <a:pt x="790" y="379"/>
                    <a:pt x="717" y="330"/>
                    <a:pt x="670" y="308"/>
                  </a:cubicBezTo>
                  <a:cubicBezTo>
                    <a:pt x="623" y="286"/>
                    <a:pt x="595" y="307"/>
                    <a:pt x="551" y="281"/>
                  </a:cubicBezTo>
                  <a:cubicBezTo>
                    <a:pt x="506" y="254"/>
                    <a:pt x="462" y="180"/>
                    <a:pt x="403" y="148"/>
                  </a:cubicBezTo>
                  <a:cubicBezTo>
                    <a:pt x="343" y="115"/>
                    <a:pt x="257" y="107"/>
                    <a:pt x="194" y="85"/>
                  </a:cubicBezTo>
                  <a:cubicBezTo>
                    <a:pt x="132" y="64"/>
                    <a:pt x="49" y="0"/>
                    <a:pt x="25" y="16"/>
                  </a:cubicBezTo>
                  <a:cubicBezTo>
                    <a:pt x="0" y="32"/>
                    <a:pt x="33" y="140"/>
                    <a:pt x="50" y="181"/>
                  </a:cubicBezTo>
                  <a:cubicBezTo>
                    <a:pt x="66" y="222"/>
                    <a:pt x="96" y="240"/>
                    <a:pt x="128" y="265"/>
                  </a:cubicBezTo>
                  <a:cubicBezTo>
                    <a:pt x="162" y="289"/>
                    <a:pt x="240" y="302"/>
                    <a:pt x="247" y="326"/>
                  </a:cubicBezTo>
                  <a:cubicBezTo>
                    <a:pt x="253" y="349"/>
                    <a:pt x="192" y="370"/>
                    <a:pt x="169" y="405"/>
                  </a:cubicBezTo>
                  <a:cubicBezTo>
                    <a:pt x="148" y="440"/>
                    <a:pt x="132" y="482"/>
                    <a:pt x="116" y="540"/>
                  </a:cubicBezTo>
                  <a:cubicBezTo>
                    <a:pt x="99" y="597"/>
                    <a:pt x="74" y="687"/>
                    <a:pt x="68" y="751"/>
                  </a:cubicBezTo>
                  <a:cubicBezTo>
                    <a:pt x="61" y="815"/>
                    <a:pt x="79" y="877"/>
                    <a:pt x="74" y="922"/>
                  </a:cubicBezTo>
                  <a:cubicBezTo>
                    <a:pt x="69" y="968"/>
                    <a:pt x="49" y="939"/>
                    <a:pt x="40" y="1024"/>
                  </a:cubicBezTo>
                  <a:cubicBezTo>
                    <a:pt x="31" y="1109"/>
                    <a:pt x="20" y="1345"/>
                    <a:pt x="21" y="1430"/>
                  </a:cubicBezTo>
                  <a:cubicBezTo>
                    <a:pt x="22" y="1515"/>
                    <a:pt x="8" y="1546"/>
                    <a:pt x="46" y="1536"/>
                  </a:cubicBezTo>
                  <a:cubicBezTo>
                    <a:pt x="84" y="1526"/>
                    <a:pt x="196" y="1407"/>
                    <a:pt x="250" y="1369"/>
                  </a:cubicBezTo>
                  <a:cubicBezTo>
                    <a:pt x="304" y="1331"/>
                    <a:pt x="338" y="1316"/>
                    <a:pt x="370" y="1309"/>
                  </a:cubicBezTo>
                  <a:cubicBezTo>
                    <a:pt x="402" y="1302"/>
                    <a:pt x="403" y="1332"/>
                    <a:pt x="441" y="1326"/>
                  </a:cubicBezTo>
                  <a:cubicBezTo>
                    <a:pt x="479" y="1320"/>
                    <a:pt x="555" y="1300"/>
                    <a:pt x="599" y="1273"/>
                  </a:cubicBezTo>
                  <a:cubicBezTo>
                    <a:pt x="644" y="1246"/>
                    <a:pt x="676" y="1183"/>
                    <a:pt x="708" y="1164"/>
                  </a:cubicBezTo>
                  <a:cubicBezTo>
                    <a:pt x="740" y="1145"/>
                    <a:pt x="731" y="1139"/>
                    <a:pt x="793" y="1161"/>
                  </a:cubicBezTo>
                  <a:cubicBezTo>
                    <a:pt x="855" y="1182"/>
                    <a:pt x="1033" y="1274"/>
                    <a:pt x="1078" y="1292"/>
                  </a:cubicBezTo>
                  <a:cubicBezTo>
                    <a:pt x="1122" y="1309"/>
                    <a:pt x="1092" y="1288"/>
                    <a:pt x="1062" y="1265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66275"/>
                    <a:invGamma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grpSp>
          <p:nvGrpSpPr>
            <p:cNvPr id="43258" name="Group 1412">
              <a:extLst>
                <a:ext uri="{FF2B5EF4-FFF2-40B4-BE49-F238E27FC236}">
                  <a16:creationId xmlns:a16="http://schemas.microsoft.com/office/drawing/2014/main" id="{0882D1AB-A48B-6EB1-12B8-637A9B9CBD55}"/>
                </a:ext>
              </a:extLst>
            </p:cNvPr>
            <p:cNvGrpSpPr>
              <a:grpSpLocks/>
            </p:cNvGrpSpPr>
            <p:nvPr/>
          </p:nvGrpSpPr>
          <p:grpSpPr bwMode="auto">
            <a:xfrm rot="761617" flipH="1">
              <a:off x="2363" y="-5"/>
              <a:ext cx="630" cy="697"/>
              <a:chOff x="1536" y="2248"/>
              <a:chExt cx="1479" cy="1537"/>
            </a:xfrm>
          </p:grpSpPr>
          <p:grpSp>
            <p:nvGrpSpPr>
              <p:cNvPr id="43279" name="Group 1413">
                <a:extLst>
                  <a:ext uri="{FF2B5EF4-FFF2-40B4-BE49-F238E27FC236}">
                    <a16:creationId xmlns:a16="http://schemas.microsoft.com/office/drawing/2014/main" id="{7F7EDE5E-B371-F130-98D4-CADB061E74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3072"/>
                <a:ext cx="1479" cy="713"/>
                <a:chOff x="1493" y="3024"/>
                <a:chExt cx="1479" cy="713"/>
              </a:xfrm>
            </p:grpSpPr>
            <p:sp>
              <p:nvSpPr>
                <p:cNvPr id="43284" name="Freeform 1414">
                  <a:extLst>
                    <a:ext uri="{FF2B5EF4-FFF2-40B4-BE49-F238E27FC236}">
                      <a16:creationId xmlns:a16="http://schemas.microsoft.com/office/drawing/2014/main" id="{7B6B428F-745F-216C-1AE3-2E49CBDB7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120"/>
                  <a:ext cx="1436" cy="617"/>
                </a:xfrm>
                <a:custGeom>
                  <a:avLst/>
                  <a:gdLst>
                    <a:gd name="T0" fmla="*/ 103 w 1436"/>
                    <a:gd name="T1" fmla="*/ 353 h 617"/>
                    <a:gd name="T2" fmla="*/ 8 w 1436"/>
                    <a:gd name="T3" fmla="*/ 68 h 617"/>
                    <a:gd name="T4" fmla="*/ 152 w 1436"/>
                    <a:gd name="T5" fmla="*/ 68 h 617"/>
                    <a:gd name="T6" fmla="*/ 440 w 1436"/>
                    <a:gd name="T7" fmla="*/ 68 h 617"/>
                    <a:gd name="T8" fmla="*/ 872 w 1436"/>
                    <a:gd name="T9" fmla="*/ 20 h 617"/>
                    <a:gd name="T10" fmla="*/ 1160 w 1436"/>
                    <a:gd name="T11" fmla="*/ 20 h 617"/>
                    <a:gd name="T12" fmla="*/ 1368 w 1436"/>
                    <a:gd name="T13" fmla="*/ 138 h 617"/>
                    <a:gd name="T14" fmla="*/ 1433 w 1436"/>
                    <a:gd name="T15" fmla="*/ 260 h 617"/>
                    <a:gd name="T16" fmla="*/ 1384 w 1436"/>
                    <a:gd name="T17" fmla="*/ 422 h 617"/>
                    <a:gd name="T18" fmla="*/ 1230 w 1436"/>
                    <a:gd name="T19" fmla="*/ 503 h 617"/>
                    <a:gd name="T20" fmla="*/ 1112 w 1436"/>
                    <a:gd name="T21" fmla="*/ 500 h 617"/>
                    <a:gd name="T22" fmla="*/ 986 w 1436"/>
                    <a:gd name="T23" fmla="*/ 520 h 617"/>
                    <a:gd name="T24" fmla="*/ 776 w 1436"/>
                    <a:gd name="T25" fmla="*/ 548 h 617"/>
                    <a:gd name="T26" fmla="*/ 589 w 1436"/>
                    <a:gd name="T27" fmla="*/ 601 h 617"/>
                    <a:gd name="T28" fmla="*/ 584 w 1436"/>
                    <a:gd name="T29" fmla="*/ 452 h 617"/>
                    <a:gd name="T30" fmla="*/ 955 w 1436"/>
                    <a:gd name="T31" fmla="*/ 329 h 617"/>
                    <a:gd name="T32" fmla="*/ 995 w 1436"/>
                    <a:gd name="T33" fmla="*/ 296 h 617"/>
                    <a:gd name="T34" fmla="*/ 978 w 1436"/>
                    <a:gd name="T35" fmla="*/ 244 h 617"/>
                    <a:gd name="T36" fmla="*/ 913 w 1436"/>
                    <a:gd name="T37" fmla="*/ 244 h 617"/>
                    <a:gd name="T38" fmla="*/ 447 w 1436"/>
                    <a:gd name="T39" fmla="*/ 330 h 617"/>
                    <a:gd name="T40" fmla="*/ 103 w 1436"/>
                    <a:gd name="T41" fmla="*/ 353 h 6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436" h="617">
                      <a:moveTo>
                        <a:pt x="103" y="353"/>
                      </a:moveTo>
                      <a:cubicBezTo>
                        <a:pt x="30" y="309"/>
                        <a:pt x="0" y="115"/>
                        <a:pt x="8" y="68"/>
                      </a:cubicBezTo>
                      <a:cubicBezTo>
                        <a:pt x="16" y="21"/>
                        <a:pt x="80" y="68"/>
                        <a:pt x="152" y="68"/>
                      </a:cubicBezTo>
                      <a:cubicBezTo>
                        <a:pt x="224" y="68"/>
                        <a:pt x="320" y="76"/>
                        <a:pt x="440" y="68"/>
                      </a:cubicBezTo>
                      <a:cubicBezTo>
                        <a:pt x="560" y="60"/>
                        <a:pt x="752" y="28"/>
                        <a:pt x="872" y="20"/>
                      </a:cubicBezTo>
                      <a:cubicBezTo>
                        <a:pt x="992" y="12"/>
                        <a:pt x="1077" y="0"/>
                        <a:pt x="1160" y="20"/>
                      </a:cubicBezTo>
                      <a:cubicBezTo>
                        <a:pt x="1243" y="40"/>
                        <a:pt x="1323" y="98"/>
                        <a:pt x="1368" y="138"/>
                      </a:cubicBezTo>
                      <a:cubicBezTo>
                        <a:pt x="1413" y="178"/>
                        <a:pt x="1430" y="213"/>
                        <a:pt x="1433" y="260"/>
                      </a:cubicBezTo>
                      <a:cubicBezTo>
                        <a:pt x="1436" y="307"/>
                        <a:pt x="1418" y="382"/>
                        <a:pt x="1384" y="422"/>
                      </a:cubicBezTo>
                      <a:cubicBezTo>
                        <a:pt x="1350" y="462"/>
                        <a:pt x="1275" y="490"/>
                        <a:pt x="1230" y="503"/>
                      </a:cubicBezTo>
                      <a:cubicBezTo>
                        <a:pt x="1185" y="516"/>
                        <a:pt x="1153" y="497"/>
                        <a:pt x="1112" y="500"/>
                      </a:cubicBezTo>
                      <a:cubicBezTo>
                        <a:pt x="1071" y="503"/>
                        <a:pt x="1042" y="512"/>
                        <a:pt x="986" y="520"/>
                      </a:cubicBezTo>
                      <a:cubicBezTo>
                        <a:pt x="930" y="528"/>
                        <a:pt x="842" y="535"/>
                        <a:pt x="776" y="548"/>
                      </a:cubicBezTo>
                      <a:cubicBezTo>
                        <a:pt x="710" y="561"/>
                        <a:pt x="621" y="617"/>
                        <a:pt x="589" y="601"/>
                      </a:cubicBezTo>
                      <a:cubicBezTo>
                        <a:pt x="557" y="585"/>
                        <a:pt x="523" y="497"/>
                        <a:pt x="584" y="452"/>
                      </a:cubicBezTo>
                      <a:cubicBezTo>
                        <a:pt x="645" y="407"/>
                        <a:pt x="887" y="355"/>
                        <a:pt x="955" y="329"/>
                      </a:cubicBezTo>
                      <a:cubicBezTo>
                        <a:pt x="1023" y="303"/>
                        <a:pt x="991" y="310"/>
                        <a:pt x="995" y="296"/>
                      </a:cubicBezTo>
                      <a:cubicBezTo>
                        <a:pt x="999" y="282"/>
                        <a:pt x="992" y="253"/>
                        <a:pt x="978" y="244"/>
                      </a:cubicBezTo>
                      <a:cubicBezTo>
                        <a:pt x="964" y="235"/>
                        <a:pt x="1001" y="230"/>
                        <a:pt x="913" y="244"/>
                      </a:cubicBezTo>
                      <a:cubicBezTo>
                        <a:pt x="825" y="258"/>
                        <a:pt x="582" y="312"/>
                        <a:pt x="447" y="330"/>
                      </a:cubicBezTo>
                      <a:cubicBezTo>
                        <a:pt x="312" y="348"/>
                        <a:pt x="176" y="397"/>
                        <a:pt x="103" y="35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50000">
                      <a:srgbClr val="FFE4AD"/>
                    </a:gs>
                    <a:gs pos="100000">
                      <a:srgbClr val="FFCC66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85" name="Freeform 1415">
                  <a:extLst>
                    <a:ext uri="{FF2B5EF4-FFF2-40B4-BE49-F238E27FC236}">
                      <a16:creationId xmlns:a16="http://schemas.microsoft.com/office/drawing/2014/main" id="{E96A0275-E38A-7D1F-4C8C-9D307B80AB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3" y="3024"/>
                  <a:ext cx="203" cy="354"/>
                </a:xfrm>
                <a:custGeom>
                  <a:avLst/>
                  <a:gdLst>
                    <a:gd name="T0" fmla="*/ 91 w 203"/>
                    <a:gd name="T1" fmla="*/ 0 h 354"/>
                    <a:gd name="T2" fmla="*/ 0 w 203"/>
                    <a:gd name="T3" fmla="*/ 132 h 354"/>
                    <a:gd name="T4" fmla="*/ 91 w 203"/>
                    <a:gd name="T5" fmla="*/ 336 h 354"/>
                    <a:gd name="T6" fmla="*/ 187 w 203"/>
                    <a:gd name="T7" fmla="*/ 240 h 354"/>
                    <a:gd name="T8" fmla="*/ 186 w 203"/>
                    <a:gd name="T9" fmla="*/ 124 h 354"/>
                    <a:gd name="T10" fmla="*/ 146 w 203"/>
                    <a:gd name="T11" fmla="*/ 43 h 35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3" h="354">
                      <a:moveTo>
                        <a:pt x="91" y="0"/>
                      </a:moveTo>
                      <a:cubicBezTo>
                        <a:pt x="76" y="22"/>
                        <a:pt x="0" y="76"/>
                        <a:pt x="0" y="132"/>
                      </a:cubicBezTo>
                      <a:cubicBezTo>
                        <a:pt x="0" y="188"/>
                        <a:pt x="60" y="318"/>
                        <a:pt x="91" y="336"/>
                      </a:cubicBezTo>
                      <a:cubicBezTo>
                        <a:pt x="122" y="354"/>
                        <a:pt x="171" y="275"/>
                        <a:pt x="187" y="240"/>
                      </a:cubicBezTo>
                      <a:cubicBezTo>
                        <a:pt x="203" y="205"/>
                        <a:pt x="193" y="157"/>
                        <a:pt x="186" y="124"/>
                      </a:cubicBezTo>
                      <a:cubicBezTo>
                        <a:pt x="179" y="91"/>
                        <a:pt x="154" y="60"/>
                        <a:pt x="146" y="43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3280" name="Freeform 1416">
                <a:extLst>
                  <a:ext uri="{FF2B5EF4-FFF2-40B4-BE49-F238E27FC236}">
                    <a16:creationId xmlns:a16="http://schemas.microsoft.com/office/drawing/2014/main" id="{6B9B4A98-72B4-5B29-8D9C-6B5B6DC21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24"/>
                <a:ext cx="440" cy="280"/>
              </a:xfrm>
              <a:custGeom>
                <a:avLst/>
                <a:gdLst>
                  <a:gd name="T0" fmla="*/ 40 w 440"/>
                  <a:gd name="T1" fmla="*/ 256 h 280"/>
                  <a:gd name="T2" fmla="*/ 40 w 440"/>
                  <a:gd name="T3" fmla="*/ 160 h 280"/>
                  <a:gd name="T4" fmla="*/ 115 w 440"/>
                  <a:gd name="T5" fmla="*/ 58 h 280"/>
                  <a:gd name="T6" fmla="*/ 232 w 440"/>
                  <a:gd name="T7" fmla="*/ 16 h 280"/>
                  <a:gd name="T8" fmla="*/ 376 w 440"/>
                  <a:gd name="T9" fmla="*/ 16 h 280"/>
                  <a:gd name="T10" fmla="*/ 424 w 440"/>
                  <a:gd name="T11" fmla="*/ 112 h 280"/>
                  <a:gd name="T12" fmla="*/ 280 w 440"/>
                  <a:gd name="T13" fmla="*/ 256 h 280"/>
                  <a:gd name="T14" fmla="*/ 40 w 440"/>
                  <a:gd name="T15" fmla="*/ 256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0" h="280">
                    <a:moveTo>
                      <a:pt x="40" y="256"/>
                    </a:moveTo>
                    <a:cubicBezTo>
                      <a:pt x="0" y="240"/>
                      <a:pt x="28" y="193"/>
                      <a:pt x="40" y="160"/>
                    </a:cubicBezTo>
                    <a:cubicBezTo>
                      <a:pt x="52" y="127"/>
                      <a:pt x="83" y="82"/>
                      <a:pt x="115" y="58"/>
                    </a:cubicBezTo>
                    <a:cubicBezTo>
                      <a:pt x="147" y="34"/>
                      <a:pt x="189" y="23"/>
                      <a:pt x="232" y="16"/>
                    </a:cubicBezTo>
                    <a:cubicBezTo>
                      <a:pt x="275" y="9"/>
                      <a:pt x="344" y="0"/>
                      <a:pt x="376" y="16"/>
                    </a:cubicBezTo>
                    <a:cubicBezTo>
                      <a:pt x="408" y="32"/>
                      <a:pt x="440" y="72"/>
                      <a:pt x="424" y="112"/>
                    </a:cubicBezTo>
                    <a:cubicBezTo>
                      <a:pt x="408" y="152"/>
                      <a:pt x="344" y="232"/>
                      <a:pt x="280" y="256"/>
                    </a:cubicBezTo>
                    <a:cubicBezTo>
                      <a:pt x="216" y="280"/>
                      <a:pt x="80" y="272"/>
                      <a:pt x="40" y="256"/>
                    </a:cubicBezTo>
                    <a:close/>
                  </a:path>
                </a:pathLst>
              </a:custGeom>
              <a:solidFill>
                <a:srgbClr val="0066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1" name="Freeform 1417">
                <a:extLst>
                  <a:ext uri="{FF2B5EF4-FFF2-40B4-BE49-F238E27FC236}">
                    <a16:creationId xmlns:a16="http://schemas.microsoft.com/office/drawing/2014/main" id="{302BA479-674E-4656-D739-A68678AE6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520"/>
                <a:ext cx="528" cy="216"/>
              </a:xfrm>
              <a:custGeom>
                <a:avLst/>
                <a:gdLst>
                  <a:gd name="T0" fmla="*/ 0 w 528"/>
                  <a:gd name="T1" fmla="*/ 144 h 216"/>
                  <a:gd name="T2" fmla="*/ 288 w 528"/>
                  <a:gd name="T3" fmla="*/ 192 h 216"/>
                  <a:gd name="T4" fmla="*/ 528 w 528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8" h="216">
                    <a:moveTo>
                      <a:pt x="0" y="144"/>
                    </a:moveTo>
                    <a:cubicBezTo>
                      <a:pt x="100" y="180"/>
                      <a:pt x="200" y="216"/>
                      <a:pt x="288" y="192"/>
                    </a:cubicBezTo>
                    <a:cubicBezTo>
                      <a:pt x="376" y="168"/>
                      <a:pt x="488" y="32"/>
                      <a:pt x="52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2" name="Freeform 1418">
                <a:extLst>
                  <a:ext uri="{FF2B5EF4-FFF2-40B4-BE49-F238E27FC236}">
                    <a16:creationId xmlns:a16="http://schemas.microsoft.com/office/drawing/2014/main" id="{EA37516C-AE5B-297C-3AE2-64D844662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86"/>
                <a:ext cx="373" cy="229"/>
              </a:xfrm>
              <a:custGeom>
                <a:avLst/>
                <a:gdLst>
                  <a:gd name="T0" fmla="*/ 8 w 373"/>
                  <a:gd name="T1" fmla="*/ 118 h 229"/>
                  <a:gd name="T2" fmla="*/ 152 w 373"/>
                  <a:gd name="T3" fmla="*/ 214 h 229"/>
                  <a:gd name="T4" fmla="*/ 351 w 373"/>
                  <a:gd name="T5" fmla="*/ 26 h 229"/>
                  <a:gd name="T6" fmla="*/ 286 w 373"/>
                  <a:gd name="T7" fmla="*/ 59 h 229"/>
                  <a:gd name="T8" fmla="*/ 104 w 373"/>
                  <a:gd name="T9" fmla="*/ 118 h 229"/>
                  <a:gd name="T10" fmla="*/ 8 w 373"/>
                  <a:gd name="T11" fmla="*/ 118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3" h="229">
                    <a:moveTo>
                      <a:pt x="8" y="118"/>
                    </a:moveTo>
                    <a:cubicBezTo>
                      <a:pt x="16" y="134"/>
                      <a:pt x="95" y="229"/>
                      <a:pt x="152" y="214"/>
                    </a:cubicBezTo>
                    <a:cubicBezTo>
                      <a:pt x="209" y="199"/>
                      <a:pt x="329" y="52"/>
                      <a:pt x="351" y="26"/>
                    </a:cubicBezTo>
                    <a:cubicBezTo>
                      <a:pt x="373" y="0"/>
                      <a:pt x="327" y="44"/>
                      <a:pt x="286" y="59"/>
                    </a:cubicBezTo>
                    <a:cubicBezTo>
                      <a:pt x="245" y="74"/>
                      <a:pt x="150" y="108"/>
                      <a:pt x="104" y="118"/>
                    </a:cubicBezTo>
                    <a:cubicBezTo>
                      <a:pt x="58" y="128"/>
                      <a:pt x="0" y="102"/>
                      <a:pt x="8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83" name="Freeform 1419">
                <a:extLst>
                  <a:ext uri="{FF2B5EF4-FFF2-40B4-BE49-F238E27FC236}">
                    <a16:creationId xmlns:a16="http://schemas.microsoft.com/office/drawing/2014/main" id="{409EBA5E-119F-1CE6-780B-C288F1A0A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248"/>
                <a:ext cx="576" cy="152"/>
              </a:xfrm>
              <a:custGeom>
                <a:avLst/>
                <a:gdLst>
                  <a:gd name="T0" fmla="*/ 0 w 576"/>
                  <a:gd name="T1" fmla="*/ 152 h 152"/>
                  <a:gd name="T2" fmla="*/ 192 w 576"/>
                  <a:gd name="T3" fmla="*/ 56 h 152"/>
                  <a:gd name="T4" fmla="*/ 384 w 576"/>
                  <a:gd name="T5" fmla="*/ 8 h 152"/>
                  <a:gd name="T6" fmla="*/ 576 w 576"/>
                  <a:gd name="T7" fmla="*/ 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6" h="152">
                    <a:moveTo>
                      <a:pt x="0" y="152"/>
                    </a:moveTo>
                    <a:cubicBezTo>
                      <a:pt x="64" y="116"/>
                      <a:pt x="128" y="80"/>
                      <a:pt x="192" y="56"/>
                    </a:cubicBezTo>
                    <a:cubicBezTo>
                      <a:pt x="256" y="32"/>
                      <a:pt x="320" y="16"/>
                      <a:pt x="384" y="8"/>
                    </a:cubicBezTo>
                    <a:cubicBezTo>
                      <a:pt x="448" y="0"/>
                      <a:pt x="512" y="4"/>
                      <a:pt x="57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972" name="Freeform 1420">
              <a:extLst>
                <a:ext uri="{FF2B5EF4-FFF2-40B4-BE49-F238E27FC236}">
                  <a16:creationId xmlns:a16="http://schemas.microsoft.com/office/drawing/2014/main" id="{636C3057-A20C-43D6-87BC-BEDCE84F2BCA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182" y="-865"/>
              <a:ext cx="499" cy="599"/>
            </a:xfrm>
            <a:custGeom>
              <a:avLst/>
              <a:gdLst>
                <a:gd name="T0" fmla="*/ 15 w 1174"/>
                <a:gd name="T1" fmla="*/ 1102 h 1325"/>
                <a:gd name="T2" fmla="*/ 47 w 1174"/>
                <a:gd name="T3" fmla="*/ 941 h 1325"/>
                <a:gd name="T4" fmla="*/ 218 w 1174"/>
                <a:gd name="T5" fmla="*/ 722 h 1325"/>
                <a:gd name="T6" fmla="*/ 393 w 1174"/>
                <a:gd name="T7" fmla="*/ 560 h 1325"/>
                <a:gd name="T8" fmla="*/ 681 w 1174"/>
                <a:gd name="T9" fmla="*/ 368 h 1325"/>
                <a:gd name="T10" fmla="*/ 969 w 1174"/>
                <a:gd name="T11" fmla="*/ 80 h 1325"/>
                <a:gd name="T12" fmla="*/ 1142 w 1174"/>
                <a:gd name="T13" fmla="*/ 16 h 1325"/>
                <a:gd name="T14" fmla="*/ 1161 w 1174"/>
                <a:gd name="T15" fmla="*/ 176 h 1325"/>
                <a:gd name="T16" fmla="*/ 1065 w 1174"/>
                <a:gd name="T17" fmla="*/ 368 h 1325"/>
                <a:gd name="T18" fmla="*/ 777 w 1174"/>
                <a:gd name="T19" fmla="*/ 656 h 1325"/>
                <a:gd name="T20" fmla="*/ 633 w 1174"/>
                <a:gd name="T21" fmla="*/ 800 h 1325"/>
                <a:gd name="T22" fmla="*/ 537 w 1174"/>
                <a:gd name="T23" fmla="*/ 944 h 1325"/>
                <a:gd name="T24" fmla="*/ 477 w 1174"/>
                <a:gd name="T25" fmla="*/ 1233 h 1325"/>
                <a:gd name="T26" fmla="*/ 356 w 1174"/>
                <a:gd name="T27" fmla="*/ 1305 h 1325"/>
                <a:gd name="T28" fmla="*/ 185 w 1174"/>
                <a:gd name="T29" fmla="*/ 1321 h 1325"/>
                <a:gd name="T30" fmla="*/ 47 w 1174"/>
                <a:gd name="T31" fmla="*/ 1280 h 1325"/>
                <a:gd name="T32" fmla="*/ 7 w 1174"/>
                <a:gd name="T33" fmla="*/ 1216 h 1325"/>
                <a:gd name="T34" fmla="*/ 7 w 1174"/>
                <a:gd name="T35" fmla="*/ 117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4" h="1325">
                  <a:moveTo>
                    <a:pt x="15" y="1102"/>
                  </a:moveTo>
                  <a:cubicBezTo>
                    <a:pt x="19" y="1075"/>
                    <a:pt x="13" y="1004"/>
                    <a:pt x="47" y="941"/>
                  </a:cubicBezTo>
                  <a:cubicBezTo>
                    <a:pt x="81" y="878"/>
                    <a:pt x="160" y="785"/>
                    <a:pt x="218" y="722"/>
                  </a:cubicBezTo>
                  <a:cubicBezTo>
                    <a:pt x="276" y="659"/>
                    <a:pt x="316" y="619"/>
                    <a:pt x="393" y="560"/>
                  </a:cubicBezTo>
                  <a:cubicBezTo>
                    <a:pt x="470" y="501"/>
                    <a:pt x="585" y="448"/>
                    <a:pt x="681" y="368"/>
                  </a:cubicBezTo>
                  <a:cubicBezTo>
                    <a:pt x="777" y="288"/>
                    <a:pt x="892" y="139"/>
                    <a:pt x="969" y="80"/>
                  </a:cubicBezTo>
                  <a:cubicBezTo>
                    <a:pt x="1046" y="21"/>
                    <a:pt x="1110" y="0"/>
                    <a:pt x="1142" y="16"/>
                  </a:cubicBezTo>
                  <a:cubicBezTo>
                    <a:pt x="1174" y="32"/>
                    <a:pt x="1174" y="117"/>
                    <a:pt x="1161" y="176"/>
                  </a:cubicBezTo>
                  <a:cubicBezTo>
                    <a:pt x="1148" y="235"/>
                    <a:pt x="1129" y="288"/>
                    <a:pt x="1065" y="368"/>
                  </a:cubicBezTo>
                  <a:cubicBezTo>
                    <a:pt x="1001" y="448"/>
                    <a:pt x="849" y="584"/>
                    <a:pt x="777" y="656"/>
                  </a:cubicBezTo>
                  <a:cubicBezTo>
                    <a:pt x="705" y="728"/>
                    <a:pt x="673" y="752"/>
                    <a:pt x="633" y="800"/>
                  </a:cubicBezTo>
                  <a:cubicBezTo>
                    <a:pt x="593" y="848"/>
                    <a:pt x="563" y="872"/>
                    <a:pt x="537" y="944"/>
                  </a:cubicBezTo>
                  <a:cubicBezTo>
                    <a:pt x="511" y="1016"/>
                    <a:pt x="507" y="1173"/>
                    <a:pt x="477" y="1233"/>
                  </a:cubicBezTo>
                  <a:cubicBezTo>
                    <a:pt x="447" y="1293"/>
                    <a:pt x="405" y="1290"/>
                    <a:pt x="356" y="1305"/>
                  </a:cubicBezTo>
                  <a:cubicBezTo>
                    <a:pt x="307" y="1320"/>
                    <a:pt x="236" y="1325"/>
                    <a:pt x="185" y="1321"/>
                  </a:cubicBezTo>
                  <a:cubicBezTo>
                    <a:pt x="134" y="1317"/>
                    <a:pt x="77" y="1297"/>
                    <a:pt x="47" y="1280"/>
                  </a:cubicBezTo>
                  <a:cubicBezTo>
                    <a:pt x="17" y="1263"/>
                    <a:pt x="14" y="1233"/>
                    <a:pt x="7" y="1216"/>
                  </a:cubicBezTo>
                  <a:cubicBezTo>
                    <a:pt x="0" y="1199"/>
                    <a:pt x="7" y="1184"/>
                    <a:pt x="7" y="1175"/>
                  </a:cubicBezTo>
                </a:path>
              </a:pathLst>
            </a:custGeom>
            <a:gradFill rotWithShape="1">
              <a:gsLst>
                <a:gs pos="0">
                  <a:schemeClr val="tx1"/>
                </a:gs>
                <a:gs pos="50000">
                  <a:schemeClr val="tx1">
                    <a:gamma/>
                    <a:tint val="80392"/>
                    <a:invGamma/>
                  </a:schemeClr>
                </a:gs>
                <a:gs pos="100000">
                  <a:schemeClr val="tx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43260" name="Freeform 1421">
              <a:extLst>
                <a:ext uri="{FF2B5EF4-FFF2-40B4-BE49-F238E27FC236}">
                  <a16:creationId xmlns:a16="http://schemas.microsoft.com/office/drawing/2014/main" id="{3D246380-BE1F-27AD-CE02-86BEFCFFB70E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315" y="-397"/>
              <a:ext cx="82" cy="130"/>
            </a:xfrm>
            <a:custGeom>
              <a:avLst/>
              <a:gdLst>
                <a:gd name="T0" fmla="*/ 0 w 192"/>
                <a:gd name="T1" fmla="*/ 0 h 288"/>
                <a:gd name="T2" fmla="*/ 0 w 192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288">
                  <a:moveTo>
                    <a:pt x="0" y="288"/>
                  </a:moveTo>
                  <a:cubicBezTo>
                    <a:pt x="80" y="168"/>
                    <a:pt x="160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1" name="Freeform 1422">
              <a:extLst>
                <a:ext uri="{FF2B5EF4-FFF2-40B4-BE49-F238E27FC236}">
                  <a16:creationId xmlns:a16="http://schemas.microsoft.com/office/drawing/2014/main" id="{6BB35556-0D62-6741-91DF-332B30FC5F98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846" y="-289"/>
              <a:ext cx="538" cy="914"/>
            </a:xfrm>
            <a:custGeom>
              <a:avLst/>
              <a:gdLst>
                <a:gd name="T0" fmla="*/ 0 w 1265"/>
                <a:gd name="T1" fmla="*/ 0 h 2016"/>
                <a:gd name="T2" fmla="*/ 0 w 1265"/>
                <a:gd name="T3" fmla="*/ 0 h 2016"/>
                <a:gd name="T4" fmla="*/ 0 w 1265"/>
                <a:gd name="T5" fmla="*/ 0 h 2016"/>
                <a:gd name="T6" fmla="*/ 0 w 1265"/>
                <a:gd name="T7" fmla="*/ 0 h 2016"/>
                <a:gd name="T8" fmla="*/ 0 w 1265"/>
                <a:gd name="T9" fmla="*/ 0 h 2016"/>
                <a:gd name="T10" fmla="*/ 0 w 1265"/>
                <a:gd name="T11" fmla="*/ 0 h 2016"/>
                <a:gd name="T12" fmla="*/ 0 w 1265"/>
                <a:gd name="T13" fmla="*/ 0 h 2016"/>
                <a:gd name="T14" fmla="*/ 0 w 1265"/>
                <a:gd name="T15" fmla="*/ 0 h 2016"/>
                <a:gd name="T16" fmla="*/ 0 w 1265"/>
                <a:gd name="T17" fmla="*/ 0 h 2016"/>
                <a:gd name="T18" fmla="*/ 0 w 1265"/>
                <a:gd name="T19" fmla="*/ 0 h 2016"/>
                <a:gd name="T20" fmla="*/ 0 w 1265"/>
                <a:gd name="T21" fmla="*/ 0 h 2016"/>
                <a:gd name="T22" fmla="*/ 0 w 1265"/>
                <a:gd name="T23" fmla="*/ 0 h 2016"/>
                <a:gd name="T24" fmla="*/ 0 w 1265"/>
                <a:gd name="T25" fmla="*/ 0 h 2016"/>
                <a:gd name="T26" fmla="*/ 0 w 1265"/>
                <a:gd name="T27" fmla="*/ 0 h 2016"/>
                <a:gd name="T28" fmla="*/ 0 w 1265"/>
                <a:gd name="T29" fmla="*/ 0 h 20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65" h="2016">
                  <a:moveTo>
                    <a:pt x="968" y="8"/>
                  </a:moveTo>
                  <a:cubicBezTo>
                    <a:pt x="944" y="0"/>
                    <a:pt x="1040" y="112"/>
                    <a:pt x="1064" y="200"/>
                  </a:cubicBezTo>
                  <a:cubicBezTo>
                    <a:pt x="1088" y="288"/>
                    <a:pt x="1112" y="432"/>
                    <a:pt x="1112" y="536"/>
                  </a:cubicBezTo>
                  <a:cubicBezTo>
                    <a:pt x="1112" y="640"/>
                    <a:pt x="1088" y="720"/>
                    <a:pt x="1064" y="824"/>
                  </a:cubicBezTo>
                  <a:cubicBezTo>
                    <a:pt x="1040" y="928"/>
                    <a:pt x="1024" y="1056"/>
                    <a:pt x="968" y="1160"/>
                  </a:cubicBezTo>
                  <a:cubicBezTo>
                    <a:pt x="912" y="1264"/>
                    <a:pt x="824" y="1360"/>
                    <a:pt x="728" y="1448"/>
                  </a:cubicBezTo>
                  <a:cubicBezTo>
                    <a:pt x="632" y="1536"/>
                    <a:pt x="504" y="1616"/>
                    <a:pt x="392" y="1688"/>
                  </a:cubicBezTo>
                  <a:cubicBezTo>
                    <a:pt x="280" y="1760"/>
                    <a:pt x="112" y="1832"/>
                    <a:pt x="56" y="1880"/>
                  </a:cubicBezTo>
                  <a:cubicBezTo>
                    <a:pt x="0" y="1928"/>
                    <a:pt x="16" y="1960"/>
                    <a:pt x="56" y="1976"/>
                  </a:cubicBezTo>
                  <a:cubicBezTo>
                    <a:pt x="96" y="1992"/>
                    <a:pt x="184" y="2016"/>
                    <a:pt x="296" y="1976"/>
                  </a:cubicBezTo>
                  <a:cubicBezTo>
                    <a:pt x="408" y="1936"/>
                    <a:pt x="592" y="1840"/>
                    <a:pt x="728" y="1736"/>
                  </a:cubicBezTo>
                  <a:cubicBezTo>
                    <a:pt x="864" y="1632"/>
                    <a:pt x="1024" y="1507"/>
                    <a:pt x="1112" y="1352"/>
                  </a:cubicBezTo>
                  <a:cubicBezTo>
                    <a:pt x="1200" y="1197"/>
                    <a:pt x="1253" y="996"/>
                    <a:pt x="1259" y="808"/>
                  </a:cubicBezTo>
                  <a:cubicBezTo>
                    <a:pt x="1265" y="620"/>
                    <a:pt x="1199" y="356"/>
                    <a:pt x="1151" y="223"/>
                  </a:cubicBezTo>
                  <a:cubicBezTo>
                    <a:pt x="1103" y="90"/>
                    <a:pt x="1006" y="53"/>
                    <a:pt x="968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EECB"/>
                </a:gs>
                <a:gs pos="100000">
                  <a:srgbClr val="FFCC66">
                    <a:alpha val="25998"/>
                  </a:srgb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2" name="Freeform 1423">
              <a:extLst>
                <a:ext uri="{FF2B5EF4-FFF2-40B4-BE49-F238E27FC236}">
                  <a16:creationId xmlns:a16="http://schemas.microsoft.com/office/drawing/2014/main" id="{DED36A34-C8FF-1088-1395-184B54045DEC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030" y="-471"/>
              <a:ext cx="314" cy="195"/>
            </a:xfrm>
            <a:custGeom>
              <a:avLst/>
              <a:gdLst>
                <a:gd name="T0" fmla="*/ 0 w 737"/>
                <a:gd name="T1" fmla="*/ 0 h 429"/>
                <a:gd name="T2" fmla="*/ 0 w 737"/>
                <a:gd name="T3" fmla="*/ 0 h 429"/>
                <a:gd name="T4" fmla="*/ 0 w 737"/>
                <a:gd name="T5" fmla="*/ 0 h 429"/>
                <a:gd name="T6" fmla="*/ 0 w 737"/>
                <a:gd name="T7" fmla="*/ 0 h 429"/>
                <a:gd name="T8" fmla="*/ 0 w 737"/>
                <a:gd name="T9" fmla="*/ 0 h 429"/>
                <a:gd name="T10" fmla="*/ 0 w 737"/>
                <a:gd name="T11" fmla="*/ 0 h 429"/>
                <a:gd name="T12" fmla="*/ 0 w 737"/>
                <a:gd name="T13" fmla="*/ 0 h 429"/>
                <a:gd name="T14" fmla="*/ 0 w 737"/>
                <a:gd name="T15" fmla="*/ 0 h 429"/>
                <a:gd name="T16" fmla="*/ 0 w 737"/>
                <a:gd name="T17" fmla="*/ 0 h 429"/>
                <a:gd name="T18" fmla="*/ 0 w 737"/>
                <a:gd name="T19" fmla="*/ 0 h 429"/>
                <a:gd name="T20" fmla="*/ 0 w 737"/>
                <a:gd name="T21" fmla="*/ 0 h 429"/>
                <a:gd name="T22" fmla="*/ 0 w 737"/>
                <a:gd name="T23" fmla="*/ 0 h 429"/>
                <a:gd name="T24" fmla="*/ 0 w 737"/>
                <a:gd name="T25" fmla="*/ 0 h 429"/>
                <a:gd name="T26" fmla="*/ 0 w 737"/>
                <a:gd name="T27" fmla="*/ 0 h 4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" h="429">
                  <a:moveTo>
                    <a:pt x="1" y="384"/>
                  </a:moveTo>
                  <a:cubicBezTo>
                    <a:pt x="9" y="365"/>
                    <a:pt x="9" y="311"/>
                    <a:pt x="49" y="271"/>
                  </a:cubicBezTo>
                  <a:cubicBezTo>
                    <a:pt x="89" y="231"/>
                    <a:pt x="177" y="181"/>
                    <a:pt x="241" y="144"/>
                  </a:cubicBezTo>
                  <a:cubicBezTo>
                    <a:pt x="305" y="107"/>
                    <a:pt x="353" y="72"/>
                    <a:pt x="433" y="48"/>
                  </a:cubicBezTo>
                  <a:cubicBezTo>
                    <a:pt x="513" y="24"/>
                    <a:pt x="705" y="0"/>
                    <a:pt x="721" y="0"/>
                  </a:cubicBezTo>
                  <a:cubicBezTo>
                    <a:pt x="737" y="0"/>
                    <a:pt x="572" y="33"/>
                    <a:pt x="529" y="48"/>
                  </a:cubicBezTo>
                  <a:cubicBezTo>
                    <a:pt x="486" y="63"/>
                    <a:pt x="482" y="80"/>
                    <a:pt x="463" y="93"/>
                  </a:cubicBezTo>
                  <a:cubicBezTo>
                    <a:pt x="444" y="106"/>
                    <a:pt x="437" y="109"/>
                    <a:pt x="414" y="125"/>
                  </a:cubicBezTo>
                  <a:cubicBezTo>
                    <a:pt x="391" y="141"/>
                    <a:pt x="354" y="163"/>
                    <a:pt x="325" y="190"/>
                  </a:cubicBezTo>
                  <a:cubicBezTo>
                    <a:pt x="296" y="217"/>
                    <a:pt x="268" y="262"/>
                    <a:pt x="241" y="288"/>
                  </a:cubicBezTo>
                  <a:cubicBezTo>
                    <a:pt x="214" y="314"/>
                    <a:pt x="187" y="328"/>
                    <a:pt x="163" y="344"/>
                  </a:cubicBezTo>
                  <a:cubicBezTo>
                    <a:pt x="139" y="360"/>
                    <a:pt x="118" y="372"/>
                    <a:pt x="98" y="385"/>
                  </a:cubicBezTo>
                  <a:cubicBezTo>
                    <a:pt x="78" y="398"/>
                    <a:pt x="57" y="421"/>
                    <a:pt x="41" y="425"/>
                  </a:cubicBezTo>
                  <a:cubicBezTo>
                    <a:pt x="25" y="429"/>
                    <a:pt x="9" y="412"/>
                    <a:pt x="0" y="409"/>
                  </a:cubicBezTo>
                </a:path>
              </a:pathLst>
            </a:custGeom>
            <a:gradFill rotWithShape="1">
              <a:gsLst>
                <a:gs pos="0">
                  <a:srgbClr val="FFEECB"/>
                </a:gs>
                <a:gs pos="50000">
                  <a:srgbClr val="FFCC66"/>
                </a:gs>
                <a:gs pos="100000">
                  <a:srgbClr val="FFEECB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3" name="Freeform 1424">
              <a:extLst>
                <a:ext uri="{FF2B5EF4-FFF2-40B4-BE49-F238E27FC236}">
                  <a16:creationId xmlns:a16="http://schemas.microsoft.com/office/drawing/2014/main" id="{E4373CA7-AE1F-79B9-B0D2-5E7428BD99FE}"/>
                </a:ext>
              </a:extLst>
            </p:cNvPr>
            <p:cNvSpPr>
              <a:spLocks/>
            </p:cNvSpPr>
            <p:nvPr/>
          </p:nvSpPr>
          <p:spPr bwMode="auto">
            <a:xfrm rot="20713813" flipH="1">
              <a:off x="2154" y="-355"/>
              <a:ext cx="87" cy="116"/>
            </a:xfrm>
            <a:custGeom>
              <a:avLst/>
              <a:gdLst>
                <a:gd name="T0" fmla="*/ 0 w 737"/>
                <a:gd name="T1" fmla="*/ 0 h 429"/>
                <a:gd name="T2" fmla="*/ 0 w 737"/>
                <a:gd name="T3" fmla="*/ 0 h 429"/>
                <a:gd name="T4" fmla="*/ 0 w 737"/>
                <a:gd name="T5" fmla="*/ 0 h 429"/>
                <a:gd name="T6" fmla="*/ 0 w 737"/>
                <a:gd name="T7" fmla="*/ 0 h 429"/>
                <a:gd name="T8" fmla="*/ 0 w 737"/>
                <a:gd name="T9" fmla="*/ 0 h 429"/>
                <a:gd name="T10" fmla="*/ 0 w 737"/>
                <a:gd name="T11" fmla="*/ 0 h 429"/>
                <a:gd name="T12" fmla="*/ 0 w 737"/>
                <a:gd name="T13" fmla="*/ 0 h 429"/>
                <a:gd name="T14" fmla="*/ 0 w 737"/>
                <a:gd name="T15" fmla="*/ 0 h 429"/>
                <a:gd name="T16" fmla="*/ 0 w 737"/>
                <a:gd name="T17" fmla="*/ 0 h 429"/>
                <a:gd name="T18" fmla="*/ 0 w 737"/>
                <a:gd name="T19" fmla="*/ 0 h 429"/>
                <a:gd name="T20" fmla="*/ 0 w 737"/>
                <a:gd name="T21" fmla="*/ 0 h 429"/>
                <a:gd name="T22" fmla="*/ 0 w 737"/>
                <a:gd name="T23" fmla="*/ 0 h 429"/>
                <a:gd name="T24" fmla="*/ 0 w 737"/>
                <a:gd name="T25" fmla="*/ 0 h 429"/>
                <a:gd name="T26" fmla="*/ 0 w 737"/>
                <a:gd name="T27" fmla="*/ 0 h 4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" h="429">
                  <a:moveTo>
                    <a:pt x="1" y="384"/>
                  </a:moveTo>
                  <a:cubicBezTo>
                    <a:pt x="9" y="365"/>
                    <a:pt x="9" y="311"/>
                    <a:pt x="49" y="271"/>
                  </a:cubicBezTo>
                  <a:cubicBezTo>
                    <a:pt x="89" y="231"/>
                    <a:pt x="177" y="181"/>
                    <a:pt x="241" y="144"/>
                  </a:cubicBezTo>
                  <a:cubicBezTo>
                    <a:pt x="305" y="107"/>
                    <a:pt x="353" y="72"/>
                    <a:pt x="433" y="48"/>
                  </a:cubicBezTo>
                  <a:cubicBezTo>
                    <a:pt x="513" y="24"/>
                    <a:pt x="705" y="0"/>
                    <a:pt x="721" y="0"/>
                  </a:cubicBezTo>
                  <a:cubicBezTo>
                    <a:pt x="737" y="0"/>
                    <a:pt x="572" y="33"/>
                    <a:pt x="529" y="48"/>
                  </a:cubicBezTo>
                  <a:cubicBezTo>
                    <a:pt x="486" y="63"/>
                    <a:pt x="482" y="80"/>
                    <a:pt x="463" y="93"/>
                  </a:cubicBezTo>
                  <a:cubicBezTo>
                    <a:pt x="444" y="106"/>
                    <a:pt x="437" y="109"/>
                    <a:pt x="414" y="125"/>
                  </a:cubicBezTo>
                  <a:cubicBezTo>
                    <a:pt x="391" y="141"/>
                    <a:pt x="354" y="163"/>
                    <a:pt x="325" y="190"/>
                  </a:cubicBezTo>
                  <a:cubicBezTo>
                    <a:pt x="296" y="217"/>
                    <a:pt x="268" y="262"/>
                    <a:pt x="241" y="288"/>
                  </a:cubicBezTo>
                  <a:cubicBezTo>
                    <a:pt x="214" y="314"/>
                    <a:pt x="187" y="328"/>
                    <a:pt x="163" y="344"/>
                  </a:cubicBezTo>
                  <a:cubicBezTo>
                    <a:pt x="139" y="360"/>
                    <a:pt x="118" y="372"/>
                    <a:pt x="98" y="385"/>
                  </a:cubicBezTo>
                  <a:cubicBezTo>
                    <a:pt x="78" y="398"/>
                    <a:pt x="57" y="421"/>
                    <a:pt x="41" y="425"/>
                  </a:cubicBezTo>
                  <a:cubicBezTo>
                    <a:pt x="25" y="429"/>
                    <a:pt x="9" y="412"/>
                    <a:pt x="0" y="409"/>
                  </a:cubicBezTo>
                </a:path>
              </a:pathLst>
            </a:custGeom>
            <a:gradFill rotWithShape="1">
              <a:gsLst>
                <a:gs pos="0">
                  <a:srgbClr val="FFEECB"/>
                </a:gs>
                <a:gs pos="50000">
                  <a:srgbClr val="FFCC66"/>
                </a:gs>
                <a:gs pos="100000">
                  <a:srgbClr val="FFEECB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4" name="Freeform 1425">
              <a:extLst>
                <a:ext uri="{FF2B5EF4-FFF2-40B4-BE49-F238E27FC236}">
                  <a16:creationId xmlns:a16="http://schemas.microsoft.com/office/drawing/2014/main" id="{F3F36480-3FB4-8335-61FA-CD16E14CB8C6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794" y="-671"/>
              <a:ext cx="83" cy="88"/>
            </a:xfrm>
            <a:custGeom>
              <a:avLst/>
              <a:gdLst>
                <a:gd name="T0" fmla="*/ 0 w 195"/>
                <a:gd name="T1" fmla="*/ 0 h 195"/>
                <a:gd name="T2" fmla="*/ 0 w 195"/>
                <a:gd name="T3" fmla="*/ 0 h 195"/>
                <a:gd name="T4" fmla="*/ 0 w 195"/>
                <a:gd name="T5" fmla="*/ 0 h 195"/>
                <a:gd name="T6" fmla="*/ 0 w 195"/>
                <a:gd name="T7" fmla="*/ 0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195">
                  <a:moveTo>
                    <a:pt x="142" y="30"/>
                  </a:moveTo>
                  <a:cubicBezTo>
                    <a:pt x="150" y="29"/>
                    <a:pt x="189" y="0"/>
                    <a:pt x="192" y="19"/>
                  </a:cubicBezTo>
                  <a:cubicBezTo>
                    <a:pt x="195" y="38"/>
                    <a:pt x="191" y="116"/>
                    <a:pt x="159" y="145"/>
                  </a:cubicBezTo>
                  <a:cubicBezTo>
                    <a:pt x="127" y="174"/>
                    <a:pt x="33" y="185"/>
                    <a:pt x="0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5" name="Freeform 1426">
              <a:extLst>
                <a:ext uri="{FF2B5EF4-FFF2-40B4-BE49-F238E27FC236}">
                  <a16:creationId xmlns:a16="http://schemas.microsoft.com/office/drawing/2014/main" id="{7532D88F-D4D9-866E-8D47-061322F12C9A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810" y="-580"/>
              <a:ext cx="95" cy="45"/>
            </a:xfrm>
            <a:custGeom>
              <a:avLst/>
              <a:gdLst>
                <a:gd name="T0" fmla="*/ 0 w 225"/>
                <a:gd name="T1" fmla="*/ 0 h 100"/>
                <a:gd name="T2" fmla="*/ 0 w 225"/>
                <a:gd name="T3" fmla="*/ 0 h 100"/>
                <a:gd name="T4" fmla="*/ 0 w 225"/>
                <a:gd name="T5" fmla="*/ 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100">
                  <a:moveTo>
                    <a:pt x="225" y="0"/>
                  </a:moveTo>
                  <a:cubicBezTo>
                    <a:pt x="215" y="12"/>
                    <a:pt x="204" y="66"/>
                    <a:pt x="167" y="83"/>
                  </a:cubicBezTo>
                  <a:cubicBezTo>
                    <a:pt x="130" y="100"/>
                    <a:pt x="35" y="97"/>
                    <a:pt x="0" y="1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6" name="Freeform 1427">
              <a:extLst>
                <a:ext uri="{FF2B5EF4-FFF2-40B4-BE49-F238E27FC236}">
                  <a16:creationId xmlns:a16="http://schemas.microsoft.com/office/drawing/2014/main" id="{D47EF33A-9041-7F69-1077-6EF48F8A7170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825" y="-500"/>
              <a:ext cx="156" cy="50"/>
            </a:xfrm>
            <a:custGeom>
              <a:avLst/>
              <a:gdLst>
                <a:gd name="T0" fmla="*/ 0 w 367"/>
                <a:gd name="T1" fmla="*/ 0 h 112"/>
                <a:gd name="T2" fmla="*/ 0 w 367"/>
                <a:gd name="T3" fmla="*/ 0 h 112"/>
                <a:gd name="T4" fmla="*/ 0 w 367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7" h="112">
                  <a:moveTo>
                    <a:pt x="367" y="0"/>
                  </a:moveTo>
                  <a:cubicBezTo>
                    <a:pt x="335" y="17"/>
                    <a:pt x="244" y="88"/>
                    <a:pt x="183" y="100"/>
                  </a:cubicBezTo>
                  <a:cubicBezTo>
                    <a:pt x="122" y="112"/>
                    <a:pt x="38" y="80"/>
                    <a:pt x="0" y="7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7" name="Freeform 1428">
              <a:extLst>
                <a:ext uri="{FF2B5EF4-FFF2-40B4-BE49-F238E27FC236}">
                  <a16:creationId xmlns:a16="http://schemas.microsoft.com/office/drawing/2014/main" id="{2FF5BB5D-8791-FA49-3AEF-9ECC57E5E921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929" y="-400"/>
              <a:ext cx="150" cy="12"/>
            </a:xfrm>
            <a:custGeom>
              <a:avLst/>
              <a:gdLst>
                <a:gd name="T0" fmla="*/ 0 w 352"/>
                <a:gd name="T1" fmla="*/ 0 h 25"/>
                <a:gd name="T2" fmla="*/ 0 w 352"/>
                <a:gd name="T3" fmla="*/ 0 h 25"/>
                <a:gd name="T4" fmla="*/ 0 w 35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2" h="25">
                  <a:moveTo>
                    <a:pt x="352" y="25"/>
                  </a:moveTo>
                  <a:cubicBezTo>
                    <a:pt x="318" y="22"/>
                    <a:pt x="209" y="12"/>
                    <a:pt x="150" y="8"/>
                  </a:cubicBezTo>
                  <a:cubicBezTo>
                    <a:pt x="91" y="4"/>
                    <a:pt x="31" y="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8" name="Freeform 1429">
              <a:extLst>
                <a:ext uri="{FF2B5EF4-FFF2-40B4-BE49-F238E27FC236}">
                  <a16:creationId xmlns:a16="http://schemas.microsoft.com/office/drawing/2014/main" id="{11C66F68-27B8-E9C1-51AE-B3B91BEAA4D3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038" y="-344"/>
              <a:ext cx="112" cy="14"/>
            </a:xfrm>
            <a:custGeom>
              <a:avLst/>
              <a:gdLst>
                <a:gd name="T0" fmla="*/ 0 w 263"/>
                <a:gd name="T1" fmla="*/ 0 h 32"/>
                <a:gd name="T2" fmla="*/ 0 w 263"/>
                <a:gd name="T3" fmla="*/ 0 h 32"/>
                <a:gd name="T4" fmla="*/ 0 w 26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32">
                  <a:moveTo>
                    <a:pt x="263" y="3"/>
                  </a:moveTo>
                  <a:cubicBezTo>
                    <a:pt x="242" y="3"/>
                    <a:pt x="178" y="0"/>
                    <a:pt x="134" y="5"/>
                  </a:cubicBezTo>
                  <a:cubicBezTo>
                    <a:pt x="90" y="10"/>
                    <a:pt x="28" y="27"/>
                    <a:pt x="0" y="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69" name="Freeform 1430">
              <a:extLst>
                <a:ext uri="{FF2B5EF4-FFF2-40B4-BE49-F238E27FC236}">
                  <a16:creationId xmlns:a16="http://schemas.microsoft.com/office/drawing/2014/main" id="{82D4C6CA-434A-C3D8-7EAE-B4D2EE5A1440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028" y="-323"/>
              <a:ext cx="155" cy="22"/>
            </a:xfrm>
            <a:custGeom>
              <a:avLst/>
              <a:gdLst>
                <a:gd name="T0" fmla="*/ 0 w 363"/>
                <a:gd name="T1" fmla="*/ 0 h 48"/>
                <a:gd name="T2" fmla="*/ 0 w 363"/>
                <a:gd name="T3" fmla="*/ 0 h 48"/>
                <a:gd name="T4" fmla="*/ 0 w 363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48">
                  <a:moveTo>
                    <a:pt x="363" y="0"/>
                  </a:moveTo>
                  <a:cubicBezTo>
                    <a:pt x="337" y="4"/>
                    <a:pt x="269" y="7"/>
                    <a:pt x="209" y="15"/>
                  </a:cubicBezTo>
                  <a:cubicBezTo>
                    <a:pt x="149" y="23"/>
                    <a:pt x="44" y="41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0" name="Freeform 1431">
              <a:extLst>
                <a:ext uri="{FF2B5EF4-FFF2-40B4-BE49-F238E27FC236}">
                  <a16:creationId xmlns:a16="http://schemas.microsoft.com/office/drawing/2014/main" id="{1A838DDD-264B-CCF9-500D-016A9CC5D321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939" y="-303"/>
              <a:ext cx="76" cy="178"/>
            </a:xfrm>
            <a:custGeom>
              <a:avLst/>
              <a:gdLst>
                <a:gd name="T0" fmla="*/ 0 w 178"/>
                <a:gd name="T1" fmla="*/ 0 h 393"/>
                <a:gd name="T2" fmla="*/ 0 w 178"/>
                <a:gd name="T3" fmla="*/ 0 h 393"/>
                <a:gd name="T4" fmla="*/ 0 w 178"/>
                <a:gd name="T5" fmla="*/ 0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93">
                  <a:moveTo>
                    <a:pt x="0" y="0"/>
                  </a:moveTo>
                  <a:cubicBezTo>
                    <a:pt x="25" y="26"/>
                    <a:pt x="122" y="94"/>
                    <a:pt x="150" y="159"/>
                  </a:cubicBezTo>
                  <a:cubicBezTo>
                    <a:pt x="178" y="224"/>
                    <a:pt x="163" y="344"/>
                    <a:pt x="167" y="39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1" name="Freeform 1432">
              <a:extLst>
                <a:ext uri="{FF2B5EF4-FFF2-40B4-BE49-F238E27FC236}">
                  <a16:creationId xmlns:a16="http://schemas.microsoft.com/office/drawing/2014/main" id="{57B6A65E-59EF-CE0B-E9F8-D948DFC10EEB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898" y="-206"/>
              <a:ext cx="49" cy="196"/>
            </a:xfrm>
            <a:custGeom>
              <a:avLst/>
              <a:gdLst>
                <a:gd name="T0" fmla="*/ 0 w 115"/>
                <a:gd name="T1" fmla="*/ 0 h 434"/>
                <a:gd name="T2" fmla="*/ 0 w 115"/>
                <a:gd name="T3" fmla="*/ 0 h 434"/>
                <a:gd name="T4" fmla="*/ 0 w 115"/>
                <a:gd name="T5" fmla="*/ 0 h 4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434">
                  <a:moveTo>
                    <a:pt x="0" y="0"/>
                  </a:moveTo>
                  <a:cubicBezTo>
                    <a:pt x="17" y="35"/>
                    <a:pt x="85" y="136"/>
                    <a:pt x="100" y="208"/>
                  </a:cubicBezTo>
                  <a:cubicBezTo>
                    <a:pt x="115" y="280"/>
                    <a:pt x="94" y="387"/>
                    <a:pt x="92" y="43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2" name="Freeform 1433">
              <a:extLst>
                <a:ext uri="{FF2B5EF4-FFF2-40B4-BE49-F238E27FC236}">
                  <a16:creationId xmlns:a16="http://schemas.microsoft.com/office/drawing/2014/main" id="{739BF820-5B33-F7D3-8CF5-CC6D8D3291BF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855" y="-76"/>
              <a:ext cx="55" cy="200"/>
            </a:xfrm>
            <a:custGeom>
              <a:avLst/>
              <a:gdLst>
                <a:gd name="T0" fmla="*/ 0 w 129"/>
                <a:gd name="T1" fmla="*/ 0 h 443"/>
                <a:gd name="T2" fmla="*/ 0 w 129"/>
                <a:gd name="T3" fmla="*/ 0 h 443"/>
                <a:gd name="T4" fmla="*/ 0 w 129"/>
                <a:gd name="T5" fmla="*/ 0 h 4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43">
                  <a:moveTo>
                    <a:pt x="0" y="0"/>
                  </a:moveTo>
                  <a:cubicBezTo>
                    <a:pt x="22" y="39"/>
                    <a:pt x="113" y="160"/>
                    <a:pt x="121" y="234"/>
                  </a:cubicBezTo>
                  <a:cubicBezTo>
                    <a:pt x="129" y="308"/>
                    <a:pt x="65" y="400"/>
                    <a:pt x="50" y="44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3" name="Freeform 1434">
              <a:extLst>
                <a:ext uri="{FF2B5EF4-FFF2-40B4-BE49-F238E27FC236}">
                  <a16:creationId xmlns:a16="http://schemas.microsoft.com/office/drawing/2014/main" id="{5D8FDE17-F7D9-637A-AAC8-A6C3A3E69CBD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857" y="82"/>
              <a:ext cx="48" cy="197"/>
            </a:xfrm>
            <a:custGeom>
              <a:avLst/>
              <a:gdLst>
                <a:gd name="T0" fmla="*/ 0 w 113"/>
                <a:gd name="T1" fmla="*/ 0 h 434"/>
                <a:gd name="T2" fmla="*/ 0 w 113"/>
                <a:gd name="T3" fmla="*/ 0 h 434"/>
                <a:gd name="T4" fmla="*/ 0 w 113"/>
                <a:gd name="T5" fmla="*/ 0 h 434"/>
                <a:gd name="T6" fmla="*/ 0 w 113"/>
                <a:gd name="T7" fmla="*/ 0 h 4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34">
                  <a:moveTo>
                    <a:pt x="4" y="0"/>
                  </a:moveTo>
                  <a:cubicBezTo>
                    <a:pt x="16" y="15"/>
                    <a:pt x="63" y="49"/>
                    <a:pt x="79" y="91"/>
                  </a:cubicBezTo>
                  <a:cubicBezTo>
                    <a:pt x="95" y="133"/>
                    <a:pt x="113" y="193"/>
                    <a:pt x="100" y="250"/>
                  </a:cubicBezTo>
                  <a:cubicBezTo>
                    <a:pt x="87" y="307"/>
                    <a:pt x="21" y="396"/>
                    <a:pt x="0" y="43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4" name="Freeform 1435">
              <a:extLst>
                <a:ext uri="{FF2B5EF4-FFF2-40B4-BE49-F238E27FC236}">
                  <a16:creationId xmlns:a16="http://schemas.microsoft.com/office/drawing/2014/main" id="{E900688B-F6D0-309F-00FD-67202F758D6A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914" y="198"/>
              <a:ext cx="31" cy="180"/>
            </a:xfrm>
            <a:custGeom>
              <a:avLst/>
              <a:gdLst>
                <a:gd name="T0" fmla="*/ 0 w 72"/>
                <a:gd name="T1" fmla="*/ 0 h 396"/>
                <a:gd name="T2" fmla="*/ 0 w 72"/>
                <a:gd name="T3" fmla="*/ 0 h 396"/>
                <a:gd name="T4" fmla="*/ 0 w 72"/>
                <a:gd name="T5" fmla="*/ 0 h 3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96">
                  <a:moveTo>
                    <a:pt x="40" y="0"/>
                  </a:moveTo>
                  <a:cubicBezTo>
                    <a:pt x="43" y="33"/>
                    <a:pt x="72" y="134"/>
                    <a:pt x="65" y="200"/>
                  </a:cubicBezTo>
                  <a:cubicBezTo>
                    <a:pt x="58" y="266"/>
                    <a:pt x="14" y="355"/>
                    <a:pt x="0" y="3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5" name="Freeform 1436">
              <a:extLst>
                <a:ext uri="{FF2B5EF4-FFF2-40B4-BE49-F238E27FC236}">
                  <a16:creationId xmlns:a16="http://schemas.microsoft.com/office/drawing/2014/main" id="{CF23CDB5-A6A1-B348-6F0A-51C80B72C1C3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956" y="297"/>
              <a:ext cx="71" cy="178"/>
            </a:xfrm>
            <a:custGeom>
              <a:avLst/>
              <a:gdLst>
                <a:gd name="T0" fmla="*/ 0 w 166"/>
                <a:gd name="T1" fmla="*/ 0 h 391"/>
                <a:gd name="T2" fmla="*/ 0 w 166"/>
                <a:gd name="T3" fmla="*/ 0 h 391"/>
                <a:gd name="T4" fmla="*/ 0 w 166"/>
                <a:gd name="T5" fmla="*/ 0 h 391"/>
                <a:gd name="T6" fmla="*/ 0 w 166"/>
                <a:gd name="T7" fmla="*/ 0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391">
                  <a:moveTo>
                    <a:pt x="146" y="0"/>
                  </a:moveTo>
                  <a:cubicBezTo>
                    <a:pt x="146" y="36"/>
                    <a:pt x="166" y="156"/>
                    <a:pt x="146" y="217"/>
                  </a:cubicBezTo>
                  <a:cubicBezTo>
                    <a:pt x="126" y="278"/>
                    <a:pt x="49" y="339"/>
                    <a:pt x="25" y="365"/>
                  </a:cubicBezTo>
                  <a:cubicBezTo>
                    <a:pt x="1" y="391"/>
                    <a:pt x="5" y="372"/>
                    <a:pt x="0" y="37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6" name="Freeform 1437">
              <a:extLst>
                <a:ext uri="{FF2B5EF4-FFF2-40B4-BE49-F238E27FC236}">
                  <a16:creationId xmlns:a16="http://schemas.microsoft.com/office/drawing/2014/main" id="{2FA95A61-98A4-A420-7CAE-972A1803A0BE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1992" y="372"/>
              <a:ext cx="90" cy="167"/>
            </a:xfrm>
            <a:custGeom>
              <a:avLst/>
              <a:gdLst>
                <a:gd name="T0" fmla="*/ 0 w 212"/>
                <a:gd name="T1" fmla="*/ 0 h 368"/>
                <a:gd name="T2" fmla="*/ 0 w 212"/>
                <a:gd name="T3" fmla="*/ 0 h 368"/>
                <a:gd name="T4" fmla="*/ 0 w 212"/>
                <a:gd name="T5" fmla="*/ 0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368">
                  <a:moveTo>
                    <a:pt x="167" y="0"/>
                  </a:moveTo>
                  <a:cubicBezTo>
                    <a:pt x="171" y="36"/>
                    <a:pt x="212" y="157"/>
                    <a:pt x="184" y="218"/>
                  </a:cubicBezTo>
                  <a:cubicBezTo>
                    <a:pt x="156" y="279"/>
                    <a:pt x="38" y="337"/>
                    <a:pt x="0" y="3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7" name="Freeform 1438">
              <a:extLst>
                <a:ext uri="{FF2B5EF4-FFF2-40B4-BE49-F238E27FC236}">
                  <a16:creationId xmlns:a16="http://schemas.microsoft.com/office/drawing/2014/main" id="{CD2DEAAE-2710-5488-D64C-BB2CC36CD20F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086" y="463"/>
              <a:ext cx="82" cy="158"/>
            </a:xfrm>
            <a:custGeom>
              <a:avLst/>
              <a:gdLst>
                <a:gd name="T0" fmla="*/ 0 w 192"/>
                <a:gd name="T1" fmla="*/ 0 h 350"/>
                <a:gd name="T2" fmla="*/ 0 w 192"/>
                <a:gd name="T3" fmla="*/ 0 h 350"/>
                <a:gd name="T4" fmla="*/ 0 w 192"/>
                <a:gd name="T5" fmla="*/ 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50">
                  <a:moveTo>
                    <a:pt x="192" y="0"/>
                  </a:moveTo>
                  <a:cubicBezTo>
                    <a:pt x="185" y="40"/>
                    <a:pt x="182" y="184"/>
                    <a:pt x="150" y="242"/>
                  </a:cubicBezTo>
                  <a:cubicBezTo>
                    <a:pt x="118" y="300"/>
                    <a:pt x="31" y="328"/>
                    <a:pt x="0" y="35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278" name="Freeform 1439">
              <a:extLst>
                <a:ext uri="{FF2B5EF4-FFF2-40B4-BE49-F238E27FC236}">
                  <a16:creationId xmlns:a16="http://schemas.microsoft.com/office/drawing/2014/main" id="{EB096DB9-B89E-8104-5493-A020DF39BB42}"/>
                </a:ext>
              </a:extLst>
            </p:cNvPr>
            <p:cNvSpPr>
              <a:spLocks/>
            </p:cNvSpPr>
            <p:nvPr/>
          </p:nvSpPr>
          <p:spPr bwMode="auto">
            <a:xfrm rot="761617" flipH="1">
              <a:off x="2150" y="547"/>
              <a:ext cx="82" cy="102"/>
            </a:xfrm>
            <a:custGeom>
              <a:avLst/>
              <a:gdLst>
                <a:gd name="T0" fmla="*/ 0 w 192"/>
                <a:gd name="T1" fmla="*/ 0 h 225"/>
                <a:gd name="T2" fmla="*/ 0 w 192"/>
                <a:gd name="T3" fmla="*/ 0 h 225"/>
                <a:gd name="T4" fmla="*/ 0 w 192"/>
                <a:gd name="T5" fmla="*/ 0 h 225"/>
                <a:gd name="T6" fmla="*/ 0 w 192"/>
                <a:gd name="T7" fmla="*/ 0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25">
                  <a:moveTo>
                    <a:pt x="192" y="0"/>
                  </a:moveTo>
                  <a:cubicBezTo>
                    <a:pt x="185" y="17"/>
                    <a:pt x="157" y="71"/>
                    <a:pt x="142" y="100"/>
                  </a:cubicBezTo>
                  <a:cubicBezTo>
                    <a:pt x="127" y="129"/>
                    <a:pt x="124" y="154"/>
                    <a:pt x="100" y="175"/>
                  </a:cubicBezTo>
                  <a:cubicBezTo>
                    <a:pt x="76" y="196"/>
                    <a:pt x="21" y="215"/>
                    <a:pt x="0" y="2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992" name="Group 1440">
            <a:extLst>
              <a:ext uri="{FF2B5EF4-FFF2-40B4-BE49-F238E27FC236}">
                <a16:creationId xmlns:a16="http://schemas.microsoft.com/office/drawing/2014/main" id="{0733A4EF-2309-02F7-9B44-81EFDBE14D54}"/>
              </a:ext>
            </a:extLst>
          </p:cNvPr>
          <p:cNvGrpSpPr>
            <a:grpSpLocks/>
          </p:cNvGrpSpPr>
          <p:nvPr/>
        </p:nvGrpSpPr>
        <p:grpSpPr bwMode="auto">
          <a:xfrm>
            <a:off x="3657600" y="4144963"/>
            <a:ext cx="2743200" cy="2560637"/>
            <a:chOff x="2352" y="2707"/>
            <a:chExt cx="1728" cy="1613"/>
          </a:xfrm>
        </p:grpSpPr>
        <p:grpSp>
          <p:nvGrpSpPr>
            <p:cNvPr id="43113" name="Group 1441">
              <a:extLst>
                <a:ext uri="{FF2B5EF4-FFF2-40B4-BE49-F238E27FC236}">
                  <a16:creationId xmlns:a16="http://schemas.microsoft.com/office/drawing/2014/main" id="{6313A34B-3590-7404-7A82-26F37FBFC35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566" y="3878"/>
              <a:ext cx="237" cy="405"/>
              <a:chOff x="3281" y="3360"/>
              <a:chExt cx="374" cy="647"/>
            </a:xfrm>
          </p:grpSpPr>
          <p:sp>
            <p:nvSpPr>
              <p:cNvPr id="24994" name="Freeform 1442">
                <a:extLst>
                  <a:ext uri="{FF2B5EF4-FFF2-40B4-BE49-F238E27FC236}">
                    <a16:creationId xmlns:a16="http://schemas.microsoft.com/office/drawing/2014/main" id="{4E5284D7-12E5-BA3F-CF19-1533906E6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360"/>
                <a:ext cx="295" cy="51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3254" name="Freeform 1443">
                <a:extLst>
                  <a:ext uri="{FF2B5EF4-FFF2-40B4-BE49-F238E27FC236}">
                    <a16:creationId xmlns:a16="http://schemas.microsoft.com/office/drawing/2014/main" id="{05669218-5A12-5F73-1F69-72414D349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801"/>
                <a:ext cx="269" cy="206"/>
              </a:xfrm>
              <a:custGeom>
                <a:avLst/>
                <a:gdLst>
                  <a:gd name="T0" fmla="*/ 1 w 460"/>
                  <a:gd name="T1" fmla="*/ 1 h 372"/>
                  <a:gd name="T2" fmla="*/ 1 w 460"/>
                  <a:gd name="T3" fmla="*/ 1 h 372"/>
                  <a:gd name="T4" fmla="*/ 1 w 460"/>
                  <a:gd name="T5" fmla="*/ 1 h 372"/>
                  <a:gd name="T6" fmla="*/ 1 w 460"/>
                  <a:gd name="T7" fmla="*/ 1 h 372"/>
                  <a:gd name="T8" fmla="*/ 1 w 460"/>
                  <a:gd name="T9" fmla="*/ 1 h 372"/>
                  <a:gd name="T10" fmla="*/ 1 w 460"/>
                  <a:gd name="T11" fmla="*/ 1 h 372"/>
                  <a:gd name="T12" fmla="*/ 1 w 460"/>
                  <a:gd name="T13" fmla="*/ 1 h 372"/>
                  <a:gd name="T14" fmla="*/ 1 w 460"/>
                  <a:gd name="T15" fmla="*/ 1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114" name="Group 1444">
              <a:extLst>
                <a:ext uri="{FF2B5EF4-FFF2-40B4-BE49-F238E27FC236}">
                  <a16:creationId xmlns:a16="http://schemas.microsoft.com/office/drawing/2014/main" id="{25B60C7A-BBA6-D49D-D3B2-62EA1734D5A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934" y="3896"/>
              <a:ext cx="311" cy="424"/>
              <a:chOff x="2610" y="3453"/>
              <a:chExt cx="465" cy="603"/>
            </a:xfrm>
          </p:grpSpPr>
          <p:sp>
            <p:nvSpPr>
              <p:cNvPr id="43251" name="Freeform 1445">
                <a:extLst>
                  <a:ext uri="{FF2B5EF4-FFF2-40B4-BE49-F238E27FC236}">
                    <a16:creationId xmlns:a16="http://schemas.microsoft.com/office/drawing/2014/main" id="{F0346D9B-68D7-3F7F-2F14-86FC57A45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3773"/>
                <a:ext cx="322" cy="283"/>
              </a:xfrm>
              <a:custGeom>
                <a:avLst/>
                <a:gdLst>
                  <a:gd name="T0" fmla="*/ 1 w 550"/>
                  <a:gd name="T1" fmla="*/ 1 h 511"/>
                  <a:gd name="T2" fmla="*/ 1 w 550"/>
                  <a:gd name="T3" fmla="*/ 1 h 511"/>
                  <a:gd name="T4" fmla="*/ 1 w 550"/>
                  <a:gd name="T5" fmla="*/ 1 h 511"/>
                  <a:gd name="T6" fmla="*/ 1 w 550"/>
                  <a:gd name="T7" fmla="*/ 1 h 511"/>
                  <a:gd name="T8" fmla="*/ 1 w 550"/>
                  <a:gd name="T9" fmla="*/ 1 h 511"/>
                  <a:gd name="T10" fmla="*/ 1 w 550"/>
                  <a:gd name="T11" fmla="*/ 1 h 511"/>
                  <a:gd name="T12" fmla="*/ 1 w 550"/>
                  <a:gd name="T13" fmla="*/ 1 h 511"/>
                  <a:gd name="T14" fmla="*/ 1 w 550"/>
                  <a:gd name="T15" fmla="*/ 1 h 511"/>
                  <a:gd name="T16" fmla="*/ 1 w 550"/>
                  <a:gd name="T17" fmla="*/ 1 h 511"/>
                  <a:gd name="T18" fmla="*/ 1 w 550"/>
                  <a:gd name="T19" fmla="*/ 1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98" name="Freeform 1446">
                <a:extLst>
                  <a:ext uri="{FF2B5EF4-FFF2-40B4-BE49-F238E27FC236}">
                    <a16:creationId xmlns:a16="http://schemas.microsoft.com/office/drawing/2014/main" id="{019B8A18-BA38-4787-754E-955C1E7A4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1" y="3453"/>
                <a:ext cx="324" cy="439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43115" name="Group 1447">
              <a:extLst>
                <a:ext uri="{FF2B5EF4-FFF2-40B4-BE49-F238E27FC236}">
                  <a16:creationId xmlns:a16="http://schemas.microsoft.com/office/drawing/2014/main" id="{0BAF456B-2AE9-F5FC-7353-A84A046658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52" y="2707"/>
              <a:ext cx="1450" cy="1337"/>
              <a:chOff x="-528" y="310"/>
              <a:chExt cx="3584" cy="3482"/>
            </a:xfrm>
          </p:grpSpPr>
          <p:sp>
            <p:nvSpPr>
              <p:cNvPr id="43148" name="Freeform 1448">
                <a:extLst>
                  <a:ext uri="{FF2B5EF4-FFF2-40B4-BE49-F238E27FC236}">
                    <a16:creationId xmlns:a16="http://schemas.microsoft.com/office/drawing/2014/main" id="{A3CFAE1D-8D44-B153-3126-57472FB09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800"/>
                <a:ext cx="1208" cy="1608"/>
              </a:xfrm>
              <a:custGeom>
                <a:avLst/>
                <a:gdLst>
                  <a:gd name="T0" fmla="*/ 264 w 1208"/>
                  <a:gd name="T1" fmla="*/ 64 h 1608"/>
                  <a:gd name="T2" fmla="*/ 312 w 1208"/>
                  <a:gd name="T3" fmla="*/ 256 h 1608"/>
                  <a:gd name="T4" fmla="*/ 504 w 1208"/>
                  <a:gd name="T5" fmla="*/ 592 h 1608"/>
                  <a:gd name="T6" fmla="*/ 648 w 1208"/>
                  <a:gd name="T7" fmla="*/ 784 h 1608"/>
                  <a:gd name="T8" fmla="*/ 1032 w 1208"/>
                  <a:gd name="T9" fmla="*/ 928 h 1608"/>
                  <a:gd name="T10" fmla="*/ 1176 w 1208"/>
                  <a:gd name="T11" fmla="*/ 1024 h 1608"/>
                  <a:gd name="T12" fmla="*/ 1176 w 1208"/>
                  <a:gd name="T13" fmla="*/ 1072 h 1608"/>
                  <a:gd name="T14" fmla="*/ 1176 w 1208"/>
                  <a:gd name="T15" fmla="*/ 1216 h 1608"/>
                  <a:gd name="T16" fmla="*/ 1176 w 1208"/>
                  <a:gd name="T17" fmla="*/ 1264 h 1608"/>
                  <a:gd name="T18" fmla="*/ 984 w 1208"/>
                  <a:gd name="T19" fmla="*/ 1456 h 1608"/>
                  <a:gd name="T20" fmla="*/ 888 w 1208"/>
                  <a:gd name="T21" fmla="*/ 1552 h 1608"/>
                  <a:gd name="T22" fmla="*/ 648 w 1208"/>
                  <a:gd name="T23" fmla="*/ 1600 h 1608"/>
                  <a:gd name="T24" fmla="*/ 408 w 1208"/>
                  <a:gd name="T25" fmla="*/ 1504 h 1608"/>
                  <a:gd name="T26" fmla="*/ 264 w 1208"/>
                  <a:gd name="T27" fmla="*/ 1264 h 1608"/>
                  <a:gd name="T28" fmla="*/ 216 w 1208"/>
                  <a:gd name="T29" fmla="*/ 1024 h 1608"/>
                  <a:gd name="T30" fmla="*/ 24 w 1208"/>
                  <a:gd name="T31" fmla="*/ 592 h 1608"/>
                  <a:gd name="T32" fmla="*/ 72 w 1208"/>
                  <a:gd name="T33" fmla="*/ 448 h 1608"/>
                  <a:gd name="T34" fmla="*/ 216 w 1208"/>
                  <a:gd name="T35" fmla="*/ 64 h 1608"/>
                  <a:gd name="T36" fmla="*/ 264 w 1208"/>
                  <a:gd name="T37" fmla="*/ 64 h 16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8" h="1608">
                    <a:moveTo>
                      <a:pt x="264" y="64"/>
                    </a:moveTo>
                    <a:cubicBezTo>
                      <a:pt x="280" y="96"/>
                      <a:pt x="272" y="168"/>
                      <a:pt x="312" y="256"/>
                    </a:cubicBezTo>
                    <a:cubicBezTo>
                      <a:pt x="352" y="344"/>
                      <a:pt x="448" y="504"/>
                      <a:pt x="504" y="592"/>
                    </a:cubicBezTo>
                    <a:cubicBezTo>
                      <a:pt x="560" y="680"/>
                      <a:pt x="560" y="728"/>
                      <a:pt x="648" y="784"/>
                    </a:cubicBezTo>
                    <a:cubicBezTo>
                      <a:pt x="736" y="840"/>
                      <a:pt x="944" y="888"/>
                      <a:pt x="1032" y="928"/>
                    </a:cubicBezTo>
                    <a:cubicBezTo>
                      <a:pt x="1120" y="968"/>
                      <a:pt x="1152" y="1000"/>
                      <a:pt x="1176" y="1024"/>
                    </a:cubicBezTo>
                    <a:cubicBezTo>
                      <a:pt x="1200" y="1048"/>
                      <a:pt x="1176" y="1040"/>
                      <a:pt x="1176" y="1072"/>
                    </a:cubicBezTo>
                    <a:cubicBezTo>
                      <a:pt x="1176" y="1104"/>
                      <a:pt x="1176" y="1184"/>
                      <a:pt x="1176" y="1216"/>
                    </a:cubicBezTo>
                    <a:cubicBezTo>
                      <a:pt x="1176" y="1248"/>
                      <a:pt x="1208" y="1224"/>
                      <a:pt x="1176" y="1264"/>
                    </a:cubicBezTo>
                    <a:cubicBezTo>
                      <a:pt x="1144" y="1304"/>
                      <a:pt x="1032" y="1408"/>
                      <a:pt x="984" y="1456"/>
                    </a:cubicBezTo>
                    <a:cubicBezTo>
                      <a:pt x="936" y="1504"/>
                      <a:pt x="944" y="1528"/>
                      <a:pt x="888" y="1552"/>
                    </a:cubicBezTo>
                    <a:cubicBezTo>
                      <a:pt x="832" y="1576"/>
                      <a:pt x="728" y="1608"/>
                      <a:pt x="648" y="1600"/>
                    </a:cubicBezTo>
                    <a:cubicBezTo>
                      <a:pt x="568" y="1592"/>
                      <a:pt x="472" y="1560"/>
                      <a:pt x="408" y="1504"/>
                    </a:cubicBezTo>
                    <a:cubicBezTo>
                      <a:pt x="344" y="1448"/>
                      <a:pt x="296" y="1344"/>
                      <a:pt x="264" y="1264"/>
                    </a:cubicBezTo>
                    <a:cubicBezTo>
                      <a:pt x="232" y="1184"/>
                      <a:pt x="256" y="1136"/>
                      <a:pt x="216" y="1024"/>
                    </a:cubicBezTo>
                    <a:cubicBezTo>
                      <a:pt x="176" y="912"/>
                      <a:pt x="48" y="688"/>
                      <a:pt x="24" y="592"/>
                    </a:cubicBezTo>
                    <a:cubicBezTo>
                      <a:pt x="0" y="496"/>
                      <a:pt x="40" y="536"/>
                      <a:pt x="72" y="448"/>
                    </a:cubicBezTo>
                    <a:cubicBezTo>
                      <a:pt x="104" y="360"/>
                      <a:pt x="184" y="128"/>
                      <a:pt x="216" y="64"/>
                    </a:cubicBezTo>
                    <a:cubicBezTo>
                      <a:pt x="248" y="0"/>
                      <a:pt x="248" y="32"/>
                      <a:pt x="264" y="64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9" name="Freeform 1449">
                <a:extLst>
                  <a:ext uri="{FF2B5EF4-FFF2-40B4-BE49-F238E27FC236}">
                    <a16:creationId xmlns:a16="http://schemas.microsoft.com/office/drawing/2014/main" id="{C13A9CDB-A6E5-17D3-2105-BF1689EAC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10"/>
                <a:ext cx="2907" cy="3482"/>
              </a:xfrm>
              <a:custGeom>
                <a:avLst/>
                <a:gdLst>
                  <a:gd name="T0" fmla="*/ 2378 w 2907"/>
                  <a:gd name="T1" fmla="*/ 517 h 3482"/>
                  <a:gd name="T2" fmla="*/ 2376 w 2907"/>
                  <a:gd name="T3" fmla="*/ 74 h 3482"/>
                  <a:gd name="T4" fmla="*/ 2328 w 2907"/>
                  <a:gd name="T5" fmla="*/ 74 h 3482"/>
                  <a:gd name="T6" fmla="*/ 2088 w 2907"/>
                  <a:gd name="T7" fmla="*/ 74 h 3482"/>
                  <a:gd name="T8" fmla="*/ 1848 w 2907"/>
                  <a:gd name="T9" fmla="*/ 122 h 3482"/>
                  <a:gd name="T10" fmla="*/ 1512 w 2907"/>
                  <a:gd name="T11" fmla="*/ 266 h 3482"/>
                  <a:gd name="T12" fmla="*/ 1128 w 2907"/>
                  <a:gd name="T13" fmla="*/ 602 h 3482"/>
                  <a:gd name="T14" fmla="*/ 936 w 2907"/>
                  <a:gd name="T15" fmla="*/ 890 h 3482"/>
                  <a:gd name="T16" fmla="*/ 984 w 2907"/>
                  <a:gd name="T17" fmla="*/ 1178 h 3482"/>
                  <a:gd name="T18" fmla="*/ 840 w 2907"/>
                  <a:gd name="T19" fmla="*/ 1418 h 3482"/>
                  <a:gd name="T20" fmla="*/ 552 w 2907"/>
                  <a:gd name="T21" fmla="*/ 1802 h 3482"/>
                  <a:gd name="T22" fmla="*/ 264 w 2907"/>
                  <a:gd name="T23" fmla="*/ 2426 h 3482"/>
                  <a:gd name="T24" fmla="*/ 24 w 2907"/>
                  <a:gd name="T25" fmla="*/ 3002 h 3482"/>
                  <a:gd name="T26" fmla="*/ 120 w 2907"/>
                  <a:gd name="T27" fmla="*/ 3050 h 3482"/>
                  <a:gd name="T28" fmla="*/ 456 w 2907"/>
                  <a:gd name="T29" fmla="*/ 3242 h 3482"/>
                  <a:gd name="T30" fmla="*/ 792 w 2907"/>
                  <a:gd name="T31" fmla="*/ 3434 h 3482"/>
                  <a:gd name="T32" fmla="*/ 1224 w 2907"/>
                  <a:gd name="T33" fmla="*/ 3482 h 3482"/>
                  <a:gd name="T34" fmla="*/ 1560 w 2907"/>
                  <a:gd name="T35" fmla="*/ 3434 h 3482"/>
                  <a:gd name="T36" fmla="*/ 1896 w 2907"/>
                  <a:gd name="T37" fmla="*/ 3338 h 3482"/>
                  <a:gd name="T38" fmla="*/ 2136 w 2907"/>
                  <a:gd name="T39" fmla="*/ 3338 h 3482"/>
                  <a:gd name="T40" fmla="*/ 2088 w 2907"/>
                  <a:gd name="T41" fmla="*/ 3242 h 3482"/>
                  <a:gd name="T42" fmla="*/ 1992 w 2907"/>
                  <a:gd name="T43" fmla="*/ 2906 h 3482"/>
                  <a:gd name="T44" fmla="*/ 1800 w 2907"/>
                  <a:gd name="T45" fmla="*/ 1946 h 3482"/>
                  <a:gd name="T46" fmla="*/ 1721 w 2907"/>
                  <a:gd name="T47" fmla="*/ 1467 h 3482"/>
                  <a:gd name="T48" fmla="*/ 1848 w 2907"/>
                  <a:gd name="T49" fmla="*/ 1706 h 3482"/>
                  <a:gd name="T50" fmla="*/ 2040 w 2907"/>
                  <a:gd name="T51" fmla="*/ 1994 h 3482"/>
                  <a:gd name="T52" fmla="*/ 2376 w 2907"/>
                  <a:gd name="T53" fmla="*/ 2186 h 3482"/>
                  <a:gd name="T54" fmla="*/ 2664 w 2907"/>
                  <a:gd name="T55" fmla="*/ 2138 h 3482"/>
                  <a:gd name="T56" fmla="*/ 2760 w 2907"/>
                  <a:gd name="T57" fmla="*/ 2042 h 3482"/>
                  <a:gd name="T58" fmla="*/ 2856 w 2907"/>
                  <a:gd name="T59" fmla="*/ 2042 h 3482"/>
                  <a:gd name="T60" fmla="*/ 2856 w 2907"/>
                  <a:gd name="T61" fmla="*/ 1946 h 3482"/>
                  <a:gd name="T62" fmla="*/ 2904 w 2907"/>
                  <a:gd name="T63" fmla="*/ 1802 h 3482"/>
                  <a:gd name="T64" fmla="*/ 2840 w 2907"/>
                  <a:gd name="T65" fmla="*/ 1751 h 3482"/>
                  <a:gd name="T66" fmla="*/ 2735 w 2907"/>
                  <a:gd name="T67" fmla="*/ 1637 h 3482"/>
                  <a:gd name="T68" fmla="*/ 2232 w 2907"/>
                  <a:gd name="T69" fmla="*/ 1370 h 3482"/>
                  <a:gd name="T70" fmla="*/ 2094 w 2907"/>
                  <a:gd name="T71" fmla="*/ 1256 h 3482"/>
                  <a:gd name="T72" fmla="*/ 2069 w 2907"/>
                  <a:gd name="T73" fmla="*/ 1215 h 3482"/>
                  <a:gd name="T74" fmla="*/ 2088 w 2907"/>
                  <a:gd name="T75" fmla="*/ 1178 h 3482"/>
                  <a:gd name="T76" fmla="*/ 2376 w 2907"/>
                  <a:gd name="T77" fmla="*/ 1082 h 3482"/>
                  <a:gd name="T78" fmla="*/ 2273 w 2907"/>
                  <a:gd name="T79" fmla="*/ 1061 h 3482"/>
                  <a:gd name="T80" fmla="*/ 2394 w 2907"/>
                  <a:gd name="T81" fmla="*/ 1020 h 3482"/>
                  <a:gd name="T82" fmla="*/ 2240 w 2907"/>
                  <a:gd name="T83" fmla="*/ 1036 h 3482"/>
                  <a:gd name="T84" fmla="*/ 2305 w 2907"/>
                  <a:gd name="T85" fmla="*/ 874 h 3482"/>
                  <a:gd name="T86" fmla="*/ 2378 w 2907"/>
                  <a:gd name="T87" fmla="*/ 818 h 3482"/>
                  <a:gd name="T88" fmla="*/ 2427 w 2907"/>
                  <a:gd name="T89" fmla="*/ 761 h 3482"/>
                  <a:gd name="T90" fmla="*/ 2330 w 2907"/>
                  <a:gd name="T91" fmla="*/ 1020 h 3482"/>
                  <a:gd name="T92" fmla="*/ 2712 w 2907"/>
                  <a:gd name="T93" fmla="*/ 410 h 3482"/>
                  <a:gd name="T94" fmla="*/ 2712 w 2907"/>
                  <a:gd name="T95" fmla="*/ 362 h 3482"/>
                  <a:gd name="T96" fmla="*/ 2616 w 2907"/>
                  <a:gd name="T97" fmla="*/ 314 h 3482"/>
                  <a:gd name="T98" fmla="*/ 2378 w 2907"/>
                  <a:gd name="T99" fmla="*/ 517 h 348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907" h="3482">
                    <a:moveTo>
                      <a:pt x="2378" y="517"/>
                    </a:moveTo>
                    <a:cubicBezTo>
                      <a:pt x="2338" y="477"/>
                      <a:pt x="2384" y="148"/>
                      <a:pt x="2376" y="74"/>
                    </a:cubicBezTo>
                    <a:cubicBezTo>
                      <a:pt x="2368" y="0"/>
                      <a:pt x="2376" y="74"/>
                      <a:pt x="2328" y="74"/>
                    </a:cubicBezTo>
                    <a:cubicBezTo>
                      <a:pt x="2280" y="74"/>
                      <a:pt x="2168" y="66"/>
                      <a:pt x="2088" y="74"/>
                    </a:cubicBezTo>
                    <a:cubicBezTo>
                      <a:pt x="2008" y="82"/>
                      <a:pt x="1944" y="90"/>
                      <a:pt x="1848" y="122"/>
                    </a:cubicBezTo>
                    <a:cubicBezTo>
                      <a:pt x="1752" y="154"/>
                      <a:pt x="1632" y="186"/>
                      <a:pt x="1512" y="266"/>
                    </a:cubicBezTo>
                    <a:cubicBezTo>
                      <a:pt x="1392" y="346"/>
                      <a:pt x="1224" y="498"/>
                      <a:pt x="1128" y="602"/>
                    </a:cubicBezTo>
                    <a:cubicBezTo>
                      <a:pt x="1032" y="706"/>
                      <a:pt x="960" y="794"/>
                      <a:pt x="936" y="890"/>
                    </a:cubicBezTo>
                    <a:cubicBezTo>
                      <a:pt x="912" y="986"/>
                      <a:pt x="1000" y="1090"/>
                      <a:pt x="984" y="1178"/>
                    </a:cubicBezTo>
                    <a:cubicBezTo>
                      <a:pt x="968" y="1266"/>
                      <a:pt x="912" y="1314"/>
                      <a:pt x="840" y="1418"/>
                    </a:cubicBezTo>
                    <a:cubicBezTo>
                      <a:pt x="768" y="1522"/>
                      <a:pt x="648" y="1634"/>
                      <a:pt x="552" y="1802"/>
                    </a:cubicBezTo>
                    <a:cubicBezTo>
                      <a:pt x="456" y="1970"/>
                      <a:pt x="352" y="2226"/>
                      <a:pt x="264" y="2426"/>
                    </a:cubicBezTo>
                    <a:cubicBezTo>
                      <a:pt x="176" y="2626"/>
                      <a:pt x="48" y="2898"/>
                      <a:pt x="24" y="3002"/>
                    </a:cubicBezTo>
                    <a:cubicBezTo>
                      <a:pt x="0" y="3106"/>
                      <a:pt x="48" y="3010"/>
                      <a:pt x="120" y="3050"/>
                    </a:cubicBezTo>
                    <a:cubicBezTo>
                      <a:pt x="192" y="3090"/>
                      <a:pt x="344" y="3178"/>
                      <a:pt x="456" y="3242"/>
                    </a:cubicBezTo>
                    <a:cubicBezTo>
                      <a:pt x="568" y="3306"/>
                      <a:pt x="664" y="3394"/>
                      <a:pt x="792" y="3434"/>
                    </a:cubicBezTo>
                    <a:cubicBezTo>
                      <a:pt x="920" y="3474"/>
                      <a:pt x="1096" y="3482"/>
                      <a:pt x="1224" y="3482"/>
                    </a:cubicBezTo>
                    <a:cubicBezTo>
                      <a:pt x="1352" y="3482"/>
                      <a:pt x="1448" y="3458"/>
                      <a:pt x="1560" y="3434"/>
                    </a:cubicBezTo>
                    <a:cubicBezTo>
                      <a:pt x="1672" y="3410"/>
                      <a:pt x="1800" y="3354"/>
                      <a:pt x="1896" y="3338"/>
                    </a:cubicBezTo>
                    <a:cubicBezTo>
                      <a:pt x="1992" y="3322"/>
                      <a:pt x="2104" y="3354"/>
                      <a:pt x="2136" y="3338"/>
                    </a:cubicBezTo>
                    <a:cubicBezTo>
                      <a:pt x="2168" y="3322"/>
                      <a:pt x="2112" y="3314"/>
                      <a:pt x="2088" y="3242"/>
                    </a:cubicBezTo>
                    <a:cubicBezTo>
                      <a:pt x="2064" y="3170"/>
                      <a:pt x="2040" y="3122"/>
                      <a:pt x="1992" y="2906"/>
                    </a:cubicBezTo>
                    <a:cubicBezTo>
                      <a:pt x="1944" y="2690"/>
                      <a:pt x="1845" y="2186"/>
                      <a:pt x="1800" y="1946"/>
                    </a:cubicBezTo>
                    <a:cubicBezTo>
                      <a:pt x="1755" y="1706"/>
                      <a:pt x="1713" y="1507"/>
                      <a:pt x="1721" y="1467"/>
                    </a:cubicBezTo>
                    <a:cubicBezTo>
                      <a:pt x="1729" y="1427"/>
                      <a:pt x="1795" y="1618"/>
                      <a:pt x="1848" y="1706"/>
                    </a:cubicBezTo>
                    <a:cubicBezTo>
                      <a:pt x="1901" y="1794"/>
                      <a:pt x="1952" y="1914"/>
                      <a:pt x="2040" y="1994"/>
                    </a:cubicBezTo>
                    <a:cubicBezTo>
                      <a:pt x="2128" y="2074"/>
                      <a:pt x="2272" y="2162"/>
                      <a:pt x="2376" y="2186"/>
                    </a:cubicBezTo>
                    <a:cubicBezTo>
                      <a:pt x="2480" y="2210"/>
                      <a:pt x="2600" y="2162"/>
                      <a:pt x="2664" y="2138"/>
                    </a:cubicBezTo>
                    <a:cubicBezTo>
                      <a:pt x="2728" y="2114"/>
                      <a:pt x="2728" y="2058"/>
                      <a:pt x="2760" y="2042"/>
                    </a:cubicBezTo>
                    <a:cubicBezTo>
                      <a:pt x="2792" y="2026"/>
                      <a:pt x="2840" y="2058"/>
                      <a:pt x="2856" y="2042"/>
                    </a:cubicBezTo>
                    <a:cubicBezTo>
                      <a:pt x="2872" y="2026"/>
                      <a:pt x="2848" y="1986"/>
                      <a:pt x="2856" y="1946"/>
                    </a:cubicBezTo>
                    <a:cubicBezTo>
                      <a:pt x="2864" y="1906"/>
                      <a:pt x="2907" y="1834"/>
                      <a:pt x="2904" y="1802"/>
                    </a:cubicBezTo>
                    <a:cubicBezTo>
                      <a:pt x="2901" y="1770"/>
                      <a:pt x="2868" y="1778"/>
                      <a:pt x="2840" y="1751"/>
                    </a:cubicBezTo>
                    <a:cubicBezTo>
                      <a:pt x="2812" y="1724"/>
                      <a:pt x="2836" y="1700"/>
                      <a:pt x="2735" y="1637"/>
                    </a:cubicBezTo>
                    <a:cubicBezTo>
                      <a:pt x="2634" y="1574"/>
                      <a:pt x="2339" y="1433"/>
                      <a:pt x="2232" y="1370"/>
                    </a:cubicBezTo>
                    <a:cubicBezTo>
                      <a:pt x="2125" y="1307"/>
                      <a:pt x="2121" y="1282"/>
                      <a:pt x="2094" y="1256"/>
                    </a:cubicBezTo>
                    <a:cubicBezTo>
                      <a:pt x="2067" y="1230"/>
                      <a:pt x="2070" y="1228"/>
                      <a:pt x="2069" y="1215"/>
                    </a:cubicBezTo>
                    <a:cubicBezTo>
                      <a:pt x="2068" y="1202"/>
                      <a:pt x="2037" y="1200"/>
                      <a:pt x="2088" y="1178"/>
                    </a:cubicBezTo>
                    <a:cubicBezTo>
                      <a:pt x="2139" y="1156"/>
                      <a:pt x="2345" y="1101"/>
                      <a:pt x="2376" y="1082"/>
                    </a:cubicBezTo>
                    <a:cubicBezTo>
                      <a:pt x="2407" y="1063"/>
                      <a:pt x="2270" y="1071"/>
                      <a:pt x="2273" y="1061"/>
                    </a:cubicBezTo>
                    <a:cubicBezTo>
                      <a:pt x="2276" y="1051"/>
                      <a:pt x="2399" y="1024"/>
                      <a:pt x="2394" y="1020"/>
                    </a:cubicBezTo>
                    <a:cubicBezTo>
                      <a:pt x="2389" y="1016"/>
                      <a:pt x="2255" y="1060"/>
                      <a:pt x="2240" y="1036"/>
                    </a:cubicBezTo>
                    <a:cubicBezTo>
                      <a:pt x="2225" y="1012"/>
                      <a:pt x="2282" y="910"/>
                      <a:pt x="2305" y="874"/>
                    </a:cubicBezTo>
                    <a:cubicBezTo>
                      <a:pt x="2328" y="838"/>
                      <a:pt x="2358" y="837"/>
                      <a:pt x="2378" y="818"/>
                    </a:cubicBezTo>
                    <a:cubicBezTo>
                      <a:pt x="2398" y="799"/>
                      <a:pt x="2435" y="727"/>
                      <a:pt x="2427" y="761"/>
                    </a:cubicBezTo>
                    <a:cubicBezTo>
                      <a:pt x="2419" y="795"/>
                      <a:pt x="2283" y="1078"/>
                      <a:pt x="2330" y="1020"/>
                    </a:cubicBezTo>
                    <a:cubicBezTo>
                      <a:pt x="2377" y="962"/>
                      <a:pt x="2648" y="520"/>
                      <a:pt x="2712" y="410"/>
                    </a:cubicBezTo>
                    <a:cubicBezTo>
                      <a:pt x="2776" y="300"/>
                      <a:pt x="2728" y="378"/>
                      <a:pt x="2712" y="362"/>
                    </a:cubicBezTo>
                    <a:cubicBezTo>
                      <a:pt x="2696" y="346"/>
                      <a:pt x="2672" y="288"/>
                      <a:pt x="2616" y="314"/>
                    </a:cubicBezTo>
                    <a:cubicBezTo>
                      <a:pt x="2560" y="340"/>
                      <a:pt x="2418" y="557"/>
                      <a:pt x="2378" y="517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150" name="Group 1450">
                <a:extLst>
                  <a:ext uri="{FF2B5EF4-FFF2-40B4-BE49-F238E27FC236}">
                    <a16:creationId xmlns:a16="http://schemas.microsoft.com/office/drawing/2014/main" id="{4693CB1E-3C25-09BB-B911-CA341B3047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" y="360"/>
                <a:ext cx="2961" cy="2891"/>
                <a:chOff x="41" y="360"/>
                <a:chExt cx="2961" cy="2891"/>
              </a:xfrm>
            </p:grpSpPr>
            <p:sp>
              <p:nvSpPr>
                <p:cNvPr id="43226" name="Freeform 1451">
                  <a:extLst>
                    <a:ext uri="{FF2B5EF4-FFF2-40B4-BE49-F238E27FC236}">
                      <a16:creationId xmlns:a16="http://schemas.microsoft.com/office/drawing/2014/main" id="{CB6C0BF5-B4BC-49F8-BCBE-CE52492F30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" y="1440"/>
                  <a:ext cx="486" cy="369"/>
                </a:xfrm>
                <a:custGeom>
                  <a:avLst/>
                  <a:gdLst>
                    <a:gd name="T0" fmla="*/ 406 w 486"/>
                    <a:gd name="T1" fmla="*/ 56 h 369"/>
                    <a:gd name="T2" fmla="*/ 406 w 486"/>
                    <a:gd name="T3" fmla="*/ 8 h 369"/>
                    <a:gd name="T4" fmla="*/ 166 w 486"/>
                    <a:gd name="T5" fmla="*/ 56 h 369"/>
                    <a:gd name="T6" fmla="*/ 22 w 486"/>
                    <a:gd name="T7" fmla="*/ 152 h 369"/>
                    <a:gd name="T8" fmla="*/ 118 w 486"/>
                    <a:gd name="T9" fmla="*/ 200 h 369"/>
                    <a:gd name="T10" fmla="*/ 22 w 486"/>
                    <a:gd name="T11" fmla="*/ 296 h 369"/>
                    <a:gd name="T12" fmla="*/ 32 w 486"/>
                    <a:gd name="T13" fmla="*/ 369 h 369"/>
                    <a:gd name="T14" fmla="*/ 214 w 486"/>
                    <a:gd name="T15" fmla="*/ 296 h 369"/>
                    <a:gd name="T16" fmla="*/ 454 w 486"/>
                    <a:gd name="T17" fmla="*/ 104 h 369"/>
                    <a:gd name="T18" fmla="*/ 406 w 486"/>
                    <a:gd name="T19" fmla="*/ 8 h 369"/>
                    <a:gd name="T20" fmla="*/ 406 w 486"/>
                    <a:gd name="T21" fmla="*/ 56 h 36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86" h="369">
                      <a:moveTo>
                        <a:pt x="406" y="56"/>
                      </a:moveTo>
                      <a:cubicBezTo>
                        <a:pt x="406" y="56"/>
                        <a:pt x="446" y="8"/>
                        <a:pt x="406" y="8"/>
                      </a:cubicBezTo>
                      <a:cubicBezTo>
                        <a:pt x="366" y="8"/>
                        <a:pt x="230" y="32"/>
                        <a:pt x="166" y="56"/>
                      </a:cubicBezTo>
                      <a:cubicBezTo>
                        <a:pt x="102" y="80"/>
                        <a:pt x="30" y="128"/>
                        <a:pt x="22" y="152"/>
                      </a:cubicBezTo>
                      <a:cubicBezTo>
                        <a:pt x="14" y="176"/>
                        <a:pt x="118" y="176"/>
                        <a:pt x="118" y="200"/>
                      </a:cubicBezTo>
                      <a:cubicBezTo>
                        <a:pt x="118" y="224"/>
                        <a:pt x="36" y="268"/>
                        <a:pt x="22" y="296"/>
                      </a:cubicBezTo>
                      <a:cubicBezTo>
                        <a:pt x="8" y="324"/>
                        <a:pt x="0" y="369"/>
                        <a:pt x="32" y="369"/>
                      </a:cubicBezTo>
                      <a:cubicBezTo>
                        <a:pt x="64" y="369"/>
                        <a:pt x="144" y="340"/>
                        <a:pt x="214" y="296"/>
                      </a:cubicBezTo>
                      <a:cubicBezTo>
                        <a:pt x="284" y="252"/>
                        <a:pt x="422" y="152"/>
                        <a:pt x="454" y="104"/>
                      </a:cubicBezTo>
                      <a:cubicBezTo>
                        <a:pt x="486" y="56"/>
                        <a:pt x="414" y="16"/>
                        <a:pt x="406" y="8"/>
                      </a:cubicBezTo>
                      <a:cubicBezTo>
                        <a:pt x="398" y="0"/>
                        <a:pt x="406" y="56"/>
                        <a:pt x="406" y="56"/>
                      </a:cubicBezTo>
                      <a:close/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27" name="Freeform 1452">
                  <a:extLst>
                    <a:ext uri="{FF2B5EF4-FFF2-40B4-BE49-F238E27FC236}">
                      <a16:creationId xmlns:a16="http://schemas.microsoft.com/office/drawing/2014/main" id="{7DF70DDD-DD7F-A8F9-B9DE-C7A07464E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8" y="360"/>
                  <a:ext cx="855" cy="1206"/>
                </a:xfrm>
                <a:custGeom>
                  <a:avLst/>
                  <a:gdLst>
                    <a:gd name="T0" fmla="*/ 166 w 855"/>
                    <a:gd name="T1" fmla="*/ 24 h 1206"/>
                    <a:gd name="T2" fmla="*/ 213 w 855"/>
                    <a:gd name="T3" fmla="*/ 159 h 1206"/>
                    <a:gd name="T4" fmla="*/ 148 w 855"/>
                    <a:gd name="T5" fmla="*/ 394 h 1206"/>
                    <a:gd name="T6" fmla="*/ 22 w 855"/>
                    <a:gd name="T7" fmla="*/ 552 h 1206"/>
                    <a:gd name="T8" fmla="*/ 18 w 855"/>
                    <a:gd name="T9" fmla="*/ 792 h 1206"/>
                    <a:gd name="T10" fmla="*/ 34 w 855"/>
                    <a:gd name="T11" fmla="*/ 995 h 1206"/>
                    <a:gd name="T12" fmla="*/ 118 w 855"/>
                    <a:gd name="T13" fmla="*/ 1176 h 1206"/>
                    <a:gd name="T14" fmla="*/ 166 w 855"/>
                    <a:gd name="T15" fmla="*/ 1176 h 1206"/>
                    <a:gd name="T16" fmla="*/ 454 w 855"/>
                    <a:gd name="T17" fmla="*/ 1080 h 1206"/>
                    <a:gd name="T18" fmla="*/ 502 w 855"/>
                    <a:gd name="T19" fmla="*/ 1032 h 1206"/>
                    <a:gd name="T20" fmla="*/ 598 w 855"/>
                    <a:gd name="T21" fmla="*/ 744 h 1206"/>
                    <a:gd name="T22" fmla="*/ 694 w 855"/>
                    <a:gd name="T23" fmla="*/ 504 h 1206"/>
                    <a:gd name="T24" fmla="*/ 838 w 855"/>
                    <a:gd name="T25" fmla="*/ 360 h 1206"/>
                    <a:gd name="T26" fmla="*/ 797 w 855"/>
                    <a:gd name="T27" fmla="*/ 330 h 1206"/>
                    <a:gd name="T28" fmla="*/ 790 w 855"/>
                    <a:gd name="T29" fmla="*/ 312 h 1206"/>
                    <a:gd name="T30" fmla="*/ 586 w 855"/>
                    <a:gd name="T31" fmla="*/ 516 h 1206"/>
                    <a:gd name="T32" fmla="*/ 456 w 855"/>
                    <a:gd name="T33" fmla="*/ 719 h 1206"/>
                    <a:gd name="T34" fmla="*/ 415 w 855"/>
                    <a:gd name="T35" fmla="*/ 727 h 1206"/>
                    <a:gd name="T36" fmla="*/ 302 w 855"/>
                    <a:gd name="T37" fmla="*/ 630 h 1206"/>
                    <a:gd name="T38" fmla="*/ 342 w 855"/>
                    <a:gd name="T39" fmla="*/ 427 h 1206"/>
                    <a:gd name="T40" fmla="*/ 310 w 855"/>
                    <a:gd name="T41" fmla="*/ 72 h 1206"/>
                    <a:gd name="T42" fmla="*/ 310 w 855"/>
                    <a:gd name="T43" fmla="*/ 24 h 1206"/>
                    <a:gd name="T44" fmla="*/ 166 w 855"/>
                    <a:gd name="T45" fmla="*/ 24 h 120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855" h="1206">
                      <a:moveTo>
                        <a:pt x="166" y="24"/>
                      </a:moveTo>
                      <a:cubicBezTo>
                        <a:pt x="150" y="47"/>
                        <a:pt x="216" y="97"/>
                        <a:pt x="213" y="159"/>
                      </a:cubicBezTo>
                      <a:cubicBezTo>
                        <a:pt x="210" y="221"/>
                        <a:pt x="180" y="329"/>
                        <a:pt x="148" y="394"/>
                      </a:cubicBezTo>
                      <a:cubicBezTo>
                        <a:pt x="116" y="459"/>
                        <a:pt x="44" y="486"/>
                        <a:pt x="22" y="552"/>
                      </a:cubicBezTo>
                      <a:cubicBezTo>
                        <a:pt x="0" y="618"/>
                        <a:pt x="16" y="718"/>
                        <a:pt x="18" y="792"/>
                      </a:cubicBezTo>
                      <a:cubicBezTo>
                        <a:pt x="20" y="866"/>
                        <a:pt x="17" y="931"/>
                        <a:pt x="34" y="995"/>
                      </a:cubicBezTo>
                      <a:cubicBezTo>
                        <a:pt x="51" y="1059"/>
                        <a:pt x="96" y="1146"/>
                        <a:pt x="118" y="1176"/>
                      </a:cubicBezTo>
                      <a:cubicBezTo>
                        <a:pt x="140" y="1206"/>
                        <a:pt x="110" y="1192"/>
                        <a:pt x="166" y="1176"/>
                      </a:cubicBezTo>
                      <a:cubicBezTo>
                        <a:pt x="222" y="1160"/>
                        <a:pt x="398" y="1104"/>
                        <a:pt x="454" y="1080"/>
                      </a:cubicBezTo>
                      <a:cubicBezTo>
                        <a:pt x="510" y="1056"/>
                        <a:pt x="478" y="1088"/>
                        <a:pt x="502" y="1032"/>
                      </a:cubicBezTo>
                      <a:cubicBezTo>
                        <a:pt x="526" y="976"/>
                        <a:pt x="566" y="832"/>
                        <a:pt x="598" y="744"/>
                      </a:cubicBezTo>
                      <a:cubicBezTo>
                        <a:pt x="630" y="656"/>
                        <a:pt x="654" y="568"/>
                        <a:pt x="694" y="504"/>
                      </a:cubicBezTo>
                      <a:cubicBezTo>
                        <a:pt x="734" y="440"/>
                        <a:pt x="821" y="389"/>
                        <a:pt x="838" y="360"/>
                      </a:cubicBezTo>
                      <a:cubicBezTo>
                        <a:pt x="855" y="331"/>
                        <a:pt x="805" y="338"/>
                        <a:pt x="797" y="330"/>
                      </a:cubicBezTo>
                      <a:cubicBezTo>
                        <a:pt x="789" y="322"/>
                        <a:pt x="825" y="281"/>
                        <a:pt x="790" y="312"/>
                      </a:cubicBezTo>
                      <a:cubicBezTo>
                        <a:pt x="755" y="343"/>
                        <a:pt x="642" y="448"/>
                        <a:pt x="586" y="516"/>
                      </a:cubicBezTo>
                      <a:cubicBezTo>
                        <a:pt x="530" y="584"/>
                        <a:pt x="484" y="684"/>
                        <a:pt x="456" y="719"/>
                      </a:cubicBezTo>
                      <a:cubicBezTo>
                        <a:pt x="428" y="754"/>
                        <a:pt x="441" y="742"/>
                        <a:pt x="415" y="727"/>
                      </a:cubicBezTo>
                      <a:cubicBezTo>
                        <a:pt x="389" y="712"/>
                        <a:pt x="314" y="680"/>
                        <a:pt x="302" y="630"/>
                      </a:cubicBezTo>
                      <a:cubicBezTo>
                        <a:pt x="290" y="580"/>
                        <a:pt x="341" y="520"/>
                        <a:pt x="342" y="427"/>
                      </a:cubicBezTo>
                      <a:cubicBezTo>
                        <a:pt x="343" y="334"/>
                        <a:pt x="315" y="139"/>
                        <a:pt x="310" y="72"/>
                      </a:cubicBezTo>
                      <a:cubicBezTo>
                        <a:pt x="305" y="5"/>
                        <a:pt x="334" y="32"/>
                        <a:pt x="310" y="24"/>
                      </a:cubicBezTo>
                      <a:cubicBezTo>
                        <a:pt x="286" y="16"/>
                        <a:pt x="182" y="0"/>
                        <a:pt x="166" y="24"/>
                      </a:cubicBezTo>
                      <a:close/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28" name="Freeform 1453">
                  <a:extLst>
                    <a:ext uri="{FF2B5EF4-FFF2-40B4-BE49-F238E27FC236}">
                      <a16:creationId xmlns:a16="http://schemas.microsoft.com/office/drawing/2014/main" id="{C4ABD8C6-AB15-316B-65F4-047670A835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" y="1296"/>
                  <a:ext cx="1321" cy="1955"/>
                </a:xfrm>
                <a:custGeom>
                  <a:avLst/>
                  <a:gdLst>
                    <a:gd name="T0" fmla="*/ 860 w 1321"/>
                    <a:gd name="T1" fmla="*/ 0 h 1955"/>
                    <a:gd name="T2" fmla="*/ 716 w 1321"/>
                    <a:gd name="T3" fmla="*/ 96 h 1955"/>
                    <a:gd name="T4" fmla="*/ 524 w 1321"/>
                    <a:gd name="T5" fmla="*/ 192 h 1955"/>
                    <a:gd name="T6" fmla="*/ 236 w 1321"/>
                    <a:gd name="T7" fmla="*/ 192 h 1955"/>
                    <a:gd name="T8" fmla="*/ 332 w 1321"/>
                    <a:gd name="T9" fmla="*/ 288 h 1955"/>
                    <a:gd name="T10" fmla="*/ 380 w 1321"/>
                    <a:gd name="T11" fmla="*/ 384 h 1955"/>
                    <a:gd name="T12" fmla="*/ 380 w 1321"/>
                    <a:gd name="T13" fmla="*/ 672 h 1955"/>
                    <a:gd name="T14" fmla="*/ 48 w 1321"/>
                    <a:gd name="T15" fmla="*/ 1576 h 1955"/>
                    <a:gd name="T16" fmla="*/ 92 w 1321"/>
                    <a:gd name="T17" fmla="*/ 1728 h 1955"/>
                    <a:gd name="T18" fmla="*/ 476 w 1321"/>
                    <a:gd name="T19" fmla="*/ 1872 h 1955"/>
                    <a:gd name="T20" fmla="*/ 1200 w 1321"/>
                    <a:gd name="T21" fmla="*/ 1925 h 1955"/>
                    <a:gd name="T22" fmla="*/ 1200 w 1321"/>
                    <a:gd name="T23" fmla="*/ 1779 h 1955"/>
                    <a:gd name="T24" fmla="*/ 1119 w 1321"/>
                    <a:gd name="T25" fmla="*/ 870 h 1955"/>
                    <a:gd name="T26" fmla="*/ 1111 w 1321"/>
                    <a:gd name="T27" fmla="*/ 732 h 1955"/>
                    <a:gd name="T28" fmla="*/ 1004 w 1321"/>
                    <a:gd name="T29" fmla="*/ 528 h 1955"/>
                    <a:gd name="T30" fmla="*/ 860 w 1321"/>
                    <a:gd name="T31" fmla="*/ 48 h 195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1321" h="1955">
                      <a:moveTo>
                        <a:pt x="860" y="0"/>
                      </a:moveTo>
                      <a:cubicBezTo>
                        <a:pt x="816" y="32"/>
                        <a:pt x="772" y="64"/>
                        <a:pt x="716" y="96"/>
                      </a:cubicBezTo>
                      <a:cubicBezTo>
                        <a:pt x="660" y="128"/>
                        <a:pt x="604" y="176"/>
                        <a:pt x="524" y="192"/>
                      </a:cubicBezTo>
                      <a:cubicBezTo>
                        <a:pt x="444" y="208"/>
                        <a:pt x="268" y="176"/>
                        <a:pt x="236" y="192"/>
                      </a:cubicBezTo>
                      <a:cubicBezTo>
                        <a:pt x="204" y="208"/>
                        <a:pt x="308" y="256"/>
                        <a:pt x="332" y="288"/>
                      </a:cubicBezTo>
                      <a:cubicBezTo>
                        <a:pt x="356" y="320"/>
                        <a:pt x="372" y="320"/>
                        <a:pt x="380" y="384"/>
                      </a:cubicBezTo>
                      <a:cubicBezTo>
                        <a:pt x="388" y="448"/>
                        <a:pt x="435" y="473"/>
                        <a:pt x="380" y="672"/>
                      </a:cubicBezTo>
                      <a:cubicBezTo>
                        <a:pt x="325" y="871"/>
                        <a:pt x="96" y="1400"/>
                        <a:pt x="48" y="1576"/>
                      </a:cubicBezTo>
                      <a:cubicBezTo>
                        <a:pt x="0" y="1752"/>
                        <a:pt x="21" y="1679"/>
                        <a:pt x="92" y="1728"/>
                      </a:cubicBezTo>
                      <a:cubicBezTo>
                        <a:pt x="163" y="1777"/>
                        <a:pt x="291" y="1839"/>
                        <a:pt x="476" y="1872"/>
                      </a:cubicBezTo>
                      <a:cubicBezTo>
                        <a:pt x="661" y="1905"/>
                        <a:pt x="1079" y="1940"/>
                        <a:pt x="1200" y="1925"/>
                      </a:cubicBezTo>
                      <a:cubicBezTo>
                        <a:pt x="1321" y="1910"/>
                        <a:pt x="1213" y="1955"/>
                        <a:pt x="1200" y="1779"/>
                      </a:cubicBezTo>
                      <a:cubicBezTo>
                        <a:pt x="1187" y="1603"/>
                        <a:pt x="1134" y="1044"/>
                        <a:pt x="1119" y="870"/>
                      </a:cubicBezTo>
                      <a:cubicBezTo>
                        <a:pt x="1104" y="696"/>
                        <a:pt x="1130" y="789"/>
                        <a:pt x="1111" y="732"/>
                      </a:cubicBezTo>
                      <a:cubicBezTo>
                        <a:pt x="1092" y="675"/>
                        <a:pt x="1046" y="642"/>
                        <a:pt x="1004" y="528"/>
                      </a:cubicBezTo>
                      <a:cubicBezTo>
                        <a:pt x="962" y="414"/>
                        <a:pt x="908" y="244"/>
                        <a:pt x="860" y="48"/>
                      </a:cubicBezTo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29" name="Freeform 1454">
                  <a:extLst>
                    <a:ext uri="{FF2B5EF4-FFF2-40B4-BE49-F238E27FC236}">
                      <a16:creationId xmlns:a16="http://schemas.microsoft.com/office/drawing/2014/main" id="{BF1688D7-D7B3-0BE5-1AFD-E8B74A098B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" y="1632"/>
                  <a:ext cx="336" cy="720"/>
                </a:xfrm>
                <a:custGeom>
                  <a:avLst/>
                  <a:gdLst>
                    <a:gd name="T0" fmla="*/ 336 w 336"/>
                    <a:gd name="T1" fmla="*/ 0 h 720"/>
                    <a:gd name="T2" fmla="*/ 240 w 336"/>
                    <a:gd name="T3" fmla="*/ 144 h 720"/>
                    <a:gd name="T4" fmla="*/ 96 w 336"/>
                    <a:gd name="T5" fmla="*/ 384 h 720"/>
                    <a:gd name="T6" fmla="*/ 0 w 336"/>
                    <a:gd name="T7" fmla="*/ 720 h 72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6" h="720">
                      <a:moveTo>
                        <a:pt x="336" y="0"/>
                      </a:moveTo>
                      <a:cubicBezTo>
                        <a:pt x="308" y="40"/>
                        <a:pt x="280" y="80"/>
                        <a:pt x="240" y="144"/>
                      </a:cubicBezTo>
                      <a:cubicBezTo>
                        <a:pt x="200" y="208"/>
                        <a:pt x="136" y="288"/>
                        <a:pt x="96" y="384"/>
                      </a:cubicBezTo>
                      <a:cubicBezTo>
                        <a:pt x="56" y="480"/>
                        <a:pt x="28" y="600"/>
                        <a:pt x="0" y="7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0" name="Freeform 1455">
                  <a:extLst>
                    <a:ext uri="{FF2B5EF4-FFF2-40B4-BE49-F238E27FC236}">
                      <a16:creationId xmlns:a16="http://schemas.microsoft.com/office/drawing/2014/main" id="{CADD6434-DD7F-C2FA-3E55-8ED955E01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" y="1584"/>
                  <a:ext cx="240" cy="576"/>
                </a:xfrm>
                <a:custGeom>
                  <a:avLst/>
                  <a:gdLst>
                    <a:gd name="T0" fmla="*/ 240 w 240"/>
                    <a:gd name="T1" fmla="*/ 0 h 576"/>
                    <a:gd name="T2" fmla="*/ 96 w 240"/>
                    <a:gd name="T3" fmla="*/ 240 h 576"/>
                    <a:gd name="T4" fmla="*/ 0 w 240"/>
                    <a:gd name="T5" fmla="*/ 576 h 57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576">
                      <a:moveTo>
                        <a:pt x="240" y="0"/>
                      </a:moveTo>
                      <a:cubicBezTo>
                        <a:pt x="188" y="72"/>
                        <a:pt x="136" y="144"/>
                        <a:pt x="96" y="240"/>
                      </a:cubicBezTo>
                      <a:cubicBezTo>
                        <a:pt x="56" y="336"/>
                        <a:pt x="28" y="456"/>
                        <a:pt x="0" y="57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1" name="Freeform 1456">
                  <a:extLst>
                    <a:ext uri="{FF2B5EF4-FFF2-40B4-BE49-F238E27FC236}">
                      <a16:creationId xmlns:a16="http://schemas.microsoft.com/office/drawing/2014/main" id="{822270F2-9854-9785-1E37-EA0D4D7370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8" y="720"/>
                  <a:ext cx="112" cy="720"/>
                </a:xfrm>
                <a:custGeom>
                  <a:avLst/>
                  <a:gdLst>
                    <a:gd name="T0" fmla="*/ 112 w 112"/>
                    <a:gd name="T1" fmla="*/ 0 h 720"/>
                    <a:gd name="T2" fmla="*/ 16 w 112"/>
                    <a:gd name="T3" fmla="*/ 144 h 720"/>
                    <a:gd name="T4" fmla="*/ 16 w 112"/>
                    <a:gd name="T5" fmla="*/ 720 h 7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720">
                      <a:moveTo>
                        <a:pt x="112" y="0"/>
                      </a:moveTo>
                      <a:cubicBezTo>
                        <a:pt x="72" y="12"/>
                        <a:pt x="32" y="24"/>
                        <a:pt x="16" y="144"/>
                      </a:cubicBezTo>
                      <a:cubicBezTo>
                        <a:pt x="0" y="264"/>
                        <a:pt x="8" y="492"/>
                        <a:pt x="16" y="720"/>
                      </a:cubicBezTo>
                    </a:path>
                  </a:pathLst>
                </a:cu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2" name="Freeform 1457">
                  <a:extLst>
                    <a:ext uri="{FF2B5EF4-FFF2-40B4-BE49-F238E27FC236}">
                      <a16:creationId xmlns:a16="http://schemas.microsoft.com/office/drawing/2014/main" id="{DBDACF5C-98BB-93E7-124E-1F552B8347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1" y="912"/>
                  <a:ext cx="51" cy="418"/>
                </a:xfrm>
                <a:custGeom>
                  <a:avLst/>
                  <a:gdLst>
                    <a:gd name="T0" fmla="*/ 23 w 51"/>
                    <a:gd name="T1" fmla="*/ 0 h 418"/>
                    <a:gd name="T2" fmla="*/ 5 w 51"/>
                    <a:gd name="T3" fmla="*/ 208 h 418"/>
                    <a:gd name="T4" fmla="*/ 51 w 51"/>
                    <a:gd name="T5" fmla="*/ 418 h 41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1" h="418">
                      <a:moveTo>
                        <a:pt x="23" y="0"/>
                      </a:moveTo>
                      <a:cubicBezTo>
                        <a:pt x="20" y="35"/>
                        <a:pt x="0" y="138"/>
                        <a:pt x="5" y="208"/>
                      </a:cubicBezTo>
                      <a:cubicBezTo>
                        <a:pt x="10" y="278"/>
                        <a:pt x="41" y="374"/>
                        <a:pt x="51" y="41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3" name="Freeform 1458">
                  <a:extLst>
                    <a:ext uri="{FF2B5EF4-FFF2-40B4-BE49-F238E27FC236}">
                      <a16:creationId xmlns:a16="http://schemas.microsoft.com/office/drawing/2014/main" id="{BC50658C-C1DA-CD63-625C-245FDB05DC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6" y="2160"/>
                  <a:ext cx="168" cy="720"/>
                </a:xfrm>
                <a:custGeom>
                  <a:avLst/>
                  <a:gdLst>
                    <a:gd name="T0" fmla="*/ 24 w 168"/>
                    <a:gd name="T1" fmla="*/ 0 h 720"/>
                    <a:gd name="T2" fmla="*/ 24 w 168"/>
                    <a:gd name="T3" fmla="*/ 336 h 720"/>
                    <a:gd name="T4" fmla="*/ 168 w 168"/>
                    <a:gd name="T5" fmla="*/ 720 h 7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720">
                      <a:moveTo>
                        <a:pt x="24" y="0"/>
                      </a:moveTo>
                      <a:cubicBezTo>
                        <a:pt x="12" y="108"/>
                        <a:pt x="0" y="216"/>
                        <a:pt x="24" y="336"/>
                      </a:cubicBezTo>
                      <a:cubicBezTo>
                        <a:pt x="48" y="456"/>
                        <a:pt x="108" y="588"/>
                        <a:pt x="168" y="7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4" name="Freeform 1459">
                  <a:extLst>
                    <a:ext uri="{FF2B5EF4-FFF2-40B4-BE49-F238E27FC236}">
                      <a16:creationId xmlns:a16="http://schemas.microsoft.com/office/drawing/2014/main" id="{01971615-DCD4-A34A-814A-B42E9B135F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2400"/>
                  <a:ext cx="192" cy="624"/>
                </a:xfrm>
                <a:custGeom>
                  <a:avLst/>
                  <a:gdLst>
                    <a:gd name="T0" fmla="*/ 192 w 192"/>
                    <a:gd name="T1" fmla="*/ 0 h 624"/>
                    <a:gd name="T2" fmla="*/ 144 w 192"/>
                    <a:gd name="T3" fmla="*/ 288 h 624"/>
                    <a:gd name="T4" fmla="*/ 0 w 192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624">
                      <a:moveTo>
                        <a:pt x="192" y="0"/>
                      </a:moveTo>
                      <a:cubicBezTo>
                        <a:pt x="184" y="92"/>
                        <a:pt x="176" y="184"/>
                        <a:pt x="144" y="288"/>
                      </a:cubicBezTo>
                      <a:cubicBezTo>
                        <a:pt x="112" y="392"/>
                        <a:pt x="56" y="508"/>
                        <a:pt x="0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5" name="Freeform 1460">
                  <a:extLst>
                    <a:ext uri="{FF2B5EF4-FFF2-40B4-BE49-F238E27FC236}">
                      <a16:creationId xmlns:a16="http://schemas.microsoft.com/office/drawing/2014/main" id="{8DF780FE-96AB-53EC-856A-0277883789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4" y="2640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96 w 240"/>
                    <a:gd name="T3" fmla="*/ 240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28" y="88"/>
                        <a:pt x="56" y="176"/>
                        <a:pt x="96" y="240"/>
                      </a:cubicBezTo>
                      <a:cubicBezTo>
                        <a:pt x="136" y="304"/>
                        <a:pt x="188" y="344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6" name="Freeform 1461">
                  <a:extLst>
                    <a:ext uri="{FF2B5EF4-FFF2-40B4-BE49-F238E27FC236}">
                      <a16:creationId xmlns:a16="http://schemas.microsoft.com/office/drawing/2014/main" id="{D9A507B7-8D05-DDCD-8A7C-9136C4E2FA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" y="1488"/>
                  <a:ext cx="696" cy="216"/>
                </a:xfrm>
                <a:custGeom>
                  <a:avLst/>
                  <a:gdLst>
                    <a:gd name="T0" fmla="*/ 0 w 696"/>
                    <a:gd name="T1" fmla="*/ 0 h 216"/>
                    <a:gd name="T2" fmla="*/ 473 w 696"/>
                    <a:gd name="T3" fmla="*/ 187 h 216"/>
                    <a:gd name="T4" fmla="*/ 696 w 696"/>
                    <a:gd name="T5" fmla="*/ 175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96" h="216">
                      <a:moveTo>
                        <a:pt x="0" y="0"/>
                      </a:moveTo>
                      <a:cubicBezTo>
                        <a:pt x="78" y="31"/>
                        <a:pt x="357" y="158"/>
                        <a:pt x="473" y="187"/>
                      </a:cubicBezTo>
                      <a:cubicBezTo>
                        <a:pt x="589" y="216"/>
                        <a:pt x="650" y="178"/>
                        <a:pt x="696" y="1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7" name="Freeform 1462">
                  <a:extLst>
                    <a:ext uri="{FF2B5EF4-FFF2-40B4-BE49-F238E27FC236}">
                      <a16:creationId xmlns:a16="http://schemas.microsoft.com/office/drawing/2014/main" id="{ABB5EE86-F55F-75D7-13BB-810FDF57FD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" y="1501"/>
                  <a:ext cx="713" cy="254"/>
                </a:xfrm>
                <a:custGeom>
                  <a:avLst/>
                  <a:gdLst>
                    <a:gd name="T0" fmla="*/ 0 w 713"/>
                    <a:gd name="T1" fmla="*/ 0 h 254"/>
                    <a:gd name="T2" fmla="*/ 300 w 713"/>
                    <a:gd name="T3" fmla="*/ 178 h 254"/>
                    <a:gd name="T4" fmla="*/ 569 w 713"/>
                    <a:gd name="T5" fmla="*/ 243 h 254"/>
                    <a:gd name="T6" fmla="*/ 713 w 713"/>
                    <a:gd name="T7" fmla="*/ 243 h 25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13" h="254">
                      <a:moveTo>
                        <a:pt x="0" y="0"/>
                      </a:moveTo>
                      <a:cubicBezTo>
                        <a:pt x="50" y="30"/>
                        <a:pt x="205" y="138"/>
                        <a:pt x="300" y="178"/>
                      </a:cubicBezTo>
                      <a:cubicBezTo>
                        <a:pt x="395" y="218"/>
                        <a:pt x="500" y="232"/>
                        <a:pt x="569" y="243"/>
                      </a:cubicBezTo>
                      <a:cubicBezTo>
                        <a:pt x="638" y="254"/>
                        <a:pt x="677" y="251"/>
                        <a:pt x="713" y="2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8" name="Freeform 1463">
                  <a:extLst>
                    <a:ext uri="{FF2B5EF4-FFF2-40B4-BE49-F238E27FC236}">
                      <a16:creationId xmlns:a16="http://schemas.microsoft.com/office/drawing/2014/main" id="{5381318E-0399-97A9-C6EC-A2E5968A5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" y="1509"/>
                  <a:ext cx="761" cy="327"/>
                </a:xfrm>
                <a:custGeom>
                  <a:avLst/>
                  <a:gdLst>
                    <a:gd name="T0" fmla="*/ 0 w 761"/>
                    <a:gd name="T1" fmla="*/ 0 h 327"/>
                    <a:gd name="T2" fmla="*/ 349 w 761"/>
                    <a:gd name="T3" fmla="*/ 243 h 327"/>
                    <a:gd name="T4" fmla="*/ 569 w 761"/>
                    <a:gd name="T5" fmla="*/ 315 h 327"/>
                    <a:gd name="T6" fmla="*/ 761 w 761"/>
                    <a:gd name="T7" fmla="*/ 315 h 3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61" h="327">
                      <a:moveTo>
                        <a:pt x="0" y="0"/>
                      </a:moveTo>
                      <a:cubicBezTo>
                        <a:pt x="58" y="41"/>
                        <a:pt x="254" y="191"/>
                        <a:pt x="349" y="243"/>
                      </a:cubicBezTo>
                      <a:cubicBezTo>
                        <a:pt x="444" y="295"/>
                        <a:pt x="500" y="303"/>
                        <a:pt x="569" y="315"/>
                      </a:cubicBezTo>
                      <a:cubicBezTo>
                        <a:pt x="638" y="327"/>
                        <a:pt x="701" y="319"/>
                        <a:pt x="761" y="3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39" name="Freeform 1464">
                  <a:extLst>
                    <a:ext uri="{FF2B5EF4-FFF2-40B4-BE49-F238E27FC236}">
                      <a16:creationId xmlns:a16="http://schemas.microsoft.com/office/drawing/2014/main" id="{04AC16F9-5EDB-824E-A270-B082637E49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2" y="768"/>
                  <a:ext cx="144" cy="768"/>
                </a:xfrm>
                <a:custGeom>
                  <a:avLst/>
                  <a:gdLst>
                    <a:gd name="T0" fmla="*/ 0 w 144"/>
                    <a:gd name="T1" fmla="*/ 0 h 768"/>
                    <a:gd name="T2" fmla="*/ 48 w 144"/>
                    <a:gd name="T3" fmla="*/ 144 h 768"/>
                    <a:gd name="T4" fmla="*/ 48 w 144"/>
                    <a:gd name="T5" fmla="*/ 528 h 768"/>
                    <a:gd name="T6" fmla="*/ 144 w 144"/>
                    <a:gd name="T7" fmla="*/ 768 h 7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768">
                      <a:moveTo>
                        <a:pt x="0" y="0"/>
                      </a:moveTo>
                      <a:cubicBezTo>
                        <a:pt x="20" y="28"/>
                        <a:pt x="40" y="56"/>
                        <a:pt x="48" y="144"/>
                      </a:cubicBezTo>
                      <a:cubicBezTo>
                        <a:pt x="56" y="232"/>
                        <a:pt x="32" y="424"/>
                        <a:pt x="48" y="528"/>
                      </a:cubicBezTo>
                      <a:cubicBezTo>
                        <a:pt x="64" y="632"/>
                        <a:pt x="128" y="736"/>
                        <a:pt x="144" y="7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0" name="Freeform 1465">
                  <a:extLst>
                    <a:ext uri="{FF2B5EF4-FFF2-40B4-BE49-F238E27FC236}">
                      <a16:creationId xmlns:a16="http://schemas.microsoft.com/office/drawing/2014/main" id="{C64583DC-8149-4EE9-3414-D3DAC6623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4" y="1872"/>
                  <a:ext cx="240" cy="528"/>
                </a:xfrm>
                <a:custGeom>
                  <a:avLst/>
                  <a:gdLst>
                    <a:gd name="T0" fmla="*/ 0 w 240"/>
                    <a:gd name="T1" fmla="*/ 0 h 528"/>
                    <a:gd name="T2" fmla="*/ 192 w 240"/>
                    <a:gd name="T3" fmla="*/ 96 h 528"/>
                    <a:gd name="T4" fmla="*/ 240 w 240"/>
                    <a:gd name="T5" fmla="*/ 240 h 528"/>
                    <a:gd name="T6" fmla="*/ 192 w 240"/>
                    <a:gd name="T7" fmla="*/ 528 h 5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40" h="528">
                      <a:moveTo>
                        <a:pt x="0" y="0"/>
                      </a:moveTo>
                      <a:cubicBezTo>
                        <a:pt x="76" y="28"/>
                        <a:pt x="152" y="56"/>
                        <a:pt x="192" y="96"/>
                      </a:cubicBezTo>
                      <a:cubicBezTo>
                        <a:pt x="232" y="136"/>
                        <a:pt x="240" y="168"/>
                        <a:pt x="240" y="240"/>
                      </a:cubicBezTo>
                      <a:cubicBezTo>
                        <a:pt x="240" y="312"/>
                        <a:pt x="216" y="420"/>
                        <a:pt x="192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1" name="Freeform 1466">
                  <a:extLst>
                    <a:ext uri="{FF2B5EF4-FFF2-40B4-BE49-F238E27FC236}">
                      <a16:creationId xmlns:a16="http://schemas.microsoft.com/office/drawing/2014/main" id="{6255DD86-6292-CA3B-B2F2-3E6956BAE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9" y="1825"/>
                  <a:ext cx="33" cy="244"/>
                </a:xfrm>
                <a:custGeom>
                  <a:avLst/>
                  <a:gdLst>
                    <a:gd name="T0" fmla="*/ 33 w 33"/>
                    <a:gd name="T1" fmla="*/ 0 h 244"/>
                    <a:gd name="T2" fmla="*/ 0 w 33"/>
                    <a:gd name="T3" fmla="*/ 146 h 244"/>
                    <a:gd name="T4" fmla="*/ 33 w 33"/>
                    <a:gd name="T5" fmla="*/ 244 h 2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" h="244">
                      <a:moveTo>
                        <a:pt x="33" y="0"/>
                      </a:moveTo>
                      <a:cubicBezTo>
                        <a:pt x="29" y="24"/>
                        <a:pt x="0" y="105"/>
                        <a:pt x="0" y="146"/>
                      </a:cubicBezTo>
                      <a:cubicBezTo>
                        <a:pt x="0" y="187"/>
                        <a:pt x="26" y="224"/>
                        <a:pt x="33" y="2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2" name="Freeform 1467">
                  <a:extLst>
                    <a:ext uri="{FF2B5EF4-FFF2-40B4-BE49-F238E27FC236}">
                      <a16:creationId xmlns:a16="http://schemas.microsoft.com/office/drawing/2014/main" id="{66D4686E-2339-335D-3BA5-93C30D4CD6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850"/>
                  <a:ext cx="192" cy="22"/>
                </a:xfrm>
                <a:custGeom>
                  <a:avLst/>
                  <a:gdLst>
                    <a:gd name="T0" fmla="*/ 192 w 192"/>
                    <a:gd name="T1" fmla="*/ 22 h 22"/>
                    <a:gd name="T2" fmla="*/ 88 w 192"/>
                    <a:gd name="T3" fmla="*/ 0 h 22"/>
                    <a:gd name="T4" fmla="*/ 0 w 192"/>
                    <a:gd name="T5" fmla="*/ 22 h 2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2">
                      <a:moveTo>
                        <a:pt x="192" y="22"/>
                      </a:moveTo>
                      <a:cubicBezTo>
                        <a:pt x="175" y="18"/>
                        <a:pt x="120" y="0"/>
                        <a:pt x="88" y="0"/>
                      </a:cubicBezTo>
                      <a:cubicBezTo>
                        <a:pt x="56" y="0"/>
                        <a:pt x="18" y="18"/>
                        <a:pt x="0" y="2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3" name="Freeform 1468">
                  <a:extLst>
                    <a:ext uri="{FF2B5EF4-FFF2-40B4-BE49-F238E27FC236}">
                      <a16:creationId xmlns:a16="http://schemas.microsoft.com/office/drawing/2014/main" id="{EAED0175-71EF-E3AD-FC58-EF5976201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955"/>
                  <a:ext cx="243" cy="73"/>
                </a:xfrm>
                <a:custGeom>
                  <a:avLst/>
                  <a:gdLst>
                    <a:gd name="T0" fmla="*/ 243 w 243"/>
                    <a:gd name="T1" fmla="*/ 0 h 73"/>
                    <a:gd name="T2" fmla="*/ 122 w 243"/>
                    <a:gd name="T3" fmla="*/ 24 h 73"/>
                    <a:gd name="T4" fmla="*/ 0 w 243"/>
                    <a:gd name="T5" fmla="*/ 73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3" h="73">
                      <a:moveTo>
                        <a:pt x="243" y="0"/>
                      </a:moveTo>
                      <a:cubicBezTo>
                        <a:pt x="223" y="4"/>
                        <a:pt x="162" y="12"/>
                        <a:pt x="122" y="24"/>
                      </a:cubicBezTo>
                      <a:cubicBezTo>
                        <a:pt x="82" y="36"/>
                        <a:pt x="25" y="63"/>
                        <a:pt x="0" y="7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4" name="Freeform 1469">
                  <a:extLst>
                    <a:ext uri="{FF2B5EF4-FFF2-40B4-BE49-F238E27FC236}">
                      <a16:creationId xmlns:a16="http://schemas.microsoft.com/office/drawing/2014/main" id="{BB65AD50-191A-BCE3-8C71-FEE6848F5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1968"/>
                  <a:ext cx="125" cy="190"/>
                </a:xfrm>
                <a:custGeom>
                  <a:avLst/>
                  <a:gdLst>
                    <a:gd name="T0" fmla="*/ 120 w 125"/>
                    <a:gd name="T1" fmla="*/ 0 h 190"/>
                    <a:gd name="T2" fmla="*/ 105 w 125"/>
                    <a:gd name="T3" fmla="*/ 68 h 190"/>
                    <a:gd name="T4" fmla="*/ 0 w 125"/>
                    <a:gd name="T5" fmla="*/ 190 h 19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5" h="190">
                      <a:moveTo>
                        <a:pt x="120" y="0"/>
                      </a:moveTo>
                      <a:cubicBezTo>
                        <a:pt x="118" y="11"/>
                        <a:pt x="125" y="36"/>
                        <a:pt x="105" y="68"/>
                      </a:cubicBezTo>
                      <a:cubicBezTo>
                        <a:pt x="85" y="100"/>
                        <a:pt x="22" y="165"/>
                        <a:pt x="0" y="19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5" name="Freeform 1470">
                  <a:extLst>
                    <a:ext uri="{FF2B5EF4-FFF2-40B4-BE49-F238E27FC236}">
                      <a16:creationId xmlns:a16="http://schemas.microsoft.com/office/drawing/2014/main" id="{DA95F709-AF5F-CB1B-29A0-C255AADE7B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1" y="2035"/>
                  <a:ext cx="243" cy="107"/>
                </a:xfrm>
                <a:custGeom>
                  <a:avLst/>
                  <a:gdLst>
                    <a:gd name="T0" fmla="*/ 243 w 243"/>
                    <a:gd name="T1" fmla="*/ 107 h 107"/>
                    <a:gd name="T2" fmla="*/ 138 w 243"/>
                    <a:gd name="T3" fmla="*/ 18 h 107"/>
                    <a:gd name="T4" fmla="*/ 0 w 243"/>
                    <a:gd name="T5" fmla="*/ 1 h 10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3" h="107">
                      <a:moveTo>
                        <a:pt x="243" y="107"/>
                      </a:moveTo>
                      <a:cubicBezTo>
                        <a:pt x="224" y="92"/>
                        <a:pt x="178" y="36"/>
                        <a:pt x="138" y="18"/>
                      </a:cubicBezTo>
                      <a:cubicBezTo>
                        <a:pt x="98" y="0"/>
                        <a:pt x="29" y="5"/>
                        <a:pt x="0" y="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6" name="Freeform 1471">
                  <a:extLst>
                    <a:ext uri="{FF2B5EF4-FFF2-40B4-BE49-F238E27FC236}">
                      <a16:creationId xmlns:a16="http://schemas.microsoft.com/office/drawing/2014/main" id="{FFEE1FF5-A6DC-2EC4-A4A8-3AAAF2C8E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3" y="2157"/>
                  <a:ext cx="341" cy="45"/>
                </a:xfrm>
                <a:custGeom>
                  <a:avLst/>
                  <a:gdLst>
                    <a:gd name="T0" fmla="*/ 341 w 341"/>
                    <a:gd name="T1" fmla="*/ 45 h 45"/>
                    <a:gd name="T2" fmla="*/ 203 w 341"/>
                    <a:gd name="T3" fmla="*/ 3 h 45"/>
                    <a:gd name="T4" fmla="*/ 0 w 341"/>
                    <a:gd name="T5" fmla="*/ 25 h 4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41" h="45">
                      <a:moveTo>
                        <a:pt x="341" y="45"/>
                      </a:moveTo>
                      <a:cubicBezTo>
                        <a:pt x="318" y="38"/>
                        <a:pt x="260" y="6"/>
                        <a:pt x="203" y="3"/>
                      </a:cubicBezTo>
                      <a:cubicBezTo>
                        <a:pt x="146" y="0"/>
                        <a:pt x="42" y="21"/>
                        <a:pt x="0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7" name="Freeform 1472">
                  <a:extLst>
                    <a:ext uri="{FF2B5EF4-FFF2-40B4-BE49-F238E27FC236}">
                      <a16:creationId xmlns:a16="http://schemas.microsoft.com/office/drawing/2014/main" id="{B335E926-632C-4988-30B5-9BACE3633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5" y="2259"/>
                  <a:ext cx="195" cy="102"/>
                </a:xfrm>
                <a:custGeom>
                  <a:avLst/>
                  <a:gdLst>
                    <a:gd name="T0" fmla="*/ 195 w 195"/>
                    <a:gd name="T1" fmla="*/ 21 h 102"/>
                    <a:gd name="T2" fmla="*/ 97 w 195"/>
                    <a:gd name="T3" fmla="*/ 13 h 102"/>
                    <a:gd name="T4" fmla="*/ 0 w 195"/>
                    <a:gd name="T5" fmla="*/ 102 h 10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5" h="102">
                      <a:moveTo>
                        <a:pt x="195" y="21"/>
                      </a:moveTo>
                      <a:cubicBezTo>
                        <a:pt x="179" y="18"/>
                        <a:pt x="129" y="0"/>
                        <a:pt x="97" y="13"/>
                      </a:cubicBezTo>
                      <a:cubicBezTo>
                        <a:pt x="65" y="26"/>
                        <a:pt x="20" y="83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8" name="Freeform 1473">
                  <a:extLst>
                    <a:ext uri="{FF2B5EF4-FFF2-40B4-BE49-F238E27FC236}">
                      <a16:creationId xmlns:a16="http://schemas.microsoft.com/office/drawing/2014/main" id="{B3F94F22-5998-8B43-3F74-25EC4352A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" y="1536"/>
                  <a:ext cx="376" cy="224"/>
                </a:xfrm>
                <a:custGeom>
                  <a:avLst/>
                  <a:gdLst>
                    <a:gd name="T0" fmla="*/ 376 w 376"/>
                    <a:gd name="T1" fmla="*/ 0 h 224"/>
                    <a:gd name="T2" fmla="*/ 40 w 376"/>
                    <a:gd name="T3" fmla="*/ 192 h 224"/>
                    <a:gd name="T4" fmla="*/ 136 w 376"/>
                    <a:gd name="T5" fmla="*/ 192 h 224"/>
                    <a:gd name="T6" fmla="*/ 280 w 376"/>
                    <a:gd name="T7" fmla="*/ 96 h 2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6" h="224">
                      <a:moveTo>
                        <a:pt x="376" y="0"/>
                      </a:moveTo>
                      <a:cubicBezTo>
                        <a:pt x="228" y="80"/>
                        <a:pt x="80" y="160"/>
                        <a:pt x="40" y="192"/>
                      </a:cubicBezTo>
                      <a:cubicBezTo>
                        <a:pt x="0" y="224"/>
                        <a:pt x="96" y="208"/>
                        <a:pt x="136" y="192"/>
                      </a:cubicBezTo>
                      <a:cubicBezTo>
                        <a:pt x="176" y="176"/>
                        <a:pt x="228" y="136"/>
                        <a:pt x="280" y="96"/>
                      </a:cubicBezTo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49" name="Freeform 1474">
                  <a:extLst>
                    <a:ext uri="{FF2B5EF4-FFF2-40B4-BE49-F238E27FC236}">
                      <a16:creationId xmlns:a16="http://schemas.microsoft.com/office/drawing/2014/main" id="{B45789C9-3516-832B-95BF-944D9DF40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" y="1507"/>
                  <a:ext cx="300" cy="107"/>
                </a:xfrm>
                <a:custGeom>
                  <a:avLst/>
                  <a:gdLst>
                    <a:gd name="T0" fmla="*/ 300 w 300"/>
                    <a:gd name="T1" fmla="*/ 18 h 107"/>
                    <a:gd name="T2" fmla="*/ 187 w 300"/>
                    <a:gd name="T3" fmla="*/ 10 h 107"/>
                    <a:gd name="T4" fmla="*/ 7 w 300"/>
                    <a:gd name="T5" fmla="*/ 77 h 107"/>
                    <a:gd name="T6" fmla="*/ 146 w 300"/>
                    <a:gd name="T7" fmla="*/ 107 h 10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00" h="107">
                      <a:moveTo>
                        <a:pt x="300" y="18"/>
                      </a:moveTo>
                      <a:cubicBezTo>
                        <a:pt x="281" y="17"/>
                        <a:pt x="236" y="0"/>
                        <a:pt x="187" y="10"/>
                      </a:cubicBezTo>
                      <a:cubicBezTo>
                        <a:pt x="138" y="20"/>
                        <a:pt x="14" y="61"/>
                        <a:pt x="7" y="77"/>
                      </a:cubicBezTo>
                      <a:cubicBezTo>
                        <a:pt x="0" y="93"/>
                        <a:pt x="117" y="101"/>
                        <a:pt x="146" y="10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250" name="Freeform 1475">
                  <a:extLst>
                    <a:ext uri="{FF2B5EF4-FFF2-40B4-BE49-F238E27FC236}">
                      <a16:creationId xmlns:a16="http://schemas.microsoft.com/office/drawing/2014/main" id="{91EEB22D-176D-5394-2FF3-ECFFFD2E6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1488"/>
                  <a:ext cx="336" cy="144"/>
                </a:xfrm>
                <a:custGeom>
                  <a:avLst/>
                  <a:gdLst>
                    <a:gd name="T0" fmla="*/ 0 w 336"/>
                    <a:gd name="T1" fmla="*/ 144 h 144"/>
                    <a:gd name="T2" fmla="*/ 240 w 336"/>
                    <a:gd name="T3" fmla="*/ 48 h 144"/>
                    <a:gd name="T4" fmla="*/ 336 w 33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144">
                      <a:moveTo>
                        <a:pt x="0" y="144"/>
                      </a:moveTo>
                      <a:cubicBezTo>
                        <a:pt x="92" y="108"/>
                        <a:pt x="184" y="72"/>
                        <a:pt x="240" y="48"/>
                      </a:cubicBezTo>
                      <a:cubicBezTo>
                        <a:pt x="296" y="24"/>
                        <a:pt x="320" y="8"/>
                        <a:pt x="336" y="0"/>
                      </a:cubicBezTo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3151" name="Oval 1476">
                <a:extLst>
                  <a:ext uri="{FF2B5EF4-FFF2-40B4-BE49-F238E27FC236}">
                    <a16:creationId xmlns:a16="http://schemas.microsoft.com/office/drawing/2014/main" id="{25F21916-F9DC-CDE4-922A-FDB7E6955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22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2" name="Oval 1477">
                <a:extLst>
                  <a:ext uri="{FF2B5EF4-FFF2-40B4-BE49-F238E27FC236}">
                    <a16:creationId xmlns:a16="http://schemas.microsoft.com/office/drawing/2014/main" id="{BCE738C1-056F-82B5-65D4-99418FD83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4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3" name="Oval 1478">
                <a:extLst>
                  <a:ext uri="{FF2B5EF4-FFF2-40B4-BE49-F238E27FC236}">
                    <a16:creationId xmlns:a16="http://schemas.microsoft.com/office/drawing/2014/main" id="{D1D42A97-B6C2-404E-66D2-30982EF41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0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4" name="Oval 1479">
                <a:extLst>
                  <a:ext uri="{FF2B5EF4-FFF2-40B4-BE49-F238E27FC236}">
                    <a16:creationId xmlns:a16="http://schemas.microsoft.com/office/drawing/2014/main" id="{54E978AF-ECE5-EE5F-3CA0-02F57F214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3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5" name="Oval 1480">
                <a:extLst>
                  <a:ext uri="{FF2B5EF4-FFF2-40B4-BE49-F238E27FC236}">
                    <a16:creationId xmlns:a16="http://schemas.microsoft.com/office/drawing/2014/main" id="{03E9611D-2EB3-A536-4709-33577F561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21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6" name="Oval 1481">
                <a:extLst>
                  <a:ext uri="{FF2B5EF4-FFF2-40B4-BE49-F238E27FC236}">
                    <a16:creationId xmlns:a16="http://schemas.microsoft.com/office/drawing/2014/main" id="{302D6313-2F39-B233-B458-F97CCA356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9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7" name="Oval 1482">
                <a:extLst>
                  <a:ext uri="{FF2B5EF4-FFF2-40B4-BE49-F238E27FC236}">
                    <a16:creationId xmlns:a16="http://schemas.microsoft.com/office/drawing/2014/main" id="{4A671271-ED23-2DB8-1C80-4744FA3B1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0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8" name="Oval 1483">
                <a:extLst>
                  <a:ext uri="{FF2B5EF4-FFF2-40B4-BE49-F238E27FC236}">
                    <a16:creationId xmlns:a16="http://schemas.microsoft.com/office/drawing/2014/main" id="{45D4C332-8D8F-B975-E838-539348BDC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7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59" name="Oval 1484">
                <a:extLst>
                  <a:ext uri="{FF2B5EF4-FFF2-40B4-BE49-F238E27FC236}">
                    <a16:creationId xmlns:a16="http://schemas.microsoft.com/office/drawing/2014/main" id="{DB9C7A3C-B058-414F-B6AC-28BC8302C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9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0" name="Oval 1485">
                <a:extLst>
                  <a:ext uri="{FF2B5EF4-FFF2-40B4-BE49-F238E27FC236}">
                    <a16:creationId xmlns:a16="http://schemas.microsoft.com/office/drawing/2014/main" id="{B6A7383D-34E9-C42B-6708-4B2170050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129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1" name="Oval 1486">
                <a:extLst>
                  <a:ext uri="{FF2B5EF4-FFF2-40B4-BE49-F238E27FC236}">
                    <a16:creationId xmlns:a16="http://schemas.microsoft.com/office/drawing/2014/main" id="{837EC78D-DC96-D4EF-023B-56D4C7F9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48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2" name="Oval 1487">
                <a:extLst>
                  <a:ext uri="{FF2B5EF4-FFF2-40B4-BE49-F238E27FC236}">
                    <a16:creationId xmlns:a16="http://schemas.microsoft.com/office/drawing/2014/main" id="{4A6D5862-2300-50A4-B324-2DD24F46A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124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3" name="Oval 1488">
                <a:extLst>
                  <a:ext uri="{FF2B5EF4-FFF2-40B4-BE49-F238E27FC236}">
                    <a16:creationId xmlns:a16="http://schemas.microsoft.com/office/drawing/2014/main" id="{16C29AEB-9BE3-0A11-FD5D-EB3719325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87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4" name="Oval 1489">
                <a:extLst>
                  <a:ext uri="{FF2B5EF4-FFF2-40B4-BE49-F238E27FC236}">
                    <a16:creationId xmlns:a16="http://schemas.microsoft.com/office/drawing/2014/main" id="{20DBE8F7-D4DC-37F7-9EA9-CDE1FF220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63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5" name="Oval 1490">
                <a:extLst>
                  <a:ext uri="{FF2B5EF4-FFF2-40B4-BE49-F238E27FC236}">
                    <a16:creationId xmlns:a16="http://schemas.microsoft.com/office/drawing/2014/main" id="{70DF9C47-58F6-8F1D-45E1-379806A2C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9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6" name="Oval 1491">
                <a:extLst>
                  <a:ext uri="{FF2B5EF4-FFF2-40B4-BE49-F238E27FC236}">
                    <a16:creationId xmlns:a16="http://schemas.microsoft.com/office/drawing/2014/main" id="{087BBBAF-FF8A-0A34-9A87-69B17C54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22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7" name="Oval 1492">
                <a:extLst>
                  <a:ext uri="{FF2B5EF4-FFF2-40B4-BE49-F238E27FC236}">
                    <a16:creationId xmlns:a16="http://schemas.microsoft.com/office/drawing/2014/main" id="{5F39A0FD-C01E-E7D6-DCD1-1AE0FC37D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9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8" name="Oval 1493">
                <a:extLst>
                  <a:ext uri="{FF2B5EF4-FFF2-40B4-BE49-F238E27FC236}">
                    <a16:creationId xmlns:a16="http://schemas.microsoft.com/office/drawing/2014/main" id="{782EE452-6A2B-9741-8237-74A25474A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6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69" name="Oval 1494">
                <a:extLst>
                  <a:ext uri="{FF2B5EF4-FFF2-40B4-BE49-F238E27FC236}">
                    <a16:creationId xmlns:a16="http://schemas.microsoft.com/office/drawing/2014/main" id="{44FD0EEE-7514-131D-2155-283C09D31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10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0" name="Oval 1495">
                <a:extLst>
                  <a:ext uri="{FF2B5EF4-FFF2-40B4-BE49-F238E27FC236}">
                    <a16:creationId xmlns:a16="http://schemas.microsoft.com/office/drawing/2014/main" id="{CAA05BFE-CDF5-82A0-B36B-D25055B12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1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1" name="Oval 1496">
                <a:extLst>
                  <a:ext uri="{FF2B5EF4-FFF2-40B4-BE49-F238E27FC236}">
                    <a16:creationId xmlns:a16="http://schemas.microsoft.com/office/drawing/2014/main" id="{01915852-0215-8CBE-47B8-DEB3AED81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11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2" name="Oval 1497">
                <a:extLst>
                  <a:ext uri="{FF2B5EF4-FFF2-40B4-BE49-F238E27FC236}">
                    <a16:creationId xmlns:a16="http://schemas.microsoft.com/office/drawing/2014/main" id="{ECD16540-5403-1A7E-4A4F-255A04FE80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9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3" name="Oval 1498">
                <a:extLst>
                  <a:ext uri="{FF2B5EF4-FFF2-40B4-BE49-F238E27FC236}">
                    <a16:creationId xmlns:a16="http://schemas.microsoft.com/office/drawing/2014/main" id="{0A469794-D505-D508-B9C7-1418049D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9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4" name="Oval 1499">
                <a:extLst>
                  <a:ext uri="{FF2B5EF4-FFF2-40B4-BE49-F238E27FC236}">
                    <a16:creationId xmlns:a16="http://schemas.microsoft.com/office/drawing/2014/main" id="{B064CA73-0082-D094-9967-919461741C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0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5" name="Oval 1500">
                <a:extLst>
                  <a:ext uri="{FF2B5EF4-FFF2-40B4-BE49-F238E27FC236}">
                    <a16:creationId xmlns:a16="http://schemas.microsoft.com/office/drawing/2014/main" id="{A88504DC-222F-A723-0E77-5BE9156BB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7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6" name="Oval 1501">
                <a:extLst>
                  <a:ext uri="{FF2B5EF4-FFF2-40B4-BE49-F238E27FC236}">
                    <a16:creationId xmlns:a16="http://schemas.microsoft.com/office/drawing/2014/main" id="{8C8C1256-03D3-0A6C-BA92-F6F29D96E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57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7" name="Oval 1502">
                <a:extLst>
                  <a:ext uri="{FF2B5EF4-FFF2-40B4-BE49-F238E27FC236}">
                    <a16:creationId xmlns:a16="http://schemas.microsoft.com/office/drawing/2014/main" id="{1C372D95-6154-10E7-206F-2D6A4328EB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6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8" name="Oval 1503">
                <a:extLst>
                  <a:ext uri="{FF2B5EF4-FFF2-40B4-BE49-F238E27FC236}">
                    <a16:creationId xmlns:a16="http://schemas.microsoft.com/office/drawing/2014/main" id="{AA69034B-0BF2-A195-FA70-187957235E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25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79" name="Oval 1504">
                <a:extLst>
                  <a:ext uri="{FF2B5EF4-FFF2-40B4-BE49-F238E27FC236}">
                    <a16:creationId xmlns:a16="http://schemas.microsoft.com/office/drawing/2014/main" id="{BCFC94B7-E5BD-CD0C-A7A1-605E58F37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23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0" name="Oval 1505">
                <a:extLst>
                  <a:ext uri="{FF2B5EF4-FFF2-40B4-BE49-F238E27FC236}">
                    <a16:creationId xmlns:a16="http://schemas.microsoft.com/office/drawing/2014/main" id="{1229B7AB-2BD5-3408-A5DA-0DA123F7C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21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1" name="Oval 1506">
                <a:extLst>
                  <a:ext uri="{FF2B5EF4-FFF2-40B4-BE49-F238E27FC236}">
                    <a16:creationId xmlns:a16="http://schemas.microsoft.com/office/drawing/2014/main" id="{0FBA98FA-F84A-3611-9229-DDC541F36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22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2" name="Oval 1507">
                <a:extLst>
                  <a:ext uri="{FF2B5EF4-FFF2-40B4-BE49-F238E27FC236}">
                    <a16:creationId xmlns:a16="http://schemas.microsoft.com/office/drawing/2014/main" id="{535BF3D0-1201-5F8F-298A-9CF3FCFFB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" y="201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3" name="Oval 1508">
                <a:extLst>
                  <a:ext uri="{FF2B5EF4-FFF2-40B4-BE49-F238E27FC236}">
                    <a16:creationId xmlns:a16="http://schemas.microsoft.com/office/drawing/2014/main" id="{D3F52540-BCBF-FFA9-39AA-5BEC62F87C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18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4" name="Oval 1509">
                <a:extLst>
                  <a:ext uri="{FF2B5EF4-FFF2-40B4-BE49-F238E27FC236}">
                    <a16:creationId xmlns:a16="http://schemas.microsoft.com/office/drawing/2014/main" id="{9FB02F13-307D-9F73-A910-6C1605F3E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9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5" name="Oval 1510">
                <a:extLst>
                  <a:ext uri="{FF2B5EF4-FFF2-40B4-BE49-F238E27FC236}">
                    <a16:creationId xmlns:a16="http://schemas.microsoft.com/office/drawing/2014/main" id="{17E7CF99-84A1-5841-A6B7-D9803D743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6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6" name="Oval 1511">
                <a:extLst>
                  <a:ext uri="{FF2B5EF4-FFF2-40B4-BE49-F238E27FC236}">
                    <a16:creationId xmlns:a16="http://schemas.microsoft.com/office/drawing/2014/main" id="{057ACC7B-4153-5A19-5CF2-B5F1B864E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1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7" name="Oval 1512">
                <a:extLst>
                  <a:ext uri="{FF2B5EF4-FFF2-40B4-BE49-F238E27FC236}">
                    <a16:creationId xmlns:a16="http://schemas.microsoft.com/office/drawing/2014/main" id="{AFD91977-E483-3ADE-F7F3-DF33C945CD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20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8" name="Oval 1513">
                <a:extLst>
                  <a:ext uri="{FF2B5EF4-FFF2-40B4-BE49-F238E27FC236}">
                    <a16:creationId xmlns:a16="http://schemas.microsoft.com/office/drawing/2014/main" id="{DC09BCEC-2B31-5DBE-2618-E3117A98F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30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89" name="Oval 1514">
                <a:extLst>
                  <a:ext uri="{FF2B5EF4-FFF2-40B4-BE49-F238E27FC236}">
                    <a16:creationId xmlns:a16="http://schemas.microsoft.com/office/drawing/2014/main" id="{2527AAAB-F0BC-C35F-C910-55917247D7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0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0" name="Oval 1515">
                <a:extLst>
                  <a:ext uri="{FF2B5EF4-FFF2-40B4-BE49-F238E27FC236}">
                    <a16:creationId xmlns:a16="http://schemas.microsoft.com/office/drawing/2014/main" id="{F43AF20B-3F0A-DBDB-EAC9-A00B31A78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77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1" name="Oval 1516">
                <a:extLst>
                  <a:ext uri="{FF2B5EF4-FFF2-40B4-BE49-F238E27FC236}">
                    <a16:creationId xmlns:a16="http://schemas.microsoft.com/office/drawing/2014/main" id="{43EEFF88-3ECC-4124-2689-9B891AD31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6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2" name="Oval 1517">
                <a:extLst>
                  <a:ext uri="{FF2B5EF4-FFF2-40B4-BE49-F238E27FC236}">
                    <a16:creationId xmlns:a16="http://schemas.microsoft.com/office/drawing/2014/main" id="{32A2367F-4C89-CB1E-4FA4-6A7126CFA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53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3" name="Oval 1518">
                <a:extLst>
                  <a:ext uri="{FF2B5EF4-FFF2-40B4-BE49-F238E27FC236}">
                    <a16:creationId xmlns:a16="http://schemas.microsoft.com/office/drawing/2014/main" id="{8D867AD1-5656-6872-223E-8CD37B41E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48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4" name="Oval 1519">
                <a:extLst>
                  <a:ext uri="{FF2B5EF4-FFF2-40B4-BE49-F238E27FC236}">
                    <a16:creationId xmlns:a16="http://schemas.microsoft.com/office/drawing/2014/main" id="{2CEFC12B-6490-7CDE-1F11-96746EF9C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5" name="Oval 1520">
                <a:extLst>
                  <a:ext uri="{FF2B5EF4-FFF2-40B4-BE49-F238E27FC236}">
                    <a16:creationId xmlns:a16="http://schemas.microsoft.com/office/drawing/2014/main" id="{D4BE0802-CED0-36FA-10E6-1C4F7DF19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6" name="Oval 1521">
                <a:extLst>
                  <a:ext uri="{FF2B5EF4-FFF2-40B4-BE49-F238E27FC236}">
                    <a16:creationId xmlns:a16="http://schemas.microsoft.com/office/drawing/2014/main" id="{23124B5E-1049-4213-7B9D-9F2ECA1A9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31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7" name="Oval 1522">
                <a:extLst>
                  <a:ext uri="{FF2B5EF4-FFF2-40B4-BE49-F238E27FC236}">
                    <a16:creationId xmlns:a16="http://schemas.microsoft.com/office/drawing/2014/main" id="{A1EDEE12-9A2A-5480-0EC8-A177CEF09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3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8" name="Oval 1523">
                <a:extLst>
                  <a:ext uri="{FF2B5EF4-FFF2-40B4-BE49-F238E27FC236}">
                    <a16:creationId xmlns:a16="http://schemas.microsoft.com/office/drawing/2014/main" id="{EFD9E821-C356-0AA8-1E41-C09E5D8FD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0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199" name="Oval 1524">
                <a:extLst>
                  <a:ext uri="{FF2B5EF4-FFF2-40B4-BE49-F238E27FC236}">
                    <a16:creationId xmlns:a16="http://schemas.microsoft.com/office/drawing/2014/main" id="{12214131-5F16-ECAB-08DD-AE44E6895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84" y="31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0" name="Oval 1525">
                <a:extLst>
                  <a:ext uri="{FF2B5EF4-FFF2-40B4-BE49-F238E27FC236}">
                    <a16:creationId xmlns:a16="http://schemas.microsoft.com/office/drawing/2014/main" id="{899DF393-A44C-12DA-BB90-78253D246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4" y="31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1" name="Oval 1526">
                <a:extLst>
                  <a:ext uri="{FF2B5EF4-FFF2-40B4-BE49-F238E27FC236}">
                    <a16:creationId xmlns:a16="http://schemas.microsoft.com/office/drawing/2014/main" id="{9C869780-2A3A-4915-73B9-D6CB7CDF96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0" y="28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2" name="Oval 1527">
                <a:extLst>
                  <a:ext uri="{FF2B5EF4-FFF2-40B4-BE49-F238E27FC236}">
                    <a16:creationId xmlns:a16="http://schemas.microsoft.com/office/drawing/2014/main" id="{F79832EA-B621-6551-FF13-1FC41A57C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8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3" name="Oval 1528">
                <a:extLst>
                  <a:ext uri="{FF2B5EF4-FFF2-40B4-BE49-F238E27FC236}">
                    <a16:creationId xmlns:a16="http://schemas.microsoft.com/office/drawing/2014/main" id="{F01F7AF3-E57B-D732-8817-500B78677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92" y="264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4" name="Oval 1529">
                <a:extLst>
                  <a:ext uri="{FF2B5EF4-FFF2-40B4-BE49-F238E27FC236}">
                    <a16:creationId xmlns:a16="http://schemas.microsoft.com/office/drawing/2014/main" id="{23FC3755-847C-3946-C6A3-B3139E722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278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5" name="Oval 1530">
                <a:extLst>
                  <a:ext uri="{FF2B5EF4-FFF2-40B4-BE49-F238E27FC236}">
                    <a16:creationId xmlns:a16="http://schemas.microsoft.com/office/drawing/2014/main" id="{50565180-AABC-05C7-AE84-9D2A87EF2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20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6" name="Oval 1531">
                <a:extLst>
                  <a:ext uri="{FF2B5EF4-FFF2-40B4-BE49-F238E27FC236}">
                    <a16:creationId xmlns:a16="http://schemas.microsoft.com/office/drawing/2014/main" id="{D9208B43-DC2A-D6A8-5AF9-607A80CE3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59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7" name="Oval 1532">
                <a:extLst>
                  <a:ext uri="{FF2B5EF4-FFF2-40B4-BE49-F238E27FC236}">
                    <a16:creationId xmlns:a16="http://schemas.microsoft.com/office/drawing/2014/main" id="{527E67DD-6626-D66F-5A88-C034B97F1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" y="23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8" name="Oval 1533">
                <a:extLst>
                  <a:ext uri="{FF2B5EF4-FFF2-40B4-BE49-F238E27FC236}">
                    <a16:creationId xmlns:a16="http://schemas.microsoft.com/office/drawing/2014/main" id="{3B3449E3-C562-C6EC-56AD-F84B8112F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364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09" name="Oval 1534">
                <a:extLst>
                  <a:ext uri="{FF2B5EF4-FFF2-40B4-BE49-F238E27FC236}">
                    <a16:creationId xmlns:a16="http://schemas.microsoft.com/office/drawing/2014/main" id="{1BE0829E-B9B4-91FE-CF19-B78E76C6D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34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0" name="Oval 1535">
                <a:extLst>
                  <a:ext uri="{FF2B5EF4-FFF2-40B4-BE49-F238E27FC236}">
                    <a16:creationId xmlns:a16="http://schemas.microsoft.com/office/drawing/2014/main" id="{81E940AF-3B50-FB86-0CFA-430ACEEBDA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64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1" name="Oval 1536">
                <a:extLst>
                  <a:ext uri="{FF2B5EF4-FFF2-40B4-BE49-F238E27FC236}">
                    <a16:creationId xmlns:a16="http://schemas.microsoft.com/office/drawing/2014/main" id="{33C69C96-2A74-400C-C606-A5B0525D8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32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2" name="Oval 1537">
                <a:extLst>
                  <a:ext uri="{FF2B5EF4-FFF2-40B4-BE49-F238E27FC236}">
                    <a16:creationId xmlns:a16="http://schemas.microsoft.com/office/drawing/2014/main" id="{D9167F1C-8E89-CE7F-038E-9DE51B0F0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34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3" name="Oval 1538">
                <a:extLst>
                  <a:ext uri="{FF2B5EF4-FFF2-40B4-BE49-F238E27FC236}">
                    <a16:creationId xmlns:a16="http://schemas.microsoft.com/office/drawing/2014/main" id="{6AB3D401-CC1A-EE50-1923-A42DD4369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32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4" name="Oval 1539">
                <a:extLst>
                  <a:ext uri="{FF2B5EF4-FFF2-40B4-BE49-F238E27FC236}">
                    <a16:creationId xmlns:a16="http://schemas.microsoft.com/office/drawing/2014/main" id="{84D55926-C46E-1814-E29B-872504877D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340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5" name="Oval 1540">
                <a:extLst>
                  <a:ext uri="{FF2B5EF4-FFF2-40B4-BE49-F238E27FC236}">
                    <a16:creationId xmlns:a16="http://schemas.microsoft.com/office/drawing/2014/main" id="{2686FF8B-A83A-E319-79A1-EBE53FAE48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35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6" name="Oval 1541">
                <a:extLst>
                  <a:ext uri="{FF2B5EF4-FFF2-40B4-BE49-F238E27FC236}">
                    <a16:creationId xmlns:a16="http://schemas.microsoft.com/office/drawing/2014/main" id="{B2F0EFD1-6807-DD16-90B1-085D0D5FE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31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7" name="Oval 1542">
                <a:extLst>
                  <a:ext uri="{FF2B5EF4-FFF2-40B4-BE49-F238E27FC236}">
                    <a16:creationId xmlns:a16="http://schemas.microsoft.com/office/drawing/2014/main" id="{6A7E9D98-43B9-5C8B-1519-5028794A2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43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8" name="Oval 1543">
                <a:extLst>
                  <a:ext uri="{FF2B5EF4-FFF2-40B4-BE49-F238E27FC236}">
                    <a16:creationId xmlns:a16="http://schemas.microsoft.com/office/drawing/2014/main" id="{8B20AC53-5913-9A88-31EE-58FCF491CB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6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19" name="Oval 1544">
                <a:extLst>
                  <a:ext uri="{FF2B5EF4-FFF2-40B4-BE49-F238E27FC236}">
                    <a16:creationId xmlns:a16="http://schemas.microsoft.com/office/drawing/2014/main" id="{58BE360A-E0A4-3B28-862A-304BB17515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8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0" name="Oval 1545">
                <a:extLst>
                  <a:ext uri="{FF2B5EF4-FFF2-40B4-BE49-F238E27FC236}">
                    <a16:creationId xmlns:a16="http://schemas.microsoft.com/office/drawing/2014/main" id="{05B620FD-30D4-EE48-628B-EFE040A6F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67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1" name="Oval 1546">
                <a:extLst>
                  <a:ext uri="{FF2B5EF4-FFF2-40B4-BE49-F238E27FC236}">
                    <a16:creationId xmlns:a16="http://schemas.microsoft.com/office/drawing/2014/main" id="{06CEB3E1-E31C-A776-9C02-A42DAA30AA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81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2" name="Oval 1547">
                <a:extLst>
                  <a:ext uri="{FF2B5EF4-FFF2-40B4-BE49-F238E27FC236}">
                    <a16:creationId xmlns:a16="http://schemas.microsoft.com/office/drawing/2014/main" id="{786B7A8E-8328-2270-59D6-BCA1D3B3A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9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3" name="Oval 1548">
                <a:extLst>
                  <a:ext uri="{FF2B5EF4-FFF2-40B4-BE49-F238E27FC236}">
                    <a16:creationId xmlns:a16="http://schemas.microsoft.com/office/drawing/2014/main" id="{8D17C53C-EA31-1F45-4C2E-44A0A75F0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350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4" name="Oval 1549">
                <a:extLst>
                  <a:ext uri="{FF2B5EF4-FFF2-40B4-BE49-F238E27FC236}">
                    <a16:creationId xmlns:a16="http://schemas.microsoft.com/office/drawing/2014/main" id="{4704DA62-C98B-0861-174D-7A351B14E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35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225" name="Oval 1550">
                <a:extLst>
                  <a:ext uri="{FF2B5EF4-FFF2-40B4-BE49-F238E27FC236}">
                    <a16:creationId xmlns:a16="http://schemas.microsoft.com/office/drawing/2014/main" id="{A47633FD-CAFB-EF44-DBA3-098A3EBE7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3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43116" name="Group 1551">
              <a:extLst>
                <a:ext uri="{FF2B5EF4-FFF2-40B4-BE49-F238E27FC236}">
                  <a16:creationId xmlns:a16="http://schemas.microsoft.com/office/drawing/2014/main" id="{385D986D-02D7-3743-2B7C-2F755E6C0DB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69" y="3252"/>
              <a:ext cx="311" cy="165"/>
              <a:chOff x="1488" y="2015"/>
              <a:chExt cx="515" cy="211"/>
            </a:xfrm>
          </p:grpSpPr>
          <p:sp>
            <p:nvSpPr>
              <p:cNvPr id="25104" name="Freeform 1552">
                <a:extLst>
                  <a:ext uri="{FF2B5EF4-FFF2-40B4-BE49-F238E27FC236}">
                    <a16:creationId xmlns:a16="http://schemas.microsoft.com/office/drawing/2014/main" id="{17CE72B2-1297-85BF-347C-AF7131DA5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2015"/>
                <a:ext cx="447" cy="211"/>
              </a:xfrm>
              <a:custGeom>
                <a:avLst/>
                <a:gdLst>
                  <a:gd name="T0" fmla="*/ 757 w 765"/>
                  <a:gd name="T1" fmla="*/ 107 h 381"/>
                  <a:gd name="T2" fmla="*/ 661 w 765"/>
                  <a:gd name="T3" fmla="*/ 59 h 381"/>
                  <a:gd name="T4" fmla="*/ 469 w 765"/>
                  <a:gd name="T5" fmla="*/ 11 h 381"/>
                  <a:gd name="T6" fmla="*/ 277 w 765"/>
                  <a:gd name="T7" fmla="*/ 11 h 381"/>
                  <a:gd name="T8" fmla="*/ 128 w 765"/>
                  <a:gd name="T9" fmla="*/ 79 h 381"/>
                  <a:gd name="T10" fmla="*/ 2 w 765"/>
                  <a:gd name="T11" fmla="*/ 226 h 381"/>
                  <a:gd name="T12" fmla="*/ 116 w 765"/>
                  <a:gd name="T13" fmla="*/ 210 h 381"/>
                  <a:gd name="T14" fmla="*/ 253 w 765"/>
                  <a:gd name="T15" fmla="*/ 145 h 381"/>
                  <a:gd name="T16" fmla="*/ 180 w 765"/>
                  <a:gd name="T17" fmla="*/ 218 h 381"/>
                  <a:gd name="T18" fmla="*/ 339 w 765"/>
                  <a:gd name="T19" fmla="*/ 314 h 381"/>
                  <a:gd name="T20" fmla="*/ 477 w 765"/>
                  <a:gd name="T21" fmla="*/ 379 h 381"/>
                  <a:gd name="T22" fmla="*/ 709 w 765"/>
                  <a:gd name="T23" fmla="*/ 299 h 381"/>
                  <a:gd name="T24" fmla="*/ 757 w 765"/>
                  <a:gd name="T25" fmla="*/ 107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5" h="381">
                    <a:moveTo>
                      <a:pt x="757" y="107"/>
                    </a:moveTo>
                    <a:cubicBezTo>
                      <a:pt x="749" y="67"/>
                      <a:pt x="709" y="75"/>
                      <a:pt x="661" y="59"/>
                    </a:cubicBezTo>
                    <a:cubicBezTo>
                      <a:pt x="613" y="43"/>
                      <a:pt x="533" y="19"/>
                      <a:pt x="469" y="11"/>
                    </a:cubicBezTo>
                    <a:cubicBezTo>
                      <a:pt x="405" y="3"/>
                      <a:pt x="334" y="0"/>
                      <a:pt x="277" y="11"/>
                    </a:cubicBezTo>
                    <a:cubicBezTo>
                      <a:pt x="220" y="22"/>
                      <a:pt x="174" y="43"/>
                      <a:pt x="128" y="79"/>
                    </a:cubicBezTo>
                    <a:cubicBezTo>
                      <a:pt x="82" y="115"/>
                      <a:pt x="4" y="204"/>
                      <a:pt x="2" y="226"/>
                    </a:cubicBezTo>
                    <a:cubicBezTo>
                      <a:pt x="0" y="248"/>
                      <a:pt x="74" y="223"/>
                      <a:pt x="116" y="210"/>
                    </a:cubicBezTo>
                    <a:cubicBezTo>
                      <a:pt x="158" y="197"/>
                      <a:pt x="242" y="144"/>
                      <a:pt x="253" y="145"/>
                    </a:cubicBezTo>
                    <a:cubicBezTo>
                      <a:pt x="264" y="146"/>
                      <a:pt x="166" y="190"/>
                      <a:pt x="180" y="218"/>
                    </a:cubicBezTo>
                    <a:cubicBezTo>
                      <a:pt x="194" y="246"/>
                      <a:pt x="290" y="287"/>
                      <a:pt x="339" y="314"/>
                    </a:cubicBezTo>
                    <a:cubicBezTo>
                      <a:pt x="388" y="341"/>
                      <a:pt x="415" y="381"/>
                      <a:pt x="477" y="379"/>
                    </a:cubicBezTo>
                    <a:cubicBezTo>
                      <a:pt x="539" y="377"/>
                      <a:pt x="662" y="344"/>
                      <a:pt x="709" y="299"/>
                    </a:cubicBezTo>
                    <a:cubicBezTo>
                      <a:pt x="756" y="254"/>
                      <a:pt x="765" y="147"/>
                      <a:pt x="757" y="10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05" name="Freeform 1553">
                <a:extLst>
                  <a:ext uri="{FF2B5EF4-FFF2-40B4-BE49-F238E27FC236}">
                    <a16:creationId xmlns:a16="http://schemas.microsoft.com/office/drawing/2014/main" id="{A5B82D64-702D-09F7-338F-2D46E38DE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2117"/>
                <a:ext cx="146" cy="50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06" name="Freeform 1554">
                <a:extLst>
                  <a:ext uri="{FF2B5EF4-FFF2-40B4-BE49-F238E27FC236}">
                    <a16:creationId xmlns:a16="http://schemas.microsoft.com/office/drawing/2014/main" id="{874FC4EC-3F00-30DB-58C6-52E4A9353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148"/>
                <a:ext cx="147" cy="50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3146" name="Freeform 1555">
                <a:extLst>
                  <a:ext uri="{FF2B5EF4-FFF2-40B4-BE49-F238E27FC236}">
                    <a16:creationId xmlns:a16="http://schemas.microsoft.com/office/drawing/2014/main" id="{C65925AA-082D-FC57-48EA-D0F261873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042"/>
                <a:ext cx="193" cy="127"/>
              </a:xfrm>
              <a:custGeom>
                <a:avLst/>
                <a:gdLst>
                  <a:gd name="T0" fmla="*/ 1 w 329"/>
                  <a:gd name="T1" fmla="*/ 1 h 230"/>
                  <a:gd name="T2" fmla="*/ 1 w 329"/>
                  <a:gd name="T3" fmla="*/ 1 h 230"/>
                  <a:gd name="T4" fmla="*/ 1 w 329"/>
                  <a:gd name="T5" fmla="*/ 1 h 230"/>
                  <a:gd name="T6" fmla="*/ 1 w 329"/>
                  <a:gd name="T7" fmla="*/ 1 h 230"/>
                  <a:gd name="T8" fmla="*/ 1 w 329"/>
                  <a:gd name="T9" fmla="*/ 1 h 230"/>
                  <a:gd name="T10" fmla="*/ 1 w 329"/>
                  <a:gd name="T11" fmla="*/ 1 h 230"/>
                  <a:gd name="T12" fmla="*/ 1 w 329"/>
                  <a:gd name="T13" fmla="*/ 1 h 230"/>
                  <a:gd name="T14" fmla="*/ 1 w 329"/>
                  <a:gd name="T15" fmla="*/ 1 h 230"/>
                  <a:gd name="T16" fmla="*/ 1 w 329"/>
                  <a:gd name="T17" fmla="*/ 1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9" h="230">
                    <a:moveTo>
                      <a:pt x="233" y="4"/>
                    </a:moveTo>
                    <a:cubicBezTo>
                      <a:pt x="225" y="0"/>
                      <a:pt x="218" y="1"/>
                      <a:pt x="185" y="4"/>
                    </a:cubicBezTo>
                    <a:cubicBezTo>
                      <a:pt x="152" y="7"/>
                      <a:pt x="66" y="5"/>
                      <a:pt x="37" y="20"/>
                    </a:cubicBezTo>
                    <a:cubicBezTo>
                      <a:pt x="8" y="35"/>
                      <a:pt x="0" y="78"/>
                      <a:pt x="13" y="93"/>
                    </a:cubicBezTo>
                    <a:cubicBezTo>
                      <a:pt x="26" y="108"/>
                      <a:pt x="94" y="105"/>
                      <a:pt x="118" y="109"/>
                    </a:cubicBezTo>
                    <a:cubicBezTo>
                      <a:pt x="142" y="113"/>
                      <a:pt x="144" y="110"/>
                      <a:pt x="159" y="117"/>
                    </a:cubicBezTo>
                    <a:cubicBezTo>
                      <a:pt x="174" y="124"/>
                      <a:pt x="191" y="133"/>
                      <a:pt x="207" y="149"/>
                    </a:cubicBezTo>
                    <a:cubicBezTo>
                      <a:pt x="223" y="165"/>
                      <a:pt x="236" y="201"/>
                      <a:pt x="256" y="214"/>
                    </a:cubicBezTo>
                    <a:cubicBezTo>
                      <a:pt x="276" y="227"/>
                      <a:pt x="314" y="227"/>
                      <a:pt x="329" y="23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47" name="Freeform 1556">
                <a:extLst>
                  <a:ext uri="{FF2B5EF4-FFF2-40B4-BE49-F238E27FC236}">
                    <a16:creationId xmlns:a16="http://schemas.microsoft.com/office/drawing/2014/main" id="{22BF678F-B1AA-25E9-AD39-48D24166A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53"/>
                <a:ext cx="102" cy="161"/>
              </a:xfrm>
              <a:custGeom>
                <a:avLst/>
                <a:gdLst>
                  <a:gd name="T0" fmla="*/ 1 w 175"/>
                  <a:gd name="T1" fmla="*/ 1 h 290"/>
                  <a:gd name="T2" fmla="*/ 1 w 175"/>
                  <a:gd name="T3" fmla="*/ 1 h 290"/>
                  <a:gd name="T4" fmla="*/ 1 w 175"/>
                  <a:gd name="T5" fmla="*/ 1 h 290"/>
                  <a:gd name="T6" fmla="*/ 1 w 175"/>
                  <a:gd name="T7" fmla="*/ 1 h 290"/>
                  <a:gd name="T8" fmla="*/ 1 w 175"/>
                  <a:gd name="T9" fmla="*/ 1 h 290"/>
                  <a:gd name="T10" fmla="*/ 1 w 175"/>
                  <a:gd name="T11" fmla="*/ 1 h 290"/>
                  <a:gd name="T12" fmla="*/ 1 w 175"/>
                  <a:gd name="T13" fmla="*/ 1 h 290"/>
                  <a:gd name="T14" fmla="*/ 1 w 175"/>
                  <a:gd name="T15" fmla="*/ 1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290">
                    <a:moveTo>
                      <a:pt x="50" y="4"/>
                    </a:moveTo>
                    <a:cubicBezTo>
                      <a:pt x="30" y="35"/>
                      <a:pt x="48" y="122"/>
                      <a:pt x="42" y="166"/>
                    </a:cubicBezTo>
                    <a:cubicBezTo>
                      <a:pt x="36" y="210"/>
                      <a:pt x="0" y="253"/>
                      <a:pt x="16" y="268"/>
                    </a:cubicBezTo>
                    <a:cubicBezTo>
                      <a:pt x="32" y="283"/>
                      <a:pt x="114" y="290"/>
                      <a:pt x="140" y="255"/>
                    </a:cubicBezTo>
                    <a:cubicBezTo>
                      <a:pt x="166" y="220"/>
                      <a:pt x="169" y="98"/>
                      <a:pt x="172" y="60"/>
                    </a:cubicBezTo>
                    <a:cubicBezTo>
                      <a:pt x="175" y="22"/>
                      <a:pt x="163" y="37"/>
                      <a:pt x="160" y="28"/>
                    </a:cubicBezTo>
                    <a:cubicBezTo>
                      <a:pt x="157" y="19"/>
                      <a:pt x="174" y="8"/>
                      <a:pt x="156" y="4"/>
                    </a:cubicBezTo>
                    <a:cubicBezTo>
                      <a:pt x="138" y="0"/>
                      <a:pt x="72" y="4"/>
                      <a:pt x="50" y="4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3117" name="Group 1557">
              <a:extLst>
                <a:ext uri="{FF2B5EF4-FFF2-40B4-BE49-F238E27FC236}">
                  <a16:creationId xmlns:a16="http://schemas.microsoft.com/office/drawing/2014/main" id="{34B33704-D3D3-E07D-CAC5-E1C3E3949ED6}"/>
                </a:ext>
              </a:extLst>
            </p:cNvPr>
            <p:cNvGrpSpPr>
              <a:grpSpLocks/>
            </p:cNvGrpSpPr>
            <p:nvPr/>
          </p:nvGrpSpPr>
          <p:grpSpPr bwMode="auto">
            <a:xfrm rot="20230424" flipH="1">
              <a:off x="3498" y="3362"/>
              <a:ext cx="252" cy="203"/>
              <a:chOff x="4237" y="720"/>
              <a:chExt cx="606" cy="528"/>
            </a:xfrm>
          </p:grpSpPr>
          <p:sp>
            <p:nvSpPr>
              <p:cNvPr id="25110" name="Freeform 1558">
                <a:extLst>
                  <a:ext uri="{FF2B5EF4-FFF2-40B4-BE49-F238E27FC236}">
                    <a16:creationId xmlns:a16="http://schemas.microsoft.com/office/drawing/2014/main" id="{220DCFDC-E8DF-253F-8566-FAD2F8D5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2" y="840"/>
                <a:ext cx="257" cy="138"/>
              </a:xfrm>
              <a:custGeom>
                <a:avLst/>
                <a:gdLst>
                  <a:gd name="T0" fmla="*/ 240 w 240"/>
                  <a:gd name="T1" fmla="*/ 16 h 128"/>
                  <a:gd name="T2" fmla="*/ 144 w 240"/>
                  <a:gd name="T3" fmla="*/ 16 h 128"/>
                  <a:gd name="T4" fmla="*/ 0 w 240"/>
                  <a:gd name="T5" fmla="*/ 112 h 128"/>
                  <a:gd name="T6" fmla="*/ 144 w 240"/>
                  <a:gd name="T7" fmla="*/ 112 h 128"/>
                  <a:gd name="T8" fmla="*/ 240 w 240"/>
                  <a:gd name="T9" fmla="*/ 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0" h="128">
                    <a:moveTo>
                      <a:pt x="240" y="16"/>
                    </a:moveTo>
                    <a:cubicBezTo>
                      <a:pt x="240" y="0"/>
                      <a:pt x="184" y="0"/>
                      <a:pt x="144" y="16"/>
                    </a:cubicBezTo>
                    <a:cubicBezTo>
                      <a:pt x="104" y="32"/>
                      <a:pt x="0" y="96"/>
                      <a:pt x="0" y="112"/>
                    </a:cubicBezTo>
                    <a:cubicBezTo>
                      <a:pt x="0" y="128"/>
                      <a:pt x="104" y="128"/>
                      <a:pt x="144" y="112"/>
                    </a:cubicBezTo>
                    <a:cubicBezTo>
                      <a:pt x="184" y="96"/>
                      <a:pt x="240" y="32"/>
                      <a:pt x="240" y="1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11" name="Freeform 1559">
                <a:extLst>
                  <a:ext uri="{FF2B5EF4-FFF2-40B4-BE49-F238E27FC236}">
                    <a16:creationId xmlns:a16="http://schemas.microsoft.com/office/drawing/2014/main" id="{328B4E44-8EBA-0B76-60A9-C33EFC071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7" y="720"/>
                <a:ext cx="606" cy="528"/>
              </a:xfrm>
              <a:custGeom>
                <a:avLst/>
                <a:gdLst>
                  <a:gd name="T0" fmla="*/ 459 w 565"/>
                  <a:gd name="T1" fmla="*/ 19 h 490"/>
                  <a:gd name="T2" fmla="*/ 243 w 565"/>
                  <a:gd name="T3" fmla="*/ 64 h 490"/>
                  <a:gd name="T4" fmla="*/ 88 w 565"/>
                  <a:gd name="T5" fmla="*/ 244 h 490"/>
                  <a:gd name="T6" fmla="*/ 18 w 565"/>
                  <a:gd name="T7" fmla="*/ 457 h 490"/>
                  <a:gd name="T8" fmla="*/ 199 w 565"/>
                  <a:gd name="T9" fmla="*/ 441 h 490"/>
                  <a:gd name="T10" fmla="*/ 262 w 565"/>
                  <a:gd name="T11" fmla="*/ 417 h 490"/>
                  <a:gd name="T12" fmla="*/ 375 w 565"/>
                  <a:gd name="T13" fmla="*/ 344 h 490"/>
                  <a:gd name="T14" fmla="*/ 497 w 565"/>
                  <a:gd name="T15" fmla="*/ 255 h 490"/>
                  <a:gd name="T16" fmla="*/ 559 w 565"/>
                  <a:gd name="T17" fmla="*/ 181 h 490"/>
                  <a:gd name="T18" fmla="*/ 459 w 565"/>
                  <a:gd name="T19" fmla="*/ 19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5" h="490">
                    <a:moveTo>
                      <a:pt x="459" y="19"/>
                    </a:moveTo>
                    <a:cubicBezTo>
                      <a:pt x="406" y="0"/>
                      <a:pt x="305" y="26"/>
                      <a:pt x="243" y="64"/>
                    </a:cubicBezTo>
                    <a:cubicBezTo>
                      <a:pt x="181" y="102"/>
                      <a:pt x="125" y="179"/>
                      <a:pt x="88" y="244"/>
                    </a:cubicBezTo>
                    <a:cubicBezTo>
                      <a:pt x="51" y="309"/>
                      <a:pt x="0" y="424"/>
                      <a:pt x="18" y="457"/>
                    </a:cubicBezTo>
                    <a:cubicBezTo>
                      <a:pt x="36" y="490"/>
                      <a:pt x="158" y="448"/>
                      <a:pt x="199" y="441"/>
                    </a:cubicBezTo>
                    <a:cubicBezTo>
                      <a:pt x="240" y="434"/>
                      <a:pt x="233" y="433"/>
                      <a:pt x="262" y="417"/>
                    </a:cubicBezTo>
                    <a:cubicBezTo>
                      <a:pt x="291" y="401"/>
                      <a:pt x="336" y="371"/>
                      <a:pt x="375" y="344"/>
                    </a:cubicBezTo>
                    <a:cubicBezTo>
                      <a:pt x="414" y="317"/>
                      <a:pt x="466" y="282"/>
                      <a:pt x="497" y="255"/>
                    </a:cubicBezTo>
                    <a:cubicBezTo>
                      <a:pt x="528" y="228"/>
                      <a:pt x="565" y="220"/>
                      <a:pt x="559" y="181"/>
                    </a:cubicBezTo>
                    <a:cubicBezTo>
                      <a:pt x="553" y="142"/>
                      <a:pt x="512" y="38"/>
                      <a:pt x="459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12" name="Freeform 1560">
                <a:extLst>
                  <a:ext uri="{FF2B5EF4-FFF2-40B4-BE49-F238E27FC236}">
                    <a16:creationId xmlns:a16="http://schemas.microsoft.com/office/drawing/2014/main" id="{3CD6207B-72B1-9F10-1405-A2C33BB76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52" y="958"/>
                <a:ext cx="180" cy="224"/>
              </a:xfrm>
              <a:custGeom>
                <a:avLst/>
                <a:gdLst>
                  <a:gd name="T0" fmla="*/ 0 w 181"/>
                  <a:gd name="T1" fmla="*/ 224 h 224"/>
                  <a:gd name="T2" fmla="*/ 97 w 181"/>
                  <a:gd name="T3" fmla="*/ 102 h 224"/>
                  <a:gd name="T4" fmla="*/ 181 w 181"/>
                  <a:gd name="T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1" h="224">
                    <a:moveTo>
                      <a:pt x="0" y="224"/>
                    </a:moveTo>
                    <a:cubicBezTo>
                      <a:pt x="16" y="202"/>
                      <a:pt x="67" y="139"/>
                      <a:pt x="97" y="102"/>
                    </a:cubicBezTo>
                    <a:cubicBezTo>
                      <a:pt x="127" y="65"/>
                      <a:pt x="164" y="22"/>
                      <a:pt x="181" y="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13" name="Freeform 1561">
                <a:extLst>
                  <a:ext uri="{FF2B5EF4-FFF2-40B4-BE49-F238E27FC236}">
                    <a16:creationId xmlns:a16="http://schemas.microsoft.com/office/drawing/2014/main" id="{4EAEF302-CC62-2F51-2661-B5CB4B89CE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8" y="1024"/>
                <a:ext cx="214" cy="174"/>
              </a:xfrm>
              <a:custGeom>
                <a:avLst/>
                <a:gdLst>
                  <a:gd name="T0" fmla="*/ 203 w 203"/>
                  <a:gd name="T1" fmla="*/ 0 h 163"/>
                  <a:gd name="T2" fmla="*/ 106 w 203"/>
                  <a:gd name="T3" fmla="*/ 106 h 163"/>
                  <a:gd name="T4" fmla="*/ 0 w 203"/>
                  <a:gd name="T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3" h="163">
                    <a:moveTo>
                      <a:pt x="203" y="0"/>
                    </a:moveTo>
                    <a:cubicBezTo>
                      <a:pt x="187" y="18"/>
                      <a:pt x="140" y="79"/>
                      <a:pt x="106" y="106"/>
                    </a:cubicBezTo>
                    <a:cubicBezTo>
                      <a:pt x="72" y="133"/>
                      <a:pt x="22" y="151"/>
                      <a:pt x="0" y="163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sp>
          <p:nvSpPr>
            <p:cNvPr id="43118" name="Oval 1562">
              <a:extLst>
                <a:ext uri="{FF2B5EF4-FFF2-40B4-BE49-F238E27FC236}">
                  <a16:creationId xmlns:a16="http://schemas.microsoft.com/office/drawing/2014/main" id="{7DA06E6D-7929-C715-21F6-F13A78042B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4903">
              <a:off x="3605" y="3721"/>
              <a:ext cx="41" cy="3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19" name="Freeform 1563">
              <a:extLst>
                <a:ext uri="{FF2B5EF4-FFF2-40B4-BE49-F238E27FC236}">
                  <a16:creationId xmlns:a16="http://schemas.microsoft.com/office/drawing/2014/main" id="{03DE900F-3159-8469-798F-8DA0EC6C8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533"/>
              <a:ext cx="58" cy="86"/>
            </a:xfrm>
            <a:custGeom>
              <a:avLst/>
              <a:gdLst>
                <a:gd name="T0" fmla="*/ 0 w 142"/>
                <a:gd name="T1" fmla="*/ 0 h 225"/>
                <a:gd name="T2" fmla="*/ 0 w 142"/>
                <a:gd name="T3" fmla="*/ 0 h 225"/>
                <a:gd name="T4" fmla="*/ 0 w 142"/>
                <a:gd name="T5" fmla="*/ 0 h 225"/>
                <a:gd name="T6" fmla="*/ 0 w 142"/>
                <a:gd name="T7" fmla="*/ 0 h 225"/>
                <a:gd name="T8" fmla="*/ 0 w 142"/>
                <a:gd name="T9" fmla="*/ 0 h 225"/>
                <a:gd name="T10" fmla="*/ 0 w 142"/>
                <a:gd name="T11" fmla="*/ 0 h 225"/>
                <a:gd name="T12" fmla="*/ 0 w 142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225">
                  <a:moveTo>
                    <a:pt x="42" y="197"/>
                  </a:moveTo>
                  <a:cubicBezTo>
                    <a:pt x="35" y="201"/>
                    <a:pt x="35" y="186"/>
                    <a:pt x="44" y="157"/>
                  </a:cubicBezTo>
                  <a:cubicBezTo>
                    <a:pt x="53" y="128"/>
                    <a:pt x="81" y="44"/>
                    <a:pt x="95" y="22"/>
                  </a:cubicBezTo>
                  <a:cubicBezTo>
                    <a:pt x="109" y="0"/>
                    <a:pt x="120" y="19"/>
                    <a:pt x="127" y="22"/>
                  </a:cubicBezTo>
                  <a:cubicBezTo>
                    <a:pt x="134" y="25"/>
                    <a:pt x="142" y="13"/>
                    <a:pt x="135" y="42"/>
                  </a:cubicBezTo>
                  <a:cubicBezTo>
                    <a:pt x="128" y="71"/>
                    <a:pt x="107" y="174"/>
                    <a:pt x="84" y="199"/>
                  </a:cubicBezTo>
                  <a:cubicBezTo>
                    <a:pt x="62" y="225"/>
                    <a:pt x="31" y="210"/>
                    <a:pt x="0" y="195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0" name="Freeform 1564">
              <a:extLst>
                <a:ext uri="{FF2B5EF4-FFF2-40B4-BE49-F238E27FC236}">
                  <a16:creationId xmlns:a16="http://schemas.microsoft.com/office/drawing/2014/main" id="{D4F73E87-4AF0-1742-F5C4-17D0F0076049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364" y="3785"/>
              <a:ext cx="209" cy="44"/>
            </a:xfrm>
            <a:custGeom>
              <a:avLst/>
              <a:gdLst>
                <a:gd name="T0" fmla="*/ 0 w 591"/>
                <a:gd name="T1" fmla="*/ 0 h 137"/>
                <a:gd name="T2" fmla="*/ 0 w 591"/>
                <a:gd name="T3" fmla="*/ 0 h 137"/>
                <a:gd name="T4" fmla="*/ 0 w 591"/>
                <a:gd name="T5" fmla="*/ 0 h 137"/>
                <a:gd name="T6" fmla="*/ 0 w 591"/>
                <a:gd name="T7" fmla="*/ 0 h 137"/>
                <a:gd name="T8" fmla="*/ 0 w 591"/>
                <a:gd name="T9" fmla="*/ 0 h 137"/>
                <a:gd name="T10" fmla="*/ 0 w 591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1" h="137">
                  <a:moveTo>
                    <a:pt x="87" y="46"/>
                  </a:moveTo>
                  <a:cubicBezTo>
                    <a:pt x="10" y="59"/>
                    <a:pt x="0" y="107"/>
                    <a:pt x="62" y="119"/>
                  </a:cubicBezTo>
                  <a:cubicBezTo>
                    <a:pt x="124" y="131"/>
                    <a:pt x="389" y="137"/>
                    <a:pt x="460" y="119"/>
                  </a:cubicBezTo>
                  <a:cubicBezTo>
                    <a:pt x="531" y="101"/>
                    <a:pt x="481" y="26"/>
                    <a:pt x="492" y="13"/>
                  </a:cubicBezTo>
                  <a:cubicBezTo>
                    <a:pt x="503" y="0"/>
                    <a:pt x="591" y="38"/>
                    <a:pt x="524" y="43"/>
                  </a:cubicBezTo>
                  <a:cubicBezTo>
                    <a:pt x="457" y="48"/>
                    <a:pt x="164" y="33"/>
                    <a:pt x="87" y="4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1" name="Freeform 1565">
              <a:extLst>
                <a:ext uri="{FF2B5EF4-FFF2-40B4-BE49-F238E27FC236}">
                  <a16:creationId xmlns:a16="http://schemas.microsoft.com/office/drawing/2014/main" id="{4ADD0BBC-F910-70B7-F1B8-C7A62BE018EB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249" y="3586"/>
              <a:ext cx="381" cy="220"/>
            </a:xfrm>
            <a:custGeom>
              <a:avLst/>
              <a:gdLst>
                <a:gd name="T0" fmla="*/ 0 w 1073"/>
                <a:gd name="T1" fmla="*/ 0 h 686"/>
                <a:gd name="T2" fmla="*/ 0 w 1073"/>
                <a:gd name="T3" fmla="*/ 0 h 686"/>
                <a:gd name="T4" fmla="*/ 0 w 1073"/>
                <a:gd name="T5" fmla="*/ 0 h 686"/>
                <a:gd name="T6" fmla="*/ 0 w 1073"/>
                <a:gd name="T7" fmla="*/ 0 h 686"/>
                <a:gd name="T8" fmla="*/ 0 w 1073"/>
                <a:gd name="T9" fmla="*/ 0 h 686"/>
                <a:gd name="T10" fmla="*/ 0 w 1073"/>
                <a:gd name="T11" fmla="*/ 0 h 686"/>
                <a:gd name="T12" fmla="*/ 0 w 1073"/>
                <a:gd name="T13" fmla="*/ 0 h 686"/>
                <a:gd name="T14" fmla="*/ 0 w 1073"/>
                <a:gd name="T15" fmla="*/ 0 h 686"/>
                <a:gd name="T16" fmla="*/ 0 w 1073"/>
                <a:gd name="T17" fmla="*/ 0 h 686"/>
                <a:gd name="T18" fmla="*/ 0 w 1073"/>
                <a:gd name="T19" fmla="*/ 0 h 686"/>
                <a:gd name="T20" fmla="*/ 0 w 1073"/>
                <a:gd name="T21" fmla="*/ 0 h 686"/>
                <a:gd name="T22" fmla="*/ 0 w 1073"/>
                <a:gd name="T23" fmla="*/ 0 h 6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73" h="686">
                  <a:moveTo>
                    <a:pt x="160" y="72"/>
                  </a:moveTo>
                  <a:cubicBezTo>
                    <a:pt x="96" y="112"/>
                    <a:pt x="32" y="192"/>
                    <a:pt x="16" y="264"/>
                  </a:cubicBezTo>
                  <a:cubicBezTo>
                    <a:pt x="0" y="336"/>
                    <a:pt x="32" y="440"/>
                    <a:pt x="64" y="504"/>
                  </a:cubicBezTo>
                  <a:cubicBezTo>
                    <a:pt x="96" y="568"/>
                    <a:pt x="134" y="620"/>
                    <a:pt x="208" y="648"/>
                  </a:cubicBezTo>
                  <a:cubicBezTo>
                    <a:pt x="282" y="676"/>
                    <a:pt x="403" y="670"/>
                    <a:pt x="507" y="670"/>
                  </a:cubicBezTo>
                  <a:cubicBezTo>
                    <a:pt x="611" y="670"/>
                    <a:pt x="747" y="686"/>
                    <a:pt x="832" y="648"/>
                  </a:cubicBezTo>
                  <a:cubicBezTo>
                    <a:pt x="917" y="610"/>
                    <a:pt x="977" y="507"/>
                    <a:pt x="1017" y="443"/>
                  </a:cubicBezTo>
                  <a:cubicBezTo>
                    <a:pt x="1057" y="379"/>
                    <a:pt x="1071" y="310"/>
                    <a:pt x="1072" y="264"/>
                  </a:cubicBezTo>
                  <a:cubicBezTo>
                    <a:pt x="1073" y="218"/>
                    <a:pt x="1072" y="208"/>
                    <a:pt x="1024" y="168"/>
                  </a:cubicBezTo>
                  <a:cubicBezTo>
                    <a:pt x="976" y="128"/>
                    <a:pt x="888" y="48"/>
                    <a:pt x="784" y="24"/>
                  </a:cubicBezTo>
                  <a:cubicBezTo>
                    <a:pt x="680" y="0"/>
                    <a:pt x="504" y="16"/>
                    <a:pt x="400" y="24"/>
                  </a:cubicBezTo>
                  <a:cubicBezTo>
                    <a:pt x="296" y="32"/>
                    <a:pt x="224" y="32"/>
                    <a:pt x="160" y="7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2" name="Freeform 1566">
              <a:extLst>
                <a:ext uri="{FF2B5EF4-FFF2-40B4-BE49-F238E27FC236}">
                  <a16:creationId xmlns:a16="http://schemas.microsoft.com/office/drawing/2014/main" id="{523D3596-608B-8959-76A3-F1AAEEC14DEA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279" y="3706"/>
              <a:ext cx="51" cy="15"/>
            </a:xfrm>
            <a:custGeom>
              <a:avLst/>
              <a:gdLst>
                <a:gd name="T0" fmla="*/ 0 w 144"/>
                <a:gd name="T1" fmla="*/ 0 h 48"/>
                <a:gd name="T2" fmla="*/ 0 w 14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48">
                  <a:moveTo>
                    <a:pt x="0" y="48"/>
                  </a:moveTo>
                  <a:cubicBezTo>
                    <a:pt x="60" y="28"/>
                    <a:pt x="120" y="8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3" name="Freeform 1567">
              <a:extLst>
                <a:ext uri="{FF2B5EF4-FFF2-40B4-BE49-F238E27FC236}">
                  <a16:creationId xmlns:a16="http://schemas.microsoft.com/office/drawing/2014/main" id="{1E9D2602-5383-2238-810C-D3ACBBCBD2CC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279" y="3706"/>
              <a:ext cx="68" cy="34"/>
            </a:xfrm>
            <a:custGeom>
              <a:avLst/>
              <a:gdLst>
                <a:gd name="T0" fmla="*/ 0 w 192"/>
                <a:gd name="T1" fmla="*/ 0 h 104"/>
                <a:gd name="T2" fmla="*/ 0 w 192"/>
                <a:gd name="T3" fmla="*/ 0 h 104"/>
                <a:gd name="T4" fmla="*/ 0 w 192"/>
                <a:gd name="T5" fmla="*/ 0 h 104"/>
                <a:gd name="T6" fmla="*/ 0 w 192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04">
                  <a:moveTo>
                    <a:pt x="0" y="96"/>
                  </a:moveTo>
                  <a:cubicBezTo>
                    <a:pt x="12" y="100"/>
                    <a:pt x="24" y="104"/>
                    <a:pt x="48" y="96"/>
                  </a:cubicBezTo>
                  <a:cubicBezTo>
                    <a:pt x="72" y="88"/>
                    <a:pt x="120" y="64"/>
                    <a:pt x="144" y="48"/>
                  </a:cubicBezTo>
                  <a:cubicBezTo>
                    <a:pt x="168" y="32"/>
                    <a:pt x="184" y="8"/>
                    <a:pt x="192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4" name="Freeform 1568">
              <a:extLst>
                <a:ext uri="{FF2B5EF4-FFF2-40B4-BE49-F238E27FC236}">
                  <a16:creationId xmlns:a16="http://schemas.microsoft.com/office/drawing/2014/main" id="{39380655-F924-A403-F0C2-A165AE95D103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312" y="3723"/>
              <a:ext cx="85" cy="32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w 240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96">
                  <a:moveTo>
                    <a:pt x="0" y="96"/>
                  </a:moveTo>
                  <a:cubicBezTo>
                    <a:pt x="52" y="80"/>
                    <a:pt x="104" y="64"/>
                    <a:pt x="144" y="48"/>
                  </a:cubicBezTo>
                  <a:cubicBezTo>
                    <a:pt x="184" y="32"/>
                    <a:pt x="212" y="16"/>
                    <a:pt x="240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5" name="Freeform 1569">
              <a:extLst>
                <a:ext uri="{FF2B5EF4-FFF2-40B4-BE49-F238E27FC236}">
                  <a16:creationId xmlns:a16="http://schemas.microsoft.com/office/drawing/2014/main" id="{1F2085AE-81C8-AB7C-E8FE-F85DAC0DA558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415" y="3728"/>
              <a:ext cx="68" cy="16"/>
            </a:xfrm>
            <a:custGeom>
              <a:avLst/>
              <a:gdLst>
                <a:gd name="T0" fmla="*/ 0 w 192"/>
                <a:gd name="T1" fmla="*/ 0 h 48"/>
                <a:gd name="T2" fmla="*/ 0 w 192"/>
                <a:gd name="T3" fmla="*/ 0 h 48"/>
                <a:gd name="T4" fmla="*/ 0 w 19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48">
                  <a:moveTo>
                    <a:pt x="0" y="48"/>
                  </a:moveTo>
                  <a:cubicBezTo>
                    <a:pt x="21" y="43"/>
                    <a:pt x="92" y="28"/>
                    <a:pt x="124" y="20"/>
                  </a:cubicBezTo>
                  <a:cubicBezTo>
                    <a:pt x="156" y="12"/>
                    <a:pt x="178" y="4"/>
                    <a:pt x="192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6" name="Freeform 1570">
              <a:extLst>
                <a:ext uri="{FF2B5EF4-FFF2-40B4-BE49-F238E27FC236}">
                  <a16:creationId xmlns:a16="http://schemas.microsoft.com/office/drawing/2014/main" id="{33729C52-C2DC-5D25-9C54-7C06C389FCAF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386" y="3728"/>
              <a:ext cx="130" cy="36"/>
            </a:xfrm>
            <a:custGeom>
              <a:avLst/>
              <a:gdLst>
                <a:gd name="T0" fmla="*/ 0 w 368"/>
                <a:gd name="T1" fmla="*/ 0 h 112"/>
                <a:gd name="T2" fmla="*/ 0 w 368"/>
                <a:gd name="T3" fmla="*/ 0 h 112"/>
                <a:gd name="T4" fmla="*/ 0 w 368"/>
                <a:gd name="T5" fmla="*/ 0 h 112"/>
                <a:gd name="T6" fmla="*/ 0 w 36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8" h="112">
                  <a:moveTo>
                    <a:pt x="32" y="48"/>
                  </a:moveTo>
                  <a:cubicBezTo>
                    <a:pt x="16" y="68"/>
                    <a:pt x="0" y="88"/>
                    <a:pt x="32" y="96"/>
                  </a:cubicBezTo>
                  <a:cubicBezTo>
                    <a:pt x="64" y="104"/>
                    <a:pt x="168" y="112"/>
                    <a:pt x="224" y="96"/>
                  </a:cubicBezTo>
                  <a:cubicBezTo>
                    <a:pt x="280" y="80"/>
                    <a:pt x="324" y="40"/>
                    <a:pt x="368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7" name="Freeform 1571">
              <a:extLst>
                <a:ext uri="{FF2B5EF4-FFF2-40B4-BE49-F238E27FC236}">
                  <a16:creationId xmlns:a16="http://schemas.microsoft.com/office/drawing/2014/main" id="{CBDBBC62-8994-9403-E805-CBD67080C547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345" y="3728"/>
              <a:ext cx="189" cy="49"/>
            </a:xfrm>
            <a:custGeom>
              <a:avLst/>
              <a:gdLst>
                <a:gd name="T0" fmla="*/ 0 w 528"/>
                <a:gd name="T1" fmla="*/ 0 h 152"/>
                <a:gd name="T2" fmla="*/ 0 w 528"/>
                <a:gd name="T3" fmla="*/ 0 h 152"/>
                <a:gd name="T4" fmla="*/ 0 w 528"/>
                <a:gd name="T5" fmla="*/ 0 h 152"/>
                <a:gd name="T6" fmla="*/ 0 w 528"/>
                <a:gd name="T7" fmla="*/ 0 h 152"/>
                <a:gd name="T8" fmla="*/ 0 w 528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152">
                  <a:moveTo>
                    <a:pt x="48" y="96"/>
                  </a:moveTo>
                  <a:cubicBezTo>
                    <a:pt x="24" y="116"/>
                    <a:pt x="0" y="136"/>
                    <a:pt x="48" y="144"/>
                  </a:cubicBezTo>
                  <a:cubicBezTo>
                    <a:pt x="96" y="152"/>
                    <a:pt x="264" y="152"/>
                    <a:pt x="336" y="144"/>
                  </a:cubicBezTo>
                  <a:cubicBezTo>
                    <a:pt x="408" y="136"/>
                    <a:pt x="448" y="120"/>
                    <a:pt x="480" y="96"/>
                  </a:cubicBezTo>
                  <a:cubicBezTo>
                    <a:pt x="512" y="72"/>
                    <a:pt x="520" y="36"/>
                    <a:pt x="528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8" name="Freeform 1572">
              <a:extLst>
                <a:ext uri="{FF2B5EF4-FFF2-40B4-BE49-F238E27FC236}">
                  <a16:creationId xmlns:a16="http://schemas.microsoft.com/office/drawing/2014/main" id="{6BC03756-7973-1F20-A00D-72695DA25404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551" y="3734"/>
              <a:ext cx="33" cy="32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96">
                  <a:moveTo>
                    <a:pt x="0" y="0"/>
                  </a:moveTo>
                  <a:cubicBezTo>
                    <a:pt x="40" y="40"/>
                    <a:pt x="80" y="80"/>
                    <a:pt x="96" y="96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29" name="Freeform 1573">
              <a:extLst>
                <a:ext uri="{FF2B5EF4-FFF2-40B4-BE49-F238E27FC236}">
                  <a16:creationId xmlns:a16="http://schemas.microsoft.com/office/drawing/2014/main" id="{1F6D13F8-F715-7B16-604E-9BE3DEF72F48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568" y="3735"/>
              <a:ext cx="17" cy="15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cubicBezTo>
                    <a:pt x="0" y="0"/>
                    <a:pt x="24" y="24"/>
                    <a:pt x="48" y="48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0" name="Freeform 1574">
              <a:extLst>
                <a:ext uri="{FF2B5EF4-FFF2-40B4-BE49-F238E27FC236}">
                  <a16:creationId xmlns:a16="http://schemas.microsoft.com/office/drawing/2014/main" id="{03EA0272-6292-ED02-85E8-0481C5231FE2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586" y="3720"/>
              <a:ext cx="17" cy="15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cubicBezTo>
                    <a:pt x="20" y="20"/>
                    <a:pt x="40" y="40"/>
                    <a:pt x="48" y="48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1" name="Freeform 1575">
              <a:extLst>
                <a:ext uri="{FF2B5EF4-FFF2-40B4-BE49-F238E27FC236}">
                  <a16:creationId xmlns:a16="http://schemas.microsoft.com/office/drawing/2014/main" id="{43BDCAB9-4115-5BAF-620F-FA2C4CB57E85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249" y="3288"/>
              <a:ext cx="388" cy="437"/>
            </a:xfrm>
            <a:custGeom>
              <a:avLst/>
              <a:gdLst>
                <a:gd name="T0" fmla="*/ 0 w 961"/>
                <a:gd name="T1" fmla="*/ 0 h 1140"/>
                <a:gd name="T2" fmla="*/ 0 w 961"/>
                <a:gd name="T3" fmla="*/ 0 h 1140"/>
                <a:gd name="T4" fmla="*/ 0 w 961"/>
                <a:gd name="T5" fmla="*/ 0 h 1140"/>
                <a:gd name="T6" fmla="*/ 0 w 961"/>
                <a:gd name="T7" fmla="*/ 0 h 1140"/>
                <a:gd name="T8" fmla="*/ 0 w 961"/>
                <a:gd name="T9" fmla="*/ 0 h 1140"/>
                <a:gd name="T10" fmla="*/ 0 w 961"/>
                <a:gd name="T11" fmla="*/ 0 h 1140"/>
                <a:gd name="T12" fmla="*/ 0 w 961"/>
                <a:gd name="T13" fmla="*/ 0 h 1140"/>
                <a:gd name="T14" fmla="*/ 0 w 961"/>
                <a:gd name="T15" fmla="*/ 0 h 1140"/>
                <a:gd name="T16" fmla="*/ 0 w 961"/>
                <a:gd name="T17" fmla="*/ 0 h 1140"/>
                <a:gd name="T18" fmla="*/ 0 w 961"/>
                <a:gd name="T19" fmla="*/ 0 h 1140"/>
                <a:gd name="T20" fmla="*/ 0 w 961"/>
                <a:gd name="T21" fmla="*/ 0 h 1140"/>
                <a:gd name="T22" fmla="*/ 0 w 961"/>
                <a:gd name="T23" fmla="*/ 0 h 1140"/>
                <a:gd name="T24" fmla="*/ 0 w 961"/>
                <a:gd name="T25" fmla="*/ 0 h 1140"/>
                <a:gd name="T26" fmla="*/ 0 w 961"/>
                <a:gd name="T27" fmla="*/ 0 h 1140"/>
                <a:gd name="T28" fmla="*/ 0 w 961"/>
                <a:gd name="T29" fmla="*/ 0 h 1140"/>
                <a:gd name="T30" fmla="*/ 0 w 961"/>
                <a:gd name="T31" fmla="*/ 0 h 1140"/>
                <a:gd name="T32" fmla="*/ 0 w 961"/>
                <a:gd name="T33" fmla="*/ 0 h 1140"/>
                <a:gd name="T34" fmla="*/ 0 w 961"/>
                <a:gd name="T35" fmla="*/ 0 h 1140"/>
                <a:gd name="T36" fmla="*/ 0 w 961"/>
                <a:gd name="T37" fmla="*/ 0 h 1140"/>
                <a:gd name="T38" fmla="*/ 0 w 961"/>
                <a:gd name="T39" fmla="*/ 0 h 1140"/>
                <a:gd name="T40" fmla="*/ 0 w 961"/>
                <a:gd name="T41" fmla="*/ 0 h 1140"/>
                <a:gd name="T42" fmla="*/ 0 w 961"/>
                <a:gd name="T43" fmla="*/ 0 h 1140"/>
                <a:gd name="T44" fmla="*/ 0 w 961"/>
                <a:gd name="T45" fmla="*/ 0 h 1140"/>
                <a:gd name="T46" fmla="*/ 0 w 961"/>
                <a:gd name="T47" fmla="*/ 0 h 1140"/>
                <a:gd name="T48" fmla="*/ 0 w 961"/>
                <a:gd name="T49" fmla="*/ 0 h 1140"/>
                <a:gd name="T50" fmla="*/ 0 w 961"/>
                <a:gd name="T51" fmla="*/ 0 h 1140"/>
                <a:gd name="T52" fmla="*/ 0 w 961"/>
                <a:gd name="T53" fmla="*/ 0 h 1140"/>
                <a:gd name="T54" fmla="*/ 0 w 961"/>
                <a:gd name="T55" fmla="*/ 0 h 1140"/>
                <a:gd name="T56" fmla="*/ 0 w 961"/>
                <a:gd name="T57" fmla="*/ 0 h 1140"/>
                <a:gd name="T58" fmla="*/ 0 w 961"/>
                <a:gd name="T59" fmla="*/ 0 h 1140"/>
                <a:gd name="T60" fmla="*/ 0 w 961"/>
                <a:gd name="T61" fmla="*/ 0 h 1140"/>
                <a:gd name="T62" fmla="*/ 0 w 961"/>
                <a:gd name="T63" fmla="*/ 0 h 1140"/>
                <a:gd name="T64" fmla="*/ 0 w 961"/>
                <a:gd name="T65" fmla="*/ 0 h 1140"/>
                <a:gd name="T66" fmla="*/ 0 w 961"/>
                <a:gd name="T67" fmla="*/ 0 h 1140"/>
                <a:gd name="T68" fmla="*/ 0 w 961"/>
                <a:gd name="T69" fmla="*/ 0 h 1140"/>
                <a:gd name="T70" fmla="*/ 0 w 961"/>
                <a:gd name="T71" fmla="*/ 0 h 1140"/>
                <a:gd name="T72" fmla="*/ 0 w 961"/>
                <a:gd name="T73" fmla="*/ 0 h 11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61" h="1140">
                  <a:moveTo>
                    <a:pt x="694" y="805"/>
                  </a:moveTo>
                  <a:cubicBezTo>
                    <a:pt x="680" y="809"/>
                    <a:pt x="638" y="788"/>
                    <a:pt x="615" y="784"/>
                  </a:cubicBezTo>
                  <a:cubicBezTo>
                    <a:pt x="591" y="780"/>
                    <a:pt x="582" y="778"/>
                    <a:pt x="551" y="777"/>
                  </a:cubicBezTo>
                  <a:cubicBezTo>
                    <a:pt x="519" y="776"/>
                    <a:pt x="471" y="775"/>
                    <a:pt x="423" y="777"/>
                  </a:cubicBezTo>
                  <a:cubicBezTo>
                    <a:pt x="374" y="780"/>
                    <a:pt x="312" y="778"/>
                    <a:pt x="260" y="791"/>
                  </a:cubicBezTo>
                  <a:cubicBezTo>
                    <a:pt x="207" y="805"/>
                    <a:pt x="138" y="828"/>
                    <a:pt x="105" y="860"/>
                  </a:cubicBezTo>
                  <a:cubicBezTo>
                    <a:pt x="73" y="891"/>
                    <a:pt x="42" y="945"/>
                    <a:pt x="63" y="980"/>
                  </a:cubicBezTo>
                  <a:cubicBezTo>
                    <a:pt x="84" y="1015"/>
                    <a:pt x="159" y="1048"/>
                    <a:pt x="231" y="1068"/>
                  </a:cubicBezTo>
                  <a:cubicBezTo>
                    <a:pt x="303" y="1088"/>
                    <a:pt x="423" y="1100"/>
                    <a:pt x="494" y="1102"/>
                  </a:cubicBezTo>
                  <a:cubicBezTo>
                    <a:pt x="565" y="1105"/>
                    <a:pt x="623" y="1089"/>
                    <a:pt x="658" y="1082"/>
                  </a:cubicBezTo>
                  <a:cubicBezTo>
                    <a:pt x="692" y="1074"/>
                    <a:pt x="687" y="1065"/>
                    <a:pt x="701" y="1055"/>
                  </a:cubicBezTo>
                  <a:cubicBezTo>
                    <a:pt x="714" y="1045"/>
                    <a:pt x="737" y="1087"/>
                    <a:pt x="736" y="1021"/>
                  </a:cubicBezTo>
                  <a:cubicBezTo>
                    <a:pt x="735" y="955"/>
                    <a:pt x="711" y="752"/>
                    <a:pt x="694" y="660"/>
                  </a:cubicBezTo>
                  <a:cubicBezTo>
                    <a:pt x="678" y="567"/>
                    <a:pt x="658" y="524"/>
                    <a:pt x="637" y="466"/>
                  </a:cubicBezTo>
                  <a:cubicBezTo>
                    <a:pt x="615" y="409"/>
                    <a:pt x="596" y="362"/>
                    <a:pt x="565" y="314"/>
                  </a:cubicBezTo>
                  <a:cubicBezTo>
                    <a:pt x="534" y="266"/>
                    <a:pt x="496" y="227"/>
                    <a:pt x="450" y="180"/>
                  </a:cubicBezTo>
                  <a:cubicBezTo>
                    <a:pt x="404" y="133"/>
                    <a:pt x="296" y="56"/>
                    <a:pt x="288" y="33"/>
                  </a:cubicBezTo>
                  <a:cubicBezTo>
                    <a:pt x="280" y="10"/>
                    <a:pt x="351" y="0"/>
                    <a:pt x="402" y="42"/>
                  </a:cubicBezTo>
                  <a:cubicBezTo>
                    <a:pt x="453" y="84"/>
                    <a:pt x="548" y="220"/>
                    <a:pt x="594" y="284"/>
                  </a:cubicBezTo>
                  <a:cubicBezTo>
                    <a:pt x="640" y="348"/>
                    <a:pt x="651" y="360"/>
                    <a:pt x="679" y="425"/>
                  </a:cubicBezTo>
                  <a:cubicBezTo>
                    <a:pt x="706" y="490"/>
                    <a:pt x="735" y="583"/>
                    <a:pt x="758" y="676"/>
                  </a:cubicBezTo>
                  <a:cubicBezTo>
                    <a:pt x="780" y="770"/>
                    <a:pt x="791" y="951"/>
                    <a:pt x="815" y="987"/>
                  </a:cubicBezTo>
                  <a:cubicBezTo>
                    <a:pt x="838" y="1024"/>
                    <a:pt x="906" y="928"/>
                    <a:pt x="900" y="899"/>
                  </a:cubicBezTo>
                  <a:cubicBezTo>
                    <a:pt x="893" y="870"/>
                    <a:pt x="798" y="833"/>
                    <a:pt x="779" y="811"/>
                  </a:cubicBezTo>
                  <a:cubicBezTo>
                    <a:pt x="759" y="790"/>
                    <a:pt x="758" y="756"/>
                    <a:pt x="786" y="771"/>
                  </a:cubicBezTo>
                  <a:cubicBezTo>
                    <a:pt x="814" y="786"/>
                    <a:pt x="933" y="855"/>
                    <a:pt x="947" y="900"/>
                  </a:cubicBezTo>
                  <a:cubicBezTo>
                    <a:pt x="961" y="945"/>
                    <a:pt x="899" y="1008"/>
                    <a:pt x="871" y="1042"/>
                  </a:cubicBezTo>
                  <a:cubicBezTo>
                    <a:pt x="843" y="1075"/>
                    <a:pt x="844" y="1083"/>
                    <a:pt x="779" y="1100"/>
                  </a:cubicBezTo>
                  <a:cubicBezTo>
                    <a:pt x="714" y="1117"/>
                    <a:pt x="582" y="1140"/>
                    <a:pt x="484" y="1140"/>
                  </a:cubicBezTo>
                  <a:cubicBezTo>
                    <a:pt x="386" y="1140"/>
                    <a:pt x="267" y="1127"/>
                    <a:pt x="189" y="1100"/>
                  </a:cubicBezTo>
                  <a:cubicBezTo>
                    <a:pt x="112" y="1073"/>
                    <a:pt x="42" y="1020"/>
                    <a:pt x="21" y="980"/>
                  </a:cubicBezTo>
                  <a:cubicBezTo>
                    <a:pt x="0" y="940"/>
                    <a:pt x="35" y="893"/>
                    <a:pt x="63" y="860"/>
                  </a:cubicBezTo>
                  <a:cubicBezTo>
                    <a:pt x="91" y="826"/>
                    <a:pt x="138" y="800"/>
                    <a:pt x="189" y="780"/>
                  </a:cubicBezTo>
                  <a:cubicBezTo>
                    <a:pt x="241" y="760"/>
                    <a:pt x="315" y="744"/>
                    <a:pt x="374" y="737"/>
                  </a:cubicBezTo>
                  <a:cubicBezTo>
                    <a:pt x="432" y="731"/>
                    <a:pt x="488" y="733"/>
                    <a:pt x="544" y="737"/>
                  </a:cubicBezTo>
                  <a:cubicBezTo>
                    <a:pt x="599" y="741"/>
                    <a:pt x="683" y="753"/>
                    <a:pt x="708" y="764"/>
                  </a:cubicBezTo>
                  <a:cubicBezTo>
                    <a:pt x="732" y="775"/>
                    <a:pt x="696" y="796"/>
                    <a:pt x="694" y="80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2" name="Oval 1576">
              <a:extLst>
                <a:ext uri="{FF2B5EF4-FFF2-40B4-BE49-F238E27FC236}">
                  <a16:creationId xmlns:a16="http://schemas.microsoft.com/office/drawing/2014/main" id="{A521AB67-69C1-8C95-6065-45E72D4D03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4903">
              <a:off x="3468" y="3522"/>
              <a:ext cx="35" cy="3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3" name="Oval 1577">
              <a:extLst>
                <a:ext uri="{FF2B5EF4-FFF2-40B4-BE49-F238E27FC236}">
                  <a16:creationId xmlns:a16="http://schemas.microsoft.com/office/drawing/2014/main" id="{E0B1E02A-C395-D193-1C17-5AADB94917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4903">
              <a:off x="3468" y="3830"/>
              <a:ext cx="34" cy="3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4" name="Oval 1578">
              <a:extLst>
                <a:ext uri="{FF2B5EF4-FFF2-40B4-BE49-F238E27FC236}">
                  <a16:creationId xmlns:a16="http://schemas.microsoft.com/office/drawing/2014/main" id="{75C1553E-F03C-1266-ACF8-67CF7639DFE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4903">
              <a:off x="3590" y="3791"/>
              <a:ext cx="34" cy="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5" name="Oval 1579">
              <a:extLst>
                <a:ext uri="{FF2B5EF4-FFF2-40B4-BE49-F238E27FC236}">
                  <a16:creationId xmlns:a16="http://schemas.microsoft.com/office/drawing/2014/main" id="{1C30BFF4-26D2-D6AA-C2B8-CEE916AE16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84903">
              <a:off x="3332" y="3808"/>
              <a:ext cx="34" cy="3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3136" name="Freeform 1580">
              <a:extLst>
                <a:ext uri="{FF2B5EF4-FFF2-40B4-BE49-F238E27FC236}">
                  <a16:creationId xmlns:a16="http://schemas.microsoft.com/office/drawing/2014/main" id="{875B6469-0E1A-40C8-86C2-571A30A365B5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245" y="3546"/>
              <a:ext cx="204" cy="167"/>
            </a:xfrm>
            <a:custGeom>
              <a:avLst/>
              <a:gdLst>
                <a:gd name="T0" fmla="*/ 0 w 480"/>
                <a:gd name="T1" fmla="*/ 0 h 384"/>
                <a:gd name="T2" fmla="*/ 0 w 480"/>
                <a:gd name="T3" fmla="*/ 0 h 384"/>
                <a:gd name="T4" fmla="*/ 0 w 480"/>
                <a:gd name="T5" fmla="*/ 0 h 384"/>
                <a:gd name="T6" fmla="*/ 0 w 480"/>
                <a:gd name="T7" fmla="*/ 0 h 384"/>
                <a:gd name="T8" fmla="*/ 0 w 480"/>
                <a:gd name="T9" fmla="*/ 0 h 384"/>
                <a:gd name="T10" fmla="*/ 0 w 480"/>
                <a:gd name="T11" fmla="*/ 0 h 384"/>
                <a:gd name="T12" fmla="*/ 0 w 480"/>
                <a:gd name="T13" fmla="*/ 0 h 384"/>
                <a:gd name="T14" fmla="*/ 0 w 480"/>
                <a:gd name="T15" fmla="*/ 0 h 384"/>
                <a:gd name="T16" fmla="*/ 0 w 480"/>
                <a:gd name="T17" fmla="*/ 0 h 384"/>
                <a:gd name="T18" fmla="*/ 0 w 480"/>
                <a:gd name="T19" fmla="*/ 0 h 384"/>
                <a:gd name="T20" fmla="*/ 0 w 480"/>
                <a:gd name="T21" fmla="*/ 0 h 384"/>
                <a:gd name="T22" fmla="*/ 0 w 480"/>
                <a:gd name="T23" fmla="*/ 0 h 384"/>
                <a:gd name="T24" fmla="*/ 0 w 480"/>
                <a:gd name="T25" fmla="*/ 0 h 384"/>
                <a:gd name="T26" fmla="*/ 0 w 480"/>
                <a:gd name="T27" fmla="*/ 0 h 384"/>
                <a:gd name="T28" fmla="*/ 0 w 480"/>
                <a:gd name="T29" fmla="*/ 0 h 384"/>
                <a:gd name="T30" fmla="*/ 0 w 480"/>
                <a:gd name="T31" fmla="*/ 0 h 384"/>
                <a:gd name="T32" fmla="*/ 0 w 480"/>
                <a:gd name="T33" fmla="*/ 0 h 384"/>
                <a:gd name="T34" fmla="*/ 0 w 480"/>
                <a:gd name="T35" fmla="*/ 0 h 384"/>
                <a:gd name="T36" fmla="*/ 0 w 480"/>
                <a:gd name="T37" fmla="*/ 0 h 384"/>
                <a:gd name="T38" fmla="*/ 0 w 480"/>
                <a:gd name="T39" fmla="*/ 0 h 384"/>
                <a:gd name="T40" fmla="*/ 0 w 480"/>
                <a:gd name="T41" fmla="*/ 0 h 384"/>
                <a:gd name="T42" fmla="*/ 0 w 480"/>
                <a:gd name="T43" fmla="*/ 0 h 384"/>
                <a:gd name="T44" fmla="*/ 0 w 480"/>
                <a:gd name="T45" fmla="*/ 0 h 384"/>
                <a:gd name="T46" fmla="*/ 0 w 480"/>
                <a:gd name="T47" fmla="*/ 0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7" name="Freeform 1581">
              <a:extLst>
                <a:ext uri="{FF2B5EF4-FFF2-40B4-BE49-F238E27FC236}">
                  <a16:creationId xmlns:a16="http://schemas.microsoft.com/office/drawing/2014/main" id="{2759BA97-9624-3D7F-6689-EC2F0909595A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365" y="3543"/>
              <a:ext cx="205" cy="167"/>
            </a:xfrm>
            <a:custGeom>
              <a:avLst/>
              <a:gdLst>
                <a:gd name="T0" fmla="*/ 0 w 480"/>
                <a:gd name="T1" fmla="*/ 0 h 384"/>
                <a:gd name="T2" fmla="*/ 0 w 480"/>
                <a:gd name="T3" fmla="*/ 0 h 384"/>
                <a:gd name="T4" fmla="*/ 0 w 480"/>
                <a:gd name="T5" fmla="*/ 0 h 384"/>
                <a:gd name="T6" fmla="*/ 0 w 480"/>
                <a:gd name="T7" fmla="*/ 0 h 384"/>
                <a:gd name="T8" fmla="*/ 0 w 480"/>
                <a:gd name="T9" fmla="*/ 0 h 384"/>
                <a:gd name="T10" fmla="*/ 0 w 480"/>
                <a:gd name="T11" fmla="*/ 0 h 384"/>
                <a:gd name="T12" fmla="*/ 0 w 480"/>
                <a:gd name="T13" fmla="*/ 0 h 384"/>
                <a:gd name="T14" fmla="*/ 0 w 480"/>
                <a:gd name="T15" fmla="*/ 0 h 384"/>
                <a:gd name="T16" fmla="*/ 0 w 480"/>
                <a:gd name="T17" fmla="*/ 0 h 384"/>
                <a:gd name="T18" fmla="*/ 0 w 480"/>
                <a:gd name="T19" fmla="*/ 0 h 384"/>
                <a:gd name="T20" fmla="*/ 0 w 480"/>
                <a:gd name="T21" fmla="*/ 0 h 384"/>
                <a:gd name="T22" fmla="*/ 0 w 480"/>
                <a:gd name="T23" fmla="*/ 0 h 384"/>
                <a:gd name="T24" fmla="*/ 0 w 480"/>
                <a:gd name="T25" fmla="*/ 0 h 384"/>
                <a:gd name="T26" fmla="*/ 0 w 480"/>
                <a:gd name="T27" fmla="*/ 0 h 384"/>
                <a:gd name="T28" fmla="*/ 0 w 480"/>
                <a:gd name="T29" fmla="*/ 0 h 384"/>
                <a:gd name="T30" fmla="*/ 0 w 480"/>
                <a:gd name="T31" fmla="*/ 0 h 384"/>
                <a:gd name="T32" fmla="*/ 0 w 480"/>
                <a:gd name="T33" fmla="*/ 0 h 384"/>
                <a:gd name="T34" fmla="*/ 0 w 480"/>
                <a:gd name="T35" fmla="*/ 0 h 384"/>
                <a:gd name="T36" fmla="*/ 0 w 480"/>
                <a:gd name="T37" fmla="*/ 0 h 384"/>
                <a:gd name="T38" fmla="*/ 0 w 480"/>
                <a:gd name="T39" fmla="*/ 0 h 384"/>
                <a:gd name="T40" fmla="*/ 0 w 480"/>
                <a:gd name="T41" fmla="*/ 0 h 384"/>
                <a:gd name="T42" fmla="*/ 0 w 480"/>
                <a:gd name="T43" fmla="*/ 0 h 384"/>
                <a:gd name="T44" fmla="*/ 0 w 480"/>
                <a:gd name="T45" fmla="*/ 0 h 384"/>
                <a:gd name="T46" fmla="*/ 0 w 480"/>
                <a:gd name="T47" fmla="*/ 0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138" name="Freeform 1582">
              <a:extLst>
                <a:ext uri="{FF2B5EF4-FFF2-40B4-BE49-F238E27FC236}">
                  <a16:creationId xmlns:a16="http://schemas.microsoft.com/office/drawing/2014/main" id="{CAF70049-9061-60E0-C447-A783456F51DD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367" y="3516"/>
              <a:ext cx="204" cy="166"/>
            </a:xfrm>
            <a:custGeom>
              <a:avLst/>
              <a:gdLst>
                <a:gd name="T0" fmla="*/ 0 w 480"/>
                <a:gd name="T1" fmla="*/ 0 h 384"/>
                <a:gd name="T2" fmla="*/ 0 w 480"/>
                <a:gd name="T3" fmla="*/ 0 h 384"/>
                <a:gd name="T4" fmla="*/ 0 w 480"/>
                <a:gd name="T5" fmla="*/ 0 h 384"/>
                <a:gd name="T6" fmla="*/ 0 w 480"/>
                <a:gd name="T7" fmla="*/ 0 h 384"/>
                <a:gd name="T8" fmla="*/ 0 w 480"/>
                <a:gd name="T9" fmla="*/ 0 h 384"/>
                <a:gd name="T10" fmla="*/ 0 w 480"/>
                <a:gd name="T11" fmla="*/ 0 h 384"/>
                <a:gd name="T12" fmla="*/ 0 w 480"/>
                <a:gd name="T13" fmla="*/ 0 h 384"/>
                <a:gd name="T14" fmla="*/ 0 w 480"/>
                <a:gd name="T15" fmla="*/ 0 h 384"/>
                <a:gd name="T16" fmla="*/ 0 w 480"/>
                <a:gd name="T17" fmla="*/ 0 h 384"/>
                <a:gd name="T18" fmla="*/ 0 w 480"/>
                <a:gd name="T19" fmla="*/ 0 h 384"/>
                <a:gd name="T20" fmla="*/ 0 w 480"/>
                <a:gd name="T21" fmla="*/ 0 h 384"/>
                <a:gd name="T22" fmla="*/ 0 w 480"/>
                <a:gd name="T23" fmla="*/ 0 h 384"/>
                <a:gd name="T24" fmla="*/ 0 w 480"/>
                <a:gd name="T25" fmla="*/ 0 h 384"/>
                <a:gd name="T26" fmla="*/ 0 w 480"/>
                <a:gd name="T27" fmla="*/ 0 h 384"/>
                <a:gd name="T28" fmla="*/ 0 w 480"/>
                <a:gd name="T29" fmla="*/ 0 h 384"/>
                <a:gd name="T30" fmla="*/ 0 w 480"/>
                <a:gd name="T31" fmla="*/ 0 h 384"/>
                <a:gd name="T32" fmla="*/ 0 w 480"/>
                <a:gd name="T33" fmla="*/ 0 h 384"/>
                <a:gd name="T34" fmla="*/ 0 w 480"/>
                <a:gd name="T35" fmla="*/ 0 h 384"/>
                <a:gd name="T36" fmla="*/ 0 w 480"/>
                <a:gd name="T37" fmla="*/ 0 h 384"/>
                <a:gd name="T38" fmla="*/ 0 w 480"/>
                <a:gd name="T39" fmla="*/ 0 h 384"/>
                <a:gd name="T40" fmla="*/ 0 w 480"/>
                <a:gd name="T41" fmla="*/ 0 h 384"/>
                <a:gd name="T42" fmla="*/ 0 w 480"/>
                <a:gd name="T43" fmla="*/ 0 h 384"/>
                <a:gd name="T44" fmla="*/ 0 w 480"/>
                <a:gd name="T45" fmla="*/ 0 h 384"/>
                <a:gd name="T46" fmla="*/ 0 w 480"/>
                <a:gd name="T47" fmla="*/ 0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729" name="Group 1177">
            <a:extLst>
              <a:ext uri="{FF2B5EF4-FFF2-40B4-BE49-F238E27FC236}">
                <a16:creationId xmlns:a16="http://schemas.microsoft.com/office/drawing/2014/main" id="{EB9249EF-A789-E9CF-DDEF-76C2F6A3522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410200" y="4194175"/>
            <a:ext cx="1219200" cy="2130425"/>
            <a:chOff x="3840" y="2354"/>
            <a:chExt cx="672" cy="1388"/>
          </a:xfrm>
        </p:grpSpPr>
        <p:grpSp>
          <p:nvGrpSpPr>
            <p:cNvPr id="43060" name="Group 1178">
              <a:extLst>
                <a:ext uri="{FF2B5EF4-FFF2-40B4-BE49-F238E27FC236}">
                  <a16:creationId xmlns:a16="http://schemas.microsoft.com/office/drawing/2014/main" id="{1E4559C8-0E93-06B2-EB7D-CA564F45AE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2736"/>
              <a:ext cx="672" cy="1006"/>
              <a:chOff x="1824" y="336"/>
              <a:chExt cx="2712" cy="3872"/>
            </a:xfrm>
          </p:grpSpPr>
          <p:grpSp>
            <p:nvGrpSpPr>
              <p:cNvPr id="43087" name="Group 1179">
                <a:extLst>
                  <a:ext uri="{FF2B5EF4-FFF2-40B4-BE49-F238E27FC236}">
                    <a16:creationId xmlns:a16="http://schemas.microsoft.com/office/drawing/2014/main" id="{E1F7B6C8-8768-EC94-16A9-7089F060A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6049878">
                <a:off x="3441" y="975"/>
                <a:ext cx="1109" cy="1080"/>
                <a:chOff x="2593" y="2688"/>
                <a:chExt cx="1919" cy="1532"/>
              </a:xfrm>
            </p:grpSpPr>
            <p:sp>
              <p:nvSpPr>
                <p:cNvPr id="24732" name="Freeform 1180">
                  <a:extLst>
                    <a:ext uri="{FF2B5EF4-FFF2-40B4-BE49-F238E27FC236}">
                      <a16:creationId xmlns:a16="http://schemas.microsoft.com/office/drawing/2014/main" id="{E3189918-A331-BDAA-8C93-BC7EC6370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08" y="2662"/>
                  <a:ext cx="1867" cy="1543"/>
                </a:xfrm>
                <a:custGeom>
                  <a:avLst/>
                  <a:gdLst>
                    <a:gd name="T0" fmla="*/ 111 w 1919"/>
                    <a:gd name="T1" fmla="*/ 929 h 1532"/>
                    <a:gd name="T2" fmla="*/ 114 w 1919"/>
                    <a:gd name="T3" fmla="*/ 918 h 1532"/>
                    <a:gd name="T4" fmla="*/ 505 w 1919"/>
                    <a:gd name="T5" fmla="*/ 793 h 1532"/>
                    <a:gd name="T6" fmla="*/ 879 w 1919"/>
                    <a:gd name="T7" fmla="*/ 593 h 1532"/>
                    <a:gd name="T8" fmla="*/ 1116 w 1919"/>
                    <a:gd name="T9" fmla="*/ 493 h 1532"/>
                    <a:gd name="T10" fmla="*/ 1119 w 1919"/>
                    <a:gd name="T11" fmla="*/ 449 h 1532"/>
                    <a:gd name="T12" fmla="*/ 1147 w 1919"/>
                    <a:gd name="T13" fmla="*/ 393 h 1532"/>
                    <a:gd name="T14" fmla="*/ 1205 w 1919"/>
                    <a:gd name="T15" fmla="*/ 251 h 1532"/>
                    <a:gd name="T16" fmla="*/ 1289 w 1919"/>
                    <a:gd name="T17" fmla="*/ 151 h 1532"/>
                    <a:gd name="T18" fmla="*/ 1422 w 1919"/>
                    <a:gd name="T19" fmla="*/ 109 h 1532"/>
                    <a:gd name="T20" fmla="*/ 1466 w 1919"/>
                    <a:gd name="T21" fmla="*/ 59 h 1532"/>
                    <a:gd name="T22" fmla="*/ 1514 w 1919"/>
                    <a:gd name="T23" fmla="*/ 0 h 1532"/>
                    <a:gd name="T24" fmla="*/ 1614 w 1919"/>
                    <a:gd name="T25" fmla="*/ 59 h 1532"/>
                    <a:gd name="T26" fmla="*/ 1537 w 1919"/>
                    <a:gd name="T27" fmla="*/ 184 h 1532"/>
                    <a:gd name="T28" fmla="*/ 1551 w 1919"/>
                    <a:gd name="T29" fmla="*/ 209 h 1532"/>
                    <a:gd name="T30" fmla="*/ 1743 w 1919"/>
                    <a:gd name="T31" fmla="*/ 65 h 1532"/>
                    <a:gd name="T32" fmla="*/ 1867 w 1919"/>
                    <a:gd name="T33" fmla="*/ 42 h 1532"/>
                    <a:gd name="T34" fmla="*/ 1887 w 1919"/>
                    <a:gd name="T35" fmla="*/ 113 h 1532"/>
                    <a:gd name="T36" fmla="*/ 1674 w 1919"/>
                    <a:gd name="T37" fmla="*/ 318 h 1532"/>
                    <a:gd name="T38" fmla="*/ 1808 w 1919"/>
                    <a:gd name="T39" fmla="*/ 259 h 1532"/>
                    <a:gd name="T40" fmla="*/ 1865 w 1919"/>
                    <a:gd name="T41" fmla="*/ 318 h 1532"/>
                    <a:gd name="T42" fmla="*/ 1773 w 1919"/>
                    <a:gd name="T43" fmla="*/ 434 h 1532"/>
                    <a:gd name="T44" fmla="*/ 1800 w 1919"/>
                    <a:gd name="T45" fmla="*/ 484 h 1532"/>
                    <a:gd name="T46" fmla="*/ 1750 w 1919"/>
                    <a:gd name="T47" fmla="*/ 610 h 1532"/>
                    <a:gd name="T48" fmla="*/ 1667 w 1919"/>
                    <a:gd name="T49" fmla="*/ 676 h 1532"/>
                    <a:gd name="T50" fmla="*/ 1263 w 1919"/>
                    <a:gd name="T51" fmla="*/ 737 h 1532"/>
                    <a:gd name="T52" fmla="*/ 1097 w 1919"/>
                    <a:gd name="T53" fmla="*/ 893 h 1532"/>
                    <a:gd name="T54" fmla="*/ 771 w 1919"/>
                    <a:gd name="T55" fmla="*/ 1202 h 1532"/>
                    <a:gd name="T56" fmla="*/ 487 w 1919"/>
                    <a:gd name="T57" fmla="*/ 1377 h 1532"/>
                    <a:gd name="T58" fmla="*/ 63 w 1919"/>
                    <a:gd name="T59" fmla="*/ 1457 h 1532"/>
                    <a:gd name="T60" fmla="*/ 111 w 1919"/>
                    <a:gd name="T61" fmla="*/ 929 h 15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19" h="1532">
                      <a:moveTo>
                        <a:pt x="111" y="929"/>
                      </a:moveTo>
                      <a:cubicBezTo>
                        <a:pt x="119" y="839"/>
                        <a:pt x="48" y="941"/>
                        <a:pt x="114" y="918"/>
                      </a:cubicBezTo>
                      <a:cubicBezTo>
                        <a:pt x="180" y="895"/>
                        <a:pt x="378" y="847"/>
                        <a:pt x="505" y="793"/>
                      </a:cubicBezTo>
                      <a:cubicBezTo>
                        <a:pt x="632" y="739"/>
                        <a:pt x="777" y="643"/>
                        <a:pt x="879" y="593"/>
                      </a:cubicBezTo>
                      <a:cubicBezTo>
                        <a:pt x="981" y="543"/>
                        <a:pt x="1076" y="517"/>
                        <a:pt x="1116" y="493"/>
                      </a:cubicBezTo>
                      <a:cubicBezTo>
                        <a:pt x="1156" y="469"/>
                        <a:pt x="1114" y="466"/>
                        <a:pt x="1119" y="449"/>
                      </a:cubicBezTo>
                      <a:cubicBezTo>
                        <a:pt x="1124" y="432"/>
                        <a:pt x="1133" y="426"/>
                        <a:pt x="1147" y="393"/>
                      </a:cubicBezTo>
                      <a:cubicBezTo>
                        <a:pt x="1161" y="360"/>
                        <a:pt x="1181" y="291"/>
                        <a:pt x="1205" y="251"/>
                      </a:cubicBezTo>
                      <a:cubicBezTo>
                        <a:pt x="1229" y="211"/>
                        <a:pt x="1253" y="175"/>
                        <a:pt x="1289" y="151"/>
                      </a:cubicBezTo>
                      <a:cubicBezTo>
                        <a:pt x="1325" y="127"/>
                        <a:pt x="1393" y="124"/>
                        <a:pt x="1422" y="109"/>
                      </a:cubicBezTo>
                      <a:cubicBezTo>
                        <a:pt x="1451" y="94"/>
                        <a:pt x="1451" y="77"/>
                        <a:pt x="1466" y="59"/>
                      </a:cubicBezTo>
                      <a:cubicBezTo>
                        <a:pt x="1481" y="41"/>
                        <a:pt x="1489" y="0"/>
                        <a:pt x="1514" y="0"/>
                      </a:cubicBezTo>
                      <a:cubicBezTo>
                        <a:pt x="1539" y="0"/>
                        <a:pt x="1610" y="28"/>
                        <a:pt x="1614" y="59"/>
                      </a:cubicBezTo>
                      <a:cubicBezTo>
                        <a:pt x="1618" y="90"/>
                        <a:pt x="1547" y="159"/>
                        <a:pt x="1537" y="184"/>
                      </a:cubicBezTo>
                      <a:cubicBezTo>
                        <a:pt x="1527" y="209"/>
                        <a:pt x="1517" y="229"/>
                        <a:pt x="1551" y="209"/>
                      </a:cubicBezTo>
                      <a:cubicBezTo>
                        <a:pt x="1585" y="189"/>
                        <a:pt x="1690" y="93"/>
                        <a:pt x="1743" y="65"/>
                      </a:cubicBezTo>
                      <a:cubicBezTo>
                        <a:pt x="1796" y="37"/>
                        <a:pt x="1843" y="34"/>
                        <a:pt x="1867" y="42"/>
                      </a:cubicBezTo>
                      <a:cubicBezTo>
                        <a:pt x="1891" y="50"/>
                        <a:pt x="1919" y="67"/>
                        <a:pt x="1887" y="113"/>
                      </a:cubicBezTo>
                      <a:cubicBezTo>
                        <a:pt x="1855" y="159"/>
                        <a:pt x="1687" y="294"/>
                        <a:pt x="1674" y="318"/>
                      </a:cubicBezTo>
                      <a:cubicBezTo>
                        <a:pt x="1661" y="342"/>
                        <a:pt x="1776" y="259"/>
                        <a:pt x="1808" y="259"/>
                      </a:cubicBezTo>
                      <a:cubicBezTo>
                        <a:pt x="1840" y="259"/>
                        <a:pt x="1871" y="289"/>
                        <a:pt x="1865" y="318"/>
                      </a:cubicBezTo>
                      <a:cubicBezTo>
                        <a:pt x="1859" y="347"/>
                        <a:pt x="1784" y="406"/>
                        <a:pt x="1773" y="434"/>
                      </a:cubicBezTo>
                      <a:cubicBezTo>
                        <a:pt x="1762" y="462"/>
                        <a:pt x="1804" y="455"/>
                        <a:pt x="1800" y="484"/>
                      </a:cubicBezTo>
                      <a:cubicBezTo>
                        <a:pt x="1796" y="513"/>
                        <a:pt x="1772" y="578"/>
                        <a:pt x="1750" y="610"/>
                      </a:cubicBezTo>
                      <a:cubicBezTo>
                        <a:pt x="1728" y="642"/>
                        <a:pt x="1748" y="655"/>
                        <a:pt x="1667" y="676"/>
                      </a:cubicBezTo>
                      <a:cubicBezTo>
                        <a:pt x="1586" y="697"/>
                        <a:pt x="1358" y="701"/>
                        <a:pt x="1263" y="737"/>
                      </a:cubicBezTo>
                      <a:cubicBezTo>
                        <a:pt x="1168" y="773"/>
                        <a:pt x="1179" y="816"/>
                        <a:pt x="1097" y="893"/>
                      </a:cubicBezTo>
                      <a:cubicBezTo>
                        <a:pt x="1015" y="970"/>
                        <a:pt x="873" y="1121"/>
                        <a:pt x="771" y="1202"/>
                      </a:cubicBezTo>
                      <a:cubicBezTo>
                        <a:pt x="669" y="1283"/>
                        <a:pt x="605" y="1335"/>
                        <a:pt x="487" y="1377"/>
                      </a:cubicBezTo>
                      <a:cubicBezTo>
                        <a:pt x="369" y="1419"/>
                        <a:pt x="126" y="1532"/>
                        <a:pt x="63" y="1457"/>
                      </a:cubicBezTo>
                      <a:cubicBezTo>
                        <a:pt x="0" y="1382"/>
                        <a:pt x="101" y="1020"/>
                        <a:pt x="111" y="92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>
                        <a:gamma/>
                        <a:shade val="96078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3111" name="Freeform 1181">
                  <a:extLst>
                    <a:ext uri="{FF2B5EF4-FFF2-40B4-BE49-F238E27FC236}">
                      <a16:creationId xmlns:a16="http://schemas.microsoft.com/office/drawing/2014/main" id="{2BCC3465-3960-53BC-19E1-7C3738CDE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24" y="3120"/>
                  <a:ext cx="168" cy="160"/>
                </a:xfrm>
                <a:custGeom>
                  <a:avLst/>
                  <a:gdLst>
                    <a:gd name="T0" fmla="*/ 168 w 168"/>
                    <a:gd name="T1" fmla="*/ 0 h 160"/>
                    <a:gd name="T2" fmla="*/ 24 w 168"/>
                    <a:gd name="T3" fmla="*/ 48 h 160"/>
                    <a:gd name="T4" fmla="*/ 24 w 168"/>
                    <a:gd name="T5" fmla="*/ 144 h 160"/>
                    <a:gd name="T6" fmla="*/ 120 w 168"/>
                    <a:gd name="T7" fmla="*/ 144 h 1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8" h="160">
                      <a:moveTo>
                        <a:pt x="168" y="0"/>
                      </a:moveTo>
                      <a:cubicBezTo>
                        <a:pt x="108" y="12"/>
                        <a:pt x="48" y="24"/>
                        <a:pt x="24" y="48"/>
                      </a:cubicBezTo>
                      <a:cubicBezTo>
                        <a:pt x="0" y="72"/>
                        <a:pt x="8" y="128"/>
                        <a:pt x="24" y="144"/>
                      </a:cubicBezTo>
                      <a:cubicBezTo>
                        <a:pt x="40" y="160"/>
                        <a:pt x="80" y="152"/>
                        <a:pt x="12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12" name="Freeform 1182">
                  <a:extLst>
                    <a:ext uri="{FF2B5EF4-FFF2-40B4-BE49-F238E27FC236}">
                      <a16:creationId xmlns:a16="http://schemas.microsoft.com/office/drawing/2014/main" id="{AE416D08-FD1D-6860-BA48-A5AEB3D215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127" cy="157"/>
                </a:xfrm>
                <a:custGeom>
                  <a:avLst/>
                  <a:gdLst>
                    <a:gd name="T0" fmla="*/ 73 w 127"/>
                    <a:gd name="T1" fmla="*/ 0 h 157"/>
                    <a:gd name="T2" fmla="*/ 6 w 127"/>
                    <a:gd name="T3" fmla="*/ 83 h 157"/>
                    <a:gd name="T4" fmla="*/ 35 w 127"/>
                    <a:gd name="T5" fmla="*/ 148 h 157"/>
                    <a:gd name="T6" fmla="*/ 94 w 127"/>
                    <a:gd name="T7" fmla="*/ 138 h 157"/>
                    <a:gd name="T8" fmla="*/ 127 w 127"/>
                    <a:gd name="T9" fmla="*/ 88 h 1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7" h="157">
                      <a:moveTo>
                        <a:pt x="73" y="0"/>
                      </a:moveTo>
                      <a:cubicBezTo>
                        <a:pt x="62" y="14"/>
                        <a:pt x="12" y="59"/>
                        <a:pt x="6" y="83"/>
                      </a:cubicBezTo>
                      <a:cubicBezTo>
                        <a:pt x="0" y="107"/>
                        <a:pt x="20" y="139"/>
                        <a:pt x="35" y="148"/>
                      </a:cubicBezTo>
                      <a:cubicBezTo>
                        <a:pt x="50" y="157"/>
                        <a:pt x="79" y="148"/>
                        <a:pt x="94" y="138"/>
                      </a:cubicBezTo>
                      <a:cubicBezTo>
                        <a:pt x="109" y="128"/>
                        <a:pt x="120" y="98"/>
                        <a:pt x="127" y="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3088" name="Freeform 1183">
                <a:extLst>
                  <a:ext uri="{FF2B5EF4-FFF2-40B4-BE49-F238E27FC236}">
                    <a16:creationId xmlns:a16="http://schemas.microsoft.com/office/drawing/2014/main" id="{854ECC1B-E3BE-13B2-A46C-97DFA5293F9C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316" y="3596"/>
                <a:ext cx="572" cy="424"/>
              </a:xfrm>
              <a:custGeom>
                <a:avLst/>
                <a:gdLst>
                  <a:gd name="T0" fmla="*/ 5 w 760"/>
                  <a:gd name="T1" fmla="*/ 542 h 326"/>
                  <a:gd name="T2" fmla="*/ 5 w 760"/>
                  <a:gd name="T3" fmla="*/ 1389 h 326"/>
                  <a:gd name="T4" fmla="*/ 9 w 760"/>
                  <a:gd name="T5" fmla="*/ 4866 h 326"/>
                  <a:gd name="T6" fmla="*/ 30 w 760"/>
                  <a:gd name="T7" fmla="*/ 5731 h 326"/>
                  <a:gd name="T8" fmla="*/ 30 w 760"/>
                  <a:gd name="T9" fmla="*/ 4005 h 326"/>
                  <a:gd name="T10" fmla="*/ 23 w 760"/>
                  <a:gd name="T11" fmla="*/ 423 h 326"/>
                  <a:gd name="T12" fmla="*/ 22 w 760"/>
                  <a:gd name="T13" fmla="*/ 1389 h 326"/>
                  <a:gd name="T14" fmla="*/ 13 w 760"/>
                  <a:gd name="T15" fmla="*/ 1389 h 326"/>
                  <a:gd name="T16" fmla="*/ 3 w 760"/>
                  <a:gd name="T17" fmla="*/ 1389 h 326"/>
                  <a:gd name="T18" fmla="*/ 2 w 760"/>
                  <a:gd name="T19" fmla="*/ 4866 h 326"/>
                  <a:gd name="T20" fmla="*/ 5 w 760"/>
                  <a:gd name="T21" fmla="*/ 3128 h 3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0" h="326">
                    <a:moveTo>
                      <a:pt x="104" y="30"/>
                    </a:moveTo>
                    <a:cubicBezTo>
                      <a:pt x="96" y="34"/>
                      <a:pt x="88" y="38"/>
                      <a:pt x="104" y="78"/>
                    </a:cubicBezTo>
                    <a:cubicBezTo>
                      <a:pt x="120" y="118"/>
                      <a:pt x="104" y="230"/>
                      <a:pt x="200" y="270"/>
                    </a:cubicBezTo>
                    <a:cubicBezTo>
                      <a:pt x="296" y="310"/>
                      <a:pt x="600" y="326"/>
                      <a:pt x="680" y="318"/>
                    </a:cubicBezTo>
                    <a:cubicBezTo>
                      <a:pt x="760" y="310"/>
                      <a:pt x="706" y="271"/>
                      <a:pt x="680" y="222"/>
                    </a:cubicBezTo>
                    <a:cubicBezTo>
                      <a:pt x="654" y="173"/>
                      <a:pt x="555" y="48"/>
                      <a:pt x="523" y="24"/>
                    </a:cubicBezTo>
                    <a:cubicBezTo>
                      <a:pt x="491" y="0"/>
                      <a:pt x="526" y="69"/>
                      <a:pt x="488" y="78"/>
                    </a:cubicBezTo>
                    <a:cubicBezTo>
                      <a:pt x="450" y="87"/>
                      <a:pt x="368" y="78"/>
                      <a:pt x="296" y="78"/>
                    </a:cubicBezTo>
                    <a:cubicBezTo>
                      <a:pt x="224" y="78"/>
                      <a:pt x="104" y="46"/>
                      <a:pt x="56" y="78"/>
                    </a:cubicBezTo>
                    <a:cubicBezTo>
                      <a:pt x="8" y="110"/>
                      <a:pt x="0" y="254"/>
                      <a:pt x="8" y="270"/>
                    </a:cubicBezTo>
                    <a:cubicBezTo>
                      <a:pt x="16" y="286"/>
                      <a:pt x="60" y="230"/>
                      <a:pt x="104" y="174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36" name="Freeform 1184">
                <a:extLst>
                  <a:ext uri="{FF2B5EF4-FFF2-40B4-BE49-F238E27FC236}">
                    <a16:creationId xmlns:a16="http://schemas.microsoft.com/office/drawing/2014/main" id="{919EFFCA-07CF-0BE4-75C7-075E84716C5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979" y="2584"/>
                <a:ext cx="770" cy="1250"/>
              </a:xfrm>
              <a:custGeom>
                <a:avLst/>
                <a:gdLst>
                  <a:gd name="T0" fmla="*/ 960 w 1096"/>
                  <a:gd name="T1" fmla="*/ 48 h 1808"/>
                  <a:gd name="T2" fmla="*/ 1008 w 1096"/>
                  <a:gd name="T3" fmla="*/ 480 h 1808"/>
                  <a:gd name="T4" fmla="*/ 1008 w 1096"/>
                  <a:gd name="T5" fmla="*/ 960 h 1808"/>
                  <a:gd name="T6" fmla="*/ 960 w 1096"/>
                  <a:gd name="T7" fmla="*/ 1680 h 1808"/>
                  <a:gd name="T8" fmla="*/ 624 w 1096"/>
                  <a:gd name="T9" fmla="*/ 1728 h 1808"/>
                  <a:gd name="T10" fmla="*/ 480 w 1096"/>
                  <a:gd name="T11" fmla="*/ 1680 h 1808"/>
                  <a:gd name="T12" fmla="*/ 480 w 1096"/>
                  <a:gd name="T13" fmla="*/ 1344 h 1808"/>
                  <a:gd name="T14" fmla="*/ 432 w 1096"/>
                  <a:gd name="T15" fmla="*/ 912 h 1808"/>
                  <a:gd name="T16" fmla="*/ 288 w 1096"/>
                  <a:gd name="T17" fmla="*/ 528 h 1808"/>
                  <a:gd name="T18" fmla="*/ 96 w 1096"/>
                  <a:gd name="T19" fmla="*/ 96 h 1808"/>
                  <a:gd name="T20" fmla="*/ 144 w 1096"/>
                  <a:gd name="T21" fmla="*/ 96 h 1808"/>
                  <a:gd name="T22" fmla="*/ 960 w 1096"/>
                  <a:gd name="T23" fmla="*/ 0 h 1808"/>
                  <a:gd name="T24" fmla="*/ 960 w 1096"/>
                  <a:gd name="T25" fmla="*/ 96 h 1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6" h="1808">
                    <a:moveTo>
                      <a:pt x="960" y="48"/>
                    </a:moveTo>
                    <a:cubicBezTo>
                      <a:pt x="980" y="188"/>
                      <a:pt x="1000" y="328"/>
                      <a:pt x="1008" y="480"/>
                    </a:cubicBezTo>
                    <a:cubicBezTo>
                      <a:pt x="1016" y="632"/>
                      <a:pt x="1016" y="760"/>
                      <a:pt x="1008" y="960"/>
                    </a:cubicBezTo>
                    <a:cubicBezTo>
                      <a:pt x="1000" y="1160"/>
                      <a:pt x="1024" y="1552"/>
                      <a:pt x="960" y="1680"/>
                    </a:cubicBezTo>
                    <a:cubicBezTo>
                      <a:pt x="896" y="1808"/>
                      <a:pt x="704" y="1728"/>
                      <a:pt x="624" y="1728"/>
                    </a:cubicBezTo>
                    <a:cubicBezTo>
                      <a:pt x="544" y="1728"/>
                      <a:pt x="504" y="1744"/>
                      <a:pt x="480" y="1680"/>
                    </a:cubicBezTo>
                    <a:cubicBezTo>
                      <a:pt x="456" y="1616"/>
                      <a:pt x="488" y="1472"/>
                      <a:pt x="480" y="1344"/>
                    </a:cubicBezTo>
                    <a:cubicBezTo>
                      <a:pt x="472" y="1216"/>
                      <a:pt x="464" y="1048"/>
                      <a:pt x="432" y="912"/>
                    </a:cubicBezTo>
                    <a:cubicBezTo>
                      <a:pt x="400" y="776"/>
                      <a:pt x="344" y="664"/>
                      <a:pt x="288" y="528"/>
                    </a:cubicBezTo>
                    <a:cubicBezTo>
                      <a:pt x="232" y="392"/>
                      <a:pt x="120" y="168"/>
                      <a:pt x="96" y="96"/>
                    </a:cubicBezTo>
                    <a:cubicBezTo>
                      <a:pt x="72" y="24"/>
                      <a:pt x="0" y="112"/>
                      <a:pt x="144" y="96"/>
                    </a:cubicBezTo>
                    <a:cubicBezTo>
                      <a:pt x="288" y="80"/>
                      <a:pt x="824" y="0"/>
                      <a:pt x="960" y="0"/>
                    </a:cubicBezTo>
                    <a:cubicBezTo>
                      <a:pt x="1096" y="0"/>
                      <a:pt x="960" y="80"/>
                      <a:pt x="960" y="96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4737" name="Freeform 1185">
                <a:extLst>
                  <a:ext uri="{FF2B5EF4-FFF2-40B4-BE49-F238E27FC236}">
                    <a16:creationId xmlns:a16="http://schemas.microsoft.com/office/drawing/2014/main" id="{7A481441-2E92-E1A4-8F1F-116047ACF86F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24" y="2484"/>
                <a:ext cx="720" cy="1453"/>
              </a:xfrm>
              <a:custGeom>
                <a:avLst/>
                <a:gdLst>
                  <a:gd name="T0" fmla="*/ 296 w 1064"/>
                  <a:gd name="T1" fmla="*/ 0 h 2144"/>
                  <a:gd name="T2" fmla="*/ 200 w 1064"/>
                  <a:gd name="T3" fmla="*/ 336 h 2144"/>
                  <a:gd name="T4" fmla="*/ 104 w 1064"/>
                  <a:gd name="T5" fmla="*/ 528 h 2144"/>
                  <a:gd name="T6" fmla="*/ 152 w 1064"/>
                  <a:gd name="T7" fmla="*/ 960 h 2144"/>
                  <a:gd name="T8" fmla="*/ 152 w 1064"/>
                  <a:gd name="T9" fmla="*/ 1440 h 2144"/>
                  <a:gd name="T10" fmla="*/ 56 w 1064"/>
                  <a:gd name="T11" fmla="*/ 1776 h 2144"/>
                  <a:gd name="T12" fmla="*/ 8 w 1064"/>
                  <a:gd name="T13" fmla="*/ 1968 h 2144"/>
                  <a:gd name="T14" fmla="*/ 104 w 1064"/>
                  <a:gd name="T15" fmla="*/ 2064 h 2144"/>
                  <a:gd name="T16" fmla="*/ 392 w 1064"/>
                  <a:gd name="T17" fmla="*/ 2112 h 2144"/>
                  <a:gd name="T18" fmla="*/ 488 w 1064"/>
                  <a:gd name="T19" fmla="*/ 2112 h 2144"/>
                  <a:gd name="T20" fmla="*/ 536 w 1064"/>
                  <a:gd name="T21" fmla="*/ 1920 h 2144"/>
                  <a:gd name="T22" fmla="*/ 632 w 1064"/>
                  <a:gd name="T23" fmla="*/ 1536 h 2144"/>
                  <a:gd name="T24" fmla="*/ 776 w 1064"/>
                  <a:gd name="T25" fmla="*/ 1152 h 2144"/>
                  <a:gd name="T26" fmla="*/ 872 w 1064"/>
                  <a:gd name="T27" fmla="*/ 768 h 2144"/>
                  <a:gd name="T28" fmla="*/ 1064 w 1064"/>
                  <a:gd name="T29" fmla="*/ 288 h 2144"/>
                  <a:gd name="T30" fmla="*/ 872 w 1064"/>
                  <a:gd name="T31" fmla="*/ 192 h 2144"/>
                  <a:gd name="T32" fmla="*/ 344 w 1064"/>
                  <a:gd name="T33" fmla="*/ 0 h 2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4" h="2144">
                    <a:moveTo>
                      <a:pt x="296" y="0"/>
                    </a:moveTo>
                    <a:cubicBezTo>
                      <a:pt x="264" y="124"/>
                      <a:pt x="232" y="248"/>
                      <a:pt x="200" y="336"/>
                    </a:cubicBezTo>
                    <a:cubicBezTo>
                      <a:pt x="168" y="424"/>
                      <a:pt x="112" y="424"/>
                      <a:pt x="104" y="528"/>
                    </a:cubicBezTo>
                    <a:cubicBezTo>
                      <a:pt x="96" y="632"/>
                      <a:pt x="144" y="808"/>
                      <a:pt x="152" y="960"/>
                    </a:cubicBezTo>
                    <a:cubicBezTo>
                      <a:pt x="160" y="1112"/>
                      <a:pt x="168" y="1304"/>
                      <a:pt x="152" y="1440"/>
                    </a:cubicBezTo>
                    <a:cubicBezTo>
                      <a:pt x="136" y="1576"/>
                      <a:pt x="80" y="1688"/>
                      <a:pt x="56" y="1776"/>
                    </a:cubicBezTo>
                    <a:cubicBezTo>
                      <a:pt x="32" y="1864"/>
                      <a:pt x="0" y="1920"/>
                      <a:pt x="8" y="1968"/>
                    </a:cubicBezTo>
                    <a:cubicBezTo>
                      <a:pt x="16" y="2016"/>
                      <a:pt x="40" y="2040"/>
                      <a:pt x="104" y="2064"/>
                    </a:cubicBezTo>
                    <a:cubicBezTo>
                      <a:pt x="168" y="2088"/>
                      <a:pt x="328" y="2104"/>
                      <a:pt x="392" y="2112"/>
                    </a:cubicBezTo>
                    <a:cubicBezTo>
                      <a:pt x="456" y="2120"/>
                      <a:pt x="464" y="2144"/>
                      <a:pt x="488" y="2112"/>
                    </a:cubicBezTo>
                    <a:cubicBezTo>
                      <a:pt x="512" y="2080"/>
                      <a:pt x="512" y="2016"/>
                      <a:pt x="536" y="1920"/>
                    </a:cubicBezTo>
                    <a:cubicBezTo>
                      <a:pt x="560" y="1824"/>
                      <a:pt x="592" y="1664"/>
                      <a:pt x="632" y="1536"/>
                    </a:cubicBezTo>
                    <a:cubicBezTo>
                      <a:pt x="672" y="1408"/>
                      <a:pt x="736" y="1280"/>
                      <a:pt x="776" y="1152"/>
                    </a:cubicBezTo>
                    <a:cubicBezTo>
                      <a:pt x="816" y="1024"/>
                      <a:pt x="824" y="912"/>
                      <a:pt x="872" y="768"/>
                    </a:cubicBezTo>
                    <a:cubicBezTo>
                      <a:pt x="920" y="624"/>
                      <a:pt x="1064" y="384"/>
                      <a:pt x="1064" y="288"/>
                    </a:cubicBezTo>
                    <a:cubicBezTo>
                      <a:pt x="1064" y="192"/>
                      <a:pt x="992" y="240"/>
                      <a:pt x="872" y="192"/>
                    </a:cubicBezTo>
                    <a:cubicBezTo>
                      <a:pt x="752" y="144"/>
                      <a:pt x="548" y="72"/>
                      <a:pt x="344" y="0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3091" name="Freeform 1186">
                <a:extLst>
                  <a:ext uri="{FF2B5EF4-FFF2-40B4-BE49-F238E27FC236}">
                    <a16:creationId xmlns:a16="http://schemas.microsoft.com/office/drawing/2014/main" id="{766D35C6-2E3F-1BFB-615F-F705CD1112EA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50" y="3836"/>
                <a:ext cx="487" cy="372"/>
              </a:xfrm>
              <a:custGeom>
                <a:avLst/>
                <a:gdLst>
                  <a:gd name="T0" fmla="*/ 6 w 647"/>
                  <a:gd name="T1" fmla="*/ 0 h 456"/>
                  <a:gd name="T2" fmla="*/ 8 w 647"/>
                  <a:gd name="T3" fmla="*/ 11 h 456"/>
                  <a:gd name="T4" fmla="*/ 6 w 647"/>
                  <a:gd name="T5" fmla="*/ 19 h 456"/>
                  <a:gd name="T6" fmla="*/ 8 w 647"/>
                  <a:gd name="T7" fmla="*/ 31 h 456"/>
                  <a:gd name="T8" fmla="*/ 15 w 647"/>
                  <a:gd name="T9" fmla="*/ 42 h 456"/>
                  <a:gd name="T10" fmla="*/ 25 w 647"/>
                  <a:gd name="T11" fmla="*/ 46 h 456"/>
                  <a:gd name="T12" fmla="*/ 28 w 647"/>
                  <a:gd name="T13" fmla="*/ 46 h 456"/>
                  <a:gd name="T14" fmla="*/ 29 w 647"/>
                  <a:gd name="T15" fmla="*/ 34 h 456"/>
                  <a:gd name="T16" fmla="*/ 28 w 647"/>
                  <a:gd name="T17" fmla="*/ 21 h 456"/>
                  <a:gd name="T18" fmla="*/ 24 w 647"/>
                  <a:gd name="T19" fmla="*/ 7 h 456"/>
                  <a:gd name="T20" fmla="*/ 13 w 647"/>
                  <a:gd name="T21" fmla="*/ 9 h 456"/>
                  <a:gd name="T22" fmla="*/ 3 w 647"/>
                  <a:gd name="T23" fmla="*/ 2 h 456"/>
                  <a:gd name="T24" fmla="*/ 2 w 647"/>
                  <a:gd name="T25" fmla="*/ 23 h 456"/>
                  <a:gd name="T26" fmla="*/ 5 w 647"/>
                  <a:gd name="T27" fmla="*/ 21 h 456"/>
                  <a:gd name="T28" fmla="*/ 8 w 647"/>
                  <a:gd name="T29" fmla="*/ 11 h 4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7" h="456">
                    <a:moveTo>
                      <a:pt x="124" y="0"/>
                    </a:moveTo>
                    <a:cubicBezTo>
                      <a:pt x="136" y="18"/>
                      <a:pt x="191" y="73"/>
                      <a:pt x="195" y="102"/>
                    </a:cubicBezTo>
                    <a:cubicBezTo>
                      <a:pt x="199" y="131"/>
                      <a:pt x="149" y="143"/>
                      <a:pt x="149" y="175"/>
                    </a:cubicBezTo>
                    <a:cubicBezTo>
                      <a:pt x="149" y="207"/>
                      <a:pt x="163" y="258"/>
                      <a:pt x="195" y="294"/>
                    </a:cubicBezTo>
                    <a:cubicBezTo>
                      <a:pt x="227" y="330"/>
                      <a:pt x="275" y="366"/>
                      <a:pt x="339" y="390"/>
                    </a:cubicBezTo>
                    <a:cubicBezTo>
                      <a:pt x="403" y="414"/>
                      <a:pt x="531" y="430"/>
                      <a:pt x="579" y="438"/>
                    </a:cubicBezTo>
                    <a:cubicBezTo>
                      <a:pt x="627" y="446"/>
                      <a:pt x="616" y="456"/>
                      <a:pt x="627" y="438"/>
                    </a:cubicBezTo>
                    <a:cubicBezTo>
                      <a:pt x="638" y="420"/>
                      <a:pt x="647" y="368"/>
                      <a:pt x="647" y="328"/>
                    </a:cubicBezTo>
                    <a:cubicBezTo>
                      <a:pt x="647" y="288"/>
                      <a:pt x="644" y="241"/>
                      <a:pt x="627" y="198"/>
                    </a:cubicBezTo>
                    <a:cubicBezTo>
                      <a:pt x="610" y="155"/>
                      <a:pt x="604" y="88"/>
                      <a:pt x="547" y="69"/>
                    </a:cubicBezTo>
                    <a:cubicBezTo>
                      <a:pt x="490" y="50"/>
                      <a:pt x="365" y="90"/>
                      <a:pt x="283" y="83"/>
                    </a:cubicBezTo>
                    <a:cubicBezTo>
                      <a:pt x="201" y="76"/>
                      <a:pt x="103" y="3"/>
                      <a:pt x="57" y="25"/>
                    </a:cubicBezTo>
                    <a:cubicBezTo>
                      <a:pt x="11" y="47"/>
                      <a:pt x="0" y="188"/>
                      <a:pt x="7" y="217"/>
                    </a:cubicBezTo>
                    <a:cubicBezTo>
                      <a:pt x="14" y="246"/>
                      <a:pt x="68" y="217"/>
                      <a:pt x="99" y="198"/>
                    </a:cubicBezTo>
                    <a:cubicBezTo>
                      <a:pt x="130" y="179"/>
                      <a:pt x="167" y="142"/>
                      <a:pt x="195" y="10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2" name="Freeform 1187">
                <a:extLst>
                  <a:ext uri="{FF2B5EF4-FFF2-40B4-BE49-F238E27FC236}">
                    <a16:creationId xmlns:a16="http://schemas.microsoft.com/office/drawing/2014/main" id="{9D5BD71D-A30B-7605-4DBD-94876582D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66"/>
                <a:ext cx="1779" cy="1507"/>
              </a:xfrm>
              <a:custGeom>
                <a:avLst/>
                <a:gdLst>
                  <a:gd name="T0" fmla="*/ 92 w 1779"/>
                  <a:gd name="T1" fmla="*/ 508 h 1507"/>
                  <a:gd name="T2" fmla="*/ 51 w 1779"/>
                  <a:gd name="T3" fmla="*/ 604 h 1507"/>
                  <a:gd name="T4" fmla="*/ 161 w 1779"/>
                  <a:gd name="T5" fmla="*/ 329 h 1507"/>
                  <a:gd name="T6" fmla="*/ 243 w 1779"/>
                  <a:gd name="T7" fmla="*/ 151 h 1507"/>
                  <a:gd name="T8" fmla="*/ 339 w 1779"/>
                  <a:gd name="T9" fmla="*/ 69 h 1507"/>
                  <a:gd name="T10" fmla="*/ 695 w 1779"/>
                  <a:gd name="T11" fmla="*/ 0 h 1507"/>
                  <a:gd name="T12" fmla="*/ 1420 w 1779"/>
                  <a:gd name="T13" fmla="*/ 27 h 1507"/>
                  <a:gd name="T14" fmla="*/ 1500 w 1779"/>
                  <a:gd name="T15" fmla="*/ 85 h 1507"/>
                  <a:gd name="T16" fmla="*/ 1651 w 1779"/>
                  <a:gd name="T17" fmla="*/ 134 h 1507"/>
                  <a:gd name="T18" fmla="*/ 1765 w 1779"/>
                  <a:gd name="T19" fmla="*/ 343 h 1507"/>
                  <a:gd name="T20" fmla="*/ 1779 w 1779"/>
                  <a:gd name="T21" fmla="*/ 535 h 1507"/>
                  <a:gd name="T22" fmla="*/ 1779 w 1779"/>
                  <a:gd name="T23" fmla="*/ 645 h 1507"/>
                  <a:gd name="T24" fmla="*/ 1655 w 1779"/>
                  <a:gd name="T25" fmla="*/ 645 h 1507"/>
                  <a:gd name="T26" fmla="*/ 1546 w 1779"/>
                  <a:gd name="T27" fmla="*/ 659 h 1507"/>
                  <a:gd name="T28" fmla="*/ 1422 w 1779"/>
                  <a:gd name="T29" fmla="*/ 617 h 1507"/>
                  <a:gd name="T30" fmla="*/ 1449 w 1779"/>
                  <a:gd name="T31" fmla="*/ 590 h 1507"/>
                  <a:gd name="T32" fmla="*/ 1400 w 1779"/>
                  <a:gd name="T33" fmla="*/ 795 h 1507"/>
                  <a:gd name="T34" fmla="*/ 1319 w 1779"/>
                  <a:gd name="T35" fmla="*/ 1038 h 1507"/>
                  <a:gd name="T36" fmla="*/ 1247 w 1779"/>
                  <a:gd name="T37" fmla="*/ 1150 h 1507"/>
                  <a:gd name="T38" fmla="*/ 1203 w 1779"/>
                  <a:gd name="T39" fmla="*/ 1254 h 1507"/>
                  <a:gd name="T40" fmla="*/ 1181 w 1779"/>
                  <a:gd name="T41" fmla="*/ 1420 h 1507"/>
                  <a:gd name="T42" fmla="*/ 1077 w 1779"/>
                  <a:gd name="T43" fmla="*/ 1465 h 1507"/>
                  <a:gd name="T44" fmla="*/ 717 w 1779"/>
                  <a:gd name="T45" fmla="*/ 1507 h 1507"/>
                  <a:gd name="T46" fmla="*/ 387 w 1779"/>
                  <a:gd name="T47" fmla="*/ 1478 h 1507"/>
                  <a:gd name="T48" fmla="*/ 229 w 1779"/>
                  <a:gd name="T49" fmla="*/ 1363 h 1507"/>
                  <a:gd name="T50" fmla="*/ 66 w 1779"/>
                  <a:gd name="T51" fmla="*/ 1215 h 1507"/>
                  <a:gd name="T52" fmla="*/ 0 w 1779"/>
                  <a:gd name="T53" fmla="*/ 956 h 1507"/>
                  <a:gd name="T54" fmla="*/ 65 w 1779"/>
                  <a:gd name="T55" fmla="*/ 521 h 1507"/>
                  <a:gd name="T56" fmla="*/ 298 w 1779"/>
                  <a:gd name="T57" fmla="*/ 549 h 1507"/>
                  <a:gd name="T58" fmla="*/ 92 w 1779"/>
                  <a:gd name="T59" fmla="*/ 508 h 150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779" h="1507">
                    <a:moveTo>
                      <a:pt x="92" y="508"/>
                    </a:moveTo>
                    <a:lnTo>
                      <a:pt x="51" y="604"/>
                    </a:lnTo>
                    <a:lnTo>
                      <a:pt x="161" y="329"/>
                    </a:lnTo>
                    <a:lnTo>
                      <a:pt x="243" y="151"/>
                    </a:lnTo>
                    <a:lnTo>
                      <a:pt x="339" y="69"/>
                    </a:lnTo>
                    <a:lnTo>
                      <a:pt x="695" y="0"/>
                    </a:lnTo>
                    <a:lnTo>
                      <a:pt x="1420" y="27"/>
                    </a:lnTo>
                    <a:lnTo>
                      <a:pt x="1500" y="85"/>
                    </a:lnTo>
                    <a:lnTo>
                      <a:pt x="1651" y="134"/>
                    </a:lnTo>
                    <a:lnTo>
                      <a:pt x="1765" y="343"/>
                    </a:lnTo>
                    <a:lnTo>
                      <a:pt x="1779" y="535"/>
                    </a:lnTo>
                    <a:lnTo>
                      <a:pt x="1779" y="645"/>
                    </a:lnTo>
                    <a:lnTo>
                      <a:pt x="1655" y="645"/>
                    </a:lnTo>
                    <a:lnTo>
                      <a:pt x="1546" y="659"/>
                    </a:lnTo>
                    <a:lnTo>
                      <a:pt x="1422" y="617"/>
                    </a:lnTo>
                    <a:lnTo>
                      <a:pt x="1449" y="590"/>
                    </a:lnTo>
                    <a:lnTo>
                      <a:pt x="1400" y="795"/>
                    </a:lnTo>
                    <a:lnTo>
                      <a:pt x="1319" y="1038"/>
                    </a:lnTo>
                    <a:lnTo>
                      <a:pt x="1247" y="1150"/>
                    </a:lnTo>
                    <a:lnTo>
                      <a:pt x="1203" y="1254"/>
                    </a:lnTo>
                    <a:lnTo>
                      <a:pt x="1181" y="1420"/>
                    </a:lnTo>
                    <a:lnTo>
                      <a:pt x="1077" y="1465"/>
                    </a:lnTo>
                    <a:lnTo>
                      <a:pt x="717" y="1507"/>
                    </a:lnTo>
                    <a:lnTo>
                      <a:pt x="387" y="1478"/>
                    </a:lnTo>
                    <a:lnTo>
                      <a:pt x="229" y="1363"/>
                    </a:lnTo>
                    <a:lnTo>
                      <a:pt x="66" y="1215"/>
                    </a:lnTo>
                    <a:lnTo>
                      <a:pt x="0" y="956"/>
                    </a:lnTo>
                    <a:lnTo>
                      <a:pt x="65" y="521"/>
                    </a:lnTo>
                    <a:lnTo>
                      <a:pt x="298" y="549"/>
                    </a:lnTo>
                    <a:lnTo>
                      <a:pt x="92" y="50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3" name="Freeform 1188">
                <a:extLst>
                  <a:ext uri="{FF2B5EF4-FFF2-40B4-BE49-F238E27FC236}">
                    <a16:creationId xmlns:a16="http://schemas.microsoft.com/office/drawing/2014/main" id="{ED684A0D-B727-C046-9CEC-CFBCA09B7BD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2" y="336"/>
                <a:ext cx="376" cy="478"/>
              </a:xfrm>
              <a:custGeom>
                <a:avLst/>
                <a:gdLst>
                  <a:gd name="T0" fmla="*/ 6 w 528"/>
                  <a:gd name="T1" fmla="*/ 0 h 672"/>
                  <a:gd name="T2" fmla="*/ 0 w 528"/>
                  <a:gd name="T3" fmla="*/ 2 h 672"/>
                  <a:gd name="T4" fmla="*/ 4 w 528"/>
                  <a:gd name="T5" fmla="*/ 16 h 672"/>
                  <a:gd name="T6" fmla="*/ 13 w 528"/>
                  <a:gd name="T7" fmla="*/ 15 h 672"/>
                  <a:gd name="T8" fmla="*/ 6 w 528"/>
                  <a:gd name="T9" fmla="*/ 0 h 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672">
                    <a:moveTo>
                      <a:pt x="240" y="0"/>
                    </a:moveTo>
                    <a:lnTo>
                      <a:pt x="0" y="96"/>
                    </a:lnTo>
                    <a:lnTo>
                      <a:pt x="144" y="672"/>
                    </a:lnTo>
                    <a:lnTo>
                      <a:pt x="528" y="624"/>
                    </a:lnTo>
                    <a:lnTo>
                      <a:pt x="2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4" name="Freeform 1189">
                <a:extLst>
                  <a:ext uri="{FF2B5EF4-FFF2-40B4-BE49-F238E27FC236}">
                    <a16:creationId xmlns:a16="http://schemas.microsoft.com/office/drawing/2014/main" id="{96F27875-41BA-03A0-0794-06BE01304F7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20" y="384"/>
                <a:ext cx="480" cy="432"/>
              </a:xfrm>
              <a:custGeom>
                <a:avLst/>
                <a:gdLst>
                  <a:gd name="T0" fmla="*/ 134 w 528"/>
                  <a:gd name="T1" fmla="*/ 0 h 528"/>
                  <a:gd name="T2" fmla="*/ 185 w 528"/>
                  <a:gd name="T3" fmla="*/ 16 h 528"/>
                  <a:gd name="T4" fmla="*/ 68 w 528"/>
                  <a:gd name="T5" fmla="*/ 58 h 528"/>
                  <a:gd name="T6" fmla="*/ 0 w 528"/>
                  <a:gd name="T7" fmla="*/ 43 h 528"/>
                  <a:gd name="T8" fmla="*/ 134 w 528"/>
                  <a:gd name="T9" fmla="*/ 0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528">
                    <a:moveTo>
                      <a:pt x="384" y="0"/>
                    </a:moveTo>
                    <a:lnTo>
                      <a:pt x="528" y="144"/>
                    </a:lnTo>
                    <a:lnTo>
                      <a:pt x="192" y="528"/>
                    </a:lnTo>
                    <a:lnTo>
                      <a:pt x="0" y="384"/>
                    </a:lnTo>
                    <a:lnTo>
                      <a:pt x="38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5" name="Freeform 1190">
                <a:extLst>
                  <a:ext uri="{FF2B5EF4-FFF2-40B4-BE49-F238E27FC236}">
                    <a16:creationId xmlns:a16="http://schemas.microsoft.com/office/drawing/2014/main" id="{55D35203-ED57-D276-7855-C6FCD98B85E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011" y="715"/>
                <a:ext cx="273" cy="534"/>
              </a:xfrm>
              <a:custGeom>
                <a:avLst/>
                <a:gdLst>
                  <a:gd name="T0" fmla="*/ 3 w 384"/>
                  <a:gd name="T1" fmla="*/ 2 h 744"/>
                  <a:gd name="T2" fmla="*/ 1 w 384"/>
                  <a:gd name="T3" fmla="*/ 14 h 744"/>
                  <a:gd name="T4" fmla="*/ 1 w 384"/>
                  <a:gd name="T5" fmla="*/ 18 h 744"/>
                  <a:gd name="T6" fmla="*/ 6 w 384"/>
                  <a:gd name="T7" fmla="*/ 17 h 744"/>
                  <a:gd name="T8" fmla="*/ 9 w 384"/>
                  <a:gd name="T9" fmla="*/ 3 h 744"/>
                  <a:gd name="T10" fmla="*/ 8 w 384"/>
                  <a:gd name="T11" fmla="*/ 3 h 744"/>
                  <a:gd name="T12" fmla="*/ 3 w 384"/>
                  <a:gd name="T13" fmla="*/ 2 h 7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4" h="744">
                    <a:moveTo>
                      <a:pt x="128" y="72"/>
                    </a:moveTo>
                    <a:cubicBezTo>
                      <a:pt x="80" y="144"/>
                      <a:pt x="48" y="448"/>
                      <a:pt x="32" y="552"/>
                    </a:cubicBezTo>
                    <a:cubicBezTo>
                      <a:pt x="16" y="656"/>
                      <a:pt x="0" y="680"/>
                      <a:pt x="32" y="696"/>
                    </a:cubicBezTo>
                    <a:cubicBezTo>
                      <a:pt x="64" y="712"/>
                      <a:pt x="168" y="744"/>
                      <a:pt x="224" y="648"/>
                    </a:cubicBezTo>
                    <a:cubicBezTo>
                      <a:pt x="280" y="552"/>
                      <a:pt x="352" y="208"/>
                      <a:pt x="368" y="120"/>
                    </a:cubicBezTo>
                    <a:cubicBezTo>
                      <a:pt x="384" y="32"/>
                      <a:pt x="360" y="128"/>
                      <a:pt x="320" y="120"/>
                    </a:cubicBezTo>
                    <a:cubicBezTo>
                      <a:pt x="280" y="112"/>
                      <a:pt x="176" y="0"/>
                      <a:pt x="128" y="7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6" name="Freeform 1191">
                <a:extLst>
                  <a:ext uri="{FF2B5EF4-FFF2-40B4-BE49-F238E27FC236}">
                    <a16:creationId xmlns:a16="http://schemas.microsoft.com/office/drawing/2014/main" id="{BC9F4A46-FA34-9353-874D-6F30C98A029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10" y="783"/>
                <a:ext cx="70" cy="274"/>
              </a:xfrm>
              <a:custGeom>
                <a:avLst/>
                <a:gdLst>
                  <a:gd name="T0" fmla="*/ 3 w 96"/>
                  <a:gd name="T1" fmla="*/ 0 h 384"/>
                  <a:gd name="T2" fmla="*/ 0 w 96"/>
                  <a:gd name="T3" fmla="*/ 10 h 3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84">
                    <a:moveTo>
                      <a:pt x="96" y="0"/>
                    </a:moveTo>
                    <a:cubicBezTo>
                      <a:pt x="96" y="0"/>
                      <a:pt x="48" y="192"/>
                      <a:pt x="0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7" name="Freeform 1192">
                <a:extLst>
                  <a:ext uri="{FF2B5EF4-FFF2-40B4-BE49-F238E27FC236}">
                    <a16:creationId xmlns:a16="http://schemas.microsoft.com/office/drawing/2014/main" id="{5B59CA94-72A9-CF08-2585-79431CAB2E2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648" y="725"/>
                <a:ext cx="20" cy="250"/>
              </a:xfrm>
              <a:custGeom>
                <a:avLst/>
                <a:gdLst>
                  <a:gd name="T0" fmla="*/ 1 w 32"/>
                  <a:gd name="T1" fmla="*/ 0 h 359"/>
                  <a:gd name="T2" fmla="*/ 1 w 32"/>
                  <a:gd name="T3" fmla="*/ 2 h 359"/>
                  <a:gd name="T4" fmla="*/ 1 w 32"/>
                  <a:gd name="T5" fmla="*/ 4 h 359"/>
                  <a:gd name="T6" fmla="*/ 1 w 32"/>
                  <a:gd name="T7" fmla="*/ 5 h 359"/>
                  <a:gd name="T8" fmla="*/ 1 w 32"/>
                  <a:gd name="T9" fmla="*/ 6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9">
                    <a:moveTo>
                      <a:pt x="11" y="0"/>
                    </a:moveTo>
                    <a:cubicBezTo>
                      <a:pt x="12" y="18"/>
                      <a:pt x="25" y="72"/>
                      <a:pt x="28" y="108"/>
                    </a:cubicBezTo>
                    <a:cubicBezTo>
                      <a:pt x="31" y="144"/>
                      <a:pt x="32" y="192"/>
                      <a:pt x="28" y="217"/>
                    </a:cubicBezTo>
                    <a:cubicBezTo>
                      <a:pt x="24" y="242"/>
                      <a:pt x="6" y="234"/>
                      <a:pt x="3" y="258"/>
                    </a:cubicBezTo>
                    <a:cubicBezTo>
                      <a:pt x="0" y="282"/>
                      <a:pt x="9" y="338"/>
                      <a:pt x="11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8" name="Freeform 1193">
                <a:extLst>
                  <a:ext uri="{FF2B5EF4-FFF2-40B4-BE49-F238E27FC236}">
                    <a16:creationId xmlns:a16="http://schemas.microsoft.com/office/drawing/2014/main" id="{D5BCD26F-D42E-8A12-CF36-068C8ED9728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838"/>
                <a:ext cx="610" cy="203"/>
              </a:xfrm>
              <a:custGeom>
                <a:avLst/>
                <a:gdLst>
                  <a:gd name="T0" fmla="*/ 21 w 856"/>
                  <a:gd name="T1" fmla="*/ 0 h 284"/>
                  <a:gd name="T2" fmla="*/ 12 w 856"/>
                  <a:gd name="T3" fmla="*/ 1 h 284"/>
                  <a:gd name="T4" fmla="*/ 6 w 856"/>
                  <a:gd name="T5" fmla="*/ 4 h 284"/>
                  <a:gd name="T6" fmla="*/ 0 w 856"/>
                  <a:gd name="T7" fmla="*/ 7 h 2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6" h="284">
                    <a:moveTo>
                      <a:pt x="856" y="0"/>
                    </a:moveTo>
                    <a:cubicBezTo>
                      <a:pt x="801" y="8"/>
                      <a:pt x="632" y="24"/>
                      <a:pt x="526" y="50"/>
                    </a:cubicBezTo>
                    <a:cubicBezTo>
                      <a:pt x="420" y="76"/>
                      <a:pt x="305" y="120"/>
                      <a:pt x="217" y="159"/>
                    </a:cubicBezTo>
                    <a:cubicBezTo>
                      <a:pt x="129" y="198"/>
                      <a:pt x="45" y="258"/>
                      <a:pt x="0" y="2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99" name="Freeform 1194">
                <a:extLst>
                  <a:ext uri="{FF2B5EF4-FFF2-40B4-BE49-F238E27FC236}">
                    <a16:creationId xmlns:a16="http://schemas.microsoft.com/office/drawing/2014/main" id="{EEB8E664-FCF5-08CE-DDFC-1D42FE18312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331" y="1013"/>
                <a:ext cx="1272" cy="310"/>
              </a:xfrm>
              <a:custGeom>
                <a:avLst/>
                <a:gdLst>
                  <a:gd name="T0" fmla="*/ 0 w 1686"/>
                  <a:gd name="T1" fmla="*/ 0 h 448"/>
                  <a:gd name="T2" fmla="*/ 20 w 1686"/>
                  <a:gd name="T3" fmla="*/ 4 h 448"/>
                  <a:gd name="T4" fmla="*/ 52 w 1686"/>
                  <a:gd name="T5" fmla="*/ 8 h 448"/>
                  <a:gd name="T6" fmla="*/ 76 w 1686"/>
                  <a:gd name="T7" fmla="*/ 6 h 4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6" h="448">
                    <a:moveTo>
                      <a:pt x="0" y="0"/>
                    </a:moveTo>
                    <a:cubicBezTo>
                      <a:pt x="74" y="38"/>
                      <a:pt x="243" y="155"/>
                      <a:pt x="436" y="226"/>
                    </a:cubicBezTo>
                    <a:cubicBezTo>
                      <a:pt x="629" y="297"/>
                      <a:pt x="952" y="404"/>
                      <a:pt x="1160" y="426"/>
                    </a:cubicBezTo>
                    <a:cubicBezTo>
                      <a:pt x="1368" y="448"/>
                      <a:pt x="1577" y="373"/>
                      <a:pt x="1686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0" name="Freeform 1195">
                <a:extLst>
                  <a:ext uri="{FF2B5EF4-FFF2-40B4-BE49-F238E27FC236}">
                    <a16:creationId xmlns:a16="http://schemas.microsoft.com/office/drawing/2014/main" id="{7D6760E3-0C2F-0661-4A6F-65EAD270DBE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938"/>
                <a:ext cx="1356" cy="564"/>
              </a:xfrm>
              <a:custGeom>
                <a:avLst/>
                <a:gdLst>
                  <a:gd name="T0" fmla="*/ 8 w 1805"/>
                  <a:gd name="T1" fmla="*/ 1 h 819"/>
                  <a:gd name="T2" fmla="*/ 6 w 1805"/>
                  <a:gd name="T3" fmla="*/ 1 h 819"/>
                  <a:gd name="T4" fmla="*/ 2 w 1805"/>
                  <a:gd name="T5" fmla="*/ 5 h 819"/>
                  <a:gd name="T6" fmla="*/ 11 w 1805"/>
                  <a:gd name="T7" fmla="*/ 8 h 819"/>
                  <a:gd name="T8" fmla="*/ 26 w 1805"/>
                  <a:gd name="T9" fmla="*/ 10 h 819"/>
                  <a:gd name="T10" fmla="*/ 53 w 1805"/>
                  <a:gd name="T11" fmla="*/ 13 h 819"/>
                  <a:gd name="T12" fmla="*/ 70 w 1805"/>
                  <a:gd name="T13" fmla="*/ 13 h 819"/>
                  <a:gd name="T14" fmla="*/ 77 w 1805"/>
                  <a:gd name="T15" fmla="*/ 8 h 8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05" h="819">
                    <a:moveTo>
                      <a:pt x="161" y="48"/>
                    </a:moveTo>
                    <a:cubicBezTo>
                      <a:pt x="154" y="47"/>
                      <a:pt x="143" y="0"/>
                      <a:pt x="119" y="39"/>
                    </a:cubicBezTo>
                    <a:cubicBezTo>
                      <a:pt x="95" y="78"/>
                      <a:pt x="0" y="207"/>
                      <a:pt x="19" y="281"/>
                    </a:cubicBezTo>
                    <a:cubicBezTo>
                      <a:pt x="38" y="355"/>
                      <a:pt x="140" y="425"/>
                      <a:pt x="236" y="482"/>
                    </a:cubicBezTo>
                    <a:cubicBezTo>
                      <a:pt x="332" y="539"/>
                      <a:pt x="427" y="573"/>
                      <a:pt x="593" y="621"/>
                    </a:cubicBezTo>
                    <a:cubicBezTo>
                      <a:pt x="759" y="669"/>
                      <a:pt x="1061" y="746"/>
                      <a:pt x="1232" y="770"/>
                    </a:cubicBezTo>
                    <a:cubicBezTo>
                      <a:pt x="1403" y="794"/>
                      <a:pt x="1527" y="819"/>
                      <a:pt x="1622" y="765"/>
                    </a:cubicBezTo>
                    <a:cubicBezTo>
                      <a:pt x="1717" y="711"/>
                      <a:pt x="1767" y="514"/>
                      <a:pt x="1805" y="4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1" name="Freeform 1196">
                <a:extLst>
                  <a:ext uri="{FF2B5EF4-FFF2-40B4-BE49-F238E27FC236}">
                    <a16:creationId xmlns:a16="http://schemas.microsoft.com/office/drawing/2014/main" id="{8B69EF1B-3B98-B2EC-1993-74B83CF2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1541"/>
                <a:ext cx="1784" cy="1179"/>
              </a:xfrm>
              <a:custGeom>
                <a:avLst/>
                <a:gdLst>
                  <a:gd name="T0" fmla="*/ 403 w 1784"/>
                  <a:gd name="T1" fmla="*/ 7 h 1179"/>
                  <a:gd name="T2" fmla="*/ 602 w 1784"/>
                  <a:gd name="T3" fmla="*/ 151 h 1179"/>
                  <a:gd name="T4" fmla="*/ 872 w 1784"/>
                  <a:gd name="T5" fmla="*/ 286 h 1179"/>
                  <a:gd name="T6" fmla="*/ 1380 w 1784"/>
                  <a:gd name="T7" fmla="*/ 272 h 1179"/>
                  <a:gd name="T8" fmla="*/ 1540 w 1784"/>
                  <a:gd name="T9" fmla="*/ 236 h 1179"/>
                  <a:gd name="T10" fmla="*/ 1578 w 1784"/>
                  <a:gd name="T11" fmla="*/ 405 h 1179"/>
                  <a:gd name="T12" fmla="*/ 1703 w 1784"/>
                  <a:gd name="T13" fmla="*/ 858 h 1179"/>
                  <a:gd name="T14" fmla="*/ 1758 w 1784"/>
                  <a:gd name="T15" fmla="*/ 1019 h 1179"/>
                  <a:gd name="T16" fmla="*/ 1546 w 1784"/>
                  <a:gd name="T17" fmla="*/ 1076 h 1179"/>
                  <a:gd name="T18" fmla="*/ 1083 w 1784"/>
                  <a:gd name="T19" fmla="*/ 1163 h 1179"/>
                  <a:gd name="T20" fmla="*/ 952 w 1784"/>
                  <a:gd name="T21" fmla="*/ 978 h 1179"/>
                  <a:gd name="T22" fmla="*/ 748 w 1784"/>
                  <a:gd name="T23" fmla="*/ 1101 h 1179"/>
                  <a:gd name="T24" fmla="*/ 123 w 1784"/>
                  <a:gd name="T25" fmla="*/ 957 h 1179"/>
                  <a:gd name="T26" fmla="*/ 12 w 1784"/>
                  <a:gd name="T27" fmla="*/ 882 h 1179"/>
                  <a:gd name="T28" fmla="*/ 81 w 1784"/>
                  <a:gd name="T29" fmla="*/ 759 h 1179"/>
                  <a:gd name="T30" fmla="*/ 108 w 1784"/>
                  <a:gd name="T31" fmla="*/ 636 h 1179"/>
                  <a:gd name="T32" fmla="*/ 108 w 1784"/>
                  <a:gd name="T33" fmla="*/ 498 h 1179"/>
                  <a:gd name="T34" fmla="*/ 139 w 1784"/>
                  <a:gd name="T35" fmla="*/ 379 h 1179"/>
                  <a:gd name="T36" fmla="*/ 244 w 1784"/>
                  <a:gd name="T37" fmla="*/ 192 h 1179"/>
                  <a:gd name="T38" fmla="*/ 343 w 1784"/>
                  <a:gd name="T39" fmla="*/ 113 h 1179"/>
                  <a:gd name="T40" fmla="*/ 403 w 1784"/>
                  <a:gd name="T41" fmla="*/ 7 h 11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84" h="1179">
                    <a:moveTo>
                      <a:pt x="403" y="7"/>
                    </a:moveTo>
                    <a:cubicBezTo>
                      <a:pt x="447" y="13"/>
                      <a:pt x="524" y="104"/>
                      <a:pt x="602" y="151"/>
                    </a:cubicBezTo>
                    <a:cubicBezTo>
                      <a:pt x="681" y="197"/>
                      <a:pt x="743" y="267"/>
                      <a:pt x="872" y="286"/>
                    </a:cubicBezTo>
                    <a:cubicBezTo>
                      <a:pt x="1003" y="306"/>
                      <a:pt x="1268" y="281"/>
                      <a:pt x="1380" y="272"/>
                    </a:cubicBezTo>
                    <a:cubicBezTo>
                      <a:pt x="1491" y="263"/>
                      <a:pt x="1507" y="214"/>
                      <a:pt x="1540" y="236"/>
                    </a:cubicBezTo>
                    <a:cubicBezTo>
                      <a:pt x="1573" y="258"/>
                      <a:pt x="1551" y="302"/>
                      <a:pt x="1578" y="405"/>
                    </a:cubicBezTo>
                    <a:cubicBezTo>
                      <a:pt x="1605" y="510"/>
                      <a:pt x="1673" y="756"/>
                      <a:pt x="1703" y="858"/>
                    </a:cubicBezTo>
                    <a:cubicBezTo>
                      <a:pt x="1733" y="960"/>
                      <a:pt x="1784" y="982"/>
                      <a:pt x="1758" y="1019"/>
                    </a:cubicBezTo>
                    <a:cubicBezTo>
                      <a:pt x="1732" y="1055"/>
                      <a:pt x="1658" y="1052"/>
                      <a:pt x="1546" y="1076"/>
                    </a:cubicBezTo>
                    <a:cubicBezTo>
                      <a:pt x="1433" y="1100"/>
                      <a:pt x="1181" y="1179"/>
                      <a:pt x="1083" y="1163"/>
                    </a:cubicBezTo>
                    <a:cubicBezTo>
                      <a:pt x="983" y="1147"/>
                      <a:pt x="1008" y="988"/>
                      <a:pt x="952" y="978"/>
                    </a:cubicBezTo>
                    <a:cubicBezTo>
                      <a:pt x="896" y="968"/>
                      <a:pt x="886" y="1105"/>
                      <a:pt x="748" y="1101"/>
                    </a:cubicBezTo>
                    <a:cubicBezTo>
                      <a:pt x="609" y="1098"/>
                      <a:pt x="246" y="993"/>
                      <a:pt x="123" y="957"/>
                    </a:cubicBezTo>
                    <a:cubicBezTo>
                      <a:pt x="0" y="921"/>
                      <a:pt x="19" y="915"/>
                      <a:pt x="12" y="882"/>
                    </a:cubicBezTo>
                    <a:cubicBezTo>
                      <a:pt x="5" y="849"/>
                      <a:pt x="65" y="800"/>
                      <a:pt x="81" y="759"/>
                    </a:cubicBezTo>
                    <a:cubicBezTo>
                      <a:pt x="97" y="718"/>
                      <a:pt x="104" y="679"/>
                      <a:pt x="108" y="636"/>
                    </a:cubicBezTo>
                    <a:cubicBezTo>
                      <a:pt x="112" y="593"/>
                      <a:pt x="103" y="541"/>
                      <a:pt x="108" y="498"/>
                    </a:cubicBezTo>
                    <a:cubicBezTo>
                      <a:pt x="113" y="455"/>
                      <a:pt x="116" y="430"/>
                      <a:pt x="139" y="379"/>
                    </a:cubicBezTo>
                    <a:cubicBezTo>
                      <a:pt x="162" y="328"/>
                      <a:pt x="208" y="236"/>
                      <a:pt x="244" y="192"/>
                    </a:cubicBezTo>
                    <a:cubicBezTo>
                      <a:pt x="278" y="148"/>
                      <a:pt x="317" y="144"/>
                      <a:pt x="343" y="113"/>
                    </a:cubicBezTo>
                    <a:cubicBezTo>
                      <a:pt x="370" y="83"/>
                      <a:pt x="361" y="0"/>
                      <a:pt x="403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33CC"/>
                  </a:gs>
                  <a:gs pos="100000">
                    <a:srgbClr val="00185E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2" name="Freeform 1197">
                <a:extLst>
                  <a:ext uri="{FF2B5EF4-FFF2-40B4-BE49-F238E27FC236}">
                    <a16:creationId xmlns:a16="http://schemas.microsoft.com/office/drawing/2014/main" id="{DAC108C1-07AC-EF9A-D51C-41DEDED8E3D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690" y="2177"/>
                <a:ext cx="211" cy="418"/>
              </a:xfrm>
              <a:custGeom>
                <a:avLst/>
                <a:gdLst>
                  <a:gd name="T0" fmla="*/ 13 w 280"/>
                  <a:gd name="T1" fmla="*/ 0 h 605"/>
                  <a:gd name="T2" fmla="*/ 11 w 280"/>
                  <a:gd name="T3" fmla="*/ 1 h 605"/>
                  <a:gd name="T4" fmla="*/ 8 w 280"/>
                  <a:gd name="T5" fmla="*/ 4 h 605"/>
                  <a:gd name="T6" fmla="*/ 6 w 280"/>
                  <a:gd name="T7" fmla="*/ 7 h 605"/>
                  <a:gd name="T8" fmla="*/ 2 w 280"/>
                  <a:gd name="T9" fmla="*/ 10 h 605"/>
                  <a:gd name="T10" fmla="*/ 0 w 280"/>
                  <a:gd name="T11" fmla="*/ 10 h 6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605">
                    <a:moveTo>
                      <a:pt x="280" y="0"/>
                    </a:moveTo>
                    <a:cubicBezTo>
                      <a:pt x="268" y="0"/>
                      <a:pt x="247" y="13"/>
                      <a:pt x="232" y="48"/>
                    </a:cubicBezTo>
                    <a:cubicBezTo>
                      <a:pt x="217" y="83"/>
                      <a:pt x="207" y="155"/>
                      <a:pt x="192" y="211"/>
                    </a:cubicBezTo>
                    <a:cubicBezTo>
                      <a:pt x="177" y="267"/>
                      <a:pt x="167" y="326"/>
                      <a:pt x="141" y="386"/>
                    </a:cubicBezTo>
                    <a:cubicBezTo>
                      <a:pt x="115" y="446"/>
                      <a:pt x="56" y="535"/>
                      <a:pt x="33" y="570"/>
                    </a:cubicBezTo>
                    <a:cubicBezTo>
                      <a:pt x="10" y="605"/>
                      <a:pt x="7" y="590"/>
                      <a:pt x="0" y="5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103" name="Freeform 1198">
                <a:extLst>
                  <a:ext uri="{FF2B5EF4-FFF2-40B4-BE49-F238E27FC236}">
                    <a16:creationId xmlns:a16="http://schemas.microsoft.com/office/drawing/2014/main" id="{8367A9FB-99EA-8060-7871-BAAEF85E400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8" y="2268"/>
                <a:ext cx="240" cy="257"/>
              </a:xfrm>
              <a:custGeom>
                <a:avLst/>
                <a:gdLst>
                  <a:gd name="T0" fmla="*/ 0 w 319"/>
                  <a:gd name="T1" fmla="*/ 6 h 372"/>
                  <a:gd name="T2" fmla="*/ 6 w 319"/>
                  <a:gd name="T3" fmla="*/ 6 h 372"/>
                  <a:gd name="T4" fmla="*/ 12 w 319"/>
                  <a:gd name="T5" fmla="*/ 2 h 372"/>
                  <a:gd name="T6" fmla="*/ 14 w 319"/>
                  <a:gd name="T7" fmla="*/ 0 h 3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372">
                    <a:moveTo>
                      <a:pt x="0" y="359"/>
                    </a:moveTo>
                    <a:cubicBezTo>
                      <a:pt x="20" y="355"/>
                      <a:pt x="82" y="372"/>
                      <a:pt x="127" y="336"/>
                    </a:cubicBezTo>
                    <a:cubicBezTo>
                      <a:pt x="172" y="300"/>
                      <a:pt x="239" y="200"/>
                      <a:pt x="271" y="144"/>
                    </a:cubicBezTo>
                    <a:cubicBezTo>
                      <a:pt x="303" y="88"/>
                      <a:pt x="319" y="24"/>
                      <a:pt x="319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3104" name="Group 1199">
                <a:extLst>
                  <a:ext uri="{FF2B5EF4-FFF2-40B4-BE49-F238E27FC236}">
                    <a16:creationId xmlns:a16="http://schemas.microsoft.com/office/drawing/2014/main" id="{D9340104-210B-E7AF-4346-758D2485E1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364896">
                <a:off x="1876" y="380"/>
                <a:ext cx="816" cy="1776"/>
                <a:chOff x="4368" y="-384"/>
                <a:chExt cx="1000" cy="2127"/>
              </a:xfrm>
            </p:grpSpPr>
            <p:sp>
              <p:nvSpPr>
                <p:cNvPr id="43105" name="Freeform 1200">
                  <a:extLst>
                    <a:ext uri="{FF2B5EF4-FFF2-40B4-BE49-F238E27FC236}">
                      <a16:creationId xmlns:a16="http://schemas.microsoft.com/office/drawing/2014/main" id="{B45DD289-F475-3696-EB9C-47D26FAD16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4" y="37"/>
                  <a:ext cx="874" cy="1706"/>
                </a:xfrm>
                <a:custGeom>
                  <a:avLst/>
                  <a:gdLst>
                    <a:gd name="T0" fmla="*/ 523 w 874"/>
                    <a:gd name="T1" fmla="*/ 478 h 1706"/>
                    <a:gd name="T2" fmla="*/ 525 w 874"/>
                    <a:gd name="T3" fmla="*/ 694 h 1706"/>
                    <a:gd name="T4" fmla="*/ 507 w 874"/>
                    <a:gd name="T5" fmla="*/ 804 h 1706"/>
                    <a:gd name="T6" fmla="*/ 541 w 874"/>
                    <a:gd name="T7" fmla="*/ 1010 h 1706"/>
                    <a:gd name="T8" fmla="*/ 643 w 874"/>
                    <a:gd name="T9" fmla="*/ 1072 h 1706"/>
                    <a:gd name="T10" fmla="*/ 783 w 874"/>
                    <a:gd name="T11" fmla="*/ 1229 h 1706"/>
                    <a:gd name="T12" fmla="*/ 865 w 874"/>
                    <a:gd name="T13" fmla="*/ 1364 h 1706"/>
                    <a:gd name="T14" fmla="*/ 840 w 874"/>
                    <a:gd name="T15" fmla="*/ 1420 h 1706"/>
                    <a:gd name="T16" fmla="*/ 791 w 874"/>
                    <a:gd name="T17" fmla="*/ 1419 h 1706"/>
                    <a:gd name="T18" fmla="*/ 765 w 874"/>
                    <a:gd name="T19" fmla="*/ 1394 h 1706"/>
                    <a:gd name="T20" fmla="*/ 761 w 874"/>
                    <a:gd name="T21" fmla="*/ 1378 h 1706"/>
                    <a:gd name="T22" fmla="*/ 751 w 874"/>
                    <a:gd name="T23" fmla="*/ 1371 h 1706"/>
                    <a:gd name="T24" fmla="*/ 739 w 874"/>
                    <a:gd name="T25" fmla="*/ 1657 h 1706"/>
                    <a:gd name="T26" fmla="*/ 680 w 874"/>
                    <a:gd name="T27" fmla="*/ 1675 h 1706"/>
                    <a:gd name="T28" fmla="*/ 612 w 874"/>
                    <a:gd name="T29" fmla="*/ 1573 h 1706"/>
                    <a:gd name="T30" fmla="*/ 614 w 874"/>
                    <a:gd name="T31" fmla="*/ 1578 h 1706"/>
                    <a:gd name="T32" fmla="*/ 576 w 874"/>
                    <a:gd name="T33" fmla="*/ 1625 h 1706"/>
                    <a:gd name="T34" fmla="*/ 528 w 874"/>
                    <a:gd name="T35" fmla="*/ 1627 h 1706"/>
                    <a:gd name="T36" fmla="*/ 495 w 874"/>
                    <a:gd name="T37" fmla="*/ 1597 h 1706"/>
                    <a:gd name="T38" fmla="*/ 455 w 874"/>
                    <a:gd name="T39" fmla="*/ 1545 h 1706"/>
                    <a:gd name="T40" fmla="*/ 431 w 874"/>
                    <a:gd name="T41" fmla="*/ 1572 h 1706"/>
                    <a:gd name="T42" fmla="*/ 359 w 874"/>
                    <a:gd name="T43" fmla="*/ 1578 h 1706"/>
                    <a:gd name="T44" fmla="*/ 301 w 874"/>
                    <a:gd name="T45" fmla="*/ 1504 h 1706"/>
                    <a:gd name="T46" fmla="*/ 254 w 874"/>
                    <a:gd name="T47" fmla="*/ 1356 h 1706"/>
                    <a:gd name="T48" fmla="*/ 246 w 874"/>
                    <a:gd name="T49" fmla="*/ 1052 h 1706"/>
                    <a:gd name="T50" fmla="*/ 206 w 874"/>
                    <a:gd name="T51" fmla="*/ 992 h 1706"/>
                    <a:gd name="T52" fmla="*/ 119 w 874"/>
                    <a:gd name="T53" fmla="*/ 785 h 1706"/>
                    <a:gd name="T54" fmla="*/ 62 w 874"/>
                    <a:gd name="T55" fmla="*/ 532 h 1706"/>
                    <a:gd name="T56" fmla="*/ 28 w 874"/>
                    <a:gd name="T57" fmla="*/ 107 h 1706"/>
                    <a:gd name="T58" fmla="*/ 229 w 874"/>
                    <a:gd name="T59" fmla="*/ 93 h 1706"/>
                    <a:gd name="T60" fmla="*/ 431 w 874"/>
                    <a:gd name="T61" fmla="*/ 64 h 1706"/>
                    <a:gd name="T62" fmla="*/ 523 w 874"/>
                    <a:gd name="T63" fmla="*/ 478 h 170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874" h="1706">
                      <a:moveTo>
                        <a:pt x="523" y="478"/>
                      </a:moveTo>
                      <a:cubicBezTo>
                        <a:pt x="532" y="533"/>
                        <a:pt x="528" y="640"/>
                        <a:pt x="525" y="694"/>
                      </a:cubicBezTo>
                      <a:cubicBezTo>
                        <a:pt x="522" y="749"/>
                        <a:pt x="504" y="751"/>
                        <a:pt x="507" y="804"/>
                      </a:cubicBezTo>
                      <a:cubicBezTo>
                        <a:pt x="509" y="857"/>
                        <a:pt x="518" y="966"/>
                        <a:pt x="541" y="1010"/>
                      </a:cubicBezTo>
                      <a:cubicBezTo>
                        <a:pt x="564" y="1055"/>
                        <a:pt x="603" y="1036"/>
                        <a:pt x="643" y="1072"/>
                      </a:cubicBezTo>
                      <a:cubicBezTo>
                        <a:pt x="684" y="1109"/>
                        <a:pt x="746" y="1181"/>
                        <a:pt x="783" y="1229"/>
                      </a:cubicBezTo>
                      <a:cubicBezTo>
                        <a:pt x="820" y="1278"/>
                        <a:pt x="855" y="1332"/>
                        <a:pt x="865" y="1364"/>
                      </a:cubicBezTo>
                      <a:cubicBezTo>
                        <a:pt x="874" y="1395"/>
                        <a:pt x="853" y="1410"/>
                        <a:pt x="840" y="1420"/>
                      </a:cubicBezTo>
                      <a:cubicBezTo>
                        <a:pt x="828" y="1429"/>
                        <a:pt x="803" y="1424"/>
                        <a:pt x="791" y="1419"/>
                      </a:cubicBezTo>
                      <a:cubicBezTo>
                        <a:pt x="778" y="1415"/>
                        <a:pt x="769" y="1400"/>
                        <a:pt x="765" y="1394"/>
                      </a:cubicBezTo>
                      <a:cubicBezTo>
                        <a:pt x="760" y="1387"/>
                        <a:pt x="763" y="1382"/>
                        <a:pt x="761" y="1378"/>
                      </a:cubicBezTo>
                      <a:cubicBezTo>
                        <a:pt x="759" y="1375"/>
                        <a:pt x="756" y="1324"/>
                        <a:pt x="751" y="1371"/>
                      </a:cubicBezTo>
                      <a:cubicBezTo>
                        <a:pt x="748" y="1418"/>
                        <a:pt x="751" y="1606"/>
                        <a:pt x="739" y="1657"/>
                      </a:cubicBezTo>
                      <a:cubicBezTo>
                        <a:pt x="727" y="1706"/>
                        <a:pt x="701" y="1688"/>
                        <a:pt x="680" y="1675"/>
                      </a:cubicBezTo>
                      <a:cubicBezTo>
                        <a:pt x="659" y="1661"/>
                        <a:pt x="624" y="1589"/>
                        <a:pt x="612" y="1573"/>
                      </a:cubicBezTo>
                      <a:cubicBezTo>
                        <a:pt x="602" y="1556"/>
                        <a:pt x="620" y="1570"/>
                        <a:pt x="614" y="1578"/>
                      </a:cubicBezTo>
                      <a:cubicBezTo>
                        <a:pt x="608" y="1587"/>
                        <a:pt x="590" y="1617"/>
                        <a:pt x="576" y="1625"/>
                      </a:cubicBezTo>
                      <a:cubicBezTo>
                        <a:pt x="561" y="1634"/>
                        <a:pt x="541" y="1633"/>
                        <a:pt x="528" y="1627"/>
                      </a:cubicBezTo>
                      <a:cubicBezTo>
                        <a:pt x="513" y="1622"/>
                        <a:pt x="507" y="1611"/>
                        <a:pt x="495" y="1597"/>
                      </a:cubicBezTo>
                      <a:cubicBezTo>
                        <a:pt x="484" y="1583"/>
                        <a:pt x="465" y="1549"/>
                        <a:pt x="455" y="1545"/>
                      </a:cubicBezTo>
                      <a:cubicBezTo>
                        <a:pt x="444" y="1541"/>
                        <a:pt x="446" y="1567"/>
                        <a:pt x="431" y="1572"/>
                      </a:cubicBezTo>
                      <a:cubicBezTo>
                        <a:pt x="415" y="1578"/>
                        <a:pt x="381" y="1589"/>
                        <a:pt x="359" y="1578"/>
                      </a:cubicBezTo>
                      <a:cubicBezTo>
                        <a:pt x="338" y="1567"/>
                        <a:pt x="317" y="1541"/>
                        <a:pt x="301" y="1504"/>
                      </a:cubicBezTo>
                      <a:cubicBezTo>
                        <a:pt x="283" y="1467"/>
                        <a:pt x="263" y="1432"/>
                        <a:pt x="254" y="1356"/>
                      </a:cubicBezTo>
                      <a:cubicBezTo>
                        <a:pt x="245" y="1281"/>
                        <a:pt x="254" y="1113"/>
                        <a:pt x="246" y="1052"/>
                      </a:cubicBezTo>
                      <a:cubicBezTo>
                        <a:pt x="238" y="992"/>
                        <a:pt x="227" y="1037"/>
                        <a:pt x="206" y="992"/>
                      </a:cubicBezTo>
                      <a:cubicBezTo>
                        <a:pt x="184" y="948"/>
                        <a:pt x="143" y="862"/>
                        <a:pt x="119" y="785"/>
                      </a:cubicBezTo>
                      <a:cubicBezTo>
                        <a:pt x="95" y="708"/>
                        <a:pt x="77" y="645"/>
                        <a:pt x="62" y="532"/>
                      </a:cubicBezTo>
                      <a:cubicBezTo>
                        <a:pt x="47" y="419"/>
                        <a:pt x="0" y="180"/>
                        <a:pt x="28" y="107"/>
                      </a:cubicBezTo>
                      <a:cubicBezTo>
                        <a:pt x="56" y="34"/>
                        <a:pt x="162" y="100"/>
                        <a:pt x="229" y="93"/>
                      </a:cubicBezTo>
                      <a:cubicBezTo>
                        <a:pt x="296" y="86"/>
                        <a:pt x="382" y="0"/>
                        <a:pt x="431" y="64"/>
                      </a:cubicBezTo>
                      <a:cubicBezTo>
                        <a:pt x="480" y="128"/>
                        <a:pt x="504" y="392"/>
                        <a:pt x="523" y="47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06" name="Freeform 1201">
                  <a:extLst>
                    <a:ext uri="{FF2B5EF4-FFF2-40B4-BE49-F238E27FC236}">
                      <a16:creationId xmlns:a16="http://schemas.microsoft.com/office/drawing/2014/main" id="{719E19A7-5DF0-C2D5-8EF4-4BFCDDAA8C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5186" y="1371"/>
                  <a:ext cx="103" cy="12"/>
                </a:xfrm>
                <a:custGeom>
                  <a:avLst/>
                  <a:gdLst>
                    <a:gd name="T0" fmla="*/ 0 w 288"/>
                    <a:gd name="T1" fmla="*/ 0 h 27"/>
                    <a:gd name="T2" fmla="*/ 0 w 288"/>
                    <a:gd name="T3" fmla="*/ 0 h 27"/>
                    <a:gd name="T4" fmla="*/ 0 w 288"/>
                    <a:gd name="T5" fmla="*/ 0 h 27"/>
                    <a:gd name="T6" fmla="*/ 0 w 288"/>
                    <a:gd name="T7" fmla="*/ 0 h 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7">
                      <a:moveTo>
                        <a:pt x="0" y="27"/>
                      </a:moveTo>
                      <a:cubicBezTo>
                        <a:pt x="12" y="23"/>
                        <a:pt x="44" y="8"/>
                        <a:pt x="69" y="4"/>
                      </a:cubicBezTo>
                      <a:cubicBezTo>
                        <a:pt x="94" y="0"/>
                        <a:pt x="116" y="0"/>
                        <a:pt x="152" y="4"/>
                      </a:cubicBezTo>
                      <a:cubicBezTo>
                        <a:pt x="188" y="8"/>
                        <a:pt x="260" y="22"/>
                        <a:pt x="288" y="27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07" name="Freeform 1202">
                  <a:extLst>
                    <a:ext uri="{FF2B5EF4-FFF2-40B4-BE49-F238E27FC236}">
                      <a16:creationId xmlns:a16="http://schemas.microsoft.com/office/drawing/2014/main" id="{8110EDA4-0BC5-267C-EF6A-7DC5F2FDF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931" y="1488"/>
                  <a:ext cx="272" cy="20"/>
                </a:xfrm>
                <a:custGeom>
                  <a:avLst/>
                  <a:gdLst>
                    <a:gd name="T0" fmla="*/ 0 w 759"/>
                    <a:gd name="T1" fmla="*/ 0 h 47"/>
                    <a:gd name="T2" fmla="*/ 0 w 759"/>
                    <a:gd name="T3" fmla="*/ 0 h 47"/>
                    <a:gd name="T4" fmla="*/ 0 w 759"/>
                    <a:gd name="T5" fmla="*/ 0 h 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59" h="47">
                      <a:moveTo>
                        <a:pt x="0" y="0"/>
                      </a:moveTo>
                      <a:cubicBezTo>
                        <a:pt x="60" y="7"/>
                        <a:pt x="233" y="37"/>
                        <a:pt x="359" y="42"/>
                      </a:cubicBezTo>
                      <a:cubicBezTo>
                        <a:pt x="485" y="47"/>
                        <a:pt x="676" y="35"/>
                        <a:pt x="759" y="3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08" name="Freeform 1203">
                  <a:extLst>
                    <a:ext uri="{FF2B5EF4-FFF2-40B4-BE49-F238E27FC236}">
                      <a16:creationId xmlns:a16="http://schemas.microsoft.com/office/drawing/2014/main" id="{2CB3803C-0EDC-CDF9-9FFC-6C5CEFB7D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820" y="1491"/>
                  <a:ext cx="185" cy="23"/>
                </a:xfrm>
                <a:custGeom>
                  <a:avLst/>
                  <a:gdLst>
                    <a:gd name="T0" fmla="*/ 0 w 518"/>
                    <a:gd name="T1" fmla="*/ 0 h 54"/>
                    <a:gd name="T2" fmla="*/ 0 w 518"/>
                    <a:gd name="T3" fmla="*/ 0 h 54"/>
                    <a:gd name="T4" fmla="*/ 0 w 518"/>
                    <a:gd name="T5" fmla="*/ 0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18" h="54">
                      <a:moveTo>
                        <a:pt x="0" y="0"/>
                      </a:moveTo>
                      <a:cubicBezTo>
                        <a:pt x="49" y="8"/>
                        <a:pt x="207" y="46"/>
                        <a:pt x="293" y="50"/>
                      </a:cubicBezTo>
                      <a:cubicBezTo>
                        <a:pt x="379" y="54"/>
                        <a:pt x="471" y="29"/>
                        <a:pt x="518" y="2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109" name="Freeform 1204">
                  <a:extLst>
                    <a:ext uri="{FF2B5EF4-FFF2-40B4-BE49-F238E27FC236}">
                      <a16:creationId xmlns:a16="http://schemas.microsoft.com/office/drawing/2014/main" id="{CE6FC15A-925E-8AA6-9E57-0A599BE24C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7236">
                  <a:off x="4368" y="-384"/>
                  <a:ext cx="672" cy="672"/>
                </a:xfrm>
                <a:custGeom>
                  <a:avLst/>
                  <a:gdLst>
                    <a:gd name="T0" fmla="*/ 699 w 576"/>
                    <a:gd name="T1" fmla="*/ 11557 h 504"/>
                    <a:gd name="T2" fmla="*/ 2792 w 576"/>
                    <a:gd name="T3" fmla="*/ 10431 h 504"/>
                    <a:gd name="T4" fmla="*/ 2792 w 576"/>
                    <a:gd name="T5" fmla="*/ 7017 h 504"/>
                    <a:gd name="T6" fmla="*/ 2267 w 576"/>
                    <a:gd name="T7" fmla="*/ 2465 h 504"/>
                    <a:gd name="T8" fmla="*/ 1222 w 576"/>
                    <a:gd name="T9" fmla="*/ 201 h 504"/>
                    <a:gd name="T10" fmla="*/ 438 w 576"/>
                    <a:gd name="T11" fmla="*/ 3604 h 504"/>
                    <a:gd name="T12" fmla="*/ 170 w 576"/>
                    <a:gd name="T13" fmla="*/ 5868 h 504"/>
                    <a:gd name="T14" fmla="*/ 170 w 576"/>
                    <a:gd name="T15" fmla="*/ 9281 h 504"/>
                    <a:gd name="T16" fmla="*/ 170 w 576"/>
                    <a:gd name="T17" fmla="*/ 11557 h 504"/>
                    <a:gd name="T18" fmla="*/ 1222 w 576"/>
                    <a:gd name="T19" fmla="*/ 11557 h 5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76" h="504">
                      <a:moveTo>
                        <a:pt x="128" y="488"/>
                      </a:moveTo>
                      <a:cubicBezTo>
                        <a:pt x="288" y="480"/>
                        <a:pt x="448" y="472"/>
                        <a:pt x="512" y="440"/>
                      </a:cubicBezTo>
                      <a:cubicBezTo>
                        <a:pt x="576" y="408"/>
                        <a:pt x="528" y="352"/>
                        <a:pt x="512" y="296"/>
                      </a:cubicBezTo>
                      <a:cubicBezTo>
                        <a:pt x="496" y="240"/>
                        <a:pt x="464" y="152"/>
                        <a:pt x="416" y="104"/>
                      </a:cubicBezTo>
                      <a:cubicBezTo>
                        <a:pt x="368" y="56"/>
                        <a:pt x="280" y="0"/>
                        <a:pt x="224" y="8"/>
                      </a:cubicBezTo>
                      <a:cubicBezTo>
                        <a:pt x="168" y="16"/>
                        <a:pt x="112" y="112"/>
                        <a:pt x="80" y="152"/>
                      </a:cubicBezTo>
                      <a:cubicBezTo>
                        <a:pt x="48" y="192"/>
                        <a:pt x="40" y="208"/>
                        <a:pt x="32" y="248"/>
                      </a:cubicBezTo>
                      <a:cubicBezTo>
                        <a:pt x="24" y="288"/>
                        <a:pt x="32" y="352"/>
                        <a:pt x="32" y="392"/>
                      </a:cubicBezTo>
                      <a:cubicBezTo>
                        <a:pt x="32" y="432"/>
                        <a:pt x="0" y="472"/>
                        <a:pt x="32" y="488"/>
                      </a:cubicBezTo>
                      <a:cubicBezTo>
                        <a:pt x="64" y="504"/>
                        <a:pt x="184" y="488"/>
                        <a:pt x="224" y="48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C2C00"/>
                    </a:gs>
                    <a:gs pos="50000">
                      <a:srgbClr val="FF3300"/>
                    </a:gs>
                    <a:gs pos="100000">
                      <a:srgbClr val="DC2C00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3061" name="Group 1205">
              <a:extLst>
                <a:ext uri="{FF2B5EF4-FFF2-40B4-BE49-F238E27FC236}">
                  <a16:creationId xmlns:a16="http://schemas.microsoft.com/office/drawing/2014/main" id="{DA8E54F5-C0B4-8198-1977-BAE64121B96D}"/>
                </a:ext>
              </a:extLst>
            </p:cNvPr>
            <p:cNvGrpSpPr>
              <a:grpSpLocks/>
            </p:cNvGrpSpPr>
            <p:nvPr/>
          </p:nvGrpSpPr>
          <p:grpSpPr bwMode="auto">
            <a:xfrm rot="-393393">
              <a:off x="4035" y="2354"/>
              <a:ext cx="332" cy="512"/>
              <a:chOff x="576" y="4800"/>
              <a:chExt cx="2116" cy="2628"/>
            </a:xfrm>
          </p:grpSpPr>
          <p:sp>
            <p:nvSpPr>
              <p:cNvPr id="43062" name="Freeform 1206">
                <a:extLst>
                  <a:ext uri="{FF2B5EF4-FFF2-40B4-BE49-F238E27FC236}">
                    <a16:creationId xmlns:a16="http://schemas.microsoft.com/office/drawing/2014/main" id="{9FF35721-F231-34AE-5AB3-011C3B87CCB9}"/>
                  </a:ext>
                </a:extLst>
              </p:cNvPr>
              <p:cNvSpPr>
                <a:spLocks/>
              </p:cNvSpPr>
              <p:nvPr/>
            </p:nvSpPr>
            <p:spPr bwMode="auto">
              <a:xfrm rot="1370582">
                <a:off x="1968" y="5232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59" name="Freeform 1207">
                <a:extLst>
                  <a:ext uri="{FF2B5EF4-FFF2-40B4-BE49-F238E27FC236}">
                    <a16:creationId xmlns:a16="http://schemas.microsoft.com/office/drawing/2014/main" id="{FF94458D-3770-AC6F-5989-9C00B0B37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7" y="4800"/>
                <a:ext cx="2114" cy="2628"/>
              </a:xfrm>
              <a:custGeom>
                <a:avLst/>
                <a:gdLst>
                  <a:gd name="T0" fmla="*/ 2078 w 2118"/>
                  <a:gd name="T1" fmla="*/ 1360 h 2628"/>
                  <a:gd name="T2" fmla="*/ 1859 w 2118"/>
                  <a:gd name="T3" fmla="*/ 1292 h 2628"/>
                  <a:gd name="T4" fmla="*/ 1792 w 2118"/>
                  <a:gd name="T5" fmla="*/ 1175 h 2628"/>
                  <a:gd name="T6" fmla="*/ 1776 w 2118"/>
                  <a:gd name="T7" fmla="*/ 1016 h 2628"/>
                  <a:gd name="T8" fmla="*/ 1736 w 2118"/>
                  <a:gd name="T9" fmla="*/ 885 h 2628"/>
                  <a:gd name="T10" fmla="*/ 1603 w 2118"/>
                  <a:gd name="T11" fmla="*/ 743 h 2628"/>
                  <a:gd name="T12" fmla="*/ 1227 w 2118"/>
                  <a:gd name="T13" fmla="*/ 559 h 2628"/>
                  <a:gd name="T14" fmla="*/ 765 w 2118"/>
                  <a:gd name="T15" fmla="*/ 546 h 2628"/>
                  <a:gd name="T16" fmla="*/ 743 w 2118"/>
                  <a:gd name="T17" fmla="*/ 534 h 2628"/>
                  <a:gd name="T18" fmla="*/ 638 w 2118"/>
                  <a:gd name="T19" fmla="*/ 304 h 2628"/>
                  <a:gd name="T20" fmla="*/ 398 w 2118"/>
                  <a:gd name="T21" fmla="*/ 16 h 2628"/>
                  <a:gd name="T22" fmla="*/ 302 w 2118"/>
                  <a:gd name="T23" fmla="*/ 208 h 2628"/>
                  <a:gd name="T24" fmla="*/ 254 w 2118"/>
                  <a:gd name="T25" fmla="*/ 448 h 2628"/>
                  <a:gd name="T26" fmla="*/ 302 w 2118"/>
                  <a:gd name="T27" fmla="*/ 784 h 2628"/>
                  <a:gd name="T28" fmla="*/ 350 w 2118"/>
                  <a:gd name="T29" fmla="*/ 832 h 2628"/>
                  <a:gd name="T30" fmla="*/ 158 w 2118"/>
                  <a:gd name="T31" fmla="*/ 736 h 2628"/>
                  <a:gd name="T32" fmla="*/ 14 w 2118"/>
                  <a:gd name="T33" fmla="*/ 736 h 2628"/>
                  <a:gd name="T34" fmla="*/ 73 w 2118"/>
                  <a:gd name="T35" fmla="*/ 916 h 2628"/>
                  <a:gd name="T36" fmla="*/ 215 w 2118"/>
                  <a:gd name="T37" fmla="*/ 1000 h 2628"/>
                  <a:gd name="T38" fmla="*/ 62 w 2118"/>
                  <a:gd name="T39" fmla="*/ 1024 h 2628"/>
                  <a:gd name="T40" fmla="*/ 117 w 2118"/>
                  <a:gd name="T41" fmla="*/ 1110 h 2628"/>
                  <a:gd name="T42" fmla="*/ 167 w 2118"/>
                  <a:gd name="T43" fmla="*/ 1235 h 2628"/>
                  <a:gd name="T44" fmla="*/ 198 w 2118"/>
                  <a:gd name="T45" fmla="*/ 1314 h 2628"/>
                  <a:gd name="T46" fmla="*/ 206 w 2118"/>
                  <a:gd name="T47" fmla="*/ 1360 h 2628"/>
                  <a:gd name="T48" fmla="*/ 254 w 2118"/>
                  <a:gd name="T49" fmla="*/ 1696 h 2628"/>
                  <a:gd name="T50" fmla="*/ 423 w 2118"/>
                  <a:gd name="T51" fmla="*/ 1932 h 2628"/>
                  <a:gd name="T52" fmla="*/ 507 w 2118"/>
                  <a:gd name="T53" fmla="*/ 2057 h 2628"/>
                  <a:gd name="T54" fmla="*/ 782 w 2118"/>
                  <a:gd name="T55" fmla="*/ 2608 h 2628"/>
                  <a:gd name="T56" fmla="*/ 1214 w 2118"/>
                  <a:gd name="T57" fmla="*/ 2176 h 2628"/>
                  <a:gd name="T58" fmla="*/ 1484 w 2118"/>
                  <a:gd name="T59" fmla="*/ 2093 h 2628"/>
                  <a:gd name="T60" fmla="*/ 1659 w 2118"/>
                  <a:gd name="T61" fmla="*/ 1985 h 2628"/>
                  <a:gd name="T62" fmla="*/ 1868 w 2118"/>
                  <a:gd name="T63" fmla="*/ 1960 h 2628"/>
                  <a:gd name="T64" fmla="*/ 1926 w 2118"/>
                  <a:gd name="T65" fmla="*/ 1873 h 2628"/>
                  <a:gd name="T66" fmla="*/ 1845 w 2118"/>
                  <a:gd name="T67" fmla="*/ 1811 h 2628"/>
                  <a:gd name="T68" fmla="*/ 1642 w 2118"/>
                  <a:gd name="T69" fmla="*/ 1832 h 2628"/>
                  <a:gd name="T70" fmla="*/ 1508 w 2118"/>
                  <a:gd name="T71" fmla="*/ 1815 h 2628"/>
                  <a:gd name="T72" fmla="*/ 1517 w 2118"/>
                  <a:gd name="T73" fmla="*/ 1765 h 2628"/>
                  <a:gd name="T74" fmla="*/ 1817 w 2118"/>
                  <a:gd name="T75" fmla="*/ 1751 h 2628"/>
                  <a:gd name="T76" fmla="*/ 1951 w 2118"/>
                  <a:gd name="T77" fmla="*/ 1743 h 2628"/>
                  <a:gd name="T78" fmla="*/ 2076 w 2118"/>
                  <a:gd name="T79" fmla="*/ 1648 h 2628"/>
                  <a:gd name="T80" fmla="*/ 2118 w 2118"/>
                  <a:gd name="T81" fmla="*/ 1481 h 2628"/>
                  <a:gd name="T82" fmla="*/ 2078 w 2118"/>
                  <a:gd name="T83" fmla="*/ 1360 h 2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8" h="2628">
                    <a:moveTo>
                      <a:pt x="2078" y="1360"/>
                    </a:moveTo>
                    <a:cubicBezTo>
                      <a:pt x="2035" y="1329"/>
                      <a:pt x="1907" y="1323"/>
                      <a:pt x="1859" y="1292"/>
                    </a:cubicBezTo>
                    <a:cubicBezTo>
                      <a:pt x="1811" y="1261"/>
                      <a:pt x="1806" y="1221"/>
                      <a:pt x="1792" y="1175"/>
                    </a:cubicBezTo>
                    <a:cubicBezTo>
                      <a:pt x="1778" y="1129"/>
                      <a:pt x="1785" y="1064"/>
                      <a:pt x="1776" y="1016"/>
                    </a:cubicBezTo>
                    <a:cubicBezTo>
                      <a:pt x="1767" y="968"/>
                      <a:pt x="1765" y="931"/>
                      <a:pt x="1736" y="885"/>
                    </a:cubicBezTo>
                    <a:cubicBezTo>
                      <a:pt x="1707" y="839"/>
                      <a:pt x="1688" y="797"/>
                      <a:pt x="1603" y="743"/>
                    </a:cubicBezTo>
                    <a:cubicBezTo>
                      <a:pt x="1518" y="689"/>
                      <a:pt x="1367" y="592"/>
                      <a:pt x="1227" y="559"/>
                    </a:cubicBezTo>
                    <a:cubicBezTo>
                      <a:pt x="1087" y="526"/>
                      <a:pt x="846" y="550"/>
                      <a:pt x="765" y="546"/>
                    </a:cubicBezTo>
                    <a:cubicBezTo>
                      <a:pt x="684" y="542"/>
                      <a:pt x="764" y="574"/>
                      <a:pt x="743" y="534"/>
                    </a:cubicBezTo>
                    <a:cubicBezTo>
                      <a:pt x="722" y="494"/>
                      <a:pt x="695" y="390"/>
                      <a:pt x="638" y="304"/>
                    </a:cubicBezTo>
                    <a:cubicBezTo>
                      <a:pt x="581" y="218"/>
                      <a:pt x="454" y="32"/>
                      <a:pt x="398" y="16"/>
                    </a:cubicBezTo>
                    <a:cubicBezTo>
                      <a:pt x="342" y="0"/>
                      <a:pt x="326" y="136"/>
                      <a:pt x="302" y="208"/>
                    </a:cubicBezTo>
                    <a:cubicBezTo>
                      <a:pt x="278" y="280"/>
                      <a:pt x="254" y="352"/>
                      <a:pt x="254" y="448"/>
                    </a:cubicBezTo>
                    <a:cubicBezTo>
                      <a:pt x="254" y="544"/>
                      <a:pt x="286" y="720"/>
                      <a:pt x="302" y="784"/>
                    </a:cubicBezTo>
                    <a:cubicBezTo>
                      <a:pt x="318" y="848"/>
                      <a:pt x="374" y="840"/>
                      <a:pt x="350" y="832"/>
                    </a:cubicBezTo>
                    <a:cubicBezTo>
                      <a:pt x="326" y="824"/>
                      <a:pt x="214" y="752"/>
                      <a:pt x="158" y="736"/>
                    </a:cubicBezTo>
                    <a:cubicBezTo>
                      <a:pt x="102" y="720"/>
                      <a:pt x="28" y="706"/>
                      <a:pt x="14" y="736"/>
                    </a:cubicBezTo>
                    <a:cubicBezTo>
                      <a:pt x="0" y="766"/>
                      <a:pt x="40" y="872"/>
                      <a:pt x="73" y="916"/>
                    </a:cubicBezTo>
                    <a:cubicBezTo>
                      <a:pt x="106" y="960"/>
                      <a:pt x="217" y="982"/>
                      <a:pt x="215" y="1000"/>
                    </a:cubicBezTo>
                    <a:cubicBezTo>
                      <a:pt x="213" y="1018"/>
                      <a:pt x="78" y="1006"/>
                      <a:pt x="62" y="1024"/>
                    </a:cubicBezTo>
                    <a:cubicBezTo>
                      <a:pt x="46" y="1042"/>
                      <a:pt x="100" y="1075"/>
                      <a:pt x="117" y="1110"/>
                    </a:cubicBezTo>
                    <a:cubicBezTo>
                      <a:pt x="134" y="1145"/>
                      <a:pt x="154" y="1201"/>
                      <a:pt x="167" y="1235"/>
                    </a:cubicBezTo>
                    <a:cubicBezTo>
                      <a:pt x="180" y="1269"/>
                      <a:pt x="192" y="1293"/>
                      <a:pt x="198" y="1314"/>
                    </a:cubicBezTo>
                    <a:cubicBezTo>
                      <a:pt x="204" y="1335"/>
                      <a:pt x="197" y="1296"/>
                      <a:pt x="206" y="1360"/>
                    </a:cubicBezTo>
                    <a:cubicBezTo>
                      <a:pt x="215" y="1424"/>
                      <a:pt x="218" y="1601"/>
                      <a:pt x="254" y="1696"/>
                    </a:cubicBezTo>
                    <a:cubicBezTo>
                      <a:pt x="290" y="1791"/>
                      <a:pt x="381" y="1872"/>
                      <a:pt x="423" y="1932"/>
                    </a:cubicBezTo>
                    <a:cubicBezTo>
                      <a:pt x="465" y="1992"/>
                      <a:pt x="447" y="1944"/>
                      <a:pt x="507" y="2057"/>
                    </a:cubicBezTo>
                    <a:cubicBezTo>
                      <a:pt x="567" y="2170"/>
                      <a:pt x="664" y="2588"/>
                      <a:pt x="782" y="2608"/>
                    </a:cubicBezTo>
                    <a:cubicBezTo>
                      <a:pt x="900" y="2628"/>
                      <a:pt x="1097" y="2262"/>
                      <a:pt x="1214" y="2176"/>
                    </a:cubicBezTo>
                    <a:cubicBezTo>
                      <a:pt x="1331" y="2090"/>
                      <a:pt x="1410" y="2125"/>
                      <a:pt x="1484" y="2093"/>
                    </a:cubicBezTo>
                    <a:cubicBezTo>
                      <a:pt x="1558" y="2061"/>
                      <a:pt x="1595" y="2007"/>
                      <a:pt x="1659" y="1985"/>
                    </a:cubicBezTo>
                    <a:cubicBezTo>
                      <a:pt x="1723" y="1963"/>
                      <a:pt x="1824" y="1979"/>
                      <a:pt x="1868" y="1960"/>
                    </a:cubicBezTo>
                    <a:cubicBezTo>
                      <a:pt x="1912" y="1941"/>
                      <a:pt x="1930" y="1898"/>
                      <a:pt x="1926" y="1873"/>
                    </a:cubicBezTo>
                    <a:cubicBezTo>
                      <a:pt x="1922" y="1848"/>
                      <a:pt x="1892" y="1818"/>
                      <a:pt x="1845" y="1811"/>
                    </a:cubicBezTo>
                    <a:cubicBezTo>
                      <a:pt x="1798" y="1804"/>
                      <a:pt x="1698" y="1831"/>
                      <a:pt x="1642" y="1832"/>
                    </a:cubicBezTo>
                    <a:cubicBezTo>
                      <a:pt x="1586" y="1833"/>
                      <a:pt x="1529" y="1826"/>
                      <a:pt x="1508" y="1815"/>
                    </a:cubicBezTo>
                    <a:cubicBezTo>
                      <a:pt x="1487" y="1804"/>
                      <a:pt x="1466" y="1776"/>
                      <a:pt x="1517" y="1765"/>
                    </a:cubicBezTo>
                    <a:cubicBezTo>
                      <a:pt x="1568" y="1754"/>
                      <a:pt x="1745" y="1755"/>
                      <a:pt x="1817" y="1751"/>
                    </a:cubicBezTo>
                    <a:cubicBezTo>
                      <a:pt x="1889" y="1747"/>
                      <a:pt x="1908" y="1760"/>
                      <a:pt x="1951" y="1743"/>
                    </a:cubicBezTo>
                    <a:cubicBezTo>
                      <a:pt x="1994" y="1726"/>
                      <a:pt x="2048" y="1692"/>
                      <a:pt x="2076" y="1648"/>
                    </a:cubicBezTo>
                    <a:cubicBezTo>
                      <a:pt x="2104" y="1604"/>
                      <a:pt x="2118" y="1529"/>
                      <a:pt x="2118" y="1481"/>
                    </a:cubicBezTo>
                    <a:cubicBezTo>
                      <a:pt x="2118" y="1433"/>
                      <a:pt x="2086" y="1385"/>
                      <a:pt x="2078" y="13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3064" name="Freeform 1208">
                <a:extLst>
                  <a:ext uri="{FF2B5EF4-FFF2-40B4-BE49-F238E27FC236}">
                    <a16:creationId xmlns:a16="http://schemas.microsoft.com/office/drawing/2014/main" id="{3D8CBE92-2C78-AF96-3F96-441D6768A1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6192"/>
                <a:ext cx="626" cy="561"/>
              </a:xfrm>
              <a:custGeom>
                <a:avLst/>
                <a:gdLst>
                  <a:gd name="T0" fmla="*/ 602 w 626"/>
                  <a:gd name="T1" fmla="*/ 0 h 561"/>
                  <a:gd name="T2" fmla="*/ 602 w 626"/>
                  <a:gd name="T3" fmla="*/ 192 h 561"/>
                  <a:gd name="T4" fmla="*/ 500 w 626"/>
                  <a:gd name="T5" fmla="*/ 307 h 561"/>
                  <a:gd name="T6" fmla="*/ 314 w 626"/>
                  <a:gd name="T7" fmla="*/ 336 h 561"/>
                  <a:gd name="T8" fmla="*/ 74 w 626"/>
                  <a:gd name="T9" fmla="*/ 336 h 561"/>
                  <a:gd name="T10" fmla="*/ 122 w 626"/>
                  <a:gd name="T11" fmla="*/ 432 h 561"/>
                  <a:gd name="T12" fmla="*/ 410 w 626"/>
                  <a:gd name="T13" fmla="*/ 432 h 561"/>
                  <a:gd name="T14" fmla="*/ 458 w 626"/>
                  <a:gd name="T15" fmla="*/ 480 h 561"/>
                  <a:gd name="T16" fmla="*/ 410 w 626"/>
                  <a:gd name="T17" fmla="*/ 528 h 561"/>
                  <a:gd name="T18" fmla="*/ 216 w 626"/>
                  <a:gd name="T19" fmla="*/ 549 h 561"/>
                  <a:gd name="T20" fmla="*/ 32 w 626"/>
                  <a:gd name="T21" fmla="*/ 457 h 561"/>
                  <a:gd name="T22" fmla="*/ 26 w 626"/>
                  <a:gd name="T23" fmla="*/ 336 h 561"/>
                  <a:gd name="T24" fmla="*/ 107 w 626"/>
                  <a:gd name="T25" fmla="*/ 240 h 561"/>
                  <a:gd name="T26" fmla="*/ 233 w 626"/>
                  <a:gd name="T27" fmla="*/ 207 h 561"/>
                  <a:gd name="T28" fmla="*/ 400 w 626"/>
                  <a:gd name="T29" fmla="*/ 140 h 561"/>
                  <a:gd name="T30" fmla="*/ 602 w 626"/>
                  <a:gd name="T31" fmla="*/ 0 h 5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6" h="561">
                    <a:moveTo>
                      <a:pt x="602" y="0"/>
                    </a:moveTo>
                    <a:cubicBezTo>
                      <a:pt x="626" y="8"/>
                      <a:pt x="619" y="141"/>
                      <a:pt x="602" y="192"/>
                    </a:cubicBezTo>
                    <a:cubicBezTo>
                      <a:pt x="585" y="243"/>
                      <a:pt x="548" y="283"/>
                      <a:pt x="500" y="307"/>
                    </a:cubicBezTo>
                    <a:cubicBezTo>
                      <a:pt x="452" y="331"/>
                      <a:pt x="385" y="331"/>
                      <a:pt x="314" y="336"/>
                    </a:cubicBezTo>
                    <a:cubicBezTo>
                      <a:pt x="243" y="341"/>
                      <a:pt x="106" y="320"/>
                      <a:pt x="74" y="336"/>
                    </a:cubicBezTo>
                    <a:cubicBezTo>
                      <a:pt x="42" y="352"/>
                      <a:pt x="66" y="416"/>
                      <a:pt x="122" y="432"/>
                    </a:cubicBezTo>
                    <a:cubicBezTo>
                      <a:pt x="178" y="448"/>
                      <a:pt x="354" y="424"/>
                      <a:pt x="410" y="432"/>
                    </a:cubicBezTo>
                    <a:cubicBezTo>
                      <a:pt x="466" y="440"/>
                      <a:pt x="458" y="464"/>
                      <a:pt x="458" y="480"/>
                    </a:cubicBezTo>
                    <a:cubicBezTo>
                      <a:pt x="458" y="496"/>
                      <a:pt x="450" y="517"/>
                      <a:pt x="410" y="528"/>
                    </a:cubicBezTo>
                    <a:cubicBezTo>
                      <a:pt x="370" y="539"/>
                      <a:pt x="279" y="561"/>
                      <a:pt x="216" y="549"/>
                    </a:cubicBezTo>
                    <a:cubicBezTo>
                      <a:pt x="153" y="537"/>
                      <a:pt x="64" y="492"/>
                      <a:pt x="32" y="457"/>
                    </a:cubicBezTo>
                    <a:cubicBezTo>
                      <a:pt x="0" y="422"/>
                      <a:pt x="14" y="372"/>
                      <a:pt x="26" y="336"/>
                    </a:cubicBezTo>
                    <a:cubicBezTo>
                      <a:pt x="38" y="300"/>
                      <a:pt x="72" y="262"/>
                      <a:pt x="107" y="240"/>
                    </a:cubicBezTo>
                    <a:cubicBezTo>
                      <a:pt x="142" y="218"/>
                      <a:pt x="184" y="224"/>
                      <a:pt x="233" y="207"/>
                    </a:cubicBezTo>
                    <a:cubicBezTo>
                      <a:pt x="282" y="190"/>
                      <a:pt x="338" y="174"/>
                      <a:pt x="400" y="140"/>
                    </a:cubicBezTo>
                    <a:cubicBezTo>
                      <a:pt x="462" y="106"/>
                      <a:pt x="560" y="29"/>
                      <a:pt x="602" y="0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5" name="Freeform 1209">
                <a:extLst>
                  <a:ext uri="{FF2B5EF4-FFF2-40B4-BE49-F238E27FC236}">
                    <a16:creationId xmlns:a16="http://schemas.microsoft.com/office/drawing/2014/main" id="{E07314C5-19EB-5893-61B5-3630DB31B7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5704"/>
                <a:ext cx="680" cy="248"/>
              </a:xfrm>
              <a:custGeom>
                <a:avLst/>
                <a:gdLst>
                  <a:gd name="T0" fmla="*/ 680 w 680"/>
                  <a:gd name="T1" fmla="*/ 152 h 248"/>
                  <a:gd name="T2" fmla="*/ 536 w 680"/>
                  <a:gd name="T3" fmla="*/ 104 h 248"/>
                  <a:gd name="T4" fmla="*/ 152 w 680"/>
                  <a:gd name="T5" fmla="*/ 8 h 248"/>
                  <a:gd name="T6" fmla="*/ 8 w 680"/>
                  <a:gd name="T7" fmla="*/ 56 h 248"/>
                  <a:gd name="T8" fmla="*/ 200 w 680"/>
                  <a:gd name="T9" fmla="*/ 152 h 248"/>
                  <a:gd name="T10" fmla="*/ 536 w 680"/>
                  <a:gd name="T11" fmla="*/ 248 h 248"/>
                  <a:gd name="T12" fmla="*/ 68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6" name="Freeform 1210">
                <a:extLst>
                  <a:ext uri="{FF2B5EF4-FFF2-40B4-BE49-F238E27FC236}">
                    <a16:creationId xmlns:a16="http://schemas.microsoft.com/office/drawing/2014/main" id="{5894848F-A6AC-1D8F-DCE6-50252725A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6016"/>
                <a:ext cx="1104" cy="904"/>
              </a:xfrm>
              <a:custGeom>
                <a:avLst/>
                <a:gdLst>
                  <a:gd name="T0" fmla="*/ 56 w 1104"/>
                  <a:gd name="T1" fmla="*/ 80 h 904"/>
                  <a:gd name="T2" fmla="*/ 56 w 1104"/>
                  <a:gd name="T3" fmla="*/ 128 h 904"/>
                  <a:gd name="T4" fmla="*/ 152 w 1104"/>
                  <a:gd name="T5" fmla="*/ 368 h 904"/>
                  <a:gd name="T6" fmla="*/ 392 w 1104"/>
                  <a:gd name="T7" fmla="*/ 560 h 904"/>
                  <a:gd name="T8" fmla="*/ 728 w 1104"/>
                  <a:gd name="T9" fmla="*/ 752 h 904"/>
                  <a:gd name="T10" fmla="*/ 1064 w 1104"/>
                  <a:gd name="T11" fmla="*/ 800 h 904"/>
                  <a:gd name="T12" fmla="*/ 968 w 1104"/>
                  <a:gd name="T13" fmla="*/ 896 h 904"/>
                  <a:gd name="T14" fmla="*/ 488 w 1104"/>
                  <a:gd name="T15" fmla="*/ 848 h 904"/>
                  <a:gd name="T16" fmla="*/ 200 w 1104"/>
                  <a:gd name="T17" fmla="*/ 704 h 904"/>
                  <a:gd name="T18" fmla="*/ 56 w 1104"/>
                  <a:gd name="T19" fmla="*/ 464 h 904"/>
                  <a:gd name="T20" fmla="*/ 8 w 1104"/>
                  <a:gd name="T21" fmla="*/ 224 h 904"/>
                  <a:gd name="T22" fmla="*/ 8 w 1104"/>
                  <a:gd name="T23" fmla="*/ 32 h 904"/>
                  <a:gd name="T24" fmla="*/ 56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7" name="Freeform 1211">
                <a:extLst>
                  <a:ext uri="{FF2B5EF4-FFF2-40B4-BE49-F238E27FC236}">
                    <a16:creationId xmlns:a16="http://schemas.microsoft.com/office/drawing/2014/main" id="{177475FA-A652-9459-F64B-FA3FD35D1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4896"/>
                <a:ext cx="400" cy="416"/>
              </a:xfrm>
              <a:custGeom>
                <a:avLst/>
                <a:gdLst>
                  <a:gd name="T0" fmla="*/ 368 w 400"/>
                  <a:gd name="T1" fmla="*/ 384 h 416"/>
                  <a:gd name="T2" fmla="*/ 368 w 400"/>
                  <a:gd name="T3" fmla="*/ 336 h 416"/>
                  <a:gd name="T4" fmla="*/ 176 w 400"/>
                  <a:gd name="T5" fmla="*/ 48 h 416"/>
                  <a:gd name="T6" fmla="*/ 32 w 400"/>
                  <a:gd name="T7" fmla="*/ 48 h 416"/>
                  <a:gd name="T8" fmla="*/ 32 w 400"/>
                  <a:gd name="T9" fmla="*/ 192 h 416"/>
                  <a:gd name="T10" fmla="*/ 224 w 400"/>
                  <a:gd name="T11" fmla="*/ 384 h 416"/>
                  <a:gd name="T12" fmla="*/ 368 w 400"/>
                  <a:gd name="T13" fmla="*/ 384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8" name="Freeform 1212">
                <a:extLst>
                  <a:ext uri="{FF2B5EF4-FFF2-40B4-BE49-F238E27FC236}">
                    <a16:creationId xmlns:a16="http://schemas.microsoft.com/office/drawing/2014/main" id="{2544A726-0FB1-B283-CADF-100EDB869A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5601"/>
                <a:ext cx="618" cy="255"/>
              </a:xfrm>
              <a:custGeom>
                <a:avLst/>
                <a:gdLst>
                  <a:gd name="T0" fmla="*/ 618 w 618"/>
                  <a:gd name="T1" fmla="*/ 255 h 255"/>
                  <a:gd name="T2" fmla="*/ 459 w 618"/>
                  <a:gd name="T3" fmla="*/ 205 h 255"/>
                  <a:gd name="T4" fmla="*/ 267 w 618"/>
                  <a:gd name="T5" fmla="*/ 130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69" name="Freeform 1213">
                <a:extLst>
                  <a:ext uri="{FF2B5EF4-FFF2-40B4-BE49-F238E27FC236}">
                    <a16:creationId xmlns:a16="http://schemas.microsoft.com/office/drawing/2014/main" id="{94466B21-9961-949A-D5A8-015E67658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5808"/>
                <a:ext cx="906" cy="508"/>
              </a:xfrm>
              <a:custGeom>
                <a:avLst/>
                <a:gdLst>
                  <a:gd name="T0" fmla="*/ 310 w 906"/>
                  <a:gd name="T1" fmla="*/ 58 h 508"/>
                  <a:gd name="T2" fmla="*/ 43 w 906"/>
                  <a:gd name="T3" fmla="*/ 0 h 508"/>
                  <a:gd name="T4" fmla="*/ 51 w 906"/>
                  <a:gd name="T5" fmla="*/ 58 h 508"/>
                  <a:gd name="T6" fmla="*/ 218 w 906"/>
                  <a:gd name="T7" fmla="*/ 167 h 508"/>
                  <a:gd name="T8" fmla="*/ 365 w 906"/>
                  <a:gd name="T9" fmla="*/ 223 h 508"/>
                  <a:gd name="T10" fmla="*/ 142 w 906"/>
                  <a:gd name="T11" fmla="*/ 152 h 508"/>
                  <a:gd name="T12" fmla="*/ 209 w 906"/>
                  <a:gd name="T13" fmla="*/ 236 h 508"/>
                  <a:gd name="T14" fmla="*/ 394 w 906"/>
                  <a:gd name="T15" fmla="*/ 367 h 508"/>
                  <a:gd name="T16" fmla="*/ 605 w 906"/>
                  <a:gd name="T17" fmla="*/ 319 h 508"/>
                  <a:gd name="T18" fmla="*/ 413 w 906"/>
                  <a:gd name="T19" fmla="*/ 415 h 508"/>
                  <a:gd name="T20" fmla="*/ 557 w 906"/>
                  <a:gd name="T21" fmla="*/ 463 h 508"/>
                  <a:gd name="T22" fmla="*/ 797 w 906"/>
                  <a:gd name="T23" fmla="*/ 415 h 508"/>
                  <a:gd name="T24" fmla="*/ 893 w 906"/>
                  <a:gd name="T25" fmla="*/ 319 h 508"/>
                  <a:gd name="T26" fmla="*/ 874 w 906"/>
                  <a:gd name="T27" fmla="*/ 354 h 508"/>
                  <a:gd name="T28" fmla="*/ 732 w 906"/>
                  <a:gd name="T29" fmla="*/ 488 h 508"/>
                  <a:gd name="T30" fmla="*/ 903 w 906"/>
                  <a:gd name="T31" fmla="*/ 476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0" name="Freeform 1214">
                <a:extLst>
                  <a:ext uri="{FF2B5EF4-FFF2-40B4-BE49-F238E27FC236}">
                    <a16:creationId xmlns:a16="http://schemas.microsoft.com/office/drawing/2014/main" id="{55355BDB-9363-0203-551B-9DDC19968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6096"/>
                <a:ext cx="56" cy="336"/>
              </a:xfrm>
              <a:custGeom>
                <a:avLst/>
                <a:gdLst>
                  <a:gd name="T0" fmla="*/ 56 w 56"/>
                  <a:gd name="T1" fmla="*/ 0 h 336"/>
                  <a:gd name="T2" fmla="*/ 8 w 56"/>
                  <a:gd name="T3" fmla="*/ 96 h 336"/>
                  <a:gd name="T4" fmla="*/ 8 w 56"/>
                  <a:gd name="T5" fmla="*/ 33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1" name="Freeform 1215">
                <a:extLst>
                  <a:ext uri="{FF2B5EF4-FFF2-40B4-BE49-F238E27FC236}">
                    <a16:creationId xmlns:a16="http://schemas.microsoft.com/office/drawing/2014/main" id="{70830AD0-3315-B36F-3032-AA480BBA78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6288"/>
                <a:ext cx="104" cy="384"/>
              </a:xfrm>
              <a:custGeom>
                <a:avLst/>
                <a:gdLst>
                  <a:gd name="T0" fmla="*/ 56 w 104"/>
                  <a:gd name="T1" fmla="*/ 0 h 384"/>
                  <a:gd name="T2" fmla="*/ 8 w 104"/>
                  <a:gd name="T3" fmla="*/ 144 h 384"/>
                  <a:gd name="T4" fmla="*/ 104 w 104"/>
                  <a:gd name="T5" fmla="*/ 384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2" name="Freeform 1216">
                <a:extLst>
                  <a:ext uri="{FF2B5EF4-FFF2-40B4-BE49-F238E27FC236}">
                    <a16:creationId xmlns:a16="http://schemas.microsoft.com/office/drawing/2014/main" id="{75389456-860F-1108-F959-88E2FA2F4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6465"/>
                <a:ext cx="148" cy="318"/>
              </a:xfrm>
              <a:custGeom>
                <a:avLst/>
                <a:gdLst>
                  <a:gd name="T0" fmla="*/ 64 w 148"/>
                  <a:gd name="T1" fmla="*/ 0 h 318"/>
                  <a:gd name="T2" fmla="*/ 14 w 148"/>
                  <a:gd name="T3" fmla="*/ 134 h 318"/>
                  <a:gd name="T4" fmla="*/ 148 w 148"/>
                  <a:gd name="T5" fmla="*/ 31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3" name="Freeform 1217">
                <a:extLst>
                  <a:ext uri="{FF2B5EF4-FFF2-40B4-BE49-F238E27FC236}">
                    <a16:creationId xmlns:a16="http://schemas.microsoft.com/office/drawing/2014/main" id="{4DE8B384-BFB6-5ED1-8B0F-C3038F354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6576"/>
                <a:ext cx="56" cy="240"/>
              </a:xfrm>
              <a:custGeom>
                <a:avLst/>
                <a:gdLst>
                  <a:gd name="T0" fmla="*/ 8 w 56"/>
                  <a:gd name="T1" fmla="*/ 0 h 240"/>
                  <a:gd name="T2" fmla="*/ 8 w 56"/>
                  <a:gd name="T3" fmla="*/ 144 h 240"/>
                  <a:gd name="T4" fmla="*/ 56 w 56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4" name="Freeform 1218">
                <a:extLst>
                  <a:ext uri="{FF2B5EF4-FFF2-40B4-BE49-F238E27FC236}">
                    <a16:creationId xmlns:a16="http://schemas.microsoft.com/office/drawing/2014/main" id="{CDF866AC-81CD-B968-0588-F590A3C13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6672"/>
                <a:ext cx="112" cy="192"/>
              </a:xfrm>
              <a:custGeom>
                <a:avLst/>
                <a:gdLst>
                  <a:gd name="T0" fmla="*/ 16 w 112"/>
                  <a:gd name="T1" fmla="*/ 0 h 192"/>
                  <a:gd name="T2" fmla="*/ 16 w 112"/>
                  <a:gd name="T3" fmla="*/ 96 h 192"/>
                  <a:gd name="T4" fmla="*/ 112 w 112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5" name="Freeform 1219">
                <a:extLst>
                  <a:ext uri="{FF2B5EF4-FFF2-40B4-BE49-F238E27FC236}">
                    <a16:creationId xmlns:a16="http://schemas.microsoft.com/office/drawing/2014/main" id="{4F22BABD-16AF-1CB4-F04F-CB12DB5DA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6672"/>
                <a:ext cx="112" cy="240"/>
              </a:xfrm>
              <a:custGeom>
                <a:avLst/>
                <a:gdLst>
                  <a:gd name="T0" fmla="*/ 16 w 112"/>
                  <a:gd name="T1" fmla="*/ 0 h 240"/>
                  <a:gd name="T2" fmla="*/ 16 w 112"/>
                  <a:gd name="T3" fmla="*/ 144 h 240"/>
                  <a:gd name="T4" fmla="*/ 112 w 11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6" name="Freeform 1220">
                <a:extLst>
                  <a:ext uri="{FF2B5EF4-FFF2-40B4-BE49-F238E27FC236}">
                    <a16:creationId xmlns:a16="http://schemas.microsoft.com/office/drawing/2014/main" id="{E53394A8-2EF8-611A-3666-C8E361B01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6733"/>
                <a:ext cx="113" cy="179"/>
              </a:xfrm>
              <a:custGeom>
                <a:avLst/>
                <a:gdLst>
                  <a:gd name="T0" fmla="*/ 9 w 113"/>
                  <a:gd name="T1" fmla="*/ 0 h 179"/>
                  <a:gd name="T2" fmla="*/ 17 w 113"/>
                  <a:gd name="T3" fmla="*/ 131 h 179"/>
                  <a:gd name="T4" fmla="*/ 113 w 113"/>
                  <a:gd name="T5" fmla="*/ 179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7" name="Freeform 1221">
                <a:extLst>
                  <a:ext uri="{FF2B5EF4-FFF2-40B4-BE49-F238E27FC236}">
                    <a16:creationId xmlns:a16="http://schemas.microsoft.com/office/drawing/2014/main" id="{89A63F8A-998A-F851-0DAD-CB369888C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6768"/>
                <a:ext cx="144" cy="144"/>
              </a:xfrm>
              <a:custGeom>
                <a:avLst/>
                <a:gdLst>
                  <a:gd name="T0" fmla="*/ 0 w 144"/>
                  <a:gd name="T1" fmla="*/ 0 h 144"/>
                  <a:gd name="T2" fmla="*/ 48 w 144"/>
                  <a:gd name="T3" fmla="*/ 96 h 144"/>
                  <a:gd name="T4" fmla="*/ 144 w 144"/>
                  <a:gd name="T5" fmla="*/ 144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78" name="Oval 1222">
                <a:extLst>
                  <a:ext uri="{FF2B5EF4-FFF2-40B4-BE49-F238E27FC236}">
                    <a16:creationId xmlns:a16="http://schemas.microsoft.com/office/drawing/2014/main" id="{80EDF898-6462-5B9F-86A8-2A7AD9583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56205">
                <a:off x="1808" y="5896"/>
                <a:ext cx="336" cy="268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79" name="Oval 1223">
                <a:extLst>
                  <a:ext uri="{FF2B5EF4-FFF2-40B4-BE49-F238E27FC236}">
                    <a16:creationId xmlns:a16="http://schemas.microsoft.com/office/drawing/2014/main" id="{6A2BDC31-1B5E-90D5-6BF5-BFFE3924F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3821939">
                <a:off x="1944" y="5976"/>
                <a:ext cx="144" cy="192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3080" name="Freeform 1224">
                <a:extLst>
                  <a:ext uri="{FF2B5EF4-FFF2-40B4-BE49-F238E27FC236}">
                    <a16:creationId xmlns:a16="http://schemas.microsoft.com/office/drawing/2014/main" id="{4C036F5B-877E-7EAC-529B-9A49130A9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5316"/>
                <a:ext cx="401" cy="300"/>
              </a:xfrm>
              <a:custGeom>
                <a:avLst/>
                <a:gdLst>
                  <a:gd name="T0" fmla="*/ 401 w 401"/>
                  <a:gd name="T1" fmla="*/ 2 h 300"/>
                  <a:gd name="T2" fmla="*/ 292 w 401"/>
                  <a:gd name="T3" fmla="*/ 27 h 300"/>
                  <a:gd name="T4" fmla="*/ 108 w 401"/>
                  <a:gd name="T5" fmla="*/ 167 h 300"/>
                  <a:gd name="T6" fmla="*/ 0 w 401"/>
                  <a:gd name="T7" fmla="*/ 300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1" h="300">
                    <a:moveTo>
                      <a:pt x="401" y="2"/>
                    </a:moveTo>
                    <a:cubicBezTo>
                      <a:pt x="382" y="6"/>
                      <a:pt x="341" y="0"/>
                      <a:pt x="292" y="27"/>
                    </a:cubicBezTo>
                    <a:cubicBezTo>
                      <a:pt x="243" y="54"/>
                      <a:pt x="157" y="122"/>
                      <a:pt x="108" y="167"/>
                    </a:cubicBezTo>
                    <a:cubicBezTo>
                      <a:pt x="59" y="212"/>
                      <a:pt x="23" y="256"/>
                      <a:pt x="0" y="3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1" name="Freeform 1225">
                <a:extLst>
                  <a:ext uri="{FF2B5EF4-FFF2-40B4-BE49-F238E27FC236}">
                    <a16:creationId xmlns:a16="http://schemas.microsoft.com/office/drawing/2014/main" id="{8B73BB39-0582-B3CB-99ED-EEBB9281B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5136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2" name="Freeform 1226">
                <a:extLst>
                  <a:ext uri="{FF2B5EF4-FFF2-40B4-BE49-F238E27FC236}">
                    <a16:creationId xmlns:a16="http://schemas.microsoft.com/office/drawing/2014/main" id="{1B5B7514-110B-A027-3989-1589C2D80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6096"/>
                <a:ext cx="128" cy="128"/>
              </a:xfrm>
              <a:custGeom>
                <a:avLst/>
                <a:gdLst>
                  <a:gd name="T0" fmla="*/ 16 w 128"/>
                  <a:gd name="T1" fmla="*/ 16 h 128"/>
                  <a:gd name="T2" fmla="*/ 16 w 128"/>
                  <a:gd name="T3" fmla="*/ 64 h 128"/>
                  <a:gd name="T4" fmla="*/ 64 w 128"/>
                  <a:gd name="T5" fmla="*/ 112 h 128"/>
                  <a:gd name="T6" fmla="*/ 112 w 128"/>
                  <a:gd name="T7" fmla="*/ 112 h 128"/>
                  <a:gd name="T8" fmla="*/ 112 w 128"/>
                  <a:gd name="T9" fmla="*/ 16 h 128"/>
                  <a:gd name="T10" fmla="*/ 16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3" name="Freeform 1227">
                <a:extLst>
                  <a:ext uri="{FF2B5EF4-FFF2-40B4-BE49-F238E27FC236}">
                    <a16:creationId xmlns:a16="http://schemas.microsoft.com/office/drawing/2014/main" id="{03DC3120-F744-176B-EECA-1DA9ED2E1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4917"/>
                <a:ext cx="55" cy="277"/>
              </a:xfrm>
              <a:custGeom>
                <a:avLst/>
                <a:gdLst>
                  <a:gd name="T0" fmla="*/ 10 w 55"/>
                  <a:gd name="T1" fmla="*/ 0 h 277"/>
                  <a:gd name="T2" fmla="*/ 7 w 55"/>
                  <a:gd name="T3" fmla="*/ 229 h 277"/>
                  <a:gd name="T4" fmla="*/ 55 w 55"/>
                  <a:gd name="T5" fmla="*/ 277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77">
                    <a:moveTo>
                      <a:pt x="10" y="0"/>
                    </a:moveTo>
                    <a:cubicBezTo>
                      <a:pt x="8" y="38"/>
                      <a:pt x="0" y="183"/>
                      <a:pt x="7" y="229"/>
                    </a:cubicBezTo>
                    <a:cubicBezTo>
                      <a:pt x="14" y="275"/>
                      <a:pt x="47" y="269"/>
                      <a:pt x="55" y="27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4" name="Freeform 1228">
                <a:extLst>
                  <a:ext uri="{FF2B5EF4-FFF2-40B4-BE49-F238E27FC236}">
                    <a16:creationId xmlns:a16="http://schemas.microsoft.com/office/drawing/2014/main" id="{7ABBB5EF-113A-C924-DE0D-AB6AE96F1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126"/>
                <a:ext cx="159" cy="200"/>
              </a:xfrm>
              <a:custGeom>
                <a:avLst/>
                <a:gdLst>
                  <a:gd name="T0" fmla="*/ 0 w 159"/>
                  <a:gd name="T1" fmla="*/ 0 h 200"/>
                  <a:gd name="T2" fmla="*/ 69 w 159"/>
                  <a:gd name="T3" fmla="*/ 154 h 200"/>
                  <a:gd name="T4" fmla="*/ 159 w 159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5" name="Freeform 1229">
                <a:extLst>
                  <a:ext uri="{FF2B5EF4-FFF2-40B4-BE49-F238E27FC236}">
                    <a16:creationId xmlns:a16="http://schemas.microsoft.com/office/drawing/2014/main" id="{5EC83B84-AECD-CB85-4922-592879F30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276"/>
                <a:ext cx="134" cy="209"/>
              </a:xfrm>
              <a:custGeom>
                <a:avLst/>
                <a:gdLst>
                  <a:gd name="T0" fmla="*/ 0 w 134"/>
                  <a:gd name="T1" fmla="*/ 0 h 209"/>
                  <a:gd name="T2" fmla="*/ 17 w 134"/>
                  <a:gd name="T3" fmla="*/ 92 h 209"/>
                  <a:gd name="T4" fmla="*/ 67 w 134"/>
                  <a:gd name="T5" fmla="*/ 158 h 209"/>
                  <a:gd name="T6" fmla="*/ 134 w 134"/>
                  <a:gd name="T7" fmla="*/ 209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86" name="Freeform 1230">
                <a:extLst>
                  <a:ext uri="{FF2B5EF4-FFF2-40B4-BE49-F238E27FC236}">
                    <a16:creationId xmlns:a16="http://schemas.microsoft.com/office/drawing/2014/main" id="{4DAA4F9E-B593-F2CF-D519-0A7ABDA4BC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5418"/>
                <a:ext cx="92" cy="200"/>
              </a:xfrm>
              <a:custGeom>
                <a:avLst/>
                <a:gdLst>
                  <a:gd name="T0" fmla="*/ 0 w 92"/>
                  <a:gd name="T1" fmla="*/ 0 h 200"/>
                  <a:gd name="T2" fmla="*/ 17 w 92"/>
                  <a:gd name="T3" fmla="*/ 150 h 200"/>
                  <a:gd name="T4" fmla="*/ 92 w 92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113" name="WordArt 17">
            <a:extLst>
              <a:ext uri="{FF2B5EF4-FFF2-40B4-BE49-F238E27FC236}">
                <a16:creationId xmlns:a16="http://schemas.microsoft.com/office/drawing/2014/main" id="{23E58B78-973F-35F7-57E0-0B132898D946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680200" y="6202363"/>
            <a:ext cx="19050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CC3300"/>
                </a:solidFill>
                <a:round/>
                <a:headEnd/>
                <a:tailEnd/>
              </a:ln>
              <a:solidFill>
                <a:srgbClr val="CC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300" fill="hold"/>
                                        <p:tgtEl>
                                          <p:spTgt spid="241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" dur="300" fill="hold"/>
                                        <p:tgtEl>
                                          <p:spTgt spid="241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" dur="300" fill="hold"/>
                                        <p:tgtEl>
                                          <p:spTgt spid="241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300" fill="hold"/>
                                        <p:tgtEl>
                                          <p:spTgt spid="241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4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4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41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300" fill="hold"/>
                                        <p:tgtEl>
                                          <p:spTgt spid="242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300" fill="hold"/>
                                        <p:tgtEl>
                                          <p:spTgt spid="242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300" fill="hold"/>
                                        <p:tgtEl>
                                          <p:spTgt spid="242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300" fill="hold"/>
                                        <p:tgtEl>
                                          <p:spTgt spid="242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4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4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421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300" fill="hold"/>
                                        <p:tgtEl>
                                          <p:spTgt spid="242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27" dur="300" fill="hold"/>
                                        <p:tgtEl>
                                          <p:spTgt spid="242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28" dur="300" fill="hold"/>
                                        <p:tgtEl>
                                          <p:spTgt spid="242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300" fill="hold"/>
                                        <p:tgtEl>
                                          <p:spTgt spid="242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3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2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42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42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426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9" presetID="35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75 -0.02777 L -0.10816 0.03727 " pathEditMode="relative" rAng="0" ptsTypes="AA">
                                      <p:cBhvr>
                                        <p:cTn id="40" dur="3000" fill="hold"/>
                                        <p:tgtEl>
                                          <p:spTgt spid="2400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67" y="324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2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49" presetID="32" presetClass="emph" presetSubtype="0" repeatCount="4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0" dur="100" fill="hold"/>
                                        <p:tgtEl>
                                          <p:spTgt spid="2470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51" dur="100" fill="hold"/>
                                        <p:tgtEl>
                                          <p:spTgt spid="2470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2" dur="100" fill="hold"/>
                                        <p:tgtEl>
                                          <p:spTgt spid="2470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3" dur="100" fill="hold"/>
                                        <p:tgtEl>
                                          <p:spTgt spid="2470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5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5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5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60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0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2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4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73" presetID="32" presetClass="emph" presetSubtype="0" repeatCount="indefinite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4" dur="100" fill="hold"/>
                                        <p:tgtEl>
                                          <p:spTgt spid="249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5" dur="100" fill="hold"/>
                                        <p:tgtEl>
                                          <p:spTgt spid="249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76" dur="100" fill="hold"/>
                                        <p:tgtEl>
                                          <p:spTgt spid="249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100" fill="hold"/>
                                        <p:tgtEl>
                                          <p:spTgt spid="249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7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49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49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49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496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85" dur="2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6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90" dur="1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Title 1">
            <a:extLst>
              <a:ext uri="{FF2B5EF4-FFF2-40B4-BE49-F238E27FC236}">
                <a16:creationId xmlns:a16="http://schemas.microsoft.com/office/drawing/2014/main" id="{7000F141-A38B-4E64-1D15-3EA89FBD934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 i="1">
              <a:solidFill>
                <a:srgbClr val="00B050"/>
              </a:solidFill>
            </a:endParaRPr>
          </a:p>
        </p:txBody>
      </p:sp>
      <p:pic>
        <p:nvPicPr>
          <p:cNvPr id="44035" name="Content Placeholder 3">
            <a:extLst>
              <a:ext uri="{FF2B5EF4-FFF2-40B4-BE49-F238E27FC236}">
                <a16:creationId xmlns:a16="http://schemas.microsoft.com/office/drawing/2014/main" id="{41112311-33BD-B6EC-BF05-CAB44EA29C9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28575"/>
            <a:ext cx="9144000" cy="6829425"/>
          </a:xfrm>
        </p:spPr>
      </p:pic>
      <p:sp>
        <p:nvSpPr>
          <p:cNvPr id="6" name="Rectangle 5">
            <a:extLst>
              <a:ext uri="{FF2B5EF4-FFF2-40B4-BE49-F238E27FC236}">
                <a16:creationId xmlns:a16="http://schemas.microsoft.com/office/drawing/2014/main" id="{E8750D36-F18C-451E-77B1-F3FF9A60CBD8}"/>
              </a:ext>
            </a:extLst>
          </p:cNvPr>
          <p:cNvSpPr/>
          <p:nvPr/>
        </p:nvSpPr>
        <p:spPr>
          <a:xfrm>
            <a:off x="1647209" y="3429000"/>
            <a:ext cx="5840061" cy="923330"/>
          </a:xfrm>
          <a:prstGeom prst="rect">
            <a:avLst/>
          </a:prstGeom>
          <a:noFill/>
        </p:spPr>
        <p:txBody>
          <a:bodyPr wrap="none">
            <a:spAutoFit/>
            <a:scene3d>
              <a:camera prst="orthographicFront"/>
              <a:lightRig rig="glow" dir="tl">
                <a:rot lat="0" lon="0" rev="5400000"/>
              </a:lightRig>
            </a:scene3d>
            <a:sp3d contourW="12700">
              <a:bevelT w="25400" h="25400"/>
              <a:contourClr>
                <a:schemeClr val="accent6">
                  <a:shade val="73000"/>
                </a:schemeClr>
              </a:contourClr>
            </a:sp3d>
          </a:bodyPr>
          <a:lstStyle/>
          <a:p>
            <a:pPr algn="ctr">
              <a:defRPr/>
            </a:pPr>
            <a:r>
              <a:rPr lang="en-US" sz="5400" b="1" dirty="0" err="1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Món</a:t>
            </a:r>
            <a:r>
              <a:rPr lang="en-US" sz="5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 </a:t>
            </a:r>
            <a:r>
              <a:rPr lang="en-US" sz="5400" b="1" dirty="0" err="1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quà</a:t>
            </a:r>
            <a:r>
              <a:rPr lang="en-US" sz="5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 </a:t>
            </a:r>
            <a:r>
              <a:rPr lang="en-US" sz="5400" b="1" dirty="0" err="1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đặc</a:t>
            </a:r>
            <a:r>
              <a:rPr lang="en-US" sz="5400" b="1" dirty="0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 </a:t>
            </a:r>
            <a:r>
              <a:rPr lang="en-US" sz="5400" b="1" dirty="0" err="1">
                <a:ln w="11430"/>
                <a:gradFill>
                  <a:gsLst>
                    <a:gs pos="0">
                      <a:schemeClr val="accent6">
                        <a:tint val="90000"/>
                        <a:satMod val="120000"/>
                      </a:schemeClr>
                    </a:gs>
                    <a:gs pos="25000">
                      <a:schemeClr val="accent6">
                        <a:tint val="93000"/>
                        <a:satMod val="120000"/>
                      </a:schemeClr>
                    </a:gs>
                    <a:gs pos="50000">
                      <a:schemeClr val="accent6">
                        <a:shade val="89000"/>
                        <a:satMod val="110000"/>
                      </a:schemeClr>
                    </a:gs>
                    <a:gs pos="75000">
                      <a:schemeClr val="accent6">
                        <a:tint val="93000"/>
                        <a:satMod val="120000"/>
                      </a:schemeClr>
                    </a:gs>
                    <a:gs pos="100000">
                      <a:schemeClr val="accent6">
                        <a:tint val="90000"/>
                        <a:satMod val="120000"/>
                      </a:schemeClr>
                    </a:gs>
                  </a:gsLst>
                  <a:lin ang="5400000"/>
                </a:gradFill>
                <a:effectLst>
                  <a:outerShdw blurRad="80000" dist="40000" dir="5040000" algn="tl">
                    <a:srgbClr val="000000">
                      <a:alpha val="30000"/>
                    </a:srgbClr>
                  </a:outerShdw>
                </a:effectLst>
                <a:latin typeface="Arial" charset="0"/>
                <a:cs typeface="Arial" charset="0"/>
              </a:rPr>
              <a:t>biệt</a:t>
            </a:r>
            <a:endParaRPr lang="en-US" sz="5400" b="1" dirty="0">
              <a:ln w="11430"/>
              <a:gradFill>
                <a:gsLst>
                  <a:gs pos="0">
                    <a:schemeClr val="accent6">
                      <a:tint val="90000"/>
                      <a:satMod val="120000"/>
                    </a:schemeClr>
                  </a:gs>
                  <a:gs pos="25000">
                    <a:schemeClr val="accent6">
                      <a:tint val="93000"/>
                      <a:satMod val="120000"/>
                    </a:schemeClr>
                  </a:gs>
                  <a:gs pos="50000">
                    <a:schemeClr val="accent6">
                      <a:shade val="89000"/>
                      <a:satMod val="110000"/>
                    </a:schemeClr>
                  </a:gs>
                  <a:gs pos="75000">
                    <a:schemeClr val="accent6">
                      <a:tint val="93000"/>
                      <a:satMod val="120000"/>
                    </a:schemeClr>
                  </a:gs>
                  <a:gs pos="100000">
                    <a:schemeClr val="accent6">
                      <a:tint val="90000"/>
                      <a:satMod val="120000"/>
                    </a:schemeClr>
                  </a:gs>
                </a:gsLst>
                <a:lin ang="5400000"/>
              </a:gradFill>
              <a:effectLst>
                <a:outerShdw blurRad="80000" dist="40000" dir="5040000" algn="tl">
                  <a:srgbClr val="000000">
                    <a:alpha val="30000"/>
                  </a:srgbClr>
                </a:outerShdw>
              </a:effectLst>
              <a:latin typeface="Arial" charset="0"/>
              <a:cs typeface="Arial" charset="0"/>
            </a:endParaRP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553D3B60-8014-EF20-2DEC-FA9F7F80701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1042988"/>
            <a:ext cx="2143125" cy="2143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Nhạc Không Lời, - nhạc nền kể chuyện secret garden.mp3">
            <a:hlinkClick r:id="" action="ppaction://media"/>
            <a:extLst>
              <a:ext uri="{FF2B5EF4-FFF2-40B4-BE49-F238E27FC236}">
                <a16:creationId xmlns:a16="http://schemas.microsoft.com/office/drawing/2014/main" id="{EE433DE5-2BB0-2D48-F485-F990BEE61277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3363" y="4800600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wheel spokes="1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5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6" fill="hold" nodeType="clickPar">
                      <p:stCondLst>
                        <p:cond delay="0"/>
                      </p:stCondLst>
                      <p:childTnLst>
                        <p:par>
                          <p:cTn id="1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8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9" dur="1016376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20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8" name="Title 1">
            <a:extLst>
              <a:ext uri="{FF2B5EF4-FFF2-40B4-BE49-F238E27FC236}">
                <a16:creationId xmlns:a16="http://schemas.microsoft.com/office/drawing/2014/main" id="{17BAC273-074A-362B-37D9-382561E9BCA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4" name="nhạc rung chuông vàng.mp4">
            <a:hlinkClick r:id="" action="ppaction://media"/>
            <a:extLst>
              <a:ext uri="{FF2B5EF4-FFF2-40B4-BE49-F238E27FC236}">
                <a16:creationId xmlns:a16="http://schemas.microsoft.com/office/drawing/2014/main" id="{B2992E4A-9031-3066-1CCA-040BDD7B21FB}"/>
              </a:ext>
            </a:extLst>
          </p:cNvPr>
          <p:cNvPicPr>
            <a:picLocks noGrp="1" noRot="1" noChangeAspect="1"/>
          </p:cNvPicPr>
          <p:nvPr>
            <p:ph idx="1"/>
            <a:videoFile r:link="rId1"/>
          </p:nvPr>
        </p:nvPicPr>
        <p:blipFill>
          <a:blip r:embed="rId5"/>
          <a:stretch>
            <a:fillRect/>
          </a:stretch>
        </p:blipFill>
        <p:spPr>
          <a:xfrm>
            <a:off x="533400" y="38100"/>
            <a:ext cx="8045450" cy="6202363"/>
          </a:xfrm>
          <a:prstGeom prst="snip2Diag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88900" algn="tl" rotWithShape="0">
              <a:srgbClr val="000000">
                <a:alpha val="45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pic>
        <p:nvPicPr>
          <p:cNvPr id="5" name="V.A – Nhạc Chuông Chương Trình Rung Chuông Vàng - Part.mp3">
            <a:hlinkClick r:id="" action="ppaction://media"/>
            <a:extLst>
              <a:ext uri="{FF2B5EF4-FFF2-40B4-BE49-F238E27FC236}">
                <a16:creationId xmlns:a16="http://schemas.microsoft.com/office/drawing/2014/main" id="{F5449200-B8AB-CE18-945A-12A4C62CD365}"/>
              </a:ext>
            </a:extLst>
          </p:cNvPr>
          <p:cNvPicPr>
            <a:picLocks noRot="1" noChangeAspect="1"/>
          </p:cNvPicPr>
          <p:nvPr>
            <a:audioFile r:link="rId2"/>
          </p:nvPr>
        </p:nvPicPr>
        <p:blipFill>
          <a:blip r:embed="rId6">
            <a:duotone>
              <a:prstClr val="black"/>
              <a:srgbClr val="FF0066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6848475" y="5000625"/>
            <a:ext cx="609600" cy="609600"/>
          </a:xfrm>
          <a:prstGeom prst="rect">
            <a:avLst/>
          </a:prstGeom>
        </p:spPr>
      </p:pic>
      <p:pic>
        <p:nvPicPr>
          <p:cNvPr id="2" name="Lạc Vào Rừng Xanh - Cao Tấn Chương - Part.mp3">
            <a:hlinkClick r:id="" action="ppaction://media"/>
            <a:extLst>
              <a:ext uri="{FF2B5EF4-FFF2-40B4-BE49-F238E27FC236}">
                <a16:creationId xmlns:a16="http://schemas.microsoft.com/office/drawing/2014/main" id="{18779975-E67C-1ECD-8470-21963FEEAF0C}"/>
              </a:ext>
            </a:extLst>
          </p:cNvPr>
          <p:cNvPicPr>
            <a:picLocks noRot="1" noChangeAspect="1"/>
          </p:cNvPicPr>
          <p:nvPr>
            <a:audioFile r:link="rId3"/>
          </p:nvPr>
        </p:nvPicPr>
        <p:blipFill>
          <a:blip r:embed="rId7">
            <a:duotone>
              <a:prstClr val="black"/>
              <a:schemeClr val="accent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2438400" y="5000625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9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 nodeType="clickPar">
                      <p:stCondLst>
                        <p:cond delay="0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3747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  <p:audio>
              <p:cMediaNode vol="80000">
                <p:cTn id="1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"/>
                </p:tgtEl>
              </p:cMediaNode>
            </p:audio>
            <p:seq concurrent="1" nextAc="seek">
              <p:cTn id="16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7" fill="hold" nodeType="clickPar">
                      <p:stCondLst>
                        <p:cond delay="0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0" dur="478675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2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2" name="Title 1">
            <a:extLst>
              <a:ext uri="{FF2B5EF4-FFF2-40B4-BE49-F238E27FC236}">
                <a16:creationId xmlns:a16="http://schemas.microsoft.com/office/drawing/2014/main" id="{19FD2749-A780-B602-D22A-40E58F26B07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algn="l" eaLnBrk="1" hangingPunct="1"/>
            <a:endParaRPr lang="en-US" altLang="en-US" sz="4800">
              <a:solidFill>
                <a:srgbClr val="00B050"/>
              </a:solidFill>
            </a:endParaRPr>
          </a:p>
        </p:txBody>
      </p:sp>
      <p:pic>
        <p:nvPicPr>
          <p:cNvPr id="7" name="Content Placeholder 6">
            <a:extLst>
              <a:ext uri="{FF2B5EF4-FFF2-40B4-BE49-F238E27FC236}">
                <a16:creationId xmlns:a16="http://schemas.microsoft.com/office/drawing/2014/main" id="{C62C92C1-611B-519E-612F-1AF1E2FBE75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2209800"/>
            <a:ext cx="4343400" cy="4648200"/>
          </a:xfrm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CADE145E-68FA-AD67-F9CD-532E7F1F3338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343400" y="2133600"/>
            <a:ext cx="4343400" cy="472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9" name="Rectangular Callout 8">
            <a:extLst>
              <a:ext uri="{FF2B5EF4-FFF2-40B4-BE49-F238E27FC236}">
                <a16:creationId xmlns:a16="http://schemas.microsoft.com/office/drawing/2014/main" id="{E8279CE1-C4B6-0549-12BB-8C2B1F140D98}"/>
              </a:ext>
            </a:extLst>
          </p:cNvPr>
          <p:cNvSpPr/>
          <p:nvPr/>
        </p:nvSpPr>
        <p:spPr>
          <a:xfrm>
            <a:off x="6019800" y="0"/>
            <a:ext cx="1905000" cy="1905000"/>
          </a:xfrm>
          <a:prstGeom prst="wedgeRectCallout">
            <a:avLst/>
          </a:prstGeom>
          <a:ln w="38100">
            <a:solidFill>
              <a:srgbClr val="FF000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11000" b="1" dirty="0">
                <a:solidFill>
                  <a:srgbClr val="FF0000"/>
                </a:solidFill>
              </a:rPr>
              <a:t>2</a:t>
            </a:r>
          </a:p>
        </p:txBody>
      </p:sp>
      <p:sp>
        <p:nvSpPr>
          <p:cNvPr id="10" name="Rectangular Callout 9">
            <a:extLst>
              <a:ext uri="{FF2B5EF4-FFF2-40B4-BE49-F238E27FC236}">
                <a16:creationId xmlns:a16="http://schemas.microsoft.com/office/drawing/2014/main" id="{B9F3679B-731E-D1EF-6E95-85759C6DFF7D}"/>
              </a:ext>
            </a:extLst>
          </p:cNvPr>
          <p:cNvSpPr/>
          <p:nvPr/>
        </p:nvSpPr>
        <p:spPr>
          <a:xfrm>
            <a:off x="990600" y="0"/>
            <a:ext cx="1981200" cy="1871663"/>
          </a:xfrm>
          <a:prstGeom prst="wedgeRectCallout">
            <a:avLst/>
          </a:prstGeom>
          <a:ln w="38100"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11000" b="1" dirty="0">
                <a:solidFill>
                  <a:srgbClr val="FF0000"/>
                </a:solidFill>
              </a:rPr>
              <a:t>1</a:t>
            </a:r>
          </a:p>
        </p:txBody>
      </p:sp>
      <p:pic>
        <p:nvPicPr>
          <p:cNvPr id="3" name="Đồng hồ đếm ngược 10 giây.mp4">
            <a:hlinkClick r:id="" action="ppaction://media"/>
            <a:extLst>
              <a:ext uri="{FF2B5EF4-FFF2-40B4-BE49-F238E27FC236}">
                <a16:creationId xmlns:a16="http://schemas.microsoft.com/office/drawing/2014/main" id="{BAD09D60-2BA7-E77D-EE46-3E9BCF4F5F71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28600" y="6096000"/>
            <a:ext cx="1752600" cy="985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1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1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2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3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4" fill="hold" nodeType="clickPar">
                      <p:stCondLst>
                        <p:cond delay="0"/>
                      </p:stCondLst>
                      <p:childTnLst>
                        <p:par>
                          <p:cTn id="2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6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7" dur="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video>
              <p:cMediaNode vol="80000">
                <p:cTn id="28" fill="hold" display="0">
                  <p:stCondLst>
                    <p:cond delay="indefinite"/>
                  </p:stCondLst>
                </p:cTn>
                <p:tgtEl>
                  <p:spTgt spid="3"/>
                </p:tgtEl>
              </p:cMediaNode>
            </p:video>
          </p:childTnLst>
        </p:cTn>
      </p:par>
    </p:tnLst>
    <p:bldLst>
      <p:bldP spid="9" grpId="0" animBg="1"/>
      <p:bldP spid="10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6" name="Title 1">
            <a:extLst>
              <a:ext uri="{FF2B5EF4-FFF2-40B4-BE49-F238E27FC236}">
                <a16:creationId xmlns:a16="http://schemas.microsoft.com/office/drawing/2014/main" id="{6C477B57-64EF-5DD6-F3D8-F2F16678C0B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40962" name="Picture 2">
            <a:extLst>
              <a:ext uri="{FF2B5EF4-FFF2-40B4-BE49-F238E27FC236}">
                <a16:creationId xmlns:a16="http://schemas.microsoft.com/office/drawing/2014/main" id="{CDC853AD-1CF8-23D3-0C53-C94DD05C642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838200" y="2057400"/>
            <a:ext cx="7086600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" name="Rectangular Callout 3">
            <a:extLst>
              <a:ext uri="{FF2B5EF4-FFF2-40B4-BE49-F238E27FC236}">
                <a16:creationId xmlns:a16="http://schemas.microsoft.com/office/drawing/2014/main" id="{3AC8CA61-173A-7B22-C49C-91A1E174623B}"/>
              </a:ext>
            </a:extLst>
          </p:cNvPr>
          <p:cNvSpPr/>
          <p:nvPr/>
        </p:nvSpPr>
        <p:spPr>
          <a:xfrm>
            <a:off x="3367088" y="42863"/>
            <a:ext cx="3048000" cy="1828800"/>
          </a:xfrm>
          <a:prstGeom prst="wedgeRectCallout">
            <a:avLst/>
          </a:prstGeom>
          <a:ln w="38100"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15000" b="1" dirty="0">
                <a:solidFill>
                  <a:srgbClr val="FF0000"/>
                </a:solidFill>
              </a:rPr>
              <a:t>1</a:t>
            </a:r>
          </a:p>
        </p:txBody>
      </p:sp>
      <p:pic>
        <p:nvPicPr>
          <p:cNvPr id="2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9F0CB5D6-7780-BCF2-2104-34C781EC4AF5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5181600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40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 nodeType="clickPar">
                      <p:stCondLst>
                        <p:cond delay="0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" dur="1106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1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130" name="Title 1">
            <a:extLst>
              <a:ext uri="{FF2B5EF4-FFF2-40B4-BE49-F238E27FC236}">
                <a16:creationId xmlns:a16="http://schemas.microsoft.com/office/drawing/2014/main" id="{CC802753-229C-243D-4D0B-74BD530319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altLang="en-US"/>
          </a:p>
        </p:txBody>
      </p:sp>
      <p:pic>
        <p:nvPicPr>
          <p:cNvPr id="114690" name="Picture 2">
            <a:extLst>
              <a:ext uri="{FF2B5EF4-FFF2-40B4-BE49-F238E27FC236}">
                <a16:creationId xmlns:a16="http://schemas.microsoft.com/office/drawing/2014/main" id="{3A99B68E-FD3E-A4E6-F62D-A65BBFAA392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-590550"/>
            <a:ext cx="3425825" cy="4017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4691" name="Picture 3">
            <a:extLst>
              <a:ext uri="{FF2B5EF4-FFF2-40B4-BE49-F238E27FC236}">
                <a16:creationId xmlns:a16="http://schemas.microsoft.com/office/drawing/2014/main" id="{6920FF7F-BE55-E5F3-F14A-FC55FEFF2203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147638" y="2332038"/>
            <a:ext cx="4110037" cy="4525962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4692" name="Picture 4">
            <a:extLst>
              <a:ext uri="{FF2B5EF4-FFF2-40B4-BE49-F238E27FC236}">
                <a16:creationId xmlns:a16="http://schemas.microsoft.com/office/drawing/2014/main" id="{312A3E65-ECCF-FFCA-0A1D-AED03B5E79A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8175" y="-552450"/>
            <a:ext cx="3425825" cy="40179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114693" name="Picture 5">
            <a:extLst>
              <a:ext uri="{FF2B5EF4-FFF2-40B4-BE49-F238E27FC236}">
                <a16:creationId xmlns:a16="http://schemas.microsoft.com/office/drawing/2014/main" id="{C30FD493-BFC0-75A9-C15F-CFA39C6C0D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5163" y="2286000"/>
            <a:ext cx="4645025" cy="457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469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46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 nodeType="clickPar">
                      <p:stCondLst>
                        <p:cond delay="indefinite"/>
                      </p:stCondLst>
                      <p:childTnLst>
                        <p:par>
                          <p:cTn id="1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2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4" dur="500"/>
                                        <p:tgtEl>
                                          <p:spTgt spid="1146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9" dur="2000"/>
                                        <p:tgtEl>
                                          <p:spTgt spid="1146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0" fill="hold" nodeType="clickPar">
                      <p:stCondLst>
                        <p:cond delay="indefinite"/>
                      </p:stCondLst>
                      <p:childTnLst>
                        <p:par>
                          <p:cTn id="21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2" presetID="14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6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randombar(horizontal)">
                                      <p:cBhvr>
                                        <p:cTn id="24" dur="500"/>
                                        <p:tgtEl>
                                          <p:spTgt spid="1146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4" name="Title 1">
            <a:extLst>
              <a:ext uri="{FF2B5EF4-FFF2-40B4-BE49-F238E27FC236}">
                <a16:creationId xmlns:a16="http://schemas.microsoft.com/office/drawing/2014/main" id="{DF93E805-403C-AAE4-4C2D-1A1640FC931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40962" name="Picture 2">
            <a:extLst>
              <a:ext uri="{FF2B5EF4-FFF2-40B4-BE49-F238E27FC236}">
                <a16:creationId xmlns:a16="http://schemas.microsoft.com/office/drawing/2014/main" id="{52B5600A-7059-B5BB-61E6-75534BC432F6}"/>
              </a:ext>
            </a:extLst>
          </p:cNvPr>
          <p:cNvPicPr>
            <a:picLocks noGrp="1" noChangeAspect="1" noChangeArrowheads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2819400" y="2057400"/>
            <a:ext cx="3886200" cy="4525963"/>
          </a:xfrm>
          <a:noFill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4" name="Rectangular Callout 3">
            <a:extLst>
              <a:ext uri="{FF2B5EF4-FFF2-40B4-BE49-F238E27FC236}">
                <a16:creationId xmlns:a16="http://schemas.microsoft.com/office/drawing/2014/main" id="{CF6D94AE-F2B4-0D59-3014-A7ECECEA9A59}"/>
              </a:ext>
            </a:extLst>
          </p:cNvPr>
          <p:cNvSpPr/>
          <p:nvPr/>
        </p:nvSpPr>
        <p:spPr>
          <a:xfrm>
            <a:off x="3367088" y="42863"/>
            <a:ext cx="3048000" cy="1828800"/>
          </a:xfrm>
          <a:prstGeom prst="wedgeRectCallout">
            <a:avLst/>
          </a:prstGeom>
          <a:ln w="38100">
            <a:solidFill>
              <a:srgbClr val="FF0000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15000" b="1" dirty="0">
                <a:solidFill>
                  <a:srgbClr val="FF0000"/>
                </a:solidFill>
              </a:rPr>
              <a:t>2</a:t>
            </a:r>
          </a:p>
        </p:txBody>
      </p:sp>
      <p:pic>
        <p:nvPicPr>
          <p:cNvPr id="3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6C17CBC2-7CAF-CA4E-3641-77F809A49F8E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4">
            <a:duotone>
              <a:prstClr val="black"/>
              <a:schemeClr val="accent6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543800" y="4648200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2" dur="2000"/>
                                        <p:tgtEl>
                                          <p:spTgt spid="409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3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4" fill="hold" nodeType="clickPar">
                      <p:stCondLst>
                        <p:cond delay="0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7" dur="1106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18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8" name="Title 1">
            <a:extLst>
              <a:ext uri="{FF2B5EF4-FFF2-40B4-BE49-F238E27FC236}">
                <a16:creationId xmlns:a16="http://schemas.microsoft.com/office/drawing/2014/main" id="{ACCC3FD1-11E1-FE14-1CC2-5947ABD263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4" name="Content Placeholder 3">
            <a:extLst>
              <a:ext uri="{FF2B5EF4-FFF2-40B4-BE49-F238E27FC236}">
                <a16:creationId xmlns:a16="http://schemas.microsoft.com/office/drawing/2014/main" id="{289A3E78-B834-BA36-2A25-FFB3377B8836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274638" y="228600"/>
            <a:ext cx="9571038" cy="6491288"/>
          </a:xfrm>
        </p:spPr>
      </p:pic>
      <p:pic>
        <p:nvPicPr>
          <p:cNvPr id="50180" name="Picture 2">
            <a:extLst>
              <a:ext uri="{FF2B5EF4-FFF2-40B4-BE49-F238E27FC236}">
                <a16:creationId xmlns:a16="http://schemas.microsoft.com/office/drawing/2014/main" id="{E8A0B6E2-BAA7-E284-BEC2-C5F665F4548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66950" y="-152400"/>
            <a:ext cx="4462463" cy="53403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0181" name="Picture 3">
            <a:extLst>
              <a:ext uri="{FF2B5EF4-FFF2-40B4-BE49-F238E27FC236}">
                <a16:creationId xmlns:a16="http://schemas.microsoft.com/office/drawing/2014/main" id="{A7F304C1-80EF-BC11-CA20-A9E693DF523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8175" y="2517775"/>
            <a:ext cx="5181600" cy="60610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D8C0128E-2771-4DA5-C50B-353B661E458F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15200" y="4578350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mph" presetSubtype="0" fill="remove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10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11" fill="hold" nodeType="clickPar">
                      <p:stCondLst>
                        <p:cond delay="0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4" dur="1106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1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2" name="Title 1">
            <a:extLst>
              <a:ext uri="{FF2B5EF4-FFF2-40B4-BE49-F238E27FC236}">
                <a16:creationId xmlns:a16="http://schemas.microsoft.com/office/drawing/2014/main" id="{D4379225-5E25-0924-E042-1870C9D7CE3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endParaRPr lang="en-US" altLang="en-US"/>
          </a:p>
        </p:txBody>
      </p:sp>
      <p:pic>
        <p:nvPicPr>
          <p:cNvPr id="6" name="Content Placeholder 5">
            <a:extLst>
              <a:ext uri="{FF2B5EF4-FFF2-40B4-BE49-F238E27FC236}">
                <a16:creationId xmlns:a16="http://schemas.microsoft.com/office/drawing/2014/main" id="{D37E8978-31C8-B8B7-6220-C27D97AD450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0" y="2590800"/>
            <a:ext cx="4419600" cy="4267200"/>
          </a:xfrm>
        </p:spPr>
      </p:pic>
      <p:sp>
        <p:nvSpPr>
          <p:cNvPr id="4" name="Rectangular Callout 3">
            <a:extLst>
              <a:ext uri="{FF2B5EF4-FFF2-40B4-BE49-F238E27FC236}">
                <a16:creationId xmlns:a16="http://schemas.microsoft.com/office/drawing/2014/main" id="{B0324E72-75B8-A319-3251-A794B5E9D29D}"/>
              </a:ext>
            </a:extLst>
          </p:cNvPr>
          <p:cNvSpPr/>
          <p:nvPr/>
        </p:nvSpPr>
        <p:spPr>
          <a:xfrm>
            <a:off x="5810250" y="38100"/>
            <a:ext cx="2743200" cy="2019300"/>
          </a:xfrm>
          <a:prstGeom prst="wedgeRectCallout">
            <a:avLst/>
          </a:prstGeom>
          <a:ln w="57150">
            <a:solidFill>
              <a:srgbClr val="00B0F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20000" b="1" dirty="0">
                <a:solidFill>
                  <a:srgbClr val="6EC3F8"/>
                </a:solidFill>
              </a:rPr>
              <a:t>2</a:t>
            </a:r>
          </a:p>
        </p:txBody>
      </p:sp>
      <p:sp>
        <p:nvSpPr>
          <p:cNvPr id="5" name="Rectangular Callout 4">
            <a:extLst>
              <a:ext uri="{FF2B5EF4-FFF2-40B4-BE49-F238E27FC236}">
                <a16:creationId xmlns:a16="http://schemas.microsoft.com/office/drawing/2014/main" id="{1606C0E7-9BD4-37F5-15CD-7FAD6FC5130F}"/>
              </a:ext>
            </a:extLst>
          </p:cNvPr>
          <p:cNvSpPr/>
          <p:nvPr/>
        </p:nvSpPr>
        <p:spPr>
          <a:xfrm>
            <a:off x="685800" y="152400"/>
            <a:ext cx="2667000" cy="1905000"/>
          </a:xfrm>
          <a:prstGeom prst="wedgeRectCallout">
            <a:avLst/>
          </a:prstGeom>
          <a:ln w="57150">
            <a:solidFill>
              <a:srgbClr val="00B0F0"/>
            </a:solidFill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20000" b="1" dirty="0">
                <a:solidFill>
                  <a:srgbClr val="6EC3F8"/>
                </a:solidFill>
              </a:rPr>
              <a:t>1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ACF375FD-D50A-CEE0-06C4-48D63144CE8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19600" y="2590800"/>
            <a:ext cx="4724400" cy="426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Đồng hồ đếm ngược 10 giây.mp4">
            <a:hlinkClick r:id="" action="ppaction://media"/>
            <a:extLst>
              <a:ext uri="{FF2B5EF4-FFF2-40B4-BE49-F238E27FC236}">
                <a16:creationId xmlns:a16="http://schemas.microsoft.com/office/drawing/2014/main" id="{961E0ECF-4C17-BE49-5279-740CEC3C525D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3663" y="5967413"/>
            <a:ext cx="1558926" cy="876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 nodeType="clickPar">
                      <p:stCondLst>
                        <p:cond delay="indefinite"/>
                      </p:stCondLst>
                      <p:childTnLst>
                        <p:par>
                          <p:cTn id="1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0" presetID="4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 fmla="#ppt_w*sin(2.5*pi*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2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6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29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0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1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35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36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7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38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39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40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41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42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43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44" fill="hold" nodeType="clickPar">
                      <p:stCondLst>
                        <p:cond delay="0"/>
                      </p:stCondLst>
                      <p:childTnLst>
                        <p:par>
                          <p:cTn id="4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6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47" dur="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video>
              <p:cMediaNode vol="80000">
                <p:cTn id="48" fill="hold" display="0">
                  <p:stCondLst>
                    <p:cond delay="indefinite"/>
                  </p:stCondLst>
                </p:cTn>
                <p:tgtEl>
                  <p:spTgt spid="2"/>
                </p:tgtEl>
              </p:cMediaNode>
            </p:video>
          </p:childTnLst>
        </p:cTn>
      </p:par>
    </p:tnLst>
    <p:bldLst>
      <p:bldP spid="4" grpId="0" animBg="1"/>
      <p:bldP spid="5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15" descr="HÃ¬nh áº£nh cÃ³ liÃªn quan">
            <a:extLst>
              <a:ext uri="{FF2B5EF4-FFF2-40B4-BE49-F238E27FC236}">
                <a16:creationId xmlns:a16="http://schemas.microsoft.com/office/drawing/2014/main" id="{E021E524-E83C-F6A8-D889-302B470AFBD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1438" y="38100"/>
            <a:ext cx="8920162" cy="669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" name="Rectangle 1">
            <a:extLst>
              <a:ext uri="{FF2B5EF4-FFF2-40B4-BE49-F238E27FC236}">
                <a16:creationId xmlns:a16="http://schemas.microsoft.com/office/drawing/2014/main" id="{ADEFCE6A-B2B3-CF85-A242-5F5A587E82A4}"/>
              </a:ext>
            </a:extLst>
          </p:cNvPr>
          <p:cNvSpPr/>
          <p:nvPr/>
        </p:nvSpPr>
        <p:spPr>
          <a:xfrm>
            <a:off x="762000" y="2828836"/>
            <a:ext cx="7162800" cy="923330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>
              <a:defRPr/>
            </a:pPr>
            <a:r>
              <a:rPr lang="en-US" sz="5400" b="1" kern="10" dirty="0">
                <a:ln w="9525">
                  <a:solidFill>
                    <a:srgbClr val="000000"/>
                  </a:solidFill>
                  <a:round/>
                  <a:headEnd/>
                  <a:tailEnd/>
                </a:ln>
                <a:solidFill>
                  <a:srgbClr val="FF0000"/>
                </a:solidFill>
                <a:latin typeface="Times New Roman"/>
                <a:cs typeface="Times New Roman"/>
              </a:rPr>
              <a:t>KHU RỪNG BÍ ẨN</a:t>
            </a:r>
          </a:p>
        </p:txBody>
      </p:sp>
      <p:pic>
        <p:nvPicPr>
          <p:cNvPr id="4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79663355-574D-B807-D35A-D68151D98279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5">
            <a:duotone>
              <a:prstClr val="black"/>
              <a:srgbClr val="00B050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6400800" y="4343400"/>
            <a:ext cx="609600" cy="609600"/>
          </a:xfrm>
          <a:prstGeom prst="rect">
            <a:avLst/>
          </a:prstGeom>
        </p:spPr>
      </p:pic>
      <p:pic>
        <p:nvPicPr>
          <p:cNvPr id="3" name="Lạc Vào Rừng Xanh - Cao Tấn Chương - Part.mp3">
            <a:hlinkClick r:id="" action="ppaction://media"/>
            <a:extLst>
              <a:ext uri="{FF2B5EF4-FFF2-40B4-BE49-F238E27FC236}">
                <a16:creationId xmlns:a16="http://schemas.microsoft.com/office/drawing/2014/main" id="{DC1DBDE2-E5C6-9191-D4B0-4BF80E6DF3CC}"/>
              </a:ext>
            </a:extLst>
          </p:cNvPr>
          <p:cNvPicPr>
            <a:picLocks noRot="1" noChangeAspect="1"/>
          </p:cNvPicPr>
          <p:nvPr>
            <a:audioFile r:link="rId2"/>
          </p:nvPr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7800" y="5029200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checker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106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 nodeType="clickPar">
                      <p:stCondLst>
                        <p:cond delay="0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12" dur="478675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13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9D169C10-4250-53EF-283E-D73B96BF0D9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347200" cy="7010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ectangle 2">
            <a:extLst>
              <a:ext uri="{FF2B5EF4-FFF2-40B4-BE49-F238E27FC236}">
                <a16:creationId xmlns:a16="http://schemas.microsoft.com/office/drawing/2014/main" id="{0260C79B-5AC0-7369-54CE-34E545468557}"/>
              </a:ext>
            </a:extLst>
          </p:cNvPr>
          <p:cNvSpPr/>
          <p:nvPr/>
        </p:nvSpPr>
        <p:spPr>
          <a:xfrm>
            <a:off x="3810000" y="1066800"/>
            <a:ext cx="2362200" cy="2133600"/>
          </a:xfrm>
          <a:prstGeom prst="rect">
            <a:avLst/>
          </a:prstGeom>
          <a:ln w="57150">
            <a:solidFill>
              <a:srgbClr val="FF0066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20000" dirty="0">
                <a:solidFill>
                  <a:srgbClr val="FF0066"/>
                </a:solidFill>
              </a:rPr>
              <a:t>1</a:t>
            </a:r>
          </a:p>
        </p:txBody>
      </p:sp>
      <p:pic>
        <p:nvPicPr>
          <p:cNvPr id="44034" name="Picture 2">
            <a:extLst>
              <a:ext uri="{FF2B5EF4-FFF2-40B4-BE49-F238E27FC236}">
                <a16:creationId xmlns:a16="http://schemas.microsoft.com/office/drawing/2014/main" id="{C31CC12A-3042-03AF-1EE8-4728BB88FF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76488" y="3352800"/>
            <a:ext cx="4419600" cy="349091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4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D6FC16A2-67CF-04E3-106F-AF8E5E136829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5">
            <a:duotone>
              <a:prstClr val="black"/>
              <a:schemeClr val="accent2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620000" y="5791200"/>
            <a:ext cx="609600" cy="6096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 nodeType="clickPar">
                      <p:stCondLst>
                        <p:cond delay="indefinite"/>
                      </p:stCondLst>
                      <p:childTnLst>
                        <p:par>
                          <p:cTn id="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9" presetID="26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11" dur="58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2" dur="1822" tmFilter="0,0; 0.14,0.36; 0.43,0.73; 0.71,0.91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0.25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664" tmFilter="0.0,0.0; 0.25,0.07; 0.50,0.2; 0.75,0.467; 1.0,1.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3">
                                          <p:val>
                                            <p:fltVal val="0.5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664" tmFilter="0, 0; 0.125,0.2665; 0.25,0.4; 0.375,0.465; 0.5,0.5;  0.625,0.535; 0.75,0.6; 0.875,0.7335; 1,1">
                                          <p:stCondLst>
                                            <p:cond delay="66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9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332" tmFilter="0, 0; 0.125,0.2665; 0.25,0.4; 0.375,0.465; 0.5,0.5;  0.625,0.535; 0.75,0.6; 0.875,0.7335; 1,1">
                                          <p:stCondLst>
                                            <p:cond delay="132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27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64" tmFilter="0, 0; 0.125,0.2665; 0.25,0.4; 0.375,0.465; 0.5,0.5;  0.625,0.535; 0.75,0.6; 0.875,0.7335; 1,1">
                                          <p:stCondLst>
                                            <p:cond delay="165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-sin(pi*$)/81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Scale>
                                      <p:cBhvr>
                                        <p:cTn id="17" dur="26">
                                          <p:stCondLst>
                                            <p:cond delay="65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60000"/>
                                    </p:animScale>
                                    <p:animScale>
                                      <p:cBhvr>
                                        <p:cTn id="18" dur="166" decel="50000">
                                          <p:stCondLst>
                                            <p:cond delay="676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19" dur="26">
                                          <p:stCondLst>
                                            <p:cond delay="131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80000"/>
                                    </p:animScale>
                                    <p:animScale>
                                      <p:cBhvr>
                                        <p:cTn id="20" dur="166" decel="50000">
                                          <p:stCondLst>
                                            <p:cond delay="133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1" dur="26">
                                          <p:stCondLst>
                                            <p:cond delay="1642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0000"/>
                                    </p:animScale>
                                    <p:animScale>
                                      <p:cBhvr>
                                        <p:cTn id="22" dur="166" decel="50000">
                                          <p:stCondLst>
                                            <p:cond delay="166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  <p:animScale>
                                      <p:cBhvr>
                                        <p:cTn id="23" dur="26">
                                          <p:stCondLst>
                                            <p:cond delay="1808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95000"/>
                                    </p:animScale>
                                    <p:animScale>
                                      <p:cBhvr>
                                        <p:cTn id="24" dur="166" decel="50000">
                                          <p:stCondLst>
                                            <p:cond delay="1834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</p:cBhvr>
                                      <p:to x="100000" y="100000"/>
                                    </p:animScale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5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28" dur="500" fill="hold"/>
                                        <p:tgtEl>
                                          <p:spTgt spid="440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0" s="-70588" l="0"/>
                                      </p:by>
                                    </p:animClr>
                                    <p:animClr clrSpc="hsl" dir="cw">
                                      <p:cBhvr>
                                        <p:cTn id="29" dur="500" fill="hold"/>
                                        <p:tgtEl>
                                          <p:spTgt spid="440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0" s="-70588" l="0"/>
                                      </p:by>
                                    </p:animClr>
                                    <p:animClr clrSpc="hsl" dir="cw">
                                      <p:cBhvr>
                                        <p:cTn id="30" dur="500" fill="hold"/>
                                        <p:tgtEl>
                                          <p:spTgt spid="44034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0" s="-70588" l="0"/>
                                      </p:by>
                                    </p:animClr>
                                    <p:set>
                                      <p:cBhvr>
                                        <p:cTn id="31" dur="500" fill="hold"/>
                                        <p:tgtEl>
                                          <p:spTgt spid="440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32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3" fill="hold" nodeType="clickPar">
                      <p:stCondLst>
                        <p:cond delay="0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6" dur="1106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audio>
              <p:cMediaNode vol="80000">
                <p:cTn id="3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4"/>
                </p:tgtEl>
              </p:cMediaNode>
            </p:audio>
          </p:childTnLst>
        </p:cTn>
      </p:par>
    </p:tnLst>
    <p:bldLst>
      <p:bldP spid="3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lowchart: Process 1">
            <a:extLst>
              <a:ext uri="{FF2B5EF4-FFF2-40B4-BE49-F238E27FC236}">
                <a16:creationId xmlns:a16="http://schemas.microsoft.com/office/drawing/2014/main" id="{65E27B82-B672-E8C5-1932-A779E7CF0827}"/>
              </a:ext>
            </a:extLst>
          </p:cNvPr>
          <p:cNvSpPr/>
          <p:nvPr/>
        </p:nvSpPr>
        <p:spPr>
          <a:xfrm>
            <a:off x="992188" y="19050"/>
            <a:ext cx="2057400" cy="2362200"/>
          </a:xfrm>
          <a:prstGeom prst="flowChartProcess">
            <a:avLst/>
          </a:prstGeom>
          <a:ln w="38100">
            <a:solidFill>
              <a:schemeClr val="tx1"/>
            </a:solidFill>
          </a:ln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651E281-A0B1-8285-6311-D18F19C25398}"/>
              </a:ext>
            </a:extLst>
          </p:cNvPr>
          <p:cNvSpPr/>
          <p:nvPr/>
        </p:nvSpPr>
        <p:spPr>
          <a:xfrm>
            <a:off x="6048375" y="-6350"/>
            <a:ext cx="2209800" cy="2362200"/>
          </a:xfrm>
          <a:prstGeom prst="rect">
            <a:avLst/>
          </a:prstGeom>
          <a:ln/>
        </p:spPr>
        <p:style>
          <a:lnRef idx="2">
            <a:schemeClr val="dk1"/>
          </a:lnRef>
          <a:fillRef idx="1">
            <a:schemeClr val="lt1"/>
          </a:fillRef>
          <a:effectRef idx="0">
            <a:schemeClr val="dk1"/>
          </a:effectRef>
          <a:fontRef idx="minor">
            <a:schemeClr val="dk1"/>
          </a:fontRef>
        </p:style>
        <p:txBody>
          <a:bodyPr anchor="ctr"/>
          <a:lstStyle/>
          <a:p>
            <a:pPr algn="ctr">
              <a:defRPr/>
            </a:pPr>
            <a:r>
              <a:rPr lang="en-US" sz="20000" b="1" dirty="0">
                <a:solidFill>
                  <a:srgbClr val="FF0066"/>
                </a:solidFill>
              </a:rPr>
              <a:t>2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7FF446F-5119-0DDE-3217-86366CCBB126}"/>
              </a:ext>
            </a:extLst>
          </p:cNvPr>
          <p:cNvSpPr/>
          <p:nvPr/>
        </p:nvSpPr>
        <p:spPr>
          <a:xfrm>
            <a:off x="1446213" y="-685800"/>
            <a:ext cx="1603375" cy="3170238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20000" dirty="0">
                <a:solidFill>
                  <a:srgbClr val="FF0066"/>
                </a:solidFill>
                <a:latin typeface="Cambria"/>
                <a:cs typeface="+mn-cs"/>
              </a:rPr>
              <a:t>1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46F9A3E6-298A-2B4C-6765-07E082DEC08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484438"/>
            <a:ext cx="4343400" cy="4373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3254" name="Picture 7">
            <a:extLst>
              <a:ext uri="{FF2B5EF4-FFF2-40B4-BE49-F238E27FC236}">
                <a16:creationId xmlns:a16="http://schemas.microsoft.com/office/drawing/2014/main" id="{7B37ABC6-B5D5-AF09-54C7-A82CD7FE291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86200" y="2355850"/>
            <a:ext cx="5572125" cy="4983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" name="Đồng hồ đếm ngược 10 giây.mp4">
            <a:hlinkClick r:id="" action="ppaction://media"/>
            <a:extLst>
              <a:ext uri="{FF2B5EF4-FFF2-40B4-BE49-F238E27FC236}">
                <a16:creationId xmlns:a16="http://schemas.microsoft.com/office/drawing/2014/main" id="{F2914AA5-6D8A-2D18-3FEB-48615E437B4D}"/>
              </a:ext>
            </a:extLst>
          </p:cNvPr>
          <p:cNvPicPr>
            <a:picLocks noRot="1" noChangeAspect="1"/>
          </p:cNvPicPr>
          <p:nvPr>
            <a:videoFile r:link="rId1"/>
          </p:nvPr>
        </p:nvPicPr>
        <p:blipFill>
          <a:blip r:embed="rId5">
            <a:duotone>
              <a:schemeClr val="accent4">
                <a:shade val="45000"/>
                <a:satMod val="135000"/>
              </a:schemeClr>
              <a:prstClr val="white"/>
            </a:duotone>
          </a:blip>
          <a:stretch>
            <a:fillRect/>
          </a:stretch>
        </p:blipFill>
        <p:spPr>
          <a:xfrm>
            <a:off x="6096000" y="6500714"/>
            <a:ext cx="1525588" cy="858143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</p:cSld>
  <p:clrMapOvr>
    <a:masterClrMapping/>
  </p:clrMapOvr>
  <p:transition>
    <p:cut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21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1)">
                                      <p:cBhvr>
                                        <p:cTn id="12" dur="2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3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21" restart="whenNotActive" fill="hold" evtFilter="cancelBubble" nodeType="interactiveSeq">
                <p:stCondLst>
                  <p:cond evt="onClick" delay="0">
                    <p:tgtEl>
                      <p:spTgt spid="6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2" fill="hold" nodeType="clickPar">
                      <p:stCondLst>
                        <p:cond delay="0"/>
                      </p:stCondLst>
                      <p:childTnLst>
                        <p:par>
                          <p:cTn id="2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4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25" dur="1" fill="hold"/>
                                        <p:tgtEl>
                                          <p:spTgt spid="6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6"/>
                  </p:tgtEl>
                </p:cond>
              </p:nextCondLst>
            </p:seq>
            <p:video>
              <p:cMediaNode vol="80000">
                <p:cTn id="26" fill="hold" display="0">
                  <p:stCondLst>
                    <p:cond delay="indefinite"/>
                  </p:stCondLst>
                </p:cTn>
                <p:tgtEl>
                  <p:spTgt spid="6"/>
                </p:tgtEl>
              </p:cMediaNode>
            </p:video>
          </p:childTnLst>
        </p:cTn>
      </p:par>
    </p:tnLst>
    <p:bldLst>
      <p:bldP spid="3" grpId="0" animBg="1"/>
      <p:bldP spid="4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274" name="Picture 2">
            <a:extLst>
              <a:ext uri="{FF2B5EF4-FFF2-40B4-BE49-F238E27FC236}">
                <a16:creationId xmlns:a16="http://schemas.microsoft.com/office/drawing/2014/main" id="{EA96C736-747E-FCB0-97E8-48519432A507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200" y="15240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4275" name="Picture 2">
            <a:extLst>
              <a:ext uri="{FF2B5EF4-FFF2-40B4-BE49-F238E27FC236}">
                <a16:creationId xmlns:a16="http://schemas.microsoft.com/office/drawing/2014/main" id="{F9BA3EC5-912D-68DD-21A0-3E0CBE3B819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94000" y="176213"/>
            <a:ext cx="4560888" cy="36639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54276" name="Picture 3">
            <a:extLst>
              <a:ext uri="{FF2B5EF4-FFF2-40B4-BE49-F238E27FC236}">
                <a16:creationId xmlns:a16="http://schemas.microsoft.com/office/drawing/2014/main" id="{B4DDE3C4-598D-DBD0-258B-3CF6C3C155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90763" y="2667000"/>
            <a:ext cx="5565775" cy="52832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pic>
        <p:nvPicPr>
          <p:cNvPr id="3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496829F1-E29C-1952-9FA0-C5DFFD5DD711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6">
            <a:duotone>
              <a:prstClr val="black"/>
              <a:schemeClr val="accent6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7856538" y="6172200"/>
            <a:ext cx="1287462" cy="838200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1061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298" name="Picture 2">
            <a:extLst>
              <a:ext uri="{FF2B5EF4-FFF2-40B4-BE49-F238E27FC236}">
                <a16:creationId xmlns:a16="http://schemas.microsoft.com/office/drawing/2014/main" id="{131AD6DA-5674-AD71-167D-425FA601E6CC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200" y="152400"/>
            <a:ext cx="9144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Lạc Vào Rừng Xanh - Cao Tấn Chương - Part.mp3">
            <a:hlinkClick r:id="" action="ppaction://media"/>
            <a:extLst>
              <a:ext uri="{FF2B5EF4-FFF2-40B4-BE49-F238E27FC236}">
                <a16:creationId xmlns:a16="http://schemas.microsoft.com/office/drawing/2014/main" id="{3B37BFFC-9DD4-0E62-B8A3-70F44FD96BA5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5981700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478675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chemeClr val="bg1"/>
            </a:gs>
            <a:gs pos="100000">
              <a:srgbClr val="FFFF99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6322" name="Picture 7" descr="nhaû.png">
            <a:extLst>
              <a:ext uri="{FF2B5EF4-FFF2-40B4-BE49-F238E27FC236}">
                <a16:creationId xmlns:a16="http://schemas.microsoft.com/office/drawing/2014/main" id="{0EB368AB-0965-64DD-411B-B83E30C601EF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80975" y="-892175"/>
            <a:ext cx="4495800" cy="4508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3" name="Picture 5" descr="Untitled-6.png">
            <a:extLst>
              <a:ext uri="{FF2B5EF4-FFF2-40B4-BE49-F238E27FC236}">
                <a16:creationId xmlns:a16="http://schemas.microsoft.com/office/drawing/2014/main" id="{7345139A-A4AF-B99A-90C7-93E8571DAC7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699125"/>
            <a:ext cx="9144000" cy="115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4" name="Picture 5" descr="素材天下 sucaitianxia.com-eps1671-2 [Converted].png">
            <a:extLst>
              <a:ext uri="{FF2B5EF4-FFF2-40B4-BE49-F238E27FC236}">
                <a16:creationId xmlns:a16="http://schemas.microsoft.com/office/drawing/2014/main" id="{88B53AF9-4215-CCBF-2670-3E04463781E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67400" y="-458788"/>
            <a:ext cx="3527425" cy="5040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5" name="Picture 5" descr="Bluebird05-animated-chick_in_flight">
            <a:extLst>
              <a:ext uri="{FF2B5EF4-FFF2-40B4-BE49-F238E27FC236}">
                <a16:creationId xmlns:a16="http://schemas.microsoft.com/office/drawing/2014/main" id="{88BE590A-6D16-3F3F-A26F-D6E062D56F3D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948488" y="404813"/>
            <a:ext cx="1047750" cy="10477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6" name="Picture 6" descr="3d butterfly">
            <a:extLst>
              <a:ext uri="{FF2B5EF4-FFF2-40B4-BE49-F238E27FC236}">
                <a16:creationId xmlns:a16="http://schemas.microsoft.com/office/drawing/2014/main" id="{743AC218-458C-9855-9390-3FD75ED7E4E7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67175" y="5229225"/>
            <a:ext cx="990600" cy="838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6327" name="Picture 7" descr="T_40P">
            <a:extLst>
              <a:ext uri="{FF2B5EF4-FFF2-40B4-BE49-F238E27FC236}">
                <a16:creationId xmlns:a16="http://schemas.microsoft.com/office/drawing/2014/main" id="{F0D27F5F-3F78-4F9D-196E-6A2BFFD0EE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132138" y="2852738"/>
            <a:ext cx="4152900" cy="796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6328" name="WordArt 8">
            <a:extLst>
              <a:ext uri="{FF2B5EF4-FFF2-40B4-BE49-F238E27FC236}">
                <a16:creationId xmlns:a16="http://schemas.microsoft.com/office/drawing/2014/main" id="{5D16182F-AA96-4929-8ADC-BD62634F820D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09600" y="0"/>
            <a:ext cx="8010525" cy="1016000"/>
          </a:xfrm>
          <a:prstGeom prst="rect">
            <a:avLst/>
          </a:prstGeom>
        </p:spPr>
        <p:txBody>
          <a:bodyPr wrap="none" fromWordArt="1">
            <a:prstTxWarp prst="textDeflate">
              <a:avLst>
                <a:gd name="adj" fmla="val 26227"/>
              </a:avLst>
            </a:prstTxWarp>
          </a:bodyPr>
          <a:lstStyle/>
          <a:p>
            <a:pPr algn="ctr"/>
            <a:endParaRPr lang="en-US" sz="3600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097" name="WordArt 25">
            <a:extLst>
              <a:ext uri="{FF2B5EF4-FFF2-40B4-BE49-F238E27FC236}">
                <a16:creationId xmlns:a16="http://schemas.microsoft.com/office/drawing/2014/main" id="{F87FDC87-D392-CAA7-4E5A-C3FCFC46F37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85800" y="1524000"/>
            <a:ext cx="7924800" cy="5524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200" b="1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FF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08" name="WordArt 36">
            <a:extLst>
              <a:ext uri="{FF2B5EF4-FFF2-40B4-BE49-F238E27FC236}">
                <a16:creationId xmlns:a16="http://schemas.microsoft.com/office/drawing/2014/main" id="{874DF586-7039-708A-A6D5-A9E873D3B525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2043113" y="2076450"/>
            <a:ext cx="5410200" cy="9906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31" name="WordArt 17">
            <a:extLst>
              <a:ext uri="{FF2B5EF4-FFF2-40B4-BE49-F238E27FC236}">
                <a16:creationId xmlns:a16="http://schemas.microsoft.com/office/drawing/2014/main" id="{B2025D5A-D38E-0051-BEBB-697B421B1D90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1981200" y="3657600"/>
            <a:ext cx="4724400" cy="8953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000000"/>
                </a:solidFill>
                <a:round/>
                <a:headEnd/>
                <a:tailEnd/>
              </a:ln>
              <a:solidFill>
                <a:srgbClr val="0099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6332" name="WordArt 12">
            <a:extLst>
              <a:ext uri="{FF2B5EF4-FFF2-40B4-BE49-F238E27FC236}">
                <a16:creationId xmlns:a16="http://schemas.microsoft.com/office/drawing/2014/main" id="{7534D576-4E3F-340E-20A3-0D8024471FE8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828675" y="2852738"/>
            <a:ext cx="7772400" cy="1371600"/>
          </a:xfrm>
          <a:prstGeom prst="rect">
            <a:avLst/>
          </a:prstGeom>
        </p:spPr>
        <p:txBody>
          <a:bodyPr wrap="none" fromWordArt="1">
            <a:prstTxWarp prst="textWave2">
              <a:avLst>
                <a:gd name="adj1" fmla="val 13005"/>
                <a:gd name="adj2" fmla="val 0"/>
              </a:avLst>
            </a:prstTxWarp>
          </a:bodyPr>
          <a:lstStyle/>
          <a:p>
            <a:pPr algn="ctr"/>
            <a:r>
              <a:rPr lang="en-US" sz="3600" kern="10">
                <a:ln w="9525">
                  <a:solidFill>
                    <a:srgbClr val="FF3300"/>
                  </a:solidFill>
                  <a:round/>
                  <a:headEnd/>
                  <a:tailEnd/>
                </a:ln>
                <a:solidFill>
                  <a:srgbClr val="FF0066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 hát ca vũ kịch</a:t>
            </a:r>
          </a:p>
        </p:txBody>
      </p:sp>
      <p:pic>
        <p:nvPicPr>
          <p:cNvPr id="56334" name="Lien khuc vang 2000 #1 .mp3">
            <a:hlinkClick r:id="" action="ppaction://media"/>
            <a:extLst>
              <a:ext uri="{FF2B5EF4-FFF2-40B4-BE49-F238E27FC236}">
                <a16:creationId xmlns:a16="http://schemas.microsoft.com/office/drawing/2014/main" id="{853B2108-BCE4-0BF1-E416-17BFDC07E0CA}"/>
              </a:ext>
            </a:extLst>
          </p:cNvPr>
          <p:cNvPicPr>
            <a:picLocks noRot="1" noChangeAspect="1" noChangeArrowheads="1"/>
          </p:cNvPicPr>
          <p:nvPr>
            <a:audioFile r:link="rId1"/>
          </p:nvPr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00" y="63246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F08407E6-52B6-B960-C5AC-A1BF023F6D1D}"/>
              </a:ext>
            </a:extLst>
          </p:cNvPr>
          <p:cNvPicPr>
            <a:picLocks noRot="1" noChangeAspect="1"/>
          </p:cNvPicPr>
          <p:nvPr>
            <a:audioFile r:link="rId2"/>
          </p:nvPr>
        </p:nvPicPr>
        <p:blipFill>
          <a:blip r:embed="rId12">
            <a:duotone>
              <a:prstClr val="black"/>
              <a:srgbClr val="FF0000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7924800" y="3800475"/>
            <a:ext cx="609600" cy="609600"/>
          </a:xfrm>
          <a:prstGeom prst="rect">
            <a:avLst/>
          </a:prstGeom>
        </p:spPr>
      </p:pic>
      <p:pic>
        <p:nvPicPr>
          <p:cNvPr id="3" name="Nhạc Không Lời, - nhạc nền kể chuyện secret garden.mp3">
            <a:hlinkClick r:id="" action="ppaction://media"/>
            <a:extLst>
              <a:ext uri="{FF2B5EF4-FFF2-40B4-BE49-F238E27FC236}">
                <a16:creationId xmlns:a16="http://schemas.microsoft.com/office/drawing/2014/main" id="{C929B08B-2108-6F0C-30CD-E92A5A4874C6}"/>
              </a:ext>
            </a:extLst>
          </p:cNvPr>
          <p:cNvPicPr>
            <a:picLocks noRot="1" noChangeAspect="1"/>
          </p:cNvPicPr>
          <p:nvPr>
            <a:audioFile r:link="rId3"/>
          </p:nvPr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4633913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" fill="hold"/>
                                        <p:tgtEl>
                                          <p:spTgt spid="5633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  <p:par>
                                <p:cTn id="7" presetID="7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" dur="5000" fill="hold"/>
                                        <p:tgtEl>
                                          <p:spTgt spid="56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" dur="5000" fill="hold"/>
                                        <p:tgtEl>
                                          <p:spTgt spid="56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2" presetID="9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4" dur="500"/>
                                        <p:tgtEl>
                                          <p:spTgt spid="30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6" presetID="4" presetClass="entr" presetSubtype="16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ox(in)">
                                      <p:cBhvr>
                                        <p:cTn id="18" dur="500"/>
                                        <p:tgtEl>
                                          <p:spTgt spid="3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audio>
              <p:cMediaNode vol="80000" showWhenStopped="0">
                <p:cTn id="19" repeatCount="indefinite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56334"/>
                </p:tgtEl>
              </p:cMediaNode>
            </p:audio>
            <p:seq concurrent="1" nextAc="seek">
              <p:cTn id="20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1" fill="hold" nodeType="clickPar">
                      <p:stCondLst>
                        <p:cond delay="0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24" dur="1106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25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  <p:seq concurrent="1" nextAc="seek">
              <p:cTn id="26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27" fill="hold" nodeType="clickPar">
                      <p:stCondLst>
                        <p:cond delay="0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30" dur="1016376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31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7346" name="Picture 2" descr="Picture4">
            <a:extLst>
              <a:ext uri="{FF2B5EF4-FFF2-40B4-BE49-F238E27FC236}">
                <a16:creationId xmlns:a16="http://schemas.microsoft.com/office/drawing/2014/main" id="{E6ADCC9E-A305-9418-4E92-6652FFE3ADA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50813" y="0"/>
            <a:ext cx="9294813" cy="68564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7" name="Picture 3" descr="lang hoa">
            <a:extLst>
              <a:ext uri="{FF2B5EF4-FFF2-40B4-BE49-F238E27FC236}">
                <a16:creationId xmlns:a16="http://schemas.microsoft.com/office/drawing/2014/main" id="{FCBE812C-0575-520A-E311-9FDD27BF5CA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5486400"/>
            <a:ext cx="13716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8" name="Picture 4" descr="lang hoa">
            <a:extLst>
              <a:ext uri="{FF2B5EF4-FFF2-40B4-BE49-F238E27FC236}">
                <a16:creationId xmlns:a16="http://schemas.microsoft.com/office/drawing/2014/main" id="{6053FCD3-F7D6-DCD8-C2A0-BCA0932F313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6200" y="5410200"/>
            <a:ext cx="1447800" cy="144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49" name="Picture 5" descr="5">
            <a:extLst>
              <a:ext uri="{FF2B5EF4-FFF2-40B4-BE49-F238E27FC236}">
                <a16:creationId xmlns:a16="http://schemas.microsoft.com/office/drawing/2014/main" id="{7C5FE26A-1BCF-8639-8914-B297EF6E5401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305800" y="0"/>
            <a:ext cx="11430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0" name="Picture 6" descr="5">
            <a:extLst>
              <a:ext uri="{FF2B5EF4-FFF2-40B4-BE49-F238E27FC236}">
                <a16:creationId xmlns:a16="http://schemas.microsoft.com/office/drawing/2014/main" id="{BBEA39D6-09ED-759A-B199-7C470B18AA2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914400" cy="2428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1" name="Picture 7" descr="Picture7">
            <a:extLst>
              <a:ext uri="{FF2B5EF4-FFF2-40B4-BE49-F238E27FC236}">
                <a16:creationId xmlns:a16="http://schemas.microsoft.com/office/drawing/2014/main" id="{BF8FB896-E5DD-A2D7-2A5D-437D7A7936F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091653">
            <a:off x="1143000" y="1219200"/>
            <a:ext cx="10668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2" name="Picture 8" descr="Picture7">
            <a:extLst>
              <a:ext uri="{FF2B5EF4-FFF2-40B4-BE49-F238E27FC236}">
                <a16:creationId xmlns:a16="http://schemas.microsoft.com/office/drawing/2014/main" id="{D278C1E7-465A-3CB1-EBEE-4EC475AED02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091653">
            <a:off x="8077200" y="3810000"/>
            <a:ext cx="10668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3" name="Picture 9" descr="Picture7">
            <a:extLst>
              <a:ext uri="{FF2B5EF4-FFF2-40B4-BE49-F238E27FC236}">
                <a16:creationId xmlns:a16="http://schemas.microsoft.com/office/drawing/2014/main" id="{82623DEB-51F8-2271-DFCE-DAAD6B5C9CBC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091653">
            <a:off x="838200" y="4038600"/>
            <a:ext cx="10668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4" name="Picture 10" descr="Picture7">
            <a:extLst>
              <a:ext uri="{FF2B5EF4-FFF2-40B4-BE49-F238E27FC236}">
                <a16:creationId xmlns:a16="http://schemas.microsoft.com/office/drawing/2014/main" id="{BAF248CF-F2AF-417B-95B5-D09EEAC0FC7E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-1091653">
            <a:off x="8077200" y="1981200"/>
            <a:ext cx="1066800" cy="733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5" name="Picture 11" descr="Picture1">
            <a:extLst>
              <a:ext uri="{FF2B5EF4-FFF2-40B4-BE49-F238E27FC236}">
                <a16:creationId xmlns:a16="http://schemas.microsoft.com/office/drawing/2014/main" id="{B4AF2734-232D-997E-D6A6-04E840F586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705600" y="2209800"/>
            <a:ext cx="1993900" cy="153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6" name="Picture 12" descr="Picture1">
            <a:extLst>
              <a:ext uri="{FF2B5EF4-FFF2-40B4-BE49-F238E27FC236}">
                <a16:creationId xmlns:a16="http://schemas.microsoft.com/office/drawing/2014/main" id="{9D8B0754-9645-F42F-EBC3-54D48C8E5E0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2286000"/>
            <a:ext cx="1993900" cy="153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7" name="Picture 13" descr="Picture1">
            <a:extLst>
              <a:ext uri="{FF2B5EF4-FFF2-40B4-BE49-F238E27FC236}">
                <a16:creationId xmlns:a16="http://schemas.microsoft.com/office/drawing/2014/main" id="{4FD7C0AD-8958-9BB0-A988-AB17858EA8C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76600" y="533400"/>
            <a:ext cx="1993900" cy="1536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7358" name="Picture 14" descr="flowerba[1]">
            <a:extLst>
              <a:ext uri="{FF2B5EF4-FFF2-40B4-BE49-F238E27FC236}">
                <a16:creationId xmlns:a16="http://schemas.microsoft.com/office/drawing/2014/main" id="{E74687C1-8158-E5A0-E6A7-64A4C3725AA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95400" y="6324600"/>
            <a:ext cx="6858000" cy="533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7359" name="WordArt 15">
            <a:extLst>
              <a:ext uri="{FF2B5EF4-FFF2-40B4-BE49-F238E27FC236}">
                <a16:creationId xmlns:a16="http://schemas.microsoft.com/office/drawing/2014/main" id="{8B1176B5-FD86-ABFD-E852-C33885111B5D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533400" y="1143000"/>
            <a:ext cx="7772400" cy="3390900"/>
          </a:xfrm>
          <a:prstGeom prst="rect">
            <a:avLst/>
          </a:prstGeom>
        </p:spPr>
        <p:txBody>
          <a:bodyPr wrap="none" fromWordArt="1">
            <a:prstTxWarp prst="textInflateBottom">
              <a:avLst>
                <a:gd name="adj" fmla="val 68083"/>
              </a:avLst>
            </a:prstTxWarp>
          </a:bodyPr>
          <a:lstStyle/>
          <a:p>
            <a:pPr algn="ctr">
              <a:defRPr/>
            </a:pP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Chóc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c¸c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c«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søc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kháe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vµ h¹nh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phóc</a:t>
            </a:r>
            <a:endParaRPr lang="en-US" sz="3600" b="1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1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79999"/>
                  </a:srgbClr>
                </a:outerShdw>
              </a:effectLst>
              <a:latin typeface=".VnTime"/>
              <a:cs typeface="Arial" charset="0"/>
            </a:endParaRPr>
          </a:p>
          <a:p>
            <a:pPr algn="ctr">
              <a:defRPr/>
            </a:pP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Chóc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c¸c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ch¸u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ch</a:t>
            </a:r>
            <a:r>
              <a:rPr lang="en-US" sz="3600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ă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m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ngoan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häc</a:t>
            </a:r>
            <a:r>
              <a:rPr lang="en-US" sz="3600" b="1" kern="10" dirty="0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 </a:t>
            </a:r>
            <a:r>
              <a:rPr lang="en-US" sz="3600" b="1" kern="10" dirty="0" err="1">
                <a:ln w="12700">
                  <a:solidFill>
                    <a:srgbClr val="EAEAEA"/>
                  </a:solidFill>
                  <a:round/>
                  <a:headEnd/>
                  <a:tailEnd/>
                </a:ln>
                <a:gradFill rotWithShape="1">
                  <a:gsLst>
                    <a:gs pos="0">
                      <a:srgbClr val="A603AB"/>
                    </a:gs>
                    <a:gs pos="12000">
                      <a:srgbClr val="E81766"/>
                    </a:gs>
                    <a:gs pos="27000">
                      <a:srgbClr val="EE3F17"/>
                    </a:gs>
                    <a:gs pos="48000">
                      <a:srgbClr val="FFFF00"/>
                    </a:gs>
                    <a:gs pos="64999">
                      <a:srgbClr val="1A8D48"/>
                    </a:gs>
                    <a:gs pos="78999">
                      <a:srgbClr val="0819FB"/>
                    </a:gs>
                    <a:gs pos="100000">
                      <a:srgbClr val="A603AB"/>
                    </a:gs>
                  </a:gsLst>
                  <a:lin ang="0" scaled="1"/>
                </a:gradFill>
                <a:effectLst>
                  <a:outerShdw dist="35921" dir="2700000" sy="50000" kx="2115830" algn="bl" rotWithShape="0">
                    <a:srgbClr val="C0C0C0">
                      <a:alpha val="79999"/>
                    </a:srgbClr>
                  </a:outerShdw>
                </a:effectLst>
                <a:latin typeface=".VnTime"/>
                <a:cs typeface="Arial" charset="0"/>
              </a:rPr>
              <a:t>giái</a:t>
            </a:r>
            <a:endParaRPr lang="en-US" sz="3600" b="1" kern="10" dirty="0">
              <a:ln w="12700">
                <a:solidFill>
                  <a:srgbClr val="EAEAEA"/>
                </a:solidFill>
                <a:round/>
                <a:headEnd/>
                <a:tailEnd/>
              </a:ln>
              <a:gradFill rotWithShape="1">
                <a:gsLst>
                  <a:gs pos="0">
                    <a:srgbClr val="A603AB"/>
                  </a:gs>
                  <a:gs pos="12000">
                    <a:srgbClr val="E81766"/>
                  </a:gs>
                  <a:gs pos="27000">
                    <a:srgbClr val="EE3F17"/>
                  </a:gs>
                  <a:gs pos="48000">
                    <a:srgbClr val="FFFF00"/>
                  </a:gs>
                  <a:gs pos="64999">
                    <a:srgbClr val="1A8D48"/>
                  </a:gs>
                  <a:gs pos="78999">
                    <a:srgbClr val="0819FB"/>
                  </a:gs>
                  <a:gs pos="100000">
                    <a:srgbClr val="A603AB"/>
                  </a:gs>
                </a:gsLst>
                <a:lin ang="0" scaled="1"/>
              </a:gradFill>
              <a:effectLst>
                <a:outerShdw dist="35921" dir="2700000" sy="50000" kx="2115830" algn="bl" rotWithShape="0">
                  <a:srgbClr val="C0C0C0">
                    <a:alpha val="79999"/>
                  </a:srgbClr>
                </a:outerShdw>
              </a:effectLst>
              <a:latin typeface=".VnTime"/>
              <a:cs typeface="Arial" charset="0"/>
            </a:endParaRPr>
          </a:p>
        </p:txBody>
      </p:sp>
      <p:pic>
        <p:nvPicPr>
          <p:cNvPr id="2" name="Đang Cập Nhật – Tiếng Vỗ Tay.mp3">
            <a:hlinkClick r:id="" action="ppaction://media"/>
            <a:extLst>
              <a:ext uri="{FF2B5EF4-FFF2-40B4-BE49-F238E27FC236}">
                <a16:creationId xmlns:a16="http://schemas.microsoft.com/office/drawing/2014/main" id="{D92575E6-3733-F6D2-7D30-68224E128969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8850" y="6008688"/>
            <a:ext cx="6096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 spd="slow">
    <p:split orient="vert"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2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1061" fill="hold"/>
                                        <p:tgtEl>
                                          <p:spTgt spid="2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2"/>
                </p:tgtEl>
              </p:cMediaNode>
            </p:audio>
          </p:childTnLst>
        </p:cTn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CC3EA4D5-DD79-0C1E-A66B-38520E45C7A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304800"/>
            <a:ext cx="9106378" cy="6553200"/>
          </a:xfrm>
          <a:prstGeom prst="rect">
            <a:avLst/>
          </a:prstGeom>
          <a:ln w="127000" cap="rnd">
            <a:solidFill>
              <a:srgbClr val="FFFFFF"/>
            </a:solidFill>
          </a:ln>
          <a:effectLst>
            <a:outerShdw blurRad="76200" dist="95250" dir="10500000" sx="97000" sy="23000" kx="900000" algn="br" rotWithShape="0">
              <a:srgbClr val="000000">
                <a:alpha val="20000"/>
              </a:srgbClr>
            </a:outerShdw>
          </a:effectLst>
          <a:scene3d>
            <a:camera prst="orthographicFront"/>
            <a:lightRig rig="twoPt" dir="t">
              <a:rot lat="0" lon="0" rev="7800000"/>
            </a:lightRig>
          </a:scene3d>
          <a:sp3d contourW="6350">
            <a:bevelT w="50800" h="16510"/>
            <a:contourClr>
              <a:srgbClr val="C0C0C0"/>
            </a:contourClr>
          </a:sp3d>
        </p:spPr>
      </p:pic>
      <p:pic>
        <p:nvPicPr>
          <p:cNvPr id="3" name="Nhạc Không Lời, - nhạc nền kể chuyện secret garden.mp3">
            <a:hlinkClick r:id="" action="ppaction://media"/>
            <a:extLst>
              <a:ext uri="{FF2B5EF4-FFF2-40B4-BE49-F238E27FC236}">
                <a16:creationId xmlns:a16="http://schemas.microsoft.com/office/drawing/2014/main" id="{F9FAE690-5F24-BFED-242B-C9EB98CFA312}"/>
              </a:ext>
            </a:extLst>
          </p:cNvPr>
          <p:cNvPicPr>
            <a:picLocks noRot="1" noChangeAspect="1"/>
          </p:cNvPicPr>
          <p:nvPr>
            <a:audioFile r:link="rId1"/>
          </p:nvPr>
        </p:nvPicPr>
        <p:blipFill>
          <a:blip r:embed="rId4">
            <a:duotone>
              <a:prstClr val="black"/>
              <a:srgbClr val="FF3300">
                <a:tint val="45000"/>
                <a:satMod val="400000"/>
              </a:srgbClr>
            </a:duotone>
          </a:blip>
          <a:stretch>
            <a:fillRect/>
          </a:stretch>
        </p:blipFill>
        <p:spPr>
          <a:xfrm>
            <a:off x="5257800" y="4953000"/>
            <a:ext cx="609600" cy="609600"/>
          </a:xfrm>
          <a:prstGeom prst="rect">
            <a:avLst/>
          </a:prstGeom>
        </p:spPr>
      </p:pic>
    </p:spTree>
  </p:cSld>
  <p:clrMapOvr>
    <a:masterClrMapping/>
  </p:clrMapOvr>
  <p:transition spd="slow">
    <p:dissolve/>
  </p:transition>
  <p:timing>
    <p:tnLst>
      <p:par>
        <p:cTn id="1" dur="indefinite" restart="never" nodeType="tmRoot">
          <p:childTnLst>
            <p:seq concurrent="1" nextAc="seek">
              <p:cTn id="2" restart="whenNotActive" fill="hold" evtFilter="cancelBubble" nodeType="interactiveSeq">
                <p:stCondLst>
                  <p:cond evt="onClick" delay="0">
                    <p:tgtEl>
                      <p:spTgt spid="3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3" fill="hold" nodeType="clickPar">
                      <p:stCondLst>
                        <p:cond delay="0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1016376" fill="hold"/>
                                        <p:tgtEl>
                                          <p:spTgt spid="3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3"/>
                  </p:tgtEl>
                </p:cond>
              </p:nextCondLst>
            </p:seq>
            <p:audio>
              <p:cMediaNode vol="80000">
                <p:cTn id="7" fill="hold" display="0">
                  <p:stCondLst>
                    <p:cond delay="indefinite"/>
                  </p:stCondLst>
                  <p:endCondLst>
                    <p:cond evt="onStopAudio" delay="0">
                      <p:tgtEl>
                        <p:sldTgt/>
                      </p:tgtEl>
                    </p:cond>
                  </p:endCondLst>
                </p:cTn>
                <p:tgtEl>
                  <p:spTgt spid="3"/>
                </p:tgtEl>
              </p:cMediaNode>
            </p:audio>
          </p:childTnLst>
        </p:cTn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FFCCFF"/>
            </a:gs>
            <a:gs pos="100000">
              <a:srgbClr val="99FFCC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2" name="Freeform 580">
            <a:extLst>
              <a:ext uri="{FF2B5EF4-FFF2-40B4-BE49-F238E27FC236}">
                <a16:creationId xmlns:a16="http://schemas.microsoft.com/office/drawing/2014/main" id="{0830B6EC-32DB-047B-CCB1-D013608EEA7A}"/>
              </a:ext>
            </a:extLst>
          </p:cNvPr>
          <p:cNvSpPr>
            <a:spLocks/>
          </p:cNvSpPr>
          <p:nvPr/>
        </p:nvSpPr>
        <p:spPr bwMode="auto">
          <a:xfrm>
            <a:off x="5638800" y="5334000"/>
            <a:ext cx="1773238" cy="614363"/>
          </a:xfrm>
          <a:custGeom>
            <a:avLst/>
            <a:gdLst>
              <a:gd name="T0" fmla="*/ 0 w 1824"/>
              <a:gd name="T1" fmla="*/ 2147483647 h 528"/>
              <a:gd name="T2" fmla="*/ 2147483647 w 1824"/>
              <a:gd name="T3" fmla="*/ 0 h 528"/>
              <a:gd name="T4" fmla="*/ 2147483647 w 1824"/>
              <a:gd name="T5" fmla="*/ 2147483647 h 528"/>
              <a:gd name="T6" fmla="*/ 0 w 1824"/>
              <a:gd name="T7" fmla="*/ 2147483647 h 528"/>
              <a:gd name="T8" fmla="*/ 2147483647 w 1824"/>
              <a:gd name="T9" fmla="*/ 2147483647 h 528"/>
              <a:gd name="T10" fmla="*/ 2147483647 w 1824"/>
              <a:gd name="T11" fmla="*/ 2147483647 h 528"/>
              <a:gd name="T12" fmla="*/ 2147483647 w 1824"/>
              <a:gd name="T13" fmla="*/ 2147483647 h 52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24" h="528">
                <a:moveTo>
                  <a:pt x="0" y="480"/>
                </a:moveTo>
                <a:lnTo>
                  <a:pt x="1776" y="0"/>
                </a:lnTo>
                <a:lnTo>
                  <a:pt x="1824" y="480"/>
                </a:lnTo>
                <a:lnTo>
                  <a:pt x="0" y="528"/>
                </a:lnTo>
                <a:lnTo>
                  <a:pt x="96" y="432"/>
                </a:lnTo>
                <a:lnTo>
                  <a:pt x="144" y="432"/>
                </a:lnTo>
                <a:lnTo>
                  <a:pt x="192" y="384"/>
                </a:lnTo>
              </a:path>
            </a:pathLst>
          </a:custGeom>
          <a:gradFill rotWithShape="1">
            <a:gsLst>
              <a:gs pos="0">
                <a:srgbClr val="C4DAC8"/>
              </a:gs>
              <a:gs pos="100000">
                <a:srgbClr val="95A698"/>
              </a:gs>
            </a:gsLst>
            <a:lin ang="189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3" name="Freeform 581" descr="Oak">
            <a:extLst>
              <a:ext uri="{FF2B5EF4-FFF2-40B4-BE49-F238E27FC236}">
                <a16:creationId xmlns:a16="http://schemas.microsoft.com/office/drawing/2014/main" id="{DCF6A1E1-F834-E537-DC0E-255AF4477DC6}"/>
              </a:ext>
            </a:extLst>
          </p:cNvPr>
          <p:cNvSpPr>
            <a:spLocks/>
          </p:cNvSpPr>
          <p:nvPr/>
        </p:nvSpPr>
        <p:spPr bwMode="auto">
          <a:xfrm>
            <a:off x="5592763" y="2863850"/>
            <a:ext cx="1697037" cy="3014663"/>
          </a:xfrm>
          <a:custGeom>
            <a:avLst/>
            <a:gdLst>
              <a:gd name="T0" fmla="*/ 2147483647 w 1746"/>
              <a:gd name="T1" fmla="*/ 0 h 2592"/>
              <a:gd name="T2" fmla="*/ 2147483647 w 1746"/>
              <a:gd name="T3" fmla="*/ 2147483647 h 2592"/>
              <a:gd name="T4" fmla="*/ 2147483647 w 1746"/>
              <a:gd name="T5" fmla="*/ 2147483647 h 2592"/>
              <a:gd name="T6" fmla="*/ 0 w 1746"/>
              <a:gd name="T7" fmla="*/ 2147483647 h 2592"/>
              <a:gd name="T8" fmla="*/ 2147483647 w 1746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46" h="2592">
                <a:moveTo>
                  <a:pt x="192" y="0"/>
                </a:moveTo>
                <a:lnTo>
                  <a:pt x="1680" y="96"/>
                </a:lnTo>
                <a:lnTo>
                  <a:pt x="1746" y="2120"/>
                </a:lnTo>
                <a:lnTo>
                  <a:pt x="0" y="2592"/>
                </a:lnTo>
                <a:lnTo>
                  <a:pt x="19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702" name="Freeform 582" descr="Medium wood">
            <a:extLst>
              <a:ext uri="{FF2B5EF4-FFF2-40B4-BE49-F238E27FC236}">
                <a16:creationId xmlns:a16="http://schemas.microsoft.com/office/drawing/2014/main" id="{3A2983C3-C3B2-7DFF-E852-F6AD58B6E732}"/>
              </a:ext>
            </a:extLst>
          </p:cNvPr>
          <p:cNvSpPr>
            <a:spLocks/>
          </p:cNvSpPr>
          <p:nvPr/>
        </p:nvSpPr>
        <p:spPr bwMode="auto">
          <a:xfrm>
            <a:off x="5638800" y="2895600"/>
            <a:ext cx="1247775" cy="3014663"/>
          </a:xfrm>
          <a:custGeom>
            <a:avLst/>
            <a:gdLst>
              <a:gd name="T0" fmla="*/ 2147483647 w 1285"/>
              <a:gd name="T1" fmla="*/ 0 h 2592"/>
              <a:gd name="T2" fmla="*/ 2147483647 w 1285"/>
              <a:gd name="T3" fmla="*/ 2147483647 h 2592"/>
              <a:gd name="T4" fmla="*/ 2147483647 w 1285"/>
              <a:gd name="T5" fmla="*/ 2147483647 h 2592"/>
              <a:gd name="T6" fmla="*/ 0 w 1285"/>
              <a:gd name="T7" fmla="*/ 2147483647 h 2592"/>
              <a:gd name="T8" fmla="*/ 2147483647 w 1285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285" h="2592">
                <a:moveTo>
                  <a:pt x="144" y="0"/>
                </a:moveTo>
                <a:lnTo>
                  <a:pt x="1248" y="192"/>
                </a:lnTo>
                <a:lnTo>
                  <a:pt x="1285" y="2080"/>
                </a:lnTo>
                <a:lnTo>
                  <a:pt x="0" y="2592"/>
                </a:lnTo>
                <a:lnTo>
                  <a:pt x="144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1919" name="Group 4271">
            <a:extLst>
              <a:ext uri="{FF2B5EF4-FFF2-40B4-BE49-F238E27FC236}">
                <a16:creationId xmlns:a16="http://schemas.microsoft.com/office/drawing/2014/main" id="{71D284AE-CBFE-BEF0-39B4-5F656E4FBE8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172200" y="3733800"/>
            <a:ext cx="1066800" cy="2057400"/>
            <a:chOff x="3840" y="2352"/>
            <a:chExt cx="672" cy="1390"/>
          </a:xfrm>
        </p:grpSpPr>
        <p:grpSp>
          <p:nvGrpSpPr>
            <p:cNvPr id="23680" name="Group 4272">
              <a:extLst>
                <a:ext uri="{FF2B5EF4-FFF2-40B4-BE49-F238E27FC236}">
                  <a16:creationId xmlns:a16="http://schemas.microsoft.com/office/drawing/2014/main" id="{1FE7A13E-CE3A-7656-C837-DF62C50685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2736"/>
              <a:ext cx="672" cy="1006"/>
              <a:chOff x="1824" y="336"/>
              <a:chExt cx="2712" cy="3872"/>
            </a:xfrm>
          </p:grpSpPr>
          <p:grpSp>
            <p:nvGrpSpPr>
              <p:cNvPr id="23707" name="Group 4273">
                <a:extLst>
                  <a:ext uri="{FF2B5EF4-FFF2-40B4-BE49-F238E27FC236}">
                    <a16:creationId xmlns:a16="http://schemas.microsoft.com/office/drawing/2014/main" id="{C5995638-EBAC-2918-942D-0A08F7DECA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6049878">
                <a:off x="3441" y="975"/>
                <a:ext cx="1109" cy="1080"/>
                <a:chOff x="2593" y="2688"/>
                <a:chExt cx="1919" cy="1532"/>
              </a:xfrm>
            </p:grpSpPr>
            <p:sp>
              <p:nvSpPr>
                <p:cNvPr id="31922" name="Freeform 4274">
                  <a:extLst>
                    <a:ext uri="{FF2B5EF4-FFF2-40B4-BE49-F238E27FC236}">
                      <a16:creationId xmlns:a16="http://schemas.microsoft.com/office/drawing/2014/main" id="{BC69E33E-04F5-6546-804B-F047EA3B45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1" y="2687"/>
                  <a:ext cx="1922" cy="1534"/>
                </a:xfrm>
                <a:custGeom>
                  <a:avLst/>
                  <a:gdLst>
                    <a:gd name="T0" fmla="*/ 111 w 1919"/>
                    <a:gd name="T1" fmla="*/ 929 h 1532"/>
                    <a:gd name="T2" fmla="*/ 114 w 1919"/>
                    <a:gd name="T3" fmla="*/ 918 h 1532"/>
                    <a:gd name="T4" fmla="*/ 505 w 1919"/>
                    <a:gd name="T5" fmla="*/ 793 h 1532"/>
                    <a:gd name="T6" fmla="*/ 879 w 1919"/>
                    <a:gd name="T7" fmla="*/ 593 h 1532"/>
                    <a:gd name="T8" fmla="*/ 1116 w 1919"/>
                    <a:gd name="T9" fmla="*/ 493 h 1532"/>
                    <a:gd name="T10" fmla="*/ 1119 w 1919"/>
                    <a:gd name="T11" fmla="*/ 449 h 1532"/>
                    <a:gd name="T12" fmla="*/ 1147 w 1919"/>
                    <a:gd name="T13" fmla="*/ 393 h 1532"/>
                    <a:gd name="T14" fmla="*/ 1205 w 1919"/>
                    <a:gd name="T15" fmla="*/ 251 h 1532"/>
                    <a:gd name="T16" fmla="*/ 1289 w 1919"/>
                    <a:gd name="T17" fmla="*/ 151 h 1532"/>
                    <a:gd name="T18" fmla="*/ 1422 w 1919"/>
                    <a:gd name="T19" fmla="*/ 109 h 1532"/>
                    <a:gd name="T20" fmla="*/ 1466 w 1919"/>
                    <a:gd name="T21" fmla="*/ 59 h 1532"/>
                    <a:gd name="T22" fmla="*/ 1514 w 1919"/>
                    <a:gd name="T23" fmla="*/ 0 h 1532"/>
                    <a:gd name="T24" fmla="*/ 1614 w 1919"/>
                    <a:gd name="T25" fmla="*/ 59 h 1532"/>
                    <a:gd name="T26" fmla="*/ 1537 w 1919"/>
                    <a:gd name="T27" fmla="*/ 184 h 1532"/>
                    <a:gd name="T28" fmla="*/ 1551 w 1919"/>
                    <a:gd name="T29" fmla="*/ 209 h 1532"/>
                    <a:gd name="T30" fmla="*/ 1743 w 1919"/>
                    <a:gd name="T31" fmla="*/ 65 h 1532"/>
                    <a:gd name="T32" fmla="*/ 1867 w 1919"/>
                    <a:gd name="T33" fmla="*/ 42 h 1532"/>
                    <a:gd name="T34" fmla="*/ 1887 w 1919"/>
                    <a:gd name="T35" fmla="*/ 113 h 1532"/>
                    <a:gd name="T36" fmla="*/ 1674 w 1919"/>
                    <a:gd name="T37" fmla="*/ 318 h 1532"/>
                    <a:gd name="T38" fmla="*/ 1808 w 1919"/>
                    <a:gd name="T39" fmla="*/ 259 h 1532"/>
                    <a:gd name="T40" fmla="*/ 1865 w 1919"/>
                    <a:gd name="T41" fmla="*/ 318 h 1532"/>
                    <a:gd name="T42" fmla="*/ 1773 w 1919"/>
                    <a:gd name="T43" fmla="*/ 434 h 1532"/>
                    <a:gd name="T44" fmla="*/ 1800 w 1919"/>
                    <a:gd name="T45" fmla="*/ 484 h 1532"/>
                    <a:gd name="T46" fmla="*/ 1750 w 1919"/>
                    <a:gd name="T47" fmla="*/ 610 h 1532"/>
                    <a:gd name="T48" fmla="*/ 1667 w 1919"/>
                    <a:gd name="T49" fmla="*/ 676 h 1532"/>
                    <a:gd name="T50" fmla="*/ 1263 w 1919"/>
                    <a:gd name="T51" fmla="*/ 737 h 1532"/>
                    <a:gd name="T52" fmla="*/ 1097 w 1919"/>
                    <a:gd name="T53" fmla="*/ 893 h 1532"/>
                    <a:gd name="T54" fmla="*/ 771 w 1919"/>
                    <a:gd name="T55" fmla="*/ 1202 h 1532"/>
                    <a:gd name="T56" fmla="*/ 487 w 1919"/>
                    <a:gd name="T57" fmla="*/ 1377 h 1532"/>
                    <a:gd name="T58" fmla="*/ 63 w 1919"/>
                    <a:gd name="T59" fmla="*/ 1457 h 1532"/>
                    <a:gd name="T60" fmla="*/ 111 w 1919"/>
                    <a:gd name="T61" fmla="*/ 929 h 15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19" h="1532">
                      <a:moveTo>
                        <a:pt x="111" y="929"/>
                      </a:moveTo>
                      <a:cubicBezTo>
                        <a:pt x="119" y="839"/>
                        <a:pt x="48" y="941"/>
                        <a:pt x="114" y="918"/>
                      </a:cubicBezTo>
                      <a:cubicBezTo>
                        <a:pt x="180" y="895"/>
                        <a:pt x="378" y="847"/>
                        <a:pt x="505" y="793"/>
                      </a:cubicBezTo>
                      <a:cubicBezTo>
                        <a:pt x="632" y="739"/>
                        <a:pt x="777" y="643"/>
                        <a:pt x="879" y="593"/>
                      </a:cubicBezTo>
                      <a:cubicBezTo>
                        <a:pt x="981" y="543"/>
                        <a:pt x="1076" y="517"/>
                        <a:pt x="1116" y="493"/>
                      </a:cubicBezTo>
                      <a:cubicBezTo>
                        <a:pt x="1156" y="469"/>
                        <a:pt x="1114" y="466"/>
                        <a:pt x="1119" y="449"/>
                      </a:cubicBezTo>
                      <a:cubicBezTo>
                        <a:pt x="1124" y="432"/>
                        <a:pt x="1133" y="426"/>
                        <a:pt x="1147" y="393"/>
                      </a:cubicBezTo>
                      <a:cubicBezTo>
                        <a:pt x="1161" y="360"/>
                        <a:pt x="1181" y="291"/>
                        <a:pt x="1205" y="251"/>
                      </a:cubicBezTo>
                      <a:cubicBezTo>
                        <a:pt x="1229" y="211"/>
                        <a:pt x="1253" y="175"/>
                        <a:pt x="1289" y="151"/>
                      </a:cubicBezTo>
                      <a:cubicBezTo>
                        <a:pt x="1325" y="127"/>
                        <a:pt x="1393" y="124"/>
                        <a:pt x="1422" y="109"/>
                      </a:cubicBezTo>
                      <a:cubicBezTo>
                        <a:pt x="1451" y="94"/>
                        <a:pt x="1451" y="77"/>
                        <a:pt x="1466" y="59"/>
                      </a:cubicBezTo>
                      <a:cubicBezTo>
                        <a:pt x="1481" y="41"/>
                        <a:pt x="1489" y="0"/>
                        <a:pt x="1514" y="0"/>
                      </a:cubicBezTo>
                      <a:cubicBezTo>
                        <a:pt x="1539" y="0"/>
                        <a:pt x="1610" y="28"/>
                        <a:pt x="1614" y="59"/>
                      </a:cubicBezTo>
                      <a:cubicBezTo>
                        <a:pt x="1618" y="90"/>
                        <a:pt x="1547" y="159"/>
                        <a:pt x="1537" y="184"/>
                      </a:cubicBezTo>
                      <a:cubicBezTo>
                        <a:pt x="1527" y="209"/>
                        <a:pt x="1517" y="229"/>
                        <a:pt x="1551" y="209"/>
                      </a:cubicBezTo>
                      <a:cubicBezTo>
                        <a:pt x="1585" y="189"/>
                        <a:pt x="1690" y="93"/>
                        <a:pt x="1743" y="65"/>
                      </a:cubicBezTo>
                      <a:cubicBezTo>
                        <a:pt x="1796" y="37"/>
                        <a:pt x="1843" y="34"/>
                        <a:pt x="1867" y="42"/>
                      </a:cubicBezTo>
                      <a:cubicBezTo>
                        <a:pt x="1891" y="50"/>
                        <a:pt x="1919" y="67"/>
                        <a:pt x="1887" y="113"/>
                      </a:cubicBezTo>
                      <a:cubicBezTo>
                        <a:pt x="1855" y="159"/>
                        <a:pt x="1687" y="294"/>
                        <a:pt x="1674" y="318"/>
                      </a:cubicBezTo>
                      <a:cubicBezTo>
                        <a:pt x="1661" y="342"/>
                        <a:pt x="1776" y="259"/>
                        <a:pt x="1808" y="259"/>
                      </a:cubicBezTo>
                      <a:cubicBezTo>
                        <a:pt x="1840" y="259"/>
                        <a:pt x="1871" y="289"/>
                        <a:pt x="1865" y="318"/>
                      </a:cubicBezTo>
                      <a:cubicBezTo>
                        <a:pt x="1859" y="347"/>
                        <a:pt x="1784" y="406"/>
                        <a:pt x="1773" y="434"/>
                      </a:cubicBezTo>
                      <a:cubicBezTo>
                        <a:pt x="1762" y="462"/>
                        <a:pt x="1804" y="455"/>
                        <a:pt x="1800" y="484"/>
                      </a:cubicBezTo>
                      <a:cubicBezTo>
                        <a:pt x="1796" y="513"/>
                        <a:pt x="1772" y="578"/>
                        <a:pt x="1750" y="610"/>
                      </a:cubicBezTo>
                      <a:cubicBezTo>
                        <a:pt x="1728" y="642"/>
                        <a:pt x="1748" y="655"/>
                        <a:pt x="1667" y="676"/>
                      </a:cubicBezTo>
                      <a:cubicBezTo>
                        <a:pt x="1586" y="697"/>
                        <a:pt x="1358" y="701"/>
                        <a:pt x="1263" y="737"/>
                      </a:cubicBezTo>
                      <a:cubicBezTo>
                        <a:pt x="1168" y="773"/>
                        <a:pt x="1179" y="816"/>
                        <a:pt x="1097" y="893"/>
                      </a:cubicBezTo>
                      <a:cubicBezTo>
                        <a:pt x="1015" y="970"/>
                        <a:pt x="873" y="1121"/>
                        <a:pt x="771" y="1202"/>
                      </a:cubicBezTo>
                      <a:cubicBezTo>
                        <a:pt x="669" y="1283"/>
                        <a:pt x="605" y="1335"/>
                        <a:pt x="487" y="1377"/>
                      </a:cubicBezTo>
                      <a:cubicBezTo>
                        <a:pt x="369" y="1419"/>
                        <a:pt x="126" y="1532"/>
                        <a:pt x="63" y="1457"/>
                      </a:cubicBezTo>
                      <a:cubicBezTo>
                        <a:pt x="0" y="1382"/>
                        <a:pt x="101" y="1020"/>
                        <a:pt x="111" y="92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>
                        <a:gamma/>
                        <a:shade val="96078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3731" name="Freeform 4275">
                  <a:extLst>
                    <a:ext uri="{FF2B5EF4-FFF2-40B4-BE49-F238E27FC236}">
                      <a16:creationId xmlns:a16="http://schemas.microsoft.com/office/drawing/2014/main" id="{56AEB4F5-A035-AC33-037B-8C3ED1DE3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24" y="3120"/>
                  <a:ext cx="168" cy="160"/>
                </a:xfrm>
                <a:custGeom>
                  <a:avLst/>
                  <a:gdLst>
                    <a:gd name="T0" fmla="*/ 168 w 168"/>
                    <a:gd name="T1" fmla="*/ 0 h 160"/>
                    <a:gd name="T2" fmla="*/ 24 w 168"/>
                    <a:gd name="T3" fmla="*/ 48 h 160"/>
                    <a:gd name="T4" fmla="*/ 24 w 168"/>
                    <a:gd name="T5" fmla="*/ 144 h 160"/>
                    <a:gd name="T6" fmla="*/ 120 w 168"/>
                    <a:gd name="T7" fmla="*/ 144 h 1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8" h="160">
                      <a:moveTo>
                        <a:pt x="168" y="0"/>
                      </a:moveTo>
                      <a:cubicBezTo>
                        <a:pt x="108" y="12"/>
                        <a:pt x="48" y="24"/>
                        <a:pt x="24" y="48"/>
                      </a:cubicBezTo>
                      <a:cubicBezTo>
                        <a:pt x="0" y="72"/>
                        <a:pt x="8" y="128"/>
                        <a:pt x="24" y="144"/>
                      </a:cubicBezTo>
                      <a:cubicBezTo>
                        <a:pt x="40" y="160"/>
                        <a:pt x="80" y="152"/>
                        <a:pt x="12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32" name="Freeform 4276">
                  <a:extLst>
                    <a:ext uri="{FF2B5EF4-FFF2-40B4-BE49-F238E27FC236}">
                      <a16:creationId xmlns:a16="http://schemas.microsoft.com/office/drawing/2014/main" id="{28F43477-87A0-53BF-7397-D8E655841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127" cy="157"/>
                </a:xfrm>
                <a:custGeom>
                  <a:avLst/>
                  <a:gdLst>
                    <a:gd name="T0" fmla="*/ 73 w 127"/>
                    <a:gd name="T1" fmla="*/ 0 h 157"/>
                    <a:gd name="T2" fmla="*/ 6 w 127"/>
                    <a:gd name="T3" fmla="*/ 83 h 157"/>
                    <a:gd name="T4" fmla="*/ 35 w 127"/>
                    <a:gd name="T5" fmla="*/ 148 h 157"/>
                    <a:gd name="T6" fmla="*/ 94 w 127"/>
                    <a:gd name="T7" fmla="*/ 138 h 157"/>
                    <a:gd name="T8" fmla="*/ 127 w 127"/>
                    <a:gd name="T9" fmla="*/ 88 h 1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7" h="157">
                      <a:moveTo>
                        <a:pt x="73" y="0"/>
                      </a:moveTo>
                      <a:cubicBezTo>
                        <a:pt x="62" y="14"/>
                        <a:pt x="12" y="59"/>
                        <a:pt x="6" y="83"/>
                      </a:cubicBezTo>
                      <a:cubicBezTo>
                        <a:pt x="0" y="107"/>
                        <a:pt x="20" y="139"/>
                        <a:pt x="35" y="148"/>
                      </a:cubicBezTo>
                      <a:cubicBezTo>
                        <a:pt x="50" y="157"/>
                        <a:pt x="79" y="148"/>
                        <a:pt x="94" y="138"/>
                      </a:cubicBezTo>
                      <a:cubicBezTo>
                        <a:pt x="109" y="128"/>
                        <a:pt x="120" y="98"/>
                        <a:pt x="127" y="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3708" name="Freeform 4277">
                <a:extLst>
                  <a:ext uri="{FF2B5EF4-FFF2-40B4-BE49-F238E27FC236}">
                    <a16:creationId xmlns:a16="http://schemas.microsoft.com/office/drawing/2014/main" id="{C26F7A4A-F0AE-46FF-5631-AB879C46C50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316" y="3596"/>
                <a:ext cx="572" cy="424"/>
              </a:xfrm>
              <a:custGeom>
                <a:avLst/>
                <a:gdLst>
                  <a:gd name="T0" fmla="*/ 5 w 760"/>
                  <a:gd name="T1" fmla="*/ 542 h 326"/>
                  <a:gd name="T2" fmla="*/ 5 w 760"/>
                  <a:gd name="T3" fmla="*/ 1389 h 326"/>
                  <a:gd name="T4" fmla="*/ 9 w 760"/>
                  <a:gd name="T5" fmla="*/ 4866 h 326"/>
                  <a:gd name="T6" fmla="*/ 30 w 760"/>
                  <a:gd name="T7" fmla="*/ 5731 h 326"/>
                  <a:gd name="T8" fmla="*/ 30 w 760"/>
                  <a:gd name="T9" fmla="*/ 4005 h 326"/>
                  <a:gd name="T10" fmla="*/ 23 w 760"/>
                  <a:gd name="T11" fmla="*/ 423 h 326"/>
                  <a:gd name="T12" fmla="*/ 22 w 760"/>
                  <a:gd name="T13" fmla="*/ 1389 h 326"/>
                  <a:gd name="T14" fmla="*/ 13 w 760"/>
                  <a:gd name="T15" fmla="*/ 1389 h 326"/>
                  <a:gd name="T16" fmla="*/ 3 w 760"/>
                  <a:gd name="T17" fmla="*/ 1389 h 326"/>
                  <a:gd name="T18" fmla="*/ 2 w 760"/>
                  <a:gd name="T19" fmla="*/ 4866 h 326"/>
                  <a:gd name="T20" fmla="*/ 5 w 760"/>
                  <a:gd name="T21" fmla="*/ 3128 h 3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0" h="326">
                    <a:moveTo>
                      <a:pt x="104" y="30"/>
                    </a:moveTo>
                    <a:cubicBezTo>
                      <a:pt x="96" y="34"/>
                      <a:pt x="88" y="38"/>
                      <a:pt x="104" y="78"/>
                    </a:cubicBezTo>
                    <a:cubicBezTo>
                      <a:pt x="120" y="118"/>
                      <a:pt x="104" y="230"/>
                      <a:pt x="200" y="270"/>
                    </a:cubicBezTo>
                    <a:cubicBezTo>
                      <a:pt x="296" y="310"/>
                      <a:pt x="600" y="326"/>
                      <a:pt x="680" y="318"/>
                    </a:cubicBezTo>
                    <a:cubicBezTo>
                      <a:pt x="760" y="310"/>
                      <a:pt x="706" y="271"/>
                      <a:pt x="680" y="222"/>
                    </a:cubicBezTo>
                    <a:cubicBezTo>
                      <a:pt x="654" y="173"/>
                      <a:pt x="555" y="48"/>
                      <a:pt x="523" y="24"/>
                    </a:cubicBezTo>
                    <a:cubicBezTo>
                      <a:pt x="491" y="0"/>
                      <a:pt x="526" y="69"/>
                      <a:pt x="488" y="78"/>
                    </a:cubicBezTo>
                    <a:cubicBezTo>
                      <a:pt x="450" y="87"/>
                      <a:pt x="368" y="78"/>
                      <a:pt x="296" y="78"/>
                    </a:cubicBezTo>
                    <a:cubicBezTo>
                      <a:pt x="224" y="78"/>
                      <a:pt x="104" y="46"/>
                      <a:pt x="56" y="78"/>
                    </a:cubicBezTo>
                    <a:cubicBezTo>
                      <a:pt x="8" y="110"/>
                      <a:pt x="0" y="254"/>
                      <a:pt x="8" y="270"/>
                    </a:cubicBezTo>
                    <a:cubicBezTo>
                      <a:pt x="16" y="286"/>
                      <a:pt x="60" y="230"/>
                      <a:pt x="104" y="174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6" name="Freeform 4278">
                <a:extLst>
                  <a:ext uri="{FF2B5EF4-FFF2-40B4-BE49-F238E27FC236}">
                    <a16:creationId xmlns:a16="http://schemas.microsoft.com/office/drawing/2014/main" id="{54E9A868-6BBC-726E-F21B-D7910B82E426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978" y="2582"/>
                <a:ext cx="767" cy="1251"/>
              </a:xfrm>
              <a:custGeom>
                <a:avLst/>
                <a:gdLst>
                  <a:gd name="T0" fmla="*/ 960 w 1096"/>
                  <a:gd name="T1" fmla="*/ 48 h 1808"/>
                  <a:gd name="T2" fmla="*/ 1008 w 1096"/>
                  <a:gd name="T3" fmla="*/ 480 h 1808"/>
                  <a:gd name="T4" fmla="*/ 1008 w 1096"/>
                  <a:gd name="T5" fmla="*/ 960 h 1808"/>
                  <a:gd name="T6" fmla="*/ 960 w 1096"/>
                  <a:gd name="T7" fmla="*/ 1680 h 1808"/>
                  <a:gd name="T8" fmla="*/ 624 w 1096"/>
                  <a:gd name="T9" fmla="*/ 1728 h 1808"/>
                  <a:gd name="T10" fmla="*/ 480 w 1096"/>
                  <a:gd name="T11" fmla="*/ 1680 h 1808"/>
                  <a:gd name="T12" fmla="*/ 480 w 1096"/>
                  <a:gd name="T13" fmla="*/ 1344 h 1808"/>
                  <a:gd name="T14" fmla="*/ 432 w 1096"/>
                  <a:gd name="T15" fmla="*/ 912 h 1808"/>
                  <a:gd name="T16" fmla="*/ 288 w 1096"/>
                  <a:gd name="T17" fmla="*/ 528 h 1808"/>
                  <a:gd name="T18" fmla="*/ 96 w 1096"/>
                  <a:gd name="T19" fmla="*/ 96 h 1808"/>
                  <a:gd name="T20" fmla="*/ 144 w 1096"/>
                  <a:gd name="T21" fmla="*/ 96 h 1808"/>
                  <a:gd name="T22" fmla="*/ 960 w 1096"/>
                  <a:gd name="T23" fmla="*/ 0 h 1808"/>
                  <a:gd name="T24" fmla="*/ 960 w 1096"/>
                  <a:gd name="T25" fmla="*/ 96 h 1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6" h="1808">
                    <a:moveTo>
                      <a:pt x="960" y="48"/>
                    </a:moveTo>
                    <a:cubicBezTo>
                      <a:pt x="980" y="188"/>
                      <a:pt x="1000" y="328"/>
                      <a:pt x="1008" y="480"/>
                    </a:cubicBezTo>
                    <a:cubicBezTo>
                      <a:pt x="1016" y="632"/>
                      <a:pt x="1016" y="760"/>
                      <a:pt x="1008" y="960"/>
                    </a:cubicBezTo>
                    <a:cubicBezTo>
                      <a:pt x="1000" y="1160"/>
                      <a:pt x="1024" y="1552"/>
                      <a:pt x="960" y="1680"/>
                    </a:cubicBezTo>
                    <a:cubicBezTo>
                      <a:pt x="896" y="1808"/>
                      <a:pt x="704" y="1728"/>
                      <a:pt x="624" y="1728"/>
                    </a:cubicBezTo>
                    <a:cubicBezTo>
                      <a:pt x="544" y="1728"/>
                      <a:pt x="504" y="1744"/>
                      <a:pt x="480" y="1680"/>
                    </a:cubicBezTo>
                    <a:cubicBezTo>
                      <a:pt x="456" y="1616"/>
                      <a:pt x="488" y="1472"/>
                      <a:pt x="480" y="1344"/>
                    </a:cubicBezTo>
                    <a:cubicBezTo>
                      <a:pt x="472" y="1216"/>
                      <a:pt x="464" y="1048"/>
                      <a:pt x="432" y="912"/>
                    </a:cubicBezTo>
                    <a:cubicBezTo>
                      <a:pt x="400" y="776"/>
                      <a:pt x="344" y="664"/>
                      <a:pt x="288" y="528"/>
                    </a:cubicBezTo>
                    <a:cubicBezTo>
                      <a:pt x="232" y="392"/>
                      <a:pt x="120" y="168"/>
                      <a:pt x="96" y="96"/>
                    </a:cubicBezTo>
                    <a:cubicBezTo>
                      <a:pt x="72" y="24"/>
                      <a:pt x="0" y="112"/>
                      <a:pt x="144" y="96"/>
                    </a:cubicBezTo>
                    <a:cubicBezTo>
                      <a:pt x="288" y="80"/>
                      <a:pt x="824" y="0"/>
                      <a:pt x="960" y="0"/>
                    </a:cubicBezTo>
                    <a:cubicBezTo>
                      <a:pt x="1096" y="0"/>
                      <a:pt x="960" y="80"/>
                      <a:pt x="960" y="96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927" name="Freeform 4279">
                <a:extLst>
                  <a:ext uri="{FF2B5EF4-FFF2-40B4-BE49-F238E27FC236}">
                    <a16:creationId xmlns:a16="http://schemas.microsoft.com/office/drawing/2014/main" id="{6E69445C-1389-99DB-C15C-82D6FE1BDA71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24" y="2487"/>
                <a:ext cx="722" cy="1449"/>
              </a:xfrm>
              <a:custGeom>
                <a:avLst/>
                <a:gdLst>
                  <a:gd name="T0" fmla="*/ 296 w 1064"/>
                  <a:gd name="T1" fmla="*/ 0 h 2144"/>
                  <a:gd name="T2" fmla="*/ 200 w 1064"/>
                  <a:gd name="T3" fmla="*/ 336 h 2144"/>
                  <a:gd name="T4" fmla="*/ 104 w 1064"/>
                  <a:gd name="T5" fmla="*/ 528 h 2144"/>
                  <a:gd name="T6" fmla="*/ 152 w 1064"/>
                  <a:gd name="T7" fmla="*/ 960 h 2144"/>
                  <a:gd name="T8" fmla="*/ 152 w 1064"/>
                  <a:gd name="T9" fmla="*/ 1440 h 2144"/>
                  <a:gd name="T10" fmla="*/ 56 w 1064"/>
                  <a:gd name="T11" fmla="*/ 1776 h 2144"/>
                  <a:gd name="T12" fmla="*/ 8 w 1064"/>
                  <a:gd name="T13" fmla="*/ 1968 h 2144"/>
                  <a:gd name="T14" fmla="*/ 104 w 1064"/>
                  <a:gd name="T15" fmla="*/ 2064 h 2144"/>
                  <a:gd name="T16" fmla="*/ 392 w 1064"/>
                  <a:gd name="T17" fmla="*/ 2112 h 2144"/>
                  <a:gd name="T18" fmla="*/ 488 w 1064"/>
                  <a:gd name="T19" fmla="*/ 2112 h 2144"/>
                  <a:gd name="T20" fmla="*/ 536 w 1064"/>
                  <a:gd name="T21" fmla="*/ 1920 h 2144"/>
                  <a:gd name="T22" fmla="*/ 632 w 1064"/>
                  <a:gd name="T23" fmla="*/ 1536 h 2144"/>
                  <a:gd name="T24" fmla="*/ 776 w 1064"/>
                  <a:gd name="T25" fmla="*/ 1152 h 2144"/>
                  <a:gd name="T26" fmla="*/ 872 w 1064"/>
                  <a:gd name="T27" fmla="*/ 768 h 2144"/>
                  <a:gd name="T28" fmla="*/ 1064 w 1064"/>
                  <a:gd name="T29" fmla="*/ 288 h 2144"/>
                  <a:gd name="T30" fmla="*/ 872 w 1064"/>
                  <a:gd name="T31" fmla="*/ 192 h 2144"/>
                  <a:gd name="T32" fmla="*/ 344 w 1064"/>
                  <a:gd name="T33" fmla="*/ 0 h 2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4" h="2144">
                    <a:moveTo>
                      <a:pt x="296" y="0"/>
                    </a:moveTo>
                    <a:cubicBezTo>
                      <a:pt x="264" y="124"/>
                      <a:pt x="232" y="248"/>
                      <a:pt x="200" y="336"/>
                    </a:cubicBezTo>
                    <a:cubicBezTo>
                      <a:pt x="168" y="424"/>
                      <a:pt x="112" y="424"/>
                      <a:pt x="104" y="528"/>
                    </a:cubicBezTo>
                    <a:cubicBezTo>
                      <a:pt x="96" y="632"/>
                      <a:pt x="144" y="808"/>
                      <a:pt x="152" y="960"/>
                    </a:cubicBezTo>
                    <a:cubicBezTo>
                      <a:pt x="160" y="1112"/>
                      <a:pt x="168" y="1304"/>
                      <a:pt x="152" y="1440"/>
                    </a:cubicBezTo>
                    <a:cubicBezTo>
                      <a:pt x="136" y="1576"/>
                      <a:pt x="80" y="1688"/>
                      <a:pt x="56" y="1776"/>
                    </a:cubicBezTo>
                    <a:cubicBezTo>
                      <a:pt x="32" y="1864"/>
                      <a:pt x="0" y="1920"/>
                      <a:pt x="8" y="1968"/>
                    </a:cubicBezTo>
                    <a:cubicBezTo>
                      <a:pt x="16" y="2016"/>
                      <a:pt x="40" y="2040"/>
                      <a:pt x="104" y="2064"/>
                    </a:cubicBezTo>
                    <a:cubicBezTo>
                      <a:pt x="168" y="2088"/>
                      <a:pt x="328" y="2104"/>
                      <a:pt x="392" y="2112"/>
                    </a:cubicBezTo>
                    <a:cubicBezTo>
                      <a:pt x="456" y="2120"/>
                      <a:pt x="464" y="2144"/>
                      <a:pt x="488" y="2112"/>
                    </a:cubicBezTo>
                    <a:cubicBezTo>
                      <a:pt x="512" y="2080"/>
                      <a:pt x="512" y="2016"/>
                      <a:pt x="536" y="1920"/>
                    </a:cubicBezTo>
                    <a:cubicBezTo>
                      <a:pt x="560" y="1824"/>
                      <a:pt x="592" y="1664"/>
                      <a:pt x="632" y="1536"/>
                    </a:cubicBezTo>
                    <a:cubicBezTo>
                      <a:pt x="672" y="1408"/>
                      <a:pt x="736" y="1280"/>
                      <a:pt x="776" y="1152"/>
                    </a:cubicBezTo>
                    <a:cubicBezTo>
                      <a:pt x="816" y="1024"/>
                      <a:pt x="824" y="912"/>
                      <a:pt x="872" y="768"/>
                    </a:cubicBezTo>
                    <a:cubicBezTo>
                      <a:pt x="920" y="624"/>
                      <a:pt x="1064" y="384"/>
                      <a:pt x="1064" y="288"/>
                    </a:cubicBezTo>
                    <a:cubicBezTo>
                      <a:pt x="1064" y="192"/>
                      <a:pt x="992" y="240"/>
                      <a:pt x="872" y="192"/>
                    </a:cubicBezTo>
                    <a:cubicBezTo>
                      <a:pt x="752" y="144"/>
                      <a:pt x="548" y="72"/>
                      <a:pt x="344" y="0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3711" name="Freeform 4280">
                <a:extLst>
                  <a:ext uri="{FF2B5EF4-FFF2-40B4-BE49-F238E27FC236}">
                    <a16:creationId xmlns:a16="http://schemas.microsoft.com/office/drawing/2014/main" id="{0E5FC3F0-615F-B217-4199-98AEB97A9F1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50" y="3836"/>
                <a:ext cx="487" cy="372"/>
              </a:xfrm>
              <a:custGeom>
                <a:avLst/>
                <a:gdLst>
                  <a:gd name="T0" fmla="*/ 6 w 647"/>
                  <a:gd name="T1" fmla="*/ 0 h 456"/>
                  <a:gd name="T2" fmla="*/ 8 w 647"/>
                  <a:gd name="T3" fmla="*/ 11 h 456"/>
                  <a:gd name="T4" fmla="*/ 6 w 647"/>
                  <a:gd name="T5" fmla="*/ 19 h 456"/>
                  <a:gd name="T6" fmla="*/ 8 w 647"/>
                  <a:gd name="T7" fmla="*/ 31 h 456"/>
                  <a:gd name="T8" fmla="*/ 15 w 647"/>
                  <a:gd name="T9" fmla="*/ 42 h 456"/>
                  <a:gd name="T10" fmla="*/ 25 w 647"/>
                  <a:gd name="T11" fmla="*/ 46 h 456"/>
                  <a:gd name="T12" fmla="*/ 28 w 647"/>
                  <a:gd name="T13" fmla="*/ 46 h 456"/>
                  <a:gd name="T14" fmla="*/ 29 w 647"/>
                  <a:gd name="T15" fmla="*/ 34 h 456"/>
                  <a:gd name="T16" fmla="*/ 28 w 647"/>
                  <a:gd name="T17" fmla="*/ 21 h 456"/>
                  <a:gd name="T18" fmla="*/ 24 w 647"/>
                  <a:gd name="T19" fmla="*/ 7 h 456"/>
                  <a:gd name="T20" fmla="*/ 13 w 647"/>
                  <a:gd name="T21" fmla="*/ 9 h 456"/>
                  <a:gd name="T22" fmla="*/ 3 w 647"/>
                  <a:gd name="T23" fmla="*/ 2 h 456"/>
                  <a:gd name="T24" fmla="*/ 2 w 647"/>
                  <a:gd name="T25" fmla="*/ 23 h 456"/>
                  <a:gd name="T26" fmla="*/ 5 w 647"/>
                  <a:gd name="T27" fmla="*/ 21 h 456"/>
                  <a:gd name="T28" fmla="*/ 8 w 647"/>
                  <a:gd name="T29" fmla="*/ 11 h 4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7" h="456">
                    <a:moveTo>
                      <a:pt x="124" y="0"/>
                    </a:moveTo>
                    <a:cubicBezTo>
                      <a:pt x="136" y="18"/>
                      <a:pt x="191" y="73"/>
                      <a:pt x="195" y="102"/>
                    </a:cubicBezTo>
                    <a:cubicBezTo>
                      <a:pt x="199" y="131"/>
                      <a:pt x="149" y="143"/>
                      <a:pt x="149" y="175"/>
                    </a:cubicBezTo>
                    <a:cubicBezTo>
                      <a:pt x="149" y="207"/>
                      <a:pt x="163" y="258"/>
                      <a:pt x="195" y="294"/>
                    </a:cubicBezTo>
                    <a:cubicBezTo>
                      <a:pt x="227" y="330"/>
                      <a:pt x="275" y="366"/>
                      <a:pt x="339" y="390"/>
                    </a:cubicBezTo>
                    <a:cubicBezTo>
                      <a:pt x="403" y="414"/>
                      <a:pt x="531" y="430"/>
                      <a:pt x="579" y="438"/>
                    </a:cubicBezTo>
                    <a:cubicBezTo>
                      <a:pt x="627" y="446"/>
                      <a:pt x="616" y="456"/>
                      <a:pt x="627" y="438"/>
                    </a:cubicBezTo>
                    <a:cubicBezTo>
                      <a:pt x="638" y="420"/>
                      <a:pt x="647" y="368"/>
                      <a:pt x="647" y="328"/>
                    </a:cubicBezTo>
                    <a:cubicBezTo>
                      <a:pt x="647" y="288"/>
                      <a:pt x="644" y="241"/>
                      <a:pt x="627" y="198"/>
                    </a:cubicBezTo>
                    <a:cubicBezTo>
                      <a:pt x="610" y="155"/>
                      <a:pt x="604" y="88"/>
                      <a:pt x="547" y="69"/>
                    </a:cubicBezTo>
                    <a:cubicBezTo>
                      <a:pt x="490" y="50"/>
                      <a:pt x="365" y="90"/>
                      <a:pt x="283" y="83"/>
                    </a:cubicBezTo>
                    <a:cubicBezTo>
                      <a:pt x="201" y="76"/>
                      <a:pt x="103" y="3"/>
                      <a:pt x="57" y="25"/>
                    </a:cubicBezTo>
                    <a:cubicBezTo>
                      <a:pt x="11" y="47"/>
                      <a:pt x="0" y="188"/>
                      <a:pt x="7" y="217"/>
                    </a:cubicBezTo>
                    <a:cubicBezTo>
                      <a:pt x="14" y="246"/>
                      <a:pt x="68" y="217"/>
                      <a:pt x="99" y="198"/>
                    </a:cubicBezTo>
                    <a:cubicBezTo>
                      <a:pt x="130" y="179"/>
                      <a:pt x="167" y="142"/>
                      <a:pt x="195" y="10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4281">
                <a:extLst>
                  <a:ext uri="{FF2B5EF4-FFF2-40B4-BE49-F238E27FC236}">
                    <a16:creationId xmlns:a16="http://schemas.microsoft.com/office/drawing/2014/main" id="{D5F2CC88-3FF0-9D3F-C6C5-2971208728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66"/>
                <a:ext cx="1779" cy="1507"/>
              </a:xfrm>
              <a:custGeom>
                <a:avLst/>
                <a:gdLst>
                  <a:gd name="T0" fmla="*/ 92 w 1779"/>
                  <a:gd name="T1" fmla="*/ 508 h 1507"/>
                  <a:gd name="T2" fmla="*/ 51 w 1779"/>
                  <a:gd name="T3" fmla="*/ 604 h 1507"/>
                  <a:gd name="T4" fmla="*/ 161 w 1779"/>
                  <a:gd name="T5" fmla="*/ 329 h 1507"/>
                  <a:gd name="T6" fmla="*/ 243 w 1779"/>
                  <a:gd name="T7" fmla="*/ 151 h 1507"/>
                  <a:gd name="T8" fmla="*/ 339 w 1779"/>
                  <a:gd name="T9" fmla="*/ 69 h 1507"/>
                  <a:gd name="T10" fmla="*/ 695 w 1779"/>
                  <a:gd name="T11" fmla="*/ 0 h 1507"/>
                  <a:gd name="T12" fmla="*/ 1420 w 1779"/>
                  <a:gd name="T13" fmla="*/ 27 h 1507"/>
                  <a:gd name="T14" fmla="*/ 1500 w 1779"/>
                  <a:gd name="T15" fmla="*/ 85 h 1507"/>
                  <a:gd name="T16" fmla="*/ 1651 w 1779"/>
                  <a:gd name="T17" fmla="*/ 134 h 1507"/>
                  <a:gd name="T18" fmla="*/ 1765 w 1779"/>
                  <a:gd name="T19" fmla="*/ 343 h 1507"/>
                  <a:gd name="T20" fmla="*/ 1779 w 1779"/>
                  <a:gd name="T21" fmla="*/ 535 h 1507"/>
                  <a:gd name="T22" fmla="*/ 1779 w 1779"/>
                  <a:gd name="T23" fmla="*/ 645 h 1507"/>
                  <a:gd name="T24" fmla="*/ 1655 w 1779"/>
                  <a:gd name="T25" fmla="*/ 645 h 1507"/>
                  <a:gd name="T26" fmla="*/ 1546 w 1779"/>
                  <a:gd name="T27" fmla="*/ 659 h 1507"/>
                  <a:gd name="T28" fmla="*/ 1422 w 1779"/>
                  <a:gd name="T29" fmla="*/ 617 h 1507"/>
                  <a:gd name="T30" fmla="*/ 1449 w 1779"/>
                  <a:gd name="T31" fmla="*/ 590 h 1507"/>
                  <a:gd name="T32" fmla="*/ 1400 w 1779"/>
                  <a:gd name="T33" fmla="*/ 795 h 1507"/>
                  <a:gd name="T34" fmla="*/ 1319 w 1779"/>
                  <a:gd name="T35" fmla="*/ 1038 h 1507"/>
                  <a:gd name="T36" fmla="*/ 1247 w 1779"/>
                  <a:gd name="T37" fmla="*/ 1150 h 1507"/>
                  <a:gd name="T38" fmla="*/ 1203 w 1779"/>
                  <a:gd name="T39" fmla="*/ 1254 h 1507"/>
                  <a:gd name="T40" fmla="*/ 1181 w 1779"/>
                  <a:gd name="T41" fmla="*/ 1420 h 1507"/>
                  <a:gd name="T42" fmla="*/ 1077 w 1779"/>
                  <a:gd name="T43" fmla="*/ 1465 h 1507"/>
                  <a:gd name="T44" fmla="*/ 717 w 1779"/>
                  <a:gd name="T45" fmla="*/ 1507 h 1507"/>
                  <a:gd name="T46" fmla="*/ 387 w 1779"/>
                  <a:gd name="T47" fmla="*/ 1478 h 1507"/>
                  <a:gd name="T48" fmla="*/ 229 w 1779"/>
                  <a:gd name="T49" fmla="*/ 1363 h 1507"/>
                  <a:gd name="T50" fmla="*/ 66 w 1779"/>
                  <a:gd name="T51" fmla="*/ 1215 h 1507"/>
                  <a:gd name="T52" fmla="*/ 0 w 1779"/>
                  <a:gd name="T53" fmla="*/ 956 h 1507"/>
                  <a:gd name="T54" fmla="*/ 65 w 1779"/>
                  <a:gd name="T55" fmla="*/ 521 h 1507"/>
                  <a:gd name="T56" fmla="*/ 298 w 1779"/>
                  <a:gd name="T57" fmla="*/ 549 h 1507"/>
                  <a:gd name="T58" fmla="*/ 92 w 1779"/>
                  <a:gd name="T59" fmla="*/ 508 h 150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779" h="1507">
                    <a:moveTo>
                      <a:pt x="92" y="508"/>
                    </a:moveTo>
                    <a:lnTo>
                      <a:pt x="51" y="604"/>
                    </a:lnTo>
                    <a:lnTo>
                      <a:pt x="161" y="329"/>
                    </a:lnTo>
                    <a:lnTo>
                      <a:pt x="243" y="151"/>
                    </a:lnTo>
                    <a:lnTo>
                      <a:pt x="339" y="69"/>
                    </a:lnTo>
                    <a:lnTo>
                      <a:pt x="695" y="0"/>
                    </a:lnTo>
                    <a:lnTo>
                      <a:pt x="1420" y="27"/>
                    </a:lnTo>
                    <a:lnTo>
                      <a:pt x="1500" y="85"/>
                    </a:lnTo>
                    <a:lnTo>
                      <a:pt x="1651" y="134"/>
                    </a:lnTo>
                    <a:lnTo>
                      <a:pt x="1765" y="343"/>
                    </a:lnTo>
                    <a:lnTo>
                      <a:pt x="1779" y="535"/>
                    </a:lnTo>
                    <a:lnTo>
                      <a:pt x="1779" y="645"/>
                    </a:lnTo>
                    <a:lnTo>
                      <a:pt x="1655" y="645"/>
                    </a:lnTo>
                    <a:lnTo>
                      <a:pt x="1546" y="659"/>
                    </a:lnTo>
                    <a:lnTo>
                      <a:pt x="1422" y="617"/>
                    </a:lnTo>
                    <a:lnTo>
                      <a:pt x="1449" y="590"/>
                    </a:lnTo>
                    <a:lnTo>
                      <a:pt x="1400" y="795"/>
                    </a:lnTo>
                    <a:lnTo>
                      <a:pt x="1319" y="1038"/>
                    </a:lnTo>
                    <a:lnTo>
                      <a:pt x="1247" y="1150"/>
                    </a:lnTo>
                    <a:lnTo>
                      <a:pt x="1203" y="1254"/>
                    </a:lnTo>
                    <a:lnTo>
                      <a:pt x="1181" y="1420"/>
                    </a:lnTo>
                    <a:lnTo>
                      <a:pt x="1077" y="1465"/>
                    </a:lnTo>
                    <a:lnTo>
                      <a:pt x="717" y="1507"/>
                    </a:lnTo>
                    <a:lnTo>
                      <a:pt x="387" y="1478"/>
                    </a:lnTo>
                    <a:lnTo>
                      <a:pt x="229" y="1363"/>
                    </a:lnTo>
                    <a:lnTo>
                      <a:pt x="66" y="1215"/>
                    </a:lnTo>
                    <a:lnTo>
                      <a:pt x="0" y="956"/>
                    </a:lnTo>
                    <a:lnTo>
                      <a:pt x="65" y="521"/>
                    </a:lnTo>
                    <a:lnTo>
                      <a:pt x="298" y="549"/>
                    </a:lnTo>
                    <a:lnTo>
                      <a:pt x="92" y="50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4282">
                <a:extLst>
                  <a:ext uri="{FF2B5EF4-FFF2-40B4-BE49-F238E27FC236}">
                    <a16:creationId xmlns:a16="http://schemas.microsoft.com/office/drawing/2014/main" id="{80662B01-5D0C-D17E-52DA-E221986B051A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2" y="336"/>
                <a:ext cx="376" cy="478"/>
              </a:xfrm>
              <a:custGeom>
                <a:avLst/>
                <a:gdLst>
                  <a:gd name="T0" fmla="*/ 6 w 528"/>
                  <a:gd name="T1" fmla="*/ 0 h 672"/>
                  <a:gd name="T2" fmla="*/ 0 w 528"/>
                  <a:gd name="T3" fmla="*/ 2 h 672"/>
                  <a:gd name="T4" fmla="*/ 4 w 528"/>
                  <a:gd name="T5" fmla="*/ 16 h 672"/>
                  <a:gd name="T6" fmla="*/ 13 w 528"/>
                  <a:gd name="T7" fmla="*/ 15 h 672"/>
                  <a:gd name="T8" fmla="*/ 6 w 528"/>
                  <a:gd name="T9" fmla="*/ 0 h 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672">
                    <a:moveTo>
                      <a:pt x="240" y="0"/>
                    </a:moveTo>
                    <a:lnTo>
                      <a:pt x="0" y="96"/>
                    </a:lnTo>
                    <a:lnTo>
                      <a:pt x="144" y="672"/>
                    </a:lnTo>
                    <a:lnTo>
                      <a:pt x="528" y="624"/>
                    </a:lnTo>
                    <a:lnTo>
                      <a:pt x="2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4283">
                <a:extLst>
                  <a:ext uri="{FF2B5EF4-FFF2-40B4-BE49-F238E27FC236}">
                    <a16:creationId xmlns:a16="http://schemas.microsoft.com/office/drawing/2014/main" id="{F544FCB7-492E-7462-E17F-DE00428867C2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20" y="384"/>
                <a:ext cx="480" cy="432"/>
              </a:xfrm>
              <a:custGeom>
                <a:avLst/>
                <a:gdLst>
                  <a:gd name="T0" fmla="*/ 134 w 528"/>
                  <a:gd name="T1" fmla="*/ 0 h 528"/>
                  <a:gd name="T2" fmla="*/ 185 w 528"/>
                  <a:gd name="T3" fmla="*/ 16 h 528"/>
                  <a:gd name="T4" fmla="*/ 68 w 528"/>
                  <a:gd name="T5" fmla="*/ 58 h 528"/>
                  <a:gd name="T6" fmla="*/ 0 w 528"/>
                  <a:gd name="T7" fmla="*/ 43 h 528"/>
                  <a:gd name="T8" fmla="*/ 134 w 528"/>
                  <a:gd name="T9" fmla="*/ 0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528">
                    <a:moveTo>
                      <a:pt x="384" y="0"/>
                    </a:moveTo>
                    <a:lnTo>
                      <a:pt x="528" y="144"/>
                    </a:lnTo>
                    <a:lnTo>
                      <a:pt x="192" y="528"/>
                    </a:lnTo>
                    <a:lnTo>
                      <a:pt x="0" y="384"/>
                    </a:lnTo>
                    <a:lnTo>
                      <a:pt x="38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4284">
                <a:extLst>
                  <a:ext uri="{FF2B5EF4-FFF2-40B4-BE49-F238E27FC236}">
                    <a16:creationId xmlns:a16="http://schemas.microsoft.com/office/drawing/2014/main" id="{9DD3DA22-C48A-6E9D-BCD0-18BE69A7756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011" y="715"/>
                <a:ext cx="273" cy="534"/>
              </a:xfrm>
              <a:custGeom>
                <a:avLst/>
                <a:gdLst>
                  <a:gd name="T0" fmla="*/ 3 w 384"/>
                  <a:gd name="T1" fmla="*/ 2 h 744"/>
                  <a:gd name="T2" fmla="*/ 1 w 384"/>
                  <a:gd name="T3" fmla="*/ 14 h 744"/>
                  <a:gd name="T4" fmla="*/ 1 w 384"/>
                  <a:gd name="T5" fmla="*/ 18 h 744"/>
                  <a:gd name="T6" fmla="*/ 6 w 384"/>
                  <a:gd name="T7" fmla="*/ 17 h 744"/>
                  <a:gd name="T8" fmla="*/ 9 w 384"/>
                  <a:gd name="T9" fmla="*/ 3 h 744"/>
                  <a:gd name="T10" fmla="*/ 8 w 384"/>
                  <a:gd name="T11" fmla="*/ 3 h 744"/>
                  <a:gd name="T12" fmla="*/ 3 w 384"/>
                  <a:gd name="T13" fmla="*/ 2 h 7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4" h="744">
                    <a:moveTo>
                      <a:pt x="128" y="72"/>
                    </a:moveTo>
                    <a:cubicBezTo>
                      <a:pt x="80" y="144"/>
                      <a:pt x="48" y="448"/>
                      <a:pt x="32" y="552"/>
                    </a:cubicBezTo>
                    <a:cubicBezTo>
                      <a:pt x="16" y="656"/>
                      <a:pt x="0" y="680"/>
                      <a:pt x="32" y="696"/>
                    </a:cubicBezTo>
                    <a:cubicBezTo>
                      <a:pt x="64" y="712"/>
                      <a:pt x="168" y="744"/>
                      <a:pt x="224" y="648"/>
                    </a:cubicBezTo>
                    <a:cubicBezTo>
                      <a:pt x="280" y="552"/>
                      <a:pt x="352" y="208"/>
                      <a:pt x="368" y="120"/>
                    </a:cubicBezTo>
                    <a:cubicBezTo>
                      <a:pt x="384" y="32"/>
                      <a:pt x="360" y="128"/>
                      <a:pt x="320" y="120"/>
                    </a:cubicBezTo>
                    <a:cubicBezTo>
                      <a:pt x="280" y="112"/>
                      <a:pt x="176" y="0"/>
                      <a:pt x="128" y="7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4285">
                <a:extLst>
                  <a:ext uri="{FF2B5EF4-FFF2-40B4-BE49-F238E27FC236}">
                    <a16:creationId xmlns:a16="http://schemas.microsoft.com/office/drawing/2014/main" id="{0481E7FA-A76C-1D3D-9279-879BF279CF06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10" y="783"/>
                <a:ext cx="70" cy="274"/>
              </a:xfrm>
              <a:custGeom>
                <a:avLst/>
                <a:gdLst>
                  <a:gd name="T0" fmla="*/ 3 w 96"/>
                  <a:gd name="T1" fmla="*/ 0 h 384"/>
                  <a:gd name="T2" fmla="*/ 0 w 96"/>
                  <a:gd name="T3" fmla="*/ 10 h 3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84">
                    <a:moveTo>
                      <a:pt x="96" y="0"/>
                    </a:moveTo>
                    <a:cubicBezTo>
                      <a:pt x="96" y="0"/>
                      <a:pt x="48" y="192"/>
                      <a:pt x="0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4286">
                <a:extLst>
                  <a:ext uri="{FF2B5EF4-FFF2-40B4-BE49-F238E27FC236}">
                    <a16:creationId xmlns:a16="http://schemas.microsoft.com/office/drawing/2014/main" id="{F7C799F3-8B14-4D20-3DB5-004CFDC5E3A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648" y="725"/>
                <a:ext cx="20" cy="250"/>
              </a:xfrm>
              <a:custGeom>
                <a:avLst/>
                <a:gdLst>
                  <a:gd name="T0" fmla="*/ 1 w 32"/>
                  <a:gd name="T1" fmla="*/ 0 h 359"/>
                  <a:gd name="T2" fmla="*/ 1 w 32"/>
                  <a:gd name="T3" fmla="*/ 2 h 359"/>
                  <a:gd name="T4" fmla="*/ 1 w 32"/>
                  <a:gd name="T5" fmla="*/ 4 h 359"/>
                  <a:gd name="T6" fmla="*/ 1 w 32"/>
                  <a:gd name="T7" fmla="*/ 5 h 359"/>
                  <a:gd name="T8" fmla="*/ 1 w 32"/>
                  <a:gd name="T9" fmla="*/ 6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9">
                    <a:moveTo>
                      <a:pt x="11" y="0"/>
                    </a:moveTo>
                    <a:cubicBezTo>
                      <a:pt x="12" y="18"/>
                      <a:pt x="25" y="72"/>
                      <a:pt x="28" y="108"/>
                    </a:cubicBezTo>
                    <a:cubicBezTo>
                      <a:pt x="31" y="144"/>
                      <a:pt x="32" y="192"/>
                      <a:pt x="28" y="217"/>
                    </a:cubicBezTo>
                    <a:cubicBezTo>
                      <a:pt x="24" y="242"/>
                      <a:pt x="6" y="234"/>
                      <a:pt x="3" y="258"/>
                    </a:cubicBezTo>
                    <a:cubicBezTo>
                      <a:pt x="0" y="282"/>
                      <a:pt x="9" y="338"/>
                      <a:pt x="11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4287">
                <a:extLst>
                  <a:ext uri="{FF2B5EF4-FFF2-40B4-BE49-F238E27FC236}">
                    <a16:creationId xmlns:a16="http://schemas.microsoft.com/office/drawing/2014/main" id="{49614672-09F8-5168-A56B-9C13B1F42A8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838"/>
                <a:ext cx="610" cy="203"/>
              </a:xfrm>
              <a:custGeom>
                <a:avLst/>
                <a:gdLst>
                  <a:gd name="T0" fmla="*/ 21 w 856"/>
                  <a:gd name="T1" fmla="*/ 0 h 284"/>
                  <a:gd name="T2" fmla="*/ 12 w 856"/>
                  <a:gd name="T3" fmla="*/ 1 h 284"/>
                  <a:gd name="T4" fmla="*/ 6 w 856"/>
                  <a:gd name="T5" fmla="*/ 4 h 284"/>
                  <a:gd name="T6" fmla="*/ 0 w 856"/>
                  <a:gd name="T7" fmla="*/ 7 h 2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6" h="284">
                    <a:moveTo>
                      <a:pt x="856" y="0"/>
                    </a:moveTo>
                    <a:cubicBezTo>
                      <a:pt x="801" y="8"/>
                      <a:pt x="632" y="24"/>
                      <a:pt x="526" y="50"/>
                    </a:cubicBezTo>
                    <a:cubicBezTo>
                      <a:pt x="420" y="76"/>
                      <a:pt x="305" y="120"/>
                      <a:pt x="217" y="159"/>
                    </a:cubicBezTo>
                    <a:cubicBezTo>
                      <a:pt x="129" y="198"/>
                      <a:pt x="45" y="258"/>
                      <a:pt x="0" y="2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4288">
                <a:extLst>
                  <a:ext uri="{FF2B5EF4-FFF2-40B4-BE49-F238E27FC236}">
                    <a16:creationId xmlns:a16="http://schemas.microsoft.com/office/drawing/2014/main" id="{5CF39B34-8062-8457-1F3B-337746AAEE6A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331" y="1013"/>
                <a:ext cx="1272" cy="310"/>
              </a:xfrm>
              <a:custGeom>
                <a:avLst/>
                <a:gdLst>
                  <a:gd name="T0" fmla="*/ 0 w 1686"/>
                  <a:gd name="T1" fmla="*/ 0 h 448"/>
                  <a:gd name="T2" fmla="*/ 20 w 1686"/>
                  <a:gd name="T3" fmla="*/ 4 h 448"/>
                  <a:gd name="T4" fmla="*/ 52 w 1686"/>
                  <a:gd name="T5" fmla="*/ 8 h 448"/>
                  <a:gd name="T6" fmla="*/ 76 w 1686"/>
                  <a:gd name="T7" fmla="*/ 6 h 4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6" h="448">
                    <a:moveTo>
                      <a:pt x="0" y="0"/>
                    </a:moveTo>
                    <a:cubicBezTo>
                      <a:pt x="74" y="38"/>
                      <a:pt x="243" y="155"/>
                      <a:pt x="436" y="226"/>
                    </a:cubicBezTo>
                    <a:cubicBezTo>
                      <a:pt x="629" y="297"/>
                      <a:pt x="952" y="404"/>
                      <a:pt x="1160" y="426"/>
                    </a:cubicBezTo>
                    <a:cubicBezTo>
                      <a:pt x="1368" y="448"/>
                      <a:pt x="1577" y="373"/>
                      <a:pt x="1686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4289">
                <a:extLst>
                  <a:ext uri="{FF2B5EF4-FFF2-40B4-BE49-F238E27FC236}">
                    <a16:creationId xmlns:a16="http://schemas.microsoft.com/office/drawing/2014/main" id="{5273C64B-86FB-C5F6-E9D8-B03115E3CFD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938"/>
                <a:ext cx="1356" cy="564"/>
              </a:xfrm>
              <a:custGeom>
                <a:avLst/>
                <a:gdLst>
                  <a:gd name="T0" fmla="*/ 8 w 1805"/>
                  <a:gd name="T1" fmla="*/ 1 h 819"/>
                  <a:gd name="T2" fmla="*/ 6 w 1805"/>
                  <a:gd name="T3" fmla="*/ 1 h 819"/>
                  <a:gd name="T4" fmla="*/ 2 w 1805"/>
                  <a:gd name="T5" fmla="*/ 5 h 819"/>
                  <a:gd name="T6" fmla="*/ 11 w 1805"/>
                  <a:gd name="T7" fmla="*/ 8 h 819"/>
                  <a:gd name="T8" fmla="*/ 26 w 1805"/>
                  <a:gd name="T9" fmla="*/ 10 h 819"/>
                  <a:gd name="T10" fmla="*/ 53 w 1805"/>
                  <a:gd name="T11" fmla="*/ 13 h 819"/>
                  <a:gd name="T12" fmla="*/ 70 w 1805"/>
                  <a:gd name="T13" fmla="*/ 13 h 819"/>
                  <a:gd name="T14" fmla="*/ 77 w 1805"/>
                  <a:gd name="T15" fmla="*/ 8 h 8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05" h="819">
                    <a:moveTo>
                      <a:pt x="161" y="48"/>
                    </a:moveTo>
                    <a:cubicBezTo>
                      <a:pt x="154" y="47"/>
                      <a:pt x="143" y="0"/>
                      <a:pt x="119" y="39"/>
                    </a:cubicBezTo>
                    <a:cubicBezTo>
                      <a:pt x="95" y="78"/>
                      <a:pt x="0" y="207"/>
                      <a:pt x="19" y="281"/>
                    </a:cubicBezTo>
                    <a:cubicBezTo>
                      <a:pt x="38" y="355"/>
                      <a:pt x="140" y="425"/>
                      <a:pt x="236" y="482"/>
                    </a:cubicBezTo>
                    <a:cubicBezTo>
                      <a:pt x="332" y="539"/>
                      <a:pt x="427" y="573"/>
                      <a:pt x="593" y="621"/>
                    </a:cubicBezTo>
                    <a:cubicBezTo>
                      <a:pt x="759" y="669"/>
                      <a:pt x="1061" y="746"/>
                      <a:pt x="1232" y="770"/>
                    </a:cubicBezTo>
                    <a:cubicBezTo>
                      <a:pt x="1403" y="794"/>
                      <a:pt x="1527" y="819"/>
                      <a:pt x="1622" y="765"/>
                    </a:cubicBezTo>
                    <a:cubicBezTo>
                      <a:pt x="1717" y="711"/>
                      <a:pt x="1767" y="514"/>
                      <a:pt x="1805" y="4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4290">
                <a:extLst>
                  <a:ext uri="{FF2B5EF4-FFF2-40B4-BE49-F238E27FC236}">
                    <a16:creationId xmlns:a16="http://schemas.microsoft.com/office/drawing/2014/main" id="{50E1F69F-A186-8AD5-F3AE-925AB31FEE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1541"/>
                <a:ext cx="1784" cy="1179"/>
              </a:xfrm>
              <a:custGeom>
                <a:avLst/>
                <a:gdLst>
                  <a:gd name="T0" fmla="*/ 403 w 1784"/>
                  <a:gd name="T1" fmla="*/ 7 h 1179"/>
                  <a:gd name="T2" fmla="*/ 602 w 1784"/>
                  <a:gd name="T3" fmla="*/ 151 h 1179"/>
                  <a:gd name="T4" fmla="*/ 872 w 1784"/>
                  <a:gd name="T5" fmla="*/ 286 h 1179"/>
                  <a:gd name="T6" fmla="*/ 1380 w 1784"/>
                  <a:gd name="T7" fmla="*/ 272 h 1179"/>
                  <a:gd name="T8" fmla="*/ 1540 w 1784"/>
                  <a:gd name="T9" fmla="*/ 236 h 1179"/>
                  <a:gd name="T10" fmla="*/ 1578 w 1784"/>
                  <a:gd name="T11" fmla="*/ 405 h 1179"/>
                  <a:gd name="T12" fmla="*/ 1703 w 1784"/>
                  <a:gd name="T13" fmla="*/ 858 h 1179"/>
                  <a:gd name="T14" fmla="*/ 1758 w 1784"/>
                  <a:gd name="T15" fmla="*/ 1019 h 1179"/>
                  <a:gd name="T16" fmla="*/ 1546 w 1784"/>
                  <a:gd name="T17" fmla="*/ 1076 h 1179"/>
                  <a:gd name="T18" fmla="*/ 1083 w 1784"/>
                  <a:gd name="T19" fmla="*/ 1163 h 1179"/>
                  <a:gd name="T20" fmla="*/ 952 w 1784"/>
                  <a:gd name="T21" fmla="*/ 978 h 1179"/>
                  <a:gd name="T22" fmla="*/ 748 w 1784"/>
                  <a:gd name="T23" fmla="*/ 1101 h 1179"/>
                  <a:gd name="T24" fmla="*/ 123 w 1784"/>
                  <a:gd name="T25" fmla="*/ 957 h 1179"/>
                  <a:gd name="T26" fmla="*/ 12 w 1784"/>
                  <a:gd name="T27" fmla="*/ 882 h 1179"/>
                  <a:gd name="T28" fmla="*/ 81 w 1784"/>
                  <a:gd name="T29" fmla="*/ 759 h 1179"/>
                  <a:gd name="T30" fmla="*/ 108 w 1784"/>
                  <a:gd name="T31" fmla="*/ 636 h 1179"/>
                  <a:gd name="T32" fmla="*/ 108 w 1784"/>
                  <a:gd name="T33" fmla="*/ 498 h 1179"/>
                  <a:gd name="T34" fmla="*/ 139 w 1784"/>
                  <a:gd name="T35" fmla="*/ 379 h 1179"/>
                  <a:gd name="T36" fmla="*/ 244 w 1784"/>
                  <a:gd name="T37" fmla="*/ 192 h 1179"/>
                  <a:gd name="T38" fmla="*/ 343 w 1784"/>
                  <a:gd name="T39" fmla="*/ 113 h 1179"/>
                  <a:gd name="T40" fmla="*/ 403 w 1784"/>
                  <a:gd name="T41" fmla="*/ 7 h 11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84" h="1179">
                    <a:moveTo>
                      <a:pt x="403" y="7"/>
                    </a:moveTo>
                    <a:cubicBezTo>
                      <a:pt x="447" y="13"/>
                      <a:pt x="524" y="104"/>
                      <a:pt x="602" y="151"/>
                    </a:cubicBezTo>
                    <a:cubicBezTo>
                      <a:pt x="681" y="197"/>
                      <a:pt x="743" y="267"/>
                      <a:pt x="872" y="286"/>
                    </a:cubicBezTo>
                    <a:cubicBezTo>
                      <a:pt x="1003" y="306"/>
                      <a:pt x="1268" y="281"/>
                      <a:pt x="1380" y="272"/>
                    </a:cubicBezTo>
                    <a:cubicBezTo>
                      <a:pt x="1491" y="263"/>
                      <a:pt x="1507" y="214"/>
                      <a:pt x="1540" y="236"/>
                    </a:cubicBezTo>
                    <a:cubicBezTo>
                      <a:pt x="1573" y="258"/>
                      <a:pt x="1551" y="302"/>
                      <a:pt x="1578" y="405"/>
                    </a:cubicBezTo>
                    <a:cubicBezTo>
                      <a:pt x="1605" y="510"/>
                      <a:pt x="1673" y="756"/>
                      <a:pt x="1703" y="858"/>
                    </a:cubicBezTo>
                    <a:cubicBezTo>
                      <a:pt x="1733" y="960"/>
                      <a:pt x="1784" y="982"/>
                      <a:pt x="1758" y="1019"/>
                    </a:cubicBezTo>
                    <a:cubicBezTo>
                      <a:pt x="1732" y="1055"/>
                      <a:pt x="1658" y="1052"/>
                      <a:pt x="1546" y="1076"/>
                    </a:cubicBezTo>
                    <a:cubicBezTo>
                      <a:pt x="1433" y="1100"/>
                      <a:pt x="1181" y="1179"/>
                      <a:pt x="1083" y="1163"/>
                    </a:cubicBezTo>
                    <a:cubicBezTo>
                      <a:pt x="983" y="1147"/>
                      <a:pt x="1008" y="988"/>
                      <a:pt x="952" y="978"/>
                    </a:cubicBezTo>
                    <a:cubicBezTo>
                      <a:pt x="896" y="968"/>
                      <a:pt x="886" y="1105"/>
                      <a:pt x="748" y="1101"/>
                    </a:cubicBezTo>
                    <a:cubicBezTo>
                      <a:pt x="609" y="1098"/>
                      <a:pt x="246" y="993"/>
                      <a:pt x="123" y="957"/>
                    </a:cubicBezTo>
                    <a:cubicBezTo>
                      <a:pt x="0" y="921"/>
                      <a:pt x="19" y="915"/>
                      <a:pt x="12" y="882"/>
                    </a:cubicBezTo>
                    <a:cubicBezTo>
                      <a:pt x="5" y="849"/>
                      <a:pt x="65" y="800"/>
                      <a:pt x="81" y="759"/>
                    </a:cubicBezTo>
                    <a:cubicBezTo>
                      <a:pt x="97" y="718"/>
                      <a:pt x="104" y="679"/>
                      <a:pt x="108" y="636"/>
                    </a:cubicBezTo>
                    <a:cubicBezTo>
                      <a:pt x="112" y="593"/>
                      <a:pt x="103" y="541"/>
                      <a:pt x="108" y="498"/>
                    </a:cubicBezTo>
                    <a:cubicBezTo>
                      <a:pt x="113" y="455"/>
                      <a:pt x="116" y="430"/>
                      <a:pt x="139" y="379"/>
                    </a:cubicBezTo>
                    <a:cubicBezTo>
                      <a:pt x="162" y="328"/>
                      <a:pt x="208" y="236"/>
                      <a:pt x="244" y="192"/>
                    </a:cubicBezTo>
                    <a:cubicBezTo>
                      <a:pt x="278" y="148"/>
                      <a:pt x="317" y="144"/>
                      <a:pt x="343" y="113"/>
                    </a:cubicBezTo>
                    <a:cubicBezTo>
                      <a:pt x="370" y="83"/>
                      <a:pt x="361" y="0"/>
                      <a:pt x="403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33CC"/>
                  </a:gs>
                  <a:gs pos="100000">
                    <a:srgbClr val="00185E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4291">
                <a:extLst>
                  <a:ext uri="{FF2B5EF4-FFF2-40B4-BE49-F238E27FC236}">
                    <a16:creationId xmlns:a16="http://schemas.microsoft.com/office/drawing/2014/main" id="{59E7E9C8-4C10-F07B-3478-8F7C1BA5AAFC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690" y="2177"/>
                <a:ext cx="211" cy="418"/>
              </a:xfrm>
              <a:custGeom>
                <a:avLst/>
                <a:gdLst>
                  <a:gd name="T0" fmla="*/ 13 w 280"/>
                  <a:gd name="T1" fmla="*/ 0 h 605"/>
                  <a:gd name="T2" fmla="*/ 11 w 280"/>
                  <a:gd name="T3" fmla="*/ 1 h 605"/>
                  <a:gd name="T4" fmla="*/ 8 w 280"/>
                  <a:gd name="T5" fmla="*/ 4 h 605"/>
                  <a:gd name="T6" fmla="*/ 6 w 280"/>
                  <a:gd name="T7" fmla="*/ 7 h 605"/>
                  <a:gd name="T8" fmla="*/ 2 w 280"/>
                  <a:gd name="T9" fmla="*/ 10 h 605"/>
                  <a:gd name="T10" fmla="*/ 0 w 280"/>
                  <a:gd name="T11" fmla="*/ 10 h 6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605">
                    <a:moveTo>
                      <a:pt x="280" y="0"/>
                    </a:moveTo>
                    <a:cubicBezTo>
                      <a:pt x="268" y="0"/>
                      <a:pt x="247" y="13"/>
                      <a:pt x="232" y="48"/>
                    </a:cubicBezTo>
                    <a:cubicBezTo>
                      <a:pt x="217" y="83"/>
                      <a:pt x="207" y="155"/>
                      <a:pt x="192" y="211"/>
                    </a:cubicBezTo>
                    <a:cubicBezTo>
                      <a:pt x="177" y="267"/>
                      <a:pt x="167" y="326"/>
                      <a:pt x="141" y="386"/>
                    </a:cubicBezTo>
                    <a:cubicBezTo>
                      <a:pt x="115" y="446"/>
                      <a:pt x="56" y="535"/>
                      <a:pt x="33" y="570"/>
                    </a:cubicBezTo>
                    <a:cubicBezTo>
                      <a:pt x="10" y="605"/>
                      <a:pt x="7" y="590"/>
                      <a:pt x="0" y="5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4292">
                <a:extLst>
                  <a:ext uri="{FF2B5EF4-FFF2-40B4-BE49-F238E27FC236}">
                    <a16:creationId xmlns:a16="http://schemas.microsoft.com/office/drawing/2014/main" id="{A3AA5B24-59AC-583A-8781-C85B1D1F783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8" y="2268"/>
                <a:ext cx="240" cy="257"/>
              </a:xfrm>
              <a:custGeom>
                <a:avLst/>
                <a:gdLst>
                  <a:gd name="T0" fmla="*/ 0 w 319"/>
                  <a:gd name="T1" fmla="*/ 6 h 372"/>
                  <a:gd name="T2" fmla="*/ 6 w 319"/>
                  <a:gd name="T3" fmla="*/ 6 h 372"/>
                  <a:gd name="T4" fmla="*/ 12 w 319"/>
                  <a:gd name="T5" fmla="*/ 2 h 372"/>
                  <a:gd name="T6" fmla="*/ 14 w 319"/>
                  <a:gd name="T7" fmla="*/ 0 h 3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372">
                    <a:moveTo>
                      <a:pt x="0" y="359"/>
                    </a:moveTo>
                    <a:cubicBezTo>
                      <a:pt x="20" y="355"/>
                      <a:pt x="82" y="372"/>
                      <a:pt x="127" y="336"/>
                    </a:cubicBezTo>
                    <a:cubicBezTo>
                      <a:pt x="172" y="300"/>
                      <a:pt x="239" y="200"/>
                      <a:pt x="271" y="144"/>
                    </a:cubicBezTo>
                    <a:cubicBezTo>
                      <a:pt x="303" y="88"/>
                      <a:pt x="319" y="24"/>
                      <a:pt x="319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724" name="Group 4293">
                <a:extLst>
                  <a:ext uri="{FF2B5EF4-FFF2-40B4-BE49-F238E27FC236}">
                    <a16:creationId xmlns:a16="http://schemas.microsoft.com/office/drawing/2014/main" id="{66C1EA87-5CDB-1900-4D0B-230B744E91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364896">
                <a:off x="1876" y="380"/>
                <a:ext cx="816" cy="1776"/>
                <a:chOff x="4368" y="-384"/>
                <a:chExt cx="1000" cy="2127"/>
              </a:xfrm>
            </p:grpSpPr>
            <p:sp>
              <p:nvSpPr>
                <p:cNvPr id="23725" name="Freeform 4294">
                  <a:extLst>
                    <a:ext uri="{FF2B5EF4-FFF2-40B4-BE49-F238E27FC236}">
                      <a16:creationId xmlns:a16="http://schemas.microsoft.com/office/drawing/2014/main" id="{DDBEF56A-FEC2-493D-0DEC-6A9E3877DA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4" y="37"/>
                  <a:ext cx="874" cy="1706"/>
                </a:xfrm>
                <a:custGeom>
                  <a:avLst/>
                  <a:gdLst>
                    <a:gd name="T0" fmla="*/ 523 w 874"/>
                    <a:gd name="T1" fmla="*/ 478 h 1706"/>
                    <a:gd name="T2" fmla="*/ 525 w 874"/>
                    <a:gd name="T3" fmla="*/ 694 h 1706"/>
                    <a:gd name="T4" fmla="*/ 507 w 874"/>
                    <a:gd name="T5" fmla="*/ 804 h 1706"/>
                    <a:gd name="T6" fmla="*/ 541 w 874"/>
                    <a:gd name="T7" fmla="*/ 1010 h 1706"/>
                    <a:gd name="T8" fmla="*/ 643 w 874"/>
                    <a:gd name="T9" fmla="*/ 1072 h 1706"/>
                    <a:gd name="T10" fmla="*/ 783 w 874"/>
                    <a:gd name="T11" fmla="*/ 1229 h 1706"/>
                    <a:gd name="T12" fmla="*/ 865 w 874"/>
                    <a:gd name="T13" fmla="*/ 1364 h 1706"/>
                    <a:gd name="T14" fmla="*/ 840 w 874"/>
                    <a:gd name="T15" fmla="*/ 1420 h 1706"/>
                    <a:gd name="T16" fmla="*/ 791 w 874"/>
                    <a:gd name="T17" fmla="*/ 1419 h 1706"/>
                    <a:gd name="T18" fmla="*/ 765 w 874"/>
                    <a:gd name="T19" fmla="*/ 1394 h 1706"/>
                    <a:gd name="T20" fmla="*/ 761 w 874"/>
                    <a:gd name="T21" fmla="*/ 1378 h 1706"/>
                    <a:gd name="T22" fmla="*/ 751 w 874"/>
                    <a:gd name="T23" fmla="*/ 1371 h 1706"/>
                    <a:gd name="T24" fmla="*/ 739 w 874"/>
                    <a:gd name="T25" fmla="*/ 1657 h 1706"/>
                    <a:gd name="T26" fmla="*/ 680 w 874"/>
                    <a:gd name="T27" fmla="*/ 1675 h 1706"/>
                    <a:gd name="T28" fmla="*/ 612 w 874"/>
                    <a:gd name="T29" fmla="*/ 1573 h 1706"/>
                    <a:gd name="T30" fmla="*/ 614 w 874"/>
                    <a:gd name="T31" fmla="*/ 1578 h 1706"/>
                    <a:gd name="T32" fmla="*/ 576 w 874"/>
                    <a:gd name="T33" fmla="*/ 1625 h 1706"/>
                    <a:gd name="T34" fmla="*/ 528 w 874"/>
                    <a:gd name="T35" fmla="*/ 1627 h 1706"/>
                    <a:gd name="T36" fmla="*/ 495 w 874"/>
                    <a:gd name="T37" fmla="*/ 1597 h 1706"/>
                    <a:gd name="T38" fmla="*/ 455 w 874"/>
                    <a:gd name="T39" fmla="*/ 1545 h 1706"/>
                    <a:gd name="T40" fmla="*/ 431 w 874"/>
                    <a:gd name="T41" fmla="*/ 1572 h 1706"/>
                    <a:gd name="T42" fmla="*/ 359 w 874"/>
                    <a:gd name="T43" fmla="*/ 1578 h 1706"/>
                    <a:gd name="T44" fmla="*/ 301 w 874"/>
                    <a:gd name="T45" fmla="*/ 1504 h 1706"/>
                    <a:gd name="T46" fmla="*/ 254 w 874"/>
                    <a:gd name="T47" fmla="*/ 1356 h 1706"/>
                    <a:gd name="T48" fmla="*/ 246 w 874"/>
                    <a:gd name="T49" fmla="*/ 1052 h 1706"/>
                    <a:gd name="T50" fmla="*/ 206 w 874"/>
                    <a:gd name="T51" fmla="*/ 992 h 1706"/>
                    <a:gd name="T52" fmla="*/ 119 w 874"/>
                    <a:gd name="T53" fmla="*/ 785 h 1706"/>
                    <a:gd name="T54" fmla="*/ 62 w 874"/>
                    <a:gd name="T55" fmla="*/ 532 h 1706"/>
                    <a:gd name="T56" fmla="*/ 28 w 874"/>
                    <a:gd name="T57" fmla="*/ 107 h 1706"/>
                    <a:gd name="T58" fmla="*/ 229 w 874"/>
                    <a:gd name="T59" fmla="*/ 93 h 1706"/>
                    <a:gd name="T60" fmla="*/ 431 w 874"/>
                    <a:gd name="T61" fmla="*/ 64 h 1706"/>
                    <a:gd name="T62" fmla="*/ 523 w 874"/>
                    <a:gd name="T63" fmla="*/ 478 h 170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874" h="1706">
                      <a:moveTo>
                        <a:pt x="523" y="478"/>
                      </a:moveTo>
                      <a:cubicBezTo>
                        <a:pt x="532" y="533"/>
                        <a:pt x="528" y="640"/>
                        <a:pt x="525" y="694"/>
                      </a:cubicBezTo>
                      <a:cubicBezTo>
                        <a:pt x="522" y="749"/>
                        <a:pt x="504" y="751"/>
                        <a:pt x="507" y="804"/>
                      </a:cubicBezTo>
                      <a:cubicBezTo>
                        <a:pt x="509" y="857"/>
                        <a:pt x="518" y="966"/>
                        <a:pt x="541" y="1010"/>
                      </a:cubicBezTo>
                      <a:cubicBezTo>
                        <a:pt x="564" y="1055"/>
                        <a:pt x="603" y="1036"/>
                        <a:pt x="643" y="1072"/>
                      </a:cubicBezTo>
                      <a:cubicBezTo>
                        <a:pt x="684" y="1109"/>
                        <a:pt x="746" y="1181"/>
                        <a:pt x="783" y="1229"/>
                      </a:cubicBezTo>
                      <a:cubicBezTo>
                        <a:pt x="820" y="1278"/>
                        <a:pt x="855" y="1332"/>
                        <a:pt x="865" y="1364"/>
                      </a:cubicBezTo>
                      <a:cubicBezTo>
                        <a:pt x="874" y="1395"/>
                        <a:pt x="853" y="1410"/>
                        <a:pt x="840" y="1420"/>
                      </a:cubicBezTo>
                      <a:cubicBezTo>
                        <a:pt x="828" y="1429"/>
                        <a:pt x="803" y="1424"/>
                        <a:pt x="791" y="1419"/>
                      </a:cubicBezTo>
                      <a:cubicBezTo>
                        <a:pt x="778" y="1415"/>
                        <a:pt x="769" y="1400"/>
                        <a:pt x="765" y="1394"/>
                      </a:cubicBezTo>
                      <a:cubicBezTo>
                        <a:pt x="760" y="1387"/>
                        <a:pt x="763" y="1382"/>
                        <a:pt x="761" y="1378"/>
                      </a:cubicBezTo>
                      <a:cubicBezTo>
                        <a:pt x="759" y="1375"/>
                        <a:pt x="756" y="1324"/>
                        <a:pt x="751" y="1371"/>
                      </a:cubicBezTo>
                      <a:cubicBezTo>
                        <a:pt x="748" y="1418"/>
                        <a:pt x="751" y="1606"/>
                        <a:pt x="739" y="1657"/>
                      </a:cubicBezTo>
                      <a:cubicBezTo>
                        <a:pt x="727" y="1706"/>
                        <a:pt x="701" y="1688"/>
                        <a:pt x="680" y="1675"/>
                      </a:cubicBezTo>
                      <a:cubicBezTo>
                        <a:pt x="659" y="1661"/>
                        <a:pt x="624" y="1589"/>
                        <a:pt x="612" y="1573"/>
                      </a:cubicBezTo>
                      <a:cubicBezTo>
                        <a:pt x="602" y="1556"/>
                        <a:pt x="620" y="1570"/>
                        <a:pt x="614" y="1578"/>
                      </a:cubicBezTo>
                      <a:cubicBezTo>
                        <a:pt x="608" y="1587"/>
                        <a:pt x="590" y="1617"/>
                        <a:pt x="576" y="1625"/>
                      </a:cubicBezTo>
                      <a:cubicBezTo>
                        <a:pt x="561" y="1634"/>
                        <a:pt x="541" y="1633"/>
                        <a:pt x="528" y="1627"/>
                      </a:cubicBezTo>
                      <a:cubicBezTo>
                        <a:pt x="513" y="1622"/>
                        <a:pt x="507" y="1611"/>
                        <a:pt x="495" y="1597"/>
                      </a:cubicBezTo>
                      <a:cubicBezTo>
                        <a:pt x="484" y="1583"/>
                        <a:pt x="465" y="1549"/>
                        <a:pt x="455" y="1545"/>
                      </a:cubicBezTo>
                      <a:cubicBezTo>
                        <a:pt x="444" y="1541"/>
                        <a:pt x="446" y="1567"/>
                        <a:pt x="431" y="1572"/>
                      </a:cubicBezTo>
                      <a:cubicBezTo>
                        <a:pt x="415" y="1578"/>
                        <a:pt x="381" y="1589"/>
                        <a:pt x="359" y="1578"/>
                      </a:cubicBezTo>
                      <a:cubicBezTo>
                        <a:pt x="338" y="1567"/>
                        <a:pt x="317" y="1541"/>
                        <a:pt x="301" y="1504"/>
                      </a:cubicBezTo>
                      <a:cubicBezTo>
                        <a:pt x="283" y="1467"/>
                        <a:pt x="263" y="1432"/>
                        <a:pt x="254" y="1356"/>
                      </a:cubicBezTo>
                      <a:cubicBezTo>
                        <a:pt x="245" y="1281"/>
                        <a:pt x="254" y="1113"/>
                        <a:pt x="246" y="1052"/>
                      </a:cubicBezTo>
                      <a:cubicBezTo>
                        <a:pt x="238" y="992"/>
                        <a:pt x="227" y="1037"/>
                        <a:pt x="206" y="992"/>
                      </a:cubicBezTo>
                      <a:cubicBezTo>
                        <a:pt x="184" y="948"/>
                        <a:pt x="143" y="862"/>
                        <a:pt x="119" y="785"/>
                      </a:cubicBezTo>
                      <a:cubicBezTo>
                        <a:pt x="95" y="708"/>
                        <a:pt x="77" y="645"/>
                        <a:pt x="62" y="532"/>
                      </a:cubicBezTo>
                      <a:cubicBezTo>
                        <a:pt x="47" y="419"/>
                        <a:pt x="0" y="180"/>
                        <a:pt x="28" y="107"/>
                      </a:cubicBezTo>
                      <a:cubicBezTo>
                        <a:pt x="56" y="34"/>
                        <a:pt x="162" y="100"/>
                        <a:pt x="229" y="93"/>
                      </a:cubicBezTo>
                      <a:cubicBezTo>
                        <a:pt x="296" y="86"/>
                        <a:pt x="382" y="0"/>
                        <a:pt x="431" y="64"/>
                      </a:cubicBezTo>
                      <a:cubicBezTo>
                        <a:pt x="480" y="128"/>
                        <a:pt x="504" y="392"/>
                        <a:pt x="523" y="47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26" name="Freeform 4295">
                  <a:extLst>
                    <a:ext uri="{FF2B5EF4-FFF2-40B4-BE49-F238E27FC236}">
                      <a16:creationId xmlns:a16="http://schemas.microsoft.com/office/drawing/2014/main" id="{1C82003A-9AFD-AB4D-DE74-991F2B849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5186" y="1371"/>
                  <a:ext cx="103" cy="12"/>
                </a:xfrm>
                <a:custGeom>
                  <a:avLst/>
                  <a:gdLst>
                    <a:gd name="T0" fmla="*/ 0 w 288"/>
                    <a:gd name="T1" fmla="*/ 0 h 27"/>
                    <a:gd name="T2" fmla="*/ 0 w 288"/>
                    <a:gd name="T3" fmla="*/ 0 h 27"/>
                    <a:gd name="T4" fmla="*/ 0 w 288"/>
                    <a:gd name="T5" fmla="*/ 0 h 27"/>
                    <a:gd name="T6" fmla="*/ 0 w 288"/>
                    <a:gd name="T7" fmla="*/ 0 h 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7">
                      <a:moveTo>
                        <a:pt x="0" y="27"/>
                      </a:moveTo>
                      <a:cubicBezTo>
                        <a:pt x="12" y="23"/>
                        <a:pt x="44" y="8"/>
                        <a:pt x="69" y="4"/>
                      </a:cubicBezTo>
                      <a:cubicBezTo>
                        <a:pt x="94" y="0"/>
                        <a:pt x="116" y="0"/>
                        <a:pt x="152" y="4"/>
                      </a:cubicBezTo>
                      <a:cubicBezTo>
                        <a:pt x="188" y="8"/>
                        <a:pt x="260" y="22"/>
                        <a:pt x="288" y="27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27" name="Freeform 4296">
                  <a:extLst>
                    <a:ext uri="{FF2B5EF4-FFF2-40B4-BE49-F238E27FC236}">
                      <a16:creationId xmlns:a16="http://schemas.microsoft.com/office/drawing/2014/main" id="{C646491B-EB8E-6FDB-130B-A512097F08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931" y="1488"/>
                  <a:ext cx="272" cy="20"/>
                </a:xfrm>
                <a:custGeom>
                  <a:avLst/>
                  <a:gdLst>
                    <a:gd name="T0" fmla="*/ 0 w 759"/>
                    <a:gd name="T1" fmla="*/ 0 h 47"/>
                    <a:gd name="T2" fmla="*/ 0 w 759"/>
                    <a:gd name="T3" fmla="*/ 0 h 47"/>
                    <a:gd name="T4" fmla="*/ 0 w 759"/>
                    <a:gd name="T5" fmla="*/ 0 h 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59" h="47">
                      <a:moveTo>
                        <a:pt x="0" y="0"/>
                      </a:moveTo>
                      <a:cubicBezTo>
                        <a:pt x="60" y="7"/>
                        <a:pt x="233" y="37"/>
                        <a:pt x="359" y="42"/>
                      </a:cubicBezTo>
                      <a:cubicBezTo>
                        <a:pt x="485" y="47"/>
                        <a:pt x="676" y="35"/>
                        <a:pt x="759" y="3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28" name="Freeform 4297">
                  <a:extLst>
                    <a:ext uri="{FF2B5EF4-FFF2-40B4-BE49-F238E27FC236}">
                      <a16:creationId xmlns:a16="http://schemas.microsoft.com/office/drawing/2014/main" id="{C90E759B-3FD8-8298-7C3D-15526442A9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820" y="1491"/>
                  <a:ext cx="185" cy="23"/>
                </a:xfrm>
                <a:custGeom>
                  <a:avLst/>
                  <a:gdLst>
                    <a:gd name="T0" fmla="*/ 0 w 518"/>
                    <a:gd name="T1" fmla="*/ 0 h 54"/>
                    <a:gd name="T2" fmla="*/ 0 w 518"/>
                    <a:gd name="T3" fmla="*/ 0 h 54"/>
                    <a:gd name="T4" fmla="*/ 0 w 518"/>
                    <a:gd name="T5" fmla="*/ 0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18" h="54">
                      <a:moveTo>
                        <a:pt x="0" y="0"/>
                      </a:moveTo>
                      <a:cubicBezTo>
                        <a:pt x="49" y="8"/>
                        <a:pt x="207" y="46"/>
                        <a:pt x="293" y="50"/>
                      </a:cubicBezTo>
                      <a:cubicBezTo>
                        <a:pt x="379" y="54"/>
                        <a:pt x="471" y="29"/>
                        <a:pt x="518" y="2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29" name="Freeform 4298">
                  <a:extLst>
                    <a:ext uri="{FF2B5EF4-FFF2-40B4-BE49-F238E27FC236}">
                      <a16:creationId xmlns:a16="http://schemas.microsoft.com/office/drawing/2014/main" id="{12BFADE5-5296-BAE2-E450-820971B892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7236">
                  <a:off x="4368" y="-384"/>
                  <a:ext cx="672" cy="672"/>
                </a:xfrm>
                <a:custGeom>
                  <a:avLst/>
                  <a:gdLst>
                    <a:gd name="T0" fmla="*/ 699 w 576"/>
                    <a:gd name="T1" fmla="*/ 11557 h 504"/>
                    <a:gd name="T2" fmla="*/ 2792 w 576"/>
                    <a:gd name="T3" fmla="*/ 10431 h 504"/>
                    <a:gd name="T4" fmla="*/ 2792 w 576"/>
                    <a:gd name="T5" fmla="*/ 7017 h 504"/>
                    <a:gd name="T6" fmla="*/ 2267 w 576"/>
                    <a:gd name="T7" fmla="*/ 2465 h 504"/>
                    <a:gd name="T8" fmla="*/ 1222 w 576"/>
                    <a:gd name="T9" fmla="*/ 201 h 504"/>
                    <a:gd name="T10" fmla="*/ 438 w 576"/>
                    <a:gd name="T11" fmla="*/ 3604 h 504"/>
                    <a:gd name="T12" fmla="*/ 170 w 576"/>
                    <a:gd name="T13" fmla="*/ 5868 h 504"/>
                    <a:gd name="T14" fmla="*/ 170 w 576"/>
                    <a:gd name="T15" fmla="*/ 9281 h 504"/>
                    <a:gd name="T16" fmla="*/ 170 w 576"/>
                    <a:gd name="T17" fmla="*/ 11557 h 504"/>
                    <a:gd name="T18" fmla="*/ 1222 w 576"/>
                    <a:gd name="T19" fmla="*/ 11557 h 5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76" h="504">
                      <a:moveTo>
                        <a:pt x="128" y="488"/>
                      </a:moveTo>
                      <a:cubicBezTo>
                        <a:pt x="288" y="480"/>
                        <a:pt x="448" y="472"/>
                        <a:pt x="512" y="440"/>
                      </a:cubicBezTo>
                      <a:cubicBezTo>
                        <a:pt x="576" y="408"/>
                        <a:pt x="528" y="352"/>
                        <a:pt x="512" y="296"/>
                      </a:cubicBezTo>
                      <a:cubicBezTo>
                        <a:pt x="496" y="240"/>
                        <a:pt x="464" y="152"/>
                        <a:pt x="416" y="104"/>
                      </a:cubicBezTo>
                      <a:cubicBezTo>
                        <a:pt x="368" y="56"/>
                        <a:pt x="280" y="0"/>
                        <a:pt x="224" y="8"/>
                      </a:cubicBezTo>
                      <a:cubicBezTo>
                        <a:pt x="168" y="16"/>
                        <a:pt x="112" y="112"/>
                        <a:pt x="80" y="152"/>
                      </a:cubicBezTo>
                      <a:cubicBezTo>
                        <a:pt x="48" y="192"/>
                        <a:pt x="40" y="208"/>
                        <a:pt x="32" y="248"/>
                      </a:cubicBezTo>
                      <a:cubicBezTo>
                        <a:pt x="24" y="288"/>
                        <a:pt x="32" y="352"/>
                        <a:pt x="32" y="392"/>
                      </a:cubicBezTo>
                      <a:cubicBezTo>
                        <a:pt x="32" y="432"/>
                        <a:pt x="0" y="472"/>
                        <a:pt x="32" y="488"/>
                      </a:cubicBezTo>
                      <a:cubicBezTo>
                        <a:pt x="64" y="504"/>
                        <a:pt x="184" y="488"/>
                        <a:pt x="224" y="48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C2C00"/>
                    </a:gs>
                    <a:gs pos="50000">
                      <a:srgbClr val="FF3300"/>
                    </a:gs>
                    <a:gs pos="100000">
                      <a:srgbClr val="DC2C00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81" name="Group 4299">
              <a:extLst>
                <a:ext uri="{FF2B5EF4-FFF2-40B4-BE49-F238E27FC236}">
                  <a16:creationId xmlns:a16="http://schemas.microsoft.com/office/drawing/2014/main" id="{2EDC9D43-1152-9DCF-C602-F42F967138AB}"/>
                </a:ext>
              </a:extLst>
            </p:cNvPr>
            <p:cNvGrpSpPr>
              <a:grpSpLocks/>
            </p:cNvGrpSpPr>
            <p:nvPr/>
          </p:nvGrpSpPr>
          <p:grpSpPr bwMode="auto">
            <a:xfrm rot="-393393">
              <a:off x="4035" y="2352"/>
              <a:ext cx="333" cy="511"/>
              <a:chOff x="576" y="4800"/>
              <a:chExt cx="2118" cy="2628"/>
            </a:xfrm>
          </p:grpSpPr>
          <p:sp>
            <p:nvSpPr>
              <p:cNvPr id="23682" name="Freeform 4300">
                <a:extLst>
                  <a:ext uri="{FF2B5EF4-FFF2-40B4-BE49-F238E27FC236}">
                    <a16:creationId xmlns:a16="http://schemas.microsoft.com/office/drawing/2014/main" id="{BD797983-1DEE-C99A-76AA-4421BB4A4B7C}"/>
                  </a:ext>
                </a:extLst>
              </p:cNvPr>
              <p:cNvSpPr>
                <a:spLocks/>
              </p:cNvSpPr>
              <p:nvPr/>
            </p:nvSpPr>
            <p:spPr bwMode="auto">
              <a:xfrm rot="1370582">
                <a:off x="1968" y="5232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9" name="Freeform 4301">
                <a:extLst>
                  <a:ext uri="{FF2B5EF4-FFF2-40B4-BE49-F238E27FC236}">
                    <a16:creationId xmlns:a16="http://schemas.microsoft.com/office/drawing/2014/main" id="{B122F970-6603-E150-2D06-9082B092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4800"/>
                <a:ext cx="2118" cy="2626"/>
              </a:xfrm>
              <a:custGeom>
                <a:avLst/>
                <a:gdLst>
                  <a:gd name="T0" fmla="*/ 2078 w 2118"/>
                  <a:gd name="T1" fmla="*/ 1360 h 2628"/>
                  <a:gd name="T2" fmla="*/ 1859 w 2118"/>
                  <a:gd name="T3" fmla="*/ 1292 h 2628"/>
                  <a:gd name="T4" fmla="*/ 1792 w 2118"/>
                  <a:gd name="T5" fmla="*/ 1175 h 2628"/>
                  <a:gd name="T6" fmla="*/ 1776 w 2118"/>
                  <a:gd name="T7" fmla="*/ 1016 h 2628"/>
                  <a:gd name="T8" fmla="*/ 1736 w 2118"/>
                  <a:gd name="T9" fmla="*/ 885 h 2628"/>
                  <a:gd name="T10" fmla="*/ 1603 w 2118"/>
                  <a:gd name="T11" fmla="*/ 743 h 2628"/>
                  <a:gd name="T12" fmla="*/ 1227 w 2118"/>
                  <a:gd name="T13" fmla="*/ 559 h 2628"/>
                  <a:gd name="T14" fmla="*/ 765 w 2118"/>
                  <a:gd name="T15" fmla="*/ 546 h 2628"/>
                  <a:gd name="T16" fmla="*/ 743 w 2118"/>
                  <a:gd name="T17" fmla="*/ 534 h 2628"/>
                  <a:gd name="T18" fmla="*/ 638 w 2118"/>
                  <a:gd name="T19" fmla="*/ 304 h 2628"/>
                  <a:gd name="T20" fmla="*/ 398 w 2118"/>
                  <a:gd name="T21" fmla="*/ 16 h 2628"/>
                  <a:gd name="T22" fmla="*/ 302 w 2118"/>
                  <a:gd name="T23" fmla="*/ 208 h 2628"/>
                  <a:gd name="T24" fmla="*/ 254 w 2118"/>
                  <a:gd name="T25" fmla="*/ 448 h 2628"/>
                  <a:gd name="T26" fmla="*/ 302 w 2118"/>
                  <a:gd name="T27" fmla="*/ 784 h 2628"/>
                  <a:gd name="T28" fmla="*/ 350 w 2118"/>
                  <a:gd name="T29" fmla="*/ 832 h 2628"/>
                  <a:gd name="T30" fmla="*/ 158 w 2118"/>
                  <a:gd name="T31" fmla="*/ 736 h 2628"/>
                  <a:gd name="T32" fmla="*/ 14 w 2118"/>
                  <a:gd name="T33" fmla="*/ 736 h 2628"/>
                  <a:gd name="T34" fmla="*/ 73 w 2118"/>
                  <a:gd name="T35" fmla="*/ 916 h 2628"/>
                  <a:gd name="T36" fmla="*/ 215 w 2118"/>
                  <a:gd name="T37" fmla="*/ 1000 h 2628"/>
                  <a:gd name="T38" fmla="*/ 62 w 2118"/>
                  <a:gd name="T39" fmla="*/ 1024 h 2628"/>
                  <a:gd name="T40" fmla="*/ 117 w 2118"/>
                  <a:gd name="T41" fmla="*/ 1110 h 2628"/>
                  <a:gd name="T42" fmla="*/ 167 w 2118"/>
                  <a:gd name="T43" fmla="*/ 1235 h 2628"/>
                  <a:gd name="T44" fmla="*/ 198 w 2118"/>
                  <a:gd name="T45" fmla="*/ 1314 h 2628"/>
                  <a:gd name="T46" fmla="*/ 206 w 2118"/>
                  <a:gd name="T47" fmla="*/ 1360 h 2628"/>
                  <a:gd name="T48" fmla="*/ 254 w 2118"/>
                  <a:gd name="T49" fmla="*/ 1696 h 2628"/>
                  <a:gd name="T50" fmla="*/ 423 w 2118"/>
                  <a:gd name="T51" fmla="*/ 1932 h 2628"/>
                  <a:gd name="T52" fmla="*/ 507 w 2118"/>
                  <a:gd name="T53" fmla="*/ 2057 h 2628"/>
                  <a:gd name="T54" fmla="*/ 782 w 2118"/>
                  <a:gd name="T55" fmla="*/ 2608 h 2628"/>
                  <a:gd name="T56" fmla="*/ 1214 w 2118"/>
                  <a:gd name="T57" fmla="*/ 2176 h 2628"/>
                  <a:gd name="T58" fmla="*/ 1484 w 2118"/>
                  <a:gd name="T59" fmla="*/ 2093 h 2628"/>
                  <a:gd name="T60" fmla="*/ 1659 w 2118"/>
                  <a:gd name="T61" fmla="*/ 1985 h 2628"/>
                  <a:gd name="T62" fmla="*/ 1868 w 2118"/>
                  <a:gd name="T63" fmla="*/ 1960 h 2628"/>
                  <a:gd name="T64" fmla="*/ 1926 w 2118"/>
                  <a:gd name="T65" fmla="*/ 1873 h 2628"/>
                  <a:gd name="T66" fmla="*/ 1845 w 2118"/>
                  <a:gd name="T67" fmla="*/ 1811 h 2628"/>
                  <a:gd name="T68" fmla="*/ 1642 w 2118"/>
                  <a:gd name="T69" fmla="*/ 1832 h 2628"/>
                  <a:gd name="T70" fmla="*/ 1508 w 2118"/>
                  <a:gd name="T71" fmla="*/ 1815 h 2628"/>
                  <a:gd name="T72" fmla="*/ 1517 w 2118"/>
                  <a:gd name="T73" fmla="*/ 1765 h 2628"/>
                  <a:gd name="T74" fmla="*/ 1817 w 2118"/>
                  <a:gd name="T75" fmla="*/ 1751 h 2628"/>
                  <a:gd name="T76" fmla="*/ 1951 w 2118"/>
                  <a:gd name="T77" fmla="*/ 1743 h 2628"/>
                  <a:gd name="T78" fmla="*/ 2076 w 2118"/>
                  <a:gd name="T79" fmla="*/ 1648 h 2628"/>
                  <a:gd name="T80" fmla="*/ 2118 w 2118"/>
                  <a:gd name="T81" fmla="*/ 1481 h 2628"/>
                  <a:gd name="T82" fmla="*/ 2078 w 2118"/>
                  <a:gd name="T83" fmla="*/ 1360 h 2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8" h="2628">
                    <a:moveTo>
                      <a:pt x="2078" y="1360"/>
                    </a:moveTo>
                    <a:cubicBezTo>
                      <a:pt x="2035" y="1329"/>
                      <a:pt x="1907" y="1323"/>
                      <a:pt x="1859" y="1292"/>
                    </a:cubicBezTo>
                    <a:cubicBezTo>
                      <a:pt x="1811" y="1261"/>
                      <a:pt x="1806" y="1221"/>
                      <a:pt x="1792" y="1175"/>
                    </a:cubicBezTo>
                    <a:cubicBezTo>
                      <a:pt x="1778" y="1129"/>
                      <a:pt x="1785" y="1064"/>
                      <a:pt x="1776" y="1016"/>
                    </a:cubicBezTo>
                    <a:cubicBezTo>
                      <a:pt x="1767" y="968"/>
                      <a:pt x="1765" y="931"/>
                      <a:pt x="1736" y="885"/>
                    </a:cubicBezTo>
                    <a:cubicBezTo>
                      <a:pt x="1707" y="839"/>
                      <a:pt x="1688" y="797"/>
                      <a:pt x="1603" y="743"/>
                    </a:cubicBezTo>
                    <a:cubicBezTo>
                      <a:pt x="1518" y="689"/>
                      <a:pt x="1367" y="592"/>
                      <a:pt x="1227" y="559"/>
                    </a:cubicBezTo>
                    <a:cubicBezTo>
                      <a:pt x="1087" y="526"/>
                      <a:pt x="846" y="550"/>
                      <a:pt x="765" y="546"/>
                    </a:cubicBezTo>
                    <a:cubicBezTo>
                      <a:pt x="684" y="542"/>
                      <a:pt x="764" y="574"/>
                      <a:pt x="743" y="534"/>
                    </a:cubicBezTo>
                    <a:cubicBezTo>
                      <a:pt x="722" y="494"/>
                      <a:pt x="695" y="390"/>
                      <a:pt x="638" y="304"/>
                    </a:cubicBezTo>
                    <a:cubicBezTo>
                      <a:pt x="581" y="218"/>
                      <a:pt x="454" y="32"/>
                      <a:pt x="398" y="16"/>
                    </a:cubicBezTo>
                    <a:cubicBezTo>
                      <a:pt x="342" y="0"/>
                      <a:pt x="326" y="136"/>
                      <a:pt x="302" y="208"/>
                    </a:cubicBezTo>
                    <a:cubicBezTo>
                      <a:pt x="278" y="280"/>
                      <a:pt x="254" y="352"/>
                      <a:pt x="254" y="448"/>
                    </a:cubicBezTo>
                    <a:cubicBezTo>
                      <a:pt x="254" y="544"/>
                      <a:pt x="286" y="720"/>
                      <a:pt x="302" y="784"/>
                    </a:cubicBezTo>
                    <a:cubicBezTo>
                      <a:pt x="318" y="848"/>
                      <a:pt x="374" y="840"/>
                      <a:pt x="350" y="832"/>
                    </a:cubicBezTo>
                    <a:cubicBezTo>
                      <a:pt x="326" y="824"/>
                      <a:pt x="214" y="752"/>
                      <a:pt x="158" y="736"/>
                    </a:cubicBezTo>
                    <a:cubicBezTo>
                      <a:pt x="102" y="720"/>
                      <a:pt x="28" y="706"/>
                      <a:pt x="14" y="736"/>
                    </a:cubicBezTo>
                    <a:cubicBezTo>
                      <a:pt x="0" y="766"/>
                      <a:pt x="40" y="872"/>
                      <a:pt x="73" y="916"/>
                    </a:cubicBezTo>
                    <a:cubicBezTo>
                      <a:pt x="106" y="960"/>
                      <a:pt x="217" y="982"/>
                      <a:pt x="215" y="1000"/>
                    </a:cubicBezTo>
                    <a:cubicBezTo>
                      <a:pt x="213" y="1018"/>
                      <a:pt x="78" y="1006"/>
                      <a:pt x="62" y="1024"/>
                    </a:cubicBezTo>
                    <a:cubicBezTo>
                      <a:pt x="46" y="1042"/>
                      <a:pt x="100" y="1075"/>
                      <a:pt x="117" y="1110"/>
                    </a:cubicBezTo>
                    <a:cubicBezTo>
                      <a:pt x="134" y="1145"/>
                      <a:pt x="154" y="1201"/>
                      <a:pt x="167" y="1235"/>
                    </a:cubicBezTo>
                    <a:cubicBezTo>
                      <a:pt x="180" y="1269"/>
                      <a:pt x="192" y="1293"/>
                      <a:pt x="198" y="1314"/>
                    </a:cubicBezTo>
                    <a:cubicBezTo>
                      <a:pt x="204" y="1335"/>
                      <a:pt x="197" y="1296"/>
                      <a:pt x="206" y="1360"/>
                    </a:cubicBezTo>
                    <a:cubicBezTo>
                      <a:pt x="215" y="1424"/>
                      <a:pt x="218" y="1601"/>
                      <a:pt x="254" y="1696"/>
                    </a:cubicBezTo>
                    <a:cubicBezTo>
                      <a:pt x="290" y="1791"/>
                      <a:pt x="381" y="1872"/>
                      <a:pt x="423" y="1932"/>
                    </a:cubicBezTo>
                    <a:cubicBezTo>
                      <a:pt x="465" y="1992"/>
                      <a:pt x="447" y="1944"/>
                      <a:pt x="507" y="2057"/>
                    </a:cubicBezTo>
                    <a:cubicBezTo>
                      <a:pt x="567" y="2170"/>
                      <a:pt x="664" y="2588"/>
                      <a:pt x="782" y="2608"/>
                    </a:cubicBezTo>
                    <a:cubicBezTo>
                      <a:pt x="900" y="2628"/>
                      <a:pt x="1097" y="2262"/>
                      <a:pt x="1214" y="2176"/>
                    </a:cubicBezTo>
                    <a:cubicBezTo>
                      <a:pt x="1331" y="2090"/>
                      <a:pt x="1410" y="2125"/>
                      <a:pt x="1484" y="2093"/>
                    </a:cubicBezTo>
                    <a:cubicBezTo>
                      <a:pt x="1558" y="2061"/>
                      <a:pt x="1595" y="2007"/>
                      <a:pt x="1659" y="1985"/>
                    </a:cubicBezTo>
                    <a:cubicBezTo>
                      <a:pt x="1723" y="1963"/>
                      <a:pt x="1824" y="1979"/>
                      <a:pt x="1868" y="1960"/>
                    </a:cubicBezTo>
                    <a:cubicBezTo>
                      <a:pt x="1912" y="1941"/>
                      <a:pt x="1930" y="1898"/>
                      <a:pt x="1926" y="1873"/>
                    </a:cubicBezTo>
                    <a:cubicBezTo>
                      <a:pt x="1922" y="1848"/>
                      <a:pt x="1892" y="1818"/>
                      <a:pt x="1845" y="1811"/>
                    </a:cubicBezTo>
                    <a:cubicBezTo>
                      <a:pt x="1798" y="1804"/>
                      <a:pt x="1698" y="1831"/>
                      <a:pt x="1642" y="1832"/>
                    </a:cubicBezTo>
                    <a:cubicBezTo>
                      <a:pt x="1586" y="1833"/>
                      <a:pt x="1529" y="1826"/>
                      <a:pt x="1508" y="1815"/>
                    </a:cubicBezTo>
                    <a:cubicBezTo>
                      <a:pt x="1487" y="1804"/>
                      <a:pt x="1466" y="1776"/>
                      <a:pt x="1517" y="1765"/>
                    </a:cubicBezTo>
                    <a:cubicBezTo>
                      <a:pt x="1568" y="1754"/>
                      <a:pt x="1745" y="1755"/>
                      <a:pt x="1817" y="1751"/>
                    </a:cubicBezTo>
                    <a:cubicBezTo>
                      <a:pt x="1889" y="1747"/>
                      <a:pt x="1908" y="1760"/>
                      <a:pt x="1951" y="1743"/>
                    </a:cubicBezTo>
                    <a:cubicBezTo>
                      <a:pt x="1994" y="1726"/>
                      <a:pt x="2048" y="1692"/>
                      <a:pt x="2076" y="1648"/>
                    </a:cubicBezTo>
                    <a:cubicBezTo>
                      <a:pt x="2104" y="1604"/>
                      <a:pt x="2118" y="1529"/>
                      <a:pt x="2118" y="1481"/>
                    </a:cubicBezTo>
                    <a:cubicBezTo>
                      <a:pt x="2118" y="1433"/>
                      <a:pt x="2086" y="1385"/>
                      <a:pt x="2078" y="13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3684" name="Freeform 4302">
                <a:extLst>
                  <a:ext uri="{FF2B5EF4-FFF2-40B4-BE49-F238E27FC236}">
                    <a16:creationId xmlns:a16="http://schemas.microsoft.com/office/drawing/2014/main" id="{F61AF5C3-8D6A-97A5-9BC5-DB3B610A5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6192"/>
                <a:ext cx="626" cy="561"/>
              </a:xfrm>
              <a:custGeom>
                <a:avLst/>
                <a:gdLst>
                  <a:gd name="T0" fmla="*/ 602 w 626"/>
                  <a:gd name="T1" fmla="*/ 0 h 561"/>
                  <a:gd name="T2" fmla="*/ 602 w 626"/>
                  <a:gd name="T3" fmla="*/ 192 h 561"/>
                  <a:gd name="T4" fmla="*/ 500 w 626"/>
                  <a:gd name="T5" fmla="*/ 307 h 561"/>
                  <a:gd name="T6" fmla="*/ 314 w 626"/>
                  <a:gd name="T7" fmla="*/ 336 h 561"/>
                  <a:gd name="T8" fmla="*/ 74 w 626"/>
                  <a:gd name="T9" fmla="*/ 336 h 561"/>
                  <a:gd name="T10" fmla="*/ 122 w 626"/>
                  <a:gd name="T11" fmla="*/ 432 h 561"/>
                  <a:gd name="T12" fmla="*/ 410 w 626"/>
                  <a:gd name="T13" fmla="*/ 432 h 561"/>
                  <a:gd name="T14" fmla="*/ 458 w 626"/>
                  <a:gd name="T15" fmla="*/ 480 h 561"/>
                  <a:gd name="T16" fmla="*/ 410 w 626"/>
                  <a:gd name="T17" fmla="*/ 528 h 561"/>
                  <a:gd name="T18" fmla="*/ 216 w 626"/>
                  <a:gd name="T19" fmla="*/ 549 h 561"/>
                  <a:gd name="T20" fmla="*/ 32 w 626"/>
                  <a:gd name="T21" fmla="*/ 457 h 561"/>
                  <a:gd name="T22" fmla="*/ 26 w 626"/>
                  <a:gd name="T23" fmla="*/ 336 h 561"/>
                  <a:gd name="T24" fmla="*/ 107 w 626"/>
                  <a:gd name="T25" fmla="*/ 240 h 561"/>
                  <a:gd name="T26" fmla="*/ 233 w 626"/>
                  <a:gd name="T27" fmla="*/ 207 h 561"/>
                  <a:gd name="T28" fmla="*/ 400 w 626"/>
                  <a:gd name="T29" fmla="*/ 140 h 561"/>
                  <a:gd name="T30" fmla="*/ 602 w 626"/>
                  <a:gd name="T31" fmla="*/ 0 h 5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6" h="561">
                    <a:moveTo>
                      <a:pt x="602" y="0"/>
                    </a:moveTo>
                    <a:cubicBezTo>
                      <a:pt x="626" y="8"/>
                      <a:pt x="619" y="141"/>
                      <a:pt x="602" y="192"/>
                    </a:cubicBezTo>
                    <a:cubicBezTo>
                      <a:pt x="585" y="243"/>
                      <a:pt x="548" y="283"/>
                      <a:pt x="500" y="307"/>
                    </a:cubicBezTo>
                    <a:cubicBezTo>
                      <a:pt x="452" y="331"/>
                      <a:pt x="385" y="331"/>
                      <a:pt x="314" y="336"/>
                    </a:cubicBezTo>
                    <a:cubicBezTo>
                      <a:pt x="243" y="341"/>
                      <a:pt x="106" y="320"/>
                      <a:pt x="74" y="336"/>
                    </a:cubicBezTo>
                    <a:cubicBezTo>
                      <a:pt x="42" y="352"/>
                      <a:pt x="66" y="416"/>
                      <a:pt x="122" y="432"/>
                    </a:cubicBezTo>
                    <a:cubicBezTo>
                      <a:pt x="178" y="448"/>
                      <a:pt x="354" y="424"/>
                      <a:pt x="410" y="432"/>
                    </a:cubicBezTo>
                    <a:cubicBezTo>
                      <a:pt x="466" y="440"/>
                      <a:pt x="458" y="464"/>
                      <a:pt x="458" y="480"/>
                    </a:cubicBezTo>
                    <a:cubicBezTo>
                      <a:pt x="458" y="496"/>
                      <a:pt x="450" y="517"/>
                      <a:pt x="410" y="528"/>
                    </a:cubicBezTo>
                    <a:cubicBezTo>
                      <a:pt x="370" y="539"/>
                      <a:pt x="279" y="561"/>
                      <a:pt x="216" y="549"/>
                    </a:cubicBezTo>
                    <a:cubicBezTo>
                      <a:pt x="153" y="537"/>
                      <a:pt x="64" y="492"/>
                      <a:pt x="32" y="457"/>
                    </a:cubicBezTo>
                    <a:cubicBezTo>
                      <a:pt x="0" y="422"/>
                      <a:pt x="14" y="372"/>
                      <a:pt x="26" y="336"/>
                    </a:cubicBezTo>
                    <a:cubicBezTo>
                      <a:pt x="38" y="300"/>
                      <a:pt x="72" y="262"/>
                      <a:pt x="107" y="240"/>
                    </a:cubicBezTo>
                    <a:cubicBezTo>
                      <a:pt x="142" y="218"/>
                      <a:pt x="184" y="224"/>
                      <a:pt x="233" y="207"/>
                    </a:cubicBezTo>
                    <a:cubicBezTo>
                      <a:pt x="282" y="190"/>
                      <a:pt x="338" y="174"/>
                      <a:pt x="400" y="140"/>
                    </a:cubicBezTo>
                    <a:cubicBezTo>
                      <a:pt x="462" y="106"/>
                      <a:pt x="560" y="29"/>
                      <a:pt x="602" y="0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5" name="Freeform 4303">
                <a:extLst>
                  <a:ext uri="{FF2B5EF4-FFF2-40B4-BE49-F238E27FC236}">
                    <a16:creationId xmlns:a16="http://schemas.microsoft.com/office/drawing/2014/main" id="{FD6C8D58-71AD-4D37-F1E5-0B60CA4E5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5704"/>
                <a:ext cx="680" cy="248"/>
              </a:xfrm>
              <a:custGeom>
                <a:avLst/>
                <a:gdLst>
                  <a:gd name="T0" fmla="*/ 680 w 680"/>
                  <a:gd name="T1" fmla="*/ 152 h 248"/>
                  <a:gd name="T2" fmla="*/ 536 w 680"/>
                  <a:gd name="T3" fmla="*/ 104 h 248"/>
                  <a:gd name="T4" fmla="*/ 152 w 680"/>
                  <a:gd name="T5" fmla="*/ 8 h 248"/>
                  <a:gd name="T6" fmla="*/ 8 w 680"/>
                  <a:gd name="T7" fmla="*/ 56 h 248"/>
                  <a:gd name="T8" fmla="*/ 200 w 680"/>
                  <a:gd name="T9" fmla="*/ 152 h 248"/>
                  <a:gd name="T10" fmla="*/ 536 w 680"/>
                  <a:gd name="T11" fmla="*/ 248 h 248"/>
                  <a:gd name="T12" fmla="*/ 68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6" name="Freeform 4304">
                <a:extLst>
                  <a:ext uri="{FF2B5EF4-FFF2-40B4-BE49-F238E27FC236}">
                    <a16:creationId xmlns:a16="http://schemas.microsoft.com/office/drawing/2014/main" id="{5E3F1838-0811-84B9-4C4A-1D3595977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6016"/>
                <a:ext cx="1104" cy="904"/>
              </a:xfrm>
              <a:custGeom>
                <a:avLst/>
                <a:gdLst>
                  <a:gd name="T0" fmla="*/ 56 w 1104"/>
                  <a:gd name="T1" fmla="*/ 80 h 904"/>
                  <a:gd name="T2" fmla="*/ 56 w 1104"/>
                  <a:gd name="T3" fmla="*/ 128 h 904"/>
                  <a:gd name="T4" fmla="*/ 152 w 1104"/>
                  <a:gd name="T5" fmla="*/ 368 h 904"/>
                  <a:gd name="T6" fmla="*/ 392 w 1104"/>
                  <a:gd name="T7" fmla="*/ 560 h 904"/>
                  <a:gd name="T8" fmla="*/ 728 w 1104"/>
                  <a:gd name="T9" fmla="*/ 752 h 904"/>
                  <a:gd name="T10" fmla="*/ 1064 w 1104"/>
                  <a:gd name="T11" fmla="*/ 800 h 904"/>
                  <a:gd name="T12" fmla="*/ 968 w 1104"/>
                  <a:gd name="T13" fmla="*/ 896 h 904"/>
                  <a:gd name="T14" fmla="*/ 488 w 1104"/>
                  <a:gd name="T15" fmla="*/ 848 h 904"/>
                  <a:gd name="T16" fmla="*/ 200 w 1104"/>
                  <a:gd name="T17" fmla="*/ 704 h 904"/>
                  <a:gd name="T18" fmla="*/ 56 w 1104"/>
                  <a:gd name="T19" fmla="*/ 464 h 904"/>
                  <a:gd name="T20" fmla="*/ 8 w 1104"/>
                  <a:gd name="T21" fmla="*/ 224 h 904"/>
                  <a:gd name="T22" fmla="*/ 8 w 1104"/>
                  <a:gd name="T23" fmla="*/ 32 h 904"/>
                  <a:gd name="T24" fmla="*/ 56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7" name="Freeform 4305">
                <a:extLst>
                  <a:ext uri="{FF2B5EF4-FFF2-40B4-BE49-F238E27FC236}">
                    <a16:creationId xmlns:a16="http://schemas.microsoft.com/office/drawing/2014/main" id="{342ADF08-C7F8-E36F-D4BB-B840AC6D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4896"/>
                <a:ext cx="400" cy="416"/>
              </a:xfrm>
              <a:custGeom>
                <a:avLst/>
                <a:gdLst>
                  <a:gd name="T0" fmla="*/ 368 w 400"/>
                  <a:gd name="T1" fmla="*/ 384 h 416"/>
                  <a:gd name="T2" fmla="*/ 368 w 400"/>
                  <a:gd name="T3" fmla="*/ 336 h 416"/>
                  <a:gd name="T4" fmla="*/ 176 w 400"/>
                  <a:gd name="T5" fmla="*/ 48 h 416"/>
                  <a:gd name="T6" fmla="*/ 32 w 400"/>
                  <a:gd name="T7" fmla="*/ 48 h 416"/>
                  <a:gd name="T8" fmla="*/ 32 w 400"/>
                  <a:gd name="T9" fmla="*/ 192 h 416"/>
                  <a:gd name="T10" fmla="*/ 224 w 400"/>
                  <a:gd name="T11" fmla="*/ 384 h 416"/>
                  <a:gd name="T12" fmla="*/ 368 w 400"/>
                  <a:gd name="T13" fmla="*/ 384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8" name="Freeform 4306">
                <a:extLst>
                  <a:ext uri="{FF2B5EF4-FFF2-40B4-BE49-F238E27FC236}">
                    <a16:creationId xmlns:a16="http://schemas.microsoft.com/office/drawing/2014/main" id="{400E9557-6091-E343-F911-404AA4047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5601"/>
                <a:ext cx="618" cy="255"/>
              </a:xfrm>
              <a:custGeom>
                <a:avLst/>
                <a:gdLst>
                  <a:gd name="T0" fmla="*/ 618 w 618"/>
                  <a:gd name="T1" fmla="*/ 255 h 255"/>
                  <a:gd name="T2" fmla="*/ 459 w 618"/>
                  <a:gd name="T3" fmla="*/ 205 h 255"/>
                  <a:gd name="T4" fmla="*/ 267 w 618"/>
                  <a:gd name="T5" fmla="*/ 130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89" name="Freeform 4307">
                <a:extLst>
                  <a:ext uri="{FF2B5EF4-FFF2-40B4-BE49-F238E27FC236}">
                    <a16:creationId xmlns:a16="http://schemas.microsoft.com/office/drawing/2014/main" id="{AA1D9C6A-8447-22C4-2887-F7CD37AD6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5808"/>
                <a:ext cx="906" cy="508"/>
              </a:xfrm>
              <a:custGeom>
                <a:avLst/>
                <a:gdLst>
                  <a:gd name="T0" fmla="*/ 310 w 906"/>
                  <a:gd name="T1" fmla="*/ 58 h 508"/>
                  <a:gd name="T2" fmla="*/ 43 w 906"/>
                  <a:gd name="T3" fmla="*/ 0 h 508"/>
                  <a:gd name="T4" fmla="*/ 51 w 906"/>
                  <a:gd name="T5" fmla="*/ 58 h 508"/>
                  <a:gd name="T6" fmla="*/ 218 w 906"/>
                  <a:gd name="T7" fmla="*/ 167 h 508"/>
                  <a:gd name="T8" fmla="*/ 365 w 906"/>
                  <a:gd name="T9" fmla="*/ 223 h 508"/>
                  <a:gd name="T10" fmla="*/ 142 w 906"/>
                  <a:gd name="T11" fmla="*/ 152 h 508"/>
                  <a:gd name="T12" fmla="*/ 209 w 906"/>
                  <a:gd name="T13" fmla="*/ 236 h 508"/>
                  <a:gd name="T14" fmla="*/ 394 w 906"/>
                  <a:gd name="T15" fmla="*/ 367 h 508"/>
                  <a:gd name="T16" fmla="*/ 605 w 906"/>
                  <a:gd name="T17" fmla="*/ 319 h 508"/>
                  <a:gd name="T18" fmla="*/ 413 w 906"/>
                  <a:gd name="T19" fmla="*/ 415 h 508"/>
                  <a:gd name="T20" fmla="*/ 557 w 906"/>
                  <a:gd name="T21" fmla="*/ 463 h 508"/>
                  <a:gd name="T22" fmla="*/ 797 w 906"/>
                  <a:gd name="T23" fmla="*/ 415 h 508"/>
                  <a:gd name="T24" fmla="*/ 893 w 906"/>
                  <a:gd name="T25" fmla="*/ 319 h 508"/>
                  <a:gd name="T26" fmla="*/ 874 w 906"/>
                  <a:gd name="T27" fmla="*/ 354 h 508"/>
                  <a:gd name="T28" fmla="*/ 732 w 906"/>
                  <a:gd name="T29" fmla="*/ 488 h 508"/>
                  <a:gd name="T30" fmla="*/ 903 w 906"/>
                  <a:gd name="T31" fmla="*/ 476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0" name="Freeform 4308">
                <a:extLst>
                  <a:ext uri="{FF2B5EF4-FFF2-40B4-BE49-F238E27FC236}">
                    <a16:creationId xmlns:a16="http://schemas.microsoft.com/office/drawing/2014/main" id="{0FA4C52F-6D47-A76B-AF44-05E27BA30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6096"/>
                <a:ext cx="56" cy="336"/>
              </a:xfrm>
              <a:custGeom>
                <a:avLst/>
                <a:gdLst>
                  <a:gd name="T0" fmla="*/ 56 w 56"/>
                  <a:gd name="T1" fmla="*/ 0 h 336"/>
                  <a:gd name="T2" fmla="*/ 8 w 56"/>
                  <a:gd name="T3" fmla="*/ 96 h 336"/>
                  <a:gd name="T4" fmla="*/ 8 w 56"/>
                  <a:gd name="T5" fmla="*/ 33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1" name="Freeform 4309">
                <a:extLst>
                  <a:ext uri="{FF2B5EF4-FFF2-40B4-BE49-F238E27FC236}">
                    <a16:creationId xmlns:a16="http://schemas.microsoft.com/office/drawing/2014/main" id="{518220FA-B2A7-CDCD-B81C-187C08F9C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6288"/>
                <a:ext cx="104" cy="384"/>
              </a:xfrm>
              <a:custGeom>
                <a:avLst/>
                <a:gdLst>
                  <a:gd name="T0" fmla="*/ 56 w 104"/>
                  <a:gd name="T1" fmla="*/ 0 h 384"/>
                  <a:gd name="T2" fmla="*/ 8 w 104"/>
                  <a:gd name="T3" fmla="*/ 144 h 384"/>
                  <a:gd name="T4" fmla="*/ 104 w 104"/>
                  <a:gd name="T5" fmla="*/ 384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2" name="Freeform 4310">
                <a:extLst>
                  <a:ext uri="{FF2B5EF4-FFF2-40B4-BE49-F238E27FC236}">
                    <a16:creationId xmlns:a16="http://schemas.microsoft.com/office/drawing/2014/main" id="{35AFA8BE-5061-B090-2CE4-8B155F54B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6465"/>
                <a:ext cx="148" cy="318"/>
              </a:xfrm>
              <a:custGeom>
                <a:avLst/>
                <a:gdLst>
                  <a:gd name="T0" fmla="*/ 64 w 148"/>
                  <a:gd name="T1" fmla="*/ 0 h 318"/>
                  <a:gd name="T2" fmla="*/ 14 w 148"/>
                  <a:gd name="T3" fmla="*/ 134 h 318"/>
                  <a:gd name="T4" fmla="*/ 148 w 148"/>
                  <a:gd name="T5" fmla="*/ 31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3" name="Freeform 4311">
                <a:extLst>
                  <a:ext uri="{FF2B5EF4-FFF2-40B4-BE49-F238E27FC236}">
                    <a16:creationId xmlns:a16="http://schemas.microsoft.com/office/drawing/2014/main" id="{92D59643-D745-0441-F3DB-CA6AD3383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6576"/>
                <a:ext cx="56" cy="240"/>
              </a:xfrm>
              <a:custGeom>
                <a:avLst/>
                <a:gdLst>
                  <a:gd name="T0" fmla="*/ 8 w 56"/>
                  <a:gd name="T1" fmla="*/ 0 h 240"/>
                  <a:gd name="T2" fmla="*/ 8 w 56"/>
                  <a:gd name="T3" fmla="*/ 144 h 240"/>
                  <a:gd name="T4" fmla="*/ 56 w 56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4" name="Freeform 4312">
                <a:extLst>
                  <a:ext uri="{FF2B5EF4-FFF2-40B4-BE49-F238E27FC236}">
                    <a16:creationId xmlns:a16="http://schemas.microsoft.com/office/drawing/2014/main" id="{04B4E45D-2A5A-3175-4F99-C1ADE9F03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6672"/>
                <a:ext cx="112" cy="192"/>
              </a:xfrm>
              <a:custGeom>
                <a:avLst/>
                <a:gdLst>
                  <a:gd name="T0" fmla="*/ 16 w 112"/>
                  <a:gd name="T1" fmla="*/ 0 h 192"/>
                  <a:gd name="T2" fmla="*/ 16 w 112"/>
                  <a:gd name="T3" fmla="*/ 96 h 192"/>
                  <a:gd name="T4" fmla="*/ 112 w 112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5" name="Freeform 4313">
                <a:extLst>
                  <a:ext uri="{FF2B5EF4-FFF2-40B4-BE49-F238E27FC236}">
                    <a16:creationId xmlns:a16="http://schemas.microsoft.com/office/drawing/2014/main" id="{5DFBB73F-7A0C-CA26-A753-9BB3F4BF0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6672"/>
                <a:ext cx="112" cy="240"/>
              </a:xfrm>
              <a:custGeom>
                <a:avLst/>
                <a:gdLst>
                  <a:gd name="T0" fmla="*/ 16 w 112"/>
                  <a:gd name="T1" fmla="*/ 0 h 240"/>
                  <a:gd name="T2" fmla="*/ 16 w 112"/>
                  <a:gd name="T3" fmla="*/ 144 h 240"/>
                  <a:gd name="T4" fmla="*/ 112 w 11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6" name="Freeform 4314">
                <a:extLst>
                  <a:ext uri="{FF2B5EF4-FFF2-40B4-BE49-F238E27FC236}">
                    <a16:creationId xmlns:a16="http://schemas.microsoft.com/office/drawing/2014/main" id="{D2DB4E05-C5DA-EA85-1D19-03D5D7834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6733"/>
                <a:ext cx="113" cy="179"/>
              </a:xfrm>
              <a:custGeom>
                <a:avLst/>
                <a:gdLst>
                  <a:gd name="T0" fmla="*/ 9 w 113"/>
                  <a:gd name="T1" fmla="*/ 0 h 179"/>
                  <a:gd name="T2" fmla="*/ 17 w 113"/>
                  <a:gd name="T3" fmla="*/ 131 h 179"/>
                  <a:gd name="T4" fmla="*/ 113 w 113"/>
                  <a:gd name="T5" fmla="*/ 179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7" name="Freeform 4315">
                <a:extLst>
                  <a:ext uri="{FF2B5EF4-FFF2-40B4-BE49-F238E27FC236}">
                    <a16:creationId xmlns:a16="http://schemas.microsoft.com/office/drawing/2014/main" id="{075F53B3-3D84-6CE4-1053-96FD2F9FA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6768"/>
                <a:ext cx="144" cy="144"/>
              </a:xfrm>
              <a:custGeom>
                <a:avLst/>
                <a:gdLst>
                  <a:gd name="T0" fmla="*/ 0 w 144"/>
                  <a:gd name="T1" fmla="*/ 0 h 144"/>
                  <a:gd name="T2" fmla="*/ 48 w 144"/>
                  <a:gd name="T3" fmla="*/ 96 h 144"/>
                  <a:gd name="T4" fmla="*/ 144 w 144"/>
                  <a:gd name="T5" fmla="*/ 144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98" name="Oval 4316">
                <a:extLst>
                  <a:ext uri="{FF2B5EF4-FFF2-40B4-BE49-F238E27FC236}">
                    <a16:creationId xmlns:a16="http://schemas.microsoft.com/office/drawing/2014/main" id="{CF907D95-5FF8-BC19-6888-E0871E475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56205">
                <a:off x="1808" y="5896"/>
                <a:ext cx="336" cy="268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699" name="Oval 4317">
                <a:extLst>
                  <a:ext uri="{FF2B5EF4-FFF2-40B4-BE49-F238E27FC236}">
                    <a16:creationId xmlns:a16="http://schemas.microsoft.com/office/drawing/2014/main" id="{64B5B471-ABAC-2038-0D5C-44D305CA9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3821939">
                <a:off x="1944" y="5976"/>
                <a:ext cx="144" cy="192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3700" name="Freeform 4318">
                <a:extLst>
                  <a:ext uri="{FF2B5EF4-FFF2-40B4-BE49-F238E27FC236}">
                    <a16:creationId xmlns:a16="http://schemas.microsoft.com/office/drawing/2014/main" id="{5E916B9B-E079-0360-00C3-89AED5C32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5316"/>
                <a:ext cx="401" cy="300"/>
              </a:xfrm>
              <a:custGeom>
                <a:avLst/>
                <a:gdLst>
                  <a:gd name="T0" fmla="*/ 401 w 401"/>
                  <a:gd name="T1" fmla="*/ 2 h 300"/>
                  <a:gd name="T2" fmla="*/ 292 w 401"/>
                  <a:gd name="T3" fmla="*/ 27 h 300"/>
                  <a:gd name="T4" fmla="*/ 108 w 401"/>
                  <a:gd name="T5" fmla="*/ 167 h 300"/>
                  <a:gd name="T6" fmla="*/ 0 w 401"/>
                  <a:gd name="T7" fmla="*/ 300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1" h="300">
                    <a:moveTo>
                      <a:pt x="401" y="2"/>
                    </a:moveTo>
                    <a:cubicBezTo>
                      <a:pt x="382" y="6"/>
                      <a:pt x="341" y="0"/>
                      <a:pt x="292" y="27"/>
                    </a:cubicBezTo>
                    <a:cubicBezTo>
                      <a:pt x="243" y="54"/>
                      <a:pt x="157" y="122"/>
                      <a:pt x="108" y="167"/>
                    </a:cubicBezTo>
                    <a:cubicBezTo>
                      <a:pt x="59" y="212"/>
                      <a:pt x="23" y="256"/>
                      <a:pt x="0" y="3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1" name="Freeform 4319">
                <a:extLst>
                  <a:ext uri="{FF2B5EF4-FFF2-40B4-BE49-F238E27FC236}">
                    <a16:creationId xmlns:a16="http://schemas.microsoft.com/office/drawing/2014/main" id="{F33A36C0-EC56-324F-68A7-E73ECD679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5136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2" name="Freeform 4320">
                <a:extLst>
                  <a:ext uri="{FF2B5EF4-FFF2-40B4-BE49-F238E27FC236}">
                    <a16:creationId xmlns:a16="http://schemas.microsoft.com/office/drawing/2014/main" id="{CF213F86-5361-A40F-097C-A2A57367A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6096"/>
                <a:ext cx="128" cy="128"/>
              </a:xfrm>
              <a:custGeom>
                <a:avLst/>
                <a:gdLst>
                  <a:gd name="T0" fmla="*/ 16 w 128"/>
                  <a:gd name="T1" fmla="*/ 16 h 128"/>
                  <a:gd name="T2" fmla="*/ 16 w 128"/>
                  <a:gd name="T3" fmla="*/ 64 h 128"/>
                  <a:gd name="T4" fmla="*/ 64 w 128"/>
                  <a:gd name="T5" fmla="*/ 112 h 128"/>
                  <a:gd name="T6" fmla="*/ 112 w 128"/>
                  <a:gd name="T7" fmla="*/ 112 h 128"/>
                  <a:gd name="T8" fmla="*/ 112 w 128"/>
                  <a:gd name="T9" fmla="*/ 16 h 128"/>
                  <a:gd name="T10" fmla="*/ 16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3" name="Freeform 4321">
                <a:extLst>
                  <a:ext uri="{FF2B5EF4-FFF2-40B4-BE49-F238E27FC236}">
                    <a16:creationId xmlns:a16="http://schemas.microsoft.com/office/drawing/2014/main" id="{88184C50-6305-3ED5-4CDC-8248CE636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4917"/>
                <a:ext cx="55" cy="277"/>
              </a:xfrm>
              <a:custGeom>
                <a:avLst/>
                <a:gdLst>
                  <a:gd name="T0" fmla="*/ 10 w 55"/>
                  <a:gd name="T1" fmla="*/ 0 h 277"/>
                  <a:gd name="T2" fmla="*/ 7 w 55"/>
                  <a:gd name="T3" fmla="*/ 229 h 277"/>
                  <a:gd name="T4" fmla="*/ 55 w 55"/>
                  <a:gd name="T5" fmla="*/ 277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77">
                    <a:moveTo>
                      <a:pt x="10" y="0"/>
                    </a:moveTo>
                    <a:cubicBezTo>
                      <a:pt x="8" y="38"/>
                      <a:pt x="0" y="183"/>
                      <a:pt x="7" y="229"/>
                    </a:cubicBezTo>
                    <a:cubicBezTo>
                      <a:pt x="14" y="275"/>
                      <a:pt x="47" y="269"/>
                      <a:pt x="55" y="27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4" name="Freeform 4322">
                <a:extLst>
                  <a:ext uri="{FF2B5EF4-FFF2-40B4-BE49-F238E27FC236}">
                    <a16:creationId xmlns:a16="http://schemas.microsoft.com/office/drawing/2014/main" id="{5F08B8F9-8400-B447-1E73-928922312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126"/>
                <a:ext cx="159" cy="200"/>
              </a:xfrm>
              <a:custGeom>
                <a:avLst/>
                <a:gdLst>
                  <a:gd name="T0" fmla="*/ 0 w 159"/>
                  <a:gd name="T1" fmla="*/ 0 h 200"/>
                  <a:gd name="T2" fmla="*/ 69 w 159"/>
                  <a:gd name="T3" fmla="*/ 154 h 200"/>
                  <a:gd name="T4" fmla="*/ 159 w 159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4323">
                <a:extLst>
                  <a:ext uri="{FF2B5EF4-FFF2-40B4-BE49-F238E27FC236}">
                    <a16:creationId xmlns:a16="http://schemas.microsoft.com/office/drawing/2014/main" id="{20F1B3D2-F72A-7BBA-32FC-23957255AA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276"/>
                <a:ext cx="134" cy="209"/>
              </a:xfrm>
              <a:custGeom>
                <a:avLst/>
                <a:gdLst>
                  <a:gd name="T0" fmla="*/ 0 w 134"/>
                  <a:gd name="T1" fmla="*/ 0 h 209"/>
                  <a:gd name="T2" fmla="*/ 17 w 134"/>
                  <a:gd name="T3" fmla="*/ 92 h 209"/>
                  <a:gd name="T4" fmla="*/ 67 w 134"/>
                  <a:gd name="T5" fmla="*/ 158 h 209"/>
                  <a:gd name="T6" fmla="*/ 134 w 134"/>
                  <a:gd name="T7" fmla="*/ 209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4324">
                <a:extLst>
                  <a:ext uri="{FF2B5EF4-FFF2-40B4-BE49-F238E27FC236}">
                    <a16:creationId xmlns:a16="http://schemas.microsoft.com/office/drawing/2014/main" id="{07380DBD-8B4A-B550-3EB3-3EA51E2AF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5418"/>
                <a:ext cx="92" cy="200"/>
              </a:xfrm>
              <a:custGeom>
                <a:avLst/>
                <a:gdLst>
                  <a:gd name="T0" fmla="*/ 0 w 92"/>
                  <a:gd name="T1" fmla="*/ 0 h 200"/>
                  <a:gd name="T2" fmla="*/ 17 w 92"/>
                  <a:gd name="T3" fmla="*/ 150 h 200"/>
                  <a:gd name="T4" fmla="*/ 92 w 92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486" name="Freeform 572" descr="Shingle">
            <a:extLst>
              <a:ext uri="{FF2B5EF4-FFF2-40B4-BE49-F238E27FC236}">
                <a16:creationId xmlns:a16="http://schemas.microsoft.com/office/drawing/2014/main" id="{5A4B186A-5E8D-52C1-47FD-A381526E040A}"/>
              </a:ext>
            </a:extLst>
          </p:cNvPr>
          <p:cNvSpPr>
            <a:spLocks/>
          </p:cNvSpPr>
          <p:nvPr/>
        </p:nvSpPr>
        <p:spPr bwMode="auto">
          <a:xfrm>
            <a:off x="7010400" y="762000"/>
            <a:ext cx="2362200" cy="1752600"/>
          </a:xfrm>
          <a:custGeom>
            <a:avLst/>
            <a:gdLst>
              <a:gd name="T0" fmla="*/ 0 w 1488"/>
              <a:gd name="T1" fmla="*/ 0 h 1104"/>
              <a:gd name="T2" fmla="*/ 2147483647 w 1488"/>
              <a:gd name="T3" fmla="*/ 2147483647 h 1104"/>
              <a:gd name="T4" fmla="*/ 2147483647 w 1488"/>
              <a:gd name="T5" fmla="*/ 2147483647 h 1104"/>
              <a:gd name="T6" fmla="*/ 0 w 1488"/>
              <a:gd name="T7" fmla="*/ 2147483647 h 1104"/>
              <a:gd name="T8" fmla="*/ 2147483647 w 1488"/>
              <a:gd name="T9" fmla="*/ 2147483647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488" h="1104">
                <a:moveTo>
                  <a:pt x="0" y="0"/>
                </a:moveTo>
                <a:lnTo>
                  <a:pt x="1440" y="96"/>
                </a:lnTo>
                <a:lnTo>
                  <a:pt x="1488" y="1104"/>
                </a:lnTo>
                <a:lnTo>
                  <a:pt x="0" y="48"/>
                </a:lnTo>
                <a:lnTo>
                  <a:pt x="48" y="48"/>
                </a:lnTo>
              </a:path>
            </a:pathLst>
          </a:custGeom>
          <a:pattFill prst="shingle">
            <a:fgClr>
              <a:srgbClr val="FF3300"/>
            </a:fgClr>
            <a:bgClr>
              <a:srgbClr val="B91403"/>
            </a:bgClr>
          </a:patt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7" name="Freeform 574" descr="Oak">
            <a:extLst>
              <a:ext uri="{FF2B5EF4-FFF2-40B4-BE49-F238E27FC236}">
                <a16:creationId xmlns:a16="http://schemas.microsoft.com/office/drawing/2014/main" id="{DB486FB8-63F9-4B71-F741-11A3149BCB93}"/>
              </a:ext>
            </a:extLst>
          </p:cNvPr>
          <p:cNvSpPr>
            <a:spLocks/>
          </p:cNvSpPr>
          <p:nvPr/>
        </p:nvSpPr>
        <p:spPr bwMode="auto">
          <a:xfrm>
            <a:off x="4941888" y="2786063"/>
            <a:ext cx="792162" cy="412750"/>
          </a:xfrm>
          <a:custGeom>
            <a:avLst/>
            <a:gdLst>
              <a:gd name="T0" fmla="*/ 2147483647 w 814"/>
              <a:gd name="T1" fmla="*/ 2147483647 h 355"/>
              <a:gd name="T2" fmla="*/ 2147483647 w 814"/>
              <a:gd name="T3" fmla="*/ 0 h 355"/>
              <a:gd name="T4" fmla="*/ 0 w 814"/>
              <a:gd name="T5" fmla="*/ 2147483647 h 355"/>
              <a:gd name="T6" fmla="*/ 2147483647 w 814"/>
              <a:gd name="T7" fmla="*/ 2147483647 h 355"/>
              <a:gd name="T8" fmla="*/ 2147483647 w 814"/>
              <a:gd name="T9" fmla="*/ 2147483647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14" h="355">
                <a:moveTo>
                  <a:pt x="814" y="19"/>
                </a:moveTo>
                <a:lnTo>
                  <a:pt x="17" y="0"/>
                </a:lnTo>
                <a:lnTo>
                  <a:pt x="0" y="342"/>
                </a:lnTo>
                <a:lnTo>
                  <a:pt x="814" y="355"/>
                </a:lnTo>
                <a:lnTo>
                  <a:pt x="814" y="1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8" name="Freeform 575" descr="Oak">
            <a:extLst>
              <a:ext uri="{FF2B5EF4-FFF2-40B4-BE49-F238E27FC236}">
                <a16:creationId xmlns:a16="http://schemas.microsoft.com/office/drawing/2014/main" id="{1F3F89EB-2F18-FD16-0818-54FCBC895FDD}"/>
              </a:ext>
            </a:extLst>
          </p:cNvPr>
          <p:cNvSpPr>
            <a:spLocks/>
          </p:cNvSpPr>
          <p:nvPr/>
        </p:nvSpPr>
        <p:spPr bwMode="auto">
          <a:xfrm>
            <a:off x="4941888" y="3175000"/>
            <a:ext cx="796925" cy="582613"/>
          </a:xfrm>
          <a:custGeom>
            <a:avLst/>
            <a:gdLst>
              <a:gd name="T0" fmla="*/ 2147483647 w 820"/>
              <a:gd name="T1" fmla="*/ 2147483647 h 501"/>
              <a:gd name="T2" fmla="*/ 0 w 820"/>
              <a:gd name="T3" fmla="*/ 0 h 501"/>
              <a:gd name="T4" fmla="*/ 2147483647 w 820"/>
              <a:gd name="T5" fmla="*/ 2147483647 h 501"/>
              <a:gd name="T6" fmla="*/ 2147483647 w 820"/>
              <a:gd name="T7" fmla="*/ 2147483647 h 501"/>
              <a:gd name="T8" fmla="*/ 2147483647 w 820"/>
              <a:gd name="T9" fmla="*/ 2147483647 h 5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0" h="501">
                <a:moveTo>
                  <a:pt x="820" y="21"/>
                </a:moveTo>
                <a:lnTo>
                  <a:pt x="0" y="0"/>
                </a:lnTo>
                <a:lnTo>
                  <a:pt x="17" y="468"/>
                </a:lnTo>
                <a:lnTo>
                  <a:pt x="820" y="501"/>
                </a:lnTo>
                <a:lnTo>
                  <a:pt x="820" y="21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89" name="Freeform 576" descr="Oak">
            <a:extLst>
              <a:ext uri="{FF2B5EF4-FFF2-40B4-BE49-F238E27FC236}">
                <a16:creationId xmlns:a16="http://schemas.microsoft.com/office/drawing/2014/main" id="{3DB9E795-BF28-07EE-FCF5-E77CE88E7A67}"/>
              </a:ext>
            </a:extLst>
          </p:cNvPr>
          <p:cNvSpPr>
            <a:spLocks/>
          </p:cNvSpPr>
          <p:nvPr/>
        </p:nvSpPr>
        <p:spPr bwMode="auto">
          <a:xfrm>
            <a:off x="4959350" y="3736975"/>
            <a:ext cx="727075" cy="300038"/>
          </a:xfrm>
          <a:custGeom>
            <a:avLst/>
            <a:gdLst>
              <a:gd name="T0" fmla="*/ 2147483647 w 749"/>
              <a:gd name="T1" fmla="*/ 2147483647 h 257"/>
              <a:gd name="T2" fmla="*/ 0 w 749"/>
              <a:gd name="T3" fmla="*/ 0 h 257"/>
              <a:gd name="T4" fmla="*/ 0 w 749"/>
              <a:gd name="T5" fmla="*/ 2147483647 h 257"/>
              <a:gd name="T6" fmla="*/ 2147483647 w 749"/>
              <a:gd name="T7" fmla="*/ 2147483647 h 257"/>
              <a:gd name="T8" fmla="*/ 2147483647 w 749"/>
              <a:gd name="T9" fmla="*/ 2147483647 h 2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257">
                <a:moveTo>
                  <a:pt x="749" y="17"/>
                </a:moveTo>
                <a:lnTo>
                  <a:pt x="0" y="0"/>
                </a:lnTo>
                <a:lnTo>
                  <a:pt x="0" y="251"/>
                </a:lnTo>
                <a:lnTo>
                  <a:pt x="749" y="257"/>
                </a:lnTo>
                <a:lnTo>
                  <a:pt x="749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0" name="Freeform 577" descr="Oak">
            <a:extLst>
              <a:ext uri="{FF2B5EF4-FFF2-40B4-BE49-F238E27FC236}">
                <a16:creationId xmlns:a16="http://schemas.microsoft.com/office/drawing/2014/main" id="{C8636EB0-8CB4-179C-6B79-4F63FBFE8DF6}"/>
              </a:ext>
            </a:extLst>
          </p:cNvPr>
          <p:cNvSpPr>
            <a:spLocks/>
          </p:cNvSpPr>
          <p:nvPr/>
        </p:nvSpPr>
        <p:spPr bwMode="auto">
          <a:xfrm>
            <a:off x="4953000" y="4038600"/>
            <a:ext cx="727075" cy="509588"/>
          </a:xfrm>
          <a:custGeom>
            <a:avLst/>
            <a:gdLst>
              <a:gd name="T0" fmla="*/ 2147483647 w 749"/>
              <a:gd name="T1" fmla="*/ 2147483647 h 438"/>
              <a:gd name="T2" fmla="*/ 0 w 749"/>
              <a:gd name="T3" fmla="*/ 0 h 438"/>
              <a:gd name="T4" fmla="*/ 2147483647 w 749"/>
              <a:gd name="T5" fmla="*/ 2147483647 h 438"/>
              <a:gd name="T6" fmla="*/ 2147483647 w 749"/>
              <a:gd name="T7" fmla="*/ 2147483647 h 438"/>
              <a:gd name="T8" fmla="*/ 2147483647 w 749"/>
              <a:gd name="T9" fmla="*/ 2147483647 h 4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438">
                <a:moveTo>
                  <a:pt x="749" y="6"/>
                </a:moveTo>
                <a:lnTo>
                  <a:pt x="0" y="0"/>
                </a:lnTo>
                <a:lnTo>
                  <a:pt x="8" y="417"/>
                </a:lnTo>
                <a:lnTo>
                  <a:pt x="749" y="438"/>
                </a:lnTo>
                <a:lnTo>
                  <a:pt x="749" y="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1" name="Freeform 578" descr="Oak">
            <a:extLst>
              <a:ext uri="{FF2B5EF4-FFF2-40B4-BE49-F238E27FC236}">
                <a16:creationId xmlns:a16="http://schemas.microsoft.com/office/drawing/2014/main" id="{B9B5E65B-4465-53B9-86CC-2D8F7BF55D21}"/>
              </a:ext>
            </a:extLst>
          </p:cNvPr>
          <p:cNvSpPr>
            <a:spLocks/>
          </p:cNvSpPr>
          <p:nvPr/>
        </p:nvSpPr>
        <p:spPr bwMode="auto">
          <a:xfrm>
            <a:off x="4959350" y="4505325"/>
            <a:ext cx="774700" cy="423863"/>
          </a:xfrm>
          <a:custGeom>
            <a:avLst/>
            <a:gdLst>
              <a:gd name="T0" fmla="*/ 2147483647 w 797"/>
              <a:gd name="T1" fmla="*/ 2147483647 h 365"/>
              <a:gd name="T2" fmla="*/ 0 w 797"/>
              <a:gd name="T3" fmla="*/ 0 h 365"/>
              <a:gd name="T4" fmla="*/ 2147483647 w 797"/>
              <a:gd name="T5" fmla="*/ 2147483647 h 365"/>
              <a:gd name="T6" fmla="*/ 2147483647 w 797"/>
              <a:gd name="T7" fmla="*/ 2147483647 h 365"/>
              <a:gd name="T8" fmla="*/ 2147483647 w 797"/>
              <a:gd name="T9" fmla="*/ 2147483647 h 3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97" h="365">
                <a:moveTo>
                  <a:pt x="797" y="29"/>
                </a:moveTo>
                <a:lnTo>
                  <a:pt x="0" y="0"/>
                </a:lnTo>
                <a:lnTo>
                  <a:pt x="25" y="350"/>
                </a:lnTo>
                <a:lnTo>
                  <a:pt x="797" y="365"/>
                </a:lnTo>
                <a:lnTo>
                  <a:pt x="797" y="2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2" name="Freeform 579" descr="Medium wood">
            <a:extLst>
              <a:ext uri="{FF2B5EF4-FFF2-40B4-BE49-F238E27FC236}">
                <a16:creationId xmlns:a16="http://schemas.microsoft.com/office/drawing/2014/main" id="{6BBB8368-DEB0-B217-5F85-7B7BB7D31DBB}"/>
              </a:ext>
            </a:extLst>
          </p:cNvPr>
          <p:cNvSpPr>
            <a:spLocks/>
          </p:cNvSpPr>
          <p:nvPr/>
        </p:nvSpPr>
        <p:spPr bwMode="auto">
          <a:xfrm>
            <a:off x="4800600" y="5822950"/>
            <a:ext cx="4419600" cy="349250"/>
          </a:xfrm>
          <a:custGeom>
            <a:avLst/>
            <a:gdLst>
              <a:gd name="T0" fmla="*/ 2147483647 w 4165"/>
              <a:gd name="T1" fmla="*/ 2147483647 h 300"/>
              <a:gd name="T2" fmla="*/ 2147483647 w 4165"/>
              <a:gd name="T3" fmla="*/ 2147483647 h 300"/>
              <a:gd name="T4" fmla="*/ 2147483647 w 4165"/>
              <a:gd name="T5" fmla="*/ 0 h 300"/>
              <a:gd name="T6" fmla="*/ 0 w 4165"/>
              <a:gd name="T7" fmla="*/ 2147483647 h 300"/>
              <a:gd name="T8" fmla="*/ 2147483647 w 4165"/>
              <a:gd name="T9" fmla="*/ 2147483647 h 300"/>
              <a:gd name="T10" fmla="*/ 2147483647 w 4165"/>
              <a:gd name="T11" fmla="*/ 2147483647 h 3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165" h="300">
                <a:moveTo>
                  <a:pt x="480" y="289"/>
                </a:moveTo>
                <a:lnTo>
                  <a:pt x="4156" y="259"/>
                </a:lnTo>
                <a:lnTo>
                  <a:pt x="4165" y="0"/>
                </a:lnTo>
                <a:lnTo>
                  <a:pt x="0" y="49"/>
                </a:lnTo>
                <a:lnTo>
                  <a:pt x="11" y="300"/>
                </a:lnTo>
                <a:lnTo>
                  <a:pt x="528" y="289"/>
                </a:ln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3" name="Freeform 583" descr="Oak">
            <a:extLst>
              <a:ext uri="{FF2B5EF4-FFF2-40B4-BE49-F238E27FC236}">
                <a16:creationId xmlns:a16="http://schemas.microsoft.com/office/drawing/2014/main" id="{2F65EF45-70CF-DA0C-7D83-F502C875C085}"/>
              </a:ext>
            </a:extLst>
          </p:cNvPr>
          <p:cNvSpPr>
            <a:spLocks/>
          </p:cNvSpPr>
          <p:nvPr/>
        </p:nvSpPr>
        <p:spPr bwMode="auto">
          <a:xfrm>
            <a:off x="7366000" y="5656263"/>
            <a:ext cx="1771650" cy="222250"/>
          </a:xfrm>
          <a:custGeom>
            <a:avLst/>
            <a:gdLst>
              <a:gd name="T0" fmla="*/ 0 w 1824"/>
              <a:gd name="T1" fmla="*/ 0 h 192"/>
              <a:gd name="T2" fmla="*/ 2147483647 w 1824"/>
              <a:gd name="T3" fmla="*/ 0 h 192"/>
              <a:gd name="T4" fmla="*/ 2147483647 w 1824"/>
              <a:gd name="T5" fmla="*/ 0 h 192"/>
              <a:gd name="T6" fmla="*/ 2147483647 w 1824"/>
              <a:gd name="T7" fmla="*/ 2147483647 h 192"/>
              <a:gd name="T8" fmla="*/ 0 w 1824"/>
              <a:gd name="T9" fmla="*/ 2147483647 h 192"/>
              <a:gd name="T10" fmla="*/ 0 w 1824"/>
              <a:gd name="T11" fmla="*/ 0 h 1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24" h="192">
                <a:moveTo>
                  <a:pt x="0" y="0"/>
                </a:moveTo>
                <a:lnTo>
                  <a:pt x="1728" y="0"/>
                </a:lnTo>
                <a:lnTo>
                  <a:pt x="1824" y="0"/>
                </a:lnTo>
                <a:lnTo>
                  <a:pt x="1824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4" name="Freeform 588" descr="Oak">
            <a:extLst>
              <a:ext uri="{FF2B5EF4-FFF2-40B4-BE49-F238E27FC236}">
                <a16:creationId xmlns:a16="http://schemas.microsoft.com/office/drawing/2014/main" id="{E92364CE-C26B-AC81-363C-B44546A65F43}"/>
              </a:ext>
            </a:extLst>
          </p:cNvPr>
          <p:cNvSpPr>
            <a:spLocks/>
          </p:cNvSpPr>
          <p:nvPr/>
        </p:nvSpPr>
        <p:spPr bwMode="auto">
          <a:xfrm>
            <a:off x="7335838" y="3252788"/>
            <a:ext cx="1801812" cy="560387"/>
          </a:xfrm>
          <a:custGeom>
            <a:avLst/>
            <a:gdLst>
              <a:gd name="T0" fmla="*/ 2147483647 w 1855"/>
              <a:gd name="T1" fmla="*/ 2147483647 h 482"/>
              <a:gd name="T2" fmla="*/ 0 w 1855"/>
              <a:gd name="T3" fmla="*/ 0 h 482"/>
              <a:gd name="T4" fmla="*/ 0 w 1855"/>
              <a:gd name="T5" fmla="*/ 2147483647 h 482"/>
              <a:gd name="T6" fmla="*/ 2147483647 w 1855"/>
              <a:gd name="T7" fmla="*/ 2147483647 h 482"/>
              <a:gd name="T8" fmla="*/ 2147483647 w 1855"/>
              <a:gd name="T9" fmla="*/ 2147483647 h 4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55" h="482">
                <a:moveTo>
                  <a:pt x="1855" y="50"/>
                </a:moveTo>
                <a:lnTo>
                  <a:pt x="0" y="0"/>
                </a:lnTo>
                <a:lnTo>
                  <a:pt x="0" y="467"/>
                </a:lnTo>
                <a:lnTo>
                  <a:pt x="1855" y="482"/>
                </a:lnTo>
                <a:lnTo>
                  <a:pt x="1855" y="5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5" name="Freeform 589" descr="Oak">
            <a:extLst>
              <a:ext uri="{FF2B5EF4-FFF2-40B4-BE49-F238E27FC236}">
                <a16:creationId xmlns:a16="http://schemas.microsoft.com/office/drawing/2014/main" id="{AD5C65B9-67AF-7CAD-256E-FE18DAC0B1A8}"/>
              </a:ext>
            </a:extLst>
          </p:cNvPr>
          <p:cNvSpPr>
            <a:spLocks/>
          </p:cNvSpPr>
          <p:nvPr/>
        </p:nvSpPr>
        <p:spPr bwMode="auto">
          <a:xfrm>
            <a:off x="7318375" y="2974975"/>
            <a:ext cx="1819275" cy="334963"/>
          </a:xfrm>
          <a:custGeom>
            <a:avLst/>
            <a:gdLst>
              <a:gd name="T0" fmla="*/ 2147483647 w 1872"/>
              <a:gd name="T1" fmla="*/ 2147483647 h 288"/>
              <a:gd name="T2" fmla="*/ 0 w 1872"/>
              <a:gd name="T3" fmla="*/ 0 h 288"/>
              <a:gd name="T4" fmla="*/ 0 w 1872"/>
              <a:gd name="T5" fmla="*/ 2147483647 h 288"/>
              <a:gd name="T6" fmla="*/ 2147483647 w 1872"/>
              <a:gd name="T7" fmla="*/ 2147483647 h 288"/>
              <a:gd name="T8" fmla="*/ 2147483647 w 1872"/>
              <a:gd name="T9" fmla="*/ 2147483647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288">
                <a:moveTo>
                  <a:pt x="1872" y="96"/>
                </a:moveTo>
                <a:lnTo>
                  <a:pt x="0" y="0"/>
                </a:lnTo>
                <a:lnTo>
                  <a:pt x="0" y="240"/>
                </a:lnTo>
                <a:lnTo>
                  <a:pt x="1872" y="288"/>
                </a:lnTo>
                <a:lnTo>
                  <a:pt x="1872" y="9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6" name="Freeform 590" descr="Oak">
            <a:extLst>
              <a:ext uri="{FF2B5EF4-FFF2-40B4-BE49-F238E27FC236}">
                <a16:creationId xmlns:a16="http://schemas.microsoft.com/office/drawing/2014/main" id="{F0537072-BE46-AA75-E671-471791C1B012}"/>
              </a:ext>
            </a:extLst>
          </p:cNvPr>
          <p:cNvSpPr>
            <a:spLocks/>
          </p:cNvSpPr>
          <p:nvPr/>
        </p:nvSpPr>
        <p:spPr bwMode="auto">
          <a:xfrm>
            <a:off x="4940300" y="2417763"/>
            <a:ext cx="4197350" cy="669925"/>
          </a:xfrm>
          <a:custGeom>
            <a:avLst/>
            <a:gdLst>
              <a:gd name="T0" fmla="*/ 2147483647 w 4320"/>
              <a:gd name="T1" fmla="*/ 2147483647 h 576"/>
              <a:gd name="T2" fmla="*/ 0 w 4320"/>
              <a:gd name="T3" fmla="*/ 0 h 576"/>
              <a:gd name="T4" fmla="*/ 2147483647 w 4320"/>
              <a:gd name="T5" fmla="*/ 2147483647 h 576"/>
              <a:gd name="T6" fmla="*/ 2147483647 w 4320"/>
              <a:gd name="T7" fmla="*/ 2147483647 h 576"/>
              <a:gd name="T8" fmla="*/ 2147483647 w 4320"/>
              <a:gd name="T9" fmla="*/ 2147483647 h 576"/>
              <a:gd name="T10" fmla="*/ 2147483647 w 4320"/>
              <a:gd name="T11" fmla="*/ 2147483647 h 57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0" h="576">
                <a:moveTo>
                  <a:pt x="4320" y="288"/>
                </a:moveTo>
                <a:lnTo>
                  <a:pt x="0" y="0"/>
                </a:lnTo>
                <a:lnTo>
                  <a:pt x="10" y="334"/>
                </a:lnTo>
                <a:lnTo>
                  <a:pt x="816" y="384"/>
                </a:lnTo>
                <a:lnTo>
                  <a:pt x="4320" y="576"/>
                </a:lnTo>
                <a:lnTo>
                  <a:pt x="4320" y="28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7" name="Freeform 591" descr="Oak">
            <a:extLst>
              <a:ext uri="{FF2B5EF4-FFF2-40B4-BE49-F238E27FC236}">
                <a16:creationId xmlns:a16="http://schemas.microsoft.com/office/drawing/2014/main" id="{CB38555F-5A6E-B175-3277-777441E4369E}"/>
              </a:ext>
            </a:extLst>
          </p:cNvPr>
          <p:cNvSpPr>
            <a:spLocks/>
          </p:cNvSpPr>
          <p:nvPr/>
        </p:nvSpPr>
        <p:spPr bwMode="auto">
          <a:xfrm>
            <a:off x="4987925" y="2206625"/>
            <a:ext cx="4149725" cy="546100"/>
          </a:xfrm>
          <a:custGeom>
            <a:avLst/>
            <a:gdLst>
              <a:gd name="T0" fmla="*/ 2147483647 w 4272"/>
              <a:gd name="T1" fmla="*/ 2147483647 h 469"/>
              <a:gd name="T2" fmla="*/ 2147483647 w 4272"/>
              <a:gd name="T3" fmla="*/ 0 h 469"/>
              <a:gd name="T4" fmla="*/ 0 w 4272"/>
              <a:gd name="T5" fmla="*/ 2147483647 h 469"/>
              <a:gd name="T6" fmla="*/ 2147483647 w 4272"/>
              <a:gd name="T7" fmla="*/ 2147483647 h 469"/>
              <a:gd name="T8" fmla="*/ 2147483647 w 4272"/>
              <a:gd name="T9" fmla="*/ 2147483647 h 469"/>
              <a:gd name="T10" fmla="*/ 2147483647 w 4272"/>
              <a:gd name="T11" fmla="*/ 2147483647 h 4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272" h="469">
                <a:moveTo>
                  <a:pt x="3840" y="229"/>
                </a:moveTo>
                <a:lnTo>
                  <a:pt x="155" y="0"/>
                </a:lnTo>
                <a:lnTo>
                  <a:pt x="0" y="181"/>
                </a:lnTo>
                <a:lnTo>
                  <a:pt x="4272" y="469"/>
                </a:lnTo>
                <a:lnTo>
                  <a:pt x="3960" y="227"/>
                </a:lnTo>
                <a:lnTo>
                  <a:pt x="3792" y="22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8" name="Freeform 592" descr="Oak">
            <a:extLst>
              <a:ext uri="{FF2B5EF4-FFF2-40B4-BE49-F238E27FC236}">
                <a16:creationId xmlns:a16="http://schemas.microsoft.com/office/drawing/2014/main" id="{95E4A7BD-F2D0-30B8-BBBA-48E5D6AC15A2}"/>
              </a:ext>
            </a:extLst>
          </p:cNvPr>
          <p:cNvSpPr>
            <a:spLocks/>
          </p:cNvSpPr>
          <p:nvPr/>
        </p:nvSpPr>
        <p:spPr bwMode="auto">
          <a:xfrm>
            <a:off x="5127625" y="1803400"/>
            <a:ext cx="3730625" cy="669925"/>
          </a:xfrm>
          <a:custGeom>
            <a:avLst/>
            <a:gdLst>
              <a:gd name="T0" fmla="*/ 2147483647 w 3840"/>
              <a:gd name="T1" fmla="*/ 2147483647 h 576"/>
              <a:gd name="T2" fmla="*/ 2147483647 w 3840"/>
              <a:gd name="T3" fmla="*/ 0 h 576"/>
              <a:gd name="T4" fmla="*/ 0 w 3840"/>
              <a:gd name="T5" fmla="*/ 2147483647 h 576"/>
              <a:gd name="T6" fmla="*/ 2147483647 w 3840"/>
              <a:gd name="T7" fmla="*/ 2147483647 h 576"/>
              <a:gd name="T8" fmla="*/ 2147483647 w 3840"/>
              <a:gd name="T9" fmla="*/ 2147483647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40" h="576">
                <a:moveTo>
                  <a:pt x="3264" y="192"/>
                </a:moveTo>
                <a:lnTo>
                  <a:pt x="384" y="0"/>
                </a:lnTo>
                <a:lnTo>
                  <a:pt x="0" y="336"/>
                </a:lnTo>
                <a:lnTo>
                  <a:pt x="3840" y="576"/>
                </a:lnTo>
                <a:lnTo>
                  <a:pt x="3264" y="1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499" name="Freeform 593" descr="Oak">
            <a:extLst>
              <a:ext uri="{FF2B5EF4-FFF2-40B4-BE49-F238E27FC236}">
                <a16:creationId xmlns:a16="http://schemas.microsoft.com/office/drawing/2014/main" id="{5DA0B1E4-FE19-9782-1EA7-D416F04F4511}"/>
              </a:ext>
            </a:extLst>
          </p:cNvPr>
          <p:cNvSpPr>
            <a:spLocks/>
          </p:cNvSpPr>
          <p:nvPr/>
        </p:nvSpPr>
        <p:spPr bwMode="auto">
          <a:xfrm>
            <a:off x="5638800" y="1524000"/>
            <a:ext cx="2722563" cy="503238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0" name="Freeform 594" descr="Oak">
            <a:extLst>
              <a:ext uri="{FF2B5EF4-FFF2-40B4-BE49-F238E27FC236}">
                <a16:creationId xmlns:a16="http://schemas.microsoft.com/office/drawing/2014/main" id="{111C6E92-0501-75D7-51B0-43429CB898C8}"/>
              </a:ext>
            </a:extLst>
          </p:cNvPr>
          <p:cNvSpPr>
            <a:spLocks/>
          </p:cNvSpPr>
          <p:nvPr/>
        </p:nvSpPr>
        <p:spPr bwMode="auto">
          <a:xfrm>
            <a:off x="4965700" y="4879975"/>
            <a:ext cx="668338" cy="465138"/>
          </a:xfrm>
          <a:custGeom>
            <a:avLst/>
            <a:gdLst>
              <a:gd name="T0" fmla="*/ 2147483647 w 421"/>
              <a:gd name="T1" fmla="*/ 2147483647 h 293"/>
              <a:gd name="T2" fmla="*/ 0 w 421"/>
              <a:gd name="T3" fmla="*/ 0 h 293"/>
              <a:gd name="T4" fmla="*/ 2147483647 w 421"/>
              <a:gd name="T5" fmla="*/ 2147483647 h 293"/>
              <a:gd name="T6" fmla="*/ 2147483647 w 421"/>
              <a:gd name="T7" fmla="*/ 2147483647 h 293"/>
              <a:gd name="T8" fmla="*/ 2147483647 w 421"/>
              <a:gd name="T9" fmla="*/ 2147483647 h 2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21" h="293">
                <a:moveTo>
                  <a:pt x="401" y="17"/>
                </a:moveTo>
                <a:lnTo>
                  <a:pt x="0" y="0"/>
                </a:lnTo>
                <a:lnTo>
                  <a:pt x="9" y="217"/>
                </a:lnTo>
                <a:lnTo>
                  <a:pt x="421" y="293"/>
                </a:lnTo>
                <a:lnTo>
                  <a:pt x="401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1" name="Freeform 595" descr="Oak">
            <a:extLst>
              <a:ext uri="{FF2B5EF4-FFF2-40B4-BE49-F238E27FC236}">
                <a16:creationId xmlns:a16="http://schemas.microsoft.com/office/drawing/2014/main" id="{60637AE2-EA7D-98EC-CFA3-2CD8F8182CB7}"/>
              </a:ext>
            </a:extLst>
          </p:cNvPr>
          <p:cNvSpPr>
            <a:spLocks/>
          </p:cNvSpPr>
          <p:nvPr/>
        </p:nvSpPr>
        <p:spPr bwMode="auto">
          <a:xfrm>
            <a:off x="4987925" y="5208588"/>
            <a:ext cx="604838" cy="3905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2" name="Freeform 596" descr="Oak">
            <a:extLst>
              <a:ext uri="{FF2B5EF4-FFF2-40B4-BE49-F238E27FC236}">
                <a16:creationId xmlns:a16="http://schemas.microsoft.com/office/drawing/2014/main" id="{E0B7D130-C92D-23FB-71E3-36F1590D18E5}"/>
              </a:ext>
            </a:extLst>
          </p:cNvPr>
          <p:cNvSpPr>
            <a:spLocks/>
          </p:cNvSpPr>
          <p:nvPr/>
        </p:nvSpPr>
        <p:spPr bwMode="auto">
          <a:xfrm>
            <a:off x="4987925" y="5543550"/>
            <a:ext cx="604838" cy="392113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3" name="Freeform 597" descr="Medium wood">
            <a:extLst>
              <a:ext uri="{FF2B5EF4-FFF2-40B4-BE49-F238E27FC236}">
                <a16:creationId xmlns:a16="http://schemas.microsoft.com/office/drawing/2014/main" id="{F023F24F-75F6-0212-2C9F-4B99836A18AF}"/>
              </a:ext>
            </a:extLst>
          </p:cNvPr>
          <p:cNvSpPr>
            <a:spLocks/>
          </p:cNvSpPr>
          <p:nvPr/>
        </p:nvSpPr>
        <p:spPr bwMode="auto">
          <a:xfrm>
            <a:off x="5546725" y="2808288"/>
            <a:ext cx="1819275" cy="3182937"/>
          </a:xfrm>
          <a:custGeom>
            <a:avLst/>
            <a:gdLst>
              <a:gd name="T0" fmla="*/ 2147483647 w 1872"/>
              <a:gd name="T1" fmla="*/ 2147483647 h 2736"/>
              <a:gd name="T2" fmla="*/ 2147483647 w 1872"/>
              <a:gd name="T3" fmla="*/ 2147483647 h 2736"/>
              <a:gd name="T4" fmla="*/ 2147483647 w 1872"/>
              <a:gd name="T5" fmla="*/ 2147483647 h 2736"/>
              <a:gd name="T6" fmla="*/ 2147483647 w 1872"/>
              <a:gd name="T7" fmla="*/ 2147483647 h 2736"/>
              <a:gd name="T8" fmla="*/ 2147483647 w 1872"/>
              <a:gd name="T9" fmla="*/ 2147483647 h 2736"/>
              <a:gd name="T10" fmla="*/ 2147483647 w 1872"/>
              <a:gd name="T11" fmla="*/ 2147483647 h 2736"/>
              <a:gd name="T12" fmla="*/ 2147483647 w 1872"/>
              <a:gd name="T13" fmla="*/ 0 h 2736"/>
              <a:gd name="T14" fmla="*/ 0 w 1872"/>
              <a:gd name="T15" fmla="*/ 2147483647 h 2736"/>
              <a:gd name="T16" fmla="*/ 2147483647 w 1872"/>
              <a:gd name="T17" fmla="*/ 2147483647 h 27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72" h="2736">
                <a:moveTo>
                  <a:pt x="96" y="2688"/>
                </a:moveTo>
                <a:lnTo>
                  <a:pt x="240" y="96"/>
                </a:lnTo>
                <a:lnTo>
                  <a:pt x="1728" y="192"/>
                </a:lnTo>
                <a:lnTo>
                  <a:pt x="1776" y="2688"/>
                </a:lnTo>
                <a:lnTo>
                  <a:pt x="1872" y="2688"/>
                </a:lnTo>
                <a:lnTo>
                  <a:pt x="1824" y="96"/>
                </a:lnTo>
                <a:lnTo>
                  <a:pt x="144" y="0"/>
                </a:lnTo>
                <a:lnTo>
                  <a:pt x="0" y="2736"/>
                </a:lnTo>
                <a:lnTo>
                  <a:pt x="96" y="2688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4" name="Line 598">
            <a:extLst>
              <a:ext uri="{FF2B5EF4-FFF2-40B4-BE49-F238E27FC236}">
                <a16:creationId xmlns:a16="http://schemas.microsoft.com/office/drawing/2014/main" id="{41D2F863-4DFB-2E69-A07A-8E5FDBFA8632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2417763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5" name="Freeform 599" descr="Oak">
            <a:extLst>
              <a:ext uri="{FF2B5EF4-FFF2-40B4-BE49-F238E27FC236}">
                <a16:creationId xmlns:a16="http://schemas.microsoft.com/office/drawing/2014/main" id="{34C15C57-02D3-C058-E3E7-6389189EF34F}"/>
              </a:ext>
            </a:extLst>
          </p:cNvPr>
          <p:cNvSpPr>
            <a:spLocks/>
          </p:cNvSpPr>
          <p:nvPr/>
        </p:nvSpPr>
        <p:spPr bwMode="auto">
          <a:xfrm>
            <a:off x="6324600" y="1219200"/>
            <a:ext cx="1752600" cy="533400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6" name="Freeform 600" descr="Medium wood">
            <a:extLst>
              <a:ext uri="{FF2B5EF4-FFF2-40B4-BE49-F238E27FC236}">
                <a16:creationId xmlns:a16="http://schemas.microsoft.com/office/drawing/2014/main" id="{8D55F67C-5F17-0AF4-FDF4-DFF22256BFB3}"/>
              </a:ext>
            </a:extLst>
          </p:cNvPr>
          <p:cNvSpPr>
            <a:spLocks/>
          </p:cNvSpPr>
          <p:nvPr/>
        </p:nvSpPr>
        <p:spPr bwMode="auto">
          <a:xfrm>
            <a:off x="4191000" y="685800"/>
            <a:ext cx="5326063" cy="2332038"/>
          </a:xfrm>
          <a:custGeom>
            <a:avLst/>
            <a:gdLst>
              <a:gd name="T0" fmla="*/ 2147483647 w 3355"/>
              <a:gd name="T1" fmla="*/ 2147483647 h 1469"/>
              <a:gd name="T2" fmla="*/ 2147483647 w 3355"/>
              <a:gd name="T3" fmla="*/ 2147483647 h 1469"/>
              <a:gd name="T4" fmla="*/ 2147483647 w 3355"/>
              <a:gd name="T5" fmla="*/ 2147483647 h 1469"/>
              <a:gd name="T6" fmla="*/ 2147483647 w 3355"/>
              <a:gd name="T7" fmla="*/ 2147483647 h 1469"/>
              <a:gd name="T8" fmla="*/ 2147483647 w 3355"/>
              <a:gd name="T9" fmla="*/ 2147483647 h 1469"/>
              <a:gd name="T10" fmla="*/ 2147483647 w 3355"/>
              <a:gd name="T11" fmla="*/ 2147483647 h 1469"/>
              <a:gd name="T12" fmla="*/ 2147483647 w 3355"/>
              <a:gd name="T13" fmla="*/ 2147483647 h 1469"/>
              <a:gd name="T14" fmla="*/ 2147483647 w 3355"/>
              <a:gd name="T15" fmla="*/ 2147483647 h 1469"/>
              <a:gd name="T16" fmla="*/ 2147483647 w 3355"/>
              <a:gd name="T17" fmla="*/ 2147483647 h 1469"/>
              <a:gd name="T18" fmla="*/ 2147483647 w 3355"/>
              <a:gd name="T19" fmla="*/ 2147483647 h 1469"/>
              <a:gd name="T20" fmla="*/ 2147483647 w 3355"/>
              <a:gd name="T21" fmla="*/ 2147483647 h 1469"/>
              <a:gd name="T22" fmla="*/ 2147483647 w 3355"/>
              <a:gd name="T23" fmla="*/ 2147483647 h 1469"/>
              <a:gd name="T24" fmla="*/ 2147483647 w 3355"/>
              <a:gd name="T25" fmla="*/ 2147483647 h 1469"/>
              <a:gd name="T26" fmla="*/ 2147483647 w 3355"/>
              <a:gd name="T27" fmla="*/ 2147483647 h 1469"/>
              <a:gd name="T28" fmla="*/ 2147483647 w 3355"/>
              <a:gd name="T29" fmla="*/ 2147483647 h 1469"/>
              <a:gd name="T30" fmla="*/ 2147483647 w 3355"/>
              <a:gd name="T31" fmla="*/ 2147483647 h 1469"/>
              <a:gd name="T32" fmla="*/ 2147483647 w 3355"/>
              <a:gd name="T33" fmla="*/ 2147483647 h 1469"/>
              <a:gd name="T34" fmla="*/ 2147483647 w 3355"/>
              <a:gd name="T35" fmla="*/ 2147483647 h 1469"/>
              <a:gd name="T36" fmla="*/ 2147483647 w 3355"/>
              <a:gd name="T37" fmla="*/ 2147483647 h 1469"/>
              <a:gd name="T38" fmla="*/ 2147483647 w 3355"/>
              <a:gd name="T39" fmla="*/ 2147483647 h 1469"/>
              <a:gd name="T40" fmla="*/ 2147483647 w 3355"/>
              <a:gd name="T41" fmla="*/ 2147483647 h 1469"/>
              <a:gd name="T42" fmla="*/ 2147483647 w 3355"/>
              <a:gd name="T43" fmla="*/ 2147483647 h 1469"/>
              <a:gd name="T44" fmla="*/ 2147483647 w 3355"/>
              <a:gd name="T45" fmla="*/ 2147483647 h 1469"/>
              <a:gd name="T46" fmla="*/ 2147483647 w 3355"/>
              <a:gd name="T47" fmla="*/ 2147483647 h 1469"/>
              <a:gd name="T48" fmla="*/ 2147483647 w 3355"/>
              <a:gd name="T49" fmla="*/ 2147483647 h 1469"/>
              <a:gd name="T50" fmla="*/ 2147483647 w 3355"/>
              <a:gd name="T51" fmla="*/ 2147483647 h 1469"/>
              <a:gd name="T52" fmla="*/ 2147483647 w 3355"/>
              <a:gd name="T53" fmla="*/ 2147483647 h 1469"/>
              <a:gd name="T54" fmla="*/ 2147483647 w 3355"/>
              <a:gd name="T55" fmla="*/ 2147483647 h 1469"/>
              <a:gd name="T56" fmla="*/ 2147483647 w 3355"/>
              <a:gd name="T57" fmla="*/ 2147483647 h 1469"/>
              <a:gd name="T58" fmla="*/ 2147483647 w 3355"/>
              <a:gd name="T59" fmla="*/ 2147483647 h 1469"/>
              <a:gd name="T60" fmla="*/ 2147483647 w 3355"/>
              <a:gd name="T61" fmla="*/ 2147483647 h 1469"/>
              <a:gd name="T62" fmla="*/ 2147483647 w 3355"/>
              <a:gd name="T63" fmla="*/ 2147483647 h 1469"/>
              <a:gd name="T64" fmla="*/ 2147483647 w 3355"/>
              <a:gd name="T65" fmla="*/ 2147483647 h 1469"/>
              <a:gd name="T66" fmla="*/ 2147483647 w 3355"/>
              <a:gd name="T67" fmla="*/ 2147483647 h 1469"/>
              <a:gd name="T68" fmla="*/ 2147483647 w 3355"/>
              <a:gd name="T69" fmla="*/ 2147483647 h 1469"/>
              <a:gd name="T70" fmla="*/ 2147483647 w 3355"/>
              <a:gd name="T71" fmla="*/ 2147483647 h 1469"/>
              <a:gd name="T72" fmla="*/ 2147483647 w 3355"/>
              <a:gd name="T73" fmla="*/ 2147483647 h 1469"/>
              <a:gd name="T74" fmla="*/ 2147483647 w 3355"/>
              <a:gd name="T75" fmla="*/ 2147483647 h 1469"/>
              <a:gd name="T76" fmla="*/ 2147483647 w 3355"/>
              <a:gd name="T77" fmla="*/ 2147483647 h 1469"/>
              <a:gd name="T78" fmla="*/ 2147483647 w 3355"/>
              <a:gd name="T79" fmla="*/ 2147483647 h 146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355" h="1469">
                <a:moveTo>
                  <a:pt x="136" y="1216"/>
                </a:moveTo>
                <a:cubicBezTo>
                  <a:pt x="155" y="1198"/>
                  <a:pt x="0" y="1284"/>
                  <a:pt x="250" y="1106"/>
                </a:cubicBezTo>
                <a:cubicBezTo>
                  <a:pt x="501" y="929"/>
                  <a:pt x="1354" y="296"/>
                  <a:pt x="1637" y="148"/>
                </a:cubicBezTo>
                <a:cubicBezTo>
                  <a:pt x="1920" y="0"/>
                  <a:pt x="1709" y="70"/>
                  <a:pt x="1949" y="217"/>
                </a:cubicBezTo>
                <a:cubicBezTo>
                  <a:pt x="2189" y="364"/>
                  <a:pt x="2846" y="856"/>
                  <a:pt x="3076" y="1027"/>
                </a:cubicBezTo>
                <a:cubicBezTo>
                  <a:pt x="3306" y="1198"/>
                  <a:pt x="3299" y="1177"/>
                  <a:pt x="3327" y="1244"/>
                </a:cubicBezTo>
                <a:cubicBezTo>
                  <a:pt x="3355" y="1311"/>
                  <a:pt x="3270" y="1395"/>
                  <a:pt x="3243" y="1427"/>
                </a:cubicBezTo>
                <a:cubicBezTo>
                  <a:pt x="3216" y="1459"/>
                  <a:pt x="3185" y="1441"/>
                  <a:pt x="3168" y="1436"/>
                </a:cubicBezTo>
                <a:cubicBezTo>
                  <a:pt x="3151" y="1431"/>
                  <a:pt x="3156" y="1414"/>
                  <a:pt x="3143" y="1394"/>
                </a:cubicBezTo>
                <a:cubicBezTo>
                  <a:pt x="3130" y="1374"/>
                  <a:pt x="3136" y="1344"/>
                  <a:pt x="3093" y="1319"/>
                </a:cubicBezTo>
                <a:cubicBezTo>
                  <a:pt x="3050" y="1294"/>
                  <a:pt x="2935" y="1278"/>
                  <a:pt x="2885" y="1243"/>
                </a:cubicBezTo>
                <a:cubicBezTo>
                  <a:pt x="2835" y="1208"/>
                  <a:pt x="2831" y="1152"/>
                  <a:pt x="2793" y="1106"/>
                </a:cubicBezTo>
                <a:cubicBezTo>
                  <a:pt x="2754" y="1061"/>
                  <a:pt x="2693" y="985"/>
                  <a:pt x="2654" y="969"/>
                </a:cubicBezTo>
                <a:cubicBezTo>
                  <a:pt x="2616" y="954"/>
                  <a:pt x="2593" y="1030"/>
                  <a:pt x="2562" y="1015"/>
                </a:cubicBezTo>
                <a:cubicBezTo>
                  <a:pt x="2531" y="1000"/>
                  <a:pt x="2500" y="924"/>
                  <a:pt x="2469" y="878"/>
                </a:cubicBezTo>
                <a:cubicBezTo>
                  <a:pt x="2439" y="833"/>
                  <a:pt x="2400" y="749"/>
                  <a:pt x="2377" y="741"/>
                </a:cubicBezTo>
                <a:cubicBezTo>
                  <a:pt x="2354" y="734"/>
                  <a:pt x="2361" y="833"/>
                  <a:pt x="2331" y="833"/>
                </a:cubicBezTo>
                <a:cubicBezTo>
                  <a:pt x="2300" y="833"/>
                  <a:pt x="2230" y="787"/>
                  <a:pt x="2192" y="741"/>
                </a:cubicBezTo>
                <a:cubicBezTo>
                  <a:pt x="2153" y="696"/>
                  <a:pt x="2130" y="582"/>
                  <a:pt x="2100" y="559"/>
                </a:cubicBezTo>
                <a:cubicBezTo>
                  <a:pt x="2069" y="536"/>
                  <a:pt x="2046" y="612"/>
                  <a:pt x="2007" y="605"/>
                </a:cubicBezTo>
                <a:cubicBezTo>
                  <a:pt x="1969" y="597"/>
                  <a:pt x="1915" y="551"/>
                  <a:pt x="1868" y="513"/>
                </a:cubicBezTo>
                <a:cubicBezTo>
                  <a:pt x="1822" y="475"/>
                  <a:pt x="1761" y="369"/>
                  <a:pt x="1730" y="376"/>
                </a:cubicBezTo>
                <a:cubicBezTo>
                  <a:pt x="1699" y="384"/>
                  <a:pt x="1722" y="529"/>
                  <a:pt x="1683" y="559"/>
                </a:cubicBezTo>
                <a:cubicBezTo>
                  <a:pt x="1645" y="589"/>
                  <a:pt x="1545" y="544"/>
                  <a:pt x="1499" y="559"/>
                </a:cubicBezTo>
                <a:cubicBezTo>
                  <a:pt x="1452" y="574"/>
                  <a:pt x="1452" y="627"/>
                  <a:pt x="1406" y="650"/>
                </a:cubicBezTo>
                <a:cubicBezTo>
                  <a:pt x="1360" y="673"/>
                  <a:pt x="1267" y="658"/>
                  <a:pt x="1221" y="696"/>
                </a:cubicBezTo>
                <a:cubicBezTo>
                  <a:pt x="1175" y="734"/>
                  <a:pt x="1183" y="840"/>
                  <a:pt x="1129" y="878"/>
                </a:cubicBezTo>
                <a:cubicBezTo>
                  <a:pt x="1075" y="916"/>
                  <a:pt x="944" y="909"/>
                  <a:pt x="898" y="924"/>
                </a:cubicBezTo>
                <a:cubicBezTo>
                  <a:pt x="851" y="939"/>
                  <a:pt x="874" y="931"/>
                  <a:pt x="851" y="969"/>
                </a:cubicBezTo>
                <a:cubicBezTo>
                  <a:pt x="828" y="1007"/>
                  <a:pt x="805" y="1121"/>
                  <a:pt x="759" y="1152"/>
                </a:cubicBezTo>
                <a:cubicBezTo>
                  <a:pt x="713" y="1182"/>
                  <a:pt x="613" y="1152"/>
                  <a:pt x="574" y="1152"/>
                </a:cubicBezTo>
                <a:cubicBezTo>
                  <a:pt x="535" y="1152"/>
                  <a:pt x="543" y="1137"/>
                  <a:pt x="528" y="1152"/>
                </a:cubicBezTo>
                <a:cubicBezTo>
                  <a:pt x="512" y="1167"/>
                  <a:pt x="497" y="1220"/>
                  <a:pt x="482" y="1243"/>
                </a:cubicBezTo>
                <a:cubicBezTo>
                  <a:pt x="466" y="1266"/>
                  <a:pt x="458" y="1266"/>
                  <a:pt x="435" y="1289"/>
                </a:cubicBezTo>
                <a:cubicBezTo>
                  <a:pt x="412" y="1312"/>
                  <a:pt x="379" y="1356"/>
                  <a:pt x="343" y="1380"/>
                </a:cubicBezTo>
                <a:cubicBezTo>
                  <a:pt x="306" y="1404"/>
                  <a:pt x="251" y="1421"/>
                  <a:pt x="217" y="1430"/>
                </a:cubicBezTo>
                <a:cubicBezTo>
                  <a:pt x="182" y="1440"/>
                  <a:pt x="153" y="1469"/>
                  <a:pt x="136" y="1438"/>
                </a:cubicBezTo>
                <a:cubicBezTo>
                  <a:pt x="118" y="1407"/>
                  <a:pt x="116" y="1283"/>
                  <a:pt x="112" y="1243"/>
                </a:cubicBezTo>
                <a:cubicBezTo>
                  <a:pt x="108" y="1203"/>
                  <a:pt x="104" y="1205"/>
                  <a:pt x="112" y="1197"/>
                </a:cubicBezTo>
                <a:cubicBezTo>
                  <a:pt x="119" y="1190"/>
                  <a:pt x="139" y="1194"/>
                  <a:pt x="158" y="1197"/>
                </a:cubicBez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07" name="Freeform 1658">
            <a:extLst>
              <a:ext uri="{FF2B5EF4-FFF2-40B4-BE49-F238E27FC236}">
                <a16:creationId xmlns:a16="http://schemas.microsoft.com/office/drawing/2014/main" id="{8AC1806C-1FE9-C8A6-1225-E05B612CC674}"/>
              </a:ext>
            </a:extLst>
          </p:cNvPr>
          <p:cNvSpPr>
            <a:spLocks/>
          </p:cNvSpPr>
          <p:nvPr/>
        </p:nvSpPr>
        <p:spPr bwMode="auto">
          <a:xfrm rot="755290" flipH="1">
            <a:off x="2438400" y="3962400"/>
            <a:ext cx="1828800" cy="2133600"/>
          </a:xfrm>
          <a:custGeom>
            <a:avLst/>
            <a:gdLst>
              <a:gd name="T0" fmla="*/ 2147483647 w 3288"/>
              <a:gd name="T1" fmla="*/ 2147483647 h 4168"/>
              <a:gd name="T2" fmla="*/ 2147483647 w 3288"/>
              <a:gd name="T3" fmla="*/ 2147483647 h 4168"/>
              <a:gd name="T4" fmla="*/ 2147483647 w 3288"/>
              <a:gd name="T5" fmla="*/ 2147483647 h 4168"/>
              <a:gd name="T6" fmla="*/ 2147483647 w 3288"/>
              <a:gd name="T7" fmla="*/ 2147483647 h 4168"/>
              <a:gd name="T8" fmla="*/ 2147483647 w 3288"/>
              <a:gd name="T9" fmla="*/ 2147483647 h 4168"/>
              <a:gd name="T10" fmla="*/ 2147483647 w 3288"/>
              <a:gd name="T11" fmla="*/ 2147483647 h 4168"/>
              <a:gd name="T12" fmla="*/ 2147483647 w 3288"/>
              <a:gd name="T13" fmla="*/ 2147483647 h 4168"/>
              <a:gd name="T14" fmla="*/ 2147483647 w 3288"/>
              <a:gd name="T15" fmla="*/ 2147483647 h 4168"/>
              <a:gd name="T16" fmla="*/ 2147483647 w 3288"/>
              <a:gd name="T17" fmla="*/ 2147483647 h 4168"/>
              <a:gd name="T18" fmla="*/ 2147483647 w 3288"/>
              <a:gd name="T19" fmla="*/ 2147483647 h 4168"/>
              <a:gd name="T20" fmla="*/ 2147483647 w 3288"/>
              <a:gd name="T21" fmla="*/ 2147483647 h 4168"/>
              <a:gd name="T22" fmla="*/ 2147483647 w 3288"/>
              <a:gd name="T23" fmla="*/ 2147483647 h 4168"/>
              <a:gd name="T24" fmla="*/ 2147483647 w 3288"/>
              <a:gd name="T25" fmla="*/ 2147483647 h 4168"/>
              <a:gd name="T26" fmla="*/ 2147483647 w 3288"/>
              <a:gd name="T27" fmla="*/ 2147483647 h 4168"/>
              <a:gd name="T28" fmla="*/ 2147483647 w 3288"/>
              <a:gd name="T29" fmla="*/ 2147483647 h 4168"/>
              <a:gd name="T30" fmla="*/ 2147483647 w 3288"/>
              <a:gd name="T31" fmla="*/ 2147483647 h 4168"/>
              <a:gd name="T32" fmla="*/ 2147483647 w 3288"/>
              <a:gd name="T33" fmla="*/ 2147483647 h 4168"/>
              <a:gd name="T34" fmla="*/ 2147483647 w 3288"/>
              <a:gd name="T35" fmla="*/ 2147483647 h 4168"/>
              <a:gd name="T36" fmla="*/ 2147483647 w 3288"/>
              <a:gd name="T37" fmla="*/ 2147483647 h 4168"/>
              <a:gd name="T38" fmla="*/ 2147483647 w 3288"/>
              <a:gd name="T39" fmla="*/ 2147483647 h 4168"/>
              <a:gd name="T40" fmla="*/ 2147483647 w 3288"/>
              <a:gd name="T41" fmla="*/ 2147483647 h 4168"/>
              <a:gd name="T42" fmla="*/ 2147483647 w 3288"/>
              <a:gd name="T43" fmla="*/ 2147483647 h 4168"/>
              <a:gd name="T44" fmla="*/ 2147483647 w 3288"/>
              <a:gd name="T45" fmla="*/ 2147483647 h 4168"/>
              <a:gd name="T46" fmla="*/ 2147483647 w 3288"/>
              <a:gd name="T47" fmla="*/ 2147483647 h 4168"/>
              <a:gd name="T48" fmla="*/ 2147483647 w 3288"/>
              <a:gd name="T49" fmla="*/ 2147483647 h 4168"/>
              <a:gd name="T50" fmla="*/ 2147483647 w 3288"/>
              <a:gd name="T51" fmla="*/ 2147483647 h 4168"/>
              <a:gd name="T52" fmla="*/ 2147483647 w 3288"/>
              <a:gd name="T53" fmla="*/ 2147483647 h 4168"/>
              <a:gd name="T54" fmla="*/ 2147483647 w 3288"/>
              <a:gd name="T55" fmla="*/ 2147483647 h 4168"/>
              <a:gd name="T56" fmla="*/ 2147483647 w 3288"/>
              <a:gd name="T57" fmla="*/ 2147483647 h 4168"/>
              <a:gd name="T58" fmla="*/ 2147483647 w 3288"/>
              <a:gd name="T59" fmla="*/ 2147483647 h 4168"/>
              <a:gd name="T60" fmla="*/ 2147483647 w 3288"/>
              <a:gd name="T61" fmla="*/ 2147483647 h 4168"/>
              <a:gd name="T62" fmla="*/ 2147483647 w 3288"/>
              <a:gd name="T63" fmla="*/ 2147483647 h 4168"/>
              <a:gd name="T64" fmla="*/ 2147483647 w 3288"/>
              <a:gd name="T65" fmla="*/ 2147483647 h 4168"/>
              <a:gd name="T66" fmla="*/ 2147483647 w 3288"/>
              <a:gd name="T67" fmla="*/ 2147483647 h 4168"/>
              <a:gd name="T68" fmla="*/ 2147483647 w 3288"/>
              <a:gd name="T69" fmla="*/ 2147483647 h 4168"/>
              <a:gd name="T70" fmla="*/ 2147483647 w 3288"/>
              <a:gd name="T71" fmla="*/ 2147483647 h 4168"/>
              <a:gd name="T72" fmla="*/ 2147483647 w 3288"/>
              <a:gd name="T73" fmla="*/ 2147483647 h 4168"/>
              <a:gd name="T74" fmla="*/ 2147483647 w 3288"/>
              <a:gd name="T75" fmla="*/ 2147483647 h 4168"/>
              <a:gd name="T76" fmla="*/ 2147483647 w 3288"/>
              <a:gd name="T77" fmla="*/ 2147483647 h 4168"/>
              <a:gd name="T78" fmla="*/ 2147483647 w 3288"/>
              <a:gd name="T79" fmla="*/ 2147483647 h 4168"/>
              <a:gd name="T80" fmla="*/ 2147483647 w 3288"/>
              <a:gd name="T81" fmla="*/ 2147483647 h 4168"/>
              <a:gd name="T82" fmla="*/ 2147483647 w 3288"/>
              <a:gd name="T83" fmla="*/ 2147483647 h 4168"/>
              <a:gd name="T84" fmla="*/ 2147483647 w 3288"/>
              <a:gd name="T85" fmla="*/ 2147483647 h 4168"/>
              <a:gd name="T86" fmla="*/ 2147483647 w 3288"/>
              <a:gd name="T87" fmla="*/ 2147483647 h 4168"/>
              <a:gd name="T88" fmla="*/ 2147483647 w 3288"/>
              <a:gd name="T89" fmla="*/ 2147483647 h 4168"/>
              <a:gd name="T90" fmla="*/ 2147483647 w 3288"/>
              <a:gd name="T91" fmla="*/ 2147483647 h 4168"/>
              <a:gd name="T92" fmla="*/ 2147483647 w 3288"/>
              <a:gd name="T93" fmla="*/ 2147483647 h 4168"/>
              <a:gd name="T94" fmla="*/ 2147483647 w 3288"/>
              <a:gd name="T95" fmla="*/ 2147483647 h 4168"/>
              <a:gd name="T96" fmla="*/ 2147483647 w 3288"/>
              <a:gd name="T97" fmla="*/ 2147483647 h 4168"/>
              <a:gd name="T98" fmla="*/ 2147483647 w 3288"/>
              <a:gd name="T99" fmla="*/ 2147483647 h 4168"/>
              <a:gd name="T100" fmla="*/ 2147483647 w 3288"/>
              <a:gd name="T101" fmla="*/ 2147483647 h 4168"/>
              <a:gd name="T102" fmla="*/ 2147483647 w 3288"/>
              <a:gd name="T103" fmla="*/ 2147483647 h 4168"/>
              <a:gd name="T104" fmla="*/ 2147483647 w 3288"/>
              <a:gd name="T105" fmla="*/ 2147483647 h 41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3288" h="4168">
                <a:moveTo>
                  <a:pt x="152" y="3528"/>
                </a:moveTo>
                <a:cubicBezTo>
                  <a:pt x="208" y="3388"/>
                  <a:pt x="264" y="3248"/>
                  <a:pt x="296" y="3144"/>
                </a:cubicBezTo>
                <a:cubicBezTo>
                  <a:pt x="328" y="3040"/>
                  <a:pt x="312" y="2968"/>
                  <a:pt x="344" y="2904"/>
                </a:cubicBezTo>
                <a:cubicBezTo>
                  <a:pt x="376" y="2840"/>
                  <a:pt x="456" y="2816"/>
                  <a:pt x="488" y="2760"/>
                </a:cubicBezTo>
                <a:cubicBezTo>
                  <a:pt x="520" y="2704"/>
                  <a:pt x="536" y="2624"/>
                  <a:pt x="536" y="2568"/>
                </a:cubicBezTo>
                <a:cubicBezTo>
                  <a:pt x="536" y="2512"/>
                  <a:pt x="496" y="2480"/>
                  <a:pt x="488" y="2424"/>
                </a:cubicBezTo>
                <a:cubicBezTo>
                  <a:pt x="480" y="2368"/>
                  <a:pt x="488" y="2296"/>
                  <a:pt x="488" y="2232"/>
                </a:cubicBezTo>
                <a:cubicBezTo>
                  <a:pt x="488" y="2168"/>
                  <a:pt x="512" y="2096"/>
                  <a:pt x="488" y="2040"/>
                </a:cubicBezTo>
                <a:cubicBezTo>
                  <a:pt x="464" y="1984"/>
                  <a:pt x="392" y="1968"/>
                  <a:pt x="344" y="1896"/>
                </a:cubicBezTo>
                <a:cubicBezTo>
                  <a:pt x="296" y="1824"/>
                  <a:pt x="208" y="1664"/>
                  <a:pt x="200" y="1608"/>
                </a:cubicBezTo>
                <a:cubicBezTo>
                  <a:pt x="192" y="1552"/>
                  <a:pt x="272" y="1544"/>
                  <a:pt x="296" y="1560"/>
                </a:cubicBezTo>
                <a:cubicBezTo>
                  <a:pt x="320" y="1576"/>
                  <a:pt x="312" y="1640"/>
                  <a:pt x="344" y="1704"/>
                </a:cubicBezTo>
                <a:cubicBezTo>
                  <a:pt x="376" y="1768"/>
                  <a:pt x="456" y="1928"/>
                  <a:pt x="488" y="1944"/>
                </a:cubicBezTo>
                <a:cubicBezTo>
                  <a:pt x="520" y="1960"/>
                  <a:pt x="520" y="1784"/>
                  <a:pt x="536" y="1800"/>
                </a:cubicBezTo>
                <a:cubicBezTo>
                  <a:pt x="552" y="1816"/>
                  <a:pt x="560" y="1952"/>
                  <a:pt x="584" y="2040"/>
                </a:cubicBezTo>
                <a:cubicBezTo>
                  <a:pt x="608" y="2128"/>
                  <a:pt x="656" y="2312"/>
                  <a:pt x="680" y="2328"/>
                </a:cubicBezTo>
                <a:cubicBezTo>
                  <a:pt x="704" y="2344"/>
                  <a:pt x="696" y="2208"/>
                  <a:pt x="728" y="2136"/>
                </a:cubicBezTo>
                <a:cubicBezTo>
                  <a:pt x="760" y="2064"/>
                  <a:pt x="848" y="1984"/>
                  <a:pt x="872" y="1896"/>
                </a:cubicBezTo>
                <a:cubicBezTo>
                  <a:pt x="896" y="1808"/>
                  <a:pt x="888" y="1696"/>
                  <a:pt x="872" y="1608"/>
                </a:cubicBezTo>
                <a:cubicBezTo>
                  <a:pt x="856" y="1520"/>
                  <a:pt x="784" y="1464"/>
                  <a:pt x="776" y="1368"/>
                </a:cubicBezTo>
                <a:cubicBezTo>
                  <a:pt x="768" y="1272"/>
                  <a:pt x="832" y="1136"/>
                  <a:pt x="824" y="1032"/>
                </a:cubicBezTo>
                <a:cubicBezTo>
                  <a:pt x="816" y="928"/>
                  <a:pt x="768" y="832"/>
                  <a:pt x="728" y="744"/>
                </a:cubicBezTo>
                <a:cubicBezTo>
                  <a:pt x="688" y="656"/>
                  <a:pt x="616" y="584"/>
                  <a:pt x="584" y="504"/>
                </a:cubicBezTo>
                <a:cubicBezTo>
                  <a:pt x="552" y="424"/>
                  <a:pt x="536" y="288"/>
                  <a:pt x="536" y="264"/>
                </a:cubicBezTo>
                <a:cubicBezTo>
                  <a:pt x="536" y="240"/>
                  <a:pt x="544" y="296"/>
                  <a:pt x="584" y="360"/>
                </a:cubicBezTo>
                <a:cubicBezTo>
                  <a:pt x="624" y="424"/>
                  <a:pt x="728" y="584"/>
                  <a:pt x="776" y="648"/>
                </a:cubicBezTo>
                <a:cubicBezTo>
                  <a:pt x="824" y="712"/>
                  <a:pt x="856" y="704"/>
                  <a:pt x="872" y="744"/>
                </a:cubicBezTo>
                <a:cubicBezTo>
                  <a:pt x="888" y="784"/>
                  <a:pt x="856" y="880"/>
                  <a:pt x="872" y="888"/>
                </a:cubicBezTo>
                <a:cubicBezTo>
                  <a:pt x="888" y="896"/>
                  <a:pt x="952" y="848"/>
                  <a:pt x="968" y="792"/>
                </a:cubicBezTo>
                <a:cubicBezTo>
                  <a:pt x="984" y="736"/>
                  <a:pt x="960" y="616"/>
                  <a:pt x="968" y="552"/>
                </a:cubicBezTo>
                <a:cubicBezTo>
                  <a:pt x="976" y="488"/>
                  <a:pt x="984" y="464"/>
                  <a:pt x="1016" y="408"/>
                </a:cubicBezTo>
                <a:cubicBezTo>
                  <a:pt x="1048" y="352"/>
                  <a:pt x="1112" y="264"/>
                  <a:pt x="1160" y="216"/>
                </a:cubicBezTo>
                <a:cubicBezTo>
                  <a:pt x="1208" y="168"/>
                  <a:pt x="1296" y="128"/>
                  <a:pt x="1304" y="120"/>
                </a:cubicBezTo>
                <a:cubicBezTo>
                  <a:pt x="1312" y="112"/>
                  <a:pt x="1240" y="128"/>
                  <a:pt x="1208" y="168"/>
                </a:cubicBezTo>
                <a:cubicBezTo>
                  <a:pt x="1176" y="208"/>
                  <a:pt x="1136" y="304"/>
                  <a:pt x="1112" y="360"/>
                </a:cubicBezTo>
                <a:cubicBezTo>
                  <a:pt x="1088" y="416"/>
                  <a:pt x="1072" y="456"/>
                  <a:pt x="1064" y="504"/>
                </a:cubicBezTo>
                <a:cubicBezTo>
                  <a:pt x="1056" y="552"/>
                  <a:pt x="1048" y="648"/>
                  <a:pt x="1064" y="648"/>
                </a:cubicBezTo>
                <a:cubicBezTo>
                  <a:pt x="1080" y="648"/>
                  <a:pt x="1104" y="544"/>
                  <a:pt x="1160" y="504"/>
                </a:cubicBezTo>
                <a:cubicBezTo>
                  <a:pt x="1216" y="464"/>
                  <a:pt x="1376" y="408"/>
                  <a:pt x="1400" y="408"/>
                </a:cubicBezTo>
                <a:cubicBezTo>
                  <a:pt x="1424" y="408"/>
                  <a:pt x="1352" y="472"/>
                  <a:pt x="1304" y="504"/>
                </a:cubicBezTo>
                <a:cubicBezTo>
                  <a:pt x="1256" y="536"/>
                  <a:pt x="1152" y="552"/>
                  <a:pt x="1112" y="600"/>
                </a:cubicBezTo>
                <a:cubicBezTo>
                  <a:pt x="1072" y="648"/>
                  <a:pt x="1096" y="736"/>
                  <a:pt x="1064" y="792"/>
                </a:cubicBezTo>
                <a:cubicBezTo>
                  <a:pt x="1032" y="848"/>
                  <a:pt x="936" y="864"/>
                  <a:pt x="920" y="936"/>
                </a:cubicBezTo>
                <a:cubicBezTo>
                  <a:pt x="904" y="1008"/>
                  <a:pt x="960" y="1152"/>
                  <a:pt x="968" y="1224"/>
                </a:cubicBezTo>
                <a:cubicBezTo>
                  <a:pt x="976" y="1296"/>
                  <a:pt x="968" y="1312"/>
                  <a:pt x="968" y="1368"/>
                </a:cubicBezTo>
                <a:cubicBezTo>
                  <a:pt x="968" y="1424"/>
                  <a:pt x="952" y="1568"/>
                  <a:pt x="968" y="1560"/>
                </a:cubicBezTo>
                <a:cubicBezTo>
                  <a:pt x="984" y="1552"/>
                  <a:pt x="1032" y="1376"/>
                  <a:pt x="1064" y="1320"/>
                </a:cubicBezTo>
                <a:cubicBezTo>
                  <a:pt x="1096" y="1264"/>
                  <a:pt x="1144" y="1272"/>
                  <a:pt x="1160" y="1224"/>
                </a:cubicBezTo>
                <a:cubicBezTo>
                  <a:pt x="1176" y="1176"/>
                  <a:pt x="1144" y="1048"/>
                  <a:pt x="1160" y="1032"/>
                </a:cubicBezTo>
                <a:cubicBezTo>
                  <a:pt x="1176" y="1016"/>
                  <a:pt x="1224" y="1120"/>
                  <a:pt x="1256" y="1128"/>
                </a:cubicBezTo>
                <a:cubicBezTo>
                  <a:pt x="1288" y="1136"/>
                  <a:pt x="1328" y="1112"/>
                  <a:pt x="1352" y="1080"/>
                </a:cubicBezTo>
                <a:cubicBezTo>
                  <a:pt x="1376" y="1048"/>
                  <a:pt x="1360" y="976"/>
                  <a:pt x="1400" y="936"/>
                </a:cubicBezTo>
                <a:cubicBezTo>
                  <a:pt x="1440" y="896"/>
                  <a:pt x="1576" y="888"/>
                  <a:pt x="1592" y="840"/>
                </a:cubicBezTo>
                <a:cubicBezTo>
                  <a:pt x="1608" y="792"/>
                  <a:pt x="1520" y="712"/>
                  <a:pt x="1496" y="648"/>
                </a:cubicBezTo>
                <a:cubicBezTo>
                  <a:pt x="1472" y="584"/>
                  <a:pt x="1448" y="464"/>
                  <a:pt x="1448" y="456"/>
                </a:cubicBezTo>
                <a:cubicBezTo>
                  <a:pt x="1448" y="448"/>
                  <a:pt x="1472" y="560"/>
                  <a:pt x="1496" y="600"/>
                </a:cubicBezTo>
                <a:cubicBezTo>
                  <a:pt x="1520" y="640"/>
                  <a:pt x="1576" y="720"/>
                  <a:pt x="1592" y="696"/>
                </a:cubicBezTo>
                <a:cubicBezTo>
                  <a:pt x="1608" y="672"/>
                  <a:pt x="1584" y="520"/>
                  <a:pt x="1592" y="456"/>
                </a:cubicBezTo>
                <a:cubicBezTo>
                  <a:pt x="1600" y="392"/>
                  <a:pt x="1632" y="304"/>
                  <a:pt x="1640" y="312"/>
                </a:cubicBezTo>
                <a:cubicBezTo>
                  <a:pt x="1648" y="320"/>
                  <a:pt x="1640" y="448"/>
                  <a:pt x="1640" y="504"/>
                </a:cubicBezTo>
                <a:cubicBezTo>
                  <a:pt x="1640" y="560"/>
                  <a:pt x="1624" y="648"/>
                  <a:pt x="1640" y="648"/>
                </a:cubicBezTo>
                <a:cubicBezTo>
                  <a:pt x="1656" y="648"/>
                  <a:pt x="1720" y="512"/>
                  <a:pt x="1736" y="504"/>
                </a:cubicBezTo>
                <a:cubicBezTo>
                  <a:pt x="1752" y="496"/>
                  <a:pt x="1744" y="560"/>
                  <a:pt x="1736" y="600"/>
                </a:cubicBezTo>
                <a:cubicBezTo>
                  <a:pt x="1728" y="640"/>
                  <a:pt x="1680" y="720"/>
                  <a:pt x="1688" y="744"/>
                </a:cubicBezTo>
                <a:cubicBezTo>
                  <a:pt x="1696" y="768"/>
                  <a:pt x="1736" y="760"/>
                  <a:pt x="1784" y="744"/>
                </a:cubicBezTo>
                <a:cubicBezTo>
                  <a:pt x="1832" y="728"/>
                  <a:pt x="1920" y="672"/>
                  <a:pt x="1976" y="648"/>
                </a:cubicBezTo>
                <a:cubicBezTo>
                  <a:pt x="2032" y="624"/>
                  <a:pt x="2088" y="624"/>
                  <a:pt x="2120" y="600"/>
                </a:cubicBezTo>
                <a:cubicBezTo>
                  <a:pt x="2152" y="576"/>
                  <a:pt x="2160" y="560"/>
                  <a:pt x="2168" y="504"/>
                </a:cubicBezTo>
                <a:cubicBezTo>
                  <a:pt x="2176" y="448"/>
                  <a:pt x="2176" y="320"/>
                  <a:pt x="2168" y="264"/>
                </a:cubicBezTo>
                <a:cubicBezTo>
                  <a:pt x="2160" y="208"/>
                  <a:pt x="2112" y="152"/>
                  <a:pt x="2120" y="168"/>
                </a:cubicBezTo>
                <a:cubicBezTo>
                  <a:pt x="2128" y="184"/>
                  <a:pt x="2200" y="344"/>
                  <a:pt x="2216" y="360"/>
                </a:cubicBezTo>
                <a:cubicBezTo>
                  <a:pt x="2232" y="376"/>
                  <a:pt x="2192" y="320"/>
                  <a:pt x="2216" y="264"/>
                </a:cubicBezTo>
                <a:cubicBezTo>
                  <a:pt x="2240" y="208"/>
                  <a:pt x="2344" y="48"/>
                  <a:pt x="2360" y="24"/>
                </a:cubicBezTo>
                <a:cubicBezTo>
                  <a:pt x="2376" y="0"/>
                  <a:pt x="2328" y="72"/>
                  <a:pt x="2312" y="120"/>
                </a:cubicBezTo>
                <a:cubicBezTo>
                  <a:pt x="2296" y="168"/>
                  <a:pt x="2280" y="256"/>
                  <a:pt x="2264" y="312"/>
                </a:cubicBezTo>
                <a:cubicBezTo>
                  <a:pt x="2248" y="368"/>
                  <a:pt x="2224" y="416"/>
                  <a:pt x="2216" y="456"/>
                </a:cubicBezTo>
                <a:cubicBezTo>
                  <a:pt x="2208" y="496"/>
                  <a:pt x="2200" y="544"/>
                  <a:pt x="2216" y="552"/>
                </a:cubicBezTo>
                <a:cubicBezTo>
                  <a:pt x="2232" y="560"/>
                  <a:pt x="2280" y="528"/>
                  <a:pt x="2312" y="504"/>
                </a:cubicBezTo>
                <a:cubicBezTo>
                  <a:pt x="2344" y="480"/>
                  <a:pt x="2360" y="440"/>
                  <a:pt x="2408" y="408"/>
                </a:cubicBezTo>
                <a:cubicBezTo>
                  <a:pt x="2456" y="376"/>
                  <a:pt x="2560" y="360"/>
                  <a:pt x="2600" y="312"/>
                </a:cubicBezTo>
                <a:cubicBezTo>
                  <a:pt x="2640" y="264"/>
                  <a:pt x="2600" y="144"/>
                  <a:pt x="2648" y="120"/>
                </a:cubicBezTo>
                <a:cubicBezTo>
                  <a:pt x="2696" y="96"/>
                  <a:pt x="2864" y="160"/>
                  <a:pt x="2888" y="168"/>
                </a:cubicBezTo>
                <a:cubicBezTo>
                  <a:pt x="2912" y="176"/>
                  <a:pt x="2824" y="168"/>
                  <a:pt x="2792" y="168"/>
                </a:cubicBezTo>
                <a:cubicBezTo>
                  <a:pt x="2760" y="168"/>
                  <a:pt x="2712" y="152"/>
                  <a:pt x="2696" y="168"/>
                </a:cubicBezTo>
                <a:cubicBezTo>
                  <a:pt x="2680" y="184"/>
                  <a:pt x="2712" y="224"/>
                  <a:pt x="2696" y="264"/>
                </a:cubicBezTo>
                <a:cubicBezTo>
                  <a:pt x="2680" y="304"/>
                  <a:pt x="2608" y="360"/>
                  <a:pt x="2600" y="408"/>
                </a:cubicBezTo>
                <a:cubicBezTo>
                  <a:pt x="2592" y="456"/>
                  <a:pt x="2600" y="536"/>
                  <a:pt x="2648" y="552"/>
                </a:cubicBezTo>
                <a:cubicBezTo>
                  <a:pt x="2696" y="568"/>
                  <a:pt x="2824" y="528"/>
                  <a:pt x="2888" y="504"/>
                </a:cubicBezTo>
                <a:cubicBezTo>
                  <a:pt x="2952" y="480"/>
                  <a:pt x="3024" y="408"/>
                  <a:pt x="3032" y="408"/>
                </a:cubicBezTo>
                <a:cubicBezTo>
                  <a:pt x="3040" y="408"/>
                  <a:pt x="2984" y="472"/>
                  <a:pt x="2936" y="504"/>
                </a:cubicBezTo>
                <a:cubicBezTo>
                  <a:pt x="2888" y="536"/>
                  <a:pt x="2800" y="584"/>
                  <a:pt x="2744" y="600"/>
                </a:cubicBezTo>
                <a:cubicBezTo>
                  <a:pt x="2688" y="616"/>
                  <a:pt x="2640" y="624"/>
                  <a:pt x="2600" y="600"/>
                </a:cubicBezTo>
                <a:cubicBezTo>
                  <a:pt x="2560" y="576"/>
                  <a:pt x="2536" y="472"/>
                  <a:pt x="2504" y="456"/>
                </a:cubicBezTo>
                <a:cubicBezTo>
                  <a:pt x="2472" y="440"/>
                  <a:pt x="2448" y="480"/>
                  <a:pt x="2408" y="504"/>
                </a:cubicBezTo>
                <a:cubicBezTo>
                  <a:pt x="2368" y="528"/>
                  <a:pt x="2328" y="560"/>
                  <a:pt x="2264" y="600"/>
                </a:cubicBezTo>
                <a:cubicBezTo>
                  <a:pt x="2200" y="640"/>
                  <a:pt x="2016" y="696"/>
                  <a:pt x="2024" y="744"/>
                </a:cubicBezTo>
                <a:cubicBezTo>
                  <a:pt x="2032" y="792"/>
                  <a:pt x="2232" y="872"/>
                  <a:pt x="2312" y="888"/>
                </a:cubicBezTo>
                <a:cubicBezTo>
                  <a:pt x="2392" y="904"/>
                  <a:pt x="2496" y="832"/>
                  <a:pt x="2504" y="840"/>
                </a:cubicBezTo>
                <a:cubicBezTo>
                  <a:pt x="2512" y="848"/>
                  <a:pt x="2344" y="920"/>
                  <a:pt x="2360" y="936"/>
                </a:cubicBezTo>
                <a:cubicBezTo>
                  <a:pt x="2376" y="952"/>
                  <a:pt x="2528" y="928"/>
                  <a:pt x="2600" y="936"/>
                </a:cubicBezTo>
                <a:cubicBezTo>
                  <a:pt x="2672" y="944"/>
                  <a:pt x="2712" y="992"/>
                  <a:pt x="2792" y="984"/>
                </a:cubicBezTo>
                <a:cubicBezTo>
                  <a:pt x="2872" y="976"/>
                  <a:pt x="3048" y="888"/>
                  <a:pt x="3080" y="888"/>
                </a:cubicBezTo>
                <a:cubicBezTo>
                  <a:pt x="3112" y="888"/>
                  <a:pt x="3024" y="968"/>
                  <a:pt x="2984" y="984"/>
                </a:cubicBezTo>
                <a:cubicBezTo>
                  <a:pt x="2944" y="1000"/>
                  <a:pt x="2864" y="968"/>
                  <a:pt x="2840" y="984"/>
                </a:cubicBezTo>
                <a:cubicBezTo>
                  <a:pt x="2816" y="1000"/>
                  <a:pt x="2800" y="1056"/>
                  <a:pt x="2840" y="1080"/>
                </a:cubicBezTo>
                <a:cubicBezTo>
                  <a:pt x="2880" y="1104"/>
                  <a:pt x="3064" y="1112"/>
                  <a:pt x="3080" y="1128"/>
                </a:cubicBezTo>
                <a:cubicBezTo>
                  <a:pt x="3096" y="1144"/>
                  <a:pt x="2992" y="1192"/>
                  <a:pt x="2936" y="1176"/>
                </a:cubicBezTo>
                <a:cubicBezTo>
                  <a:pt x="2880" y="1160"/>
                  <a:pt x="2800" y="1056"/>
                  <a:pt x="2744" y="1032"/>
                </a:cubicBezTo>
                <a:cubicBezTo>
                  <a:pt x="2688" y="1008"/>
                  <a:pt x="2664" y="1048"/>
                  <a:pt x="2600" y="1032"/>
                </a:cubicBezTo>
                <a:cubicBezTo>
                  <a:pt x="2536" y="1016"/>
                  <a:pt x="2432" y="960"/>
                  <a:pt x="2360" y="936"/>
                </a:cubicBezTo>
                <a:cubicBezTo>
                  <a:pt x="2288" y="912"/>
                  <a:pt x="2224" y="904"/>
                  <a:pt x="2168" y="888"/>
                </a:cubicBezTo>
                <a:cubicBezTo>
                  <a:pt x="2112" y="872"/>
                  <a:pt x="2064" y="864"/>
                  <a:pt x="2024" y="840"/>
                </a:cubicBezTo>
                <a:cubicBezTo>
                  <a:pt x="1984" y="816"/>
                  <a:pt x="1968" y="744"/>
                  <a:pt x="1928" y="744"/>
                </a:cubicBezTo>
                <a:cubicBezTo>
                  <a:pt x="1888" y="744"/>
                  <a:pt x="1824" y="816"/>
                  <a:pt x="1784" y="840"/>
                </a:cubicBezTo>
                <a:cubicBezTo>
                  <a:pt x="1744" y="864"/>
                  <a:pt x="1728" y="864"/>
                  <a:pt x="1688" y="888"/>
                </a:cubicBezTo>
                <a:cubicBezTo>
                  <a:pt x="1648" y="912"/>
                  <a:pt x="1592" y="928"/>
                  <a:pt x="1544" y="984"/>
                </a:cubicBezTo>
                <a:cubicBezTo>
                  <a:pt x="1496" y="1040"/>
                  <a:pt x="1448" y="1160"/>
                  <a:pt x="1400" y="1224"/>
                </a:cubicBezTo>
                <a:cubicBezTo>
                  <a:pt x="1352" y="1288"/>
                  <a:pt x="1296" y="1320"/>
                  <a:pt x="1256" y="1368"/>
                </a:cubicBezTo>
                <a:cubicBezTo>
                  <a:pt x="1216" y="1416"/>
                  <a:pt x="1192" y="1448"/>
                  <a:pt x="1160" y="1512"/>
                </a:cubicBezTo>
                <a:cubicBezTo>
                  <a:pt x="1128" y="1576"/>
                  <a:pt x="1104" y="1648"/>
                  <a:pt x="1064" y="1752"/>
                </a:cubicBezTo>
                <a:cubicBezTo>
                  <a:pt x="1024" y="1856"/>
                  <a:pt x="944" y="2000"/>
                  <a:pt x="920" y="2136"/>
                </a:cubicBezTo>
                <a:cubicBezTo>
                  <a:pt x="896" y="2272"/>
                  <a:pt x="928" y="2464"/>
                  <a:pt x="920" y="2568"/>
                </a:cubicBezTo>
                <a:cubicBezTo>
                  <a:pt x="912" y="2672"/>
                  <a:pt x="904" y="2688"/>
                  <a:pt x="872" y="2760"/>
                </a:cubicBezTo>
                <a:cubicBezTo>
                  <a:pt x="840" y="2832"/>
                  <a:pt x="776" y="2896"/>
                  <a:pt x="728" y="3000"/>
                </a:cubicBezTo>
                <a:cubicBezTo>
                  <a:pt x="680" y="3104"/>
                  <a:pt x="616" y="3296"/>
                  <a:pt x="584" y="3384"/>
                </a:cubicBezTo>
                <a:cubicBezTo>
                  <a:pt x="552" y="3472"/>
                  <a:pt x="528" y="3512"/>
                  <a:pt x="536" y="3528"/>
                </a:cubicBezTo>
                <a:cubicBezTo>
                  <a:pt x="544" y="3544"/>
                  <a:pt x="592" y="3544"/>
                  <a:pt x="632" y="3480"/>
                </a:cubicBezTo>
                <a:cubicBezTo>
                  <a:pt x="672" y="3416"/>
                  <a:pt x="736" y="3240"/>
                  <a:pt x="776" y="3144"/>
                </a:cubicBezTo>
                <a:cubicBezTo>
                  <a:pt x="816" y="3048"/>
                  <a:pt x="840" y="2968"/>
                  <a:pt x="872" y="2904"/>
                </a:cubicBezTo>
                <a:cubicBezTo>
                  <a:pt x="904" y="2840"/>
                  <a:pt x="936" y="2800"/>
                  <a:pt x="968" y="2760"/>
                </a:cubicBezTo>
                <a:cubicBezTo>
                  <a:pt x="1000" y="2720"/>
                  <a:pt x="1032" y="2728"/>
                  <a:pt x="1064" y="2664"/>
                </a:cubicBezTo>
                <a:cubicBezTo>
                  <a:pt x="1096" y="2600"/>
                  <a:pt x="1144" y="2464"/>
                  <a:pt x="1160" y="2376"/>
                </a:cubicBezTo>
                <a:cubicBezTo>
                  <a:pt x="1176" y="2288"/>
                  <a:pt x="1160" y="2224"/>
                  <a:pt x="1160" y="2136"/>
                </a:cubicBezTo>
                <a:cubicBezTo>
                  <a:pt x="1160" y="2048"/>
                  <a:pt x="1168" y="1928"/>
                  <a:pt x="1160" y="1848"/>
                </a:cubicBezTo>
                <a:cubicBezTo>
                  <a:pt x="1152" y="1768"/>
                  <a:pt x="1104" y="1688"/>
                  <a:pt x="1112" y="1656"/>
                </a:cubicBezTo>
                <a:cubicBezTo>
                  <a:pt x="1120" y="1624"/>
                  <a:pt x="1192" y="1632"/>
                  <a:pt x="1208" y="1656"/>
                </a:cubicBezTo>
                <a:cubicBezTo>
                  <a:pt x="1224" y="1680"/>
                  <a:pt x="1200" y="1832"/>
                  <a:pt x="1208" y="1800"/>
                </a:cubicBezTo>
                <a:cubicBezTo>
                  <a:pt x="1216" y="1768"/>
                  <a:pt x="1216" y="1520"/>
                  <a:pt x="1256" y="1464"/>
                </a:cubicBezTo>
                <a:cubicBezTo>
                  <a:pt x="1296" y="1408"/>
                  <a:pt x="1432" y="1464"/>
                  <a:pt x="1448" y="1464"/>
                </a:cubicBezTo>
                <a:cubicBezTo>
                  <a:pt x="1464" y="1464"/>
                  <a:pt x="1376" y="1440"/>
                  <a:pt x="1352" y="1464"/>
                </a:cubicBezTo>
                <a:cubicBezTo>
                  <a:pt x="1328" y="1488"/>
                  <a:pt x="1320" y="1552"/>
                  <a:pt x="1304" y="1608"/>
                </a:cubicBezTo>
                <a:cubicBezTo>
                  <a:pt x="1288" y="1664"/>
                  <a:pt x="1264" y="1736"/>
                  <a:pt x="1256" y="1800"/>
                </a:cubicBezTo>
                <a:cubicBezTo>
                  <a:pt x="1248" y="1864"/>
                  <a:pt x="1256" y="1936"/>
                  <a:pt x="1256" y="1992"/>
                </a:cubicBezTo>
                <a:cubicBezTo>
                  <a:pt x="1256" y="2048"/>
                  <a:pt x="1232" y="2120"/>
                  <a:pt x="1256" y="2136"/>
                </a:cubicBezTo>
                <a:cubicBezTo>
                  <a:pt x="1280" y="2152"/>
                  <a:pt x="1352" y="2112"/>
                  <a:pt x="1400" y="2088"/>
                </a:cubicBezTo>
                <a:cubicBezTo>
                  <a:pt x="1448" y="2064"/>
                  <a:pt x="1504" y="2024"/>
                  <a:pt x="1544" y="1992"/>
                </a:cubicBezTo>
                <a:cubicBezTo>
                  <a:pt x="1584" y="1960"/>
                  <a:pt x="1608" y="1944"/>
                  <a:pt x="1640" y="1896"/>
                </a:cubicBezTo>
                <a:cubicBezTo>
                  <a:pt x="1672" y="1848"/>
                  <a:pt x="1712" y="1768"/>
                  <a:pt x="1736" y="1704"/>
                </a:cubicBezTo>
                <a:cubicBezTo>
                  <a:pt x="1760" y="1640"/>
                  <a:pt x="1776" y="1576"/>
                  <a:pt x="1784" y="1512"/>
                </a:cubicBezTo>
                <a:cubicBezTo>
                  <a:pt x="1792" y="1448"/>
                  <a:pt x="1792" y="1400"/>
                  <a:pt x="1784" y="1320"/>
                </a:cubicBezTo>
                <a:cubicBezTo>
                  <a:pt x="1776" y="1240"/>
                  <a:pt x="1736" y="1056"/>
                  <a:pt x="1736" y="1032"/>
                </a:cubicBezTo>
                <a:cubicBezTo>
                  <a:pt x="1736" y="1008"/>
                  <a:pt x="1768" y="1112"/>
                  <a:pt x="1784" y="1176"/>
                </a:cubicBezTo>
                <a:cubicBezTo>
                  <a:pt x="1800" y="1240"/>
                  <a:pt x="1816" y="1360"/>
                  <a:pt x="1832" y="1416"/>
                </a:cubicBezTo>
                <a:cubicBezTo>
                  <a:pt x="1848" y="1472"/>
                  <a:pt x="1848" y="1520"/>
                  <a:pt x="1880" y="1512"/>
                </a:cubicBezTo>
                <a:cubicBezTo>
                  <a:pt x="1912" y="1504"/>
                  <a:pt x="1984" y="1400"/>
                  <a:pt x="2024" y="1368"/>
                </a:cubicBezTo>
                <a:cubicBezTo>
                  <a:pt x="2064" y="1336"/>
                  <a:pt x="2080" y="1376"/>
                  <a:pt x="2120" y="1320"/>
                </a:cubicBezTo>
                <a:cubicBezTo>
                  <a:pt x="2160" y="1264"/>
                  <a:pt x="2232" y="1096"/>
                  <a:pt x="2264" y="1032"/>
                </a:cubicBezTo>
                <a:cubicBezTo>
                  <a:pt x="2296" y="968"/>
                  <a:pt x="2304" y="920"/>
                  <a:pt x="2312" y="936"/>
                </a:cubicBezTo>
                <a:cubicBezTo>
                  <a:pt x="2320" y="952"/>
                  <a:pt x="2336" y="1064"/>
                  <a:pt x="2312" y="1128"/>
                </a:cubicBezTo>
                <a:cubicBezTo>
                  <a:pt x="2288" y="1192"/>
                  <a:pt x="2168" y="1296"/>
                  <a:pt x="2168" y="1320"/>
                </a:cubicBezTo>
                <a:cubicBezTo>
                  <a:pt x="2168" y="1344"/>
                  <a:pt x="2248" y="1280"/>
                  <a:pt x="2312" y="1272"/>
                </a:cubicBezTo>
                <a:cubicBezTo>
                  <a:pt x="2376" y="1264"/>
                  <a:pt x="2480" y="1256"/>
                  <a:pt x="2552" y="1272"/>
                </a:cubicBezTo>
                <a:cubicBezTo>
                  <a:pt x="2624" y="1288"/>
                  <a:pt x="2656" y="1368"/>
                  <a:pt x="2744" y="1368"/>
                </a:cubicBezTo>
                <a:cubicBezTo>
                  <a:pt x="2832" y="1368"/>
                  <a:pt x="3040" y="1280"/>
                  <a:pt x="3080" y="1272"/>
                </a:cubicBezTo>
                <a:cubicBezTo>
                  <a:pt x="3120" y="1264"/>
                  <a:pt x="3032" y="1296"/>
                  <a:pt x="2984" y="1320"/>
                </a:cubicBezTo>
                <a:cubicBezTo>
                  <a:pt x="2936" y="1344"/>
                  <a:pt x="2800" y="1392"/>
                  <a:pt x="2792" y="1416"/>
                </a:cubicBezTo>
                <a:cubicBezTo>
                  <a:pt x="2784" y="1440"/>
                  <a:pt x="2856" y="1440"/>
                  <a:pt x="2936" y="1464"/>
                </a:cubicBezTo>
                <a:cubicBezTo>
                  <a:pt x="3016" y="1488"/>
                  <a:pt x="3256" y="1552"/>
                  <a:pt x="3272" y="1560"/>
                </a:cubicBezTo>
                <a:cubicBezTo>
                  <a:pt x="3288" y="1568"/>
                  <a:pt x="3096" y="1520"/>
                  <a:pt x="3032" y="1512"/>
                </a:cubicBezTo>
                <a:cubicBezTo>
                  <a:pt x="2968" y="1504"/>
                  <a:pt x="2928" y="1520"/>
                  <a:pt x="2888" y="1512"/>
                </a:cubicBezTo>
                <a:cubicBezTo>
                  <a:pt x="2848" y="1504"/>
                  <a:pt x="2848" y="1496"/>
                  <a:pt x="2792" y="1464"/>
                </a:cubicBezTo>
                <a:cubicBezTo>
                  <a:pt x="2736" y="1432"/>
                  <a:pt x="2608" y="1344"/>
                  <a:pt x="2552" y="1320"/>
                </a:cubicBezTo>
                <a:cubicBezTo>
                  <a:pt x="2496" y="1296"/>
                  <a:pt x="2504" y="1312"/>
                  <a:pt x="2456" y="1320"/>
                </a:cubicBezTo>
                <a:cubicBezTo>
                  <a:pt x="2408" y="1328"/>
                  <a:pt x="2336" y="1352"/>
                  <a:pt x="2264" y="1368"/>
                </a:cubicBezTo>
                <a:cubicBezTo>
                  <a:pt x="2192" y="1384"/>
                  <a:pt x="2080" y="1392"/>
                  <a:pt x="2024" y="1416"/>
                </a:cubicBezTo>
                <a:cubicBezTo>
                  <a:pt x="1968" y="1440"/>
                  <a:pt x="1960" y="1480"/>
                  <a:pt x="1928" y="1512"/>
                </a:cubicBezTo>
                <a:cubicBezTo>
                  <a:pt x="1896" y="1544"/>
                  <a:pt x="1848" y="1568"/>
                  <a:pt x="1832" y="1608"/>
                </a:cubicBezTo>
                <a:cubicBezTo>
                  <a:pt x="1816" y="1648"/>
                  <a:pt x="1848" y="1696"/>
                  <a:pt x="1832" y="1752"/>
                </a:cubicBezTo>
                <a:cubicBezTo>
                  <a:pt x="1816" y="1808"/>
                  <a:pt x="1768" y="1888"/>
                  <a:pt x="1736" y="1944"/>
                </a:cubicBezTo>
                <a:cubicBezTo>
                  <a:pt x="1704" y="2000"/>
                  <a:pt x="1688" y="2048"/>
                  <a:pt x="1640" y="2088"/>
                </a:cubicBezTo>
                <a:cubicBezTo>
                  <a:pt x="1592" y="2128"/>
                  <a:pt x="1496" y="2160"/>
                  <a:pt x="1448" y="2184"/>
                </a:cubicBezTo>
                <a:cubicBezTo>
                  <a:pt x="1400" y="2208"/>
                  <a:pt x="1376" y="2184"/>
                  <a:pt x="1352" y="2232"/>
                </a:cubicBezTo>
                <a:cubicBezTo>
                  <a:pt x="1328" y="2280"/>
                  <a:pt x="1320" y="2416"/>
                  <a:pt x="1304" y="2472"/>
                </a:cubicBezTo>
                <a:cubicBezTo>
                  <a:pt x="1288" y="2528"/>
                  <a:pt x="1272" y="2520"/>
                  <a:pt x="1256" y="2568"/>
                </a:cubicBezTo>
                <a:cubicBezTo>
                  <a:pt x="1240" y="2616"/>
                  <a:pt x="1240" y="2712"/>
                  <a:pt x="1208" y="2760"/>
                </a:cubicBezTo>
                <a:cubicBezTo>
                  <a:pt x="1176" y="2808"/>
                  <a:pt x="1104" y="2792"/>
                  <a:pt x="1064" y="2856"/>
                </a:cubicBezTo>
                <a:cubicBezTo>
                  <a:pt x="1024" y="2920"/>
                  <a:pt x="1016" y="3056"/>
                  <a:pt x="968" y="3144"/>
                </a:cubicBezTo>
                <a:cubicBezTo>
                  <a:pt x="920" y="3232"/>
                  <a:pt x="808" y="3312"/>
                  <a:pt x="776" y="3384"/>
                </a:cubicBezTo>
                <a:cubicBezTo>
                  <a:pt x="744" y="3456"/>
                  <a:pt x="784" y="3512"/>
                  <a:pt x="776" y="3576"/>
                </a:cubicBezTo>
                <a:cubicBezTo>
                  <a:pt x="768" y="3640"/>
                  <a:pt x="712" y="3728"/>
                  <a:pt x="728" y="3768"/>
                </a:cubicBezTo>
                <a:cubicBezTo>
                  <a:pt x="744" y="3808"/>
                  <a:pt x="816" y="3808"/>
                  <a:pt x="872" y="3816"/>
                </a:cubicBezTo>
                <a:cubicBezTo>
                  <a:pt x="928" y="3824"/>
                  <a:pt x="1000" y="3824"/>
                  <a:pt x="1064" y="3816"/>
                </a:cubicBezTo>
                <a:cubicBezTo>
                  <a:pt x="1128" y="3808"/>
                  <a:pt x="1208" y="3752"/>
                  <a:pt x="1256" y="3768"/>
                </a:cubicBezTo>
                <a:cubicBezTo>
                  <a:pt x="1304" y="3784"/>
                  <a:pt x="1320" y="3872"/>
                  <a:pt x="1352" y="3912"/>
                </a:cubicBezTo>
                <a:cubicBezTo>
                  <a:pt x="1384" y="3952"/>
                  <a:pt x="1456" y="4008"/>
                  <a:pt x="1448" y="4008"/>
                </a:cubicBezTo>
                <a:cubicBezTo>
                  <a:pt x="1440" y="4008"/>
                  <a:pt x="1352" y="3928"/>
                  <a:pt x="1304" y="3912"/>
                </a:cubicBezTo>
                <a:cubicBezTo>
                  <a:pt x="1256" y="3896"/>
                  <a:pt x="1168" y="3904"/>
                  <a:pt x="1160" y="3912"/>
                </a:cubicBezTo>
                <a:cubicBezTo>
                  <a:pt x="1152" y="3920"/>
                  <a:pt x="1224" y="3920"/>
                  <a:pt x="1256" y="3960"/>
                </a:cubicBezTo>
                <a:cubicBezTo>
                  <a:pt x="1288" y="4000"/>
                  <a:pt x="1360" y="4136"/>
                  <a:pt x="1352" y="4152"/>
                </a:cubicBezTo>
                <a:cubicBezTo>
                  <a:pt x="1344" y="4168"/>
                  <a:pt x="1248" y="4080"/>
                  <a:pt x="1208" y="4056"/>
                </a:cubicBezTo>
                <a:cubicBezTo>
                  <a:pt x="1168" y="4032"/>
                  <a:pt x="1152" y="4024"/>
                  <a:pt x="1112" y="4008"/>
                </a:cubicBezTo>
                <a:cubicBezTo>
                  <a:pt x="1072" y="3992"/>
                  <a:pt x="1016" y="3976"/>
                  <a:pt x="968" y="3960"/>
                </a:cubicBezTo>
                <a:cubicBezTo>
                  <a:pt x="920" y="3944"/>
                  <a:pt x="864" y="3920"/>
                  <a:pt x="824" y="3912"/>
                </a:cubicBezTo>
                <a:cubicBezTo>
                  <a:pt x="784" y="3904"/>
                  <a:pt x="768" y="3928"/>
                  <a:pt x="728" y="3912"/>
                </a:cubicBezTo>
                <a:cubicBezTo>
                  <a:pt x="688" y="3896"/>
                  <a:pt x="584" y="3816"/>
                  <a:pt x="584" y="3816"/>
                </a:cubicBezTo>
                <a:cubicBezTo>
                  <a:pt x="584" y="3816"/>
                  <a:pt x="680" y="3880"/>
                  <a:pt x="728" y="3912"/>
                </a:cubicBezTo>
                <a:cubicBezTo>
                  <a:pt x="776" y="3944"/>
                  <a:pt x="872" y="3984"/>
                  <a:pt x="872" y="4008"/>
                </a:cubicBezTo>
                <a:cubicBezTo>
                  <a:pt x="872" y="4032"/>
                  <a:pt x="776" y="4048"/>
                  <a:pt x="728" y="4056"/>
                </a:cubicBezTo>
                <a:cubicBezTo>
                  <a:pt x="680" y="4064"/>
                  <a:pt x="624" y="4080"/>
                  <a:pt x="584" y="4056"/>
                </a:cubicBezTo>
                <a:cubicBezTo>
                  <a:pt x="544" y="4032"/>
                  <a:pt x="520" y="3912"/>
                  <a:pt x="488" y="3912"/>
                </a:cubicBezTo>
                <a:cubicBezTo>
                  <a:pt x="456" y="3912"/>
                  <a:pt x="448" y="4016"/>
                  <a:pt x="392" y="4056"/>
                </a:cubicBezTo>
                <a:cubicBezTo>
                  <a:pt x="336" y="4096"/>
                  <a:pt x="216" y="4152"/>
                  <a:pt x="152" y="4152"/>
                </a:cubicBezTo>
                <a:cubicBezTo>
                  <a:pt x="88" y="4152"/>
                  <a:pt x="16" y="4120"/>
                  <a:pt x="8" y="4056"/>
                </a:cubicBezTo>
                <a:cubicBezTo>
                  <a:pt x="0" y="3992"/>
                  <a:pt x="72" y="3872"/>
                  <a:pt x="104" y="3768"/>
                </a:cubicBezTo>
                <a:cubicBezTo>
                  <a:pt x="136" y="3664"/>
                  <a:pt x="168" y="3548"/>
                  <a:pt x="200" y="3432"/>
                </a:cubicBezTo>
              </a:path>
            </a:pathLst>
          </a:custGeom>
          <a:solidFill>
            <a:srgbClr val="9966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5995" name="Group 1659">
            <a:extLst>
              <a:ext uri="{FF2B5EF4-FFF2-40B4-BE49-F238E27FC236}">
                <a16:creationId xmlns:a16="http://schemas.microsoft.com/office/drawing/2014/main" id="{ECB0D5B4-122E-1D84-2829-DE11E753D0D7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3581400"/>
            <a:ext cx="1295400" cy="990600"/>
            <a:chOff x="2352" y="-240"/>
            <a:chExt cx="1592" cy="1440"/>
          </a:xfrm>
        </p:grpSpPr>
        <p:grpSp>
          <p:nvGrpSpPr>
            <p:cNvPr id="23631" name="Group 1660">
              <a:extLst>
                <a:ext uri="{FF2B5EF4-FFF2-40B4-BE49-F238E27FC236}">
                  <a16:creationId xmlns:a16="http://schemas.microsoft.com/office/drawing/2014/main" id="{079CD43A-A15B-64BE-703F-74498FF3C59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3674" name="Freeform 1661">
                <a:extLst>
                  <a:ext uri="{FF2B5EF4-FFF2-40B4-BE49-F238E27FC236}">
                    <a16:creationId xmlns:a16="http://schemas.microsoft.com/office/drawing/2014/main" id="{08EDED8C-C180-A645-C0AC-B8DF3343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75" name="Group 1662">
                <a:extLst>
                  <a:ext uri="{FF2B5EF4-FFF2-40B4-BE49-F238E27FC236}">
                    <a16:creationId xmlns:a16="http://schemas.microsoft.com/office/drawing/2014/main" id="{DAC4707C-BE71-FF59-E19F-D9FC22ADED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76" name="Freeform 1663">
                  <a:extLst>
                    <a:ext uri="{FF2B5EF4-FFF2-40B4-BE49-F238E27FC236}">
                      <a16:creationId xmlns:a16="http://schemas.microsoft.com/office/drawing/2014/main" id="{DB543EBF-FD08-1848-89C1-D33CA46CFC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77" name="Freeform 1664">
                  <a:extLst>
                    <a:ext uri="{FF2B5EF4-FFF2-40B4-BE49-F238E27FC236}">
                      <a16:creationId xmlns:a16="http://schemas.microsoft.com/office/drawing/2014/main" id="{3DB2BE64-FC1E-C786-D874-B6CE14B418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78" name="Freeform 1665">
                  <a:extLst>
                    <a:ext uri="{FF2B5EF4-FFF2-40B4-BE49-F238E27FC236}">
                      <a16:creationId xmlns:a16="http://schemas.microsoft.com/office/drawing/2014/main" id="{CB89B38F-0939-47A5-D100-CB80D2D01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79" name="Freeform 1666">
                  <a:extLst>
                    <a:ext uri="{FF2B5EF4-FFF2-40B4-BE49-F238E27FC236}">
                      <a16:creationId xmlns:a16="http://schemas.microsoft.com/office/drawing/2014/main" id="{19A96BC7-A1AA-9038-0C87-E734EA060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32" name="Group 1667">
              <a:extLst>
                <a:ext uri="{FF2B5EF4-FFF2-40B4-BE49-F238E27FC236}">
                  <a16:creationId xmlns:a16="http://schemas.microsoft.com/office/drawing/2014/main" id="{AD14111F-D9D7-ADB7-0880-28A835D57048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3668" name="Freeform 1668">
                <a:extLst>
                  <a:ext uri="{FF2B5EF4-FFF2-40B4-BE49-F238E27FC236}">
                    <a16:creationId xmlns:a16="http://schemas.microsoft.com/office/drawing/2014/main" id="{98F0306A-537D-DD5D-907A-1A7101E5D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69" name="Group 1669">
                <a:extLst>
                  <a:ext uri="{FF2B5EF4-FFF2-40B4-BE49-F238E27FC236}">
                    <a16:creationId xmlns:a16="http://schemas.microsoft.com/office/drawing/2014/main" id="{4954F4A0-507D-69E2-3E2C-DA996E876B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70" name="Freeform 1670">
                  <a:extLst>
                    <a:ext uri="{FF2B5EF4-FFF2-40B4-BE49-F238E27FC236}">
                      <a16:creationId xmlns:a16="http://schemas.microsoft.com/office/drawing/2014/main" id="{1204DD1F-EF14-2D83-1BDD-0887B9C44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71" name="Freeform 1671">
                  <a:extLst>
                    <a:ext uri="{FF2B5EF4-FFF2-40B4-BE49-F238E27FC236}">
                      <a16:creationId xmlns:a16="http://schemas.microsoft.com/office/drawing/2014/main" id="{94C1413D-7D3C-2B2E-97BB-7DFFD180D4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72" name="Freeform 1672">
                  <a:extLst>
                    <a:ext uri="{FF2B5EF4-FFF2-40B4-BE49-F238E27FC236}">
                      <a16:creationId xmlns:a16="http://schemas.microsoft.com/office/drawing/2014/main" id="{8E87FF3C-8D02-901F-4FAA-C9B155297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73" name="Freeform 1673">
                  <a:extLst>
                    <a:ext uri="{FF2B5EF4-FFF2-40B4-BE49-F238E27FC236}">
                      <a16:creationId xmlns:a16="http://schemas.microsoft.com/office/drawing/2014/main" id="{E89651A7-3C2E-8B5A-CBA3-1F6266FAE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33" name="Group 1674">
              <a:extLst>
                <a:ext uri="{FF2B5EF4-FFF2-40B4-BE49-F238E27FC236}">
                  <a16:creationId xmlns:a16="http://schemas.microsoft.com/office/drawing/2014/main" id="{456F3CF0-F6A2-EC81-5798-D91E7C42FC3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3662" name="Freeform 1675">
                <a:extLst>
                  <a:ext uri="{FF2B5EF4-FFF2-40B4-BE49-F238E27FC236}">
                    <a16:creationId xmlns:a16="http://schemas.microsoft.com/office/drawing/2014/main" id="{2D624406-5DE1-8703-975C-A2F2281F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63" name="Group 1676">
                <a:extLst>
                  <a:ext uri="{FF2B5EF4-FFF2-40B4-BE49-F238E27FC236}">
                    <a16:creationId xmlns:a16="http://schemas.microsoft.com/office/drawing/2014/main" id="{31EDBBBC-508D-DC18-C398-0407AD6000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64" name="Freeform 1677">
                  <a:extLst>
                    <a:ext uri="{FF2B5EF4-FFF2-40B4-BE49-F238E27FC236}">
                      <a16:creationId xmlns:a16="http://schemas.microsoft.com/office/drawing/2014/main" id="{97FBD737-FC51-816E-817C-08FA0DB6D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65" name="Freeform 1678">
                  <a:extLst>
                    <a:ext uri="{FF2B5EF4-FFF2-40B4-BE49-F238E27FC236}">
                      <a16:creationId xmlns:a16="http://schemas.microsoft.com/office/drawing/2014/main" id="{7768DA1E-A202-3A2A-A090-09DD347859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66" name="Freeform 1679">
                  <a:extLst>
                    <a:ext uri="{FF2B5EF4-FFF2-40B4-BE49-F238E27FC236}">
                      <a16:creationId xmlns:a16="http://schemas.microsoft.com/office/drawing/2014/main" id="{D40B6C5C-AD6A-73B7-36BA-E91FC7CEF9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67" name="Freeform 1680">
                  <a:extLst>
                    <a:ext uri="{FF2B5EF4-FFF2-40B4-BE49-F238E27FC236}">
                      <a16:creationId xmlns:a16="http://schemas.microsoft.com/office/drawing/2014/main" id="{C44FD2F6-412F-2970-40A4-155C434412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34" name="Group 1681">
              <a:extLst>
                <a:ext uri="{FF2B5EF4-FFF2-40B4-BE49-F238E27FC236}">
                  <a16:creationId xmlns:a16="http://schemas.microsoft.com/office/drawing/2014/main" id="{2B382082-E80C-985C-337D-CF1533F6B1B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3656" name="Freeform 1682">
                <a:extLst>
                  <a:ext uri="{FF2B5EF4-FFF2-40B4-BE49-F238E27FC236}">
                    <a16:creationId xmlns:a16="http://schemas.microsoft.com/office/drawing/2014/main" id="{B8F24781-68A7-5D47-BDF2-F64ECC6F7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57" name="Group 1683">
                <a:extLst>
                  <a:ext uri="{FF2B5EF4-FFF2-40B4-BE49-F238E27FC236}">
                    <a16:creationId xmlns:a16="http://schemas.microsoft.com/office/drawing/2014/main" id="{FEA2B787-0B27-6E4F-C46A-613565A1A7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58" name="Freeform 1684">
                  <a:extLst>
                    <a:ext uri="{FF2B5EF4-FFF2-40B4-BE49-F238E27FC236}">
                      <a16:creationId xmlns:a16="http://schemas.microsoft.com/office/drawing/2014/main" id="{B7C78F97-2690-CCC2-0C7F-3AF4B01B0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59" name="Freeform 1685">
                  <a:extLst>
                    <a:ext uri="{FF2B5EF4-FFF2-40B4-BE49-F238E27FC236}">
                      <a16:creationId xmlns:a16="http://schemas.microsoft.com/office/drawing/2014/main" id="{E86D631C-FD03-9C6A-4E77-F26FD1879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60" name="Freeform 1686">
                  <a:extLst>
                    <a:ext uri="{FF2B5EF4-FFF2-40B4-BE49-F238E27FC236}">
                      <a16:creationId xmlns:a16="http://schemas.microsoft.com/office/drawing/2014/main" id="{FD3C6EEE-8D7A-16FE-ADE5-E74F767EC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61" name="Freeform 1687">
                  <a:extLst>
                    <a:ext uri="{FF2B5EF4-FFF2-40B4-BE49-F238E27FC236}">
                      <a16:creationId xmlns:a16="http://schemas.microsoft.com/office/drawing/2014/main" id="{69AAD67D-6A9C-302E-47B0-77B2AFC51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35" name="Group 1688">
              <a:extLst>
                <a:ext uri="{FF2B5EF4-FFF2-40B4-BE49-F238E27FC236}">
                  <a16:creationId xmlns:a16="http://schemas.microsoft.com/office/drawing/2014/main" id="{3A6A5B36-3F8D-084A-8D36-8C24A87D810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3650" name="Freeform 1689">
                <a:extLst>
                  <a:ext uri="{FF2B5EF4-FFF2-40B4-BE49-F238E27FC236}">
                    <a16:creationId xmlns:a16="http://schemas.microsoft.com/office/drawing/2014/main" id="{339F1FC4-25F9-2A64-8BA2-6BD82293A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51" name="Group 1690">
                <a:extLst>
                  <a:ext uri="{FF2B5EF4-FFF2-40B4-BE49-F238E27FC236}">
                    <a16:creationId xmlns:a16="http://schemas.microsoft.com/office/drawing/2014/main" id="{DDF6E626-49A8-1780-C699-709A7A975C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52" name="Freeform 1691">
                  <a:extLst>
                    <a:ext uri="{FF2B5EF4-FFF2-40B4-BE49-F238E27FC236}">
                      <a16:creationId xmlns:a16="http://schemas.microsoft.com/office/drawing/2014/main" id="{672890F1-9F49-B499-9BAD-35784857D5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53" name="Freeform 1692">
                  <a:extLst>
                    <a:ext uri="{FF2B5EF4-FFF2-40B4-BE49-F238E27FC236}">
                      <a16:creationId xmlns:a16="http://schemas.microsoft.com/office/drawing/2014/main" id="{F98D3716-4DC3-7F1C-8B78-67BB20A530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54" name="Freeform 1693">
                  <a:extLst>
                    <a:ext uri="{FF2B5EF4-FFF2-40B4-BE49-F238E27FC236}">
                      <a16:creationId xmlns:a16="http://schemas.microsoft.com/office/drawing/2014/main" id="{A590D5BA-2177-66F4-5792-144A1AEA5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55" name="Freeform 1694">
                  <a:extLst>
                    <a:ext uri="{FF2B5EF4-FFF2-40B4-BE49-F238E27FC236}">
                      <a16:creationId xmlns:a16="http://schemas.microsoft.com/office/drawing/2014/main" id="{D54BCF60-311D-0123-01FE-4D6B596229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36" name="Group 1695">
              <a:extLst>
                <a:ext uri="{FF2B5EF4-FFF2-40B4-BE49-F238E27FC236}">
                  <a16:creationId xmlns:a16="http://schemas.microsoft.com/office/drawing/2014/main" id="{349CCBCF-7DD4-C530-8E8B-7E51DE741A4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3644" name="Freeform 1696">
                <a:extLst>
                  <a:ext uri="{FF2B5EF4-FFF2-40B4-BE49-F238E27FC236}">
                    <a16:creationId xmlns:a16="http://schemas.microsoft.com/office/drawing/2014/main" id="{9D5FBDC6-289F-6C14-A156-78A077B7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45" name="Group 1697">
                <a:extLst>
                  <a:ext uri="{FF2B5EF4-FFF2-40B4-BE49-F238E27FC236}">
                    <a16:creationId xmlns:a16="http://schemas.microsoft.com/office/drawing/2014/main" id="{5482CF50-52D9-E395-379B-41F2AB6726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46" name="Freeform 1698">
                  <a:extLst>
                    <a:ext uri="{FF2B5EF4-FFF2-40B4-BE49-F238E27FC236}">
                      <a16:creationId xmlns:a16="http://schemas.microsoft.com/office/drawing/2014/main" id="{31F3D1E2-670D-9916-F7EE-0B7971FB56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47" name="Freeform 1699">
                  <a:extLst>
                    <a:ext uri="{FF2B5EF4-FFF2-40B4-BE49-F238E27FC236}">
                      <a16:creationId xmlns:a16="http://schemas.microsoft.com/office/drawing/2014/main" id="{7CF16553-64BB-754B-C838-EC165532E7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48" name="Freeform 1700">
                  <a:extLst>
                    <a:ext uri="{FF2B5EF4-FFF2-40B4-BE49-F238E27FC236}">
                      <a16:creationId xmlns:a16="http://schemas.microsoft.com/office/drawing/2014/main" id="{293387E5-A96B-19E3-0705-3AE47AE28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49" name="Freeform 1701">
                  <a:extLst>
                    <a:ext uri="{FF2B5EF4-FFF2-40B4-BE49-F238E27FC236}">
                      <a16:creationId xmlns:a16="http://schemas.microsoft.com/office/drawing/2014/main" id="{E5CCA580-3FBB-A232-0EB1-68AC6153A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3637" name="Group 1702">
              <a:extLst>
                <a:ext uri="{FF2B5EF4-FFF2-40B4-BE49-F238E27FC236}">
                  <a16:creationId xmlns:a16="http://schemas.microsoft.com/office/drawing/2014/main" id="{45901D21-982A-F894-A24C-4E3695D5714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3638" name="Freeform 1703">
                <a:extLst>
                  <a:ext uri="{FF2B5EF4-FFF2-40B4-BE49-F238E27FC236}">
                    <a16:creationId xmlns:a16="http://schemas.microsoft.com/office/drawing/2014/main" id="{97B9D626-B4A4-678B-7071-0D81F9423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3639" name="Group 1704">
                <a:extLst>
                  <a:ext uri="{FF2B5EF4-FFF2-40B4-BE49-F238E27FC236}">
                    <a16:creationId xmlns:a16="http://schemas.microsoft.com/office/drawing/2014/main" id="{62F70900-C671-79D0-E792-1A751DB0B3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3640" name="Freeform 1705">
                  <a:extLst>
                    <a:ext uri="{FF2B5EF4-FFF2-40B4-BE49-F238E27FC236}">
                      <a16:creationId xmlns:a16="http://schemas.microsoft.com/office/drawing/2014/main" id="{457A62E0-D65E-C396-0168-BF560C3A5E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41" name="Freeform 1706">
                  <a:extLst>
                    <a:ext uri="{FF2B5EF4-FFF2-40B4-BE49-F238E27FC236}">
                      <a16:creationId xmlns:a16="http://schemas.microsoft.com/office/drawing/2014/main" id="{3A064DBA-5D4B-2D62-304F-776DC30A1C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42" name="Freeform 1707">
                  <a:extLst>
                    <a:ext uri="{FF2B5EF4-FFF2-40B4-BE49-F238E27FC236}">
                      <a16:creationId xmlns:a16="http://schemas.microsoft.com/office/drawing/2014/main" id="{FE3EBE08-4EA5-9B40-D989-90F0BD9E0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43" name="Freeform 1708">
                  <a:extLst>
                    <a:ext uri="{FF2B5EF4-FFF2-40B4-BE49-F238E27FC236}">
                      <a16:creationId xmlns:a16="http://schemas.microsoft.com/office/drawing/2014/main" id="{DF70D0C9-061A-33C9-A65B-4E9C1F52C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0509" name="Group 601">
            <a:extLst>
              <a:ext uri="{FF2B5EF4-FFF2-40B4-BE49-F238E27FC236}">
                <a16:creationId xmlns:a16="http://schemas.microsoft.com/office/drawing/2014/main" id="{9D1F8DB1-822D-B156-1D36-05A32301A0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362200" y="1905000"/>
            <a:ext cx="2895600" cy="4038600"/>
            <a:chOff x="2880" y="-1968"/>
            <a:chExt cx="2214" cy="1800"/>
          </a:xfrm>
        </p:grpSpPr>
        <p:sp>
          <p:nvSpPr>
            <p:cNvPr id="23458" name="Freeform 602">
              <a:extLst>
                <a:ext uri="{FF2B5EF4-FFF2-40B4-BE49-F238E27FC236}">
                  <a16:creationId xmlns:a16="http://schemas.microsoft.com/office/drawing/2014/main" id="{51F5E6E6-5C42-0BEC-10C2-1ED2AA159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459" name="Freeform 603">
              <a:extLst>
                <a:ext uri="{FF2B5EF4-FFF2-40B4-BE49-F238E27FC236}">
                  <a16:creationId xmlns:a16="http://schemas.microsoft.com/office/drawing/2014/main" id="{8FC1FDE3-90E1-8E18-7282-381C56C14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460" name="Group 604">
              <a:extLst>
                <a:ext uri="{FF2B5EF4-FFF2-40B4-BE49-F238E27FC236}">
                  <a16:creationId xmlns:a16="http://schemas.microsoft.com/office/drawing/2014/main" id="{CDDAABC9-254D-E809-FCE6-CD0940AF561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23623" name="Freeform 605">
                <a:extLst>
                  <a:ext uri="{FF2B5EF4-FFF2-40B4-BE49-F238E27FC236}">
                    <a16:creationId xmlns:a16="http://schemas.microsoft.com/office/drawing/2014/main" id="{9EB7C615-07D6-A39A-2697-A337E6C76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4" name="Freeform 606">
                <a:extLst>
                  <a:ext uri="{FF2B5EF4-FFF2-40B4-BE49-F238E27FC236}">
                    <a16:creationId xmlns:a16="http://schemas.microsoft.com/office/drawing/2014/main" id="{CD206B7D-B032-A736-1EC6-F300DDC7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5" name="Freeform 607">
                <a:extLst>
                  <a:ext uri="{FF2B5EF4-FFF2-40B4-BE49-F238E27FC236}">
                    <a16:creationId xmlns:a16="http://schemas.microsoft.com/office/drawing/2014/main" id="{7F319E25-C3B5-71FD-B8E5-838085A39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6" name="Freeform 608">
                <a:extLst>
                  <a:ext uri="{FF2B5EF4-FFF2-40B4-BE49-F238E27FC236}">
                    <a16:creationId xmlns:a16="http://schemas.microsoft.com/office/drawing/2014/main" id="{375BB842-1DF1-14DA-B362-ABCF54D86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7" name="Freeform 609">
                <a:extLst>
                  <a:ext uri="{FF2B5EF4-FFF2-40B4-BE49-F238E27FC236}">
                    <a16:creationId xmlns:a16="http://schemas.microsoft.com/office/drawing/2014/main" id="{8801B4F6-3EE8-D7D3-6BC7-2321A8459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8" name="Freeform 610">
                <a:extLst>
                  <a:ext uri="{FF2B5EF4-FFF2-40B4-BE49-F238E27FC236}">
                    <a16:creationId xmlns:a16="http://schemas.microsoft.com/office/drawing/2014/main" id="{5EFACCA3-79A0-170D-0692-05567503A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9" name="Freeform 611">
                <a:extLst>
                  <a:ext uri="{FF2B5EF4-FFF2-40B4-BE49-F238E27FC236}">
                    <a16:creationId xmlns:a16="http://schemas.microsoft.com/office/drawing/2014/main" id="{39EEF9A7-2E56-3236-6A75-1833394B77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30" name="Freeform 612">
                <a:extLst>
                  <a:ext uri="{FF2B5EF4-FFF2-40B4-BE49-F238E27FC236}">
                    <a16:creationId xmlns:a16="http://schemas.microsoft.com/office/drawing/2014/main" id="{3356285F-F92B-3314-3392-012896FF3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1" name="Group 613">
              <a:extLst>
                <a:ext uri="{FF2B5EF4-FFF2-40B4-BE49-F238E27FC236}">
                  <a16:creationId xmlns:a16="http://schemas.microsoft.com/office/drawing/2014/main" id="{0F3DCD61-5CFD-DD4C-B485-ADC10C3FE4E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23615" name="Freeform 614">
                <a:extLst>
                  <a:ext uri="{FF2B5EF4-FFF2-40B4-BE49-F238E27FC236}">
                    <a16:creationId xmlns:a16="http://schemas.microsoft.com/office/drawing/2014/main" id="{9C23AA43-FE6A-033C-A057-5E61DE2CE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6" name="Freeform 615">
                <a:extLst>
                  <a:ext uri="{FF2B5EF4-FFF2-40B4-BE49-F238E27FC236}">
                    <a16:creationId xmlns:a16="http://schemas.microsoft.com/office/drawing/2014/main" id="{428BFDB1-BC69-176D-8428-D81B5D1CC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7" name="Freeform 616">
                <a:extLst>
                  <a:ext uri="{FF2B5EF4-FFF2-40B4-BE49-F238E27FC236}">
                    <a16:creationId xmlns:a16="http://schemas.microsoft.com/office/drawing/2014/main" id="{073342DC-8020-9151-0701-D02236961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8" name="Freeform 617">
                <a:extLst>
                  <a:ext uri="{FF2B5EF4-FFF2-40B4-BE49-F238E27FC236}">
                    <a16:creationId xmlns:a16="http://schemas.microsoft.com/office/drawing/2014/main" id="{7AD78BE8-60E5-7276-E7EA-EF4629D93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9" name="Freeform 618">
                <a:extLst>
                  <a:ext uri="{FF2B5EF4-FFF2-40B4-BE49-F238E27FC236}">
                    <a16:creationId xmlns:a16="http://schemas.microsoft.com/office/drawing/2014/main" id="{7198DE2D-CE70-12D8-791C-227E4B1F7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0" name="Freeform 619">
                <a:extLst>
                  <a:ext uri="{FF2B5EF4-FFF2-40B4-BE49-F238E27FC236}">
                    <a16:creationId xmlns:a16="http://schemas.microsoft.com/office/drawing/2014/main" id="{27F7B27F-3E5C-BACF-3D85-28F442B82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1" name="Freeform 620">
                <a:extLst>
                  <a:ext uri="{FF2B5EF4-FFF2-40B4-BE49-F238E27FC236}">
                    <a16:creationId xmlns:a16="http://schemas.microsoft.com/office/drawing/2014/main" id="{2B870BBD-07A3-4CD2-BA6C-1A395C6CD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22" name="Freeform 621">
                <a:extLst>
                  <a:ext uri="{FF2B5EF4-FFF2-40B4-BE49-F238E27FC236}">
                    <a16:creationId xmlns:a16="http://schemas.microsoft.com/office/drawing/2014/main" id="{2D479B76-5D59-5BED-0C77-74E681F73A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2" name="Group 622">
              <a:extLst>
                <a:ext uri="{FF2B5EF4-FFF2-40B4-BE49-F238E27FC236}">
                  <a16:creationId xmlns:a16="http://schemas.microsoft.com/office/drawing/2014/main" id="{F1AF423B-5E51-ED39-439E-087CA22BF91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23607" name="Freeform 623">
                <a:extLst>
                  <a:ext uri="{FF2B5EF4-FFF2-40B4-BE49-F238E27FC236}">
                    <a16:creationId xmlns:a16="http://schemas.microsoft.com/office/drawing/2014/main" id="{B87E9E8E-28D3-C77F-1F2B-A7D3AFAAF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8" name="Freeform 624">
                <a:extLst>
                  <a:ext uri="{FF2B5EF4-FFF2-40B4-BE49-F238E27FC236}">
                    <a16:creationId xmlns:a16="http://schemas.microsoft.com/office/drawing/2014/main" id="{ECF282AC-E49E-CDCB-19AA-6B2E8B4A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9" name="Freeform 625">
                <a:extLst>
                  <a:ext uri="{FF2B5EF4-FFF2-40B4-BE49-F238E27FC236}">
                    <a16:creationId xmlns:a16="http://schemas.microsoft.com/office/drawing/2014/main" id="{6A4E32D2-E770-F03B-EAE0-A2C2DF806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0" name="Freeform 626">
                <a:extLst>
                  <a:ext uri="{FF2B5EF4-FFF2-40B4-BE49-F238E27FC236}">
                    <a16:creationId xmlns:a16="http://schemas.microsoft.com/office/drawing/2014/main" id="{BCE58FBE-EE52-2D39-A5B9-4C1785772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1" name="Freeform 627">
                <a:extLst>
                  <a:ext uri="{FF2B5EF4-FFF2-40B4-BE49-F238E27FC236}">
                    <a16:creationId xmlns:a16="http://schemas.microsoft.com/office/drawing/2014/main" id="{A492CEC6-6EFC-A86C-F739-AEF481136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2" name="Freeform 628">
                <a:extLst>
                  <a:ext uri="{FF2B5EF4-FFF2-40B4-BE49-F238E27FC236}">
                    <a16:creationId xmlns:a16="http://schemas.microsoft.com/office/drawing/2014/main" id="{00E5B771-19E4-1E73-6392-2ABEA7BBE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3" name="Freeform 629">
                <a:extLst>
                  <a:ext uri="{FF2B5EF4-FFF2-40B4-BE49-F238E27FC236}">
                    <a16:creationId xmlns:a16="http://schemas.microsoft.com/office/drawing/2014/main" id="{268A0619-5AF9-7EE3-FC37-824524E3B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14" name="Freeform 630">
                <a:extLst>
                  <a:ext uri="{FF2B5EF4-FFF2-40B4-BE49-F238E27FC236}">
                    <a16:creationId xmlns:a16="http://schemas.microsoft.com/office/drawing/2014/main" id="{A6A104F2-C503-82A1-D3BC-078E44BB8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3" name="Group 631">
              <a:extLst>
                <a:ext uri="{FF2B5EF4-FFF2-40B4-BE49-F238E27FC236}">
                  <a16:creationId xmlns:a16="http://schemas.microsoft.com/office/drawing/2014/main" id="{1D243586-15B7-5D18-AF43-C3454384425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23599" name="Freeform 632">
                <a:extLst>
                  <a:ext uri="{FF2B5EF4-FFF2-40B4-BE49-F238E27FC236}">
                    <a16:creationId xmlns:a16="http://schemas.microsoft.com/office/drawing/2014/main" id="{67D7B1AE-4912-3D81-1B34-A9D345E17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0" name="Freeform 633">
                <a:extLst>
                  <a:ext uri="{FF2B5EF4-FFF2-40B4-BE49-F238E27FC236}">
                    <a16:creationId xmlns:a16="http://schemas.microsoft.com/office/drawing/2014/main" id="{72344637-9917-F0C7-93DD-2FBB3B2FE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1" name="Freeform 634">
                <a:extLst>
                  <a:ext uri="{FF2B5EF4-FFF2-40B4-BE49-F238E27FC236}">
                    <a16:creationId xmlns:a16="http://schemas.microsoft.com/office/drawing/2014/main" id="{8DB1BC8C-07FF-83D6-5BCC-8E2F24BFB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2" name="Freeform 635">
                <a:extLst>
                  <a:ext uri="{FF2B5EF4-FFF2-40B4-BE49-F238E27FC236}">
                    <a16:creationId xmlns:a16="http://schemas.microsoft.com/office/drawing/2014/main" id="{56CB4DBD-D19F-C8A7-F1A8-546576C11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3" name="Freeform 636">
                <a:extLst>
                  <a:ext uri="{FF2B5EF4-FFF2-40B4-BE49-F238E27FC236}">
                    <a16:creationId xmlns:a16="http://schemas.microsoft.com/office/drawing/2014/main" id="{C5B5C4B7-B99B-1CC3-235F-C8015C7B2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4" name="Freeform 637">
                <a:extLst>
                  <a:ext uri="{FF2B5EF4-FFF2-40B4-BE49-F238E27FC236}">
                    <a16:creationId xmlns:a16="http://schemas.microsoft.com/office/drawing/2014/main" id="{BE246B45-5314-6FA0-49C9-1A99B0BBA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5" name="Freeform 638">
                <a:extLst>
                  <a:ext uri="{FF2B5EF4-FFF2-40B4-BE49-F238E27FC236}">
                    <a16:creationId xmlns:a16="http://schemas.microsoft.com/office/drawing/2014/main" id="{9CACC6B1-28AD-5C81-BDC2-6149F245E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606" name="Freeform 639">
                <a:extLst>
                  <a:ext uri="{FF2B5EF4-FFF2-40B4-BE49-F238E27FC236}">
                    <a16:creationId xmlns:a16="http://schemas.microsoft.com/office/drawing/2014/main" id="{C0E746F5-5CF7-60BC-0828-AA14BC683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4" name="Group 640">
              <a:extLst>
                <a:ext uri="{FF2B5EF4-FFF2-40B4-BE49-F238E27FC236}">
                  <a16:creationId xmlns:a16="http://schemas.microsoft.com/office/drawing/2014/main" id="{B670456D-3831-0AE5-66D4-CCCBAD5BAF21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23591" name="Freeform 641">
                <a:extLst>
                  <a:ext uri="{FF2B5EF4-FFF2-40B4-BE49-F238E27FC236}">
                    <a16:creationId xmlns:a16="http://schemas.microsoft.com/office/drawing/2014/main" id="{66C9307C-6460-3DE7-877E-C20687824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2" name="Freeform 642">
                <a:extLst>
                  <a:ext uri="{FF2B5EF4-FFF2-40B4-BE49-F238E27FC236}">
                    <a16:creationId xmlns:a16="http://schemas.microsoft.com/office/drawing/2014/main" id="{3845512E-E64E-EE02-A3D1-4AE23A99B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3" name="Freeform 643">
                <a:extLst>
                  <a:ext uri="{FF2B5EF4-FFF2-40B4-BE49-F238E27FC236}">
                    <a16:creationId xmlns:a16="http://schemas.microsoft.com/office/drawing/2014/main" id="{79D66C00-584A-104A-BAED-9663BEDC2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4" name="Freeform 644">
                <a:extLst>
                  <a:ext uri="{FF2B5EF4-FFF2-40B4-BE49-F238E27FC236}">
                    <a16:creationId xmlns:a16="http://schemas.microsoft.com/office/drawing/2014/main" id="{F7307206-E93C-D87E-FD1E-C7EBE25B1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5" name="Freeform 645">
                <a:extLst>
                  <a:ext uri="{FF2B5EF4-FFF2-40B4-BE49-F238E27FC236}">
                    <a16:creationId xmlns:a16="http://schemas.microsoft.com/office/drawing/2014/main" id="{D165E9D6-E07D-EB33-A996-21A3DF24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6" name="Freeform 646">
                <a:extLst>
                  <a:ext uri="{FF2B5EF4-FFF2-40B4-BE49-F238E27FC236}">
                    <a16:creationId xmlns:a16="http://schemas.microsoft.com/office/drawing/2014/main" id="{30286C15-2C8B-0DEC-9A8F-B530CCFCF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7" name="Freeform 647">
                <a:extLst>
                  <a:ext uri="{FF2B5EF4-FFF2-40B4-BE49-F238E27FC236}">
                    <a16:creationId xmlns:a16="http://schemas.microsoft.com/office/drawing/2014/main" id="{F9EA5785-418F-E406-CE57-EF992FA49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8" name="Freeform 648">
                <a:extLst>
                  <a:ext uri="{FF2B5EF4-FFF2-40B4-BE49-F238E27FC236}">
                    <a16:creationId xmlns:a16="http://schemas.microsoft.com/office/drawing/2014/main" id="{155AA4DA-19D8-2298-6DA4-24F497C1B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5" name="Group 649">
              <a:extLst>
                <a:ext uri="{FF2B5EF4-FFF2-40B4-BE49-F238E27FC236}">
                  <a16:creationId xmlns:a16="http://schemas.microsoft.com/office/drawing/2014/main" id="{F38B6F53-C7DD-319A-F675-6624A5B1AC4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23583" name="Freeform 650">
                <a:extLst>
                  <a:ext uri="{FF2B5EF4-FFF2-40B4-BE49-F238E27FC236}">
                    <a16:creationId xmlns:a16="http://schemas.microsoft.com/office/drawing/2014/main" id="{C15BBA9F-FFC9-8AB7-5FEC-19DC18E2D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4" name="Freeform 651">
                <a:extLst>
                  <a:ext uri="{FF2B5EF4-FFF2-40B4-BE49-F238E27FC236}">
                    <a16:creationId xmlns:a16="http://schemas.microsoft.com/office/drawing/2014/main" id="{3B8A627D-E2EA-57AB-B7D3-D9C32F03F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5" name="Freeform 652">
                <a:extLst>
                  <a:ext uri="{FF2B5EF4-FFF2-40B4-BE49-F238E27FC236}">
                    <a16:creationId xmlns:a16="http://schemas.microsoft.com/office/drawing/2014/main" id="{97A0AAFB-6A74-160F-6775-A66CB14B5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6" name="Freeform 653">
                <a:extLst>
                  <a:ext uri="{FF2B5EF4-FFF2-40B4-BE49-F238E27FC236}">
                    <a16:creationId xmlns:a16="http://schemas.microsoft.com/office/drawing/2014/main" id="{501A5DBE-99A8-3F83-8BF5-5E1896013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7" name="Freeform 654">
                <a:extLst>
                  <a:ext uri="{FF2B5EF4-FFF2-40B4-BE49-F238E27FC236}">
                    <a16:creationId xmlns:a16="http://schemas.microsoft.com/office/drawing/2014/main" id="{09492621-02BF-1146-7F4B-5315262D5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8" name="Freeform 655">
                <a:extLst>
                  <a:ext uri="{FF2B5EF4-FFF2-40B4-BE49-F238E27FC236}">
                    <a16:creationId xmlns:a16="http://schemas.microsoft.com/office/drawing/2014/main" id="{4906DC04-FABD-277A-835F-B9C4EE672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9" name="Freeform 656">
                <a:extLst>
                  <a:ext uri="{FF2B5EF4-FFF2-40B4-BE49-F238E27FC236}">
                    <a16:creationId xmlns:a16="http://schemas.microsoft.com/office/drawing/2014/main" id="{4DDEDDA7-6F93-137A-3C84-2C6B10D89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90" name="Freeform 657">
                <a:extLst>
                  <a:ext uri="{FF2B5EF4-FFF2-40B4-BE49-F238E27FC236}">
                    <a16:creationId xmlns:a16="http://schemas.microsoft.com/office/drawing/2014/main" id="{799CFAD5-AD9A-BBAB-66CA-B0D467931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6" name="Group 658">
              <a:extLst>
                <a:ext uri="{FF2B5EF4-FFF2-40B4-BE49-F238E27FC236}">
                  <a16:creationId xmlns:a16="http://schemas.microsoft.com/office/drawing/2014/main" id="{B45524F7-FD1C-55D9-0356-B596F386DDE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23575" name="Freeform 659">
                <a:extLst>
                  <a:ext uri="{FF2B5EF4-FFF2-40B4-BE49-F238E27FC236}">
                    <a16:creationId xmlns:a16="http://schemas.microsoft.com/office/drawing/2014/main" id="{CC467D0B-B7CA-D841-A0B2-70F2F56D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6" name="Freeform 660">
                <a:extLst>
                  <a:ext uri="{FF2B5EF4-FFF2-40B4-BE49-F238E27FC236}">
                    <a16:creationId xmlns:a16="http://schemas.microsoft.com/office/drawing/2014/main" id="{E1B3C808-8CE9-8A27-FD74-32FC715FF3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7" name="Freeform 661">
                <a:extLst>
                  <a:ext uri="{FF2B5EF4-FFF2-40B4-BE49-F238E27FC236}">
                    <a16:creationId xmlns:a16="http://schemas.microsoft.com/office/drawing/2014/main" id="{5F735A0E-639A-15A4-5378-9EB6DB0D0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8" name="Freeform 662">
                <a:extLst>
                  <a:ext uri="{FF2B5EF4-FFF2-40B4-BE49-F238E27FC236}">
                    <a16:creationId xmlns:a16="http://schemas.microsoft.com/office/drawing/2014/main" id="{02F43880-C3B3-98A1-2358-352700914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9" name="Freeform 663">
                <a:extLst>
                  <a:ext uri="{FF2B5EF4-FFF2-40B4-BE49-F238E27FC236}">
                    <a16:creationId xmlns:a16="http://schemas.microsoft.com/office/drawing/2014/main" id="{7BAA003A-C4D4-9A85-3A7A-1D45F36E9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0" name="Freeform 664">
                <a:extLst>
                  <a:ext uri="{FF2B5EF4-FFF2-40B4-BE49-F238E27FC236}">
                    <a16:creationId xmlns:a16="http://schemas.microsoft.com/office/drawing/2014/main" id="{C55E4560-65E5-EE27-57FB-93F7623F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1" name="Freeform 665">
                <a:extLst>
                  <a:ext uri="{FF2B5EF4-FFF2-40B4-BE49-F238E27FC236}">
                    <a16:creationId xmlns:a16="http://schemas.microsoft.com/office/drawing/2014/main" id="{7D150B45-7C33-4B02-DCFE-D1DB12F99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82" name="Freeform 666">
                <a:extLst>
                  <a:ext uri="{FF2B5EF4-FFF2-40B4-BE49-F238E27FC236}">
                    <a16:creationId xmlns:a16="http://schemas.microsoft.com/office/drawing/2014/main" id="{23DCCDC6-6A4C-66FF-23B1-1CD910D2C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7" name="Group 667">
              <a:extLst>
                <a:ext uri="{FF2B5EF4-FFF2-40B4-BE49-F238E27FC236}">
                  <a16:creationId xmlns:a16="http://schemas.microsoft.com/office/drawing/2014/main" id="{566A35D2-71E4-794C-1D93-7E048EB19D6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23567" name="Freeform 668">
                <a:extLst>
                  <a:ext uri="{FF2B5EF4-FFF2-40B4-BE49-F238E27FC236}">
                    <a16:creationId xmlns:a16="http://schemas.microsoft.com/office/drawing/2014/main" id="{F04B7DF5-4B3E-DD26-A2EF-4CF7D9E7A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8" name="Freeform 669">
                <a:extLst>
                  <a:ext uri="{FF2B5EF4-FFF2-40B4-BE49-F238E27FC236}">
                    <a16:creationId xmlns:a16="http://schemas.microsoft.com/office/drawing/2014/main" id="{2BDFF977-90DD-36EC-817D-073B1D795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9" name="Freeform 670">
                <a:extLst>
                  <a:ext uri="{FF2B5EF4-FFF2-40B4-BE49-F238E27FC236}">
                    <a16:creationId xmlns:a16="http://schemas.microsoft.com/office/drawing/2014/main" id="{344AF831-EA1F-B499-E741-1A9228047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0" name="Freeform 671">
                <a:extLst>
                  <a:ext uri="{FF2B5EF4-FFF2-40B4-BE49-F238E27FC236}">
                    <a16:creationId xmlns:a16="http://schemas.microsoft.com/office/drawing/2014/main" id="{6B8BB901-C153-E7DB-64D0-9E262DBCB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1" name="Freeform 672">
                <a:extLst>
                  <a:ext uri="{FF2B5EF4-FFF2-40B4-BE49-F238E27FC236}">
                    <a16:creationId xmlns:a16="http://schemas.microsoft.com/office/drawing/2014/main" id="{3E0FE3CA-4401-C79E-7BB9-F0D70BC6A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2" name="Freeform 673">
                <a:extLst>
                  <a:ext uri="{FF2B5EF4-FFF2-40B4-BE49-F238E27FC236}">
                    <a16:creationId xmlns:a16="http://schemas.microsoft.com/office/drawing/2014/main" id="{89032A6A-ED10-29EF-1309-6A7EBA00F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3" name="Freeform 674">
                <a:extLst>
                  <a:ext uri="{FF2B5EF4-FFF2-40B4-BE49-F238E27FC236}">
                    <a16:creationId xmlns:a16="http://schemas.microsoft.com/office/drawing/2014/main" id="{53D855A8-72DF-BADD-01C5-21B9C949D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74" name="Freeform 675">
                <a:extLst>
                  <a:ext uri="{FF2B5EF4-FFF2-40B4-BE49-F238E27FC236}">
                    <a16:creationId xmlns:a16="http://schemas.microsoft.com/office/drawing/2014/main" id="{A16915E8-12F1-14B0-2DBA-30FA91969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8" name="Group 676">
              <a:extLst>
                <a:ext uri="{FF2B5EF4-FFF2-40B4-BE49-F238E27FC236}">
                  <a16:creationId xmlns:a16="http://schemas.microsoft.com/office/drawing/2014/main" id="{8AFAABBF-636C-B460-8D1C-B3D046F576F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23559" name="Freeform 677">
                <a:extLst>
                  <a:ext uri="{FF2B5EF4-FFF2-40B4-BE49-F238E27FC236}">
                    <a16:creationId xmlns:a16="http://schemas.microsoft.com/office/drawing/2014/main" id="{E90DF57F-2566-AFFA-AF4E-5D420CBC0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0" name="Freeform 678">
                <a:extLst>
                  <a:ext uri="{FF2B5EF4-FFF2-40B4-BE49-F238E27FC236}">
                    <a16:creationId xmlns:a16="http://schemas.microsoft.com/office/drawing/2014/main" id="{E864EDEE-787E-9A41-A30B-4A71004AF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1" name="Freeform 679">
                <a:extLst>
                  <a:ext uri="{FF2B5EF4-FFF2-40B4-BE49-F238E27FC236}">
                    <a16:creationId xmlns:a16="http://schemas.microsoft.com/office/drawing/2014/main" id="{EE06B339-695C-FA7A-59F0-781F93479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2" name="Freeform 680">
                <a:extLst>
                  <a:ext uri="{FF2B5EF4-FFF2-40B4-BE49-F238E27FC236}">
                    <a16:creationId xmlns:a16="http://schemas.microsoft.com/office/drawing/2014/main" id="{66B925B6-F61C-F423-0445-98142DD0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3" name="Freeform 681">
                <a:extLst>
                  <a:ext uri="{FF2B5EF4-FFF2-40B4-BE49-F238E27FC236}">
                    <a16:creationId xmlns:a16="http://schemas.microsoft.com/office/drawing/2014/main" id="{DEF42C7F-D7A0-3DCE-C544-D0F29097A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4" name="Freeform 682">
                <a:extLst>
                  <a:ext uri="{FF2B5EF4-FFF2-40B4-BE49-F238E27FC236}">
                    <a16:creationId xmlns:a16="http://schemas.microsoft.com/office/drawing/2014/main" id="{198737D1-03BE-976F-B8FE-7ED39C46F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5" name="Freeform 683">
                <a:extLst>
                  <a:ext uri="{FF2B5EF4-FFF2-40B4-BE49-F238E27FC236}">
                    <a16:creationId xmlns:a16="http://schemas.microsoft.com/office/drawing/2014/main" id="{532E415B-6BA3-03D7-B432-9E13B74D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66" name="Freeform 684">
                <a:extLst>
                  <a:ext uri="{FF2B5EF4-FFF2-40B4-BE49-F238E27FC236}">
                    <a16:creationId xmlns:a16="http://schemas.microsoft.com/office/drawing/2014/main" id="{2413388C-F079-3920-1147-22C27770A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69" name="Group 685">
              <a:extLst>
                <a:ext uri="{FF2B5EF4-FFF2-40B4-BE49-F238E27FC236}">
                  <a16:creationId xmlns:a16="http://schemas.microsoft.com/office/drawing/2014/main" id="{80748C1B-C6CA-EA70-4580-B9292FDB25C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23551" name="Freeform 686">
                <a:extLst>
                  <a:ext uri="{FF2B5EF4-FFF2-40B4-BE49-F238E27FC236}">
                    <a16:creationId xmlns:a16="http://schemas.microsoft.com/office/drawing/2014/main" id="{3302322A-DBFE-B806-026F-578240FD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2" name="Freeform 687">
                <a:extLst>
                  <a:ext uri="{FF2B5EF4-FFF2-40B4-BE49-F238E27FC236}">
                    <a16:creationId xmlns:a16="http://schemas.microsoft.com/office/drawing/2014/main" id="{258DD095-1522-E9DB-3C50-B5F1DD7C39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3" name="Freeform 688">
                <a:extLst>
                  <a:ext uri="{FF2B5EF4-FFF2-40B4-BE49-F238E27FC236}">
                    <a16:creationId xmlns:a16="http://schemas.microsoft.com/office/drawing/2014/main" id="{C8B6D3D6-4CC1-D12A-B3FC-19749BD945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4" name="Freeform 689">
                <a:extLst>
                  <a:ext uri="{FF2B5EF4-FFF2-40B4-BE49-F238E27FC236}">
                    <a16:creationId xmlns:a16="http://schemas.microsoft.com/office/drawing/2014/main" id="{664763E4-19D6-566A-CFAF-0436C6513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5" name="Freeform 690">
                <a:extLst>
                  <a:ext uri="{FF2B5EF4-FFF2-40B4-BE49-F238E27FC236}">
                    <a16:creationId xmlns:a16="http://schemas.microsoft.com/office/drawing/2014/main" id="{BC32B104-1339-7531-6F42-161F586DC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6" name="Freeform 691">
                <a:extLst>
                  <a:ext uri="{FF2B5EF4-FFF2-40B4-BE49-F238E27FC236}">
                    <a16:creationId xmlns:a16="http://schemas.microsoft.com/office/drawing/2014/main" id="{E7768798-3478-8AEB-918B-11FE3C1B1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7" name="Freeform 692">
                <a:extLst>
                  <a:ext uri="{FF2B5EF4-FFF2-40B4-BE49-F238E27FC236}">
                    <a16:creationId xmlns:a16="http://schemas.microsoft.com/office/drawing/2014/main" id="{7F0C883B-A377-81C4-4EB9-111933546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8" name="Freeform 693">
                <a:extLst>
                  <a:ext uri="{FF2B5EF4-FFF2-40B4-BE49-F238E27FC236}">
                    <a16:creationId xmlns:a16="http://schemas.microsoft.com/office/drawing/2014/main" id="{E988AA8A-ADE6-D690-C7FE-A5BEF8606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0" name="Group 694">
              <a:extLst>
                <a:ext uri="{FF2B5EF4-FFF2-40B4-BE49-F238E27FC236}">
                  <a16:creationId xmlns:a16="http://schemas.microsoft.com/office/drawing/2014/main" id="{24457AFC-F31E-4679-104E-419A1B0B2D2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23543" name="Freeform 695">
                <a:extLst>
                  <a:ext uri="{FF2B5EF4-FFF2-40B4-BE49-F238E27FC236}">
                    <a16:creationId xmlns:a16="http://schemas.microsoft.com/office/drawing/2014/main" id="{9BBBBA26-C39B-B70A-9425-47330EEF0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4" name="Freeform 696">
                <a:extLst>
                  <a:ext uri="{FF2B5EF4-FFF2-40B4-BE49-F238E27FC236}">
                    <a16:creationId xmlns:a16="http://schemas.microsoft.com/office/drawing/2014/main" id="{8D9FC7C2-427D-4EA4-C143-3DA3AE431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5" name="Freeform 697">
                <a:extLst>
                  <a:ext uri="{FF2B5EF4-FFF2-40B4-BE49-F238E27FC236}">
                    <a16:creationId xmlns:a16="http://schemas.microsoft.com/office/drawing/2014/main" id="{5934447A-AD85-F619-BD9E-FDEEA4598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6" name="Freeform 698">
                <a:extLst>
                  <a:ext uri="{FF2B5EF4-FFF2-40B4-BE49-F238E27FC236}">
                    <a16:creationId xmlns:a16="http://schemas.microsoft.com/office/drawing/2014/main" id="{C452DA2C-B955-65ED-C40E-1DE897173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7" name="Freeform 699">
                <a:extLst>
                  <a:ext uri="{FF2B5EF4-FFF2-40B4-BE49-F238E27FC236}">
                    <a16:creationId xmlns:a16="http://schemas.microsoft.com/office/drawing/2014/main" id="{747053D0-DCB1-0586-7495-724400B36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8" name="Freeform 700">
                <a:extLst>
                  <a:ext uri="{FF2B5EF4-FFF2-40B4-BE49-F238E27FC236}">
                    <a16:creationId xmlns:a16="http://schemas.microsoft.com/office/drawing/2014/main" id="{FD0247C9-D744-D41B-99AF-1351D3780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9" name="Freeform 701">
                <a:extLst>
                  <a:ext uri="{FF2B5EF4-FFF2-40B4-BE49-F238E27FC236}">
                    <a16:creationId xmlns:a16="http://schemas.microsoft.com/office/drawing/2014/main" id="{752B7062-F150-B943-BD2F-99DCBCEB15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50" name="Freeform 702">
                <a:extLst>
                  <a:ext uri="{FF2B5EF4-FFF2-40B4-BE49-F238E27FC236}">
                    <a16:creationId xmlns:a16="http://schemas.microsoft.com/office/drawing/2014/main" id="{3297619C-4196-60BE-ED5C-9DF081A8A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1" name="Group 703">
              <a:extLst>
                <a:ext uri="{FF2B5EF4-FFF2-40B4-BE49-F238E27FC236}">
                  <a16:creationId xmlns:a16="http://schemas.microsoft.com/office/drawing/2014/main" id="{E2525EC4-735D-9866-C905-57640F99893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23535" name="Freeform 704">
                <a:extLst>
                  <a:ext uri="{FF2B5EF4-FFF2-40B4-BE49-F238E27FC236}">
                    <a16:creationId xmlns:a16="http://schemas.microsoft.com/office/drawing/2014/main" id="{270716E5-E536-1650-96AB-5C19A6C13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6" name="Freeform 705">
                <a:extLst>
                  <a:ext uri="{FF2B5EF4-FFF2-40B4-BE49-F238E27FC236}">
                    <a16:creationId xmlns:a16="http://schemas.microsoft.com/office/drawing/2014/main" id="{FCEC532A-431F-2BD9-D536-D3824AE4B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7" name="Freeform 706">
                <a:extLst>
                  <a:ext uri="{FF2B5EF4-FFF2-40B4-BE49-F238E27FC236}">
                    <a16:creationId xmlns:a16="http://schemas.microsoft.com/office/drawing/2014/main" id="{377B25D8-9F21-E8F5-69AA-603C4CE10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8" name="Freeform 707">
                <a:extLst>
                  <a:ext uri="{FF2B5EF4-FFF2-40B4-BE49-F238E27FC236}">
                    <a16:creationId xmlns:a16="http://schemas.microsoft.com/office/drawing/2014/main" id="{CEFF0238-60F9-E4FB-BDC1-DF8E8EA0C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9" name="Freeform 708">
                <a:extLst>
                  <a:ext uri="{FF2B5EF4-FFF2-40B4-BE49-F238E27FC236}">
                    <a16:creationId xmlns:a16="http://schemas.microsoft.com/office/drawing/2014/main" id="{B9929891-B3C1-64B9-A8E9-A41B237EF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0" name="Freeform 709">
                <a:extLst>
                  <a:ext uri="{FF2B5EF4-FFF2-40B4-BE49-F238E27FC236}">
                    <a16:creationId xmlns:a16="http://schemas.microsoft.com/office/drawing/2014/main" id="{CE8F6F54-3CDC-9F41-5EE2-A9ABBD7AF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1" name="Freeform 710">
                <a:extLst>
                  <a:ext uri="{FF2B5EF4-FFF2-40B4-BE49-F238E27FC236}">
                    <a16:creationId xmlns:a16="http://schemas.microsoft.com/office/drawing/2014/main" id="{3AAF9AE4-A277-944D-7F88-DBAA02069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42" name="Freeform 711">
                <a:extLst>
                  <a:ext uri="{FF2B5EF4-FFF2-40B4-BE49-F238E27FC236}">
                    <a16:creationId xmlns:a16="http://schemas.microsoft.com/office/drawing/2014/main" id="{1944FE12-54D1-BE5A-A111-41564B538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2" name="Group 712">
              <a:extLst>
                <a:ext uri="{FF2B5EF4-FFF2-40B4-BE49-F238E27FC236}">
                  <a16:creationId xmlns:a16="http://schemas.microsoft.com/office/drawing/2014/main" id="{2D4E564C-56A2-6FFF-A081-B084160B4AEE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23527" name="Freeform 713">
                <a:extLst>
                  <a:ext uri="{FF2B5EF4-FFF2-40B4-BE49-F238E27FC236}">
                    <a16:creationId xmlns:a16="http://schemas.microsoft.com/office/drawing/2014/main" id="{DB7BE206-3766-E4DD-15A8-14AAD1514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8" name="Freeform 714">
                <a:extLst>
                  <a:ext uri="{FF2B5EF4-FFF2-40B4-BE49-F238E27FC236}">
                    <a16:creationId xmlns:a16="http://schemas.microsoft.com/office/drawing/2014/main" id="{C8E9ADCE-DBE5-2628-EACF-3A7685A13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9" name="Freeform 715">
                <a:extLst>
                  <a:ext uri="{FF2B5EF4-FFF2-40B4-BE49-F238E27FC236}">
                    <a16:creationId xmlns:a16="http://schemas.microsoft.com/office/drawing/2014/main" id="{D12C9808-FBCA-71B5-521C-06A31016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0" name="Freeform 716">
                <a:extLst>
                  <a:ext uri="{FF2B5EF4-FFF2-40B4-BE49-F238E27FC236}">
                    <a16:creationId xmlns:a16="http://schemas.microsoft.com/office/drawing/2014/main" id="{975983BB-80C9-229B-C790-4EBAA8136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1" name="Freeform 717">
                <a:extLst>
                  <a:ext uri="{FF2B5EF4-FFF2-40B4-BE49-F238E27FC236}">
                    <a16:creationId xmlns:a16="http://schemas.microsoft.com/office/drawing/2014/main" id="{2E456B84-868D-1528-0878-3BAF8BA10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2" name="Freeform 718">
                <a:extLst>
                  <a:ext uri="{FF2B5EF4-FFF2-40B4-BE49-F238E27FC236}">
                    <a16:creationId xmlns:a16="http://schemas.microsoft.com/office/drawing/2014/main" id="{068AED4D-A914-610B-31E5-8C86AF6739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3" name="Freeform 719">
                <a:extLst>
                  <a:ext uri="{FF2B5EF4-FFF2-40B4-BE49-F238E27FC236}">
                    <a16:creationId xmlns:a16="http://schemas.microsoft.com/office/drawing/2014/main" id="{B4192976-C933-96CD-4B66-66E0DAEB6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34" name="Freeform 720">
                <a:extLst>
                  <a:ext uri="{FF2B5EF4-FFF2-40B4-BE49-F238E27FC236}">
                    <a16:creationId xmlns:a16="http://schemas.microsoft.com/office/drawing/2014/main" id="{66D9680A-2D65-07E2-8EE9-F353C65FA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3" name="Group 721">
              <a:extLst>
                <a:ext uri="{FF2B5EF4-FFF2-40B4-BE49-F238E27FC236}">
                  <a16:creationId xmlns:a16="http://schemas.microsoft.com/office/drawing/2014/main" id="{D37766BE-3FFD-6E58-D7D8-87D0209827F3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23519" name="Freeform 722">
                <a:extLst>
                  <a:ext uri="{FF2B5EF4-FFF2-40B4-BE49-F238E27FC236}">
                    <a16:creationId xmlns:a16="http://schemas.microsoft.com/office/drawing/2014/main" id="{D1D23ADE-8635-D04A-DF3F-04BAF6CA57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0" name="Freeform 723">
                <a:extLst>
                  <a:ext uri="{FF2B5EF4-FFF2-40B4-BE49-F238E27FC236}">
                    <a16:creationId xmlns:a16="http://schemas.microsoft.com/office/drawing/2014/main" id="{0821CA05-110D-523C-ADAC-D788EA15E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1" name="Freeform 724">
                <a:extLst>
                  <a:ext uri="{FF2B5EF4-FFF2-40B4-BE49-F238E27FC236}">
                    <a16:creationId xmlns:a16="http://schemas.microsoft.com/office/drawing/2014/main" id="{DA6028FE-FA7F-4519-6DEF-3A0D6615B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2" name="Freeform 725">
                <a:extLst>
                  <a:ext uri="{FF2B5EF4-FFF2-40B4-BE49-F238E27FC236}">
                    <a16:creationId xmlns:a16="http://schemas.microsoft.com/office/drawing/2014/main" id="{5B75972C-0B2C-7E1D-D31A-2D1142FBD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3" name="Freeform 726">
                <a:extLst>
                  <a:ext uri="{FF2B5EF4-FFF2-40B4-BE49-F238E27FC236}">
                    <a16:creationId xmlns:a16="http://schemas.microsoft.com/office/drawing/2014/main" id="{11204B4C-A0EC-B16B-2917-907077D4B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4" name="Freeform 727">
                <a:extLst>
                  <a:ext uri="{FF2B5EF4-FFF2-40B4-BE49-F238E27FC236}">
                    <a16:creationId xmlns:a16="http://schemas.microsoft.com/office/drawing/2014/main" id="{C8679142-0CAE-7C32-9D29-1B8A8C9EC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5" name="Freeform 728">
                <a:extLst>
                  <a:ext uri="{FF2B5EF4-FFF2-40B4-BE49-F238E27FC236}">
                    <a16:creationId xmlns:a16="http://schemas.microsoft.com/office/drawing/2014/main" id="{F5F7D929-8203-ABBE-B511-DB94C5B4F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26" name="Freeform 729">
                <a:extLst>
                  <a:ext uri="{FF2B5EF4-FFF2-40B4-BE49-F238E27FC236}">
                    <a16:creationId xmlns:a16="http://schemas.microsoft.com/office/drawing/2014/main" id="{DD9F16CF-ADA7-C340-9641-46B5DC0154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4" name="Group 730">
              <a:extLst>
                <a:ext uri="{FF2B5EF4-FFF2-40B4-BE49-F238E27FC236}">
                  <a16:creationId xmlns:a16="http://schemas.microsoft.com/office/drawing/2014/main" id="{619F3B41-F6E5-680A-A4A4-2CF6E24CDA84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23511" name="Freeform 731">
                <a:extLst>
                  <a:ext uri="{FF2B5EF4-FFF2-40B4-BE49-F238E27FC236}">
                    <a16:creationId xmlns:a16="http://schemas.microsoft.com/office/drawing/2014/main" id="{8C169E7E-EA3A-298B-BCC3-ABDEAED64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2" name="Freeform 732">
                <a:extLst>
                  <a:ext uri="{FF2B5EF4-FFF2-40B4-BE49-F238E27FC236}">
                    <a16:creationId xmlns:a16="http://schemas.microsoft.com/office/drawing/2014/main" id="{B5D8D55C-2B49-BDC9-022B-1105476BC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3" name="Freeform 733">
                <a:extLst>
                  <a:ext uri="{FF2B5EF4-FFF2-40B4-BE49-F238E27FC236}">
                    <a16:creationId xmlns:a16="http://schemas.microsoft.com/office/drawing/2014/main" id="{7EF84D98-C1E2-4C3C-00DB-E7E2B9A30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4" name="Freeform 734">
                <a:extLst>
                  <a:ext uri="{FF2B5EF4-FFF2-40B4-BE49-F238E27FC236}">
                    <a16:creationId xmlns:a16="http://schemas.microsoft.com/office/drawing/2014/main" id="{2102A076-94F0-9F97-7417-751BAA326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5" name="Freeform 735">
                <a:extLst>
                  <a:ext uri="{FF2B5EF4-FFF2-40B4-BE49-F238E27FC236}">
                    <a16:creationId xmlns:a16="http://schemas.microsoft.com/office/drawing/2014/main" id="{B039B863-9659-C7FD-201B-4AA832584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6" name="Freeform 736">
                <a:extLst>
                  <a:ext uri="{FF2B5EF4-FFF2-40B4-BE49-F238E27FC236}">
                    <a16:creationId xmlns:a16="http://schemas.microsoft.com/office/drawing/2014/main" id="{84F68763-C597-A2D2-A062-55413B60D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7" name="Freeform 737">
                <a:extLst>
                  <a:ext uri="{FF2B5EF4-FFF2-40B4-BE49-F238E27FC236}">
                    <a16:creationId xmlns:a16="http://schemas.microsoft.com/office/drawing/2014/main" id="{4C596C24-E9F4-D411-4CC5-444D2559F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8" name="Freeform 738">
                <a:extLst>
                  <a:ext uri="{FF2B5EF4-FFF2-40B4-BE49-F238E27FC236}">
                    <a16:creationId xmlns:a16="http://schemas.microsoft.com/office/drawing/2014/main" id="{E3E5C564-DC3F-4223-56E0-72EF2FE2D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5" name="Group 739">
              <a:extLst>
                <a:ext uri="{FF2B5EF4-FFF2-40B4-BE49-F238E27FC236}">
                  <a16:creationId xmlns:a16="http://schemas.microsoft.com/office/drawing/2014/main" id="{917E6FF6-5D06-B6F9-1360-0BF095825567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23503" name="Freeform 740">
                <a:extLst>
                  <a:ext uri="{FF2B5EF4-FFF2-40B4-BE49-F238E27FC236}">
                    <a16:creationId xmlns:a16="http://schemas.microsoft.com/office/drawing/2014/main" id="{2648B9EC-E9E8-C5A7-D995-EDDEF1E1D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4" name="Freeform 741">
                <a:extLst>
                  <a:ext uri="{FF2B5EF4-FFF2-40B4-BE49-F238E27FC236}">
                    <a16:creationId xmlns:a16="http://schemas.microsoft.com/office/drawing/2014/main" id="{11D177BF-F023-02B0-4D50-7B545985B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5" name="Freeform 742">
                <a:extLst>
                  <a:ext uri="{FF2B5EF4-FFF2-40B4-BE49-F238E27FC236}">
                    <a16:creationId xmlns:a16="http://schemas.microsoft.com/office/drawing/2014/main" id="{F341251E-249A-DEED-404D-A51838962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6" name="Freeform 743">
                <a:extLst>
                  <a:ext uri="{FF2B5EF4-FFF2-40B4-BE49-F238E27FC236}">
                    <a16:creationId xmlns:a16="http://schemas.microsoft.com/office/drawing/2014/main" id="{81AF0344-6ADD-8BD6-2582-B708BC15E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7" name="Freeform 744">
                <a:extLst>
                  <a:ext uri="{FF2B5EF4-FFF2-40B4-BE49-F238E27FC236}">
                    <a16:creationId xmlns:a16="http://schemas.microsoft.com/office/drawing/2014/main" id="{EBB5276D-C9E1-FBFB-39B8-743A03B07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8" name="Freeform 745">
                <a:extLst>
                  <a:ext uri="{FF2B5EF4-FFF2-40B4-BE49-F238E27FC236}">
                    <a16:creationId xmlns:a16="http://schemas.microsoft.com/office/drawing/2014/main" id="{C78DE49A-A750-CC22-19A6-45E6444B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9" name="Freeform 746">
                <a:extLst>
                  <a:ext uri="{FF2B5EF4-FFF2-40B4-BE49-F238E27FC236}">
                    <a16:creationId xmlns:a16="http://schemas.microsoft.com/office/drawing/2014/main" id="{0AD2CDB2-CFFA-33B9-D43F-90EF3A91A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10" name="Freeform 747">
                <a:extLst>
                  <a:ext uri="{FF2B5EF4-FFF2-40B4-BE49-F238E27FC236}">
                    <a16:creationId xmlns:a16="http://schemas.microsoft.com/office/drawing/2014/main" id="{8AF4BB95-479C-6D2F-71A5-684A3BB3A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6" name="Group 748">
              <a:extLst>
                <a:ext uri="{FF2B5EF4-FFF2-40B4-BE49-F238E27FC236}">
                  <a16:creationId xmlns:a16="http://schemas.microsoft.com/office/drawing/2014/main" id="{A3C9A31B-FB4D-3DA3-14EF-F1CC0E5E655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23495" name="Freeform 749">
                <a:extLst>
                  <a:ext uri="{FF2B5EF4-FFF2-40B4-BE49-F238E27FC236}">
                    <a16:creationId xmlns:a16="http://schemas.microsoft.com/office/drawing/2014/main" id="{AC1D0D4D-237C-EC4C-85E6-F3099F41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6" name="Freeform 750">
                <a:extLst>
                  <a:ext uri="{FF2B5EF4-FFF2-40B4-BE49-F238E27FC236}">
                    <a16:creationId xmlns:a16="http://schemas.microsoft.com/office/drawing/2014/main" id="{10E62FDD-FC4B-EB3C-2097-874DA631B4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7" name="Freeform 751">
                <a:extLst>
                  <a:ext uri="{FF2B5EF4-FFF2-40B4-BE49-F238E27FC236}">
                    <a16:creationId xmlns:a16="http://schemas.microsoft.com/office/drawing/2014/main" id="{F060861A-7DE4-D0C0-ED93-22F0CDB9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8" name="Freeform 752">
                <a:extLst>
                  <a:ext uri="{FF2B5EF4-FFF2-40B4-BE49-F238E27FC236}">
                    <a16:creationId xmlns:a16="http://schemas.microsoft.com/office/drawing/2014/main" id="{6A9972CB-DA1A-6D2B-FA84-2B12D655C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9" name="Freeform 753">
                <a:extLst>
                  <a:ext uri="{FF2B5EF4-FFF2-40B4-BE49-F238E27FC236}">
                    <a16:creationId xmlns:a16="http://schemas.microsoft.com/office/drawing/2014/main" id="{4E2690A5-BF26-9CE6-9627-3721B54A1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0" name="Freeform 754">
                <a:extLst>
                  <a:ext uri="{FF2B5EF4-FFF2-40B4-BE49-F238E27FC236}">
                    <a16:creationId xmlns:a16="http://schemas.microsoft.com/office/drawing/2014/main" id="{3F7DFA29-E851-538A-AC59-4470A514E7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1" name="Freeform 755">
                <a:extLst>
                  <a:ext uri="{FF2B5EF4-FFF2-40B4-BE49-F238E27FC236}">
                    <a16:creationId xmlns:a16="http://schemas.microsoft.com/office/drawing/2014/main" id="{968AD393-8CF5-9FD2-71EB-02D4E3FC8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502" name="Freeform 756">
                <a:extLst>
                  <a:ext uri="{FF2B5EF4-FFF2-40B4-BE49-F238E27FC236}">
                    <a16:creationId xmlns:a16="http://schemas.microsoft.com/office/drawing/2014/main" id="{AAD46A1C-91FF-CD57-C084-38124C82F8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7" name="Group 757">
              <a:extLst>
                <a:ext uri="{FF2B5EF4-FFF2-40B4-BE49-F238E27FC236}">
                  <a16:creationId xmlns:a16="http://schemas.microsoft.com/office/drawing/2014/main" id="{2D21C2CE-5BE2-24B4-92A2-4E35BB172B1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23487" name="Freeform 758">
                <a:extLst>
                  <a:ext uri="{FF2B5EF4-FFF2-40B4-BE49-F238E27FC236}">
                    <a16:creationId xmlns:a16="http://schemas.microsoft.com/office/drawing/2014/main" id="{B976425A-1C99-036D-19A9-A7F1CEF70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8" name="Freeform 759">
                <a:extLst>
                  <a:ext uri="{FF2B5EF4-FFF2-40B4-BE49-F238E27FC236}">
                    <a16:creationId xmlns:a16="http://schemas.microsoft.com/office/drawing/2014/main" id="{34D5B9EC-1FB0-2FB7-0156-2FE24F4E0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9" name="Freeform 760">
                <a:extLst>
                  <a:ext uri="{FF2B5EF4-FFF2-40B4-BE49-F238E27FC236}">
                    <a16:creationId xmlns:a16="http://schemas.microsoft.com/office/drawing/2014/main" id="{5D383D82-7F48-24C9-64D4-63314488B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0" name="Freeform 761">
                <a:extLst>
                  <a:ext uri="{FF2B5EF4-FFF2-40B4-BE49-F238E27FC236}">
                    <a16:creationId xmlns:a16="http://schemas.microsoft.com/office/drawing/2014/main" id="{682926E0-69C3-8442-6CAC-12A8D87F6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1" name="Freeform 762">
                <a:extLst>
                  <a:ext uri="{FF2B5EF4-FFF2-40B4-BE49-F238E27FC236}">
                    <a16:creationId xmlns:a16="http://schemas.microsoft.com/office/drawing/2014/main" id="{5F989792-DAEB-BF52-E8EF-4B6DF1D2E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2" name="Freeform 763">
                <a:extLst>
                  <a:ext uri="{FF2B5EF4-FFF2-40B4-BE49-F238E27FC236}">
                    <a16:creationId xmlns:a16="http://schemas.microsoft.com/office/drawing/2014/main" id="{029E0453-724D-0450-2493-19497C00B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3" name="Freeform 764">
                <a:extLst>
                  <a:ext uri="{FF2B5EF4-FFF2-40B4-BE49-F238E27FC236}">
                    <a16:creationId xmlns:a16="http://schemas.microsoft.com/office/drawing/2014/main" id="{EC545DFF-F6FE-6840-A086-84F20E4A7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94" name="Freeform 765">
                <a:extLst>
                  <a:ext uri="{FF2B5EF4-FFF2-40B4-BE49-F238E27FC236}">
                    <a16:creationId xmlns:a16="http://schemas.microsoft.com/office/drawing/2014/main" id="{307846B0-0548-5824-F933-A16C3A8D8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478" name="Group 766">
              <a:extLst>
                <a:ext uri="{FF2B5EF4-FFF2-40B4-BE49-F238E27FC236}">
                  <a16:creationId xmlns:a16="http://schemas.microsoft.com/office/drawing/2014/main" id="{770BAD81-1C5A-DCC1-BF42-5262AE7E252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23479" name="Freeform 767">
                <a:extLst>
                  <a:ext uri="{FF2B5EF4-FFF2-40B4-BE49-F238E27FC236}">
                    <a16:creationId xmlns:a16="http://schemas.microsoft.com/office/drawing/2014/main" id="{A3307569-9D58-9C10-24FB-0C1C019C6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0" name="Freeform 768">
                <a:extLst>
                  <a:ext uri="{FF2B5EF4-FFF2-40B4-BE49-F238E27FC236}">
                    <a16:creationId xmlns:a16="http://schemas.microsoft.com/office/drawing/2014/main" id="{0EE1AA75-879C-21EF-630C-BB65D395B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1" name="Freeform 769">
                <a:extLst>
                  <a:ext uri="{FF2B5EF4-FFF2-40B4-BE49-F238E27FC236}">
                    <a16:creationId xmlns:a16="http://schemas.microsoft.com/office/drawing/2014/main" id="{F8BFC530-FC6A-93D8-4C55-7D4952613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2" name="Freeform 770">
                <a:extLst>
                  <a:ext uri="{FF2B5EF4-FFF2-40B4-BE49-F238E27FC236}">
                    <a16:creationId xmlns:a16="http://schemas.microsoft.com/office/drawing/2014/main" id="{91996AFB-A86D-561C-6E7A-EFE760ED7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3" name="Freeform 771">
                <a:extLst>
                  <a:ext uri="{FF2B5EF4-FFF2-40B4-BE49-F238E27FC236}">
                    <a16:creationId xmlns:a16="http://schemas.microsoft.com/office/drawing/2014/main" id="{1BEFD333-4956-38C5-3001-22AA29CA8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4" name="Freeform 772">
                <a:extLst>
                  <a:ext uri="{FF2B5EF4-FFF2-40B4-BE49-F238E27FC236}">
                    <a16:creationId xmlns:a16="http://schemas.microsoft.com/office/drawing/2014/main" id="{4E22FC33-F194-C903-8803-6A48EA436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5" name="Freeform 773">
                <a:extLst>
                  <a:ext uri="{FF2B5EF4-FFF2-40B4-BE49-F238E27FC236}">
                    <a16:creationId xmlns:a16="http://schemas.microsoft.com/office/drawing/2014/main" id="{7694FFAF-4626-01DD-7CFB-B83AD7094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86" name="Freeform 774">
                <a:extLst>
                  <a:ext uri="{FF2B5EF4-FFF2-40B4-BE49-F238E27FC236}">
                    <a16:creationId xmlns:a16="http://schemas.microsoft.com/office/drawing/2014/main" id="{C6DE92E0-89D0-494F-3B9F-37B5317C0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510" name="Freeform 775">
            <a:extLst>
              <a:ext uri="{FF2B5EF4-FFF2-40B4-BE49-F238E27FC236}">
                <a16:creationId xmlns:a16="http://schemas.microsoft.com/office/drawing/2014/main" id="{464D8186-3378-A7B6-E488-22F6561AAB09}"/>
              </a:ext>
            </a:extLst>
          </p:cNvPr>
          <p:cNvSpPr>
            <a:spLocks/>
          </p:cNvSpPr>
          <p:nvPr/>
        </p:nvSpPr>
        <p:spPr bwMode="auto">
          <a:xfrm rot="755290" flipH="1">
            <a:off x="457200" y="1752600"/>
            <a:ext cx="2667000" cy="3810000"/>
          </a:xfrm>
          <a:custGeom>
            <a:avLst/>
            <a:gdLst>
              <a:gd name="T0" fmla="*/ 2147483647 w 3288"/>
              <a:gd name="T1" fmla="*/ 2147483647 h 4168"/>
              <a:gd name="T2" fmla="*/ 2147483647 w 3288"/>
              <a:gd name="T3" fmla="*/ 2147483647 h 4168"/>
              <a:gd name="T4" fmla="*/ 2147483647 w 3288"/>
              <a:gd name="T5" fmla="*/ 2147483647 h 4168"/>
              <a:gd name="T6" fmla="*/ 2147483647 w 3288"/>
              <a:gd name="T7" fmla="*/ 2147483647 h 4168"/>
              <a:gd name="T8" fmla="*/ 2147483647 w 3288"/>
              <a:gd name="T9" fmla="*/ 2147483647 h 4168"/>
              <a:gd name="T10" fmla="*/ 2147483647 w 3288"/>
              <a:gd name="T11" fmla="*/ 2147483647 h 4168"/>
              <a:gd name="T12" fmla="*/ 2147483647 w 3288"/>
              <a:gd name="T13" fmla="*/ 2147483647 h 4168"/>
              <a:gd name="T14" fmla="*/ 2147483647 w 3288"/>
              <a:gd name="T15" fmla="*/ 2147483647 h 4168"/>
              <a:gd name="T16" fmla="*/ 2147483647 w 3288"/>
              <a:gd name="T17" fmla="*/ 2147483647 h 4168"/>
              <a:gd name="T18" fmla="*/ 2147483647 w 3288"/>
              <a:gd name="T19" fmla="*/ 2147483647 h 4168"/>
              <a:gd name="T20" fmla="*/ 2147483647 w 3288"/>
              <a:gd name="T21" fmla="*/ 2147483647 h 4168"/>
              <a:gd name="T22" fmla="*/ 2147483647 w 3288"/>
              <a:gd name="T23" fmla="*/ 2147483647 h 4168"/>
              <a:gd name="T24" fmla="*/ 2147483647 w 3288"/>
              <a:gd name="T25" fmla="*/ 2147483647 h 4168"/>
              <a:gd name="T26" fmla="*/ 2147483647 w 3288"/>
              <a:gd name="T27" fmla="*/ 2147483647 h 4168"/>
              <a:gd name="T28" fmla="*/ 2147483647 w 3288"/>
              <a:gd name="T29" fmla="*/ 2147483647 h 4168"/>
              <a:gd name="T30" fmla="*/ 2147483647 w 3288"/>
              <a:gd name="T31" fmla="*/ 2147483647 h 4168"/>
              <a:gd name="T32" fmla="*/ 2147483647 w 3288"/>
              <a:gd name="T33" fmla="*/ 2147483647 h 4168"/>
              <a:gd name="T34" fmla="*/ 2147483647 w 3288"/>
              <a:gd name="T35" fmla="*/ 2147483647 h 4168"/>
              <a:gd name="T36" fmla="*/ 2147483647 w 3288"/>
              <a:gd name="T37" fmla="*/ 2147483647 h 4168"/>
              <a:gd name="T38" fmla="*/ 2147483647 w 3288"/>
              <a:gd name="T39" fmla="*/ 2147483647 h 4168"/>
              <a:gd name="T40" fmla="*/ 2147483647 w 3288"/>
              <a:gd name="T41" fmla="*/ 2147483647 h 4168"/>
              <a:gd name="T42" fmla="*/ 2147483647 w 3288"/>
              <a:gd name="T43" fmla="*/ 2147483647 h 4168"/>
              <a:gd name="T44" fmla="*/ 2147483647 w 3288"/>
              <a:gd name="T45" fmla="*/ 2147483647 h 4168"/>
              <a:gd name="T46" fmla="*/ 2147483647 w 3288"/>
              <a:gd name="T47" fmla="*/ 2147483647 h 4168"/>
              <a:gd name="T48" fmla="*/ 2147483647 w 3288"/>
              <a:gd name="T49" fmla="*/ 2147483647 h 4168"/>
              <a:gd name="T50" fmla="*/ 2147483647 w 3288"/>
              <a:gd name="T51" fmla="*/ 2147483647 h 4168"/>
              <a:gd name="T52" fmla="*/ 2147483647 w 3288"/>
              <a:gd name="T53" fmla="*/ 2147483647 h 4168"/>
              <a:gd name="T54" fmla="*/ 2147483647 w 3288"/>
              <a:gd name="T55" fmla="*/ 2147483647 h 4168"/>
              <a:gd name="T56" fmla="*/ 2147483647 w 3288"/>
              <a:gd name="T57" fmla="*/ 2147483647 h 4168"/>
              <a:gd name="T58" fmla="*/ 2147483647 w 3288"/>
              <a:gd name="T59" fmla="*/ 2147483647 h 4168"/>
              <a:gd name="T60" fmla="*/ 2147483647 w 3288"/>
              <a:gd name="T61" fmla="*/ 2147483647 h 4168"/>
              <a:gd name="T62" fmla="*/ 2147483647 w 3288"/>
              <a:gd name="T63" fmla="*/ 2147483647 h 4168"/>
              <a:gd name="T64" fmla="*/ 2147483647 w 3288"/>
              <a:gd name="T65" fmla="*/ 2147483647 h 4168"/>
              <a:gd name="T66" fmla="*/ 2147483647 w 3288"/>
              <a:gd name="T67" fmla="*/ 2147483647 h 4168"/>
              <a:gd name="T68" fmla="*/ 2147483647 w 3288"/>
              <a:gd name="T69" fmla="*/ 2147483647 h 4168"/>
              <a:gd name="T70" fmla="*/ 2147483647 w 3288"/>
              <a:gd name="T71" fmla="*/ 2147483647 h 4168"/>
              <a:gd name="T72" fmla="*/ 2147483647 w 3288"/>
              <a:gd name="T73" fmla="*/ 2147483647 h 4168"/>
              <a:gd name="T74" fmla="*/ 2147483647 w 3288"/>
              <a:gd name="T75" fmla="*/ 2147483647 h 4168"/>
              <a:gd name="T76" fmla="*/ 2147483647 w 3288"/>
              <a:gd name="T77" fmla="*/ 2147483647 h 4168"/>
              <a:gd name="T78" fmla="*/ 2147483647 w 3288"/>
              <a:gd name="T79" fmla="*/ 2147483647 h 4168"/>
              <a:gd name="T80" fmla="*/ 2147483647 w 3288"/>
              <a:gd name="T81" fmla="*/ 2147483647 h 4168"/>
              <a:gd name="T82" fmla="*/ 2147483647 w 3288"/>
              <a:gd name="T83" fmla="*/ 2147483647 h 4168"/>
              <a:gd name="T84" fmla="*/ 2147483647 w 3288"/>
              <a:gd name="T85" fmla="*/ 2147483647 h 4168"/>
              <a:gd name="T86" fmla="*/ 2147483647 w 3288"/>
              <a:gd name="T87" fmla="*/ 2147483647 h 4168"/>
              <a:gd name="T88" fmla="*/ 2147483647 w 3288"/>
              <a:gd name="T89" fmla="*/ 2147483647 h 4168"/>
              <a:gd name="T90" fmla="*/ 2147483647 w 3288"/>
              <a:gd name="T91" fmla="*/ 2147483647 h 4168"/>
              <a:gd name="T92" fmla="*/ 2147483647 w 3288"/>
              <a:gd name="T93" fmla="*/ 2147483647 h 4168"/>
              <a:gd name="T94" fmla="*/ 2147483647 w 3288"/>
              <a:gd name="T95" fmla="*/ 2147483647 h 4168"/>
              <a:gd name="T96" fmla="*/ 2147483647 w 3288"/>
              <a:gd name="T97" fmla="*/ 2147483647 h 4168"/>
              <a:gd name="T98" fmla="*/ 2147483647 w 3288"/>
              <a:gd name="T99" fmla="*/ 2147483647 h 4168"/>
              <a:gd name="T100" fmla="*/ 2147483647 w 3288"/>
              <a:gd name="T101" fmla="*/ 2147483647 h 4168"/>
              <a:gd name="T102" fmla="*/ 2147483647 w 3288"/>
              <a:gd name="T103" fmla="*/ 2147483647 h 4168"/>
              <a:gd name="T104" fmla="*/ 2147483647 w 3288"/>
              <a:gd name="T105" fmla="*/ 2147483647 h 41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3288" h="4168">
                <a:moveTo>
                  <a:pt x="152" y="3528"/>
                </a:moveTo>
                <a:cubicBezTo>
                  <a:pt x="208" y="3388"/>
                  <a:pt x="264" y="3248"/>
                  <a:pt x="296" y="3144"/>
                </a:cubicBezTo>
                <a:cubicBezTo>
                  <a:pt x="328" y="3040"/>
                  <a:pt x="312" y="2968"/>
                  <a:pt x="344" y="2904"/>
                </a:cubicBezTo>
                <a:cubicBezTo>
                  <a:pt x="376" y="2840"/>
                  <a:pt x="456" y="2816"/>
                  <a:pt x="488" y="2760"/>
                </a:cubicBezTo>
                <a:cubicBezTo>
                  <a:pt x="520" y="2704"/>
                  <a:pt x="536" y="2624"/>
                  <a:pt x="536" y="2568"/>
                </a:cubicBezTo>
                <a:cubicBezTo>
                  <a:pt x="536" y="2512"/>
                  <a:pt x="496" y="2480"/>
                  <a:pt x="488" y="2424"/>
                </a:cubicBezTo>
                <a:cubicBezTo>
                  <a:pt x="480" y="2368"/>
                  <a:pt x="488" y="2296"/>
                  <a:pt x="488" y="2232"/>
                </a:cubicBezTo>
                <a:cubicBezTo>
                  <a:pt x="488" y="2168"/>
                  <a:pt x="512" y="2096"/>
                  <a:pt x="488" y="2040"/>
                </a:cubicBezTo>
                <a:cubicBezTo>
                  <a:pt x="464" y="1984"/>
                  <a:pt x="392" y="1968"/>
                  <a:pt x="344" y="1896"/>
                </a:cubicBezTo>
                <a:cubicBezTo>
                  <a:pt x="296" y="1824"/>
                  <a:pt x="208" y="1664"/>
                  <a:pt x="200" y="1608"/>
                </a:cubicBezTo>
                <a:cubicBezTo>
                  <a:pt x="192" y="1552"/>
                  <a:pt x="272" y="1544"/>
                  <a:pt x="296" y="1560"/>
                </a:cubicBezTo>
                <a:cubicBezTo>
                  <a:pt x="320" y="1576"/>
                  <a:pt x="312" y="1640"/>
                  <a:pt x="344" y="1704"/>
                </a:cubicBezTo>
                <a:cubicBezTo>
                  <a:pt x="376" y="1768"/>
                  <a:pt x="456" y="1928"/>
                  <a:pt x="488" y="1944"/>
                </a:cubicBezTo>
                <a:cubicBezTo>
                  <a:pt x="520" y="1960"/>
                  <a:pt x="520" y="1784"/>
                  <a:pt x="536" y="1800"/>
                </a:cubicBezTo>
                <a:cubicBezTo>
                  <a:pt x="552" y="1816"/>
                  <a:pt x="560" y="1952"/>
                  <a:pt x="584" y="2040"/>
                </a:cubicBezTo>
                <a:cubicBezTo>
                  <a:pt x="608" y="2128"/>
                  <a:pt x="656" y="2312"/>
                  <a:pt x="680" y="2328"/>
                </a:cubicBezTo>
                <a:cubicBezTo>
                  <a:pt x="704" y="2344"/>
                  <a:pt x="696" y="2208"/>
                  <a:pt x="728" y="2136"/>
                </a:cubicBezTo>
                <a:cubicBezTo>
                  <a:pt x="760" y="2064"/>
                  <a:pt x="848" y="1984"/>
                  <a:pt x="872" y="1896"/>
                </a:cubicBezTo>
                <a:cubicBezTo>
                  <a:pt x="896" y="1808"/>
                  <a:pt x="888" y="1696"/>
                  <a:pt x="872" y="1608"/>
                </a:cubicBezTo>
                <a:cubicBezTo>
                  <a:pt x="856" y="1520"/>
                  <a:pt x="784" y="1464"/>
                  <a:pt x="776" y="1368"/>
                </a:cubicBezTo>
                <a:cubicBezTo>
                  <a:pt x="768" y="1272"/>
                  <a:pt x="832" y="1136"/>
                  <a:pt x="824" y="1032"/>
                </a:cubicBezTo>
                <a:cubicBezTo>
                  <a:pt x="816" y="928"/>
                  <a:pt x="768" y="832"/>
                  <a:pt x="728" y="744"/>
                </a:cubicBezTo>
                <a:cubicBezTo>
                  <a:pt x="688" y="656"/>
                  <a:pt x="616" y="584"/>
                  <a:pt x="584" y="504"/>
                </a:cubicBezTo>
                <a:cubicBezTo>
                  <a:pt x="552" y="424"/>
                  <a:pt x="536" y="288"/>
                  <a:pt x="536" y="264"/>
                </a:cubicBezTo>
                <a:cubicBezTo>
                  <a:pt x="536" y="240"/>
                  <a:pt x="544" y="296"/>
                  <a:pt x="584" y="360"/>
                </a:cubicBezTo>
                <a:cubicBezTo>
                  <a:pt x="624" y="424"/>
                  <a:pt x="728" y="584"/>
                  <a:pt x="776" y="648"/>
                </a:cubicBezTo>
                <a:cubicBezTo>
                  <a:pt x="824" y="712"/>
                  <a:pt x="856" y="704"/>
                  <a:pt x="872" y="744"/>
                </a:cubicBezTo>
                <a:cubicBezTo>
                  <a:pt x="888" y="784"/>
                  <a:pt x="856" y="880"/>
                  <a:pt x="872" y="888"/>
                </a:cubicBezTo>
                <a:cubicBezTo>
                  <a:pt x="888" y="896"/>
                  <a:pt x="952" y="848"/>
                  <a:pt x="968" y="792"/>
                </a:cubicBezTo>
                <a:cubicBezTo>
                  <a:pt x="984" y="736"/>
                  <a:pt x="960" y="616"/>
                  <a:pt x="968" y="552"/>
                </a:cubicBezTo>
                <a:cubicBezTo>
                  <a:pt x="976" y="488"/>
                  <a:pt x="984" y="464"/>
                  <a:pt x="1016" y="408"/>
                </a:cubicBezTo>
                <a:cubicBezTo>
                  <a:pt x="1048" y="352"/>
                  <a:pt x="1112" y="264"/>
                  <a:pt x="1160" y="216"/>
                </a:cubicBezTo>
                <a:cubicBezTo>
                  <a:pt x="1208" y="168"/>
                  <a:pt x="1296" y="128"/>
                  <a:pt x="1304" y="120"/>
                </a:cubicBezTo>
                <a:cubicBezTo>
                  <a:pt x="1312" y="112"/>
                  <a:pt x="1240" y="128"/>
                  <a:pt x="1208" y="168"/>
                </a:cubicBezTo>
                <a:cubicBezTo>
                  <a:pt x="1176" y="208"/>
                  <a:pt x="1136" y="304"/>
                  <a:pt x="1112" y="360"/>
                </a:cubicBezTo>
                <a:cubicBezTo>
                  <a:pt x="1088" y="416"/>
                  <a:pt x="1072" y="456"/>
                  <a:pt x="1064" y="504"/>
                </a:cubicBezTo>
                <a:cubicBezTo>
                  <a:pt x="1056" y="552"/>
                  <a:pt x="1048" y="648"/>
                  <a:pt x="1064" y="648"/>
                </a:cubicBezTo>
                <a:cubicBezTo>
                  <a:pt x="1080" y="648"/>
                  <a:pt x="1104" y="544"/>
                  <a:pt x="1160" y="504"/>
                </a:cubicBezTo>
                <a:cubicBezTo>
                  <a:pt x="1216" y="464"/>
                  <a:pt x="1376" y="408"/>
                  <a:pt x="1400" y="408"/>
                </a:cubicBezTo>
                <a:cubicBezTo>
                  <a:pt x="1424" y="408"/>
                  <a:pt x="1352" y="472"/>
                  <a:pt x="1304" y="504"/>
                </a:cubicBezTo>
                <a:cubicBezTo>
                  <a:pt x="1256" y="536"/>
                  <a:pt x="1152" y="552"/>
                  <a:pt x="1112" y="600"/>
                </a:cubicBezTo>
                <a:cubicBezTo>
                  <a:pt x="1072" y="648"/>
                  <a:pt x="1096" y="736"/>
                  <a:pt x="1064" y="792"/>
                </a:cubicBezTo>
                <a:cubicBezTo>
                  <a:pt x="1032" y="848"/>
                  <a:pt x="936" y="864"/>
                  <a:pt x="920" y="936"/>
                </a:cubicBezTo>
                <a:cubicBezTo>
                  <a:pt x="904" y="1008"/>
                  <a:pt x="960" y="1152"/>
                  <a:pt x="968" y="1224"/>
                </a:cubicBezTo>
                <a:cubicBezTo>
                  <a:pt x="976" y="1296"/>
                  <a:pt x="968" y="1312"/>
                  <a:pt x="968" y="1368"/>
                </a:cubicBezTo>
                <a:cubicBezTo>
                  <a:pt x="968" y="1424"/>
                  <a:pt x="952" y="1568"/>
                  <a:pt x="968" y="1560"/>
                </a:cubicBezTo>
                <a:cubicBezTo>
                  <a:pt x="984" y="1552"/>
                  <a:pt x="1032" y="1376"/>
                  <a:pt x="1064" y="1320"/>
                </a:cubicBezTo>
                <a:cubicBezTo>
                  <a:pt x="1096" y="1264"/>
                  <a:pt x="1144" y="1272"/>
                  <a:pt x="1160" y="1224"/>
                </a:cubicBezTo>
                <a:cubicBezTo>
                  <a:pt x="1176" y="1176"/>
                  <a:pt x="1144" y="1048"/>
                  <a:pt x="1160" y="1032"/>
                </a:cubicBezTo>
                <a:cubicBezTo>
                  <a:pt x="1176" y="1016"/>
                  <a:pt x="1224" y="1120"/>
                  <a:pt x="1256" y="1128"/>
                </a:cubicBezTo>
                <a:cubicBezTo>
                  <a:pt x="1288" y="1136"/>
                  <a:pt x="1328" y="1112"/>
                  <a:pt x="1352" y="1080"/>
                </a:cubicBezTo>
                <a:cubicBezTo>
                  <a:pt x="1376" y="1048"/>
                  <a:pt x="1360" y="976"/>
                  <a:pt x="1400" y="936"/>
                </a:cubicBezTo>
                <a:cubicBezTo>
                  <a:pt x="1440" y="896"/>
                  <a:pt x="1576" y="888"/>
                  <a:pt x="1592" y="840"/>
                </a:cubicBezTo>
                <a:cubicBezTo>
                  <a:pt x="1608" y="792"/>
                  <a:pt x="1520" y="712"/>
                  <a:pt x="1496" y="648"/>
                </a:cubicBezTo>
                <a:cubicBezTo>
                  <a:pt x="1472" y="584"/>
                  <a:pt x="1448" y="464"/>
                  <a:pt x="1448" y="456"/>
                </a:cubicBezTo>
                <a:cubicBezTo>
                  <a:pt x="1448" y="448"/>
                  <a:pt x="1472" y="560"/>
                  <a:pt x="1496" y="600"/>
                </a:cubicBezTo>
                <a:cubicBezTo>
                  <a:pt x="1520" y="640"/>
                  <a:pt x="1576" y="720"/>
                  <a:pt x="1592" y="696"/>
                </a:cubicBezTo>
                <a:cubicBezTo>
                  <a:pt x="1608" y="672"/>
                  <a:pt x="1584" y="520"/>
                  <a:pt x="1592" y="456"/>
                </a:cubicBezTo>
                <a:cubicBezTo>
                  <a:pt x="1600" y="392"/>
                  <a:pt x="1632" y="304"/>
                  <a:pt x="1640" y="312"/>
                </a:cubicBezTo>
                <a:cubicBezTo>
                  <a:pt x="1648" y="320"/>
                  <a:pt x="1640" y="448"/>
                  <a:pt x="1640" y="504"/>
                </a:cubicBezTo>
                <a:cubicBezTo>
                  <a:pt x="1640" y="560"/>
                  <a:pt x="1624" y="648"/>
                  <a:pt x="1640" y="648"/>
                </a:cubicBezTo>
                <a:cubicBezTo>
                  <a:pt x="1656" y="648"/>
                  <a:pt x="1720" y="512"/>
                  <a:pt x="1736" y="504"/>
                </a:cubicBezTo>
                <a:cubicBezTo>
                  <a:pt x="1752" y="496"/>
                  <a:pt x="1744" y="560"/>
                  <a:pt x="1736" y="600"/>
                </a:cubicBezTo>
                <a:cubicBezTo>
                  <a:pt x="1728" y="640"/>
                  <a:pt x="1680" y="720"/>
                  <a:pt x="1688" y="744"/>
                </a:cubicBezTo>
                <a:cubicBezTo>
                  <a:pt x="1696" y="768"/>
                  <a:pt x="1736" y="760"/>
                  <a:pt x="1784" y="744"/>
                </a:cubicBezTo>
                <a:cubicBezTo>
                  <a:pt x="1832" y="728"/>
                  <a:pt x="1920" y="672"/>
                  <a:pt x="1976" y="648"/>
                </a:cubicBezTo>
                <a:cubicBezTo>
                  <a:pt x="2032" y="624"/>
                  <a:pt x="2088" y="624"/>
                  <a:pt x="2120" y="600"/>
                </a:cubicBezTo>
                <a:cubicBezTo>
                  <a:pt x="2152" y="576"/>
                  <a:pt x="2160" y="560"/>
                  <a:pt x="2168" y="504"/>
                </a:cubicBezTo>
                <a:cubicBezTo>
                  <a:pt x="2176" y="448"/>
                  <a:pt x="2176" y="320"/>
                  <a:pt x="2168" y="264"/>
                </a:cubicBezTo>
                <a:cubicBezTo>
                  <a:pt x="2160" y="208"/>
                  <a:pt x="2112" y="152"/>
                  <a:pt x="2120" y="168"/>
                </a:cubicBezTo>
                <a:cubicBezTo>
                  <a:pt x="2128" y="184"/>
                  <a:pt x="2200" y="344"/>
                  <a:pt x="2216" y="360"/>
                </a:cubicBezTo>
                <a:cubicBezTo>
                  <a:pt x="2232" y="376"/>
                  <a:pt x="2192" y="320"/>
                  <a:pt x="2216" y="264"/>
                </a:cubicBezTo>
                <a:cubicBezTo>
                  <a:pt x="2240" y="208"/>
                  <a:pt x="2344" y="48"/>
                  <a:pt x="2360" y="24"/>
                </a:cubicBezTo>
                <a:cubicBezTo>
                  <a:pt x="2376" y="0"/>
                  <a:pt x="2328" y="72"/>
                  <a:pt x="2312" y="120"/>
                </a:cubicBezTo>
                <a:cubicBezTo>
                  <a:pt x="2296" y="168"/>
                  <a:pt x="2280" y="256"/>
                  <a:pt x="2264" y="312"/>
                </a:cubicBezTo>
                <a:cubicBezTo>
                  <a:pt x="2248" y="368"/>
                  <a:pt x="2224" y="416"/>
                  <a:pt x="2216" y="456"/>
                </a:cubicBezTo>
                <a:cubicBezTo>
                  <a:pt x="2208" y="496"/>
                  <a:pt x="2200" y="544"/>
                  <a:pt x="2216" y="552"/>
                </a:cubicBezTo>
                <a:cubicBezTo>
                  <a:pt x="2232" y="560"/>
                  <a:pt x="2280" y="528"/>
                  <a:pt x="2312" y="504"/>
                </a:cubicBezTo>
                <a:cubicBezTo>
                  <a:pt x="2344" y="480"/>
                  <a:pt x="2360" y="440"/>
                  <a:pt x="2408" y="408"/>
                </a:cubicBezTo>
                <a:cubicBezTo>
                  <a:pt x="2456" y="376"/>
                  <a:pt x="2560" y="360"/>
                  <a:pt x="2600" y="312"/>
                </a:cubicBezTo>
                <a:cubicBezTo>
                  <a:pt x="2640" y="264"/>
                  <a:pt x="2600" y="144"/>
                  <a:pt x="2648" y="120"/>
                </a:cubicBezTo>
                <a:cubicBezTo>
                  <a:pt x="2696" y="96"/>
                  <a:pt x="2864" y="160"/>
                  <a:pt x="2888" y="168"/>
                </a:cubicBezTo>
                <a:cubicBezTo>
                  <a:pt x="2912" y="176"/>
                  <a:pt x="2824" y="168"/>
                  <a:pt x="2792" y="168"/>
                </a:cubicBezTo>
                <a:cubicBezTo>
                  <a:pt x="2760" y="168"/>
                  <a:pt x="2712" y="152"/>
                  <a:pt x="2696" y="168"/>
                </a:cubicBezTo>
                <a:cubicBezTo>
                  <a:pt x="2680" y="184"/>
                  <a:pt x="2712" y="224"/>
                  <a:pt x="2696" y="264"/>
                </a:cubicBezTo>
                <a:cubicBezTo>
                  <a:pt x="2680" y="304"/>
                  <a:pt x="2608" y="360"/>
                  <a:pt x="2600" y="408"/>
                </a:cubicBezTo>
                <a:cubicBezTo>
                  <a:pt x="2592" y="456"/>
                  <a:pt x="2600" y="536"/>
                  <a:pt x="2648" y="552"/>
                </a:cubicBezTo>
                <a:cubicBezTo>
                  <a:pt x="2696" y="568"/>
                  <a:pt x="2824" y="528"/>
                  <a:pt x="2888" y="504"/>
                </a:cubicBezTo>
                <a:cubicBezTo>
                  <a:pt x="2952" y="480"/>
                  <a:pt x="3024" y="408"/>
                  <a:pt x="3032" y="408"/>
                </a:cubicBezTo>
                <a:cubicBezTo>
                  <a:pt x="3040" y="408"/>
                  <a:pt x="2984" y="472"/>
                  <a:pt x="2936" y="504"/>
                </a:cubicBezTo>
                <a:cubicBezTo>
                  <a:pt x="2888" y="536"/>
                  <a:pt x="2800" y="584"/>
                  <a:pt x="2744" y="600"/>
                </a:cubicBezTo>
                <a:cubicBezTo>
                  <a:pt x="2688" y="616"/>
                  <a:pt x="2640" y="624"/>
                  <a:pt x="2600" y="600"/>
                </a:cubicBezTo>
                <a:cubicBezTo>
                  <a:pt x="2560" y="576"/>
                  <a:pt x="2536" y="472"/>
                  <a:pt x="2504" y="456"/>
                </a:cubicBezTo>
                <a:cubicBezTo>
                  <a:pt x="2472" y="440"/>
                  <a:pt x="2448" y="480"/>
                  <a:pt x="2408" y="504"/>
                </a:cubicBezTo>
                <a:cubicBezTo>
                  <a:pt x="2368" y="528"/>
                  <a:pt x="2328" y="560"/>
                  <a:pt x="2264" y="600"/>
                </a:cubicBezTo>
                <a:cubicBezTo>
                  <a:pt x="2200" y="640"/>
                  <a:pt x="2016" y="696"/>
                  <a:pt x="2024" y="744"/>
                </a:cubicBezTo>
                <a:cubicBezTo>
                  <a:pt x="2032" y="792"/>
                  <a:pt x="2232" y="872"/>
                  <a:pt x="2312" y="888"/>
                </a:cubicBezTo>
                <a:cubicBezTo>
                  <a:pt x="2392" y="904"/>
                  <a:pt x="2496" y="832"/>
                  <a:pt x="2504" y="840"/>
                </a:cubicBezTo>
                <a:cubicBezTo>
                  <a:pt x="2512" y="848"/>
                  <a:pt x="2344" y="920"/>
                  <a:pt x="2360" y="936"/>
                </a:cubicBezTo>
                <a:cubicBezTo>
                  <a:pt x="2376" y="952"/>
                  <a:pt x="2528" y="928"/>
                  <a:pt x="2600" y="936"/>
                </a:cubicBezTo>
                <a:cubicBezTo>
                  <a:pt x="2672" y="944"/>
                  <a:pt x="2712" y="992"/>
                  <a:pt x="2792" y="984"/>
                </a:cubicBezTo>
                <a:cubicBezTo>
                  <a:pt x="2872" y="976"/>
                  <a:pt x="3048" y="888"/>
                  <a:pt x="3080" y="888"/>
                </a:cubicBezTo>
                <a:cubicBezTo>
                  <a:pt x="3112" y="888"/>
                  <a:pt x="3024" y="968"/>
                  <a:pt x="2984" y="984"/>
                </a:cubicBezTo>
                <a:cubicBezTo>
                  <a:pt x="2944" y="1000"/>
                  <a:pt x="2864" y="968"/>
                  <a:pt x="2840" y="984"/>
                </a:cubicBezTo>
                <a:cubicBezTo>
                  <a:pt x="2816" y="1000"/>
                  <a:pt x="2800" y="1056"/>
                  <a:pt x="2840" y="1080"/>
                </a:cubicBezTo>
                <a:cubicBezTo>
                  <a:pt x="2880" y="1104"/>
                  <a:pt x="3064" y="1112"/>
                  <a:pt x="3080" y="1128"/>
                </a:cubicBezTo>
                <a:cubicBezTo>
                  <a:pt x="3096" y="1144"/>
                  <a:pt x="2992" y="1192"/>
                  <a:pt x="2936" y="1176"/>
                </a:cubicBezTo>
                <a:cubicBezTo>
                  <a:pt x="2880" y="1160"/>
                  <a:pt x="2800" y="1056"/>
                  <a:pt x="2744" y="1032"/>
                </a:cubicBezTo>
                <a:cubicBezTo>
                  <a:pt x="2688" y="1008"/>
                  <a:pt x="2664" y="1048"/>
                  <a:pt x="2600" y="1032"/>
                </a:cubicBezTo>
                <a:cubicBezTo>
                  <a:pt x="2536" y="1016"/>
                  <a:pt x="2432" y="960"/>
                  <a:pt x="2360" y="936"/>
                </a:cubicBezTo>
                <a:cubicBezTo>
                  <a:pt x="2288" y="912"/>
                  <a:pt x="2224" y="904"/>
                  <a:pt x="2168" y="888"/>
                </a:cubicBezTo>
                <a:cubicBezTo>
                  <a:pt x="2112" y="872"/>
                  <a:pt x="2064" y="864"/>
                  <a:pt x="2024" y="840"/>
                </a:cubicBezTo>
                <a:cubicBezTo>
                  <a:pt x="1984" y="816"/>
                  <a:pt x="1968" y="744"/>
                  <a:pt x="1928" y="744"/>
                </a:cubicBezTo>
                <a:cubicBezTo>
                  <a:pt x="1888" y="744"/>
                  <a:pt x="1824" y="816"/>
                  <a:pt x="1784" y="840"/>
                </a:cubicBezTo>
                <a:cubicBezTo>
                  <a:pt x="1744" y="864"/>
                  <a:pt x="1728" y="864"/>
                  <a:pt x="1688" y="888"/>
                </a:cubicBezTo>
                <a:cubicBezTo>
                  <a:pt x="1648" y="912"/>
                  <a:pt x="1592" y="928"/>
                  <a:pt x="1544" y="984"/>
                </a:cubicBezTo>
                <a:cubicBezTo>
                  <a:pt x="1496" y="1040"/>
                  <a:pt x="1448" y="1160"/>
                  <a:pt x="1400" y="1224"/>
                </a:cubicBezTo>
                <a:cubicBezTo>
                  <a:pt x="1352" y="1288"/>
                  <a:pt x="1296" y="1320"/>
                  <a:pt x="1256" y="1368"/>
                </a:cubicBezTo>
                <a:cubicBezTo>
                  <a:pt x="1216" y="1416"/>
                  <a:pt x="1192" y="1448"/>
                  <a:pt x="1160" y="1512"/>
                </a:cubicBezTo>
                <a:cubicBezTo>
                  <a:pt x="1128" y="1576"/>
                  <a:pt x="1104" y="1648"/>
                  <a:pt x="1064" y="1752"/>
                </a:cubicBezTo>
                <a:cubicBezTo>
                  <a:pt x="1024" y="1856"/>
                  <a:pt x="944" y="2000"/>
                  <a:pt x="920" y="2136"/>
                </a:cubicBezTo>
                <a:cubicBezTo>
                  <a:pt x="896" y="2272"/>
                  <a:pt x="928" y="2464"/>
                  <a:pt x="920" y="2568"/>
                </a:cubicBezTo>
                <a:cubicBezTo>
                  <a:pt x="912" y="2672"/>
                  <a:pt x="904" y="2688"/>
                  <a:pt x="872" y="2760"/>
                </a:cubicBezTo>
                <a:cubicBezTo>
                  <a:pt x="840" y="2832"/>
                  <a:pt x="776" y="2896"/>
                  <a:pt x="728" y="3000"/>
                </a:cubicBezTo>
                <a:cubicBezTo>
                  <a:pt x="680" y="3104"/>
                  <a:pt x="616" y="3296"/>
                  <a:pt x="584" y="3384"/>
                </a:cubicBezTo>
                <a:cubicBezTo>
                  <a:pt x="552" y="3472"/>
                  <a:pt x="528" y="3512"/>
                  <a:pt x="536" y="3528"/>
                </a:cubicBezTo>
                <a:cubicBezTo>
                  <a:pt x="544" y="3544"/>
                  <a:pt x="592" y="3544"/>
                  <a:pt x="632" y="3480"/>
                </a:cubicBezTo>
                <a:cubicBezTo>
                  <a:pt x="672" y="3416"/>
                  <a:pt x="736" y="3240"/>
                  <a:pt x="776" y="3144"/>
                </a:cubicBezTo>
                <a:cubicBezTo>
                  <a:pt x="816" y="3048"/>
                  <a:pt x="840" y="2968"/>
                  <a:pt x="872" y="2904"/>
                </a:cubicBezTo>
                <a:cubicBezTo>
                  <a:pt x="904" y="2840"/>
                  <a:pt x="936" y="2800"/>
                  <a:pt x="968" y="2760"/>
                </a:cubicBezTo>
                <a:cubicBezTo>
                  <a:pt x="1000" y="2720"/>
                  <a:pt x="1032" y="2728"/>
                  <a:pt x="1064" y="2664"/>
                </a:cubicBezTo>
                <a:cubicBezTo>
                  <a:pt x="1096" y="2600"/>
                  <a:pt x="1144" y="2464"/>
                  <a:pt x="1160" y="2376"/>
                </a:cubicBezTo>
                <a:cubicBezTo>
                  <a:pt x="1176" y="2288"/>
                  <a:pt x="1160" y="2224"/>
                  <a:pt x="1160" y="2136"/>
                </a:cubicBezTo>
                <a:cubicBezTo>
                  <a:pt x="1160" y="2048"/>
                  <a:pt x="1168" y="1928"/>
                  <a:pt x="1160" y="1848"/>
                </a:cubicBezTo>
                <a:cubicBezTo>
                  <a:pt x="1152" y="1768"/>
                  <a:pt x="1104" y="1688"/>
                  <a:pt x="1112" y="1656"/>
                </a:cubicBezTo>
                <a:cubicBezTo>
                  <a:pt x="1120" y="1624"/>
                  <a:pt x="1192" y="1632"/>
                  <a:pt x="1208" y="1656"/>
                </a:cubicBezTo>
                <a:cubicBezTo>
                  <a:pt x="1224" y="1680"/>
                  <a:pt x="1200" y="1832"/>
                  <a:pt x="1208" y="1800"/>
                </a:cubicBezTo>
                <a:cubicBezTo>
                  <a:pt x="1216" y="1768"/>
                  <a:pt x="1216" y="1520"/>
                  <a:pt x="1256" y="1464"/>
                </a:cubicBezTo>
                <a:cubicBezTo>
                  <a:pt x="1296" y="1408"/>
                  <a:pt x="1432" y="1464"/>
                  <a:pt x="1448" y="1464"/>
                </a:cubicBezTo>
                <a:cubicBezTo>
                  <a:pt x="1464" y="1464"/>
                  <a:pt x="1376" y="1440"/>
                  <a:pt x="1352" y="1464"/>
                </a:cubicBezTo>
                <a:cubicBezTo>
                  <a:pt x="1328" y="1488"/>
                  <a:pt x="1320" y="1552"/>
                  <a:pt x="1304" y="1608"/>
                </a:cubicBezTo>
                <a:cubicBezTo>
                  <a:pt x="1288" y="1664"/>
                  <a:pt x="1264" y="1736"/>
                  <a:pt x="1256" y="1800"/>
                </a:cubicBezTo>
                <a:cubicBezTo>
                  <a:pt x="1248" y="1864"/>
                  <a:pt x="1256" y="1936"/>
                  <a:pt x="1256" y="1992"/>
                </a:cubicBezTo>
                <a:cubicBezTo>
                  <a:pt x="1256" y="2048"/>
                  <a:pt x="1232" y="2120"/>
                  <a:pt x="1256" y="2136"/>
                </a:cubicBezTo>
                <a:cubicBezTo>
                  <a:pt x="1280" y="2152"/>
                  <a:pt x="1352" y="2112"/>
                  <a:pt x="1400" y="2088"/>
                </a:cubicBezTo>
                <a:cubicBezTo>
                  <a:pt x="1448" y="2064"/>
                  <a:pt x="1504" y="2024"/>
                  <a:pt x="1544" y="1992"/>
                </a:cubicBezTo>
                <a:cubicBezTo>
                  <a:pt x="1584" y="1960"/>
                  <a:pt x="1608" y="1944"/>
                  <a:pt x="1640" y="1896"/>
                </a:cubicBezTo>
                <a:cubicBezTo>
                  <a:pt x="1672" y="1848"/>
                  <a:pt x="1712" y="1768"/>
                  <a:pt x="1736" y="1704"/>
                </a:cubicBezTo>
                <a:cubicBezTo>
                  <a:pt x="1760" y="1640"/>
                  <a:pt x="1776" y="1576"/>
                  <a:pt x="1784" y="1512"/>
                </a:cubicBezTo>
                <a:cubicBezTo>
                  <a:pt x="1792" y="1448"/>
                  <a:pt x="1792" y="1400"/>
                  <a:pt x="1784" y="1320"/>
                </a:cubicBezTo>
                <a:cubicBezTo>
                  <a:pt x="1776" y="1240"/>
                  <a:pt x="1736" y="1056"/>
                  <a:pt x="1736" y="1032"/>
                </a:cubicBezTo>
                <a:cubicBezTo>
                  <a:pt x="1736" y="1008"/>
                  <a:pt x="1768" y="1112"/>
                  <a:pt x="1784" y="1176"/>
                </a:cubicBezTo>
                <a:cubicBezTo>
                  <a:pt x="1800" y="1240"/>
                  <a:pt x="1816" y="1360"/>
                  <a:pt x="1832" y="1416"/>
                </a:cubicBezTo>
                <a:cubicBezTo>
                  <a:pt x="1848" y="1472"/>
                  <a:pt x="1848" y="1520"/>
                  <a:pt x="1880" y="1512"/>
                </a:cubicBezTo>
                <a:cubicBezTo>
                  <a:pt x="1912" y="1504"/>
                  <a:pt x="1984" y="1400"/>
                  <a:pt x="2024" y="1368"/>
                </a:cubicBezTo>
                <a:cubicBezTo>
                  <a:pt x="2064" y="1336"/>
                  <a:pt x="2080" y="1376"/>
                  <a:pt x="2120" y="1320"/>
                </a:cubicBezTo>
                <a:cubicBezTo>
                  <a:pt x="2160" y="1264"/>
                  <a:pt x="2232" y="1096"/>
                  <a:pt x="2264" y="1032"/>
                </a:cubicBezTo>
                <a:cubicBezTo>
                  <a:pt x="2296" y="968"/>
                  <a:pt x="2304" y="920"/>
                  <a:pt x="2312" y="936"/>
                </a:cubicBezTo>
                <a:cubicBezTo>
                  <a:pt x="2320" y="952"/>
                  <a:pt x="2336" y="1064"/>
                  <a:pt x="2312" y="1128"/>
                </a:cubicBezTo>
                <a:cubicBezTo>
                  <a:pt x="2288" y="1192"/>
                  <a:pt x="2168" y="1296"/>
                  <a:pt x="2168" y="1320"/>
                </a:cubicBezTo>
                <a:cubicBezTo>
                  <a:pt x="2168" y="1344"/>
                  <a:pt x="2248" y="1280"/>
                  <a:pt x="2312" y="1272"/>
                </a:cubicBezTo>
                <a:cubicBezTo>
                  <a:pt x="2376" y="1264"/>
                  <a:pt x="2480" y="1256"/>
                  <a:pt x="2552" y="1272"/>
                </a:cubicBezTo>
                <a:cubicBezTo>
                  <a:pt x="2624" y="1288"/>
                  <a:pt x="2656" y="1368"/>
                  <a:pt x="2744" y="1368"/>
                </a:cubicBezTo>
                <a:cubicBezTo>
                  <a:pt x="2832" y="1368"/>
                  <a:pt x="3040" y="1280"/>
                  <a:pt x="3080" y="1272"/>
                </a:cubicBezTo>
                <a:cubicBezTo>
                  <a:pt x="3120" y="1264"/>
                  <a:pt x="3032" y="1296"/>
                  <a:pt x="2984" y="1320"/>
                </a:cubicBezTo>
                <a:cubicBezTo>
                  <a:pt x="2936" y="1344"/>
                  <a:pt x="2800" y="1392"/>
                  <a:pt x="2792" y="1416"/>
                </a:cubicBezTo>
                <a:cubicBezTo>
                  <a:pt x="2784" y="1440"/>
                  <a:pt x="2856" y="1440"/>
                  <a:pt x="2936" y="1464"/>
                </a:cubicBezTo>
                <a:cubicBezTo>
                  <a:pt x="3016" y="1488"/>
                  <a:pt x="3256" y="1552"/>
                  <a:pt x="3272" y="1560"/>
                </a:cubicBezTo>
                <a:cubicBezTo>
                  <a:pt x="3288" y="1568"/>
                  <a:pt x="3096" y="1520"/>
                  <a:pt x="3032" y="1512"/>
                </a:cubicBezTo>
                <a:cubicBezTo>
                  <a:pt x="2968" y="1504"/>
                  <a:pt x="2928" y="1520"/>
                  <a:pt x="2888" y="1512"/>
                </a:cubicBezTo>
                <a:cubicBezTo>
                  <a:pt x="2848" y="1504"/>
                  <a:pt x="2848" y="1496"/>
                  <a:pt x="2792" y="1464"/>
                </a:cubicBezTo>
                <a:cubicBezTo>
                  <a:pt x="2736" y="1432"/>
                  <a:pt x="2608" y="1344"/>
                  <a:pt x="2552" y="1320"/>
                </a:cubicBezTo>
                <a:cubicBezTo>
                  <a:pt x="2496" y="1296"/>
                  <a:pt x="2504" y="1312"/>
                  <a:pt x="2456" y="1320"/>
                </a:cubicBezTo>
                <a:cubicBezTo>
                  <a:pt x="2408" y="1328"/>
                  <a:pt x="2336" y="1352"/>
                  <a:pt x="2264" y="1368"/>
                </a:cubicBezTo>
                <a:cubicBezTo>
                  <a:pt x="2192" y="1384"/>
                  <a:pt x="2080" y="1392"/>
                  <a:pt x="2024" y="1416"/>
                </a:cubicBezTo>
                <a:cubicBezTo>
                  <a:pt x="1968" y="1440"/>
                  <a:pt x="1960" y="1480"/>
                  <a:pt x="1928" y="1512"/>
                </a:cubicBezTo>
                <a:cubicBezTo>
                  <a:pt x="1896" y="1544"/>
                  <a:pt x="1848" y="1568"/>
                  <a:pt x="1832" y="1608"/>
                </a:cubicBezTo>
                <a:cubicBezTo>
                  <a:pt x="1816" y="1648"/>
                  <a:pt x="1848" y="1696"/>
                  <a:pt x="1832" y="1752"/>
                </a:cubicBezTo>
                <a:cubicBezTo>
                  <a:pt x="1816" y="1808"/>
                  <a:pt x="1768" y="1888"/>
                  <a:pt x="1736" y="1944"/>
                </a:cubicBezTo>
                <a:cubicBezTo>
                  <a:pt x="1704" y="2000"/>
                  <a:pt x="1688" y="2048"/>
                  <a:pt x="1640" y="2088"/>
                </a:cubicBezTo>
                <a:cubicBezTo>
                  <a:pt x="1592" y="2128"/>
                  <a:pt x="1496" y="2160"/>
                  <a:pt x="1448" y="2184"/>
                </a:cubicBezTo>
                <a:cubicBezTo>
                  <a:pt x="1400" y="2208"/>
                  <a:pt x="1376" y="2184"/>
                  <a:pt x="1352" y="2232"/>
                </a:cubicBezTo>
                <a:cubicBezTo>
                  <a:pt x="1328" y="2280"/>
                  <a:pt x="1320" y="2416"/>
                  <a:pt x="1304" y="2472"/>
                </a:cubicBezTo>
                <a:cubicBezTo>
                  <a:pt x="1288" y="2528"/>
                  <a:pt x="1272" y="2520"/>
                  <a:pt x="1256" y="2568"/>
                </a:cubicBezTo>
                <a:cubicBezTo>
                  <a:pt x="1240" y="2616"/>
                  <a:pt x="1240" y="2712"/>
                  <a:pt x="1208" y="2760"/>
                </a:cubicBezTo>
                <a:cubicBezTo>
                  <a:pt x="1176" y="2808"/>
                  <a:pt x="1104" y="2792"/>
                  <a:pt x="1064" y="2856"/>
                </a:cubicBezTo>
                <a:cubicBezTo>
                  <a:pt x="1024" y="2920"/>
                  <a:pt x="1016" y="3056"/>
                  <a:pt x="968" y="3144"/>
                </a:cubicBezTo>
                <a:cubicBezTo>
                  <a:pt x="920" y="3232"/>
                  <a:pt x="808" y="3312"/>
                  <a:pt x="776" y="3384"/>
                </a:cubicBezTo>
                <a:cubicBezTo>
                  <a:pt x="744" y="3456"/>
                  <a:pt x="784" y="3512"/>
                  <a:pt x="776" y="3576"/>
                </a:cubicBezTo>
                <a:cubicBezTo>
                  <a:pt x="768" y="3640"/>
                  <a:pt x="712" y="3728"/>
                  <a:pt x="728" y="3768"/>
                </a:cubicBezTo>
                <a:cubicBezTo>
                  <a:pt x="744" y="3808"/>
                  <a:pt x="816" y="3808"/>
                  <a:pt x="872" y="3816"/>
                </a:cubicBezTo>
                <a:cubicBezTo>
                  <a:pt x="928" y="3824"/>
                  <a:pt x="1000" y="3824"/>
                  <a:pt x="1064" y="3816"/>
                </a:cubicBezTo>
                <a:cubicBezTo>
                  <a:pt x="1128" y="3808"/>
                  <a:pt x="1208" y="3752"/>
                  <a:pt x="1256" y="3768"/>
                </a:cubicBezTo>
                <a:cubicBezTo>
                  <a:pt x="1304" y="3784"/>
                  <a:pt x="1320" y="3872"/>
                  <a:pt x="1352" y="3912"/>
                </a:cubicBezTo>
                <a:cubicBezTo>
                  <a:pt x="1384" y="3952"/>
                  <a:pt x="1456" y="4008"/>
                  <a:pt x="1448" y="4008"/>
                </a:cubicBezTo>
                <a:cubicBezTo>
                  <a:pt x="1440" y="4008"/>
                  <a:pt x="1352" y="3928"/>
                  <a:pt x="1304" y="3912"/>
                </a:cubicBezTo>
                <a:cubicBezTo>
                  <a:pt x="1256" y="3896"/>
                  <a:pt x="1168" y="3904"/>
                  <a:pt x="1160" y="3912"/>
                </a:cubicBezTo>
                <a:cubicBezTo>
                  <a:pt x="1152" y="3920"/>
                  <a:pt x="1224" y="3920"/>
                  <a:pt x="1256" y="3960"/>
                </a:cubicBezTo>
                <a:cubicBezTo>
                  <a:pt x="1288" y="4000"/>
                  <a:pt x="1360" y="4136"/>
                  <a:pt x="1352" y="4152"/>
                </a:cubicBezTo>
                <a:cubicBezTo>
                  <a:pt x="1344" y="4168"/>
                  <a:pt x="1248" y="4080"/>
                  <a:pt x="1208" y="4056"/>
                </a:cubicBezTo>
                <a:cubicBezTo>
                  <a:pt x="1168" y="4032"/>
                  <a:pt x="1152" y="4024"/>
                  <a:pt x="1112" y="4008"/>
                </a:cubicBezTo>
                <a:cubicBezTo>
                  <a:pt x="1072" y="3992"/>
                  <a:pt x="1016" y="3976"/>
                  <a:pt x="968" y="3960"/>
                </a:cubicBezTo>
                <a:cubicBezTo>
                  <a:pt x="920" y="3944"/>
                  <a:pt x="864" y="3920"/>
                  <a:pt x="824" y="3912"/>
                </a:cubicBezTo>
                <a:cubicBezTo>
                  <a:pt x="784" y="3904"/>
                  <a:pt x="768" y="3928"/>
                  <a:pt x="728" y="3912"/>
                </a:cubicBezTo>
                <a:cubicBezTo>
                  <a:pt x="688" y="3896"/>
                  <a:pt x="584" y="3816"/>
                  <a:pt x="584" y="3816"/>
                </a:cubicBezTo>
                <a:cubicBezTo>
                  <a:pt x="584" y="3816"/>
                  <a:pt x="680" y="3880"/>
                  <a:pt x="728" y="3912"/>
                </a:cubicBezTo>
                <a:cubicBezTo>
                  <a:pt x="776" y="3944"/>
                  <a:pt x="872" y="3984"/>
                  <a:pt x="872" y="4008"/>
                </a:cubicBezTo>
                <a:cubicBezTo>
                  <a:pt x="872" y="4032"/>
                  <a:pt x="776" y="4048"/>
                  <a:pt x="728" y="4056"/>
                </a:cubicBezTo>
                <a:cubicBezTo>
                  <a:pt x="680" y="4064"/>
                  <a:pt x="624" y="4080"/>
                  <a:pt x="584" y="4056"/>
                </a:cubicBezTo>
                <a:cubicBezTo>
                  <a:pt x="544" y="4032"/>
                  <a:pt x="520" y="3912"/>
                  <a:pt x="488" y="3912"/>
                </a:cubicBezTo>
                <a:cubicBezTo>
                  <a:pt x="456" y="3912"/>
                  <a:pt x="448" y="4016"/>
                  <a:pt x="392" y="4056"/>
                </a:cubicBezTo>
                <a:cubicBezTo>
                  <a:pt x="336" y="4096"/>
                  <a:pt x="216" y="4152"/>
                  <a:pt x="152" y="4152"/>
                </a:cubicBezTo>
                <a:cubicBezTo>
                  <a:pt x="88" y="4152"/>
                  <a:pt x="16" y="4120"/>
                  <a:pt x="8" y="4056"/>
                </a:cubicBezTo>
                <a:cubicBezTo>
                  <a:pt x="0" y="3992"/>
                  <a:pt x="72" y="3872"/>
                  <a:pt x="104" y="3768"/>
                </a:cubicBezTo>
                <a:cubicBezTo>
                  <a:pt x="136" y="3664"/>
                  <a:pt x="168" y="3548"/>
                  <a:pt x="200" y="3432"/>
                </a:cubicBezTo>
              </a:path>
            </a:pathLst>
          </a:custGeom>
          <a:solidFill>
            <a:srgbClr val="9966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0511" name="Group 926">
            <a:extLst>
              <a:ext uri="{FF2B5EF4-FFF2-40B4-BE49-F238E27FC236}">
                <a16:creationId xmlns:a16="http://schemas.microsoft.com/office/drawing/2014/main" id="{8AC76051-71D3-BEDE-04F7-9DB3EA0775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76200" y="3200400"/>
            <a:ext cx="1828800" cy="2819400"/>
            <a:chOff x="2880" y="-1968"/>
            <a:chExt cx="2214" cy="1800"/>
          </a:xfrm>
        </p:grpSpPr>
        <p:sp>
          <p:nvSpPr>
            <p:cNvPr id="23285" name="Freeform 927">
              <a:extLst>
                <a:ext uri="{FF2B5EF4-FFF2-40B4-BE49-F238E27FC236}">
                  <a16:creationId xmlns:a16="http://schemas.microsoft.com/office/drawing/2014/main" id="{BF442598-EC35-4A03-356B-1ADDA1EE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6" name="Freeform 928">
              <a:extLst>
                <a:ext uri="{FF2B5EF4-FFF2-40B4-BE49-F238E27FC236}">
                  <a16:creationId xmlns:a16="http://schemas.microsoft.com/office/drawing/2014/main" id="{59C36032-8229-4514-79B8-D8B119058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3287" name="Group 929">
              <a:extLst>
                <a:ext uri="{FF2B5EF4-FFF2-40B4-BE49-F238E27FC236}">
                  <a16:creationId xmlns:a16="http://schemas.microsoft.com/office/drawing/2014/main" id="{2E5860B9-382D-DD34-96B1-55D3FF5F0417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23450" name="Freeform 930">
                <a:extLst>
                  <a:ext uri="{FF2B5EF4-FFF2-40B4-BE49-F238E27FC236}">
                    <a16:creationId xmlns:a16="http://schemas.microsoft.com/office/drawing/2014/main" id="{C3542185-A0B5-22D9-AF56-5A042E871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1" name="Freeform 931">
                <a:extLst>
                  <a:ext uri="{FF2B5EF4-FFF2-40B4-BE49-F238E27FC236}">
                    <a16:creationId xmlns:a16="http://schemas.microsoft.com/office/drawing/2014/main" id="{FFDD2EC2-11FE-5BAE-FFBC-D753B120F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2" name="Freeform 932">
                <a:extLst>
                  <a:ext uri="{FF2B5EF4-FFF2-40B4-BE49-F238E27FC236}">
                    <a16:creationId xmlns:a16="http://schemas.microsoft.com/office/drawing/2014/main" id="{BF4EE5F7-A169-C92F-31B8-8542D0D54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3" name="Freeform 933">
                <a:extLst>
                  <a:ext uri="{FF2B5EF4-FFF2-40B4-BE49-F238E27FC236}">
                    <a16:creationId xmlns:a16="http://schemas.microsoft.com/office/drawing/2014/main" id="{669B37BF-889A-3AA9-4730-571C9766B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4" name="Freeform 934">
                <a:extLst>
                  <a:ext uri="{FF2B5EF4-FFF2-40B4-BE49-F238E27FC236}">
                    <a16:creationId xmlns:a16="http://schemas.microsoft.com/office/drawing/2014/main" id="{2C60480F-F281-0823-FCD6-BCCE129755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5" name="Freeform 935">
                <a:extLst>
                  <a:ext uri="{FF2B5EF4-FFF2-40B4-BE49-F238E27FC236}">
                    <a16:creationId xmlns:a16="http://schemas.microsoft.com/office/drawing/2014/main" id="{276DFD1D-5B49-A33F-CCF6-EB8B9FC62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6" name="Freeform 936">
                <a:extLst>
                  <a:ext uri="{FF2B5EF4-FFF2-40B4-BE49-F238E27FC236}">
                    <a16:creationId xmlns:a16="http://schemas.microsoft.com/office/drawing/2014/main" id="{3273B3FF-715E-EBB5-3852-C690333B2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57" name="Freeform 937">
                <a:extLst>
                  <a:ext uri="{FF2B5EF4-FFF2-40B4-BE49-F238E27FC236}">
                    <a16:creationId xmlns:a16="http://schemas.microsoft.com/office/drawing/2014/main" id="{19B566B3-C77E-332A-25F7-E99EBA577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88" name="Group 938">
              <a:extLst>
                <a:ext uri="{FF2B5EF4-FFF2-40B4-BE49-F238E27FC236}">
                  <a16:creationId xmlns:a16="http://schemas.microsoft.com/office/drawing/2014/main" id="{A48757D9-F4F9-3F22-4784-F2278DD2632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23442" name="Freeform 939">
                <a:extLst>
                  <a:ext uri="{FF2B5EF4-FFF2-40B4-BE49-F238E27FC236}">
                    <a16:creationId xmlns:a16="http://schemas.microsoft.com/office/drawing/2014/main" id="{95B350D0-DBB0-8A8B-818E-17A147359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3" name="Freeform 940">
                <a:extLst>
                  <a:ext uri="{FF2B5EF4-FFF2-40B4-BE49-F238E27FC236}">
                    <a16:creationId xmlns:a16="http://schemas.microsoft.com/office/drawing/2014/main" id="{E3FE0A04-4F64-6B03-C88C-53B2583BF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4" name="Freeform 941">
                <a:extLst>
                  <a:ext uri="{FF2B5EF4-FFF2-40B4-BE49-F238E27FC236}">
                    <a16:creationId xmlns:a16="http://schemas.microsoft.com/office/drawing/2014/main" id="{55065564-3881-4BBF-C3E4-1776C29F4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5" name="Freeform 942">
                <a:extLst>
                  <a:ext uri="{FF2B5EF4-FFF2-40B4-BE49-F238E27FC236}">
                    <a16:creationId xmlns:a16="http://schemas.microsoft.com/office/drawing/2014/main" id="{66EA09DB-BD07-E1BB-0E07-D29A30336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6" name="Freeform 943">
                <a:extLst>
                  <a:ext uri="{FF2B5EF4-FFF2-40B4-BE49-F238E27FC236}">
                    <a16:creationId xmlns:a16="http://schemas.microsoft.com/office/drawing/2014/main" id="{6CBC9067-5BC8-79AB-28F0-09A5649B5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7" name="Freeform 944">
                <a:extLst>
                  <a:ext uri="{FF2B5EF4-FFF2-40B4-BE49-F238E27FC236}">
                    <a16:creationId xmlns:a16="http://schemas.microsoft.com/office/drawing/2014/main" id="{C545447F-6113-5282-4CD0-032CEB59B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8" name="Freeform 945">
                <a:extLst>
                  <a:ext uri="{FF2B5EF4-FFF2-40B4-BE49-F238E27FC236}">
                    <a16:creationId xmlns:a16="http://schemas.microsoft.com/office/drawing/2014/main" id="{3BE5C02A-33A7-2A54-9694-27489A234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9" name="Freeform 946">
                <a:extLst>
                  <a:ext uri="{FF2B5EF4-FFF2-40B4-BE49-F238E27FC236}">
                    <a16:creationId xmlns:a16="http://schemas.microsoft.com/office/drawing/2014/main" id="{AF178BC5-FC7C-6D8C-2517-DE57D7DE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89" name="Group 947">
              <a:extLst>
                <a:ext uri="{FF2B5EF4-FFF2-40B4-BE49-F238E27FC236}">
                  <a16:creationId xmlns:a16="http://schemas.microsoft.com/office/drawing/2014/main" id="{E11587B2-C41E-E936-28FA-6910B2A4E82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23434" name="Freeform 948">
                <a:extLst>
                  <a:ext uri="{FF2B5EF4-FFF2-40B4-BE49-F238E27FC236}">
                    <a16:creationId xmlns:a16="http://schemas.microsoft.com/office/drawing/2014/main" id="{76819413-8868-0DB8-1548-C166951DD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5" name="Freeform 949">
                <a:extLst>
                  <a:ext uri="{FF2B5EF4-FFF2-40B4-BE49-F238E27FC236}">
                    <a16:creationId xmlns:a16="http://schemas.microsoft.com/office/drawing/2014/main" id="{B2F0374D-4A86-58AD-B234-D87832943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6" name="Freeform 950">
                <a:extLst>
                  <a:ext uri="{FF2B5EF4-FFF2-40B4-BE49-F238E27FC236}">
                    <a16:creationId xmlns:a16="http://schemas.microsoft.com/office/drawing/2014/main" id="{1DB398DB-03F4-46B4-56CB-5BDC5615C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7" name="Freeform 951">
                <a:extLst>
                  <a:ext uri="{FF2B5EF4-FFF2-40B4-BE49-F238E27FC236}">
                    <a16:creationId xmlns:a16="http://schemas.microsoft.com/office/drawing/2014/main" id="{4B180C46-06AB-12A1-54F2-4318C8E2F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8" name="Freeform 952">
                <a:extLst>
                  <a:ext uri="{FF2B5EF4-FFF2-40B4-BE49-F238E27FC236}">
                    <a16:creationId xmlns:a16="http://schemas.microsoft.com/office/drawing/2014/main" id="{1A09E0D1-02C1-C30E-BACE-95DEFFC61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9" name="Freeform 953">
                <a:extLst>
                  <a:ext uri="{FF2B5EF4-FFF2-40B4-BE49-F238E27FC236}">
                    <a16:creationId xmlns:a16="http://schemas.microsoft.com/office/drawing/2014/main" id="{EBCCF036-CE53-867F-3CF0-D9459FA63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0" name="Freeform 954">
                <a:extLst>
                  <a:ext uri="{FF2B5EF4-FFF2-40B4-BE49-F238E27FC236}">
                    <a16:creationId xmlns:a16="http://schemas.microsoft.com/office/drawing/2014/main" id="{18019C05-0054-8D58-E00B-B7F3DC5A1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41" name="Freeform 955">
                <a:extLst>
                  <a:ext uri="{FF2B5EF4-FFF2-40B4-BE49-F238E27FC236}">
                    <a16:creationId xmlns:a16="http://schemas.microsoft.com/office/drawing/2014/main" id="{81E3471F-22AD-3DCE-1E31-1953A771C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0" name="Group 956">
              <a:extLst>
                <a:ext uri="{FF2B5EF4-FFF2-40B4-BE49-F238E27FC236}">
                  <a16:creationId xmlns:a16="http://schemas.microsoft.com/office/drawing/2014/main" id="{77DD417A-A50A-FED5-CFFD-4A7C0BBA973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23426" name="Freeform 957">
                <a:extLst>
                  <a:ext uri="{FF2B5EF4-FFF2-40B4-BE49-F238E27FC236}">
                    <a16:creationId xmlns:a16="http://schemas.microsoft.com/office/drawing/2014/main" id="{C6A93449-4164-1F8E-1099-702307D60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7" name="Freeform 958">
                <a:extLst>
                  <a:ext uri="{FF2B5EF4-FFF2-40B4-BE49-F238E27FC236}">
                    <a16:creationId xmlns:a16="http://schemas.microsoft.com/office/drawing/2014/main" id="{0E05BC5B-61EE-9873-A964-7A555D483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8" name="Freeform 959">
                <a:extLst>
                  <a:ext uri="{FF2B5EF4-FFF2-40B4-BE49-F238E27FC236}">
                    <a16:creationId xmlns:a16="http://schemas.microsoft.com/office/drawing/2014/main" id="{1884399F-0BA6-3880-5BC1-FC7F8FBB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9" name="Freeform 960">
                <a:extLst>
                  <a:ext uri="{FF2B5EF4-FFF2-40B4-BE49-F238E27FC236}">
                    <a16:creationId xmlns:a16="http://schemas.microsoft.com/office/drawing/2014/main" id="{2918E0F5-F273-E920-EB07-8F7EA9D3C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0" name="Freeform 961">
                <a:extLst>
                  <a:ext uri="{FF2B5EF4-FFF2-40B4-BE49-F238E27FC236}">
                    <a16:creationId xmlns:a16="http://schemas.microsoft.com/office/drawing/2014/main" id="{111CC94C-5C6B-69D1-C014-FBAB97B6C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1" name="Freeform 962">
                <a:extLst>
                  <a:ext uri="{FF2B5EF4-FFF2-40B4-BE49-F238E27FC236}">
                    <a16:creationId xmlns:a16="http://schemas.microsoft.com/office/drawing/2014/main" id="{CE664334-1C7B-3038-64B4-9DA6CCF76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2" name="Freeform 963">
                <a:extLst>
                  <a:ext uri="{FF2B5EF4-FFF2-40B4-BE49-F238E27FC236}">
                    <a16:creationId xmlns:a16="http://schemas.microsoft.com/office/drawing/2014/main" id="{2537871B-B012-07D5-A218-AA5E22083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33" name="Freeform 964">
                <a:extLst>
                  <a:ext uri="{FF2B5EF4-FFF2-40B4-BE49-F238E27FC236}">
                    <a16:creationId xmlns:a16="http://schemas.microsoft.com/office/drawing/2014/main" id="{2733532A-C8B3-D54F-C275-9A4392178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1" name="Group 965">
              <a:extLst>
                <a:ext uri="{FF2B5EF4-FFF2-40B4-BE49-F238E27FC236}">
                  <a16:creationId xmlns:a16="http://schemas.microsoft.com/office/drawing/2014/main" id="{77F1169D-9079-472E-6DE7-CCB6B66E1A5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23418" name="Freeform 966">
                <a:extLst>
                  <a:ext uri="{FF2B5EF4-FFF2-40B4-BE49-F238E27FC236}">
                    <a16:creationId xmlns:a16="http://schemas.microsoft.com/office/drawing/2014/main" id="{A64780D1-A60F-6A67-8FB5-2F99A8DD8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9" name="Freeform 967">
                <a:extLst>
                  <a:ext uri="{FF2B5EF4-FFF2-40B4-BE49-F238E27FC236}">
                    <a16:creationId xmlns:a16="http://schemas.microsoft.com/office/drawing/2014/main" id="{9E6873B3-53C7-7A8E-3066-C2540FA56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0" name="Freeform 968">
                <a:extLst>
                  <a:ext uri="{FF2B5EF4-FFF2-40B4-BE49-F238E27FC236}">
                    <a16:creationId xmlns:a16="http://schemas.microsoft.com/office/drawing/2014/main" id="{517134E6-9404-86A0-3EF6-7DAE1D9E5C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1" name="Freeform 969">
                <a:extLst>
                  <a:ext uri="{FF2B5EF4-FFF2-40B4-BE49-F238E27FC236}">
                    <a16:creationId xmlns:a16="http://schemas.microsoft.com/office/drawing/2014/main" id="{08D02826-C855-C8C2-375C-0895F1BA6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2" name="Freeform 970">
                <a:extLst>
                  <a:ext uri="{FF2B5EF4-FFF2-40B4-BE49-F238E27FC236}">
                    <a16:creationId xmlns:a16="http://schemas.microsoft.com/office/drawing/2014/main" id="{E1A07308-5609-DB70-180B-E1DDCA0C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3" name="Freeform 971">
                <a:extLst>
                  <a:ext uri="{FF2B5EF4-FFF2-40B4-BE49-F238E27FC236}">
                    <a16:creationId xmlns:a16="http://schemas.microsoft.com/office/drawing/2014/main" id="{109212F1-0DA3-561E-2FC2-FF0C6D303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4" name="Freeform 972">
                <a:extLst>
                  <a:ext uri="{FF2B5EF4-FFF2-40B4-BE49-F238E27FC236}">
                    <a16:creationId xmlns:a16="http://schemas.microsoft.com/office/drawing/2014/main" id="{503ACDCE-BF11-6763-87B6-7F996F59B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25" name="Freeform 973">
                <a:extLst>
                  <a:ext uri="{FF2B5EF4-FFF2-40B4-BE49-F238E27FC236}">
                    <a16:creationId xmlns:a16="http://schemas.microsoft.com/office/drawing/2014/main" id="{47121618-AF0D-383D-C6E0-B1901C874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2" name="Group 974">
              <a:extLst>
                <a:ext uri="{FF2B5EF4-FFF2-40B4-BE49-F238E27FC236}">
                  <a16:creationId xmlns:a16="http://schemas.microsoft.com/office/drawing/2014/main" id="{745DA338-0F1E-27FD-58A0-C4E090D273C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23410" name="Freeform 975">
                <a:extLst>
                  <a:ext uri="{FF2B5EF4-FFF2-40B4-BE49-F238E27FC236}">
                    <a16:creationId xmlns:a16="http://schemas.microsoft.com/office/drawing/2014/main" id="{B867A0F3-6BED-C4AD-1DBD-6110D104D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1" name="Freeform 976">
                <a:extLst>
                  <a:ext uri="{FF2B5EF4-FFF2-40B4-BE49-F238E27FC236}">
                    <a16:creationId xmlns:a16="http://schemas.microsoft.com/office/drawing/2014/main" id="{312A884A-0A61-D172-E773-235F367E4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2" name="Freeform 977">
                <a:extLst>
                  <a:ext uri="{FF2B5EF4-FFF2-40B4-BE49-F238E27FC236}">
                    <a16:creationId xmlns:a16="http://schemas.microsoft.com/office/drawing/2014/main" id="{F29A06DE-58EB-6626-9D89-2194A0676A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3" name="Freeform 978">
                <a:extLst>
                  <a:ext uri="{FF2B5EF4-FFF2-40B4-BE49-F238E27FC236}">
                    <a16:creationId xmlns:a16="http://schemas.microsoft.com/office/drawing/2014/main" id="{39A5B37E-CC27-9C02-2990-35EB7F99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4" name="Freeform 979">
                <a:extLst>
                  <a:ext uri="{FF2B5EF4-FFF2-40B4-BE49-F238E27FC236}">
                    <a16:creationId xmlns:a16="http://schemas.microsoft.com/office/drawing/2014/main" id="{826416A9-A12A-B1C5-3529-5B811F16A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5" name="Freeform 980">
                <a:extLst>
                  <a:ext uri="{FF2B5EF4-FFF2-40B4-BE49-F238E27FC236}">
                    <a16:creationId xmlns:a16="http://schemas.microsoft.com/office/drawing/2014/main" id="{C6AD4FAD-FEB3-A7E5-7B55-7E91E4B7C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6" name="Freeform 981">
                <a:extLst>
                  <a:ext uri="{FF2B5EF4-FFF2-40B4-BE49-F238E27FC236}">
                    <a16:creationId xmlns:a16="http://schemas.microsoft.com/office/drawing/2014/main" id="{7C1B9919-0EBD-D7D3-8CA9-3BF884742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17" name="Freeform 982">
                <a:extLst>
                  <a:ext uri="{FF2B5EF4-FFF2-40B4-BE49-F238E27FC236}">
                    <a16:creationId xmlns:a16="http://schemas.microsoft.com/office/drawing/2014/main" id="{A08C278D-E9C1-BAF1-A951-B062FAEF0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3" name="Group 983">
              <a:extLst>
                <a:ext uri="{FF2B5EF4-FFF2-40B4-BE49-F238E27FC236}">
                  <a16:creationId xmlns:a16="http://schemas.microsoft.com/office/drawing/2014/main" id="{C17EC9AE-658D-7012-62EE-6CE81D8932B1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23402" name="Freeform 984">
                <a:extLst>
                  <a:ext uri="{FF2B5EF4-FFF2-40B4-BE49-F238E27FC236}">
                    <a16:creationId xmlns:a16="http://schemas.microsoft.com/office/drawing/2014/main" id="{1B938832-5AB1-1684-B4CC-86C280E068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3" name="Freeform 985">
                <a:extLst>
                  <a:ext uri="{FF2B5EF4-FFF2-40B4-BE49-F238E27FC236}">
                    <a16:creationId xmlns:a16="http://schemas.microsoft.com/office/drawing/2014/main" id="{EA58A069-17E6-32AD-6C9A-6ECC1FFC9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4" name="Freeform 986">
                <a:extLst>
                  <a:ext uri="{FF2B5EF4-FFF2-40B4-BE49-F238E27FC236}">
                    <a16:creationId xmlns:a16="http://schemas.microsoft.com/office/drawing/2014/main" id="{1E0BAD16-4DA8-A081-13B5-08BF212FD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5" name="Freeform 987">
                <a:extLst>
                  <a:ext uri="{FF2B5EF4-FFF2-40B4-BE49-F238E27FC236}">
                    <a16:creationId xmlns:a16="http://schemas.microsoft.com/office/drawing/2014/main" id="{5BD70A36-320A-BB8F-C6B5-D2214D452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6" name="Freeform 988">
                <a:extLst>
                  <a:ext uri="{FF2B5EF4-FFF2-40B4-BE49-F238E27FC236}">
                    <a16:creationId xmlns:a16="http://schemas.microsoft.com/office/drawing/2014/main" id="{EAF54886-E8BD-3EAA-7843-63AB36688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7" name="Freeform 989">
                <a:extLst>
                  <a:ext uri="{FF2B5EF4-FFF2-40B4-BE49-F238E27FC236}">
                    <a16:creationId xmlns:a16="http://schemas.microsoft.com/office/drawing/2014/main" id="{534C3097-83D0-5916-712E-5B4298E2E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8" name="Freeform 990">
                <a:extLst>
                  <a:ext uri="{FF2B5EF4-FFF2-40B4-BE49-F238E27FC236}">
                    <a16:creationId xmlns:a16="http://schemas.microsoft.com/office/drawing/2014/main" id="{B3D1CBD5-71DD-5F50-EDA3-43F2A7F8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9" name="Freeform 991">
                <a:extLst>
                  <a:ext uri="{FF2B5EF4-FFF2-40B4-BE49-F238E27FC236}">
                    <a16:creationId xmlns:a16="http://schemas.microsoft.com/office/drawing/2014/main" id="{5777F1E2-0471-61E0-6A31-9E5ECA793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4" name="Group 992">
              <a:extLst>
                <a:ext uri="{FF2B5EF4-FFF2-40B4-BE49-F238E27FC236}">
                  <a16:creationId xmlns:a16="http://schemas.microsoft.com/office/drawing/2014/main" id="{3477B0BB-F739-0F8B-EA09-960C106A1CD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23394" name="Freeform 993">
                <a:extLst>
                  <a:ext uri="{FF2B5EF4-FFF2-40B4-BE49-F238E27FC236}">
                    <a16:creationId xmlns:a16="http://schemas.microsoft.com/office/drawing/2014/main" id="{20EEEE3F-2C56-A72E-B61E-47C38CEC8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5" name="Freeform 994">
                <a:extLst>
                  <a:ext uri="{FF2B5EF4-FFF2-40B4-BE49-F238E27FC236}">
                    <a16:creationId xmlns:a16="http://schemas.microsoft.com/office/drawing/2014/main" id="{7186ED10-D50E-9012-D818-EC7725A41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6" name="Freeform 995">
                <a:extLst>
                  <a:ext uri="{FF2B5EF4-FFF2-40B4-BE49-F238E27FC236}">
                    <a16:creationId xmlns:a16="http://schemas.microsoft.com/office/drawing/2014/main" id="{992B2A3E-7055-3125-C368-ED28E7699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7" name="Freeform 996">
                <a:extLst>
                  <a:ext uri="{FF2B5EF4-FFF2-40B4-BE49-F238E27FC236}">
                    <a16:creationId xmlns:a16="http://schemas.microsoft.com/office/drawing/2014/main" id="{F6E3DBA3-598B-B971-89BF-26207AD86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8" name="Freeform 997">
                <a:extLst>
                  <a:ext uri="{FF2B5EF4-FFF2-40B4-BE49-F238E27FC236}">
                    <a16:creationId xmlns:a16="http://schemas.microsoft.com/office/drawing/2014/main" id="{50012965-92A8-6B65-09D2-720D7D903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9" name="Freeform 998">
                <a:extLst>
                  <a:ext uri="{FF2B5EF4-FFF2-40B4-BE49-F238E27FC236}">
                    <a16:creationId xmlns:a16="http://schemas.microsoft.com/office/drawing/2014/main" id="{1B42F847-BABA-4BCB-EAC5-FA7214355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0" name="Freeform 999">
                <a:extLst>
                  <a:ext uri="{FF2B5EF4-FFF2-40B4-BE49-F238E27FC236}">
                    <a16:creationId xmlns:a16="http://schemas.microsoft.com/office/drawing/2014/main" id="{20BDBBB9-496A-55ED-97EF-6010CA4F3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401" name="Freeform 1000">
                <a:extLst>
                  <a:ext uri="{FF2B5EF4-FFF2-40B4-BE49-F238E27FC236}">
                    <a16:creationId xmlns:a16="http://schemas.microsoft.com/office/drawing/2014/main" id="{07FEE58A-ACB2-F15F-743C-0F34EA24F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5" name="Group 1001">
              <a:extLst>
                <a:ext uri="{FF2B5EF4-FFF2-40B4-BE49-F238E27FC236}">
                  <a16:creationId xmlns:a16="http://schemas.microsoft.com/office/drawing/2014/main" id="{8EC67CCD-7F4A-222A-3FB6-A6F513409DC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23386" name="Freeform 1002">
                <a:extLst>
                  <a:ext uri="{FF2B5EF4-FFF2-40B4-BE49-F238E27FC236}">
                    <a16:creationId xmlns:a16="http://schemas.microsoft.com/office/drawing/2014/main" id="{505FC588-C71A-6FAA-75C8-43B97D45A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7" name="Freeform 1003">
                <a:extLst>
                  <a:ext uri="{FF2B5EF4-FFF2-40B4-BE49-F238E27FC236}">
                    <a16:creationId xmlns:a16="http://schemas.microsoft.com/office/drawing/2014/main" id="{01044831-4463-51B7-7FEE-73F192238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8" name="Freeform 1004">
                <a:extLst>
                  <a:ext uri="{FF2B5EF4-FFF2-40B4-BE49-F238E27FC236}">
                    <a16:creationId xmlns:a16="http://schemas.microsoft.com/office/drawing/2014/main" id="{40EB0C24-F5DD-C4B6-A420-66FB9F21F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9" name="Freeform 1005">
                <a:extLst>
                  <a:ext uri="{FF2B5EF4-FFF2-40B4-BE49-F238E27FC236}">
                    <a16:creationId xmlns:a16="http://schemas.microsoft.com/office/drawing/2014/main" id="{6398A708-D966-662D-8DE6-4BF899289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0" name="Freeform 1006">
                <a:extLst>
                  <a:ext uri="{FF2B5EF4-FFF2-40B4-BE49-F238E27FC236}">
                    <a16:creationId xmlns:a16="http://schemas.microsoft.com/office/drawing/2014/main" id="{D459DDB6-02E4-2A24-A4D0-F6EAD062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1" name="Freeform 1007">
                <a:extLst>
                  <a:ext uri="{FF2B5EF4-FFF2-40B4-BE49-F238E27FC236}">
                    <a16:creationId xmlns:a16="http://schemas.microsoft.com/office/drawing/2014/main" id="{0C3C90B3-72B2-AE0C-7B78-1228610A9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2" name="Freeform 1008">
                <a:extLst>
                  <a:ext uri="{FF2B5EF4-FFF2-40B4-BE49-F238E27FC236}">
                    <a16:creationId xmlns:a16="http://schemas.microsoft.com/office/drawing/2014/main" id="{E60FC646-309C-F5AB-BA69-10E9A23BD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93" name="Freeform 1009">
                <a:extLst>
                  <a:ext uri="{FF2B5EF4-FFF2-40B4-BE49-F238E27FC236}">
                    <a16:creationId xmlns:a16="http://schemas.microsoft.com/office/drawing/2014/main" id="{F1C8661A-D04F-DFCA-02D8-5D703F10A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6" name="Group 1010">
              <a:extLst>
                <a:ext uri="{FF2B5EF4-FFF2-40B4-BE49-F238E27FC236}">
                  <a16:creationId xmlns:a16="http://schemas.microsoft.com/office/drawing/2014/main" id="{592DF504-13C2-BCE8-1A0A-9A2A26615AC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23378" name="Freeform 1011">
                <a:extLst>
                  <a:ext uri="{FF2B5EF4-FFF2-40B4-BE49-F238E27FC236}">
                    <a16:creationId xmlns:a16="http://schemas.microsoft.com/office/drawing/2014/main" id="{DF3AE449-80C0-DDC1-D0E7-2B8C44F2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9" name="Freeform 1012">
                <a:extLst>
                  <a:ext uri="{FF2B5EF4-FFF2-40B4-BE49-F238E27FC236}">
                    <a16:creationId xmlns:a16="http://schemas.microsoft.com/office/drawing/2014/main" id="{261BFECF-EA74-EFD2-5577-C30B02CD2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0" name="Freeform 1013">
                <a:extLst>
                  <a:ext uri="{FF2B5EF4-FFF2-40B4-BE49-F238E27FC236}">
                    <a16:creationId xmlns:a16="http://schemas.microsoft.com/office/drawing/2014/main" id="{F1788371-B5F3-EA97-CB5D-4D2DDCF9B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1" name="Freeform 1014">
                <a:extLst>
                  <a:ext uri="{FF2B5EF4-FFF2-40B4-BE49-F238E27FC236}">
                    <a16:creationId xmlns:a16="http://schemas.microsoft.com/office/drawing/2014/main" id="{1EFA361A-8B9D-239A-3AC9-180A462BB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2" name="Freeform 1015">
                <a:extLst>
                  <a:ext uri="{FF2B5EF4-FFF2-40B4-BE49-F238E27FC236}">
                    <a16:creationId xmlns:a16="http://schemas.microsoft.com/office/drawing/2014/main" id="{308B5C61-E7F0-37F8-05E3-682C65EA5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3" name="Freeform 1016">
                <a:extLst>
                  <a:ext uri="{FF2B5EF4-FFF2-40B4-BE49-F238E27FC236}">
                    <a16:creationId xmlns:a16="http://schemas.microsoft.com/office/drawing/2014/main" id="{69F8C19E-8F96-B50C-AA30-F1AF30070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4" name="Freeform 1017">
                <a:extLst>
                  <a:ext uri="{FF2B5EF4-FFF2-40B4-BE49-F238E27FC236}">
                    <a16:creationId xmlns:a16="http://schemas.microsoft.com/office/drawing/2014/main" id="{CD42E21F-56D9-577B-3C84-369F04D57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85" name="Freeform 1018">
                <a:extLst>
                  <a:ext uri="{FF2B5EF4-FFF2-40B4-BE49-F238E27FC236}">
                    <a16:creationId xmlns:a16="http://schemas.microsoft.com/office/drawing/2014/main" id="{33DD8F5E-1983-A012-DF62-0B12344DD0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7" name="Group 1019">
              <a:extLst>
                <a:ext uri="{FF2B5EF4-FFF2-40B4-BE49-F238E27FC236}">
                  <a16:creationId xmlns:a16="http://schemas.microsoft.com/office/drawing/2014/main" id="{5F9689EB-0B13-4472-54FF-D96289E42C1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23370" name="Freeform 1020">
                <a:extLst>
                  <a:ext uri="{FF2B5EF4-FFF2-40B4-BE49-F238E27FC236}">
                    <a16:creationId xmlns:a16="http://schemas.microsoft.com/office/drawing/2014/main" id="{8ECD87E8-BA97-BA42-DDC3-8C0F7F397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1" name="Freeform 1021">
                <a:extLst>
                  <a:ext uri="{FF2B5EF4-FFF2-40B4-BE49-F238E27FC236}">
                    <a16:creationId xmlns:a16="http://schemas.microsoft.com/office/drawing/2014/main" id="{998C3BD0-DD94-0994-A986-7CCF4ED397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2" name="Freeform 1022">
                <a:extLst>
                  <a:ext uri="{FF2B5EF4-FFF2-40B4-BE49-F238E27FC236}">
                    <a16:creationId xmlns:a16="http://schemas.microsoft.com/office/drawing/2014/main" id="{7AA931A8-3BFD-3281-9D5F-E6F467DF9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3" name="Freeform 1023">
                <a:extLst>
                  <a:ext uri="{FF2B5EF4-FFF2-40B4-BE49-F238E27FC236}">
                    <a16:creationId xmlns:a16="http://schemas.microsoft.com/office/drawing/2014/main" id="{630BD82A-7286-2D73-7321-88EEB696E4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4" name="Freeform 1024">
                <a:extLst>
                  <a:ext uri="{FF2B5EF4-FFF2-40B4-BE49-F238E27FC236}">
                    <a16:creationId xmlns:a16="http://schemas.microsoft.com/office/drawing/2014/main" id="{B4FC9F01-E288-D2E2-632C-E30E7B0AE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5" name="Freeform 1025">
                <a:extLst>
                  <a:ext uri="{FF2B5EF4-FFF2-40B4-BE49-F238E27FC236}">
                    <a16:creationId xmlns:a16="http://schemas.microsoft.com/office/drawing/2014/main" id="{452342B2-4675-31DF-73E4-39DDF41B0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6" name="Freeform 1026">
                <a:extLst>
                  <a:ext uri="{FF2B5EF4-FFF2-40B4-BE49-F238E27FC236}">
                    <a16:creationId xmlns:a16="http://schemas.microsoft.com/office/drawing/2014/main" id="{5AC58E3C-BA97-D8F9-5AFA-E995D5633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77" name="Freeform 1027">
                <a:extLst>
                  <a:ext uri="{FF2B5EF4-FFF2-40B4-BE49-F238E27FC236}">
                    <a16:creationId xmlns:a16="http://schemas.microsoft.com/office/drawing/2014/main" id="{032C9508-9D7A-1385-91DB-4F86AFEC3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8" name="Group 1028">
              <a:extLst>
                <a:ext uri="{FF2B5EF4-FFF2-40B4-BE49-F238E27FC236}">
                  <a16:creationId xmlns:a16="http://schemas.microsoft.com/office/drawing/2014/main" id="{7F45A3ED-8BC6-93BF-A4C3-38B13EB65A3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23362" name="Freeform 1029">
                <a:extLst>
                  <a:ext uri="{FF2B5EF4-FFF2-40B4-BE49-F238E27FC236}">
                    <a16:creationId xmlns:a16="http://schemas.microsoft.com/office/drawing/2014/main" id="{F95D01D1-98AF-3900-B59A-AF4DFEF6E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3" name="Freeform 1030">
                <a:extLst>
                  <a:ext uri="{FF2B5EF4-FFF2-40B4-BE49-F238E27FC236}">
                    <a16:creationId xmlns:a16="http://schemas.microsoft.com/office/drawing/2014/main" id="{35256531-8FB8-1820-B768-14A6597E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4" name="Freeform 1031">
                <a:extLst>
                  <a:ext uri="{FF2B5EF4-FFF2-40B4-BE49-F238E27FC236}">
                    <a16:creationId xmlns:a16="http://schemas.microsoft.com/office/drawing/2014/main" id="{C75A6B47-82DC-BA91-D301-ED1ECBF84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5" name="Freeform 1032">
                <a:extLst>
                  <a:ext uri="{FF2B5EF4-FFF2-40B4-BE49-F238E27FC236}">
                    <a16:creationId xmlns:a16="http://schemas.microsoft.com/office/drawing/2014/main" id="{1DB7FEF4-017E-52E5-759C-513A121CB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6" name="Freeform 1033">
                <a:extLst>
                  <a:ext uri="{FF2B5EF4-FFF2-40B4-BE49-F238E27FC236}">
                    <a16:creationId xmlns:a16="http://schemas.microsoft.com/office/drawing/2014/main" id="{83643763-AEF2-EF96-0A05-027250C8C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7" name="Freeform 1034">
                <a:extLst>
                  <a:ext uri="{FF2B5EF4-FFF2-40B4-BE49-F238E27FC236}">
                    <a16:creationId xmlns:a16="http://schemas.microsoft.com/office/drawing/2014/main" id="{12CF8856-D5B6-109C-EAF8-1E74E02A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8" name="Freeform 1035">
                <a:extLst>
                  <a:ext uri="{FF2B5EF4-FFF2-40B4-BE49-F238E27FC236}">
                    <a16:creationId xmlns:a16="http://schemas.microsoft.com/office/drawing/2014/main" id="{096E867F-7619-AE32-09DD-8D7939FC1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9" name="Freeform 1036">
                <a:extLst>
                  <a:ext uri="{FF2B5EF4-FFF2-40B4-BE49-F238E27FC236}">
                    <a16:creationId xmlns:a16="http://schemas.microsoft.com/office/drawing/2014/main" id="{973A85CE-079C-B381-B11F-A1F4BD841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299" name="Group 1037">
              <a:extLst>
                <a:ext uri="{FF2B5EF4-FFF2-40B4-BE49-F238E27FC236}">
                  <a16:creationId xmlns:a16="http://schemas.microsoft.com/office/drawing/2014/main" id="{DEC38E15-7A2B-BD43-838F-A55B7D0016D1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23354" name="Freeform 1038">
                <a:extLst>
                  <a:ext uri="{FF2B5EF4-FFF2-40B4-BE49-F238E27FC236}">
                    <a16:creationId xmlns:a16="http://schemas.microsoft.com/office/drawing/2014/main" id="{F990F70A-60AD-3079-7CCB-29AC60BED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5" name="Freeform 1039">
                <a:extLst>
                  <a:ext uri="{FF2B5EF4-FFF2-40B4-BE49-F238E27FC236}">
                    <a16:creationId xmlns:a16="http://schemas.microsoft.com/office/drawing/2014/main" id="{6002548F-EFAF-D59E-8832-39A240727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6" name="Freeform 1040">
                <a:extLst>
                  <a:ext uri="{FF2B5EF4-FFF2-40B4-BE49-F238E27FC236}">
                    <a16:creationId xmlns:a16="http://schemas.microsoft.com/office/drawing/2014/main" id="{A43C1955-B851-4558-CC94-4D14F515F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7" name="Freeform 1041">
                <a:extLst>
                  <a:ext uri="{FF2B5EF4-FFF2-40B4-BE49-F238E27FC236}">
                    <a16:creationId xmlns:a16="http://schemas.microsoft.com/office/drawing/2014/main" id="{E556EE2A-DC96-04CD-FF52-4EEB1C5F3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8" name="Freeform 1042">
                <a:extLst>
                  <a:ext uri="{FF2B5EF4-FFF2-40B4-BE49-F238E27FC236}">
                    <a16:creationId xmlns:a16="http://schemas.microsoft.com/office/drawing/2014/main" id="{995733FF-90B6-4DF3-FD91-E51D709F9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9" name="Freeform 1043">
                <a:extLst>
                  <a:ext uri="{FF2B5EF4-FFF2-40B4-BE49-F238E27FC236}">
                    <a16:creationId xmlns:a16="http://schemas.microsoft.com/office/drawing/2014/main" id="{10132976-2F04-3906-1668-8EDBB6C91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0" name="Freeform 1044">
                <a:extLst>
                  <a:ext uri="{FF2B5EF4-FFF2-40B4-BE49-F238E27FC236}">
                    <a16:creationId xmlns:a16="http://schemas.microsoft.com/office/drawing/2014/main" id="{9EDFD571-9D5D-DD7F-06D7-F94F965CD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61" name="Freeform 1045">
                <a:extLst>
                  <a:ext uri="{FF2B5EF4-FFF2-40B4-BE49-F238E27FC236}">
                    <a16:creationId xmlns:a16="http://schemas.microsoft.com/office/drawing/2014/main" id="{D4570EEC-AF71-A5ED-11C6-A76BBD96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300" name="Group 1046">
              <a:extLst>
                <a:ext uri="{FF2B5EF4-FFF2-40B4-BE49-F238E27FC236}">
                  <a16:creationId xmlns:a16="http://schemas.microsoft.com/office/drawing/2014/main" id="{FD7926F3-0948-7CA0-CE34-7C913ECEEF58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23346" name="Freeform 1047">
                <a:extLst>
                  <a:ext uri="{FF2B5EF4-FFF2-40B4-BE49-F238E27FC236}">
                    <a16:creationId xmlns:a16="http://schemas.microsoft.com/office/drawing/2014/main" id="{32148CAF-0D91-BF4F-7B97-09FFFDB82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7" name="Freeform 1048">
                <a:extLst>
                  <a:ext uri="{FF2B5EF4-FFF2-40B4-BE49-F238E27FC236}">
                    <a16:creationId xmlns:a16="http://schemas.microsoft.com/office/drawing/2014/main" id="{EC1CCE73-6C10-D31C-16BD-023F5B4BE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8" name="Freeform 1049">
                <a:extLst>
                  <a:ext uri="{FF2B5EF4-FFF2-40B4-BE49-F238E27FC236}">
                    <a16:creationId xmlns:a16="http://schemas.microsoft.com/office/drawing/2014/main" id="{4EC2B784-836C-ECC9-F497-E74279829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9" name="Freeform 1050">
                <a:extLst>
                  <a:ext uri="{FF2B5EF4-FFF2-40B4-BE49-F238E27FC236}">
                    <a16:creationId xmlns:a16="http://schemas.microsoft.com/office/drawing/2014/main" id="{03D02EBF-DD09-B18B-A74E-F2B902AC1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0" name="Freeform 1051">
                <a:extLst>
                  <a:ext uri="{FF2B5EF4-FFF2-40B4-BE49-F238E27FC236}">
                    <a16:creationId xmlns:a16="http://schemas.microsoft.com/office/drawing/2014/main" id="{14584FEC-FA7B-926B-0016-ED5E965C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1" name="Freeform 1052">
                <a:extLst>
                  <a:ext uri="{FF2B5EF4-FFF2-40B4-BE49-F238E27FC236}">
                    <a16:creationId xmlns:a16="http://schemas.microsoft.com/office/drawing/2014/main" id="{14302ED5-985B-C0C7-54EF-6A160AF7A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2" name="Freeform 1053">
                <a:extLst>
                  <a:ext uri="{FF2B5EF4-FFF2-40B4-BE49-F238E27FC236}">
                    <a16:creationId xmlns:a16="http://schemas.microsoft.com/office/drawing/2014/main" id="{36D9663E-A273-5322-8B80-826DFF116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53" name="Freeform 1054">
                <a:extLst>
                  <a:ext uri="{FF2B5EF4-FFF2-40B4-BE49-F238E27FC236}">
                    <a16:creationId xmlns:a16="http://schemas.microsoft.com/office/drawing/2014/main" id="{FAB2F25C-2F46-8EF0-CD49-9F342D942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301" name="Group 1055">
              <a:extLst>
                <a:ext uri="{FF2B5EF4-FFF2-40B4-BE49-F238E27FC236}">
                  <a16:creationId xmlns:a16="http://schemas.microsoft.com/office/drawing/2014/main" id="{E0C3A6F5-02A7-E79D-B61C-CFF6E0237C9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23338" name="Freeform 1056">
                <a:extLst>
                  <a:ext uri="{FF2B5EF4-FFF2-40B4-BE49-F238E27FC236}">
                    <a16:creationId xmlns:a16="http://schemas.microsoft.com/office/drawing/2014/main" id="{E591BFF0-30D6-D098-EB17-9CD5D3654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9" name="Freeform 1057">
                <a:extLst>
                  <a:ext uri="{FF2B5EF4-FFF2-40B4-BE49-F238E27FC236}">
                    <a16:creationId xmlns:a16="http://schemas.microsoft.com/office/drawing/2014/main" id="{9D3D391B-C0ED-0828-C7E0-ACF0F5D1E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0" name="Freeform 1058">
                <a:extLst>
                  <a:ext uri="{FF2B5EF4-FFF2-40B4-BE49-F238E27FC236}">
                    <a16:creationId xmlns:a16="http://schemas.microsoft.com/office/drawing/2014/main" id="{9C3CFD98-1F7B-F972-E5A7-B8EAF6B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1" name="Freeform 1059">
                <a:extLst>
                  <a:ext uri="{FF2B5EF4-FFF2-40B4-BE49-F238E27FC236}">
                    <a16:creationId xmlns:a16="http://schemas.microsoft.com/office/drawing/2014/main" id="{F71923FC-611F-C8F3-BFAF-4BC240E9E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2" name="Freeform 1060">
                <a:extLst>
                  <a:ext uri="{FF2B5EF4-FFF2-40B4-BE49-F238E27FC236}">
                    <a16:creationId xmlns:a16="http://schemas.microsoft.com/office/drawing/2014/main" id="{B9ED2E91-8395-C0A8-6E6F-CEE7A03CE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3" name="Freeform 1061">
                <a:extLst>
                  <a:ext uri="{FF2B5EF4-FFF2-40B4-BE49-F238E27FC236}">
                    <a16:creationId xmlns:a16="http://schemas.microsoft.com/office/drawing/2014/main" id="{08159B73-0C64-904A-3917-126B86D1AE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4" name="Freeform 1062">
                <a:extLst>
                  <a:ext uri="{FF2B5EF4-FFF2-40B4-BE49-F238E27FC236}">
                    <a16:creationId xmlns:a16="http://schemas.microsoft.com/office/drawing/2014/main" id="{FF0015AD-DC05-FA89-2A1F-60DBA231C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45" name="Freeform 1063">
                <a:extLst>
                  <a:ext uri="{FF2B5EF4-FFF2-40B4-BE49-F238E27FC236}">
                    <a16:creationId xmlns:a16="http://schemas.microsoft.com/office/drawing/2014/main" id="{BD63EB4D-97CC-76CE-B032-B227577E5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302" name="Group 1064">
              <a:extLst>
                <a:ext uri="{FF2B5EF4-FFF2-40B4-BE49-F238E27FC236}">
                  <a16:creationId xmlns:a16="http://schemas.microsoft.com/office/drawing/2014/main" id="{57D318B4-64D2-5BBA-74F6-BCFD26F509AA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23330" name="Freeform 1065">
                <a:extLst>
                  <a:ext uri="{FF2B5EF4-FFF2-40B4-BE49-F238E27FC236}">
                    <a16:creationId xmlns:a16="http://schemas.microsoft.com/office/drawing/2014/main" id="{9A211E9F-A25A-54AE-868B-B3FC77063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1" name="Freeform 1066">
                <a:extLst>
                  <a:ext uri="{FF2B5EF4-FFF2-40B4-BE49-F238E27FC236}">
                    <a16:creationId xmlns:a16="http://schemas.microsoft.com/office/drawing/2014/main" id="{396C1E89-6D10-6A20-149F-E31952C538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2" name="Freeform 1067">
                <a:extLst>
                  <a:ext uri="{FF2B5EF4-FFF2-40B4-BE49-F238E27FC236}">
                    <a16:creationId xmlns:a16="http://schemas.microsoft.com/office/drawing/2014/main" id="{ACAD1A3E-AF20-8DEF-AF0D-326522B4A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3" name="Freeform 1068">
                <a:extLst>
                  <a:ext uri="{FF2B5EF4-FFF2-40B4-BE49-F238E27FC236}">
                    <a16:creationId xmlns:a16="http://schemas.microsoft.com/office/drawing/2014/main" id="{F9F574DF-B8B1-083A-3F73-88D5B4F33A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4" name="Freeform 1069">
                <a:extLst>
                  <a:ext uri="{FF2B5EF4-FFF2-40B4-BE49-F238E27FC236}">
                    <a16:creationId xmlns:a16="http://schemas.microsoft.com/office/drawing/2014/main" id="{857E7F54-C7D4-0F9C-CF3B-5F5A888EE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5" name="Freeform 1070">
                <a:extLst>
                  <a:ext uri="{FF2B5EF4-FFF2-40B4-BE49-F238E27FC236}">
                    <a16:creationId xmlns:a16="http://schemas.microsoft.com/office/drawing/2014/main" id="{365474B1-E725-5314-9174-21B887A37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6" name="Freeform 1071">
                <a:extLst>
                  <a:ext uri="{FF2B5EF4-FFF2-40B4-BE49-F238E27FC236}">
                    <a16:creationId xmlns:a16="http://schemas.microsoft.com/office/drawing/2014/main" id="{D50BD0C8-353D-D3E6-75EC-831F32835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37" name="Freeform 1072">
                <a:extLst>
                  <a:ext uri="{FF2B5EF4-FFF2-40B4-BE49-F238E27FC236}">
                    <a16:creationId xmlns:a16="http://schemas.microsoft.com/office/drawing/2014/main" id="{07A29000-0A7A-1E81-EDCF-1615D03CF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303" name="Group 1073">
              <a:extLst>
                <a:ext uri="{FF2B5EF4-FFF2-40B4-BE49-F238E27FC236}">
                  <a16:creationId xmlns:a16="http://schemas.microsoft.com/office/drawing/2014/main" id="{3BA565EF-FD4D-5105-3992-D597D9058C4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23322" name="Freeform 1074">
                <a:extLst>
                  <a:ext uri="{FF2B5EF4-FFF2-40B4-BE49-F238E27FC236}">
                    <a16:creationId xmlns:a16="http://schemas.microsoft.com/office/drawing/2014/main" id="{98775109-14E2-6AA3-A4F5-5BB1AC09F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3" name="Freeform 1075">
                <a:extLst>
                  <a:ext uri="{FF2B5EF4-FFF2-40B4-BE49-F238E27FC236}">
                    <a16:creationId xmlns:a16="http://schemas.microsoft.com/office/drawing/2014/main" id="{24673B03-91B7-A862-52A6-A9284EC51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4" name="Freeform 1076">
                <a:extLst>
                  <a:ext uri="{FF2B5EF4-FFF2-40B4-BE49-F238E27FC236}">
                    <a16:creationId xmlns:a16="http://schemas.microsoft.com/office/drawing/2014/main" id="{A20BAB54-A684-5C03-98CC-B529B6374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5" name="Freeform 1077">
                <a:extLst>
                  <a:ext uri="{FF2B5EF4-FFF2-40B4-BE49-F238E27FC236}">
                    <a16:creationId xmlns:a16="http://schemas.microsoft.com/office/drawing/2014/main" id="{48F77FC3-64BE-D134-BFC4-00FCDA4A7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6" name="Freeform 1078">
                <a:extLst>
                  <a:ext uri="{FF2B5EF4-FFF2-40B4-BE49-F238E27FC236}">
                    <a16:creationId xmlns:a16="http://schemas.microsoft.com/office/drawing/2014/main" id="{3F76B116-B94E-3ED5-20B0-BA3E32306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7" name="Freeform 1079">
                <a:extLst>
                  <a:ext uri="{FF2B5EF4-FFF2-40B4-BE49-F238E27FC236}">
                    <a16:creationId xmlns:a16="http://schemas.microsoft.com/office/drawing/2014/main" id="{9CD24B07-4F2F-E0FC-93D8-44F55EDE7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8" name="Freeform 1080">
                <a:extLst>
                  <a:ext uri="{FF2B5EF4-FFF2-40B4-BE49-F238E27FC236}">
                    <a16:creationId xmlns:a16="http://schemas.microsoft.com/office/drawing/2014/main" id="{513576D1-060E-2EA4-C94D-D753DA4C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9" name="Freeform 1081">
                <a:extLst>
                  <a:ext uri="{FF2B5EF4-FFF2-40B4-BE49-F238E27FC236}">
                    <a16:creationId xmlns:a16="http://schemas.microsoft.com/office/drawing/2014/main" id="{AAAE0DC5-E5E4-509B-79A9-9AE9C5FBF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304" name="Group 1082">
              <a:extLst>
                <a:ext uri="{FF2B5EF4-FFF2-40B4-BE49-F238E27FC236}">
                  <a16:creationId xmlns:a16="http://schemas.microsoft.com/office/drawing/2014/main" id="{BEEED37F-114F-FEBF-159D-0485B7B8296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23314" name="Freeform 1083">
                <a:extLst>
                  <a:ext uri="{FF2B5EF4-FFF2-40B4-BE49-F238E27FC236}">
                    <a16:creationId xmlns:a16="http://schemas.microsoft.com/office/drawing/2014/main" id="{B5D266DE-EC93-4D9C-69B2-D0D55D9E2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5" name="Freeform 1084">
                <a:extLst>
                  <a:ext uri="{FF2B5EF4-FFF2-40B4-BE49-F238E27FC236}">
                    <a16:creationId xmlns:a16="http://schemas.microsoft.com/office/drawing/2014/main" id="{9515612A-D254-DB54-A6A5-3B5DF2CF28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6" name="Freeform 1085">
                <a:extLst>
                  <a:ext uri="{FF2B5EF4-FFF2-40B4-BE49-F238E27FC236}">
                    <a16:creationId xmlns:a16="http://schemas.microsoft.com/office/drawing/2014/main" id="{2BDB2CE9-4894-80DB-5789-7E4B3610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7" name="Freeform 1086">
                <a:extLst>
                  <a:ext uri="{FF2B5EF4-FFF2-40B4-BE49-F238E27FC236}">
                    <a16:creationId xmlns:a16="http://schemas.microsoft.com/office/drawing/2014/main" id="{89E5E2C3-20DB-A505-696C-35C057F39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8" name="Freeform 1087">
                <a:extLst>
                  <a:ext uri="{FF2B5EF4-FFF2-40B4-BE49-F238E27FC236}">
                    <a16:creationId xmlns:a16="http://schemas.microsoft.com/office/drawing/2014/main" id="{64818E0F-30EE-8A01-48B1-C93C88D6C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9" name="Freeform 1088">
                <a:extLst>
                  <a:ext uri="{FF2B5EF4-FFF2-40B4-BE49-F238E27FC236}">
                    <a16:creationId xmlns:a16="http://schemas.microsoft.com/office/drawing/2014/main" id="{78A6C914-ABAB-BA55-AC1E-9CA8C7332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0" name="Freeform 1089">
                <a:extLst>
                  <a:ext uri="{FF2B5EF4-FFF2-40B4-BE49-F238E27FC236}">
                    <a16:creationId xmlns:a16="http://schemas.microsoft.com/office/drawing/2014/main" id="{D684132D-FFB0-B629-AF23-D41DA522D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21" name="Freeform 1090">
                <a:extLst>
                  <a:ext uri="{FF2B5EF4-FFF2-40B4-BE49-F238E27FC236}">
                    <a16:creationId xmlns:a16="http://schemas.microsoft.com/office/drawing/2014/main" id="{73B27AA1-61CC-573C-C2DB-4248848A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305" name="Group 1091">
              <a:extLst>
                <a:ext uri="{FF2B5EF4-FFF2-40B4-BE49-F238E27FC236}">
                  <a16:creationId xmlns:a16="http://schemas.microsoft.com/office/drawing/2014/main" id="{F4354558-F8B9-D143-380A-8FF05C1D42D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23306" name="Freeform 1092">
                <a:extLst>
                  <a:ext uri="{FF2B5EF4-FFF2-40B4-BE49-F238E27FC236}">
                    <a16:creationId xmlns:a16="http://schemas.microsoft.com/office/drawing/2014/main" id="{EC8F0092-8AC4-C3FD-1ABE-E1D8C6806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7" name="Freeform 1093">
                <a:extLst>
                  <a:ext uri="{FF2B5EF4-FFF2-40B4-BE49-F238E27FC236}">
                    <a16:creationId xmlns:a16="http://schemas.microsoft.com/office/drawing/2014/main" id="{7967657F-D756-4FC6-9550-29E84CD4C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8" name="Freeform 1094">
                <a:extLst>
                  <a:ext uri="{FF2B5EF4-FFF2-40B4-BE49-F238E27FC236}">
                    <a16:creationId xmlns:a16="http://schemas.microsoft.com/office/drawing/2014/main" id="{7EADD8E6-D1C2-622F-5929-C70CA72A7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09" name="Freeform 1095">
                <a:extLst>
                  <a:ext uri="{FF2B5EF4-FFF2-40B4-BE49-F238E27FC236}">
                    <a16:creationId xmlns:a16="http://schemas.microsoft.com/office/drawing/2014/main" id="{6C9915B3-8AD1-4EE2-24CD-B35843BAC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0" name="Freeform 1096">
                <a:extLst>
                  <a:ext uri="{FF2B5EF4-FFF2-40B4-BE49-F238E27FC236}">
                    <a16:creationId xmlns:a16="http://schemas.microsoft.com/office/drawing/2014/main" id="{7D0AE8DC-6239-085D-283C-734BDA37F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1" name="Freeform 1097">
                <a:extLst>
                  <a:ext uri="{FF2B5EF4-FFF2-40B4-BE49-F238E27FC236}">
                    <a16:creationId xmlns:a16="http://schemas.microsoft.com/office/drawing/2014/main" id="{18D795D5-0F4A-463F-29B8-50FF65B4F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2" name="Freeform 1098">
                <a:extLst>
                  <a:ext uri="{FF2B5EF4-FFF2-40B4-BE49-F238E27FC236}">
                    <a16:creationId xmlns:a16="http://schemas.microsoft.com/office/drawing/2014/main" id="{B12B1621-8620-2F6E-1A6C-5899A052D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313" name="Freeform 1099">
                <a:extLst>
                  <a:ext uri="{FF2B5EF4-FFF2-40B4-BE49-F238E27FC236}">
                    <a16:creationId xmlns:a16="http://schemas.microsoft.com/office/drawing/2014/main" id="{200201BD-97A5-0EF3-15CC-2FF73018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0512" name="Freeform 499">
            <a:extLst>
              <a:ext uri="{FF2B5EF4-FFF2-40B4-BE49-F238E27FC236}">
                <a16:creationId xmlns:a16="http://schemas.microsoft.com/office/drawing/2014/main" id="{688CDEB8-CD31-929C-2879-6B03CD145B42}"/>
              </a:ext>
            </a:extLst>
          </p:cNvPr>
          <p:cNvSpPr>
            <a:spLocks/>
          </p:cNvSpPr>
          <p:nvPr/>
        </p:nvSpPr>
        <p:spPr bwMode="auto">
          <a:xfrm>
            <a:off x="-971550" y="5553075"/>
            <a:ext cx="11055350" cy="1470025"/>
          </a:xfrm>
          <a:custGeom>
            <a:avLst/>
            <a:gdLst>
              <a:gd name="T0" fmla="*/ 2147483647 w 6964"/>
              <a:gd name="T1" fmla="*/ 0 h 926"/>
              <a:gd name="T2" fmla="*/ 2147483647 w 6964"/>
              <a:gd name="T3" fmla="*/ 2147483647 h 926"/>
              <a:gd name="T4" fmla="*/ 2147483647 w 6964"/>
              <a:gd name="T5" fmla="*/ 2147483647 h 926"/>
              <a:gd name="T6" fmla="*/ 2147483647 w 6964"/>
              <a:gd name="T7" fmla="*/ 2147483647 h 926"/>
              <a:gd name="T8" fmla="*/ 2147483647 w 6964"/>
              <a:gd name="T9" fmla="*/ 2147483647 h 926"/>
              <a:gd name="T10" fmla="*/ 2147483647 w 6964"/>
              <a:gd name="T11" fmla="*/ 2147483647 h 926"/>
              <a:gd name="T12" fmla="*/ 2147483647 w 6964"/>
              <a:gd name="T13" fmla="*/ 2147483647 h 926"/>
              <a:gd name="T14" fmla="*/ 2147483647 w 6964"/>
              <a:gd name="T15" fmla="*/ 2147483647 h 926"/>
              <a:gd name="T16" fmla="*/ 2147483647 w 6964"/>
              <a:gd name="T17" fmla="*/ 2147483647 h 926"/>
              <a:gd name="T18" fmla="*/ 2147483647 w 6964"/>
              <a:gd name="T19" fmla="*/ 2147483647 h 9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964" h="926">
                <a:moveTo>
                  <a:pt x="1121" y="0"/>
                </a:moveTo>
                <a:cubicBezTo>
                  <a:pt x="1292" y="8"/>
                  <a:pt x="1814" y="0"/>
                  <a:pt x="2148" y="50"/>
                </a:cubicBezTo>
                <a:cubicBezTo>
                  <a:pt x="2482" y="100"/>
                  <a:pt x="2854" y="260"/>
                  <a:pt x="3125" y="300"/>
                </a:cubicBezTo>
                <a:cubicBezTo>
                  <a:pt x="3396" y="340"/>
                  <a:pt x="3302" y="293"/>
                  <a:pt x="3776" y="292"/>
                </a:cubicBezTo>
                <a:cubicBezTo>
                  <a:pt x="4250" y="291"/>
                  <a:pt x="5510" y="254"/>
                  <a:pt x="5972" y="294"/>
                </a:cubicBezTo>
                <a:cubicBezTo>
                  <a:pt x="6434" y="334"/>
                  <a:pt x="6460" y="438"/>
                  <a:pt x="6548" y="534"/>
                </a:cubicBezTo>
                <a:cubicBezTo>
                  <a:pt x="6636" y="630"/>
                  <a:pt x="6964" y="814"/>
                  <a:pt x="6500" y="870"/>
                </a:cubicBezTo>
                <a:cubicBezTo>
                  <a:pt x="6036" y="926"/>
                  <a:pt x="4759" y="899"/>
                  <a:pt x="3764" y="870"/>
                </a:cubicBezTo>
                <a:cubicBezTo>
                  <a:pt x="2769" y="841"/>
                  <a:pt x="1058" y="818"/>
                  <a:pt x="529" y="693"/>
                </a:cubicBezTo>
                <a:cubicBezTo>
                  <a:pt x="0" y="568"/>
                  <a:pt x="575" y="237"/>
                  <a:pt x="587" y="117"/>
                </a:cubicBezTo>
              </a:path>
            </a:pathLst>
          </a:custGeom>
          <a:gradFill rotWithShape="1">
            <a:gsLst>
              <a:gs pos="0">
                <a:srgbClr val="00A900"/>
              </a:gs>
              <a:gs pos="100000">
                <a:srgbClr val="00FF00">
                  <a:alpha val="39998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571" name="Group 451">
            <a:extLst>
              <a:ext uri="{FF2B5EF4-FFF2-40B4-BE49-F238E27FC236}">
                <a16:creationId xmlns:a16="http://schemas.microsoft.com/office/drawing/2014/main" id="{442D1C62-D730-9BE3-516B-21EBEF96E2F2}"/>
              </a:ext>
            </a:extLst>
          </p:cNvPr>
          <p:cNvGrpSpPr>
            <a:grpSpLocks/>
          </p:cNvGrpSpPr>
          <p:nvPr/>
        </p:nvGrpSpPr>
        <p:grpSpPr bwMode="auto">
          <a:xfrm>
            <a:off x="2057400" y="4953000"/>
            <a:ext cx="685800" cy="838200"/>
            <a:chOff x="-288" y="96"/>
            <a:chExt cx="4179" cy="3891"/>
          </a:xfrm>
        </p:grpSpPr>
        <p:sp>
          <p:nvSpPr>
            <p:cNvPr id="23239" name="Freeform 452">
              <a:extLst>
                <a:ext uri="{FF2B5EF4-FFF2-40B4-BE49-F238E27FC236}">
                  <a16:creationId xmlns:a16="http://schemas.microsoft.com/office/drawing/2014/main" id="{2BDD6B76-F8B0-A214-1975-1FFDB6E2B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8" y="96"/>
              <a:ext cx="4104" cy="3614"/>
            </a:xfrm>
            <a:custGeom>
              <a:avLst/>
              <a:gdLst>
                <a:gd name="T0" fmla="*/ 160 w 4104"/>
                <a:gd name="T1" fmla="*/ 1864 h 3614"/>
                <a:gd name="T2" fmla="*/ 64 w 4104"/>
                <a:gd name="T3" fmla="*/ 2680 h 3614"/>
                <a:gd name="T4" fmla="*/ 304 w 4104"/>
                <a:gd name="T5" fmla="*/ 2872 h 3614"/>
                <a:gd name="T6" fmla="*/ 544 w 4104"/>
                <a:gd name="T7" fmla="*/ 2296 h 3614"/>
                <a:gd name="T8" fmla="*/ 544 w 4104"/>
                <a:gd name="T9" fmla="*/ 2824 h 3614"/>
                <a:gd name="T10" fmla="*/ 880 w 4104"/>
                <a:gd name="T11" fmla="*/ 3592 h 3614"/>
                <a:gd name="T12" fmla="*/ 976 w 4104"/>
                <a:gd name="T13" fmla="*/ 2680 h 3614"/>
                <a:gd name="T14" fmla="*/ 1024 w 4104"/>
                <a:gd name="T15" fmla="*/ 2392 h 3614"/>
                <a:gd name="T16" fmla="*/ 1120 w 4104"/>
                <a:gd name="T17" fmla="*/ 3064 h 3614"/>
                <a:gd name="T18" fmla="*/ 1648 w 4104"/>
                <a:gd name="T19" fmla="*/ 3256 h 3614"/>
                <a:gd name="T20" fmla="*/ 2176 w 4104"/>
                <a:gd name="T21" fmla="*/ 3064 h 3614"/>
                <a:gd name="T22" fmla="*/ 2944 w 4104"/>
                <a:gd name="T23" fmla="*/ 3208 h 3614"/>
                <a:gd name="T24" fmla="*/ 3904 w 4104"/>
                <a:gd name="T25" fmla="*/ 3112 h 3614"/>
                <a:gd name="T26" fmla="*/ 4048 w 4104"/>
                <a:gd name="T27" fmla="*/ 2584 h 3614"/>
                <a:gd name="T28" fmla="*/ 3808 w 4104"/>
                <a:gd name="T29" fmla="*/ 2680 h 3614"/>
                <a:gd name="T30" fmla="*/ 2992 w 4104"/>
                <a:gd name="T31" fmla="*/ 2824 h 3614"/>
                <a:gd name="T32" fmla="*/ 2176 w 4104"/>
                <a:gd name="T33" fmla="*/ 2680 h 3614"/>
                <a:gd name="T34" fmla="*/ 2560 w 4104"/>
                <a:gd name="T35" fmla="*/ 2536 h 3614"/>
                <a:gd name="T36" fmla="*/ 3472 w 4104"/>
                <a:gd name="T37" fmla="*/ 2152 h 3614"/>
                <a:gd name="T38" fmla="*/ 4000 w 4104"/>
                <a:gd name="T39" fmla="*/ 1720 h 3614"/>
                <a:gd name="T40" fmla="*/ 4048 w 4104"/>
                <a:gd name="T41" fmla="*/ 952 h 3614"/>
                <a:gd name="T42" fmla="*/ 3712 w 4104"/>
                <a:gd name="T43" fmla="*/ 856 h 3614"/>
                <a:gd name="T44" fmla="*/ 3136 w 4104"/>
                <a:gd name="T45" fmla="*/ 1240 h 3614"/>
                <a:gd name="T46" fmla="*/ 2560 w 4104"/>
                <a:gd name="T47" fmla="*/ 1480 h 3614"/>
                <a:gd name="T48" fmla="*/ 2608 w 4104"/>
                <a:gd name="T49" fmla="*/ 1240 h 3614"/>
                <a:gd name="T50" fmla="*/ 2752 w 4104"/>
                <a:gd name="T51" fmla="*/ 568 h 3614"/>
                <a:gd name="T52" fmla="*/ 2128 w 4104"/>
                <a:gd name="T53" fmla="*/ 856 h 3614"/>
                <a:gd name="T54" fmla="*/ 2128 w 4104"/>
                <a:gd name="T55" fmla="*/ 232 h 3614"/>
                <a:gd name="T56" fmla="*/ 1840 w 4104"/>
                <a:gd name="T57" fmla="*/ 472 h 3614"/>
                <a:gd name="T58" fmla="*/ 1552 w 4104"/>
                <a:gd name="T59" fmla="*/ 616 h 3614"/>
                <a:gd name="T60" fmla="*/ 1312 w 4104"/>
                <a:gd name="T61" fmla="*/ 472 h 3614"/>
                <a:gd name="T62" fmla="*/ 1072 w 4104"/>
                <a:gd name="T63" fmla="*/ 1096 h 3614"/>
                <a:gd name="T64" fmla="*/ 928 w 4104"/>
                <a:gd name="T65" fmla="*/ 952 h 3614"/>
                <a:gd name="T66" fmla="*/ 832 w 4104"/>
                <a:gd name="T67" fmla="*/ 760 h 3614"/>
                <a:gd name="T68" fmla="*/ 736 w 4104"/>
                <a:gd name="T69" fmla="*/ 664 h 3614"/>
                <a:gd name="T70" fmla="*/ 448 w 4104"/>
                <a:gd name="T71" fmla="*/ 136 h 3614"/>
                <a:gd name="T72" fmla="*/ 256 w 4104"/>
                <a:gd name="T73" fmla="*/ 952 h 3614"/>
                <a:gd name="T74" fmla="*/ 400 w 4104"/>
                <a:gd name="T75" fmla="*/ 1768 h 3614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0" t="0" r="r" b="b"/>
              <a:pathLst>
                <a:path w="4104" h="3614">
                  <a:moveTo>
                    <a:pt x="400" y="1768"/>
                  </a:moveTo>
                  <a:cubicBezTo>
                    <a:pt x="368" y="1832"/>
                    <a:pt x="224" y="1784"/>
                    <a:pt x="160" y="1864"/>
                  </a:cubicBezTo>
                  <a:cubicBezTo>
                    <a:pt x="96" y="1944"/>
                    <a:pt x="32" y="2112"/>
                    <a:pt x="16" y="2248"/>
                  </a:cubicBezTo>
                  <a:cubicBezTo>
                    <a:pt x="0" y="2384"/>
                    <a:pt x="16" y="2544"/>
                    <a:pt x="64" y="2680"/>
                  </a:cubicBezTo>
                  <a:cubicBezTo>
                    <a:pt x="112" y="2816"/>
                    <a:pt x="264" y="3032"/>
                    <a:pt x="304" y="3064"/>
                  </a:cubicBezTo>
                  <a:cubicBezTo>
                    <a:pt x="344" y="3096"/>
                    <a:pt x="296" y="2936"/>
                    <a:pt x="304" y="2872"/>
                  </a:cubicBezTo>
                  <a:cubicBezTo>
                    <a:pt x="312" y="2808"/>
                    <a:pt x="312" y="2776"/>
                    <a:pt x="352" y="2680"/>
                  </a:cubicBezTo>
                  <a:cubicBezTo>
                    <a:pt x="392" y="2584"/>
                    <a:pt x="512" y="2320"/>
                    <a:pt x="544" y="2296"/>
                  </a:cubicBezTo>
                  <a:cubicBezTo>
                    <a:pt x="576" y="2272"/>
                    <a:pt x="544" y="2448"/>
                    <a:pt x="544" y="2536"/>
                  </a:cubicBezTo>
                  <a:cubicBezTo>
                    <a:pt x="544" y="2624"/>
                    <a:pt x="527" y="2718"/>
                    <a:pt x="544" y="2824"/>
                  </a:cubicBezTo>
                  <a:cubicBezTo>
                    <a:pt x="561" y="2930"/>
                    <a:pt x="589" y="3046"/>
                    <a:pt x="645" y="3174"/>
                  </a:cubicBezTo>
                  <a:cubicBezTo>
                    <a:pt x="701" y="3302"/>
                    <a:pt x="841" y="3570"/>
                    <a:pt x="880" y="3592"/>
                  </a:cubicBezTo>
                  <a:cubicBezTo>
                    <a:pt x="919" y="3614"/>
                    <a:pt x="864" y="3456"/>
                    <a:pt x="880" y="3304"/>
                  </a:cubicBezTo>
                  <a:cubicBezTo>
                    <a:pt x="896" y="3152"/>
                    <a:pt x="960" y="2840"/>
                    <a:pt x="976" y="2680"/>
                  </a:cubicBezTo>
                  <a:cubicBezTo>
                    <a:pt x="992" y="2520"/>
                    <a:pt x="968" y="2392"/>
                    <a:pt x="976" y="2344"/>
                  </a:cubicBezTo>
                  <a:cubicBezTo>
                    <a:pt x="984" y="2296"/>
                    <a:pt x="1016" y="2336"/>
                    <a:pt x="1024" y="2392"/>
                  </a:cubicBezTo>
                  <a:cubicBezTo>
                    <a:pt x="1032" y="2448"/>
                    <a:pt x="1008" y="2568"/>
                    <a:pt x="1024" y="2680"/>
                  </a:cubicBezTo>
                  <a:cubicBezTo>
                    <a:pt x="1040" y="2792"/>
                    <a:pt x="1056" y="2968"/>
                    <a:pt x="1120" y="3064"/>
                  </a:cubicBezTo>
                  <a:cubicBezTo>
                    <a:pt x="1184" y="3160"/>
                    <a:pt x="1320" y="3224"/>
                    <a:pt x="1408" y="3256"/>
                  </a:cubicBezTo>
                  <a:cubicBezTo>
                    <a:pt x="1496" y="3288"/>
                    <a:pt x="1552" y="3264"/>
                    <a:pt x="1648" y="3256"/>
                  </a:cubicBezTo>
                  <a:cubicBezTo>
                    <a:pt x="1744" y="3248"/>
                    <a:pt x="1896" y="3240"/>
                    <a:pt x="1984" y="3208"/>
                  </a:cubicBezTo>
                  <a:cubicBezTo>
                    <a:pt x="2072" y="3176"/>
                    <a:pt x="2080" y="3064"/>
                    <a:pt x="2176" y="3064"/>
                  </a:cubicBezTo>
                  <a:cubicBezTo>
                    <a:pt x="2272" y="3064"/>
                    <a:pt x="2432" y="3184"/>
                    <a:pt x="2560" y="3208"/>
                  </a:cubicBezTo>
                  <a:cubicBezTo>
                    <a:pt x="2688" y="3232"/>
                    <a:pt x="2768" y="3216"/>
                    <a:pt x="2944" y="3208"/>
                  </a:cubicBezTo>
                  <a:cubicBezTo>
                    <a:pt x="3120" y="3200"/>
                    <a:pt x="3456" y="3176"/>
                    <a:pt x="3616" y="3160"/>
                  </a:cubicBezTo>
                  <a:cubicBezTo>
                    <a:pt x="3776" y="3144"/>
                    <a:pt x="3840" y="3152"/>
                    <a:pt x="3904" y="3112"/>
                  </a:cubicBezTo>
                  <a:cubicBezTo>
                    <a:pt x="3968" y="3072"/>
                    <a:pt x="3976" y="3008"/>
                    <a:pt x="4000" y="2920"/>
                  </a:cubicBezTo>
                  <a:cubicBezTo>
                    <a:pt x="4024" y="2832"/>
                    <a:pt x="4048" y="2640"/>
                    <a:pt x="4048" y="2584"/>
                  </a:cubicBezTo>
                  <a:cubicBezTo>
                    <a:pt x="4048" y="2528"/>
                    <a:pt x="4040" y="2568"/>
                    <a:pt x="4000" y="2584"/>
                  </a:cubicBezTo>
                  <a:cubicBezTo>
                    <a:pt x="3960" y="2600"/>
                    <a:pt x="3912" y="2648"/>
                    <a:pt x="3808" y="2680"/>
                  </a:cubicBezTo>
                  <a:cubicBezTo>
                    <a:pt x="3704" y="2712"/>
                    <a:pt x="3512" y="2752"/>
                    <a:pt x="3376" y="2776"/>
                  </a:cubicBezTo>
                  <a:cubicBezTo>
                    <a:pt x="3240" y="2800"/>
                    <a:pt x="3144" y="2832"/>
                    <a:pt x="2992" y="2824"/>
                  </a:cubicBezTo>
                  <a:cubicBezTo>
                    <a:pt x="2840" y="2816"/>
                    <a:pt x="2600" y="2752"/>
                    <a:pt x="2464" y="2728"/>
                  </a:cubicBezTo>
                  <a:cubicBezTo>
                    <a:pt x="2328" y="2704"/>
                    <a:pt x="2208" y="2696"/>
                    <a:pt x="2176" y="2680"/>
                  </a:cubicBezTo>
                  <a:cubicBezTo>
                    <a:pt x="2144" y="2664"/>
                    <a:pt x="2208" y="2656"/>
                    <a:pt x="2272" y="2632"/>
                  </a:cubicBezTo>
                  <a:cubicBezTo>
                    <a:pt x="2336" y="2608"/>
                    <a:pt x="2432" y="2576"/>
                    <a:pt x="2560" y="2536"/>
                  </a:cubicBezTo>
                  <a:cubicBezTo>
                    <a:pt x="2688" y="2496"/>
                    <a:pt x="2888" y="2456"/>
                    <a:pt x="3040" y="2392"/>
                  </a:cubicBezTo>
                  <a:cubicBezTo>
                    <a:pt x="3192" y="2328"/>
                    <a:pt x="3337" y="2230"/>
                    <a:pt x="3472" y="2152"/>
                  </a:cubicBezTo>
                  <a:cubicBezTo>
                    <a:pt x="3607" y="2074"/>
                    <a:pt x="3761" y="1996"/>
                    <a:pt x="3849" y="1924"/>
                  </a:cubicBezTo>
                  <a:cubicBezTo>
                    <a:pt x="3937" y="1852"/>
                    <a:pt x="3959" y="1850"/>
                    <a:pt x="4000" y="1720"/>
                  </a:cubicBezTo>
                  <a:cubicBezTo>
                    <a:pt x="4041" y="1590"/>
                    <a:pt x="4088" y="1272"/>
                    <a:pt x="4096" y="1144"/>
                  </a:cubicBezTo>
                  <a:cubicBezTo>
                    <a:pt x="4104" y="1016"/>
                    <a:pt x="4072" y="1000"/>
                    <a:pt x="4048" y="952"/>
                  </a:cubicBezTo>
                  <a:cubicBezTo>
                    <a:pt x="4024" y="904"/>
                    <a:pt x="4008" y="872"/>
                    <a:pt x="3952" y="856"/>
                  </a:cubicBezTo>
                  <a:cubicBezTo>
                    <a:pt x="3896" y="840"/>
                    <a:pt x="3792" y="840"/>
                    <a:pt x="3712" y="856"/>
                  </a:cubicBezTo>
                  <a:cubicBezTo>
                    <a:pt x="3632" y="872"/>
                    <a:pt x="3568" y="888"/>
                    <a:pt x="3472" y="952"/>
                  </a:cubicBezTo>
                  <a:cubicBezTo>
                    <a:pt x="3376" y="1016"/>
                    <a:pt x="3240" y="1168"/>
                    <a:pt x="3136" y="1240"/>
                  </a:cubicBezTo>
                  <a:cubicBezTo>
                    <a:pt x="3032" y="1312"/>
                    <a:pt x="2944" y="1344"/>
                    <a:pt x="2848" y="1384"/>
                  </a:cubicBezTo>
                  <a:cubicBezTo>
                    <a:pt x="2752" y="1424"/>
                    <a:pt x="2608" y="1472"/>
                    <a:pt x="2560" y="1480"/>
                  </a:cubicBezTo>
                  <a:cubicBezTo>
                    <a:pt x="2512" y="1488"/>
                    <a:pt x="2552" y="1472"/>
                    <a:pt x="2560" y="1432"/>
                  </a:cubicBezTo>
                  <a:cubicBezTo>
                    <a:pt x="2568" y="1392"/>
                    <a:pt x="2584" y="1336"/>
                    <a:pt x="2608" y="1240"/>
                  </a:cubicBezTo>
                  <a:cubicBezTo>
                    <a:pt x="2632" y="1144"/>
                    <a:pt x="2680" y="968"/>
                    <a:pt x="2704" y="856"/>
                  </a:cubicBezTo>
                  <a:cubicBezTo>
                    <a:pt x="2728" y="744"/>
                    <a:pt x="2752" y="616"/>
                    <a:pt x="2752" y="568"/>
                  </a:cubicBezTo>
                  <a:cubicBezTo>
                    <a:pt x="2752" y="520"/>
                    <a:pt x="2808" y="520"/>
                    <a:pt x="2704" y="568"/>
                  </a:cubicBezTo>
                  <a:cubicBezTo>
                    <a:pt x="2600" y="616"/>
                    <a:pt x="2232" y="832"/>
                    <a:pt x="2128" y="856"/>
                  </a:cubicBezTo>
                  <a:cubicBezTo>
                    <a:pt x="2024" y="880"/>
                    <a:pt x="2080" y="816"/>
                    <a:pt x="2080" y="712"/>
                  </a:cubicBezTo>
                  <a:cubicBezTo>
                    <a:pt x="2080" y="608"/>
                    <a:pt x="2128" y="312"/>
                    <a:pt x="2128" y="232"/>
                  </a:cubicBezTo>
                  <a:cubicBezTo>
                    <a:pt x="2128" y="152"/>
                    <a:pt x="2128" y="192"/>
                    <a:pt x="2080" y="232"/>
                  </a:cubicBezTo>
                  <a:cubicBezTo>
                    <a:pt x="2032" y="272"/>
                    <a:pt x="1928" y="400"/>
                    <a:pt x="1840" y="472"/>
                  </a:cubicBezTo>
                  <a:cubicBezTo>
                    <a:pt x="1752" y="544"/>
                    <a:pt x="1600" y="640"/>
                    <a:pt x="1552" y="664"/>
                  </a:cubicBezTo>
                  <a:cubicBezTo>
                    <a:pt x="1504" y="688"/>
                    <a:pt x="1584" y="656"/>
                    <a:pt x="1552" y="616"/>
                  </a:cubicBezTo>
                  <a:cubicBezTo>
                    <a:pt x="1520" y="576"/>
                    <a:pt x="1400" y="448"/>
                    <a:pt x="1360" y="424"/>
                  </a:cubicBezTo>
                  <a:cubicBezTo>
                    <a:pt x="1320" y="400"/>
                    <a:pt x="1352" y="368"/>
                    <a:pt x="1312" y="472"/>
                  </a:cubicBezTo>
                  <a:cubicBezTo>
                    <a:pt x="1272" y="576"/>
                    <a:pt x="1160" y="944"/>
                    <a:pt x="1120" y="1048"/>
                  </a:cubicBezTo>
                  <a:cubicBezTo>
                    <a:pt x="1080" y="1152"/>
                    <a:pt x="1088" y="1088"/>
                    <a:pt x="1072" y="1096"/>
                  </a:cubicBezTo>
                  <a:cubicBezTo>
                    <a:pt x="1056" y="1104"/>
                    <a:pt x="1048" y="1120"/>
                    <a:pt x="1024" y="1096"/>
                  </a:cubicBezTo>
                  <a:cubicBezTo>
                    <a:pt x="1000" y="1072"/>
                    <a:pt x="952" y="1016"/>
                    <a:pt x="928" y="952"/>
                  </a:cubicBezTo>
                  <a:cubicBezTo>
                    <a:pt x="904" y="888"/>
                    <a:pt x="896" y="744"/>
                    <a:pt x="880" y="712"/>
                  </a:cubicBezTo>
                  <a:cubicBezTo>
                    <a:pt x="864" y="680"/>
                    <a:pt x="848" y="736"/>
                    <a:pt x="832" y="760"/>
                  </a:cubicBezTo>
                  <a:cubicBezTo>
                    <a:pt x="816" y="784"/>
                    <a:pt x="800" y="872"/>
                    <a:pt x="784" y="856"/>
                  </a:cubicBezTo>
                  <a:cubicBezTo>
                    <a:pt x="768" y="840"/>
                    <a:pt x="784" y="792"/>
                    <a:pt x="736" y="664"/>
                  </a:cubicBezTo>
                  <a:cubicBezTo>
                    <a:pt x="688" y="536"/>
                    <a:pt x="544" y="176"/>
                    <a:pt x="496" y="88"/>
                  </a:cubicBezTo>
                  <a:cubicBezTo>
                    <a:pt x="448" y="0"/>
                    <a:pt x="472" y="80"/>
                    <a:pt x="448" y="136"/>
                  </a:cubicBezTo>
                  <a:cubicBezTo>
                    <a:pt x="424" y="192"/>
                    <a:pt x="384" y="288"/>
                    <a:pt x="352" y="424"/>
                  </a:cubicBezTo>
                  <a:cubicBezTo>
                    <a:pt x="320" y="560"/>
                    <a:pt x="256" y="776"/>
                    <a:pt x="256" y="952"/>
                  </a:cubicBezTo>
                  <a:cubicBezTo>
                    <a:pt x="256" y="1128"/>
                    <a:pt x="328" y="1344"/>
                    <a:pt x="352" y="1480"/>
                  </a:cubicBezTo>
                  <a:cubicBezTo>
                    <a:pt x="376" y="1616"/>
                    <a:pt x="432" y="1704"/>
                    <a:pt x="400" y="1768"/>
                  </a:cubicBezTo>
                  <a:close/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0" name="Freeform 453">
              <a:extLst>
                <a:ext uri="{FF2B5EF4-FFF2-40B4-BE49-F238E27FC236}">
                  <a16:creationId xmlns:a16="http://schemas.microsoft.com/office/drawing/2014/main" id="{1A73B37B-CD59-4023-738D-F63AF45FF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928" y="1144"/>
              <a:ext cx="1200" cy="240"/>
            </a:xfrm>
            <a:custGeom>
              <a:avLst/>
              <a:gdLst>
                <a:gd name="T0" fmla="*/ 0 w 1200"/>
                <a:gd name="T1" fmla="*/ 192 h 240"/>
                <a:gd name="T2" fmla="*/ 240 w 1200"/>
                <a:gd name="T3" fmla="*/ 48 h 240"/>
                <a:gd name="T4" fmla="*/ 576 w 1200"/>
                <a:gd name="T5" fmla="*/ 0 h 240"/>
                <a:gd name="T6" fmla="*/ 960 w 1200"/>
                <a:gd name="T7" fmla="*/ 48 h 240"/>
                <a:gd name="T8" fmla="*/ 1200 w 1200"/>
                <a:gd name="T9" fmla="*/ 240 h 2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0" h="240">
                  <a:moveTo>
                    <a:pt x="0" y="192"/>
                  </a:moveTo>
                  <a:cubicBezTo>
                    <a:pt x="72" y="136"/>
                    <a:pt x="144" y="80"/>
                    <a:pt x="240" y="48"/>
                  </a:cubicBezTo>
                  <a:cubicBezTo>
                    <a:pt x="336" y="16"/>
                    <a:pt x="456" y="0"/>
                    <a:pt x="576" y="0"/>
                  </a:cubicBezTo>
                  <a:cubicBezTo>
                    <a:pt x="696" y="0"/>
                    <a:pt x="856" y="8"/>
                    <a:pt x="960" y="48"/>
                  </a:cubicBezTo>
                  <a:cubicBezTo>
                    <a:pt x="1064" y="88"/>
                    <a:pt x="1132" y="164"/>
                    <a:pt x="120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1" name="Freeform 454">
              <a:extLst>
                <a:ext uri="{FF2B5EF4-FFF2-40B4-BE49-F238E27FC236}">
                  <a16:creationId xmlns:a16="http://schemas.microsoft.com/office/drawing/2014/main" id="{D66FEF89-F44C-0FE3-B061-0EC8A1143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2296"/>
              <a:ext cx="192" cy="288"/>
            </a:xfrm>
            <a:custGeom>
              <a:avLst/>
              <a:gdLst>
                <a:gd name="T0" fmla="*/ 0 w 192"/>
                <a:gd name="T1" fmla="*/ 0 h 288"/>
                <a:gd name="T2" fmla="*/ 69 w 192"/>
                <a:gd name="T3" fmla="*/ 154 h 288"/>
                <a:gd name="T4" fmla="*/ 192 w 192"/>
                <a:gd name="T5" fmla="*/ 288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88">
                  <a:moveTo>
                    <a:pt x="0" y="0"/>
                  </a:moveTo>
                  <a:cubicBezTo>
                    <a:pt x="11" y="26"/>
                    <a:pt x="37" y="106"/>
                    <a:pt x="69" y="154"/>
                  </a:cubicBezTo>
                  <a:cubicBezTo>
                    <a:pt x="101" y="202"/>
                    <a:pt x="167" y="260"/>
                    <a:pt x="192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2" name="Freeform 455">
              <a:extLst>
                <a:ext uri="{FF2B5EF4-FFF2-40B4-BE49-F238E27FC236}">
                  <a16:creationId xmlns:a16="http://schemas.microsoft.com/office/drawing/2014/main" id="{C62B0432-74BF-2640-F2AE-311067751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9" y="2848"/>
              <a:ext cx="130" cy="178"/>
            </a:xfrm>
            <a:custGeom>
              <a:avLst/>
              <a:gdLst>
                <a:gd name="T0" fmla="*/ 0 w 130"/>
                <a:gd name="T1" fmla="*/ 0 h 178"/>
                <a:gd name="T2" fmla="*/ 32 w 130"/>
                <a:gd name="T3" fmla="*/ 146 h 178"/>
                <a:gd name="T4" fmla="*/ 130 w 130"/>
                <a:gd name="T5" fmla="*/ 178 h 1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0" h="178">
                  <a:moveTo>
                    <a:pt x="0" y="0"/>
                  </a:moveTo>
                  <a:cubicBezTo>
                    <a:pt x="5" y="24"/>
                    <a:pt x="10" y="116"/>
                    <a:pt x="32" y="146"/>
                  </a:cubicBezTo>
                  <a:cubicBezTo>
                    <a:pt x="54" y="176"/>
                    <a:pt x="110" y="171"/>
                    <a:pt x="130" y="17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3" name="Freeform 456">
              <a:extLst>
                <a:ext uri="{FF2B5EF4-FFF2-40B4-BE49-F238E27FC236}">
                  <a16:creationId xmlns:a16="http://schemas.microsoft.com/office/drawing/2014/main" id="{67289B8D-822E-5897-30BF-359E04C4E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876" y="2728"/>
              <a:ext cx="100" cy="288"/>
            </a:xfrm>
            <a:custGeom>
              <a:avLst/>
              <a:gdLst>
                <a:gd name="T0" fmla="*/ 4 w 100"/>
                <a:gd name="T1" fmla="*/ 0 h 288"/>
                <a:gd name="T2" fmla="*/ 16 w 100"/>
                <a:gd name="T3" fmla="*/ 160 h 288"/>
                <a:gd name="T4" fmla="*/ 100 w 100"/>
                <a:gd name="T5" fmla="*/ 288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288">
                  <a:moveTo>
                    <a:pt x="4" y="0"/>
                  </a:moveTo>
                  <a:cubicBezTo>
                    <a:pt x="6" y="27"/>
                    <a:pt x="0" y="112"/>
                    <a:pt x="16" y="160"/>
                  </a:cubicBezTo>
                  <a:cubicBezTo>
                    <a:pt x="32" y="208"/>
                    <a:pt x="82" y="261"/>
                    <a:pt x="10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4" name="Freeform 457">
              <a:extLst>
                <a:ext uri="{FF2B5EF4-FFF2-40B4-BE49-F238E27FC236}">
                  <a16:creationId xmlns:a16="http://schemas.microsoft.com/office/drawing/2014/main" id="{C9FC02BF-EF52-1A46-C574-F7612A7BC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2" y="3064"/>
              <a:ext cx="144" cy="192"/>
            </a:xfrm>
            <a:custGeom>
              <a:avLst/>
              <a:gdLst>
                <a:gd name="T0" fmla="*/ 0 w 144"/>
                <a:gd name="T1" fmla="*/ 0 h 192"/>
                <a:gd name="T2" fmla="*/ 31 w 144"/>
                <a:gd name="T3" fmla="*/ 116 h 192"/>
                <a:gd name="T4" fmla="*/ 144 w 144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5" y="19"/>
                    <a:pt x="7" y="84"/>
                    <a:pt x="31" y="116"/>
                  </a:cubicBezTo>
                  <a:cubicBezTo>
                    <a:pt x="55" y="148"/>
                    <a:pt x="120" y="176"/>
                    <a:pt x="144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5" name="Freeform 458">
              <a:extLst>
                <a:ext uri="{FF2B5EF4-FFF2-40B4-BE49-F238E27FC236}">
                  <a16:creationId xmlns:a16="http://schemas.microsoft.com/office/drawing/2014/main" id="{E187FD7A-4401-7CA8-1D93-D64A725FF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" y="1864"/>
              <a:ext cx="528" cy="576"/>
            </a:xfrm>
            <a:custGeom>
              <a:avLst/>
              <a:gdLst>
                <a:gd name="T0" fmla="*/ 0 w 528"/>
                <a:gd name="T1" fmla="*/ 0 h 576"/>
                <a:gd name="T2" fmla="*/ 528 w 528"/>
                <a:gd name="T3" fmla="*/ 576 h 5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8" h="576">
                  <a:moveTo>
                    <a:pt x="0" y="0"/>
                  </a:moveTo>
                  <a:cubicBezTo>
                    <a:pt x="0" y="0"/>
                    <a:pt x="264" y="288"/>
                    <a:pt x="528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6" name="Freeform 459">
              <a:extLst>
                <a:ext uri="{FF2B5EF4-FFF2-40B4-BE49-F238E27FC236}">
                  <a16:creationId xmlns:a16="http://schemas.microsoft.com/office/drawing/2014/main" id="{8F645A1E-854A-D238-B469-F04E28FC0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1000"/>
              <a:ext cx="251" cy="298"/>
            </a:xfrm>
            <a:custGeom>
              <a:avLst/>
              <a:gdLst>
                <a:gd name="T0" fmla="*/ 251 w 251"/>
                <a:gd name="T1" fmla="*/ 0 h 298"/>
                <a:gd name="T2" fmla="*/ 59 w 251"/>
                <a:gd name="T3" fmla="*/ 240 h 298"/>
                <a:gd name="T4" fmla="*/ 0 w 251"/>
                <a:gd name="T5" fmla="*/ 298 h 2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1" h="298">
                  <a:moveTo>
                    <a:pt x="251" y="0"/>
                  </a:moveTo>
                  <a:cubicBezTo>
                    <a:pt x="167" y="100"/>
                    <a:pt x="101" y="190"/>
                    <a:pt x="59" y="240"/>
                  </a:cubicBezTo>
                  <a:cubicBezTo>
                    <a:pt x="17" y="290"/>
                    <a:pt x="12" y="286"/>
                    <a:pt x="0" y="29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" name="Freeform 460">
              <a:extLst>
                <a:ext uri="{FF2B5EF4-FFF2-40B4-BE49-F238E27FC236}">
                  <a16:creationId xmlns:a16="http://schemas.microsoft.com/office/drawing/2014/main" id="{1E9A18DE-C36E-1EF8-F3FE-245004C49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2" y="952"/>
              <a:ext cx="96" cy="240"/>
            </a:xfrm>
            <a:custGeom>
              <a:avLst/>
              <a:gdLst>
                <a:gd name="T0" fmla="*/ 96 w 96"/>
                <a:gd name="T1" fmla="*/ 0 h 240"/>
                <a:gd name="T2" fmla="*/ 0 w 96"/>
                <a:gd name="T3" fmla="*/ 24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40">
                  <a:moveTo>
                    <a:pt x="96" y="0"/>
                  </a:moveTo>
                  <a:cubicBezTo>
                    <a:pt x="96" y="0"/>
                    <a:pt x="48" y="12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" name="Freeform 461">
              <a:extLst>
                <a:ext uri="{FF2B5EF4-FFF2-40B4-BE49-F238E27FC236}">
                  <a16:creationId xmlns:a16="http://schemas.microsoft.com/office/drawing/2014/main" id="{B3D46923-E7F8-F4E4-FD3F-4A7F1168D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6" y="952"/>
              <a:ext cx="96" cy="192"/>
            </a:xfrm>
            <a:custGeom>
              <a:avLst/>
              <a:gdLst>
                <a:gd name="T0" fmla="*/ 96 w 96"/>
                <a:gd name="T1" fmla="*/ 0 h 192"/>
                <a:gd name="T2" fmla="*/ 0 w 96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96" y="0"/>
                  </a:moveTo>
                  <a:cubicBezTo>
                    <a:pt x="96" y="0"/>
                    <a:pt x="48" y="96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9" name="Freeform 462">
              <a:extLst>
                <a:ext uri="{FF2B5EF4-FFF2-40B4-BE49-F238E27FC236}">
                  <a16:creationId xmlns:a16="http://schemas.microsoft.com/office/drawing/2014/main" id="{8DB2CD79-32DA-EF74-1FA1-BE9A61E69D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952"/>
              <a:ext cx="48" cy="192"/>
            </a:xfrm>
            <a:custGeom>
              <a:avLst/>
              <a:gdLst>
                <a:gd name="T0" fmla="*/ 48 w 48"/>
                <a:gd name="T1" fmla="*/ 0 h 192"/>
                <a:gd name="T2" fmla="*/ 0 w 4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2">
                  <a:moveTo>
                    <a:pt x="48" y="0"/>
                  </a:moveTo>
                  <a:cubicBezTo>
                    <a:pt x="24" y="80"/>
                    <a:pt x="0" y="160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0" name="Freeform 463">
              <a:extLst>
                <a:ext uri="{FF2B5EF4-FFF2-40B4-BE49-F238E27FC236}">
                  <a16:creationId xmlns:a16="http://schemas.microsoft.com/office/drawing/2014/main" id="{AA994F88-C471-6FB5-04A9-4F870A2D9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568"/>
              <a:ext cx="48" cy="480"/>
            </a:xfrm>
            <a:custGeom>
              <a:avLst/>
              <a:gdLst>
                <a:gd name="T0" fmla="*/ 48 w 48"/>
                <a:gd name="T1" fmla="*/ 0 h 480"/>
                <a:gd name="T2" fmla="*/ 0 w 48"/>
                <a:gd name="T3" fmla="*/ 480 h 4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0">
                  <a:moveTo>
                    <a:pt x="48" y="0"/>
                  </a:moveTo>
                  <a:cubicBezTo>
                    <a:pt x="48" y="0"/>
                    <a:pt x="24" y="240"/>
                    <a:pt x="0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1" name="Freeform 464">
              <a:extLst>
                <a:ext uri="{FF2B5EF4-FFF2-40B4-BE49-F238E27FC236}">
                  <a16:creationId xmlns:a16="http://schemas.microsoft.com/office/drawing/2014/main" id="{808381D9-12AE-EBC4-14C4-9756DEAF9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6" y="712"/>
              <a:ext cx="96" cy="336"/>
            </a:xfrm>
            <a:custGeom>
              <a:avLst/>
              <a:gdLst>
                <a:gd name="T0" fmla="*/ 96 w 96"/>
                <a:gd name="T1" fmla="*/ 0 h 336"/>
                <a:gd name="T2" fmla="*/ 0 w 96"/>
                <a:gd name="T3" fmla="*/ 336 h 3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36">
                  <a:moveTo>
                    <a:pt x="96" y="0"/>
                  </a:moveTo>
                  <a:cubicBezTo>
                    <a:pt x="96" y="0"/>
                    <a:pt x="48" y="168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2" name="Freeform 465">
              <a:extLst>
                <a:ext uri="{FF2B5EF4-FFF2-40B4-BE49-F238E27FC236}">
                  <a16:creationId xmlns:a16="http://schemas.microsoft.com/office/drawing/2014/main" id="{77E55E07-C713-8AC3-FB16-AC762DDB9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760"/>
              <a:ext cx="96" cy="240"/>
            </a:xfrm>
            <a:custGeom>
              <a:avLst/>
              <a:gdLst>
                <a:gd name="T0" fmla="*/ 96 w 96"/>
                <a:gd name="T1" fmla="*/ 0 h 240"/>
                <a:gd name="T2" fmla="*/ 0 w 96"/>
                <a:gd name="T3" fmla="*/ 24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40">
                  <a:moveTo>
                    <a:pt x="96" y="0"/>
                  </a:moveTo>
                  <a:cubicBezTo>
                    <a:pt x="96" y="0"/>
                    <a:pt x="48" y="12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3" name="Freeform 466">
              <a:extLst>
                <a:ext uri="{FF2B5EF4-FFF2-40B4-BE49-F238E27FC236}">
                  <a16:creationId xmlns:a16="http://schemas.microsoft.com/office/drawing/2014/main" id="{0EEF10E1-3821-E3C5-749E-A031AC1F23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808"/>
              <a:ext cx="96" cy="288"/>
            </a:xfrm>
            <a:custGeom>
              <a:avLst/>
              <a:gdLst>
                <a:gd name="T0" fmla="*/ 96 w 96"/>
                <a:gd name="T1" fmla="*/ 0 h 288"/>
                <a:gd name="T2" fmla="*/ 0 w 96"/>
                <a:gd name="T3" fmla="*/ 288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88">
                  <a:moveTo>
                    <a:pt x="96" y="0"/>
                  </a:moveTo>
                  <a:cubicBezTo>
                    <a:pt x="96" y="0"/>
                    <a:pt x="48" y="144"/>
                    <a:pt x="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4" name="Freeform 467">
              <a:extLst>
                <a:ext uri="{FF2B5EF4-FFF2-40B4-BE49-F238E27FC236}">
                  <a16:creationId xmlns:a16="http://schemas.microsoft.com/office/drawing/2014/main" id="{595AAAC2-FAA2-105D-EE5F-C50675FF9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6" y="776"/>
              <a:ext cx="112" cy="336"/>
            </a:xfrm>
            <a:custGeom>
              <a:avLst/>
              <a:gdLst>
                <a:gd name="T0" fmla="*/ 104 w 112"/>
                <a:gd name="T1" fmla="*/ 32 h 336"/>
                <a:gd name="T2" fmla="*/ 56 w 112"/>
                <a:gd name="T3" fmla="*/ 320 h 336"/>
                <a:gd name="T4" fmla="*/ 8 w 112"/>
                <a:gd name="T5" fmla="*/ 128 h 336"/>
                <a:gd name="T6" fmla="*/ 104 w 112"/>
                <a:gd name="T7" fmla="*/ 32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336">
                  <a:moveTo>
                    <a:pt x="104" y="32"/>
                  </a:moveTo>
                  <a:cubicBezTo>
                    <a:pt x="112" y="64"/>
                    <a:pt x="72" y="304"/>
                    <a:pt x="56" y="320"/>
                  </a:cubicBezTo>
                  <a:cubicBezTo>
                    <a:pt x="40" y="336"/>
                    <a:pt x="0" y="176"/>
                    <a:pt x="8" y="128"/>
                  </a:cubicBezTo>
                  <a:cubicBezTo>
                    <a:pt x="16" y="80"/>
                    <a:pt x="96" y="0"/>
                    <a:pt x="104" y="32"/>
                  </a:cubicBezTo>
                  <a:close/>
                </a:path>
              </a:pathLst>
            </a:custGeom>
            <a:solidFill>
              <a:srgbClr val="11111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5" name="Freeform 468">
              <a:extLst>
                <a:ext uri="{FF2B5EF4-FFF2-40B4-BE49-F238E27FC236}">
                  <a16:creationId xmlns:a16="http://schemas.microsoft.com/office/drawing/2014/main" id="{32151700-8BBB-EDE9-1250-ACAA79C73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1192"/>
              <a:ext cx="144" cy="192"/>
            </a:xfrm>
            <a:custGeom>
              <a:avLst/>
              <a:gdLst>
                <a:gd name="T0" fmla="*/ 0 w 144"/>
                <a:gd name="T1" fmla="*/ 0 h 192"/>
                <a:gd name="T2" fmla="*/ 144 w 144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0" y="0"/>
                    <a:pt x="72" y="96"/>
                    <a:pt x="144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6" name="Freeform 469">
              <a:extLst>
                <a:ext uri="{FF2B5EF4-FFF2-40B4-BE49-F238E27FC236}">
                  <a16:creationId xmlns:a16="http://schemas.microsoft.com/office/drawing/2014/main" id="{295DF3CA-EA16-9DCB-E296-AF6FB1907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" y="1240"/>
              <a:ext cx="288" cy="576"/>
            </a:xfrm>
            <a:custGeom>
              <a:avLst/>
              <a:gdLst>
                <a:gd name="T0" fmla="*/ 0 w 288"/>
                <a:gd name="T1" fmla="*/ 0 h 576"/>
                <a:gd name="T2" fmla="*/ 288 w 288"/>
                <a:gd name="T3" fmla="*/ 576 h 5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576">
                  <a:moveTo>
                    <a:pt x="0" y="0"/>
                  </a:moveTo>
                  <a:cubicBezTo>
                    <a:pt x="0" y="0"/>
                    <a:pt x="144" y="288"/>
                    <a:pt x="288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7" name="Freeform 470">
              <a:extLst>
                <a:ext uri="{FF2B5EF4-FFF2-40B4-BE49-F238E27FC236}">
                  <a16:creationId xmlns:a16="http://schemas.microsoft.com/office/drawing/2014/main" id="{76C8A65A-E6D7-91BB-5A5E-6305CA13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" y="568"/>
              <a:ext cx="152" cy="672"/>
            </a:xfrm>
            <a:custGeom>
              <a:avLst/>
              <a:gdLst>
                <a:gd name="T0" fmla="*/ 96 w 152"/>
                <a:gd name="T1" fmla="*/ 0 h 672"/>
                <a:gd name="T2" fmla="*/ 144 w 152"/>
                <a:gd name="T3" fmla="*/ 192 h 672"/>
                <a:gd name="T4" fmla="*/ 48 w 152"/>
                <a:gd name="T5" fmla="*/ 240 h 672"/>
                <a:gd name="T6" fmla="*/ 144 w 152"/>
                <a:gd name="T7" fmla="*/ 528 h 672"/>
                <a:gd name="T8" fmla="*/ 48 w 152"/>
                <a:gd name="T9" fmla="*/ 384 h 672"/>
                <a:gd name="T10" fmla="*/ 0 w 152"/>
                <a:gd name="T11" fmla="*/ 672 h 6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672">
                  <a:moveTo>
                    <a:pt x="96" y="0"/>
                  </a:moveTo>
                  <a:cubicBezTo>
                    <a:pt x="124" y="76"/>
                    <a:pt x="152" y="152"/>
                    <a:pt x="144" y="192"/>
                  </a:cubicBezTo>
                  <a:cubicBezTo>
                    <a:pt x="136" y="232"/>
                    <a:pt x="48" y="184"/>
                    <a:pt x="48" y="240"/>
                  </a:cubicBezTo>
                  <a:cubicBezTo>
                    <a:pt x="48" y="296"/>
                    <a:pt x="144" y="504"/>
                    <a:pt x="144" y="528"/>
                  </a:cubicBezTo>
                  <a:cubicBezTo>
                    <a:pt x="144" y="552"/>
                    <a:pt x="72" y="360"/>
                    <a:pt x="48" y="384"/>
                  </a:cubicBezTo>
                  <a:cubicBezTo>
                    <a:pt x="24" y="408"/>
                    <a:pt x="12" y="540"/>
                    <a:pt x="0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8" name="Freeform 471">
              <a:extLst>
                <a:ext uri="{FF2B5EF4-FFF2-40B4-BE49-F238E27FC236}">
                  <a16:creationId xmlns:a16="http://schemas.microsoft.com/office/drawing/2014/main" id="{3CB96957-1220-3393-62DE-70DD6CB25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" y="2008"/>
              <a:ext cx="168" cy="336"/>
            </a:xfrm>
            <a:custGeom>
              <a:avLst/>
              <a:gdLst>
                <a:gd name="T0" fmla="*/ 168 w 168"/>
                <a:gd name="T1" fmla="*/ 0 h 336"/>
                <a:gd name="T2" fmla="*/ 24 w 168"/>
                <a:gd name="T3" fmla="*/ 96 h 336"/>
                <a:gd name="T4" fmla="*/ 24 w 168"/>
                <a:gd name="T5" fmla="*/ 33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336">
                  <a:moveTo>
                    <a:pt x="168" y="0"/>
                  </a:moveTo>
                  <a:cubicBezTo>
                    <a:pt x="108" y="20"/>
                    <a:pt x="48" y="40"/>
                    <a:pt x="24" y="96"/>
                  </a:cubicBezTo>
                  <a:cubicBezTo>
                    <a:pt x="0" y="152"/>
                    <a:pt x="24" y="304"/>
                    <a:pt x="24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59" name="Freeform 472">
              <a:extLst>
                <a:ext uri="{FF2B5EF4-FFF2-40B4-BE49-F238E27FC236}">
                  <a16:creationId xmlns:a16="http://schemas.microsoft.com/office/drawing/2014/main" id="{7A30B33A-FEA3-F4FA-D995-49094B5A4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-176" y="2008"/>
              <a:ext cx="192" cy="384"/>
            </a:xfrm>
            <a:custGeom>
              <a:avLst/>
              <a:gdLst>
                <a:gd name="T0" fmla="*/ 192 w 192"/>
                <a:gd name="T1" fmla="*/ 0 h 384"/>
                <a:gd name="T2" fmla="*/ 48 w 192"/>
                <a:gd name="T3" fmla="*/ 144 h 384"/>
                <a:gd name="T4" fmla="*/ 0 w 192"/>
                <a:gd name="T5" fmla="*/ 384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84">
                  <a:moveTo>
                    <a:pt x="192" y="0"/>
                  </a:moveTo>
                  <a:cubicBezTo>
                    <a:pt x="136" y="40"/>
                    <a:pt x="80" y="80"/>
                    <a:pt x="48" y="144"/>
                  </a:cubicBezTo>
                  <a:cubicBezTo>
                    <a:pt x="16" y="208"/>
                    <a:pt x="8" y="296"/>
                    <a:pt x="0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0" name="Freeform 473">
              <a:extLst>
                <a:ext uri="{FF2B5EF4-FFF2-40B4-BE49-F238E27FC236}">
                  <a16:creationId xmlns:a16="http://schemas.microsoft.com/office/drawing/2014/main" id="{DE310DED-88D4-29C4-943F-17CA7C6F2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-96" y="2344"/>
              <a:ext cx="112" cy="480"/>
            </a:xfrm>
            <a:custGeom>
              <a:avLst/>
              <a:gdLst>
                <a:gd name="T0" fmla="*/ 112 w 112"/>
                <a:gd name="T1" fmla="*/ 0 h 480"/>
                <a:gd name="T2" fmla="*/ 16 w 112"/>
                <a:gd name="T3" fmla="*/ 192 h 480"/>
                <a:gd name="T4" fmla="*/ 16 w 112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80">
                  <a:moveTo>
                    <a:pt x="112" y="0"/>
                  </a:moveTo>
                  <a:cubicBezTo>
                    <a:pt x="72" y="56"/>
                    <a:pt x="32" y="112"/>
                    <a:pt x="16" y="192"/>
                  </a:cubicBezTo>
                  <a:cubicBezTo>
                    <a:pt x="0" y="272"/>
                    <a:pt x="8" y="376"/>
                    <a:pt x="16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1" name="Freeform 474">
              <a:extLst>
                <a:ext uri="{FF2B5EF4-FFF2-40B4-BE49-F238E27FC236}">
                  <a16:creationId xmlns:a16="http://schemas.microsoft.com/office/drawing/2014/main" id="{007BD0C5-90E7-FACE-B77F-98B3EFAB2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" y="2056"/>
              <a:ext cx="104" cy="336"/>
            </a:xfrm>
            <a:custGeom>
              <a:avLst/>
              <a:gdLst>
                <a:gd name="T0" fmla="*/ 104 w 104"/>
                <a:gd name="T1" fmla="*/ 0 h 336"/>
                <a:gd name="T2" fmla="*/ 8 w 104"/>
                <a:gd name="T3" fmla="*/ 192 h 336"/>
                <a:gd name="T4" fmla="*/ 56 w 104"/>
                <a:gd name="T5" fmla="*/ 288 h 336"/>
                <a:gd name="T6" fmla="*/ 56 w 104"/>
                <a:gd name="T7" fmla="*/ 336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336">
                  <a:moveTo>
                    <a:pt x="104" y="0"/>
                  </a:moveTo>
                  <a:cubicBezTo>
                    <a:pt x="60" y="72"/>
                    <a:pt x="16" y="144"/>
                    <a:pt x="8" y="192"/>
                  </a:cubicBezTo>
                  <a:cubicBezTo>
                    <a:pt x="0" y="240"/>
                    <a:pt x="48" y="264"/>
                    <a:pt x="56" y="288"/>
                  </a:cubicBezTo>
                  <a:cubicBezTo>
                    <a:pt x="64" y="312"/>
                    <a:pt x="56" y="336"/>
                    <a:pt x="56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2" name="Freeform 475">
              <a:extLst>
                <a:ext uri="{FF2B5EF4-FFF2-40B4-BE49-F238E27FC236}">
                  <a16:creationId xmlns:a16="http://schemas.microsoft.com/office/drawing/2014/main" id="{C873BA09-3991-9E7A-6FF5-05AD8A8FCC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" y="2392"/>
              <a:ext cx="104" cy="480"/>
            </a:xfrm>
            <a:custGeom>
              <a:avLst/>
              <a:gdLst>
                <a:gd name="T0" fmla="*/ 104 w 104"/>
                <a:gd name="T1" fmla="*/ 0 h 480"/>
                <a:gd name="T2" fmla="*/ 8 w 104"/>
                <a:gd name="T3" fmla="*/ 240 h 480"/>
                <a:gd name="T4" fmla="*/ 56 w 104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0">
                  <a:moveTo>
                    <a:pt x="104" y="0"/>
                  </a:moveTo>
                  <a:cubicBezTo>
                    <a:pt x="60" y="80"/>
                    <a:pt x="16" y="160"/>
                    <a:pt x="8" y="240"/>
                  </a:cubicBezTo>
                  <a:cubicBezTo>
                    <a:pt x="0" y="320"/>
                    <a:pt x="40" y="440"/>
                    <a:pt x="56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3" name="Freeform 476">
              <a:extLst>
                <a:ext uri="{FF2B5EF4-FFF2-40B4-BE49-F238E27FC236}">
                  <a16:creationId xmlns:a16="http://schemas.microsoft.com/office/drawing/2014/main" id="{FD6C31A5-D8AF-1CF8-F865-320F4CFE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" y="2680"/>
              <a:ext cx="96" cy="624"/>
            </a:xfrm>
            <a:custGeom>
              <a:avLst/>
              <a:gdLst>
                <a:gd name="T0" fmla="*/ 96 w 96"/>
                <a:gd name="T1" fmla="*/ 0 h 624"/>
                <a:gd name="T2" fmla="*/ 0 w 96"/>
                <a:gd name="T3" fmla="*/ 336 h 624"/>
                <a:gd name="T4" fmla="*/ 96 w 96"/>
                <a:gd name="T5" fmla="*/ 624 h 6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624">
                  <a:moveTo>
                    <a:pt x="96" y="0"/>
                  </a:moveTo>
                  <a:cubicBezTo>
                    <a:pt x="48" y="116"/>
                    <a:pt x="0" y="232"/>
                    <a:pt x="0" y="336"/>
                  </a:cubicBezTo>
                  <a:cubicBezTo>
                    <a:pt x="0" y="440"/>
                    <a:pt x="80" y="576"/>
                    <a:pt x="96" y="62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4" name="Freeform 477">
              <a:extLst>
                <a:ext uri="{FF2B5EF4-FFF2-40B4-BE49-F238E27FC236}">
                  <a16:creationId xmlns:a16="http://schemas.microsoft.com/office/drawing/2014/main" id="{467101C3-3657-1310-F198-2E66E760D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" y="2824"/>
              <a:ext cx="104" cy="432"/>
            </a:xfrm>
            <a:custGeom>
              <a:avLst/>
              <a:gdLst>
                <a:gd name="T0" fmla="*/ 56 w 104"/>
                <a:gd name="T1" fmla="*/ 0 h 432"/>
                <a:gd name="T2" fmla="*/ 8 w 104"/>
                <a:gd name="T3" fmla="*/ 192 h 432"/>
                <a:gd name="T4" fmla="*/ 104 w 104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32">
                  <a:moveTo>
                    <a:pt x="56" y="0"/>
                  </a:moveTo>
                  <a:cubicBezTo>
                    <a:pt x="28" y="60"/>
                    <a:pt x="0" y="120"/>
                    <a:pt x="8" y="192"/>
                  </a:cubicBezTo>
                  <a:cubicBezTo>
                    <a:pt x="16" y="264"/>
                    <a:pt x="60" y="348"/>
                    <a:pt x="104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" name="Freeform 478">
              <a:extLst>
                <a:ext uri="{FF2B5EF4-FFF2-40B4-BE49-F238E27FC236}">
                  <a16:creationId xmlns:a16="http://schemas.microsoft.com/office/drawing/2014/main" id="{DAAE2EF5-7DDC-FBF3-E018-914BA78FD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7" y="700"/>
              <a:ext cx="474" cy="671"/>
            </a:xfrm>
            <a:custGeom>
              <a:avLst/>
              <a:gdLst>
                <a:gd name="T0" fmla="*/ 248 w 475"/>
                <a:gd name="T1" fmla="*/ 13 h 669"/>
                <a:gd name="T2" fmla="*/ 104 w 475"/>
                <a:gd name="T3" fmla="*/ 109 h 669"/>
                <a:gd name="T4" fmla="*/ 8 w 475"/>
                <a:gd name="T5" fmla="*/ 349 h 669"/>
                <a:gd name="T6" fmla="*/ 56 w 475"/>
                <a:gd name="T7" fmla="*/ 637 h 669"/>
                <a:gd name="T8" fmla="*/ 296 w 475"/>
                <a:gd name="T9" fmla="*/ 541 h 669"/>
                <a:gd name="T10" fmla="*/ 437 w 475"/>
                <a:gd name="T11" fmla="*/ 340 h 669"/>
                <a:gd name="T12" fmla="*/ 462 w 475"/>
                <a:gd name="T13" fmla="*/ 153 h 669"/>
                <a:gd name="T14" fmla="*/ 356 w 475"/>
                <a:gd name="T15" fmla="*/ 23 h 669"/>
                <a:gd name="T16" fmla="*/ 248 w 475"/>
                <a:gd name="T17" fmla="*/ 13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475" h="669">
                  <a:moveTo>
                    <a:pt x="248" y="13"/>
                  </a:moveTo>
                  <a:cubicBezTo>
                    <a:pt x="208" y="21"/>
                    <a:pt x="144" y="53"/>
                    <a:pt x="104" y="109"/>
                  </a:cubicBezTo>
                  <a:cubicBezTo>
                    <a:pt x="64" y="165"/>
                    <a:pt x="16" y="261"/>
                    <a:pt x="8" y="349"/>
                  </a:cubicBezTo>
                  <a:cubicBezTo>
                    <a:pt x="0" y="437"/>
                    <a:pt x="8" y="605"/>
                    <a:pt x="56" y="637"/>
                  </a:cubicBezTo>
                  <a:cubicBezTo>
                    <a:pt x="104" y="669"/>
                    <a:pt x="232" y="591"/>
                    <a:pt x="296" y="541"/>
                  </a:cubicBezTo>
                  <a:cubicBezTo>
                    <a:pt x="360" y="491"/>
                    <a:pt x="409" y="405"/>
                    <a:pt x="437" y="340"/>
                  </a:cubicBezTo>
                  <a:cubicBezTo>
                    <a:pt x="465" y="275"/>
                    <a:pt x="475" y="206"/>
                    <a:pt x="462" y="153"/>
                  </a:cubicBezTo>
                  <a:cubicBezTo>
                    <a:pt x="449" y="100"/>
                    <a:pt x="392" y="46"/>
                    <a:pt x="356" y="23"/>
                  </a:cubicBezTo>
                  <a:cubicBezTo>
                    <a:pt x="320" y="0"/>
                    <a:pt x="270" y="15"/>
                    <a:pt x="248" y="13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/>
                </a:gs>
                <a:gs pos="100000">
                  <a:schemeClr val="tx1">
                    <a:gamma/>
                    <a:tint val="93725"/>
                    <a:invGamma/>
                  </a:schemeClr>
                </a:gs>
              </a:gsLst>
              <a:lin ang="189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3266" name="Freeform 479">
              <a:extLst>
                <a:ext uri="{FF2B5EF4-FFF2-40B4-BE49-F238E27FC236}">
                  <a16:creationId xmlns:a16="http://schemas.microsoft.com/office/drawing/2014/main" id="{B42E6593-7C32-484F-21BC-F14FF135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760"/>
              <a:ext cx="240" cy="240"/>
            </a:xfrm>
            <a:custGeom>
              <a:avLst/>
              <a:gdLst>
                <a:gd name="T0" fmla="*/ 1 w 475"/>
                <a:gd name="T1" fmla="*/ 0 h 669"/>
                <a:gd name="T2" fmla="*/ 1 w 475"/>
                <a:gd name="T3" fmla="*/ 0 h 669"/>
                <a:gd name="T4" fmla="*/ 1 w 475"/>
                <a:gd name="T5" fmla="*/ 0 h 669"/>
                <a:gd name="T6" fmla="*/ 1 w 475"/>
                <a:gd name="T7" fmla="*/ 0 h 669"/>
                <a:gd name="T8" fmla="*/ 1 w 475"/>
                <a:gd name="T9" fmla="*/ 0 h 669"/>
                <a:gd name="T10" fmla="*/ 1 w 475"/>
                <a:gd name="T11" fmla="*/ 0 h 669"/>
                <a:gd name="T12" fmla="*/ 1 w 475"/>
                <a:gd name="T13" fmla="*/ 0 h 669"/>
                <a:gd name="T14" fmla="*/ 1 w 475"/>
                <a:gd name="T15" fmla="*/ 0 h 669"/>
                <a:gd name="T16" fmla="*/ 1 w 475"/>
                <a:gd name="T17" fmla="*/ 0 h 66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75" h="669">
                  <a:moveTo>
                    <a:pt x="248" y="13"/>
                  </a:moveTo>
                  <a:cubicBezTo>
                    <a:pt x="208" y="21"/>
                    <a:pt x="144" y="53"/>
                    <a:pt x="104" y="109"/>
                  </a:cubicBezTo>
                  <a:cubicBezTo>
                    <a:pt x="64" y="165"/>
                    <a:pt x="16" y="261"/>
                    <a:pt x="8" y="349"/>
                  </a:cubicBezTo>
                  <a:cubicBezTo>
                    <a:pt x="0" y="437"/>
                    <a:pt x="8" y="605"/>
                    <a:pt x="56" y="637"/>
                  </a:cubicBezTo>
                  <a:cubicBezTo>
                    <a:pt x="104" y="669"/>
                    <a:pt x="232" y="591"/>
                    <a:pt x="296" y="541"/>
                  </a:cubicBezTo>
                  <a:cubicBezTo>
                    <a:pt x="360" y="491"/>
                    <a:pt x="409" y="405"/>
                    <a:pt x="437" y="340"/>
                  </a:cubicBezTo>
                  <a:cubicBezTo>
                    <a:pt x="465" y="275"/>
                    <a:pt x="475" y="206"/>
                    <a:pt x="462" y="153"/>
                  </a:cubicBezTo>
                  <a:cubicBezTo>
                    <a:pt x="449" y="100"/>
                    <a:pt x="392" y="46"/>
                    <a:pt x="356" y="23"/>
                  </a:cubicBezTo>
                  <a:cubicBezTo>
                    <a:pt x="320" y="0"/>
                    <a:pt x="270" y="15"/>
                    <a:pt x="248" y="13"/>
                  </a:cubicBezTo>
                  <a:close/>
                </a:path>
              </a:pathLst>
            </a:custGeom>
            <a:gradFill rotWithShape="1">
              <a:gsLst>
                <a:gs pos="0">
                  <a:srgbClr val="383838"/>
                </a:gs>
                <a:gs pos="100000">
                  <a:srgbClr val="111111"/>
                </a:gs>
              </a:gsLst>
              <a:path path="rect">
                <a:fillToRect l="50000" t="50000" r="50000" b="50000"/>
              </a:path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7" name="Freeform 480">
              <a:extLst>
                <a:ext uri="{FF2B5EF4-FFF2-40B4-BE49-F238E27FC236}">
                  <a16:creationId xmlns:a16="http://schemas.microsoft.com/office/drawing/2014/main" id="{A1A5B17C-9903-4576-170B-D0B0A9DA2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688"/>
              <a:ext cx="1938" cy="1299"/>
            </a:xfrm>
            <a:custGeom>
              <a:avLst/>
              <a:gdLst>
                <a:gd name="T0" fmla="*/ 24 w 1938"/>
                <a:gd name="T1" fmla="*/ 120 h 1299"/>
                <a:gd name="T2" fmla="*/ 72 w 1938"/>
                <a:gd name="T3" fmla="*/ 120 h 1299"/>
                <a:gd name="T4" fmla="*/ 456 w 1938"/>
                <a:gd name="T5" fmla="*/ 24 h 1299"/>
                <a:gd name="T6" fmla="*/ 600 w 1938"/>
                <a:gd name="T7" fmla="*/ 24 h 1299"/>
                <a:gd name="T8" fmla="*/ 792 w 1938"/>
                <a:gd name="T9" fmla="*/ 24 h 1299"/>
                <a:gd name="T10" fmla="*/ 936 w 1938"/>
                <a:gd name="T11" fmla="*/ 168 h 1299"/>
                <a:gd name="T12" fmla="*/ 1176 w 1938"/>
                <a:gd name="T13" fmla="*/ 552 h 1299"/>
                <a:gd name="T14" fmla="*/ 1439 w 1938"/>
                <a:gd name="T15" fmla="*/ 865 h 1299"/>
                <a:gd name="T16" fmla="*/ 1666 w 1938"/>
                <a:gd name="T17" fmla="*/ 1011 h 1299"/>
                <a:gd name="T18" fmla="*/ 1861 w 1938"/>
                <a:gd name="T19" fmla="*/ 1109 h 1299"/>
                <a:gd name="T20" fmla="*/ 1896 w 1938"/>
                <a:gd name="T21" fmla="*/ 1272 h 1299"/>
                <a:gd name="T22" fmla="*/ 1608 w 1938"/>
                <a:gd name="T23" fmla="*/ 1272 h 1299"/>
                <a:gd name="T24" fmla="*/ 1080 w 1938"/>
                <a:gd name="T25" fmla="*/ 1128 h 1299"/>
                <a:gd name="T26" fmla="*/ 840 w 1938"/>
                <a:gd name="T27" fmla="*/ 984 h 1299"/>
                <a:gd name="T28" fmla="*/ 504 w 1938"/>
                <a:gd name="T29" fmla="*/ 648 h 1299"/>
                <a:gd name="T30" fmla="*/ 312 w 1938"/>
                <a:gd name="T31" fmla="*/ 360 h 1299"/>
                <a:gd name="T32" fmla="*/ 120 w 1938"/>
                <a:gd name="T33" fmla="*/ 168 h 1299"/>
                <a:gd name="T34" fmla="*/ 72 w 1938"/>
                <a:gd name="T35" fmla="*/ 120 h 1299"/>
                <a:gd name="T36" fmla="*/ 120 w 1938"/>
                <a:gd name="T37" fmla="*/ 120 h 129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938" h="1299">
                  <a:moveTo>
                    <a:pt x="24" y="120"/>
                  </a:moveTo>
                  <a:cubicBezTo>
                    <a:pt x="12" y="128"/>
                    <a:pt x="0" y="136"/>
                    <a:pt x="72" y="120"/>
                  </a:cubicBezTo>
                  <a:cubicBezTo>
                    <a:pt x="144" y="104"/>
                    <a:pt x="368" y="40"/>
                    <a:pt x="456" y="24"/>
                  </a:cubicBezTo>
                  <a:cubicBezTo>
                    <a:pt x="544" y="8"/>
                    <a:pt x="544" y="24"/>
                    <a:pt x="600" y="24"/>
                  </a:cubicBezTo>
                  <a:cubicBezTo>
                    <a:pt x="656" y="24"/>
                    <a:pt x="736" y="0"/>
                    <a:pt x="792" y="24"/>
                  </a:cubicBezTo>
                  <a:cubicBezTo>
                    <a:pt x="848" y="48"/>
                    <a:pt x="872" y="80"/>
                    <a:pt x="936" y="168"/>
                  </a:cubicBezTo>
                  <a:cubicBezTo>
                    <a:pt x="1000" y="256"/>
                    <a:pt x="1092" y="436"/>
                    <a:pt x="1176" y="552"/>
                  </a:cubicBezTo>
                  <a:cubicBezTo>
                    <a:pt x="1260" y="668"/>
                    <a:pt x="1357" y="789"/>
                    <a:pt x="1439" y="865"/>
                  </a:cubicBezTo>
                  <a:cubicBezTo>
                    <a:pt x="1521" y="941"/>
                    <a:pt x="1596" y="970"/>
                    <a:pt x="1666" y="1011"/>
                  </a:cubicBezTo>
                  <a:cubicBezTo>
                    <a:pt x="1736" y="1052"/>
                    <a:pt x="1823" y="1066"/>
                    <a:pt x="1861" y="1109"/>
                  </a:cubicBezTo>
                  <a:cubicBezTo>
                    <a:pt x="1899" y="1152"/>
                    <a:pt x="1938" y="1245"/>
                    <a:pt x="1896" y="1272"/>
                  </a:cubicBezTo>
                  <a:cubicBezTo>
                    <a:pt x="1854" y="1299"/>
                    <a:pt x="1744" y="1296"/>
                    <a:pt x="1608" y="1272"/>
                  </a:cubicBezTo>
                  <a:cubicBezTo>
                    <a:pt x="1472" y="1248"/>
                    <a:pt x="1208" y="1176"/>
                    <a:pt x="1080" y="1128"/>
                  </a:cubicBezTo>
                  <a:cubicBezTo>
                    <a:pt x="952" y="1080"/>
                    <a:pt x="936" y="1064"/>
                    <a:pt x="840" y="984"/>
                  </a:cubicBezTo>
                  <a:cubicBezTo>
                    <a:pt x="744" y="904"/>
                    <a:pt x="592" y="752"/>
                    <a:pt x="504" y="648"/>
                  </a:cubicBezTo>
                  <a:cubicBezTo>
                    <a:pt x="416" y="544"/>
                    <a:pt x="376" y="440"/>
                    <a:pt x="312" y="360"/>
                  </a:cubicBezTo>
                  <a:cubicBezTo>
                    <a:pt x="248" y="280"/>
                    <a:pt x="160" y="208"/>
                    <a:pt x="120" y="168"/>
                  </a:cubicBezTo>
                  <a:cubicBezTo>
                    <a:pt x="80" y="128"/>
                    <a:pt x="72" y="128"/>
                    <a:pt x="72" y="120"/>
                  </a:cubicBezTo>
                  <a:cubicBezTo>
                    <a:pt x="72" y="112"/>
                    <a:pt x="96" y="116"/>
                    <a:pt x="120" y="120"/>
                  </a:cubicBezTo>
                </a:path>
              </a:pathLst>
            </a:custGeom>
            <a:gradFill rotWithShape="1">
              <a:gsLst>
                <a:gs pos="0">
                  <a:srgbClr val="F12C17"/>
                </a:gs>
                <a:gs pos="100000">
                  <a:srgbClr val="F56354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68" name="Oval 481">
              <a:extLst>
                <a:ext uri="{FF2B5EF4-FFF2-40B4-BE49-F238E27FC236}">
                  <a16:creationId xmlns:a16="http://schemas.microsoft.com/office/drawing/2014/main" id="{DB7E5E8B-5073-4AFD-D28A-4AD289F197F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13319">
              <a:off x="1296" y="1728"/>
              <a:ext cx="528" cy="1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269" name="Oval 482">
              <a:extLst>
                <a:ext uri="{FF2B5EF4-FFF2-40B4-BE49-F238E27FC236}">
                  <a16:creationId xmlns:a16="http://schemas.microsoft.com/office/drawing/2014/main" id="{94B0EA68-35DA-EAF7-1569-B4A41E79AA3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706098">
              <a:off x="1536" y="1824"/>
              <a:ext cx="240" cy="48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3270" name="Freeform 483">
              <a:extLst>
                <a:ext uri="{FF2B5EF4-FFF2-40B4-BE49-F238E27FC236}">
                  <a16:creationId xmlns:a16="http://schemas.microsoft.com/office/drawing/2014/main" id="{71F224E2-1575-4EF9-08A2-0F0FA95837F0}"/>
                </a:ext>
              </a:extLst>
            </p:cNvPr>
            <p:cNvSpPr>
              <a:spLocks/>
            </p:cNvSpPr>
            <p:nvPr/>
          </p:nvSpPr>
          <p:spPr bwMode="auto">
            <a:xfrm rot="-937163">
              <a:off x="1056" y="1536"/>
              <a:ext cx="864" cy="192"/>
            </a:xfrm>
            <a:custGeom>
              <a:avLst/>
              <a:gdLst>
                <a:gd name="T0" fmla="*/ 0 w 864"/>
                <a:gd name="T1" fmla="*/ 144 h 192"/>
                <a:gd name="T2" fmla="*/ 384 w 864"/>
                <a:gd name="T3" fmla="*/ 0 h 192"/>
                <a:gd name="T4" fmla="*/ 864 w 864"/>
                <a:gd name="T5" fmla="*/ 192 h 192"/>
                <a:gd name="T6" fmla="*/ 432 w 864"/>
                <a:gd name="T7" fmla="*/ 96 h 192"/>
                <a:gd name="T8" fmla="*/ 48 w 864"/>
                <a:gd name="T9" fmla="*/ 144 h 1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4" h="192">
                  <a:moveTo>
                    <a:pt x="0" y="144"/>
                  </a:moveTo>
                  <a:lnTo>
                    <a:pt x="384" y="0"/>
                  </a:lnTo>
                  <a:lnTo>
                    <a:pt x="864" y="192"/>
                  </a:lnTo>
                  <a:lnTo>
                    <a:pt x="432" y="96"/>
                  </a:lnTo>
                  <a:lnTo>
                    <a:pt x="48" y="144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1" name="Freeform 484">
              <a:extLst>
                <a:ext uri="{FF2B5EF4-FFF2-40B4-BE49-F238E27FC236}">
                  <a16:creationId xmlns:a16="http://schemas.microsoft.com/office/drawing/2014/main" id="{E2185D42-E223-52CF-A62A-67F9938D4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48"/>
              <a:ext cx="118" cy="262"/>
            </a:xfrm>
            <a:custGeom>
              <a:avLst/>
              <a:gdLst>
                <a:gd name="T0" fmla="*/ 118 w 118"/>
                <a:gd name="T1" fmla="*/ 0 h 262"/>
                <a:gd name="T2" fmla="*/ 0 w 118"/>
                <a:gd name="T3" fmla="*/ 262 h 2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8" h="262">
                  <a:moveTo>
                    <a:pt x="118" y="0"/>
                  </a:moveTo>
                  <a:cubicBezTo>
                    <a:pt x="98" y="44"/>
                    <a:pt x="25" y="208"/>
                    <a:pt x="0" y="2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2" name="Freeform 485">
              <a:extLst>
                <a:ext uri="{FF2B5EF4-FFF2-40B4-BE49-F238E27FC236}">
                  <a16:creationId xmlns:a16="http://schemas.microsoft.com/office/drawing/2014/main" id="{54E54AC5-D878-FA13-3118-787709020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4" y="2496"/>
              <a:ext cx="56" cy="216"/>
            </a:xfrm>
            <a:custGeom>
              <a:avLst/>
              <a:gdLst>
                <a:gd name="T0" fmla="*/ 56 w 56"/>
                <a:gd name="T1" fmla="*/ 0 h 216"/>
                <a:gd name="T2" fmla="*/ 8 w 56"/>
                <a:gd name="T3" fmla="*/ 192 h 216"/>
                <a:gd name="T4" fmla="*/ 8 w 56"/>
                <a:gd name="T5" fmla="*/ 144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16">
                  <a:moveTo>
                    <a:pt x="56" y="0"/>
                  </a:moveTo>
                  <a:cubicBezTo>
                    <a:pt x="36" y="84"/>
                    <a:pt x="16" y="168"/>
                    <a:pt x="8" y="192"/>
                  </a:cubicBezTo>
                  <a:cubicBezTo>
                    <a:pt x="0" y="216"/>
                    <a:pt x="4" y="180"/>
                    <a:pt x="8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3" name="Freeform 486">
              <a:extLst>
                <a:ext uri="{FF2B5EF4-FFF2-40B4-BE49-F238E27FC236}">
                  <a16:creationId xmlns:a16="http://schemas.microsoft.com/office/drawing/2014/main" id="{3EAFC247-756F-A0C8-B335-3C0F7FC9D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488"/>
              <a:ext cx="48" cy="192"/>
            </a:xfrm>
            <a:custGeom>
              <a:avLst/>
              <a:gdLst>
                <a:gd name="T0" fmla="*/ 48 w 48"/>
                <a:gd name="T1" fmla="*/ 0 h 192"/>
                <a:gd name="T2" fmla="*/ 0 w 4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2">
                  <a:moveTo>
                    <a:pt x="48" y="0"/>
                  </a:moveTo>
                  <a:cubicBezTo>
                    <a:pt x="28" y="84"/>
                    <a:pt x="8" y="168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4" name="Freeform 487">
              <a:extLst>
                <a:ext uri="{FF2B5EF4-FFF2-40B4-BE49-F238E27FC236}">
                  <a16:creationId xmlns:a16="http://schemas.microsoft.com/office/drawing/2014/main" id="{EB1B1E50-45F0-F5A5-EDC0-66D83D97D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96"/>
              <a:ext cx="144" cy="192"/>
            </a:xfrm>
            <a:custGeom>
              <a:avLst/>
              <a:gdLst>
                <a:gd name="T0" fmla="*/ 0 w 144"/>
                <a:gd name="T1" fmla="*/ 48 h 192"/>
                <a:gd name="T2" fmla="*/ 96 w 144"/>
                <a:gd name="T3" fmla="*/ 192 h 192"/>
                <a:gd name="T4" fmla="*/ 144 w 144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92">
                  <a:moveTo>
                    <a:pt x="0" y="48"/>
                  </a:moveTo>
                  <a:lnTo>
                    <a:pt x="96" y="192"/>
                  </a:lnTo>
                  <a:lnTo>
                    <a:pt x="144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5" name="Freeform 488">
              <a:extLst>
                <a:ext uri="{FF2B5EF4-FFF2-40B4-BE49-F238E27FC236}">
                  <a16:creationId xmlns:a16="http://schemas.microsoft.com/office/drawing/2014/main" id="{F9BE91DD-699D-D28B-9722-FCC643FA0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256"/>
              <a:ext cx="192" cy="288"/>
            </a:xfrm>
            <a:custGeom>
              <a:avLst/>
              <a:gdLst>
                <a:gd name="T0" fmla="*/ 0 w 192"/>
                <a:gd name="T1" fmla="*/ 144 h 288"/>
                <a:gd name="T2" fmla="*/ 192 w 192"/>
                <a:gd name="T3" fmla="*/ 288 h 288"/>
                <a:gd name="T4" fmla="*/ 192 w 192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88">
                  <a:moveTo>
                    <a:pt x="0" y="144"/>
                  </a:moveTo>
                  <a:lnTo>
                    <a:pt x="192" y="288"/>
                  </a:lnTo>
                  <a:lnTo>
                    <a:pt x="192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6" name="Freeform 489">
              <a:extLst>
                <a:ext uri="{FF2B5EF4-FFF2-40B4-BE49-F238E27FC236}">
                  <a16:creationId xmlns:a16="http://schemas.microsoft.com/office/drawing/2014/main" id="{CBFE49EA-3624-1BB4-A719-DA586E1DB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640"/>
              <a:ext cx="192" cy="288"/>
            </a:xfrm>
            <a:custGeom>
              <a:avLst/>
              <a:gdLst>
                <a:gd name="T0" fmla="*/ 0 w 192"/>
                <a:gd name="T1" fmla="*/ 288 h 288"/>
                <a:gd name="T2" fmla="*/ 144 w 192"/>
                <a:gd name="T3" fmla="*/ 0 h 288"/>
                <a:gd name="T4" fmla="*/ 192 w 192"/>
                <a:gd name="T5" fmla="*/ 24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88">
                  <a:moveTo>
                    <a:pt x="0" y="288"/>
                  </a:moveTo>
                  <a:lnTo>
                    <a:pt x="144" y="0"/>
                  </a:lnTo>
                  <a:lnTo>
                    <a:pt x="192" y="24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7" name="Freeform 490">
              <a:extLst>
                <a:ext uri="{FF2B5EF4-FFF2-40B4-BE49-F238E27FC236}">
                  <a16:creationId xmlns:a16="http://schemas.microsoft.com/office/drawing/2014/main" id="{28C5497E-3824-723E-7D4B-C0AAB0624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2592"/>
              <a:ext cx="144" cy="240"/>
            </a:xfrm>
            <a:custGeom>
              <a:avLst/>
              <a:gdLst>
                <a:gd name="T0" fmla="*/ 0 w 144"/>
                <a:gd name="T1" fmla="*/ 240 h 240"/>
                <a:gd name="T2" fmla="*/ 96 w 144"/>
                <a:gd name="T3" fmla="*/ 0 h 240"/>
                <a:gd name="T4" fmla="*/ 144 w 144"/>
                <a:gd name="T5" fmla="*/ 24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240">
                  <a:moveTo>
                    <a:pt x="0" y="240"/>
                  </a:moveTo>
                  <a:lnTo>
                    <a:pt x="96" y="0"/>
                  </a:lnTo>
                  <a:lnTo>
                    <a:pt x="144" y="24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8" name="Freeform 491">
              <a:extLst>
                <a:ext uri="{FF2B5EF4-FFF2-40B4-BE49-F238E27FC236}">
                  <a16:creationId xmlns:a16="http://schemas.microsoft.com/office/drawing/2014/main" id="{E93940E3-6775-A2B5-A988-0D0DE6E4E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6" y="2766"/>
              <a:ext cx="16" cy="25"/>
            </a:xfrm>
            <a:custGeom>
              <a:avLst/>
              <a:gdLst>
                <a:gd name="T0" fmla="*/ 0 w 16"/>
                <a:gd name="T1" fmla="*/ 25 h 25"/>
                <a:gd name="T2" fmla="*/ 16 w 16"/>
                <a:gd name="T3" fmla="*/ 0 h 25"/>
                <a:gd name="T4" fmla="*/ 0 w 16"/>
                <a:gd name="T5" fmla="*/ 25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5">
                  <a:moveTo>
                    <a:pt x="0" y="25"/>
                  </a:moveTo>
                  <a:cubicBezTo>
                    <a:pt x="5" y="17"/>
                    <a:pt x="16" y="0"/>
                    <a:pt x="16" y="0"/>
                  </a:cubicBezTo>
                  <a:cubicBezTo>
                    <a:pt x="16" y="0"/>
                    <a:pt x="5" y="17"/>
                    <a:pt x="0" y="25"/>
                  </a:cubicBezTo>
                  <a:close/>
                </a:path>
              </a:pathLst>
            </a:custGeom>
            <a:solidFill>
              <a:schemeClr val="accent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79" name="Freeform 492">
              <a:extLst>
                <a:ext uri="{FF2B5EF4-FFF2-40B4-BE49-F238E27FC236}">
                  <a16:creationId xmlns:a16="http://schemas.microsoft.com/office/drawing/2014/main" id="{0350F048-E938-C059-B701-954F1936F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544"/>
              <a:ext cx="144" cy="240"/>
            </a:xfrm>
            <a:custGeom>
              <a:avLst/>
              <a:gdLst>
                <a:gd name="T0" fmla="*/ 0 w 144"/>
                <a:gd name="T1" fmla="*/ 240 h 240"/>
                <a:gd name="T2" fmla="*/ 144 w 144"/>
                <a:gd name="T3" fmla="*/ 0 h 240"/>
                <a:gd name="T4" fmla="*/ 144 w 144"/>
                <a:gd name="T5" fmla="*/ 192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240">
                  <a:moveTo>
                    <a:pt x="0" y="240"/>
                  </a:moveTo>
                  <a:lnTo>
                    <a:pt x="144" y="0"/>
                  </a:lnTo>
                  <a:lnTo>
                    <a:pt x="144" y="192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0" name="Freeform 493">
              <a:extLst>
                <a:ext uri="{FF2B5EF4-FFF2-40B4-BE49-F238E27FC236}">
                  <a16:creationId xmlns:a16="http://schemas.microsoft.com/office/drawing/2014/main" id="{530E191E-61B4-E1A8-55DE-E8E4D0A51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016"/>
              <a:ext cx="137" cy="384"/>
            </a:xfrm>
            <a:custGeom>
              <a:avLst/>
              <a:gdLst>
                <a:gd name="T0" fmla="*/ 0 w 137"/>
                <a:gd name="T1" fmla="*/ 118 h 384"/>
                <a:gd name="T2" fmla="*/ 89 w 137"/>
                <a:gd name="T3" fmla="*/ 384 h 384"/>
                <a:gd name="T4" fmla="*/ 137 w 137"/>
                <a:gd name="T5" fmla="*/ 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7" h="384">
                  <a:moveTo>
                    <a:pt x="0" y="118"/>
                  </a:moveTo>
                  <a:lnTo>
                    <a:pt x="89" y="384"/>
                  </a:lnTo>
                  <a:lnTo>
                    <a:pt x="137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1" name="Freeform 494">
              <a:extLst>
                <a:ext uri="{FF2B5EF4-FFF2-40B4-BE49-F238E27FC236}">
                  <a16:creationId xmlns:a16="http://schemas.microsoft.com/office/drawing/2014/main" id="{FD884675-5589-DF46-AD3B-D5E20BF04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712"/>
              <a:ext cx="384" cy="504"/>
            </a:xfrm>
            <a:custGeom>
              <a:avLst/>
              <a:gdLst>
                <a:gd name="T0" fmla="*/ 0 w 384"/>
                <a:gd name="T1" fmla="*/ 24 h 504"/>
                <a:gd name="T2" fmla="*/ 96 w 384"/>
                <a:gd name="T3" fmla="*/ 24 h 504"/>
                <a:gd name="T4" fmla="*/ 240 w 384"/>
                <a:gd name="T5" fmla="*/ 168 h 504"/>
                <a:gd name="T6" fmla="*/ 384 w 384"/>
                <a:gd name="T7" fmla="*/ 504 h 5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504">
                  <a:moveTo>
                    <a:pt x="0" y="24"/>
                  </a:moveTo>
                  <a:cubicBezTo>
                    <a:pt x="28" y="12"/>
                    <a:pt x="56" y="0"/>
                    <a:pt x="96" y="24"/>
                  </a:cubicBezTo>
                  <a:cubicBezTo>
                    <a:pt x="136" y="48"/>
                    <a:pt x="192" y="88"/>
                    <a:pt x="240" y="168"/>
                  </a:cubicBezTo>
                  <a:cubicBezTo>
                    <a:pt x="288" y="248"/>
                    <a:pt x="336" y="376"/>
                    <a:pt x="384" y="504"/>
                  </a:cubicBezTo>
                </a:path>
              </a:pathLst>
            </a:custGeom>
            <a:noFill/>
            <a:ln w="9525">
              <a:solidFill>
                <a:srgbClr val="CC33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2" name="Freeform 495">
              <a:extLst>
                <a:ext uri="{FF2B5EF4-FFF2-40B4-BE49-F238E27FC236}">
                  <a16:creationId xmlns:a16="http://schemas.microsoft.com/office/drawing/2014/main" id="{94D43423-50FF-9FB3-DB8F-B5A732505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-216" y="2496"/>
              <a:ext cx="168" cy="480"/>
            </a:xfrm>
            <a:custGeom>
              <a:avLst/>
              <a:gdLst>
                <a:gd name="T0" fmla="*/ 24 w 168"/>
                <a:gd name="T1" fmla="*/ 0 h 480"/>
                <a:gd name="T2" fmla="*/ 24 w 168"/>
                <a:gd name="T3" fmla="*/ 288 h 480"/>
                <a:gd name="T4" fmla="*/ 168 w 168"/>
                <a:gd name="T5" fmla="*/ 48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8" h="480">
                  <a:moveTo>
                    <a:pt x="24" y="0"/>
                  </a:moveTo>
                  <a:cubicBezTo>
                    <a:pt x="12" y="104"/>
                    <a:pt x="0" y="208"/>
                    <a:pt x="24" y="288"/>
                  </a:cubicBezTo>
                  <a:cubicBezTo>
                    <a:pt x="48" y="368"/>
                    <a:pt x="108" y="424"/>
                    <a:pt x="168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3" name="Freeform 496">
              <a:extLst>
                <a:ext uri="{FF2B5EF4-FFF2-40B4-BE49-F238E27FC236}">
                  <a16:creationId xmlns:a16="http://schemas.microsoft.com/office/drawing/2014/main" id="{858A219B-981E-2229-6867-32477F454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568"/>
              <a:ext cx="192" cy="584"/>
            </a:xfrm>
            <a:custGeom>
              <a:avLst/>
              <a:gdLst>
                <a:gd name="T0" fmla="*/ 48 w 192"/>
                <a:gd name="T1" fmla="*/ 56 h 584"/>
                <a:gd name="T2" fmla="*/ 0 w 192"/>
                <a:gd name="T3" fmla="*/ 56 h 584"/>
                <a:gd name="T4" fmla="*/ 48 w 192"/>
                <a:gd name="T5" fmla="*/ 392 h 584"/>
                <a:gd name="T6" fmla="*/ 144 w 192"/>
                <a:gd name="T7" fmla="*/ 536 h 584"/>
                <a:gd name="T8" fmla="*/ 144 w 192"/>
                <a:gd name="T9" fmla="*/ 488 h 584"/>
                <a:gd name="T10" fmla="*/ 192 w 192"/>
                <a:gd name="T11" fmla="*/ 584 h 5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2" h="584">
                  <a:moveTo>
                    <a:pt x="48" y="56"/>
                  </a:moveTo>
                  <a:cubicBezTo>
                    <a:pt x="24" y="28"/>
                    <a:pt x="0" y="0"/>
                    <a:pt x="0" y="56"/>
                  </a:cubicBezTo>
                  <a:cubicBezTo>
                    <a:pt x="0" y="112"/>
                    <a:pt x="24" y="312"/>
                    <a:pt x="48" y="392"/>
                  </a:cubicBezTo>
                  <a:cubicBezTo>
                    <a:pt x="72" y="472"/>
                    <a:pt x="128" y="520"/>
                    <a:pt x="144" y="536"/>
                  </a:cubicBezTo>
                  <a:cubicBezTo>
                    <a:pt x="160" y="552"/>
                    <a:pt x="136" y="480"/>
                    <a:pt x="144" y="488"/>
                  </a:cubicBezTo>
                  <a:cubicBezTo>
                    <a:pt x="152" y="496"/>
                    <a:pt x="172" y="540"/>
                    <a:pt x="192" y="5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84" name="Freeform 497">
              <a:extLst>
                <a:ext uri="{FF2B5EF4-FFF2-40B4-BE49-F238E27FC236}">
                  <a16:creationId xmlns:a16="http://schemas.microsoft.com/office/drawing/2014/main" id="{20634EC3-99D4-B4B7-42B3-5E9177E90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0" y="1248"/>
              <a:ext cx="144" cy="288"/>
            </a:xfrm>
            <a:custGeom>
              <a:avLst/>
              <a:gdLst>
                <a:gd name="T0" fmla="*/ 0 w 144"/>
                <a:gd name="T1" fmla="*/ 0 h 288"/>
                <a:gd name="T2" fmla="*/ 144 w 144"/>
                <a:gd name="T3" fmla="*/ 288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288">
                  <a:moveTo>
                    <a:pt x="0" y="0"/>
                  </a:moveTo>
                  <a:cubicBezTo>
                    <a:pt x="0" y="0"/>
                    <a:pt x="72" y="144"/>
                    <a:pt x="144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14" name="Group 433">
            <a:extLst>
              <a:ext uri="{FF2B5EF4-FFF2-40B4-BE49-F238E27FC236}">
                <a16:creationId xmlns:a16="http://schemas.microsoft.com/office/drawing/2014/main" id="{4400E1AC-B8EE-AAD2-57E6-8188272C2CF0}"/>
              </a:ext>
            </a:extLst>
          </p:cNvPr>
          <p:cNvGrpSpPr>
            <a:grpSpLocks/>
          </p:cNvGrpSpPr>
          <p:nvPr/>
        </p:nvGrpSpPr>
        <p:grpSpPr bwMode="auto">
          <a:xfrm>
            <a:off x="-152400" y="4800600"/>
            <a:ext cx="5562600" cy="1828800"/>
            <a:chOff x="-288" y="1296"/>
            <a:chExt cx="6256" cy="3664"/>
          </a:xfrm>
        </p:grpSpPr>
        <p:sp>
          <p:nvSpPr>
            <p:cNvPr id="23222" name="Freeform 434">
              <a:extLst>
                <a:ext uri="{FF2B5EF4-FFF2-40B4-BE49-F238E27FC236}">
                  <a16:creationId xmlns:a16="http://schemas.microsoft.com/office/drawing/2014/main" id="{AA20A999-2467-2054-EA27-740901350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2928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3" name="Freeform 435">
              <a:extLst>
                <a:ext uri="{FF2B5EF4-FFF2-40B4-BE49-F238E27FC236}">
                  <a16:creationId xmlns:a16="http://schemas.microsoft.com/office/drawing/2014/main" id="{492870FC-C070-40CF-AEE6-5D181F37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52"/>
              <a:ext cx="446" cy="720"/>
            </a:xfrm>
            <a:custGeom>
              <a:avLst/>
              <a:gdLst>
                <a:gd name="T0" fmla="*/ 1 w 734"/>
                <a:gd name="T1" fmla="*/ 275 h 792"/>
                <a:gd name="T2" fmla="*/ 1 w 734"/>
                <a:gd name="T3" fmla="*/ 236 h 792"/>
                <a:gd name="T4" fmla="*/ 1 w 734"/>
                <a:gd name="T5" fmla="*/ 254 h 792"/>
                <a:gd name="T6" fmla="*/ 1 w 734"/>
                <a:gd name="T7" fmla="*/ 191 h 792"/>
                <a:gd name="T8" fmla="*/ 1 w 734"/>
                <a:gd name="T9" fmla="*/ 208 h 792"/>
                <a:gd name="T10" fmla="*/ 1 w 734"/>
                <a:gd name="T11" fmla="*/ 175 h 792"/>
                <a:gd name="T12" fmla="*/ 1 w 734"/>
                <a:gd name="T13" fmla="*/ 105 h 792"/>
                <a:gd name="T14" fmla="*/ 1 w 734"/>
                <a:gd name="T15" fmla="*/ 5 h 792"/>
                <a:gd name="T16" fmla="*/ 1 w 734"/>
                <a:gd name="T17" fmla="*/ 72 h 792"/>
                <a:gd name="T18" fmla="*/ 1 w 734"/>
                <a:gd name="T19" fmla="*/ 124 h 792"/>
                <a:gd name="T20" fmla="*/ 1 w 734"/>
                <a:gd name="T21" fmla="*/ 175 h 792"/>
                <a:gd name="T22" fmla="*/ 1 w 734"/>
                <a:gd name="T23" fmla="*/ 124 h 792"/>
                <a:gd name="T24" fmla="*/ 2 w 734"/>
                <a:gd name="T25" fmla="*/ 86 h 792"/>
                <a:gd name="T26" fmla="*/ 3 w 734"/>
                <a:gd name="T27" fmla="*/ 90 h 792"/>
                <a:gd name="T28" fmla="*/ 2 w 734"/>
                <a:gd name="T29" fmla="*/ 90 h 792"/>
                <a:gd name="T30" fmla="*/ 2 w 734"/>
                <a:gd name="T31" fmla="*/ 124 h 792"/>
                <a:gd name="T32" fmla="*/ 2 w 734"/>
                <a:gd name="T33" fmla="*/ 189 h 792"/>
                <a:gd name="T34" fmla="*/ 2 w 734"/>
                <a:gd name="T35" fmla="*/ 156 h 792"/>
                <a:gd name="T36" fmla="*/ 2 w 734"/>
                <a:gd name="T37" fmla="*/ 140 h 792"/>
                <a:gd name="T38" fmla="*/ 3 w 734"/>
                <a:gd name="T39" fmla="*/ 156 h 792"/>
                <a:gd name="T40" fmla="*/ 2 w 734"/>
                <a:gd name="T41" fmla="*/ 156 h 792"/>
                <a:gd name="T42" fmla="*/ 2 w 734"/>
                <a:gd name="T43" fmla="*/ 208 h 792"/>
                <a:gd name="T44" fmla="*/ 2 w 734"/>
                <a:gd name="T45" fmla="*/ 241 h 792"/>
                <a:gd name="T46" fmla="*/ 1 w 734"/>
                <a:gd name="T47" fmla="*/ 275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4" name="Freeform 436">
              <a:extLst>
                <a:ext uri="{FF2B5EF4-FFF2-40B4-BE49-F238E27FC236}">
                  <a16:creationId xmlns:a16="http://schemas.microsoft.com/office/drawing/2014/main" id="{D16CB92F-BB6A-4D25-FB2F-92D519B54BD0}"/>
                </a:ext>
              </a:extLst>
            </p:cNvPr>
            <p:cNvSpPr>
              <a:spLocks/>
            </p:cNvSpPr>
            <p:nvPr/>
          </p:nvSpPr>
          <p:spPr bwMode="auto">
            <a:xfrm rot="1756744">
              <a:off x="2544" y="1584"/>
              <a:ext cx="432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2 w 734"/>
                <a:gd name="T27" fmla="*/ 355 h 792"/>
                <a:gd name="T28" fmla="*/ 2 w 734"/>
                <a:gd name="T29" fmla="*/ 355 h 792"/>
                <a:gd name="T30" fmla="*/ 1 w 734"/>
                <a:gd name="T31" fmla="*/ 489 h 792"/>
                <a:gd name="T32" fmla="*/ 2 w 734"/>
                <a:gd name="T33" fmla="*/ 748 h 792"/>
                <a:gd name="T34" fmla="*/ 2 w 734"/>
                <a:gd name="T35" fmla="*/ 622 h 792"/>
                <a:gd name="T36" fmla="*/ 2 w 734"/>
                <a:gd name="T37" fmla="*/ 554 h 792"/>
                <a:gd name="T38" fmla="*/ 2 w 734"/>
                <a:gd name="T39" fmla="*/ 622 h 792"/>
                <a:gd name="T40" fmla="*/ 2 w 734"/>
                <a:gd name="T41" fmla="*/ 622 h 792"/>
                <a:gd name="T42" fmla="*/ 2 w 734"/>
                <a:gd name="T43" fmla="*/ 821 h 792"/>
                <a:gd name="T44" fmla="*/ 2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5" name="Freeform 437">
              <a:extLst>
                <a:ext uri="{FF2B5EF4-FFF2-40B4-BE49-F238E27FC236}">
                  <a16:creationId xmlns:a16="http://schemas.microsoft.com/office/drawing/2014/main" id="{747DB84E-E776-D794-7C85-F40D32344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96"/>
              <a:ext cx="432" cy="1008"/>
            </a:xfrm>
            <a:custGeom>
              <a:avLst/>
              <a:gdLst>
                <a:gd name="T0" fmla="*/ 1 w 734"/>
                <a:gd name="T1" fmla="*/ 11129 h 792"/>
                <a:gd name="T2" fmla="*/ 1 w 734"/>
                <a:gd name="T3" fmla="*/ 9614 h 792"/>
                <a:gd name="T4" fmla="*/ 1 w 734"/>
                <a:gd name="T5" fmla="*/ 10305 h 792"/>
                <a:gd name="T6" fmla="*/ 1 w 734"/>
                <a:gd name="T7" fmla="*/ 7717 h 792"/>
                <a:gd name="T8" fmla="*/ 1 w 734"/>
                <a:gd name="T9" fmla="*/ 8389 h 792"/>
                <a:gd name="T10" fmla="*/ 1 w 734"/>
                <a:gd name="T11" fmla="*/ 7039 h 792"/>
                <a:gd name="T12" fmla="*/ 1 w 734"/>
                <a:gd name="T13" fmla="*/ 4318 h 792"/>
                <a:gd name="T14" fmla="*/ 1 w 734"/>
                <a:gd name="T15" fmla="*/ 220 h 792"/>
                <a:gd name="T16" fmla="*/ 1 w 734"/>
                <a:gd name="T17" fmla="*/ 2954 h 792"/>
                <a:gd name="T18" fmla="*/ 1 w 734"/>
                <a:gd name="T19" fmla="*/ 4994 h 792"/>
                <a:gd name="T20" fmla="*/ 1 w 734"/>
                <a:gd name="T21" fmla="*/ 7078 h 792"/>
                <a:gd name="T22" fmla="*/ 1 w 734"/>
                <a:gd name="T23" fmla="*/ 4994 h 792"/>
                <a:gd name="T24" fmla="*/ 1 w 734"/>
                <a:gd name="T25" fmla="*/ 3505 h 792"/>
                <a:gd name="T26" fmla="*/ 2 w 734"/>
                <a:gd name="T27" fmla="*/ 3635 h 792"/>
                <a:gd name="T28" fmla="*/ 2 w 734"/>
                <a:gd name="T29" fmla="*/ 3635 h 792"/>
                <a:gd name="T30" fmla="*/ 1 w 734"/>
                <a:gd name="T31" fmla="*/ 4994 h 792"/>
                <a:gd name="T32" fmla="*/ 2 w 734"/>
                <a:gd name="T33" fmla="*/ 7650 h 792"/>
                <a:gd name="T34" fmla="*/ 2 w 734"/>
                <a:gd name="T35" fmla="*/ 6356 h 792"/>
                <a:gd name="T36" fmla="*/ 2 w 734"/>
                <a:gd name="T37" fmla="*/ 5678 h 792"/>
                <a:gd name="T38" fmla="*/ 2 w 734"/>
                <a:gd name="T39" fmla="*/ 6356 h 792"/>
                <a:gd name="T40" fmla="*/ 2 w 734"/>
                <a:gd name="T41" fmla="*/ 6356 h 792"/>
                <a:gd name="T42" fmla="*/ 2 w 734"/>
                <a:gd name="T43" fmla="*/ 8389 h 792"/>
                <a:gd name="T44" fmla="*/ 2 w 734"/>
                <a:gd name="T45" fmla="*/ 9772 h 792"/>
                <a:gd name="T46" fmla="*/ 1 w 734"/>
                <a:gd name="T47" fmla="*/ 1112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6" name="Freeform 438">
              <a:extLst>
                <a:ext uri="{FF2B5EF4-FFF2-40B4-BE49-F238E27FC236}">
                  <a16:creationId xmlns:a16="http://schemas.microsoft.com/office/drawing/2014/main" id="{E969C86F-6842-AAE3-02C3-A8C5F226DF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64" y="1632"/>
              <a:ext cx="432" cy="840"/>
            </a:xfrm>
            <a:custGeom>
              <a:avLst/>
              <a:gdLst>
                <a:gd name="T0" fmla="*/ 1 w 734"/>
                <a:gd name="T1" fmla="*/ 1499 h 792"/>
                <a:gd name="T2" fmla="*/ 1 w 734"/>
                <a:gd name="T3" fmla="*/ 1294 h 792"/>
                <a:gd name="T4" fmla="*/ 1 w 734"/>
                <a:gd name="T5" fmla="*/ 1390 h 792"/>
                <a:gd name="T6" fmla="*/ 1 w 734"/>
                <a:gd name="T7" fmla="*/ 1039 h 792"/>
                <a:gd name="T8" fmla="*/ 1 w 734"/>
                <a:gd name="T9" fmla="*/ 1130 h 792"/>
                <a:gd name="T10" fmla="*/ 1 w 734"/>
                <a:gd name="T11" fmla="*/ 947 h 792"/>
                <a:gd name="T12" fmla="*/ 1 w 734"/>
                <a:gd name="T13" fmla="*/ 581 h 792"/>
                <a:gd name="T14" fmla="*/ 1 w 734"/>
                <a:gd name="T15" fmla="*/ 29 h 792"/>
                <a:gd name="T16" fmla="*/ 1 w 734"/>
                <a:gd name="T17" fmla="*/ 397 h 792"/>
                <a:gd name="T18" fmla="*/ 1 w 734"/>
                <a:gd name="T19" fmla="*/ 671 h 792"/>
                <a:gd name="T20" fmla="*/ 1 w 734"/>
                <a:gd name="T21" fmla="*/ 952 h 792"/>
                <a:gd name="T22" fmla="*/ 1 w 734"/>
                <a:gd name="T23" fmla="*/ 671 h 792"/>
                <a:gd name="T24" fmla="*/ 1 w 734"/>
                <a:gd name="T25" fmla="*/ 472 h 792"/>
                <a:gd name="T26" fmla="*/ 2 w 734"/>
                <a:gd name="T27" fmla="*/ 488 h 792"/>
                <a:gd name="T28" fmla="*/ 2 w 734"/>
                <a:gd name="T29" fmla="*/ 488 h 792"/>
                <a:gd name="T30" fmla="*/ 1 w 734"/>
                <a:gd name="T31" fmla="*/ 671 h 792"/>
                <a:gd name="T32" fmla="*/ 2 w 734"/>
                <a:gd name="T33" fmla="*/ 1031 h 792"/>
                <a:gd name="T34" fmla="*/ 2 w 734"/>
                <a:gd name="T35" fmla="*/ 855 h 792"/>
                <a:gd name="T36" fmla="*/ 2 w 734"/>
                <a:gd name="T37" fmla="*/ 766 h 792"/>
                <a:gd name="T38" fmla="*/ 2 w 734"/>
                <a:gd name="T39" fmla="*/ 855 h 792"/>
                <a:gd name="T40" fmla="*/ 2 w 734"/>
                <a:gd name="T41" fmla="*/ 855 h 792"/>
                <a:gd name="T42" fmla="*/ 2 w 734"/>
                <a:gd name="T43" fmla="*/ 1130 h 792"/>
                <a:gd name="T44" fmla="*/ 2 w 734"/>
                <a:gd name="T45" fmla="*/ 1315 h 792"/>
                <a:gd name="T46" fmla="*/ 1 w 734"/>
                <a:gd name="T47" fmla="*/ 149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7" name="Freeform 439">
              <a:extLst>
                <a:ext uri="{FF2B5EF4-FFF2-40B4-BE49-F238E27FC236}">
                  <a16:creationId xmlns:a16="http://schemas.microsoft.com/office/drawing/2014/main" id="{9CC6A6F9-066A-C5A4-2E39-1AAEC189C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824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8" name="Freeform 440">
              <a:extLst>
                <a:ext uri="{FF2B5EF4-FFF2-40B4-BE49-F238E27FC236}">
                  <a16:creationId xmlns:a16="http://schemas.microsoft.com/office/drawing/2014/main" id="{1EF9B722-FBB0-CB15-F17A-BC3D995C8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76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29" name="Freeform 441">
              <a:extLst>
                <a:ext uri="{FF2B5EF4-FFF2-40B4-BE49-F238E27FC236}">
                  <a16:creationId xmlns:a16="http://schemas.microsoft.com/office/drawing/2014/main" id="{33437D2A-4450-F00B-1A1D-CA04BD26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44"/>
              <a:ext cx="350" cy="864"/>
            </a:xfrm>
            <a:custGeom>
              <a:avLst/>
              <a:gdLst>
                <a:gd name="T0" fmla="*/ 0 w 734"/>
                <a:gd name="T1" fmla="*/ 2042 h 792"/>
                <a:gd name="T2" fmla="*/ 0 w 734"/>
                <a:gd name="T3" fmla="*/ 1763 h 792"/>
                <a:gd name="T4" fmla="*/ 0 w 734"/>
                <a:gd name="T5" fmla="*/ 1891 h 792"/>
                <a:gd name="T6" fmla="*/ 0 w 734"/>
                <a:gd name="T7" fmla="*/ 1415 h 792"/>
                <a:gd name="T8" fmla="*/ 0 w 734"/>
                <a:gd name="T9" fmla="*/ 1543 h 792"/>
                <a:gd name="T10" fmla="*/ 0 w 734"/>
                <a:gd name="T11" fmla="*/ 1294 h 792"/>
                <a:gd name="T12" fmla="*/ 0 w 734"/>
                <a:gd name="T13" fmla="*/ 794 h 792"/>
                <a:gd name="T14" fmla="*/ 0 w 734"/>
                <a:gd name="T15" fmla="*/ 41 h 792"/>
                <a:gd name="T16" fmla="*/ 0 w 734"/>
                <a:gd name="T17" fmla="*/ 544 h 792"/>
                <a:gd name="T18" fmla="*/ 0 w 734"/>
                <a:gd name="T19" fmla="*/ 916 h 792"/>
                <a:gd name="T20" fmla="*/ 0 w 734"/>
                <a:gd name="T21" fmla="*/ 1297 h 792"/>
                <a:gd name="T22" fmla="*/ 0 w 734"/>
                <a:gd name="T23" fmla="*/ 916 h 792"/>
                <a:gd name="T24" fmla="*/ 0 w 734"/>
                <a:gd name="T25" fmla="*/ 643 h 792"/>
                <a:gd name="T26" fmla="*/ 0 w 734"/>
                <a:gd name="T27" fmla="*/ 667 h 792"/>
                <a:gd name="T28" fmla="*/ 0 w 734"/>
                <a:gd name="T29" fmla="*/ 667 h 792"/>
                <a:gd name="T30" fmla="*/ 0 w 734"/>
                <a:gd name="T31" fmla="*/ 916 h 792"/>
                <a:gd name="T32" fmla="*/ 0 w 734"/>
                <a:gd name="T33" fmla="*/ 1403 h 792"/>
                <a:gd name="T34" fmla="*/ 0 w 734"/>
                <a:gd name="T35" fmla="*/ 1167 h 792"/>
                <a:gd name="T36" fmla="*/ 0 w 734"/>
                <a:gd name="T37" fmla="*/ 1040 h 792"/>
                <a:gd name="T38" fmla="*/ 0 w 734"/>
                <a:gd name="T39" fmla="*/ 1167 h 792"/>
                <a:gd name="T40" fmla="*/ 0 w 734"/>
                <a:gd name="T41" fmla="*/ 1167 h 792"/>
                <a:gd name="T42" fmla="*/ 0 w 734"/>
                <a:gd name="T43" fmla="*/ 1543 h 792"/>
                <a:gd name="T44" fmla="*/ 0 w 734"/>
                <a:gd name="T45" fmla="*/ 1791 h 792"/>
                <a:gd name="T46" fmla="*/ 0 w 734"/>
                <a:gd name="T47" fmla="*/ 2042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0" name="Freeform 442">
              <a:extLst>
                <a:ext uri="{FF2B5EF4-FFF2-40B4-BE49-F238E27FC236}">
                  <a16:creationId xmlns:a16="http://schemas.microsoft.com/office/drawing/2014/main" id="{746EB251-A132-9FE8-23D1-5AE5EA21B54D}"/>
                </a:ext>
              </a:extLst>
            </p:cNvPr>
            <p:cNvSpPr>
              <a:spLocks/>
            </p:cNvSpPr>
            <p:nvPr/>
          </p:nvSpPr>
          <p:spPr bwMode="auto">
            <a:xfrm rot="1193804" flipH="1">
              <a:off x="3600" y="2064"/>
              <a:ext cx="480" cy="792"/>
            </a:xfrm>
            <a:custGeom>
              <a:avLst/>
              <a:gdLst>
                <a:gd name="T0" fmla="*/ 4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2 w 734"/>
                <a:gd name="T13" fmla="*/ 304 h 792"/>
                <a:gd name="T14" fmla="*/ 3 w 734"/>
                <a:gd name="T15" fmla="*/ 16 h 792"/>
                <a:gd name="T16" fmla="*/ 3 w 734"/>
                <a:gd name="T17" fmla="*/ 208 h 792"/>
                <a:gd name="T18" fmla="*/ 3 w 734"/>
                <a:gd name="T19" fmla="*/ 352 h 792"/>
                <a:gd name="T20" fmla="*/ 4 w 734"/>
                <a:gd name="T21" fmla="*/ 499 h 792"/>
                <a:gd name="T22" fmla="*/ 4 w 734"/>
                <a:gd name="T23" fmla="*/ 352 h 792"/>
                <a:gd name="T24" fmla="*/ 5 w 734"/>
                <a:gd name="T25" fmla="*/ 247 h 792"/>
                <a:gd name="T26" fmla="*/ 7 w 734"/>
                <a:gd name="T27" fmla="*/ 256 h 792"/>
                <a:gd name="T28" fmla="*/ 6 w 734"/>
                <a:gd name="T29" fmla="*/ 256 h 792"/>
                <a:gd name="T30" fmla="*/ 5 w 734"/>
                <a:gd name="T31" fmla="*/ 352 h 792"/>
                <a:gd name="T32" fmla="*/ 5 w 734"/>
                <a:gd name="T33" fmla="*/ 539 h 792"/>
                <a:gd name="T34" fmla="*/ 5 w 734"/>
                <a:gd name="T35" fmla="*/ 448 h 792"/>
                <a:gd name="T36" fmla="*/ 6 w 734"/>
                <a:gd name="T37" fmla="*/ 400 h 792"/>
                <a:gd name="T38" fmla="*/ 7 w 734"/>
                <a:gd name="T39" fmla="*/ 448 h 792"/>
                <a:gd name="T40" fmla="*/ 6 w 734"/>
                <a:gd name="T41" fmla="*/ 448 h 792"/>
                <a:gd name="T42" fmla="*/ 6 w 734"/>
                <a:gd name="T43" fmla="*/ 592 h 792"/>
                <a:gd name="T44" fmla="*/ 6 w 734"/>
                <a:gd name="T45" fmla="*/ 688 h 792"/>
                <a:gd name="T46" fmla="*/ 4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1" name="Freeform 443">
              <a:extLst>
                <a:ext uri="{FF2B5EF4-FFF2-40B4-BE49-F238E27FC236}">
                  <a16:creationId xmlns:a16="http://schemas.microsoft.com/office/drawing/2014/main" id="{58396DFA-1DF3-67FA-B2BA-02E94E6468A2}"/>
                </a:ext>
              </a:extLst>
            </p:cNvPr>
            <p:cNvSpPr>
              <a:spLocks/>
            </p:cNvSpPr>
            <p:nvPr/>
          </p:nvSpPr>
          <p:spPr bwMode="auto">
            <a:xfrm rot="1420655">
              <a:off x="3312" y="2112"/>
              <a:ext cx="384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1 w 734"/>
                <a:gd name="T27" fmla="*/ 355 h 792"/>
                <a:gd name="T28" fmla="*/ 1 w 734"/>
                <a:gd name="T29" fmla="*/ 355 h 792"/>
                <a:gd name="T30" fmla="*/ 1 w 734"/>
                <a:gd name="T31" fmla="*/ 489 h 792"/>
                <a:gd name="T32" fmla="*/ 1 w 734"/>
                <a:gd name="T33" fmla="*/ 748 h 792"/>
                <a:gd name="T34" fmla="*/ 1 w 734"/>
                <a:gd name="T35" fmla="*/ 622 h 792"/>
                <a:gd name="T36" fmla="*/ 1 w 734"/>
                <a:gd name="T37" fmla="*/ 554 h 792"/>
                <a:gd name="T38" fmla="*/ 1 w 734"/>
                <a:gd name="T39" fmla="*/ 622 h 792"/>
                <a:gd name="T40" fmla="*/ 1 w 734"/>
                <a:gd name="T41" fmla="*/ 622 h 792"/>
                <a:gd name="T42" fmla="*/ 1 w 734"/>
                <a:gd name="T43" fmla="*/ 821 h 792"/>
                <a:gd name="T44" fmla="*/ 1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2" name="Freeform 444">
              <a:extLst>
                <a:ext uri="{FF2B5EF4-FFF2-40B4-BE49-F238E27FC236}">
                  <a16:creationId xmlns:a16="http://schemas.microsoft.com/office/drawing/2014/main" id="{4EEA2C05-5AB9-D73D-1F90-AF2AC64D4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920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3" name="Freeform 445">
              <a:extLst>
                <a:ext uri="{FF2B5EF4-FFF2-40B4-BE49-F238E27FC236}">
                  <a16:creationId xmlns:a16="http://schemas.microsoft.com/office/drawing/2014/main" id="{AAC7F150-E413-FF1A-F810-98627A0C1881}"/>
                </a:ext>
              </a:extLst>
            </p:cNvPr>
            <p:cNvSpPr>
              <a:spLocks/>
            </p:cNvSpPr>
            <p:nvPr/>
          </p:nvSpPr>
          <p:spPr bwMode="auto">
            <a:xfrm rot="1138993" flipH="1">
              <a:off x="2784" y="1728"/>
              <a:ext cx="466" cy="792"/>
            </a:xfrm>
            <a:custGeom>
              <a:avLst/>
              <a:gdLst>
                <a:gd name="T0" fmla="*/ 3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1 w 734"/>
                <a:gd name="T13" fmla="*/ 304 h 792"/>
                <a:gd name="T14" fmla="*/ 3 w 734"/>
                <a:gd name="T15" fmla="*/ 16 h 792"/>
                <a:gd name="T16" fmla="*/ 2 w 734"/>
                <a:gd name="T17" fmla="*/ 208 h 792"/>
                <a:gd name="T18" fmla="*/ 2 w 734"/>
                <a:gd name="T19" fmla="*/ 352 h 792"/>
                <a:gd name="T20" fmla="*/ 3 w 734"/>
                <a:gd name="T21" fmla="*/ 499 h 792"/>
                <a:gd name="T22" fmla="*/ 3 w 734"/>
                <a:gd name="T23" fmla="*/ 352 h 792"/>
                <a:gd name="T24" fmla="*/ 3 w 734"/>
                <a:gd name="T25" fmla="*/ 247 h 792"/>
                <a:gd name="T26" fmla="*/ 4 w 734"/>
                <a:gd name="T27" fmla="*/ 256 h 792"/>
                <a:gd name="T28" fmla="*/ 4 w 734"/>
                <a:gd name="T29" fmla="*/ 256 h 792"/>
                <a:gd name="T30" fmla="*/ 3 w 734"/>
                <a:gd name="T31" fmla="*/ 352 h 792"/>
                <a:gd name="T32" fmla="*/ 4 w 734"/>
                <a:gd name="T33" fmla="*/ 539 h 792"/>
                <a:gd name="T34" fmla="*/ 4 w 734"/>
                <a:gd name="T35" fmla="*/ 448 h 792"/>
                <a:gd name="T36" fmla="*/ 4 w 734"/>
                <a:gd name="T37" fmla="*/ 400 h 792"/>
                <a:gd name="T38" fmla="*/ 5 w 734"/>
                <a:gd name="T39" fmla="*/ 448 h 792"/>
                <a:gd name="T40" fmla="*/ 4 w 734"/>
                <a:gd name="T41" fmla="*/ 448 h 792"/>
                <a:gd name="T42" fmla="*/ 4 w 734"/>
                <a:gd name="T43" fmla="*/ 592 h 792"/>
                <a:gd name="T44" fmla="*/ 4 w 734"/>
                <a:gd name="T45" fmla="*/ 688 h 792"/>
                <a:gd name="T46" fmla="*/ 3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4" name="Freeform 446">
              <a:extLst>
                <a:ext uri="{FF2B5EF4-FFF2-40B4-BE49-F238E27FC236}">
                  <a16:creationId xmlns:a16="http://schemas.microsoft.com/office/drawing/2014/main" id="{45A8E84F-34E2-09B6-05F3-1C089EDCD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" y="1920"/>
              <a:ext cx="5197" cy="2597"/>
            </a:xfrm>
            <a:custGeom>
              <a:avLst/>
              <a:gdLst>
                <a:gd name="T0" fmla="*/ 38 w 5197"/>
                <a:gd name="T1" fmla="*/ 2291 h 2597"/>
                <a:gd name="T2" fmla="*/ 30 w 5197"/>
                <a:gd name="T3" fmla="*/ 2064 h 2597"/>
                <a:gd name="T4" fmla="*/ 22 w 5197"/>
                <a:gd name="T5" fmla="*/ 1975 h 2597"/>
                <a:gd name="T6" fmla="*/ 30 w 5197"/>
                <a:gd name="T7" fmla="*/ 1845 h 2597"/>
                <a:gd name="T8" fmla="*/ 200 w 5197"/>
                <a:gd name="T9" fmla="*/ 1732 h 2597"/>
                <a:gd name="T10" fmla="*/ 598 w 5197"/>
                <a:gd name="T11" fmla="*/ 1620 h 2597"/>
                <a:gd name="T12" fmla="*/ 694 w 5197"/>
                <a:gd name="T13" fmla="*/ 1380 h 2597"/>
                <a:gd name="T14" fmla="*/ 817 w 5197"/>
                <a:gd name="T15" fmla="*/ 1334 h 2597"/>
                <a:gd name="T16" fmla="*/ 874 w 5197"/>
                <a:gd name="T17" fmla="*/ 1302 h 2597"/>
                <a:gd name="T18" fmla="*/ 996 w 5197"/>
                <a:gd name="T19" fmla="*/ 1058 h 2597"/>
                <a:gd name="T20" fmla="*/ 1239 w 5197"/>
                <a:gd name="T21" fmla="*/ 977 h 2597"/>
                <a:gd name="T22" fmla="*/ 1434 w 5197"/>
                <a:gd name="T23" fmla="*/ 953 h 2597"/>
                <a:gd name="T24" fmla="*/ 1499 w 5197"/>
                <a:gd name="T25" fmla="*/ 717 h 2597"/>
                <a:gd name="T26" fmla="*/ 1654 w 5197"/>
                <a:gd name="T27" fmla="*/ 516 h 2597"/>
                <a:gd name="T28" fmla="*/ 1896 w 5197"/>
                <a:gd name="T29" fmla="*/ 409 h 2597"/>
                <a:gd name="T30" fmla="*/ 2086 w 5197"/>
                <a:gd name="T31" fmla="*/ 372 h 2597"/>
                <a:gd name="T32" fmla="*/ 2269 w 5197"/>
                <a:gd name="T33" fmla="*/ 85 h 2597"/>
                <a:gd name="T34" fmla="*/ 2521 w 5197"/>
                <a:gd name="T35" fmla="*/ 12 h 2597"/>
                <a:gd name="T36" fmla="*/ 2715 w 5197"/>
                <a:gd name="T37" fmla="*/ 158 h 2597"/>
                <a:gd name="T38" fmla="*/ 2821 w 5197"/>
                <a:gd name="T39" fmla="*/ 328 h 2597"/>
                <a:gd name="T40" fmla="*/ 2934 w 5197"/>
                <a:gd name="T41" fmla="*/ 385 h 2597"/>
                <a:gd name="T42" fmla="*/ 2950 w 5197"/>
                <a:gd name="T43" fmla="*/ 516 h 2597"/>
                <a:gd name="T44" fmla="*/ 3024 w 5197"/>
                <a:gd name="T45" fmla="*/ 539 h 2597"/>
                <a:gd name="T46" fmla="*/ 3048 w 5197"/>
                <a:gd name="T47" fmla="*/ 636 h 2597"/>
                <a:gd name="T48" fmla="*/ 3170 w 5197"/>
                <a:gd name="T49" fmla="*/ 628 h 2597"/>
                <a:gd name="T50" fmla="*/ 3286 w 5197"/>
                <a:gd name="T51" fmla="*/ 708 h 2597"/>
                <a:gd name="T52" fmla="*/ 3430 w 5197"/>
                <a:gd name="T53" fmla="*/ 660 h 2597"/>
                <a:gd name="T54" fmla="*/ 3616 w 5197"/>
                <a:gd name="T55" fmla="*/ 734 h 2597"/>
                <a:gd name="T56" fmla="*/ 3766 w 5197"/>
                <a:gd name="T57" fmla="*/ 612 h 2597"/>
                <a:gd name="T58" fmla="*/ 4006 w 5197"/>
                <a:gd name="T59" fmla="*/ 564 h 2597"/>
                <a:gd name="T60" fmla="*/ 4294 w 5197"/>
                <a:gd name="T61" fmla="*/ 900 h 2597"/>
                <a:gd name="T62" fmla="*/ 4630 w 5197"/>
                <a:gd name="T63" fmla="*/ 852 h 2597"/>
                <a:gd name="T64" fmla="*/ 5014 w 5197"/>
                <a:gd name="T65" fmla="*/ 1524 h 2597"/>
                <a:gd name="T66" fmla="*/ 5125 w 5197"/>
                <a:gd name="T67" fmla="*/ 2186 h 2597"/>
                <a:gd name="T68" fmla="*/ 4955 w 5197"/>
                <a:gd name="T69" fmla="*/ 2543 h 2597"/>
                <a:gd name="T70" fmla="*/ 3673 w 5197"/>
                <a:gd name="T71" fmla="*/ 2510 h 2597"/>
                <a:gd name="T72" fmla="*/ 30 w 5197"/>
                <a:gd name="T73" fmla="*/ 2283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5" name="Freeform 447">
              <a:extLst>
                <a:ext uri="{FF2B5EF4-FFF2-40B4-BE49-F238E27FC236}">
                  <a16:creationId xmlns:a16="http://schemas.microsoft.com/office/drawing/2014/main" id="{E1014B63-33DF-21B6-DCCB-59D3830F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120"/>
              <a:ext cx="2416" cy="1840"/>
            </a:xfrm>
            <a:custGeom>
              <a:avLst/>
              <a:gdLst>
                <a:gd name="T0" fmla="*/ 624 w 2416"/>
                <a:gd name="T1" fmla="*/ 499 h 2080"/>
                <a:gd name="T2" fmla="*/ 480 w 2416"/>
                <a:gd name="T3" fmla="*/ 436 h 2080"/>
                <a:gd name="T4" fmla="*/ 576 w 2416"/>
                <a:gd name="T5" fmla="*/ 399 h 2080"/>
                <a:gd name="T6" fmla="*/ 480 w 2416"/>
                <a:gd name="T7" fmla="*/ 387 h 2080"/>
                <a:gd name="T8" fmla="*/ 384 w 2416"/>
                <a:gd name="T9" fmla="*/ 349 h 2080"/>
                <a:gd name="T10" fmla="*/ 480 w 2416"/>
                <a:gd name="T11" fmla="*/ 311 h 2080"/>
                <a:gd name="T12" fmla="*/ 336 w 2416"/>
                <a:gd name="T13" fmla="*/ 299 h 2080"/>
                <a:gd name="T14" fmla="*/ 144 w 2416"/>
                <a:gd name="T15" fmla="*/ 261 h 2080"/>
                <a:gd name="T16" fmla="*/ 48 w 2416"/>
                <a:gd name="T17" fmla="*/ 200 h 2080"/>
                <a:gd name="T18" fmla="*/ 144 w 2416"/>
                <a:gd name="T19" fmla="*/ 162 h 2080"/>
                <a:gd name="T20" fmla="*/ 48 w 2416"/>
                <a:gd name="T21" fmla="*/ 150 h 2080"/>
                <a:gd name="T22" fmla="*/ 0 w 2416"/>
                <a:gd name="T23" fmla="*/ 99 h 2080"/>
                <a:gd name="T24" fmla="*/ 48 w 2416"/>
                <a:gd name="T25" fmla="*/ 24 h 2080"/>
                <a:gd name="T26" fmla="*/ 288 w 2416"/>
                <a:gd name="T27" fmla="*/ 0 h 2080"/>
                <a:gd name="T28" fmla="*/ 576 w 2416"/>
                <a:gd name="T29" fmla="*/ 24 h 2080"/>
                <a:gd name="T30" fmla="*/ 672 w 2416"/>
                <a:gd name="T31" fmla="*/ 63 h 2080"/>
                <a:gd name="T32" fmla="*/ 768 w 2416"/>
                <a:gd name="T33" fmla="*/ 24 h 2080"/>
                <a:gd name="T34" fmla="*/ 912 w 2416"/>
                <a:gd name="T35" fmla="*/ 37 h 2080"/>
                <a:gd name="T36" fmla="*/ 1056 w 2416"/>
                <a:gd name="T37" fmla="*/ 0 h 2080"/>
                <a:gd name="T38" fmla="*/ 1200 w 2416"/>
                <a:gd name="T39" fmla="*/ 37 h 2080"/>
                <a:gd name="T40" fmla="*/ 1296 w 2416"/>
                <a:gd name="T41" fmla="*/ 12 h 2080"/>
                <a:gd name="T42" fmla="*/ 1536 w 2416"/>
                <a:gd name="T43" fmla="*/ 24 h 2080"/>
                <a:gd name="T44" fmla="*/ 1632 w 2416"/>
                <a:gd name="T45" fmla="*/ 112 h 2080"/>
                <a:gd name="T46" fmla="*/ 1536 w 2416"/>
                <a:gd name="T47" fmla="*/ 173 h 2080"/>
                <a:gd name="T48" fmla="*/ 1632 w 2416"/>
                <a:gd name="T49" fmla="*/ 173 h 2080"/>
                <a:gd name="T50" fmla="*/ 1776 w 2416"/>
                <a:gd name="T51" fmla="*/ 212 h 2080"/>
                <a:gd name="T52" fmla="*/ 1824 w 2416"/>
                <a:gd name="T53" fmla="*/ 274 h 2080"/>
                <a:gd name="T54" fmla="*/ 1728 w 2416"/>
                <a:gd name="T55" fmla="*/ 336 h 2080"/>
                <a:gd name="T56" fmla="*/ 1968 w 2416"/>
                <a:gd name="T57" fmla="*/ 349 h 2080"/>
                <a:gd name="T58" fmla="*/ 2208 w 2416"/>
                <a:gd name="T59" fmla="*/ 410 h 2080"/>
                <a:gd name="T60" fmla="*/ 2160 w 2416"/>
                <a:gd name="T61" fmla="*/ 524 h 2080"/>
                <a:gd name="T62" fmla="*/ 672 w 2416"/>
                <a:gd name="T63" fmla="*/ 511 h 20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16" h="2080">
                  <a:moveTo>
                    <a:pt x="624" y="1920"/>
                  </a:moveTo>
                  <a:cubicBezTo>
                    <a:pt x="556" y="1832"/>
                    <a:pt x="488" y="1744"/>
                    <a:pt x="480" y="1680"/>
                  </a:cubicBezTo>
                  <a:cubicBezTo>
                    <a:pt x="472" y="1616"/>
                    <a:pt x="576" y="1568"/>
                    <a:pt x="576" y="1536"/>
                  </a:cubicBezTo>
                  <a:cubicBezTo>
                    <a:pt x="576" y="1504"/>
                    <a:pt x="512" y="1520"/>
                    <a:pt x="480" y="1488"/>
                  </a:cubicBezTo>
                  <a:cubicBezTo>
                    <a:pt x="448" y="1456"/>
                    <a:pt x="384" y="1392"/>
                    <a:pt x="384" y="1344"/>
                  </a:cubicBezTo>
                  <a:cubicBezTo>
                    <a:pt x="384" y="1296"/>
                    <a:pt x="488" y="1232"/>
                    <a:pt x="480" y="1200"/>
                  </a:cubicBezTo>
                  <a:cubicBezTo>
                    <a:pt x="472" y="1168"/>
                    <a:pt x="392" y="1184"/>
                    <a:pt x="336" y="1152"/>
                  </a:cubicBezTo>
                  <a:cubicBezTo>
                    <a:pt x="280" y="1120"/>
                    <a:pt x="192" y="1072"/>
                    <a:pt x="144" y="1008"/>
                  </a:cubicBezTo>
                  <a:cubicBezTo>
                    <a:pt x="96" y="944"/>
                    <a:pt x="48" y="832"/>
                    <a:pt x="48" y="768"/>
                  </a:cubicBezTo>
                  <a:cubicBezTo>
                    <a:pt x="48" y="704"/>
                    <a:pt x="144" y="656"/>
                    <a:pt x="144" y="624"/>
                  </a:cubicBezTo>
                  <a:cubicBezTo>
                    <a:pt x="144" y="592"/>
                    <a:pt x="72" y="616"/>
                    <a:pt x="48" y="576"/>
                  </a:cubicBezTo>
                  <a:cubicBezTo>
                    <a:pt x="24" y="536"/>
                    <a:pt x="0" y="464"/>
                    <a:pt x="0" y="384"/>
                  </a:cubicBezTo>
                  <a:cubicBezTo>
                    <a:pt x="0" y="304"/>
                    <a:pt x="0" y="160"/>
                    <a:pt x="48" y="96"/>
                  </a:cubicBezTo>
                  <a:cubicBezTo>
                    <a:pt x="96" y="32"/>
                    <a:pt x="200" y="0"/>
                    <a:pt x="288" y="0"/>
                  </a:cubicBezTo>
                  <a:cubicBezTo>
                    <a:pt x="376" y="0"/>
                    <a:pt x="512" y="56"/>
                    <a:pt x="576" y="96"/>
                  </a:cubicBezTo>
                  <a:cubicBezTo>
                    <a:pt x="640" y="136"/>
                    <a:pt x="640" y="240"/>
                    <a:pt x="672" y="240"/>
                  </a:cubicBezTo>
                  <a:cubicBezTo>
                    <a:pt x="704" y="240"/>
                    <a:pt x="728" y="112"/>
                    <a:pt x="768" y="96"/>
                  </a:cubicBezTo>
                  <a:cubicBezTo>
                    <a:pt x="808" y="80"/>
                    <a:pt x="864" y="160"/>
                    <a:pt x="912" y="144"/>
                  </a:cubicBezTo>
                  <a:cubicBezTo>
                    <a:pt x="960" y="128"/>
                    <a:pt x="1008" y="0"/>
                    <a:pt x="1056" y="0"/>
                  </a:cubicBezTo>
                  <a:cubicBezTo>
                    <a:pt x="1104" y="0"/>
                    <a:pt x="1160" y="136"/>
                    <a:pt x="1200" y="144"/>
                  </a:cubicBezTo>
                  <a:cubicBezTo>
                    <a:pt x="1240" y="152"/>
                    <a:pt x="1240" y="56"/>
                    <a:pt x="1296" y="48"/>
                  </a:cubicBezTo>
                  <a:cubicBezTo>
                    <a:pt x="1352" y="40"/>
                    <a:pt x="1480" y="32"/>
                    <a:pt x="1536" y="96"/>
                  </a:cubicBezTo>
                  <a:cubicBezTo>
                    <a:pt x="1592" y="160"/>
                    <a:pt x="1632" y="336"/>
                    <a:pt x="1632" y="432"/>
                  </a:cubicBezTo>
                  <a:cubicBezTo>
                    <a:pt x="1632" y="528"/>
                    <a:pt x="1536" y="632"/>
                    <a:pt x="1536" y="672"/>
                  </a:cubicBezTo>
                  <a:cubicBezTo>
                    <a:pt x="1536" y="712"/>
                    <a:pt x="1592" y="648"/>
                    <a:pt x="1632" y="672"/>
                  </a:cubicBezTo>
                  <a:cubicBezTo>
                    <a:pt x="1672" y="696"/>
                    <a:pt x="1744" y="752"/>
                    <a:pt x="1776" y="816"/>
                  </a:cubicBezTo>
                  <a:cubicBezTo>
                    <a:pt x="1808" y="880"/>
                    <a:pt x="1832" y="976"/>
                    <a:pt x="1824" y="1056"/>
                  </a:cubicBezTo>
                  <a:cubicBezTo>
                    <a:pt x="1816" y="1136"/>
                    <a:pt x="1704" y="1248"/>
                    <a:pt x="1728" y="1296"/>
                  </a:cubicBezTo>
                  <a:cubicBezTo>
                    <a:pt x="1752" y="1344"/>
                    <a:pt x="1888" y="1296"/>
                    <a:pt x="1968" y="1344"/>
                  </a:cubicBezTo>
                  <a:cubicBezTo>
                    <a:pt x="2048" y="1392"/>
                    <a:pt x="2176" y="1472"/>
                    <a:pt x="2208" y="1584"/>
                  </a:cubicBezTo>
                  <a:cubicBezTo>
                    <a:pt x="2240" y="1696"/>
                    <a:pt x="2416" y="1952"/>
                    <a:pt x="2160" y="2016"/>
                  </a:cubicBezTo>
                  <a:cubicBezTo>
                    <a:pt x="1904" y="2080"/>
                    <a:pt x="1288" y="2024"/>
                    <a:pt x="672" y="1968"/>
                  </a:cubicBezTo>
                </a:path>
              </a:pathLst>
            </a:custGeom>
            <a:gradFill rotWithShape="1">
              <a:gsLst>
                <a:gs pos="0">
                  <a:srgbClr val="13ED13"/>
                </a:gs>
                <a:gs pos="100000">
                  <a:srgbClr val="085F08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6" name="Freeform 448">
              <a:extLst>
                <a:ext uri="{FF2B5EF4-FFF2-40B4-BE49-F238E27FC236}">
                  <a16:creationId xmlns:a16="http://schemas.microsoft.com/office/drawing/2014/main" id="{ED4DE64C-E3B6-C941-9C09-A64017ABE9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00"/>
              <a:ext cx="2856" cy="1800"/>
            </a:xfrm>
            <a:custGeom>
              <a:avLst/>
              <a:gdLst>
                <a:gd name="T0" fmla="*/ 344 w 2856"/>
                <a:gd name="T1" fmla="*/ 1688 h 1800"/>
                <a:gd name="T2" fmla="*/ 248 w 2856"/>
                <a:gd name="T3" fmla="*/ 1496 h 1800"/>
                <a:gd name="T4" fmla="*/ 392 w 2856"/>
                <a:gd name="T5" fmla="*/ 1400 h 1800"/>
                <a:gd name="T6" fmla="*/ 296 w 2856"/>
                <a:gd name="T7" fmla="*/ 1160 h 1800"/>
                <a:gd name="T8" fmla="*/ 392 w 2856"/>
                <a:gd name="T9" fmla="*/ 968 h 1800"/>
                <a:gd name="T10" fmla="*/ 248 w 2856"/>
                <a:gd name="T11" fmla="*/ 776 h 1800"/>
                <a:gd name="T12" fmla="*/ 152 w 2856"/>
                <a:gd name="T13" fmla="*/ 680 h 1800"/>
                <a:gd name="T14" fmla="*/ 56 w 2856"/>
                <a:gd name="T15" fmla="*/ 536 h 1800"/>
                <a:gd name="T16" fmla="*/ 56 w 2856"/>
                <a:gd name="T17" fmla="*/ 296 h 1800"/>
                <a:gd name="T18" fmla="*/ 152 w 2856"/>
                <a:gd name="T19" fmla="*/ 104 h 1800"/>
                <a:gd name="T20" fmla="*/ 344 w 2856"/>
                <a:gd name="T21" fmla="*/ 8 h 1800"/>
                <a:gd name="T22" fmla="*/ 536 w 2856"/>
                <a:gd name="T23" fmla="*/ 56 h 1800"/>
                <a:gd name="T24" fmla="*/ 632 w 2856"/>
                <a:gd name="T25" fmla="*/ 152 h 1800"/>
                <a:gd name="T26" fmla="*/ 728 w 2856"/>
                <a:gd name="T27" fmla="*/ 344 h 1800"/>
                <a:gd name="T28" fmla="*/ 776 w 2856"/>
                <a:gd name="T29" fmla="*/ 248 h 1800"/>
                <a:gd name="T30" fmla="*/ 872 w 2856"/>
                <a:gd name="T31" fmla="*/ 248 h 1800"/>
                <a:gd name="T32" fmla="*/ 920 w 2856"/>
                <a:gd name="T33" fmla="*/ 344 h 1800"/>
                <a:gd name="T34" fmla="*/ 968 w 2856"/>
                <a:gd name="T35" fmla="*/ 296 h 1800"/>
                <a:gd name="T36" fmla="*/ 1064 w 2856"/>
                <a:gd name="T37" fmla="*/ 296 h 1800"/>
                <a:gd name="T38" fmla="*/ 1160 w 2856"/>
                <a:gd name="T39" fmla="*/ 296 h 1800"/>
                <a:gd name="T40" fmla="*/ 1256 w 2856"/>
                <a:gd name="T41" fmla="*/ 392 h 1800"/>
                <a:gd name="T42" fmla="*/ 1256 w 2856"/>
                <a:gd name="T43" fmla="*/ 584 h 1800"/>
                <a:gd name="T44" fmla="*/ 1352 w 2856"/>
                <a:gd name="T45" fmla="*/ 392 h 1800"/>
                <a:gd name="T46" fmla="*/ 1544 w 2856"/>
                <a:gd name="T47" fmla="*/ 296 h 1800"/>
                <a:gd name="T48" fmla="*/ 1640 w 2856"/>
                <a:gd name="T49" fmla="*/ 632 h 1800"/>
                <a:gd name="T50" fmla="*/ 1832 w 2856"/>
                <a:gd name="T51" fmla="*/ 632 h 1800"/>
                <a:gd name="T52" fmla="*/ 1832 w 2856"/>
                <a:gd name="T53" fmla="*/ 776 h 1800"/>
                <a:gd name="T54" fmla="*/ 1880 w 2856"/>
                <a:gd name="T55" fmla="*/ 776 h 1800"/>
                <a:gd name="T56" fmla="*/ 2024 w 2856"/>
                <a:gd name="T57" fmla="*/ 728 h 1800"/>
                <a:gd name="T58" fmla="*/ 2120 w 2856"/>
                <a:gd name="T59" fmla="*/ 824 h 1800"/>
                <a:gd name="T60" fmla="*/ 2120 w 2856"/>
                <a:gd name="T61" fmla="*/ 920 h 1800"/>
                <a:gd name="T62" fmla="*/ 2216 w 2856"/>
                <a:gd name="T63" fmla="*/ 872 h 1800"/>
                <a:gd name="T64" fmla="*/ 2408 w 2856"/>
                <a:gd name="T65" fmla="*/ 872 h 1800"/>
                <a:gd name="T66" fmla="*/ 2600 w 2856"/>
                <a:gd name="T67" fmla="*/ 1016 h 1800"/>
                <a:gd name="T68" fmla="*/ 2552 w 2856"/>
                <a:gd name="T69" fmla="*/ 1064 h 1800"/>
                <a:gd name="T70" fmla="*/ 2456 w 2856"/>
                <a:gd name="T71" fmla="*/ 1160 h 1800"/>
                <a:gd name="T72" fmla="*/ 2552 w 2856"/>
                <a:gd name="T73" fmla="*/ 1160 h 1800"/>
                <a:gd name="T74" fmla="*/ 2744 w 2856"/>
                <a:gd name="T75" fmla="*/ 1304 h 1800"/>
                <a:gd name="T76" fmla="*/ 2648 w 2856"/>
                <a:gd name="T77" fmla="*/ 1304 h 1800"/>
                <a:gd name="T78" fmla="*/ 2552 w 2856"/>
                <a:gd name="T79" fmla="*/ 1400 h 1800"/>
                <a:gd name="T80" fmla="*/ 2552 w 2856"/>
                <a:gd name="T81" fmla="*/ 1544 h 1800"/>
                <a:gd name="T82" fmla="*/ 2696 w 2856"/>
                <a:gd name="T83" fmla="*/ 1448 h 1800"/>
                <a:gd name="T84" fmla="*/ 2840 w 2856"/>
                <a:gd name="T85" fmla="*/ 1544 h 1800"/>
                <a:gd name="T86" fmla="*/ 2744 w 2856"/>
                <a:gd name="T87" fmla="*/ 1544 h 1800"/>
                <a:gd name="T88" fmla="*/ 2696 w 2856"/>
                <a:gd name="T89" fmla="*/ 1640 h 1800"/>
                <a:gd name="T90" fmla="*/ 2792 w 2856"/>
                <a:gd name="T91" fmla="*/ 1784 h 1800"/>
                <a:gd name="T92" fmla="*/ 2312 w 2856"/>
                <a:gd name="T93" fmla="*/ 1736 h 1800"/>
                <a:gd name="T94" fmla="*/ 344 w 2856"/>
                <a:gd name="T95" fmla="*/ 1688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7" name="Freeform 449">
              <a:extLst>
                <a:ext uri="{FF2B5EF4-FFF2-40B4-BE49-F238E27FC236}">
                  <a16:creationId xmlns:a16="http://schemas.microsoft.com/office/drawing/2014/main" id="{F1CE3CF8-8DDC-629E-7502-7B9FA96A29A4}"/>
                </a:ext>
              </a:extLst>
            </p:cNvPr>
            <p:cNvSpPr>
              <a:spLocks/>
            </p:cNvSpPr>
            <p:nvPr/>
          </p:nvSpPr>
          <p:spPr bwMode="auto">
            <a:xfrm rot="364600" flipH="1">
              <a:off x="48" y="3024"/>
              <a:ext cx="2544" cy="1152"/>
            </a:xfrm>
            <a:custGeom>
              <a:avLst/>
              <a:gdLst>
                <a:gd name="T0" fmla="*/ 95 w 2856"/>
                <a:gd name="T1" fmla="*/ 12 h 1800"/>
                <a:gd name="T2" fmla="*/ 69 w 2856"/>
                <a:gd name="T3" fmla="*/ 11 h 1800"/>
                <a:gd name="T4" fmla="*/ 110 w 2856"/>
                <a:gd name="T5" fmla="*/ 10 h 1800"/>
                <a:gd name="T6" fmla="*/ 84 w 2856"/>
                <a:gd name="T7" fmla="*/ 8 h 1800"/>
                <a:gd name="T8" fmla="*/ 110 w 2856"/>
                <a:gd name="T9" fmla="*/ 8 h 1800"/>
                <a:gd name="T10" fmla="*/ 69 w 2856"/>
                <a:gd name="T11" fmla="*/ 6 h 1800"/>
                <a:gd name="T12" fmla="*/ 43 w 2856"/>
                <a:gd name="T13" fmla="*/ 5 h 1800"/>
                <a:gd name="T14" fmla="*/ 16 w 2856"/>
                <a:gd name="T15" fmla="*/ 4 h 1800"/>
                <a:gd name="T16" fmla="*/ 16 w 2856"/>
                <a:gd name="T17" fmla="*/ 2 h 1800"/>
                <a:gd name="T18" fmla="*/ 43 w 2856"/>
                <a:gd name="T19" fmla="*/ 1 h 1800"/>
                <a:gd name="T20" fmla="*/ 95 w 2856"/>
                <a:gd name="T21" fmla="*/ 1 h 1800"/>
                <a:gd name="T22" fmla="*/ 151 w 2856"/>
                <a:gd name="T23" fmla="*/ 1 h 1800"/>
                <a:gd name="T24" fmla="*/ 177 w 2856"/>
                <a:gd name="T25" fmla="*/ 1 h 1800"/>
                <a:gd name="T26" fmla="*/ 204 w 2856"/>
                <a:gd name="T27" fmla="*/ 3 h 1800"/>
                <a:gd name="T28" fmla="*/ 217 w 2856"/>
                <a:gd name="T29" fmla="*/ 2 h 1800"/>
                <a:gd name="T30" fmla="*/ 244 w 2856"/>
                <a:gd name="T31" fmla="*/ 2 h 1800"/>
                <a:gd name="T32" fmla="*/ 257 w 2856"/>
                <a:gd name="T33" fmla="*/ 3 h 1800"/>
                <a:gd name="T34" fmla="*/ 271 w 2856"/>
                <a:gd name="T35" fmla="*/ 2 h 1800"/>
                <a:gd name="T36" fmla="*/ 298 w 2856"/>
                <a:gd name="T37" fmla="*/ 2 h 1800"/>
                <a:gd name="T38" fmla="*/ 325 w 2856"/>
                <a:gd name="T39" fmla="*/ 2 h 1800"/>
                <a:gd name="T40" fmla="*/ 352 w 2856"/>
                <a:gd name="T41" fmla="*/ 3 h 1800"/>
                <a:gd name="T42" fmla="*/ 352 w 2856"/>
                <a:gd name="T43" fmla="*/ 4 h 1800"/>
                <a:gd name="T44" fmla="*/ 379 w 2856"/>
                <a:gd name="T45" fmla="*/ 3 h 1800"/>
                <a:gd name="T46" fmla="*/ 432 w 2856"/>
                <a:gd name="T47" fmla="*/ 2 h 1800"/>
                <a:gd name="T48" fmla="*/ 460 w 2856"/>
                <a:gd name="T49" fmla="*/ 5 h 1800"/>
                <a:gd name="T50" fmla="*/ 514 w 2856"/>
                <a:gd name="T51" fmla="*/ 5 h 1800"/>
                <a:gd name="T52" fmla="*/ 514 w 2856"/>
                <a:gd name="T53" fmla="*/ 6 h 1800"/>
                <a:gd name="T54" fmla="*/ 527 w 2856"/>
                <a:gd name="T55" fmla="*/ 6 h 1800"/>
                <a:gd name="T56" fmla="*/ 567 w 2856"/>
                <a:gd name="T57" fmla="*/ 5 h 1800"/>
                <a:gd name="T58" fmla="*/ 592 w 2856"/>
                <a:gd name="T59" fmla="*/ 6 h 1800"/>
                <a:gd name="T60" fmla="*/ 592 w 2856"/>
                <a:gd name="T61" fmla="*/ 7 h 1800"/>
                <a:gd name="T62" fmla="*/ 621 w 2856"/>
                <a:gd name="T63" fmla="*/ 6 h 1800"/>
                <a:gd name="T64" fmla="*/ 675 w 2856"/>
                <a:gd name="T65" fmla="*/ 6 h 1800"/>
                <a:gd name="T66" fmla="*/ 729 w 2856"/>
                <a:gd name="T67" fmla="*/ 8 h 1800"/>
                <a:gd name="T68" fmla="*/ 715 w 2856"/>
                <a:gd name="T69" fmla="*/ 8 h 1800"/>
                <a:gd name="T70" fmla="*/ 689 w 2856"/>
                <a:gd name="T71" fmla="*/ 8 h 1800"/>
                <a:gd name="T72" fmla="*/ 715 w 2856"/>
                <a:gd name="T73" fmla="*/ 8 h 1800"/>
                <a:gd name="T74" fmla="*/ 768 w 2856"/>
                <a:gd name="T75" fmla="*/ 10 h 1800"/>
                <a:gd name="T76" fmla="*/ 741 w 2856"/>
                <a:gd name="T77" fmla="*/ 10 h 1800"/>
                <a:gd name="T78" fmla="*/ 715 w 2856"/>
                <a:gd name="T79" fmla="*/ 10 h 1800"/>
                <a:gd name="T80" fmla="*/ 715 w 2856"/>
                <a:gd name="T81" fmla="*/ 12 h 1800"/>
                <a:gd name="T82" fmla="*/ 755 w 2856"/>
                <a:gd name="T83" fmla="*/ 11 h 1800"/>
                <a:gd name="T84" fmla="*/ 796 w 2856"/>
                <a:gd name="T85" fmla="*/ 12 h 1800"/>
                <a:gd name="T86" fmla="*/ 768 w 2856"/>
                <a:gd name="T87" fmla="*/ 12 h 1800"/>
                <a:gd name="T88" fmla="*/ 755 w 2856"/>
                <a:gd name="T89" fmla="*/ 12 h 1800"/>
                <a:gd name="T90" fmla="*/ 781 w 2856"/>
                <a:gd name="T91" fmla="*/ 13 h 1800"/>
                <a:gd name="T92" fmla="*/ 648 w 2856"/>
                <a:gd name="T93" fmla="*/ 13 h 1800"/>
                <a:gd name="T94" fmla="*/ 95 w 2856"/>
                <a:gd name="T95" fmla="*/ 12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38" name="Freeform 450">
              <a:extLst>
                <a:ext uri="{FF2B5EF4-FFF2-40B4-BE49-F238E27FC236}">
                  <a16:creationId xmlns:a16="http://schemas.microsoft.com/office/drawing/2014/main" id="{0A8B99B4-0A67-B076-384C-6EA4FE5C15A4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8" y="3360"/>
              <a:ext cx="5568" cy="960"/>
            </a:xfrm>
            <a:custGeom>
              <a:avLst/>
              <a:gdLst>
                <a:gd name="T0" fmla="*/ 81 w 5197"/>
                <a:gd name="T1" fmla="*/ 0 h 2597"/>
                <a:gd name="T2" fmla="*/ 63 w 5197"/>
                <a:gd name="T3" fmla="*/ 0 h 2597"/>
                <a:gd name="T4" fmla="*/ 48 w 5197"/>
                <a:gd name="T5" fmla="*/ 0 h 2597"/>
                <a:gd name="T6" fmla="*/ 63 w 5197"/>
                <a:gd name="T7" fmla="*/ 0 h 2597"/>
                <a:gd name="T8" fmla="*/ 424 w 5197"/>
                <a:gd name="T9" fmla="*/ 0 h 2597"/>
                <a:gd name="T10" fmla="*/ 1277 w 5197"/>
                <a:gd name="T11" fmla="*/ 0 h 2597"/>
                <a:gd name="T12" fmla="*/ 1482 w 5197"/>
                <a:gd name="T13" fmla="*/ 0 h 2597"/>
                <a:gd name="T14" fmla="*/ 1742 w 5197"/>
                <a:gd name="T15" fmla="*/ 0 h 2597"/>
                <a:gd name="T16" fmla="*/ 1865 w 5197"/>
                <a:gd name="T17" fmla="*/ 0 h 2597"/>
                <a:gd name="T18" fmla="*/ 2126 w 5197"/>
                <a:gd name="T19" fmla="*/ 0 h 2597"/>
                <a:gd name="T20" fmla="*/ 2647 w 5197"/>
                <a:gd name="T21" fmla="*/ 0 h 2597"/>
                <a:gd name="T22" fmla="*/ 3064 w 5197"/>
                <a:gd name="T23" fmla="*/ 0 h 2597"/>
                <a:gd name="T24" fmla="*/ 3201 w 5197"/>
                <a:gd name="T25" fmla="*/ 0 h 2597"/>
                <a:gd name="T26" fmla="*/ 3528 w 5197"/>
                <a:gd name="T27" fmla="*/ 0 h 2597"/>
                <a:gd name="T28" fmla="*/ 4047 w 5197"/>
                <a:gd name="T29" fmla="*/ 0 h 2597"/>
                <a:gd name="T30" fmla="*/ 4453 w 5197"/>
                <a:gd name="T31" fmla="*/ 0 h 2597"/>
                <a:gd name="T32" fmla="*/ 4844 w 5197"/>
                <a:gd name="T33" fmla="*/ 0 h 2597"/>
                <a:gd name="T34" fmla="*/ 5383 w 5197"/>
                <a:gd name="T35" fmla="*/ 0 h 2597"/>
                <a:gd name="T36" fmla="*/ 5798 w 5197"/>
                <a:gd name="T37" fmla="*/ 0 h 2597"/>
                <a:gd name="T38" fmla="*/ 6023 w 5197"/>
                <a:gd name="T39" fmla="*/ 0 h 2597"/>
                <a:gd name="T40" fmla="*/ 6262 w 5197"/>
                <a:gd name="T41" fmla="*/ 0 h 2597"/>
                <a:gd name="T42" fmla="*/ 6301 w 5197"/>
                <a:gd name="T43" fmla="*/ 0 h 2597"/>
                <a:gd name="T44" fmla="*/ 6455 w 5197"/>
                <a:gd name="T45" fmla="*/ 0 h 2597"/>
                <a:gd name="T46" fmla="*/ 6510 w 5197"/>
                <a:gd name="T47" fmla="*/ 0 h 2597"/>
                <a:gd name="T48" fmla="*/ 6767 w 5197"/>
                <a:gd name="T49" fmla="*/ 0 h 2597"/>
                <a:gd name="T50" fmla="*/ 7014 w 5197"/>
                <a:gd name="T51" fmla="*/ 0 h 2597"/>
                <a:gd name="T52" fmla="*/ 7323 w 5197"/>
                <a:gd name="T53" fmla="*/ 0 h 2597"/>
                <a:gd name="T54" fmla="*/ 7718 w 5197"/>
                <a:gd name="T55" fmla="*/ 0 h 2597"/>
                <a:gd name="T56" fmla="*/ 8043 w 5197"/>
                <a:gd name="T57" fmla="*/ 0 h 2597"/>
                <a:gd name="T58" fmla="*/ 8553 w 5197"/>
                <a:gd name="T59" fmla="*/ 0 h 2597"/>
                <a:gd name="T60" fmla="*/ 9169 w 5197"/>
                <a:gd name="T61" fmla="*/ 0 h 2597"/>
                <a:gd name="T62" fmla="*/ 9886 w 5197"/>
                <a:gd name="T63" fmla="*/ 0 h 2597"/>
                <a:gd name="T64" fmla="*/ 10704 w 5197"/>
                <a:gd name="T65" fmla="*/ 0 h 2597"/>
                <a:gd name="T66" fmla="*/ 10941 w 5197"/>
                <a:gd name="T67" fmla="*/ 0 h 2597"/>
                <a:gd name="T68" fmla="*/ 10579 w 5197"/>
                <a:gd name="T69" fmla="*/ 0 h 2597"/>
                <a:gd name="T70" fmla="*/ 7840 w 5197"/>
                <a:gd name="T71" fmla="*/ 0 h 2597"/>
                <a:gd name="T72" fmla="*/ 63 w 5197"/>
                <a:gd name="T73" fmla="*/ 0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515" name="Freeform 498">
            <a:extLst>
              <a:ext uri="{FF2B5EF4-FFF2-40B4-BE49-F238E27FC236}">
                <a16:creationId xmlns:a16="http://schemas.microsoft.com/office/drawing/2014/main" id="{04F7BC06-485F-CA34-E932-C79474D33122}"/>
              </a:ext>
            </a:extLst>
          </p:cNvPr>
          <p:cNvSpPr>
            <a:spLocks/>
          </p:cNvSpPr>
          <p:nvPr/>
        </p:nvSpPr>
        <p:spPr bwMode="auto">
          <a:xfrm>
            <a:off x="-1981200" y="5867400"/>
            <a:ext cx="11591925" cy="1077913"/>
          </a:xfrm>
          <a:custGeom>
            <a:avLst/>
            <a:gdLst>
              <a:gd name="T0" fmla="*/ 2147483647 w 7302"/>
              <a:gd name="T1" fmla="*/ 2147483647 h 679"/>
              <a:gd name="T2" fmla="*/ 2147483647 w 7302"/>
              <a:gd name="T3" fmla="*/ 2147483647 h 679"/>
              <a:gd name="T4" fmla="*/ 2147483647 w 7302"/>
              <a:gd name="T5" fmla="*/ 2147483647 h 679"/>
              <a:gd name="T6" fmla="*/ 2147483647 w 7302"/>
              <a:gd name="T7" fmla="*/ 2147483647 h 679"/>
              <a:gd name="T8" fmla="*/ 2147483647 w 7302"/>
              <a:gd name="T9" fmla="*/ 2147483647 h 679"/>
              <a:gd name="T10" fmla="*/ 2147483647 w 7302"/>
              <a:gd name="T11" fmla="*/ 2147483647 h 679"/>
              <a:gd name="T12" fmla="*/ 2147483647 w 7302"/>
              <a:gd name="T13" fmla="*/ 2147483647 h 679"/>
              <a:gd name="T14" fmla="*/ 2147483647 w 7302"/>
              <a:gd name="T15" fmla="*/ 2147483647 h 679"/>
              <a:gd name="T16" fmla="*/ 2147483647 w 7302"/>
              <a:gd name="T17" fmla="*/ 2147483647 h 679"/>
              <a:gd name="T18" fmla="*/ 2147483647 w 7302"/>
              <a:gd name="T19" fmla="*/ 2147483647 h 679"/>
              <a:gd name="T20" fmla="*/ 2147483647 w 7302"/>
              <a:gd name="T21" fmla="*/ 2147483647 h 679"/>
              <a:gd name="T22" fmla="*/ 2147483647 w 7302"/>
              <a:gd name="T23" fmla="*/ 2147483647 h 679"/>
              <a:gd name="T24" fmla="*/ 2147483647 w 7302"/>
              <a:gd name="T25" fmla="*/ 2147483647 h 679"/>
              <a:gd name="T26" fmla="*/ 2147483647 w 7302"/>
              <a:gd name="T27" fmla="*/ 2147483647 h 679"/>
              <a:gd name="T28" fmla="*/ 2147483647 w 7302"/>
              <a:gd name="T29" fmla="*/ 2147483647 h 679"/>
              <a:gd name="T30" fmla="*/ 2147483647 w 7302"/>
              <a:gd name="T31" fmla="*/ 2147483647 h 67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302" h="679">
                <a:moveTo>
                  <a:pt x="876" y="408"/>
                </a:moveTo>
                <a:cubicBezTo>
                  <a:pt x="912" y="333"/>
                  <a:pt x="1013" y="224"/>
                  <a:pt x="1127" y="174"/>
                </a:cubicBezTo>
                <a:cubicBezTo>
                  <a:pt x="1241" y="124"/>
                  <a:pt x="1394" y="135"/>
                  <a:pt x="1561" y="107"/>
                </a:cubicBezTo>
                <a:cubicBezTo>
                  <a:pt x="1728" y="79"/>
                  <a:pt x="1972" y="0"/>
                  <a:pt x="2129" y="3"/>
                </a:cubicBezTo>
                <a:cubicBezTo>
                  <a:pt x="2286" y="6"/>
                  <a:pt x="2411" y="89"/>
                  <a:pt x="2504" y="128"/>
                </a:cubicBezTo>
                <a:cubicBezTo>
                  <a:pt x="2597" y="167"/>
                  <a:pt x="2568" y="221"/>
                  <a:pt x="2686" y="239"/>
                </a:cubicBezTo>
                <a:cubicBezTo>
                  <a:pt x="2804" y="257"/>
                  <a:pt x="3014" y="223"/>
                  <a:pt x="3214" y="239"/>
                </a:cubicBezTo>
                <a:cubicBezTo>
                  <a:pt x="3414" y="255"/>
                  <a:pt x="3750" y="295"/>
                  <a:pt x="3886" y="335"/>
                </a:cubicBezTo>
                <a:cubicBezTo>
                  <a:pt x="4022" y="375"/>
                  <a:pt x="3942" y="455"/>
                  <a:pt x="4030" y="479"/>
                </a:cubicBezTo>
                <a:cubicBezTo>
                  <a:pt x="4118" y="503"/>
                  <a:pt x="4222" y="479"/>
                  <a:pt x="4414" y="479"/>
                </a:cubicBezTo>
                <a:cubicBezTo>
                  <a:pt x="4606" y="479"/>
                  <a:pt x="4878" y="487"/>
                  <a:pt x="5182" y="479"/>
                </a:cubicBezTo>
                <a:cubicBezTo>
                  <a:pt x="5486" y="471"/>
                  <a:pt x="5982" y="415"/>
                  <a:pt x="6238" y="431"/>
                </a:cubicBezTo>
                <a:cubicBezTo>
                  <a:pt x="6494" y="447"/>
                  <a:pt x="6702" y="535"/>
                  <a:pt x="6718" y="575"/>
                </a:cubicBezTo>
                <a:cubicBezTo>
                  <a:pt x="6734" y="615"/>
                  <a:pt x="7302" y="663"/>
                  <a:pt x="6334" y="671"/>
                </a:cubicBezTo>
                <a:cubicBezTo>
                  <a:pt x="5366" y="679"/>
                  <a:pt x="1820" y="667"/>
                  <a:pt x="910" y="623"/>
                </a:cubicBezTo>
                <a:cubicBezTo>
                  <a:pt x="0" y="579"/>
                  <a:pt x="840" y="483"/>
                  <a:pt x="876" y="408"/>
                </a:cubicBezTo>
                <a:close/>
              </a:path>
            </a:pathLst>
          </a:custGeom>
          <a:gradFill rotWithShape="1">
            <a:gsLst>
              <a:gs pos="0">
                <a:srgbClr val="00FF00">
                  <a:alpha val="50000"/>
                </a:srgbClr>
              </a:gs>
              <a:gs pos="100000">
                <a:srgbClr val="CCFF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99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16" name="AutoShape 501">
            <a:extLst>
              <a:ext uri="{FF2B5EF4-FFF2-40B4-BE49-F238E27FC236}">
                <a16:creationId xmlns:a16="http://schemas.microsoft.com/office/drawing/2014/main" id="{79331529-1BFA-3709-DF58-2E0D9A13A9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152400"/>
            <a:ext cx="1219200" cy="304800"/>
          </a:xfrm>
          <a:prstGeom prst="cloudCallout">
            <a:avLst>
              <a:gd name="adj1" fmla="val -4167"/>
              <a:gd name="adj2" fmla="val 47398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0517" name="AutoShape 502">
            <a:extLst>
              <a:ext uri="{FF2B5EF4-FFF2-40B4-BE49-F238E27FC236}">
                <a16:creationId xmlns:a16="http://schemas.microsoft.com/office/drawing/2014/main" id="{777B233F-74CB-9886-9C64-41D700F309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0400" y="76200"/>
            <a:ext cx="2286000" cy="685800"/>
          </a:xfrm>
          <a:prstGeom prst="cloudCallout">
            <a:avLst>
              <a:gd name="adj1" fmla="val -25556"/>
              <a:gd name="adj2" fmla="val -671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0518" name="AutoShape 503">
            <a:extLst>
              <a:ext uri="{FF2B5EF4-FFF2-40B4-BE49-F238E27FC236}">
                <a16:creationId xmlns:a16="http://schemas.microsoft.com/office/drawing/2014/main" id="{3BA7389D-8878-1DD4-1125-5F87BB7A4A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52400"/>
            <a:ext cx="2209800" cy="533400"/>
          </a:xfrm>
          <a:prstGeom prst="cloudCallout">
            <a:avLst>
              <a:gd name="adj1" fmla="val -24713"/>
              <a:gd name="adj2" fmla="val 565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0519" name="AutoShape 504">
            <a:extLst>
              <a:ext uri="{FF2B5EF4-FFF2-40B4-BE49-F238E27FC236}">
                <a16:creationId xmlns:a16="http://schemas.microsoft.com/office/drawing/2014/main" id="{24D28B8F-4358-6AE2-653B-DD0ABADC5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685800"/>
            <a:ext cx="1295400" cy="381000"/>
          </a:xfrm>
          <a:prstGeom prst="cloudCallout">
            <a:avLst>
              <a:gd name="adj1" fmla="val -6861"/>
              <a:gd name="adj2" fmla="val 27917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grpSp>
        <p:nvGrpSpPr>
          <p:cNvPr id="20520" name="Group 1314">
            <a:extLst>
              <a:ext uri="{FF2B5EF4-FFF2-40B4-BE49-F238E27FC236}">
                <a16:creationId xmlns:a16="http://schemas.microsoft.com/office/drawing/2014/main" id="{44030125-E165-134C-CE36-E126FD4F5EEC}"/>
              </a:ext>
            </a:extLst>
          </p:cNvPr>
          <p:cNvGrpSpPr>
            <a:grpSpLocks/>
          </p:cNvGrpSpPr>
          <p:nvPr/>
        </p:nvGrpSpPr>
        <p:grpSpPr bwMode="auto">
          <a:xfrm rot="-449914">
            <a:off x="2674938" y="2133600"/>
            <a:ext cx="1744662" cy="1143000"/>
            <a:chOff x="1445" y="1248"/>
            <a:chExt cx="1819" cy="1153"/>
          </a:xfrm>
        </p:grpSpPr>
        <p:grpSp>
          <p:nvGrpSpPr>
            <p:cNvPr id="23051" name="Group 1315">
              <a:extLst>
                <a:ext uri="{FF2B5EF4-FFF2-40B4-BE49-F238E27FC236}">
                  <a16:creationId xmlns:a16="http://schemas.microsoft.com/office/drawing/2014/main" id="{BAC1ABB8-811F-61C7-E1DD-2A4C12A72C58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728" y="2056"/>
              <a:ext cx="372" cy="248"/>
              <a:chOff x="3096" y="3832"/>
              <a:chExt cx="840" cy="560"/>
            </a:xfrm>
          </p:grpSpPr>
          <p:sp>
            <p:nvSpPr>
              <p:cNvPr id="23214" name="Freeform 1316">
                <a:extLst>
                  <a:ext uri="{FF2B5EF4-FFF2-40B4-BE49-F238E27FC236}">
                    <a16:creationId xmlns:a16="http://schemas.microsoft.com/office/drawing/2014/main" id="{7B99D9FC-C95A-87CB-F095-0F7658B54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5" name="Freeform 1317">
                <a:extLst>
                  <a:ext uri="{FF2B5EF4-FFF2-40B4-BE49-F238E27FC236}">
                    <a16:creationId xmlns:a16="http://schemas.microsoft.com/office/drawing/2014/main" id="{EEC00633-46F3-12E1-6949-6978172570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6" name="Freeform 1318">
                <a:extLst>
                  <a:ext uri="{FF2B5EF4-FFF2-40B4-BE49-F238E27FC236}">
                    <a16:creationId xmlns:a16="http://schemas.microsoft.com/office/drawing/2014/main" id="{CFABC698-4D1E-94E1-348D-E28BF4FF0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7" name="Freeform 1319">
                <a:extLst>
                  <a:ext uri="{FF2B5EF4-FFF2-40B4-BE49-F238E27FC236}">
                    <a16:creationId xmlns:a16="http://schemas.microsoft.com/office/drawing/2014/main" id="{551F792B-EC3F-079E-4DAE-449B3B7BA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8" name="Freeform 1320">
                <a:extLst>
                  <a:ext uri="{FF2B5EF4-FFF2-40B4-BE49-F238E27FC236}">
                    <a16:creationId xmlns:a16="http://schemas.microsoft.com/office/drawing/2014/main" id="{CC305E34-E290-81F7-6C0F-6329DF6DB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9" name="Freeform 1321">
                <a:extLst>
                  <a:ext uri="{FF2B5EF4-FFF2-40B4-BE49-F238E27FC236}">
                    <a16:creationId xmlns:a16="http://schemas.microsoft.com/office/drawing/2014/main" id="{027AF101-4F0F-3620-C055-F8A3AEA67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20" name="Freeform 1322">
                <a:extLst>
                  <a:ext uri="{FF2B5EF4-FFF2-40B4-BE49-F238E27FC236}">
                    <a16:creationId xmlns:a16="http://schemas.microsoft.com/office/drawing/2014/main" id="{1A82205F-9BCF-FA23-2155-625D654DE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21" name="Freeform 1323">
                <a:extLst>
                  <a:ext uri="{FF2B5EF4-FFF2-40B4-BE49-F238E27FC236}">
                    <a16:creationId xmlns:a16="http://schemas.microsoft.com/office/drawing/2014/main" id="{80302B50-41F9-83EF-AAF9-48F354C81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2" name="Group 1324">
              <a:extLst>
                <a:ext uri="{FF2B5EF4-FFF2-40B4-BE49-F238E27FC236}">
                  <a16:creationId xmlns:a16="http://schemas.microsoft.com/office/drawing/2014/main" id="{49C031AC-A193-78D1-221B-CFB15CDDBF53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919" y="2176"/>
              <a:ext cx="203" cy="248"/>
              <a:chOff x="3096" y="3832"/>
              <a:chExt cx="840" cy="560"/>
            </a:xfrm>
          </p:grpSpPr>
          <p:sp>
            <p:nvSpPr>
              <p:cNvPr id="23206" name="Freeform 1325">
                <a:extLst>
                  <a:ext uri="{FF2B5EF4-FFF2-40B4-BE49-F238E27FC236}">
                    <a16:creationId xmlns:a16="http://schemas.microsoft.com/office/drawing/2014/main" id="{718BF1B1-8719-87C5-6D46-4C05345F6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7" name="Freeform 1326">
                <a:extLst>
                  <a:ext uri="{FF2B5EF4-FFF2-40B4-BE49-F238E27FC236}">
                    <a16:creationId xmlns:a16="http://schemas.microsoft.com/office/drawing/2014/main" id="{FDB88D78-EED0-968C-4054-A248E020B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8" name="Freeform 1327">
                <a:extLst>
                  <a:ext uri="{FF2B5EF4-FFF2-40B4-BE49-F238E27FC236}">
                    <a16:creationId xmlns:a16="http://schemas.microsoft.com/office/drawing/2014/main" id="{BD139176-64FC-AF7D-E92C-D46662F70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9" name="Freeform 1328">
                <a:extLst>
                  <a:ext uri="{FF2B5EF4-FFF2-40B4-BE49-F238E27FC236}">
                    <a16:creationId xmlns:a16="http://schemas.microsoft.com/office/drawing/2014/main" id="{25BD1247-4168-3FAD-93DD-D31D68CA2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0" name="Freeform 1329">
                <a:extLst>
                  <a:ext uri="{FF2B5EF4-FFF2-40B4-BE49-F238E27FC236}">
                    <a16:creationId xmlns:a16="http://schemas.microsoft.com/office/drawing/2014/main" id="{0CB9C03C-F82A-D6B2-B2D8-01E2BB9C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1" name="Freeform 1330">
                <a:extLst>
                  <a:ext uri="{FF2B5EF4-FFF2-40B4-BE49-F238E27FC236}">
                    <a16:creationId xmlns:a16="http://schemas.microsoft.com/office/drawing/2014/main" id="{573FCECA-830B-CE96-0C0D-88FA2734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2" name="Freeform 1331">
                <a:extLst>
                  <a:ext uri="{FF2B5EF4-FFF2-40B4-BE49-F238E27FC236}">
                    <a16:creationId xmlns:a16="http://schemas.microsoft.com/office/drawing/2014/main" id="{4414964D-963D-369D-9C2D-C80655284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13" name="Freeform 1332">
                <a:extLst>
                  <a:ext uri="{FF2B5EF4-FFF2-40B4-BE49-F238E27FC236}">
                    <a16:creationId xmlns:a16="http://schemas.microsoft.com/office/drawing/2014/main" id="{7C26795B-3674-49D8-6149-0F9801AB4C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3" name="Group 1333">
              <a:extLst>
                <a:ext uri="{FF2B5EF4-FFF2-40B4-BE49-F238E27FC236}">
                  <a16:creationId xmlns:a16="http://schemas.microsoft.com/office/drawing/2014/main" id="{C57BD6FC-F37D-874E-441D-3DA11AC310E5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880" y="2040"/>
              <a:ext cx="204" cy="248"/>
              <a:chOff x="3096" y="3832"/>
              <a:chExt cx="840" cy="560"/>
            </a:xfrm>
          </p:grpSpPr>
          <p:sp>
            <p:nvSpPr>
              <p:cNvPr id="23198" name="Freeform 1334">
                <a:extLst>
                  <a:ext uri="{FF2B5EF4-FFF2-40B4-BE49-F238E27FC236}">
                    <a16:creationId xmlns:a16="http://schemas.microsoft.com/office/drawing/2014/main" id="{26A7ECE4-6DCA-7674-C9AE-E35A85F40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9" name="Freeform 1335">
                <a:extLst>
                  <a:ext uri="{FF2B5EF4-FFF2-40B4-BE49-F238E27FC236}">
                    <a16:creationId xmlns:a16="http://schemas.microsoft.com/office/drawing/2014/main" id="{0EB7598B-04F3-2EB4-28AD-797D594BA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0" name="Freeform 1336">
                <a:extLst>
                  <a:ext uri="{FF2B5EF4-FFF2-40B4-BE49-F238E27FC236}">
                    <a16:creationId xmlns:a16="http://schemas.microsoft.com/office/drawing/2014/main" id="{5E2B0979-FF63-A848-4590-84D0B7090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1" name="Freeform 1337">
                <a:extLst>
                  <a:ext uri="{FF2B5EF4-FFF2-40B4-BE49-F238E27FC236}">
                    <a16:creationId xmlns:a16="http://schemas.microsoft.com/office/drawing/2014/main" id="{648DD0F5-6F67-7677-A6C7-0E57E639A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2" name="Freeform 1338">
                <a:extLst>
                  <a:ext uri="{FF2B5EF4-FFF2-40B4-BE49-F238E27FC236}">
                    <a16:creationId xmlns:a16="http://schemas.microsoft.com/office/drawing/2014/main" id="{4195F835-8C78-E006-0B0F-814DAB1B5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3" name="Freeform 1339">
                <a:extLst>
                  <a:ext uri="{FF2B5EF4-FFF2-40B4-BE49-F238E27FC236}">
                    <a16:creationId xmlns:a16="http://schemas.microsoft.com/office/drawing/2014/main" id="{1AA0142B-277C-BA46-CB80-B2A22DF97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4" name="Freeform 1340">
                <a:extLst>
                  <a:ext uri="{FF2B5EF4-FFF2-40B4-BE49-F238E27FC236}">
                    <a16:creationId xmlns:a16="http://schemas.microsoft.com/office/drawing/2014/main" id="{EFCC24B6-D1E7-9046-38DA-E9596697B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05" name="Freeform 1341">
                <a:extLst>
                  <a:ext uri="{FF2B5EF4-FFF2-40B4-BE49-F238E27FC236}">
                    <a16:creationId xmlns:a16="http://schemas.microsoft.com/office/drawing/2014/main" id="{A762672F-3C9E-057D-1162-A908CA3C8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4" name="Group 1342">
              <a:extLst>
                <a:ext uri="{FF2B5EF4-FFF2-40B4-BE49-F238E27FC236}">
                  <a16:creationId xmlns:a16="http://schemas.microsoft.com/office/drawing/2014/main" id="{58C0645B-EBC8-F698-B0D4-AEF424A21221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521" y="1730"/>
              <a:ext cx="204" cy="198"/>
              <a:chOff x="3096" y="3832"/>
              <a:chExt cx="840" cy="560"/>
            </a:xfrm>
          </p:grpSpPr>
          <p:sp>
            <p:nvSpPr>
              <p:cNvPr id="23190" name="Freeform 1343">
                <a:extLst>
                  <a:ext uri="{FF2B5EF4-FFF2-40B4-BE49-F238E27FC236}">
                    <a16:creationId xmlns:a16="http://schemas.microsoft.com/office/drawing/2014/main" id="{BA1341AB-CD96-AE36-6D84-46C521F12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1" name="Freeform 1344">
                <a:extLst>
                  <a:ext uri="{FF2B5EF4-FFF2-40B4-BE49-F238E27FC236}">
                    <a16:creationId xmlns:a16="http://schemas.microsoft.com/office/drawing/2014/main" id="{AE7F843B-6527-F43D-81C0-F6C7CA3FD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2" name="Freeform 1345">
                <a:extLst>
                  <a:ext uri="{FF2B5EF4-FFF2-40B4-BE49-F238E27FC236}">
                    <a16:creationId xmlns:a16="http://schemas.microsoft.com/office/drawing/2014/main" id="{24ECE34C-8C81-8B5A-B190-122FAEDA8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3" name="Freeform 1346">
                <a:extLst>
                  <a:ext uri="{FF2B5EF4-FFF2-40B4-BE49-F238E27FC236}">
                    <a16:creationId xmlns:a16="http://schemas.microsoft.com/office/drawing/2014/main" id="{7923B3C4-AA20-AC18-2254-38FF765AA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4" name="Freeform 1347">
                <a:extLst>
                  <a:ext uri="{FF2B5EF4-FFF2-40B4-BE49-F238E27FC236}">
                    <a16:creationId xmlns:a16="http://schemas.microsoft.com/office/drawing/2014/main" id="{8A84916B-2FFC-F04C-DB96-B72EE162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5" name="Freeform 1348">
                <a:extLst>
                  <a:ext uri="{FF2B5EF4-FFF2-40B4-BE49-F238E27FC236}">
                    <a16:creationId xmlns:a16="http://schemas.microsoft.com/office/drawing/2014/main" id="{B83CD3B1-93C1-3DCF-3E5F-870C0E696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6" name="Freeform 1349">
                <a:extLst>
                  <a:ext uri="{FF2B5EF4-FFF2-40B4-BE49-F238E27FC236}">
                    <a16:creationId xmlns:a16="http://schemas.microsoft.com/office/drawing/2014/main" id="{F582A029-E142-C2D4-6449-2CBE0C9F0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97" name="Freeform 1350">
                <a:extLst>
                  <a:ext uri="{FF2B5EF4-FFF2-40B4-BE49-F238E27FC236}">
                    <a16:creationId xmlns:a16="http://schemas.microsoft.com/office/drawing/2014/main" id="{33279636-4F59-E255-74BC-67E12DB77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5" name="Group 1351">
              <a:extLst>
                <a:ext uri="{FF2B5EF4-FFF2-40B4-BE49-F238E27FC236}">
                  <a16:creationId xmlns:a16="http://schemas.microsoft.com/office/drawing/2014/main" id="{CEE8DC3A-B0DD-E4F8-65B3-73BCEAAA795B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880" y="1362"/>
              <a:ext cx="203" cy="248"/>
              <a:chOff x="3096" y="3832"/>
              <a:chExt cx="840" cy="560"/>
            </a:xfrm>
          </p:grpSpPr>
          <p:sp>
            <p:nvSpPr>
              <p:cNvPr id="23182" name="Freeform 1352">
                <a:extLst>
                  <a:ext uri="{FF2B5EF4-FFF2-40B4-BE49-F238E27FC236}">
                    <a16:creationId xmlns:a16="http://schemas.microsoft.com/office/drawing/2014/main" id="{8CB5607B-D748-29F1-A7AD-AFE939B25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3" name="Freeform 1353">
                <a:extLst>
                  <a:ext uri="{FF2B5EF4-FFF2-40B4-BE49-F238E27FC236}">
                    <a16:creationId xmlns:a16="http://schemas.microsoft.com/office/drawing/2014/main" id="{D4610C78-F34D-3B6F-2929-3A382FF5B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4" name="Freeform 1354">
                <a:extLst>
                  <a:ext uri="{FF2B5EF4-FFF2-40B4-BE49-F238E27FC236}">
                    <a16:creationId xmlns:a16="http://schemas.microsoft.com/office/drawing/2014/main" id="{CF63C2CC-F771-2275-6D75-A6AF2966E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5" name="Freeform 1355">
                <a:extLst>
                  <a:ext uri="{FF2B5EF4-FFF2-40B4-BE49-F238E27FC236}">
                    <a16:creationId xmlns:a16="http://schemas.microsoft.com/office/drawing/2014/main" id="{BBFEA7DF-BFAD-6591-7EBB-58A9D7F05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6" name="Freeform 1356">
                <a:extLst>
                  <a:ext uri="{FF2B5EF4-FFF2-40B4-BE49-F238E27FC236}">
                    <a16:creationId xmlns:a16="http://schemas.microsoft.com/office/drawing/2014/main" id="{A4AE576A-4950-EFE6-D022-23B38FF25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7" name="Freeform 1357">
                <a:extLst>
                  <a:ext uri="{FF2B5EF4-FFF2-40B4-BE49-F238E27FC236}">
                    <a16:creationId xmlns:a16="http://schemas.microsoft.com/office/drawing/2014/main" id="{70CDF380-3D2D-4C33-BA89-FA24EC006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8" name="Freeform 1358">
                <a:extLst>
                  <a:ext uri="{FF2B5EF4-FFF2-40B4-BE49-F238E27FC236}">
                    <a16:creationId xmlns:a16="http://schemas.microsoft.com/office/drawing/2014/main" id="{ED9901AD-D17D-A141-B4DF-553830354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9" name="Freeform 1359">
                <a:extLst>
                  <a:ext uri="{FF2B5EF4-FFF2-40B4-BE49-F238E27FC236}">
                    <a16:creationId xmlns:a16="http://schemas.microsoft.com/office/drawing/2014/main" id="{54BE8665-2D06-EFAE-3512-88DEAA54BB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6" name="Group 1360">
              <a:extLst>
                <a:ext uri="{FF2B5EF4-FFF2-40B4-BE49-F238E27FC236}">
                  <a16:creationId xmlns:a16="http://schemas.microsoft.com/office/drawing/2014/main" id="{4E188717-4D0B-7336-1238-632B953C229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783" y="1289"/>
              <a:ext cx="136" cy="198"/>
              <a:chOff x="3096" y="3832"/>
              <a:chExt cx="840" cy="560"/>
            </a:xfrm>
          </p:grpSpPr>
          <p:sp>
            <p:nvSpPr>
              <p:cNvPr id="23174" name="Freeform 1361">
                <a:extLst>
                  <a:ext uri="{FF2B5EF4-FFF2-40B4-BE49-F238E27FC236}">
                    <a16:creationId xmlns:a16="http://schemas.microsoft.com/office/drawing/2014/main" id="{97CE9038-B14E-DD49-B406-A694BBA80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5" name="Freeform 1362">
                <a:extLst>
                  <a:ext uri="{FF2B5EF4-FFF2-40B4-BE49-F238E27FC236}">
                    <a16:creationId xmlns:a16="http://schemas.microsoft.com/office/drawing/2014/main" id="{429671A9-0930-DD52-A243-65A238EC9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6" name="Freeform 1363">
                <a:extLst>
                  <a:ext uri="{FF2B5EF4-FFF2-40B4-BE49-F238E27FC236}">
                    <a16:creationId xmlns:a16="http://schemas.microsoft.com/office/drawing/2014/main" id="{406FC5FE-C5BB-99D4-6B0D-184286C63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7" name="Freeform 1364">
                <a:extLst>
                  <a:ext uri="{FF2B5EF4-FFF2-40B4-BE49-F238E27FC236}">
                    <a16:creationId xmlns:a16="http://schemas.microsoft.com/office/drawing/2014/main" id="{74B5D899-A987-DD18-6D8A-543CEB2DE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8" name="Freeform 1365">
                <a:extLst>
                  <a:ext uri="{FF2B5EF4-FFF2-40B4-BE49-F238E27FC236}">
                    <a16:creationId xmlns:a16="http://schemas.microsoft.com/office/drawing/2014/main" id="{DC6D7B86-BECE-1676-F803-63A96A844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9" name="Freeform 1366">
                <a:extLst>
                  <a:ext uri="{FF2B5EF4-FFF2-40B4-BE49-F238E27FC236}">
                    <a16:creationId xmlns:a16="http://schemas.microsoft.com/office/drawing/2014/main" id="{BA5240A0-06D6-0B71-824C-0E9844252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0" name="Freeform 1367">
                <a:extLst>
                  <a:ext uri="{FF2B5EF4-FFF2-40B4-BE49-F238E27FC236}">
                    <a16:creationId xmlns:a16="http://schemas.microsoft.com/office/drawing/2014/main" id="{4D4B237C-18A9-11C5-4132-14610BB06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81" name="Freeform 1368">
                <a:extLst>
                  <a:ext uri="{FF2B5EF4-FFF2-40B4-BE49-F238E27FC236}">
                    <a16:creationId xmlns:a16="http://schemas.microsoft.com/office/drawing/2014/main" id="{1A4E1B29-064B-F1E8-AB45-C1BA909F0C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7" name="Group 1369">
              <a:extLst>
                <a:ext uri="{FF2B5EF4-FFF2-40B4-BE49-F238E27FC236}">
                  <a16:creationId xmlns:a16="http://schemas.microsoft.com/office/drawing/2014/main" id="{19B419E1-CF82-E105-9444-FA292833736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798" y="1710"/>
              <a:ext cx="203" cy="119"/>
              <a:chOff x="3096" y="3832"/>
              <a:chExt cx="840" cy="560"/>
            </a:xfrm>
          </p:grpSpPr>
          <p:sp>
            <p:nvSpPr>
              <p:cNvPr id="23166" name="Freeform 1370">
                <a:extLst>
                  <a:ext uri="{FF2B5EF4-FFF2-40B4-BE49-F238E27FC236}">
                    <a16:creationId xmlns:a16="http://schemas.microsoft.com/office/drawing/2014/main" id="{8BA855D5-48FD-C3E8-4CFB-ADDF21C21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7" name="Freeform 1371">
                <a:extLst>
                  <a:ext uri="{FF2B5EF4-FFF2-40B4-BE49-F238E27FC236}">
                    <a16:creationId xmlns:a16="http://schemas.microsoft.com/office/drawing/2014/main" id="{7695D99B-CD24-EFF6-76C7-85C8A96116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8" name="Freeform 1372">
                <a:extLst>
                  <a:ext uri="{FF2B5EF4-FFF2-40B4-BE49-F238E27FC236}">
                    <a16:creationId xmlns:a16="http://schemas.microsoft.com/office/drawing/2014/main" id="{6EFDA6DB-7F12-9409-B903-1DD46565F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9" name="Freeform 1373">
                <a:extLst>
                  <a:ext uri="{FF2B5EF4-FFF2-40B4-BE49-F238E27FC236}">
                    <a16:creationId xmlns:a16="http://schemas.microsoft.com/office/drawing/2014/main" id="{3D1013E9-1B75-B3B7-9986-2AD116B46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0" name="Freeform 1374">
                <a:extLst>
                  <a:ext uri="{FF2B5EF4-FFF2-40B4-BE49-F238E27FC236}">
                    <a16:creationId xmlns:a16="http://schemas.microsoft.com/office/drawing/2014/main" id="{639CF37A-33AA-74F8-7445-FFE3C6122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1" name="Freeform 1375">
                <a:extLst>
                  <a:ext uri="{FF2B5EF4-FFF2-40B4-BE49-F238E27FC236}">
                    <a16:creationId xmlns:a16="http://schemas.microsoft.com/office/drawing/2014/main" id="{12E12EBA-399B-8118-A897-820C37D36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2" name="Freeform 1376">
                <a:extLst>
                  <a:ext uri="{FF2B5EF4-FFF2-40B4-BE49-F238E27FC236}">
                    <a16:creationId xmlns:a16="http://schemas.microsoft.com/office/drawing/2014/main" id="{EF83B531-D491-8202-52CE-289673FF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73" name="Freeform 1377">
                <a:extLst>
                  <a:ext uri="{FF2B5EF4-FFF2-40B4-BE49-F238E27FC236}">
                    <a16:creationId xmlns:a16="http://schemas.microsoft.com/office/drawing/2014/main" id="{EBEB47DD-ABA6-97B7-274F-F868B56417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8" name="Group 1378">
              <a:extLst>
                <a:ext uri="{FF2B5EF4-FFF2-40B4-BE49-F238E27FC236}">
                  <a16:creationId xmlns:a16="http://schemas.microsoft.com/office/drawing/2014/main" id="{8279E363-55A4-1AA1-8D50-32655FD97DD1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V="1">
              <a:off x="2493" y="2035"/>
              <a:ext cx="406" cy="187"/>
              <a:chOff x="3096" y="3832"/>
              <a:chExt cx="840" cy="560"/>
            </a:xfrm>
          </p:grpSpPr>
          <p:sp>
            <p:nvSpPr>
              <p:cNvPr id="23158" name="Freeform 1379">
                <a:extLst>
                  <a:ext uri="{FF2B5EF4-FFF2-40B4-BE49-F238E27FC236}">
                    <a16:creationId xmlns:a16="http://schemas.microsoft.com/office/drawing/2014/main" id="{86D50800-B51F-CFAE-F9EB-6C332FBC8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9" name="Freeform 1380">
                <a:extLst>
                  <a:ext uri="{FF2B5EF4-FFF2-40B4-BE49-F238E27FC236}">
                    <a16:creationId xmlns:a16="http://schemas.microsoft.com/office/drawing/2014/main" id="{642354A2-174F-D3E7-1CEE-5F20C67C9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0" name="Freeform 1381">
                <a:extLst>
                  <a:ext uri="{FF2B5EF4-FFF2-40B4-BE49-F238E27FC236}">
                    <a16:creationId xmlns:a16="http://schemas.microsoft.com/office/drawing/2014/main" id="{7C3FD16F-67E0-4928-865E-C7BC8245E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1" name="Freeform 1382">
                <a:extLst>
                  <a:ext uri="{FF2B5EF4-FFF2-40B4-BE49-F238E27FC236}">
                    <a16:creationId xmlns:a16="http://schemas.microsoft.com/office/drawing/2014/main" id="{32991E3E-99FC-BE0A-2E26-96FB5D3BB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2" name="Freeform 1383">
                <a:extLst>
                  <a:ext uri="{FF2B5EF4-FFF2-40B4-BE49-F238E27FC236}">
                    <a16:creationId xmlns:a16="http://schemas.microsoft.com/office/drawing/2014/main" id="{20B1BC98-FB51-DBC9-6720-B717EE95A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3" name="Freeform 1384">
                <a:extLst>
                  <a:ext uri="{FF2B5EF4-FFF2-40B4-BE49-F238E27FC236}">
                    <a16:creationId xmlns:a16="http://schemas.microsoft.com/office/drawing/2014/main" id="{29D0B434-B38E-7317-89EF-0029B3730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4" name="Freeform 1385">
                <a:extLst>
                  <a:ext uri="{FF2B5EF4-FFF2-40B4-BE49-F238E27FC236}">
                    <a16:creationId xmlns:a16="http://schemas.microsoft.com/office/drawing/2014/main" id="{E36A6E39-CB15-3D36-D908-FAEC8C45D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65" name="Freeform 1386">
                <a:extLst>
                  <a:ext uri="{FF2B5EF4-FFF2-40B4-BE49-F238E27FC236}">
                    <a16:creationId xmlns:a16="http://schemas.microsoft.com/office/drawing/2014/main" id="{3853FAC2-3A41-7362-872B-9BB97D5FE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59" name="Group 1387">
              <a:extLst>
                <a:ext uri="{FF2B5EF4-FFF2-40B4-BE49-F238E27FC236}">
                  <a16:creationId xmlns:a16="http://schemas.microsoft.com/office/drawing/2014/main" id="{FC35ABEB-C3FA-AB5B-255C-4CFE1D9ACC1D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366" y="1904"/>
              <a:ext cx="204" cy="248"/>
              <a:chOff x="3096" y="3832"/>
              <a:chExt cx="840" cy="560"/>
            </a:xfrm>
          </p:grpSpPr>
          <p:sp>
            <p:nvSpPr>
              <p:cNvPr id="23150" name="Freeform 1388">
                <a:extLst>
                  <a:ext uri="{FF2B5EF4-FFF2-40B4-BE49-F238E27FC236}">
                    <a16:creationId xmlns:a16="http://schemas.microsoft.com/office/drawing/2014/main" id="{15FEA642-7A66-9FA9-DB03-0EF71C1B2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1" name="Freeform 1389">
                <a:extLst>
                  <a:ext uri="{FF2B5EF4-FFF2-40B4-BE49-F238E27FC236}">
                    <a16:creationId xmlns:a16="http://schemas.microsoft.com/office/drawing/2014/main" id="{3AC84483-2C65-477A-61A6-2C6F4CD26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2" name="Freeform 1390">
                <a:extLst>
                  <a:ext uri="{FF2B5EF4-FFF2-40B4-BE49-F238E27FC236}">
                    <a16:creationId xmlns:a16="http://schemas.microsoft.com/office/drawing/2014/main" id="{401B3F94-7FE6-7EBE-623A-2DE2EABC0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3" name="Freeform 1391">
                <a:extLst>
                  <a:ext uri="{FF2B5EF4-FFF2-40B4-BE49-F238E27FC236}">
                    <a16:creationId xmlns:a16="http://schemas.microsoft.com/office/drawing/2014/main" id="{FAA8059F-0723-26FD-5BEB-0CC16FF69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4" name="Freeform 1392">
                <a:extLst>
                  <a:ext uri="{FF2B5EF4-FFF2-40B4-BE49-F238E27FC236}">
                    <a16:creationId xmlns:a16="http://schemas.microsoft.com/office/drawing/2014/main" id="{F249E08B-AEC9-2EEE-C61A-5A975DC0C5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5" name="Freeform 1393">
                <a:extLst>
                  <a:ext uri="{FF2B5EF4-FFF2-40B4-BE49-F238E27FC236}">
                    <a16:creationId xmlns:a16="http://schemas.microsoft.com/office/drawing/2014/main" id="{892258D0-BBC3-DB27-7DB4-133ECA60B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6" name="Freeform 1394">
                <a:extLst>
                  <a:ext uri="{FF2B5EF4-FFF2-40B4-BE49-F238E27FC236}">
                    <a16:creationId xmlns:a16="http://schemas.microsoft.com/office/drawing/2014/main" id="{5C3CE7DE-DC73-4063-1B9F-692666565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57" name="Freeform 1395">
                <a:extLst>
                  <a:ext uri="{FF2B5EF4-FFF2-40B4-BE49-F238E27FC236}">
                    <a16:creationId xmlns:a16="http://schemas.microsoft.com/office/drawing/2014/main" id="{90A76192-322C-C563-2BCF-68C83A3D8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0" name="Group 1396">
              <a:extLst>
                <a:ext uri="{FF2B5EF4-FFF2-40B4-BE49-F238E27FC236}">
                  <a16:creationId xmlns:a16="http://schemas.microsoft.com/office/drawing/2014/main" id="{04DB6F60-0F38-5AE3-9970-5F72D60CFE31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168" y="2176"/>
              <a:ext cx="203" cy="248"/>
              <a:chOff x="3096" y="3832"/>
              <a:chExt cx="840" cy="560"/>
            </a:xfrm>
          </p:grpSpPr>
          <p:sp>
            <p:nvSpPr>
              <p:cNvPr id="23142" name="Freeform 1397">
                <a:extLst>
                  <a:ext uri="{FF2B5EF4-FFF2-40B4-BE49-F238E27FC236}">
                    <a16:creationId xmlns:a16="http://schemas.microsoft.com/office/drawing/2014/main" id="{40466CF9-01DF-893B-6FED-AA5EBA24D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3" name="Freeform 1398">
                <a:extLst>
                  <a:ext uri="{FF2B5EF4-FFF2-40B4-BE49-F238E27FC236}">
                    <a16:creationId xmlns:a16="http://schemas.microsoft.com/office/drawing/2014/main" id="{E1DDA79F-B260-0EC0-056F-F44C8CE72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4" name="Freeform 1399">
                <a:extLst>
                  <a:ext uri="{FF2B5EF4-FFF2-40B4-BE49-F238E27FC236}">
                    <a16:creationId xmlns:a16="http://schemas.microsoft.com/office/drawing/2014/main" id="{82FA2FFF-5BC1-49DF-3EBA-5E7E44146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5" name="Freeform 1400">
                <a:extLst>
                  <a:ext uri="{FF2B5EF4-FFF2-40B4-BE49-F238E27FC236}">
                    <a16:creationId xmlns:a16="http://schemas.microsoft.com/office/drawing/2014/main" id="{002D1490-B6B5-1395-D344-D75DA3EDD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6" name="Freeform 1401">
                <a:extLst>
                  <a:ext uri="{FF2B5EF4-FFF2-40B4-BE49-F238E27FC236}">
                    <a16:creationId xmlns:a16="http://schemas.microsoft.com/office/drawing/2014/main" id="{DA534E54-2DB9-36B4-D803-478B5A0D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7" name="Freeform 1402">
                <a:extLst>
                  <a:ext uri="{FF2B5EF4-FFF2-40B4-BE49-F238E27FC236}">
                    <a16:creationId xmlns:a16="http://schemas.microsoft.com/office/drawing/2014/main" id="{F5F93F65-5434-2955-492B-1A7509E82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8" name="Freeform 1403">
                <a:extLst>
                  <a:ext uri="{FF2B5EF4-FFF2-40B4-BE49-F238E27FC236}">
                    <a16:creationId xmlns:a16="http://schemas.microsoft.com/office/drawing/2014/main" id="{A7956096-FBE4-E7A7-D1C3-6F3F98866A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9" name="Freeform 1404">
                <a:extLst>
                  <a:ext uri="{FF2B5EF4-FFF2-40B4-BE49-F238E27FC236}">
                    <a16:creationId xmlns:a16="http://schemas.microsoft.com/office/drawing/2014/main" id="{17D04E51-BFFF-8B98-7409-FA49FA950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1" name="Group 1405">
              <a:extLst>
                <a:ext uri="{FF2B5EF4-FFF2-40B4-BE49-F238E27FC236}">
                  <a16:creationId xmlns:a16="http://schemas.microsoft.com/office/drawing/2014/main" id="{FF59FEAE-8127-1915-BB46-199D96F36F32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442" y="1866"/>
              <a:ext cx="203" cy="198"/>
              <a:chOff x="3096" y="3832"/>
              <a:chExt cx="840" cy="560"/>
            </a:xfrm>
          </p:grpSpPr>
          <p:sp>
            <p:nvSpPr>
              <p:cNvPr id="23134" name="Freeform 1406">
                <a:extLst>
                  <a:ext uri="{FF2B5EF4-FFF2-40B4-BE49-F238E27FC236}">
                    <a16:creationId xmlns:a16="http://schemas.microsoft.com/office/drawing/2014/main" id="{7DAA4F1C-202A-2615-D525-FC8DD6BAB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5" name="Freeform 1407">
                <a:extLst>
                  <a:ext uri="{FF2B5EF4-FFF2-40B4-BE49-F238E27FC236}">
                    <a16:creationId xmlns:a16="http://schemas.microsoft.com/office/drawing/2014/main" id="{D86C071A-2146-BF6C-3345-8352F68DF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6" name="Freeform 1408">
                <a:extLst>
                  <a:ext uri="{FF2B5EF4-FFF2-40B4-BE49-F238E27FC236}">
                    <a16:creationId xmlns:a16="http://schemas.microsoft.com/office/drawing/2014/main" id="{6DB5D822-BD33-4B0B-8169-D301F69C7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7" name="Freeform 1409">
                <a:extLst>
                  <a:ext uri="{FF2B5EF4-FFF2-40B4-BE49-F238E27FC236}">
                    <a16:creationId xmlns:a16="http://schemas.microsoft.com/office/drawing/2014/main" id="{3AB981D6-6878-1DDD-B5C1-2162945FA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8" name="Freeform 1410">
                <a:extLst>
                  <a:ext uri="{FF2B5EF4-FFF2-40B4-BE49-F238E27FC236}">
                    <a16:creationId xmlns:a16="http://schemas.microsoft.com/office/drawing/2014/main" id="{B242228E-0A70-9AC3-E30F-4D8F8E916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9" name="Freeform 1411">
                <a:extLst>
                  <a:ext uri="{FF2B5EF4-FFF2-40B4-BE49-F238E27FC236}">
                    <a16:creationId xmlns:a16="http://schemas.microsoft.com/office/drawing/2014/main" id="{D28DE855-F169-8CB5-72CE-6C06DD14C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0" name="Freeform 1412">
                <a:extLst>
                  <a:ext uri="{FF2B5EF4-FFF2-40B4-BE49-F238E27FC236}">
                    <a16:creationId xmlns:a16="http://schemas.microsoft.com/office/drawing/2014/main" id="{C5129F7D-8008-7D96-DDE2-C6D94B37F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41" name="Freeform 1413">
                <a:extLst>
                  <a:ext uri="{FF2B5EF4-FFF2-40B4-BE49-F238E27FC236}">
                    <a16:creationId xmlns:a16="http://schemas.microsoft.com/office/drawing/2014/main" id="{EF939232-CED7-7494-52F6-220B4FB5A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2" name="Group 1414">
              <a:extLst>
                <a:ext uri="{FF2B5EF4-FFF2-40B4-BE49-F238E27FC236}">
                  <a16:creationId xmlns:a16="http://schemas.microsoft.com/office/drawing/2014/main" id="{C82CCA55-912C-F662-9111-2CA3F89B6DF2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956" y="1319"/>
              <a:ext cx="203" cy="198"/>
              <a:chOff x="3096" y="3832"/>
              <a:chExt cx="840" cy="560"/>
            </a:xfrm>
          </p:grpSpPr>
          <p:sp>
            <p:nvSpPr>
              <p:cNvPr id="23126" name="Freeform 1415">
                <a:extLst>
                  <a:ext uri="{FF2B5EF4-FFF2-40B4-BE49-F238E27FC236}">
                    <a16:creationId xmlns:a16="http://schemas.microsoft.com/office/drawing/2014/main" id="{03F29D49-1C24-DA80-DD25-F5D601E61F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7" name="Freeform 1416">
                <a:extLst>
                  <a:ext uri="{FF2B5EF4-FFF2-40B4-BE49-F238E27FC236}">
                    <a16:creationId xmlns:a16="http://schemas.microsoft.com/office/drawing/2014/main" id="{7FD59C29-181A-2819-2634-17270797DE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8" name="Freeform 1417">
                <a:extLst>
                  <a:ext uri="{FF2B5EF4-FFF2-40B4-BE49-F238E27FC236}">
                    <a16:creationId xmlns:a16="http://schemas.microsoft.com/office/drawing/2014/main" id="{6C748D66-2A22-807B-72B7-8B94DA317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9" name="Freeform 1418">
                <a:extLst>
                  <a:ext uri="{FF2B5EF4-FFF2-40B4-BE49-F238E27FC236}">
                    <a16:creationId xmlns:a16="http://schemas.microsoft.com/office/drawing/2014/main" id="{1CD436E1-AD51-5C6E-EF02-1588CB303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0" name="Freeform 1419">
                <a:extLst>
                  <a:ext uri="{FF2B5EF4-FFF2-40B4-BE49-F238E27FC236}">
                    <a16:creationId xmlns:a16="http://schemas.microsoft.com/office/drawing/2014/main" id="{1B34434F-150B-8F01-9922-37BDB5037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1" name="Freeform 1420">
                <a:extLst>
                  <a:ext uri="{FF2B5EF4-FFF2-40B4-BE49-F238E27FC236}">
                    <a16:creationId xmlns:a16="http://schemas.microsoft.com/office/drawing/2014/main" id="{BF03B5B3-B0CE-D0DF-427B-D53C1C5C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2" name="Freeform 1421">
                <a:extLst>
                  <a:ext uri="{FF2B5EF4-FFF2-40B4-BE49-F238E27FC236}">
                    <a16:creationId xmlns:a16="http://schemas.microsoft.com/office/drawing/2014/main" id="{6C0BAD6C-9825-AB50-3520-6FB057002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33" name="Freeform 1422">
                <a:extLst>
                  <a:ext uri="{FF2B5EF4-FFF2-40B4-BE49-F238E27FC236}">
                    <a16:creationId xmlns:a16="http://schemas.microsoft.com/office/drawing/2014/main" id="{2EA75E08-B17B-6FEE-BE3A-CEC4EF48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3" name="Group 1423">
              <a:extLst>
                <a:ext uri="{FF2B5EF4-FFF2-40B4-BE49-F238E27FC236}">
                  <a16:creationId xmlns:a16="http://schemas.microsoft.com/office/drawing/2014/main" id="{D07C4765-F488-DE4F-3285-4B6D77F3415A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H="1">
              <a:off x="3078" y="2079"/>
              <a:ext cx="136" cy="237"/>
              <a:chOff x="3096" y="3832"/>
              <a:chExt cx="840" cy="560"/>
            </a:xfrm>
          </p:grpSpPr>
          <p:sp>
            <p:nvSpPr>
              <p:cNvPr id="23118" name="Freeform 1424">
                <a:extLst>
                  <a:ext uri="{FF2B5EF4-FFF2-40B4-BE49-F238E27FC236}">
                    <a16:creationId xmlns:a16="http://schemas.microsoft.com/office/drawing/2014/main" id="{932B36B3-CED4-7252-4AB2-39ECF65BA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9" name="Freeform 1425">
                <a:extLst>
                  <a:ext uri="{FF2B5EF4-FFF2-40B4-BE49-F238E27FC236}">
                    <a16:creationId xmlns:a16="http://schemas.microsoft.com/office/drawing/2014/main" id="{F823A5F9-5F2D-3E31-0D06-5ED69999A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0" name="Freeform 1426">
                <a:extLst>
                  <a:ext uri="{FF2B5EF4-FFF2-40B4-BE49-F238E27FC236}">
                    <a16:creationId xmlns:a16="http://schemas.microsoft.com/office/drawing/2014/main" id="{3CA3324C-426E-04DD-DFA3-BE70F677A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1" name="Freeform 1427">
                <a:extLst>
                  <a:ext uri="{FF2B5EF4-FFF2-40B4-BE49-F238E27FC236}">
                    <a16:creationId xmlns:a16="http://schemas.microsoft.com/office/drawing/2014/main" id="{368C6CF2-4A7F-B486-85EB-C47A9DBF2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2" name="Freeform 1428">
                <a:extLst>
                  <a:ext uri="{FF2B5EF4-FFF2-40B4-BE49-F238E27FC236}">
                    <a16:creationId xmlns:a16="http://schemas.microsoft.com/office/drawing/2014/main" id="{1B5AB4AE-0E3F-C609-78C2-1D4180146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3" name="Freeform 1429">
                <a:extLst>
                  <a:ext uri="{FF2B5EF4-FFF2-40B4-BE49-F238E27FC236}">
                    <a16:creationId xmlns:a16="http://schemas.microsoft.com/office/drawing/2014/main" id="{20A180B9-8230-DC4F-85A3-B5629A22B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4" name="Freeform 1430">
                <a:extLst>
                  <a:ext uri="{FF2B5EF4-FFF2-40B4-BE49-F238E27FC236}">
                    <a16:creationId xmlns:a16="http://schemas.microsoft.com/office/drawing/2014/main" id="{C9CAA495-641C-833C-4703-F66177B3A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25" name="Freeform 1431">
                <a:extLst>
                  <a:ext uri="{FF2B5EF4-FFF2-40B4-BE49-F238E27FC236}">
                    <a16:creationId xmlns:a16="http://schemas.microsoft.com/office/drawing/2014/main" id="{A407EF8E-61D1-2E9B-2106-28533955A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4" name="Group 1432">
              <a:extLst>
                <a:ext uri="{FF2B5EF4-FFF2-40B4-BE49-F238E27FC236}">
                  <a16:creationId xmlns:a16="http://schemas.microsoft.com/office/drawing/2014/main" id="{ACDA5677-43A8-29EB-FBCF-8C0B1016E7B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V="1">
              <a:off x="2890" y="1350"/>
              <a:ext cx="136" cy="198"/>
              <a:chOff x="3096" y="3832"/>
              <a:chExt cx="840" cy="560"/>
            </a:xfrm>
          </p:grpSpPr>
          <p:sp>
            <p:nvSpPr>
              <p:cNvPr id="23110" name="Freeform 1433">
                <a:extLst>
                  <a:ext uri="{FF2B5EF4-FFF2-40B4-BE49-F238E27FC236}">
                    <a16:creationId xmlns:a16="http://schemas.microsoft.com/office/drawing/2014/main" id="{93081D90-D42D-2B89-96E4-E5FEECD32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1" name="Freeform 1434">
                <a:extLst>
                  <a:ext uri="{FF2B5EF4-FFF2-40B4-BE49-F238E27FC236}">
                    <a16:creationId xmlns:a16="http://schemas.microsoft.com/office/drawing/2014/main" id="{F9071332-927C-D7E6-2E44-7FEB1FBD1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2" name="Freeform 1435">
                <a:extLst>
                  <a:ext uri="{FF2B5EF4-FFF2-40B4-BE49-F238E27FC236}">
                    <a16:creationId xmlns:a16="http://schemas.microsoft.com/office/drawing/2014/main" id="{C17B365E-A5A6-DA02-3C0C-D7C1AC9D2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3" name="Freeform 1436">
                <a:extLst>
                  <a:ext uri="{FF2B5EF4-FFF2-40B4-BE49-F238E27FC236}">
                    <a16:creationId xmlns:a16="http://schemas.microsoft.com/office/drawing/2014/main" id="{D263B8CD-A08D-13DB-08E8-ED3F41DBD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4" name="Freeform 1437">
                <a:extLst>
                  <a:ext uri="{FF2B5EF4-FFF2-40B4-BE49-F238E27FC236}">
                    <a16:creationId xmlns:a16="http://schemas.microsoft.com/office/drawing/2014/main" id="{947F1845-D6C4-AC5B-7DCC-EC29FECDC6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5" name="Freeform 1438">
                <a:extLst>
                  <a:ext uri="{FF2B5EF4-FFF2-40B4-BE49-F238E27FC236}">
                    <a16:creationId xmlns:a16="http://schemas.microsoft.com/office/drawing/2014/main" id="{9A271DA6-8D9D-9573-88EF-B72E1CFCA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6" name="Freeform 1439">
                <a:extLst>
                  <a:ext uri="{FF2B5EF4-FFF2-40B4-BE49-F238E27FC236}">
                    <a16:creationId xmlns:a16="http://schemas.microsoft.com/office/drawing/2014/main" id="{8D50DB7F-C5CC-52A3-6813-B2CF4E22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17" name="Freeform 1440">
                <a:extLst>
                  <a:ext uri="{FF2B5EF4-FFF2-40B4-BE49-F238E27FC236}">
                    <a16:creationId xmlns:a16="http://schemas.microsoft.com/office/drawing/2014/main" id="{896D4FBD-7A35-1014-2831-135584619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5" name="Group 1441">
              <a:extLst>
                <a:ext uri="{FF2B5EF4-FFF2-40B4-BE49-F238E27FC236}">
                  <a16:creationId xmlns:a16="http://schemas.microsoft.com/office/drawing/2014/main" id="{A7BADB1F-E746-41AB-8998-E066C1481CC7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H="1">
              <a:off x="1656" y="1399"/>
              <a:ext cx="131" cy="237"/>
              <a:chOff x="3096" y="3832"/>
              <a:chExt cx="840" cy="560"/>
            </a:xfrm>
          </p:grpSpPr>
          <p:sp>
            <p:nvSpPr>
              <p:cNvPr id="23102" name="Freeform 1442">
                <a:extLst>
                  <a:ext uri="{FF2B5EF4-FFF2-40B4-BE49-F238E27FC236}">
                    <a16:creationId xmlns:a16="http://schemas.microsoft.com/office/drawing/2014/main" id="{DE09055B-1668-2821-6536-5A25CB375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1443">
                <a:extLst>
                  <a:ext uri="{FF2B5EF4-FFF2-40B4-BE49-F238E27FC236}">
                    <a16:creationId xmlns:a16="http://schemas.microsoft.com/office/drawing/2014/main" id="{8A9BB7A5-9B45-0DC8-3F56-831CA54E6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4" name="Freeform 1444">
                <a:extLst>
                  <a:ext uri="{FF2B5EF4-FFF2-40B4-BE49-F238E27FC236}">
                    <a16:creationId xmlns:a16="http://schemas.microsoft.com/office/drawing/2014/main" id="{8C802C9D-67A9-EDC1-0DBB-DAEAC44C8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5" name="Freeform 1445">
                <a:extLst>
                  <a:ext uri="{FF2B5EF4-FFF2-40B4-BE49-F238E27FC236}">
                    <a16:creationId xmlns:a16="http://schemas.microsoft.com/office/drawing/2014/main" id="{B6180D52-D34D-2E8E-DCC5-8984390E3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6" name="Freeform 1446">
                <a:extLst>
                  <a:ext uri="{FF2B5EF4-FFF2-40B4-BE49-F238E27FC236}">
                    <a16:creationId xmlns:a16="http://schemas.microsoft.com/office/drawing/2014/main" id="{D8C5B1CA-A8E8-54E2-13E5-E30B00AAC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7" name="Freeform 1447">
                <a:extLst>
                  <a:ext uri="{FF2B5EF4-FFF2-40B4-BE49-F238E27FC236}">
                    <a16:creationId xmlns:a16="http://schemas.microsoft.com/office/drawing/2014/main" id="{CD757B57-CCDB-392F-EFEE-D21EB76D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8" name="Freeform 1448">
                <a:extLst>
                  <a:ext uri="{FF2B5EF4-FFF2-40B4-BE49-F238E27FC236}">
                    <a16:creationId xmlns:a16="http://schemas.microsoft.com/office/drawing/2014/main" id="{1BDF192B-5BD5-00E4-2C40-3E687E496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9" name="Freeform 1449">
                <a:extLst>
                  <a:ext uri="{FF2B5EF4-FFF2-40B4-BE49-F238E27FC236}">
                    <a16:creationId xmlns:a16="http://schemas.microsoft.com/office/drawing/2014/main" id="{CFE621F3-0E32-5762-F927-E246B2445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6" name="Group 1450">
              <a:extLst>
                <a:ext uri="{FF2B5EF4-FFF2-40B4-BE49-F238E27FC236}">
                  <a16:creationId xmlns:a16="http://schemas.microsoft.com/office/drawing/2014/main" id="{D1AC4600-F5F4-088A-A827-558F25A7EED6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H="1">
              <a:off x="2191" y="1768"/>
              <a:ext cx="208" cy="118"/>
              <a:chOff x="3096" y="3832"/>
              <a:chExt cx="840" cy="560"/>
            </a:xfrm>
          </p:grpSpPr>
          <p:sp>
            <p:nvSpPr>
              <p:cNvPr id="23094" name="Freeform 1451">
                <a:extLst>
                  <a:ext uri="{FF2B5EF4-FFF2-40B4-BE49-F238E27FC236}">
                    <a16:creationId xmlns:a16="http://schemas.microsoft.com/office/drawing/2014/main" id="{51021BAD-835E-A2ED-E652-1FD1035B3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5" name="Freeform 1452">
                <a:extLst>
                  <a:ext uri="{FF2B5EF4-FFF2-40B4-BE49-F238E27FC236}">
                    <a16:creationId xmlns:a16="http://schemas.microsoft.com/office/drawing/2014/main" id="{A057E160-400B-53FC-9B00-3F34D7AA5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1453">
                <a:extLst>
                  <a:ext uri="{FF2B5EF4-FFF2-40B4-BE49-F238E27FC236}">
                    <a16:creationId xmlns:a16="http://schemas.microsoft.com/office/drawing/2014/main" id="{3F4656A4-CE8C-0AFB-6EBD-554E41181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1454">
                <a:extLst>
                  <a:ext uri="{FF2B5EF4-FFF2-40B4-BE49-F238E27FC236}">
                    <a16:creationId xmlns:a16="http://schemas.microsoft.com/office/drawing/2014/main" id="{735D46FD-896B-D2E5-52A0-DB091D673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Freeform 1455">
                <a:extLst>
                  <a:ext uri="{FF2B5EF4-FFF2-40B4-BE49-F238E27FC236}">
                    <a16:creationId xmlns:a16="http://schemas.microsoft.com/office/drawing/2014/main" id="{40590AC2-1559-8F5C-F777-F35731288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9" name="Freeform 1456">
                <a:extLst>
                  <a:ext uri="{FF2B5EF4-FFF2-40B4-BE49-F238E27FC236}">
                    <a16:creationId xmlns:a16="http://schemas.microsoft.com/office/drawing/2014/main" id="{B482DD8E-BD77-F764-875D-A87D724ED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0" name="Freeform 1457">
                <a:extLst>
                  <a:ext uri="{FF2B5EF4-FFF2-40B4-BE49-F238E27FC236}">
                    <a16:creationId xmlns:a16="http://schemas.microsoft.com/office/drawing/2014/main" id="{DD10D4DB-738C-4859-7263-3609CAD35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1458">
                <a:extLst>
                  <a:ext uri="{FF2B5EF4-FFF2-40B4-BE49-F238E27FC236}">
                    <a16:creationId xmlns:a16="http://schemas.microsoft.com/office/drawing/2014/main" id="{7B161EC1-CD3C-0613-2379-DA55D471F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7" name="Group 1459">
              <a:extLst>
                <a:ext uri="{FF2B5EF4-FFF2-40B4-BE49-F238E27FC236}">
                  <a16:creationId xmlns:a16="http://schemas.microsoft.com/office/drawing/2014/main" id="{6EBA8EFA-38A3-F7D2-47CE-13105BDA5CD8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521" y="2065"/>
              <a:ext cx="204" cy="198"/>
              <a:chOff x="3096" y="3832"/>
              <a:chExt cx="840" cy="560"/>
            </a:xfrm>
          </p:grpSpPr>
          <p:sp>
            <p:nvSpPr>
              <p:cNvPr id="23086" name="Freeform 1460">
                <a:extLst>
                  <a:ext uri="{FF2B5EF4-FFF2-40B4-BE49-F238E27FC236}">
                    <a16:creationId xmlns:a16="http://schemas.microsoft.com/office/drawing/2014/main" id="{115CBEE4-4FEC-D522-3E5E-EFF5A4045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7" name="Freeform 1461">
                <a:extLst>
                  <a:ext uri="{FF2B5EF4-FFF2-40B4-BE49-F238E27FC236}">
                    <a16:creationId xmlns:a16="http://schemas.microsoft.com/office/drawing/2014/main" id="{5EF1A9A3-CBE7-DB16-497A-635DF5418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8" name="Freeform 1462">
                <a:extLst>
                  <a:ext uri="{FF2B5EF4-FFF2-40B4-BE49-F238E27FC236}">
                    <a16:creationId xmlns:a16="http://schemas.microsoft.com/office/drawing/2014/main" id="{311F466E-6214-30C8-AE0C-6829D9437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9" name="Freeform 1463">
                <a:extLst>
                  <a:ext uri="{FF2B5EF4-FFF2-40B4-BE49-F238E27FC236}">
                    <a16:creationId xmlns:a16="http://schemas.microsoft.com/office/drawing/2014/main" id="{5EFE8E6B-A36B-5EA5-3E03-859875597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0" name="Freeform 1464">
                <a:extLst>
                  <a:ext uri="{FF2B5EF4-FFF2-40B4-BE49-F238E27FC236}">
                    <a16:creationId xmlns:a16="http://schemas.microsoft.com/office/drawing/2014/main" id="{FE665549-7655-511A-BEEF-3349982E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1" name="Freeform 1465">
                <a:extLst>
                  <a:ext uri="{FF2B5EF4-FFF2-40B4-BE49-F238E27FC236}">
                    <a16:creationId xmlns:a16="http://schemas.microsoft.com/office/drawing/2014/main" id="{B5A6E808-E5A5-6A76-0AE1-BB1532446F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2" name="Freeform 1466">
                <a:extLst>
                  <a:ext uri="{FF2B5EF4-FFF2-40B4-BE49-F238E27FC236}">
                    <a16:creationId xmlns:a16="http://schemas.microsoft.com/office/drawing/2014/main" id="{2A82AFA8-7DB4-6D62-6AB8-3F4DEB8B1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3" name="Freeform 1467">
                <a:extLst>
                  <a:ext uri="{FF2B5EF4-FFF2-40B4-BE49-F238E27FC236}">
                    <a16:creationId xmlns:a16="http://schemas.microsoft.com/office/drawing/2014/main" id="{D0F9D6BB-D6CC-E87F-926D-ABB719CAE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8" name="Group 1468">
              <a:extLst>
                <a:ext uri="{FF2B5EF4-FFF2-40B4-BE49-F238E27FC236}">
                  <a16:creationId xmlns:a16="http://schemas.microsoft.com/office/drawing/2014/main" id="{3EFDA6C7-082F-D9FB-548D-C682BCF60543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758" y="1862"/>
              <a:ext cx="203" cy="198"/>
              <a:chOff x="3096" y="3832"/>
              <a:chExt cx="840" cy="560"/>
            </a:xfrm>
          </p:grpSpPr>
          <p:sp>
            <p:nvSpPr>
              <p:cNvPr id="23078" name="Freeform 1469">
                <a:extLst>
                  <a:ext uri="{FF2B5EF4-FFF2-40B4-BE49-F238E27FC236}">
                    <a16:creationId xmlns:a16="http://schemas.microsoft.com/office/drawing/2014/main" id="{51BFA55E-2E5A-1154-FAB0-812340E1C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9" name="Freeform 1470">
                <a:extLst>
                  <a:ext uri="{FF2B5EF4-FFF2-40B4-BE49-F238E27FC236}">
                    <a16:creationId xmlns:a16="http://schemas.microsoft.com/office/drawing/2014/main" id="{986EA3E0-828E-CA0E-9BAD-99818F508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0" name="Freeform 1471">
                <a:extLst>
                  <a:ext uri="{FF2B5EF4-FFF2-40B4-BE49-F238E27FC236}">
                    <a16:creationId xmlns:a16="http://schemas.microsoft.com/office/drawing/2014/main" id="{DCACC45B-C493-EA07-4E73-74C56EBE3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1" name="Freeform 1472">
                <a:extLst>
                  <a:ext uri="{FF2B5EF4-FFF2-40B4-BE49-F238E27FC236}">
                    <a16:creationId xmlns:a16="http://schemas.microsoft.com/office/drawing/2014/main" id="{28C690A3-3C5B-75AE-2C7F-0538AE567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2" name="Freeform 1473">
                <a:extLst>
                  <a:ext uri="{FF2B5EF4-FFF2-40B4-BE49-F238E27FC236}">
                    <a16:creationId xmlns:a16="http://schemas.microsoft.com/office/drawing/2014/main" id="{2AE5504D-9E87-690C-A738-2049F86E2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3" name="Freeform 1474">
                <a:extLst>
                  <a:ext uri="{FF2B5EF4-FFF2-40B4-BE49-F238E27FC236}">
                    <a16:creationId xmlns:a16="http://schemas.microsoft.com/office/drawing/2014/main" id="{2B2AE687-1797-E057-FF5D-07D79FEB1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4" name="Freeform 1475">
                <a:extLst>
                  <a:ext uri="{FF2B5EF4-FFF2-40B4-BE49-F238E27FC236}">
                    <a16:creationId xmlns:a16="http://schemas.microsoft.com/office/drawing/2014/main" id="{D6C8EF3F-446B-AF68-9B7F-D36C34D45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85" name="Freeform 1476">
                <a:extLst>
                  <a:ext uri="{FF2B5EF4-FFF2-40B4-BE49-F238E27FC236}">
                    <a16:creationId xmlns:a16="http://schemas.microsoft.com/office/drawing/2014/main" id="{28A6800B-3A93-F20E-0BB8-79777CA74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3069" name="Group 1477">
              <a:extLst>
                <a:ext uri="{FF2B5EF4-FFF2-40B4-BE49-F238E27FC236}">
                  <a16:creationId xmlns:a16="http://schemas.microsoft.com/office/drawing/2014/main" id="{EE84AFAB-066A-554D-407C-23C83F0E18D2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905" y="1251"/>
              <a:ext cx="204" cy="198"/>
              <a:chOff x="3096" y="3832"/>
              <a:chExt cx="840" cy="560"/>
            </a:xfrm>
          </p:grpSpPr>
          <p:sp>
            <p:nvSpPr>
              <p:cNvPr id="23070" name="Freeform 1478">
                <a:extLst>
                  <a:ext uri="{FF2B5EF4-FFF2-40B4-BE49-F238E27FC236}">
                    <a16:creationId xmlns:a16="http://schemas.microsoft.com/office/drawing/2014/main" id="{996F67CE-5423-2B19-2258-BCD00F3D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1" name="Freeform 1479">
                <a:extLst>
                  <a:ext uri="{FF2B5EF4-FFF2-40B4-BE49-F238E27FC236}">
                    <a16:creationId xmlns:a16="http://schemas.microsoft.com/office/drawing/2014/main" id="{5066012D-6787-471F-D9D0-4010CC2D5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2" name="Freeform 1480">
                <a:extLst>
                  <a:ext uri="{FF2B5EF4-FFF2-40B4-BE49-F238E27FC236}">
                    <a16:creationId xmlns:a16="http://schemas.microsoft.com/office/drawing/2014/main" id="{84B787AE-A006-C545-2A7D-D6CB613FB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3" name="Freeform 1481">
                <a:extLst>
                  <a:ext uri="{FF2B5EF4-FFF2-40B4-BE49-F238E27FC236}">
                    <a16:creationId xmlns:a16="http://schemas.microsoft.com/office/drawing/2014/main" id="{6B635C5A-4FA4-AA12-BCBD-0C8EAB5AA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4" name="Freeform 1482">
                <a:extLst>
                  <a:ext uri="{FF2B5EF4-FFF2-40B4-BE49-F238E27FC236}">
                    <a16:creationId xmlns:a16="http://schemas.microsoft.com/office/drawing/2014/main" id="{D3BA62F3-1AB0-3055-CDE0-741346CE0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5" name="Freeform 1483">
                <a:extLst>
                  <a:ext uri="{FF2B5EF4-FFF2-40B4-BE49-F238E27FC236}">
                    <a16:creationId xmlns:a16="http://schemas.microsoft.com/office/drawing/2014/main" id="{A485DB87-CDA3-D7D3-C3A7-F6EA07CD3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6" name="Freeform 1484">
                <a:extLst>
                  <a:ext uri="{FF2B5EF4-FFF2-40B4-BE49-F238E27FC236}">
                    <a16:creationId xmlns:a16="http://schemas.microsoft.com/office/drawing/2014/main" id="{07570E5E-796F-BD35-2796-2092E0D3B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77" name="Freeform 1485">
                <a:extLst>
                  <a:ext uri="{FF2B5EF4-FFF2-40B4-BE49-F238E27FC236}">
                    <a16:creationId xmlns:a16="http://schemas.microsoft.com/office/drawing/2014/main" id="{5BB5366D-1142-CD56-D8BA-E9B1FA5E6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0521" name="Group 1486">
            <a:extLst>
              <a:ext uri="{FF2B5EF4-FFF2-40B4-BE49-F238E27FC236}">
                <a16:creationId xmlns:a16="http://schemas.microsoft.com/office/drawing/2014/main" id="{B4C69792-2B3E-AF73-506C-980AEA6C177E}"/>
              </a:ext>
            </a:extLst>
          </p:cNvPr>
          <p:cNvGrpSpPr>
            <a:grpSpLocks/>
          </p:cNvGrpSpPr>
          <p:nvPr/>
        </p:nvGrpSpPr>
        <p:grpSpPr bwMode="auto">
          <a:xfrm rot="430460">
            <a:off x="457200" y="3276600"/>
            <a:ext cx="1600200" cy="914400"/>
            <a:chOff x="1445" y="1248"/>
            <a:chExt cx="1819" cy="1153"/>
          </a:xfrm>
        </p:grpSpPr>
        <p:grpSp>
          <p:nvGrpSpPr>
            <p:cNvPr id="22880" name="Group 1487">
              <a:extLst>
                <a:ext uri="{FF2B5EF4-FFF2-40B4-BE49-F238E27FC236}">
                  <a16:creationId xmlns:a16="http://schemas.microsoft.com/office/drawing/2014/main" id="{E91EF6E2-D1E6-81D2-BF4B-6E373CEC927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728" y="2056"/>
              <a:ext cx="372" cy="248"/>
              <a:chOff x="3096" y="3832"/>
              <a:chExt cx="840" cy="560"/>
            </a:xfrm>
          </p:grpSpPr>
          <p:sp>
            <p:nvSpPr>
              <p:cNvPr id="23043" name="Freeform 1488">
                <a:extLst>
                  <a:ext uri="{FF2B5EF4-FFF2-40B4-BE49-F238E27FC236}">
                    <a16:creationId xmlns:a16="http://schemas.microsoft.com/office/drawing/2014/main" id="{963FCEE7-492C-AFD9-2932-D6DF3D957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4" name="Freeform 1489">
                <a:extLst>
                  <a:ext uri="{FF2B5EF4-FFF2-40B4-BE49-F238E27FC236}">
                    <a16:creationId xmlns:a16="http://schemas.microsoft.com/office/drawing/2014/main" id="{7B80C3E5-769D-9525-76ED-C9E898527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5" name="Freeform 1490">
                <a:extLst>
                  <a:ext uri="{FF2B5EF4-FFF2-40B4-BE49-F238E27FC236}">
                    <a16:creationId xmlns:a16="http://schemas.microsoft.com/office/drawing/2014/main" id="{B3AC46C3-F34E-E67E-142B-D60AE7F5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6" name="Freeform 1491">
                <a:extLst>
                  <a:ext uri="{FF2B5EF4-FFF2-40B4-BE49-F238E27FC236}">
                    <a16:creationId xmlns:a16="http://schemas.microsoft.com/office/drawing/2014/main" id="{00CFB2A4-487D-B7AC-7D12-0D15C39F3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7" name="Freeform 1492">
                <a:extLst>
                  <a:ext uri="{FF2B5EF4-FFF2-40B4-BE49-F238E27FC236}">
                    <a16:creationId xmlns:a16="http://schemas.microsoft.com/office/drawing/2014/main" id="{2F458FD1-867E-D73C-9F70-710482CA8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8" name="Freeform 1493">
                <a:extLst>
                  <a:ext uri="{FF2B5EF4-FFF2-40B4-BE49-F238E27FC236}">
                    <a16:creationId xmlns:a16="http://schemas.microsoft.com/office/drawing/2014/main" id="{63599DC5-4204-DACE-3A41-FCF483CB0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9" name="Freeform 1494">
                <a:extLst>
                  <a:ext uri="{FF2B5EF4-FFF2-40B4-BE49-F238E27FC236}">
                    <a16:creationId xmlns:a16="http://schemas.microsoft.com/office/drawing/2014/main" id="{19FD28F3-F09E-09AE-0A21-735E7BBB8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50" name="Freeform 1495">
                <a:extLst>
                  <a:ext uri="{FF2B5EF4-FFF2-40B4-BE49-F238E27FC236}">
                    <a16:creationId xmlns:a16="http://schemas.microsoft.com/office/drawing/2014/main" id="{C7D4A5E1-F775-E14B-0714-3AEAD4DAB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1" name="Group 1496">
              <a:extLst>
                <a:ext uri="{FF2B5EF4-FFF2-40B4-BE49-F238E27FC236}">
                  <a16:creationId xmlns:a16="http://schemas.microsoft.com/office/drawing/2014/main" id="{D7D16634-A6E7-B18E-C562-60DEBE9D6312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919" y="2176"/>
              <a:ext cx="203" cy="248"/>
              <a:chOff x="3096" y="3832"/>
              <a:chExt cx="840" cy="560"/>
            </a:xfrm>
          </p:grpSpPr>
          <p:sp>
            <p:nvSpPr>
              <p:cNvPr id="23035" name="Freeform 1497">
                <a:extLst>
                  <a:ext uri="{FF2B5EF4-FFF2-40B4-BE49-F238E27FC236}">
                    <a16:creationId xmlns:a16="http://schemas.microsoft.com/office/drawing/2014/main" id="{65413128-FC79-9AE1-7456-5EF9BD64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6" name="Freeform 1498">
                <a:extLst>
                  <a:ext uri="{FF2B5EF4-FFF2-40B4-BE49-F238E27FC236}">
                    <a16:creationId xmlns:a16="http://schemas.microsoft.com/office/drawing/2014/main" id="{C47DE5C1-FE19-C084-A21D-B0131FDA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7" name="Freeform 1499">
                <a:extLst>
                  <a:ext uri="{FF2B5EF4-FFF2-40B4-BE49-F238E27FC236}">
                    <a16:creationId xmlns:a16="http://schemas.microsoft.com/office/drawing/2014/main" id="{6F12E395-5235-EC40-6973-533B33FE8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8" name="Freeform 1500">
                <a:extLst>
                  <a:ext uri="{FF2B5EF4-FFF2-40B4-BE49-F238E27FC236}">
                    <a16:creationId xmlns:a16="http://schemas.microsoft.com/office/drawing/2014/main" id="{94FF2846-E7A5-E046-D758-A0FEA9C3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9" name="Freeform 1501">
                <a:extLst>
                  <a:ext uri="{FF2B5EF4-FFF2-40B4-BE49-F238E27FC236}">
                    <a16:creationId xmlns:a16="http://schemas.microsoft.com/office/drawing/2014/main" id="{7C6E5487-AD27-881B-314A-76B2970D7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0" name="Freeform 1502">
                <a:extLst>
                  <a:ext uri="{FF2B5EF4-FFF2-40B4-BE49-F238E27FC236}">
                    <a16:creationId xmlns:a16="http://schemas.microsoft.com/office/drawing/2014/main" id="{3977EEAC-F225-4BEC-D1E4-95307AE4A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1" name="Freeform 1503">
                <a:extLst>
                  <a:ext uri="{FF2B5EF4-FFF2-40B4-BE49-F238E27FC236}">
                    <a16:creationId xmlns:a16="http://schemas.microsoft.com/office/drawing/2014/main" id="{588BB2D2-B31D-3935-6FEA-8878C494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42" name="Freeform 1504">
                <a:extLst>
                  <a:ext uri="{FF2B5EF4-FFF2-40B4-BE49-F238E27FC236}">
                    <a16:creationId xmlns:a16="http://schemas.microsoft.com/office/drawing/2014/main" id="{64C97F28-A546-DB5D-622B-8C9379912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2" name="Group 1505">
              <a:extLst>
                <a:ext uri="{FF2B5EF4-FFF2-40B4-BE49-F238E27FC236}">
                  <a16:creationId xmlns:a16="http://schemas.microsoft.com/office/drawing/2014/main" id="{6631CA1C-0137-0392-B29F-9C3EAD7ED4E4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880" y="2040"/>
              <a:ext cx="204" cy="248"/>
              <a:chOff x="3096" y="3832"/>
              <a:chExt cx="840" cy="560"/>
            </a:xfrm>
          </p:grpSpPr>
          <p:sp>
            <p:nvSpPr>
              <p:cNvPr id="23027" name="Freeform 1506">
                <a:extLst>
                  <a:ext uri="{FF2B5EF4-FFF2-40B4-BE49-F238E27FC236}">
                    <a16:creationId xmlns:a16="http://schemas.microsoft.com/office/drawing/2014/main" id="{E094798E-734D-3791-8A85-E615C1143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8" name="Freeform 1507">
                <a:extLst>
                  <a:ext uri="{FF2B5EF4-FFF2-40B4-BE49-F238E27FC236}">
                    <a16:creationId xmlns:a16="http://schemas.microsoft.com/office/drawing/2014/main" id="{C6D62E59-B864-A814-524A-938D46168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9" name="Freeform 1508">
                <a:extLst>
                  <a:ext uri="{FF2B5EF4-FFF2-40B4-BE49-F238E27FC236}">
                    <a16:creationId xmlns:a16="http://schemas.microsoft.com/office/drawing/2014/main" id="{05F4DFEB-B723-0711-F00A-C33A4CCE5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0" name="Freeform 1509">
                <a:extLst>
                  <a:ext uri="{FF2B5EF4-FFF2-40B4-BE49-F238E27FC236}">
                    <a16:creationId xmlns:a16="http://schemas.microsoft.com/office/drawing/2014/main" id="{A075AE9C-BC30-487B-36E1-754209FE8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1" name="Freeform 1510">
                <a:extLst>
                  <a:ext uri="{FF2B5EF4-FFF2-40B4-BE49-F238E27FC236}">
                    <a16:creationId xmlns:a16="http://schemas.microsoft.com/office/drawing/2014/main" id="{4F3B266B-1D9D-E7E5-312F-09CE1C55F0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2" name="Freeform 1511">
                <a:extLst>
                  <a:ext uri="{FF2B5EF4-FFF2-40B4-BE49-F238E27FC236}">
                    <a16:creationId xmlns:a16="http://schemas.microsoft.com/office/drawing/2014/main" id="{BA13DAED-637D-19C2-D40D-444D2075C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3" name="Freeform 1512">
                <a:extLst>
                  <a:ext uri="{FF2B5EF4-FFF2-40B4-BE49-F238E27FC236}">
                    <a16:creationId xmlns:a16="http://schemas.microsoft.com/office/drawing/2014/main" id="{E9ED5571-8610-ECA2-E22C-CE5FDDFFF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34" name="Freeform 1513">
                <a:extLst>
                  <a:ext uri="{FF2B5EF4-FFF2-40B4-BE49-F238E27FC236}">
                    <a16:creationId xmlns:a16="http://schemas.microsoft.com/office/drawing/2014/main" id="{557C287D-6F33-8B0C-8B1E-857743580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3" name="Group 1514">
              <a:extLst>
                <a:ext uri="{FF2B5EF4-FFF2-40B4-BE49-F238E27FC236}">
                  <a16:creationId xmlns:a16="http://schemas.microsoft.com/office/drawing/2014/main" id="{0A02B854-5C67-7CB5-C4B7-06A620414D26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521" y="1730"/>
              <a:ext cx="204" cy="198"/>
              <a:chOff x="3096" y="3832"/>
              <a:chExt cx="840" cy="560"/>
            </a:xfrm>
          </p:grpSpPr>
          <p:sp>
            <p:nvSpPr>
              <p:cNvPr id="23019" name="Freeform 1515">
                <a:extLst>
                  <a:ext uri="{FF2B5EF4-FFF2-40B4-BE49-F238E27FC236}">
                    <a16:creationId xmlns:a16="http://schemas.microsoft.com/office/drawing/2014/main" id="{25AC2019-27A1-A49B-6B8F-9E89CAC3DC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0" name="Freeform 1516">
                <a:extLst>
                  <a:ext uri="{FF2B5EF4-FFF2-40B4-BE49-F238E27FC236}">
                    <a16:creationId xmlns:a16="http://schemas.microsoft.com/office/drawing/2014/main" id="{2FCAA1CA-1DE8-EB27-6A45-A3E328D16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1" name="Freeform 1517">
                <a:extLst>
                  <a:ext uri="{FF2B5EF4-FFF2-40B4-BE49-F238E27FC236}">
                    <a16:creationId xmlns:a16="http://schemas.microsoft.com/office/drawing/2014/main" id="{691CBC8F-1CFE-F7E7-49E1-733D836B56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2" name="Freeform 1518">
                <a:extLst>
                  <a:ext uri="{FF2B5EF4-FFF2-40B4-BE49-F238E27FC236}">
                    <a16:creationId xmlns:a16="http://schemas.microsoft.com/office/drawing/2014/main" id="{0B8A2B2C-4903-E3E1-54AD-F7CF0EF93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3" name="Freeform 1519">
                <a:extLst>
                  <a:ext uri="{FF2B5EF4-FFF2-40B4-BE49-F238E27FC236}">
                    <a16:creationId xmlns:a16="http://schemas.microsoft.com/office/drawing/2014/main" id="{F5AC3DD7-D7BF-8EC4-CBF4-6CB8509D9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4" name="Freeform 1520">
                <a:extLst>
                  <a:ext uri="{FF2B5EF4-FFF2-40B4-BE49-F238E27FC236}">
                    <a16:creationId xmlns:a16="http://schemas.microsoft.com/office/drawing/2014/main" id="{CF710563-8F21-7D50-F8A7-ECDC7A9DA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5" name="Freeform 1521">
                <a:extLst>
                  <a:ext uri="{FF2B5EF4-FFF2-40B4-BE49-F238E27FC236}">
                    <a16:creationId xmlns:a16="http://schemas.microsoft.com/office/drawing/2014/main" id="{1808CBBF-9C48-7331-7EC9-D036299BA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26" name="Freeform 1522">
                <a:extLst>
                  <a:ext uri="{FF2B5EF4-FFF2-40B4-BE49-F238E27FC236}">
                    <a16:creationId xmlns:a16="http://schemas.microsoft.com/office/drawing/2014/main" id="{5500DEC7-9DCF-24CA-2213-8C92E6F7B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4" name="Group 1523">
              <a:extLst>
                <a:ext uri="{FF2B5EF4-FFF2-40B4-BE49-F238E27FC236}">
                  <a16:creationId xmlns:a16="http://schemas.microsoft.com/office/drawing/2014/main" id="{489E8B6B-3554-011F-32CD-F92914E47EDF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880" y="1362"/>
              <a:ext cx="203" cy="248"/>
              <a:chOff x="3096" y="3832"/>
              <a:chExt cx="840" cy="560"/>
            </a:xfrm>
          </p:grpSpPr>
          <p:sp>
            <p:nvSpPr>
              <p:cNvPr id="23011" name="Freeform 1524">
                <a:extLst>
                  <a:ext uri="{FF2B5EF4-FFF2-40B4-BE49-F238E27FC236}">
                    <a16:creationId xmlns:a16="http://schemas.microsoft.com/office/drawing/2014/main" id="{0F9EDEEE-A435-C3DF-537E-41B2D1B78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2" name="Freeform 1525">
                <a:extLst>
                  <a:ext uri="{FF2B5EF4-FFF2-40B4-BE49-F238E27FC236}">
                    <a16:creationId xmlns:a16="http://schemas.microsoft.com/office/drawing/2014/main" id="{6EC74661-0F39-A435-D7B0-2696D67DB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3" name="Freeform 1526">
                <a:extLst>
                  <a:ext uri="{FF2B5EF4-FFF2-40B4-BE49-F238E27FC236}">
                    <a16:creationId xmlns:a16="http://schemas.microsoft.com/office/drawing/2014/main" id="{46DF490C-6FE7-9A3E-B01D-A7CED2D10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4" name="Freeform 1527">
                <a:extLst>
                  <a:ext uri="{FF2B5EF4-FFF2-40B4-BE49-F238E27FC236}">
                    <a16:creationId xmlns:a16="http://schemas.microsoft.com/office/drawing/2014/main" id="{F783EAD1-E64C-DF43-091B-3ADE140E0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5" name="Freeform 1528">
                <a:extLst>
                  <a:ext uri="{FF2B5EF4-FFF2-40B4-BE49-F238E27FC236}">
                    <a16:creationId xmlns:a16="http://schemas.microsoft.com/office/drawing/2014/main" id="{C7F1A59B-1AD1-CA0E-8107-74518A8AB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6" name="Freeform 1529">
                <a:extLst>
                  <a:ext uri="{FF2B5EF4-FFF2-40B4-BE49-F238E27FC236}">
                    <a16:creationId xmlns:a16="http://schemas.microsoft.com/office/drawing/2014/main" id="{59FDD93E-2DB0-8B60-1D4C-B0A1623E4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7" name="Freeform 1530">
                <a:extLst>
                  <a:ext uri="{FF2B5EF4-FFF2-40B4-BE49-F238E27FC236}">
                    <a16:creationId xmlns:a16="http://schemas.microsoft.com/office/drawing/2014/main" id="{DB1F4F54-5608-4AAF-13F1-75E1EBFA8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8" name="Freeform 1531">
                <a:extLst>
                  <a:ext uri="{FF2B5EF4-FFF2-40B4-BE49-F238E27FC236}">
                    <a16:creationId xmlns:a16="http://schemas.microsoft.com/office/drawing/2014/main" id="{881BF15C-B067-B55A-3651-786D864CA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5" name="Group 1532">
              <a:extLst>
                <a:ext uri="{FF2B5EF4-FFF2-40B4-BE49-F238E27FC236}">
                  <a16:creationId xmlns:a16="http://schemas.microsoft.com/office/drawing/2014/main" id="{AEC63915-A2A8-64CD-70A9-68DDB093DB2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783" y="1289"/>
              <a:ext cx="136" cy="198"/>
              <a:chOff x="3096" y="3832"/>
              <a:chExt cx="840" cy="560"/>
            </a:xfrm>
          </p:grpSpPr>
          <p:sp>
            <p:nvSpPr>
              <p:cNvPr id="23003" name="Freeform 1533">
                <a:extLst>
                  <a:ext uri="{FF2B5EF4-FFF2-40B4-BE49-F238E27FC236}">
                    <a16:creationId xmlns:a16="http://schemas.microsoft.com/office/drawing/2014/main" id="{26F8141D-8E85-C32C-E0AC-5F6E828F6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4" name="Freeform 1534">
                <a:extLst>
                  <a:ext uri="{FF2B5EF4-FFF2-40B4-BE49-F238E27FC236}">
                    <a16:creationId xmlns:a16="http://schemas.microsoft.com/office/drawing/2014/main" id="{93AE447D-456B-7AEC-78A3-B3851DA51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5" name="Freeform 1535">
                <a:extLst>
                  <a:ext uri="{FF2B5EF4-FFF2-40B4-BE49-F238E27FC236}">
                    <a16:creationId xmlns:a16="http://schemas.microsoft.com/office/drawing/2014/main" id="{AF211257-B5DE-1E65-10E0-0A1ABA100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6" name="Freeform 1536">
                <a:extLst>
                  <a:ext uri="{FF2B5EF4-FFF2-40B4-BE49-F238E27FC236}">
                    <a16:creationId xmlns:a16="http://schemas.microsoft.com/office/drawing/2014/main" id="{62F50927-8EC0-9356-25D6-982D40CAB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7" name="Freeform 1537">
                <a:extLst>
                  <a:ext uri="{FF2B5EF4-FFF2-40B4-BE49-F238E27FC236}">
                    <a16:creationId xmlns:a16="http://schemas.microsoft.com/office/drawing/2014/main" id="{47D168EF-EA10-0CE5-A58B-A5072450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8" name="Freeform 1538">
                <a:extLst>
                  <a:ext uri="{FF2B5EF4-FFF2-40B4-BE49-F238E27FC236}">
                    <a16:creationId xmlns:a16="http://schemas.microsoft.com/office/drawing/2014/main" id="{D78F940E-2144-0595-D301-F23FC99EC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9" name="Freeform 1539">
                <a:extLst>
                  <a:ext uri="{FF2B5EF4-FFF2-40B4-BE49-F238E27FC236}">
                    <a16:creationId xmlns:a16="http://schemas.microsoft.com/office/drawing/2014/main" id="{F1228829-F4CC-A453-8316-F5FA05995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10" name="Freeform 1540">
                <a:extLst>
                  <a:ext uri="{FF2B5EF4-FFF2-40B4-BE49-F238E27FC236}">
                    <a16:creationId xmlns:a16="http://schemas.microsoft.com/office/drawing/2014/main" id="{5E0F7907-F164-0C5A-894D-0204602AB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6" name="Group 1541">
              <a:extLst>
                <a:ext uri="{FF2B5EF4-FFF2-40B4-BE49-F238E27FC236}">
                  <a16:creationId xmlns:a16="http://schemas.microsoft.com/office/drawing/2014/main" id="{4ABBDE7E-2C67-D71D-0A00-045DE3A4B0F2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798" y="1710"/>
              <a:ext cx="203" cy="119"/>
              <a:chOff x="3096" y="3832"/>
              <a:chExt cx="840" cy="560"/>
            </a:xfrm>
          </p:grpSpPr>
          <p:sp>
            <p:nvSpPr>
              <p:cNvPr id="22995" name="Freeform 1542">
                <a:extLst>
                  <a:ext uri="{FF2B5EF4-FFF2-40B4-BE49-F238E27FC236}">
                    <a16:creationId xmlns:a16="http://schemas.microsoft.com/office/drawing/2014/main" id="{BE55D96A-634A-602F-0E20-8AD651C13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6" name="Freeform 1543">
                <a:extLst>
                  <a:ext uri="{FF2B5EF4-FFF2-40B4-BE49-F238E27FC236}">
                    <a16:creationId xmlns:a16="http://schemas.microsoft.com/office/drawing/2014/main" id="{56B5722C-F12B-289F-A52C-C81E77C44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7" name="Freeform 1544">
                <a:extLst>
                  <a:ext uri="{FF2B5EF4-FFF2-40B4-BE49-F238E27FC236}">
                    <a16:creationId xmlns:a16="http://schemas.microsoft.com/office/drawing/2014/main" id="{31DB63FC-D78B-C66E-C969-5A9DF98AE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8" name="Freeform 1545">
                <a:extLst>
                  <a:ext uri="{FF2B5EF4-FFF2-40B4-BE49-F238E27FC236}">
                    <a16:creationId xmlns:a16="http://schemas.microsoft.com/office/drawing/2014/main" id="{CD9C0080-0E7A-4F99-2B70-666CE8A70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9" name="Freeform 1546">
                <a:extLst>
                  <a:ext uri="{FF2B5EF4-FFF2-40B4-BE49-F238E27FC236}">
                    <a16:creationId xmlns:a16="http://schemas.microsoft.com/office/drawing/2014/main" id="{B52C7DC3-851E-1E53-F8F0-C9B60207E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0" name="Freeform 1547">
                <a:extLst>
                  <a:ext uri="{FF2B5EF4-FFF2-40B4-BE49-F238E27FC236}">
                    <a16:creationId xmlns:a16="http://schemas.microsoft.com/office/drawing/2014/main" id="{EF0B45A6-21B1-B957-69F9-F99B97928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1" name="Freeform 1548">
                <a:extLst>
                  <a:ext uri="{FF2B5EF4-FFF2-40B4-BE49-F238E27FC236}">
                    <a16:creationId xmlns:a16="http://schemas.microsoft.com/office/drawing/2014/main" id="{7B75C419-69DA-0984-61ED-C87B136C97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02" name="Freeform 1549">
                <a:extLst>
                  <a:ext uri="{FF2B5EF4-FFF2-40B4-BE49-F238E27FC236}">
                    <a16:creationId xmlns:a16="http://schemas.microsoft.com/office/drawing/2014/main" id="{19085AB9-DBD8-5742-4A4D-105474768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7" name="Group 1550">
              <a:extLst>
                <a:ext uri="{FF2B5EF4-FFF2-40B4-BE49-F238E27FC236}">
                  <a16:creationId xmlns:a16="http://schemas.microsoft.com/office/drawing/2014/main" id="{276EA377-96E8-6753-5505-0751F9025FF4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V="1">
              <a:off x="2493" y="2035"/>
              <a:ext cx="406" cy="187"/>
              <a:chOff x="3096" y="3832"/>
              <a:chExt cx="840" cy="560"/>
            </a:xfrm>
          </p:grpSpPr>
          <p:sp>
            <p:nvSpPr>
              <p:cNvPr id="22987" name="Freeform 1551">
                <a:extLst>
                  <a:ext uri="{FF2B5EF4-FFF2-40B4-BE49-F238E27FC236}">
                    <a16:creationId xmlns:a16="http://schemas.microsoft.com/office/drawing/2014/main" id="{CA31261A-2C5F-06B0-7FC3-A9B333796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8" name="Freeform 1552">
                <a:extLst>
                  <a:ext uri="{FF2B5EF4-FFF2-40B4-BE49-F238E27FC236}">
                    <a16:creationId xmlns:a16="http://schemas.microsoft.com/office/drawing/2014/main" id="{806A7384-928C-9E8D-F22E-165E337F5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9" name="Freeform 1553">
                <a:extLst>
                  <a:ext uri="{FF2B5EF4-FFF2-40B4-BE49-F238E27FC236}">
                    <a16:creationId xmlns:a16="http://schemas.microsoft.com/office/drawing/2014/main" id="{A13BDF98-ADAA-5C40-854F-AE08F28AD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0" name="Freeform 1554">
                <a:extLst>
                  <a:ext uri="{FF2B5EF4-FFF2-40B4-BE49-F238E27FC236}">
                    <a16:creationId xmlns:a16="http://schemas.microsoft.com/office/drawing/2014/main" id="{A93936EC-1A5B-2DB4-187A-9606E8C62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1" name="Freeform 1555">
                <a:extLst>
                  <a:ext uri="{FF2B5EF4-FFF2-40B4-BE49-F238E27FC236}">
                    <a16:creationId xmlns:a16="http://schemas.microsoft.com/office/drawing/2014/main" id="{41334E89-F6BD-8DFA-35A0-9A757C900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2" name="Freeform 1556">
                <a:extLst>
                  <a:ext uri="{FF2B5EF4-FFF2-40B4-BE49-F238E27FC236}">
                    <a16:creationId xmlns:a16="http://schemas.microsoft.com/office/drawing/2014/main" id="{ADCBD453-A1C0-9E12-8470-97ADD0CFC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3" name="Freeform 1557">
                <a:extLst>
                  <a:ext uri="{FF2B5EF4-FFF2-40B4-BE49-F238E27FC236}">
                    <a16:creationId xmlns:a16="http://schemas.microsoft.com/office/drawing/2014/main" id="{8F173E45-CE97-A6A1-9121-2C06AA039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94" name="Freeform 1558">
                <a:extLst>
                  <a:ext uri="{FF2B5EF4-FFF2-40B4-BE49-F238E27FC236}">
                    <a16:creationId xmlns:a16="http://schemas.microsoft.com/office/drawing/2014/main" id="{8D94D719-3070-6622-B47F-C960DBF26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8" name="Group 1559">
              <a:extLst>
                <a:ext uri="{FF2B5EF4-FFF2-40B4-BE49-F238E27FC236}">
                  <a16:creationId xmlns:a16="http://schemas.microsoft.com/office/drawing/2014/main" id="{CB1B345C-3155-D9F7-1814-766A18A54789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366" y="1904"/>
              <a:ext cx="204" cy="248"/>
              <a:chOff x="3096" y="3832"/>
              <a:chExt cx="840" cy="560"/>
            </a:xfrm>
          </p:grpSpPr>
          <p:sp>
            <p:nvSpPr>
              <p:cNvPr id="22979" name="Freeform 1560">
                <a:extLst>
                  <a:ext uri="{FF2B5EF4-FFF2-40B4-BE49-F238E27FC236}">
                    <a16:creationId xmlns:a16="http://schemas.microsoft.com/office/drawing/2014/main" id="{1B1A3E08-0510-202F-0B52-0808A885EF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0" name="Freeform 1561">
                <a:extLst>
                  <a:ext uri="{FF2B5EF4-FFF2-40B4-BE49-F238E27FC236}">
                    <a16:creationId xmlns:a16="http://schemas.microsoft.com/office/drawing/2014/main" id="{3A3286B5-DB3B-AA9A-667A-391FD67EE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1" name="Freeform 1562">
                <a:extLst>
                  <a:ext uri="{FF2B5EF4-FFF2-40B4-BE49-F238E27FC236}">
                    <a16:creationId xmlns:a16="http://schemas.microsoft.com/office/drawing/2014/main" id="{8849BD2F-482A-BF2C-2952-C907B47C5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2" name="Freeform 1563">
                <a:extLst>
                  <a:ext uri="{FF2B5EF4-FFF2-40B4-BE49-F238E27FC236}">
                    <a16:creationId xmlns:a16="http://schemas.microsoft.com/office/drawing/2014/main" id="{CC0C5A01-0E6B-D2AA-A8B1-010CE6632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3" name="Freeform 1564">
                <a:extLst>
                  <a:ext uri="{FF2B5EF4-FFF2-40B4-BE49-F238E27FC236}">
                    <a16:creationId xmlns:a16="http://schemas.microsoft.com/office/drawing/2014/main" id="{FF3B6F91-BC09-84FF-D4A7-5B839FE5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4" name="Freeform 1565">
                <a:extLst>
                  <a:ext uri="{FF2B5EF4-FFF2-40B4-BE49-F238E27FC236}">
                    <a16:creationId xmlns:a16="http://schemas.microsoft.com/office/drawing/2014/main" id="{DEF5A753-CEDB-2E14-DC8E-B9E55BBA2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5" name="Freeform 1566">
                <a:extLst>
                  <a:ext uri="{FF2B5EF4-FFF2-40B4-BE49-F238E27FC236}">
                    <a16:creationId xmlns:a16="http://schemas.microsoft.com/office/drawing/2014/main" id="{EC72A07C-A4F9-C53E-CC09-197F4C650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86" name="Freeform 1567">
                <a:extLst>
                  <a:ext uri="{FF2B5EF4-FFF2-40B4-BE49-F238E27FC236}">
                    <a16:creationId xmlns:a16="http://schemas.microsoft.com/office/drawing/2014/main" id="{ABE147CA-076D-EBCE-FCA8-DE8AF5EBC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89" name="Group 1568">
              <a:extLst>
                <a:ext uri="{FF2B5EF4-FFF2-40B4-BE49-F238E27FC236}">
                  <a16:creationId xmlns:a16="http://schemas.microsoft.com/office/drawing/2014/main" id="{4EFA2190-7EA3-7085-83BF-5DD883F3FF27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168" y="2176"/>
              <a:ext cx="203" cy="248"/>
              <a:chOff x="3096" y="3832"/>
              <a:chExt cx="840" cy="560"/>
            </a:xfrm>
          </p:grpSpPr>
          <p:sp>
            <p:nvSpPr>
              <p:cNvPr id="22971" name="Freeform 1569">
                <a:extLst>
                  <a:ext uri="{FF2B5EF4-FFF2-40B4-BE49-F238E27FC236}">
                    <a16:creationId xmlns:a16="http://schemas.microsoft.com/office/drawing/2014/main" id="{65EACE42-91FD-A037-C091-AB915008A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2" name="Freeform 1570">
                <a:extLst>
                  <a:ext uri="{FF2B5EF4-FFF2-40B4-BE49-F238E27FC236}">
                    <a16:creationId xmlns:a16="http://schemas.microsoft.com/office/drawing/2014/main" id="{2824B41E-9CC1-BF97-52EA-E2B250A00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3" name="Freeform 1571">
                <a:extLst>
                  <a:ext uri="{FF2B5EF4-FFF2-40B4-BE49-F238E27FC236}">
                    <a16:creationId xmlns:a16="http://schemas.microsoft.com/office/drawing/2014/main" id="{F9D5B5F1-1BBB-4D2E-DD07-4749DFD9B1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4" name="Freeform 1572">
                <a:extLst>
                  <a:ext uri="{FF2B5EF4-FFF2-40B4-BE49-F238E27FC236}">
                    <a16:creationId xmlns:a16="http://schemas.microsoft.com/office/drawing/2014/main" id="{D1CC1F91-9A2E-9421-AA46-2A9E5D25C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5" name="Freeform 1573">
                <a:extLst>
                  <a:ext uri="{FF2B5EF4-FFF2-40B4-BE49-F238E27FC236}">
                    <a16:creationId xmlns:a16="http://schemas.microsoft.com/office/drawing/2014/main" id="{FE5DAE98-1EAE-378C-3527-C10C0DF94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6" name="Freeform 1574">
                <a:extLst>
                  <a:ext uri="{FF2B5EF4-FFF2-40B4-BE49-F238E27FC236}">
                    <a16:creationId xmlns:a16="http://schemas.microsoft.com/office/drawing/2014/main" id="{DF63DCBC-311B-33A8-F3E2-E83A34A90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7" name="Freeform 1575">
                <a:extLst>
                  <a:ext uri="{FF2B5EF4-FFF2-40B4-BE49-F238E27FC236}">
                    <a16:creationId xmlns:a16="http://schemas.microsoft.com/office/drawing/2014/main" id="{B81455E6-438F-B585-293E-7849E7901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8" name="Freeform 1576">
                <a:extLst>
                  <a:ext uri="{FF2B5EF4-FFF2-40B4-BE49-F238E27FC236}">
                    <a16:creationId xmlns:a16="http://schemas.microsoft.com/office/drawing/2014/main" id="{A0A7E477-C2D3-541B-BB63-6FED8B430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0" name="Group 1577">
              <a:extLst>
                <a:ext uri="{FF2B5EF4-FFF2-40B4-BE49-F238E27FC236}">
                  <a16:creationId xmlns:a16="http://schemas.microsoft.com/office/drawing/2014/main" id="{CD63E814-C0D6-034A-1C6B-E8FFFBDE4F5B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442" y="1866"/>
              <a:ext cx="203" cy="198"/>
              <a:chOff x="3096" y="3832"/>
              <a:chExt cx="840" cy="560"/>
            </a:xfrm>
          </p:grpSpPr>
          <p:sp>
            <p:nvSpPr>
              <p:cNvPr id="22963" name="Freeform 1578">
                <a:extLst>
                  <a:ext uri="{FF2B5EF4-FFF2-40B4-BE49-F238E27FC236}">
                    <a16:creationId xmlns:a16="http://schemas.microsoft.com/office/drawing/2014/main" id="{5BF3353C-A2DF-B4E7-5267-1A216B744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4" name="Freeform 1579">
                <a:extLst>
                  <a:ext uri="{FF2B5EF4-FFF2-40B4-BE49-F238E27FC236}">
                    <a16:creationId xmlns:a16="http://schemas.microsoft.com/office/drawing/2014/main" id="{C375844D-EDA1-8A19-D92F-52804B7EF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5" name="Freeform 1580">
                <a:extLst>
                  <a:ext uri="{FF2B5EF4-FFF2-40B4-BE49-F238E27FC236}">
                    <a16:creationId xmlns:a16="http://schemas.microsoft.com/office/drawing/2014/main" id="{EBCF8872-0F15-262A-EBBD-1DC16A590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6" name="Freeform 1581">
                <a:extLst>
                  <a:ext uri="{FF2B5EF4-FFF2-40B4-BE49-F238E27FC236}">
                    <a16:creationId xmlns:a16="http://schemas.microsoft.com/office/drawing/2014/main" id="{D3ECB7B6-A21E-BDDD-9085-D6891A7F7E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7" name="Freeform 1582">
                <a:extLst>
                  <a:ext uri="{FF2B5EF4-FFF2-40B4-BE49-F238E27FC236}">
                    <a16:creationId xmlns:a16="http://schemas.microsoft.com/office/drawing/2014/main" id="{FBA204B8-DA42-3EB9-B724-E9E29AF47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8" name="Freeform 1583">
                <a:extLst>
                  <a:ext uri="{FF2B5EF4-FFF2-40B4-BE49-F238E27FC236}">
                    <a16:creationId xmlns:a16="http://schemas.microsoft.com/office/drawing/2014/main" id="{F8301691-64A7-9A2D-3F07-B23AC23BC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9" name="Freeform 1584">
                <a:extLst>
                  <a:ext uri="{FF2B5EF4-FFF2-40B4-BE49-F238E27FC236}">
                    <a16:creationId xmlns:a16="http://schemas.microsoft.com/office/drawing/2014/main" id="{BA92E5FF-EA25-7A7B-EA3E-95034B0933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70" name="Freeform 1585">
                <a:extLst>
                  <a:ext uri="{FF2B5EF4-FFF2-40B4-BE49-F238E27FC236}">
                    <a16:creationId xmlns:a16="http://schemas.microsoft.com/office/drawing/2014/main" id="{99A39741-C0AD-8E66-7013-2446046B4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1" name="Group 1586">
              <a:extLst>
                <a:ext uri="{FF2B5EF4-FFF2-40B4-BE49-F238E27FC236}">
                  <a16:creationId xmlns:a16="http://schemas.microsoft.com/office/drawing/2014/main" id="{A50DEB1A-2ADF-D180-1EAC-78ADACE62EE1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956" y="1319"/>
              <a:ext cx="203" cy="198"/>
              <a:chOff x="3096" y="3832"/>
              <a:chExt cx="840" cy="560"/>
            </a:xfrm>
          </p:grpSpPr>
          <p:sp>
            <p:nvSpPr>
              <p:cNvPr id="22955" name="Freeform 1587">
                <a:extLst>
                  <a:ext uri="{FF2B5EF4-FFF2-40B4-BE49-F238E27FC236}">
                    <a16:creationId xmlns:a16="http://schemas.microsoft.com/office/drawing/2014/main" id="{F5DEB974-3B7B-EC12-7FFB-46C27A27E2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6" name="Freeform 1588">
                <a:extLst>
                  <a:ext uri="{FF2B5EF4-FFF2-40B4-BE49-F238E27FC236}">
                    <a16:creationId xmlns:a16="http://schemas.microsoft.com/office/drawing/2014/main" id="{C5EF3A12-5C49-8D7A-13E5-9592FF9E8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7" name="Freeform 1589">
                <a:extLst>
                  <a:ext uri="{FF2B5EF4-FFF2-40B4-BE49-F238E27FC236}">
                    <a16:creationId xmlns:a16="http://schemas.microsoft.com/office/drawing/2014/main" id="{3B7F97D3-EA8A-739F-DB3C-A0E6114D01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8" name="Freeform 1590">
                <a:extLst>
                  <a:ext uri="{FF2B5EF4-FFF2-40B4-BE49-F238E27FC236}">
                    <a16:creationId xmlns:a16="http://schemas.microsoft.com/office/drawing/2014/main" id="{4F461611-1802-5061-12DB-CFA3A13BB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9" name="Freeform 1591">
                <a:extLst>
                  <a:ext uri="{FF2B5EF4-FFF2-40B4-BE49-F238E27FC236}">
                    <a16:creationId xmlns:a16="http://schemas.microsoft.com/office/drawing/2014/main" id="{DCF45403-004D-04A3-9E1D-FBDDBA015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0" name="Freeform 1592">
                <a:extLst>
                  <a:ext uri="{FF2B5EF4-FFF2-40B4-BE49-F238E27FC236}">
                    <a16:creationId xmlns:a16="http://schemas.microsoft.com/office/drawing/2014/main" id="{E8C1FEED-C690-5CA6-D8F6-0DF4D24399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1" name="Freeform 1593">
                <a:extLst>
                  <a:ext uri="{FF2B5EF4-FFF2-40B4-BE49-F238E27FC236}">
                    <a16:creationId xmlns:a16="http://schemas.microsoft.com/office/drawing/2014/main" id="{8558CA04-3542-2102-D6A0-048E20747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62" name="Freeform 1594">
                <a:extLst>
                  <a:ext uri="{FF2B5EF4-FFF2-40B4-BE49-F238E27FC236}">
                    <a16:creationId xmlns:a16="http://schemas.microsoft.com/office/drawing/2014/main" id="{70474660-DA78-AB49-56C1-85DC83F9E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2" name="Group 1595">
              <a:extLst>
                <a:ext uri="{FF2B5EF4-FFF2-40B4-BE49-F238E27FC236}">
                  <a16:creationId xmlns:a16="http://schemas.microsoft.com/office/drawing/2014/main" id="{72C19D28-E32B-378F-A73B-402F6137D624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H="1">
              <a:off x="3078" y="2079"/>
              <a:ext cx="136" cy="237"/>
              <a:chOff x="3096" y="3832"/>
              <a:chExt cx="840" cy="560"/>
            </a:xfrm>
          </p:grpSpPr>
          <p:sp>
            <p:nvSpPr>
              <p:cNvPr id="22947" name="Freeform 1596">
                <a:extLst>
                  <a:ext uri="{FF2B5EF4-FFF2-40B4-BE49-F238E27FC236}">
                    <a16:creationId xmlns:a16="http://schemas.microsoft.com/office/drawing/2014/main" id="{97C78BF1-51B1-0800-4B08-8FD7858E2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8" name="Freeform 1597">
                <a:extLst>
                  <a:ext uri="{FF2B5EF4-FFF2-40B4-BE49-F238E27FC236}">
                    <a16:creationId xmlns:a16="http://schemas.microsoft.com/office/drawing/2014/main" id="{1C6EDD72-D3CD-0E69-5F21-8C4AD6951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9" name="Freeform 1598">
                <a:extLst>
                  <a:ext uri="{FF2B5EF4-FFF2-40B4-BE49-F238E27FC236}">
                    <a16:creationId xmlns:a16="http://schemas.microsoft.com/office/drawing/2014/main" id="{030FE471-0BE9-B316-2887-E39139C3A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0" name="Freeform 1599">
                <a:extLst>
                  <a:ext uri="{FF2B5EF4-FFF2-40B4-BE49-F238E27FC236}">
                    <a16:creationId xmlns:a16="http://schemas.microsoft.com/office/drawing/2014/main" id="{80A14514-DFC1-86D9-CA47-EEFFA1A96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1" name="Freeform 1600">
                <a:extLst>
                  <a:ext uri="{FF2B5EF4-FFF2-40B4-BE49-F238E27FC236}">
                    <a16:creationId xmlns:a16="http://schemas.microsoft.com/office/drawing/2014/main" id="{2D55CD65-909A-33CA-77EF-591B86B9A1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2" name="Freeform 1601">
                <a:extLst>
                  <a:ext uri="{FF2B5EF4-FFF2-40B4-BE49-F238E27FC236}">
                    <a16:creationId xmlns:a16="http://schemas.microsoft.com/office/drawing/2014/main" id="{F3761E0B-CFD8-FE71-E6E9-1DAC72602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3" name="Freeform 1602">
                <a:extLst>
                  <a:ext uri="{FF2B5EF4-FFF2-40B4-BE49-F238E27FC236}">
                    <a16:creationId xmlns:a16="http://schemas.microsoft.com/office/drawing/2014/main" id="{9BEA9AC1-B437-A675-B639-601C11FF0A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54" name="Freeform 1603">
                <a:extLst>
                  <a:ext uri="{FF2B5EF4-FFF2-40B4-BE49-F238E27FC236}">
                    <a16:creationId xmlns:a16="http://schemas.microsoft.com/office/drawing/2014/main" id="{D575F62A-BDD0-0A10-E44C-A26B9DD3A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3" name="Group 1604">
              <a:extLst>
                <a:ext uri="{FF2B5EF4-FFF2-40B4-BE49-F238E27FC236}">
                  <a16:creationId xmlns:a16="http://schemas.microsoft.com/office/drawing/2014/main" id="{49C156E8-EDC5-2ADC-DFDC-672B83B9DD4D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V="1">
              <a:off x="2890" y="1350"/>
              <a:ext cx="136" cy="198"/>
              <a:chOff x="3096" y="3832"/>
              <a:chExt cx="840" cy="560"/>
            </a:xfrm>
          </p:grpSpPr>
          <p:sp>
            <p:nvSpPr>
              <p:cNvPr id="22939" name="Freeform 1605">
                <a:extLst>
                  <a:ext uri="{FF2B5EF4-FFF2-40B4-BE49-F238E27FC236}">
                    <a16:creationId xmlns:a16="http://schemas.microsoft.com/office/drawing/2014/main" id="{EB415030-DB57-E231-BF3F-43214863C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0" name="Freeform 1606">
                <a:extLst>
                  <a:ext uri="{FF2B5EF4-FFF2-40B4-BE49-F238E27FC236}">
                    <a16:creationId xmlns:a16="http://schemas.microsoft.com/office/drawing/2014/main" id="{3022E0DA-8DE5-032D-A7B0-640FA48CE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1" name="Freeform 1607">
                <a:extLst>
                  <a:ext uri="{FF2B5EF4-FFF2-40B4-BE49-F238E27FC236}">
                    <a16:creationId xmlns:a16="http://schemas.microsoft.com/office/drawing/2014/main" id="{40DA40AC-83CB-A2DF-51F6-DD1BAD5D21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2" name="Freeform 1608">
                <a:extLst>
                  <a:ext uri="{FF2B5EF4-FFF2-40B4-BE49-F238E27FC236}">
                    <a16:creationId xmlns:a16="http://schemas.microsoft.com/office/drawing/2014/main" id="{57B4F134-5EB5-DEB3-9B3B-C513EF221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3" name="Freeform 1609">
                <a:extLst>
                  <a:ext uri="{FF2B5EF4-FFF2-40B4-BE49-F238E27FC236}">
                    <a16:creationId xmlns:a16="http://schemas.microsoft.com/office/drawing/2014/main" id="{E0330A5F-F7A2-0163-3541-DB532EA82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4" name="Freeform 1610">
                <a:extLst>
                  <a:ext uri="{FF2B5EF4-FFF2-40B4-BE49-F238E27FC236}">
                    <a16:creationId xmlns:a16="http://schemas.microsoft.com/office/drawing/2014/main" id="{D6B0BA0F-1BB5-9CA5-D3F5-61619D9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5" name="Freeform 1611">
                <a:extLst>
                  <a:ext uri="{FF2B5EF4-FFF2-40B4-BE49-F238E27FC236}">
                    <a16:creationId xmlns:a16="http://schemas.microsoft.com/office/drawing/2014/main" id="{F5C18056-4C03-68FC-CCAD-928E4F7BE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46" name="Freeform 1612">
                <a:extLst>
                  <a:ext uri="{FF2B5EF4-FFF2-40B4-BE49-F238E27FC236}">
                    <a16:creationId xmlns:a16="http://schemas.microsoft.com/office/drawing/2014/main" id="{A0C521C3-EFB9-8CBF-D5BE-65ED657A4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4" name="Group 1613">
              <a:extLst>
                <a:ext uri="{FF2B5EF4-FFF2-40B4-BE49-F238E27FC236}">
                  <a16:creationId xmlns:a16="http://schemas.microsoft.com/office/drawing/2014/main" id="{08900952-0FDD-E10E-E2A4-F4E4D1B1535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H="1">
              <a:off x="1656" y="1399"/>
              <a:ext cx="131" cy="237"/>
              <a:chOff x="3096" y="3832"/>
              <a:chExt cx="840" cy="560"/>
            </a:xfrm>
          </p:grpSpPr>
          <p:sp>
            <p:nvSpPr>
              <p:cNvPr id="22931" name="Freeform 1614">
                <a:extLst>
                  <a:ext uri="{FF2B5EF4-FFF2-40B4-BE49-F238E27FC236}">
                    <a16:creationId xmlns:a16="http://schemas.microsoft.com/office/drawing/2014/main" id="{751C5A54-0CA3-A723-E7C4-C1A2E9DA8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2" name="Freeform 1615">
                <a:extLst>
                  <a:ext uri="{FF2B5EF4-FFF2-40B4-BE49-F238E27FC236}">
                    <a16:creationId xmlns:a16="http://schemas.microsoft.com/office/drawing/2014/main" id="{7873AEEE-A8F9-24D0-1913-40B07E0F5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3" name="Freeform 1616">
                <a:extLst>
                  <a:ext uri="{FF2B5EF4-FFF2-40B4-BE49-F238E27FC236}">
                    <a16:creationId xmlns:a16="http://schemas.microsoft.com/office/drawing/2014/main" id="{81BD3EDE-9496-71C1-4652-BDD7DDB14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4" name="Freeform 1617">
                <a:extLst>
                  <a:ext uri="{FF2B5EF4-FFF2-40B4-BE49-F238E27FC236}">
                    <a16:creationId xmlns:a16="http://schemas.microsoft.com/office/drawing/2014/main" id="{3497DB0C-E1E7-90FB-78DF-A667AF903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5" name="Freeform 1618">
                <a:extLst>
                  <a:ext uri="{FF2B5EF4-FFF2-40B4-BE49-F238E27FC236}">
                    <a16:creationId xmlns:a16="http://schemas.microsoft.com/office/drawing/2014/main" id="{73BB3E2E-89DE-46C1-8AF6-FD41575BD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6" name="Freeform 1619">
                <a:extLst>
                  <a:ext uri="{FF2B5EF4-FFF2-40B4-BE49-F238E27FC236}">
                    <a16:creationId xmlns:a16="http://schemas.microsoft.com/office/drawing/2014/main" id="{7D50B954-452C-DBBA-AF99-A4B51D978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7" name="Freeform 1620">
                <a:extLst>
                  <a:ext uri="{FF2B5EF4-FFF2-40B4-BE49-F238E27FC236}">
                    <a16:creationId xmlns:a16="http://schemas.microsoft.com/office/drawing/2014/main" id="{B7D710E2-35CB-43E8-7007-CA53DF54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8" name="Freeform 1621">
                <a:extLst>
                  <a:ext uri="{FF2B5EF4-FFF2-40B4-BE49-F238E27FC236}">
                    <a16:creationId xmlns:a16="http://schemas.microsoft.com/office/drawing/2014/main" id="{1B65C237-F0FC-F171-730F-34A537650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5" name="Group 1622">
              <a:extLst>
                <a:ext uri="{FF2B5EF4-FFF2-40B4-BE49-F238E27FC236}">
                  <a16:creationId xmlns:a16="http://schemas.microsoft.com/office/drawing/2014/main" id="{E9DEFC1C-4846-EDB9-5F05-F91D9AF2AFD8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 flipH="1">
              <a:off x="2191" y="1768"/>
              <a:ext cx="208" cy="118"/>
              <a:chOff x="3096" y="3832"/>
              <a:chExt cx="840" cy="560"/>
            </a:xfrm>
          </p:grpSpPr>
          <p:sp>
            <p:nvSpPr>
              <p:cNvPr id="22923" name="Freeform 1623">
                <a:extLst>
                  <a:ext uri="{FF2B5EF4-FFF2-40B4-BE49-F238E27FC236}">
                    <a16:creationId xmlns:a16="http://schemas.microsoft.com/office/drawing/2014/main" id="{8B88613F-0417-D230-73BE-75445F9F0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4" name="Freeform 1624">
                <a:extLst>
                  <a:ext uri="{FF2B5EF4-FFF2-40B4-BE49-F238E27FC236}">
                    <a16:creationId xmlns:a16="http://schemas.microsoft.com/office/drawing/2014/main" id="{5B7A4D0E-3A05-5439-8D41-67746771B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5" name="Freeform 1625">
                <a:extLst>
                  <a:ext uri="{FF2B5EF4-FFF2-40B4-BE49-F238E27FC236}">
                    <a16:creationId xmlns:a16="http://schemas.microsoft.com/office/drawing/2014/main" id="{FDE3DBCF-7B8A-092D-9258-A0E6B5492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6" name="Freeform 1626">
                <a:extLst>
                  <a:ext uri="{FF2B5EF4-FFF2-40B4-BE49-F238E27FC236}">
                    <a16:creationId xmlns:a16="http://schemas.microsoft.com/office/drawing/2014/main" id="{45BD9C15-B4AC-F76B-67C7-89C95D470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7" name="Freeform 1627">
                <a:extLst>
                  <a:ext uri="{FF2B5EF4-FFF2-40B4-BE49-F238E27FC236}">
                    <a16:creationId xmlns:a16="http://schemas.microsoft.com/office/drawing/2014/main" id="{8051430A-FBCD-9A03-9DA9-AF32EE743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8" name="Freeform 1628">
                <a:extLst>
                  <a:ext uri="{FF2B5EF4-FFF2-40B4-BE49-F238E27FC236}">
                    <a16:creationId xmlns:a16="http://schemas.microsoft.com/office/drawing/2014/main" id="{C704C3B8-2E5C-4144-008F-7518EFCAA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9" name="Freeform 1629">
                <a:extLst>
                  <a:ext uri="{FF2B5EF4-FFF2-40B4-BE49-F238E27FC236}">
                    <a16:creationId xmlns:a16="http://schemas.microsoft.com/office/drawing/2014/main" id="{485DB581-9941-4D9E-28CF-DA49D0B8D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30" name="Freeform 1630">
                <a:extLst>
                  <a:ext uri="{FF2B5EF4-FFF2-40B4-BE49-F238E27FC236}">
                    <a16:creationId xmlns:a16="http://schemas.microsoft.com/office/drawing/2014/main" id="{C832A100-0AFD-DE2E-0046-15E98DECA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6" name="Group 1631">
              <a:extLst>
                <a:ext uri="{FF2B5EF4-FFF2-40B4-BE49-F238E27FC236}">
                  <a16:creationId xmlns:a16="http://schemas.microsoft.com/office/drawing/2014/main" id="{52B251E3-4043-742E-1C59-FCC7149A2B00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521" y="2065"/>
              <a:ext cx="204" cy="198"/>
              <a:chOff x="3096" y="3832"/>
              <a:chExt cx="840" cy="560"/>
            </a:xfrm>
          </p:grpSpPr>
          <p:sp>
            <p:nvSpPr>
              <p:cNvPr id="22915" name="Freeform 1632">
                <a:extLst>
                  <a:ext uri="{FF2B5EF4-FFF2-40B4-BE49-F238E27FC236}">
                    <a16:creationId xmlns:a16="http://schemas.microsoft.com/office/drawing/2014/main" id="{8F73DD1A-5F27-E7B6-0418-4FFD41A2D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6" name="Freeform 1633">
                <a:extLst>
                  <a:ext uri="{FF2B5EF4-FFF2-40B4-BE49-F238E27FC236}">
                    <a16:creationId xmlns:a16="http://schemas.microsoft.com/office/drawing/2014/main" id="{1AC53200-D118-A691-73CA-BEBDFBA3D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7" name="Freeform 1634">
                <a:extLst>
                  <a:ext uri="{FF2B5EF4-FFF2-40B4-BE49-F238E27FC236}">
                    <a16:creationId xmlns:a16="http://schemas.microsoft.com/office/drawing/2014/main" id="{03DF57B6-A75F-7162-4EE8-A000B1DD4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8" name="Freeform 1635">
                <a:extLst>
                  <a:ext uri="{FF2B5EF4-FFF2-40B4-BE49-F238E27FC236}">
                    <a16:creationId xmlns:a16="http://schemas.microsoft.com/office/drawing/2014/main" id="{EC9F8C90-34EA-EE7F-ABDE-492B8DB62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9" name="Freeform 1636">
                <a:extLst>
                  <a:ext uri="{FF2B5EF4-FFF2-40B4-BE49-F238E27FC236}">
                    <a16:creationId xmlns:a16="http://schemas.microsoft.com/office/drawing/2014/main" id="{7E004B41-F596-48AA-359D-8D0A784CB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0" name="Freeform 1637">
                <a:extLst>
                  <a:ext uri="{FF2B5EF4-FFF2-40B4-BE49-F238E27FC236}">
                    <a16:creationId xmlns:a16="http://schemas.microsoft.com/office/drawing/2014/main" id="{D4EA679C-3EE5-0F53-29CA-7DEA964125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1" name="Freeform 1638">
                <a:extLst>
                  <a:ext uri="{FF2B5EF4-FFF2-40B4-BE49-F238E27FC236}">
                    <a16:creationId xmlns:a16="http://schemas.microsoft.com/office/drawing/2014/main" id="{52F0DEBD-1FC1-7B60-1968-7BF17E477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22" name="Freeform 1639">
                <a:extLst>
                  <a:ext uri="{FF2B5EF4-FFF2-40B4-BE49-F238E27FC236}">
                    <a16:creationId xmlns:a16="http://schemas.microsoft.com/office/drawing/2014/main" id="{C6ECDBA9-AAA9-D254-B4E8-221145695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7" name="Group 1640">
              <a:extLst>
                <a:ext uri="{FF2B5EF4-FFF2-40B4-BE49-F238E27FC236}">
                  <a16:creationId xmlns:a16="http://schemas.microsoft.com/office/drawing/2014/main" id="{E5255449-67A9-F3CD-4EE4-863380D71E9D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1758" y="1862"/>
              <a:ext cx="203" cy="198"/>
              <a:chOff x="3096" y="3832"/>
              <a:chExt cx="840" cy="560"/>
            </a:xfrm>
          </p:grpSpPr>
          <p:sp>
            <p:nvSpPr>
              <p:cNvPr id="22907" name="Freeform 1641">
                <a:extLst>
                  <a:ext uri="{FF2B5EF4-FFF2-40B4-BE49-F238E27FC236}">
                    <a16:creationId xmlns:a16="http://schemas.microsoft.com/office/drawing/2014/main" id="{497DEB22-49AD-19A4-3C3A-E310AAC1B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8" name="Freeform 1642">
                <a:extLst>
                  <a:ext uri="{FF2B5EF4-FFF2-40B4-BE49-F238E27FC236}">
                    <a16:creationId xmlns:a16="http://schemas.microsoft.com/office/drawing/2014/main" id="{EDDB9289-6A8E-CAA4-07FC-5C7B2B73B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9" name="Freeform 1643">
                <a:extLst>
                  <a:ext uri="{FF2B5EF4-FFF2-40B4-BE49-F238E27FC236}">
                    <a16:creationId xmlns:a16="http://schemas.microsoft.com/office/drawing/2014/main" id="{1D0D55C1-FC6E-66ED-5D73-C30A728A9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0" name="Freeform 1644">
                <a:extLst>
                  <a:ext uri="{FF2B5EF4-FFF2-40B4-BE49-F238E27FC236}">
                    <a16:creationId xmlns:a16="http://schemas.microsoft.com/office/drawing/2014/main" id="{1EBABB45-4273-61A7-CF20-1EF80CD25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1" name="Freeform 1645">
                <a:extLst>
                  <a:ext uri="{FF2B5EF4-FFF2-40B4-BE49-F238E27FC236}">
                    <a16:creationId xmlns:a16="http://schemas.microsoft.com/office/drawing/2014/main" id="{239BAE40-E1DC-2125-C42C-A14AB76A0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2" name="Freeform 1646">
                <a:extLst>
                  <a:ext uri="{FF2B5EF4-FFF2-40B4-BE49-F238E27FC236}">
                    <a16:creationId xmlns:a16="http://schemas.microsoft.com/office/drawing/2014/main" id="{F325F28A-5375-8C4A-6A84-90649BA3E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3" name="Freeform 1647">
                <a:extLst>
                  <a:ext uri="{FF2B5EF4-FFF2-40B4-BE49-F238E27FC236}">
                    <a16:creationId xmlns:a16="http://schemas.microsoft.com/office/drawing/2014/main" id="{4EAC6C56-A1A7-F09D-CEC5-282F7A16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14" name="Freeform 1648">
                <a:extLst>
                  <a:ext uri="{FF2B5EF4-FFF2-40B4-BE49-F238E27FC236}">
                    <a16:creationId xmlns:a16="http://schemas.microsoft.com/office/drawing/2014/main" id="{DD6E0929-0199-3104-E7BB-26F5C6EDD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898" name="Group 1649">
              <a:extLst>
                <a:ext uri="{FF2B5EF4-FFF2-40B4-BE49-F238E27FC236}">
                  <a16:creationId xmlns:a16="http://schemas.microsoft.com/office/drawing/2014/main" id="{9B413B1C-E5FE-7CBC-66BD-0FC2F3BCA4A9}"/>
                </a:ext>
              </a:extLst>
            </p:cNvPr>
            <p:cNvGrpSpPr>
              <a:grpSpLocks/>
            </p:cNvGrpSpPr>
            <p:nvPr/>
          </p:nvGrpSpPr>
          <p:grpSpPr bwMode="auto">
            <a:xfrm rot="5805846">
              <a:off x="2905" y="1251"/>
              <a:ext cx="204" cy="198"/>
              <a:chOff x="3096" y="3832"/>
              <a:chExt cx="840" cy="560"/>
            </a:xfrm>
          </p:grpSpPr>
          <p:sp>
            <p:nvSpPr>
              <p:cNvPr id="22899" name="Freeform 1650">
                <a:extLst>
                  <a:ext uri="{FF2B5EF4-FFF2-40B4-BE49-F238E27FC236}">
                    <a16:creationId xmlns:a16="http://schemas.microsoft.com/office/drawing/2014/main" id="{FA1BD4CB-9EEE-A9F5-0086-6821E6629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0" name="Freeform 1651">
                <a:extLst>
                  <a:ext uri="{FF2B5EF4-FFF2-40B4-BE49-F238E27FC236}">
                    <a16:creationId xmlns:a16="http://schemas.microsoft.com/office/drawing/2014/main" id="{2E256D4D-C662-F7C5-67D3-AE77B6E2F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1" name="Freeform 1652">
                <a:extLst>
                  <a:ext uri="{FF2B5EF4-FFF2-40B4-BE49-F238E27FC236}">
                    <a16:creationId xmlns:a16="http://schemas.microsoft.com/office/drawing/2014/main" id="{5F048A49-B35B-ED78-7B00-3AA295709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2" name="Freeform 1653">
                <a:extLst>
                  <a:ext uri="{FF2B5EF4-FFF2-40B4-BE49-F238E27FC236}">
                    <a16:creationId xmlns:a16="http://schemas.microsoft.com/office/drawing/2014/main" id="{68760FFB-09F9-EAED-CCAF-B37F2D34F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3" name="Freeform 1654">
                <a:extLst>
                  <a:ext uri="{FF2B5EF4-FFF2-40B4-BE49-F238E27FC236}">
                    <a16:creationId xmlns:a16="http://schemas.microsoft.com/office/drawing/2014/main" id="{0662D44C-0405-B978-3C05-C5BA31F2E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4" name="Freeform 1655">
                <a:extLst>
                  <a:ext uri="{FF2B5EF4-FFF2-40B4-BE49-F238E27FC236}">
                    <a16:creationId xmlns:a16="http://schemas.microsoft.com/office/drawing/2014/main" id="{2F915AF9-31DE-4988-81DE-27987F5B1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5" name="Freeform 1656">
                <a:extLst>
                  <a:ext uri="{FF2B5EF4-FFF2-40B4-BE49-F238E27FC236}">
                    <a16:creationId xmlns:a16="http://schemas.microsoft.com/office/drawing/2014/main" id="{48E1AA72-C02C-062C-49B8-19F91DD5C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06" name="Freeform 1657">
                <a:extLst>
                  <a:ext uri="{FF2B5EF4-FFF2-40B4-BE49-F238E27FC236}">
                    <a16:creationId xmlns:a16="http://schemas.microsoft.com/office/drawing/2014/main" id="{9CE80231-01F2-651E-CA11-11322C9D1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996" name="Group 876">
            <a:extLst>
              <a:ext uri="{FF2B5EF4-FFF2-40B4-BE49-F238E27FC236}">
                <a16:creationId xmlns:a16="http://schemas.microsoft.com/office/drawing/2014/main" id="{7344184F-810E-0652-2A92-75D81424DF70}"/>
              </a:ext>
            </a:extLst>
          </p:cNvPr>
          <p:cNvGrpSpPr>
            <a:grpSpLocks/>
          </p:cNvGrpSpPr>
          <p:nvPr/>
        </p:nvGrpSpPr>
        <p:grpSpPr bwMode="auto">
          <a:xfrm rot="612728" flipH="1">
            <a:off x="2362200" y="1447800"/>
            <a:ext cx="1905000" cy="1524000"/>
            <a:chOff x="2352" y="-240"/>
            <a:chExt cx="1592" cy="1440"/>
          </a:xfrm>
        </p:grpSpPr>
        <p:grpSp>
          <p:nvGrpSpPr>
            <p:cNvPr id="22831" name="Group 877">
              <a:extLst>
                <a:ext uri="{FF2B5EF4-FFF2-40B4-BE49-F238E27FC236}">
                  <a16:creationId xmlns:a16="http://schemas.microsoft.com/office/drawing/2014/main" id="{C929C4F8-6AC0-B969-EE49-EFBF431351D6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2874" name="Freeform 878">
                <a:extLst>
                  <a:ext uri="{FF2B5EF4-FFF2-40B4-BE49-F238E27FC236}">
                    <a16:creationId xmlns:a16="http://schemas.microsoft.com/office/drawing/2014/main" id="{A2B34328-F0D7-577E-A3A3-E0882D80F2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75" name="Group 879">
                <a:extLst>
                  <a:ext uri="{FF2B5EF4-FFF2-40B4-BE49-F238E27FC236}">
                    <a16:creationId xmlns:a16="http://schemas.microsoft.com/office/drawing/2014/main" id="{F381E6AA-5591-849F-8B19-859D939319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76" name="Freeform 880">
                  <a:extLst>
                    <a:ext uri="{FF2B5EF4-FFF2-40B4-BE49-F238E27FC236}">
                      <a16:creationId xmlns:a16="http://schemas.microsoft.com/office/drawing/2014/main" id="{10B561B4-13D6-7472-4850-7D82EAD37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77" name="Freeform 881">
                  <a:extLst>
                    <a:ext uri="{FF2B5EF4-FFF2-40B4-BE49-F238E27FC236}">
                      <a16:creationId xmlns:a16="http://schemas.microsoft.com/office/drawing/2014/main" id="{4529FF8C-6918-77AB-2A5C-46D52BD69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78" name="Freeform 882">
                  <a:extLst>
                    <a:ext uri="{FF2B5EF4-FFF2-40B4-BE49-F238E27FC236}">
                      <a16:creationId xmlns:a16="http://schemas.microsoft.com/office/drawing/2014/main" id="{91F62207-60FE-E77D-F9F3-A19B426A59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79" name="Freeform 883">
                  <a:extLst>
                    <a:ext uri="{FF2B5EF4-FFF2-40B4-BE49-F238E27FC236}">
                      <a16:creationId xmlns:a16="http://schemas.microsoft.com/office/drawing/2014/main" id="{1E349DC4-8D9B-0E37-F09C-6F807012AB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32" name="Group 884">
              <a:extLst>
                <a:ext uri="{FF2B5EF4-FFF2-40B4-BE49-F238E27FC236}">
                  <a16:creationId xmlns:a16="http://schemas.microsoft.com/office/drawing/2014/main" id="{EF50C7D7-6012-1E3D-CFF4-54F60AB2020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2868" name="Freeform 885">
                <a:extLst>
                  <a:ext uri="{FF2B5EF4-FFF2-40B4-BE49-F238E27FC236}">
                    <a16:creationId xmlns:a16="http://schemas.microsoft.com/office/drawing/2014/main" id="{43B19CBF-17E8-C612-5894-3599032E7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69" name="Group 886">
                <a:extLst>
                  <a:ext uri="{FF2B5EF4-FFF2-40B4-BE49-F238E27FC236}">
                    <a16:creationId xmlns:a16="http://schemas.microsoft.com/office/drawing/2014/main" id="{22D88291-316F-B584-6530-0630AD8FB4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70" name="Freeform 887">
                  <a:extLst>
                    <a:ext uri="{FF2B5EF4-FFF2-40B4-BE49-F238E27FC236}">
                      <a16:creationId xmlns:a16="http://schemas.microsoft.com/office/drawing/2014/main" id="{22D9F0F9-3FBD-ED6C-2937-0576C7154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71" name="Freeform 888">
                  <a:extLst>
                    <a:ext uri="{FF2B5EF4-FFF2-40B4-BE49-F238E27FC236}">
                      <a16:creationId xmlns:a16="http://schemas.microsoft.com/office/drawing/2014/main" id="{BBA63EFE-E424-C913-2061-1AC9001021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72" name="Freeform 889">
                  <a:extLst>
                    <a:ext uri="{FF2B5EF4-FFF2-40B4-BE49-F238E27FC236}">
                      <a16:creationId xmlns:a16="http://schemas.microsoft.com/office/drawing/2014/main" id="{7E88CAA8-7662-7FB5-D2A7-7C3953190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73" name="Freeform 890">
                  <a:extLst>
                    <a:ext uri="{FF2B5EF4-FFF2-40B4-BE49-F238E27FC236}">
                      <a16:creationId xmlns:a16="http://schemas.microsoft.com/office/drawing/2014/main" id="{C6DDE07B-7E29-686A-0C99-EF59EA5FCF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33" name="Group 891">
              <a:extLst>
                <a:ext uri="{FF2B5EF4-FFF2-40B4-BE49-F238E27FC236}">
                  <a16:creationId xmlns:a16="http://schemas.microsoft.com/office/drawing/2014/main" id="{602925F3-24A9-8BF9-CE67-0F0CE585E48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2862" name="Freeform 892">
                <a:extLst>
                  <a:ext uri="{FF2B5EF4-FFF2-40B4-BE49-F238E27FC236}">
                    <a16:creationId xmlns:a16="http://schemas.microsoft.com/office/drawing/2014/main" id="{ED6872EF-196B-A514-B13E-9AFB29DC6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63" name="Group 893">
                <a:extLst>
                  <a:ext uri="{FF2B5EF4-FFF2-40B4-BE49-F238E27FC236}">
                    <a16:creationId xmlns:a16="http://schemas.microsoft.com/office/drawing/2014/main" id="{C0E1BBD2-6E78-6122-9EBC-6A1B44C840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64" name="Freeform 894">
                  <a:extLst>
                    <a:ext uri="{FF2B5EF4-FFF2-40B4-BE49-F238E27FC236}">
                      <a16:creationId xmlns:a16="http://schemas.microsoft.com/office/drawing/2014/main" id="{4A45CCEE-4D66-6882-81E9-BEE876CC22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65" name="Freeform 895">
                  <a:extLst>
                    <a:ext uri="{FF2B5EF4-FFF2-40B4-BE49-F238E27FC236}">
                      <a16:creationId xmlns:a16="http://schemas.microsoft.com/office/drawing/2014/main" id="{0B35193F-34CC-91B5-7B8F-0122B0B8F3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66" name="Freeform 896">
                  <a:extLst>
                    <a:ext uri="{FF2B5EF4-FFF2-40B4-BE49-F238E27FC236}">
                      <a16:creationId xmlns:a16="http://schemas.microsoft.com/office/drawing/2014/main" id="{C792DE82-7E30-D1A0-67B7-C1D510831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67" name="Freeform 897">
                  <a:extLst>
                    <a:ext uri="{FF2B5EF4-FFF2-40B4-BE49-F238E27FC236}">
                      <a16:creationId xmlns:a16="http://schemas.microsoft.com/office/drawing/2014/main" id="{28ECCC21-244D-A958-A8B1-522DBCD5EC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34" name="Group 898">
              <a:extLst>
                <a:ext uri="{FF2B5EF4-FFF2-40B4-BE49-F238E27FC236}">
                  <a16:creationId xmlns:a16="http://schemas.microsoft.com/office/drawing/2014/main" id="{7591BA69-AFC3-6481-8282-B1120ADCD0E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2856" name="Freeform 899">
                <a:extLst>
                  <a:ext uri="{FF2B5EF4-FFF2-40B4-BE49-F238E27FC236}">
                    <a16:creationId xmlns:a16="http://schemas.microsoft.com/office/drawing/2014/main" id="{92E84F61-583D-2745-35D0-675F6D947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57" name="Group 900">
                <a:extLst>
                  <a:ext uri="{FF2B5EF4-FFF2-40B4-BE49-F238E27FC236}">
                    <a16:creationId xmlns:a16="http://schemas.microsoft.com/office/drawing/2014/main" id="{ED43F87A-7EEB-E7BE-9E7D-C25DF1AD06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58" name="Freeform 901">
                  <a:extLst>
                    <a:ext uri="{FF2B5EF4-FFF2-40B4-BE49-F238E27FC236}">
                      <a16:creationId xmlns:a16="http://schemas.microsoft.com/office/drawing/2014/main" id="{59FD65DA-49EF-37D4-F971-ACCEA52371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9" name="Freeform 902">
                  <a:extLst>
                    <a:ext uri="{FF2B5EF4-FFF2-40B4-BE49-F238E27FC236}">
                      <a16:creationId xmlns:a16="http://schemas.microsoft.com/office/drawing/2014/main" id="{DF014128-786E-499C-2072-011C9F4AC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60" name="Freeform 903">
                  <a:extLst>
                    <a:ext uri="{FF2B5EF4-FFF2-40B4-BE49-F238E27FC236}">
                      <a16:creationId xmlns:a16="http://schemas.microsoft.com/office/drawing/2014/main" id="{7373983D-6709-7661-FC3D-F7D48B625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61" name="Freeform 904">
                  <a:extLst>
                    <a:ext uri="{FF2B5EF4-FFF2-40B4-BE49-F238E27FC236}">
                      <a16:creationId xmlns:a16="http://schemas.microsoft.com/office/drawing/2014/main" id="{F0E016D5-5E78-2C89-532A-FD2124CBE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35" name="Group 905">
              <a:extLst>
                <a:ext uri="{FF2B5EF4-FFF2-40B4-BE49-F238E27FC236}">
                  <a16:creationId xmlns:a16="http://schemas.microsoft.com/office/drawing/2014/main" id="{69D9D0A9-57D3-74B1-CE69-C00AF273D036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2850" name="Freeform 906">
                <a:extLst>
                  <a:ext uri="{FF2B5EF4-FFF2-40B4-BE49-F238E27FC236}">
                    <a16:creationId xmlns:a16="http://schemas.microsoft.com/office/drawing/2014/main" id="{7A8D7421-AB47-CB96-2E1A-846249701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51" name="Group 907">
                <a:extLst>
                  <a:ext uri="{FF2B5EF4-FFF2-40B4-BE49-F238E27FC236}">
                    <a16:creationId xmlns:a16="http://schemas.microsoft.com/office/drawing/2014/main" id="{8A49A3AC-053A-689E-4F9E-64E23AEBAE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52" name="Freeform 908">
                  <a:extLst>
                    <a:ext uri="{FF2B5EF4-FFF2-40B4-BE49-F238E27FC236}">
                      <a16:creationId xmlns:a16="http://schemas.microsoft.com/office/drawing/2014/main" id="{846DF4A4-9BA2-38C5-F914-FE129119B3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3" name="Freeform 909">
                  <a:extLst>
                    <a:ext uri="{FF2B5EF4-FFF2-40B4-BE49-F238E27FC236}">
                      <a16:creationId xmlns:a16="http://schemas.microsoft.com/office/drawing/2014/main" id="{4CC3E05F-1195-77FC-4D2F-3B50516F0A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4" name="Freeform 910">
                  <a:extLst>
                    <a:ext uri="{FF2B5EF4-FFF2-40B4-BE49-F238E27FC236}">
                      <a16:creationId xmlns:a16="http://schemas.microsoft.com/office/drawing/2014/main" id="{8A940987-CC1E-4589-D3FF-229FAD0CE2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55" name="Freeform 911">
                  <a:extLst>
                    <a:ext uri="{FF2B5EF4-FFF2-40B4-BE49-F238E27FC236}">
                      <a16:creationId xmlns:a16="http://schemas.microsoft.com/office/drawing/2014/main" id="{7344DCD4-049F-3742-0425-E6F642499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36" name="Group 912">
              <a:extLst>
                <a:ext uri="{FF2B5EF4-FFF2-40B4-BE49-F238E27FC236}">
                  <a16:creationId xmlns:a16="http://schemas.microsoft.com/office/drawing/2014/main" id="{B4E01101-5A3F-0A5D-2614-6FF4D5A75AA8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2844" name="Freeform 913">
                <a:extLst>
                  <a:ext uri="{FF2B5EF4-FFF2-40B4-BE49-F238E27FC236}">
                    <a16:creationId xmlns:a16="http://schemas.microsoft.com/office/drawing/2014/main" id="{D15D6E46-D302-F094-CB29-7D6D34C20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45" name="Group 914">
                <a:extLst>
                  <a:ext uri="{FF2B5EF4-FFF2-40B4-BE49-F238E27FC236}">
                    <a16:creationId xmlns:a16="http://schemas.microsoft.com/office/drawing/2014/main" id="{85257D07-07BA-DBC1-4622-F5EFC8C436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46" name="Freeform 915">
                  <a:extLst>
                    <a:ext uri="{FF2B5EF4-FFF2-40B4-BE49-F238E27FC236}">
                      <a16:creationId xmlns:a16="http://schemas.microsoft.com/office/drawing/2014/main" id="{0236B310-6544-CC9D-19A7-2A1C0D6B6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47" name="Freeform 916">
                  <a:extLst>
                    <a:ext uri="{FF2B5EF4-FFF2-40B4-BE49-F238E27FC236}">
                      <a16:creationId xmlns:a16="http://schemas.microsoft.com/office/drawing/2014/main" id="{09B6CAC1-A548-B45C-EC72-03C804223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48" name="Freeform 917">
                  <a:extLst>
                    <a:ext uri="{FF2B5EF4-FFF2-40B4-BE49-F238E27FC236}">
                      <a16:creationId xmlns:a16="http://schemas.microsoft.com/office/drawing/2014/main" id="{53334793-1D9A-4402-4152-11F984DADB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49" name="Freeform 918">
                  <a:extLst>
                    <a:ext uri="{FF2B5EF4-FFF2-40B4-BE49-F238E27FC236}">
                      <a16:creationId xmlns:a16="http://schemas.microsoft.com/office/drawing/2014/main" id="{E71CF6D6-7BBE-6F16-2E1B-A739141AE7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837" name="Group 919">
              <a:extLst>
                <a:ext uri="{FF2B5EF4-FFF2-40B4-BE49-F238E27FC236}">
                  <a16:creationId xmlns:a16="http://schemas.microsoft.com/office/drawing/2014/main" id="{7A787CC6-8569-B464-9C3E-170A047FD13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2838" name="Freeform 920">
                <a:extLst>
                  <a:ext uri="{FF2B5EF4-FFF2-40B4-BE49-F238E27FC236}">
                    <a16:creationId xmlns:a16="http://schemas.microsoft.com/office/drawing/2014/main" id="{A28C360C-9A5F-FC40-E46C-C50ACCDB5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39" name="Group 921">
                <a:extLst>
                  <a:ext uri="{FF2B5EF4-FFF2-40B4-BE49-F238E27FC236}">
                    <a16:creationId xmlns:a16="http://schemas.microsoft.com/office/drawing/2014/main" id="{50033D74-C4F8-68A3-03AE-D80D211C6F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40" name="Freeform 922">
                  <a:extLst>
                    <a:ext uri="{FF2B5EF4-FFF2-40B4-BE49-F238E27FC236}">
                      <a16:creationId xmlns:a16="http://schemas.microsoft.com/office/drawing/2014/main" id="{3C841202-0046-1825-7C82-B8B4537B4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41" name="Freeform 923">
                  <a:extLst>
                    <a:ext uri="{FF2B5EF4-FFF2-40B4-BE49-F238E27FC236}">
                      <a16:creationId xmlns:a16="http://schemas.microsoft.com/office/drawing/2014/main" id="{EDA5C1B3-6043-22EC-663A-3A72E1BD6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42" name="Freeform 924">
                  <a:extLst>
                    <a:ext uri="{FF2B5EF4-FFF2-40B4-BE49-F238E27FC236}">
                      <a16:creationId xmlns:a16="http://schemas.microsoft.com/office/drawing/2014/main" id="{1C0BA0D7-91B6-734F-C798-00D2C9E67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43" name="Freeform 925">
                  <a:extLst>
                    <a:ext uri="{FF2B5EF4-FFF2-40B4-BE49-F238E27FC236}">
                      <a16:creationId xmlns:a16="http://schemas.microsoft.com/office/drawing/2014/main" id="{DBE92B5C-156B-802A-E6D3-1213E49D49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896" name="Group 776">
            <a:extLst>
              <a:ext uri="{FF2B5EF4-FFF2-40B4-BE49-F238E27FC236}">
                <a16:creationId xmlns:a16="http://schemas.microsoft.com/office/drawing/2014/main" id="{E3FFC199-84F5-6AC7-D139-540FF35EA17F}"/>
              </a:ext>
            </a:extLst>
          </p:cNvPr>
          <p:cNvGrpSpPr>
            <a:grpSpLocks/>
          </p:cNvGrpSpPr>
          <p:nvPr/>
        </p:nvGrpSpPr>
        <p:grpSpPr bwMode="auto">
          <a:xfrm rot="18865151" flipH="1">
            <a:off x="342900" y="1790700"/>
            <a:ext cx="1905000" cy="1524000"/>
            <a:chOff x="2352" y="-240"/>
            <a:chExt cx="1592" cy="1440"/>
          </a:xfrm>
        </p:grpSpPr>
        <p:grpSp>
          <p:nvGrpSpPr>
            <p:cNvPr id="22782" name="Group 777">
              <a:extLst>
                <a:ext uri="{FF2B5EF4-FFF2-40B4-BE49-F238E27FC236}">
                  <a16:creationId xmlns:a16="http://schemas.microsoft.com/office/drawing/2014/main" id="{593A5FAB-869D-0EB3-44A5-0B434B6DAA7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2825" name="Freeform 778">
                <a:extLst>
                  <a:ext uri="{FF2B5EF4-FFF2-40B4-BE49-F238E27FC236}">
                    <a16:creationId xmlns:a16="http://schemas.microsoft.com/office/drawing/2014/main" id="{4E5E830B-95D3-76DD-2F15-203A357E4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26" name="Group 779">
                <a:extLst>
                  <a:ext uri="{FF2B5EF4-FFF2-40B4-BE49-F238E27FC236}">
                    <a16:creationId xmlns:a16="http://schemas.microsoft.com/office/drawing/2014/main" id="{B9A1AC65-9503-ED48-3501-BA20A54675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27" name="Freeform 780">
                  <a:extLst>
                    <a:ext uri="{FF2B5EF4-FFF2-40B4-BE49-F238E27FC236}">
                      <a16:creationId xmlns:a16="http://schemas.microsoft.com/office/drawing/2014/main" id="{5CCCB7C4-5542-E10D-3351-4B7125D5F8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28" name="Freeform 781">
                  <a:extLst>
                    <a:ext uri="{FF2B5EF4-FFF2-40B4-BE49-F238E27FC236}">
                      <a16:creationId xmlns:a16="http://schemas.microsoft.com/office/drawing/2014/main" id="{E5270B95-0BED-669D-969A-1E919B93BE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29" name="Freeform 782">
                  <a:extLst>
                    <a:ext uri="{FF2B5EF4-FFF2-40B4-BE49-F238E27FC236}">
                      <a16:creationId xmlns:a16="http://schemas.microsoft.com/office/drawing/2014/main" id="{0A9E7817-33C0-B680-42A7-F49495068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30" name="Freeform 783">
                  <a:extLst>
                    <a:ext uri="{FF2B5EF4-FFF2-40B4-BE49-F238E27FC236}">
                      <a16:creationId xmlns:a16="http://schemas.microsoft.com/office/drawing/2014/main" id="{84E09390-5C74-7C2D-5B8E-C6C278BCE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83" name="Group 784">
              <a:extLst>
                <a:ext uri="{FF2B5EF4-FFF2-40B4-BE49-F238E27FC236}">
                  <a16:creationId xmlns:a16="http://schemas.microsoft.com/office/drawing/2014/main" id="{7F679DEF-850F-3A0D-AFCC-AB6E8AE61D2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2819" name="Freeform 785">
                <a:extLst>
                  <a:ext uri="{FF2B5EF4-FFF2-40B4-BE49-F238E27FC236}">
                    <a16:creationId xmlns:a16="http://schemas.microsoft.com/office/drawing/2014/main" id="{A8520EEA-A9AB-864A-9E3E-E3D3A2CB2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20" name="Group 786">
                <a:extLst>
                  <a:ext uri="{FF2B5EF4-FFF2-40B4-BE49-F238E27FC236}">
                    <a16:creationId xmlns:a16="http://schemas.microsoft.com/office/drawing/2014/main" id="{22CACDE8-8B07-FDBE-5419-6606D3C39C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21" name="Freeform 787">
                  <a:extLst>
                    <a:ext uri="{FF2B5EF4-FFF2-40B4-BE49-F238E27FC236}">
                      <a16:creationId xmlns:a16="http://schemas.microsoft.com/office/drawing/2014/main" id="{E90EDD1E-9643-1C6F-1395-F698FA68B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22" name="Freeform 788">
                  <a:extLst>
                    <a:ext uri="{FF2B5EF4-FFF2-40B4-BE49-F238E27FC236}">
                      <a16:creationId xmlns:a16="http://schemas.microsoft.com/office/drawing/2014/main" id="{9B443F4F-AC4D-2920-E40F-1E568B20F7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23" name="Freeform 789">
                  <a:extLst>
                    <a:ext uri="{FF2B5EF4-FFF2-40B4-BE49-F238E27FC236}">
                      <a16:creationId xmlns:a16="http://schemas.microsoft.com/office/drawing/2014/main" id="{26904CED-3794-CF19-C7B1-7DD8AC6B7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24" name="Freeform 790">
                  <a:extLst>
                    <a:ext uri="{FF2B5EF4-FFF2-40B4-BE49-F238E27FC236}">
                      <a16:creationId xmlns:a16="http://schemas.microsoft.com/office/drawing/2014/main" id="{9D5B5129-E668-190F-C497-918CF79B54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84" name="Group 791">
              <a:extLst>
                <a:ext uri="{FF2B5EF4-FFF2-40B4-BE49-F238E27FC236}">
                  <a16:creationId xmlns:a16="http://schemas.microsoft.com/office/drawing/2014/main" id="{038B87B5-BCBC-5750-84C4-CF04683D83E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2813" name="Freeform 792">
                <a:extLst>
                  <a:ext uri="{FF2B5EF4-FFF2-40B4-BE49-F238E27FC236}">
                    <a16:creationId xmlns:a16="http://schemas.microsoft.com/office/drawing/2014/main" id="{3E02E856-719E-74F5-C208-D4ADC8C5E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14" name="Group 793">
                <a:extLst>
                  <a:ext uri="{FF2B5EF4-FFF2-40B4-BE49-F238E27FC236}">
                    <a16:creationId xmlns:a16="http://schemas.microsoft.com/office/drawing/2014/main" id="{313677FA-92C7-EAA7-91A6-58F271D1D8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15" name="Freeform 794">
                  <a:extLst>
                    <a:ext uri="{FF2B5EF4-FFF2-40B4-BE49-F238E27FC236}">
                      <a16:creationId xmlns:a16="http://schemas.microsoft.com/office/drawing/2014/main" id="{CF3B5CA1-42D8-D1E1-0E42-DA386427C8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16" name="Freeform 795">
                  <a:extLst>
                    <a:ext uri="{FF2B5EF4-FFF2-40B4-BE49-F238E27FC236}">
                      <a16:creationId xmlns:a16="http://schemas.microsoft.com/office/drawing/2014/main" id="{0DEAC132-F917-A0F6-53BD-E5966C280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17" name="Freeform 796">
                  <a:extLst>
                    <a:ext uri="{FF2B5EF4-FFF2-40B4-BE49-F238E27FC236}">
                      <a16:creationId xmlns:a16="http://schemas.microsoft.com/office/drawing/2014/main" id="{A305FC03-A4F1-49FF-658F-18FA38862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18" name="Freeform 797">
                  <a:extLst>
                    <a:ext uri="{FF2B5EF4-FFF2-40B4-BE49-F238E27FC236}">
                      <a16:creationId xmlns:a16="http://schemas.microsoft.com/office/drawing/2014/main" id="{2ECBBFC9-2526-0FA8-5BC9-782A77B7E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85" name="Group 798">
              <a:extLst>
                <a:ext uri="{FF2B5EF4-FFF2-40B4-BE49-F238E27FC236}">
                  <a16:creationId xmlns:a16="http://schemas.microsoft.com/office/drawing/2014/main" id="{DB16375D-767C-6825-4E83-DE0F89298F7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2807" name="Freeform 799">
                <a:extLst>
                  <a:ext uri="{FF2B5EF4-FFF2-40B4-BE49-F238E27FC236}">
                    <a16:creationId xmlns:a16="http://schemas.microsoft.com/office/drawing/2014/main" id="{0E36C516-5F7F-517D-4B5D-54259E40D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08" name="Group 800">
                <a:extLst>
                  <a:ext uri="{FF2B5EF4-FFF2-40B4-BE49-F238E27FC236}">
                    <a16:creationId xmlns:a16="http://schemas.microsoft.com/office/drawing/2014/main" id="{C498AACF-A17B-7B13-DCD6-564AA9C00C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09" name="Freeform 801">
                  <a:extLst>
                    <a:ext uri="{FF2B5EF4-FFF2-40B4-BE49-F238E27FC236}">
                      <a16:creationId xmlns:a16="http://schemas.microsoft.com/office/drawing/2014/main" id="{962D1737-F9A1-866B-1874-BB8B35C90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10" name="Freeform 802">
                  <a:extLst>
                    <a:ext uri="{FF2B5EF4-FFF2-40B4-BE49-F238E27FC236}">
                      <a16:creationId xmlns:a16="http://schemas.microsoft.com/office/drawing/2014/main" id="{8352257A-24E3-1958-737D-563415229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11" name="Freeform 803">
                  <a:extLst>
                    <a:ext uri="{FF2B5EF4-FFF2-40B4-BE49-F238E27FC236}">
                      <a16:creationId xmlns:a16="http://schemas.microsoft.com/office/drawing/2014/main" id="{3C426F65-888F-02D5-2926-3EC1BCF25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12" name="Freeform 804">
                  <a:extLst>
                    <a:ext uri="{FF2B5EF4-FFF2-40B4-BE49-F238E27FC236}">
                      <a16:creationId xmlns:a16="http://schemas.microsoft.com/office/drawing/2014/main" id="{A4608D69-4C94-53D2-FEED-12796C08A2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86" name="Group 805">
              <a:extLst>
                <a:ext uri="{FF2B5EF4-FFF2-40B4-BE49-F238E27FC236}">
                  <a16:creationId xmlns:a16="http://schemas.microsoft.com/office/drawing/2014/main" id="{E9748B28-C088-01D7-C3FA-D96F9FA74DA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2801" name="Freeform 806">
                <a:extLst>
                  <a:ext uri="{FF2B5EF4-FFF2-40B4-BE49-F238E27FC236}">
                    <a16:creationId xmlns:a16="http://schemas.microsoft.com/office/drawing/2014/main" id="{1C8AAD94-04B4-9A27-C9DC-FC408050E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802" name="Group 807">
                <a:extLst>
                  <a:ext uri="{FF2B5EF4-FFF2-40B4-BE49-F238E27FC236}">
                    <a16:creationId xmlns:a16="http://schemas.microsoft.com/office/drawing/2014/main" id="{150CA1CC-152C-E661-284F-3F593BA430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803" name="Freeform 808">
                  <a:extLst>
                    <a:ext uri="{FF2B5EF4-FFF2-40B4-BE49-F238E27FC236}">
                      <a16:creationId xmlns:a16="http://schemas.microsoft.com/office/drawing/2014/main" id="{6F4EA976-366E-391D-91C1-B7A3BD5B6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04" name="Freeform 809">
                  <a:extLst>
                    <a:ext uri="{FF2B5EF4-FFF2-40B4-BE49-F238E27FC236}">
                      <a16:creationId xmlns:a16="http://schemas.microsoft.com/office/drawing/2014/main" id="{74A185B2-26D9-607D-A4EC-EDF2E609FF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05" name="Freeform 810">
                  <a:extLst>
                    <a:ext uri="{FF2B5EF4-FFF2-40B4-BE49-F238E27FC236}">
                      <a16:creationId xmlns:a16="http://schemas.microsoft.com/office/drawing/2014/main" id="{80B45451-ABE4-9C15-A188-0B2CAFDF0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06" name="Freeform 811">
                  <a:extLst>
                    <a:ext uri="{FF2B5EF4-FFF2-40B4-BE49-F238E27FC236}">
                      <a16:creationId xmlns:a16="http://schemas.microsoft.com/office/drawing/2014/main" id="{919AB1EB-B6D2-1576-C644-03C318E6C3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87" name="Group 812">
              <a:extLst>
                <a:ext uri="{FF2B5EF4-FFF2-40B4-BE49-F238E27FC236}">
                  <a16:creationId xmlns:a16="http://schemas.microsoft.com/office/drawing/2014/main" id="{4177C850-85B3-DE8A-4B8F-95B7C3FE847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2795" name="Freeform 813">
                <a:extLst>
                  <a:ext uri="{FF2B5EF4-FFF2-40B4-BE49-F238E27FC236}">
                    <a16:creationId xmlns:a16="http://schemas.microsoft.com/office/drawing/2014/main" id="{5754C27B-973A-4A99-6A6F-DCF82173A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96" name="Group 814">
                <a:extLst>
                  <a:ext uri="{FF2B5EF4-FFF2-40B4-BE49-F238E27FC236}">
                    <a16:creationId xmlns:a16="http://schemas.microsoft.com/office/drawing/2014/main" id="{922558C5-62E8-9D24-FA10-38FF66F032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97" name="Freeform 815">
                  <a:extLst>
                    <a:ext uri="{FF2B5EF4-FFF2-40B4-BE49-F238E27FC236}">
                      <a16:creationId xmlns:a16="http://schemas.microsoft.com/office/drawing/2014/main" id="{BF6FE478-FC9C-C7F6-74D8-FD611CA92D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98" name="Freeform 816">
                  <a:extLst>
                    <a:ext uri="{FF2B5EF4-FFF2-40B4-BE49-F238E27FC236}">
                      <a16:creationId xmlns:a16="http://schemas.microsoft.com/office/drawing/2014/main" id="{8F09B3A0-3160-B9DA-A809-11439CE58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99" name="Freeform 817">
                  <a:extLst>
                    <a:ext uri="{FF2B5EF4-FFF2-40B4-BE49-F238E27FC236}">
                      <a16:creationId xmlns:a16="http://schemas.microsoft.com/office/drawing/2014/main" id="{63E821D6-0852-BB74-87DE-B15252228B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00" name="Freeform 818">
                  <a:extLst>
                    <a:ext uri="{FF2B5EF4-FFF2-40B4-BE49-F238E27FC236}">
                      <a16:creationId xmlns:a16="http://schemas.microsoft.com/office/drawing/2014/main" id="{DED3A9EF-857E-68D0-62F1-1EE235EF19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88" name="Group 819">
              <a:extLst>
                <a:ext uri="{FF2B5EF4-FFF2-40B4-BE49-F238E27FC236}">
                  <a16:creationId xmlns:a16="http://schemas.microsoft.com/office/drawing/2014/main" id="{B55F31C6-FA17-4417-75F6-F45D7B4895A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2789" name="Freeform 820">
                <a:extLst>
                  <a:ext uri="{FF2B5EF4-FFF2-40B4-BE49-F238E27FC236}">
                    <a16:creationId xmlns:a16="http://schemas.microsoft.com/office/drawing/2014/main" id="{66BBD1FB-43F1-ADF2-7062-C75407DD1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90" name="Group 821">
                <a:extLst>
                  <a:ext uri="{FF2B5EF4-FFF2-40B4-BE49-F238E27FC236}">
                    <a16:creationId xmlns:a16="http://schemas.microsoft.com/office/drawing/2014/main" id="{404B72E3-3882-DBE8-D48A-C677A3E913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91" name="Freeform 822">
                  <a:extLst>
                    <a:ext uri="{FF2B5EF4-FFF2-40B4-BE49-F238E27FC236}">
                      <a16:creationId xmlns:a16="http://schemas.microsoft.com/office/drawing/2014/main" id="{ACCDE2A8-12C4-1A42-C2A1-5CDD77D404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92" name="Freeform 823">
                  <a:extLst>
                    <a:ext uri="{FF2B5EF4-FFF2-40B4-BE49-F238E27FC236}">
                      <a16:creationId xmlns:a16="http://schemas.microsoft.com/office/drawing/2014/main" id="{C72EE330-2599-4823-449F-96A9518403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93" name="Freeform 824">
                  <a:extLst>
                    <a:ext uri="{FF2B5EF4-FFF2-40B4-BE49-F238E27FC236}">
                      <a16:creationId xmlns:a16="http://schemas.microsoft.com/office/drawing/2014/main" id="{1A072E25-8B22-1FD7-6935-8B7115984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94" name="Freeform 825">
                  <a:extLst>
                    <a:ext uri="{FF2B5EF4-FFF2-40B4-BE49-F238E27FC236}">
                      <a16:creationId xmlns:a16="http://schemas.microsoft.com/office/drawing/2014/main" id="{A138DB60-8123-0DAF-6713-9A09EABE1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5946" name="Group 826">
            <a:extLst>
              <a:ext uri="{FF2B5EF4-FFF2-40B4-BE49-F238E27FC236}">
                <a16:creationId xmlns:a16="http://schemas.microsoft.com/office/drawing/2014/main" id="{CFB32359-D54F-9BC9-083E-41613302F5B2}"/>
              </a:ext>
            </a:extLst>
          </p:cNvPr>
          <p:cNvGrpSpPr>
            <a:grpSpLocks/>
          </p:cNvGrpSpPr>
          <p:nvPr/>
        </p:nvGrpSpPr>
        <p:grpSpPr bwMode="auto">
          <a:xfrm>
            <a:off x="685800" y="609600"/>
            <a:ext cx="2133600" cy="1828800"/>
            <a:chOff x="2352" y="-240"/>
            <a:chExt cx="1592" cy="1440"/>
          </a:xfrm>
        </p:grpSpPr>
        <p:grpSp>
          <p:nvGrpSpPr>
            <p:cNvPr id="22733" name="Group 827">
              <a:extLst>
                <a:ext uri="{FF2B5EF4-FFF2-40B4-BE49-F238E27FC236}">
                  <a16:creationId xmlns:a16="http://schemas.microsoft.com/office/drawing/2014/main" id="{761ABBB8-CACB-2C31-273A-27B35AA3702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2776" name="Freeform 828">
                <a:extLst>
                  <a:ext uri="{FF2B5EF4-FFF2-40B4-BE49-F238E27FC236}">
                    <a16:creationId xmlns:a16="http://schemas.microsoft.com/office/drawing/2014/main" id="{6D916EB3-0C34-5190-3440-351B491C0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77" name="Group 829">
                <a:extLst>
                  <a:ext uri="{FF2B5EF4-FFF2-40B4-BE49-F238E27FC236}">
                    <a16:creationId xmlns:a16="http://schemas.microsoft.com/office/drawing/2014/main" id="{861F1AED-BFE6-E7A9-C3D2-840156E12D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78" name="Freeform 830">
                  <a:extLst>
                    <a:ext uri="{FF2B5EF4-FFF2-40B4-BE49-F238E27FC236}">
                      <a16:creationId xmlns:a16="http://schemas.microsoft.com/office/drawing/2014/main" id="{7AF33615-F741-B87D-F87E-3DB4ED383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79" name="Freeform 831">
                  <a:extLst>
                    <a:ext uri="{FF2B5EF4-FFF2-40B4-BE49-F238E27FC236}">
                      <a16:creationId xmlns:a16="http://schemas.microsoft.com/office/drawing/2014/main" id="{86AF1946-F408-8B4F-7D83-F160FF704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80" name="Freeform 832">
                  <a:extLst>
                    <a:ext uri="{FF2B5EF4-FFF2-40B4-BE49-F238E27FC236}">
                      <a16:creationId xmlns:a16="http://schemas.microsoft.com/office/drawing/2014/main" id="{45D9B9F8-7D88-EFAA-5E0C-029080096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81" name="Freeform 833">
                  <a:extLst>
                    <a:ext uri="{FF2B5EF4-FFF2-40B4-BE49-F238E27FC236}">
                      <a16:creationId xmlns:a16="http://schemas.microsoft.com/office/drawing/2014/main" id="{052D2721-8A8C-4936-E28E-9D846F1BAD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4" name="Group 834">
              <a:extLst>
                <a:ext uri="{FF2B5EF4-FFF2-40B4-BE49-F238E27FC236}">
                  <a16:creationId xmlns:a16="http://schemas.microsoft.com/office/drawing/2014/main" id="{CFDCE2EF-26DB-2346-278F-73B49913EDC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2770" name="Freeform 835">
                <a:extLst>
                  <a:ext uri="{FF2B5EF4-FFF2-40B4-BE49-F238E27FC236}">
                    <a16:creationId xmlns:a16="http://schemas.microsoft.com/office/drawing/2014/main" id="{8B7E2B60-AEA8-DAC2-BC41-06AF5D47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71" name="Group 836">
                <a:extLst>
                  <a:ext uri="{FF2B5EF4-FFF2-40B4-BE49-F238E27FC236}">
                    <a16:creationId xmlns:a16="http://schemas.microsoft.com/office/drawing/2014/main" id="{BAEF09C3-0D97-505E-D511-15C3857128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72" name="Freeform 837">
                  <a:extLst>
                    <a:ext uri="{FF2B5EF4-FFF2-40B4-BE49-F238E27FC236}">
                      <a16:creationId xmlns:a16="http://schemas.microsoft.com/office/drawing/2014/main" id="{73873E0E-9589-4571-CD2D-A0B372E85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73" name="Freeform 838">
                  <a:extLst>
                    <a:ext uri="{FF2B5EF4-FFF2-40B4-BE49-F238E27FC236}">
                      <a16:creationId xmlns:a16="http://schemas.microsoft.com/office/drawing/2014/main" id="{15BAB6DE-A94F-F6A2-AFAC-160E3E22F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74" name="Freeform 839">
                  <a:extLst>
                    <a:ext uri="{FF2B5EF4-FFF2-40B4-BE49-F238E27FC236}">
                      <a16:creationId xmlns:a16="http://schemas.microsoft.com/office/drawing/2014/main" id="{36497472-5515-FA98-3DCB-E36E9B31F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75" name="Freeform 840">
                  <a:extLst>
                    <a:ext uri="{FF2B5EF4-FFF2-40B4-BE49-F238E27FC236}">
                      <a16:creationId xmlns:a16="http://schemas.microsoft.com/office/drawing/2014/main" id="{3AA11156-A253-B5CC-B160-CE67D239BF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5" name="Group 841">
              <a:extLst>
                <a:ext uri="{FF2B5EF4-FFF2-40B4-BE49-F238E27FC236}">
                  <a16:creationId xmlns:a16="http://schemas.microsoft.com/office/drawing/2014/main" id="{C4A64AD6-165E-50F6-1359-633C4CFDBEE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2764" name="Freeform 842">
                <a:extLst>
                  <a:ext uri="{FF2B5EF4-FFF2-40B4-BE49-F238E27FC236}">
                    <a16:creationId xmlns:a16="http://schemas.microsoft.com/office/drawing/2014/main" id="{9E681904-61E4-B76A-509A-C920D0E4F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65" name="Group 843">
                <a:extLst>
                  <a:ext uri="{FF2B5EF4-FFF2-40B4-BE49-F238E27FC236}">
                    <a16:creationId xmlns:a16="http://schemas.microsoft.com/office/drawing/2014/main" id="{2B0512CF-686D-0303-4519-28039BB089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66" name="Freeform 844">
                  <a:extLst>
                    <a:ext uri="{FF2B5EF4-FFF2-40B4-BE49-F238E27FC236}">
                      <a16:creationId xmlns:a16="http://schemas.microsoft.com/office/drawing/2014/main" id="{46DACB57-905F-0D46-BA08-7BCD85242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67" name="Freeform 845">
                  <a:extLst>
                    <a:ext uri="{FF2B5EF4-FFF2-40B4-BE49-F238E27FC236}">
                      <a16:creationId xmlns:a16="http://schemas.microsoft.com/office/drawing/2014/main" id="{43916C46-EEEA-E824-8425-3A3C5FFD5F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68" name="Freeform 846">
                  <a:extLst>
                    <a:ext uri="{FF2B5EF4-FFF2-40B4-BE49-F238E27FC236}">
                      <a16:creationId xmlns:a16="http://schemas.microsoft.com/office/drawing/2014/main" id="{78C7DFA6-5E14-2EF8-0DD9-13E57B6E5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69" name="Freeform 847">
                  <a:extLst>
                    <a:ext uri="{FF2B5EF4-FFF2-40B4-BE49-F238E27FC236}">
                      <a16:creationId xmlns:a16="http://schemas.microsoft.com/office/drawing/2014/main" id="{8B322C13-C184-9204-24D2-2D7771F6B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6" name="Group 848">
              <a:extLst>
                <a:ext uri="{FF2B5EF4-FFF2-40B4-BE49-F238E27FC236}">
                  <a16:creationId xmlns:a16="http://schemas.microsoft.com/office/drawing/2014/main" id="{7BC922C4-40C0-0080-A209-966CB2B3439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2758" name="Freeform 849">
                <a:extLst>
                  <a:ext uri="{FF2B5EF4-FFF2-40B4-BE49-F238E27FC236}">
                    <a16:creationId xmlns:a16="http://schemas.microsoft.com/office/drawing/2014/main" id="{6BAD9715-3212-544F-078D-C10517C3A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59" name="Group 850">
                <a:extLst>
                  <a:ext uri="{FF2B5EF4-FFF2-40B4-BE49-F238E27FC236}">
                    <a16:creationId xmlns:a16="http://schemas.microsoft.com/office/drawing/2014/main" id="{EA6F9B4D-5829-1E52-7ACD-8B7731A330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60" name="Freeform 851">
                  <a:extLst>
                    <a:ext uri="{FF2B5EF4-FFF2-40B4-BE49-F238E27FC236}">
                      <a16:creationId xmlns:a16="http://schemas.microsoft.com/office/drawing/2014/main" id="{F173DDDB-F8F7-4393-9FD1-B9DFA13C2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61" name="Freeform 852">
                  <a:extLst>
                    <a:ext uri="{FF2B5EF4-FFF2-40B4-BE49-F238E27FC236}">
                      <a16:creationId xmlns:a16="http://schemas.microsoft.com/office/drawing/2014/main" id="{C7A13248-9F83-6557-6740-560161823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62" name="Freeform 853">
                  <a:extLst>
                    <a:ext uri="{FF2B5EF4-FFF2-40B4-BE49-F238E27FC236}">
                      <a16:creationId xmlns:a16="http://schemas.microsoft.com/office/drawing/2014/main" id="{1E77BB2D-7333-6D27-63F2-01CAB0A3F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63" name="Freeform 854">
                  <a:extLst>
                    <a:ext uri="{FF2B5EF4-FFF2-40B4-BE49-F238E27FC236}">
                      <a16:creationId xmlns:a16="http://schemas.microsoft.com/office/drawing/2014/main" id="{20CF366E-5A08-1209-840A-92661EF24E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7" name="Group 855">
              <a:extLst>
                <a:ext uri="{FF2B5EF4-FFF2-40B4-BE49-F238E27FC236}">
                  <a16:creationId xmlns:a16="http://schemas.microsoft.com/office/drawing/2014/main" id="{F28515F8-D2ED-4494-CC1C-1B312E92186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2752" name="Freeform 856">
                <a:extLst>
                  <a:ext uri="{FF2B5EF4-FFF2-40B4-BE49-F238E27FC236}">
                    <a16:creationId xmlns:a16="http://schemas.microsoft.com/office/drawing/2014/main" id="{69D4B5E6-2D48-FAF2-E771-9FF621B04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53" name="Group 857">
                <a:extLst>
                  <a:ext uri="{FF2B5EF4-FFF2-40B4-BE49-F238E27FC236}">
                    <a16:creationId xmlns:a16="http://schemas.microsoft.com/office/drawing/2014/main" id="{89C1C755-F74D-A521-DFF3-E83ED29F29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54" name="Freeform 858">
                  <a:extLst>
                    <a:ext uri="{FF2B5EF4-FFF2-40B4-BE49-F238E27FC236}">
                      <a16:creationId xmlns:a16="http://schemas.microsoft.com/office/drawing/2014/main" id="{07DDEFB8-FC2E-E2A7-FE2C-433722ECBC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55" name="Freeform 859">
                  <a:extLst>
                    <a:ext uri="{FF2B5EF4-FFF2-40B4-BE49-F238E27FC236}">
                      <a16:creationId xmlns:a16="http://schemas.microsoft.com/office/drawing/2014/main" id="{90D4C378-28B2-1484-3652-42E52CC7F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56" name="Freeform 860">
                  <a:extLst>
                    <a:ext uri="{FF2B5EF4-FFF2-40B4-BE49-F238E27FC236}">
                      <a16:creationId xmlns:a16="http://schemas.microsoft.com/office/drawing/2014/main" id="{E005D2C7-B21D-C45D-24AC-63E35040A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57" name="Freeform 861">
                  <a:extLst>
                    <a:ext uri="{FF2B5EF4-FFF2-40B4-BE49-F238E27FC236}">
                      <a16:creationId xmlns:a16="http://schemas.microsoft.com/office/drawing/2014/main" id="{8689AC43-C2B0-CA85-3D10-35CB3E0F8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8" name="Group 862">
              <a:extLst>
                <a:ext uri="{FF2B5EF4-FFF2-40B4-BE49-F238E27FC236}">
                  <a16:creationId xmlns:a16="http://schemas.microsoft.com/office/drawing/2014/main" id="{9919352B-ACAA-3D72-E952-7D83E33998B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2746" name="Freeform 863">
                <a:extLst>
                  <a:ext uri="{FF2B5EF4-FFF2-40B4-BE49-F238E27FC236}">
                    <a16:creationId xmlns:a16="http://schemas.microsoft.com/office/drawing/2014/main" id="{5DAF1E9B-3EB3-8801-9516-4B30BCFC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47" name="Group 864">
                <a:extLst>
                  <a:ext uri="{FF2B5EF4-FFF2-40B4-BE49-F238E27FC236}">
                    <a16:creationId xmlns:a16="http://schemas.microsoft.com/office/drawing/2014/main" id="{702D9DEF-A7CA-F0E3-B356-0A2CB98D6C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48" name="Freeform 865">
                  <a:extLst>
                    <a:ext uri="{FF2B5EF4-FFF2-40B4-BE49-F238E27FC236}">
                      <a16:creationId xmlns:a16="http://schemas.microsoft.com/office/drawing/2014/main" id="{84C2F3DB-0A83-A680-C0C5-225BEB25AE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9" name="Freeform 866">
                  <a:extLst>
                    <a:ext uri="{FF2B5EF4-FFF2-40B4-BE49-F238E27FC236}">
                      <a16:creationId xmlns:a16="http://schemas.microsoft.com/office/drawing/2014/main" id="{00B73D5B-97EE-5E2C-CD08-6F36BD35D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50" name="Freeform 867">
                  <a:extLst>
                    <a:ext uri="{FF2B5EF4-FFF2-40B4-BE49-F238E27FC236}">
                      <a16:creationId xmlns:a16="http://schemas.microsoft.com/office/drawing/2014/main" id="{C70F9732-D761-8613-E97A-D8C294682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51" name="Freeform 868">
                  <a:extLst>
                    <a:ext uri="{FF2B5EF4-FFF2-40B4-BE49-F238E27FC236}">
                      <a16:creationId xmlns:a16="http://schemas.microsoft.com/office/drawing/2014/main" id="{264F4433-B5C3-4021-928B-7BAFA6E10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739" name="Group 869">
              <a:extLst>
                <a:ext uri="{FF2B5EF4-FFF2-40B4-BE49-F238E27FC236}">
                  <a16:creationId xmlns:a16="http://schemas.microsoft.com/office/drawing/2014/main" id="{8CA1E838-BE7F-F8F2-7DA9-D5A8C3AC28C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2740" name="Freeform 870">
                <a:extLst>
                  <a:ext uri="{FF2B5EF4-FFF2-40B4-BE49-F238E27FC236}">
                    <a16:creationId xmlns:a16="http://schemas.microsoft.com/office/drawing/2014/main" id="{8276FFA6-92C9-11E2-B7E4-E30D866C0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41" name="Group 871">
                <a:extLst>
                  <a:ext uri="{FF2B5EF4-FFF2-40B4-BE49-F238E27FC236}">
                    <a16:creationId xmlns:a16="http://schemas.microsoft.com/office/drawing/2014/main" id="{0065621A-74F3-DA81-E796-6D78CB5DE0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42" name="Freeform 872">
                  <a:extLst>
                    <a:ext uri="{FF2B5EF4-FFF2-40B4-BE49-F238E27FC236}">
                      <a16:creationId xmlns:a16="http://schemas.microsoft.com/office/drawing/2014/main" id="{C12ADF55-4320-CF84-967D-661BF6E6A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3" name="Freeform 873">
                  <a:extLst>
                    <a:ext uri="{FF2B5EF4-FFF2-40B4-BE49-F238E27FC236}">
                      <a16:creationId xmlns:a16="http://schemas.microsoft.com/office/drawing/2014/main" id="{C68215AE-2AD4-D953-8B87-F8CB9922D1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4" name="Freeform 874">
                  <a:extLst>
                    <a:ext uri="{FF2B5EF4-FFF2-40B4-BE49-F238E27FC236}">
                      <a16:creationId xmlns:a16="http://schemas.microsoft.com/office/drawing/2014/main" id="{48C612B1-D002-87BF-05CC-05CA2C9785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45" name="Freeform 875">
                  <a:extLst>
                    <a:ext uri="{FF2B5EF4-FFF2-40B4-BE49-F238E27FC236}">
                      <a16:creationId xmlns:a16="http://schemas.microsoft.com/office/drawing/2014/main" id="{83372121-33EB-C6EE-1FA7-34AB04C318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6045" name="Group 1709">
            <a:extLst>
              <a:ext uri="{FF2B5EF4-FFF2-40B4-BE49-F238E27FC236}">
                <a16:creationId xmlns:a16="http://schemas.microsoft.com/office/drawing/2014/main" id="{70E72A0C-B240-E553-4EE7-F03F41345688}"/>
              </a:ext>
            </a:extLst>
          </p:cNvPr>
          <p:cNvGrpSpPr>
            <a:grpSpLocks/>
          </p:cNvGrpSpPr>
          <p:nvPr/>
        </p:nvGrpSpPr>
        <p:grpSpPr bwMode="auto">
          <a:xfrm rot="12806744" flipV="1">
            <a:off x="3657600" y="1524000"/>
            <a:ext cx="1066800" cy="1371600"/>
            <a:chOff x="2352" y="-240"/>
            <a:chExt cx="1592" cy="1440"/>
          </a:xfrm>
        </p:grpSpPr>
        <p:grpSp>
          <p:nvGrpSpPr>
            <p:cNvPr id="22684" name="Group 1710">
              <a:extLst>
                <a:ext uri="{FF2B5EF4-FFF2-40B4-BE49-F238E27FC236}">
                  <a16:creationId xmlns:a16="http://schemas.microsoft.com/office/drawing/2014/main" id="{5389A93A-1C51-75AF-3565-1780C3EC047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2727" name="Freeform 1711">
                <a:extLst>
                  <a:ext uri="{FF2B5EF4-FFF2-40B4-BE49-F238E27FC236}">
                    <a16:creationId xmlns:a16="http://schemas.microsoft.com/office/drawing/2014/main" id="{38FC6CDD-3857-D8B4-50DC-6B8FCA5DB5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28" name="Group 1712">
                <a:extLst>
                  <a:ext uri="{FF2B5EF4-FFF2-40B4-BE49-F238E27FC236}">
                    <a16:creationId xmlns:a16="http://schemas.microsoft.com/office/drawing/2014/main" id="{0FE07A67-434D-9591-499E-DEBF2D269B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29" name="Freeform 1713">
                  <a:extLst>
                    <a:ext uri="{FF2B5EF4-FFF2-40B4-BE49-F238E27FC236}">
                      <a16:creationId xmlns:a16="http://schemas.microsoft.com/office/drawing/2014/main" id="{82869BC5-F626-A257-D2E2-DD28F9B1F4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30" name="Freeform 1714">
                  <a:extLst>
                    <a:ext uri="{FF2B5EF4-FFF2-40B4-BE49-F238E27FC236}">
                      <a16:creationId xmlns:a16="http://schemas.microsoft.com/office/drawing/2014/main" id="{21F27570-7F9C-1B6D-5B13-BE19ED8419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31" name="Freeform 1715">
                  <a:extLst>
                    <a:ext uri="{FF2B5EF4-FFF2-40B4-BE49-F238E27FC236}">
                      <a16:creationId xmlns:a16="http://schemas.microsoft.com/office/drawing/2014/main" id="{DEC63C85-48EC-F4C7-F6C2-F8DB5B651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32" name="Freeform 1716">
                  <a:extLst>
                    <a:ext uri="{FF2B5EF4-FFF2-40B4-BE49-F238E27FC236}">
                      <a16:creationId xmlns:a16="http://schemas.microsoft.com/office/drawing/2014/main" id="{3C67CABC-49E7-6C8F-91D7-02B9DF31F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85" name="Group 1717">
              <a:extLst>
                <a:ext uri="{FF2B5EF4-FFF2-40B4-BE49-F238E27FC236}">
                  <a16:creationId xmlns:a16="http://schemas.microsoft.com/office/drawing/2014/main" id="{B6FA40A2-120E-DF47-9447-31258E64EDA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2721" name="Freeform 1718">
                <a:extLst>
                  <a:ext uri="{FF2B5EF4-FFF2-40B4-BE49-F238E27FC236}">
                    <a16:creationId xmlns:a16="http://schemas.microsoft.com/office/drawing/2014/main" id="{2AC1B874-3B0E-6678-596E-C16BFE0EE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22" name="Group 1719">
                <a:extLst>
                  <a:ext uri="{FF2B5EF4-FFF2-40B4-BE49-F238E27FC236}">
                    <a16:creationId xmlns:a16="http://schemas.microsoft.com/office/drawing/2014/main" id="{4F5BD544-627D-5198-6E4A-1218D6F38E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23" name="Freeform 1720">
                  <a:extLst>
                    <a:ext uri="{FF2B5EF4-FFF2-40B4-BE49-F238E27FC236}">
                      <a16:creationId xmlns:a16="http://schemas.microsoft.com/office/drawing/2014/main" id="{06B5ACE6-11F2-BE03-6637-CFB756D1F0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24" name="Freeform 1721">
                  <a:extLst>
                    <a:ext uri="{FF2B5EF4-FFF2-40B4-BE49-F238E27FC236}">
                      <a16:creationId xmlns:a16="http://schemas.microsoft.com/office/drawing/2014/main" id="{DED53EFA-BAFE-496F-1C5A-766F74A567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25" name="Freeform 1722">
                  <a:extLst>
                    <a:ext uri="{FF2B5EF4-FFF2-40B4-BE49-F238E27FC236}">
                      <a16:creationId xmlns:a16="http://schemas.microsoft.com/office/drawing/2014/main" id="{6BB97C8B-C3CA-ED05-45C8-92DE70AD9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26" name="Freeform 1723">
                  <a:extLst>
                    <a:ext uri="{FF2B5EF4-FFF2-40B4-BE49-F238E27FC236}">
                      <a16:creationId xmlns:a16="http://schemas.microsoft.com/office/drawing/2014/main" id="{9087AE04-6367-6136-A753-8359689A3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86" name="Group 1724">
              <a:extLst>
                <a:ext uri="{FF2B5EF4-FFF2-40B4-BE49-F238E27FC236}">
                  <a16:creationId xmlns:a16="http://schemas.microsoft.com/office/drawing/2014/main" id="{7C370FE5-82E2-0B90-CC7F-DDFB67B2556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2715" name="Freeform 1725">
                <a:extLst>
                  <a:ext uri="{FF2B5EF4-FFF2-40B4-BE49-F238E27FC236}">
                    <a16:creationId xmlns:a16="http://schemas.microsoft.com/office/drawing/2014/main" id="{2D86E76A-7E24-CC90-BBC2-3EEB6C841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16" name="Group 1726">
                <a:extLst>
                  <a:ext uri="{FF2B5EF4-FFF2-40B4-BE49-F238E27FC236}">
                    <a16:creationId xmlns:a16="http://schemas.microsoft.com/office/drawing/2014/main" id="{ED2C4646-20C8-2AFF-83FD-B2F8AD0149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17" name="Freeform 1727">
                  <a:extLst>
                    <a:ext uri="{FF2B5EF4-FFF2-40B4-BE49-F238E27FC236}">
                      <a16:creationId xmlns:a16="http://schemas.microsoft.com/office/drawing/2014/main" id="{13178080-841A-670F-BE00-3D9730C0C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18" name="Freeform 1728">
                  <a:extLst>
                    <a:ext uri="{FF2B5EF4-FFF2-40B4-BE49-F238E27FC236}">
                      <a16:creationId xmlns:a16="http://schemas.microsoft.com/office/drawing/2014/main" id="{0CD3FCF2-509D-7F9F-D7D7-BB59B3154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19" name="Freeform 1729">
                  <a:extLst>
                    <a:ext uri="{FF2B5EF4-FFF2-40B4-BE49-F238E27FC236}">
                      <a16:creationId xmlns:a16="http://schemas.microsoft.com/office/drawing/2014/main" id="{F46EA288-1413-16AB-E142-076EDB1944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20" name="Freeform 1730">
                  <a:extLst>
                    <a:ext uri="{FF2B5EF4-FFF2-40B4-BE49-F238E27FC236}">
                      <a16:creationId xmlns:a16="http://schemas.microsoft.com/office/drawing/2014/main" id="{03FDDE8D-9AAD-BA96-0EC7-2B36517D8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87" name="Group 1731">
              <a:extLst>
                <a:ext uri="{FF2B5EF4-FFF2-40B4-BE49-F238E27FC236}">
                  <a16:creationId xmlns:a16="http://schemas.microsoft.com/office/drawing/2014/main" id="{700EFE19-0A55-0585-3327-0FE313ABB55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2709" name="Freeform 1732">
                <a:extLst>
                  <a:ext uri="{FF2B5EF4-FFF2-40B4-BE49-F238E27FC236}">
                    <a16:creationId xmlns:a16="http://schemas.microsoft.com/office/drawing/2014/main" id="{40D9215F-00F2-F84A-7BA5-A367565A7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10" name="Group 1733">
                <a:extLst>
                  <a:ext uri="{FF2B5EF4-FFF2-40B4-BE49-F238E27FC236}">
                    <a16:creationId xmlns:a16="http://schemas.microsoft.com/office/drawing/2014/main" id="{BF608E43-3720-017F-E850-C6517897D9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11" name="Freeform 1734">
                  <a:extLst>
                    <a:ext uri="{FF2B5EF4-FFF2-40B4-BE49-F238E27FC236}">
                      <a16:creationId xmlns:a16="http://schemas.microsoft.com/office/drawing/2014/main" id="{5735E129-A26C-C769-4A8F-F1DD4E252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12" name="Freeform 1735">
                  <a:extLst>
                    <a:ext uri="{FF2B5EF4-FFF2-40B4-BE49-F238E27FC236}">
                      <a16:creationId xmlns:a16="http://schemas.microsoft.com/office/drawing/2014/main" id="{83935DB7-F54A-AD25-C34A-96D9BAA52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13" name="Freeform 1736">
                  <a:extLst>
                    <a:ext uri="{FF2B5EF4-FFF2-40B4-BE49-F238E27FC236}">
                      <a16:creationId xmlns:a16="http://schemas.microsoft.com/office/drawing/2014/main" id="{3E8D1050-5F5C-2DA1-EC06-F8FB6B32F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14" name="Freeform 1737">
                  <a:extLst>
                    <a:ext uri="{FF2B5EF4-FFF2-40B4-BE49-F238E27FC236}">
                      <a16:creationId xmlns:a16="http://schemas.microsoft.com/office/drawing/2014/main" id="{70AC38AF-D0FE-F51D-51A8-CF9397C36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88" name="Group 1738">
              <a:extLst>
                <a:ext uri="{FF2B5EF4-FFF2-40B4-BE49-F238E27FC236}">
                  <a16:creationId xmlns:a16="http://schemas.microsoft.com/office/drawing/2014/main" id="{6DEC8957-01C4-6476-FBFB-C92EAB1E495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2703" name="Freeform 1739">
                <a:extLst>
                  <a:ext uri="{FF2B5EF4-FFF2-40B4-BE49-F238E27FC236}">
                    <a16:creationId xmlns:a16="http://schemas.microsoft.com/office/drawing/2014/main" id="{0B55D49E-A6D8-562C-241D-7555717B8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704" name="Group 1740">
                <a:extLst>
                  <a:ext uri="{FF2B5EF4-FFF2-40B4-BE49-F238E27FC236}">
                    <a16:creationId xmlns:a16="http://schemas.microsoft.com/office/drawing/2014/main" id="{54DD3FCD-C0CD-0481-22B1-7E66CDEFA2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705" name="Freeform 1741">
                  <a:extLst>
                    <a:ext uri="{FF2B5EF4-FFF2-40B4-BE49-F238E27FC236}">
                      <a16:creationId xmlns:a16="http://schemas.microsoft.com/office/drawing/2014/main" id="{55E7D1DE-0C60-F59F-5463-1515BA69A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06" name="Freeform 1742">
                  <a:extLst>
                    <a:ext uri="{FF2B5EF4-FFF2-40B4-BE49-F238E27FC236}">
                      <a16:creationId xmlns:a16="http://schemas.microsoft.com/office/drawing/2014/main" id="{3834D6BF-BF9A-882A-C4F0-6B7C414FD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07" name="Freeform 1743">
                  <a:extLst>
                    <a:ext uri="{FF2B5EF4-FFF2-40B4-BE49-F238E27FC236}">
                      <a16:creationId xmlns:a16="http://schemas.microsoft.com/office/drawing/2014/main" id="{0AFA2C4A-B86A-A7FB-FF37-840CBAE51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08" name="Freeform 1744">
                  <a:extLst>
                    <a:ext uri="{FF2B5EF4-FFF2-40B4-BE49-F238E27FC236}">
                      <a16:creationId xmlns:a16="http://schemas.microsoft.com/office/drawing/2014/main" id="{420B8661-B899-13CD-A021-F4C7FC94D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89" name="Group 1745">
              <a:extLst>
                <a:ext uri="{FF2B5EF4-FFF2-40B4-BE49-F238E27FC236}">
                  <a16:creationId xmlns:a16="http://schemas.microsoft.com/office/drawing/2014/main" id="{125F9AA4-5132-B761-EB98-A9549FDC04E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2697" name="Freeform 1746">
                <a:extLst>
                  <a:ext uri="{FF2B5EF4-FFF2-40B4-BE49-F238E27FC236}">
                    <a16:creationId xmlns:a16="http://schemas.microsoft.com/office/drawing/2014/main" id="{5A3FEF30-6141-4BA1-E695-A40E1CF99C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98" name="Group 1747">
                <a:extLst>
                  <a:ext uri="{FF2B5EF4-FFF2-40B4-BE49-F238E27FC236}">
                    <a16:creationId xmlns:a16="http://schemas.microsoft.com/office/drawing/2014/main" id="{4CB0D6E3-F573-A99F-1505-71715A6D31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99" name="Freeform 1748">
                  <a:extLst>
                    <a:ext uri="{FF2B5EF4-FFF2-40B4-BE49-F238E27FC236}">
                      <a16:creationId xmlns:a16="http://schemas.microsoft.com/office/drawing/2014/main" id="{B0FAB267-59AE-8670-2D61-872D4D44D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00" name="Freeform 1749">
                  <a:extLst>
                    <a:ext uri="{FF2B5EF4-FFF2-40B4-BE49-F238E27FC236}">
                      <a16:creationId xmlns:a16="http://schemas.microsoft.com/office/drawing/2014/main" id="{86DEB7AF-76FB-C039-C956-18A7D51DF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01" name="Freeform 1750">
                  <a:extLst>
                    <a:ext uri="{FF2B5EF4-FFF2-40B4-BE49-F238E27FC236}">
                      <a16:creationId xmlns:a16="http://schemas.microsoft.com/office/drawing/2014/main" id="{2F0FE5C9-6C9C-4859-1EF8-BFA7C54BB5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02" name="Freeform 1751">
                  <a:extLst>
                    <a:ext uri="{FF2B5EF4-FFF2-40B4-BE49-F238E27FC236}">
                      <a16:creationId xmlns:a16="http://schemas.microsoft.com/office/drawing/2014/main" id="{B2C5D4EF-165C-1042-9801-6BAB188B3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90" name="Group 1752">
              <a:extLst>
                <a:ext uri="{FF2B5EF4-FFF2-40B4-BE49-F238E27FC236}">
                  <a16:creationId xmlns:a16="http://schemas.microsoft.com/office/drawing/2014/main" id="{5A91D50A-2E43-7B0C-8239-4058F939E5F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2691" name="Freeform 1753">
                <a:extLst>
                  <a:ext uri="{FF2B5EF4-FFF2-40B4-BE49-F238E27FC236}">
                    <a16:creationId xmlns:a16="http://schemas.microsoft.com/office/drawing/2014/main" id="{753129FE-C63C-053A-DB15-DFF6800E7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92" name="Group 1754">
                <a:extLst>
                  <a:ext uri="{FF2B5EF4-FFF2-40B4-BE49-F238E27FC236}">
                    <a16:creationId xmlns:a16="http://schemas.microsoft.com/office/drawing/2014/main" id="{2C94F084-AA98-D01A-387A-CDBB9EDDF7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93" name="Freeform 1755">
                  <a:extLst>
                    <a:ext uri="{FF2B5EF4-FFF2-40B4-BE49-F238E27FC236}">
                      <a16:creationId xmlns:a16="http://schemas.microsoft.com/office/drawing/2014/main" id="{63BFC484-BFDA-45BD-6B16-AD12B3C41A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94" name="Freeform 1756">
                  <a:extLst>
                    <a:ext uri="{FF2B5EF4-FFF2-40B4-BE49-F238E27FC236}">
                      <a16:creationId xmlns:a16="http://schemas.microsoft.com/office/drawing/2014/main" id="{7C44253D-983E-28C5-F10F-674E2A62D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95" name="Freeform 1757">
                  <a:extLst>
                    <a:ext uri="{FF2B5EF4-FFF2-40B4-BE49-F238E27FC236}">
                      <a16:creationId xmlns:a16="http://schemas.microsoft.com/office/drawing/2014/main" id="{0373B8D1-3600-8FC4-D6EA-10115F3B7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96" name="Freeform 1758">
                  <a:extLst>
                    <a:ext uri="{FF2B5EF4-FFF2-40B4-BE49-F238E27FC236}">
                      <a16:creationId xmlns:a16="http://schemas.microsoft.com/office/drawing/2014/main" id="{BFEDB8BE-AD81-E127-A63A-2EF8EF8440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6269" name="Group 1933">
            <a:extLst>
              <a:ext uri="{FF2B5EF4-FFF2-40B4-BE49-F238E27FC236}">
                <a16:creationId xmlns:a16="http://schemas.microsoft.com/office/drawing/2014/main" id="{C3523DCD-BB5F-B2E0-0317-9EB5393B9F4B}"/>
              </a:ext>
            </a:extLst>
          </p:cNvPr>
          <p:cNvGrpSpPr>
            <a:grpSpLocks/>
          </p:cNvGrpSpPr>
          <p:nvPr/>
        </p:nvGrpSpPr>
        <p:grpSpPr bwMode="auto">
          <a:xfrm rot="7841191" flipV="1">
            <a:off x="1409700" y="1866900"/>
            <a:ext cx="1600200" cy="1219200"/>
            <a:chOff x="2352" y="-240"/>
            <a:chExt cx="1592" cy="1440"/>
          </a:xfrm>
        </p:grpSpPr>
        <p:grpSp>
          <p:nvGrpSpPr>
            <p:cNvPr id="22635" name="Group 1934">
              <a:extLst>
                <a:ext uri="{FF2B5EF4-FFF2-40B4-BE49-F238E27FC236}">
                  <a16:creationId xmlns:a16="http://schemas.microsoft.com/office/drawing/2014/main" id="{37CDA8BF-E3CC-BEC3-EABA-D9293E74A11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2678" name="Freeform 1935">
                <a:extLst>
                  <a:ext uri="{FF2B5EF4-FFF2-40B4-BE49-F238E27FC236}">
                    <a16:creationId xmlns:a16="http://schemas.microsoft.com/office/drawing/2014/main" id="{66430E12-4FF9-5E1F-02C6-9A01E2DA6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79" name="Group 1936">
                <a:extLst>
                  <a:ext uri="{FF2B5EF4-FFF2-40B4-BE49-F238E27FC236}">
                    <a16:creationId xmlns:a16="http://schemas.microsoft.com/office/drawing/2014/main" id="{88A8B894-296A-6176-1305-88747A2238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80" name="Freeform 1937">
                  <a:extLst>
                    <a:ext uri="{FF2B5EF4-FFF2-40B4-BE49-F238E27FC236}">
                      <a16:creationId xmlns:a16="http://schemas.microsoft.com/office/drawing/2014/main" id="{2DFBAD3A-C5D3-0123-196B-7B4841B8C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81" name="Freeform 1938">
                  <a:extLst>
                    <a:ext uri="{FF2B5EF4-FFF2-40B4-BE49-F238E27FC236}">
                      <a16:creationId xmlns:a16="http://schemas.microsoft.com/office/drawing/2014/main" id="{7B9D51C7-991F-846E-E540-4928C3476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82" name="Freeform 1939">
                  <a:extLst>
                    <a:ext uri="{FF2B5EF4-FFF2-40B4-BE49-F238E27FC236}">
                      <a16:creationId xmlns:a16="http://schemas.microsoft.com/office/drawing/2014/main" id="{BD9E9FF0-8A8A-8EA2-DF51-59A87900F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83" name="Freeform 1940">
                  <a:extLst>
                    <a:ext uri="{FF2B5EF4-FFF2-40B4-BE49-F238E27FC236}">
                      <a16:creationId xmlns:a16="http://schemas.microsoft.com/office/drawing/2014/main" id="{9F34CB87-1EEF-8BA0-8A22-2CCCF8397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36" name="Group 1941">
              <a:extLst>
                <a:ext uri="{FF2B5EF4-FFF2-40B4-BE49-F238E27FC236}">
                  <a16:creationId xmlns:a16="http://schemas.microsoft.com/office/drawing/2014/main" id="{18D20819-8970-DF9A-6B83-28C642355B9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2672" name="Freeform 1942">
                <a:extLst>
                  <a:ext uri="{FF2B5EF4-FFF2-40B4-BE49-F238E27FC236}">
                    <a16:creationId xmlns:a16="http://schemas.microsoft.com/office/drawing/2014/main" id="{CE9E8858-E4BB-A9CC-F45D-3F0AB7AFC7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73" name="Group 1943">
                <a:extLst>
                  <a:ext uri="{FF2B5EF4-FFF2-40B4-BE49-F238E27FC236}">
                    <a16:creationId xmlns:a16="http://schemas.microsoft.com/office/drawing/2014/main" id="{0D5E98C7-32B2-18BF-F558-06129ACB22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74" name="Freeform 1944">
                  <a:extLst>
                    <a:ext uri="{FF2B5EF4-FFF2-40B4-BE49-F238E27FC236}">
                      <a16:creationId xmlns:a16="http://schemas.microsoft.com/office/drawing/2014/main" id="{DDE9DA27-ED39-20CE-4C4B-F1761703EB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75" name="Freeform 1945">
                  <a:extLst>
                    <a:ext uri="{FF2B5EF4-FFF2-40B4-BE49-F238E27FC236}">
                      <a16:creationId xmlns:a16="http://schemas.microsoft.com/office/drawing/2014/main" id="{C1591EE5-668A-FDA0-FEE3-545FE4B29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76" name="Freeform 1946">
                  <a:extLst>
                    <a:ext uri="{FF2B5EF4-FFF2-40B4-BE49-F238E27FC236}">
                      <a16:creationId xmlns:a16="http://schemas.microsoft.com/office/drawing/2014/main" id="{27DCF9BF-4F6C-305C-A9DD-CBCE413531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77" name="Freeform 1947">
                  <a:extLst>
                    <a:ext uri="{FF2B5EF4-FFF2-40B4-BE49-F238E27FC236}">
                      <a16:creationId xmlns:a16="http://schemas.microsoft.com/office/drawing/2014/main" id="{4AE8EAF7-1BB2-F6A9-1483-52A8D7761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37" name="Group 1948">
              <a:extLst>
                <a:ext uri="{FF2B5EF4-FFF2-40B4-BE49-F238E27FC236}">
                  <a16:creationId xmlns:a16="http://schemas.microsoft.com/office/drawing/2014/main" id="{D6492873-78B4-5E21-BF7F-BD2FBBA3B2E7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2666" name="Freeform 1949">
                <a:extLst>
                  <a:ext uri="{FF2B5EF4-FFF2-40B4-BE49-F238E27FC236}">
                    <a16:creationId xmlns:a16="http://schemas.microsoft.com/office/drawing/2014/main" id="{00BD4454-8BE9-B739-3091-F07E48D5D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67" name="Group 1950">
                <a:extLst>
                  <a:ext uri="{FF2B5EF4-FFF2-40B4-BE49-F238E27FC236}">
                    <a16:creationId xmlns:a16="http://schemas.microsoft.com/office/drawing/2014/main" id="{A96D0B66-FDD0-9158-F1C9-928B0E7AB1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68" name="Freeform 1951">
                  <a:extLst>
                    <a:ext uri="{FF2B5EF4-FFF2-40B4-BE49-F238E27FC236}">
                      <a16:creationId xmlns:a16="http://schemas.microsoft.com/office/drawing/2014/main" id="{622BB7AC-BD8F-AB71-DA39-7B52681498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69" name="Freeform 1952">
                  <a:extLst>
                    <a:ext uri="{FF2B5EF4-FFF2-40B4-BE49-F238E27FC236}">
                      <a16:creationId xmlns:a16="http://schemas.microsoft.com/office/drawing/2014/main" id="{D026201D-B72D-204A-5C43-A5E4E6515F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70" name="Freeform 1953">
                  <a:extLst>
                    <a:ext uri="{FF2B5EF4-FFF2-40B4-BE49-F238E27FC236}">
                      <a16:creationId xmlns:a16="http://schemas.microsoft.com/office/drawing/2014/main" id="{6CDCCCCC-A289-B9E9-B81C-6A5AFABDDC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71" name="Freeform 1954">
                  <a:extLst>
                    <a:ext uri="{FF2B5EF4-FFF2-40B4-BE49-F238E27FC236}">
                      <a16:creationId xmlns:a16="http://schemas.microsoft.com/office/drawing/2014/main" id="{1F77C657-1943-7805-8341-43BB1F411F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38" name="Group 1955">
              <a:extLst>
                <a:ext uri="{FF2B5EF4-FFF2-40B4-BE49-F238E27FC236}">
                  <a16:creationId xmlns:a16="http://schemas.microsoft.com/office/drawing/2014/main" id="{503A918B-4397-EC03-B9BC-740AF009F3B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2660" name="Freeform 1956">
                <a:extLst>
                  <a:ext uri="{FF2B5EF4-FFF2-40B4-BE49-F238E27FC236}">
                    <a16:creationId xmlns:a16="http://schemas.microsoft.com/office/drawing/2014/main" id="{969645D4-6273-287B-EA50-5F323995A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61" name="Group 1957">
                <a:extLst>
                  <a:ext uri="{FF2B5EF4-FFF2-40B4-BE49-F238E27FC236}">
                    <a16:creationId xmlns:a16="http://schemas.microsoft.com/office/drawing/2014/main" id="{59B21B4F-9BEE-39BF-689C-CFE9010D19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62" name="Freeform 1958">
                  <a:extLst>
                    <a:ext uri="{FF2B5EF4-FFF2-40B4-BE49-F238E27FC236}">
                      <a16:creationId xmlns:a16="http://schemas.microsoft.com/office/drawing/2014/main" id="{763C1808-46A5-4455-2C71-06D495C9D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63" name="Freeform 1959">
                  <a:extLst>
                    <a:ext uri="{FF2B5EF4-FFF2-40B4-BE49-F238E27FC236}">
                      <a16:creationId xmlns:a16="http://schemas.microsoft.com/office/drawing/2014/main" id="{5C3980C4-5165-36F8-6DA4-EA8758FA52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64" name="Freeform 1960">
                  <a:extLst>
                    <a:ext uri="{FF2B5EF4-FFF2-40B4-BE49-F238E27FC236}">
                      <a16:creationId xmlns:a16="http://schemas.microsoft.com/office/drawing/2014/main" id="{90390272-5225-7926-730B-DCFA41AC15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65" name="Freeform 1961">
                  <a:extLst>
                    <a:ext uri="{FF2B5EF4-FFF2-40B4-BE49-F238E27FC236}">
                      <a16:creationId xmlns:a16="http://schemas.microsoft.com/office/drawing/2014/main" id="{B4087BED-4769-6778-2427-E0E0E189EE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39" name="Group 1962">
              <a:extLst>
                <a:ext uri="{FF2B5EF4-FFF2-40B4-BE49-F238E27FC236}">
                  <a16:creationId xmlns:a16="http://schemas.microsoft.com/office/drawing/2014/main" id="{5E472338-CDC4-E299-B7AA-BC678332498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2654" name="Freeform 1963">
                <a:extLst>
                  <a:ext uri="{FF2B5EF4-FFF2-40B4-BE49-F238E27FC236}">
                    <a16:creationId xmlns:a16="http://schemas.microsoft.com/office/drawing/2014/main" id="{E9AAED44-F9E6-86FC-84A6-35549F94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55" name="Group 1964">
                <a:extLst>
                  <a:ext uri="{FF2B5EF4-FFF2-40B4-BE49-F238E27FC236}">
                    <a16:creationId xmlns:a16="http://schemas.microsoft.com/office/drawing/2014/main" id="{B8321A4F-4731-0613-76B2-35FA6C2A5D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56" name="Freeform 1965">
                  <a:extLst>
                    <a:ext uri="{FF2B5EF4-FFF2-40B4-BE49-F238E27FC236}">
                      <a16:creationId xmlns:a16="http://schemas.microsoft.com/office/drawing/2014/main" id="{6501299E-095E-7C68-2B7E-DB10447F0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57" name="Freeform 1966">
                  <a:extLst>
                    <a:ext uri="{FF2B5EF4-FFF2-40B4-BE49-F238E27FC236}">
                      <a16:creationId xmlns:a16="http://schemas.microsoft.com/office/drawing/2014/main" id="{4E47F02B-AC36-7F2E-C26A-9AD6EFEB65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58" name="Freeform 1967">
                  <a:extLst>
                    <a:ext uri="{FF2B5EF4-FFF2-40B4-BE49-F238E27FC236}">
                      <a16:creationId xmlns:a16="http://schemas.microsoft.com/office/drawing/2014/main" id="{9F7D3202-3188-11E5-6D9E-9034E4B534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59" name="Freeform 1968">
                  <a:extLst>
                    <a:ext uri="{FF2B5EF4-FFF2-40B4-BE49-F238E27FC236}">
                      <a16:creationId xmlns:a16="http://schemas.microsoft.com/office/drawing/2014/main" id="{D8B5718E-B9C2-1CE8-1042-1781055DB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40" name="Group 1969">
              <a:extLst>
                <a:ext uri="{FF2B5EF4-FFF2-40B4-BE49-F238E27FC236}">
                  <a16:creationId xmlns:a16="http://schemas.microsoft.com/office/drawing/2014/main" id="{CBFFAD07-96EE-33B9-E628-A2325FDD240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2648" name="Freeform 1970">
                <a:extLst>
                  <a:ext uri="{FF2B5EF4-FFF2-40B4-BE49-F238E27FC236}">
                    <a16:creationId xmlns:a16="http://schemas.microsoft.com/office/drawing/2014/main" id="{FF481E9C-5FDA-4474-8C87-8A29AFC47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49" name="Group 1971">
                <a:extLst>
                  <a:ext uri="{FF2B5EF4-FFF2-40B4-BE49-F238E27FC236}">
                    <a16:creationId xmlns:a16="http://schemas.microsoft.com/office/drawing/2014/main" id="{B72FA8C2-1E01-471E-753F-BD7B861FE5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50" name="Freeform 1972">
                  <a:extLst>
                    <a:ext uri="{FF2B5EF4-FFF2-40B4-BE49-F238E27FC236}">
                      <a16:creationId xmlns:a16="http://schemas.microsoft.com/office/drawing/2014/main" id="{1A6E4EBB-DC84-06DD-6FFF-D579DABD68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51" name="Freeform 1973">
                  <a:extLst>
                    <a:ext uri="{FF2B5EF4-FFF2-40B4-BE49-F238E27FC236}">
                      <a16:creationId xmlns:a16="http://schemas.microsoft.com/office/drawing/2014/main" id="{E9F8C5E9-9261-E2F6-0A65-E93222AA6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52" name="Freeform 1974">
                  <a:extLst>
                    <a:ext uri="{FF2B5EF4-FFF2-40B4-BE49-F238E27FC236}">
                      <a16:creationId xmlns:a16="http://schemas.microsoft.com/office/drawing/2014/main" id="{7D077272-FAF7-371B-314A-3299DEA381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53" name="Freeform 1975">
                  <a:extLst>
                    <a:ext uri="{FF2B5EF4-FFF2-40B4-BE49-F238E27FC236}">
                      <a16:creationId xmlns:a16="http://schemas.microsoft.com/office/drawing/2014/main" id="{F06613D7-D24E-EB1C-3A8A-5EAE1DECD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641" name="Group 1976">
              <a:extLst>
                <a:ext uri="{FF2B5EF4-FFF2-40B4-BE49-F238E27FC236}">
                  <a16:creationId xmlns:a16="http://schemas.microsoft.com/office/drawing/2014/main" id="{CEAEFF64-BC57-C7C7-C4A1-2A683FB4FC3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2642" name="Freeform 1977">
                <a:extLst>
                  <a:ext uri="{FF2B5EF4-FFF2-40B4-BE49-F238E27FC236}">
                    <a16:creationId xmlns:a16="http://schemas.microsoft.com/office/drawing/2014/main" id="{D7AE7E39-E7CD-61C1-4F47-13CEC8665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43" name="Group 1978">
                <a:extLst>
                  <a:ext uri="{FF2B5EF4-FFF2-40B4-BE49-F238E27FC236}">
                    <a16:creationId xmlns:a16="http://schemas.microsoft.com/office/drawing/2014/main" id="{EF670D77-8F07-452B-9190-C2C430A3E1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44" name="Freeform 1979">
                  <a:extLst>
                    <a:ext uri="{FF2B5EF4-FFF2-40B4-BE49-F238E27FC236}">
                      <a16:creationId xmlns:a16="http://schemas.microsoft.com/office/drawing/2014/main" id="{739EEA3B-47AB-1CB7-996F-339307DB20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45" name="Freeform 1980">
                  <a:extLst>
                    <a:ext uri="{FF2B5EF4-FFF2-40B4-BE49-F238E27FC236}">
                      <a16:creationId xmlns:a16="http://schemas.microsoft.com/office/drawing/2014/main" id="{FF9E3CFB-A4C5-B9FC-4DE3-F2651CA25B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46" name="Freeform 1981">
                  <a:extLst>
                    <a:ext uri="{FF2B5EF4-FFF2-40B4-BE49-F238E27FC236}">
                      <a16:creationId xmlns:a16="http://schemas.microsoft.com/office/drawing/2014/main" id="{6991DCF4-8989-EADD-EB05-339F1F18D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47" name="Freeform 1982">
                  <a:extLst>
                    <a:ext uri="{FF2B5EF4-FFF2-40B4-BE49-F238E27FC236}">
                      <a16:creationId xmlns:a16="http://schemas.microsoft.com/office/drawing/2014/main" id="{F4370D91-B497-9393-6AAF-E53B024E5D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6319" name="Group 1983">
            <a:extLst>
              <a:ext uri="{FF2B5EF4-FFF2-40B4-BE49-F238E27FC236}">
                <a16:creationId xmlns:a16="http://schemas.microsoft.com/office/drawing/2014/main" id="{7AF84D33-5F85-64BE-0632-60811B04A97A}"/>
              </a:ext>
            </a:extLst>
          </p:cNvPr>
          <p:cNvGrpSpPr>
            <a:grpSpLocks/>
          </p:cNvGrpSpPr>
          <p:nvPr/>
        </p:nvGrpSpPr>
        <p:grpSpPr bwMode="auto">
          <a:xfrm>
            <a:off x="3505200" y="3276600"/>
            <a:ext cx="990600" cy="762000"/>
            <a:chOff x="2352" y="-240"/>
            <a:chExt cx="1592" cy="1440"/>
          </a:xfrm>
        </p:grpSpPr>
        <p:grpSp>
          <p:nvGrpSpPr>
            <p:cNvPr id="22586" name="Group 1984">
              <a:extLst>
                <a:ext uri="{FF2B5EF4-FFF2-40B4-BE49-F238E27FC236}">
                  <a16:creationId xmlns:a16="http://schemas.microsoft.com/office/drawing/2014/main" id="{333C9AFB-0598-7312-07AC-45F2F2F18B2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2629" name="Freeform 1985">
                <a:extLst>
                  <a:ext uri="{FF2B5EF4-FFF2-40B4-BE49-F238E27FC236}">
                    <a16:creationId xmlns:a16="http://schemas.microsoft.com/office/drawing/2014/main" id="{F812A4A9-9BD7-214C-EDBB-1FC60B35E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30" name="Group 1986">
                <a:extLst>
                  <a:ext uri="{FF2B5EF4-FFF2-40B4-BE49-F238E27FC236}">
                    <a16:creationId xmlns:a16="http://schemas.microsoft.com/office/drawing/2014/main" id="{05F0EC0B-8758-CC1A-42E8-2C2913E34D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31" name="Freeform 1987">
                  <a:extLst>
                    <a:ext uri="{FF2B5EF4-FFF2-40B4-BE49-F238E27FC236}">
                      <a16:creationId xmlns:a16="http://schemas.microsoft.com/office/drawing/2014/main" id="{BC3F8B12-2A9E-EE79-BB58-E0976B504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32" name="Freeform 1988">
                  <a:extLst>
                    <a:ext uri="{FF2B5EF4-FFF2-40B4-BE49-F238E27FC236}">
                      <a16:creationId xmlns:a16="http://schemas.microsoft.com/office/drawing/2014/main" id="{F90FB91F-D12F-67CF-4E7A-8178FDFA0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33" name="Freeform 1989">
                  <a:extLst>
                    <a:ext uri="{FF2B5EF4-FFF2-40B4-BE49-F238E27FC236}">
                      <a16:creationId xmlns:a16="http://schemas.microsoft.com/office/drawing/2014/main" id="{3E1DB019-2961-590D-3033-EB1F451928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34" name="Freeform 1990">
                  <a:extLst>
                    <a:ext uri="{FF2B5EF4-FFF2-40B4-BE49-F238E27FC236}">
                      <a16:creationId xmlns:a16="http://schemas.microsoft.com/office/drawing/2014/main" id="{8DA99D8A-91A0-52EF-5656-C56E191A13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87" name="Group 1991">
              <a:extLst>
                <a:ext uri="{FF2B5EF4-FFF2-40B4-BE49-F238E27FC236}">
                  <a16:creationId xmlns:a16="http://schemas.microsoft.com/office/drawing/2014/main" id="{E5CD3AE2-BE2F-92A2-BC2E-EECD2EC2B38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2623" name="Freeform 1992">
                <a:extLst>
                  <a:ext uri="{FF2B5EF4-FFF2-40B4-BE49-F238E27FC236}">
                    <a16:creationId xmlns:a16="http://schemas.microsoft.com/office/drawing/2014/main" id="{E1173C95-28A7-D101-9AF8-1DE02196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24" name="Group 1993">
                <a:extLst>
                  <a:ext uri="{FF2B5EF4-FFF2-40B4-BE49-F238E27FC236}">
                    <a16:creationId xmlns:a16="http://schemas.microsoft.com/office/drawing/2014/main" id="{930EB3E6-F39B-E2C6-DA1E-EC66D4A434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25" name="Freeform 1994">
                  <a:extLst>
                    <a:ext uri="{FF2B5EF4-FFF2-40B4-BE49-F238E27FC236}">
                      <a16:creationId xmlns:a16="http://schemas.microsoft.com/office/drawing/2014/main" id="{1781E866-BAAE-C101-305A-8DF5222C1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26" name="Freeform 1995">
                  <a:extLst>
                    <a:ext uri="{FF2B5EF4-FFF2-40B4-BE49-F238E27FC236}">
                      <a16:creationId xmlns:a16="http://schemas.microsoft.com/office/drawing/2014/main" id="{F273629B-0369-D3A5-219D-DABCBD3D6D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27" name="Freeform 1996">
                  <a:extLst>
                    <a:ext uri="{FF2B5EF4-FFF2-40B4-BE49-F238E27FC236}">
                      <a16:creationId xmlns:a16="http://schemas.microsoft.com/office/drawing/2014/main" id="{27FB9185-2AC4-6BFD-686F-9CF9F480D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28" name="Freeform 1997">
                  <a:extLst>
                    <a:ext uri="{FF2B5EF4-FFF2-40B4-BE49-F238E27FC236}">
                      <a16:creationId xmlns:a16="http://schemas.microsoft.com/office/drawing/2014/main" id="{372C1264-107F-D911-5D49-12FA1E6C2A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88" name="Group 1998">
              <a:extLst>
                <a:ext uri="{FF2B5EF4-FFF2-40B4-BE49-F238E27FC236}">
                  <a16:creationId xmlns:a16="http://schemas.microsoft.com/office/drawing/2014/main" id="{0D58ED53-5C73-0A99-7590-2CD2789F412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2617" name="Freeform 1999">
                <a:extLst>
                  <a:ext uri="{FF2B5EF4-FFF2-40B4-BE49-F238E27FC236}">
                    <a16:creationId xmlns:a16="http://schemas.microsoft.com/office/drawing/2014/main" id="{044B583E-DC5F-1CA1-20EE-6F147538B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18" name="Group 2000">
                <a:extLst>
                  <a:ext uri="{FF2B5EF4-FFF2-40B4-BE49-F238E27FC236}">
                    <a16:creationId xmlns:a16="http://schemas.microsoft.com/office/drawing/2014/main" id="{7DD68DA7-359E-6EBB-AED0-29D0AC1982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19" name="Freeform 2001">
                  <a:extLst>
                    <a:ext uri="{FF2B5EF4-FFF2-40B4-BE49-F238E27FC236}">
                      <a16:creationId xmlns:a16="http://schemas.microsoft.com/office/drawing/2014/main" id="{9CAE7029-6724-FEB8-C24E-F3251BAA07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20" name="Freeform 2002">
                  <a:extLst>
                    <a:ext uri="{FF2B5EF4-FFF2-40B4-BE49-F238E27FC236}">
                      <a16:creationId xmlns:a16="http://schemas.microsoft.com/office/drawing/2014/main" id="{02D36686-6BFC-53AF-4D96-10F9FC744F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21" name="Freeform 2003">
                  <a:extLst>
                    <a:ext uri="{FF2B5EF4-FFF2-40B4-BE49-F238E27FC236}">
                      <a16:creationId xmlns:a16="http://schemas.microsoft.com/office/drawing/2014/main" id="{DF60ADF1-0102-A915-DA8C-53073999FD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22" name="Freeform 2004">
                  <a:extLst>
                    <a:ext uri="{FF2B5EF4-FFF2-40B4-BE49-F238E27FC236}">
                      <a16:creationId xmlns:a16="http://schemas.microsoft.com/office/drawing/2014/main" id="{95C9E99F-C071-CB57-7566-A895677260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89" name="Group 2005">
              <a:extLst>
                <a:ext uri="{FF2B5EF4-FFF2-40B4-BE49-F238E27FC236}">
                  <a16:creationId xmlns:a16="http://schemas.microsoft.com/office/drawing/2014/main" id="{57D0E4ED-DF19-3A51-1BE2-9E6C5D85A4EC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2611" name="Freeform 2006">
                <a:extLst>
                  <a:ext uri="{FF2B5EF4-FFF2-40B4-BE49-F238E27FC236}">
                    <a16:creationId xmlns:a16="http://schemas.microsoft.com/office/drawing/2014/main" id="{D200637B-13E5-FE8F-60A1-9FF25FDB2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12" name="Group 2007">
                <a:extLst>
                  <a:ext uri="{FF2B5EF4-FFF2-40B4-BE49-F238E27FC236}">
                    <a16:creationId xmlns:a16="http://schemas.microsoft.com/office/drawing/2014/main" id="{F8EAF7E4-545C-B4C7-7FB7-774B3F4E78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13" name="Freeform 2008">
                  <a:extLst>
                    <a:ext uri="{FF2B5EF4-FFF2-40B4-BE49-F238E27FC236}">
                      <a16:creationId xmlns:a16="http://schemas.microsoft.com/office/drawing/2014/main" id="{5BC8EB59-1CC2-CFF1-9760-6E43F16C3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14" name="Freeform 2009">
                  <a:extLst>
                    <a:ext uri="{FF2B5EF4-FFF2-40B4-BE49-F238E27FC236}">
                      <a16:creationId xmlns:a16="http://schemas.microsoft.com/office/drawing/2014/main" id="{29070621-F3FE-0726-1AA4-C316A2973B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15" name="Freeform 2010">
                  <a:extLst>
                    <a:ext uri="{FF2B5EF4-FFF2-40B4-BE49-F238E27FC236}">
                      <a16:creationId xmlns:a16="http://schemas.microsoft.com/office/drawing/2014/main" id="{F2A02384-C384-70DA-972E-A3D1A8E48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16" name="Freeform 2011">
                  <a:extLst>
                    <a:ext uri="{FF2B5EF4-FFF2-40B4-BE49-F238E27FC236}">
                      <a16:creationId xmlns:a16="http://schemas.microsoft.com/office/drawing/2014/main" id="{BB30B87E-D10A-0584-A7EF-6681512B17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90" name="Group 2012">
              <a:extLst>
                <a:ext uri="{FF2B5EF4-FFF2-40B4-BE49-F238E27FC236}">
                  <a16:creationId xmlns:a16="http://schemas.microsoft.com/office/drawing/2014/main" id="{C7A3BCCF-D0C2-832D-D231-64AD2162825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2605" name="Freeform 2013">
                <a:extLst>
                  <a:ext uri="{FF2B5EF4-FFF2-40B4-BE49-F238E27FC236}">
                    <a16:creationId xmlns:a16="http://schemas.microsoft.com/office/drawing/2014/main" id="{7FA8B6AF-4ECB-CFA0-7284-7078B0823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06" name="Group 2014">
                <a:extLst>
                  <a:ext uri="{FF2B5EF4-FFF2-40B4-BE49-F238E27FC236}">
                    <a16:creationId xmlns:a16="http://schemas.microsoft.com/office/drawing/2014/main" id="{D522CDB7-AA29-295B-B2EC-C07827644C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07" name="Freeform 2015">
                  <a:extLst>
                    <a:ext uri="{FF2B5EF4-FFF2-40B4-BE49-F238E27FC236}">
                      <a16:creationId xmlns:a16="http://schemas.microsoft.com/office/drawing/2014/main" id="{2A948ED6-D451-1B71-FF91-42E2EB218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08" name="Freeform 2016">
                  <a:extLst>
                    <a:ext uri="{FF2B5EF4-FFF2-40B4-BE49-F238E27FC236}">
                      <a16:creationId xmlns:a16="http://schemas.microsoft.com/office/drawing/2014/main" id="{FE4F92AF-AE7C-A90D-BECE-01AA5351D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09" name="Freeform 2017">
                  <a:extLst>
                    <a:ext uri="{FF2B5EF4-FFF2-40B4-BE49-F238E27FC236}">
                      <a16:creationId xmlns:a16="http://schemas.microsoft.com/office/drawing/2014/main" id="{5D07CA72-E595-B35A-7F98-A61FBEF87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10" name="Freeform 2018">
                  <a:extLst>
                    <a:ext uri="{FF2B5EF4-FFF2-40B4-BE49-F238E27FC236}">
                      <a16:creationId xmlns:a16="http://schemas.microsoft.com/office/drawing/2014/main" id="{FAC1DFA6-C985-BD15-DF7E-098BC486D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91" name="Group 2019">
              <a:extLst>
                <a:ext uri="{FF2B5EF4-FFF2-40B4-BE49-F238E27FC236}">
                  <a16:creationId xmlns:a16="http://schemas.microsoft.com/office/drawing/2014/main" id="{05E0B5E5-30CA-7FF6-7918-AA9CF070FFC6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2599" name="Freeform 2020">
                <a:extLst>
                  <a:ext uri="{FF2B5EF4-FFF2-40B4-BE49-F238E27FC236}">
                    <a16:creationId xmlns:a16="http://schemas.microsoft.com/office/drawing/2014/main" id="{5D9737CB-B266-D2F8-BFAD-60C5374B2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600" name="Group 2021">
                <a:extLst>
                  <a:ext uri="{FF2B5EF4-FFF2-40B4-BE49-F238E27FC236}">
                    <a16:creationId xmlns:a16="http://schemas.microsoft.com/office/drawing/2014/main" id="{C1E768FC-33EE-A160-C6D8-C4115B3FA6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601" name="Freeform 2022">
                  <a:extLst>
                    <a:ext uri="{FF2B5EF4-FFF2-40B4-BE49-F238E27FC236}">
                      <a16:creationId xmlns:a16="http://schemas.microsoft.com/office/drawing/2014/main" id="{18B132A7-F88B-FBE7-D0A3-6139BA9DFD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02" name="Freeform 2023">
                  <a:extLst>
                    <a:ext uri="{FF2B5EF4-FFF2-40B4-BE49-F238E27FC236}">
                      <a16:creationId xmlns:a16="http://schemas.microsoft.com/office/drawing/2014/main" id="{1EE35D72-A1D0-FD34-5E30-903251E42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03" name="Freeform 2024">
                  <a:extLst>
                    <a:ext uri="{FF2B5EF4-FFF2-40B4-BE49-F238E27FC236}">
                      <a16:creationId xmlns:a16="http://schemas.microsoft.com/office/drawing/2014/main" id="{386A5F80-BCB4-8E3B-CE6A-E8B28FB63C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04" name="Freeform 2025">
                  <a:extLst>
                    <a:ext uri="{FF2B5EF4-FFF2-40B4-BE49-F238E27FC236}">
                      <a16:creationId xmlns:a16="http://schemas.microsoft.com/office/drawing/2014/main" id="{94ED27CD-1F07-F2DA-E507-7F686449F5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92" name="Group 2026">
              <a:extLst>
                <a:ext uri="{FF2B5EF4-FFF2-40B4-BE49-F238E27FC236}">
                  <a16:creationId xmlns:a16="http://schemas.microsoft.com/office/drawing/2014/main" id="{29F6A26E-CB55-0A9E-E8F6-40B3BA312488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2593" name="Freeform 2027">
                <a:extLst>
                  <a:ext uri="{FF2B5EF4-FFF2-40B4-BE49-F238E27FC236}">
                    <a16:creationId xmlns:a16="http://schemas.microsoft.com/office/drawing/2014/main" id="{4C539988-D864-C93D-9BE1-68A7B9EAA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594" name="Group 2028">
                <a:extLst>
                  <a:ext uri="{FF2B5EF4-FFF2-40B4-BE49-F238E27FC236}">
                    <a16:creationId xmlns:a16="http://schemas.microsoft.com/office/drawing/2014/main" id="{A9B5FDF7-BE53-3C07-CE02-11A7AFFCAB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2595" name="Freeform 2029">
                  <a:extLst>
                    <a:ext uri="{FF2B5EF4-FFF2-40B4-BE49-F238E27FC236}">
                      <a16:creationId xmlns:a16="http://schemas.microsoft.com/office/drawing/2014/main" id="{F35DFA65-C4AC-2148-2FC7-4EC896ECDB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96" name="Freeform 2030">
                  <a:extLst>
                    <a:ext uri="{FF2B5EF4-FFF2-40B4-BE49-F238E27FC236}">
                      <a16:creationId xmlns:a16="http://schemas.microsoft.com/office/drawing/2014/main" id="{3F1BB8D3-0C81-7A99-51A9-3F2207F5D9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97" name="Freeform 2031">
                  <a:extLst>
                    <a:ext uri="{FF2B5EF4-FFF2-40B4-BE49-F238E27FC236}">
                      <a16:creationId xmlns:a16="http://schemas.microsoft.com/office/drawing/2014/main" id="{B0A95AA0-EE49-AE5C-D0CF-A2C5430FE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98" name="Freeform 2032">
                  <a:extLst>
                    <a:ext uri="{FF2B5EF4-FFF2-40B4-BE49-F238E27FC236}">
                      <a16:creationId xmlns:a16="http://schemas.microsoft.com/office/drawing/2014/main" id="{362CB225-3A15-FBDD-52B2-1DF85627C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783" name="Group 2159">
            <a:extLst>
              <a:ext uri="{FF2B5EF4-FFF2-40B4-BE49-F238E27FC236}">
                <a16:creationId xmlns:a16="http://schemas.microsoft.com/office/drawing/2014/main" id="{00A6A5D3-A746-BB02-0F72-EEC721B2501B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3733800"/>
            <a:ext cx="1066800" cy="2130425"/>
            <a:chOff x="3840" y="2352"/>
            <a:chExt cx="672" cy="1390"/>
          </a:xfrm>
        </p:grpSpPr>
        <p:grpSp>
          <p:nvGrpSpPr>
            <p:cNvPr id="22533" name="Group 2160">
              <a:extLst>
                <a:ext uri="{FF2B5EF4-FFF2-40B4-BE49-F238E27FC236}">
                  <a16:creationId xmlns:a16="http://schemas.microsoft.com/office/drawing/2014/main" id="{70A73E0F-8A59-2E0B-B450-1BF7AE60EB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2736"/>
              <a:ext cx="672" cy="1006"/>
              <a:chOff x="1824" y="336"/>
              <a:chExt cx="2712" cy="3872"/>
            </a:xfrm>
          </p:grpSpPr>
          <p:grpSp>
            <p:nvGrpSpPr>
              <p:cNvPr id="22560" name="Group 2161">
                <a:extLst>
                  <a:ext uri="{FF2B5EF4-FFF2-40B4-BE49-F238E27FC236}">
                    <a16:creationId xmlns:a16="http://schemas.microsoft.com/office/drawing/2014/main" id="{7283C0FF-6D8D-E40D-534F-67C30EF5FD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6049878">
                <a:off x="3441" y="975"/>
                <a:ext cx="1109" cy="1080"/>
                <a:chOff x="2593" y="2688"/>
                <a:chExt cx="1919" cy="1532"/>
              </a:xfrm>
            </p:grpSpPr>
            <p:sp>
              <p:nvSpPr>
                <p:cNvPr id="28786" name="Freeform 2162">
                  <a:extLst>
                    <a:ext uri="{FF2B5EF4-FFF2-40B4-BE49-F238E27FC236}">
                      <a16:creationId xmlns:a16="http://schemas.microsoft.com/office/drawing/2014/main" id="{2194C593-2C1C-2162-4A79-9DEF1B0058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0" y="2687"/>
                  <a:ext cx="1925" cy="1534"/>
                </a:xfrm>
                <a:custGeom>
                  <a:avLst/>
                  <a:gdLst>
                    <a:gd name="T0" fmla="*/ 111 w 1919"/>
                    <a:gd name="T1" fmla="*/ 929 h 1532"/>
                    <a:gd name="T2" fmla="*/ 114 w 1919"/>
                    <a:gd name="T3" fmla="*/ 918 h 1532"/>
                    <a:gd name="T4" fmla="*/ 505 w 1919"/>
                    <a:gd name="T5" fmla="*/ 793 h 1532"/>
                    <a:gd name="T6" fmla="*/ 879 w 1919"/>
                    <a:gd name="T7" fmla="*/ 593 h 1532"/>
                    <a:gd name="T8" fmla="*/ 1116 w 1919"/>
                    <a:gd name="T9" fmla="*/ 493 h 1532"/>
                    <a:gd name="T10" fmla="*/ 1119 w 1919"/>
                    <a:gd name="T11" fmla="*/ 449 h 1532"/>
                    <a:gd name="T12" fmla="*/ 1147 w 1919"/>
                    <a:gd name="T13" fmla="*/ 393 h 1532"/>
                    <a:gd name="T14" fmla="*/ 1205 w 1919"/>
                    <a:gd name="T15" fmla="*/ 251 h 1532"/>
                    <a:gd name="T16" fmla="*/ 1289 w 1919"/>
                    <a:gd name="T17" fmla="*/ 151 h 1532"/>
                    <a:gd name="T18" fmla="*/ 1422 w 1919"/>
                    <a:gd name="T19" fmla="*/ 109 h 1532"/>
                    <a:gd name="T20" fmla="*/ 1466 w 1919"/>
                    <a:gd name="T21" fmla="*/ 59 h 1532"/>
                    <a:gd name="T22" fmla="*/ 1514 w 1919"/>
                    <a:gd name="T23" fmla="*/ 0 h 1532"/>
                    <a:gd name="T24" fmla="*/ 1614 w 1919"/>
                    <a:gd name="T25" fmla="*/ 59 h 1532"/>
                    <a:gd name="T26" fmla="*/ 1537 w 1919"/>
                    <a:gd name="T27" fmla="*/ 184 h 1532"/>
                    <a:gd name="T28" fmla="*/ 1551 w 1919"/>
                    <a:gd name="T29" fmla="*/ 209 h 1532"/>
                    <a:gd name="T30" fmla="*/ 1743 w 1919"/>
                    <a:gd name="T31" fmla="*/ 65 h 1532"/>
                    <a:gd name="T32" fmla="*/ 1867 w 1919"/>
                    <a:gd name="T33" fmla="*/ 42 h 1532"/>
                    <a:gd name="T34" fmla="*/ 1887 w 1919"/>
                    <a:gd name="T35" fmla="*/ 113 h 1532"/>
                    <a:gd name="T36" fmla="*/ 1674 w 1919"/>
                    <a:gd name="T37" fmla="*/ 318 h 1532"/>
                    <a:gd name="T38" fmla="*/ 1808 w 1919"/>
                    <a:gd name="T39" fmla="*/ 259 h 1532"/>
                    <a:gd name="T40" fmla="*/ 1865 w 1919"/>
                    <a:gd name="T41" fmla="*/ 318 h 1532"/>
                    <a:gd name="T42" fmla="*/ 1773 w 1919"/>
                    <a:gd name="T43" fmla="*/ 434 h 1532"/>
                    <a:gd name="T44" fmla="*/ 1800 w 1919"/>
                    <a:gd name="T45" fmla="*/ 484 h 1532"/>
                    <a:gd name="T46" fmla="*/ 1750 w 1919"/>
                    <a:gd name="T47" fmla="*/ 610 h 1532"/>
                    <a:gd name="T48" fmla="*/ 1667 w 1919"/>
                    <a:gd name="T49" fmla="*/ 676 h 1532"/>
                    <a:gd name="T50" fmla="*/ 1263 w 1919"/>
                    <a:gd name="T51" fmla="*/ 737 h 1532"/>
                    <a:gd name="T52" fmla="*/ 1097 w 1919"/>
                    <a:gd name="T53" fmla="*/ 893 h 1532"/>
                    <a:gd name="T54" fmla="*/ 771 w 1919"/>
                    <a:gd name="T55" fmla="*/ 1202 h 1532"/>
                    <a:gd name="T56" fmla="*/ 487 w 1919"/>
                    <a:gd name="T57" fmla="*/ 1377 h 1532"/>
                    <a:gd name="T58" fmla="*/ 63 w 1919"/>
                    <a:gd name="T59" fmla="*/ 1457 h 1532"/>
                    <a:gd name="T60" fmla="*/ 111 w 1919"/>
                    <a:gd name="T61" fmla="*/ 929 h 15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19" h="1532">
                      <a:moveTo>
                        <a:pt x="111" y="929"/>
                      </a:moveTo>
                      <a:cubicBezTo>
                        <a:pt x="119" y="839"/>
                        <a:pt x="48" y="941"/>
                        <a:pt x="114" y="918"/>
                      </a:cubicBezTo>
                      <a:cubicBezTo>
                        <a:pt x="180" y="895"/>
                        <a:pt x="378" y="847"/>
                        <a:pt x="505" y="793"/>
                      </a:cubicBezTo>
                      <a:cubicBezTo>
                        <a:pt x="632" y="739"/>
                        <a:pt x="777" y="643"/>
                        <a:pt x="879" y="593"/>
                      </a:cubicBezTo>
                      <a:cubicBezTo>
                        <a:pt x="981" y="543"/>
                        <a:pt x="1076" y="517"/>
                        <a:pt x="1116" y="493"/>
                      </a:cubicBezTo>
                      <a:cubicBezTo>
                        <a:pt x="1156" y="469"/>
                        <a:pt x="1114" y="466"/>
                        <a:pt x="1119" y="449"/>
                      </a:cubicBezTo>
                      <a:cubicBezTo>
                        <a:pt x="1124" y="432"/>
                        <a:pt x="1133" y="426"/>
                        <a:pt x="1147" y="393"/>
                      </a:cubicBezTo>
                      <a:cubicBezTo>
                        <a:pt x="1161" y="360"/>
                        <a:pt x="1181" y="291"/>
                        <a:pt x="1205" y="251"/>
                      </a:cubicBezTo>
                      <a:cubicBezTo>
                        <a:pt x="1229" y="211"/>
                        <a:pt x="1253" y="175"/>
                        <a:pt x="1289" y="151"/>
                      </a:cubicBezTo>
                      <a:cubicBezTo>
                        <a:pt x="1325" y="127"/>
                        <a:pt x="1393" y="124"/>
                        <a:pt x="1422" y="109"/>
                      </a:cubicBezTo>
                      <a:cubicBezTo>
                        <a:pt x="1451" y="94"/>
                        <a:pt x="1451" y="77"/>
                        <a:pt x="1466" y="59"/>
                      </a:cubicBezTo>
                      <a:cubicBezTo>
                        <a:pt x="1481" y="41"/>
                        <a:pt x="1489" y="0"/>
                        <a:pt x="1514" y="0"/>
                      </a:cubicBezTo>
                      <a:cubicBezTo>
                        <a:pt x="1539" y="0"/>
                        <a:pt x="1610" y="28"/>
                        <a:pt x="1614" y="59"/>
                      </a:cubicBezTo>
                      <a:cubicBezTo>
                        <a:pt x="1618" y="90"/>
                        <a:pt x="1547" y="159"/>
                        <a:pt x="1537" y="184"/>
                      </a:cubicBezTo>
                      <a:cubicBezTo>
                        <a:pt x="1527" y="209"/>
                        <a:pt x="1517" y="229"/>
                        <a:pt x="1551" y="209"/>
                      </a:cubicBezTo>
                      <a:cubicBezTo>
                        <a:pt x="1585" y="189"/>
                        <a:pt x="1690" y="93"/>
                        <a:pt x="1743" y="65"/>
                      </a:cubicBezTo>
                      <a:cubicBezTo>
                        <a:pt x="1796" y="37"/>
                        <a:pt x="1843" y="34"/>
                        <a:pt x="1867" y="42"/>
                      </a:cubicBezTo>
                      <a:cubicBezTo>
                        <a:pt x="1891" y="50"/>
                        <a:pt x="1919" y="67"/>
                        <a:pt x="1887" y="113"/>
                      </a:cubicBezTo>
                      <a:cubicBezTo>
                        <a:pt x="1855" y="159"/>
                        <a:pt x="1687" y="294"/>
                        <a:pt x="1674" y="318"/>
                      </a:cubicBezTo>
                      <a:cubicBezTo>
                        <a:pt x="1661" y="342"/>
                        <a:pt x="1776" y="259"/>
                        <a:pt x="1808" y="259"/>
                      </a:cubicBezTo>
                      <a:cubicBezTo>
                        <a:pt x="1840" y="259"/>
                        <a:pt x="1871" y="289"/>
                        <a:pt x="1865" y="318"/>
                      </a:cubicBezTo>
                      <a:cubicBezTo>
                        <a:pt x="1859" y="347"/>
                        <a:pt x="1784" y="406"/>
                        <a:pt x="1773" y="434"/>
                      </a:cubicBezTo>
                      <a:cubicBezTo>
                        <a:pt x="1762" y="462"/>
                        <a:pt x="1804" y="455"/>
                        <a:pt x="1800" y="484"/>
                      </a:cubicBezTo>
                      <a:cubicBezTo>
                        <a:pt x="1796" y="513"/>
                        <a:pt x="1772" y="578"/>
                        <a:pt x="1750" y="610"/>
                      </a:cubicBezTo>
                      <a:cubicBezTo>
                        <a:pt x="1728" y="642"/>
                        <a:pt x="1748" y="655"/>
                        <a:pt x="1667" y="676"/>
                      </a:cubicBezTo>
                      <a:cubicBezTo>
                        <a:pt x="1586" y="697"/>
                        <a:pt x="1358" y="701"/>
                        <a:pt x="1263" y="737"/>
                      </a:cubicBezTo>
                      <a:cubicBezTo>
                        <a:pt x="1168" y="773"/>
                        <a:pt x="1179" y="816"/>
                        <a:pt x="1097" y="893"/>
                      </a:cubicBezTo>
                      <a:cubicBezTo>
                        <a:pt x="1015" y="970"/>
                        <a:pt x="873" y="1121"/>
                        <a:pt x="771" y="1202"/>
                      </a:cubicBezTo>
                      <a:cubicBezTo>
                        <a:pt x="669" y="1283"/>
                        <a:pt x="605" y="1335"/>
                        <a:pt x="487" y="1377"/>
                      </a:cubicBezTo>
                      <a:cubicBezTo>
                        <a:pt x="369" y="1419"/>
                        <a:pt x="126" y="1532"/>
                        <a:pt x="63" y="1457"/>
                      </a:cubicBezTo>
                      <a:cubicBezTo>
                        <a:pt x="0" y="1382"/>
                        <a:pt x="101" y="1020"/>
                        <a:pt x="111" y="92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>
                        <a:gamma/>
                        <a:shade val="96078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584" name="Freeform 2163">
                  <a:extLst>
                    <a:ext uri="{FF2B5EF4-FFF2-40B4-BE49-F238E27FC236}">
                      <a16:creationId xmlns:a16="http://schemas.microsoft.com/office/drawing/2014/main" id="{8F6E4DD0-1242-2CBE-4073-F82114737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24" y="3120"/>
                  <a:ext cx="168" cy="160"/>
                </a:xfrm>
                <a:custGeom>
                  <a:avLst/>
                  <a:gdLst>
                    <a:gd name="T0" fmla="*/ 168 w 168"/>
                    <a:gd name="T1" fmla="*/ 0 h 160"/>
                    <a:gd name="T2" fmla="*/ 24 w 168"/>
                    <a:gd name="T3" fmla="*/ 48 h 160"/>
                    <a:gd name="T4" fmla="*/ 24 w 168"/>
                    <a:gd name="T5" fmla="*/ 144 h 160"/>
                    <a:gd name="T6" fmla="*/ 120 w 168"/>
                    <a:gd name="T7" fmla="*/ 144 h 1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8" h="160">
                      <a:moveTo>
                        <a:pt x="168" y="0"/>
                      </a:moveTo>
                      <a:cubicBezTo>
                        <a:pt x="108" y="12"/>
                        <a:pt x="48" y="24"/>
                        <a:pt x="24" y="48"/>
                      </a:cubicBezTo>
                      <a:cubicBezTo>
                        <a:pt x="0" y="72"/>
                        <a:pt x="8" y="128"/>
                        <a:pt x="24" y="144"/>
                      </a:cubicBezTo>
                      <a:cubicBezTo>
                        <a:pt x="40" y="160"/>
                        <a:pt x="80" y="152"/>
                        <a:pt x="12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85" name="Freeform 2164">
                  <a:extLst>
                    <a:ext uri="{FF2B5EF4-FFF2-40B4-BE49-F238E27FC236}">
                      <a16:creationId xmlns:a16="http://schemas.microsoft.com/office/drawing/2014/main" id="{B42962D1-D749-CDAB-F6A4-BE5286F6C3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127" cy="157"/>
                </a:xfrm>
                <a:custGeom>
                  <a:avLst/>
                  <a:gdLst>
                    <a:gd name="T0" fmla="*/ 73 w 127"/>
                    <a:gd name="T1" fmla="*/ 0 h 157"/>
                    <a:gd name="T2" fmla="*/ 6 w 127"/>
                    <a:gd name="T3" fmla="*/ 83 h 157"/>
                    <a:gd name="T4" fmla="*/ 35 w 127"/>
                    <a:gd name="T5" fmla="*/ 148 h 157"/>
                    <a:gd name="T6" fmla="*/ 94 w 127"/>
                    <a:gd name="T7" fmla="*/ 138 h 157"/>
                    <a:gd name="T8" fmla="*/ 127 w 127"/>
                    <a:gd name="T9" fmla="*/ 88 h 1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7" h="157">
                      <a:moveTo>
                        <a:pt x="73" y="0"/>
                      </a:moveTo>
                      <a:cubicBezTo>
                        <a:pt x="62" y="14"/>
                        <a:pt x="12" y="59"/>
                        <a:pt x="6" y="83"/>
                      </a:cubicBezTo>
                      <a:cubicBezTo>
                        <a:pt x="0" y="107"/>
                        <a:pt x="20" y="139"/>
                        <a:pt x="35" y="148"/>
                      </a:cubicBezTo>
                      <a:cubicBezTo>
                        <a:pt x="50" y="157"/>
                        <a:pt x="79" y="148"/>
                        <a:pt x="94" y="138"/>
                      </a:cubicBezTo>
                      <a:cubicBezTo>
                        <a:pt x="109" y="128"/>
                        <a:pt x="120" y="98"/>
                        <a:pt x="127" y="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561" name="Freeform 2165">
                <a:extLst>
                  <a:ext uri="{FF2B5EF4-FFF2-40B4-BE49-F238E27FC236}">
                    <a16:creationId xmlns:a16="http://schemas.microsoft.com/office/drawing/2014/main" id="{F1502FB9-089B-CE5A-8741-D914987B74B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316" y="3596"/>
                <a:ext cx="572" cy="424"/>
              </a:xfrm>
              <a:custGeom>
                <a:avLst/>
                <a:gdLst>
                  <a:gd name="T0" fmla="*/ 5 w 760"/>
                  <a:gd name="T1" fmla="*/ 542 h 326"/>
                  <a:gd name="T2" fmla="*/ 5 w 760"/>
                  <a:gd name="T3" fmla="*/ 1389 h 326"/>
                  <a:gd name="T4" fmla="*/ 9 w 760"/>
                  <a:gd name="T5" fmla="*/ 4866 h 326"/>
                  <a:gd name="T6" fmla="*/ 30 w 760"/>
                  <a:gd name="T7" fmla="*/ 5731 h 326"/>
                  <a:gd name="T8" fmla="*/ 30 w 760"/>
                  <a:gd name="T9" fmla="*/ 4005 h 326"/>
                  <a:gd name="T10" fmla="*/ 23 w 760"/>
                  <a:gd name="T11" fmla="*/ 423 h 326"/>
                  <a:gd name="T12" fmla="*/ 22 w 760"/>
                  <a:gd name="T13" fmla="*/ 1389 h 326"/>
                  <a:gd name="T14" fmla="*/ 13 w 760"/>
                  <a:gd name="T15" fmla="*/ 1389 h 326"/>
                  <a:gd name="T16" fmla="*/ 3 w 760"/>
                  <a:gd name="T17" fmla="*/ 1389 h 326"/>
                  <a:gd name="T18" fmla="*/ 2 w 760"/>
                  <a:gd name="T19" fmla="*/ 4866 h 326"/>
                  <a:gd name="T20" fmla="*/ 5 w 760"/>
                  <a:gd name="T21" fmla="*/ 3128 h 3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0" h="326">
                    <a:moveTo>
                      <a:pt x="104" y="30"/>
                    </a:moveTo>
                    <a:cubicBezTo>
                      <a:pt x="96" y="34"/>
                      <a:pt x="88" y="38"/>
                      <a:pt x="104" y="78"/>
                    </a:cubicBezTo>
                    <a:cubicBezTo>
                      <a:pt x="120" y="118"/>
                      <a:pt x="104" y="230"/>
                      <a:pt x="200" y="270"/>
                    </a:cubicBezTo>
                    <a:cubicBezTo>
                      <a:pt x="296" y="310"/>
                      <a:pt x="600" y="326"/>
                      <a:pt x="680" y="318"/>
                    </a:cubicBezTo>
                    <a:cubicBezTo>
                      <a:pt x="760" y="310"/>
                      <a:pt x="706" y="271"/>
                      <a:pt x="680" y="222"/>
                    </a:cubicBezTo>
                    <a:cubicBezTo>
                      <a:pt x="654" y="173"/>
                      <a:pt x="555" y="48"/>
                      <a:pt x="523" y="24"/>
                    </a:cubicBezTo>
                    <a:cubicBezTo>
                      <a:pt x="491" y="0"/>
                      <a:pt x="526" y="69"/>
                      <a:pt x="488" y="78"/>
                    </a:cubicBezTo>
                    <a:cubicBezTo>
                      <a:pt x="450" y="87"/>
                      <a:pt x="368" y="78"/>
                      <a:pt x="296" y="78"/>
                    </a:cubicBezTo>
                    <a:cubicBezTo>
                      <a:pt x="224" y="78"/>
                      <a:pt x="104" y="46"/>
                      <a:pt x="56" y="78"/>
                    </a:cubicBezTo>
                    <a:cubicBezTo>
                      <a:pt x="8" y="110"/>
                      <a:pt x="0" y="254"/>
                      <a:pt x="8" y="270"/>
                    </a:cubicBezTo>
                    <a:cubicBezTo>
                      <a:pt x="16" y="286"/>
                      <a:pt x="60" y="230"/>
                      <a:pt x="104" y="174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2166">
                <a:extLst>
                  <a:ext uri="{FF2B5EF4-FFF2-40B4-BE49-F238E27FC236}">
                    <a16:creationId xmlns:a16="http://schemas.microsoft.com/office/drawing/2014/main" id="{611E34E3-1557-3AD0-DC64-8C574C8EF78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978" y="2581"/>
                <a:ext cx="767" cy="1252"/>
              </a:xfrm>
              <a:custGeom>
                <a:avLst/>
                <a:gdLst>
                  <a:gd name="T0" fmla="*/ 960 w 1096"/>
                  <a:gd name="T1" fmla="*/ 48 h 1808"/>
                  <a:gd name="T2" fmla="*/ 1008 w 1096"/>
                  <a:gd name="T3" fmla="*/ 480 h 1808"/>
                  <a:gd name="T4" fmla="*/ 1008 w 1096"/>
                  <a:gd name="T5" fmla="*/ 960 h 1808"/>
                  <a:gd name="T6" fmla="*/ 960 w 1096"/>
                  <a:gd name="T7" fmla="*/ 1680 h 1808"/>
                  <a:gd name="T8" fmla="*/ 624 w 1096"/>
                  <a:gd name="T9" fmla="*/ 1728 h 1808"/>
                  <a:gd name="T10" fmla="*/ 480 w 1096"/>
                  <a:gd name="T11" fmla="*/ 1680 h 1808"/>
                  <a:gd name="T12" fmla="*/ 480 w 1096"/>
                  <a:gd name="T13" fmla="*/ 1344 h 1808"/>
                  <a:gd name="T14" fmla="*/ 432 w 1096"/>
                  <a:gd name="T15" fmla="*/ 912 h 1808"/>
                  <a:gd name="T16" fmla="*/ 288 w 1096"/>
                  <a:gd name="T17" fmla="*/ 528 h 1808"/>
                  <a:gd name="T18" fmla="*/ 96 w 1096"/>
                  <a:gd name="T19" fmla="*/ 96 h 1808"/>
                  <a:gd name="T20" fmla="*/ 144 w 1096"/>
                  <a:gd name="T21" fmla="*/ 96 h 1808"/>
                  <a:gd name="T22" fmla="*/ 960 w 1096"/>
                  <a:gd name="T23" fmla="*/ 0 h 1808"/>
                  <a:gd name="T24" fmla="*/ 960 w 1096"/>
                  <a:gd name="T25" fmla="*/ 96 h 1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6" h="1808">
                    <a:moveTo>
                      <a:pt x="960" y="48"/>
                    </a:moveTo>
                    <a:cubicBezTo>
                      <a:pt x="980" y="188"/>
                      <a:pt x="1000" y="328"/>
                      <a:pt x="1008" y="480"/>
                    </a:cubicBezTo>
                    <a:cubicBezTo>
                      <a:pt x="1016" y="632"/>
                      <a:pt x="1016" y="760"/>
                      <a:pt x="1008" y="960"/>
                    </a:cubicBezTo>
                    <a:cubicBezTo>
                      <a:pt x="1000" y="1160"/>
                      <a:pt x="1024" y="1552"/>
                      <a:pt x="960" y="1680"/>
                    </a:cubicBezTo>
                    <a:cubicBezTo>
                      <a:pt x="896" y="1808"/>
                      <a:pt x="704" y="1728"/>
                      <a:pt x="624" y="1728"/>
                    </a:cubicBezTo>
                    <a:cubicBezTo>
                      <a:pt x="544" y="1728"/>
                      <a:pt x="504" y="1744"/>
                      <a:pt x="480" y="1680"/>
                    </a:cubicBezTo>
                    <a:cubicBezTo>
                      <a:pt x="456" y="1616"/>
                      <a:pt x="488" y="1472"/>
                      <a:pt x="480" y="1344"/>
                    </a:cubicBezTo>
                    <a:cubicBezTo>
                      <a:pt x="472" y="1216"/>
                      <a:pt x="464" y="1048"/>
                      <a:pt x="432" y="912"/>
                    </a:cubicBezTo>
                    <a:cubicBezTo>
                      <a:pt x="400" y="776"/>
                      <a:pt x="344" y="664"/>
                      <a:pt x="288" y="528"/>
                    </a:cubicBezTo>
                    <a:cubicBezTo>
                      <a:pt x="232" y="392"/>
                      <a:pt x="120" y="168"/>
                      <a:pt x="96" y="96"/>
                    </a:cubicBezTo>
                    <a:cubicBezTo>
                      <a:pt x="72" y="24"/>
                      <a:pt x="0" y="112"/>
                      <a:pt x="144" y="96"/>
                    </a:cubicBezTo>
                    <a:cubicBezTo>
                      <a:pt x="288" y="80"/>
                      <a:pt x="824" y="0"/>
                      <a:pt x="960" y="0"/>
                    </a:cubicBezTo>
                    <a:cubicBezTo>
                      <a:pt x="1096" y="0"/>
                      <a:pt x="960" y="80"/>
                      <a:pt x="960" y="96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8791" name="Freeform 2167">
                <a:extLst>
                  <a:ext uri="{FF2B5EF4-FFF2-40B4-BE49-F238E27FC236}">
                    <a16:creationId xmlns:a16="http://schemas.microsoft.com/office/drawing/2014/main" id="{2FC1C067-2BAD-6BD9-CFEA-E4F82FA2AAF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24" y="2486"/>
                <a:ext cx="722" cy="1451"/>
              </a:xfrm>
              <a:custGeom>
                <a:avLst/>
                <a:gdLst>
                  <a:gd name="T0" fmla="*/ 296 w 1064"/>
                  <a:gd name="T1" fmla="*/ 0 h 2144"/>
                  <a:gd name="T2" fmla="*/ 200 w 1064"/>
                  <a:gd name="T3" fmla="*/ 336 h 2144"/>
                  <a:gd name="T4" fmla="*/ 104 w 1064"/>
                  <a:gd name="T5" fmla="*/ 528 h 2144"/>
                  <a:gd name="T6" fmla="*/ 152 w 1064"/>
                  <a:gd name="T7" fmla="*/ 960 h 2144"/>
                  <a:gd name="T8" fmla="*/ 152 w 1064"/>
                  <a:gd name="T9" fmla="*/ 1440 h 2144"/>
                  <a:gd name="T10" fmla="*/ 56 w 1064"/>
                  <a:gd name="T11" fmla="*/ 1776 h 2144"/>
                  <a:gd name="T12" fmla="*/ 8 w 1064"/>
                  <a:gd name="T13" fmla="*/ 1968 h 2144"/>
                  <a:gd name="T14" fmla="*/ 104 w 1064"/>
                  <a:gd name="T15" fmla="*/ 2064 h 2144"/>
                  <a:gd name="T16" fmla="*/ 392 w 1064"/>
                  <a:gd name="T17" fmla="*/ 2112 h 2144"/>
                  <a:gd name="T18" fmla="*/ 488 w 1064"/>
                  <a:gd name="T19" fmla="*/ 2112 h 2144"/>
                  <a:gd name="T20" fmla="*/ 536 w 1064"/>
                  <a:gd name="T21" fmla="*/ 1920 h 2144"/>
                  <a:gd name="T22" fmla="*/ 632 w 1064"/>
                  <a:gd name="T23" fmla="*/ 1536 h 2144"/>
                  <a:gd name="T24" fmla="*/ 776 w 1064"/>
                  <a:gd name="T25" fmla="*/ 1152 h 2144"/>
                  <a:gd name="T26" fmla="*/ 872 w 1064"/>
                  <a:gd name="T27" fmla="*/ 768 h 2144"/>
                  <a:gd name="T28" fmla="*/ 1064 w 1064"/>
                  <a:gd name="T29" fmla="*/ 288 h 2144"/>
                  <a:gd name="T30" fmla="*/ 872 w 1064"/>
                  <a:gd name="T31" fmla="*/ 192 h 2144"/>
                  <a:gd name="T32" fmla="*/ 344 w 1064"/>
                  <a:gd name="T33" fmla="*/ 0 h 2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4" h="2144">
                    <a:moveTo>
                      <a:pt x="296" y="0"/>
                    </a:moveTo>
                    <a:cubicBezTo>
                      <a:pt x="264" y="124"/>
                      <a:pt x="232" y="248"/>
                      <a:pt x="200" y="336"/>
                    </a:cubicBezTo>
                    <a:cubicBezTo>
                      <a:pt x="168" y="424"/>
                      <a:pt x="112" y="424"/>
                      <a:pt x="104" y="528"/>
                    </a:cubicBezTo>
                    <a:cubicBezTo>
                      <a:pt x="96" y="632"/>
                      <a:pt x="144" y="808"/>
                      <a:pt x="152" y="960"/>
                    </a:cubicBezTo>
                    <a:cubicBezTo>
                      <a:pt x="160" y="1112"/>
                      <a:pt x="168" y="1304"/>
                      <a:pt x="152" y="1440"/>
                    </a:cubicBezTo>
                    <a:cubicBezTo>
                      <a:pt x="136" y="1576"/>
                      <a:pt x="80" y="1688"/>
                      <a:pt x="56" y="1776"/>
                    </a:cubicBezTo>
                    <a:cubicBezTo>
                      <a:pt x="32" y="1864"/>
                      <a:pt x="0" y="1920"/>
                      <a:pt x="8" y="1968"/>
                    </a:cubicBezTo>
                    <a:cubicBezTo>
                      <a:pt x="16" y="2016"/>
                      <a:pt x="40" y="2040"/>
                      <a:pt x="104" y="2064"/>
                    </a:cubicBezTo>
                    <a:cubicBezTo>
                      <a:pt x="168" y="2088"/>
                      <a:pt x="328" y="2104"/>
                      <a:pt x="392" y="2112"/>
                    </a:cubicBezTo>
                    <a:cubicBezTo>
                      <a:pt x="456" y="2120"/>
                      <a:pt x="464" y="2144"/>
                      <a:pt x="488" y="2112"/>
                    </a:cubicBezTo>
                    <a:cubicBezTo>
                      <a:pt x="512" y="2080"/>
                      <a:pt x="512" y="2016"/>
                      <a:pt x="536" y="1920"/>
                    </a:cubicBezTo>
                    <a:cubicBezTo>
                      <a:pt x="560" y="1824"/>
                      <a:pt x="592" y="1664"/>
                      <a:pt x="632" y="1536"/>
                    </a:cubicBezTo>
                    <a:cubicBezTo>
                      <a:pt x="672" y="1408"/>
                      <a:pt x="736" y="1280"/>
                      <a:pt x="776" y="1152"/>
                    </a:cubicBezTo>
                    <a:cubicBezTo>
                      <a:pt x="816" y="1024"/>
                      <a:pt x="824" y="912"/>
                      <a:pt x="872" y="768"/>
                    </a:cubicBezTo>
                    <a:cubicBezTo>
                      <a:pt x="920" y="624"/>
                      <a:pt x="1064" y="384"/>
                      <a:pt x="1064" y="288"/>
                    </a:cubicBezTo>
                    <a:cubicBezTo>
                      <a:pt x="1064" y="192"/>
                      <a:pt x="992" y="240"/>
                      <a:pt x="872" y="192"/>
                    </a:cubicBezTo>
                    <a:cubicBezTo>
                      <a:pt x="752" y="144"/>
                      <a:pt x="548" y="72"/>
                      <a:pt x="344" y="0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564" name="Freeform 2168">
                <a:extLst>
                  <a:ext uri="{FF2B5EF4-FFF2-40B4-BE49-F238E27FC236}">
                    <a16:creationId xmlns:a16="http://schemas.microsoft.com/office/drawing/2014/main" id="{FE9C5C8E-74F4-0921-6F6E-10211BE70D41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50" y="3836"/>
                <a:ext cx="487" cy="372"/>
              </a:xfrm>
              <a:custGeom>
                <a:avLst/>
                <a:gdLst>
                  <a:gd name="T0" fmla="*/ 6 w 647"/>
                  <a:gd name="T1" fmla="*/ 0 h 456"/>
                  <a:gd name="T2" fmla="*/ 8 w 647"/>
                  <a:gd name="T3" fmla="*/ 11 h 456"/>
                  <a:gd name="T4" fmla="*/ 6 w 647"/>
                  <a:gd name="T5" fmla="*/ 19 h 456"/>
                  <a:gd name="T6" fmla="*/ 8 w 647"/>
                  <a:gd name="T7" fmla="*/ 31 h 456"/>
                  <a:gd name="T8" fmla="*/ 15 w 647"/>
                  <a:gd name="T9" fmla="*/ 42 h 456"/>
                  <a:gd name="T10" fmla="*/ 25 w 647"/>
                  <a:gd name="T11" fmla="*/ 46 h 456"/>
                  <a:gd name="T12" fmla="*/ 28 w 647"/>
                  <a:gd name="T13" fmla="*/ 46 h 456"/>
                  <a:gd name="T14" fmla="*/ 29 w 647"/>
                  <a:gd name="T15" fmla="*/ 34 h 456"/>
                  <a:gd name="T16" fmla="*/ 28 w 647"/>
                  <a:gd name="T17" fmla="*/ 21 h 456"/>
                  <a:gd name="T18" fmla="*/ 24 w 647"/>
                  <a:gd name="T19" fmla="*/ 7 h 456"/>
                  <a:gd name="T20" fmla="*/ 13 w 647"/>
                  <a:gd name="T21" fmla="*/ 9 h 456"/>
                  <a:gd name="T22" fmla="*/ 3 w 647"/>
                  <a:gd name="T23" fmla="*/ 2 h 456"/>
                  <a:gd name="T24" fmla="*/ 2 w 647"/>
                  <a:gd name="T25" fmla="*/ 23 h 456"/>
                  <a:gd name="T26" fmla="*/ 5 w 647"/>
                  <a:gd name="T27" fmla="*/ 21 h 456"/>
                  <a:gd name="T28" fmla="*/ 8 w 647"/>
                  <a:gd name="T29" fmla="*/ 11 h 4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7" h="456">
                    <a:moveTo>
                      <a:pt x="124" y="0"/>
                    </a:moveTo>
                    <a:cubicBezTo>
                      <a:pt x="136" y="18"/>
                      <a:pt x="191" y="73"/>
                      <a:pt x="195" y="102"/>
                    </a:cubicBezTo>
                    <a:cubicBezTo>
                      <a:pt x="199" y="131"/>
                      <a:pt x="149" y="143"/>
                      <a:pt x="149" y="175"/>
                    </a:cubicBezTo>
                    <a:cubicBezTo>
                      <a:pt x="149" y="207"/>
                      <a:pt x="163" y="258"/>
                      <a:pt x="195" y="294"/>
                    </a:cubicBezTo>
                    <a:cubicBezTo>
                      <a:pt x="227" y="330"/>
                      <a:pt x="275" y="366"/>
                      <a:pt x="339" y="390"/>
                    </a:cubicBezTo>
                    <a:cubicBezTo>
                      <a:pt x="403" y="414"/>
                      <a:pt x="531" y="430"/>
                      <a:pt x="579" y="438"/>
                    </a:cubicBezTo>
                    <a:cubicBezTo>
                      <a:pt x="627" y="446"/>
                      <a:pt x="616" y="456"/>
                      <a:pt x="627" y="438"/>
                    </a:cubicBezTo>
                    <a:cubicBezTo>
                      <a:pt x="638" y="420"/>
                      <a:pt x="647" y="368"/>
                      <a:pt x="647" y="328"/>
                    </a:cubicBezTo>
                    <a:cubicBezTo>
                      <a:pt x="647" y="288"/>
                      <a:pt x="644" y="241"/>
                      <a:pt x="627" y="198"/>
                    </a:cubicBezTo>
                    <a:cubicBezTo>
                      <a:pt x="610" y="155"/>
                      <a:pt x="604" y="88"/>
                      <a:pt x="547" y="69"/>
                    </a:cubicBezTo>
                    <a:cubicBezTo>
                      <a:pt x="490" y="50"/>
                      <a:pt x="365" y="90"/>
                      <a:pt x="283" y="83"/>
                    </a:cubicBezTo>
                    <a:cubicBezTo>
                      <a:pt x="201" y="76"/>
                      <a:pt x="103" y="3"/>
                      <a:pt x="57" y="25"/>
                    </a:cubicBezTo>
                    <a:cubicBezTo>
                      <a:pt x="11" y="47"/>
                      <a:pt x="0" y="188"/>
                      <a:pt x="7" y="217"/>
                    </a:cubicBezTo>
                    <a:cubicBezTo>
                      <a:pt x="14" y="246"/>
                      <a:pt x="68" y="217"/>
                      <a:pt x="99" y="198"/>
                    </a:cubicBezTo>
                    <a:cubicBezTo>
                      <a:pt x="130" y="179"/>
                      <a:pt x="167" y="142"/>
                      <a:pt x="195" y="10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5" name="Freeform 2169">
                <a:extLst>
                  <a:ext uri="{FF2B5EF4-FFF2-40B4-BE49-F238E27FC236}">
                    <a16:creationId xmlns:a16="http://schemas.microsoft.com/office/drawing/2014/main" id="{8935FB68-E771-183B-8A3B-219A34FEC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66"/>
                <a:ext cx="1779" cy="1507"/>
              </a:xfrm>
              <a:custGeom>
                <a:avLst/>
                <a:gdLst>
                  <a:gd name="T0" fmla="*/ 92 w 1779"/>
                  <a:gd name="T1" fmla="*/ 508 h 1507"/>
                  <a:gd name="T2" fmla="*/ 51 w 1779"/>
                  <a:gd name="T3" fmla="*/ 604 h 1507"/>
                  <a:gd name="T4" fmla="*/ 161 w 1779"/>
                  <a:gd name="T5" fmla="*/ 329 h 1507"/>
                  <a:gd name="T6" fmla="*/ 243 w 1779"/>
                  <a:gd name="T7" fmla="*/ 151 h 1507"/>
                  <a:gd name="T8" fmla="*/ 339 w 1779"/>
                  <a:gd name="T9" fmla="*/ 69 h 1507"/>
                  <a:gd name="T10" fmla="*/ 695 w 1779"/>
                  <a:gd name="T11" fmla="*/ 0 h 1507"/>
                  <a:gd name="T12" fmla="*/ 1420 w 1779"/>
                  <a:gd name="T13" fmla="*/ 27 h 1507"/>
                  <a:gd name="T14" fmla="*/ 1500 w 1779"/>
                  <a:gd name="T15" fmla="*/ 85 h 1507"/>
                  <a:gd name="T16" fmla="*/ 1651 w 1779"/>
                  <a:gd name="T17" fmla="*/ 134 h 1507"/>
                  <a:gd name="T18" fmla="*/ 1765 w 1779"/>
                  <a:gd name="T19" fmla="*/ 343 h 1507"/>
                  <a:gd name="T20" fmla="*/ 1779 w 1779"/>
                  <a:gd name="T21" fmla="*/ 535 h 1507"/>
                  <a:gd name="T22" fmla="*/ 1779 w 1779"/>
                  <a:gd name="T23" fmla="*/ 645 h 1507"/>
                  <a:gd name="T24" fmla="*/ 1655 w 1779"/>
                  <a:gd name="T25" fmla="*/ 645 h 1507"/>
                  <a:gd name="T26" fmla="*/ 1546 w 1779"/>
                  <a:gd name="T27" fmla="*/ 659 h 1507"/>
                  <a:gd name="T28" fmla="*/ 1422 w 1779"/>
                  <a:gd name="T29" fmla="*/ 617 h 1507"/>
                  <a:gd name="T30" fmla="*/ 1449 w 1779"/>
                  <a:gd name="T31" fmla="*/ 590 h 1507"/>
                  <a:gd name="T32" fmla="*/ 1400 w 1779"/>
                  <a:gd name="T33" fmla="*/ 795 h 1507"/>
                  <a:gd name="T34" fmla="*/ 1319 w 1779"/>
                  <a:gd name="T35" fmla="*/ 1038 h 1507"/>
                  <a:gd name="T36" fmla="*/ 1247 w 1779"/>
                  <a:gd name="T37" fmla="*/ 1150 h 1507"/>
                  <a:gd name="T38" fmla="*/ 1203 w 1779"/>
                  <a:gd name="T39" fmla="*/ 1254 h 1507"/>
                  <a:gd name="T40" fmla="*/ 1181 w 1779"/>
                  <a:gd name="T41" fmla="*/ 1420 h 1507"/>
                  <a:gd name="T42" fmla="*/ 1077 w 1779"/>
                  <a:gd name="T43" fmla="*/ 1465 h 1507"/>
                  <a:gd name="T44" fmla="*/ 717 w 1779"/>
                  <a:gd name="T45" fmla="*/ 1507 h 1507"/>
                  <a:gd name="T46" fmla="*/ 387 w 1779"/>
                  <a:gd name="T47" fmla="*/ 1478 h 1507"/>
                  <a:gd name="T48" fmla="*/ 229 w 1779"/>
                  <a:gd name="T49" fmla="*/ 1363 h 1507"/>
                  <a:gd name="T50" fmla="*/ 66 w 1779"/>
                  <a:gd name="T51" fmla="*/ 1215 h 1507"/>
                  <a:gd name="T52" fmla="*/ 0 w 1779"/>
                  <a:gd name="T53" fmla="*/ 956 h 1507"/>
                  <a:gd name="T54" fmla="*/ 65 w 1779"/>
                  <a:gd name="T55" fmla="*/ 521 h 1507"/>
                  <a:gd name="T56" fmla="*/ 298 w 1779"/>
                  <a:gd name="T57" fmla="*/ 549 h 1507"/>
                  <a:gd name="T58" fmla="*/ 92 w 1779"/>
                  <a:gd name="T59" fmla="*/ 508 h 150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779" h="1507">
                    <a:moveTo>
                      <a:pt x="92" y="508"/>
                    </a:moveTo>
                    <a:lnTo>
                      <a:pt x="51" y="604"/>
                    </a:lnTo>
                    <a:lnTo>
                      <a:pt x="161" y="329"/>
                    </a:lnTo>
                    <a:lnTo>
                      <a:pt x="243" y="151"/>
                    </a:lnTo>
                    <a:lnTo>
                      <a:pt x="339" y="69"/>
                    </a:lnTo>
                    <a:lnTo>
                      <a:pt x="695" y="0"/>
                    </a:lnTo>
                    <a:lnTo>
                      <a:pt x="1420" y="27"/>
                    </a:lnTo>
                    <a:lnTo>
                      <a:pt x="1500" y="85"/>
                    </a:lnTo>
                    <a:lnTo>
                      <a:pt x="1651" y="134"/>
                    </a:lnTo>
                    <a:lnTo>
                      <a:pt x="1765" y="343"/>
                    </a:lnTo>
                    <a:lnTo>
                      <a:pt x="1779" y="535"/>
                    </a:lnTo>
                    <a:lnTo>
                      <a:pt x="1779" y="645"/>
                    </a:lnTo>
                    <a:lnTo>
                      <a:pt x="1655" y="645"/>
                    </a:lnTo>
                    <a:lnTo>
                      <a:pt x="1546" y="659"/>
                    </a:lnTo>
                    <a:lnTo>
                      <a:pt x="1422" y="617"/>
                    </a:lnTo>
                    <a:lnTo>
                      <a:pt x="1449" y="590"/>
                    </a:lnTo>
                    <a:lnTo>
                      <a:pt x="1400" y="795"/>
                    </a:lnTo>
                    <a:lnTo>
                      <a:pt x="1319" y="1038"/>
                    </a:lnTo>
                    <a:lnTo>
                      <a:pt x="1247" y="1150"/>
                    </a:lnTo>
                    <a:lnTo>
                      <a:pt x="1203" y="1254"/>
                    </a:lnTo>
                    <a:lnTo>
                      <a:pt x="1181" y="1420"/>
                    </a:lnTo>
                    <a:lnTo>
                      <a:pt x="1077" y="1465"/>
                    </a:lnTo>
                    <a:lnTo>
                      <a:pt x="717" y="1507"/>
                    </a:lnTo>
                    <a:lnTo>
                      <a:pt x="387" y="1478"/>
                    </a:lnTo>
                    <a:lnTo>
                      <a:pt x="229" y="1363"/>
                    </a:lnTo>
                    <a:lnTo>
                      <a:pt x="66" y="1215"/>
                    </a:lnTo>
                    <a:lnTo>
                      <a:pt x="0" y="956"/>
                    </a:lnTo>
                    <a:lnTo>
                      <a:pt x="65" y="521"/>
                    </a:lnTo>
                    <a:lnTo>
                      <a:pt x="298" y="549"/>
                    </a:lnTo>
                    <a:lnTo>
                      <a:pt x="92" y="50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6" name="Freeform 2170">
                <a:extLst>
                  <a:ext uri="{FF2B5EF4-FFF2-40B4-BE49-F238E27FC236}">
                    <a16:creationId xmlns:a16="http://schemas.microsoft.com/office/drawing/2014/main" id="{6E566E3B-46E8-9072-4A7A-AFED8CFFA8A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2" y="336"/>
                <a:ext cx="376" cy="478"/>
              </a:xfrm>
              <a:custGeom>
                <a:avLst/>
                <a:gdLst>
                  <a:gd name="T0" fmla="*/ 6 w 528"/>
                  <a:gd name="T1" fmla="*/ 0 h 672"/>
                  <a:gd name="T2" fmla="*/ 0 w 528"/>
                  <a:gd name="T3" fmla="*/ 2 h 672"/>
                  <a:gd name="T4" fmla="*/ 4 w 528"/>
                  <a:gd name="T5" fmla="*/ 16 h 672"/>
                  <a:gd name="T6" fmla="*/ 13 w 528"/>
                  <a:gd name="T7" fmla="*/ 15 h 672"/>
                  <a:gd name="T8" fmla="*/ 6 w 528"/>
                  <a:gd name="T9" fmla="*/ 0 h 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672">
                    <a:moveTo>
                      <a:pt x="240" y="0"/>
                    </a:moveTo>
                    <a:lnTo>
                      <a:pt x="0" y="96"/>
                    </a:lnTo>
                    <a:lnTo>
                      <a:pt x="144" y="672"/>
                    </a:lnTo>
                    <a:lnTo>
                      <a:pt x="528" y="624"/>
                    </a:lnTo>
                    <a:lnTo>
                      <a:pt x="2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7" name="Freeform 2171">
                <a:extLst>
                  <a:ext uri="{FF2B5EF4-FFF2-40B4-BE49-F238E27FC236}">
                    <a16:creationId xmlns:a16="http://schemas.microsoft.com/office/drawing/2014/main" id="{53D1B0C4-BBA0-D3ED-A348-CF976A499982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20" y="384"/>
                <a:ext cx="480" cy="432"/>
              </a:xfrm>
              <a:custGeom>
                <a:avLst/>
                <a:gdLst>
                  <a:gd name="T0" fmla="*/ 134 w 528"/>
                  <a:gd name="T1" fmla="*/ 0 h 528"/>
                  <a:gd name="T2" fmla="*/ 185 w 528"/>
                  <a:gd name="T3" fmla="*/ 16 h 528"/>
                  <a:gd name="T4" fmla="*/ 68 w 528"/>
                  <a:gd name="T5" fmla="*/ 58 h 528"/>
                  <a:gd name="T6" fmla="*/ 0 w 528"/>
                  <a:gd name="T7" fmla="*/ 43 h 528"/>
                  <a:gd name="T8" fmla="*/ 134 w 528"/>
                  <a:gd name="T9" fmla="*/ 0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528">
                    <a:moveTo>
                      <a:pt x="384" y="0"/>
                    </a:moveTo>
                    <a:lnTo>
                      <a:pt x="528" y="144"/>
                    </a:lnTo>
                    <a:lnTo>
                      <a:pt x="192" y="528"/>
                    </a:lnTo>
                    <a:lnTo>
                      <a:pt x="0" y="384"/>
                    </a:lnTo>
                    <a:lnTo>
                      <a:pt x="38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8" name="Freeform 2172">
                <a:extLst>
                  <a:ext uri="{FF2B5EF4-FFF2-40B4-BE49-F238E27FC236}">
                    <a16:creationId xmlns:a16="http://schemas.microsoft.com/office/drawing/2014/main" id="{96F031D8-3E62-BCAC-693D-BA99125A31DF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011" y="715"/>
                <a:ext cx="273" cy="534"/>
              </a:xfrm>
              <a:custGeom>
                <a:avLst/>
                <a:gdLst>
                  <a:gd name="T0" fmla="*/ 3 w 384"/>
                  <a:gd name="T1" fmla="*/ 2 h 744"/>
                  <a:gd name="T2" fmla="*/ 1 w 384"/>
                  <a:gd name="T3" fmla="*/ 14 h 744"/>
                  <a:gd name="T4" fmla="*/ 1 w 384"/>
                  <a:gd name="T5" fmla="*/ 18 h 744"/>
                  <a:gd name="T6" fmla="*/ 6 w 384"/>
                  <a:gd name="T7" fmla="*/ 17 h 744"/>
                  <a:gd name="T8" fmla="*/ 9 w 384"/>
                  <a:gd name="T9" fmla="*/ 3 h 744"/>
                  <a:gd name="T10" fmla="*/ 8 w 384"/>
                  <a:gd name="T11" fmla="*/ 3 h 744"/>
                  <a:gd name="T12" fmla="*/ 3 w 384"/>
                  <a:gd name="T13" fmla="*/ 2 h 7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4" h="744">
                    <a:moveTo>
                      <a:pt x="128" y="72"/>
                    </a:moveTo>
                    <a:cubicBezTo>
                      <a:pt x="80" y="144"/>
                      <a:pt x="48" y="448"/>
                      <a:pt x="32" y="552"/>
                    </a:cubicBezTo>
                    <a:cubicBezTo>
                      <a:pt x="16" y="656"/>
                      <a:pt x="0" y="680"/>
                      <a:pt x="32" y="696"/>
                    </a:cubicBezTo>
                    <a:cubicBezTo>
                      <a:pt x="64" y="712"/>
                      <a:pt x="168" y="744"/>
                      <a:pt x="224" y="648"/>
                    </a:cubicBezTo>
                    <a:cubicBezTo>
                      <a:pt x="280" y="552"/>
                      <a:pt x="352" y="208"/>
                      <a:pt x="368" y="120"/>
                    </a:cubicBezTo>
                    <a:cubicBezTo>
                      <a:pt x="384" y="32"/>
                      <a:pt x="360" y="128"/>
                      <a:pt x="320" y="120"/>
                    </a:cubicBezTo>
                    <a:cubicBezTo>
                      <a:pt x="280" y="112"/>
                      <a:pt x="176" y="0"/>
                      <a:pt x="128" y="7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69" name="Freeform 2173">
                <a:extLst>
                  <a:ext uri="{FF2B5EF4-FFF2-40B4-BE49-F238E27FC236}">
                    <a16:creationId xmlns:a16="http://schemas.microsoft.com/office/drawing/2014/main" id="{BE887F69-5FD0-0847-B1D0-920960E11967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10" y="783"/>
                <a:ext cx="70" cy="274"/>
              </a:xfrm>
              <a:custGeom>
                <a:avLst/>
                <a:gdLst>
                  <a:gd name="T0" fmla="*/ 3 w 96"/>
                  <a:gd name="T1" fmla="*/ 0 h 384"/>
                  <a:gd name="T2" fmla="*/ 0 w 96"/>
                  <a:gd name="T3" fmla="*/ 10 h 3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84">
                    <a:moveTo>
                      <a:pt x="96" y="0"/>
                    </a:moveTo>
                    <a:cubicBezTo>
                      <a:pt x="96" y="0"/>
                      <a:pt x="48" y="192"/>
                      <a:pt x="0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0" name="Freeform 2174">
                <a:extLst>
                  <a:ext uri="{FF2B5EF4-FFF2-40B4-BE49-F238E27FC236}">
                    <a16:creationId xmlns:a16="http://schemas.microsoft.com/office/drawing/2014/main" id="{657E1ADF-C100-2217-EA13-C649C0C0C951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648" y="725"/>
                <a:ext cx="20" cy="250"/>
              </a:xfrm>
              <a:custGeom>
                <a:avLst/>
                <a:gdLst>
                  <a:gd name="T0" fmla="*/ 1 w 32"/>
                  <a:gd name="T1" fmla="*/ 0 h 359"/>
                  <a:gd name="T2" fmla="*/ 1 w 32"/>
                  <a:gd name="T3" fmla="*/ 2 h 359"/>
                  <a:gd name="T4" fmla="*/ 1 w 32"/>
                  <a:gd name="T5" fmla="*/ 4 h 359"/>
                  <a:gd name="T6" fmla="*/ 1 w 32"/>
                  <a:gd name="T7" fmla="*/ 5 h 359"/>
                  <a:gd name="T8" fmla="*/ 1 w 32"/>
                  <a:gd name="T9" fmla="*/ 6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9">
                    <a:moveTo>
                      <a:pt x="11" y="0"/>
                    </a:moveTo>
                    <a:cubicBezTo>
                      <a:pt x="12" y="18"/>
                      <a:pt x="25" y="72"/>
                      <a:pt x="28" y="108"/>
                    </a:cubicBezTo>
                    <a:cubicBezTo>
                      <a:pt x="31" y="144"/>
                      <a:pt x="32" y="192"/>
                      <a:pt x="28" y="217"/>
                    </a:cubicBezTo>
                    <a:cubicBezTo>
                      <a:pt x="24" y="242"/>
                      <a:pt x="6" y="234"/>
                      <a:pt x="3" y="258"/>
                    </a:cubicBezTo>
                    <a:cubicBezTo>
                      <a:pt x="0" y="282"/>
                      <a:pt x="9" y="338"/>
                      <a:pt x="11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1" name="Freeform 2175">
                <a:extLst>
                  <a:ext uri="{FF2B5EF4-FFF2-40B4-BE49-F238E27FC236}">
                    <a16:creationId xmlns:a16="http://schemas.microsoft.com/office/drawing/2014/main" id="{EC454D3B-B985-DE29-6ECE-28EB43283BE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838"/>
                <a:ext cx="610" cy="203"/>
              </a:xfrm>
              <a:custGeom>
                <a:avLst/>
                <a:gdLst>
                  <a:gd name="T0" fmla="*/ 21 w 856"/>
                  <a:gd name="T1" fmla="*/ 0 h 284"/>
                  <a:gd name="T2" fmla="*/ 12 w 856"/>
                  <a:gd name="T3" fmla="*/ 1 h 284"/>
                  <a:gd name="T4" fmla="*/ 6 w 856"/>
                  <a:gd name="T5" fmla="*/ 4 h 284"/>
                  <a:gd name="T6" fmla="*/ 0 w 856"/>
                  <a:gd name="T7" fmla="*/ 7 h 2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6" h="284">
                    <a:moveTo>
                      <a:pt x="856" y="0"/>
                    </a:moveTo>
                    <a:cubicBezTo>
                      <a:pt x="801" y="8"/>
                      <a:pt x="632" y="24"/>
                      <a:pt x="526" y="50"/>
                    </a:cubicBezTo>
                    <a:cubicBezTo>
                      <a:pt x="420" y="76"/>
                      <a:pt x="305" y="120"/>
                      <a:pt x="217" y="159"/>
                    </a:cubicBezTo>
                    <a:cubicBezTo>
                      <a:pt x="129" y="198"/>
                      <a:pt x="45" y="258"/>
                      <a:pt x="0" y="2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2" name="Freeform 2176">
                <a:extLst>
                  <a:ext uri="{FF2B5EF4-FFF2-40B4-BE49-F238E27FC236}">
                    <a16:creationId xmlns:a16="http://schemas.microsoft.com/office/drawing/2014/main" id="{AF3F1D6E-FBEA-4FBB-3D9E-2BDE266DC48F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331" y="1013"/>
                <a:ext cx="1272" cy="310"/>
              </a:xfrm>
              <a:custGeom>
                <a:avLst/>
                <a:gdLst>
                  <a:gd name="T0" fmla="*/ 0 w 1686"/>
                  <a:gd name="T1" fmla="*/ 0 h 448"/>
                  <a:gd name="T2" fmla="*/ 20 w 1686"/>
                  <a:gd name="T3" fmla="*/ 4 h 448"/>
                  <a:gd name="T4" fmla="*/ 52 w 1686"/>
                  <a:gd name="T5" fmla="*/ 8 h 448"/>
                  <a:gd name="T6" fmla="*/ 76 w 1686"/>
                  <a:gd name="T7" fmla="*/ 6 h 4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6" h="448">
                    <a:moveTo>
                      <a:pt x="0" y="0"/>
                    </a:moveTo>
                    <a:cubicBezTo>
                      <a:pt x="74" y="38"/>
                      <a:pt x="243" y="155"/>
                      <a:pt x="436" y="226"/>
                    </a:cubicBezTo>
                    <a:cubicBezTo>
                      <a:pt x="629" y="297"/>
                      <a:pt x="952" y="404"/>
                      <a:pt x="1160" y="426"/>
                    </a:cubicBezTo>
                    <a:cubicBezTo>
                      <a:pt x="1368" y="448"/>
                      <a:pt x="1577" y="373"/>
                      <a:pt x="1686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3" name="Freeform 2177">
                <a:extLst>
                  <a:ext uri="{FF2B5EF4-FFF2-40B4-BE49-F238E27FC236}">
                    <a16:creationId xmlns:a16="http://schemas.microsoft.com/office/drawing/2014/main" id="{4E0147AE-3CB3-ADEC-A566-6D00197C416D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938"/>
                <a:ext cx="1356" cy="564"/>
              </a:xfrm>
              <a:custGeom>
                <a:avLst/>
                <a:gdLst>
                  <a:gd name="T0" fmla="*/ 8 w 1805"/>
                  <a:gd name="T1" fmla="*/ 1 h 819"/>
                  <a:gd name="T2" fmla="*/ 6 w 1805"/>
                  <a:gd name="T3" fmla="*/ 1 h 819"/>
                  <a:gd name="T4" fmla="*/ 2 w 1805"/>
                  <a:gd name="T5" fmla="*/ 5 h 819"/>
                  <a:gd name="T6" fmla="*/ 11 w 1805"/>
                  <a:gd name="T7" fmla="*/ 8 h 819"/>
                  <a:gd name="T8" fmla="*/ 26 w 1805"/>
                  <a:gd name="T9" fmla="*/ 10 h 819"/>
                  <a:gd name="T10" fmla="*/ 53 w 1805"/>
                  <a:gd name="T11" fmla="*/ 13 h 819"/>
                  <a:gd name="T12" fmla="*/ 70 w 1805"/>
                  <a:gd name="T13" fmla="*/ 13 h 819"/>
                  <a:gd name="T14" fmla="*/ 77 w 1805"/>
                  <a:gd name="T15" fmla="*/ 8 h 8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05" h="819">
                    <a:moveTo>
                      <a:pt x="161" y="48"/>
                    </a:moveTo>
                    <a:cubicBezTo>
                      <a:pt x="154" y="47"/>
                      <a:pt x="143" y="0"/>
                      <a:pt x="119" y="39"/>
                    </a:cubicBezTo>
                    <a:cubicBezTo>
                      <a:pt x="95" y="78"/>
                      <a:pt x="0" y="207"/>
                      <a:pt x="19" y="281"/>
                    </a:cubicBezTo>
                    <a:cubicBezTo>
                      <a:pt x="38" y="355"/>
                      <a:pt x="140" y="425"/>
                      <a:pt x="236" y="482"/>
                    </a:cubicBezTo>
                    <a:cubicBezTo>
                      <a:pt x="332" y="539"/>
                      <a:pt x="427" y="573"/>
                      <a:pt x="593" y="621"/>
                    </a:cubicBezTo>
                    <a:cubicBezTo>
                      <a:pt x="759" y="669"/>
                      <a:pt x="1061" y="746"/>
                      <a:pt x="1232" y="770"/>
                    </a:cubicBezTo>
                    <a:cubicBezTo>
                      <a:pt x="1403" y="794"/>
                      <a:pt x="1527" y="819"/>
                      <a:pt x="1622" y="765"/>
                    </a:cubicBezTo>
                    <a:cubicBezTo>
                      <a:pt x="1717" y="711"/>
                      <a:pt x="1767" y="514"/>
                      <a:pt x="1805" y="4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4" name="Freeform 2178">
                <a:extLst>
                  <a:ext uri="{FF2B5EF4-FFF2-40B4-BE49-F238E27FC236}">
                    <a16:creationId xmlns:a16="http://schemas.microsoft.com/office/drawing/2014/main" id="{03993784-4987-D5E9-E814-3B69D4AF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1541"/>
                <a:ext cx="1784" cy="1179"/>
              </a:xfrm>
              <a:custGeom>
                <a:avLst/>
                <a:gdLst>
                  <a:gd name="T0" fmla="*/ 403 w 1784"/>
                  <a:gd name="T1" fmla="*/ 7 h 1179"/>
                  <a:gd name="T2" fmla="*/ 602 w 1784"/>
                  <a:gd name="T3" fmla="*/ 151 h 1179"/>
                  <a:gd name="T4" fmla="*/ 872 w 1784"/>
                  <a:gd name="T5" fmla="*/ 286 h 1179"/>
                  <a:gd name="T6" fmla="*/ 1380 w 1784"/>
                  <a:gd name="T7" fmla="*/ 272 h 1179"/>
                  <a:gd name="T8" fmla="*/ 1540 w 1784"/>
                  <a:gd name="T9" fmla="*/ 236 h 1179"/>
                  <a:gd name="T10" fmla="*/ 1578 w 1784"/>
                  <a:gd name="T11" fmla="*/ 405 h 1179"/>
                  <a:gd name="T12" fmla="*/ 1703 w 1784"/>
                  <a:gd name="T13" fmla="*/ 858 h 1179"/>
                  <a:gd name="T14" fmla="*/ 1758 w 1784"/>
                  <a:gd name="T15" fmla="*/ 1019 h 1179"/>
                  <a:gd name="T16" fmla="*/ 1546 w 1784"/>
                  <a:gd name="T17" fmla="*/ 1076 h 1179"/>
                  <a:gd name="T18" fmla="*/ 1083 w 1784"/>
                  <a:gd name="T19" fmla="*/ 1163 h 1179"/>
                  <a:gd name="T20" fmla="*/ 952 w 1784"/>
                  <a:gd name="T21" fmla="*/ 978 h 1179"/>
                  <a:gd name="T22" fmla="*/ 748 w 1784"/>
                  <a:gd name="T23" fmla="*/ 1101 h 1179"/>
                  <a:gd name="T24" fmla="*/ 123 w 1784"/>
                  <a:gd name="T25" fmla="*/ 957 h 1179"/>
                  <a:gd name="T26" fmla="*/ 12 w 1784"/>
                  <a:gd name="T27" fmla="*/ 882 h 1179"/>
                  <a:gd name="T28" fmla="*/ 81 w 1784"/>
                  <a:gd name="T29" fmla="*/ 759 h 1179"/>
                  <a:gd name="T30" fmla="*/ 108 w 1784"/>
                  <a:gd name="T31" fmla="*/ 636 h 1179"/>
                  <a:gd name="T32" fmla="*/ 108 w 1784"/>
                  <a:gd name="T33" fmla="*/ 498 h 1179"/>
                  <a:gd name="T34" fmla="*/ 139 w 1784"/>
                  <a:gd name="T35" fmla="*/ 379 h 1179"/>
                  <a:gd name="T36" fmla="*/ 244 w 1784"/>
                  <a:gd name="T37" fmla="*/ 192 h 1179"/>
                  <a:gd name="T38" fmla="*/ 343 w 1784"/>
                  <a:gd name="T39" fmla="*/ 113 h 1179"/>
                  <a:gd name="T40" fmla="*/ 403 w 1784"/>
                  <a:gd name="T41" fmla="*/ 7 h 11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84" h="1179">
                    <a:moveTo>
                      <a:pt x="403" y="7"/>
                    </a:moveTo>
                    <a:cubicBezTo>
                      <a:pt x="447" y="13"/>
                      <a:pt x="524" y="104"/>
                      <a:pt x="602" y="151"/>
                    </a:cubicBezTo>
                    <a:cubicBezTo>
                      <a:pt x="681" y="197"/>
                      <a:pt x="743" y="267"/>
                      <a:pt x="872" y="286"/>
                    </a:cubicBezTo>
                    <a:cubicBezTo>
                      <a:pt x="1003" y="306"/>
                      <a:pt x="1268" y="281"/>
                      <a:pt x="1380" y="272"/>
                    </a:cubicBezTo>
                    <a:cubicBezTo>
                      <a:pt x="1491" y="263"/>
                      <a:pt x="1507" y="214"/>
                      <a:pt x="1540" y="236"/>
                    </a:cubicBezTo>
                    <a:cubicBezTo>
                      <a:pt x="1573" y="258"/>
                      <a:pt x="1551" y="302"/>
                      <a:pt x="1578" y="405"/>
                    </a:cubicBezTo>
                    <a:cubicBezTo>
                      <a:pt x="1605" y="510"/>
                      <a:pt x="1673" y="756"/>
                      <a:pt x="1703" y="858"/>
                    </a:cubicBezTo>
                    <a:cubicBezTo>
                      <a:pt x="1733" y="960"/>
                      <a:pt x="1784" y="982"/>
                      <a:pt x="1758" y="1019"/>
                    </a:cubicBezTo>
                    <a:cubicBezTo>
                      <a:pt x="1732" y="1055"/>
                      <a:pt x="1658" y="1052"/>
                      <a:pt x="1546" y="1076"/>
                    </a:cubicBezTo>
                    <a:cubicBezTo>
                      <a:pt x="1433" y="1100"/>
                      <a:pt x="1181" y="1179"/>
                      <a:pt x="1083" y="1163"/>
                    </a:cubicBezTo>
                    <a:cubicBezTo>
                      <a:pt x="983" y="1147"/>
                      <a:pt x="1008" y="988"/>
                      <a:pt x="952" y="978"/>
                    </a:cubicBezTo>
                    <a:cubicBezTo>
                      <a:pt x="896" y="968"/>
                      <a:pt x="886" y="1105"/>
                      <a:pt x="748" y="1101"/>
                    </a:cubicBezTo>
                    <a:cubicBezTo>
                      <a:pt x="609" y="1098"/>
                      <a:pt x="246" y="993"/>
                      <a:pt x="123" y="957"/>
                    </a:cubicBezTo>
                    <a:cubicBezTo>
                      <a:pt x="0" y="921"/>
                      <a:pt x="19" y="915"/>
                      <a:pt x="12" y="882"/>
                    </a:cubicBezTo>
                    <a:cubicBezTo>
                      <a:pt x="5" y="849"/>
                      <a:pt x="65" y="800"/>
                      <a:pt x="81" y="759"/>
                    </a:cubicBezTo>
                    <a:cubicBezTo>
                      <a:pt x="97" y="718"/>
                      <a:pt x="104" y="679"/>
                      <a:pt x="108" y="636"/>
                    </a:cubicBezTo>
                    <a:cubicBezTo>
                      <a:pt x="112" y="593"/>
                      <a:pt x="103" y="541"/>
                      <a:pt x="108" y="498"/>
                    </a:cubicBezTo>
                    <a:cubicBezTo>
                      <a:pt x="113" y="455"/>
                      <a:pt x="116" y="430"/>
                      <a:pt x="139" y="379"/>
                    </a:cubicBezTo>
                    <a:cubicBezTo>
                      <a:pt x="162" y="328"/>
                      <a:pt x="208" y="236"/>
                      <a:pt x="244" y="192"/>
                    </a:cubicBezTo>
                    <a:cubicBezTo>
                      <a:pt x="278" y="148"/>
                      <a:pt x="317" y="144"/>
                      <a:pt x="343" y="113"/>
                    </a:cubicBezTo>
                    <a:cubicBezTo>
                      <a:pt x="370" y="83"/>
                      <a:pt x="361" y="0"/>
                      <a:pt x="403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33CC"/>
                  </a:gs>
                  <a:gs pos="100000">
                    <a:srgbClr val="00185E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5" name="Freeform 2179">
                <a:extLst>
                  <a:ext uri="{FF2B5EF4-FFF2-40B4-BE49-F238E27FC236}">
                    <a16:creationId xmlns:a16="http://schemas.microsoft.com/office/drawing/2014/main" id="{F3324249-183B-0EA8-C69C-ACB461248AFF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690" y="2177"/>
                <a:ext cx="211" cy="418"/>
              </a:xfrm>
              <a:custGeom>
                <a:avLst/>
                <a:gdLst>
                  <a:gd name="T0" fmla="*/ 13 w 280"/>
                  <a:gd name="T1" fmla="*/ 0 h 605"/>
                  <a:gd name="T2" fmla="*/ 11 w 280"/>
                  <a:gd name="T3" fmla="*/ 1 h 605"/>
                  <a:gd name="T4" fmla="*/ 8 w 280"/>
                  <a:gd name="T5" fmla="*/ 4 h 605"/>
                  <a:gd name="T6" fmla="*/ 6 w 280"/>
                  <a:gd name="T7" fmla="*/ 7 h 605"/>
                  <a:gd name="T8" fmla="*/ 2 w 280"/>
                  <a:gd name="T9" fmla="*/ 10 h 605"/>
                  <a:gd name="T10" fmla="*/ 0 w 280"/>
                  <a:gd name="T11" fmla="*/ 10 h 6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605">
                    <a:moveTo>
                      <a:pt x="280" y="0"/>
                    </a:moveTo>
                    <a:cubicBezTo>
                      <a:pt x="268" y="0"/>
                      <a:pt x="247" y="13"/>
                      <a:pt x="232" y="48"/>
                    </a:cubicBezTo>
                    <a:cubicBezTo>
                      <a:pt x="217" y="83"/>
                      <a:pt x="207" y="155"/>
                      <a:pt x="192" y="211"/>
                    </a:cubicBezTo>
                    <a:cubicBezTo>
                      <a:pt x="177" y="267"/>
                      <a:pt x="167" y="326"/>
                      <a:pt x="141" y="386"/>
                    </a:cubicBezTo>
                    <a:cubicBezTo>
                      <a:pt x="115" y="446"/>
                      <a:pt x="56" y="535"/>
                      <a:pt x="33" y="570"/>
                    </a:cubicBezTo>
                    <a:cubicBezTo>
                      <a:pt x="10" y="605"/>
                      <a:pt x="7" y="590"/>
                      <a:pt x="0" y="5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76" name="Freeform 2180">
                <a:extLst>
                  <a:ext uri="{FF2B5EF4-FFF2-40B4-BE49-F238E27FC236}">
                    <a16:creationId xmlns:a16="http://schemas.microsoft.com/office/drawing/2014/main" id="{309301CF-5F60-D027-AA61-0086B275FAA1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8" y="2268"/>
                <a:ext cx="240" cy="257"/>
              </a:xfrm>
              <a:custGeom>
                <a:avLst/>
                <a:gdLst>
                  <a:gd name="T0" fmla="*/ 0 w 319"/>
                  <a:gd name="T1" fmla="*/ 6 h 372"/>
                  <a:gd name="T2" fmla="*/ 6 w 319"/>
                  <a:gd name="T3" fmla="*/ 6 h 372"/>
                  <a:gd name="T4" fmla="*/ 12 w 319"/>
                  <a:gd name="T5" fmla="*/ 2 h 372"/>
                  <a:gd name="T6" fmla="*/ 14 w 319"/>
                  <a:gd name="T7" fmla="*/ 0 h 3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372">
                    <a:moveTo>
                      <a:pt x="0" y="359"/>
                    </a:moveTo>
                    <a:cubicBezTo>
                      <a:pt x="20" y="355"/>
                      <a:pt x="82" y="372"/>
                      <a:pt x="127" y="336"/>
                    </a:cubicBezTo>
                    <a:cubicBezTo>
                      <a:pt x="172" y="300"/>
                      <a:pt x="239" y="200"/>
                      <a:pt x="271" y="144"/>
                    </a:cubicBezTo>
                    <a:cubicBezTo>
                      <a:pt x="303" y="88"/>
                      <a:pt x="319" y="24"/>
                      <a:pt x="319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577" name="Group 2181">
                <a:extLst>
                  <a:ext uri="{FF2B5EF4-FFF2-40B4-BE49-F238E27FC236}">
                    <a16:creationId xmlns:a16="http://schemas.microsoft.com/office/drawing/2014/main" id="{74FA46FA-A925-8AE9-6B2C-1B25763EE6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364896">
                <a:off x="1876" y="380"/>
                <a:ext cx="816" cy="1776"/>
                <a:chOff x="4368" y="-384"/>
                <a:chExt cx="1000" cy="2127"/>
              </a:xfrm>
            </p:grpSpPr>
            <p:sp>
              <p:nvSpPr>
                <p:cNvPr id="22578" name="Freeform 2182">
                  <a:extLst>
                    <a:ext uri="{FF2B5EF4-FFF2-40B4-BE49-F238E27FC236}">
                      <a16:creationId xmlns:a16="http://schemas.microsoft.com/office/drawing/2014/main" id="{82DCE0FB-B055-C910-5860-0242AD6F88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4" y="37"/>
                  <a:ext cx="874" cy="1706"/>
                </a:xfrm>
                <a:custGeom>
                  <a:avLst/>
                  <a:gdLst>
                    <a:gd name="T0" fmla="*/ 523 w 874"/>
                    <a:gd name="T1" fmla="*/ 478 h 1706"/>
                    <a:gd name="T2" fmla="*/ 525 w 874"/>
                    <a:gd name="T3" fmla="*/ 694 h 1706"/>
                    <a:gd name="T4" fmla="*/ 507 w 874"/>
                    <a:gd name="T5" fmla="*/ 804 h 1706"/>
                    <a:gd name="T6" fmla="*/ 541 w 874"/>
                    <a:gd name="T7" fmla="*/ 1010 h 1706"/>
                    <a:gd name="T8" fmla="*/ 643 w 874"/>
                    <a:gd name="T9" fmla="*/ 1072 h 1706"/>
                    <a:gd name="T10" fmla="*/ 783 w 874"/>
                    <a:gd name="T11" fmla="*/ 1229 h 1706"/>
                    <a:gd name="T12" fmla="*/ 865 w 874"/>
                    <a:gd name="T13" fmla="*/ 1364 h 1706"/>
                    <a:gd name="T14" fmla="*/ 840 w 874"/>
                    <a:gd name="T15" fmla="*/ 1420 h 1706"/>
                    <a:gd name="T16" fmla="*/ 791 w 874"/>
                    <a:gd name="T17" fmla="*/ 1419 h 1706"/>
                    <a:gd name="T18" fmla="*/ 765 w 874"/>
                    <a:gd name="T19" fmla="*/ 1394 h 1706"/>
                    <a:gd name="T20" fmla="*/ 761 w 874"/>
                    <a:gd name="T21" fmla="*/ 1378 h 1706"/>
                    <a:gd name="T22" fmla="*/ 751 w 874"/>
                    <a:gd name="T23" fmla="*/ 1371 h 1706"/>
                    <a:gd name="T24" fmla="*/ 739 w 874"/>
                    <a:gd name="T25" fmla="*/ 1657 h 1706"/>
                    <a:gd name="T26" fmla="*/ 680 w 874"/>
                    <a:gd name="T27" fmla="*/ 1675 h 1706"/>
                    <a:gd name="T28" fmla="*/ 612 w 874"/>
                    <a:gd name="T29" fmla="*/ 1573 h 1706"/>
                    <a:gd name="T30" fmla="*/ 614 w 874"/>
                    <a:gd name="T31" fmla="*/ 1578 h 1706"/>
                    <a:gd name="T32" fmla="*/ 576 w 874"/>
                    <a:gd name="T33" fmla="*/ 1625 h 1706"/>
                    <a:gd name="T34" fmla="*/ 528 w 874"/>
                    <a:gd name="T35" fmla="*/ 1627 h 1706"/>
                    <a:gd name="T36" fmla="*/ 495 w 874"/>
                    <a:gd name="T37" fmla="*/ 1597 h 1706"/>
                    <a:gd name="T38" fmla="*/ 455 w 874"/>
                    <a:gd name="T39" fmla="*/ 1545 h 1706"/>
                    <a:gd name="T40" fmla="*/ 431 w 874"/>
                    <a:gd name="T41" fmla="*/ 1572 h 1706"/>
                    <a:gd name="T42" fmla="*/ 359 w 874"/>
                    <a:gd name="T43" fmla="*/ 1578 h 1706"/>
                    <a:gd name="T44" fmla="*/ 301 w 874"/>
                    <a:gd name="T45" fmla="*/ 1504 h 1706"/>
                    <a:gd name="T46" fmla="*/ 254 w 874"/>
                    <a:gd name="T47" fmla="*/ 1356 h 1706"/>
                    <a:gd name="T48" fmla="*/ 246 w 874"/>
                    <a:gd name="T49" fmla="*/ 1052 h 1706"/>
                    <a:gd name="T50" fmla="*/ 206 w 874"/>
                    <a:gd name="T51" fmla="*/ 992 h 1706"/>
                    <a:gd name="T52" fmla="*/ 119 w 874"/>
                    <a:gd name="T53" fmla="*/ 785 h 1706"/>
                    <a:gd name="T54" fmla="*/ 62 w 874"/>
                    <a:gd name="T55" fmla="*/ 532 h 1706"/>
                    <a:gd name="T56" fmla="*/ 28 w 874"/>
                    <a:gd name="T57" fmla="*/ 107 h 1706"/>
                    <a:gd name="T58" fmla="*/ 229 w 874"/>
                    <a:gd name="T59" fmla="*/ 93 h 1706"/>
                    <a:gd name="T60" fmla="*/ 431 w 874"/>
                    <a:gd name="T61" fmla="*/ 64 h 1706"/>
                    <a:gd name="T62" fmla="*/ 523 w 874"/>
                    <a:gd name="T63" fmla="*/ 478 h 170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874" h="1706">
                      <a:moveTo>
                        <a:pt x="523" y="478"/>
                      </a:moveTo>
                      <a:cubicBezTo>
                        <a:pt x="532" y="533"/>
                        <a:pt x="528" y="640"/>
                        <a:pt x="525" y="694"/>
                      </a:cubicBezTo>
                      <a:cubicBezTo>
                        <a:pt x="522" y="749"/>
                        <a:pt x="504" y="751"/>
                        <a:pt x="507" y="804"/>
                      </a:cubicBezTo>
                      <a:cubicBezTo>
                        <a:pt x="509" y="857"/>
                        <a:pt x="518" y="966"/>
                        <a:pt x="541" y="1010"/>
                      </a:cubicBezTo>
                      <a:cubicBezTo>
                        <a:pt x="564" y="1055"/>
                        <a:pt x="603" y="1036"/>
                        <a:pt x="643" y="1072"/>
                      </a:cubicBezTo>
                      <a:cubicBezTo>
                        <a:pt x="684" y="1109"/>
                        <a:pt x="746" y="1181"/>
                        <a:pt x="783" y="1229"/>
                      </a:cubicBezTo>
                      <a:cubicBezTo>
                        <a:pt x="820" y="1278"/>
                        <a:pt x="855" y="1332"/>
                        <a:pt x="865" y="1364"/>
                      </a:cubicBezTo>
                      <a:cubicBezTo>
                        <a:pt x="874" y="1395"/>
                        <a:pt x="853" y="1410"/>
                        <a:pt x="840" y="1420"/>
                      </a:cubicBezTo>
                      <a:cubicBezTo>
                        <a:pt x="828" y="1429"/>
                        <a:pt x="803" y="1424"/>
                        <a:pt x="791" y="1419"/>
                      </a:cubicBezTo>
                      <a:cubicBezTo>
                        <a:pt x="778" y="1415"/>
                        <a:pt x="769" y="1400"/>
                        <a:pt x="765" y="1394"/>
                      </a:cubicBezTo>
                      <a:cubicBezTo>
                        <a:pt x="760" y="1387"/>
                        <a:pt x="763" y="1382"/>
                        <a:pt x="761" y="1378"/>
                      </a:cubicBezTo>
                      <a:cubicBezTo>
                        <a:pt x="759" y="1375"/>
                        <a:pt x="756" y="1324"/>
                        <a:pt x="751" y="1371"/>
                      </a:cubicBezTo>
                      <a:cubicBezTo>
                        <a:pt x="748" y="1418"/>
                        <a:pt x="751" y="1606"/>
                        <a:pt x="739" y="1657"/>
                      </a:cubicBezTo>
                      <a:cubicBezTo>
                        <a:pt x="727" y="1706"/>
                        <a:pt x="701" y="1688"/>
                        <a:pt x="680" y="1675"/>
                      </a:cubicBezTo>
                      <a:cubicBezTo>
                        <a:pt x="659" y="1661"/>
                        <a:pt x="624" y="1589"/>
                        <a:pt x="612" y="1573"/>
                      </a:cubicBezTo>
                      <a:cubicBezTo>
                        <a:pt x="602" y="1556"/>
                        <a:pt x="620" y="1570"/>
                        <a:pt x="614" y="1578"/>
                      </a:cubicBezTo>
                      <a:cubicBezTo>
                        <a:pt x="608" y="1587"/>
                        <a:pt x="590" y="1617"/>
                        <a:pt x="576" y="1625"/>
                      </a:cubicBezTo>
                      <a:cubicBezTo>
                        <a:pt x="561" y="1634"/>
                        <a:pt x="541" y="1633"/>
                        <a:pt x="528" y="1627"/>
                      </a:cubicBezTo>
                      <a:cubicBezTo>
                        <a:pt x="513" y="1622"/>
                        <a:pt x="507" y="1611"/>
                        <a:pt x="495" y="1597"/>
                      </a:cubicBezTo>
                      <a:cubicBezTo>
                        <a:pt x="484" y="1583"/>
                        <a:pt x="465" y="1549"/>
                        <a:pt x="455" y="1545"/>
                      </a:cubicBezTo>
                      <a:cubicBezTo>
                        <a:pt x="444" y="1541"/>
                        <a:pt x="446" y="1567"/>
                        <a:pt x="431" y="1572"/>
                      </a:cubicBezTo>
                      <a:cubicBezTo>
                        <a:pt x="415" y="1578"/>
                        <a:pt x="381" y="1589"/>
                        <a:pt x="359" y="1578"/>
                      </a:cubicBezTo>
                      <a:cubicBezTo>
                        <a:pt x="338" y="1567"/>
                        <a:pt x="317" y="1541"/>
                        <a:pt x="301" y="1504"/>
                      </a:cubicBezTo>
                      <a:cubicBezTo>
                        <a:pt x="283" y="1467"/>
                        <a:pt x="263" y="1432"/>
                        <a:pt x="254" y="1356"/>
                      </a:cubicBezTo>
                      <a:cubicBezTo>
                        <a:pt x="245" y="1281"/>
                        <a:pt x="254" y="1113"/>
                        <a:pt x="246" y="1052"/>
                      </a:cubicBezTo>
                      <a:cubicBezTo>
                        <a:pt x="238" y="992"/>
                        <a:pt x="227" y="1037"/>
                        <a:pt x="206" y="992"/>
                      </a:cubicBezTo>
                      <a:cubicBezTo>
                        <a:pt x="184" y="948"/>
                        <a:pt x="143" y="862"/>
                        <a:pt x="119" y="785"/>
                      </a:cubicBezTo>
                      <a:cubicBezTo>
                        <a:pt x="95" y="708"/>
                        <a:pt x="77" y="645"/>
                        <a:pt x="62" y="532"/>
                      </a:cubicBezTo>
                      <a:cubicBezTo>
                        <a:pt x="47" y="419"/>
                        <a:pt x="0" y="180"/>
                        <a:pt x="28" y="107"/>
                      </a:cubicBezTo>
                      <a:cubicBezTo>
                        <a:pt x="56" y="34"/>
                        <a:pt x="162" y="100"/>
                        <a:pt x="229" y="93"/>
                      </a:cubicBezTo>
                      <a:cubicBezTo>
                        <a:pt x="296" y="86"/>
                        <a:pt x="382" y="0"/>
                        <a:pt x="431" y="64"/>
                      </a:cubicBezTo>
                      <a:cubicBezTo>
                        <a:pt x="480" y="128"/>
                        <a:pt x="504" y="392"/>
                        <a:pt x="523" y="47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79" name="Freeform 2183">
                  <a:extLst>
                    <a:ext uri="{FF2B5EF4-FFF2-40B4-BE49-F238E27FC236}">
                      <a16:creationId xmlns:a16="http://schemas.microsoft.com/office/drawing/2014/main" id="{15023575-8C3F-C0FF-C966-66DF51162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5186" y="1371"/>
                  <a:ext cx="103" cy="12"/>
                </a:xfrm>
                <a:custGeom>
                  <a:avLst/>
                  <a:gdLst>
                    <a:gd name="T0" fmla="*/ 0 w 288"/>
                    <a:gd name="T1" fmla="*/ 0 h 27"/>
                    <a:gd name="T2" fmla="*/ 0 w 288"/>
                    <a:gd name="T3" fmla="*/ 0 h 27"/>
                    <a:gd name="T4" fmla="*/ 0 w 288"/>
                    <a:gd name="T5" fmla="*/ 0 h 27"/>
                    <a:gd name="T6" fmla="*/ 0 w 288"/>
                    <a:gd name="T7" fmla="*/ 0 h 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7">
                      <a:moveTo>
                        <a:pt x="0" y="27"/>
                      </a:moveTo>
                      <a:cubicBezTo>
                        <a:pt x="12" y="23"/>
                        <a:pt x="44" y="8"/>
                        <a:pt x="69" y="4"/>
                      </a:cubicBezTo>
                      <a:cubicBezTo>
                        <a:pt x="94" y="0"/>
                        <a:pt x="116" y="0"/>
                        <a:pt x="152" y="4"/>
                      </a:cubicBezTo>
                      <a:cubicBezTo>
                        <a:pt x="188" y="8"/>
                        <a:pt x="260" y="22"/>
                        <a:pt x="288" y="27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80" name="Freeform 2184">
                  <a:extLst>
                    <a:ext uri="{FF2B5EF4-FFF2-40B4-BE49-F238E27FC236}">
                      <a16:creationId xmlns:a16="http://schemas.microsoft.com/office/drawing/2014/main" id="{AD58B94E-24FD-C0EF-509E-6314D7C8F1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931" y="1488"/>
                  <a:ext cx="272" cy="20"/>
                </a:xfrm>
                <a:custGeom>
                  <a:avLst/>
                  <a:gdLst>
                    <a:gd name="T0" fmla="*/ 0 w 759"/>
                    <a:gd name="T1" fmla="*/ 0 h 47"/>
                    <a:gd name="T2" fmla="*/ 0 w 759"/>
                    <a:gd name="T3" fmla="*/ 0 h 47"/>
                    <a:gd name="T4" fmla="*/ 0 w 759"/>
                    <a:gd name="T5" fmla="*/ 0 h 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59" h="47">
                      <a:moveTo>
                        <a:pt x="0" y="0"/>
                      </a:moveTo>
                      <a:cubicBezTo>
                        <a:pt x="60" y="7"/>
                        <a:pt x="233" y="37"/>
                        <a:pt x="359" y="42"/>
                      </a:cubicBezTo>
                      <a:cubicBezTo>
                        <a:pt x="485" y="47"/>
                        <a:pt x="676" y="35"/>
                        <a:pt x="759" y="3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81" name="Freeform 2185">
                  <a:extLst>
                    <a:ext uri="{FF2B5EF4-FFF2-40B4-BE49-F238E27FC236}">
                      <a16:creationId xmlns:a16="http://schemas.microsoft.com/office/drawing/2014/main" id="{8A8207CE-20CF-F948-F735-DBAD95E824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820" y="1491"/>
                  <a:ext cx="185" cy="23"/>
                </a:xfrm>
                <a:custGeom>
                  <a:avLst/>
                  <a:gdLst>
                    <a:gd name="T0" fmla="*/ 0 w 518"/>
                    <a:gd name="T1" fmla="*/ 0 h 54"/>
                    <a:gd name="T2" fmla="*/ 0 w 518"/>
                    <a:gd name="T3" fmla="*/ 0 h 54"/>
                    <a:gd name="T4" fmla="*/ 0 w 518"/>
                    <a:gd name="T5" fmla="*/ 0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18" h="54">
                      <a:moveTo>
                        <a:pt x="0" y="0"/>
                      </a:moveTo>
                      <a:cubicBezTo>
                        <a:pt x="49" y="8"/>
                        <a:pt x="207" y="46"/>
                        <a:pt x="293" y="50"/>
                      </a:cubicBezTo>
                      <a:cubicBezTo>
                        <a:pt x="379" y="54"/>
                        <a:pt x="471" y="29"/>
                        <a:pt x="518" y="2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82" name="Freeform 2186">
                  <a:extLst>
                    <a:ext uri="{FF2B5EF4-FFF2-40B4-BE49-F238E27FC236}">
                      <a16:creationId xmlns:a16="http://schemas.microsoft.com/office/drawing/2014/main" id="{F18A62E2-71F1-C716-C7B1-4923C9F30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7236">
                  <a:off x="4368" y="-384"/>
                  <a:ext cx="672" cy="672"/>
                </a:xfrm>
                <a:custGeom>
                  <a:avLst/>
                  <a:gdLst>
                    <a:gd name="T0" fmla="*/ 699 w 576"/>
                    <a:gd name="T1" fmla="*/ 11557 h 504"/>
                    <a:gd name="T2" fmla="*/ 2792 w 576"/>
                    <a:gd name="T3" fmla="*/ 10431 h 504"/>
                    <a:gd name="T4" fmla="*/ 2792 w 576"/>
                    <a:gd name="T5" fmla="*/ 7017 h 504"/>
                    <a:gd name="T6" fmla="*/ 2267 w 576"/>
                    <a:gd name="T7" fmla="*/ 2465 h 504"/>
                    <a:gd name="T8" fmla="*/ 1222 w 576"/>
                    <a:gd name="T9" fmla="*/ 201 h 504"/>
                    <a:gd name="T10" fmla="*/ 438 w 576"/>
                    <a:gd name="T11" fmla="*/ 3604 h 504"/>
                    <a:gd name="T12" fmla="*/ 170 w 576"/>
                    <a:gd name="T13" fmla="*/ 5868 h 504"/>
                    <a:gd name="T14" fmla="*/ 170 w 576"/>
                    <a:gd name="T15" fmla="*/ 9281 h 504"/>
                    <a:gd name="T16" fmla="*/ 170 w 576"/>
                    <a:gd name="T17" fmla="*/ 11557 h 504"/>
                    <a:gd name="T18" fmla="*/ 1222 w 576"/>
                    <a:gd name="T19" fmla="*/ 11557 h 5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76" h="504">
                      <a:moveTo>
                        <a:pt x="128" y="488"/>
                      </a:moveTo>
                      <a:cubicBezTo>
                        <a:pt x="288" y="480"/>
                        <a:pt x="448" y="472"/>
                        <a:pt x="512" y="440"/>
                      </a:cubicBezTo>
                      <a:cubicBezTo>
                        <a:pt x="576" y="408"/>
                        <a:pt x="528" y="352"/>
                        <a:pt x="512" y="296"/>
                      </a:cubicBezTo>
                      <a:cubicBezTo>
                        <a:pt x="496" y="240"/>
                        <a:pt x="464" y="152"/>
                        <a:pt x="416" y="104"/>
                      </a:cubicBezTo>
                      <a:cubicBezTo>
                        <a:pt x="368" y="56"/>
                        <a:pt x="280" y="0"/>
                        <a:pt x="224" y="8"/>
                      </a:cubicBezTo>
                      <a:cubicBezTo>
                        <a:pt x="168" y="16"/>
                        <a:pt x="112" y="112"/>
                        <a:pt x="80" y="152"/>
                      </a:cubicBezTo>
                      <a:cubicBezTo>
                        <a:pt x="48" y="192"/>
                        <a:pt x="40" y="208"/>
                        <a:pt x="32" y="248"/>
                      </a:cubicBezTo>
                      <a:cubicBezTo>
                        <a:pt x="24" y="288"/>
                        <a:pt x="32" y="352"/>
                        <a:pt x="32" y="392"/>
                      </a:cubicBezTo>
                      <a:cubicBezTo>
                        <a:pt x="32" y="432"/>
                        <a:pt x="0" y="472"/>
                        <a:pt x="32" y="488"/>
                      </a:cubicBezTo>
                      <a:cubicBezTo>
                        <a:pt x="64" y="504"/>
                        <a:pt x="184" y="488"/>
                        <a:pt x="224" y="48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C2C00"/>
                    </a:gs>
                    <a:gs pos="50000">
                      <a:srgbClr val="FF3300"/>
                    </a:gs>
                    <a:gs pos="100000">
                      <a:srgbClr val="DC2C00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2534" name="Group 2187">
              <a:extLst>
                <a:ext uri="{FF2B5EF4-FFF2-40B4-BE49-F238E27FC236}">
                  <a16:creationId xmlns:a16="http://schemas.microsoft.com/office/drawing/2014/main" id="{5B854435-835F-992F-F022-C161DD3E2A54}"/>
                </a:ext>
              </a:extLst>
            </p:cNvPr>
            <p:cNvGrpSpPr>
              <a:grpSpLocks/>
            </p:cNvGrpSpPr>
            <p:nvPr/>
          </p:nvGrpSpPr>
          <p:grpSpPr bwMode="auto">
            <a:xfrm rot="-393393">
              <a:off x="4035" y="2352"/>
              <a:ext cx="333" cy="511"/>
              <a:chOff x="576" y="4800"/>
              <a:chExt cx="2118" cy="2628"/>
            </a:xfrm>
          </p:grpSpPr>
          <p:sp>
            <p:nvSpPr>
              <p:cNvPr id="22535" name="Freeform 2188">
                <a:extLst>
                  <a:ext uri="{FF2B5EF4-FFF2-40B4-BE49-F238E27FC236}">
                    <a16:creationId xmlns:a16="http://schemas.microsoft.com/office/drawing/2014/main" id="{CC12F9BD-EDEF-48DB-8732-60FD3ADA2FEB}"/>
                  </a:ext>
                </a:extLst>
              </p:cNvPr>
              <p:cNvSpPr>
                <a:spLocks/>
              </p:cNvSpPr>
              <p:nvPr/>
            </p:nvSpPr>
            <p:spPr bwMode="auto">
              <a:xfrm rot="1370582">
                <a:off x="1968" y="5232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13" name="Freeform 2189">
                <a:extLst>
                  <a:ext uri="{FF2B5EF4-FFF2-40B4-BE49-F238E27FC236}">
                    <a16:creationId xmlns:a16="http://schemas.microsoft.com/office/drawing/2014/main" id="{9F07082C-D940-AAFD-818F-EE2C6D23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4800"/>
                <a:ext cx="2118" cy="2626"/>
              </a:xfrm>
              <a:custGeom>
                <a:avLst/>
                <a:gdLst>
                  <a:gd name="T0" fmla="*/ 2078 w 2118"/>
                  <a:gd name="T1" fmla="*/ 1360 h 2628"/>
                  <a:gd name="T2" fmla="*/ 1859 w 2118"/>
                  <a:gd name="T3" fmla="*/ 1292 h 2628"/>
                  <a:gd name="T4" fmla="*/ 1792 w 2118"/>
                  <a:gd name="T5" fmla="*/ 1175 h 2628"/>
                  <a:gd name="T6" fmla="*/ 1776 w 2118"/>
                  <a:gd name="T7" fmla="*/ 1016 h 2628"/>
                  <a:gd name="T8" fmla="*/ 1736 w 2118"/>
                  <a:gd name="T9" fmla="*/ 885 h 2628"/>
                  <a:gd name="T10" fmla="*/ 1603 w 2118"/>
                  <a:gd name="T11" fmla="*/ 743 h 2628"/>
                  <a:gd name="T12" fmla="*/ 1227 w 2118"/>
                  <a:gd name="T13" fmla="*/ 559 h 2628"/>
                  <a:gd name="T14" fmla="*/ 765 w 2118"/>
                  <a:gd name="T15" fmla="*/ 546 h 2628"/>
                  <a:gd name="T16" fmla="*/ 743 w 2118"/>
                  <a:gd name="T17" fmla="*/ 534 h 2628"/>
                  <a:gd name="T18" fmla="*/ 638 w 2118"/>
                  <a:gd name="T19" fmla="*/ 304 h 2628"/>
                  <a:gd name="T20" fmla="*/ 398 w 2118"/>
                  <a:gd name="T21" fmla="*/ 16 h 2628"/>
                  <a:gd name="T22" fmla="*/ 302 w 2118"/>
                  <a:gd name="T23" fmla="*/ 208 h 2628"/>
                  <a:gd name="T24" fmla="*/ 254 w 2118"/>
                  <a:gd name="T25" fmla="*/ 448 h 2628"/>
                  <a:gd name="T26" fmla="*/ 302 w 2118"/>
                  <a:gd name="T27" fmla="*/ 784 h 2628"/>
                  <a:gd name="T28" fmla="*/ 350 w 2118"/>
                  <a:gd name="T29" fmla="*/ 832 h 2628"/>
                  <a:gd name="T30" fmla="*/ 158 w 2118"/>
                  <a:gd name="T31" fmla="*/ 736 h 2628"/>
                  <a:gd name="T32" fmla="*/ 14 w 2118"/>
                  <a:gd name="T33" fmla="*/ 736 h 2628"/>
                  <a:gd name="T34" fmla="*/ 73 w 2118"/>
                  <a:gd name="T35" fmla="*/ 916 h 2628"/>
                  <a:gd name="T36" fmla="*/ 215 w 2118"/>
                  <a:gd name="T37" fmla="*/ 1000 h 2628"/>
                  <a:gd name="T38" fmla="*/ 62 w 2118"/>
                  <a:gd name="T39" fmla="*/ 1024 h 2628"/>
                  <a:gd name="T40" fmla="*/ 117 w 2118"/>
                  <a:gd name="T41" fmla="*/ 1110 h 2628"/>
                  <a:gd name="T42" fmla="*/ 167 w 2118"/>
                  <a:gd name="T43" fmla="*/ 1235 h 2628"/>
                  <a:gd name="T44" fmla="*/ 198 w 2118"/>
                  <a:gd name="T45" fmla="*/ 1314 h 2628"/>
                  <a:gd name="T46" fmla="*/ 206 w 2118"/>
                  <a:gd name="T47" fmla="*/ 1360 h 2628"/>
                  <a:gd name="T48" fmla="*/ 254 w 2118"/>
                  <a:gd name="T49" fmla="*/ 1696 h 2628"/>
                  <a:gd name="T50" fmla="*/ 423 w 2118"/>
                  <a:gd name="T51" fmla="*/ 1932 h 2628"/>
                  <a:gd name="T52" fmla="*/ 507 w 2118"/>
                  <a:gd name="T53" fmla="*/ 2057 h 2628"/>
                  <a:gd name="T54" fmla="*/ 782 w 2118"/>
                  <a:gd name="T55" fmla="*/ 2608 h 2628"/>
                  <a:gd name="T56" fmla="*/ 1214 w 2118"/>
                  <a:gd name="T57" fmla="*/ 2176 h 2628"/>
                  <a:gd name="T58" fmla="*/ 1484 w 2118"/>
                  <a:gd name="T59" fmla="*/ 2093 h 2628"/>
                  <a:gd name="T60" fmla="*/ 1659 w 2118"/>
                  <a:gd name="T61" fmla="*/ 1985 h 2628"/>
                  <a:gd name="T62" fmla="*/ 1868 w 2118"/>
                  <a:gd name="T63" fmla="*/ 1960 h 2628"/>
                  <a:gd name="T64" fmla="*/ 1926 w 2118"/>
                  <a:gd name="T65" fmla="*/ 1873 h 2628"/>
                  <a:gd name="T66" fmla="*/ 1845 w 2118"/>
                  <a:gd name="T67" fmla="*/ 1811 h 2628"/>
                  <a:gd name="T68" fmla="*/ 1642 w 2118"/>
                  <a:gd name="T69" fmla="*/ 1832 h 2628"/>
                  <a:gd name="T70" fmla="*/ 1508 w 2118"/>
                  <a:gd name="T71" fmla="*/ 1815 h 2628"/>
                  <a:gd name="T72" fmla="*/ 1517 w 2118"/>
                  <a:gd name="T73" fmla="*/ 1765 h 2628"/>
                  <a:gd name="T74" fmla="*/ 1817 w 2118"/>
                  <a:gd name="T75" fmla="*/ 1751 h 2628"/>
                  <a:gd name="T76" fmla="*/ 1951 w 2118"/>
                  <a:gd name="T77" fmla="*/ 1743 h 2628"/>
                  <a:gd name="T78" fmla="*/ 2076 w 2118"/>
                  <a:gd name="T79" fmla="*/ 1648 h 2628"/>
                  <a:gd name="T80" fmla="*/ 2118 w 2118"/>
                  <a:gd name="T81" fmla="*/ 1481 h 2628"/>
                  <a:gd name="T82" fmla="*/ 2078 w 2118"/>
                  <a:gd name="T83" fmla="*/ 1360 h 2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8" h="2628">
                    <a:moveTo>
                      <a:pt x="2078" y="1360"/>
                    </a:moveTo>
                    <a:cubicBezTo>
                      <a:pt x="2035" y="1329"/>
                      <a:pt x="1907" y="1323"/>
                      <a:pt x="1859" y="1292"/>
                    </a:cubicBezTo>
                    <a:cubicBezTo>
                      <a:pt x="1811" y="1261"/>
                      <a:pt x="1806" y="1221"/>
                      <a:pt x="1792" y="1175"/>
                    </a:cubicBezTo>
                    <a:cubicBezTo>
                      <a:pt x="1778" y="1129"/>
                      <a:pt x="1785" y="1064"/>
                      <a:pt x="1776" y="1016"/>
                    </a:cubicBezTo>
                    <a:cubicBezTo>
                      <a:pt x="1767" y="968"/>
                      <a:pt x="1765" y="931"/>
                      <a:pt x="1736" y="885"/>
                    </a:cubicBezTo>
                    <a:cubicBezTo>
                      <a:pt x="1707" y="839"/>
                      <a:pt x="1688" y="797"/>
                      <a:pt x="1603" y="743"/>
                    </a:cubicBezTo>
                    <a:cubicBezTo>
                      <a:pt x="1518" y="689"/>
                      <a:pt x="1367" y="592"/>
                      <a:pt x="1227" y="559"/>
                    </a:cubicBezTo>
                    <a:cubicBezTo>
                      <a:pt x="1087" y="526"/>
                      <a:pt x="846" y="550"/>
                      <a:pt x="765" y="546"/>
                    </a:cubicBezTo>
                    <a:cubicBezTo>
                      <a:pt x="684" y="542"/>
                      <a:pt x="764" y="574"/>
                      <a:pt x="743" y="534"/>
                    </a:cubicBezTo>
                    <a:cubicBezTo>
                      <a:pt x="722" y="494"/>
                      <a:pt x="695" y="390"/>
                      <a:pt x="638" y="304"/>
                    </a:cubicBezTo>
                    <a:cubicBezTo>
                      <a:pt x="581" y="218"/>
                      <a:pt x="454" y="32"/>
                      <a:pt x="398" y="16"/>
                    </a:cubicBezTo>
                    <a:cubicBezTo>
                      <a:pt x="342" y="0"/>
                      <a:pt x="326" y="136"/>
                      <a:pt x="302" y="208"/>
                    </a:cubicBezTo>
                    <a:cubicBezTo>
                      <a:pt x="278" y="280"/>
                      <a:pt x="254" y="352"/>
                      <a:pt x="254" y="448"/>
                    </a:cubicBezTo>
                    <a:cubicBezTo>
                      <a:pt x="254" y="544"/>
                      <a:pt x="286" y="720"/>
                      <a:pt x="302" y="784"/>
                    </a:cubicBezTo>
                    <a:cubicBezTo>
                      <a:pt x="318" y="848"/>
                      <a:pt x="374" y="840"/>
                      <a:pt x="350" y="832"/>
                    </a:cubicBezTo>
                    <a:cubicBezTo>
                      <a:pt x="326" y="824"/>
                      <a:pt x="214" y="752"/>
                      <a:pt x="158" y="736"/>
                    </a:cubicBezTo>
                    <a:cubicBezTo>
                      <a:pt x="102" y="720"/>
                      <a:pt x="28" y="706"/>
                      <a:pt x="14" y="736"/>
                    </a:cubicBezTo>
                    <a:cubicBezTo>
                      <a:pt x="0" y="766"/>
                      <a:pt x="40" y="872"/>
                      <a:pt x="73" y="916"/>
                    </a:cubicBezTo>
                    <a:cubicBezTo>
                      <a:pt x="106" y="960"/>
                      <a:pt x="217" y="982"/>
                      <a:pt x="215" y="1000"/>
                    </a:cubicBezTo>
                    <a:cubicBezTo>
                      <a:pt x="213" y="1018"/>
                      <a:pt x="78" y="1006"/>
                      <a:pt x="62" y="1024"/>
                    </a:cubicBezTo>
                    <a:cubicBezTo>
                      <a:pt x="46" y="1042"/>
                      <a:pt x="100" y="1075"/>
                      <a:pt x="117" y="1110"/>
                    </a:cubicBezTo>
                    <a:cubicBezTo>
                      <a:pt x="134" y="1145"/>
                      <a:pt x="154" y="1201"/>
                      <a:pt x="167" y="1235"/>
                    </a:cubicBezTo>
                    <a:cubicBezTo>
                      <a:pt x="180" y="1269"/>
                      <a:pt x="192" y="1293"/>
                      <a:pt x="198" y="1314"/>
                    </a:cubicBezTo>
                    <a:cubicBezTo>
                      <a:pt x="204" y="1335"/>
                      <a:pt x="197" y="1296"/>
                      <a:pt x="206" y="1360"/>
                    </a:cubicBezTo>
                    <a:cubicBezTo>
                      <a:pt x="215" y="1424"/>
                      <a:pt x="218" y="1601"/>
                      <a:pt x="254" y="1696"/>
                    </a:cubicBezTo>
                    <a:cubicBezTo>
                      <a:pt x="290" y="1791"/>
                      <a:pt x="381" y="1872"/>
                      <a:pt x="423" y="1932"/>
                    </a:cubicBezTo>
                    <a:cubicBezTo>
                      <a:pt x="465" y="1992"/>
                      <a:pt x="447" y="1944"/>
                      <a:pt x="507" y="2057"/>
                    </a:cubicBezTo>
                    <a:cubicBezTo>
                      <a:pt x="567" y="2170"/>
                      <a:pt x="664" y="2588"/>
                      <a:pt x="782" y="2608"/>
                    </a:cubicBezTo>
                    <a:cubicBezTo>
                      <a:pt x="900" y="2628"/>
                      <a:pt x="1097" y="2262"/>
                      <a:pt x="1214" y="2176"/>
                    </a:cubicBezTo>
                    <a:cubicBezTo>
                      <a:pt x="1331" y="2090"/>
                      <a:pt x="1410" y="2125"/>
                      <a:pt x="1484" y="2093"/>
                    </a:cubicBezTo>
                    <a:cubicBezTo>
                      <a:pt x="1558" y="2061"/>
                      <a:pt x="1595" y="2007"/>
                      <a:pt x="1659" y="1985"/>
                    </a:cubicBezTo>
                    <a:cubicBezTo>
                      <a:pt x="1723" y="1963"/>
                      <a:pt x="1824" y="1979"/>
                      <a:pt x="1868" y="1960"/>
                    </a:cubicBezTo>
                    <a:cubicBezTo>
                      <a:pt x="1912" y="1941"/>
                      <a:pt x="1930" y="1898"/>
                      <a:pt x="1926" y="1873"/>
                    </a:cubicBezTo>
                    <a:cubicBezTo>
                      <a:pt x="1922" y="1848"/>
                      <a:pt x="1892" y="1818"/>
                      <a:pt x="1845" y="1811"/>
                    </a:cubicBezTo>
                    <a:cubicBezTo>
                      <a:pt x="1798" y="1804"/>
                      <a:pt x="1698" y="1831"/>
                      <a:pt x="1642" y="1832"/>
                    </a:cubicBezTo>
                    <a:cubicBezTo>
                      <a:pt x="1586" y="1833"/>
                      <a:pt x="1529" y="1826"/>
                      <a:pt x="1508" y="1815"/>
                    </a:cubicBezTo>
                    <a:cubicBezTo>
                      <a:pt x="1487" y="1804"/>
                      <a:pt x="1466" y="1776"/>
                      <a:pt x="1517" y="1765"/>
                    </a:cubicBezTo>
                    <a:cubicBezTo>
                      <a:pt x="1568" y="1754"/>
                      <a:pt x="1745" y="1755"/>
                      <a:pt x="1817" y="1751"/>
                    </a:cubicBezTo>
                    <a:cubicBezTo>
                      <a:pt x="1889" y="1747"/>
                      <a:pt x="1908" y="1760"/>
                      <a:pt x="1951" y="1743"/>
                    </a:cubicBezTo>
                    <a:cubicBezTo>
                      <a:pt x="1994" y="1726"/>
                      <a:pt x="2048" y="1692"/>
                      <a:pt x="2076" y="1648"/>
                    </a:cubicBezTo>
                    <a:cubicBezTo>
                      <a:pt x="2104" y="1604"/>
                      <a:pt x="2118" y="1529"/>
                      <a:pt x="2118" y="1481"/>
                    </a:cubicBezTo>
                    <a:cubicBezTo>
                      <a:pt x="2118" y="1433"/>
                      <a:pt x="2086" y="1385"/>
                      <a:pt x="2078" y="13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537" name="Freeform 2190">
                <a:extLst>
                  <a:ext uri="{FF2B5EF4-FFF2-40B4-BE49-F238E27FC236}">
                    <a16:creationId xmlns:a16="http://schemas.microsoft.com/office/drawing/2014/main" id="{FAE9DCE4-E437-9A04-1DE7-5977816D6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6192"/>
                <a:ext cx="626" cy="561"/>
              </a:xfrm>
              <a:custGeom>
                <a:avLst/>
                <a:gdLst>
                  <a:gd name="T0" fmla="*/ 602 w 626"/>
                  <a:gd name="T1" fmla="*/ 0 h 561"/>
                  <a:gd name="T2" fmla="*/ 602 w 626"/>
                  <a:gd name="T3" fmla="*/ 192 h 561"/>
                  <a:gd name="T4" fmla="*/ 500 w 626"/>
                  <a:gd name="T5" fmla="*/ 307 h 561"/>
                  <a:gd name="T6" fmla="*/ 314 w 626"/>
                  <a:gd name="T7" fmla="*/ 336 h 561"/>
                  <a:gd name="T8" fmla="*/ 74 w 626"/>
                  <a:gd name="T9" fmla="*/ 336 h 561"/>
                  <a:gd name="T10" fmla="*/ 122 w 626"/>
                  <a:gd name="T11" fmla="*/ 432 h 561"/>
                  <a:gd name="T12" fmla="*/ 410 w 626"/>
                  <a:gd name="T13" fmla="*/ 432 h 561"/>
                  <a:gd name="T14" fmla="*/ 458 w 626"/>
                  <a:gd name="T15" fmla="*/ 480 h 561"/>
                  <a:gd name="T16" fmla="*/ 410 w 626"/>
                  <a:gd name="T17" fmla="*/ 528 h 561"/>
                  <a:gd name="T18" fmla="*/ 216 w 626"/>
                  <a:gd name="T19" fmla="*/ 549 h 561"/>
                  <a:gd name="T20" fmla="*/ 32 w 626"/>
                  <a:gd name="T21" fmla="*/ 457 h 561"/>
                  <a:gd name="T22" fmla="*/ 26 w 626"/>
                  <a:gd name="T23" fmla="*/ 336 h 561"/>
                  <a:gd name="T24" fmla="*/ 107 w 626"/>
                  <a:gd name="T25" fmla="*/ 240 h 561"/>
                  <a:gd name="T26" fmla="*/ 233 w 626"/>
                  <a:gd name="T27" fmla="*/ 207 h 561"/>
                  <a:gd name="T28" fmla="*/ 400 w 626"/>
                  <a:gd name="T29" fmla="*/ 140 h 561"/>
                  <a:gd name="T30" fmla="*/ 602 w 626"/>
                  <a:gd name="T31" fmla="*/ 0 h 5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6" h="561">
                    <a:moveTo>
                      <a:pt x="602" y="0"/>
                    </a:moveTo>
                    <a:cubicBezTo>
                      <a:pt x="626" y="8"/>
                      <a:pt x="619" y="141"/>
                      <a:pt x="602" y="192"/>
                    </a:cubicBezTo>
                    <a:cubicBezTo>
                      <a:pt x="585" y="243"/>
                      <a:pt x="548" y="283"/>
                      <a:pt x="500" y="307"/>
                    </a:cubicBezTo>
                    <a:cubicBezTo>
                      <a:pt x="452" y="331"/>
                      <a:pt x="385" y="331"/>
                      <a:pt x="314" y="336"/>
                    </a:cubicBezTo>
                    <a:cubicBezTo>
                      <a:pt x="243" y="341"/>
                      <a:pt x="106" y="320"/>
                      <a:pt x="74" y="336"/>
                    </a:cubicBezTo>
                    <a:cubicBezTo>
                      <a:pt x="42" y="352"/>
                      <a:pt x="66" y="416"/>
                      <a:pt x="122" y="432"/>
                    </a:cubicBezTo>
                    <a:cubicBezTo>
                      <a:pt x="178" y="448"/>
                      <a:pt x="354" y="424"/>
                      <a:pt x="410" y="432"/>
                    </a:cubicBezTo>
                    <a:cubicBezTo>
                      <a:pt x="466" y="440"/>
                      <a:pt x="458" y="464"/>
                      <a:pt x="458" y="480"/>
                    </a:cubicBezTo>
                    <a:cubicBezTo>
                      <a:pt x="458" y="496"/>
                      <a:pt x="450" y="517"/>
                      <a:pt x="410" y="528"/>
                    </a:cubicBezTo>
                    <a:cubicBezTo>
                      <a:pt x="370" y="539"/>
                      <a:pt x="279" y="561"/>
                      <a:pt x="216" y="549"/>
                    </a:cubicBezTo>
                    <a:cubicBezTo>
                      <a:pt x="153" y="537"/>
                      <a:pt x="64" y="492"/>
                      <a:pt x="32" y="457"/>
                    </a:cubicBezTo>
                    <a:cubicBezTo>
                      <a:pt x="0" y="422"/>
                      <a:pt x="14" y="372"/>
                      <a:pt x="26" y="336"/>
                    </a:cubicBezTo>
                    <a:cubicBezTo>
                      <a:pt x="38" y="300"/>
                      <a:pt x="72" y="262"/>
                      <a:pt x="107" y="240"/>
                    </a:cubicBezTo>
                    <a:cubicBezTo>
                      <a:pt x="142" y="218"/>
                      <a:pt x="184" y="224"/>
                      <a:pt x="233" y="207"/>
                    </a:cubicBezTo>
                    <a:cubicBezTo>
                      <a:pt x="282" y="190"/>
                      <a:pt x="338" y="174"/>
                      <a:pt x="400" y="140"/>
                    </a:cubicBezTo>
                    <a:cubicBezTo>
                      <a:pt x="462" y="106"/>
                      <a:pt x="560" y="29"/>
                      <a:pt x="602" y="0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8" name="Freeform 2191">
                <a:extLst>
                  <a:ext uri="{FF2B5EF4-FFF2-40B4-BE49-F238E27FC236}">
                    <a16:creationId xmlns:a16="http://schemas.microsoft.com/office/drawing/2014/main" id="{30FAAA83-19F9-4DC0-FC3B-F92FF55FF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5704"/>
                <a:ext cx="680" cy="248"/>
              </a:xfrm>
              <a:custGeom>
                <a:avLst/>
                <a:gdLst>
                  <a:gd name="T0" fmla="*/ 680 w 680"/>
                  <a:gd name="T1" fmla="*/ 152 h 248"/>
                  <a:gd name="T2" fmla="*/ 536 w 680"/>
                  <a:gd name="T3" fmla="*/ 104 h 248"/>
                  <a:gd name="T4" fmla="*/ 152 w 680"/>
                  <a:gd name="T5" fmla="*/ 8 h 248"/>
                  <a:gd name="T6" fmla="*/ 8 w 680"/>
                  <a:gd name="T7" fmla="*/ 56 h 248"/>
                  <a:gd name="T8" fmla="*/ 200 w 680"/>
                  <a:gd name="T9" fmla="*/ 152 h 248"/>
                  <a:gd name="T10" fmla="*/ 536 w 680"/>
                  <a:gd name="T11" fmla="*/ 248 h 248"/>
                  <a:gd name="T12" fmla="*/ 68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39" name="Freeform 2192">
                <a:extLst>
                  <a:ext uri="{FF2B5EF4-FFF2-40B4-BE49-F238E27FC236}">
                    <a16:creationId xmlns:a16="http://schemas.microsoft.com/office/drawing/2014/main" id="{38DD607C-8908-A066-5F4E-269A56370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6016"/>
                <a:ext cx="1104" cy="904"/>
              </a:xfrm>
              <a:custGeom>
                <a:avLst/>
                <a:gdLst>
                  <a:gd name="T0" fmla="*/ 56 w 1104"/>
                  <a:gd name="T1" fmla="*/ 80 h 904"/>
                  <a:gd name="T2" fmla="*/ 56 w 1104"/>
                  <a:gd name="T3" fmla="*/ 128 h 904"/>
                  <a:gd name="T4" fmla="*/ 152 w 1104"/>
                  <a:gd name="T5" fmla="*/ 368 h 904"/>
                  <a:gd name="T6" fmla="*/ 392 w 1104"/>
                  <a:gd name="T7" fmla="*/ 560 h 904"/>
                  <a:gd name="T8" fmla="*/ 728 w 1104"/>
                  <a:gd name="T9" fmla="*/ 752 h 904"/>
                  <a:gd name="T10" fmla="*/ 1064 w 1104"/>
                  <a:gd name="T11" fmla="*/ 800 h 904"/>
                  <a:gd name="T12" fmla="*/ 968 w 1104"/>
                  <a:gd name="T13" fmla="*/ 896 h 904"/>
                  <a:gd name="T14" fmla="*/ 488 w 1104"/>
                  <a:gd name="T15" fmla="*/ 848 h 904"/>
                  <a:gd name="T16" fmla="*/ 200 w 1104"/>
                  <a:gd name="T17" fmla="*/ 704 h 904"/>
                  <a:gd name="T18" fmla="*/ 56 w 1104"/>
                  <a:gd name="T19" fmla="*/ 464 h 904"/>
                  <a:gd name="T20" fmla="*/ 8 w 1104"/>
                  <a:gd name="T21" fmla="*/ 224 h 904"/>
                  <a:gd name="T22" fmla="*/ 8 w 1104"/>
                  <a:gd name="T23" fmla="*/ 32 h 904"/>
                  <a:gd name="T24" fmla="*/ 56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Freeform 2193">
                <a:extLst>
                  <a:ext uri="{FF2B5EF4-FFF2-40B4-BE49-F238E27FC236}">
                    <a16:creationId xmlns:a16="http://schemas.microsoft.com/office/drawing/2014/main" id="{E7853843-0F25-5A48-1E59-4BCEAA6F8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4896"/>
                <a:ext cx="400" cy="416"/>
              </a:xfrm>
              <a:custGeom>
                <a:avLst/>
                <a:gdLst>
                  <a:gd name="T0" fmla="*/ 368 w 400"/>
                  <a:gd name="T1" fmla="*/ 384 h 416"/>
                  <a:gd name="T2" fmla="*/ 368 w 400"/>
                  <a:gd name="T3" fmla="*/ 336 h 416"/>
                  <a:gd name="T4" fmla="*/ 176 w 400"/>
                  <a:gd name="T5" fmla="*/ 48 h 416"/>
                  <a:gd name="T6" fmla="*/ 32 w 400"/>
                  <a:gd name="T7" fmla="*/ 48 h 416"/>
                  <a:gd name="T8" fmla="*/ 32 w 400"/>
                  <a:gd name="T9" fmla="*/ 192 h 416"/>
                  <a:gd name="T10" fmla="*/ 224 w 400"/>
                  <a:gd name="T11" fmla="*/ 384 h 416"/>
                  <a:gd name="T12" fmla="*/ 368 w 400"/>
                  <a:gd name="T13" fmla="*/ 384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1" name="Freeform 2194">
                <a:extLst>
                  <a:ext uri="{FF2B5EF4-FFF2-40B4-BE49-F238E27FC236}">
                    <a16:creationId xmlns:a16="http://schemas.microsoft.com/office/drawing/2014/main" id="{04E96221-5165-805D-71A8-90AC84DB6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5601"/>
                <a:ext cx="618" cy="255"/>
              </a:xfrm>
              <a:custGeom>
                <a:avLst/>
                <a:gdLst>
                  <a:gd name="T0" fmla="*/ 618 w 618"/>
                  <a:gd name="T1" fmla="*/ 255 h 255"/>
                  <a:gd name="T2" fmla="*/ 459 w 618"/>
                  <a:gd name="T3" fmla="*/ 205 h 255"/>
                  <a:gd name="T4" fmla="*/ 267 w 618"/>
                  <a:gd name="T5" fmla="*/ 130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2" name="Freeform 2195">
                <a:extLst>
                  <a:ext uri="{FF2B5EF4-FFF2-40B4-BE49-F238E27FC236}">
                    <a16:creationId xmlns:a16="http://schemas.microsoft.com/office/drawing/2014/main" id="{6309F2A9-1D96-B1E8-7DFC-D39B0A926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5808"/>
                <a:ext cx="906" cy="508"/>
              </a:xfrm>
              <a:custGeom>
                <a:avLst/>
                <a:gdLst>
                  <a:gd name="T0" fmla="*/ 310 w 906"/>
                  <a:gd name="T1" fmla="*/ 58 h 508"/>
                  <a:gd name="T2" fmla="*/ 43 w 906"/>
                  <a:gd name="T3" fmla="*/ 0 h 508"/>
                  <a:gd name="T4" fmla="*/ 51 w 906"/>
                  <a:gd name="T5" fmla="*/ 58 h 508"/>
                  <a:gd name="T6" fmla="*/ 218 w 906"/>
                  <a:gd name="T7" fmla="*/ 167 h 508"/>
                  <a:gd name="T8" fmla="*/ 365 w 906"/>
                  <a:gd name="T9" fmla="*/ 223 h 508"/>
                  <a:gd name="T10" fmla="*/ 142 w 906"/>
                  <a:gd name="T11" fmla="*/ 152 h 508"/>
                  <a:gd name="T12" fmla="*/ 209 w 906"/>
                  <a:gd name="T13" fmla="*/ 236 h 508"/>
                  <a:gd name="T14" fmla="*/ 394 w 906"/>
                  <a:gd name="T15" fmla="*/ 367 h 508"/>
                  <a:gd name="T16" fmla="*/ 605 w 906"/>
                  <a:gd name="T17" fmla="*/ 319 h 508"/>
                  <a:gd name="T18" fmla="*/ 413 w 906"/>
                  <a:gd name="T19" fmla="*/ 415 h 508"/>
                  <a:gd name="T20" fmla="*/ 557 w 906"/>
                  <a:gd name="T21" fmla="*/ 463 h 508"/>
                  <a:gd name="T22" fmla="*/ 797 w 906"/>
                  <a:gd name="T23" fmla="*/ 415 h 508"/>
                  <a:gd name="T24" fmla="*/ 893 w 906"/>
                  <a:gd name="T25" fmla="*/ 319 h 508"/>
                  <a:gd name="T26" fmla="*/ 874 w 906"/>
                  <a:gd name="T27" fmla="*/ 354 h 508"/>
                  <a:gd name="T28" fmla="*/ 732 w 906"/>
                  <a:gd name="T29" fmla="*/ 488 h 508"/>
                  <a:gd name="T30" fmla="*/ 903 w 906"/>
                  <a:gd name="T31" fmla="*/ 476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2196">
                <a:extLst>
                  <a:ext uri="{FF2B5EF4-FFF2-40B4-BE49-F238E27FC236}">
                    <a16:creationId xmlns:a16="http://schemas.microsoft.com/office/drawing/2014/main" id="{CABB00D0-BFC7-B936-A682-E2E86D073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6096"/>
                <a:ext cx="56" cy="336"/>
              </a:xfrm>
              <a:custGeom>
                <a:avLst/>
                <a:gdLst>
                  <a:gd name="T0" fmla="*/ 56 w 56"/>
                  <a:gd name="T1" fmla="*/ 0 h 336"/>
                  <a:gd name="T2" fmla="*/ 8 w 56"/>
                  <a:gd name="T3" fmla="*/ 96 h 336"/>
                  <a:gd name="T4" fmla="*/ 8 w 56"/>
                  <a:gd name="T5" fmla="*/ 33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2197">
                <a:extLst>
                  <a:ext uri="{FF2B5EF4-FFF2-40B4-BE49-F238E27FC236}">
                    <a16:creationId xmlns:a16="http://schemas.microsoft.com/office/drawing/2014/main" id="{98C25D82-3261-53D0-7DD8-DFCE886D6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6288"/>
                <a:ext cx="104" cy="384"/>
              </a:xfrm>
              <a:custGeom>
                <a:avLst/>
                <a:gdLst>
                  <a:gd name="T0" fmla="*/ 56 w 104"/>
                  <a:gd name="T1" fmla="*/ 0 h 384"/>
                  <a:gd name="T2" fmla="*/ 8 w 104"/>
                  <a:gd name="T3" fmla="*/ 144 h 384"/>
                  <a:gd name="T4" fmla="*/ 104 w 104"/>
                  <a:gd name="T5" fmla="*/ 384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5" name="Freeform 2198">
                <a:extLst>
                  <a:ext uri="{FF2B5EF4-FFF2-40B4-BE49-F238E27FC236}">
                    <a16:creationId xmlns:a16="http://schemas.microsoft.com/office/drawing/2014/main" id="{0E7A0F18-1E84-FC7E-645B-7DE1696D3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6465"/>
                <a:ext cx="148" cy="318"/>
              </a:xfrm>
              <a:custGeom>
                <a:avLst/>
                <a:gdLst>
                  <a:gd name="T0" fmla="*/ 64 w 148"/>
                  <a:gd name="T1" fmla="*/ 0 h 318"/>
                  <a:gd name="T2" fmla="*/ 14 w 148"/>
                  <a:gd name="T3" fmla="*/ 134 h 318"/>
                  <a:gd name="T4" fmla="*/ 148 w 148"/>
                  <a:gd name="T5" fmla="*/ 31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6" name="Freeform 2199">
                <a:extLst>
                  <a:ext uri="{FF2B5EF4-FFF2-40B4-BE49-F238E27FC236}">
                    <a16:creationId xmlns:a16="http://schemas.microsoft.com/office/drawing/2014/main" id="{6FA0C849-5C11-A2D1-2B65-80FEC271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6576"/>
                <a:ext cx="56" cy="240"/>
              </a:xfrm>
              <a:custGeom>
                <a:avLst/>
                <a:gdLst>
                  <a:gd name="T0" fmla="*/ 8 w 56"/>
                  <a:gd name="T1" fmla="*/ 0 h 240"/>
                  <a:gd name="T2" fmla="*/ 8 w 56"/>
                  <a:gd name="T3" fmla="*/ 144 h 240"/>
                  <a:gd name="T4" fmla="*/ 56 w 56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7" name="Freeform 2200">
                <a:extLst>
                  <a:ext uri="{FF2B5EF4-FFF2-40B4-BE49-F238E27FC236}">
                    <a16:creationId xmlns:a16="http://schemas.microsoft.com/office/drawing/2014/main" id="{EAF08578-90D0-6031-9C15-400562D9D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6672"/>
                <a:ext cx="112" cy="192"/>
              </a:xfrm>
              <a:custGeom>
                <a:avLst/>
                <a:gdLst>
                  <a:gd name="T0" fmla="*/ 16 w 112"/>
                  <a:gd name="T1" fmla="*/ 0 h 192"/>
                  <a:gd name="T2" fmla="*/ 16 w 112"/>
                  <a:gd name="T3" fmla="*/ 96 h 192"/>
                  <a:gd name="T4" fmla="*/ 112 w 112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8" name="Freeform 2201">
                <a:extLst>
                  <a:ext uri="{FF2B5EF4-FFF2-40B4-BE49-F238E27FC236}">
                    <a16:creationId xmlns:a16="http://schemas.microsoft.com/office/drawing/2014/main" id="{0D254FB1-7A50-106C-507D-C10AA38E51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6672"/>
                <a:ext cx="112" cy="240"/>
              </a:xfrm>
              <a:custGeom>
                <a:avLst/>
                <a:gdLst>
                  <a:gd name="T0" fmla="*/ 16 w 112"/>
                  <a:gd name="T1" fmla="*/ 0 h 240"/>
                  <a:gd name="T2" fmla="*/ 16 w 112"/>
                  <a:gd name="T3" fmla="*/ 144 h 240"/>
                  <a:gd name="T4" fmla="*/ 112 w 11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9" name="Freeform 2202">
                <a:extLst>
                  <a:ext uri="{FF2B5EF4-FFF2-40B4-BE49-F238E27FC236}">
                    <a16:creationId xmlns:a16="http://schemas.microsoft.com/office/drawing/2014/main" id="{B904949B-6852-EFE8-F535-6ABEF7092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6733"/>
                <a:ext cx="113" cy="179"/>
              </a:xfrm>
              <a:custGeom>
                <a:avLst/>
                <a:gdLst>
                  <a:gd name="T0" fmla="*/ 9 w 113"/>
                  <a:gd name="T1" fmla="*/ 0 h 179"/>
                  <a:gd name="T2" fmla="*/ 17 w 113"/>
                  <a:gd name="T3" fmla="*/ 131 h 179"/>
                  <a:gd name="T4" fmla="*/ 113 w 113"/>
                  <a:gd name="T5" fmla="*/ 179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0" name="Freeform 2203">
                <a:extLst>
                  <a:ext uri="{FF2B5EF4-FFF2-40B4-BE49-F238E27FC236}">
                    <a16:creationId xmlns:a16="http://schemas.microsoft.com/office/drawing/2014/main" id="{A5BBC9C7-5B90-0EE2-53CE-11D5479FAE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6768"/>
                <a:ext cx="144" cy="144"/>
              </a:xfrm>
              <a:custGeom>
                <a:avLst/>
                <a:gdLst>
                  <a:gd name="T0" fmla="*/ 0 w 144"/>
                  <a:gd name="T1" fmla="*/ 0 h 144"/>
                  <a:gd name="T2" fmla="*/ 48 w 144"/>
                  <a:gd name="T3" fmla="*/ 96 h 144"/>
                  <a:gd name="T4" fmla="*/ 144 w 144"/>
                  <a:gd name="T5" fmla="*/ 144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1" name="Oval 2204">
                <a:extLst>
                  <a:ext uri="{FF2B5EF4-FFF2-40B4-BE49-F238E27FC236}">
                    <a16:creationId xmlns:a16="http://schemas.microsoft.com/office/drawing/2014/main" id="{5F0EF9DA-91B5-A5E4-B92F-EA2139B79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56205">
                <a:off x="1808" y="5896"/>
                <a:ext cx="336" cy="268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52" name="Oval 2205">
                <a:extLst>
                  <a:ext uri="{FF2B5EF4-FFF2-40B4-BE49-F238E27FC236}">
                    <a16:creationId xmlns:a16="http://schemas.microsoft.com/office/drawing/2014/main" id="{8974AFF6-CCEC-1C36-A82E-6E897BA42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3821939">
                <a:off x="1944" y="5976"/>
                <a:ext cx="144" cy="192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2553" name="Freeform 2206">
                <a:extLst>
                  <a:ext uri="{FF2B5EF4-FFF2-40B4-BE49-F238E27FC236}">
                    <a16:creationId xmlns:a16="http://schemas.microsoft.com/office/drawing/2014/main" id="{5E262EBA-E6CE-B8D0-2C15-A3E6C47D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5316"/>
                <a:ext cx="401" cy="300"/>
              </a:xfrm>
              <a:custGeom>
                <a:avLst/>
                <a:gdLst>
                  <a:gd name="T0" fmla="*/ 401 w 401"/>
                  <a:gd name="T1" fmla="*/ 2 h 300"/>
                  <a:gd name="T2" fmla="*/ 292 w 401"/>
                  <a:gd name="T3" fmla="*/ 27 h 300"/>
                  <a:gd name="T4" fmla="*/ 108 w 401"/>
                  <a:gd name="T5" fmla="*/ 167 h 300"/>
                  <a:gd name="T6" fmla="*/ 0 w 401"/>
                  <a:gd name="T7" fmla="*/ 300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1" h="300">
                    <a:moveTo>
                      <a:pt x="401" y="2"/>
                    </a:moveTo>
                    <a:cubicBezTo>
                      <a:pt x="382" y="6"/>
                      <a:pt x="341" y="0"/>
                      <a:pt x="292" y="27"/>
                    </a:cubicBezTo>
                    <a:cubicBezTo>
                      <a:pt x="243" y="54"/>
                      <a:pt x="157" y="122"/>
                      <a:pt x="108" y="167"/>
                    </a:cubicBezTo>
                    <a:cubicBezTo>
                      <a:pt x="59" y="212"/>
                      <a:pt x="23" y="256"/>
                      <a:pt x="0" y="3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4" name="Freeform 2207">
                <a:extLst>
                  <a:ext uri="{FF2B5EF4-FFF2-40B4-BE49-F238E27FC236}">
                    <a16:creationId xmlns:a16="http://schemas.microsoft.com/office/drawing/2014/main" id="{B0758D37-E692-1AAD-4AE3-DCAD17A85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5136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5" name="Freeform 2208">
                <a:extLst>
                  <a:ext uri="{FF2B5EF4-FFF2-40B4-BE49-F238E27FC236}">
                    <a16:creationId xmlns:a16="http://schemas.microsoft.com/office/drawing/2014/main" id="{6443B935-24C0-F674-C8C2-E647976C2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6096"/>
                <a:ext cx="128" cy="128"/>
              </a:xfrm>
              <a:custGeom>
                <a:avLst/>
                <a:gdLst>
                  <a:gd name="T0" fmla="*/ 16 w 128"/>
                  <a:gd name="T1" fmla="*/ 16 h 128"/>
                  <a:gd name="T2" fmla="*/ 16 w 128"/>
                  <a:gd name="T3" fmla="*/ 64 h 128"/>
                  <a:gd name="T4" fmla="*/ 64 w 128"/>
                  <a:gd name="T5" fmla="*/ 112 h 128"/>
                  <a:gd name="T6" fmla="*/ 112 w 128"/>
                  <a:gd name="T7" fmla="*/ 112 h 128"/>
                  <a:gd name="T8" fmla="*/ 112 w 128"/>
                  <a:gd name="T9" fmla="*/ 16 h 128"/>
                  <a:gd name="T10" fmla="*/ 16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6" name="Freeform 2209">
                <a:extLst>
                  <a:ext uri="{FF2B5EF4-FFF2-40B4-BE49-F238E27FC236}">
                    <a16:creationId xmlns:a16="http://schemas.microsoft.com/office/drawing/2014/main" id="{DF11A327-DD58-9988-E9C2-92DFD921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4917"/>
                <a:ext cx="55" cy="277"/>
              </a:xfrm>
              <a:custGeom>
                <a:avLst/>
                <a:gdLst>
                  <a:gd name="T0" fmla="*/ 10 w 55"/>
                  <a:gd name="T1" fmla="*/ 0 h 277"/>
                  <a:gd name="T2" fmla="*/ 7 w 55"/>
                  <a:gd name="T3" fmla="*/ 229 h 277"/>
                  <a:gd name="T4" fmla="*/ 55 w 55"/>
                  <a:gd name="T5" fmla="*/ 277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77">
                    <a:moveTo>
                      <a:pt x="10" y="0"/>
                    </a:moveTo>
                    <a:cubicBezTo>
                      <a:pt x="8" y="38"/>
                      <a:pt x="0" y="183"/>
                      <a:pt x="7" y="229"/>
                    </a:cubicBezTo>
                    <a:cubicBezTo>
                      <a:pt x="14" y="275"/>
                      <a:pt x="47" y="269"/>
                      <a:pt x="55" y="27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7" name="Freeform 2210">
                <a:extLst>
                  <a:ext uri="{FF2B5EF4-FFF2-40B4-BE49-F238E27FC236}">
                    <a16:creationId xmlns:a16="http://schemas.microsoft.com/office/drawing/2014/main" id="{097492EC-D0F4-0904-2500-D15997004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126"/>
                <a:ext cx="159" cy="200"/>
              </a:xfrm>
              <a:custGeom>
                <a:avLst/>
                <a:gdLst>
                  <a:gd name="T0" fmla="*/ 0 w 159"/>
                  <a:gd name="T1" fmla="*/ 0 h 200"/>
                  <a:gd name="T2" fmla="*/ 69 w 159"/>
                  <a:gd name="T3" fmla="*/ 154 h 200"/>
                  <a:gd name="T4" fmla="*/ 159 w 159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8" name="Freeform 2211">
                <a:extLst>
                  <a:ext uri="{FF2B5EF4-FFF2-40B4-BE49-F238E27FC236}">
                    <a16:creationId xmlns:a16="http://schemas.microsoft.com/office/drawing/2014/main" id="{2A8A3ACE-3F60-AC0A-EB3C-8F73162EF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276"/>
                <a:ext cx="134" cy="209"/>
              </a:xfrm>
              <a:custGeom>
                <a:avLst/>
                <a:gdLst>
                  <a:gd name="T0" fmla="*/ 0 w 134"/>
                  <a:gd name="T1" fmla="*/ 0 h 209"/>
                  <a:gd name="T2" fmla="*/ 17 w 134"/>
                  <a:gd name="T3" fmla="*/ 92 h 209"/>
                  <a:gd name="T4" fmla="*/ 67 w 134"/>
                  <a:gd name="T5" fmla="*/ 158 h 209"/>
                  <a:gd name="T6" fmla="*/ 134 w 134"/>
                  <a:gd name="T7" fmla="*/ 209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59" name="Freeform 2212">
                <a:extLst>
                  <a:ext uri="{FF2B5EF4-FFF2-40B4-BE49-F238E27FC236}">
                    <a16:creationId xmlns:a16="http://schemas.microsoft.com/office/drawing/2014/main" id="{A2D99C69-221A-5B11-1827-8999C2919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5418"/>
                <a:ext cx="92" cy="200"/>
              </a:xfrm>
              <a:custGeom>
                <a:avLst/>
                <a:gdLst>
                  <a:gd name="T0" fmla="*/ 0 w 92"/>
                  <a:gd name="T1" fmla="*/ 0 h 200"/>
                  <a:gd name="T2" fmla="*/ 17 w 92"/>
                  <a:gd name="T3" fmla="*/ 150 h 200"/>
                  <a:gd name="T4" fmla="*/ 92 w 92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0744" name="Group 3096">
            <a:extLst>
              <a:ext uri="{FF2B5EF4-FFF2-40B4-BE49-F238E27FC236}">
                <a16:creationId xmlns:a16="http://schemas.microsoft.com/office/drawing/2014/main" id="{1DE08407-7FF0-169C-41D9-0B35B42901D1}"/>
              </a:ext>
            </a:extLst>
          </p:cNvPr>
          <p:cNvGrpSpPr>
            <a:grpSpLocks/>
          </p:cNvGrpSpPr>
          <p:nvPr/>
        </p:nvGrpSpPr>
        <p:grpSpPr bwMode="auto">
          <a:xfrm rot="391087">
            <a:off x="3810000" y="3733800"/>
            <a:ext cx="2133600" cy="3048000"/>
            <a:chOff x="2544" y="432"/>
            <a:chExt cx="2112" cy="3566"/>
          </a:xfrm>
        </p:grpSpPr>
        <p:grpSp>
          <p:nvGrpSpPr>
            <p:cNvPr id="22427" name="Group 3097">
              <a:extLst>
                <a:ext uri="{FF2B5EF4-FFF2-40B4-BE49-F238E27FC236}">
                  <a16:creationId xmlns:a16="http://schemas.microsoft.com/office/drawing/2014/main" id="{F40A2CB3-B758-D1A0-74C7-B7FB704033A1}"/>
                </a:ext>
              </a:extLst>
            </p:cNvPr>
            <p:cNvGrpSpPr>
              <a:grpSpLocks/>
            </p:cNvGrpSpPr>
            <p:nvPr/>
          </p:nvGrpSpPr>
          <p:grpSpPr bwMode="auto">
            <a:xfrm rot="-3127833">
              <a:off x="4033" y="2879"/>
              <a:ext cx="477" cy="768"/>
              <a:chOff x="2400" y="3648"/>
              <a:chExt cx="795" cy="1087"/>
            </a:xfrm>
          </p:grpSpPr>
          <p:sp>
            <p:nvSpPr>
              <p:cNvPr id="22531" name="Freeform 3098">
                <a:extLst>
                  <a:ext uri="{FF2B5EF4-FFF2-40B4-BE49-F238E27FC236}">
                    <a16:creationId xmlns:a16="http://schemas.microsoft.com/office/drawing/2014/main" id="{DC972BFC-BE9E-4313-393B-5377FFEFF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47" name="Freeform 3099">
                <a:extLst>
                  <a:ext uri="{FF2B5EF4-FFF2-40B4-BE49-F238E27FC236}">
                    <a16:creationId xmlns:a16="http://schemas.microsoft.com/office/drawing/2014/main" id="{0D16D760-DE52-D243-FE4C-FE0556AC6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3606"/>
                <a:ext cx="542" cy="796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2428" name="Group 3100">
              <a:extLst>
                <a:ext uri="{FF2B5EF4-FFF2-40B4-BE49-F238E27FC236}">
                  <a16:creationId xmlns:a16="http://schemas.microsoft.com/office/drawing/2014/main" id="{D5363BFA-5A04-B0F8-809D-8590BFDA99EB}"/>
                </a:ext>
              </a:extLst>
            </p:cNvPr>
            <p:cNvGrpSpPr>
              <a:grpSpLocks/>
            </p:cNvGrpSpPr>
            <p:nvPr/>
          </p:nvGrpSpPr>
          <p:grpSpPr bwMode="auto">
            <a:xfrm rot="789229">
              <a:off x="3456" y="2976"/>
              <a:ext cx="348" cy="1022"/>
              <a:chOff x="4080" y="3312"/>
              <a:chExt cx="384" cy="720"/>
            </a:xfrm>
          </p:grpSpPr>
          <p:sp>
            <p:nvSpPr>
              <p:cNvPr id="30749" name="Freeform 3101">
                <a:extLst>
                  <a:ext uri="{FF2B5EF4-FFF2-40B4-BE49-F238E27FC236}">
                    <a16:creationId xmlns:a16="http://schemas.microsoft.com/office/drawing/2014/main" id="{7FB9419B-E96B-CC63-F80A-6151E6B81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4" y="3303"/>
                <a:ext cx="345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530" name="Freeform 3102">
                <a:extLst>
                  <a:ext uri="{FF2B5EF4-FFF2-40B4-BE49-F238E27FC236}">
                    <a16:creationId xmlns:a16="http://schemas.microsoft.com/office/drawing/2014/main" id="{03B1ED00-8E4B-3F57-9FA4-196EBBFCB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429" name="Group 3103">
              <a:extLst>
                <a:ext uri="{FF2B5EF4-FFF2-40B4-BE49-F238E27FC236}">
                  <a16:creationId xmlns:a16="http://schemas.microsoft.com/office/drawing/2014/main" id="{84483C3F-EE98-CA86-C973-2783CA2C016A}"/>
                </a:ext>
              </a:extLst>
            </p:cNvPr>
            <p:cNvGrpSpPr>
              <a:grpSpLocks/>
            </p:cNvGrpSpPr>
            <p:nvPr/>
          </p:nvGrpSpPr>
          <p:grpSpPr bwMode="auto">
            <a:xfrm rot="-778787">
              <a:off x="2544" y="432"/>
              <a:ext cx="1728" cy="2891"/>
              <a:chOff x="2976" y="576"/>
              <a:chExt cx="1728" cy="2891"/>
            </a:xfrm>
          </p:grpSpPr>
          <p:grpSp>
            <p:nvGrpSpPr>
              <p:cNvPr id="22430" name="Group 3104">
                <a:extLst>
                  <a:ext uri="{FF2B5EF4-FFF2-40B4-BE49-F238E27FC236}">
                    <a16:creationId xmlns:a16="http://schemas.microsoft.com/office/drawing/2014/main" id="{C27D17FE-70C6-BA4F-8371-356F5D72A9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2462" name="Group 3105">
                  <a:extLst>
                    <a:ext uri="{FF2B5EF4-FFF2-40B4-BE49-F238E27FC236}">
                      <a16:creationId xmlns:a16="http://schemas.microsoft.com/office/drawing/2014/main" id="{4D0FC228-5245-CD37-132E-1BA518505A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2468" name="Group 3106">
                    <a:extLst>
                      <a:ext uri="{FF2B5EF4-FFF2-40B4-BE49-F238E27FC236}">
                        <a16:creationId xmlns:a16="http://schemas.microsoft.com/office/drawing/2014/main" id="{F89D5EEB-D7EE-4A63-3770-10D1DE067E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2501" name="Freeform 3107">
                      <a:extLst>
                        <a:ext uri="{FF2B5EF4-FFF2-40B4-BE49-F238E27FC236}">
                          <a16:creationId xmlns:a16="http://schemas.microsoft.com/office/drawing/2014/main" id="{F7D2FD34-06C7-AB38-D8B9-BA1AF618EA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2" name="Freeform 3108">
                      <a:extLst>
                        <a:ext uri="{FF2B5EF4-FFF2-40B4-BE49-F238E27FC236}">
                          <a16:creationId xmlns:a16="http://schemas.microsoft.com/office/drawing/2014/main" id="{2CEB1AC2-39BD-480F-219E-C67C49960B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3" name="Freeform 3109">
                      <a:extLst>
                        <a:ext uri="{FF2B5EF4-FFF2-40B4-BE49-F238E27FC236}">
                          <a16:creationId xmlns:a16="http://schemas.microsoft.com/office/drawing/2014/main" id="{0899CBFB-D374-E0CC-525C-681D13D044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4" name="Freeform 3110">
                      <a:extLst>
                        <a:ext uri="{FF2B5EF4-FFF2-40B4-BE49-F238E27FC236}">
                          <a16:creationId xmlns:a16="http://schemas.microsoft.com/office/drawing/2014/main" id="{BB556E91-FC36-6510-30CD-C52B57ABE4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5" name="Freeform 3111">
                      <a:extLst>
                        <a:ext uri="{FF2B5EF4-FFF2-40B4-BE49-F238E27FC236}">
                          <a16:creationId xmlns:a16="http://schemas.microsoft.com/office/drawing/2014/main" id="{FB5A4B30-0370-BD8C-9333-9F556149434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6" name="Freeform 3112">
                      <a:extLst>
                        <a:ext uri="{FF2B5EF4-FFF2-40B4-BE49-F238E27FC236}">
                          <a16:creationId xmlns:a16="http://schemas.microsoft.com/office/drawing/2014/main" id="{7ECB6F07-A332-71B7-7C1C-4DBF752FA1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7" name="Freeform 3113">
                      <a:extLst>
                        <a:ext uri="{FF2B5EF4-FFF2-40B4-BE49-F238E27FC236}">
                          <a16:creationId xmlns:a16="http://schemas.microsoft.com/office/drawing/2014/main" id="{196097AE-464D-21AC-30D6-99B62E5B09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8" name="Freeform 3114">
                      <a:extLst>
                        <a:ext uri="{FF2B5EF4-FFF2-40B4-BE49-F238E27FC236}">
                          <a16:creationId xmlns:a16="http://schemas.microsoft.com/office/drawing/2014/main" id="{2CC3441D-E172-80B5-CD7C-3CE06A9395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09" name="Freeform 3115">
                      <a:extLst>
                        <a:ext uri="{FF2B5EF4-FFF2-40B4-BE49-F238E27FC236}">
                          <a16:creationId xmlns:a16="http://schemas.microsoft.com/office/drawing/2014/main" id="{8129DF71-F6E4-338A-96D5-97C4A9DA23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0" name="Freeform 3116">
                      <a:extLst>
                        <a:ext uri="{FF2B5EF4-FFF2-40B4-BE49-F238E27FC236}">
                          <a16:creationId xmlns:a16="http://schemas.microsoft.com/office/drawing/2014/main" id="{1302D539-635D-98E3-3FC4-B1C82D012B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1" name="Freeform 3117">
                      <a:extLst>
                        <a:ext uri="{FF2B5EF4-FFF2-40B4-BE49-F238E27FC236}">
                          <a16:creationId xmlns:a16="http://schemas.microsoft.com/office/drawing/2014/main" id="{01106DA7-24D0-C7BC-7052-13BA04229A1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2" name="Freeform 3118">
                      <a:extLst>
                        <a:ext uri="{FF2B5EF4-FFF2-40B4-BE49-F238E27FC236}">
                          <a16:creationId xmlns:a16="http://schemas.microsoft.com/office/drawing/2014/main" id="{DFF0A801-3429-5A3A-0471-45D3E38AB1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3" name="Freeform 3119">
                      <a:extLst>
                        <a:ext uri="{FF2B5EF4-FFF2-40B4-BE49-F238E27FC236}">
                          <a16:creationId xmlns:a16="http://schemas.microsoft.com/office/drawing/2014/main" id="{91EB1D71-254D-7D22-5751-D8A4A13FF9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4" name="Freeform 3120">
                      <a:extLst>
                        <a:ext uri="{FF2B5EF4-FFF2-40B4-BE49-F238E27FC236}">
                          <a16:creationId xmlns:a16="http://schemas.microsoft.com/office/drawing/2014/main" id="{AFA75D7B-F35C-34B7-D006-03E3BB3C8E4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5" name="Freeform 3121">
                      <a:extLst>
                        <a:ext uri="{FF2B5EF4-FFF2-40B4-BE49-F238E27FC236}">
                          <a16:creationId xmlns:a16="http://schemas.microsoft.com/office/drawing/2014/main" id="{4DC4F41D-F42E-1369-8461-25B8A36B19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6" name="Freeform 3122">
                      <a:extLst>
                        <a:ext uri="{FF2B5EF4-FFF2-40B4-BE49-F238E27FC236}">
                          <a16:creationId xmlns:a16="http://schemas.microsoft.com/office/drawing/2014/main" id="{5BD13285-1F1E-4854-FE3A-6E30FCD1E4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7" name="Freeform 3123">
                      <a:extLst>
                        <a:ext uri="{FF2B5EF4-FFF2-40B4-BE49-F238E27FC236}">
                          <a16:creationId xmlns:a16="http://schemas.microsoft.com/office/drawing/2014/main" id="{F89CE052-B6B8-6304-2465-2DD2755264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8" name="Freeform 3124">
                      <a:extLst>
                        <a:ext uri="{FF2B5EF4-FFF2-40B4-BE49-F238E27FC236}">
                          <a16:creationId xmlns:a16="http://schemas.microsoft.com/office/drawing/2014/main" id="{1295794B-EDBC-802F-1B07-60F0B48C6A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19" name="Freeform 3125">
                      <a:extLst>
                        <a:ext uri="{FF2B5EF4-FFF2-40B4-BE49-F238E27FC236}">
                          <a16:creationId xmlns:a16="http://schemas.microsoft.com/office/drawing/2014/main" id="{D15B66F4-3199-42EE-F6F9-EC1CE77CFA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20" name="Freeform 3126">
                      <a:extLst>
                        <a:ext uri="{FF2B5EF4-FFF2-40B4-BE49-F238E27FC236}">
                          <a16:creationId xmlns:a16="http://schemas.microsoft.com/office/drawing/2014/main" id="{B660A85F-E185-C0DF-7D44-A2658821BB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775" name="Freeform 3127">
                      <a:extLst>
                        <a:ext uri="{FF2B5EF4-FFF2-40B4-BE49-F238E27FC236}">
                          <a16:creationId xmlns:a16="http://schemas.microsoft.com/office/drawing/2014/main" id="{54952FC0-A1C2-EA60-DF99-3C2E354D3D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74" y="1654"/>
                      <a:ext cx="239" cy="129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776" name="Freeform 3128">
                      <a:extLst>
                        <a:ext uri="{FF2B5EF4-FFF2-40B4-BE49-F238E27FC236}">
                          <a16:creationId xmlns:a16="http://schemas.microsoft.com/office/drawing/2014/main" id="{F77081CC-067C-961C-4EB6-37069011E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73" y="1519"/>
                      <a:ext cx="568" cy="488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777" name="Freeform 3129">
                      <a:extLst>
                        <a:ext uri="{FF2B5EF4-FFF2-40B4-BE49-F238E27FC236}">
                          <a16:creationId xmlns:a16="http://schemas.microsoft.com/office/drawing/2014/main" id="{3541E4F3-A28C-B0B4-688C-CECF93D0CA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61" y="1759"/>
                      <a:ext cx="194" cy="215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778" name="Freeform 3130">
                      <a:extLst>
                        <a:ext uri="{FF2B5EF4-FFF2-40B4-BE49-F238E27FC236}">
                          <a16:creationId xmlns:a16="http://schemas.microsoft.com/office/drawing/2014/main" id="{B32AA0AC-38B7-BF8F-391E-BA5EABDD1E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09" y="1820"/>
                      <a:ext cx="205" cy="163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2525" name="Freeform 3131">
                      <a:extLst>
                        <a:ext uri="{FF2B5EF4-FFF2-40B4-BE49-F238E27FC236}">
                          <a16:creationId xmlns:a16="http://schemas.microsoft.com/office/drawing/2014/main" id="{F7E4079A-9628-3624-04E2-5787E60300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26" name="Freeform 3132">
                      <a:extLst>
                        <a:ext uri="{FF2B5EF4-FFF2-40B4-BE49-F238E27FC236}">
                          <a16:creationId xmlns:a16="http://schemas.microsoft.com/office/drawing/2014/main" id="{055B3072-A369-DCF6-6DF5-12AD7EF7E5E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27" name="Freeform 3133">
                      <a:extLst>
                        <a:ext uri="{FF2B5EF4-FFF2-40B4-BE49-F238E27FC236}">
                          <a16:creationId xmlns:a16="http://schemas.microsoft.com/office/drawing/2014/main" id="{658CD394-AF62-1729-BD2A-AEDC21FA39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528" name="Freeform 3134">
                      <a:extLst>
                        <a:ext uri="{FF2B5EF4-FFF2-40B4-BE49-F238E27FC236}">
                          <a16:creationId xmlns:a16="http://schemas.microsoft.com/office/drawing/2014/main" id="{5BC2FB4D-7BD3-F5CC-E040-B9D23ACC09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469" name="Oval 3135">
                    <a:extLst>
                      <a:ext uri="{FF2B5EF4-FFF2-40B4-BE49-F238E27FC236}">
                        <a16:creationId xmlns:a16="http://schemas.microsoft.com/office/drawing/2014/main" id="{00F2BAAE-EB0A-3BE3-2AEA-3BF622C263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0" name="Oval 3136">
                    <a:extLst>
                      <a:ext uri="{FF2B5EF4-FFF2-40B4-BE49-F238E27FC236}">
                        <a16:creationId xmlns:a16="http://schemas.microsoft.com/office/drawing/2014/main" id="{5D0BA988-43CA-F26C-FF69-F727910223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1" name="Oval 3137">
                    <a:extLst>
                      <a:ext uri="{FF2B5EF4-FFF2-40B4-BE49-F238E27FC236}">
                        <a16:creationId xmlns:a16="http://schemas.microsoft.com/office/drawing/2014/main" id="{1B010798-D9DB-9D5B-436D-F1A987BBDA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2" name="Oval 3138">
                    <a:extLst>
                      <a:ext uri="{FF2B5EF4-FFF2-40B4-BE49-F238E27FC236}">
                        <a16:creationId xmlns:a16="http://schemas.microsoft.com/office/drawing/2014/main" id="{B2063877-37D9-2F1D-A1A1-3CE00B3373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3" name="Oval 3139">
                    <a:extLst>
                      <a:ext uri="{FF2B5EF4-FFF2-40B4-BE49-F238E27FC236}">
                        <a16:creationId xmlns:a16="http://schemas.microsoft.com/office/drawing/2014/main" id="{DE9ECDF1-690A-D39E-6CE9-9CA18F0766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4" name="Oval 3140">
                    <a:extLst>
                      <a:ext uri="{FF2B5EF4-FFF2-40B4-BE49-F238E27FC236}">
                        <a16:creationId xmlns:a16="http://schemas.microsoft.com/office/drawing/2014/main" id="{C067B12C-8BE6-03DB-E435-B1ECBDF5A9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5" name="Oval 3141">
                    <a:extLst>
                      <a:ext uri="{FF2B5EF4-FFF2-40B4-BE49-F238E27FC236}">
                        <a16:creationId xmlns:a16="http://schemas.microsoft.com/office/drawing/2014/main" id="{2CAA58DE-A1A6-60E8-D0DE-9EF7E99C75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6" name="Oval 3142">
                    <a:extLst>
                      <a:ext uri="{FF2B5EF4-FFF2-40B4-BE49-F238E27FC236}">
                        <a16:creationId xmlns:a16="http://schemas.microsoft.com/office/drawing/2014/main" id="{DC6B7ABD-4EFD-4661-2218-36E20F6107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7" name="Oval 3143">
                    <a:extLst>
                      <a:ext uri="{FF2B5EF4-FFF2-40B4-BE49-F238E27FC236}">
                        <a16:creationId xmlns:a16="http://schemas.microsoft.com/office/drawing/2014/main" id="{13A2E4DE-91E1-B02B-0649-63A52910CB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8" name="Oval 3144">
                    <a:extLst>
                      <a:ext uri="{FF2B5EF4-FFF2-40B4-BE49-F238E27FC236}">
                        <a16:creationId xmlns:a16="http://schemas.microsoft.com/office/drawing/2014/main" id="{F2DD854D-D23C-AFBA-754B-EC1177B7F1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79" name="Oval 3145">
                    <a:extLst>
                      <a:ext uri="{FF2B5EF4-FFF2-40B4-BE49-F238E27FC236}">
                        <a16:creationId xmlns:a16="http://schemas.microsoft.com/office/drawing/2014/main" id="{FB0D6076-F22E-2EB5-E5F9-BA7863574F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0" name="Oval 3146">
                    <a:extLst>
                      <a:ext uri="{FF2B5EF4-FFF2-40B4-BE49-F238E27FC236}">
                        <a16:creationId xmlns:a16="http://schemas.microsoft.com/office/drawing/2014/main" id="{3D37C98D-7328-7DFB-EB0A-35FB0287D7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1" name="Oval 3147">
                    <a:extLst>
                      <a:ext uri="{FF2B5EF4-FFF2-40B4-BE49-F238E27FC236}">
                        <a16:creationId xmlns:a16="http://schemas.microsoft.com/office/drawing/2014/main" id="{25B39D4A-43FB-7730-2B93-6A8283DA75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2" name="Oval 3148">
                    <a:extLst>
                      <a:ext uri="{FF2B5EF4-FFF2-40B4-BE49-F238E27FC236}">
                        <a16:creationId xmlns:a16="http://schemas.microsoft.com/office/drawing/2014/main" id="{4718D11D-C33F-677B-BE58-014276CF19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3" name="Oval 3149">
                    <a:extLst>
                      <a:ext uri="{FF2B5EF4-FFF2-40B4-BE49-F238E27FC236}">
                        <a16:creationId xmlns:a16="http://schemas.microsoft.com/office/drawing/2014/main" id="{529A369D-5836-D2A8-F879-0BCD8EA860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4" name="Oval 3150">
                    <a:extLst>
                      <a:ext uri="{FF2B5EF4-FFF2-40B4-BE49-F238E27FC236}">
                        <a16:creationId xmlns:a16="http://schemas.microsoft.com/office/drawing/2014/main" id="{93B2C3DF-5510-0B06-613E-B299627301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5" name="Oval 3151">
                    <a:extLst>
                      <a:ext uri="{FF2B5EF4-FFF2-40B4-BE49-F238E27FC236}">
                        <a16:creationId xmlns:a16="http://schemas.microsoft.com/office/drawing/2014/main" id="{075F2ADA-0733-CFFF-4234-66AFA573AE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6" name="Oval 3152">
                    <a:extLst>
                      <a:ext uri="{FF2B5EF4-FFF2-40B4-BE49-F238E27FC236}">
                        <a16:creationId xmlns:a16="http://schemas.microsoft.com/office/drawing/2014/main" id="{B04895D3-60A4-22EA-1D1E-7EBBE7F209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7" name="Oval 3153">
                    <a:extLst>
                      <a:ext uri="{FF2B5EF4-FFF2-40B4-BE49-F238E27FC236}">
                        <a16:creationId xmlns:a16="http://schemas.microsoft.com/office/drawing/2014/main" id="{BA2EF650-C15B-14C8-DE00-A50AE40197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8" name="Oval 3154">
                    <a:extLst>
                      <a:ext uri="{FF2B5EF4-FFF2-40B4-BE49-F238E27FC236}">
                        <a16:creationId xmlns:a16="http://schemas.microsoft.com/office/drawing/2014/main" id="{9B93CA45-359A-8C5E-B2A1-BE53B1F924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89" name="Oval 3155">
                    <a:extLst>
                      <a:ext uri="{FF2B5EF4-FFF2-40B4-BE49-F238E27FC236}">
                        <a16:creationId xmlns:a16="http://schemas.microsoft.com/office/drawing/2014/main" id="{B57C0BF2-2A21-B956-DCBB-FEF78F1298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0" name="Oval 3156">
                    <a:extLst>
                      <a:ext uri="{FF2B5EF4-FFF2-40B4-BE49-F238E27FC236}">
                        <a16:creationId xmlns:a16="http://schemas.microsoft.com/office/drawing/2014/main" id="{A8DF5B25-A98E-8714-8C36-97820071FE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1" name="Oval 3157">
                    <a:extLst>
                      <a:ext uri="{FF2B5EF4-FFF2-40B4-BE49-F238E27FC236}">
                        <a16:creationId xmlns:a16="http://schemas.microsoft.com/office/drawing/2014/main" id="{2279363F-0A02-C419-15B1-11BF0AF1D7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2" name="Oval 3158">
                    <a:extLst>
                      <a:ext uri="{FF2B5EF4-FFF2-40B4-BE49-F238E27FC236}">
                        <a16:creationId xmlns:a16="http://schemas.microsoft.com/office/drawing/2014/main" id="{F42BF2EE-B97A-0225-613A-E4EB152667A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3" name="Oval 3159">
                    <a:extLst>
                      <a:ext uri="{FF2B5EF4-FFF2-40B4-BE49-F238E27FC236}">
                        <a16:creationId xmlns:a16="http://schemas.microsoft.com/office/drawing/2014/main" id="{6790BF6A-09E9-53CA-DAA0-B1C57EE2E1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4" name="Oval 3160">
                    <a:extLst>
                      <a:ext uri="{FF2B5EF4-FFF2-40B4-BE49-F238E27FC236}">
                        <a16:creationId xmlns:a16="http://schemas.microsoft.com/office/drawing/2014/main" id="{DE2C9729-114B-CEEB-F17C-40D2C6678A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5" name="Freeform 3161">
                    <a:extLst>
                      <a:ext uri="{FF2B5EF4-FFF2-40B4-BE49-F238E27FC236}">
                        <a16:creationId xmlns:a16="http://schemas.microsoft.com/office/drawing/2014/main" id="{D6FF5D85-0B5C-A0DB-317E-B2E7CE7C08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96" name="Oval 3162">
                    <a:extLst>
                      <a:ext uri="{FF2B5EF4-FFF2-40B4-BE49-F238E27FC236}">
                        <a16:creationId xmlns:a16="http://schemas.microsoft.com/office/drawing/2014/main" id="{299D1B77-CE91-2C51-FD3D-8E6ACB538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7" name="Oval 3163">
                    <a:extLst>
                      <a:ext uri="{FF2B5EF4-FFF2-40B4-BE49-F238E27FC236}">
                        <a16:creationId xmlns:a16="http://schemas.microsoft.com/office/drawing/2014/main" id="{EC98D9DB-6FEF-4BD2-1F89-82876CCB6A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8" name="Oval 3164">
                    <a:extLst>
                      <a:ext uri="{FF2B5EF4-FFF2-40B4-BE49-F238E27FC236}">
                        <a16:creationId xmlns:a16="http://schemas.microsoft.com/office/drawing/2014/main" id="{A8F43E15-0832-B727-C5DE-5256D11704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499" name="Oval 3165">
                    <a:extLst>
                      <a:ext uri="{FF2B5EF4-FFF2-40B4-BE49-F238E27FC236}">
                        <a16:creationId xmlns:a16="http://schemas.microsoft.com/office/drawing/2014/main" id="{46D9DC55-4251-999F-E179-F1AF7AC574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500" name="Oval 3166">
                    <a:extLst>
                      <a:ext uri="{FF2B5EF4-FFF2-40B4-BE49-F238E27FC236}">
                        <a16:creationId xmlns:a16="http://schemas.microsoft.com/office/drawing/2014/main" id="{45443233-49D2-BB70-9BD9-13EF63653B3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0815" name="Freeform 3167">
                  <a:extLst>
                    <a:ext uri="{FF2B5EF4-FFF2-40B4-BE49-F238E27FC236}">
                      <a16:creationId xmlns:a16="http://schemas.microsoft.com/office/drawing/2014/main" id="{6923587A-7A3A-800A-1C64-0DF2804B2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" y="1004"/>
                  <a:ext cx="769" cy="384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816" name="Freeform 3168">
                  <a:extLst>
                    <a:ext uri="{FF2B5EF4-FFF2-40B4-BE49-F238E27FC236}">
                      <a16:creationId xmlns:a16="http://schemas.microsoft.com/office/drawing/2014/main" id="{2DBDB036-666E-1064-87BA-FA880BD40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8" y="1192"/>
                  <a:ext cx="250" cy="92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817" name="Freeform 3169">
                  <a:extLst>
                    <a:ext uri="{FF2B5EF4-FFF2-40B4-BE49-F238E27FC236}">
                      <a16:creationId xmlns:a16="http://schemas.microsoft.com/office/drawing/2014/main" id="{759529A9-AD45-0F1E-0775-230BE3837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2" y="1251"/>
                  <a:ext cx="258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466" name="Freeform 3170">
                  <a:extLst>
                    <a:ext uri="{FF2B5EF4-FFF2-40B4-BE49-F238E27FC236}">
                      <a16:creationId xmlns:a16="http://schemas.microsoft.com/office/drawing/2014/main" id="{9D57B418-3922-9723-2290-D3DA29B33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67" name="Freeform 3171">
                  <a:extLst>
                    <a:ext uri="{FF2B5EF4-FFF2-40B4-BE49-F238E27FC236}">
                      <a16:creationId xmlns:a16="http://schemas.microsoft.com/office/drawing/2014/main" id="{05F3ED67-58BC-F4F2-A194-61BA718160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431" name="Group 3172">
                <a:extLst>
                  <a:ext uri="{FF2B5EF4-FFF2-40B4-BE49-F238E27FC236}">
                    <a16:creationId xmlns:a16="http://schemas.microsoft.com/office/drawing/2014/main" id="{8DF6C0CE-D6B8-99AD-7D0F-2B519A4D5F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0821" name="Freeform 3173">
                  <a:extLst>
                    <a:ext uri="{FF2B5EF4-FFF2-40B4-BE49-F238E27FC236}">
                      <a16:creationId xmlns:a16="http://schemas.microsoft.com/office/drawing/2014/main" id="{0526CC83-189F-3FE6-7C08-87CF90E8E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44" y="401"/>
                  <a:ext cx="1163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822" name="Freeform 3174">
                  <a:extLst>
                    <a:ext uri="{FF2B5EF4-FFF2-40B4-BE49-F238E27FC236}">
                      <a16:creationId xmlns:a16="http://schemas.microsoft.com/office/drawing/2014/main" id="{1448E24B-273D-D0BE-74D7-3B974956F0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4" y="1107"/>
                  <a:ext cx="3246" cy="2901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2434" name="Group 3175">
                  <a:extLst>
                    <a:ext uri="{FF2B5EF4-FFF2-40B4-BE49-F238E27FC236}">
                      <a16:creationId xmlns:a16="http://schemas.microsoft.com/office/drawing/2014/main" id="{8F550296-9EEB-E509-07B5-0FD347E895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2455" name="Group 3176">
                    <a:extLst>
                      <a:ext uri="{FF2B5EF4-FFF2-40B4-BE49-F238E27FC236}">
                        <a16:creationId xmlns:a16="http://schemas.microsoft.com/office/drawing/2014/main" id="{5F749236-87B1-3255-D902-509F9B777FA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2460" name="Freeform 3177">
                      <a:extLst>
                        <a:ext uri="{FF2B5EF4-FFF2-40B4-BE49-F238E27FC236}">
                          <a16:creationId xmlns:a16="http://schemas.microsoft.com/office/drawing/2014/main" id="{EC9AF574-07FD-02AC-9DC0-464F622E21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61" name="Freeform 3178">
                      <a:extLst>
                        <a:ext uri="{FF2B5EF4-FFF2-40B4-BE49-F238E27FC236}">
                          <a16:creationId xmlns:a16="http://schemas.microsoft.com/office/drawing/2014/main" id="{625AEA6C-894F-7201-FDC7-7860B0BD682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456" name="Freeform 3179">
                    <a:extLst>
                      <a:ext uri="{FF2B5EF4-FFF2-40B4-BE49-F238E27FC236}">
                        <a16:creationId xmlns:a16="http://schemas.microsoft.com/office/drawing/2014/main" id="{9460DDE8-12B0-44FC-D8F0-A783FA7D76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57" name="Freeform 3180">
                    <a:extLst>
                      <a:ext uri="{FF2B5EF4-FFF2-40B4-BE49-F238E27FC236}">
                        <a16:creationId xmlns:a16="http://schemas.microsoft.com/office/drawing/2014/main" id="{199E3956-BFE2-F6D7-EFB0-3283002703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58" name="Freeform 3181">
                    <a:extLst>
                      <a:ext uri="{FF2B5EF4-FFF2-40B4-BE49-F238E27FC236}">
                        <a16:creationId xmlns:a16="http://schemas.microsoft.com/office/drawing/2014/main" id="{13579908-5E20-40DE-BFFC-23F344C41B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459" name="Freeform 3182">
                    <a:extLst>
                      <a:ext uri="{FF2B5EF4-FFF2-40B4-BE49-F238E27FC236}">
                        <a16:creationId xmlns:a16="http://schemas.microsoft.com/office/drawing/2014/main" id="{26B32A8D-9C03-9A71-8B4F-67E96D8E82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831" name="Freeform 3183">
                  <a:extLst>
                    <a:ext uri="{FF2B5EF4-FFF2-40B4-BE49-F238E27FC236}">
                      <a16:creationId xmlns:a16="http://schemas.microsoft.com/office/drawing/2014/main" id="{7333BC8F-B58F-6D91-71E4-59EC6EF33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3" y="396"/>
                  <a:ext cx="1163" cy="1333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436" name="Freeform 3184">
                  <a:extLst>
                    <a:ext uri="{FF2B5EF4-FFF2-40B4-BE49-F238E27FC236}">
                      <a16:creationId xmlns:a16="http://schemas.microsoft.com/office/drawing/2014/main" id="{54BB88FC-D0AC-2AEB-960E-85A5C9481C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37" name="Freeform 3185">
                  <a:extLst>
                    <a:ext uri="{FF2B5EF4-FFF2-40B4-BE49-F238E27FC236}">
                      <a16:creationId xmlns:a16="http://schemas.microsoft.com/office/drawing/2014/main" id="{5F17714B-0DC7-5BBC-71E7-C19543070A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38" name="Freeform 3186">
                  <a:extLst>
                    <a:ext uri="{FF2B5EF4-FFF2-40B4-BE49-F238E27FC236}">
                      <a16:creationId xmlns:a16="http://schemas.microsoft.com/office/drawing/2014/main" id="{D566A8AC-4634-2B01-7707-FD1371385E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39" name="Freeform 3187">
                  <a:extLst>
                    <a:ext uri="{FF2B5EF4-FFF2-40B4-BE49-F238E27FC236}">
                      <a16:creationId xmlns:a16="http://schemas.microsoft.com/office/drawing/2014/main" id="{70CF9769-5D49-6172-A320-E23CB027F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0" name="Freeform 3188">
                  <a:extLst>
                    <a:ext uri="{FF2B5EF4-FFF2-40B4-BE49-F238E27FC236}">
                      <a16:creationId xmlns:a16="http://schemas.microsoft.com/office/drawing/2014/main" id="{24B9FF7C-26BF-411A-2D87-6BE56C3DF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1" name="Freeform 3189">
                  <a:extLst>
                    <a:ext uri="{FF2B5EF4-FFF2-40B4-BE49-F238E27FC236}">
                      <a16:creationId xmlns:a16="http://schemas.microsoft.com/office/drawing/2014/main" id="{FF504254-2941-AE2D-36D3-84611A20D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2" name="Freeform 3190">
                  <a:extLst>
                    <a:ext uri="{FF2B5EF4-FFF2-40B4-BE49-F238E27FC236}">
                      <a16:creationId xmlns:a16="http://schemas.microsoft.com/office/drawing/2014/main" id="{CCE59404-44B1-F428-AE02-9367DC617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3" name="Freeform 3191">
                  <a:extLst>
                    <a:ext uri="{FF2B5EF4-FFF2-40B4-BE49-F238E27FC236}">
                      <a16:creationId xmlns:a16="http://schemas.microsoft.com/office/drawing/2014/main" id="{6D9602A6-0399-FEAA-1CCA-C253F6E0A5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4" name="Freeform 3192">
                  <a:extLst>
                    <a:ext uri="{FF2B5EF4-FFF2-40B4-BE49-F238E27FC236}">
                      <a16:creationId xmlns:a16="http://schemas.microsoft.com/office/drawing/2014/main" id="{81CB4F1D-E056-E8A4-75B5-B899B88400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5" name="Freeform 3193">
                  <a:extLst>
                    <a:ext uri="{FF2B5EF4-FFF2-40B4-BE49-F238E27FC236}">
                      <a16:creationId xmlns:a16="http://schemas.microsoft.com/office/drawing/2014/main" id="{6DFD845E-BD37-7327-7081-D10FC51EE9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6" name="Freeform 3194">
                  <a:extLst>
                    <a:ext uri="{FF2B5EF4-FFF2-40B4-BE49-F238E27FC236}">
                      <a16:creationId xmlns:a16="http://schemas.microsoft.com/office/drawing/2014/main" id="{858B1383-E68A-D061-A74D-619A0CAD10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7" name="Freeform 3195">
                  <a:extLst>
                    <a:ext uri="{FF2B5EF4-FFF2-40B4-BE49-F238E27FC236}">
                      <a16:creationId xmlns:a16="http://schemas.microsoft.com/office/drawing/2014/main" id="{103590B0-4258-3C1E-EF46-9121DABFC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8" name="Freeform 3196">
                  <a:extLst>
                    <a:ext uri="{FF2B5EF4-FFF2-40B4-BE49-F238E27FC236}">
                      <a16:creationId xmlns:a16="http://schemas.microsoft.com/office/drawing/2014/main" id="{45593EFF-BB97-9E93-A955-9D2FAA3856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49" name="Freeform 3197">
                  <a:extLst>
                    <a:ext uri="{FF2B5EF4-FFF2-40B4-BE49-F238E27FC236}">
                      <a16:creationId xmlns:a16="http://schemas.microsoft.com/office/drawing/2014/main" id="{ACC0EC6C-754B-35EC-C1C6-863EE7FC5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50" name="Freeform 3198">
                  <a:extLst>
                    <a:ext uri="{FF2B5EF4-FFF2-40B4-BE49-F238E27FC236}">
                      <a16:creationId xmlns:a16="http://schemas.microsoft.com/office/drawing/2014/main" id="{DF7DD3CD-C498-91EB-5782-81392231D7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51" name="Freeform 3199">
                  <a:extLst>
                    <a:ext uri="{FF2B5EF4-FFF2-40B4-BE49-F238E27FC236}">
                      <a16:creationId xmlns:a16="http://schemas.microsoft.com/office/drawing/2014/main" id="{668D12BD-8C1F-E447-4038-925B94E1C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52" name="Freeform 3200">
                  <a:extLst>
                    <a:ext uri="{FF2B5EF4-FFF2-40B4-BE49-F238E27FC236}">
                      <a16:creationId xmlns:a16="http://schemas.microsoft.com/office/drawing/2014/main" id="{39F1DBBF-9F85-2862-7AC5-E0DBB42BC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53" name="Freeform 3201">
                  <a:extLst>
                    <a:ext uri="{FF2B5EF4-FFF2-40B4-BE49-F238E27FC236}">
                      <a16:creationId xmlns:a16="http://schemas.microsoft.com/office/drawing/2014/main" id="{1CE32962-A15F-D0A1-7F2B-5D2554AFA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54" name="Freeform 3202">
                  <a:extLst>
                    <a:ext uri="{FF2B5EF4-FFF2-40B4-BE49-F238E27FC236}">
                      <a16:creationId xmlns:a16="http://schemas.microsoft.com/office/drawing/2014/main" id="{83D066F4-B8E0-AE17-E0CA-2E4318DBC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0851" name="Group 3203">
            <a:extLst>
              <a:ext uri="{FF2B5EF4-FFF2-40B4-BE49-F238E27FC236}">
                <a16:creationId xmlns:a16="http://schemas.microsoft.com/office/drawing/2014/main" id="{EAD69FB8-EE4A-C572-1C60-C6DE1960728C}"/>
              </a:ext>
            </a:extLst>
          </p:cNvPr>
          <p:cNvGrpSpPr>
            <a:grpSpLocks/>
          </p:cNvGrpSpPr>
          <p:nvPr/>
        </p:nvGrpSpPr>
        <p:grpSpPr bwMode="auto">
          <a:xfrm rot="-531044">
            <a:off x="3886200" y="3505200"/>
            <a:ext cx="1752600" cy="3200400"/>
            <a:chOff x="2784" y="528"/>
            <a:chExt cx="1968" cy="3504"/>
          </a:xfrm>
        </p:grpSpPr>
        <p:grpSp>
          <p:nvGrpSpPr>
            <p:cNvPr id="22321" name="Group 3204">
              <a:extLst>
                <a:ext uri="{FF2B5EF4-FFF2-40B4-BE49-F238E27FC236}">
                  <a16:creationId xmlns:a16="http://schemas.microsoft.com/office/drawing/2014/main" id="{8F03A7B6-AED7-584F-24DF-9FDEE3747AF8}"/>
                </a:ext>
              </a:extLst>
            </p:cNvPr>
            <p:cNvGrpSpPr>
              <a:grpSpLocks/>
            </p:cNvGrpSpPr>
            <p:nvPr/>
          </p:nvGrpSpPr>
          <p:grpSpPr bwMode="auto">
            <a:xfrm rot="1743412">
              <a:off x="2784" y="2928"/>
              <a:ext cx="662" cy="864"/>
              <a:chOff x="2400" y="3648"/>
              <a:chExt cx="795" cy="1087"/>
            </a:xfrm>
          </p:grpSpPr>
          <p:sp>
            <p:nvSpPr>
              <p:cNvPr id="22425" name="Freeform 3205">
                <a:extLst>
                  <a:ext uri="{FF2B5EF4-FFF2-40B4-BE49-F238E27FC236}">
                    <a16:creationId xmlns:a16="http://schemas.microsoft.com/office/drawing/2014/main" id="{4F3BA0E9-F832-E059-9329-92C1A4A58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3206">
                <a:extLst>
                  <a:ext uri="{FF2B5EF4-FFF2-40B4-BE49-F238E27FC236}">
                    <a16:creationId xmlns:a16="http://schemas.microsoft.com/office/drawing/2014/main" id="{20D15C16-958C-ED0F-BB0C-C662699FA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7" y="3623"/>
                <a:ext cx="544" cy="794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2322" name="Group 3207">
              <a:extLst>
                <a:ext uri="{FF2B5EF4-FFF2-40B4-BE49-F238E27FC236}">
                  <a16:creationId xmlns:a16="http://schemas.microsoft.com/office/drawing/2014/main" id="{50CAA61B-024B-C223-171F-2C548F4F36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4" y="3216"/>
              <a:ext cx="398" cy="816"/>
              <a:chOff x="4080" y="3312"/>
              <a:chExt cx="384" cy="720"/>
            </a:xfrm>
          </p:grpSpPr>
          <p:sp>
            <p:nvSpPr>
              <p:cNvPr id="30856" name="Freeform 3208">
                <a:extLst>
                  <a:ext uri="{FF2B5EF4-FFF2-40B4-BE49-F238E27FC236}">
                    <a16:creationId xmlns:a16="http://schemas.microsoft.com/office/drawing/2014/main" id="{6B43AE90-3C7F-18E4-70C7-B28B76D3E8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4" y="3295"/>
                <a:ext cx="334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424" name="Freeform 3209">
                <a:extLst>
                  <a:ext uri="{FF2B5EF4-FFF2-40B4-BE49-F238E27FC236}">
                    <a16:creationId xmlns:a16="http://schemas.microsoft.com/office/drawing/2014/main" id="{E82B27B1-24FB-499D-5477-CF209A297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323" name="Group 3210">
              <a:extLst>
                <a:ext uri="{FF2B5EF4-FFF2-40B4-BE49-F238E27FC236}">
                  <a16:creationId xmlns:a16="http://schemas.microsoft.com/office/drawing/2014/main" id="{8F9AD7BC-BF25-2408-4466-5AD0F22C0E99}"/>
                </a:ext>
              </a:extLst>
            </p:cNvPr>
            <p:cNvGrpSpPr>
              <a:grpSpLocks/>
            </p:cNvGrpSpPr>
            <p:nvPr/>
          </p:nvGrpSpPr>
          <p:grpSpPr bwMode="auto">
            <a:xfrm rot="132942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2324" name="Group 3211">
                <a:extLst>
                  <a:ext uri="{FF2B5EF4-FFF2-40B4-BE49-F238E27FC236}">
                    <a16:creationId xmlns:a16="http://schemas.microsoft.com/office/drawing/2014/main" id="{BE769319-6DCC-736A-A23D-1AF67CDB15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2356" name="Group 3212">
                  <a:extLst>
                    <a:ext uri="{FF2B5EF4-FFF2-40B4-BE49-F238E27FC236}">
                      <a16:creationId xmlns:a16="http://schemas.microsoft.com/office/drawing/2014/main" id="{F4E615B1-00EF-25EF-87A4-2F55023633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2362" name="Group 3213">
                    <a:extLst>
                      <a:ext uri="{FF2B5EF4-FFF2-40B4-BE49-F238E27FC236}">
                        <a16:creationId xmlns:a16="http://schemas.microsoft.com/office/drawing/2014/main" id="{3D77C0CA-8A34-5F11-6C12-AC8C4ADD385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2395" name="Freeform 3214">
                      <a:extLst>
                        <a:ext uri="{FF2B5EF4-FFF2-40B4-BE49-F238E27FC236}">
                          <a16:creationId xmlns:a16="http://schemas.microsoft.com/office/drawing/2014/main" id="{FC94B1A3-FE29-14A4-6379-76E12548B2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96" name="Freeform 3215">
                      <a:extLst>
                        <a:ext uri="{FF2B5EF4-FFF2-40B4-BE49-F238E27FC236}">
                          <a16:creationId xmlns:a16="http://schemas.microsoft.com/office/drawing/2014/main" id="{768A1355-DFDD-CB6B-8F05-4A015DA3AE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97" name="Freeform 3216">
                      <a:extLst>
                        <a:ext uri="{FF2B5EF4-FFF2-40B4-BE49-F238E27FC236}">
                          <a16:creationId xmlns:a16="http://schemas.microsoft.com/office/drawing/2014/main" id="{7DA2A635-4A27-8169-7468-F8A35B3201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98" name="Freeform 3217">
                      <a:extLst>
                        <a:ext uri="{FF2B5EF4-FFF2-40B4-BE49-F238E27FC236}">
                          <a16:creationId xmlns:a16="http://schemas.microsoft.com/office/drawing/2014/main" id="{9F1BFB3C-AF39-01AE-6A95-85A0DAD900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99" name="Freeform 3218">
                      <a:extLst>
                        <a:ext uri="{FF2B5EF4-FFF2-40B4-BE49-F238E27FC236}">
                          <a16:creationId xmlns:a16="http://schemas.microsoft.com/office/drawing/2014/main" id="{7A542A99-B880-315D-B6DC-92E5C0CF59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0" name="Freeform 3219">
                      <a:extLst>
                        <a:ext uri="{FF2B5EF4-FFF2-40B4-BE49-F238E27FC236}">
                          <a16:creationId xmlns:a16="http://schemas.microsoft.com/office/drawing/2014/main" id="{05C332A5-2B97-A13E-6072-AD708E10DC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1" name="Freeform 3220">
                      <a:extLst>
                        <a:ext uri="{FF2B5EF4-FFF2-40B4-BE49-F238E27FC236}">
                          <a16:creationId xmlns:a16="http://schemas.microsoft.com/office/drawing/2014/main" id="{D5E404DB-5D46-3CB1-CEDE-24915A8BFB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2" name="Freeform 3221">
                      <a:extLst>
                        <a:ext uri="{FF2B5EF4-FFF2-40B4-BE49-F238E27FC236}">
                          <a16:creationId xmlns:a16="http://schemas.microsoft.com/office/drawing/2014/main" id="{65DD8024-4235-DF15-FF04-5F10B2F644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3" name="Freeform 3222">
                      <a:extLst>
                        <a:ext uri="{FF2B5EF4-FFF2-40B4-BE49-F238E27FC236}">
                          <a16:creationId xmlns:a16="http://schemas.microsoft.com/office/drawing/2014/main" id="{7C212216-698E-3BD2-EB31-6B42315582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4" name="Freeform 3223">
                      <a:extLst>
                        <a:ext uri="{FF2B5EF4-FFF2-40B4-BE49-F238E27FC236}">
                          <a16:creationId xmlns:a16="http://schemas.microsoft.com/office/drawing/2014/main" id="{2ACEFAE2-73E4-6F08-22E3-6D998A9C34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5" name="Freeform 3224">
                      <a:extLst>
                        <a:ext uri="{FF2B5EF4-FFF2-40B4-BE49-F238E27FC236}">
                          <a16:creationId xmlns:a16="http://schemas.microsoft.com/office/drawing/2014/main" id="{294637D4-3D27-5B2B-B8CF-D8FADEC5F3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6" name="Freeform 3225">
                      <a:extLst>
                        <a:ext uri="{FF2B5EF4-FFF2-40B4-BE49-F238E27FC236}">
                          <a16:creationId xmlns:a16="http://schemas.microsoft.com/office/drawing/2014/main" id="{EA1A7F96-C962-8DD8-A1C4-92D294CE73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7" name="Freeform 3226">
                      <a:extLst>
                        <a:ext uri="{FF2B5EF4-FFF2-40B4-BE49-F238E27FC236}">
                          <a16:creationId xmlns:a16="http://schemas.microsoft.com/office/drawing/2014/main" id="{33345D7D-3765-5EB4-19DB-B9D0041E36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8" name="Freeform 3227">
                      <a:extLst>
                        <a:ext uri="{FF2B5EF4-FFF2-40B4-BE49-F238E27FC236}">
                          <a16:creationId xmlns:a16="http://schemas.microsoft.com/office/drawing/2014/main" id="{1E7FCD86-7BB1-C3F4-7309-BF6295671B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09" name="Freeform 3228">
                      <a:extLst>
                        <a:ext uri="{FF2B5EF4-FFF2-40B4-BE49-F238E27FC236}">
                          <a16:creationId xmlns:a16="http://schemas.microsoft.com/office/drawing/2014/main" id="{01210620-CFD7-1761-0607-C4380F43BE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10" name="Freeform 3229">
                      <a:extLst>
                        <a:ext uri="{FF2B5EF4-FFF2-40B4-BE49-F238E27FC236}">
                          <a16:creationId xmlns:a16="http://schemas.microsoft.com/office/drawing/2014/main" id="{1A00E0DF-78CF-DBD3-A395-7768F97E84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11" name="Freeform 3230">
                      <a:extLst>
                        <a:ext uri="{FF2B5EF4-FFF2-40B4-BE49-F238E27FC236}">
                          <a16:creationId xmlns:a16="http://schemas.microsoft.com/office/drawing/2014/main" id="{399E341E-FBB7-A7D1-A6DB-EF873D16A2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12" name="Freeform 3231">
                      <a:extLst>
                        <a:ext uri="{FF2B5EF4-FFF2-40B4-BE49-F238E27FC236}">
                          <a16:creationId xmlns:a16="http://schemas.microsoft.com/office/drawing/2014/main" id="{2944FE5E-9FE6-B483-9611-4305FDB034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13" name="Freeform 3232">
                      <a:extLst>
                        <a:ext uri="{FF2B5EF4-FFF2-40B4-BE49-F238E27FC236}">
                          <a16:creationId xmlns:a16="http://schemas.microsoft.com/office/drawing/2014/main" id="{897C0470-3BF4-C8F0-3220-8A10A823ED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14" name="Freeform 3233">
                      <a:extLst>
                        <a:ext uri="{FF2B5EF4-FFF2-40B4-BE49-F238E27FC236}">
                          <a16:creationId xmlns:a16="http://schemas.microsoft.com/office/drawing/2014/main" id="{6FC9EB8D-A0DF-B8BB-E803-79EB1145CE3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882" name="Freeform 3234">
                      <a:extLst>
                        <a:ext uri="{FF2B5EF4-FFF2-40B4-BE49-F238E27FC236}">
                          <a16:creationId xmlns:a16="http://schemas.microsoft.com/office/drawing/2014/main" id="{EF8E97B6-8936-9ABA-F782-1E00D9BAE3A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3" y="1659"/>
                      <a:ext cx="237" cy="129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883" name="Freeform 3235">
                      <a:extLst>
                        <a:ext uri="{FF2B5EF4-FFF2-40B4-BE49-F238E27FC236}">
                          <a16:creationId xmlns:a16="http://schemas.microsoft.com/office/drawing/2014/main" id="{1E32AF6E-79D5-3099-B48D-4A20728CE8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5" y="1535"/>
                      <a:ext cx="555" cy="488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884" name="Freeform 3236">
                      <a:extLst>
                        <a:ext uri="{FF2B5EF4-FFF2-40B4-BE49-F238E27FC236}">
                          <a16:creationId xmlns:a16="http://schemas.microsoft.com/office/drawing/2014/main" id="{65AB5C72-6278-45C8-F5A8-E1E714EE47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8" y="1768"/>
                      <a:ext cx="195" cy="213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885" name="Freeform 3237">
                      <a:extLst>
                        <a:ext uri="{FF2B5EF4-FFF2-40B4-BE49-F238E27FC236}">
                          <a16:creationId xmlns:a16="http://schemas.microsoft.com/office/drawing/2014/main" id="{1D9358EF-BBB9-AC2B-1B84-E62D76990F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78" y="1831"/>
                      <a:ext cx="203" cy="167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2419" name="Freeform 3238">
                      <a:extLst>
                        <a:ext uri="{FF2B5EF4-FFF2-40B4-BE49-F238E27FC236}">
                          <a16:creationId xmlns:a16="http://schemas.microsoft.com/office/drawing/2014/main" id="{4E064A62-E389-8DD2-8D84-BFBB582FFF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20" name="Freeform 3239">
                      <a:extLst>
                        <a:ext uri="{FF2B5EF4-FFF2-40B4-BE49-F238E27FC236}">
                          <a16:creationId xmlns:a16="http://schemas.microsoft.com/office/drawing/2014/main" id="{5B00B737-409F-1476-0A9F-DCD3498CA6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21" name="Freeform 3240">
                      <a:extLst>
                        <a:ext uri="{FF2B5EF4-FFF2-40B4-BE49-F238E27FC236}">
                          <a16:creationId xmlns:a16="http://schemas.microsoft.com/office/drawing/2014/main" id="{E1BECD20-87F0-AB33-41F7-E1EAA61FFE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422" name="Freeform 3241">
                      <a:extLst>
                        <a:ext uri="{FF2B5EF4-FFF2-40B4-BE49-F238E27FC236}">
                          <a16:creationId xmlns:a16="http://schemas.microsoft.com/office/drawing/2014/main" id="{2790E174-7C77-155D-5354-809955ECDA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363" name="Oval 3242">
                    <a:extLst>
                      <a:ext uri="{FF2B5EF4-FFF2-40B4-BE49-F238E27FC236}">
                        <a16:creationId xmlns:a16="http://schemas.microsoft.com/office/drawing/2014/main" id="{7FA8C3E5-D5E6-3439-2999-B86D369CD0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64" name="Oval 3243">
                    <a:extLst>
                      <a:ext uri="{FF2B5EF4-FFF2-40B4-BE49-F238E27FC236}">
                        <a16:creationId xmlns:a16="http://schemas.microsoft.com/office/drawing/2014/main" id="{7BD33FBD-1E6F-180A-9564-AE8CA179A1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65" name="Oval 3244">
                    <a:extLst>
                      <a:ext uri="{FF2B5EF4-FFF2-40B4-BE49-F238E27FC236}">
                        <a16:creationId xmlns:a16="http://schemas.microsoft.com/office/drawing/2014/main" id="{D5B57F45-74F9-2959-BA0F-23740C3672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66" name="Oval 3245">
                    <a:extLst>
                      <a:ext uri="{FF2B5EF4-FFF2-40B4-BE49-F238E27FC236}">
                        <a16:creationId xmlns:a16="http://schemas.microsoft.com/office/drawing/2014/main" id="{5A209F97-8817-F578-4A8F-9F268D3BE8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67" name="Oval 3246">
                    <a:extLst>
                      <a:ext uri="{FF2B5EF4-FFF2-40B4-BE49-F238E27FC236}">
                        <a16:creationId xmlns:a16="http://schemas.microsoft.com/office/drawing/2014/main" id="{A18A42E3-F5B5-9A3E-6DEA-32BA7275F5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68" name="Oval 3247">
                    <a:extLst>
                      <a:ext uri="{FF2B5EF4-FFF2-40B4-BE49-F238E27FC236}">
                        <a16:creationId xmlns:a16="http://schemas.microsoft.com/office/drawing/2014/main" id="{8B4E4B6D-30A4-775E-648F-18FC51D365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69" name="Oval 3248">
                    <a:extLst>
                      <a:ext uri="{FF2B5EF4-FFF2-40B4-BE49-F238E27FC236}">
                        <a16:creationId xmlns:a16="http://schemas.microsoft.com/office/drawing/2014/main" id="{A1F38BC0-5C17-B7F6-EDD0-E289E18953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0" name="Oval 3249">
                    <a:extLst>
                      <a:ext uri="{FF2B5EF4-FFF2-40B4-BE49-F238E27FC236}">
                        <a16:creationId xmlns:a16="http://schemas.microsoft.com/office/drawing/2014/main" id="{75570C6F-F7AC-4D4F-9EC6-73F1DFB542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1" name="Oval 3250">
                    <a:extLst>
                      <a:ext uri="{FF2B5EF4-FFF2-40B4-BE49-F238E27FC236}">
                        <a16:creationId xmlns:a16="http://schemas.microsoft.com/office/drawing/2014/main" id="{92CD055D-EA97-C8D3-783C-06C8539B11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2" name="Oval 3251">
                    <a:extLst>
                      <a:ext uri="{FF2B5EF4-FFF2-40B4-BE49-F238E27FC236}">
                        <a16:creationId xmlns:a16="http://schemas.microsoft.com/office/drawing/2014/main" id="{B87230E8-0571-DD9C-4649-7C3B2CFAD3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3" name="Oval 3252">
                    <a:extLst>
                      <a:ext uri="{FF2B5EF4-FFF2-40B4-BE49-F238E27FC236}">
                        <a16:creationId xmlns:a16="http://schemas.microsoft.com/office/drawing/2014/main" id="{918AF947-788D-3572-0CC9-1E484FB0A5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4" name="Oval 3253">
                    <a:extLst>
                      <a:ext uri="{FF2B5EF4-FFF2-40B4-BE49-F238E27FC236}">
                        <a16:creationId xmlns:a16="http://schemas.microsoft.com/office/drawing/2014/main" id="{556D54D7-6C24-2E57-0284-50F54E5C33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5" name="Oval 3254">
                    <a:extLst>
                      <a:ext uri="{FF2B5EF4-FFF2-40B4-BE49-F238E27FC236}">
                        <a16:creationId xmlns:a16="http://schemas.microsoft.com/office/drawing/2014/main" id="{A51158AE-2279-F91C-D467-6A4679211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6" name="Oval 3255">
                    <a:extLst>
                      <a:ext uri="{FF2B5EF4-FFF2-40B4-BE49-F238E27FC236}">
                        <a16:creationId xmlns:a16="http://schemas.microsoft.com/office/drawing/2014/main" id="{A37FEFC3-316D-A3F8-2556-3AF376016C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7" name="Oval 3256">
                    <a:extLst>
                      <a:ext uri="{FF2B5EF4-FFF2-40B4-BE49-F238E27FC236}">
                        <a16:creationId xmlns:a16="http://schemas.microsoft.com/office/drawing/2014/main" id="{B16E46B9-1E21-AD1C-0E5B-8974183062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8" name="Oval 3257">
                    <a:extLst>
                      <a:ext uri="{FF2B5EF4-FFF2-40B4-BE49-F238E27FC236}">
                        <a16:creationId xmlns:a16="http://schemas.microsoft.com/office/drawing/2014/main" id="{751BCEA1-EE92-85D8-1716-C850C6276E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79" name="Oval 3258">
                    <a:extLst>
                      <a:ext uri="{FF2B5EF4-FFF2-40B4-BE49-F238E27FC236}">
                        <a16:creationId xmlns:a16="http://schemas.microsoft.com/office/drawing/2014/main" id="{3F004844-9644-48FF-1321-553025D102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0" name="Oval 3259">
                    <a:extLst>
                      <a:ext uri="{FF2B5EF4-FFF2-40B4-BE49-F238E27FC236}">
                        <a16:creationId xmlns:a16="http://schemas.microsoft.com/office/drawing/2014/main" id="{EF248274-C46D-C805-BB79-AF984A79D4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1" name="Oval 3260">
                    <a:extLst>
                      <a:ext uri="{FF2B5EF4-FFF2-40B4-BE49-F238E27FC236}">
                        <a16:creationId xmlns:a16="http://schemas.microsoft.com/office/drawing/2014/main" id="{9D8D8CE6-E6E8-8A0D-7CB1-C49DDDDBA4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2" name="Oval 3261">
                    <a:extLst>
                      <a:ext uri="{FF2B5EF4-FFF2-40B4-BE49-F238E27FC236}">
                        <a16:creationId xmlns:a16="http://schemas.microsoft.com/office/drawing/2014/main" id="{4333C8CD-6EF2-0BBD-6FC3-D2EEF82542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3" name="Oval 3262">
                    <a:extLst>
                      <a:ext uri="{FF2B5EF4-FFF2-40B4-BE49-F238E27FC236}">
                        <a16:creationId xmlns:a16="http://schemas.microsoft.com/office/drawing/2014/main" id="{AFED6546-818C-7907-EF58-E6B3EBEFCC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4" name="Oval 3263">
                    <a:extLst>
                      <a:ext uri="{FF2B5EF4-FFF2-40B4-BE49-F238E27FC236}">
                        <a16:creationId xmlns:a16="http://schemas.microsoft.com/office/drawing/2014/main" id="{E74EFD0C-D43F-DE9A-E6C5-F4518D9E31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5" name="Oval 3264">
                    <a:extLst>
                      <a:ext uri="{FF2B5EF4-FFF2-40B4-BE49-F238E27FC236}">
                        <a16:creationId xmlns:a16="http://schemas.microsoft.com/office/drawing/2014/main" id="{BECC4E9A-383E-E194-7941-0A72A56051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6" name="Oval 3265">
                    <a:extLst>
                      <a:ext uri="{FF2B5EF4-FFF2-40B4-BE49-F238E27FC236}">
                        <a16:creationId xmlns:a16="http://schemas.microsoft.com/office/drawing/2014/main" id="{CADD58E9-E455-6D56-6946-1091BD37A6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7" name="Oval 3266">
                    <a:extLst>
                      <a:ext uri="{FF2B5EF4-FFF2-40B4-BE49-F238E27FC236}">
                        <a16:creationId xmlns:a16="http://schemas.microsoft.com/office/drawing/2014/main" id="{649CB5F0-C4E0-191F-B722-02DCA26F15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8" name="Oval 3267">
                    <a:extLst>
                      <a:ext uri="{FF2B5EF4-FFF2-40B4-BE49-F238E27FC236}">
                        <a16:creationId xmlns:a16="http://schemas.microsoft.com/office/drawing/2014/main" id="{E0B5D23F-F8E1-8063-CAAC-9AD893A810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89" name="Freeform 3268">
                    <a:extLst>
                      <a:ext uri="{FF2B5EF4-FFF2-40B4-BE49-F238E27FC236}">
                        <a16:creationId xmlns:a16="http://schemas.microsoft.com/office/drawing/2014/main" id="{E5AE3FC4-16A3-61BC-8203-A96853205D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90" name="Oval 3269">
                    <a:extLst>
                      <a:ext uri="{FF2B5EF4-FFF2-40B4-BE49-F238E27FC236}">
                        <a16:creationId xmlns:a16="http://schemas.microsoft.com/office/drawing/2014/main" id="{11B4353C-60AA-72C7-23F9-C0436D3279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91" name="Oval 3270">
                    <a:extLst>
                      <a:ext uri="{FF2B5EF4-FFF2-40B4-BE49-F238E27FC236}">
                        <a16:creationId xmlns:a16="http://schemas.microsoft.com/office/drawing/2014/main" id="{32F39432-09F1-D080-E430-10BF016558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92" name="Oval 3271">
                    <a:extLst>
                      <a:ext uri="{FF2B5EF4-FFF2-40B4-BE49-F238E27FC236}">
                        <a16:creationId xmlns:a16="http://schemas.microsoft.com/office/drawing/2014/main" id="{F4A4E27E-65DF-7511-6EEC-0F205E5D06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93" name="Oval 3272">
                    <a:extLst>
                      <a:ext uri="{FF2B5EF4-FFF2-40B4-BE49-F238E27FC236}">
                        <a16:creationId xmlns:a16="http://schemas.microsoft.com/office/drawing/2014/main" id="{35AC38C9-A45C-088A-93ED-8451B2EF05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394" name="Oval 3273">
                    <a:extLst>
                      <a:ext uri="{FF2B5EF4-FFF2-40B4-BE49-F238E27FC236}">
                        <a16:creationId xmlns:a16="http://schemas.microsoft.com/office/drawing/2014/main" id="{6046BBE9-0317-989C-5D35-E672E0EA537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0922" name="Freeform 3274">
                  <a:extLst>
                    <a:ext uri="{FF2B5EF4-FFF2-40B4-BE49-F238E27FC236}">
                      <a16:creationId xmlns:a16="http://schemas.microsoft.com/office/drawing/2014/main" id="{F5C8452F-02E9-8115-6598-FDF2227A7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" y="1007"/>
                  <a:ext cx="763" cy="373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923" name="Freeform 3275">
                  <a:extLst>
                    <a:ext uri="{FF2B5EF4-FFF2-40B4-BE49-F238E27FC236}">
                      <a16:creationId xmlns:a16="http://schemas.microsoft.com/office/drawing/2014/main" id="{1129656B-5A5D-498B-216A-B7EB2100F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3" y="1195"/>
                  <a:ext cx="250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924" name="Freeform 3276">
                  <a:extLst>
                    <a:ext uri="{FF2B5EF4-FFF2-40B4-BE49-F238E27FC236}">
                      <a16:creationId xmlns:a16="http://schemas.microsoft.com/office/drawing/2014/main" id="{2977354D-C3B4-8E5D-C205-94C8C65CF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4" y="1245"/>
                  <a:ext cx="246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360" name="Freeform 3277">
                  <a:extLst>
                    <a:ext uri="{FF2B5EF4-FFF2-40B4-BE49-F238E27FC236}">
                      <a16:creationId xmlns:a16="http://schemas.microsoft.com/office/drawing/2014/main" id="{C3883856-B54B-AFA9-BC06-8799EDF29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61" name="Freeform 3278">
                  <a:extLst>
                    <a:ext uri="{FF2B5EF4-FFF2-40B4-BE49-F238E27FC236}">
                      <a16:creationId xmlns:a16="http://schemas.microsoft.com/office/drawing/2014/main" id="{DDBAC7A7-BD73-71BD-A0B8-797E616C5E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325" name="Group 3279">
                <a:extLst>
                  <a:ext uri="{FF2B5EF4-FFF2-40B4-BE49-F238E27FC236}">
                    <a16:creationId xmlns:a16="http://schemas.microsoft.com/office/drawing/2014/main" id="{64C7D47C-3E22-7D9B-9155-EE10D1918E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0928" name="Freeform 3280">
                  <a:extLst>
                    <a:ext uri="{FF2B5EF4-FFF2-40B4-BE49-F238E27FC236}">
                      <a16:creationId xmlns:a16="http://schemas.microsoft.com/office/drawing/2014/main" id="{9BEE1C0A-3D15-D4DB-ABFF-A28783B5A7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65" y="377"/>
                  <a:ext cx="1182" cy="1314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0929" name="Freeform 3281">
                  <a:extLst>
                    <a:ext uri="{FF2B5EF4-FFF2-40B4-BE49-F238E27FC236}">
                      <a16:creationId xmlns:a16="http://schemas.microsoft.com/office/drawing/2014/main" id="{D34DE3AC-970F-3F3E-E161-181606E761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4" y="1066"/>
                  <a:ext cx="3270" cy="2861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2328" name="Group 3282">
                  <a:extLst>
                    <a:ext uri="{FF2B5EF4-FFF2-40B4-BE49-F238E27FC236}">
                      <a16:creationId xmlns:a16="http://schemas.microsoft.com/office/drawing/2014/main" id="{7F6F722B-86D2-BCE8-DA42-DF345C5063A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2349" name="Group 3283">
                    <a:extLst>
                      <a:ext uri="{FF2B5EF4-FFF2-40B4-BE49-F238E27FC236}">
                        <a16:creationId xmlns:a16="http://schemas.microsoft.com/office/drawing/2014/main" id="{F1045206-A7E9-4481-2FFC-B439C43E84D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2354" name="Freeform 3284">
                      <a:extLst>
                        <a:ext uri="{FF2B5EF4-FFF2-40B4-BE49-F238E27FC236}">
                          <a16:creationId xmlns:a16="http://schemas.microsoft.com/office/drawing/2014/main" id="{21102FAF-58B5-AC3A-67D4-1397999E41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55" name="Freeform 3285">
                      <a:extLst>
                        <a:ext uri="{FF2B5EF4-FFF2-40B4-BE49-F238E27FC236}">
                          <a16:creationId xmlns:a16="http://schemas.microsoft.com/office/drawing/2014/main" id="{FB26EE26-5780-DBDD-467A-8532922D8A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350" name="Freeform 3286">
                    <a:extLst>
                      <a:ext uri="{FF2B5EF4-FFF2-40B4-BE49-F238E27FC236}">
                        <a16:creationId xmlns:a16="http://schemas.microsoft.com/office/drawing/2014/main" id="{CA490B17-7F3E-376F-EE2B-9F633E2B5E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51" name="Freeform 3287">
                    <a:extLst>
                      <a:ext uri="{FF2B5EF4-FFF2-40B4-BE49-F238E27FC236}">
                        <a16:creationId xmlns:a16="http://schemas.microsoft.com/office/drawing/2014/main" id="{1AD995D9-85E9-E3A4-E0FC-C9ECE5CE03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52" name="Freeform 3288">
                    <a:extLst>
                      <a:ext uri="{FF2B5EF4-FFF2-40B4-BE49-F238E27FC236}">
                        <a16:creationId xmlns:a16="http://schemas.microsoft.com/office/drawing/2014/main" id="{087E30A6-1950-5A2C-2D72-FC848FD13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353" name="Freeform 3289">
                    <a:extLst>
                      <a:ext uri="{FF2B5EF4-FFF2-40B4-BE49-F238E27FC236}">
                        <a16:creationId xmlns:a16="http://schemas.microsoft.com/office/drawing/2014/main" id="{9B83E743-A5BA-C72A-DB06-7E541AA259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938" name="Freeform 3290">
                  <a:extLst>
                    <a:ext uri="{FF2B5EF4-FFF2-40B4-BE49-F238E27FC236}">
                      <a16:creationId xmlns:a16="http://schemas.microsoft.com/office/drawing/2014/main" id="{F56F9F24-53E9-F1DC-B6DA-DDBF4696A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57" y="392"/>
                  <a:ext cx="1182" cy="1294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330" name="Freeform 3291">
                  <a:extLst>
                    <a:ext uri="{FF2B5EF4-FFF2-40B4-BE49-F238E27FC236}">
                      <a16:creationId xmlns:a16="http://schemas.microsoft.com/office/drawing/2014/main" id="{97262CC7-D844-0F5C-CD9C-A10854772D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1" name="Freeform 3292">
                  <a:extLst>
                    <a:ext uri="{FF2B5EF4-FFF2-40B4-BE49-F238E27FC236}">
                      <a16:creationId xmlns:a16="http://schemas.microsoft.com/office/drawing/2014/main" id="{B2E7F630-0729-1C68-F8E5-7D350EEF68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2" name="Freeform 3293">
                  <a:extLst>
                    <a:ext uri="{FF2B5EF4-FFF2-40B4-BE49-F238E27FC236}">
                      <a16:creationId xmlns:a16="http://schemas.microsoft.com/office/drawing/2014/main" id="{277161B2-D385-F342-08C5-757F506B2E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3" name="Freeform 3294">
                  <a:extLst>
                    <a:ext uri="{FF2B5EF4-FFF2-40B4-BE49-F238E27FC236}">
                      <a16:creationId xmlns:a16="http://schemas.microsoft.com/office/drawing/2014/main" id="{1609060C-0A18-8BB5-069F-1578693BE3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4" name="Freeform 3295">
                  <a:extLst>
                    <a:ext uri="{FF2B5EF4-FFF2-40B4-BE49-F238E27FC236}">
                      <a16:creationId xmlns:a16="http://schemas.microsoft.com/office/drawing/2014/main" id="{091B5EFF-4328-C48D-3A1E-14BC20BE8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5" name="Freeform 3296">
                  <a:extLst>
                    <a:ext uri="{FF2B5EF4-FFF2-40B4-BE49-F238E27FC236}">
                      <a16:creationId xmlns:a16="http://schemas.microsoft.com/office/drawing/2014/main" id="{6651C260-787D-0144-A294-183E59C07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6" name="Freeform 3297">
                  <a:extLst>
                    <a:ext uri="{FF2B5EF4-FFF2-40B4-BE49-F238E27FC236}">
                      <a16:creationId xmlns:a16="http://schemas.microsoft.com/office/drawing/2014/main" id="{93DD5E82-E234-7223-DF9F-4346FBFF1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7" name="Freeform 3298">
                  <a:extLst>
                    <a:ext uri="{FF2B5EF4-FFF2-40B4-BE49-F238E27FC236}">
                      <a16:creationId xmlns:a16="http://schemas.microsoft.com/office/drawing/2014/main" id="{063EF638-7C89-641C-4A55-1FB40E0183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8" name="Freeform 3299">
                  <a:extLst>
                    <a:ext uri="{FF2B5EF4-FFF2-40B4-BE49-F238E27FC236}">
                      <a16:creationId xmlns:a16="http://schemas.microsoft.com/office/drawing/2014/main" id="{92C855CB-97B3-7396-A350-126735AD73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39" name="Freeform 3300">
                  <a:extLst>
                    <a:ext uri="{FF2B5EF4-FFF2-40B4-BE49-F238E27FC236}">
                      <a16:creationId xmlns:a16="http://schemas.microsoft.com/office/drawing/2014/main" id="{589E2B4F-D74B-184A-ADC9-7E8A6DF6E5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0" name="Freeform 3301">
                  <a:extLst>
                    <a:ext uri="{FF2B5EF4-FFF2-40B4-BE49-F238E27FC236}">
                      <a16:creationId xmlns:a16="http://schemas.microsoft.com/office/drawing/2014/main" id="{5051BC08-2993-B034-3A63-793B77AB99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1" name="Freeform 3302">
                  <a:extLst>
                    <a:ext uri="{FF2B5EF4-FFF2-40B4-BE49-F238E27FC236}">
                      <a16:creationId xmlns:a16="http://schemas.microsoft.com/office/drawing/2014/main" id="{E60BF413-9483-5D93-C54F-9B1ADD19B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2" name="Freeform 3303">
                  <a:extLst>
                    <a:ext uri="{FF2B5EF4-FFF2-40B4-BE49-F238E27FC236}">
                      <a16:creationId xmlns:a16="http://schemas.microsoft.com/office/drawing/2014/main" id="{259717CB-E500-4BA3-102C-6EC35C8340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3" name="Freeform 3304">
                  <a:extLst>
                    <a:ext uri="{FF2B5EF4-FFF2-40B4-BE49-F238E27FC236}">
                      <a16:creationId xmlns:a16="http://schemas.microsoft.com/office/drawing/2014/main" id="{84AFA90A-33E2-81AE-351A-FB444F2971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4" name="Freeform 3305">
                  <a:extLst>
                    <a:ext uri="{FF2B5EF4-FFF2-40B4-BE49-F238E27FC236}">
                      <a16:creationId xmlns:a16="http://schemas.microsoft.com/office/drawing/2014/main" id="{ED9BD3A4-E8AC-3929-E964-CCB67EF916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5" name="Freeform 3306">
                  <a:extLst>
                    <a:ext uri="{FF2B5EF4-FFF2-40B4-BE49-F238E27FC236}">
                      <a16:creationId xmlns:a16="http://schemas.microsoft.com/office/drawing/2014/main" id="{AB690E1F-14F4-676E-21FB-655CD02FF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6" name="Freeform 3307">
                  <a:extLst>
                    <a:ext uri="{FF2B5EF4-FFF2-40B4-BE49-F238E27FC236}">
                      <a16:creationId xmlns:a16="http://schemas.microsoft.com/office/drawing/2014/main" id="{8C570565-4CC7-68E3-E7E2-7765AB75CA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7" name="Freeform 3308">
                  <a:extLst>
                    <a:ext uri="{FF2B5EF4-FFF2-40B4-BE49-F238E27FC236}">
                      <a16:creationId xmlns:a16="http://schemas.microsoft.com/office/drawing/2014/main" id="{8273D52C-D731-9633-70F6-2F3520A55C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48" name="Freeform 3309">
                  <a:extLst>
                    <a:ext uri="{FF2B5EF4-FFF2-40B4-BE49-F238E27FC236}">
                      <a16:creationId xmlns:a16="http://schemas.microsoft.com/office/drawing/2014/main" id="{EFFCF63A-A9D0-05D4-6FA5-C1FBFEA4A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0958" name="Group 3310">
            <a:extLst>
              <a:ext uri="{FF2B5EF4-FFF2-40B4-BE49-F238E27FC236}">
                <a16:creationId xmlns:a16="http://schemas.microsoft.com/office/drawing/2014/main" id="{71FE6296-F581-9586-844C-573755603D7B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3505200"/>
            <a:ext cx="1676400" cy="3200400"/>
            <a:chOff x="3024" y="528"/>
            <a:chExt cx="1728" cy="3456"/>
          </a:xfrm>
        </p:grpSpPr>
        <p:grpSp>
          <p:nvGrpSpPr>
            <p:cNvPr id="22215" name="Group 3311">
              <a:extLst>
                <a:ext uri="{FF2B5EF4-FFF2-40B4-BE49-F238E27FC236}">
                  <a16:creationId xmlns:a16="http://schemas.microsoft.com/office/drawing/2014/main" id="{55B8CD37-2C04-D3A1-E558-A03411474D4A}"/>
                </a:ext>
              </a:extLst>
            </p:cNvPr>
            <p:cNvGrpSpPr>
              <a:grpSpLocks/>
            </p:cNvGrpSpPr>
            <p:nvPr/>
          </p:nvGrpSpPr>
          <p:grpSpPr bwMode="auto">
            <a:xfrm rot="-1565917">
              <a:off x="3456" y="3168"/>
              <a:ext cx="566" cy="610"/>
              <a:chOff x="2400" y="3648"/>
              <a:chExt cx="795" cy="1087"/>
            </a:xfrm>
          </p:grpSpPr>
          <p:sp>
            <p:nvSpPr>
              <p:cNvPr id="22319" name="Freeform 3312">
                <a:extLst>
                  <a:ext uri="{FF2B5EF4-FFF2-40B4-BE49-F238E27FC236}">
                    <a16:creationId xmlns:a16="http://schemas.microsoft.com/office/drawing/2014/main" id="{7A9E3594-3112-A4AC-654B-57347E46D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61" name="Freeform 3313">
                <a:extLst>
                  <a:ext uri="{FF2B5EF4-FFF2-40B4-BE49-F238E27FC236}">
                    <a16:creationId xmlns:a16="http://schemas.microsoft.com/office/drawing/2014/main" id="{20CDB60F-2755-5687-E824-68D041BC0B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647"/>
                <a:ext cx="556" cy="794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2216" name="Group 3314">
              <a:extLst>
                <a:ext uri="{FF2B5EF4-FFF2-40B4-BE49-F238E27FC236}">
                  <a16:creationId xmlns:a16="http://schemas.microsoft.com/office/drawing/2014/main" id="{1A5484C3-DCAE-057D-BC22-E42882690207}"/>
                </a:ext>
              </a:extLst>
            </p:cNvPr>
            <p:cNvGrpSpPr>
              <a:grpSpLocks/>
            </p:cNvGrpSpPr>
            <p:nvPr/>
          </p:nvGrpSpPr>
          <p:grpSpPr bwMode="auto">
            <a:xfrm rot="-807521">
              <a:off x="4080" y="3264"/>
              <a:ext cx="384" cy="720"/>
              <a:chOff x="4080" y="3312"/>
              <a:chExt cx="384" cy="720"/>
            </a:xfrm>
          </p:grpSpPr>
          <p:sp>
            <p:nvSpPr>
              <p:cNvPr id="30963" name="Freeform 3315">
                <a:extLst>
                  <a:ext uri="{FF2B5EF4-FFF2-40B4-BE49-F238E27FC236}">
                    <a16:creationId xmlns:a16="http://schemas.microsoft.com/office/drawing/2014/main" id="{86AB8F9D-5A3F-1945-1C63-0541069B5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299"/>
                <a:ext cx="340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318" name="Freeform 3316">
                <a:extLst>
                  <a:ext uri="{FF2B5EF4-FFF2-40B4-BE49-F238E27FC236}">
                    <a16:creationId xmlns:a16="http://schemas.microsoft.com/office/drawing/2014/main" id="{F9F2B75E-BBBD-4DDD-0A9A-BC8BCE76E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217" name="Group 3317">
              <a:extLst>
                <a:ext uri="{FF2B5EF4-FFF2-40B4-BE49-F238E27FC236}">
                  <a16:creationId xmlns:a16="http://schemas.microsoft.com/office/drawing/2014/main" id="{7BF77205-2E73-5A48-21EB-438C3C213D28}"/>
                </a:ext>
              </a:extLst>
            </p:cNvPr>
            <p:cNvGrpSpPr>
              <a:grpSpLocks/>
            </p:cNvGrpSpPr>
            <p:nvPr/>
          </p:nvGrpSpPr>
          <p:grpSpPr bwMode="auto">
            <a:xfrm rot="93641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2218" name="Group 3318">
                <a:extLst>
                  <a:ext uri="{FF2B5EF4-FFF2-40B4-BE49-F238E27FC236}">
                    <a16:creationId xmlns:a16="http://schemas.microsoft.com/office/drawing/2014/main" id="{472BA84A-8630-62EB-2E63-A65EDCB534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2250" name="Group 3319">
                  <a:extLst>
                    <a:ext uri="{FF2B5EF4-FFF2-40B4-BE49-F238E27FC236}">
                      <a16:creationId xmlns:a16="http://schemas.microsoft.com/office/drawing/2014/main" id="{9DDF8729-762B-F226-1BF5-92157843A8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2256" name="Group 3320">
                    <a:extLst>
                      <a:ext uri="{FF2B5EF4-FFF2-40B4-BE49-F238E27FC236}">
                        <a16:creationId xmlns:a16="http://schemas.microsoft.com/office/drawing/2014/main" id="{60C4D5F7-FAF5-6C65-EA86-0F0C3C7E06D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2289" name="Freeform 3321">
                      <a:extLst>
                        <a:ext uri="{FF2B5EF4-FFF2-40B4-BE49-F238E27FC236}">
                          <a16:creationId xmlns:a16="http://schemas.microsoft.com/office/drawing/2014/main" id="{3B141179-0F1A-9BC1-6F6F-9703067D42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0" name="Freeform 3322">
                      <a:extLst>
                        <a:ext uri="{FF2B5EF4-FFF2-40B4-BE49-F238E27FC236}">
                          <a16:creationId xmlns:a16="http://schemas.microsoft.com/office/drawing/2014/main" id="{3590B216-4BBE-F1B4-7856-943D07634C8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1" name="Freeform 3323">
                      <a:extLst>
                        <a:ext uri="{FF2B5EF4-FFF2-40B4-BE49-F238E27FC236}">
                          <a16:creationId xmlns:a16="http://schemas.microsoft.com/office/drawing/2014/main" id="{3FEF547F-8D7B-6462-9802-D14F520EFB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2" name="Freeform 3324">
                      <a:extLst>
                        <a:ext uri="{FF2B5EF4-FFF2-40B4-BE49-F238E27FC236}">
                          <a16:creationId xmlns:a16="http://schemas.microsoft.com/office/drawing/2014/main" id="{06B49039-5DA6-4D09-9405-3EDA1EED3FA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3" name="Freeform 3325">
                      <a:extLst>
                        <a:ext uri="{FF2B5EF4-FFF2-40B4-BE49-F238E27FC236}">
                          <a16:creationId xmlns:a16="http://schemas.microsoft.com/office/drawing/2014/main" id="{EA0AE767-9864-2389-1C8B-35D8725C50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4" name="Freeform 3326">
                      <a:extLst>
                        <a:ext uri="{FF2B5EF4-FFF2-40B4-BE49-F238E27FC236}">
                          <a16:creationId xmlns:a16="http://schemas.microsoft.com/office/drawing/2014/main" id="{63672CB1-92A4-B597-BCD7-D213E40C132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5" name="Freeform 3327">
                      <a:extLst>
                        <a:ext uri="{FF2B5EF4-FFF2-40B4-BE49-F238E27FC236}">
                          <a16:creationId xmlns:a16="http://schemas.microsoft.com/office/drawing/2014/main" id="{3C422D84-7C71-20BC-EC55-5394D193BD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6" name="Freeform 3328">
                      <a:extLst>
                        <a:ext uri="{FF2B5EF4-FFF2-40B4-BE49-F238E27FC236}">
                          <a16:creationId xmlns:a16="http://schemas.microsoft.com/office/drawing/2014/main" id="{E647EBF2-29A5-6660-A177-4C3054ED35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7" name="Freeform 3329">
                      <a:extLst>
                        <a:ext uri="{FF2B5EF4-FFF2-40B4-BE49-F238E27FC236}">
                          <a16:creationId xmlns:a16="http://schemas.microsoft.com/office/drawing/2014/main" id="{FB11C7C1-B2B7-32D6-DAD4-DE4BAD5A30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8" name="Freeform 3330">
                      <a:extLst>
                        <a:ext uri="{FF2B5EF4-FFF2-40B4-BE49-F238E27FC236}">
                          <a16:creationId xmlns:a16="http://schemas.microsoft.com/office/drawing/2014/main" id="{4690D97B-6501-620F-4169-4ADE993A3C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99" name="Freeform 3331">
                      <a:extLst>
                        <a:ext uri="{FF2B5EF4-FFF2-40B4-BE49-F238E27FC236}">
                          <a16:creationId xmlns:a16="http://schemas.microsoft.com/office/drawing/2014/main" id="{EBAA8477-2A26-2804-ABF7-C39687E4F5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0" name="Freeform 3332">
                      <a:extLst>
                        <a:ext uri="{FF2B5EF4-FFF2-40B4-BE49-F238E27FC236}">
                          <a16:creationId xmlns:a16="http://schemas.microsoft.com/office/drawing/2014/main" id="{8D71B9DF-A5F0-E30F-68F8-791C4E52ED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1" name="Freeform 3333">
                      <a:extLst>
                        <a:ext uri="{FF2B5EF4-FFF2-40B4-BE49-F238E27FC236}">
                          <a16:creationId xmlns:a16="http://schemas.microsoft.com/office/drawing/2014/main" id="{779C5EE4-EA9C-E46F-7B81-E70B113BBB5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2" name="Freeform 3334">
                      <a:extLst>
                        <a:ext uri="{FF2B5EF4-FFF2-40B4-BE49-F238E27FC236}">
                          <a16:creationId xmlns:a16="http://schemas.microsoft.com/office/drawing/2014/main" id="{078499D8-E79F-AA99-4038-D237F06568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3" name="Freeform 3335">
                      <a:extLst>
                        <a:ext uri="{FF2B5EF4-FFF2-40B4-BE49-F238E27FC236}">
                          <a16:creationId xmlns:a16="http://schemas.microsoft.com/office/drawing/2014/main" id="{67F1CA4B-A98C-AF9C-EDFB-01AB5B4EE8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4" name="Freeform 3336">
                      <a:extLst>
                        <a:ext uri="{FF2B5EF4-FFF2-40B4-BE49-F238E27FC236}">
                          <a16:creationId xmlns:a16="http://schemas.microsoft.com/office/drawing/2014/main" id="{16BDABBC-0CBF-72EB-E9AC-294250A138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5" name="Freeform 3337">
                      <a:extLst>
                        <a:ext uri="{FF2B5EF4-FFF2-40B4-BE49-F238E27FC236}">
                          <a16:creationId xmlns:a16="http://schemas.microsoft.com/office/drawing/2014/main" id="{0F5ABC84-6AA4-F620-627A-D52044CD05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6" name="Freeform 3338">
                      <a:extLst>
                        <a:ext uri="{FF2B5EF4-FFF2-40B4-BE49-F238E27FC236}">
                          <a16:creationId xmlns:a16="http://schemas.microsoft.com/office/drawing/2014/main" id="{A61BFEEA-5F40-67E8-0AA6-163CA49F6E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7" name="Freeform 3339">
                      <a:extLst>
                        <a:ext uri="{FF2B5EF4-FFF2-40B4-BE49-F238E27FC236}">
                          <a16:creationId xmlns:a16="http://schemas.microsoft.com/office/drawing/2014/main" id="{6E659CB4-DD4A-D07B-E621-E816D30F72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08" name="Freeform 3340">
                      <a:extLst>
                        <a:ext uri="{FF2B5EF4-FFF2-40B4-BE49-F238E27FC236}">
                          <a16:creationId xmlns:a16="http://schemas.microsoft.com/office/drawing/2014/main" id="{24B4DCA3-D881-0D8B-B136-9788908C9BD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0989" name="Freeform 3341">
                      <a:extLst>
                        <a:ext uri="{FF2B5EF4-FFF2-40B4-BE49-F238E27FC236}">
                          <a16:creationId xmlns:a16="http://schemas.microsoft.com/office/drawing/2014/main" id="{A41F77C9-2E02-31F3-12B7-28A8EAE6A6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53" y="1681"/>
                      <a:ext cx="233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990" name="Freeform 3342">
                      <a:extLst>
                        <a:ext uri="{FF2B5EF4-FFF2-40B4-BE49-F238E27FC236}">
                          <a16:creationId xmlns:a16="http://schemas.microsoft.com/office/drawing/2014/main" id="{F4EC74C0-F968-42A6-D7DD-CACB952BC2C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1" y="1550"/>
                      <a:ext cx="572" cy="487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991" name="Freeform 3343">
                      <a:extLst>
                        <a:ext uri="{FF2B5EF4-FFF2-40B4-BE49-F238E27FC236}">
                          <a16:creationId xmlns:a16="http://schemas.microsoft.com/office/drawing/2014/main" id="{437F05F6-68B4-771F-6643-56F2C505EA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28" y="1786"/>
                      <a:ext cx="194" cy="215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0992" name="Freeform 3344">
                      <a:extLst>
                        <a:ext uri="{FF2B5EF4-FFF2-40B4-BE49-F238E27FC236}">
                          <a16:creationId xmlns:a16="http://schemas.microsoft.com/office/drawing/2014/main" id="{FA61015A-6DE1-7579-49CB-40973C9FAB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86" y="1847"/>
                      <a:ext cx="194" cy="164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2313" name="Freeform 3345">
                      <a:extLst>
                        <a:ext uri="{FF2B5EF4-FFF2-40B4-BE49-F238E27FC236}">
                          <a16:creationId xmlns:a16="http://schemas.microsoft.com/office/drawing/2014/main" id="{FBDC1339-C01D-51DE-61D1-97FD9256D4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14" name="Freeform 3346">
                      <a:extLst>
                        <a:ext uri="{FF2B5EF4-FFF2-40B4-BE49-F238E27FC236}">
                          <a16:creationId xmlns:a16="http://schemas.microsoft.com/office/drawing/2014/main" id="{A4AF4DC0-115D-B030-459F-A74232C5A1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15" name="Freeform 3347">
                      <a:extLst>
                        <a:ext uri="{FF2B5EF4-FFF2-40B4-BE49-F238E27FC236}">
                          <a16:creationId xmlns:a16="http://schemas.microsoft.com/office/drawing/2014/main" id="{EF88B569-F008-9CEB-8992-93CCEF1466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316" name="Freeform 3348">
                      <a:extLst>
                        <a:ext uri="{FF2B5EF4-FFF2-40B4-BE49-F238E27FC236}">
                          <a16:creationId xmlns:a16="http://schemas.microsoft.com/office/drawing/2014/main" id="{996E7B50-465F-B959-EE28-444AA3B1D3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257" name="Oval 3349">
                    <a:extLst>
                      <a:ext uri="{FF2B5EF4-FFF2-40B4-BE49-F238E27FC236}">
                        <a16:creationId xmlns:a16="http://schemas.microsoft.com/office/drawing/2014/main" id="{2684D0AA-132C-FEE1-E654-34871EB45C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58" name="Oval 3350">
                    <a:extLst>
                      <a:ext uri="{FF2B5EF4-FFF2-40B4-BE49-F238E27FC236}">
                        <a16:creationId xmlns:a16="http://schemas.microsoft.com/office/drawing/2014/main" id="{B20DC15A-1C60-666C-4A4B-364C4111BF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59" name="Oval 3351">
                    <a:extLst>
                      <a:ext uri="{FF2B5EF4-FFF2-40B4-BE49-F238E27FC236}">
                        <a16:creationId xmlns:a16="http://schemas.microsoft.com/office/drawing/2014/main" id="{975A7DB6-5B59-E86F-4C86-4C12819FA7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0" name="Oval 3352">
                    <a:extLst>
                      <a:ext uri="{FF2B5EF4-FFF2-40B4-BE49-F238E27FC236}">
                        <a16:creationId xmlns:a16="http://schemas.microsoft.com/office/drawing/2014/main" id="{13D206FA-A365-8490-02CD-D7B0416A32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1" name="Oval 3353">
                    <a:extLst>
                      <a:ext uri="{FF2B5EF4-FFF2-40B4-BE49-F238E27FC236}">
                        <a16:creationId xmlns:a16="http://schemas.microsoft.com/office/drawing/2014/main" id="{9100D37E-25E6-1494-5A02-A81FE0CEE4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2" name="Oval 3354">
                    <a:extLst>
                      <a:ext uri="{FF2B5EF4-FFF2-40B4-BE49-F238E27FC236}">
                        <a16:creationId xmlns:a16="http://schemas.microsoft.com/office/drawing/2014/main" id="{70A0920F-1A62-B42E-69EA-CD08BC3EA1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3" name="Oval 3355">
                    <a:extLst>
                      <a:ext uri="{FF2B5EF4-FFF2-40B4-BE49-F238E27FC236}">
                        <a16:creationId xmlns:a16="http://schemas.microsoft.com/office/drawing/2014/main" id="{55FA6CF1-CB40-0B6E-42F4-91E0CC94AE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4" name="Oval 3356">
                    <a:extLst>
                      <a:ext uri="{FF2B5EF4-FFF2-40B4-BE49-F238E27FC236}">
                        <a16:creationId xmlns:a16="http://schemas.microsoft.com/office/drawing/2014/main" id="{5C9E092D-E873-7CA6-E7AB-46B427CDA1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5" name="Oval 3357">
                    <a:extLst>
                      <a:ext uri="{FF2B5EF4-FFF2-40B4-BE49-F238E27FC236}">
                        <a16:creationId xmlns:a16="http://schemas.microsoft.com/office/drawing/2014/main" id="{386137C2-5E15-FB41-F843-33B8FFAF11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6" name="Oval 3358">
                    <a:extLst>
                      <a:ext uri="{FF2B5EF4-FFF2-40B4-BE49-F238E27FC236}">
                        <a16:creationId xmlns:a16="http://schemas.microsoft.com/office/drawing/2014/main" id="{0B033874-9031-7548-16B7-C020E535B7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7" name="Oval 3359">
                    <a:extLst>
                      <a:ext uri="{FF2B5EF4-FFF2-40B4-BE49-F238E27FC236}">
                        <a16:creationId xmlns:a16="http://schemas.microsoft.com/office/drawing/2014/main" id="{F7EA2375-E668-6352-3252-942EB1A3052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8" name="Oval 3360">
                    <a:extLst>
                      <a:ext uri="{FF2B5EF4-FFF2-40B4-BE49-F238E27FC236}">
                        <a16:creationId xmlns:a16="http://schemas.microsoft.com/office/drawing/2014/main" id="{0038BC17-95C2-F553-EC63-19A7464A43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69" name="Oval 3361">
                    <a:extLst>
                      <a:ext uri="{FF2B5EF4-FFF2-40B4-BE49-F238E27FC236}">
                        <a16:creationId xmlns:a16="http://schemas.microsoft.com/office/drawing/2014/main" id="{4F8426F3-6F65-0BCB-8DE8-4BE4D06C9F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0" name="Oval 3362">
                    <a:extLst>
                      <a:ext uri="{FF2B5EF4-FFF2-40B4-BE49-F238E27FC236}">
                        <a16:creationId xmlns:a16="http://schemas.microsoft.com/office/drawing/2014/main" id="{A59A37BE-7838-01A5-B09A-7225DF544A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1" name="Oval 3363">
                    <a:extLst>
                      <a:ext uri="{FF2B5EF4-FFF2-40B4-BE49-F238E27FC236}">
                        <a16:creationId xmlns:a16="http://schemas.microsoft.com/office/drawing/2014/main" id="{0CFC52D7-CD27-A930-A7A1-11B616476C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2" name="Oval 3364">
                    <a:extLst>
                      <a:ext uri="{FF2B5EF4-FFF2-40B4-BE49-F238E27FC236}">
                        <a16:creationId xmlns:a16="http://schemas.microsoft.com/office/drawing/2014/main" id="{519BB7CD-8A8E-AAAC-5895-2B515CBC08D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3" name="Oval 3365">
                    <a:extLst>
                      <a:ext uri="{FF2B5EF4-FFF2-40B4-BE49-F238E27FC236}">
                        <a16:creationId xmlns:a16="http://schemas.microsoft.com/office/drawing/2014/main" id="{1E84DA8F-4E14-7B01-28F0-BA739165C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4" name="Oval 3366">
                    <a:extLst>
                      <a:ext uri="{FF2B5EF4-FFF2-40B4-BE49-F238E27FC236}">
                        <a16:creationId xmlns:a16="http://schemas.microsoft.com/office/drawing/2014/main" id="{3653BAD1-1027-90C0-7192-D0B195219E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5" name="Oval 3367">
                    <a:extLst>
                      <a:ext uri="{FF2B5EF4-FFF2-40B4-BE49-F238E27FC236}">
                        <a16:creationId xmlns:a16="http://schemas.microsoft.com/office/drawing/2014/main" id="{59CAC76C-2F2B-FA58-2EE1-742415293A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6" name="Oval 3368">
                    <a:extLst>
                      <a:ext uri="{FF2B5EF4-FFF2-40B4-BE49-F238E27FC236}">
                        <a16:creationId xmlns:a16="http://schemas.microsoft.com/office/drawing/2014/main" id="{2B4A1532-76D7-5EC9-03EE-947384CEDB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7" name="Oval 3369">
                    <a:extLst>
                      <a:ext uri="{FF2B5EF4-FFF2-40B4-BE49-F238E27FC236}">
                        <a16:creationId xmlns:a16="http://schemas.microsoft.com/office/drawing/2014/main" id="{B711D777-2709-3F04-535F-A3EDBCBE47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8" name="Oval 3370">
                    <a:extLst>
                      <a:ext uri="{FF2B5EF4-FFF2-40B4-BE49-F238E27FC236}">
                        <a16:creationId xmlns:a16="http://schemas.microsoft.com/office/drawing/2014/main" id="{6D63831E-F183-DD4A-59CF-9504F8E551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79" name="Oval 3371">
                    <a:extLst>
                      <a:ext uri="{FF2B5EF4-FFF2-40B4-BE49-F238E27FC236}">
                        <a16:creationId xmlns:a16="http://schemas.microsoft.com/office/drawing/2014/main" id="{DC0841CC-7A23-A2C4-4AD5-CAC54DBF79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0" name="Oval 3372">
                    <a:extLst>
                      <a:ext uri="{FF2B5EF4-FFF2-40B4-BE49-F238E27FC236}">
                        <a16:creationId xmlns:a16="http://schemas.microsoft.com/office/drawing/2014/main" id="{6AF0E120-9EFD-CB25-CF12-C0629C64CE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1" name="Oval 3373">
                    <a:extLst>
                      <a:ext uri="{FF2B5EF4-FFF2-40B4-BE49-F238E27FC236}">
                        <a16:creationId xmlns:a16="http://schemas.microsoft.com/office/drawing/2014/main" id="{4FA34547-4AD9-9B13-3E30-C383CB41E2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2" name="Oval 3374">
                    <a:extLst>
                      <a:ext uri="{FF2B5EF4-FFF2-40B4-BE49-F238E27FC236}">
                        <a16:creationId xmlns:a16="http://schemas.microsoft.com/office/drawing/2014/main" id="{DDE77164-1F7B-C35C-5F3C-A6099B9664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3" name="Freeform 3375">
                    <a:extLst>
                      <a:ext uri="{FF2B5EF4-FFF2-40B4-BE49-F238E27FC236}">
                        <a16:creationId xmlns:a16="http://schemas.microsoft.com/office/drawing/2014/main" id="{03CB78C7-A6DB-EC3C-6371-28E27AFB2F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84" name="Oval 3376">
                    <a:extLst>
                      <a:ext uri="{FF2B5EF4-FFF2-40B4-BE49-F238E27FC236}">
                        <a16:creationId xmlns:a16="http://schemas.microsoft.com/office/drawing/2014/main" id="{4AE61B4A-C9E7-EA87-A300-DF9CFD7EB5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5" name="Oval 3377">
                    <a:extLst>
                      <a:ext uri="{FF2B5EF4-FFF2-40B4-BE49-F238E27FC236}">
                        <a16:creationId xmlns:a16="http://schemas.microsoft.com/office/drawing/2014/main" id="{A407E04A-ECDE-9EC4-7AF4-3E64929ADE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6" name="Oval 3378">
                    <a:extLst>
                      <a:ext uri="{FF2B5EF4-FFF2-40B4-BE49-F238E27FC236}">
                        <a16:creationId xmlns:a16="http://schemas.microsoft.com/office/drawing/2014/main" id="{10048151-0989-A7BB-BB35-A526128F90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7" name="Oval 3379">
                    <a:extLst>
                      <a:ext uri="{FF2B5EF4-FFF2-40B4-BE49-F238E27FC236}">
                        <a16:creationId xmlns:a16="http://schemas.microsoft.com/office/drawing/2014/main" id="{9F385CE4-6DA1-498D-5C9A-B959CFC705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288" name="Oval 3380">
                    <a:extLst>
                      <a:ext uri="{FF2B5EF4-FFF2-40B4-BE49-F238E27FC236}">
                        <a16:creationId xmlns:a16="http://schemas.microsoft.com/office/drawing/2014/main" id="{FB7C130C-EF84-D8F5-DADC-A5C914E463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029" name="Freeform 3381">
                  <a:extLst>
                    <a:ext uri="{FF2B5EF4-FFF2-40B4-BE49-F238E27FC236}">
                      <a16:creationId xmlns:a16="http://schemas.microsoft.com/office/drawing/2014/main" id="{250A4F8F-89C3-4C16-B079-E3951D93DD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" y="1029"/>
                  <a:ext cx="758" cy="380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030" name="Freeform 3382">
                  <a:extLst>
                    <a:ext uri="{FF2B5EF4-FFF2-40B4-BE49-F238E27FC236}">
                      <a16:creationId xmlns:a16="http://schemas.microsoft.com/office/drawing/2014/main" id="{1C3CD867-300D-CE01-2069-6FF9B13F70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6" y="1209"/>
                  <a:ext cx="249" cy="96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031" name="Freeform 3383">
                  <a:extLst>
                    <a:ext uri="{FF2B5EF4-FFF2-40B4-BE49-F238E27FC236}">
                      <a16:creationId xmlns:a16="http://schemas.microsoft.com/office/drawing/2014/main" id="{94E2B231-550B-8887-442C-11B5C32DE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9" y="1274"/>
                  <a:ext cx="261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254" name="Freeform 3384">
                  <a:extLst>
                    <a:ext uri="{FF2B5EF4-FFF2-40B4-BE49-F238E27FC236}">
                      <a16:creationId xmlns:a16="http://schemas.microsoft.com/office/drawing/2014/main" id="{0EE87A93-A5FD-741A-F2C9-13AD5F33A7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55" name="Freeform 3385">
                  <a:extLst>
                    <a:ext uri="{FF2B5EF4-FFF2-40B4-BE49-F238E27FC236}">
                      <a16:creationId xmlns:a16="http://schemas.microsoft.com/office/drawing/2014/main" id="{A8414014-0742-0664-A157-2A3A3C978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219" name="Group 3386">
                <a:extLst>
                  <a:ext uri="{FF2B5EF4-FFF2-40B4-BE49-F238E27FC236}">
                    <a16:creationId xmlns:a16="http://schemas.microsoft.com/office/drawing/2014/main" id="{76956763-7534-86CB-CDE3-3BE7FE6178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035" name="Freeform 3387">
                  <a:extLst>
                    <a:ext uri="{FF2B5EF4-FFF2-40B4-BE49-F238E27FC236}">
                      <a16:creationId xmlns:a16="http://schemas.microsoft.com/office/drawing/2014/main" id="{E55490DF-9682-1E33-1237-F7487B25F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30" y="411"/>
                  <a:ext cx="1174" cy="1329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036" name="Freeform 3388">
                  <a:extLst>
                    <a:ext uri="{FF2B5EF4-FFF2-40B4-BE49-F238E27FC236}">
                      <a16:creationId xmlns:a16="http://schemas.microsoft.com/office/drawing/2014/main" id="{2228AC33-E300-8DBC-F41C-BC4959A9C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7" y="1122"/>
                  <a:ext cx="3269" cy="2887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2222" name="Group 3389">
                  <a:extLst>
                    <a:ext uri="{FF2B5EF4-FFF2-40B4-BE49-F238E27FC236}">
                      <a16:creationId xmlns:a16="http://schemas.microsoft.com/office/drawing/2014/main" id="{AF66C418-F04C-E1F7-81D3-5D1C508C86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2243" name="Group 3390">
                    <a:extLst>
                      <a:ext uri="{FF2B5EF4-FFF2-40B4-BE49-F238E27FC236}">
                        <a16:creationId xmlns:a16="http://schemas.microsoft.com/office/drawing/2014/main" id="{5040B02E-F5E8-8731-8F28-E95E3F4E66D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2248" name="Freeform 3391">
                      <a:extLst>
                        <a:ext uri="{FF2B5EF4-FFF2-40B4-BE49-F238E27FC236}">
                          <a16:creationId xmlns:a16="http://schemas.microsoft.com/office/drawing/2014/main" id="{5D7EFD66-467E-D5EB-E960-6B901C8499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49" name="Freeform 3392">
                      <a:extLst>
                        <a:ext uri="{FF2B5EF4-FFF2-40B4-BE49-F238E27FC236}">
                          <a16:creationId xmlns:a16="http://schemas.microsoft.com/office/drawing/2014/main" id="{4AC95B15-BFA7-5D08-0C9A-60D99225EB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244" name="Freeform 3393">
                    <a:extLst>
                      <a:ext uri="{FF2B5EF4-FFF2-40B4-BE49-F238E27FC236}">
                        <a16:creationId xmlns:a16="http://schemas.microsoft.com/office/drawing/2014/main" id="{A18B8EC4-F89A-31DB-EB13-EEBB8D950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45" name="Freeform 3394">
                    <a:extLst>
                      <a:ext uri="{FF2B5EF4-FFF2-40B4-BE49-F238E27FC236}">
                        <a16:creationId xmlns:a16="http://schemas.microsoft.com/office/drawing/2014/main" id="{51F32EFD-C3A7-B95D-D027-36085FBA22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46" name="Freeform 3395">
                    <a:extLst>
                      <a:ext uri="{FF2B5EF4-FFF2-40B4-BE49-F238E27FC236}">
                        <a16:creationId xmlns:a16="http://schemas.microsoft.com/office/drawing/2014/main" id="{8CD5CACA-CBE3-308E-207D-38B10274BB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247" name="Freeform 3396">
                    <a:extLst>
                      <a:ext uri="{FF2B5EF4-FFF2-40B4-BE49-F238E27FC236}">
                        <a16:creationId xmlns:a16="http://schemas.microsoft.com/office/drawing/2014/main" id="{F847245C-DFD9-7156-F331-31FACB5027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045" name="Freeform 3397">
                  <a:extLst>
                    <a:ext uri="{FF2B5EF4-FFF2-40B4-BE49-F238E27FC236}">
                      <a16:creationId xmlns:a16="http://schemas.microsoft.com/office/drawing/2014/main" id="{068A9EF9-1780-8F05-99AC-58A975BD6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2" y="408"/>
                  <a:ext cx="1174" cy="1322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224" name="Freeform 3398">
                  <a:extLst>
                    <a:ext uri="{FF2B5EF4-FFF2-40B4-BE49-F238E27FC236}">
                      <a16:creationId xmlns:a16="http://schemas.microsoft.com/office/drawing/2014/main" id="{AFE19483-FF95-BF94-6EFC-EE8CBE0D0F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5" name="Freeform 3399">
                  <a:extLst>
                    <a:ext uri="{FF2B5EF4-FFF2-40B4-BE49-F238E27FC236}">
                      <a16:creationId xmlns:a16="http://schemas.microsoft.com/office/drawing/2014/main" id="{6EF28C63-40CB-C5D5-3BE0-1F53951AB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6" name="Freeform 3400">
                  <a:extLst>
                    <a:ext uri="{FF2B5EF4-FFF2-40B4-BE49-F238E27FC236}">
                      <a16:creationId xmlns:a16="http://schemas.microsoft.com/office/drawing/2014/main" id="{CAAC9784-D6B3-0B8C-1183-087010DE3A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7" name="Freeform 3401">
                  <a:extLst>
                    <a:ext uri="{FF2B5EF4-FFF2-40B4-BE49-F238E27FC236}">
                      <a16:creationId xmlns:a16="http://schemas.microsoft.com/office/drawing/2014/main" id="{512BE95A-23B9-CB06-3531-468FBA24FA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8" name="Freeform 3402">
                  <a:extLst>
                    <a:ext uri="{FF2B5EF4-FFF2-40B4-BE49-F238E27FC236}">
                      <a16:creationId xmlns:a16="http://schemas.microsoft.com/office/drawing/2014/main" id="{C05ECB65-2C55-0F9B-18F4-68145AE93E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29" name="Freeform 3403">
                  <a:extLst>
                    <a:ext uri="{FF2B5EF4-FFF2-40B4-BE49-F238E27FC236}">
                      <a16:creationId xmlns:a16="http://schemas.microsoft.com/office/drawing/2014/main" id="{09642AC5-8058-9301-6204-1593DA7BF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0" name="Freeform 3404">
                  <a:extLst>
                    <a:ext uri="{FF2B5EF4-FFF2-40B4-BE49-F238E27FC236}">
                      <a16:creationId xmlns:a16="http://schemas.microsoft.com/office/drawing/2014/main" id="{C053BCFB-1902-F4FC-881C-1CF60B1D7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1" name="Freeform 3405">
                  <a:extLst>
                    <a:ext uri="{FF2B5EF4-FFF2-40B4-BE49-F238E27FC236}">
                      <a16:creationId xmlns:a16="http://schemas.microsoft.com/office/drawing/2014/main" id="{3D8A2114-4E1F-20DC-A9A3-AF2A1397E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2" name="Freeform 3406">
                  <a:extLst>
                    <a:ext uri="{FF2B5EF4-FFF2-40B4-BE49-F238E27FC236}">
                      <a16:creationId xmlns:a16="http://schemas.microsoft.com/office/drawing/2014/main" id="{70AEACD3-6BA4-75D9-CD5C-A03D45F6D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3" name="Freeform 3407">
                  <a:extLst>
                    <a:ext uri="{FF2B5EF4-FFF2-40B4-BE49-F238E27FC236}">
                      <a16:creationId xmlns:a16="http://schemas.microsoft.com/office/drawing/2014/main" id="{350080A5-4C36-1CAB-A164-932836091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4" name="Freeform 3408">
                  <a:extLst>
                    <a:ext uri="{FF2B5EF4-FFF2-40B4-BE49-F238E27FC236}">
                      <a16:creationId xmlns:a16="http://schemas.microsoft.com/office/drawing/2014/main" id="{B3100068-5A0D-AAAF-FBF8-0370C09CDF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5" name="Freeform 3409">
                  <a:extLst>
                    <a:ext uri="{FF2B5EF4-FFF2-40B4-BE49-F238E27FC236}">
                      <a16:creationId xmlns:a16="http://schemas.microsoft.com/office/drawing/2014/main" id="{75C5E2A9-883F-EFE5-C08D-ED4B25E24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6" name="Freeform 3410">
                  <a:extLst>
                    <a:ext uri="{FF2B5EF4-FFF2-40B4-BE49-F238E27FC236}">
                      <a16:creationId xmlns:a16="http://schemas.microsoft.com/office/drawing/2014/main" id="{E40678EA-4FB1-EA53-1799-99D521FAF0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7" name="Freeform 3411">
                  <a:extLst>
                    <a:ext uri="{FF2B5EF4-FFF2-40B4-BE49-F238E27FC236}">
                      <a16:creationId xmlns:a16="http://schemas.microsoft.com/office/drawing/2014/main" id="{6AA1173A-6208-3379-19CB-DFBE4EBB65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8" name="Freeform 3412">
                  <a:extLst>
                    <a:ext uri="{FF2B5EF4-FFF2-40B4-BE49-F238E27FC236}">
                      <a16:creationId xmlns:a16="http://schemas.microsoft.com/office/drawing/2014/main" id="{48BBB96C-373B-E75C-1E30-09A5AD4A4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39" name="Freeform 3413">
                  <a:extLst>
                    <a:ext uri="{FF2B5EF4-FFF2-40B4-BE49-F238E27FC236}">
                      <a16:creationId xmlns:a16="http://schemas.microsoft.com/office/drawing/2014/main" id="{339EC016-B717-DD41-6A52-89C696A9BE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0" name="Freeform 3414">
                  <a:extLst>
                    <a:ext uri="{FF2B5EF4-FFF2-40B4-BE49-F238E27FC236}">
                      <a16:creationId xmlns:a16="http://schemas.microsoft.com/office/drawing/2014/main" id="{56F2A39E-BB83-D7EC-9071-88D48EE4DE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1" name="Freeform 3415">
                  <a:extLst>
                    <a:ext uri="{FF2B5EF4-FFF2-40B4-BE49-F238E27FC236}">
                      <a16:creationId xmlns:a16="http://schemas.microsoft.com/office/drawing/2014/main" id="{CA8B7F1D-6AF5-32F7-091E-CD0DB02D4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42" name="Freeform 3416">
                  <a:extLst>
                    <a:ext uri="{FF2B5EF4-FFF2-40B4-BE49-F238E27FC236}">
                      <a16:creationId xmlns:a16="http://schemas.microsoft.com/office/drawing/2014/main" id="{8ECF19B4-AD21-4250-AA03-7DCD5DC46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065" name="Group 3417">
            <a:extLst>
              <a:ext uri="{FF2B5EF4-FFF2-40B4-BE49-F238E27FC236}">
                <a16:creationId xmlns:a16="http://schemas.microsoft.com/office/drawing/2014/main" id="{A4653701-37ED-DD3C-CC80-EBA03FE2E55C}"/>
              </a:ext>
            </a:extLst>
          </p:cNvPr>
          <p:cNvGrpSpPr>
            <a:grpSpLocks/>
          </p:cNvGrpSpPr>
          <p:nvPr/>
        </p:nvGrpSpPr>
        <p:grpSpPr bwMode="auto">
          <a:xfrm rot="1549051">
            <a:off x="2743200" y="3733800"/>
            <a:ext cx="2133600" cy="3048000"/>
            <a:chOff x="2544" y="432"/>
            <a:chExt cx="2112" cy="3566"/>
          </a:xfrm>
        </p:grpSpPr>
        <p:grpSp>
          <p:nvGrpSpPr>
            <p:cNvPr id="22109" name="Group 3418">
              <a:extLst>
                <a:ext uri="{FF2B5EF4-FFF2-40B4-BE49-F238E27FC236}">
                  <a16:creationId xmlns:a16="http://schemas.microsoft.com/office/drawing/2014/main" id="{18B1608E-791E-FE20-9422-6CF6A89F3235}"/>
                </a:ext>
              </a:extLst>
            </p:cNvPr>
            <p:cNvGrpSpPr>
              <a:grpSpLocks/>
            </p:cNvGrpSpPr>
            <p:nvPr/>
          </p:nvGrpSpPr>
          <p:grpSpPr bwMode="auto">
            <a:xfrm rot="-3127833">
              <a:off x="4033" y="2879"/>
              <a:ext cx="477" cy="768"/>
              <a:chOff x="2400" y="3648"/>
              <a:chExt cx="795" cy="1087"/>
            </a:xfrm>
          </p:grpSpPr>
          <p:sp>
            <p:nvSpPr>
              <p:cNvPr id="22213" name="Freeform 3419">
                <a:extLst>
                  <a:ext uri="{FF2B5EF4-FFF2-40B4-BE49-F238E27FC236}">
                    <a16:creationId xmlns:a16="http://schemas.microsoft.com/office/drawing/2014/main" id="{AE1F1E53-7AB6-2883-963A-03918CFB4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3420">
                <a:extLst>
                  <a:ext uri="{FF2B5EF4-FFF2-40B4-BE49-F238E27FC236}">
                    <a16:creationId xmlns:a16="http://schemas.microsoft.com/office/drawing/2014/main" id="{C37ACC50-0DDE-8BAF-041A-7F42D5A47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610"/>
                <a:ext cx="532" cy="796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2110" name="Group 3421">
              <a:extLst>
                <a:ext uri="{FF2B5EF4-FFF2-40B4-BE49-F238E27FC236}">
                  <a16:creationId xmlns:a16="http://schemas.microsoft.com/office/drawing/2014/main" id="{B79C0A75-5FB7-50CB-FE38-BC18F72EB5FF}"/>
                </a:ext>
              </a:extLst>
            </p:cNvPr>
            <p:cNvGrpSpPr>
              <a:grpSpLocks/>
            </p:cNvGrpSpPr>
            <p:nvPr/>
          </p:nvGrpSpPr>
          <p:grpSpPr bwMode="auto">
            <a:xfrm rot="789229">
              <a:off x="3456" y="2976"/>
              <a:ext cx="348" cy="1022"/>
              <a:chOff x="4080" y="3312"/>
              <a:chExt cx="384" cy="720"/>
            </a:xfrm>
          </p:grpSpPr>
          <p:sp>
            <p:nvSpPr>
              <p:cNvPr id="31070" name="Freeform 3422">
                <a:extLst>
                  <a:ext uri="{FF2B5EF4-FFF2-40B4-BE49-F238E27FC236}">
                    <a16:creationId xmlns:a16="http://schemas.microsoft.com/office/drawing/2014/main" id="{ABBFC8B8-1EEB-BA56-18DF-01DD5E668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3310"/>
                <a:ext cx="343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212" name="Freeform 3423">
                <a:extLst>
                  <a:ext uri="{FF2B5EF4-FFF2-40B4-BE49-F238E27FC236}">
                    <a16:creationId xmlns:a16="http://schemas.microsoft.com/office/drawing/2014/main" id="{8BBAEBA2-2EE8-BE63-C379-F0CE1DE8A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111" name="Group 3424">
              <a:extLst>
                <a:ext uri="{FF2B5EF4-FFF2-40B4-BE49-F238E27FC236}">
                  <a16:creationId xmlns:a16="http://schemas.microsoft.com/office/drawing/2014/main" id="{1EDABE07-A935-EAAA-E789-BC673B4DA830}"/>
                </a:ext>
              </a:extLst>
            </p:cNvPr>
            <p:cNvGrpSpPr>
              <a:grpSpLocks/>
            </p:cNvGrpSpPr>
            <p:nvPr/>
          </p:nvGrpSpPr>
          <p:grpSpPr bwMode="auto">
            <a:xfrm rot="-778787">
              <a:off x="2544" y="432"/>
              <a:ext cx="1728" cy="2891"/>
              <a:chOff x="2976" y="576"/>
              <a:chExt cx="1728" cy="2891"/>
            </a:xfrm>
          </p:grpSpPr>
          <p:grpSp>
            <p:nvGrpSpPr>
              <p:cNvPr id="22112" name="Group 3425">
                <a:extLst>
                  <a:ext uri="{FF2B5EF4-FFF2-40B4-BE49-F238E27FC236}">
                    <a16:creationId xmlns:a16="http://schemas.microsoft.com/office/drawing/2014/main" id="{B40BFDB2-5061-61E1-C9B3-8091C2ACFC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2144" name="Group 3426">
                  <a:extLst>
                    <a:ext uri="{FF2B5EF4-FFF2-40B4-BE49-F238E27FC236}">
                      <a16:creationId xmlns:a16="http://schemas.microsoft.com/office/drawing/2014/main" id="{7D8229C8-C007-E5EC-2D8D-5D1BA9118F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2150" name="Group 3427">
                    <a:extLst>
                      <a:ext uri="{FF2B5EF4-FFF2-40B4-BE49-F238E27FC236}">
                        <a16:creationId xmlns:a16="http://schemas.microsoft.com/office/drawing/2014/main" id="{9B3E3056-CFC8-F886-2EA0-119C193D234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2183" name="Freeform 3428">
                      <a:extLst>
                        <a:ext uri="{FF2B5EF4-FFF2-40B4-BE49-F238E27FC236}">
                          <a16:creationId xmlns:a16="http://schemas.microsoft.com/office/drawing/2014/main" id="{04DC431F-9474-4B73-547A-5BAA58511D7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84" name="Freeform 3429">
                      <a:extLst>
                        <a:ext uri="{FF2B5EF4-FFF2-40B4-BE49-F238E27FC236}">
                          <a16:creationId xmlns:a16="http://schemas.microsoft.com/office/drawing/2014/main" id="{E4D91E17-D72C-B3C2-A40C-4F7AFB660E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85" name="Freeform 3430">
                      <a:extLst>
                        <a:ext uri="{FF2B5EF4-FFF2-40B4-BE49-F238E27FC236}">
                          <a16:creationId xmlns:a16="http://schemas.microsoft.com/office/drawing/2014/main" id="{8FE831FA-02B3-44E7-8DAF-7C831693237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86" name="Freeform 3431">
                      <a:extLst>
                        <a:ext uri="{FF2B5EF4-FFF2-40B4-BE49-F238E27FC236}">
                          <a16:creationId xmlns:a16="http://schemas.microsoft.com/office/drawing/2014/main" id="{8D420FA5-66D3-D2E0-4985-8EDBC25E6E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87" name="Freeform 3432">
                      <a:extLst>
                        <a:ext uri="{FF2B5EF4-FFF2-40B4-BE49-F238E27FC236}">
                          <a16:creationId xmlns:a16="http://schemas.microsoft.com/office/drawing/2014/main" id="{0479FCC6-AD3E-9141-E9A4-D1C7CFC72E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88" name="Freeform 3433">
                      <a:extLst>
                        <a:ext uri="{FF2B5EF4-FFF2-40B4-BE49-F238E27FC236}">
                          <a16:creationId xmlns:a16="http://schemas.microsoft.com/office/drawing/2014/main" id="{5E57FB6A-9ACE-E555-5E6C-C0E6A00BBB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89" name="Freeform 3434">
                      <a:extLst>
                        <a:ext uri="{FF2B5EF4-FFF2-40B4-BE49-F238E27FC236}">
                          <a16:creationId xmlns:a16="http://schemas.microsoft.com/office/drawing/2014/main" id="{A19FFC06-C9F3-1021-FB07-5D3BC17F17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0" name="Freeform 3435">
                      <a:extLst>
                        <a:ext uri="{FF2B5EF4-FFF2-40B4-BE49-F238E27FC236}">
                          <a16:creationId xmlns:a16="http://schemas.microsoft.com/office/drawing/2014/main" id="{64822F08-231C-ECD7-69F0-3723C21FA9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1" name="Freeform 3436">
                      <a:extLst>
                        <a:ext uri="{FF2B5EF4-FFF2-40B4-BE49-F238E27FC236}">
                          <a16:creationId xmlns:a16="http://schemas.microsoft.com/office/drawing/2014/main" id="{9837D741-5342-4772-39AC-C1F44D36D68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2" name="Freeform 3437">
                      <a:extLst>
                        <a:ext uri="{FF2B5EF4-FFF2-40B4-BE49-F238E27FC236}">
                          <a16:creationId xmlns:a16="http://schemas.microsoft.com/office/drawing/2014/main" id="{22A43557-ECC1-C403-C700-BFC46FA7B3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3" name="Freeform 3438">
                      <a:extLst>
                        <a:ext uri="{FF2B5EF4-FFF2-40B4-BE49-F238E27FC236}">
                          <a16:creationId xmlns:a16="http://schemas.microsoft.com/office/drawing/2014/main" id="{F97507F8-0EBD-C436-322F-5E2696B02B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4" name="Freeform 3439">
                      <a:extLst>
                        <a:ext uri="{FF2B5EF4-FFF2-40B4-BE49-F238E27FC236}">
                          <a16:creationId xmlns:a16="http://schemas.microsoft.com/office/drawing/2014/main" id="{9BB00422-4851-9BD3-BD60-1FD6E81108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5" name="Freeform 3440">
                      <a:extLst>
                        <a:ext uri="{FF2B5EF4-FFF2-40B4-BE49-F238E27FC236}">
                          <a16:creationId xmlns:a16="http://schemas.microsoft.com/office/drawing/2014/main" id="{A8DFA905-31F3-4F74-FE17-8FFE48062EA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6" name="Freeform 3441">
                      <a:extLst>
                        <a:ext uri="{FF2B5EF4-FFF2-40B4-BE49-F238E27FC236}">
                          <a16:creationId xmlns:a16="http://schemas.microsoft.com/office/drawing/2014/main" id="{8C6CE3B9-8888-4937-9F50-729D373D72F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7" name="Freeform 3442">
                      <a:extLst>
                        <a:ext uri="{FF2B5EF4-FFF2-40B4-BE49-F238E27FC236}">
                          <a16:creationId xmlns:a16="http://schemas.microsoft.com/office/drawing/2014/main" id="{A3A56831-86F3-CFE7-915C-A2C990459B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8" name="Freeform 3443">
                      <a:extLst>
                        <a:ext uri="{FF2B5EF4-FFF2-40B4-BE49-F238E27FC236}">
                          <a16:creationId xmlns:a16="http://schemas.microsoft.com/office/drawing/2014/main" id="{BEB7E1F9-33A4-E8FD-A08A-629BCFF15F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99" name="Freeform 3444">
                      <a:extLst>
                        <a:ext uri="{FF2B5EF4-FFF2-40B4-BE49-F238E27FC236}">
                          <a16:creationId xmlns:a16="http://schemas.microsoft.com/office/drawing/2014/main" id="{8B1DC738-9CBC-5A37-6C0E-D4FADDA42E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00" name="Freeform 3445">
                      <a:extLst>
                        <a:ext uri="{FF2B5EF4-FFF2-40B4-BE49-F238E27FC236}">
                          <a16:creationId xmlns:a16="http://schemas.microsoft.com/office/drawing/2014/main" id="{78B03596-CACC-BC4B-D051-D9B017FE1C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01" name="Freeform 3446">
                      <a:extLst>
                        <a:ext uri="{FF2B5EF4-FFF2-40B4-BE49-F238E27FC236}">
                          <a16:creationId xmlns:a16="http://schemas.microsoft.com/office/drawing/2014/main" id="{8665834E-45DA-51DC-EE52-0A2525263F6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02" name="Freeform 3447">
                      <a:extLst>
                        <a:ext uri="{FF2B5EF4-FFF2-40B4-BE49-F238E27FC236}">
                          <a16:creationId xmlns:a16="http://schemas.microsoft.com/office/drawing/2014/main" id="{FF53B74A-523B-569B-D263-6C6D9C986A2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096" name="Freeform 3448">
                      <a:extLst>
                        <a:ext uri="{FF2B5EF4-FFF2-40B4-BE49-F238E27FC236}">
                          <a16:creationId xmlns:a16="http://schemas.microsoft.com/office/drawing/2014/main" id="{EE034B75-7A77-9424-951A-04CC7261743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7" y="1677"/>
                      <a:ext cx="239" cy="132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097" name="Freeform 3449">
                      <a:extLst>
                        <a:ext uri="{FF2B5EF4-FFF2-40B4-BE49-F238E27FC236}">
                          <a16:creationId xmlns:a16="http://schemas.microsoft.com/office/drawing/2014/main" id="{DB6724C5-FD5E-E37A-5650-366E6B6189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4" y="1541"/>
                      <a:ext cx="568" cy="491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098" name="Freeform 3450">
                      <a:extLst>
                        <a:ext uri="{FF2B5EF4-FFF2-40B4-BE49-F238E27FC236}">
                          <a16:creationId xmlns:a16="http://schemas.microsoft.com/office/drawing/2014/main" id="{EE69F3E1-2B6B-43F7-F869-40DA7F12AC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24" y="1778"/>
                      <a:ext cx="194" cy="212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099" name="Freeform 3451">
                      <a:extLst>
                        <a:ext uri="{FF2B5EF4-FFF2-40B4-BE49-F238E27FC236}">
                          <a16:creationId xmlns:a16="http://schemas.microsoft.com/office/drawing/2014/main" id="{2DE91E55-0E42-AC5F-F40C-C1A4126060C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68" y="1847"/>
                      <a:ext cx="205" cy="169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2207" name="Freeform 3452">
                      <a:extLst>
                        <a:ext uri="{FF2B5EF4-FFF2-40B4-BE49-F238E27FC236}">
                          <a16:creationId xmlns:a16="http://schemas.microsoft.com/office/drawing/2014/main" id="{8C9E453D-4C6D-1418-3427-AD9A31AB1B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08" name="Freeform 3453">
                      <a:extLst>
                        <a:ext uri="{FF2B5EF4-FFF2-40B4-BE49-F238E27FC236}">
                          <a16:creationId xmlns:a16="http://schemas.microsoft.com/office/drawing/2014/main" id="{AF335035-3B60-3A48-4BDE-E9550A6F10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09" name="Freeform 3454">
                      <a:extLst>
                        <a:ext uri="{FF2B5EF4-FFF2-40B4-BE49-F238E27FC236}">
                          <a16:creationId xmlns:a16="http://schemas.microsoft.com/office/drawing/2014/main" id="{14569002-0A72-9C67-4AFE-45E7C7520E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210" name="Freeform 3455">
                      <a:extLst>
                        <a:ext uri="{FF2B5EF4-FFF2-40B4-BE49-F238E27FC236}">
                          <a16:creationId xmlns:a16="http://schemas.microsoft.com/office/drawing/2014/main" id="{BA7D7686-0A87-A987-2148-E24BCEC5F5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151" name="Oval 3456">
                    <a:extLst>
                      <a:ext uri="{FF2B5EF4-FFF2-40B4-BE49-F238E27FC236}">
                        <a16:creationId xmlns:a16="http://schemas.microsoft.com/office/drawing/2014/main" id="{97D42AEE-F6D4-2ED8-584D-CB2394D5E1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2" name="Oval 3457">
                    <a:extLst>
                      <a:ext uri="{FF2B5EF4-FFF2-40B4-BE49-F238E27FC236}">
                        <a16:creationId xmlns:a16="http://schemas.microsoft.com/office/drawing/2014/main" id="{2ADAA5E1-0FFB-5B6C-CAC1-03F45B3A28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3" name="Oval 3458">
                    <a:extLst>
                      <a:ext uri="{FF2B5EF4-FFF2-40B4-BE49-F238E27FC236}">
                        <a16:creationId xmlns:a16="http://schemas.microsoft.com/office/drawing/2014/main" id="{6F2AB40D-CDAA-950E-C861-7D488612D7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4" name="Oval 3459">
                    <a:extLst>
                      <a:ext uri="{FF2B5EF4-FFF2-40B4-BE49-F238E27FC236}">
                        <a16:creationId xmlns:a16="http://schemas.microsoft.com/office/drawing/2014/main" id="{B51D39F3-DFB3-0A59-CBB3-7FD8F1EA624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5" name="Oval 3460">
                    <a:extLst>
                      <a:ext uri="{FF2B5EF4-FFF2-40B4-BE49-F238E27FC236}">
                        <a16:creationId xmlns:a16="http://schemas.microsoft.com/office/drawing/2014/main" id="{F5A64D92-BAF2-F3A2-47FE-028E8AC9E3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6" name="Oval 3461">
                    <a:extLst>
                      <a:ext uri="{FF2B5EF4-FFF2-40B4-BE49-F238E27FC236}">
                        <a16:creationId xmlns:a16="http://schemas.microsoft.com/office/drawing/2014/main" id="{4771EA7B-53F0-D53A-0628-C17E3B0C6F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7" name="Oval 3462">
                    <a:extLst>
                      <a:ext uri="{FF2B5EF4-FFF2-40B4-BE49-F238E27FC236}">
                        <a16:creationId xmlns:a16="http://schemas.microsoft.com/office/drawing/2014/main" id="{0887C74D-AF52-E972-8809-4B816286A8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8" name="Oval 3463">
                    <a:extLst>
                      <a:ext uri="{FF2B5EF4-FFF2-40B4-BE49-F238E27FC236}">
                        <a16:creationId xmlns:a16="http://schemas.microsoft.com/office/drawing/2014/main" id="{8525D5F6-0CEC-019A-79BF-A5D14F8E9F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59" name="Oval 3464">
                    <a:extLst>
                      <a:ext uri="{FF2B5EF4-FFF2-40B4-BE49-F238E27FC236}">
                        <a16:creationId xmlns:a16="http://schemas.microsoft.com/office/drawing/2014/main" id="{B1E2D99E-21DF-0DEA-7B05-4B83925ED6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0" name="Oval 3465">
                    <a:extLst>
                      <a:ext uri="{FF2B5EF4-FFF2-40B4-BE49-F238E27FC236}">
                        <a16:creationId xmlns:a16="http://schemas.microsoft.com/office/drawing/2014/main" id="{7465BCCD-6601-9724-A503-5A8C8786BD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1" name="Oval 3466">
                    <a:extLst>
                      <a:ext uri="{FF2B5EF4-FFF2-40B4-BE49-F238E27FC236}">
                        <a16:creationId xmlns:a16="http://schemas.microsoft.com/office/drawing/2014/main" id="{4AD0CCFB-996D-F157-11DC-79743575EE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2" name="Oval 3467">
                    <a:extLst>
                      <a:ext uri="{FF2B5EF4-FFF2-40B4-BE49-F238E27FC236}">
                        <a16:creationId xmlns:a16="http://schemas.microsoft.com/office/drawing/2014/main" id="{62D0B9C4-C4BA-3E90-EFA3-FD86E1FFA4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3" name="Oval 3468">
                    <a:extLst>
                      <a:ext uri="{FF2B5EF4-FFF2-40B4-BE49-F238E27FC236}">
                        <a16:creationId xmlns:a16="http://schemas.microsoft.com/office/drawing/2014/main" id="{C5CAAE9B-EB08-1219-C634-559005E44A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4" name="Oval 3469">
                    <a:extLst>
                      <a:ext uri="{FF2B5EF4-FFF2-40B4-BE49-F238E27FC236}">
                        <a16:creationId xmlns:a16="http://schemas.microsoft.com/office/drawing/2014/main" id="{EEEB3FD7-041D-AB18-816E-9B34C1A73E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5" name="Oval 3470">
                    <a:extLst>
                      <a:ext uri="{FF2B5EF4-FFF2-40B4-BE49-F238E27FC236}">
                        <a16:creationId xmlns:a16="http://schemas.microsoft.com/office/drawing/2014/main" id="{4CFB987B-6863-AA80-4D9D-6D126FB9D1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6" name="Oval 3471">
                    <a:extLst>
                      <a:ext uri="{FF2B5EF4-FFF2-40B4-BE49-F238E27FC236}">
                        <a16:creationId xmlns:a16="http://schemas.microsoft.com/office/drawing/2014/main" id="{7D8CEC77-3577-EDB2-3526-2DBA87EB34A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7" name="Oval 3472">
                    <a:extLst>
                      <a:ext uri="{FF2B5EF4-FFF2-40B4-BE49-F238E27FC236}">
                        <a16:creationId xmlns:a16="http://schemas.microsoft.com/office/drawing/2014/main" id="{C81F7FD8-22FA-DB50-FEE3-25FC18B0FD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8" name="Oval 3473">
                    <a:extLst>
                      <a:ext uri="{FF2B5EF4-FFF2-40B4-BE49-F238E27FC236}">
                        <a16:creationId xmlns:a16="http://schemas.microsoft.com/office/drawing/2014/main" id="{3AF05B62-AC1A-C400-49C8-CA396E063E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69" name="Oval 3474">
                    <a:extLst>
                      <a:ext uri="{FF2B5EF4-FFF2-40B4-BE49-F238E27FC236}">
                        <a16:creationId xmlns:a16="http://schemas.microsoft.com/office/drawing/2014/main" id="{FF0C439F-3349-5F36-7138-250C10E14D3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0" name="Oval 3475">
                    <a:extLst>
                      <a:ext uri="{FF2B5EF4-FFF2-40B4-BE49-F238E27FC236}">
                        <a16:creationId xmlns:a16="http://schemas.microsoft.com/office/drawing/2014/main" id="{4D7E2A77-3B66-59B1-CDEC-981CE75A37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1" name="Oval 3476">
                    <a:extLst>
                      <a:ext uri="{FF2B5EF4-FFF2-40B4-BE49-F238E27FC236}">
                        <a16:creationId xmlns:a16="http://schemas.microsoft.com/office/drawing/2014/main" id="{6ED21FC1-0EBE-44F1-26D2-06E105BAB3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2" name="Oval 3477">
                    <a:extLst>
                      <a:ext uri="{FF2B5EF4-FFF2-40B4-BE49-F238E27FC236}">
                        <a16:creationId xmlns:a16="http://schemas.microsoft.com/office/drawing/2014/main" id="{92591473-3FA3-B88F-6C8B-2DCC1488DD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3" name="Oval 3478">
                    <a:extLst>
                      <a:ext uri="{FF2B5EF4-FFF2-40B4-BE49-F238E27FC236}">
                        <a16:creationId xmlns:a16="http://schemas.microsoft.com/office/drawing/2014/main" id="{F327BCEC-8711-E384-6527-7221277B62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4" name="Oval 3479">
                    <a:extLst>
                      <a:ext uri="{FF2B5EF4-FFF2-40B4-BE49-F238E27FC236}">
                        <a16:creationId xmlns:a16="http://schemas.microsoft.com/office/drawing/2014/main" id="{44317C92-9713-C0DB-653E-EB2337B502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5" name="Oval 3480">
                    <a:extLst>
                      <a:ext uri="{FF2B5EF4-FFF2-40B4-BE49-F238E27FC236}">
                        <a16:creationId xmlns:a16="http://schemas.microsoft.com/office/drawing/2014/main" id="{9FF0B1AE-E89B-A9F4-6A8E-506818B8F6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6" name="Oval 3481">
                    <a:extLst>
                      <a:ext uri="{FF2B5EF4-FFF2-40B4-BE49-F238E27FC236}">
                        <a16:creationId xmlns:a16="http://schemas.microsoft.com/office/drawing/2014/main" id="{71842990-F86E-19BE-AF28-3D1DC4E24F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7" name="Freeform 3482">
                    <a:extLst>
                      <a:ext uri="{FF2B5EF4-FFF2-40B4-BE49-F238E27FC236}">
                        <a16:creationId xmlns:a16="http://schemas.microsoft.com/office/drawing/2014/main" id="{EAB29756-B631-5507-32C0-EF1B4C7439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78" name="Oval 3483">
                    <a:extLst>
                      <a:ext uri="{FF2B5EF4-FFF2-40B4-BE49-F238E27FC236}">
                        <a16:creationId xmlns:a16="http://schemas.microsoft.com/office/drawing/2014/main" id="{E696ED8C-C6EE-2AE9-1505-770CAEF1A2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79" name="Oval 3484">
                    <a:extLst>
                      <a:ext uri="{FF2B5EF4-FFF2-40B4-BE49-F238E27FC236}">
                        <a16:creationId xmlns:a16="http://schemas.microsoft.com/office/drawing/2014/main" id="{661D6CDF-395F-67B9-A051-39185EFF76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80" name="Oval 3485">
                    <a:extLst>
                      <a:ext uri="{FF2B5EF4-FFF2-40B4-BE49-F238E27FC236}">
                        <a16:creationId xmlns:a16="http://schemas.microsoft.com/office/drawing/2014/main" id="{5CE3190D-DF03-E41F-B0A4-88DDF4868F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81" name="Oval 3486">
                    <a:extLst>
                      <a:ext uri="{FF2B5EF4-FFF2-40B4-BE49-F238E27FC236}">
                        <a16:creationId xmlns:a16="http://schemas.microsoft.com/office/drawing/2014/main" id="{DE9C6714-1E62-4495-76D2-ED876B296D4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182" name="Oval 3487">
                    <a:extLst>
                      <a:ext uri="{FF2B5EF4-FFF2-40B4-BE49-F238E27FC236}">
                        <a16:creationId xmlns:a16="http://schemas.microsoft.com/office/drawing/2014/main" id="{6E6B958F-BC6B-698B-E256-CD995378DE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136" name="Freeform 3488">
                  <a:extLst>
                    <a:ext uri="{FF2B5EF4-FFF2-40B4-BE49-F238E27FC236}">
                      <a16:creationId xmlns:a16="http://schemas.microsoft.com/office/drawing/2014/main" id="{BD247EE7-A2AD-6E89-E36F-EC43B4DE8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9" y="1026"/>
                  <a:ext cx="766" cy="384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137" name="Freeform 3489">
                  <a:extLst>
                    <a:ext uri="{FF2B5EF4-FFF2-40B4-BE49-F238E27FC236}">
                      <a16:creationId xmlns:a16="http://schemas.microsoft.com/office/drawing/2014/main" id="{EF79DC9D-1600-010E-8AB1-1C405770FD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94" y="1207"/>
                  <a:ext cx="250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138" name="Freeform 3490">
                  <a:extLst>
                    <a:ext uri="{FF2B5EF4-FFF2-40B4-BE49-F238E27FC236}">
                      <a16:creationId xmlns:a16="http://schemas.microsoft.com/office/drawing/2014/main" id="{10CFA30B-2C44-C10C-33B6-7A1F80DF5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5" y="1262"/>
                  <a:ext cx="254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148" name="Freeform 3491">
                  <a:extLst>
                    <a:ext uri="{FF2B5EF4-FFF2-40B4-BE49-F238E27FC236}">
                      <a16:creationId xmlns:a16="http://schemas.microsoft.com/office/drawing/2014/main" id="{6CAB7F51-6CB4-729B-6CC4-2B9BD1C39F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49" name="Freeform 3492">
                  <a:extLst>
                    <a:ext uri="{FF2B5EF4-FFF2-40B4-BE49-F238E27FC236}">
                      <a16:creationId xmlns:a16="http://schemas.microsoft.com/office/drawing/2014/main" id="{F8E09C05-337C-A4B1-406E-4ECB237C7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113" name="Group 3493">
                <a:extLst>
                  <a:ext uri="{FF2B5EF4-FFF2-40B4-BE49-F238E27FC236}">
                    <a16:creationId xmlns:a16="http://schemas.microsoft.com/office/drawing/2014/main" id="{E8727C13-2CB8-095B-93EF-D823735131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142" name="Freeform 3494">
                  <a:extLst>
                    <a:ext uri="{FF2B5EF4-FFF2-40B4-BE49-F238E27FC236}">
                      <a16:creationId xmlns:a16="http://schemas.microsoft.com/office/drawing/2014/main" id="{4804EB9C-B39A-35BF-0F52-3AF5A812F0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11" y="368"/>
                  <a:ext cx="1170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143" name="Freeform 3495">
                  <a:extLst>
                    <a:ext uri="{FF2B5EF4-FFF2-40B4-BE49-F238E27FC236}">
                      <a16:creationId xmlns:a16="http://schemas.microsoft.com/office/drawing/2014/main" id="{B710716F-62F0-8E1B-C9F0-B6CE2D152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53" y="1071"/>
                  <a:ext cx="3261" cy="2922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2116" name="Group 3496">
                  <a:extLst>
                    <a:ext uri="{FF2B5EF4-FFF2-40B4-BE49-F238E27FC236}">
                      <a16:creationId xmlns:a16="http://schemas.microsoft.com/office/drawing/2014/main" id="{F961F62D-4083-D160-8177-2FCC49EBD3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2137" name="Group 3497">
                    <a:extLst>
                      <a:ext uri="{FF2B5EF4-FFF2-40B4-BE49-F238E27FC236}">
                        <a16:creationId xmlns:a16="http://schemas.microsoft.com/office/drawing/2014/main" id="{DFD66ACF-4BF3-C38A-FFB7-E9B1A446A7A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2142" name="Freeform 3498">
                      <a:extLst>
                        <a:ext uri="{FF2B5EF4-FFF2-40B4-BE49-F238E27FC236}">
                          <a16:creationId xmlns:a16="http://schemas.microsoft.com/office/drawing/2014/main" id="{5E81A4F8-5E52-D0B5-EFD4-D91B1F7D48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43" name="Freeform 3499">
                      <a:extLst>
                        <a:ext uri="{FF2B5EF4-FFF2-40B4-BE49-F238E27FC236}">
                          <a16:creationId xmlns:a16="http://schemas.microsoft.com/office/drawing/2014/main" id="{16E94FBF-0B68-EA80-2380-C1A8A14541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138" name="Freeform 3500">
                    <a:extLst>
                      <a:ext uri="{FF2B5EF4-FFF2-40B4-BE49-F238E27FC236}">
                        <a16:creationId xmlns:a16="http://schemas.microsoft.com/office/drawing/2014/main" id="{2711C621-CF1D-C7C8-67A7-F7291304F6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39" name="Freeform 3501">
                    <a:extLst>
                      <a:ext uri="{FF2B5EF4-FFF2-40B4-BE49-F238E27FC236}">
                        <a16:creationId xmlns:a16="http://schemas.microsoft.com/office/drawing/2014/main" id="{766A5CE9-A25A-9D6F-4E2C-AA1273B978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40" name="Freeform 3502">
                    <a:extLst>
                      <a:ext uri="{FF2B5EF4-FFF2-40B4-BE49-F238E27FC236}">
                        <a16:creationId xmlns:a16="http://schemas.microsoft.com/office/drawing/2014/main" id="{D9D6BF3E-6ED1-F332-D85A-0CF99A27FC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141" name="Freeform 3503">
                    <a:extLst>
                      <a:ext uri="{FF2B5EF4-FFF2-40B4-BE49-F238E27FC236}">
                        <a16:creationId xmlns:a16="http://schemas.microsoft.com/office/drawing/2014/main" id="{F196B1C3-B65C-2A05-6465-D2545EE468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152" name="Freeform 3504">
                  <a:extLst>
                    <a:ext uri="{FF2B5EF4-FFF2-40B4-BE49-F238E27FC236}">
                      <a16:creationId xmlns:a16="http://schemas.microsoft.com/office/drawing/2014/main" id="{3C6327A0-7AF3-81CF-75CC-D6E8CF8AA8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4" y="373"/>
                  <a:ext cx="1170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118" name="Freeform 3505">
                  <a:extLst>
                    <a:ext uri="{FF2B5EF4-FFF2-40B4-BE49-F238E27FC236}">
                      <a16:creationId xmlns:a16="http://schemas.microsoft.com/office/drawing/2014/main" id="{4986F77C-B6E2-C27F-42D7-FFB7BDAEEF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19" name="Freeform 3506">
                  <a:extLst>
                    <a:ext uri="{FF2B5EF4-FFF2-40B4-BE49-F238E27FC236}">
                      <a16:creationId xmlns:a16="http://schemas.microsoft.com/office/drawing/2014/main" id="{1AC494D4-70E6-24DD-0D56-00A00D5FEF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0" name="Freeform 3507">
                  <a:extLst>
                    <a:ext uri="{FF2B5EF4-FFF2-40B4-BE49-F238E27FC236}">
                      <a16:creationId xmlns:a16="http://schemas.microsoft.com/office/drawing/2014/main" id="{8D1E18FF-25CE-EC85-5887-DF1E955B2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1" name="Freeform 3508">
                  <a:extLst>
                    <a:ext uri="{FF2B5EF4-FFF2-40B4-BE49-F238E27FC236}">
                      <a16:creationId xmlns:a16="http://schemas.microsoft.com/office/drawing/2014/main" id="{E9298F01-6E19-6126-BFC2-8226123EC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2" name="Freeform 3509">
                  <a:extLst>
                    <a:ext uri="{FF2B5EF4-FFF2-40B4-BE49-F238E27FC236}">
                      <a16:creationId xmlns:a16="http://schemas.microsoft.com/office/drawing/2014/main" id="{9E28B4D6-68FA-D4C1-01CD-6E5A71354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3" name="Freeform 3510">
                  <a:extLst>
                    <a:ext uri="{FF2B5EF4-FFF2-40B4-BE49-F238E27FC236}">
                      <a16:creationId xmlns:a16="http://schemas.microsoft.com/office/drawing/2014/main" id="{40CF31A1-DD60-F9C5-5B7D-F4B23D89E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4" name="Freeform 3511">
                  <a:extLst>
                    <a:ext uri="{FF2B5EF4-FFF2-40B4-BE49-F238E27FC236}">
                      <a16:creationId xmlns:a16="http://schemas.microsoft.com/office/drawing/2014/main" id="{22D08377-3FB4-0E49-BF63-B6CD685ED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5" name="Freeform 3512">
                  <a:extLst>
                    <a:ext uri="{FF2B5EF4-FFF2-40B4-BE49-F238E27FC236}">
                      <a16:creationId xmlns:a16="http://schemas.microsoft.com/office/drawing/2014/main" id="{B06FE9A1-E909-FD33-23CD-0D0BC660D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6" name="Freeform 3513">
                  <a:extLst>
                    <a:ext uri="{FF2B5EF4-FFF2-40B4-BE49-F238E27FC236}">
                      <a16:creationId xmlns:a16="http://schemas.microsoft.com/office/drawing/2014/main" id="{F6CCC944-6CF5-FB78-2270-E2B5B4393A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7" name="Freeform 3514">
                  <a:extLst>
                    <a:ext uri="{FF2B5EF4-FFF2-40B4-BE49-F238E27FC236}">
                      <a16:creationId xmlns:a16="http://schemas.microsoft.com/office/drawing/2014/main" id="{7FC4A12C-9FBF-578A-1B33-13AB9A4D7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8" name="Freeform 3515">
                  <a:extLst>
                    <a:ext uri="{FF2B5EF4-FFF2-40B4-BE49-F238E27FC236}">
                      <a16:creationId xmlns:a16="http://schemas.microsoft.com/office/drawing/2014/main" id="{5D16BC6D-2AB5-A33E-9D10-9063844C16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29" name="Freeform 3516">
                  <a:extLst>
                    <a:ext uri="{FF2B5EF4-FFF2-40B4-BE49-F238E27FC236}">
                      <a16:creationId xmlns:a16="http://schemas.microsoft.com/office/drawing/2014/main" id="{E99BFE47-BC70-E32D-6A44-D4E337E1E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0" name="Freeform 3517">
                  <a:extLst>
                    <a:ext uri="{FF2B5EF4-FFF2-40B4-BE49-F238E27FC236}">
                      <a16:creationId xmlns:a16="http://schemas.microsoft.com/office/drawing/2014/main" id="{5202E875-5282-F791-9BDD-3C8BD94248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1" name="Freeform 3518">
                  <a:extLst>
                    <a:ext uri="{FF2B5EF4-FFF2-40B4-BE49-F238E27FC236}">
                      <a16:creationId xmlns:a16="http://schemas.microsoft.com/office/drawing/2014/main" id="{D3E4C041-1466-38DF-6DC9-9EB04BDF07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2" name="Freeform 3519">
                  <a:extLst>
                    <a:ext uri="{FF2B5EF4-FFF2-40B4-BE49-F238E27FC236}">
                      <a16:creationId xmlns:a16="http://schemas.microsoft.com/office/drawing/2014/main" id="{490FA1A6-8897-2EBD-4668-0419703AF1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3" name="Freeform 3520">
                  <a:extLst>
                    <a:ext uri="{FF2B5EF4-FFF2-40B4-BE49-F238E27FC236}">
                      <a16:creationId xmlns:a16="http://schemas.microsoft.com/office/drawing/2014/main" id="{38B75C65-EDA1-3EA3-C2EA-945EEF13DD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4" name="Freeform 3521">
                  <a:extLst>
                    <a:ext uri="{FF2B5EF4-FFF2-40B4-BE49-F238E27FC236}">
                      <a16:creationId xmlns:a16="http://schemas.microsoft.com/office/drawing/2014/main" id="{C27EED85-F3B0-37BB-4F2F-95EF274257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5" name="Freeform 3522">
                  <a:extLst>
                    <a:ext uri="{FF2B5EF4-FFF2-40B4-BE49-F238E27FC236}">
                      <a16:creationId xmlns:a16="http://schemas.microsoft.com/office/drawing/2014/main" id="{72A5A7A7-8943-B480-6AC8-3ADD3EE53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136" name="Freeform 3523">
                  <a:extLst>
                    <a:ext uri="{FF2B5EF4-FFF2-40B4-BE49-F238E27FC236}">
                      <a16:creationId xmlns:a16="http://schemas.microsoft.com/office/drawing/2014/main" id="{6BEFE8F0-07BE-32DB-FE5D-2055F46FF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172" name="Group 3524">
            <a:extLst>
              <a:ext uri="{FF2B5EF4-FFF2-40B4-BE49-F238E27FC236}">
                <a16:creationId xmlns:a16="http://schemas.microsoft.com/office/drawing/2014/main" id="{B2796DE9-B2D1-ED17-097D-E5F5D5E4319D}"/>
              </a:ext>
            </a:extLst>
          </p:cNvPr>
          <p:cNvGrpSpPr>
            <a:grpSpLocks/>
          </p:cNvGrpSpPr>
          <p:nvPr/>
        </p:nvGrpSpPr>
        <p:grpSpPr bwMode="auto">
          <a:xfrm rot="-1166251">
            <a:off x="2057400" y="3657600"/>
            <a:ext cx="1882775" cy="3055938"/>
            <a:chOff x="2784" y="528"/>
            <a:chExt cx="1968" cy="3504"/>
          </a:xfrm>
        </p:grpSpPr>
        <p:grpSp>
          <p:nvGrpSpPr>
            <p:cNvPr id="22003" name="Group 3525">
              <a:extLst>
                <a:ext uri="{FF2B5EF4-FFF2-40B4-BE49-F238E27FC236}">
                  <a16:creationId xmlns:a16="http://schemas.microsoft.com/office/drawing/2014/main" id="{C1D8EBA3-E9EE-47EC-97CC-FE8C72ED3036}"/>
                </a:ext>
              </a:extLst>
            </p:cNvPr>
            <p:cNvGrpSpPr>
              <a:grpSpLocks/>
            </p:cNvGrpSpPr>
            <p:nvPr/>
          </p:nvGrpSpPr>
          <p:grpSpPr bwMode="auto">
            <a:xfrm rot="1743412">
              <a:off x="2784" y="2928"/>
              <a:ext cx="662" cy="864"/>
              <a:chOff x="2400" y="3648"/>
              <a:chExt cx="795" cy="1087"/>
            </a:xfrm>
          </p:grpSpPr>
          <p:sp>
            <p:nvSpPr>
              <p:cNvPr id="22107" name="Freeform 3526">
                <a:extLst>
                  <a:ext uri="{FF2B5EF4-FFF2-40B4-BE49-F238E27FC236}">
                    <a16:creationId xmlns:a16="http://schemas.microsoft.com/office/drawing/2014/main" id="{527845AA-9D08-CB11-CE84-DC034CD87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75" name="Freeform 3527">
                <a:extLst>
                  <a:ext uri="{FF2B5EF4-FFF2-40B4-BE49-F238E27FC236}">
                    <a16:creationId xmlns:a16="http://schemas.microsoft.com/office/drawing/2014/main" id="{45CE370D-11D3-93DD-8BD2-A51565B9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3601"/>
                <a:ext cx="556" cy="799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2004" name="Group 3528">
              <a:extLst>
                <a:ext uri="{FF2B5EF4-FFF2-40B4-BE49-F238E27FC236}">
                  <a16:creationId xmlns:a16="http://schemas.microsoft.com/office/drawing/2014/main" id="{6D8AD426-E32F-C512-A8A0-5C40CA4C0C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4" y="3216"/>
              <a:ext cx="398" cy="816"/>
              <a:chOff x="4080" y="3312"/>
              <a:chExt cx="384" cy="720"/>
            </a:xfrm>
          </p:grpSpPr>
          <p:sp>
            <p:nvSpPr>
              <p:cNvPr id="31177" name="Freeform 3529">
                <a:extLst>
                  <a:ext uri="{FF2B5EF4-FFF2-40B4-BE49-F238E27FC236}">
                    <a16:creationId xmlns:a16="http://schemas.microsoft.com/office/drawing/2014/main" id="{EF5D0029-7C96-E475-252A-C3EAF690A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7" y="3296"/>
                <a:ext cx="323" cy="532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106" name="Freeform 3530">
                <a:extLst>
                  <a:ext uri="{FF2B5EF4-FFF2-40B4-BE49-F238E27FC236}">
                    <a16:creationId xmlns:a16="http://schemas.microsoft.com/office/drawing/2014/main" id="{2C31898C-71E6-DEB9-F2B7-1A6A86C4E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005" name="Group 3531">
              <a:extLst>
                <a:ext uri="{FF2B5EF4-FFF2-40B4-BE49-F238E27FC236}">
                  <a16:creationId xmlns:a16="http://schemas.microsoft.com/office/drawing/2014/main" id="{D864BE09-7A05-83BB-3EAD-3F27FC3F8EAF}"/>
                </a:ext>
              </a:extLst>
            </p:cNvPr>
            <p:cNvGrpSpPr>
              <a:grpSpLocks/>
            </p:cNvGrpSpPr>
            <p:nvPr/>
          </p:nvGrpSpPr>
          <p:grpSpPr bwMode="auto">
            <a:xfrm rot="132942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2006" name="Group 3532">
                <a:extLst>
                  <a:ext uri="{FF2B5EF4-FFF2-40B4-BE49-F238E27FC236}">
                    <a16:creationId xmlns:a16="http://schemas.microsoft.com/office/drawing/2014/main" id="{96209531-40A0-1015-2394-EC7EC13F03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2038" name="Group 3533">
                  <a:extLst>
                    <a:ext uri="{FF2B5EF4-FFF2-40B4-BE49-F238E27FC236}">
                      <a16:creationId xmlns:a16="http://schemas.microsoft.com/office/drawing/2014/main" id="{3116114F-6C3B-44E3-1836-4153C40C3B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2044" name="Group 3534">
                    <a:extLst>
                      <a:ext uri="{FF2B5EF4-FFF2-40B4-BE49-F238E27FC236}">
                        <a16:creationId xmlns:a16="http://schemas.microsoft.com/office/drawing/2014/main" id="{FA784C15-5A83-855E-BF68-1D91E0EDAB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2077" name="Freeform 3535">
                      <a:extLst>
                        <a:ext uri="{FF2B5EF4-FFF2-40B4-BE49-F238E27FC236}">
                          <a16:creationId xmlns:a16="http://schemas.microsoft.com/office/drawing/2014/main" id="{8E01A15D-ECC1-9EA8-5C05-82D986CC34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78" name="Freeform 3536">
                      <a:extLst>
                        <a:ext uri="{FF2B5EF4-FFF2-40B4-BE49-F238E27FC236}">
                          <a16:creationId xmlns:a16="http://schemas.microsoft.com/office/drawing/2014/main" id="{42CB0C67-9148-CF7D-3CE1-320A2E1831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79" name="Freeform 3537">
                      <a:extLst>
                        <a:ext uri="{FF2B5EF4-FFF2-40B4-BE49-F238E27FC236}">
                          <a16:creationId xmlns:a16="http://schemas.microsoft.com/office/drawing/2014/main" id="{02CE4C28-FCE9-DB7A-5D75-376C358529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0" name="Freeform 3538">
                      <a:extLst>
                        <a:ext uri="{FF2B5EF4-FFF2-40B4-BE49-F238E27FC236}">
                          <a16:creationId xmlns:a16="http://schemas.microsoft.com/office/drawing/2014/main" id="{0A7B7355-6402-363B-14F6-13FBBD3B16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1" name="Freeform 3539">
                      <a:extLst>
                        <a:ext uri="{FF2B5EF4-FFF2-40B4-BE49-F238E27FC236}">
                          <a16:creationId xmlns:a16="http://schemas.microsoft.com/office/drawing/2014/main" id="{4C6FF74C-CC56-482E-217D-43A592A238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2" name="Freeform 3540">
                      <a:extLst>
                        <a:ext uri="{FF2B5EF4-FFF2-40B4-BE49-F238E27FC236}">
                          <a16:creationId xmlns:a16="http://schemas.microsoft.com/office/drawing/2014/main" id="{1A5F340C-8762-CFB7-6623-CB9EE174E6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3" name="Freeform 3541">
                      <a:extLst>
                        <a:ext uri="{FF2B5EF4-FFF2-40B4-BE49-F238E27FC236}">
                          <a16:creationId xmlns:a16="http://schemas.microsoft.com/office/drawing/2014/main" id="{2F9182F7-D410-9794-5B3C-A9752F47A0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4" name="Freeform 3542">
                      <a:extLst>
                        <a:ext uri="{FF2B5EF4-FFF2-40B4-BE49-F238E27FC236}">
                          <a16:creationId xmlns:a16="http://schemas.microsoft.com/office/drawing/2014/main" id="{9CCDB8E6-F84D-31B8-62DC-7260B690B3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5" name="Freeform 3543">
                      <a:extLst>
                        <a:ext uri="{FF2B5EF4-FFF2-40B4-BE49-F238E27FC236}">
                          <a16:creationId xmlns:a16="http://schemas.microsoft.com/office/drawing/2014/main" id="{B353535F-8A4F-E137-C086-3503AD71E8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6" name="Freeform 3544">
                      <a:extLst>
                        <a:ext uri="{FF2B5EF4-FFF2-40B4-BE49-F238E27FC236}">
                          <a16:creationId xmlns:a16="http://schemas.microsoft.com/office/drawing/2014/main" id="{F31B4230-F16E-A4E0-911B-E5DAF23B3A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7" name="Freeform 3545">
                      <a:extLst>
                        <a:ext uri="{FF2B5EF4-FFF2-40B4-BE49-F238E27FC236}">
                          <a16:creationId xmlns:a16="http://schemas.microsoft.com/office/drawing/2014/main" id="{ABCD6965-9E63-3D0E-F943-94E10880E0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8" name="Freeform 3546">
                      <a:extLst>
                        <a:ext uri="{FF2B5EF4-FFF2-40B4-BE49-F238E27FC236}">
                          <a16:creationId xmlns:a16="http://schemas.microsoft.com/office/drawing/2014/main" id="{97AF2105-1034-85B3-902A-FA5EE7FD93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89" name="Freeform 3547">
                      <a:extLst>
                        <a:ext uri="{FF2B5EF4-FFF2-40B4-BE49-F238E27FC236}">
                          <a16:creationId xmlns:a16="http://schemas.microsoft.com/office/drawing/2014/main" id="{A01F6985-9E04-E804-CB1A-39723E17ED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0" name="Freeform 3548">
                      <a:extLst>
                        <a:ext uri="{FF2B5EF4-FFF2-40B4-BE49-F238E27FC236}">
                          <a16:creationId xmlns:a16="http://schemas.microsoft.com/office/drawing/2014/main" id="{C709EA5C-C9C1-110B-DA8F-6CFB44F380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1" name="Freeform 3549">
                      <a:extLst>
                        <a:ext uri="{FF2B5EF4-FFF2-40B4-BE49-F238E27FC236}">
                          <a16:creationId xmlns:a16="http://schemas.microsoft.com/office/drawing/2014/main" id="{FD6C628F-47D4-D8E0-2917-F6D049115B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2" name="Freeform 3550">
                      <a:extLst>
                        <a:ext uri="{FF2B5EF4-FFF2-40B4-BE49-F238E27FC236}">
                          <a16:creationId xmlns:a16="http://schemas.microsoft.com/office/drawing/2014/main" id="{5E9B7BD2-C647-055E-932A-1CA66D0700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3" name="Freeform 3551">
                      <a:extLst>
                        <a:ext uri="{FF2B5EF4-FFF2-40B4-BE49-F238E27FC236}">
                          <a16:creationId xmlns:a16="http://schemas.microsoft.com/office/drawing/2014/main" id="{E44F4C5A-A213-ADD4-03EE-76473C7BAF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4" name="Freeform 3552">
                      <a:extLst>
                        <a:ext uri="{FF2B5EF4-FFF2-40B4-BE49-F238E27FC236}">
                          <a16:creationId xmlns:a16="http://schemas.microsoft.com/office/drawing/2014/main" id="{8FD82A54-6FE6-DA3B-486C-DDB0DEDDE1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5" name="Freeform 3553">
                      <a:extLst>
                        <a:ext uri="{FF2B5EF4-FFF2-40B4-BE49-F238E27FC236}">
                          <a16:creationId xmlns:a16="http://schemas.microsoft.com/office/drawing/2014/main" id="{E342CCA4-504F-CF67-8986-1A1875475B6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96" name="Freeform 3554">
                      <a:extLst>
                        <a:ext uri="{FF2B5EF4-FFF2-40B4-BE49-F238E27FC236}">
                          <a16:creationId xmlns:a16="http://schemas.microsoft.com/office/drawing/2014/main" id="{5CA4F539-2BAC-7D0C-B14E-21F28C75EE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203" name="Freeform 3555">
                      <a:extLst>
                        <a:ext uri="{FF2B5EF4-FFF2-40B4-BE49-F238E27FC236}">
                          <a16:creationId xmlns:a16="http://schemas.microsoft.com/office/drawing/2014/main" id="{BD9722E9-83CA-A57E-29FB-4CA7148121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81" y="1624"/>
                      <a:ext cx="241" cy="123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204" name="Freeform 3556">
                      <a:extLst>
                        <a:ext uri="{FF2B5EF4-FFF2-40B4-BE49-F238E27FC236}">
                          <a16:creationId xmlns:a16="http://schemas.microsoft.com/office/drawing/2014/main" id="{A6767B8A-C086-3DEF-0CC6-D4333D8EAA2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80" y="1483"/>
                      <a:ext cx="564" cy="490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205" name="Freeform 3557">
                      <a:extLst>
                        <a:ext uri="{FF2B5EF4-FFF2-40B4-BE49-F238E27FC236}">
                          <a16:creationId xmlns:a16="http://schemas.microsoft.com/office/drawing/2014/main" id="{78197CE8-922B-F4BE-2ACF-3B8D7F2470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63" y="1728"/>
                      <a:ext cx="189" cy="214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206" name="Freeform 3558">
                      <a:extLst>
                        <a:ext uri="{FF2B5EF4-FFF2-40B4-BE49-F238E27FC236}">
                          <a16:creationId xmlns:a16="http://schemas.microsoft.com/office/drawing/2014/main" id="{0125F135-3272-9B3D-17A0-6FC2A36162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13" y="1792"/>
                      <a:ext cx="205" cy="162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2101" name="Freeform 3559">
                      <a:extLst>
                        <a:ext uri="{FF2B5EF4-FFF2-40B4-BE49-F238E27FC236}">
                          <a16:creationId xmlns:a16="http://schemas.microsoft.com/office/drawing/2014/main" id="{600DDFEB-6006-225D-7FC9-138647B760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02" name="Freeform 3560">
                      <a:extLst>
                        <a:ext uri="{FF2B5EF4-FFF2-40B4-BE49-F238E27FC236}">
                          <a16:creationId xmlns:a16="http://schemas.microsoft.com/office/drawing/2014/main" id="{736FF1FC-C9E4-7CB8-B51A-01860956CB1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03" name="Freeform 3561">
                      <a:extLst>
                        <a:ext uri="{FF2B5EF4-FFF2-40B4-BE49-F238E27FC236}">
                          <a16:creationId xmlns:a16="http://schemas.microsoft.com/office/drawing/2014/main" id="{30A76526-07BD-652D-C78A-8146D145DA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104" name="Freeform 3562">
                      <a:extLst>
                        <a:ext uri="{FF2B5EF4-FFF2-40B4-BE49-F238E27FC236}">
                          <a16:creationId xmlns:a16="http://schemas.microsoft.com/office/drawing/2014/main" id="{450D3B00-3989-1581-F6BF-2F432977E4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045" name="Oval 3563">
                    <a:extLst>
                      <a:ext uri="{FF2B5EF4-FFF2-40B4-BE49-F238E27FC236}">
                        <a16:creationId xmlns:a16="http://schemas.microsoft.com/office/drawing/2014/main" id="{70D35CAC-D3F2-83E6-10E7-05011A167B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46" name="Oval 3564">
                    <a:extLst>
                      <a:ext uri="{FF2B5EF4-FFF2-40B4-BE49-F238E27FC236}">
                        <a16:creationId xmlns:a16="http://schemas.microsoft.com/office/drawing/2014/main" id="{23C39DED-1807-3330-4B6E-9787FC986A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47" name="Oval 3565">
                    <a:extLst>
                      <a:ext uri="{FF2B5EF4-FFF2-40B4-BE49-F238E27FC236}">
                        <a16:creationId xmlns:a16="http://schemas.microsoft.com/office/drawing/2014/main" id="{B7EF78AB-0338-C305-4B44-5355FDE6E6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48" name="Oval 3566">
                    <a:extLst>
                      <a:ext uri="{FF2B5EF4-FFF2-40B4-BE49-F238E27FC236}">
                        <a16:creationId xmlns:a16="http://schemas.microsoft.com/office/drawing/2014/main" id="{161B0730-00FE-5921-EB5C-27D426E2C4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49" name="Oval 3567">
                    <a:extLst>
                      <a:ext uri="{FF2B5EF4-FFF2-40B4-BE49-F238E27FC236}">
                        <a16:creationId xmlns:a16="http://schemas.microsoft.com/office/drawing/2014/main" id="{49A7AC64-E297-6638-CAEE-A8CD6223A17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0" name="Oval 3568">
                    <a:extLst>
                      <a:ext uri="{FF2B5EF4-FFF2-40B4-BE49-F238E27FC236}">
                        <a16:creationId xmlns:a16="http://schemas.microsoft.com/office/drawing/2014/main" id="{54D54053-EC86-C628-BDCA-D52933E696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1" name="Oval 3569">
                    <a:extLst>
                      <a:ext uri="{FF2B5EF4-FFF2-40B4-BE49-F238E27FC236}">
                        <a16:creationId xmlns:a16="http://schemas.microsoft.com/office/drawing/2014/main" id="{E0C729C5-D553-7CE5-F635-55CCDAA7E0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2" name="Oval 3570">
                    <a:extLst>
                      <a:ext uri="{FF2B5EF4-FFF2-40B4-BE49-F238E27FC236}">
                        <a16:creationId xmlns:a16="http://schemas.microsoft.com/office/drawing/2014/main" id="{DB8735B4-B6FC-5A08-D7BB-40023F77BD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3" name="Oval 3571">
                    <a:extLst>
                      <a:ext uri="{FF2B5EF4-FFF2-40B4-BE49-F238E27FC236}">
                        <a16:creationId xmlns:a16="http://schemas.microsoft.com/office/drawing/2014/main" id="{4A020989-C208-8003-DAC4-48E0D7A3004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4" name="Oval 3572">
                    <a:extLst>
                      <a:ext uri="{FF2B5EF4-FFF2-40B4-BE49-F238E27FC236}">
                        <a16:creationId xmlns:a16="http://schemas.microsoft.com/office/drawing/2014/main" id="{6611F26A-90B6-A787-C6CC-8005D2D5F3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5" name="Oval 3573">
                    <a:extLst>
                      <a:ext uri="{FF2B5EF4-FFF2-40B4-BE49-F238E27FC236}">
                        <a16:creationId xmlns:a16="http://schemas.microsoft.com/office/drawing/2014/main" id="{D549A6DE-6811-7964-718E-F780AB639B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6" name="Oval 3574">
                    <a:extLst>
                      <a:ext uri="{FF2B5EF4-FFF2-40B4-BE49-F238E27FC236}">
                        <a16:creationId xmlns:a16="http://schemas.microsoft.com/office/drawing/2014/main" id="{9281E3A3-4B70-CB03-9E24-C1B3D3BACC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7" name="Oval 3575">
                    <a:extLst>
                      <a:ext uri="{FF2B5EF4-FFF2-40B4-BE49-F238E27FC236}">
                        <a16:creationId xmlns:a16="http://schemas.microsoft.com/office/drawing/2014/main" id="{5F85B67C-223B-3718-0C31-8D5FBCB29F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8" name="Oval 3576">
                    <a:extLst>
                      <a:ext uri="{FF2B5EF4-FFF2-40B4-BE49-F238E27FC236}">
                        <a16:creationId xmlns:a16="http://schemas.microsoft.com/office/drawing/2014/main" id="{AC6B5B2F-F44D-B0B7-C827-AAAA127665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59" name="Oval 3577">
                    <a:extLst>
                      <a:ext uri="{FF2B5EF4-FFF2-40B4-BE49-F238E27FC236}">
                        <a16:creationId xmlns:a16="http://schemas.microsoft.com/office/drawing/2014/main" id="{FDB8D7B8-B214-84A3-74BA-1B9C93511E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0" name="Oval 3578">
                    <a:extLst>
                      <a:ext uri="{FF2B5EF4-FFF2-40B4-BE49-F238E27FC236}">
                        <a16:creationId xmlns:a16="http://schemas.microsoft.com/office/drawing/2014/main" id="{E8993B8C-8EA2-3376-7D77-1C17CD68A3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1" name="Oval 3579">
                    <a:extLst>
                      <a:ext uri="{FF2B5EF4-FFF2-40B4-BE49-F238E27FC236}">
                        <a16:creationId xmlns:a16="http://schemas.microsoft.com/office/drawing/2014/main" id="{73428F84-C889-CED1-9728-B45838D7A1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2" name="Oval 3580">
                    <a:extLst>
                      <a:ext uri="{FF2B5EF4-FFF2-40B4-BE49-F238E27FC236}">
                        <a16:creationId xmlns:a16="http://schemas.microsoft.com/office/drawing/2014/main" id="{61A942DE-C3D8-1D27-A3D0-34159F8AFE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3" name="Oval 3581">
                    <a:extLst>
                      <a:ext uri="{FF2B5EF4-FFF2-40B4-BE49-F238E27FC236}">
                        <a16:creationId xmlns:a16="http://schemas.microsoft.com/office/drawing/2014/main" id="{3E0DFCAA-F32F-50F4-01D5-1C4690021F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4" name="Oval 3582">
                    <a:extLst>
                      <a:ext uri="{FF2B5EF4-FFF2-40B4-BE49-F238E27FC236}">
                        <a16:creationId xmlns:a16="http://schemas.microsoft.com/office/drawing/2014/main" id="{5F6BD819-27F6-6907-1F9B-990985D6EA7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5" name="Oval 3583">
                    <a:extLst>
                      <a:ext uri="{FF2B5EF4-FFF2-40B4-BE49-F238E27FC236}">
                        <a16:creationId xmlns:a16="http://schemas.microsoft.com/office/drawing/2014/main" id="{8C942C5E-00A8-0B94-C8C6-B713887803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6" name="Oval 3584">
                    <a:extLst>
                      <a:ext uri="{FF2B5EF4-FFF2-40B4-BE49-F238E27FC236}">
                        <a16:creationId xmlns:a16="http://schemas.microsoft.com/office/drawing/2014/main" id="{5B14611D-21F2-CB19-035C-E9E9B68C62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7" name="Oval 3585">
                    <a:extLst>
                      <a:ext uri="{FF2B5EF4-FFF2-40B4-BE49-F238E27FC236}">
                        <a16:creationId xmlns:a16="http://schemas.microsoft.com/office/drawing/2014/main" id="{8EE7192F-168F-9156-0289-5B6CC537B9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8" name="Oval 3586">
                    <a:extLst>
                      <a:ext uri="{FF2B5EF4-FFF2-40B4-BE49-F238E27FC236}">
                        <a16:creationId xmlns:a16="http://schemas.microsoft.com/office/drawing/2014/main" id="{2845061C-95BF-2C68-5572-14F431BBB0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69" name="Oval 3587">
                    <a:extLst>
                      <a:ext uri="{FF2B5EF4-FFF2-40B4-BE49-F238E27FC236}">
                        <a16:creationId xmlns:a16="http://schemas.microsoft.com/office/drawing/2014/main" id="{4601C6BB-22B2-7350-C629-9A895BF305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70" name="Oval 3588">
                    <a:extLst>
                      <a:ext uri="{FF2B5EF4-FFF2-40B4-BE49-F238E27FC236}">
                        <a16:creationId xmlns:a16="http://schemas.microsoft.com/office/drawing/2014/main" id="{23419004-56A4-8B4C-5FF3-18D4ADE781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71" name="Freeform 3589">
                    <a:extLst>
                      <a:ext uri="{FF2B5EF4-FFF2-40B4-BE49-F238E27FC236}">
                        <a16:creationId xmlns:a16="http://schemas.microsoft.com/office/drawing/2014/main" id="{B03ADD19-664A-E993-2AA6-2DF24739CF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72" name="Oval 3590">
                    <a:extLst>
                      <a:ext uri="{FF2B5EF4-FFF2-40B4-BE49-F238E27FC236}">
                        <a16:creationId xmlns:a16="http://schemas.microsoft.com/office/drawing/2014/main" id="{F7C4C854-844A-937B-7B77-A17D035FF7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73" name="Oval 3591">
                    <a:extLst>
                      <a:ext uri="{FF2B5EF4-FFF2-40B4-BE49-F238E27FC236}">
                        <a16:creationId xmlns:a16="http://schemas.microsoft.com/office/drawing/2014/main" id="{93834EBB-4FEA-A4F3-0CA8-3236977702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74" name="Oval 3592">
                    <a:extLst>
                      <a:ext uri="{FF2B5EF4-FFF2-40B4-BE49-F238E27FC236}">
                        <a16:creationId xmlns:a16="http://schemas.microsoft.com/office/drawing/2014/main" id="{C316772C-FAC5-AD11-FB67-770E353CD3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75" name="Oval 3593">
                    <a:extLst>
                      <a:ext uri="{FF2B5EF4-FFF2-40B4-BE49-F238E27FC236}">
                        <a16:creationId xmlns:a16="http://schemas.microsoft.com/office/drawing/2014/main" id="{24F30595-8146-9A44-32D9-80C7D2FE1E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2076" name="Oval 3594">
                    <a:extLst>
                      <a:ext uri="{FF2B5EF4-FFF2-40B4-BE49-F238E27FC236}">
                        <a16:creationId xmlns:a16="http://schemas.microsoft.com/office/drawing/2014/main" id="{6A22310F-D0C8-0753-1825-9F9CD4E00C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243" name="Freeform 3595">
                  <a:extLst>
                    <a:ext uri="{FF2B5EF4-FFF2-40B4-BE49-F238E27FC236}">
                      <a16:creationId xmlns:a16="http://schemas.microsoft.com/office/drawing/2014/main" id="{FAF2A71C-008F-EDDB-79D5-B18F74B1E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3" y="990"/>
                  <a:ext cx="757" cy="382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244" name="Freeform 3596">
                  <a:extLst>
                    <a:ext uri="{FF2B5EF4-FFF2-40B4-BE49-F238E27FC236}">
                      <a16:creationId xmlns:a16="http://schemas.microsoft.com/office/drawing/2014/main" id="{A562585F-9481-FC52-E56E-F619A2D1B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7" y="1167"/>
                  <a:ext cx="252" cy="90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245" name="Freeform 3597">
                  <a:extLst>
                    <a:ext uri="{FF2B5EF4-FFF2-40B4-BE49-F238E27FC236}">
                      <a16:creationId xmlns:a16="http://schemas.microsoft.com/office/drawing/2014/main" id="{D7C3F586-BF78-F678-51D4-953F7F337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3" y="1224"/>
                  <a:ext cx="245" cy="90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042" name="Freeform 3598">
                  <a:extLst>
                    <a:ext uri="{FF2B5EF4-FFF2-40B4-BE49-F238E27FC236}">
                      <a16:creationId xmlns:a16="http://schemas.microsoft.com/office/drawing/2014/main" id="{ECF11331-5434-27F8-9F17-DC3E85107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43" name="Freeform 3599">
                  <a:extLst>
                    <a:ext uri="{FF2B5EF4-FFF2-40B4-BE49-F238E27FC236}">
                      <a16:creationId xmlns:a16="http://schemas.microsoft.com/office/drawing/2014/main" id="{69879A38-62B5-8B6E-A5CF-11CB1DF44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007" name="Group 3600">
                <a:extLst>
                  <a:ext uri="{FF2B5EF4-FFF2-40B4-BE49-F238E27FC236}">
                    <a16:creationId xmlns:a16="http://schemas.microsoft.com/office/drawing/2014/main" id="{7FA9686D-8CD6-4F6E-5CA7-0F0DA386B8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249" name="Freeform 3601">
                  <a:extLst>
                    <a:ext uri="{FF2B5EF4-FFF2-40B4-BE49-F238E27FC236}">
                      <a16:creationId xmlns:a16="http://schemas.microsoft.com/office/drawing/2014/main" id="{C4E964B5-7864-28DD-18B1-BD7DF8CD6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1999" y="364"/>
                  <a:ext cx="1168" cy="1328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250" name="Freeform 3602">
                  <a:extLst>
                    <a:ext uri="{FF2B5EF4-FFF2-40B4-BE49-F238E27FC236}">
                      <a16:creationId xmlns:a16="http://schemas.microsoft.com/office/drawing/2014/main" id="{F7F8CEE9-F27D-B655-2EF9-12EDB9C39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9" y="1047"/>
                  <a:ext cx="3262" cy="2892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2010" name="Group 3603">
                  <a:extLst>
                    <a:ext uri="{FF2B5EF4-FFF2-40B4-BE49-F238E27FC236}">
                      <a16:creationId xmlns:a16="http://schemas.microsoft.com/office/drawing/2014/main" id="{F0EF1C6C-5765-A275-A930-8E47BFF927B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2031" name="Group 3604">
                    <a:extLst>
                      <a:ext uri="{FF2B5EF4-FFF2-40B4-BE49-F238E27FC236}">
                        <a16:creationId xmlns:a16="http://schemas.microsoft.com/office/drawing/2014/main" id="{D5420F76-5261-5C3C-137C-436C82A184A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2036" name="Freeform 3605">
                      <a:extLst>
                        <a:ext uri="{FF2B5EF4-FFF2-40B4-BE49-F238E27FC236}">
                          <a16:creationId xmlns:a16="http://schemas.microsoft.com/office/drawing/2014/main" id="{DA1CA587-1532-88F5-2109-BB1F9B29D6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2037" name="Freeform 3606">
                      <a:extLst>
                        <a:ext uri="{FF2B5EF4-FFF2-40B4-BE49-F238E27FC236}">
                          <a16:creationId xmlns:a16="http://schemas.microsoft.com/office/drawing/2014/main" id="{39B35851-878A-2179-5BBE-EAB1A215CF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2032" name="Freeform 3607">
                    <a:extLst>
                      <a:ext uri="{FF2B5EF4-FFF2-40B4-BE49-F238E27FC236}">
                        <a16:creationId xmlns:a16="http://schemas.microsoft.com/office/drawing/2014/main" id="{66F7E0F9-0438-ECB8-5309-D1FDA7F65D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33" name="Freeform 3608">
                    <a:extLst>
                      <a:ext uri="{FF2B5EF4-FFF2-40B4-BE49-F238E27FC236}">
                        <a16:creationId xmlns:a16="http://schemas.microsoft.com/office/drawing/2014/main" id="{72C00A6C-9CAD-BE82-5A04-23F77EE865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34" name="Freeform 3609">
                    <a:extLst>
                      <a:ext uri="{FF2B5EF4-FFF2-40B4-BE49-F238E27FC236}">
                        <a16:creationId xmlns:a16="http://schemas.microsoft.com/office/drawing/2014/main" id="{226D0537-5EFA-67F3-5644-892FA9750D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2035" name="Freeform 3610">
                    <a:extLst>
                      <a:ext uri="{FF2B5EF4-FFF2-40B4-BE49-F238E27FC236}">
                        <a16:creationId xmlns:a16="http://schemas.microsoft.com/office/drawing/2014/main" id="{E7E493E0-9A44-F02E-C623-ACEAC2F3F4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259" name="Freeform 3611">
                  <a:extLst>
                    <a:ext uri="{FF2B5EF4-FFF2-40B4-BE49-F238E27FC236}">
                      <a16:creationId xmlns:a16="http://schemas.microsoft.com/office/drawing/2014/main" id="{6D7A46AA-0C94-FC4C-853F-3662A471BB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3" y="338"/>
                  <a:ext cx="1175" cy="1328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2012" name="Freeform 3612">
                  <a:extLst>
                    <a:ext uri="{FF2B5EF4-FFF2-40B4-BE49-F238E27FC236}">
                      <a16:creationId xmlns:a16="http://schemas.microsoft.com/office/drawing/2014/main" id="{6A4DEFE8-32B7-842D-2738-966E0A447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3" name="Freeform 3613">
                  <a:extLst>
                    <a:ext uri="{FF2B5EF4-FFF2-40B4-BE49-F238E27FC236}">
                      <a16:creationId xmlns:a16="http://schemas.microsoft.com/office/drawing/2014/main" id="{7A42475A-52EE-C511-7537-63D3A95AB4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4" name="Freeform 3614">
                  <a:extLst>
                    <a:ext uri="{FF2B5EF4-FFF2-40B4-BE49-F238E27FC236}">
                      <a16:creationId xmlns:a16="http://schemas.microsoft.com/office/drawing/2014/main" id="{415AECEC-2582-0CB8-7B9B-38A023B90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5" name="Freeform 3615">
                  <a:extLst>
                    <a:ext uri="{FF2B5EF4-FFF2-40B4-BE49-F238E27FC236}">
                      <a16:creationId xmlns:a16="http://schemas.microsoft.com/office/drawing/2014/main" id="{77B1B38E-CCD5-F1F3-D6C1-D817AB4250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6" name="Freeform 3616">
                  <a:extLst>
                    <a:ext uri="{FF2B5EF4-FFF2-40B4-BE49-F238E27FC236}">
                      <a16:creationId xmlns:a16="http://schemas.microsoft.com/office/drawing/2014/main" id="{80530925-9FAF-62E6-ED68-437BC86B5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7" name="Freeform 3617">
                  <a:extLst>
                    <a:ext uri="{FF2B5EF4-FFF2-40B4-BE49-F238E27FC236}">
                      <a16:creationId xmlns:a16="http://schemas.microsoft.com/office/drawing/2014/main" id="{49FFE025-D894-13BB-AB67-CD0CDF983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8" name="Freeform 3618">
                  <a:extLst>
                    <a:ext uri="{FF2B5EF4-FFF2-40B4-BE49-F238E27FC236}">
                      <a16:creationId xmlns:a16="http://schemas.microsoft.com/office/drawing/2014/main" id="{4F10F39E-CE50-B528-5709-2BFDC07DA4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19" name="Freeform 3619">
                  <a:extLst>
                    <a:ext uri="{FF2B5EF4-FFF2-40B4-BE49-F238E27FC236}">
                      <a16:creationId xmlns:a16="http://schemas.microsoft.com/office/drawing/2014/main" id="{EF7D5A92-6C56-316B-F188-4530F48DEB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0" name="Freeform 3620">
                  <a:extLst>
                    <a:ext uri="{FF2B5EF4-FFF2-40B4-BE49-F238E27FC236}">
                      <a16:creationId xmlns:a16="http://schemas.microsoft.com/office/drawing/2014/main" id="{97B5AD8C-CFFD-19F6-7766-58321F85E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1" name="Freeform 3621">
                  <a:extLst>
                    <a:ext uri="{FF2B5EF4-FFF2-40B4-BE49-F238E27FC236}">
                      <a16:creationId xmlns:a16="http://schemas.microsoft.com/office/drawing/2014/main" id="{CAD20953-2780-058D-3065-420206702F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2" name="Freeform 3622">
                  <a:extLst>
                    <a:ext uri="{FF2B5EF4-FFF2-40B4-BE49-F238E27FC236}">
                      <a16:creationId xmlns:a16="http://schemas.microsoft.com/office/drawing/2014/main" id="{61EF8C1C-C9D8-7FF4-5C79-8FB3F21BC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3" name="Freeform 3623">
                  <a:extLst>
                    <a:ext uri="{FF2B5EF4-FFF2-40B4-BE49-F238E27FC236}">
                      <a16:creationId xmlns:a16="http://schemas.microsoft.com/office/drawing/2014/main" id="{16A509B4-CF59-2252-5494-581884E2D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4" name="Freeform 3624">
                  <a:extLst>
                    <a:ext uri="{FF2B5EF4-FFF2-40B4-BE49-F238E27FC236}">
                      <a16:creationId xmlns:a16="http://schemas.microsoft.com/office/drawing/2014/main" id="{949DB001-23BA-F5E1-8693-783ED9D3DB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5" name="Freeform 3625">
                  <a:extLst>
                    <a:ext uri="{FF2B5EF4-FFF2-40B4-BE49-F238E27FC236}">
                      <a16:creationId xmlns:a16="http://schemas.microsoft.com/office/drawing/2014/main" id="{7094613A-B779-215D-3BDE-7C9227772C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6" name="Freeform 3626">
                  <a:extLst>
                    <a:ext uri="{FF2B5EF4-FFF2-40B4-BE49-F238E27FC236}">
                      <a16:creationId xmlns:a16="http://schemas.microsoft.com/office/drawing/2014/main" id="{8A5D64E4-8211-3D46-E739-11F7C4AD4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7" name="Freeform 3627">
                  <a:extLst>
                    <a:ext uri="{FF2B5EF4-FFF2-40B4-BE49-F238E27FC236}">
                      <a16:creationId xmlns:a16="http://schemas.microsoft.com/office/drawing/2014/main" id="{C1129D9D-0CFB-7990-EBEE-2DB86712D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8" name="Freeform 3628">
                  <a:extLst>
                    <a:ext uri="{FF2B5EF4-FFF2-40B4-BE49-F238E27FC236}">
                      <a16:creationId xmlns:a16="http://schemas.microsoft.com/office/drawing/2014/main" id="{F7BB7481-BD96-BC75-0E33-AF94F1E2F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29" name="Freeform 3629">
                  <a:extLst>
                    <a:ext uri="{FF2B5EF4-FFF2-40B4-BE49-F238E27FC236}">
                      <a16:creationId xmlns:a16="http://schemas.microsoft.com/office/drawing/2014/main" id="{5711DE97-1154-24B9-2651-56B0D63A7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030" name="Freeform 3630">
                  <a:extLst>
                    <a:ext uri="{FF2B5EF4-FFF2-40B4-BE49-F238E27FC236}">
                      <a16:creationId xmlns:a16="http://schemas.microsoft.com/office/drawing/2014/main" id="{965BC151-0BFA-F93F-EAF0-1CE9776A9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279" name="Group 3631">
            <a:extLst>
              <a:ext uri="{FF2B5EF4-FFF2-40B4-BE49-F238E27FC236}">
                <a16:creationId xmlns:a16="http://schemas.microsoft.com/office/drawing/2014/main" id="{3EEEEF78-7BDD-2E1E-432E-505D3B4618B3}"/>
              </a:ext>
            </a:extLst>
          </p:cNvPr>
          <p:cNvGrpSpPr>
            <a:grpSpLocks/>
          </p:cNvGrpSpPr>
          <p:nvPr/>
        </p:nvGrpSpPr>
        <p:grpSpPr bwMode="auto">
          <a:xfrm rot="294922">
            <a:off x="1600200" y="3581400"/>
            <a:ext cx="1676400" cy="3200400"/>
            <a:chOff x="3024" y="528"/>
            <a:chExt cx="1728" cy="3456"/>
          </a:xfrm>
        </p:grpSpPr>
        <p:grpSp>
          <p:nvGrpSpPr>
            <p:cNvPr id="21897" name="Group 3632">
              <a:extLst>
                <a:ext uri="{FF2B5EF4-FFF2-40B4-BE49-F238E27FC236}">
                  <a16:creationId xmlns:a16="http://schemas.microsoft.com/office/drawing/2014/main" id="{C3B37048-5772-D4E1-B010-9616A135E3C4}"/>
                </a:ext>
              </a:extLst>
            </p:cNvPr>
            <p:cNvGrpSpPr>
              <a:grpSpLocks/>
            </p:cNvGrpSpPr>
            <p:nvPr/>
          </p:nvGrpSpPr>
          <p:grpSpPr bwMode="auto">
            <a:xfrm rot="-1565917">
              <a:off x="3456" y="3168"/>
              <a:ext cx="566" cy="610"/>
              <a:chOff x="2400" y="3648"/>
              <a:chExt cx="795" cy="1087"/>
            </a:xfrm>
          </p:grpSpPr>
          <p:sp>
            <p:nvSpPr>
              <p:cNvPr id="22001" name="Freeform 3633">
                <a:extLst>
                  <a:ext uri="{FF2B5EF4-FFF2-40B4-BE49-F238E27FC236}">
                    <a16:creationId xmlns:a16="http://schemas.microsoft.com/office/drawing/2014/main" id="{03B8B4D4-1A81-728D-6A2C-E49CF5C86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2" name="Freeform 3634">
                <a:extLst>
                  <a:ext uri="{FF2B5EF4-FFF2-40B4-BE49-F238E27FC236}">
                    <a16:creationId xmlns:a16="http://schemas.microsoft.com/office/drawing/2014/main" id="{85C0A8FF-D952-2604-2055-4A1D95876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3609"/>
                <a:ext cx="556" cy="797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898" name="Group 3635">
              <a:extLst>
                <a:ext uri="{FF2B5EF4-FFF2-40B4-BE49-F238E27FC236}">
                  <a16:creationId xmlns:a16="http://schemas.microsoft.com/office/drawing/2014/main" id="{C4C64B6E-D64E-8FD9-3F7C-C7A6C09AE103}"/>
                </a:ext>
              </a:extLst>
            </p:cNvPr>
            <p:cNvGrpSpPr>
              <a:grpSpLocks/>
            </p:cNvGrpSpPr>
            <p:nvPr/>
          </p:nvGrpSpPr>
          <p:grpSpPr bwMode="auto">
            <a:xfrm rot="-807521">
              <a:off x="4080" y="3264"/>
              <a:ext cx="384" cy="720"/>
              <a:chOff x="4080" y="3312"/>
              <a:chExt cx="384" cy="720"/>
            </a:xfrm>
          </p:grpSpPr>
          <p:sp>
            <p:nvSpPr>
              <p:cNvPr id="31284" name="Freeform 3636">
                <a:extLst>
                  <a:ext uri="{FF2B5EF4-FFF2-40B4-BE49-F238E27FC236}">
                    <a16:creationId xmlns:a16="http://schemas.microsoft.com/office/drawing/2014/main" id="{FF5F3B3D-C521-02C0-C05F-627EA1513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9" y="3293"/>
                <a:ext cx="342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2000" name="Freeform 3637">
                <a:extLst>
                  <a:ext uri="{FF2B5EF4-FFF2-40B4-BE49-F238E27FC236}">
                    <a16:creationId xmlns:a16="http://schemas.microsoft.com/office/drawing/2014/main" id="{12DD25CF-47E5-7F63-A827-726000D18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899" name="Group 3638">
              <a:extLst>
                <a:ext uri="{FF2B5EF4-FFF2-40B4-BE49-F238E27FC236}">
                  <a16:creationId xmlns:a16="http://schemas.microsoft.com/office/drawing/2014/main" id="{C6E73123-F647-316D-F82A-034B9F7C7BF0}"/>
                </a:ext>
              </a:extLst>
            </p:cNvPr>
            <p:cNvGrpSpPr>
              <a:grpSpLocks/>
            </p:cNvGrpSpPr>
            <p:nvPr/>
          </p:nvGrpSpPr>
          <p:grpSpPr bwMode="auto">
            <a:xfrm rot="93641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1900" name="Group 3639">
                <a:extLst>
                  <a:ext uri="{FF2B5EF4-FFF2-40B4-BE49-F238E27FC236}">
                    <a16:creationId xmlns:a16="http://schemas.microsoft.com/office/drawing/2014/main" id="{1E01EA95-36AE-8B75-F75F-2350A52580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932" name="Group 3640">
                  <a:extLst>
                    <a:ext uri="{FF2B5EF4-FFF2-40B4-BE49-F238E27FC236}">
                      <a16:creationId xmlns:a16="http://schemas.microsoft.com/office/drawing/2014/main" id="{FA9BE695-67F5-A88A-4995-9309CF6449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938" name="Group 3641">
                    <a:extLst>
                      <a:ext uri="{FF2B5EF4-FFF2-40B4-BE49-F238E27FC236}">
                        <a16:creationId xmlns:a16="http://schemas.microsoft.com/office/drawing/2014/main" id="{AB767283-BA11-4ECD-9256-E5489A21C2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971" name="Freeform 3642">
                      <a:extLst>
                        <a:ext uri="{FF2B5EF4-FFF2-40B4-BE49-F238E27FC236}">
                          <a16:creationId xmlns:a16="http://schemas.microsoft.com/office/drawing/2014/main" id="{725A4454-99C6-E377-3236-17704679D7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2" name="Freeform 3643">
                      <a:extLst>
                        <a:ext uri="{FF2B5EF4-FFF2-40B4-BE49-F238E27FC236}">
                          <a16:creationId xmlns:a16="http://schemas.microsoft.com/office/drawing/2014/main" id="{712DF867-8B83-65B7-44DE-61A4449AAC3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3" name="Freeform 3644">
                      <a:extLst>
                        <a:ext uri="{FF2B5EF4-FFF2-40B4-BE49-F238E27FC236}">
                          <a16:creationId xmlns:a16="http://schemas.microsoft.com/office/drawing/2014/main" id="{DE9206DF-9BE6-C76C-67AF-500D859A41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4" name="Freeform 3645">
                      <a:extLst>
                        <a:ext uri="{FF2B5EF4-FFF2-40B4-BE49-F238E27FC236}">
                          <a16:creationId xmlns:a16="http://schemas.microsoft.com/office/drawing/2014/main" id="{EAC9DAF1-72BF-AF3B-DC47-F5DA23B09C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5" name="Freeform 3646">
                      <a:extLst>
                        <a:ext uri="{FF2B5EF4-FFF2-40B4-BE49-F238E27FC236}">
                          <a16:creationId xmlns:a16="http://schemas.microsoft.com/office/drawing/2014/main" id="{3231F898-31DC-3E3F-060D-868708B5AD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6" name="Freeform 3647">
                      <a:extLst>
                        <a:ext uri="{FF2B5EF4-FFF2-40B4-BE49-F238E27FC236}">
                          <a16:creationId xmlns:a16="http://schemas.microsoft.com/office/drawing/2014/main" id="{BA869734-E5B3-9BB0-4ADB-70A9F3C814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7" name="Freeform 3648">
                      <a:extLst>
                        <a:ext uri="{FF2B5EF4-FFF2-40B4-BE49-F238E27FC236}">
                          <a16:creationId xmlns:a16="http://schemas.microsoft.com/office/drawing/2014/main" id="{A72F1C9E-C543-3B5F-9A77-E23770027C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8" name="Freeform 3649">
                      <a:extLst>
                        <a:ext uri="{FF2B5EF4-FFF2-40B4-BE49-F238E27FC236}">
                          <a16:creationId xmlns:a16="http://schemas.microsoft.com/office/drawing/2014/main" id="{6A74D98B-3D78-6EF9-868A-BBADC9766A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79" name="Freeform 3650">
                      <a:extLst>
                        <a:ext uri="{FF2B5EF4-FFF2-40B4-BE49-F238E27FC236}">
                          <a16:creationId xmlns:a16="http://schemas.microsoft.com/office/drawing/2014/main" id="{E96E5DBF-80F8-FAB7-9FE8-BA3F97B116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0" name="Freeform 3651">
                      <a:extLst>
                        <a:ext uri="{FF2B5EF4-FFF2-40B4-BE49-F238E27FC236}">
                          <a16:creationId xmlns:a16="http://schemas.microsoft.com/office/drawing/2014/main" id="{02C181BF-E359-E70D-FD13-348547E588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1" name="Freeform 3652">
                      <a:extLst>
                        <a:ext uri="{FF2B5EF4-FFF2-40B4-BE49-F238E27FC236}">
                          <a16:creationId xmlns:a16="http://schemas.microsoft.com/office/drawing/2014/main" id="{1AADB009-9BD7-9E11-E8E5-9B0B5487BC6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2" name="Freeform 3653">
                      <a:extLst>
                        <a:ext uri="{FF2B5EF4-FFF2-40B4-BE49-F238E27FC236}">
                          <a16:creationId xmlns:a16="http://schemas.microsoft.com/office/drawing/2014/main" id="{BF2507FD-C5C9-40D0-E89E-2DC9EF86D3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3" name="Freeform 3654">
                      <a:extLst>
                        <a:ext uri="{FF2B5EF4-FFF2-40B4-BE49-F238E27FC236}">
                          <a16:creationId xmlns:a16="http://schemas.microsoft.com/office/drawing/2014/main" id="{4A3DFA72-9899-4CFB-98E0-B303FD0064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4" name="Freeform 3655">
                      <a:extLst>
                        <a:ext uri="{FF2B5EF4-FFF2-40B4-BE49-F238E27FC236}">
                          <a16:creationId xmlns:a16="http://schemas.microsoft.com/office/drawing/2014/main" id="{3340A278-F2B4-70CB-F5DC-9A66DE7009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5" name="Freeform 3656">
                      <a:extLst>
                        <a:ext uri="{FF2B5EF4-FFF2-40B4-BE49-F238E27FC236}">
                          <a16:creationId xmlns:a16="http://schemas.microsoft.com/office/drawing/2014/main" id="{124B8620-6C69-5918-9F03-C254E8EBE4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6" name="Freeform 3657">
                      <a:extLst>
                        <a:ext uri="{FF2B5EF4-FFF2-40B4-BE49-F238E27FC236}">
                          <a16:creationId xmlns:a16="http://schemas.microsoft.com/office/drawing/2014/main" id="{822A04F1-1A46-5E7A-1063-C3312A1B6D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7" name="Freeform 3658">
                      <a:extLst>
                        <a:ext uri="{FF2B5EF4-FFF2-40B4-BE49-F238E27FC236}">
                          <a16:creationId xmlns:a16="http://schemas.microsoft.com/office/drawing/2014/main" id="{1190D367-6768-2616-91F6-C1D45B36BD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8" name="Freeform 3659">
                      <a:extLst>
                        <a:ext uri="{FF2B5EF4-FFF2-40B4-BE49-F238E27FC236}">
                          <a16:creationId xmlns:a16="http://schemas.microsoft.com/office/drawing/2014/main" id="{7EF1837F-EB9A-B753-A932-701662CFF48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89" name="Freeform 3660">
                      <a:extLst>
                        <a:ext uri="{FF2B5EF4-FFF2-40B4-BE49-F238E27FC236}">
                          <a16:creationId xmlns:a16="http://schemas.microsoft.com/office/drawing/2014/main" id="{E5922E70-FDC8-71AA-E3BE-32FE6C37EA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90" name="Freeform 3661">
                      <a:extLst>
                        <a:ext uri="{FF2B5EF4-FFF2-40B4-BE49-F238E27FC236}">
                          <a16:creationId xmlns:a16="http://schemas.microsoft.com/office/drawing/2014/main" id="{190601EC-0E48-884A-4A7A-C326B24743C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310" name="Freeform 3662">
                      <a:extLst>
                        <a:ext uri="{FF2B5EF4-FFF2-40B4-BE49-F238E27FC236}">
                          <a16:creationId xmlns:a16="http://schemas.microsoft.com/office/drawing/2014/main" id="{9CC92034-CB0F-A02C-31B2-6EDB847593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5" y="1643"/>
                      <a:ext cx="241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311" name="Freeform 3663">
                      <a:extLst>
                        <a:ext uri="{FF2B5EF4-FFF2-40B4-BE49-F238E27FC236}">
                          <a16:creationId xmlns:a16="http://schemas.microsoft.com/office/drawing/2014/main" id="{A7E3B093-4C55-398E-1F37-C6C8975797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1" y="1506"/>
                      <a:ext cx="568" cy="490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312" name="Freeform 3664">
                      <a:extLst>
                        <a:ext uri="{FF2B5EF4-FFF2-40B4-BE49-F238E27FC236}">
                          <a16:creationId xmlns:a16="http://schemas.microsoft.com/office/drawing/2014/main" id="{550D5F1C-F683-7A86-8920-6E4532F43E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8" y="1747"/>
                      <a:ext cx="194" cy="215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313" name="Freeform 3665">
                      <a:extLst>
                        <a:ext uri="{FF2B5EF4-FFF2-40B4-BE49-F238E27FC236}">
                          <a16:creationId xmlns:a16="http://schemas.microsoft.com/office/drawing/2014/main" id="{20FA1FC7-9402-852E-7AAB-590ABA28EE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4" y="1818"/>
                      <a:ext cx="198" cy="164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995" name="Freeform 3666">
                      <a:extLst>
                        <a:ext uri="{FF2B5EF4-FFF2-40B4-BE49-F238E27FC236}">
                          <a16:creationId xmlns:a16="http://schemas.microsoft.com/office/drawing/2014/main" id="{44E08A73-EF75-2C7E-A4FB-1580E22069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96" name="Freeform 3667">
                      <a:extLst>
                        <a:ext uri="{FF2B5EF4-FFF2-40B4-BE49-F238E27FC236}">
                          <a16:creationId xmlns:a16="http://schemas.microsoft.com/office/drawing/2014/main" id="{BBE0FC2E-7759-6487-6039-FABC563F40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97" name="Freeform 3668">
                      <a:extLst>
                        <a:ext uri="{FF2B5EF4-FFF2-40B4-BE49-F238E27FC236}">
                          <a16:creationId xmlns:a16="http://schemas.microsoft.com/office/drawing/2014/main" id="{476C830D-976F-EADB-02C0-233ECBDFB3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98" name="Freeform 3669">
                      <a:extLst>
                        <a:ext uri="{FF2B5EF4-FFF2-40B4-BE49-F238E27FC236}">
                          <a16:creationId xmlns:a16="http://schemas.microsoft.com/office/drawing/2014/main" id="{DC9ECC99-AB1A-855D-EDF2-4938EEF1BF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939" name="Oval 3670">
                    <a:extLst>
                      <a:ext uri="{FF2B5EF4-FFF2-40B4-BE49-F238E27FC236}">
                        <a16:creationId xmlns:a16="http://schemas.microsoft.com/office/drawing/2014/main" id="{2A5D8B4A-C6CF-B560-DDF3-43CAACF140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0" name="Oval 3671">
                    <a:extLst>
                      <a:ext uri="{FF2B5EF4-FFF2-40B4-BE49-F238E27FC236}">
                        <a16:creationId xmlns:a16="http://schemas.microsoft.com/office/drawing/2014/main" id="{6E63E079-F3F6-49E2-501B-8A8DA7433D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1" name="Oval 3672">
                    <a:extLst>
                      <a:ext uri="{FF2B5EF4-FFF2-40B4-BE49-F238E27FC236}">
                        <a16:creationId xmlns:a16="http://schemas.microsoft.com/office/drawing/2014/main" id="{EDF6C969-FB8A-5BBC-07EC-0B30CC36B4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2" name="Oval 3673">
                    <a:extLst>
                      <a:ext uri="{FF2B5EF4-FFF2-40B4-BE49-F238E27FC236}">
                        <a16:creationId xmlns:a16="http://schemas.microsoft.com/office/drawing/2014/main" id="{3762C0A7-FA48-C093-C846-E42281CD4E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3" name="Oval 3674">
                    <a:extLst>
                      <a:ext uri="{FF2B5EF4-FFF2-40B4-BE49-F238E27FC236}">
                        <a16:creationId xmlns:a16="http://schemas.microsoft.com/office/drawing/2014/main" id="{97AA3E98-D08F-87AF-79A3-C9757B0A6F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4" name="Oval 3675">
                    <a:extLst>
                      <a:ext uri="{FF2B5EF4-FFF2-40B4-BE49-F238E27FC236}">
                        <a16:creationId xmlns:a16="http://schemas.microsoft.com/office/drawing/2014/main" id="{D5E3090A-3F51-2CDD-24FF-BD4FFBC3C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5" name="Oval 3676">
                    <a:extLst>
                      <a:ext uri="{FF2B5EF4-FFF2-40B4-BE49-F238E27FC236}">
                        <a16:creationId xmlns:a16="http://schemas.microsoft.com/office/drawing/2014/main" id="{6E1306FB-6AF8-C725-173B-15058AFB8C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6" name="Oval 3677">
                    <a:extLst>
                      <a:ext uri="{FF2B5EF4-FFF2-40B4-BE49-F238E27FC236}">
                        <a16:creationId xmlns:a16="http://schemas.microsoft.com/office/drawing/2014/main" id="{31260B77-05AD-4326-1109-3B4EA3E3D6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7" name="Oval 3678">
                    <a:extLst>
                      <a:ext uri="{FF2B5EF4-FFF2-40B4-BE49-F238E27FC236}">
                        <a16:creationId xmlns:a16="http://schemas.microsoft.com/office/drawing/2014/main" id="{73FA684F-4D6D-A861-F1AA-8DF8EC0627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8" name="Oval 3679">
                    <a:extLst>
                      <a:ext uri="{FF2B5EF4-FFF2-40B4-BE49-F238E27FC236}">
                        <a16:creationId xmlns:a16="http://schemas.microsoft.com/office/drawing/2014/main" id="{8F03003E-CD64-512F-5C6F-D8C2D40733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49" name="Oval 3680">
                    <a:extLst>
                      <a:ext uri="{FF2B5EF4-FFF2-40B4-BE49-F238E27FC236}">
                        <a16:creationId xmlns:a16="http://schemas.microsoft.com/office/drawing/2014/main" id="{3B4CA202-45B9-BEEE-ACA1-11A8493DD4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0" name="Oval 3681">
                    <a:extLst>
                      <a:ext uri="{FF2B5EF4-FFF2-40B4-BE49-F238E27FC236}">
                        <a16:creationId xmlns:a16="http://schemas.microsoft.com/office/drawing/2014/main" id="{F8278C3B-BEE1-664C-9154-0C8AB6856A7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1" name="Oval 3682">
                    <a:extLst>
                      <a:ext uri="{FF2B5EF4-FFF2-40B4-BE49-F238E27FC236}">
                        <a16:creationId xmlns:a16="http://schemas.microsoft.com/office/drawing/2014/main" id="{622F6A24-6636-9D1B-F6A5-0CEA68B9BC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2" name="Oval 3683">
                    <a:extLst>
                      <a:ext uri="{FF2B5EF4-FFF2-40B4-BE49-F238E27FC236}">
                        <a16:creationId xmlns:a16="http://schemas.microsoft.com/office/drawing/2014/main" id="{DDC9A03A-359C-0E82-219D-B77160D5DF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3" name="Oval 3684">
                    <a:extLst>
                      <a:ext uri="{FF2B5EF4-FFF2-40B4-BE49-F238E27FC236}">
                        <a16:creationId xmlns:a16="http://schemas.microsoft.com/office/drawing/2014/main" id="{9FD7FCED-A982-12BD-B041-9AFB9E430D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4" name="Oval 3685">
                    <a:extLst>
                      <a:ext uri="{FF2B5EF4-FFF2-40B4-BE49-F238E27FC236}">
                        <a16:creationId xmlns:a16="http://schemas.microsoft.com/office/drawing/2014/main" id="{D8B7AC07-1ACE-6C6A-BAD0-FEEF32897E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5" name="Oval 3686">
                    <a:extLst>
                      <a:ext uri="{FF2B5EF4-FFF2-40B4-BE49-F238E27FC236}">
                        <a16:creationId xmlns:a16="http://schemas.microsoft.com/office/drawing/2014/main" id="{79F17AE9-5512-C692-3EB7-9F0B3A08101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6" name="Oval 3687">
                    <a:extLst>
                      <a:ext uri="{FF2B5EF4-FFF2-40B4-BE49-F238E27FC236}">
                        <a16:creationId xmlns:a16="http://schemas.microsoft.com/office/drawing/2014/main" id="{C49E020D-16FC-D616-0CBC-9D300049B2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7" name="Oval 3688">
                    <a:extLst>
                      <a:ext uri="{FF2B5EF4-FFF2-40B4-BE49-F238E27FC236}">
                        <a16:creationId xmlns:a16="http://schemas.microsoft.com/office/drawing/2014/main" id="{3B300C7A-AFB0-E026-A9BC-DF41A20A32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8" name="Oval 3689">
                    <a:extLst>
                      <a:ext uri="{FF2B5EF4-FFF2-40B4-BE49-F238E27FC236}">
                        <a16:creationId xmlns:a16="http://schemas.microsoft.com/office/drawing/2014/main" id="{B5A0D554-B169-1D65-CC26-FEE6EDEB85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59" name="Oval 3690">
                    <a:extLst>
                      <a:ext uri="{FF2B5EF4-FFF2-40B4-BE49-F238E27FC236}">
                        <a16:creationId xmlns:a16="http://schemas.microsoft.com/office/drawing/2014/main" id="{DB37706B-889C-CFF5-93F3-EBE8815D063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0" name="Oval 3691">
                    <a:extLst>
                      <a:ext uri="{FF2B5EF4-FFF2-40B4-BE49-F238E27FC236}">
                        <a16:creationId xmlns:a16="http://schemas.microsoft.com/office/drawing/2014/main" id="{C98B1902-E683-6602-46AF-5F3C0D3A70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1" name="Oval 3692">
                    <a:extLst>
                      <a:ext uri="{FF2B5EF4-FFF2-40B4-BE49-F238E27FC236}">
                        <a16:creationId xmlns:a16="http://schemas.microsoft.com/office/drawing/2014/main" id="{20129B16-3E6F-16F6-D92D-319683B1118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2" name="Oval 3693">
                    <a:extLst>
                      <a:ext uri="{FF2B5EF4-FFF2-40B4-BE49-F238E27FC236}">
                        <a16:creationId xmlns:a16="http://schemas.microsoft.com/office/drawing/2014/main" id="{05BC51DF-CA90-C339-40B1-DC613EF9D4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3" name="Oval 3694">
                    <a:extLst>
                      <a:ext uri="{FF2B5EF4-FFF2-40B4-BE49-F238E27FC236}">
                        <a16:creationId xmlns:a16="http://schemas.microsoft.com/office/drawing/2014/main" id="{41164AB4-A77A-7DDA-3717-B5DA59AA25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4" name="Oval 3695">
                    <a:extLst>
                      <a:ext uri="{FF2B5EF4-FFF2-40B4-BE49-F238E27FC236}">
                        <a16:creationId xmlns:a16="http://schemas.microsoft.com/office/drawing/2014/main" id="{BB16E2F0-BB2E-6125-5C73-1BAED3A98E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5" name="Freeform 3696">
                    <a:extLst>
                      <a:ext uri="{FF2B5EF4-FFF2-40B4-BE49-F238E27FC236}">
                        <a16:creationId xmlns:a16="http://schemas.microsoft.com/office/drawing/2014/main" id="{17BB1D07-B24F-035F-01EF-F9CD947EC6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66" name="Oval 3697">
                    <a:extLst>
                      <a:ext uri="{FF2B5EF4-FFF2-40B4-BE49-F238E27FC236}">
                        <a16:creationId xmlns:a16="http://schemas.microsoft.com/office/drawing/2014/main" id="{D9802655-4ABF-127E-DC1E-CAFE9CFD80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7" name="Oval 3698">
                    <a:extLst>
                      <a:ext uri="{FF2B5EF4-FFF2-40B4-BE49-F238E27FC236}">
                        <a16:creationId xmlns:a16="http://schemas.microsoft.com/office/drawing/2014/main" id="{6DFD7307-9C5B-ED73-2904-B119A089EF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8" name="Oval 3699">
                    <a:extLst>
                      <a:ext uri="{FF2B5EF4-FFF2-40B4-BE49-F238E27FC236}">
                        <a16:creationId xmlns:a16="http://schemas.microsoft.com/office/drawing/2014/main" id="{EB4E8698-76CB-46A1-5A58-8D3470F89E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69" name="Oval 3700">
                    <a:extLst>
                      <a:ext uri="{FF2B5EF4-FFF2-40B4-BE49-F238E27FC236}">
                        <a16:creationId xmlns:a16="http://schemas.microsoft.com/office/drawing/2014/main" id="{4E52D83B-D741-927F-7213-1181A9DDFE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970" name="Oval 3701">
                    <a:extLst>
                      <a:ext uri="{FF2B5EF4-FFF2-40B4-BE49-F238E27FC236}">
                        <a16:creationId xmlns:a16="http://schemas.microsoft.com/office/drawing/2014/main" id="{D8E8C893-D73B-AEAE-3CCE-C48A5100B3C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350" name="Freeform 3702">
                  <a:extLst>
                    <a:ext uri="{FF2B5EF4-FFF2-40B4-BE49-F238E27FC236}">
                      <a16:creationId xmlns:a16="http://schemas.microsoft.com/office/drawing/2014/main" id="{3FFE5BDE-40B9-357B-7A0E-CEB12A7D5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74" y="999"/>
                  <a:ext cx="762" cy="380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351" name="Freeform 3703">
                  <a:extLst>
                    <a:ext uri="{FF2B5EF4-FFF2-40B4-BE49-F238E27FC236}">
                      <a16:creationId xmlns:a16="http://schemas.microsoft.com/office/drawing/2014/main" id="{2C67DE28-AE2F-DEEF-D9D5-F3FCB11E9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1" y="1187"/>
                  <a:ext cx="249" cy="94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352" name="Freeform 3704">
                  <a:extLst>
                    <a:ext uri="{FF2B5EF4-FFF2-40B4-BE49-F238E27FC236}">
                      <a16:creationId xmlns:a16="http://schemas.microsoft.com/office/drawing/2014/main" id="{F11E9A15-8B9A-DF28-C2E9-D58961E5DF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5" y="1246"/>
                  <a:ext cx="253" cy="88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936" name="Freeform 3705">
                  <a:extLst>
                    <a:ext uri="{FF2B5EF4-FFF2-40B4-BE49-F238E27FC236}">
                      <a16:creationId xmlns:a16="http://schemas.microsoft.com/office/drawing/2014/main" id="{C34A313B-62B3-2D84-8F55-1F543E42B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37" name="Freeform 3706">
                  <a:extLst>
                    <a:ext uri="{FF2B5EF4-FFF2-40B4-BE49-F238E27FC236}">
                      <a16:creationId xmlns:a16="http://schemas.microsoft.com/office/drawing/2014/main" id="{B56A5ED9-F665-14AC-CBB8-817DD0BFE6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901" name="Group 3707">
                <a:extLst>
                  <a:ext uri="{FF2B5EF4-FFF2-40B4-BE49-F238E27FC236}">
                    <a16:creationId xmlns:a16="http://schemas.microsoft.com/office/drawing/2014/main" id="{0DFB0D21-6EE3-AA44-FEBD-3F709FFD4A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356" name="Freeform 3708">
                  <a:extLst>
                    <a:ext uri="{FF2B5EF4-FFF2-40B4-BE49-F238E27FC236}">
                      <a16:creationId xmlns:a16="http://schemas.microsoft.com/office/drawing/2014/main" id="{4D818FFC-C3F4-8D79-05AF-D28E9372E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1995" y="408"/>
                  <a:ext cx="1174" cy="1329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357" name="Freeform 3709">
                  <a:extLst>
                    <a:ext uri="{FF2B5EF4-FFF2-40B4-BE49-F238E27FC236}">
                      <a16:creationId xmlns:a16="http://schemas.microsoft.com/office/drawing/2014/main" id="{B71A1603-BC7F-20D0-C36E-757004CA9D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9" y="1110"/>
                  <a:ext cx="3262" cy="2893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904" name="Group 3710">
                  <a:extLst>
                    <a:ext uri="{FF2B5EF4-FFF2-40B4-BE49-F238E27FC236}">
                      <a16:creationId xmlns:a16="http://schemas.microsoft.com/office/drawing/2014/main" id="{0259E93F-E59D-CDB3-64CC-E6D0177DBF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925" name="Group 3711">
                    <a:extLst>
                      <a:ext uri="{FF2B5EF4-FFF2-40B4-BE49-F238E27FC236}">
                        <a16:creationId xmlns:a16="http://schemas.microsoft.com/office/drawing/2014/main" id="{2DCE37D7-31E5-25F2-EC77-84ADBC3F03C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930" name="Freeform 3712">
                      <a:extLst>
                        <a:ext uri="{FF2B5EF4-FFF2-40B4-BE49-F238E27FC236}">
                          <a16:creationId xmlns:a16="http://schemas.microsoft.com/office/drawing/2014/main" id="{F5DB431F-468A-EB57-8192-F29E8FE2AAB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931" name="Freeform 3713">
                      <a:extLst>
                        <a:ext uri="{FF2B5EF4-FFF2-40B4-BE49-F238E27FC236}">
                          <a16:creationId xmlns:a16="http://schemas.microsoft.com/office/drawing/2014/main" id="{1C3C71E9-21BD-F01F-4C8D-AB91E5CBC0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926" name="Freeform 3714">
                    <a:extLst>
                      <a:ext uri="{FF2B5EF4-FFF2-40B4-BE49-F238E27FC236}">
                        <a16:creationId xmlns:a16="http://schemas.microsoft.com/office/drawing/2014/main" id="{75B2EE3D-661A-6998-FA0C-A4AE886064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27" name="Freeform 3715">
                    <a:extLst>
                      <a:ext uri="{FF2B5EF4-FFF2-40B4-BE49-F238E27FC236}">
                        <a16:creationId xmlns:a16="http://schemas.microsoft.com/office/drawing/2014/main" id="{0A191B0E-D6CA-3FA8-6A44-870556D090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28" name="Freeform 3716">
                    <a:extLst>
                      <a:ext uri="{FF2B5EF4-FFF2-40B4-BE49-F238E27FC236}">
                        <a16:creationId xmlns:a16="http://schemas.microsoft.com/office/drawing/2014/main" id="{55778E9A-211C-97F5-395B-3354490564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929" name="Freeform 3717">
                    <a:extLst>
                      <a:ext uri="{FF2B5EF4-FFF2-40B4-BE49-F238E27FC236}">
                        <a16:creationId xmlns:a16="http://schemas.microsoft.com/office/drawing/2014/main" id="{C7912C48-CC25-7408-88FF-57D22471CA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366" name="Freeform 3718">
                  <a:extLst>
                    <a:ext uri="{FF2B5EF4-FFF2-40B4-BE49-F238E27FC236}">
                      <a16:creationId xmlns:a16="http://schemas.microsoft.com/office/drawing/2014/main" id="{F6CC9D79-B973-1824-72F0-6631E2432C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84" y="401"/>
                  <a:ext cx="1181" cy="131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906" name="Freeform 3719">
                  <a:extLst>
                    <a:ext uri="{FF2B5EF4-FFF2-40B4-BE49-F238E27FC236}">
                      <a16:creationId xmlns:a16="http://schemas.microsoft.com/office/drawing/2014/main" id="{6E98B6EC-EFB6-DAFB-1549-BC066A308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07" name="Freeform 3720">
                  <a:extLst>
                    <a:ext uri="{FF2B5EF4-FFF2-40B4-BE49-F238E27FC236}">
                      <a16:creationId xmlns:a16="http://schemas.microsoft.com/office/drawing/2014/main" id="{7C92D812-DDEA-2A04-2396-FE6E9582A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08" name="Freeform 3721">
                  <a:extLst>
                    <a:ext uri="{FF2B5EF4-FFF2-40B4-BE49-F238E27FC236}">
                      <a16:creationId xmlns:a16="http://schemas.microsoft.com/office/drawing/2014/main" id="{E89284B2-8D3E-04CD-FE98-A87C8CDFB8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09" name="Freeform 3722">
                  <a:extLst>
                    <a:ext uri="{FF2B5EF4-FFF2-40B4-BE49-F238E27FC236}">
                      <a16:creationId xmlns:a16="http://schemas.microsoft.com/office/drawing/2014/main" id="{F040D832-3562-DFA2-7FA1-B6228930F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0" name="Freeform 3723">
                  <a:extLst>
                    <a:ext uri="{FF2B5EF4-FFF2-40B4-BE49-F238E27FC236}">
                      <a16:creationId xmlns:a16="http://schemas.microsoft.com/office/drawing/2014/main" id="{CA0ADA17-35F0-446F-EE28-92201A0BB0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1" name="Freeform 3724">
                  <a:extLst>
                    <a:ext uri="{FF2B5EF4-FFF2-40B4-BE49-F238E27FC236}">
                      <a16:creationId xmlns:a16="http://schemas.microsoft.com/office/drawing/2014/main" id="{545FC75C-6C84-F1AD-EE74-22E664F2D6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2" name="Freeform 3725">
                  <a:extLst>
                    <a:ext uri="{FF2B5EF4-FFF2-40B4-BE49-F238E27FC236}">
                      <a16:creationId xmlns:a16="http://schemas.microsoft.com/office/drawing/2014/main" id="{D6DF40DC-DB01-8706-BA11-511E289CC7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3" name="Freeform 3726">
                  <a:extLst>
                    <a:ext uri="{FF2B5EF4-FFF2-40B4-BE49-F238E27FC236}">
                      <a16:creationId xmlns:a16="http://schemas.microsoft.com/office/drawing/2014/main" id="{06714299-F3EB-B1B6-A803-8D83778AEE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4" name="Freeform 3727">
                  <a:extLst>
                    <a:ext uri="{FF2B5EF4-FFF2-40B4-BE49-F238E27FC236}">
                      <a16:creationId xmlns:a16="http://schemas.microsoft.com/office/drawing/2014/main" id="{49504759-47AC-E7C2-FB5D-5522720F6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5" name="Freeform 3728">
                  <a:extLst>
                    <a:ext uri="{FF2B5EF4-FFF2-40B4-BE49-F238E27FC236}">
                      <a16:creationId xmlns:a16="http://schemas.microsoft.com/office/drawing/2014/main" id="{D38C3E9B-622D-5EEB-8695-4E80F8E0E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6" name="Freeform 3729">
                  <a:extLst>
                    <a:ext uri="{FF2B5EF4-FFF2-40B4-BE49-F238E27FC236}">
                      <a16:creationId xmlns:a16="http://schemas.microsoft.com/office/drawing/2014/main" id="{BD4A76C0-C843-5B0D-5B21-BB4D3DC40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7" name="Freeform 3730">
                  <a:extLst>
                    <a:ext uri="{FF2B5EF4-FFF2-40B4-BE49-F238E27FC236}">
                      <a16:creationId xmlns:a16="http://schemas.microsoft.com/office/drawing/2014/main" id="{6FD73BAE-C677-31CF-4E9A-52F331B428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8" name="Freeform 3731">
                  <a:extLst>
                    <a:ext uri="{FF2B5EF4-FFF2-40B4-BE49-F238E27FC236}">
                      <a16:creationId xmlns:a16="http://schemas.microsoft.com/office/drawing/2014/main" id="{EF5671DA-45F3-EAA0-7387-E90A8326E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19" name="Freeform 3732">
                  <a:extLst>
                    <a:ext uri="{FF2B5EF4-FFF2-40B4-BE49-F238E27FC236}">
                      <a16:creationId xmlns:a16="http://schemas.microsoft.com/office/drawing/2014/main" id="{D7B548C9-A980-BBBD-2D5E-1B12A4721E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20" name="Freeform 3733">
                  <a:extLst>
                    <a:ext uri="{FF2B5EF4-FFF2-40B4-BE49-F238E27FC236}">
                      <a16:creationId xmlns:a16="http://schemas.microsoft.com/office/drawing/2014/main" id="{A9BDF9A5-7E01-FB2B-F8E9-FFFC4E5797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21" name="Freeform 3734">
                  <a:extLst>
                    <a:ext uri="{FF2B5EF4-FFF2-40B4-BE49-F238E27FC236}">
                      <a16:creationId xmlns:a16="http://schemas.microsoft.com/office/drawing/2014/main" id="{07C8D62B-4AAC-5345-A584-FD2CAFF39D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22" name="Freeform 3735">
                  <a:extLst>
                    <a:ext uri="{FF2B5EF4-FFF2-40B4-BE49-F238E27FC236}">
                      <a16:creationId xmlns:a16="http://schemas.microsoft.com/office/drawing/2014/main" id="{09A9A7C9-0A69-8EFF-1D36-B0DA3127D7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23" name="Freeform 3736">
                  <a:extLst>
                    <a:ext uri="{FF2B5EF4-FFF2-40B4-BE49-F238E27FC236}">
                      <a16:creationId xmlns:a16="http://schemas.microsoft.com/office/drawing/2014/main" id="{0BA612B1-E237-1967-F8AB-E110BE2D0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924" name="Freeform 3737">
                  <a:extLst>
                    <a:ext uri="{FF2B5EF4-FFF2-40B4-BE49-F238E27FC236}">
                      <a16:creationId xmlns:a16="http://schemas.microsoft.com/office/drawing/2014/main" id="{442618DB-F767-C7D0-6B9E-D52AAC4E2C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386" name="Group 3738">
            <a:extLst>
              <a:ext uri="{FF2B5EF4-FFF2-40B4-BE49-F238E27FC236}">
                <a16:creationId xmlns:a16="http://schemas.microsoft.com/office/drawing/2014/main" id="{DD27142A-4D93-08C0-40A8-7010F33D8559}"/>
              </a:ext>
            </a:extLst>
          </p:cNvPr>
          <p:cNvGrpSpPr>
            <a:grpSpLocks/>
          </p:cNvGrpSpPr>
          <p:nvPr/>
        </p:nvGrpSpPr>
        <p:grpSpPr bwMode="auto">
          <a:xfrm rot="-194650">
            <a:off x="1143000" y="3733800"/>
            <a:ext cx="1643063" cy="2971800"/>
            <a:chOff x="405" y="624"/>
            <a:chExt cx="843" cy="1698"/>
          </a:xfrm>
        </p:grpSpPr>
        <p:grpSp>
          <p:nvGrpSpPr>
            <p:cNvPr id="21791" name="Group 3739">
              <a:extLst>
                <a:ext uri="{FF2B5EF4-FFF2-40B4-BE49-F238E27FC236}">
                  <a16:creationId xmlns:a16="http://schemas.microsoft.com/office/drawing/2014/main" id="{D8F3EC33-3507-9125-ED87-39CBF94CAD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1872"/>
              <a:ext cx="323" cy="426"/>
              <a:chOff x="2400" y="3648"/>
              <a:chExt cx="795" cy="1087"/>
            </a:xfrm>
          </p:grpSpPr>
          <p:sp>
            <p:nvSpPr>
              <p:cNvPr id="21895" name="Freeform 3740">
                <a:extLst>
                  <a:ext uri="{FF2B5EF4-FFF2-40B4-BE49-F238E27FC236}">
                    <a16:creationId xmlns:a16="http://schemas.microsoft.com/office/drawing/2014/main" id="{65523C0C-B769-A12C-8D9D-6DF82EBB1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3741">
                <a:extLst>
                  <a:ext uri="{FF2B5EF4-FFF2-40B4-BE49-F238E27FC236}">
                    <a16:creationId xmlns:a16="http://schemas.microsoft.com/office/drawing/2014/main" id="{A9B9B56A-33D1-39EE-6900-D1A40746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2" y="3623"/>
                <a:ext cx="557" cy="798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792" name="Group 3742">
              <a:extLst>
                <a:ext uri="{FF2B5EF4-FFF2-40B4-BE49-F238E27FC236}">
                  <a16:creationId xmlns:a16="http://schemas.microsoft.com/office/drawing/2014/main" id="{F34167CE-B02B-EA56-F912-1D2903047AA6}"/>
                </a:ext>
              </a:extLst>
            </p:cNvPr>
            <p:cNvGrpSpPr>
              <a:grpSpLocks/>
            </p:cNvGrpSpPr>
            <p:nvPr/>
          </p:nvGrpSpPr>
          <p:grpSpPr bwMode="auto">
            <a:xfrm rot="-171399">
              <a:off x="864" y="1920"/>
              <a:ext cx="194" cy="402"/>
              <a:chOff x="4080" y="3312"/>
              <a:chExt cx="384" cy="720"/>
            </a:xfrm>
          </p:grpSpPr>
          <p:sp>
            <p:nvSpPr>
              <p:cNvPr id="31391" name="Freeform 3743">
                <a:extLst>
                  <a:ext uri="{FF2B5EF4-FFF2-40B4-BE49-F238E27FC236}">
                    <a16:creationId xmlns:a16="http://schemas.microsoft.com/office/drawing/2014/main" id="{B63BA23C-8E31-5300-7A18-CE860BCB1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294"/>
                <a:ext cx="334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894" name="Freeform 3744">
                <a:extLst>
                  <a:ext uri="{FF2B5EF4-FFF2-40B4-BE49-F238E27FC236}">
                    <a16:creationId xmlns:a16="http://schemas.microsoft.com/office/drawing/2014/main" id="{62708632-0069-213B-008A-B1EC4F0D3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793" name="Group 3745">
              <a:extLst>
                <a:ext uri="{FF2B5EF4-FFF2-40B4-BE49-F238E27FC236}">
                  <a16:creationId xmlns:a16="http://schemas.microsoft.com/office/drawing/2014/main" id="{0F0CC471-C88D-55B2-2411-39993644B461}"/>
                </a:ext>
              </a:extLst>
            </p:cNvPr>
            <p:cNvGrpSpPr>
              <a:grpSpLocks/>
            </p:cNvGrpSpPr>
            <p:nvPr/>
          </p:nvGrpSpPr>
          <p:grpSpPr bwMode="auto">
            <a:xfrm rot="705836">
              <a:off x="405" y="624"/>
              <a:ext cx="843" cy="1426"/>
              <a:chOff x="2976" y="576"/>
              <a:chExt cx="1728" cy="2891"/>
            </a:xfrm>
          </p:grpSpPr>
          <p:grpSp>
            <p:nvGrpSpPr>
              <p:cNvPr id="21794" name="Group 3746">
                <a:extLst>
                  <a:ext uri="{FF2B5EF4-FFF2-40B4-BE49-F238E27FC236}">
                    <a16:creationId xmlns:a16="http://schemas.microsoft.com/office/drawing/2014/main" id="{E79DD806-8FA3-1C92-4D48-4AA4826542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826" name="Group 3747">
                  <a:extLst>
                    <a:ext uri="{FF2B5EF4-FFF2-40B4-BE49-F238E27FC236}">
                      <a16:creationId xmlns:a16="http://schemas.microsoft.com/office/drawing/2014/main" id="{76E5A256-DF97-6462-74E8-A71058E320C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832" name="Group 3748">
                    <a:extLst>
                      <a:ext uri="{FF2B5EF4-FFF2-40B4-BE49-F238E27FC236}">
                        <a16:creationId xmlns:a16="http://schemas.microsoft.com/office/drawing/2014/main" id="{AC4B6FF0-4A38-5B97-2577-2B0ABCBD4C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865" name="Freeform 3749">
                      <a:extLst>
                        <a:ext uri="{FF2B5EF4-FFF2-40B4-BE49-F238E27FC236}">
                          <a16:creationId xmlns:a16="http://schemas.microsoft.com/office/drawing/2014/main" id="{8E003531-D397-FBE3-C75B-0C6EB6C161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66" name="Freeform 3750">
                      <a:extLst>
                        <a:ext uri="{FF2B5EF4-FFF2-40B4-BE49-F238E27FC236}">
                          <a16:creationId xmlns:a16="http://schemas.microsoft.com/office/drawing/2014/main" id="{12D09601-AAB9-125B-EDA2-A4E531BFD61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67" name="Freeform 3751">
                      <a:extLst>
                        <a:ext uri="{FF2B5EF4-FFF2-40B4-BE49-F238E27FC236}">
                          <a16:creationId xmlns:a16="http://schemas.microsoft.com/office/drawing/2014/main" id="{414A83E6-3A8B-B179-8CD1-F2F691D7E3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68" name="Freeform 3752">
                      <a:extLst>
                        <a:ext uri="{FF2B5EF4-FFF2-40B4-BE49-F238E27FC236}">
                          <a16:creationId xmlns:a16="http://schemas.microsoft.com/office/drawing/2014/main" id="{837F4E84-E6D2-3DD6-250F-39C7533DFB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69" name="Freeform 3753">
                      <a:extLst>
                        <a:ext uri="{FF2B5EF4-FFF2-40B4-BE49-F238E27FC236}">
                          <a16:creationId xmlns:a16="http://schemas.microsoft.com/office/drawing/2014/main" id="{A6C3A99F-939F-E13E-18D2-A9C46B2FB9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0" name="Freeform 3754">
                      <a:extLst>
                        <a:ext uri="{FF2B5EF4-FFF2-40B4-BE49-F238E27FC236}">
                          <a16:creationId xmlns:a16="http://schemas.microsoft.com/office/drawing/2014/main" id="{3F9C250A-4939-7037-D3F5-081ED5EAAED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1" name="Freeform 3755">
                      <a:extLst>
                        <a:ext uri="{FF2B5EF4-FFF2-40B4-BE49-F238E27FC236}">
                          <a16:creationId xmlns:a16="http://schemas.microsoft.com/office/drawing/2014/main" id="{30F40788-E58F-FD36-94C7-91817F21FB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2" name="Freeform 3756">
                      <a:extLst>
                        <a:ext uri="{FF2B5EF4-FFF2-40B4-BE49-F238E27FC236}">
                          <a16:creationId xmlns:a16="http://schemas.microsoft.com/office/drawing/2014/main" id="{98884BCA-C863-B381-5171-6ABE4A02FE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3" name="Freeform 3757">
                      <a:extLst>
                        <a:ext uri="{FF2B5EF4-FFF2-40B4-BE49-F238E27FC236}">
                          <a16:creationId xmlns:a16="http://schemas.microsoft.com/office/drawing/2014/main" id="{3A909A17-7B87-EB82-63FA-95E6CB7EDF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4" name="Freeform 3758">
                      <a:extLst>
                        <a:ext uri="{FF2B5EF4-FFF2-40B4-BE49-F238E27FC236}">
                          <a16:creationId xmlns:a16="http://schemas.microsoft.com/office/drawing/2014/main" id="{8DDD26CA-940C-ECCA-2457-53666A7D26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5" name="Freeform 3759">
                      <a:extLst>
                        <a:ext uri="{FF2B5EF4-FFF2-40B4-BE49-F238E27FC236}">
                          <a16:creationId xmlns:a16="http://schemas.microsoft.com/office/drawing/2014/main" id="{FA8C1216-9B9F-B02F-D653-CD7592C53A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6" name="Freeform 3760">
                      <a:extLst>
                        <a:ext uri="{FF2B5EF4-FFF2-40B4-BE49-F238E27FC236}">
                          <a16:creationId xmlns:a16="http://schemas.microsoft.com/office/drawing/2014/main" id="{8666FA2F-4EFD-B415-7B6F-B7AD09FD72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7" name="Freeform 3761">
                      <a:extLst>
                        <a:ext uri="{FF2B5EF4-FFF2-40B4-BE49-F238E27FC236}">
                          <a16:creationId xmlns:a16="http://schemas.microsoft.com/office/drawing/2014/main" id="{E181C7BC-23B7-BD16-AD54-6EE6DC84E87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8" name="Freeform 3762">
                      <a:extLst>
                        <a:ext uri="{FF2B5EF4-FFF2-40B4-BE49-F238E27FC236}">
                          <a16:creationId xmlns:a16="http://schemas.microsoft.com/office/drawing/2014/main" id="{1E57BA6B-9E6B-516E-6AA7-D43BF54D82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79" name="Freeform 3763">
                      <a:extLst>
                        <a:ext uri="{FF2B5EF4-FFF2-40B4-BE49-F238E27FC236}">
                          <a16:creationId xmlns:a16="http://schemas.microsoft.com/office/drawing/2014/main" id="{AE8BF0E7-D18A-339C-7546-488848F12A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80" name="Freeform 3764">
                      <a:extLst>
                        <a:ext uri="{FF2B5EF4-FFF2-40B4-BE49-F238E27FC236}">
                          <a16:creationId xmlns:a16="http://schemas.microsoft.com/office/drawing/2014/main" id="{50C1A47D-029E-8755-6CD6-F389A4B8E40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81" name="Freeform 3765">
                      <a:extLst>
                        <a:ext uri="{FF2B5EF4-FFF2-40B4-BE49-F238E27FC236}">
                          <a16:creationId xmlns:a16="http://schemas.microsoft.com/office/drawing/2014/main" id="{2D401A21-CC3F-9004-0A08-2FFED26DA3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82" name="Freeform 3766">
                      <a:extLst>
                        <a:ext uri="{FF2B5EF4-FFF2-40B4-BE49-F238E27FC236}">
                          <a16:creationId xmlns:a16="http://schemas.microsoft.com/office/drawing/2014/main" id="{3D70D37E-7872-3EEF-3EF8-038646F5C7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83" name="Freeform 3767">
                      <a:extLst>
                        <a:ext uri="{FF2B5EF4-FFF2-40B4-BE49-F238E27FC236}">
                          <a16:creationId xmlns:a16="http://schemas.microsoft.com/office/drawing/2014/main" id="{51D78108-A39D-168A-5C08-8FDC221C84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84" name="Freeform 3768">
                      <a:extLst>
                        <a:ext uri="{FF2B5EF4-FFF2-40B4-BE49-F238E27FC236}">
                          <a16:creationId xmlns:a16="http://schemas.microsoft.com/office/drawing/2014/main" id="{C79F6B33-E6EF-FE8A-835E-A370D66CE7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417" name="Freeform 3769">
                      <a:extLst>
                        <a:ext uri="{FF2B5EF4-FFF2-40B4-BE49-F238E27FC236}">
                          <a16:creationId xmlns:a16="http://schemas.microsoft.com/office/drawing/2014/main" id="{BCCDB6DC-4250-491B-1E99-0A92880B95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5" y="1656"/>
                      <a:ext cx="238" cy="131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18" name="Freeform 3770">
                      <a:extLst>
                        <a:ext uri="{FF2B5EF4-FFF2-40B4-BE49-F238E27FC236}">
                          <a16:creationId xmlns:a16="http://schemas.microsoft.com/office/drawing/2014/main" id="{EB6B57BA-6B83-B17E-A944-F3E9439A14D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89" y="1521"/>
                      <a:ext cx="563" cy="489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19" name="Freeform 3771">
                      <a:extLst>
                        <a:ext uri="{FF2B5EF4-FFF2-40B4-BE49-F238E27FC236}">
                          <a16:creationId xmlns:a16="http://schemas.microsoft.com/office/drawing/2014/main" id="{07AABFD0-A1C1-7688-31AF-EC39852464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87" y="1759"/>
                      <a:ext cx="187" cy="216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420" name="Freeform 3772">
                      <a:extLst>
                        <a:ext uri="{FF2B5EF4-FFF2-40B4-BE49-F238E27FC236}">
                          <a16:creationId xmlns:a16="http://schemas.microsoft.com/office/drawing/2014/main" id="{2D2D970A-71EF-34C3-A925-C4959B4766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4" y="1828"/>
                      <a:ext cx="198" cy="161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889" name="Freeform 3773">
                      <a:extLst>
                        <a:ext uri="{FF2B5EF4-FFF2-40B4-BE49-F238E27FC236}">
                          <a16:creationId xmlns:a16="http://schemas.microsoft.com/office/drawing/2014/main" id="{EEC078A0-8521-2F82-71DF-E68940EDDE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90" name="Freeform 3774">
                      <a:extLst>
                        <a:ext uri="{FF2B5EF4-FFF2-40B4-BE49-F238E27FC236}">
                          <a16:creationId xmlns:a16="http://schemas.microsoft.com/office/drawing/2014/main" id="{6C23B1C2-8782-46DF-D4A1-5FBCC262BD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91" name="Freeform 3775">
                      <a:extLst>
                        <a:ext uri="{FF2B5EF4-FFF2-40B4-BE49-F238E27FC236}">
                          <a16:creationId xmlns:a16="http://schemas.microsoft.com/office/drawing/2014/main" id="{477D0B85-BEC7-5E8A-3056-571288B473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92" name="Freeform 3776">
                      <a:extLst>
                        <a:ext uri="{FF2B5EF4-FFF2-40B4-BE49-F238E27FC236}">
                          <a16:creationId xmlns:a16="http://schemas.microsoft.com/office/drawing/2014/main" id="{02561830-8D2A-6B54-A94F-573F655C5D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833" name="Oval 3777">
                    <a:extLst>
                      <a:ext uri="{FF2B5EF4-FFF2-40B4-BE49-F238E27FC236}">
                        <a16:creationId xmlns:a16="http://schemas.microsoft.com/office/drawing/2014/main" id="{7858E035-E016-4376-59D9-578FA00B07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34" name="Oval 3778">
                    <a:extLst>
                      <a:ext uri="{FF2B5EF4-FFF2-40B4-BE49-F238E27FC236}">
                        <a16:creationId xmlns:a16="http://schemas.microsoft.com/office/drawing/2014/main" id="{B4D741FD-7786-5822-6DAD-C73E16A11B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35" name="Oval 3779">
                    <a:extLst>
                      <a:ext uri="{FF2B5EF4-FFF2-40B4-BE49-F238E27FC236}">
                        <a16:creationId xmlns:a16="http://schemas.microsoft.com/office/drawing/2014/main" id="{94D4934A-80CB-461D-0CF6-288A03AF56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36" name="Oval 3780">
                    <a:extLst>
                      <a:ext uri="{FF2B5EF4-FFF2-40B4-BE49-F238E27FC236}">
                        <a16:creationId xmlns:a16="http://schemas.microsoft.com/office/drawing/2014/main" id="{F9745E3D-568D-AAD6-1A48-645B24E2FC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37" name="Oval 3781">
                    <a:extLst>
                      <a:ext uri="{FF2B5EF4-FFF2-40B4-BE49-F238E27FC236}">
                        <a16:creationId xmlns:a16="http://schemas.microsoft.com/office/drawing/2014/main" id="{266E6A2B-5D76-8D11-2654-170006B626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38" name="Oval 3782">
                    <a:extLst>
                      <a:ext uri="{FF2B5EF4-FFF2-40B4-BE49-F238E27FC236}">
                        <a16:creationId xmlns:a16="http://schemas.microsoft.com/office/drawing/2014/main" id="{69B76F97-C655-19B5-EC62-E213C335DE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39" name="Oval 3783">
                    <a:extLst>
                      <a:ext uri="{FF2B5EF4-FFF2-40B4-BE49-F238E27FC236}">
                        <a16:creationId xmlns:a16="http://schemas.microsoft.com/office/drawing/2014/main" id="{37C03C4B-C7C1-F953-76A1-A8E4FDDE82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0" name="Oval 3784">
                    <a:extLst>
                      <a:ext uri="{FF2B5EF4-FFF2-40B4-BE49-F238E27FC236}">
                        <a16:creationId xmlns:a16="http://schemas.microsoft.com/office/drawing/2014/main" id="{7AF7B0BE-A0FE-B460-3C31-BDB0947B31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1" name="Oval 3785">
                    <a:extLst>
                      <a:ext uri="{FF2B5EF4-FFF2-40B4-BE49-F238E27FC236}">
                        <a16:creationId xmlns:a16="http://schemas.microsoft.com/office/drawing/2014/main" id="{0925A378-579D-D593-5F04-4AEF4C8E7A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2" name="Oval 3786">
                    <a:extLst>
                      <a:ext uri="{FF2B5EF4-FFF2-40B4-BE49-F238E27FC236}">
                        <a16:creationId xmlns:a16="http://schemas.microsoft.com/office/drawing/2014/main" id="{34E23AFC-A8A2-52CC-6149-C9F70DA502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3" name="Oval 3787">
                    <a:extLst>
                      <a:ext uri="{FF2B5EF4-FFF2-40B4-BE49-F238E27FC236}">
                        <a16:creationId xmlns:a16="http://schemas.microsoft.com/office/drawing/2014/main" id="{0462D483-3A75-F20C-40B9-4D7647F159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4" name="Oval 3788">
                    <a:extLst>
                      <a:ext uri="{FF2B5EF4-FFF2-40B4-BE49-F238E27FC236}">
                        <a16:creationId xmlns:a16="http://schemas.microsoft.com/office/drawing/2014/main" id="{B90FB6E9-8154-755A-16BD-0B0AB095B4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5" name="Oval 3789">
                    <a:extLst>
                      <a:ext uri="{FF2B5EF4-FFF2-40B4-BE49-F238E27FC236}">
                        <a16:creationId xmlns:a16="http://schemas.microsoft.com/office/drawing/2014/main" id="{82ECCCBC-36D3-D7E1-4003-4F41399CE1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6" name="Oval 3790">
                    <a:extLst>
                      <a:ext uri="{FF2B5EF4-FFF2-40B4-BE49-F238E27FC236}">
                        <a16:creationId xmlns:a16="http://schemas.microsoft.com/office/drawing/2014/main" id="{9BF229BB-AC1D-0717-2388-B68FEB72DD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7" name="Oval 3791">
                    <a:extLst>
                      <a:ext uri="{FF2B5EF4-FFF2-40B4-BE49-F238E27FC236}">
                        <a16:creationId xmlns:a16="http://schemas.microsoft.com/office/drawing/2014/main" id="{B3DF39FE-AFA5-7A98-67A0-77D1E0316D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8" name="Oval 3792">
                    <a:extLst>
                      <a:ext uri="{FF2B5EF4-FFF2-40B4-BE49-F238E27FC236}">
                        <a16:creationId xmlns:a16="http://schemas.microsoft.com/office/drawing/2014/main" id="{7BF406F9-CE31-B083-A595-F4E7ADEDC2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49" name="Oval 3793">
                    <a:extLst>
                      <a:ext uri="{FF2B5EF4-FFF2-40B4-BE49-F238E27FC236}">
                        <a16:creationId xmlns:a16="http://schemas.microsoft.com/office/drawing/2014/main" id="{BB701F65-C55D-91C5-4F56-CC89F550C8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0" name="Oval 3794">
                    <a:extLst>
                      <a:ext uri="{FF2B5EF4-FFF2-40B4-BE49-F238E27FC236}">
                        <a16:creationId xmlns:a16="http://schemas.microsoft.com/office/drawing/2014/main" id="{CF54956D-11C5-CAD2-E96A-C7CA5B0DCB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1" name="Oval 3795">
                    <a:extLst>
                      <a:ext uri="{FF2B5EF4-FFF2-40B4-BE49-F238E27FC236}">
                        <a16:creationId xmlns:a16="http://schemas.microsoft.com/office/drawing/2014/main" id="{F0140C7C-7C3B-387F-F633-E023388AC3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2" name="Oval 3796">
                    <a:extLst>
                      <a:ext uri="{FF2B5EF4-FFF2-40B4-BE49-F238E27FC236}">
                        <a16:creationId xmlns:a16="http://schemas.microsoft.com/office/drawing/2014/main" id="{8C668D67-2FD6-41E6-E0DF-7FD54906892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3" name="Oval 3797">
                    <a:extLst>
                      <a:ext uri="{FF2B5EF4-FFF2-40B4-BE49-F238E27FC236}">
                        <a16:creationId xmlns:a16="http://schemas.microsoft.com/office/drawing/2014/main" id="{BF8B09DA-54C8-5E79-1D43-F1D0F18E4F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4" name="Oval 3798">
                    <a:extLst>
                      <a:ext uri="{FF2B5EF4-FFF2-40B4-BE49-F238E27FC236}">
                        <a16:creationId xmlns:a16="http://schemas.microsoft.com/office/drawing/2014/main" id="{CD115C21-C21F-8ED8-8206-B870C1A5B7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5" name="Oval 3799">
                    <a:extLst>
                      <a:ext uri="{FF2B5EF4-FFF2-40B4-BE49-F238E27FC236}">
                        <a16:creationId xmlns:a16="http://schemas.microsoft.com/office/drawing/2014/main" id="{8C475C90-274D-D139-E4C5-09BBFEDB38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6" name="Oval 3800">
                    <a:extLst>
                      <a:ext uri="{FF2B5EF4-FFF2-40B4-BE49-F238E27FC236}">
                        <a16:creationId xmlns:a16="http://schemas.microsoft.com/office/drawing/2014/main" id="{A6908491-8E20-26A8-D13E-51FEAF23B0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7" name="Oval 3801">
                    <a:extLst>
                      <a:ext uri="{FF2B5EF4-FFF2-40B4-BE49-F238E27FC236}">
                        <a16:creationId xmlns:a16="http://schemas.microsoft.com/office/drawing/2014/main" id="{863D65A0-FFCA-B9E0-210A-1EC46CA147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8" name="Oval 3802">
                    <a:extLst>
                      <a:ext uri="{FF2B5EF4-FFF2-40B4-BE49-F238E27FC236}">
                        <a16:creationId xmlns:a16="http://schemas.microsoft.com/office/drawing/2014/main" id="{5EBBDD98-9745-D49F-66D3-5225BF2C078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59" name="Freeform 3803">
                    <a:extLst>
                      <a:ext uri="{FF2B5EF4-FFF2-40B4-BE49-F238E27FC236}">
                        <a16:creationId xmlns:a16="http://schemas.microsoft.com/office/drawing/2014/main" id="{924CE059-B0C3-7426-D837-A2FD57F8B5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60" name="Oval 3804">
                    <a:extLst>
                      <a:ext uri="{FF2B5EF4-FFF2-40B4-BE49-F238E27FC236}">
                        <a16:creationId xmlns:a16="http://schemas.microsoft.com/office/drawing/2014/main" id="{25CA6DCD-EBC5-32E0-15BD-2C282ED6F9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61" name="Oval 3805">
                    <a:extLst>
                      <a:ext uri="{FF2B5EF4-FFF2-40B4-BE49-F238E27FC236}">
                        <a16:creationId xmlns:a16="http://schemas.microsoft.com/office/drawing/2014/main" id="{7CFF6FE4-6973-9060-0446-E230727645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62" name="Oval 3806">
                    <a:extLst>
                      <a:ext uri="{FF2B5EF4-FFF2-40B4-BE49-F238E27FC236}">
                        <a16:creationId xmlns:a16="http://schemas.microsoft.com/office/drawing/2014/main" id="{5A6640CF-17FD-0CF0-13F0-9C383492A3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63" name="Oval 3807">
                    <a:extLst>
                      <a:ext uri="{FF2B5EF4-FFF2-40B4-BE49-F238E27FC236}">
                        <a16:creationId xmlns:a16="http://schemas.microsoft.com/office/drawing/2014/main" id="{1BBACAE4-028C-B31C-E1E9-7F4B01F1EB7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864" name="Oval 3808">
                    <a:extLst>
                      <a:ext uri="{FF2B5EF4-FFF2-40B4-BE49-F238E27FC236}">
                        <a16:creationId xmlns:a16="http://schemas.microsoft.com/office/drawing/2014/main" id="{CA6BF2A5-302A-7BB6-9971-B77F4FE01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457" name="Freeform 3809">
                  <a:extLst>
                    <a:ext uri="{FF2B5EF4-FFF2-40B4-BE49-F238E27FC236}">
                      <a16:creationId xmlns:a16="http://schemas.microsoft.com/office/drawing/2014/main" id="{B784D8DA-5D28-AE8B-E9F1-C4F09D436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9" y="994"/>
                  <a:ext cx="770" cy="386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458" name="Freeform 3810">
                  <a:extLst>
                    <a:ext uri="{FF2B5EF4-FFF2-40B4-BE49-F238E27FC236}">
                      <a16:creationId xmlns:a16="http://schemas.microsoft.com/office/drawing/2014/main" id="{E7C9608F-D90D-A8C7-E711-5AEDEB727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2" y="1181"/>
                  <a:ext cx="254" cy="88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459" name="Freeform 3811">
                  <a:extLst>
                    <a:ext uri="{FF2B5EF4-FFF2-40B4-BE49-F238E27FC236}">
                      <a16:creationId xmlns:a16="http://schemas.microsoft.com/office/drawing/2014/main" id="{9E23FE97-49E4-620B-A535-1D648B269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5" y="1233"/>
                  <a:ext cx="254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830" name="Freeform 3812">
                  <a:extLst>
                    <a:ext uri="{FF2B5EF4-FFF2-40B4-BE49-F238E27FC236}">
                      <a16:creationId xmlns:a16="http://schemas.microsoft.com/office/drawing/2014/main" id="{F4581875-8FB3-B99E-81CE-82DBDDC82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31" name="Freeform 3813">
                  <a:extLst>
                    <a:ext uri="{FF2B5EF4-FFF2-40B4-BE49-F238E27FC236}">
                      <a16:creationId xmlns:a16="http://schemas.microsoft.com/office/drawing/2014/main" id="{F5C2507A-E917-3E1C-D893-EC6674108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795" name="Group 3814">
                <a:extLst>
                  <a:ext uri="{FF2B5EF4-FFF2-40B4-BE49-F238E27FC236}">
                    <a16:creationId xmlns:a16="http://schemas.microsoft.com/office/drawing/2014/main" id="{87B92CF2-11F8-D959-D0E3-5254CB672B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463" name="Freeform 3815">
                  <a:extLst>
                    <a:ext uri="{FF2B5EF4-FFF2-40B4-BE49-F238E27FC236}">
                      <a16:creationId xmlns:a16="http://schemas.microsoft.com/office/drawing/2014/main" id="{79D0569B-7C50-06F0-1336-0E7BB3D05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1942" y="433"/>
                  <a:ext cx="1167" cy="1327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464" name="Freeform 3816">
                  <a:extLst>
                    <a:ext uri="{FF2B5EF4-FFF2-40B4-BE49-F238E27FC236}">
                      <a16:creationId xmlns:a16="http://schemas.microsoft.com/office/drawing/2014/main" id="{B6A4C7B9-7479-F15A-AA6B-BA20893935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4" y="1136"/>
                  <a:ext cx="3244" cy="2900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798" name="Group 3817">
                  <a:extLst>
                    <a:ext uri="{FF2B5EF4-FFF2-40B4-BE49-F238E27FC236}">
                      <a16:creationId xmlns:a16="http://schemas.microsoft.com/office/drawing/2014/main" id="{84F68D35-31D8-B24A-EEB0-B3E9033017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819" name="Group 3818">
                    <a:extLst>
                      <a:ext uri="{FF2B5EF4-FFF2-40B4-BE49-F238E27FC236}">
                        <a16:creationId xmlns:a16="http://schemas.microsoft.com/office/drawing/2014/main" id="{5B6464F9-440F-DFAF-8502-59974E3DCCD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824" name="Freeform 3819">
                      <a:extLst>
                        <a:ext uri="{FF2B5EF4-FFF2-40B4-BE49-F238E27FC236}">
                          <a16:creationId xmlns:a16="http://schemas.microsoft.com/office/drawing/2014/main" id="{D144136D-E9F5-5FD2-0F98-0BCD85F6E0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825" name="Freeform 3820">
                      <a:extLst>
                        <a:ext uri="{FF2B5EF4-FFF2-40B4-BE49-F238E27FC236}">
                          <a16:creationId xmlns:a16="http://schemas.microsoft.com/office/drawing/2014/main" id="{2DB77C18-A335-A5F9-777C-3CACC0D956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820" name="Freeform 3821">
                    <a:extLst>
                      <a:ext uri="{FF2B5EF4-FFF2-40B4-BE49-F238E27FC236}">
                        <a16:creationId xmlns:a16="http://schemas.microsoft.com/office/drawing/2014/main" id="{B3F90917-5996-AEF4-96E9-076D8437C8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21" name="Freeform 3822">
                    <a:extLst>
                      <a:ext uri="{FF2B5EF4-FFF2-40B4-BE49-F238E27FC236}">
                        <a16:creationId xmlns:a16="http://schemas.microsoft.com/office/drawing/2014/main" id="{158D07BF-D3A5-2544-A200-2D9FCBE5EC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22" name="Freeform 3823">
                    <a:extLst>
                      <a:ext uri="{FF2B5EF4-FFF2-40B4-BE49-F238E27FC236}">
                        <a16:creationId xmlns:a16="http://schemas.microsoft.com/office/drawing/2014/main" id="{5C0BF9FC-9179-A39D-227A-25819365E2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823" name="Freeform 3824">
                    <a:extLst>
                      <a:ext uri="{FF2B5EF4-FFF2-40B4-BE49-F238E27FC236}">
                        <a16:creationId xmlns:a16="http://schemas.microsoft.com/office/drawing/2014/main" id="{F327E32C-AEC6-458F-3CE5-F5F414698E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473" name="Freeform 3825">
                  <a:extLst>
                    <a:ext uri="{FF2B5EF4-FFF2-40B4-BE49-F238E27FC236}">
                      <a16:creationId xmlns:a16="http://schemas.microsoft.com/office/drawing/2014/main" id="{EA1DA403-02ED-52E9-FCCD-D22CAE364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31" y="422"/>
                  <a:ext cx="1167" cy="1327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800" name="Freeform 3826">
                  <a:extLst>
                    <a:ext uri="{FF2B5EF4-FFF2-40B4-BE49-F238E27FC236}">
                      <a16:creationId xmlns:a16="http://schemas.microsoft.com/office/drawing/2014/main" id="{A0966B21-78C0-78FA-DAF1-8AAFD20890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1" name="Freeform 3827">
                  <a:extLst>
                    <a:ext uri="{FF2B5EF4-FFF2-40B4-BE49-F238E27FC236}">
                      <a16:creationId xmlns:a16="http://schemas.microsoft.com/office/drawing/2014/main" id="{1E33A5C0-66AA-6182-E153-078CF020E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2" name="Freeform 3828">
                  <a:extLst>
                    <a:ext uri="{FF2B5EF4-FFF2-40B4-BE49-F238E27FC236}">
                      <a16:creationId xmlns:a16="http://schemas.microsoft.com/office/drawing/2014/main" id="{56E2F2F8-4811-3DB4-DD51-1771F6037C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3" name="Freeform 3829">
                  <a:extLst>
                    <a:ext uri="{FF2B5EF4-FFF2-40B4-BE49-F238E27FC236}">
                      <a16:creationId xmlns:a16="http://schemas.microsoft.com/office/drawing/2014/main" id="{92993C9E-6D6F-0738-8BAE-8B010A94D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4" name="Freeform 3830">
                  <a:extLst>
                    <a:ext uri="{FF2B5EF4-FFF2-40B4-BE49-F238E27FC236}">
                      <a16:creationId xmlns:a16="http://schemas.microsoft.com/office/drawing/2014/main" id="{03DC65F1-B781-5422-CEDA-1DF178833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5" name="Freeform 3831">
                  <a:extLst>
                    <a:ext uri="{FF2B5EF4-FFF2-40B4-BE49-F238E27FC236}">
                      <a16:creationId xmlns:a16="http://schemas.microsoft.com/office/drawing/2014/main" id="{2A7AFA60-8341-BDF7-E453-3E6A1FDCC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6" name="Freeform 3832">
                  <a:extLst>
                    <a:ext uri="{FF2B5EF4-FFF2-40B4-BE49-F238E27FC236}">
                      <a16:creationId xmlns:a16="http://schemas.microsoft.com/office/drawing/2014/main" id="{686726D2-080A-09A2-4439-84B0E333C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7" name="Freeform 3833">
                  <a:extLst>
                    <a:ext uri="{FF2B5EF4-FFF2-40B4-BE49-F238E27FC236}">
                      <a16:creationId xmlns:a16="http://schemas.microsoft.com/office/drawing/2014/main" id="{8BDEB18B-5B94-A858-FE75-4F2672403A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8" name="Freeform 3834">
                  <a:extLst>
                    <a:ext uri="{FF2B5EF4-FFF2-40B4-BE49-F238E27FC236}">
                      <a16:creationId xmlns:a16="http://schemas.microsoft.com/office/drawing/2014/main" id="{010C917B-A99C-9AC1-9B8B-B0DB6601A5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09" name="Freeform 3835">
                  <a:extLst>
                    <a:ext uri="{FF2B5EF4-FFF2-40B4-BE49-F238E27FC236}">
                      <a16:creationId xmlns:a16="http://schemas.microsoft.com/office/drawing/2014/main" id="{E766E4F4-D04A-1677-7DB0-5F7C65AE17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0" name="Freeform 3836">
                  <a:extLst>
                    <a:ext uri="{FF2B5EF4-FFF2-40B4-BE49-F238E27FC236}">
                      <a16:creationId xmlns:a16="http://schemas.microsoft.com/office/drawing/2014/main" id="{3F5CAE66-E63B-145F-94B2-4216B0A51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1" name="Freeform 3837">
                  <a:extLst>
                    <a:ext uri="{FF2B5EF4-FFF2-40B4-BE49-F238E27FC236}">
                      <a16:creationId xmlns:a16="http://schemas.microsoft.com/office/drawing/2014/main" id="{DF0AC819-9FDE-EB00-F140-950CCE7406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2" name="Freeform 3838">
                  <a:extLst>
                    <a:ext uri="{FF2B5EF4-FFF2-40B4-BE49-F238E27FC236}">
                      <a16:creationId xmlns:a16="http://schemas.microsoft.com/office/drawing/2014/main" id="{59FC6A45-CAE4-CD57-4E21-90BE78A44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3" name="Freeform 3839">
                  <a:extLst>
                    <a:ext uri="{FF2B5EF4-FFF2-40B4-BE49-F238E27FC236}">
                      <a16:creationId xmlns:a16="http://schemas.microsoft.com/office/drawing/2014/main" id="{B25350AC-5C23-AE73-8773-5E5C0C411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" name="Freeform 3840">
                  <a:extLst>
                    <a:ext uri="{FF2B5EF4-FFF2-40B4-BE49-F238E27FC236}">
                      <a16:creationId xmlns:a16="http://schemas.microsoft.com/office/drawing/2014/main" id="{EC8D1B7B-203E-2862-49B5-3A30021B1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5" name="Freeform 3841">
                  <a:extLst>
                    <a:ext uri="{FF2B5EF4-FFF2-40B4-BE49-F238E27FC236}">
                      <a16:creationId xmlns:a16="http://schemas.microsoft.com/office/drawing/2014/main" id="{23A4CA2F-852A-4408-F152-C16A013AB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6" name="Freeform 3842">
                  <a:extLst>
                    <a:ext uri="{FF2B5EF4-FFF2-40B4-BE49-F238E27FC236}">
                      <a16:creationId xmlns:a16="http://schemas.microsoft.com/office/drawing/2014/main" id="{6C665B80-FE08-1F7B-4576-7394E97C2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7" name="Freeform 3843">
                  <a:extLst>
                    <a:ext uri="{FF2B5EF4-FFF2-40B4-BE49-F238E27FC236}">
                      <a16:creationId xmlns:a16="http://schemas.microsoft.com/office/drawing/2014/main" id="{4F976639-8EC2-C484-1F43-635F8C1EB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8" name="Freeform 3844">
                  <a:extLst>
                    <a:ext uri="{FF2B5EF4-FFF2-40B4-BE49-F238E27FC236}">
                      <a16:creationId xmlns:a16="http://schemas.microsoft.com/office/drawing/2014/main" id="{0A1DE4F9-3598-E51E-8B0B-0ED3003EE4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493" name="Group 3845">
            <a:extLst>
              <a:ext uri="{FF2B5EF4-FFF2-40B4-BE49-F238E27FC236}">
                <a16:creationId xmlns:a16="http://schemas.microsoft.com/office/drawing/2014/main" id="{70F6084A-55DE-E132-F6B8-B1DBB47BE7AA}"/>
              </a:ext>
            </a:extLst>
          </p:cNvPr>
          <p:cNvGrpSpPr>
            <a:grpSpLocks/>
          </p:cNvGrpSpPr>
          <p:nvPr/>
        </p:nvGrpSpPr>
        <p:grpSpPr bwMode="auto">
          <a:xfrm>
            <a:off x="228600" y="3657600"/>
            <a:ext cx="2133600" cy="3048000"/>
            <a:chOff x="2544" y="432"/>
            <a:chExt cx="2112" cy="3566"/>
          </a:xfrm>
        </p:grpSpPr>
        <p:grpSp>
          <p:nvGrpSpPr>
            <p:cNvPr id="21685" name="Group 3846">
              <a:extLst>
                <a:ext uri="{FF2B5EF4-FFF2-40B4-BE49-F238E27FC236}">
                  <a16:creationId xmlns:a16="http://schemas.microsoft.com/office/drawing/2014/main" id="{30C75C27-F8C3-926A-6BC2-DDBCD71EBFB7}"/>
                </a:ext>
              </a:extLst>
            </p:cNvPr>
            <p:cNvGrpSpPr>
              <a:grpSpLocks/>
            </p:cNvGrpSpPr>
            <p:nvPr/>
          </p:nvGrpSpPr>
          <p:grpSpPr bwMode="auto">
            <a:xfrm rot="-3127833">
              <a:off x="4033" y="2879"/>
              <a:ext cx="477" cy="768"/>
              <a:chOff x="2400" y="3648"/>
              <a:chExt cx="795" cy="1087"/>
            </a:xfrm>
          </p:grpSpPr>
          <p:sp>
            <p:nvSpPr>
              <p:cNvPr id="21789" name="Freeform 3847">
                <a:extLst>
                  <a:ext uri="{FF2B5EF4-FFF2-40B4-BE49-F238E27FC236}">
                    <a16:creationId xmlns:a16="http://schemas.microsoft.com/office/drawing/2014/main" id="{171F8435-6361-7923-C139-753CD5F3B6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96" name="Freeform 3848">
                <a:extLst>
                  <a:ext uri="{FF2B5EF4-FFF2-40B4-BE49-F238E27FC236}">
                    <a16:creationId xmlns:a16="http://schemas.microsoft.com/office/drawing/2014/main" id="{CA6C0653-2924-33F3-C36A-B8F828E2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3621"/>
                <a:ext cx="542" cy="798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686" name="Group 3849">
              <a:extLst>
                <a:ext uri="{FF2B5EF4-FFF2-40B4-BE49-F238E27FC236}">
                  <a16:creationId xmlns:a16="http://schemas.microsoft.com/office/drawing/2014/main" id="{EFBD1CEA-0817-3684-803A-DF5CA844AB5F}"/>
                </a:ext>
              </a:extLst>
            </p:cNvPr>
            <p:cNvGrpSpPr>
              <a:grpSpLocks/>
            </p:cNvGrpSpPr>
            <p:nvPr/>
          </p:nvGrpSpPr>
          <p:grpSpPr bwMode="auto">
            <a:xfrm rot="789229">
              <a:off x="3456" y="2976"/>
              <a:ext cx="348" cy="1022"/>
              <a:chOff x="4080" y="3312"/>
              <a:chExt cx="384" cy="720"/>
            </a:xfrm>
          </p:grpSpPr>
          <p:sp>
            <p:nvSpPr>
              <p:cNvPr id="31498" name="Freeform 3850">
                <a:extLst>
                  <a:ext uri="{FF2B5EF4-FFF2-40B4-BE49-F238E27FC236}">
                    <a16:creationId xmlns:a16="http://schemas.microsoft.com/office/drawing/2014/main" id="{F80FF2A5-86A9-2A55-51BC-689CECEFE1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312"/>
                <a:ext cx="336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788" name="Freeform 3851">
                <a:extLst>
                  <a:ext uri="{FF2B5EF4-FFF2-40B4-BE49-F238E27FC236}">
                    <a16:creationId xmlns:a16="http://schemas.microsoft.com/office/drawing/2014/main" id="{AD5AB31C-A67A-770B-3AC6-F0B98C71F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687" name="Group 3852">
              <a:extLst>
                <a:ext uri="{FF2B5EF4-FFF2-40B4-BE49-F238E27FC236}">
                  <a16:creationId xmlns:a16="http://schemas.microsoft.com/office/drawing/2014/main" id="{73CF0E9A-E01C-4905-8917-EF64B7E4BACD}"/>
                </a:ext>
              </a:extLst>
            </p:cNvPr>
            <p:cNvGrpSpPr>
              <a:grpSpLocks/>
            </p:cNvGrpSpPr>
            <p:nvPr/>
          </p:nvGrpSpPr>
          <p:grpSpPr bwMode="auto">
            <a:xfrm rot="-778787">
              <a:off x="2544" y="432"/>
              <a:ext cx="1728" cy="2891"/>
              <a:chOff x="2976" y="576"/>
              <a:chExt cx="1728" cy="2891"/>
            </a:xfrm>
          </p:grpSpPr>
          <p:grpSp>
            <p:nvGrpSpPr>
              <p:cNvPr id="21688" name="Group 3853">
                <a:extLst>
                  <a:ext uri="{FF2B5EF4-FFF2-40B4-BE49-F238E27FC236}">
                    <a16:creationId xmlns:a16="http://schemas.microsoft.com/office/drawing/2014/main" id="{0B1F36CB-973D-A453-ED8B-2DD00FC4A3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720" name="Group 3854">
                  <a:extLst>
                    <a:ext uri="{FF2B5EF4-FFF2-40B4-BE49-F238E27FC236}">
                      <a16:creationId xmlns:a16="http://schemas.microsoft.com/office/drawing/2014/main" id="{DD9D78F3-FE3D-8E56-2207-ADB0684073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726" name="Group 3855">
                    <a:extLst>
                      <a:ext uri="{FF2B5EF4-FFF2-40B4-BE49-F238E27FC236}">
                        <a16:creationId xmlns:a16="http://schemas.microsoft.com/office/drawing/2014/main" id="{314162A2-1C54-6983-F7CB-5CCABF5F6AB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759" name="Freeform 3856">
                      <a:extLst>
                        <a:ext uri="{FF2B5EF4-FFF2-40B4-BE49-F238E27FC236}">
                          <a16:creationId xmlns:a16="http://schemas.microsoft.com/office/drawing/2014/main" id="{8B3D08AD-D734-5781-A60B-466481C347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0" name="Freeform 3857">
                      <a:extLst>
                        <a:ext uri="{FF2B5EF4-FFF2-40B4-BE49-F238E27FC236}">
                          <a16:creationId xmlns:a16="http://schemas.microsoft.com/office/drawing/2014/main" id="{1BD9F5B0-D7B7-9112-C3C4-64280A9714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1" name="Freeform 3858">
                      <a:extLst>
                        <a:ext uri="{FF2B5EF4-FFF2-40B4-BE49-F238E27FC236}">
                          <a16:creationId xmlns:a16="http://schemas.microsoft.com/office/drawing/2014/main" id="{52E2759D-55C5-E937-D2B6-6E0F213881D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2" name="Freeform 3859">
                      <a:extLst>
                        <a:ext uri="{FF2B5EF4-FFF2-40B4-BE49-F238E27FC236}">
                          <a16:creationId xmlns:a16="http://schemas.microsoft.com/office/drawing/2014/main" id="{635EE133-ECE2-C787-5FE8-D9D464A0BC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3" name="Freeform 3860">
                      <a:extLst>
                        <a:ext uri="{FF2B5EF4-FFF2-40B4-BE49-F238E27FC236}">
                          <a16:creationId xmlns:a16="http://schemas.microsoft.com/office/drawing/2014/main" id="{6FD25BE6-D1B8-81D7-75FD-CFBE0088E5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4" name="Freeform 3861">
                      <a:extLst>
                        <a:ext uri="{FF2B5EF4-FFF2-40B4-BE49-F238E27FC236}">
                          <a16:creationId xmlns:a16="http://schemas.microsoft.com/office/drawing/2014/main" id="{B8340200-3FCC-85BD-3518-9F4C3865DB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5" name="Freeform 3862">
                      <a:extLst>
                        <a:ext uri="{FF2B5EF4-FFF2-40B4-BE49-F238E27FC236}">
                          <a16:creationId xmlns:a16="http://schemas.microsoft.com/office/drawing/2014/main" id="{43BEFC4F-F64F-F9B9-D1A2-CC2D173DA4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6" name="Freeform 3863">
                      <a:extLst>
                        <a:ext uri="{FF2B5EF4-FFF2-40B4-BE49-F238E27FC236}">
                          <a16:creationId xmlns:a16="http://schemas.microsoft.com/office/drawing/2014/main" id="{AEED15FD-7D67-3D6D-427A-7921CA96CC8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7" name="Freeform 3864">
                      <a:extLst>
                        <a:ext uri="{FF2B5EF4-FFF2-40B4-BE49-F238E27FC236}">
                          <a16:creationId xmlns:a16="http://schemas.microsoft.com/office/drawing/2014/main" id="{C6D58FB2-5C95-7FD9-2E29-7F6B19C50C0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8" name="Freeform 3865">
                      <a:extLst>
                        <a:ext uri="{FF2B5EF4-FFF2-40B4-BE49-F238E27FC236}">
                          <a16:creationId xmlns:a16="http://schemas.microsoft.com/office/drawing/2014/main" id="{6194D40D-81E4-F589-DC29-D1BD60A5F9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69" name="Freeform 3866">
                      <a:extLst>
                        <a:ext uri="{FF2B5EF4-FFF2-40B4-BE49-F238E27FC236}">
                          <a16:creationId xmlns:a16="http://schemas.microsoft.com/office/drawing/2014/main" id="{DF6C1468-EEED-8141-DBFB-AFE63CF860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0" name="Freeform 3867">
                      <a:extLst>
                        <a:ext uri="{FF2B5EF4-FFF2-40B4-BE49-F238E27FC236}">
                          <a16:creationId xmlns:a16="http://schemas.microsoft.com/office/drawing/2014/main" id="{FFE9E073-01CF-F34D-12F3-99AA42A081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1" name="Freeform 3868">
                      <a:extLst>
                        <a:ext uri="{FF2B5EF4-FFF2-40B4-BE49-F238E27FC236}">
                          <a16:creationId xmlns:a16="http://schemas.microsoft.com/office/drawing/2014/main" id="{9039E8BC-0067-92DF-0AEC-543063D4FC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2" name="Freeform 3869">
                      <a:extLst>
                        <a:ext uri="{FF2B5EF4-FFF2-40B4-BE49-F238E27FC236}">
                          <a16:creationId xmlns:a16="http://schemas.microsoft.com/office/drawing/2014/main" id="{7216D4EF-A330-0B5F-A785-211083113E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3" name="Freeform 3870">
                      <a:extLst>
                        <a:ext uri="{FF2B5EF4-FFF2-40B4-BE49-F238E27FC236}">
                          <a16:creationId xmlns:a16="http://schemas.microsoft.com/office/drawing/2014/main" id="{8185D62A-8F0B-8F66-5F84-992ADEEC7CC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4" name="Freeform 3871">
                      <a:extLst>
                        <a:ext uri="{FF2B5EF4-FFF2-40B4-BE49-F238E27FC236}">
                          <a16:creationId xmlns:a16="http://schemas.microsoft.com/office/drawing/2014/main" id="{20710C38-F2FD-E851-35A2-4B52DE31C5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5" name="Freeform 3872">
                      <a:extLst>
                        <a:ext uri="{FF2B5EF4-FFF2-40B4-BE49-F238E27FC236}">
                          <a16:creationId xmlns:a16="http://schemas.microsoft.com/office/drawing/2014/main" id="{7C606E01-85D1-7EBF-8DB5-6A065D69EC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6" name="Freeform 3873">
                      <a:extLst>
                        <a:ext uri="{FF2B5EF4-FFF2-40B4-BE49-F238E27FC236}">
                          <a16:creationId xmlns:a16="http://schemas.microsoft.com/office/drawing/2014/main" id="{D58AE140-C308-D497-4FB6-65ECBAA2A0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7" name="Freeform 3874">
                      <a:extLst>
                        <a:ext uri="{FF2B5EF4-FFF2-40B4-BE49-F238E27FC236}">
                          <a16:creationId xmlns:a16="http://schemas.microsoft.com/office/drawing/2014/main" id="{7B5B6D72-C9D1-8953-51CB-66E730CD5C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78" name="Freeform 3875">
                      <a:extLst>
                        <a:ext uri="{FF2B5EF4-FFF2-40B4-BE49-F238E27FC236}">
                          <a16:creationId xmlns:a16="http://schemas.microsoft.com/office/drawing/2014/main" id="{058496D9-278A-E74A-6B34-60CFD61A358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524" name="Freeform 3876">
                      <a:extLst>
                        <a:ext uri="{FF2B5EF4-FFF2-40B4-BE49-F238E27FC236}">
                          <a16:creationId xmlns:a16="http://schemas.microsoft.com/office/drawing/2014/main" id="{1EF4C42B-ED30-8752-2394-D4F4859C819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81" y="1688"/>
                      <a:ext cx="239" cy="129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25" name="Freeform 3877">
                      <a:extLst>
                        <a:ext uri="{FF2B5EF4-FFF2-40B4-BE49-F238E27FC236}">
                          <a16:creationId xmlns:a16="http://schemas.microsoft.com/office/drawing/2014/main" id="{8BA75024-3B4C-086E-38A6-4F3AB0F7A6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76" y="1553"/>
                      <a:ext cx="564" cy="491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26" name="Freeform 3878">
                      <a:extLst>
                        <a:ext uri="{FF2B5EF4-FFF2-40B4-BE49-F238E27FC236}">
                          <a16:creationId xmlns:a16="http://schemas.microsoft.com/office/drawing/2014/main" id="{3BD2FBB6-70BF-207B-A3D5-0AAB5D0D1E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60" y="1798"/>
                      <a:ext cx="194" cy="215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527" name="Freeform 3879">
                      <a:extLst>
                        <a:ext uri="{FF2B5EF4-FFF2-40B4-BE49-F238E27FC236}">
                          <a16:creationId xmlns:a16="http://schemas.microsoft.com/office/drawing/2014/main" id="{FE5A037B-E1E5-126E-1A75-12A633FEB3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17" y="1853"/>
                      <a:ext cx="205" cy="169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783" name="Freeform 3880">
                      <a:extLst>
                        <a:ext uri="{FF2B5EF4-FFF2-40B4-BE49-F238E27FC236}">
                          <a16:creationId xmlns:a16="http://schemas.microsoft.com/office/drawing/2014/main" id="{32FD54BE-9634-E4DD-1EC4-B488F62C25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84" name="Freeform 3881">
                      <a:extLst>
                        <a:ext uri="{FF2B5EF4-FFF2-40B4-BE49-F238E27FC236}">
                          <a16:creationId xmlns:a16="http://schemas.microsoft.com/office/drawing/2014/main" id="{9BB308AC-F2B1-54B4-9D29-01DF997EB0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85" name="Freeform 3882">
                      <a:extLst>
                        <a:ext uri="{FF2B5EF4-FFF2-40B4-BE49-F238E27FC236}">
                          <a16:creationId xmlns:a16="http://schemas.microsoft.com/office/drawing/2014/main" id="{FC71C429-C945-C1A7-F526-DDA55727076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86" name="Freeform 3883">
                      <a:extLst>
                        <a:ext uri="{FF2B5EF4-FFF2-40B4-BE49-F238E27FC236}">
                          <a16:creationId xmlns:a16="http://schemas.microsoft.com/office/drawing/2014/main" id="{20104BAA-C318-63F1-592F-56075BE1CE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727" name="Oval 3884">
                    <a:extLst>
                      <a:ext uri="{FF2B5EF4-FFF2-40B4-BE49-F238E27FC236}">
                        <a16:creationId xmlns:a16="http://schemas.microsoft.com/office/drawing/2014/main" id="{8A273F39-522F-C4D3-CE45-0DEC887EA8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28" name="Oval 3885">
                    <a:extLst>
                      <a:ext uri="{FF2B5EF4-FFF2-40B4-BE49-F238E27FC236}">
                        <a16:creationId xmlns:a16="http://schemas.microsoft.com/office/drawing/2014/main" id="{80C30319-9D29-B4DF-B172-0B9706D14C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29" name="Oval 3886">
                    <a:extLst>
                      <a:ext uri="{FF2B5EF4-FFF2-40B4-BE49-F238E27FC236}">
                        <a16:creationId xmlns:a16="http://schemas.microsoft.com/office/drawing/2014/main" id="{C848225F-C8FA-F4F1-7AF6-C282FCE052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0" name="Oval 3887">
                    <a:extLst>
                      <a:ext uri="{FF2B5EF4-FFF2-40B4-BE49-F238E27FC236}">
                        <a16:creationId xmlns:a16="http://schemas.microsoft.com/office/drawing/2014/main" id="{25EAB82F-EF64-F00A-155B-CD65BB55C6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1" name="Oval 3888">
                    <a:extLst>
                      <a:ext uri="{FF2B5EF4-FFF2-40B4-BE49-F238E27FC236}">
                        <a16:creationId xmlns:a16="http://schemas.microsoft.com/office/drawing/2014/main" id="{A08873D9-43AC-8DD3-2A87-AA9932E15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2" name="Oval 3889">
                    <a:extLst>
                      <a:ext uri="{FF2B5EF4-FFF2-40B4-BE49-F238E27FC236}">
                        <a16:creationId xmlns:a16="http://schemas.microsoft.com/office/drawing/2014/main" id="{C6357A83-1A65-B140-E345-27E61ED860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3" name="Oval 3890">
                    <a:extLst>
                      <a:ext uri="{FF2B5EF4-FFF2-40B4-BE49-F238E27FC236}">
                        <a16:creationId xmlns:a16="http://schemas.microsoft.com/office/drawing/2014/main" id="{72F0BC4B-D1C1-C49A-305A-883DC4C6A0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4" name="Oval 3891">
                    <a:extLst>
                      <a:ext uri="{FF2B5EF4-FFF2-40B4-BE49-F238E27FC236}">
                        <a16:creationId xmlns:a16="http://schemas.microsoft.com/office/drawing/2014/main" id="{EF19AB19-A0A8-48B5-32A0-084BF66C6A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5" name="Oval 3892">
                    <a:extLst>
                      <a:ext uri="{FF2B5EF4-FFF2-40B4-BE49-F238E27FC236}">
                        <a16:creationId xmlns:a16="http://schemas.microsoft.com/office/drawing/2014/main" id="{CD85746C-F671-43E1-596E-2225250B8D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6" name="Oval 3893">
                    <a:extLst>
                      <a:ext uri="{FF2B5EF4-FFF2-40B4-BE49-F238E27FC236}">
                        <a16:creationId xmlns:a16="http://schemas.microsoft.com/office/drawing/2014/main" id="{CBB4BEC6-8BA3-ABB9-3A51-8B4EF5E443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7" name="Oval 3894">
                    <a:extLst>
                      <a:ext uri="{FF2B5EF4-FFF2-40B4-BE49-F238E27FC236}">
                        <a16:creationId xmlns:a16="http://schemas.microsoft.com/office/drawing/2014/main" id="{07F3945D-D4B2-87FD-511C-BC929C4F73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8" name="Oval 3895">
                    <a:extLst>
                      <a:ext uri="{FF2B5EF4-FFF2-40B4-BE49-F238E27FC236}">
                        <a16:creationId xmlns:a16="http://schemas.microsoft.com/office/drawing/2014/main" id="{EA25E964-3DFE-D0C5-F757-E2C525C992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39" name="Oval 3896">
                    <a:extLst>
                      <a:ext uri="{FF2B5EF4-FFF2-40B4-BE49-F238E27FC236}">
                        <a16:creationId xmlns:a16="http://schemas.microsoft.com/office/drawing/2014/main" id="{E57FCF8D-1190-45E5-9CF1-551BE504AE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0" name="Oval 3897">
                    <a:extLst>
                      <a:ext uri="{FF2B5EF4-FFF2-40B4-BE49-F238E27FC236}">
                        <a16:creationId xmlns:a16="http://schemas.microsoft.com/office/drawing/2014/main" id="{A2638545-11F4-E606-8E4C-C4DF0FBE82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1" name="Oval 3898">
                    <a:extLst>
                      <a:ext uri="{FF2B5EF4-FFF2-40B4-BE49-F238E27FC236}">
                        <a16:creationId xmlns:a16="http://schemas.microsoft.com/office/drawing/2014/main" id="{97AA067B-CAD5-88FF-3D6A-3AB51D5ABF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2" name="Oval 3899">
                    <a:extLst>
                      <a:ext uri="{FF2B5EF4-FFF2-40B4-BE49-F238E27FC236}">
                        <a16:creationId xmlns:a16="http://schemas.microsoft.com/office/drawing/2014/main" id="{216FA037-D92D-A550-3A49-2DAF30135C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3" name="Oval 3900">
                    <a:extLst>
                      <a:ext uri="{FF2B5EF4-FFF2-40B4-BE49-F238E27FC236}">
                        <a16:creationId xmlns:a16="http://schemas.microsoft.com/office/drawing/2014/main" id="{7A958A0E-D04E-9809-4ABE-3C2DC100DA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4" name="Oval 3901">
                    <a:extLst>
                      <a:ext uri="{FF2B5EF4-FFF2-40B4-BE49-F238E27FC236}">
                        <a16:creationId xmlns:a16="http://schemas.microsoft.com/office/drawing/2014/main" id="{0A8353D2-D029-78F1-4EC6-CFFA9FEA90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5" name="Oval 3902">
                    <a:extLst>
                      <a:ext uri="{FF2B5EF4-FFF2-40B4-BE49-F238E27FC236}">
                        <a16:creationId xmlns:a16="http://schemas.microsoft.com/office/drawing/2014/main" id="{99253154-E553-F653-D126-F9CBD5561C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6" name="Oval 3903">
                    <a:extLst>
                      <a:ext uri="{FF2B5EF4-FFF2-40B4-BE49-F238E27FC236}">
                        <a16:creationId xmlns:a16="http://schemas.microsoft.com/office/drawing/2014/main" id="{053E2AD8-8D2E-AECE-894B-DC1630A2A8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7" name="Oval 3904">
                    <a:extLst>
                      <a:ext uri="{FF2B5EF4-FFF2-40B4-BE49-F238E27FC236}">
                        <a16:creationId xmlns:a16="http://schemas.microsoft.com/office/drawing/2014/main" id="{610E545A-FBD8-2A8B-2802-A73CCE473B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8" name="Oval 3905">
                    <a:extLst>
                      <a:ext uri="{FF2B5EF4-FFF2-40B4-BE49-F238E27FC236}">
                        <a16:creationId xmlns:a16="http://schemas.microsoft.com/office/drawing/2014/main" id="{C08756AA-C9D7-5BFA-8EED-379404A298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49" name="Oval 3906">
                    <a:extLst>
                      <a:ext uri="{FF2B5EF4-FFF2-40B4-BE49-F238E27FC236}">
                        <a16:creationId xmlns:a16="http://schemas.microsoft.com/office/drawing/2014/main" id="{CF65644A-1D6A-8065-DCB1-13871E65AA7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0" name="Oval 3907">
                    <a:extLst>
                      <a:ext uri="{FF2B5EF4-FFF2-40B4-BE49-F238E27FC236}">
                        <a16:creationId xmlns:a16="http://schemas.microsoft.com/office/drawing/2014/main" id="{6B24F3C3-F091-113D-3798-B32952579A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1" name="Oval 3908">
                    <a:extLst>
                      <a:ext uri="{FF2B5EF4-FFF2-40B4-BE49-F238E27FC236}">
                        <a16:creationId xmlns:a16="http://schemas.microsoft.com/office/drawing/2014/main" id="{1FE05D62-C1A8-E6E8-906C-5627C64350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2" name="Oval 3909">
                    <a:extLst>
                      <a:ext uri="{FF2B5EF4-FFF2-40B4-BE49-F238E27FC236}">
                        <a16:creationId xmlns:a16="http://schemas.microsoft.com/office/drawing/2014/main" id="{12332402-FB50-2F11-DB7B-2B476D5E5A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3" name="Freeform 3910">
                    <a:extLst>
                      <a:ext uri="{FF2B5EF4-FFF2-40B4-BE49-F238E27FC236}">
                        <a16:creationId xmlns:a16="http://schemas.microsoft.com/office/drawing/2014/main" id="{CFCD857B-087D-FFDE-4D33-F87CE8847E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54" name="Oval 3911">
                    <a:extLst>
                      <a:ext uri="{FF2B5EF4-FFF2-40B4-BE49-F238E27FC236}">
                        <a16:creationId xmlns:a16="http://schemas.microsoft.com/office/drawing/2014/main" id="{EE2F5488-1DB5-73C5-0776-F936C209F14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5" name="Oval 3912">
                    <a:extLst>
                      <a:ext uri="{FF2B5EF4-FFF2-40B4-BE49-F238E27FC236}">
                        <a16:creationId xmlns:a16="http://schemas.microsoft.com/office/drawing/2014/main" id="{40F4701C-B657-E72B-F0AB-DE70E7C51D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6" name="Oval 3913">
                    <a:extLst>
                      <a:ext uri="{FF2B5EF4-FFF2-40B4-BE49-F238E27FC236}">
                        <a16:creationId xmlns:a16="http://schemas.microsoft.com/office/drawing/2014/main" id="{BADFF0AD-47D4-0EF2-556F-4C17451716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7" name="Oval 3914">
                    <a:extLst>
                      <a:ext uri="{FF2B5EF4-FFF2-40B4-BE49-F238E27FC236}">
                        <a16:creationId xmlns:a16="http://schemas.microsoft.com/office/drawing/2014/main" id="{FAD812C0-E4F3-C89E-DF27-7B54C17760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758" name="Oval 3915">
                    <a:extLst>
                      <a:ext uri="{FF2B5EF4-FFF2-40B4-BE49-F238E27FC236}">
                        <a16:creationId xmlns:a16="http://schemas.microsoft.com/office/drawing/2014/main" id="{9F4D4840-641A-A2DB-DA5D-DA48AD06B3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564" name="Freeform 3916">
                  <a:extLst>
                    <a:ext uri="{FF2B5EF4-FFF2-40B4-BE49-F238E27FC236}">
                      <a16:creationId xmlns:a16="http://schemas.microsoft.com/office/drawing/2014/main" id="{ADE89D3A-3643-77EB-2CBA-CDC70CDBD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4" y="1038"/>
                  <a:ext cx="769" cy="384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565" name="Freeform 3917">
                  <a:extLst>
                    <a:ext uri="{FF2B5EF4-FFF2-40B4-BE49-F238E27FC236}">
                      <a16:creationId xmlns:a16="http://schemas.microsoft.com/office/drawing/2014/main" id="{291B637F-57AC-3E40-BEE4-4A1E3585C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7" y="1218"/>
                  <a:ext cx="250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566" name="Freeform 3918">
                  <a:extLst>
                    <a:ext uri="{FF2B5EF4-FFF2-40B4-BE49-F238E27FC236}">
                      <a16:creationId xmlns:a16="http://schemas.microsoft.com/office/drawing/2014/main" id="{FE4BFEB2-F44B-FD7F-52C8-E191CCBAA7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17" y="1280"/>
                  <a:ext cx="254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724" name="Freeform 3919">
                  <a:extLst>
                    <a:ext uri="{FF2B5EF4-FFF2-40B4-BE49-F238E27FC236}">
                      <a16:creationId xmlns:a16="http://schemas.microsoft.com/office/drawing/2014/main" id="{39D4BADE-784B-1C65-388F-483FEB8D3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25" name="Freeform 3920">
                  <a:extLst>
                    <a:ext uri="{FF2B5EF4-FFF2-40B4-BE49-F238E27FC236}">
                      <a16:creationId xmlns:a16="http://schemas.microsoft.com/office/drawing/2014/main" id="{3E3D6CE0-75AD-5D6A-26F1-788C85924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689" name="Group 3921">
                <a:extLst>
                  <a:ext uri="{FF2B5EF4-FFF2-40B4-BE49-F238E27FC236}">
                    <a16:creationId xmlns:a16="http://schemas.microsoft.com/office/drawing/2014/main" id="{A1FE8FB5-DA2E-F025-A520-24A4E92E3C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570" name="Freeform 3922">
                  <a:extLst>
                    <a:ext uri="{FF2B5EF4-FFF2-40B4-BE49-F238E27FC236}">
                      <a16:creationId xmlns:a16="http://schemas.microsoft.com/office/drawing/2014/main" id="{D2B99058-8C6A-6CED-E33C-2D7B9F328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39" y="412"/>
                  <a:ext cx="1170" cy="1333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571" name="Freeform 3923">
                  <a:extLst>
                    <a:ext uri="{FF2B5EF4-FFF2-40B4-BE49-F238E27FC236}">
                      <a16:creationId xmlns:a16="http://schemas.microsoft.com/office/drawing/2014/main" id="{D3FEAE73-CC08-C30C-3225-3289E019CE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6" y="1118"/>
                  <a:ext cx="3246" cy="2908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692" name="Group 3924">
                  <a:extLst>
                    <a:ext uri="{FF2B5EF4-FFF2-40B4-BE49-F238E27FC236}">
                      <a16:creationId xmlns:a16="http://schemas.microsoft.com/office/drawing/2014/main" id="{5AEADCE6-87A9-1D73-0C09-CC6BDFE01A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713" name="Group 3925">
                    <a:extLst>
                      <a:ext uri="{FF2B5EF4-FFF2-40B4-BE49-F238E27FC236}">
                        <a16:creationId xmlns:a16="http://schemas.microsoft.com/office/drawing/2014/main" id="{23522A6B-163B-97C2-4CD4-813EE1EB57B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718" name="Freeform 3926">
                      <a:extLst>
                        <a:ext uri="{FF2B5EF4-FFF2-40B4-BE49-F238E27FC236}">
                          <a16:creationId xmlns:a16="http://schemas.microsoft.com/office/drawing/2014/main" id="{A7C10CB7-1A67-5FBD-1152-63D5684E279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719" name="Freeform 3927">
                      <a:extLst>
                        <a:ext uri="{FF2B5EF4-FFF2-40B4-BE49-F238E27FC236}">
                          <a16:creationId xmlns:a16="http://schemas.microsoft.com/office/drawing/2014/main" id="{0DF9E9C2-A4EC-9098-F381-28B6699B3E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714" name="Freeform 3928">
                    <a:extLst>
                      <a:ext uri="{FF2B5EF4-FFF2-40B4-BE49-F238E27FC236}">
                        <a16:creationId xmlns:a16="http://schemas.microsoft.com/office/drawing/2014/main" id="{1D47944F-D90A-3736-29D2-B9F8B9EEBC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15" name="Freeform 3929">
                    <a:extLst>
                      <a:ext uri="{FF2B5EF4-FFF2-40B4-BE49-F238E27FC236}">
                        <a16:creationId xmlns:a16="http://schemas.microsoft.com/office/drawing/2014/main" id="{0AEE6D32-691B-A71F-9D89-C230FC519A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16" name="Freeform 3930">
                    <a:extLst>
                      <a:ext uri="{FF2B5EF4-FFF2-40B4-BE49-F238E27FC236}">
                        <a16:creationId xmlns:a16="http://schemas.microsoft.com/office/drawing/2014/main" id="{4F1B4A1E-7630-53C1-3955-3D6D4A5BAD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717" name="Freeform 3931">
                    <a:extLst>
                      <a:ext uri="{FF2B5EF4-FFF2-40B4-BE49-F238E27FC236}">
                        <a16:creationId xmlns:a16="http://schemas.microsoft.com/office/drawing/2014/main" id="{6215E1C3-DE65-F0E8-0933-64C1C3B4AD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580" name="Freeform 3932">
                  <a:extLst>
                    <a:ext uri="{FF2B5EF4-FFF2-40B4-BE49-F238E27FC236}">
                      <a16:creationId xmlns:a16="http://schemas.microsoft.com/office/drawing/2014/main" id="{9141025F-F03E-9F1E-3585-E36A83396E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7" y="413"/>
                  <a:ext cx="1170" cy="1333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694" name="Freeform 3933">
                  <a:extLst>
                    <a:ext uri="{FF2B5EF4-FFF2-40B4-BE49-F238E27FC236}">
                      <a16:creationId xmlns:a16="http://schemas.microsoft.com/office/drawing/2014/main" id="{62304F22-D1F9-678D-C0BE-C80F0E79BC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95" name="Freeform 3934">
                  <a:extLst>
                    <a:ext uri="{FF2B5EF4-FFF2-40B4-BE49-F238E27FC236}">
                      <a16:creationId xmlns:a16="http://schemas.microsoft.com/office/drawing/2014/main" id="{86F5A2BE-BACB-05BD-E1DC-5C181D8897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96" name="Freeform 3935">
                  <a:extLst>
                    <a:ext uri="{FF2B5EF4-FFF2-40B4-BE49-F238E27FC236}">
                      <a16:creationId xmlns:a16="http://schemas.microsoft.com/office/drawing/2014/main" id="{172E5D5C-EC78-0B68-B4FA-9652CF583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97" name="Freeform 3936">
                  <a:extLst>
                    <a:ext uri="{FF2B5EF4-FFF2-40B4-BE49-F238E27FC236}">
                      <a16:creationId xmlns:a16="http://schemas.microsoft.com/office/drawing/2014/main" id="{83523C09-A742-A4BD-DEEF-B1D6F253A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98" name="Freeform 3937">
                  <a:extLst>
                    <a:ext uri="{FF2B5EF4-FFF2-40B4-BE49-F238E27FC236}">
                      <a16:creationId xmlns:a16="http://schemas.microsoft.com/office/drawing/2014/main" id="{677D6CA4-52AC-ED05-881B-9D6277E307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99" name="Freeform 3938">
                  <a:extLst>
                    <a:ext uri="{FF2B5EF4-FFF2-40B4-BE49-F238E27FC236}">
                      <a16:creationId xmlns:a16="http://schemas.microsoft.com/office/drawing/2014/main" id="{0155C96B-B5B7-8BD1-A0F9-964FD49DCE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0" name="Freeform 3939">
                  <a:extLst>
                    <a:ext uri="{FF2B5EF4-FFF2-40B4-BE49-F238E27FC236}">
                      <a16:creationId xmlns:a16="http://schemas.microsoft.com/office/drawing/2014/main" id="{6AB68108-CC7A-537E-6B3C-9FC188EF3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1" name="Freeform 3940">
                  <a:extLst>
                    <a:ext uri="{FF2B5EF4-FFF2-40B4-BE49-F238E27FC236}">
                      <a16:creationId xmlns:a16="http://schemas.microsoft.com/office/drawing/2014/main" id="{CA171BFB-7D12-B087-35C7-D5F378DD4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2" name="Freeform 3941">
                  <a:extLst>
                    <a:ext uri="{FF2B5EF4-FFF2-40B4-BE49-F238E27FC236}">
                      <a16:creationId xmlns:a16="http://schemas.microsoft.com/office/drawing/2014/main" id="{CA3FFCD3-062D-876E-B287-48D44C643D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3" name="Freeform 3942">
                  <a:extLst>
                    <a:ext uri="{FF2B5EF4-FFF2-40B4-BE49-F238E27FC236}">
                      <a16:creationId xmlns:a16="http://schemas.microsoft.com/office/drawing/2014/main" id="{2EF11903-77FA-D65A-5218-A76B82DA1B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4" name="Freeform 3943">
                  <a:extLst>
                    <a:ext uri="{FF2B5EF4-FFF2-40B4-BE49-F238E27FC236}">
                      <a16:creationId xmlns:a16="http://schemas.microsoft.com/office/drawing/2014/main" id="{8F580FB0-3951-8574-3B89-52D4A301C5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5" name="Freeform 3944">
                  <a:extLst>
                    <a:ext uri="{FF2B5EF4-FFF2-40B4-BE49-F238E27FC236}">
                      <a16:creationId xmlns:a16="http://schemas.microsoft.com/office/drawing/2014/main" id="{6626BDFB-4878-6ECD-2F75-29E462C9AF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6" name="Freeform 3945">
                  <a:extLst>
                    <a:ext uri="{FF2B5EF4-FFF2-40B4-BE49-F238E27FC236}">
                      <a16:creationId xmlns:a16="http://schemas.microsoft.com/office/drawing/2014/main" id="{9AFD45E4-BC5E-C634-1CF3-71C332585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7" name="Freeform 3946">
                  <a:extLst>
                    <a:ext uri="{FF2B5EF4-FFF2-40B4-BE49-F238E27FC236}">
                      <a16:creationId xmlns:a16="http://schemas.microsoft.com/office/drawing/2014/main" id="{B1C3136E-C24E-F131-836C-21A6BC025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8" name="Freeform 3947">
                  <a:extLst>
                    <a:ext uri="{FF2B5EF4-FFF2-40B4-BE49-F238E27FC236}">
                      <a16:creationId xmlns:a16="http://schemas.microsoft.com/office/drawing/2014/main" id="{E6CAF8B5-2A86-0867-5830-F333FDDBA1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09" name="Freeform 3948">
                  <a:extLst>
                    <a:ext uri="{FF2B5EF4-FFF2-40B4-BE49-F238E27FC236}">
                      <a16:creationId xmlns:a16="http://schemas.microsoft.com/office/drawing/2014/main" id="{F1EC211A-3B08-EFBD-EF5F-D6E10135C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0" name="Freeform 3949">
                  <a:extLst>
                    <a:ext uri="{FF2B5EF4-FFF2-40B4-BE49-F238E27FC236}">
                      <a16:creationId xmlns:a16="http://schemas.microsoft.com/office/drawing/2014/main" id="{63599153-A944-0F65-7F2E-19AEFD0145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1" name="Freeform 3950">
                  <a:extLst>
                    <a:ext uri="{FF2B5EF4-FFF2-40B4-BE49-F238E27FC236}">
                      <a16:creationId xmlns:a16="http://schemas.microsoft.com/office/drawing/2014/main" id="{50AFEA88-80B1-1E2A-3A77-64B97B3FAC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" name="Freeform 3951">
                  <a:extLst>
                    <a:ext uri="{FF2B5EF4-FFF2-40B4-BE49-F238E27FC236}">
                      <a16:creationId xmlns:a16="http://schemas.microsoft.com/office/drawing/2014/main" id="{39216882-6257-15B8-D599-94ABA77CFB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600" name="Group 3952">
            <a:extLst>
              <a:ext uri="{FF2B5EF4-FFF2-40B4-BE49-F238E27FC236}">
                <a16:creationId xmlns:a16="http://schemas.microsoft.com/office/drawing/2014/main" id="{75894BC6-3D72-95B5-E01E-CECA23944111}"/>
              </a:ext>
            </a:extLst>
          </p:cNvPr>
          <p:cNvGrpSpPr>
            <a:grpSpLocks/>
          </p:cNvGrpSpPr>
          <p:nvPr/>
        </p:nvGrpSpPr>
        <p:grpSpPr bwMode="auto">
          <a:xfrm rot="-140613">
            <a:off x="-76200" y="3657600"/>
            <a:ext cx="1643063" cy="2971800"/>
            <a:chOff x="405" y="624"/>
            <a:chExt cx="843" cy="1698"/>
          </a:xfrm>
        </p:grpSpPr>
        <p:grpSp>
          <p:nvGrpSpPr>
            <p:cNvPr id="21579" name="Group 3953">
              <a:extLst>
                <a:ext uri="{FF2B5EF4-FFF2-40B4-BE49-F238E27FC236}">
                  <a16:creationId xmlns:a16="http://schemas.microsoft.com/office/drawing/2014/main" id="{AF802DBB-ABD6-05D9-96A7-BCBB195CFE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1872"/>
              <a:ext cx="323" cy="426"/>
              <a:chOff x="2400" y="3648"/>
              <a:chExt cx="795" cy="1087"/>
            </a:xfrm>
          </p:grpSpPr>
          <p:sp>
            <p:nvSpPr>
              <p:cNvPr id="21683" name="Freeform 3954">
                <a:extLst>
                  <a:ext uri="{FF2B5EF4-FFF2-40B4-BE49-F238E27FC236}">
                    <a16:creationId xmlns:a16="http://schemas.microsoft.com/office/drawing/2014/main" id="{9792C337-4BB9-F07D-1ED6-D07A2172C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3955">
                <a:extLst>
                  <a:ext uri="{FF2B5EF4-FFF2-40B4-BE49-F238E27FC236}">
                    <a16:creationId xmlns:a16="http://schemas.microsoft.com/office/drawing/2014/main" id="{ADBEED26-0367-122E-6826-FEC555427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607"/>
                <a:ext cx="571" cy="798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580" name="Group 3956">
              <a:extLst>
                <a:ext uri="{FF2B5EF4-FFF2-40B4-BE49-F238E27FC236}">
                  <a16:creationId xmlns:a16="http://schemas.microsoft.com/office/drawing/2014/main" id="{0195B694-2286-A367-6BE6-8A4596D9A0C7}"/>
                </a:ext>
              </a:extLst>
            </p:cNvPr>
            <p:cNvGrpSpPr>
              <a:grpSpLocks/>
            </p:cNvGrpSpPr>
            <p:nvPr/>
          </p:nvGrpSpPr>
          <p:grpSpPr bwMode="auto">
            <a:xfrm rot="-171399">
              <a:off x="864" y="1920"/>
              <a:ext cx="194" cy="402"/>
              <a:chOff x="4080" y="3312"/>
              <a:chExt cx="384" cy="720"/>
            </a:xfrm>
          </p:grpSpPr>
          <p:sp>
            <p:nvSpPr>
              <p:cNvPr id="31605" name="Freeform 3957">
                <a:extLst>
                  <a:ext uri="{FF2B5EF4-FFF2-40B4-BE49-F238E27FC236}">
                    <a16:creationId xmlns:a16="http://schemas.microsoft.com/office/drawing/2014/main" id="{BF2A2688-7BFA-C448-9038-E1F34ADAC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285"/>
                <a:ext cx="334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682" name="Freeform 3958">
                <a:extLst>
                  <a:ext uri="{FF2B5EF4-FFF2-40B4-BE49-F238E27FC236}">
                    <a16:creationId xmlns:a16="http://schemas.microsoft.com/office/drawing/2014/main" id="{D8FF6F1B-4FE4-9FBD-FE7A-5D4048F95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581" name="Group 3959">
              <a:extLst>
                <a:ext uri="{FF2B5EF4-FFF2-40B4-BE49-F238E27FC236}">
                  <a16:creationId xmlns:a16="http://schemas.microsoft.com/office/drawing/2014/main" id="{D756EA42-A838-36AB-C65C-D8DB24A05218}"/>
                </a:ext>
              </a:extLst>
            </p:cNvPr>
            <p:cNvGrpSpPr>
              <a:grpSpLocks/>
            </p:cNvGrpSpPr>
            <p:nvPr/>
          </p:nvGrpSpPr>
          <p:grpSpPr bwMode="auto">
            <a:xfrm rot="705836">
              <a:off x="405" y="624"/>
              <a:ext cx="843" cy="1426"/>
              <a:chOff x="2976" y="576"/>
              <a:chExt cx="1728" cy="2891"/>
            </a:xfrm>
          </p:grpSpPr>
          <p:grpSp>
            <p:nvGrpSpPr>
              <p:cNvPr id="21582" name="Group 3960">
                <a:extLst>
                  <a:ext uri="{FF2B5EF4-FFF2-40B4-BE49-F238E27FC236}">
                    <a16:creationId xmlns:a16="http://schemas.microsoft.com/office/drawing/2014/main" id="{DA6D7DD1-6BF7-9016-A75B-C8FF1F1507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614" name="Group 3961">
                  <a:extLst>
                    <a:ext uri="{FF2B5EF4-FFF2-40B4-BE49-F238E27FC236}">
                      <a16:creationId xmlns:a16="http://schemas.microsoft.com/office/drawing/2014/main" id="{09083529-68B6-7402-4226-80A2BB5277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620" name="Group 3962">
                    <a:extLst>
                      <a:ext uri="{FF2B5EF4-FFF2-40B4-BE49-F238E27FC236}">
                        <a16:creationId xmlns:a16="http://schemas.microsoft.com/office/drawing/2014/main" id="{9A3E2AD1-864B-77D6-BA2A-BA722E52EE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653" name="Freeform 3963">
                      <a:extLst>
                        <a:ext uri="{FF2B5EF4-FFF2-40B4-BE49-F238E27FC236}">
                          <a16:creationId xmlns:a16="http://schemas.microsoft.com/office/drawing/2014/main" id="{6BE281BE-6A15-E546-50E6-90BDC941D7B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54" name="Freeform 3964">
                      <a:extLst>
                        <a:ext uri="{FF2B5EF4-FFF2-40B4-BE49-F238E27FC236}">
                          <a16:creationId xmlns:a16="http://schemas.microsoft.com/office/drawing/2014/main" id="{FC4CC9C6-FFF3-F6FF-B7C2-9508CEA784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55" name="Freeform 3965">
                      <a:extLst>
                        <a:ext uri="{FF2B5EF4-FFF2-40B4-BE49-F238E27FC236}">
                          <a16:creationId xmlns:a16="http://schemas.microsoft.com/office/drawing/2014/main" id="{D4E0ACE4-6447-7999-CA42-316074A0AA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56" name="Freeform 3966">
                      <a:extLst>
                        <a:ext uri="{FF2B5EF4-FFF2-40B4-BE49-F238E27FC236}">
                          <a16:creationId xmlns:a16="http://schemas.microsoft.com/office/drawing/2014/main" id="{4832D9FA-9AD3-7013-9F00-C8DACF0F35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57" name="Freeform 3967">
                      <a:extLst>
                        <a:ext uri="{FF2B5EF4-FFF2-40B4-BE49-F238E27FC236}">
                          <a16:creationId xmlns:a16="http://schemas.microsoft.com/office/drawing/2014/main" id="{18AF0916-E66E-D18F-D122-ADF84F9D34A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58" name="Freeform 3968">
                      <a:extLst>
                        <a:ext uri="{FF2B5EF4-FFF2-40B4-BE49-F238E27FC236}">
                          <a16:creationId xmlns:a16="http://schemas.microsoft.com/office/drawing/2014/main" id="{C9F63397-ED69-1C69-4CB8-04884EA20B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59" name="Freeform 3969">
                      <a:extLst>
                        <a:ext uri="{FF2B5EF4-FFF2-40B4-BE49-F238E27FC236}">
                          <a16:creationId xmlns:a16="http://schemas.microsoft.com/office/drawing/2014/main" id="{6B0F7D1C-98E4-F789-90A5-E7D09F22F0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0" name="Freeform 3970">
                      <a:extLst>
                        <a:ext uri="{FF2B5EF4-FFF2-40B4-BE49-F238E27FC236}">
                          <a16:creationId xmlns:a16="http://schemas.microsoft.com/office/drawing/2014/main" id="{AAAD8F91-8CFB-22BD-F210-7325A5DD39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1" name="Freeform 3971">
                      <a:extLst>
                        <a:ext uri="{FF2B5EF4-FFF2-40B4-BE49-F238E27FC236}">
                          <a16:creationId xmlns:a16="http://schemas.microsoft.com/office/drawing/2014/main" id="{90D1BDB8-8AFD-2242-1DE5-07385E8407A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2" name="Freeform 3972">
                      <a:extLst>
                        <a:ext uri="{FF2B5EF4-FFF2-40B4-BE49-F238E27FC236}">
                          <a16:creationId xmlns:a16="http://schemas.microsoft.com/office/drawing/2014/main" id="{587A90A4-5A29-FCE5-FE37-952B735763F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3" name="Freeform 3973">
                      <a:extLst>
                        <a:ext uri="{FF2B5EF4-FFF2-40B4-BE49-F238E27FC236}">
                          <a16:creationId xmlns:a16="http://schemas.microsoft.com/office/drawing/2014/main" id="{C72E1EEC-5324-AB09-5223-8DCA66D7B3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4" name="Freeform 3974">
                      <a:extLst>
                        <a:ext uri="{FF2B5EF4-FFF2-40B4-BE49-F238E27FC236}">
                          <a16:creationId xmlns:a16="http://schemas.microsoft.com/office/drawing/2014/main" id="{A0B84880-9181-7253-DF58-D54F50DA24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5" name="Freeform 3975">
                      <a:extLst>
                        <a:ext uri="{FF2B5EF4-FFF2-40B4-BE49-F238E27FC236}">
                          <a16:creationId xmlns:a16="http://schemas.microsoft.com/office/drawing/2014/main" id="{9E0EC6D7-17A6-3BA5-6325-CFE6A006F6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6" name="Freeform 3976">
                      <a:extLst>
                        <a:ext uri="{FF2B5EF4-FFF2-40B4-BE49-F238E27FC236}">
                          <a16:creationId xmlns:a16="http://schemas.microsoft.com/office/drawing/2014/main" id="{D40B5F77-CD06-68C6-C28C-883D62E5C6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7" name="Freeform 3977">
                      <a:extLst>
                        <a:ext uri="{FF2B5EF4-FFF2-40B4-BE49-F238E27FC236}">
                          <a16:creationId xmlns:a16="http://schemas.microsoft.com/office/drawing/2014/main" id="{083869F5-F999-0BE8-00DA-6C3FE208D9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8" name="Freeform 3978">
                      <a:extLst>
                        <a:ext uri="{FF2B5EF4-FFF2-40B4-BE49-F238E27FC236}">
                          <a16:creationId xmlns:a16="http://schemas.microsoft.com/office/drawing/2014/main" id="{742E2813-7C08-AE97-CABE-3D4B822D86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69" name="Freeform 3979">
                      <a:extLst>
                        <a:ext uri="{FF2B5EF4-FFF2-40B4-BE49-F238E27FC236}">
                          <a16:creationId xmlns:a16="http://schemas.microsoft.com/office/drawing/2014/main" id="{08BD1755-176F-18E3-E624-387AC69658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70" name="Freeform 3980">
                      <a:extLst>
                        <a:ext uri="{FF2B5EF4-FFF2-40B4-BE49-F238E27FC236}">
                          <a16:creationId xmlns:a16="http://schemas.microsoft.com/office/drawing/2014/main" id="{AE536A5F-E070-D746-7021-AA8A3E5BED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71" name="Freeform 3981">
                      <a:extLst>
                        <a:ext uri="{FF2B5EF4-FFF2-40B4-BE49-F238E27FC236}">
                          <a16:creationId xmlns:a16="http://schemas.microsoft.com/office/drawing/2014/main" id="{4CB3C7D8-8B10-D8E8-E2CC-22B33788A70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72" name="Freeform 3982">
                      <a:extLst>
                        <a:ext uri="{FF2B5EF4-FFF2-40B4-BE49-F238E27FC236}">
                          <a16:creationId xmlns:a16="http://schemas.microsoft.com/office/drawing/2014/main" id="{645B5198-5DDF-1C10-1270-76C71BCC03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631" name="Freeform 3983">
                      <a:extLst>
                        <a:ext uri="{FF2B5EF4-FFF2-40B4-BE49-F238E27FC236}">
                          <a16:creationId xmlns:a16="http://schemas.microsoft.com/office/drawing/2014/main" id="{9D00405C-D1A2-840D-D361-F47725E93C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5" y="1658"/>
                      <a:ext cx="238" cy="134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32" name="Freeform 3984">
                      <a:extLst>
                        <a:ext uri="{FF2B5EF4-FFF2-40B4-BE49-F238E27FC236}">
                          <a16:creationId xmlns:a16="http://schemas.microsoft.com/office/drawing/2014/main" id="{5CFA1638-26F3-94CC-FAC6-2F6DEA0238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3" y="1520"/>
                      <a:ext cx="563" cy="486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33" name="Freeform 3985">
                      <a:extLst>
                        <a:ext uri="{FF2B5EF4-FFF2-40B4-BE49-F238E27FC236}">
                          <a16:creationId xmlns:a16="http://schemas.microsoft.com/office/drawing/2014/main" id="{8FA49007-977F-3ADB-10F2-8B60A98A1A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8" y="1763"/>
                      <a:ext cx="187" cy="219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634" name="Freeform 3986">
                      <a:extLst>
                        <a:ext uri="{FF2B5EF4-FFF2-40B4-BE49-F238E27FC236}">
                          <a16:creationId xmlns:a16="http://schemas.microsoft.com/office/drawing/2014/main" id="{C7508D7B-6D10-BEFB-A7AE-69925AA5C7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26" y="1826"/>
                      <a:ext cx="198" cy="161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677" name="Freeform 3987">
                      <a:extLst>
                        <a:ext uri="{FF2B5EF4-FFF2-40B4-BE49-F238E27FC236}">
                          <a16:creationId xmlns:a16="http://schemas.microsoft.com/office/drawing/2014/main" id="{7EBDE7AD-10E6-FD56-8AD3-1BEFF9F846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78" name="Freeform 3988">
                      <a:extLst>
                        <a:ext uri="{FF2B5EF4-FFF2-40B4-BE49-F238E27FC236}">
                          <a16:creationId xmlns:a16="http://schemas.microsoft.com/office/drawing/2014/main" id="{FA9FEBDF-7E03-10B2-4CD8-959E041874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79" name="Freeform 3989">
                      <a:extLst>
                        <a:ext uri="{FF2B5EF4-FFF2-40B4-BE49-F238E27FC236}">
                          <a16:creationId xmlns:a16="http://schemas.microsoft.com/office/drawing/2014/main" id="{B8D4ECE1-4CA2-B310-9D4C-DBB5311403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80" name="Freeform 3990">
                      <a:extLst>
                        <a:ext uri="{FF2B5EF4-FFF2-40B4-BE49-F238E27FC236}">
                          <a16:creationId xmlns:a16="http://schemas.microsoft.com/office/drawing/2014/main" id="{1A0E27F6-A619-B470-1430-44902C4BB1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621" name="Oval 3991">
                    <a:extLst>
                      <a:ext uri="{FF2B5EF4-FFF2-40B4-BE49-F238E27FC236}">
                        <a16:creationId xmlns:a16="http://schemas.microsoft.com/office/drawing/2014/main" id="{EF82C8A9-E8BB-7AF8-C7AF-02AE752BE03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2" name="Oval 3992">
                    <a:extLst>
                      <a:ext uri="{FF2B5EF4-FFF2-40B4-BE49-F238E27FC236}">
                        <a16:creationId xmlns:a16="http://schemas.microsoft.com/office/drawing/2014/main" id="{F2F03BAF-30CA-992F-182F-EB29ABEC9A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3" name="Oval 3993">
                    <a:extLst>
                      <a:ext uri="{FF2B5EF4-FFF2-40B4-BE49-F238E27FC236}">
                        <a16:creationId xmlns:a16="http://schemas.microsoft.com/office/drawing/2014/main" id="{28F966BF-F0D0-4A33-201C-E6FC42D6F2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4" name="Oval 3994">
                    <a:extLst>
                      <a:ext uri="{FF2B5EF4-FFF2-40B4-BE49-F238E27FC236}">
                        <a16:creationId xmlns:a16="http://schemas.microsoft.com/office/drawing/2014/main" id="{05EBC71D-1F62-DB59-8820-A4EF46D82D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5" name="Oval 3995">
                    <a:extLst>
                      <a:ext uri="{FF2B5EF4-FFF2-40B4-BE49-F238E27FC236}">
                        <a16:creationId xmlns:a16="http://schemas.microsoft.com/office/drawing/2014/main" id="{518AECC9-4134-6670-DB2C-5EE5A91846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6" name="Oval 3996">
                    <a:extLst>
                      <a:ext uri="{FF2B5EF4-FFF2-40B4-BE49-F238E27FC236}">
                        <a16:creationId xmlns:a16="http://schemas.microsoft.com/office/drawing/2014/main" id="{B896EECC-DD56-13F1-7652-1E19ABBF89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7" name="Oval 3997">
                    <a:extLst>
                      <a:ext uri="{FF2B5EF4-FFF2-40B4-BE49-F238E27FC236}">
                        <a16:creationId xmlns:a16="http://schemas.microsoft.com/office/drawing/2014/main" id="{20F8BB82-457E-CD20-1EA2-C4901E3B01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8" name="Oval 3998">
                    <a:extLst>
                      <a:ext uri="{FF2B5EF4-FFF2-40B4-BE49-F238E27FC236}">
                        <a16:creationId xmlns:a16="http://schemas.microsoft.com/office/drawing/2014/main" id="{2D571659-C96D-E79C-D8F3-6513DB2277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29" name="Oval 3999">
                    <a:extLst>
                      <a:ext uri="{FF2B5EF4-FFF2-40B4-BE49-F238E27FC236}">
                        <a16:creationId xmlns:a16="http://schemas.microsoft.com/office/drawing/2014/main" id="{1DFF8BD8-7123-60FB-07B2-9FAD84682A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0" name="Oval 4000">
                    <a:extLst>
                      <a:ext uri="{FF2B5EF4-FFF2-40B4-BE49-F238E27FC236}">
                        <a16:creationId xmlns:a16="http://schemas.microsoft.com/office/drawing/2014/main" id="{90120B87-03F1-23AF-6363-C09E0C9042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1" name="Oval 4001">
                    <a:extLst>
                      <a:ext uri="{FF2B5EF4-FFF2-40B4-BE49-F238E27FC236}">
                        <a16:creationId xmlns:a16="http://schemas.microsoft.com/office/drawing/2014/main" id="{A416F797-CCE7-193C-3E1A-689A765F01E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2" name="Oval 4002">
                    <a:extLst>
                      <a:ext uri="{FF2B5EF4-FFF2-40B4-BE49-F238E27FC236}">
                        <a16:creationId xmlns:a16="http://schemas.microsoft.com/office/drawing/2014/main" id="{67C40F7E-995B-00D5-1A00-FFD78F9FDB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3" name="Oval 4003">
                    <a:extLst>
                      <a:ext uri="{FF2B5EF4-FFF2-40B4-BE49-F238E27FC236}">
                        <a16:creationId xmlns:a16="http://schemas.microsoft.com/office/drawing/2014/main" id="{79BFA205-3234-30E2-866D-63A7DCF93E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4" name="Oval 4004">
                    <a:extLst>
                      <a:ext uri="{FF2B5EF4-FFF2-40B4-BE49-F238E27FC236}">
                        <a16:creationId xmlns:a16="http://schemas.microsoft.com/office/drawing/2014/main" id="{5AE048B4-FBCF-4709-8798-6B36F02ADE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5" name="Oval 4005">
                    <a:extLst>
                      <a:ext uri="{FF2B5EF4-FFF2-40B4-BE49-F238E27FC236}">
                        <a16:creationId xmlns:a16="http://schemas.microsoft.com/office/drawing/2014/main" id="{4A476B4D-F8AE-67C1-963F-08D8E7DB22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6" name="Oval 4006">
                    <a:extLst>
                      <a:ext uri="{FF2B5EF4-FFF2-40B4-BE49-F238E27FC236}">
                        <a16:creationId xmlns:a16="http://schemas.microsoft.com/office/drawing/2014/main" id="{C1D01421-130B-304B-25E6-C76B4901E1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7" name="Oval 4007">
                    <a:extLst>
                      <a:ext uri="{FF2B5EF4-FFF2-40B4-BE49-F238E27FC236}">
                        <a16:creationId xmlns:a16="http://schemas.microsoft.com/office/drawing/2014/main" id="{5EF61D45-5105-F426-9A6D-CFC10BE5C9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8" name="Oval 4008">
                    <a:extLst>
                      <a:ext uri="{FF2B5EF4-FFF2-40B4-BE49-F238E27FC236}">
                        <a16:creationId xmlns:a16="http://schemas.microsoft.com/office/drawing/2014/main" id="{088A9BED-12C8-DC02-8398-8047CE538DE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39" name="Oval 4009">
                    <a:extLst>
                      <a:ext uri="{FF2B5EF4-FFF2-40B4-BE49-F238E27FC236}">
                        <a16:creationId xmlns:a16="http://schemas.microsoft.com/office/drawing/2014/main" id="{91B4636E-B60D-EED9-B9C9-BE5A852779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0" name="Oval 4010">
                    <a:extLst>
                      <a:ext uri="{FF2B5EF4-FFF2-40B4-BE49-F238E27FC236}">
                        <a16:creationId xmlns:a16="http://schemas.microsoft.com/office/drawing/2014/main" id="{F300E830-C21D-A13D-2656-E66BBF8BE5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1" name="Oval 4011">
                    <a:extLst>
                      <a:ext uri="{FF2B5EF4-FFF2-40B4-BE49-F238E27FC236}">
                        <a16:creationId xmlns:a16="http://schemas.microsoft.com/office/drawing/2014/main" id="{E17ED44C-8C0A-CE2E-9F0A-C5AD21DDA8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2" name="Oval 4012">
                    <a:extLst>
                      <a:ext uri="{FF2B5EF4-FFF2-40B4-BE49-F238E27FC236}">
                        <a16:creationId xmlns:a16="http://schemas.microsoft.com/office/drawing/2014/main" id="{270964C8-C3C2-1D28-2428-9ECB0E573C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3" name="Oval 4013">
                    <a:extLst>
                      <a:ext uri="{FF2B5EF4-FFF2-40B4-BE49-F238E27FC236}">
                        <a16:creationId xmlns:a16="http://schemas.microsoft.com/office/drawing/2014/main" id="{CEF70F35-736B-6733-129F-3D1598F8DFF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4" name="Oval 4014">
                    <a:extLst>
                      <a:ext uri="{FF2B5EF4-FFF2-40B4-BE49-F238E27FC236}">
                        <a16:creationId xmlns:a16="http://schemas.microsoft.com/office/drawing/2014/main" id="{959BD9D2-9A99-A20F-D6A4-BE7A29DF2F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5" name="Oval 4015">
                    <a:extLst>
                      <a:ext uri="{FF2B5EF4-FFF2-40B4-BE49-F238E27FC236}">
                        <a16:creationId xmlns:a16="http://schemas.microsoft.com/office/drawing/2014/main" id="{4C42E7E6-6465-A1C3-243A-41116BEA39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6" name="Oval 4016">
                    <a:extLst>
                      <a:ext uri="{FF2B5EF4-FFF2-40B4-BE49-F238E27FC236}">
                        <a16:creationId xmlns:a16="http://schemas.microsoft.com/office/drawing/2014/main" id="{7D4BD28F-C643-A40F-10FF-88891D33DF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7" name="Freeform 4017">
                    <a:extLst>
                      <a:ext uri="{FF2B5EF4-FFF2-40B4-BE49-F238E27FC236}">
                        <a16:creationId xmlns:a16="http://schemas.microsoft.com/office/drawing/2014/main" id="{5F1F72FD-F2B3-F0FA-FA09-12869B350E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48" name="Oval 4018">
                    <a:extLst>
                      <a:ext uri="{FF2B5EF4-FFF2-40B4-BE49-F238E27FC236}">
                        <a16:creationId xmlns:a16="http://schemas.microsoft.com/office/drawing/2014/main" id="{35F2F94C-AEF7-6C5D-EBC5-D36699991F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49" name="Oval 4019">
                    <a:extLst>
                      <a:ext uri="{FF2B5EF4-FFF2-40B4-BE49-F238E27FC236}">
                        <a16:creationId xmlns:a16="http://schemas.microsoft.com/office/drawing/2014/main" id="{F9A2D73E-FF2A-C1CC-590D-98C03F387A3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50" name="Oval 4020">
                    <a:extLst>
                      <a:ext uri="{FF2B5EF4-FFF2-40B4-BE49-F238E27FC236}">
                        <a16:creationId xmlns:a16="http://schemas.microsoft.com/office/drawing/2014/main" id="{3C640E58-8119-CBB7-5D42-05706DAF41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51" name="Oval 4021">
                    <a:extLst>
                      <a:ext uri="{FF2B5EF4-FFF2-40B4-BE49-F238E27FC236}">
                        <a16:creationId xmlns:a16="http://schemas.microsoft.com/office/drawing/2014/main" id="{47117733-DAEA-E106-B374-9F57217D52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652" name="Oval 4022">
                    <a:extLst>
                      <a:ext uri="{FF2B5EF4-FFF2-40B4-BE49-F238E27FC236}">
                        <a16:creationId xmlns:a16="http://schemas.microsoft.com/office/drawing/2014/main" id="{BB127BE8-E5BF-52F5-AEC9-656389FE09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671" name="Freeform 4023">
                  <a:extLst>
                    <a:ext uri="{FF2B5EF4-FFF2-40B4-BE49-F238E27FC236}">
                      <a16:creationId xmlns:a16="http://schemas.microsoft.com/office/drawing/2014/main" id="{0A1F79C0-ECEF-91D5-35C4-B335CA58F2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3" y="1016"/>
                  <a:ext cx="766" cy="386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672" name="Freeform 4024">
                  <a:extLst>
                    <a:ext uri="{FF2B5EF4-FFF2-40B4-BE49-F238E27FC236}">
                      <a16:creationId xmlns:a16="http://schemas.microsoft.com/office/drawing/2014/main" id="{732FFABA-946D-0614-DD8B-1AF78539CD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4" y="1208"/>
                  <a:ext cx="254" cy="88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673" name="Freeform 4025">
                  <a:extLst>
                    <a:ext uri="{FF2B5EF4-FFF2-40B4-BE49-F238E27FC236}">
                      <a16:creationId xmlns:a16="http://schemas.microsoft.com/office/drawing/2014/main" id="{716F11AD-D81A-697A-6724-52CDE52C6A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9" y="1257"/>
                  <a:ext cx="254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618" name="Freeform 4026">
                  <a:extLst>
                    <a:ext uri="{FF2B5EF4-FFF2-40B4-BE49-F238E27FC236}">
                      <a16:creationId xmlns:a16="http://schemas.microsoft.com/office/drawing/2014/main" id="{109D62BA-987E-791D-7ED1-6FB834F14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19" name="Freeform 4027">
                  <a:extLst>
                    <a:ext uri="{FF2B5EF4-FFF2-40B4-BE49-F238E27FC236}">
                      <a16:creationId xmlns:a16="http://schemas.microsoft.com/office/drawing/2014/main" id="{A071C36E-8FF1-5C69-94E9-5A22BBAB8A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583" name="Group 4028">
                <a:extLst>
                  <a:ext uri="{FF2B5EF4-FFF2-40B4-BE49-F238E27FC236}">
                    <a16:creationId xmlns:a16="http://schemas.microsoft.com/office/drawing/2014/main" id="{6620CE1B-B74A-AE34-2BC9-B9622BB320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677" name="Freeform 4029">
                  <a:extLst>
                    <a:ext uri="{FF2B5EF4-FFF2-40B4-BE49-F238E27FC236}">
                      <a16:creationId xmlns:a16="http://schemas.microsoft.com/office/drawing/2014/main" id="{696EFB21-E754-5400-F514-585CE5745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1990" y="455"/>
                  <a:ext cx="1160" cy="1327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678" name="Freeform 4030">
                  <a:extLst>
                    <a:ext uri="{FF2B5EF4-FFF2-40B4-BE49-F238E27FC236}">
                      <a16:creationId xmlns:a16="http://schemas.microsoft.com/office/drawing/2014/main" id="{1E359266-5FC2-6287-C6FC-55ECD012A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4" y="1134"/>
                  <a:ext cx="3244" cy="2900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586" name="Group 4031">
                  <a:extLst>
                    <a:ext uri="{FF2B5EF4-FFF2-40B4-BE49-F238E27FC236}">
                      <a16:creationId xmlns:a16="http://schemas.microsoft.com/office/drawing/2014/main" id="{FAF256FA-B1FF-7CDB-1661-03F38D10A4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607" name="Group 4032">
                    <a:extLst>
                      <a:ext uri="{FF2B5EF4-FFF2-40B4-BE49-F238E27FC236}">
                        <a16:creationId xmlns:a16="http://schemas.microsoft.com/office/drawing/2014/main" id="{B726C5D7-83F1-9040-FD24-EF3C4D9EF46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612" name="Freeform 4033">
                      <a:extLst>
                        <a:ext uri="{FF2B5EF4-FFF2-40B4-BE49-F238E27FC236}">
                          <a16:creationId xmlns:a16="http://schemas.microsoft.com/office/drawing/2014/main" id="{B6A8FEC2-0B98-40C3-B80C-2A1FA8D567C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613" name="Freeform 4034">
                      <a:extLst>
                        <a:ext uri="{FF2B5EF4-FFF2-40B4-BE49-F238E27FC236}">
                          <a16:creationId xmlns:a16="http://schemas.microsoft.com/office/drawing/2014/main" id="{F5194E5D-9500-8C00-EB10-C806CDE0BB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608" name="Freeform 4035">
                    <a:extLst>
                      <a:ext uri="{FF2B5EF4-FFF2-40B4-BE49-F238E27FC236}">
                        <a16:creationId xmlns:a16="http://schemas.microsoft.com/office/drawing/2014/main" id="{9703B4CD-D27D-58C4-ABAF-8720C08B1D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09" name="Freeform 4036">
                    <a:extLst>
                      <a:ext uri="{FF2B5EF4-FFF2-40B4-BE49-F238E27FC236}">
                        <a16:creationId xmlns:a16="http://schemas.microsoft.com/office/drawing/2014/main" id="{36B6EA45-9D8E-CFF0-76F1-94824FCA42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10" name="Freeform 4037">
                    <a:extLst>
                      <a:ext uri="{FF2B5EF4-FFF2-40B4-BE49-F238E27FC236}">
                        <a16:creationId xmlns:a16="http://schemas.microsoft.com/office/drawing/2014/main" id="{360ED081-D85C-D8B5-8D6E-FE2D9FCE65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611" name="Freeform 4038">
                    <a:extLst>
                      <a:ext uri="{FF2B5EF4-FFF2-40B4-BE49-F238E27FC236}">
                        <a16:creationId xmlns:a16="http://schemas.microsoft.com/office/drawing/2014/main" id="{7AE491C8-9B35-FE32-8734-F57083BD74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687" name="Freeform 4039">
                  <a:extLst>
                    <a:ext uri="{FF2B5EF4-FFF2-40B4-BE49-F238E27FC236}">
                      <a16:creationId xmlns:a16="http://schemas.microsoft.com/office/drawing/2014/main" id="{A09116B2-4D0B-2231-2EA7-86D2CB1EDF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2" y="443"/>
                  <a:ext cx="1175" cy="1327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588" name="Freeform 4040">
                  <a:extLst>
                    <a:ext uri="{FF2B5EF4-FFF2-40B4-BE49-F238E27FC236}">
                      <a16:creationId xmlns:a16="http://schemas.microsoft.com/office/drawing/2014/main" id="{B6EC3979-3CD1-C468-92A4-4B33E1BEE4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89" name="Freeform 4041">
                  <a:extLst>
                    <a:ext uri="{FF2B5EF4-FFF2-40B4-BE49-F238E27FC236}">
                      <a16:creationId xmlns:a16="http://schemas.microsoft.com/office/drawing/2014/main" id="{45DB552F-84CE-B37D-932B-4F1050C4D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0" name="Freeform 4042">
                  <a:extLst>
                    <a:ext uri="{FF2B5EF4-FFF2-40B4-BE49-F238E27FC236}">
                      <a16:creationId xmlns:a16="http://schemas.microsoft.com/office/drawing/2014/main" id="{68D735F1-D414-8137-4F69-61EB48C81A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1" name="Freeform 4043">
                  <a:extLst>
                    <a:ext uri="{FF2B5EF4-FFF2-40B4-BE49-F238E27FC236}">
                      <a16:creationId xmlns:a16="http://schemas.microsoft.com/office/drawing/2014/main" id="{381AF7E0-2FD4-8E8F-CCD6-7EC03E589C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2" name="Freeform 4044">
                  <a:extLst>
                    <a:ext uri="{FF2B5EF4-FFF2-40B4-BE49-F238E27FC236}">
                      <a16:creationId xmlns:a16="http://schemas.microsoft.com/office/drawing/2014/main" id="{1B6F7E98-3468-E37A-44B0-DF035956E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3" name="Freeform 4045">
                  <a:extLst>
                    <a:ext uri="{FF2B5EF4-FFF2-40B4-BE49-F238E27FC236}">
                      <a16:creationId xmlns:a16="http://schemas.microsoft.com/office/drawing/2014/main" id="{B05CBC3E-15C8-0791-AAFF-086F48A2B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4" name="Freeform 4046">
                  <a:extLst>
                    <a:ext uri="{FF2B5EF4-FFF2-40B4-BE49-F238E27FC236}">
                      <a16:creationId xmlns:a16="http://schemas.microsoft.com/office/drawing/2014/main" id="{FBC9F97D-3CAD-79B9-F2F1-8612868E67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5" name="Freeform 4047">
                  <a:extLst>
                    <a:ext uri="{FF2B5EF4-FFF2-40B4-BE49-F238E27FC236}">
                      <a16:creationId xmlns:a16="http://schemas.microsoft.com/office/drawing/2014/main" id="{9ECC0B84-A6AE-A5D7-ACA4-580BCF58A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6" name="Freeform 4048">
                  <a:extLst>
                    <a:ext uri="{FF2B5EF4-FFF2-40B4-BE49-F238E27FC236}">
                      <a16:creationId xmlns:a16="http://schemas.microsoft.com/office/drawing/2014/main" id="{F84AC26C-DEAA-5600-7E74-8643AE7284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7" name="Freeform 4049">
                  <a:extLst>
                    <a:ext uri="{FF2B5EF4-FFF2-40B4-BE49-F238E27FC236}">
                      <a16:creationId xmlns:a16="http://schemas.microsoft.com/office/drawing/2014/main" id="{52081020-4A66-ED0B-FE0B-A9DF7EB24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8" name="Freeform 4050">
                  <a:extLst>
                    <a:ext uri="{FF2B5EF4-FFF2-40B4-BE49-F238E27FC236}">
                      <a16:creationId xmlns:a16="http://schemas.microsoft.com/office/drawing/2014/main" id="{B6D1B209-3C89-B56A-C508-B60AAD916F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99" name="Freeform 4051">
                  <a:extLst>
                    <a:ext uri="{FF2B5EF4-FFF2-40B4-BE49-F238E27FC236}">
                      <a16:creationId xmlns:a16="http://schemas.microsoft.com/office/drawing/2014/main" id="{A475A292-E906-0C51-E33B-5625258D0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0" name="Freeform 4052">
                  <a:extLst>
                    <a:ext uri="{FF2B5EF4-FFF2-40B4-BE49-F238E27FC236}">
                      <a16:creationId xmlns:a16="http://schemas.microsoft.com/office/drawing/2014/main" id="{98A8B438-9DB6-FE4E-F72D-BF07C190C8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1" name="Freeform 4053">
                  <a:extLst>
                    <a:ext uri="{FF2B5EF4-FFF2-40B4-BE49-F238E27FC236}">
                      <a16:creationId xmlns:a16="http://schemas.microsoft.com/office/drawing/2014/main" id="{6039437A-3B60-BAD1-C06A-9B170D9052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2" name="Freeform 4054">
                  <a:extLst>
                    <a:ext uri="{FF2B5EF4-FFF2-40B4-BE49-F238E27FC236}">
                      <a16:creationId xmlns:a16="http://schemas.microsoft.com/office/drawing/2014/main" id="{527BBD5C-736B-8CEF-F571-744079179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3" name="Freeform 4055">
                  <a:extLst>
                    <a:ext uri="{FF2B5EF4-FFF2-40B4-BE49-F238E27FC236}">
                      <a16:creationId xmlns:a16="http://schemas.microsoft.com/office/drawing/2014/main" id="{E3D6B236-8E80-D16E-6080-150B122A1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4" name="Freeform 4056">
                  <a:extLst>
                    <a:ext uri="{FF2B5EF4-FFF2-40B4-BE49-F238E27FC236}">
                      <a16:creationId xmlns:a16="http://schemas.microsoft.com/office/drawing/2014/main" id="{E2150D1D-9C92-7CAD-E666-EF7EED8CEA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5" name="Freeform 4057">
                  <a:extLst>
                    <a:ext uri="{FF2B5EF4-FFF2-40B4-BE49-F238E27FC236}">
                      <a16:creationId xmlns:a16="http://schemas.microsoft.com/office/drawing/2014/main" id="{B5BA7DFA-9397-E7C6-D009-A5672B406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606" name="Freeform 4058">
                  <a:extLst>
                    <a:ext uri="{FF2B5EF4-FFF2-40B4-BE49-F238E27FC236}">
                      <a16:creationId xmlns:a16="http://schemas.microsoft.com/office/drawing/2014/main" id="{C7029868-83DC-5F13-B18C-3F3B3CBFB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1707" name="Group 4059">
            <a:extLst>
              <a:ext uri="{FF2B5EF4-FFF2-40B4-BE49-F238E27FC236}">
                <a16:creationId xmlns:a16="http://schemas.microsoft.com/office/drawing/2014/main" id="{D40DCF51-81FB-17BB-63AE-152890C0C5A5}"/>
              </a:ext>
            </a:extLst>
          </p:cNvPr>
          <p:cNvGrpSpPr>
            <a:grpSpLocks/>
          </p:cNvGrpSpPr>
          <p:nvPr/>
        </p:nvGrpSpPr>
        <p:grpSpPr bwMode="auto">
          <a:xfrm>
            <a:off x="-533400" y="3505200"/>
            <a:ext cx="1643063" cy="3124200"/>
            <a:chOff x="4464" y="1104"/>
            <a:chExt cx="1035" cy="1968"/>
          </a:xfrm>
        </p:grpSpPr>
        <p:grpSp>
          <p:nvGrpSpPr>
            <p:cNvPr id="21473" name="Group 4060">
              <a:extLst>
                <a:ext uri="{FF2B5EF4-FFF2-40B4-BE49-F238E27FC236}">
                  <a16:creationId xmlns:a16="http://schemas.microsoft.com/office/drawing/2014/main" id="{9875E13A-457A-9E34-CF0D-3A9C234951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56" y="2592"/>
              <a:ext cx="336" cy="480"/>
              <a:chOff x="2400" y="3648"/>
              <a:chExt cx="795" cy="1087"/>
            </a:xfrm>
          </p:grpSpPr>
          <p:sp>
            <p:nvSpPr>
              <p:cNvPr id="21577" name="Freeform 4061">
                <a:extLst>
                  <a:ext uri="{FF2B5EF4-FFF2-40B4-BE49-F238E27FC236}">
                    <a16:creationId xmlns:a16="http://schemas.microsoft.com/office/drawing/2014/main" id="{8BDC9D7A-2862-1685-2400-86CB99258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4062">
                <a:extLst>
                  <a:ext uri="{FF2B5EF4-FFF2-40B4-BE49-F238E27FC236}">
                    <a16:creationId xmlns:a16="http://schemas.microsoft.com/office/drawing/2014/main" id="{A283590E-6ECC-1088-E924-ED2DB0F4C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648"/>
                <a:ext cx="556" cy="795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474" name="Group 4063">
              <a:extLst>
                <a:ext uri="{FF2B5EF4-FFF2-40B4-BE49-F238E27FC236}">
                  <a16:creationId xmlns:a16="http://schemas.microsoft.com/office/drawing/2014/main" id="{C50DC0EB-2CDA-3C85-5DB8-AAE470685B26}"/>
                </a:ext>
              </a:extLst>
            </p:cNvPr>
            <p:cNvGrpSpPr>
              <a:grpSpLocks/>
            </p:cNvGrpSpPr>
            <p:nvPr/>
          </p:nvGrpSpPr>
          <p:grpSpPr bwMode="auto">
            <a:xfrm rot="-171399">
              <a:off x="5039" y="2532"/>
              <a:ext cx="226" cy="443"/>
              <a:chOff x="4080" y="3312"/>
              <a:chExt cx="384" cy="720"/>
            </a:xfrm>
          </p:grpSpPr>
          <p:sp>
            <p:nvSpPr>
              <p:cNvPr id="31712" name="Freeform 4064">
                <a:extLst>
                  <a:ext uri="{FF2B5EF4-FFF2-40B4-BE49-F238E27FC236}">
                    <a16:creationId xmlns:a16="http://schemas.microsoft.com/office/drawing/2014/main" id="{941A06C8-1A21-1F93-1638-4AC941F23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2" y="3306"/>
                <a:ext cx="335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576" name="Freeform 4065">
                <a:extLst>
                  <a:ext uri="{FF2B5EF4-FFF2-40B4-BE49-F238E27FC236}">
                    <a16:creationId xmlns:a16="http://schemas.microsoft.com/office/drawing/2014/main" id="{E78C0D77-10F4-C262-C6A8-7B592036F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475" name="Group 4066">
              <a:extLst>
                <a:ext uri="{FF2B5EF4-FFF2-40B4-BE49-F238E27FC236}">
                  <a16:creationId xmlns:a16="http://schemas.microsoft.com/office/drawing/2014/main" id="{2994041D-6DA5-2915-4008-4F057313CD83}"/>
                </a:ext>
              </a:extLst>
            </p:cNvPr>
            <p:cNvGrpSpPr>
              <a:grpSpLocks/>
            </p:cNvGrpSpPr>
            <p:nvPr/>
          </p:nvGrpSpPr>
          <p:grpSpPr bwMode="auto">
            <a:xfrm rot="705836">
              <a:off x="4464" y="1104"/>
              <a:ext cx="1035" cy="1572"/>
              <a:chOff x="2976" y="576"/>
              <a:chExt cx="1728" cy="2891"/>
            </a:xfrm>
          </p:grpSpPr>
          <p:grpSp>
            <p:nvGrpSpPr>
              <p:cNvPr id="21476" name="Group 4067">
                <a:extLst>
                  <a:ext uri="{FF2B5EF4-FFF2-40B4-BE49-F238E27FC236}">
                    <a16:creationId xmlns:a16="http://schemas.microsoft.com/office/drawing/2014/main" id="{D3E24925-3393-857C-AC3E-9BDB0B23FD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508" name="Group 4068">
                  <a:extLst>
                    <a:ext uri="{FF2B5EF4-FFF2-40B4-BE49-F238E27FC236}">
                      <a16:creationId xmlns:a16="http://schemas.microsoft.com/office/drawing/2014/main" id="{58FF0DBC-7E03-047D-281F-578F49A36C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514" name="Group 4069">
                    <a:extLst>
                      <a:ext uri="{FF2B5EF4-FFF2-40B4-BE49-F238E27FC236}">
                        <a16:creationId xmlns:a16="http://schemas.microsoft.com/office/drawing/2014/main" id="{D12CD45A-B382-4314-3AEA-044B5722CD6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547" name="Freeform 4070">
                      <a:extLst>
                        <a:ext uri="{FF2B5EF4-FFF2-40B4-BE49-F238E27FC236}">
                          <a16:creationId xmlns:a16="http://schemas.microsoft.com/office/drawing/2014/main" id="{DD29DBF0-0DDB-F9A3-6E2D-E463A43616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48" name="Freeform 4071">
                      <a:extLst>
                        <a:ext uri="{FF2B5EF4-FFF2-40B4-BE49-F238E27FC236}">
                          <a16:creationId xmlns:a16="http://schemas.microsoft.com/office/drawing/2014/main" id="{9FAEAADE-836D-76B1-EA9B-AF80236944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49" name="Freeform 4072">
                      <a:extLst>
                        <a:ext uri="{FF2B5EF4-FFF2-40B4-BE49-F238E27FC236}">
                          <a16:creationId xmlns:a16="http://schemas.microsoft.com/office/drawing/2014/main" id="{632FA5A5-B4CD-C7D1-E377-8CCBCCBB1B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0" name="Freeform 4073">
                      <a:extLst>
                        <a:ext uri="{FF2B5EF4-FFF2-40B4-BE49-F238E27FC236}">
                          <a16:creationId xmlns:a16="http://schemas.microsoft.com/office/drawing/2014/main" id="{873AB414-DC97-DD2F-56B6-2D218359D9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1" name="Freeform 4074">
                      <a:extLst>
                        <a:ext uri="{FF2B5EF4-FFF2-40B4-BE49-F238E27FC236}">
                          <a16:creationId xmlns:a16="http://schemas.microsoft.com/office/drawing/2014/main" id="{AA04A0EC-FC47-CCE0-BD14-F039ECA6C0F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2" name="Freeform 4075">
                      <a:extLst>
                        <a:ext uri="{FF2B5EF4-FFF2-40B4-BE49-F238E27FC236}">
                          <a16:creationId xmlns:a16="http://schemas.microsoft.com/office/drawing/2014/main" id="{D2F8FC84-9DF8-ACF8-6719-5CB87DA0E8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3" name="Freeform 4076">
                      <a:extLst>
                        <a:ext uri="{FF2B5EF4-FFF2-40B4-BE49-F238E27FC236}">
                          <a16:creationId xmlns:a16="http://schemas.microsoft.com/office/drawing/2014/main" id="{514AB88A-E63F-4A3F-489A-67F273C8C1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4" name="Freeform 4077">
                      <a:extLst>
                        <a:ext uri="{FF2B5EF4-FFF2-40B4-BE49-F238E27FC236}">
                          <a16:creationId xmlns:a16="http://schemas.microsoft.com/office/drawing/2014/main" id="{A576A003-80B7-3410-9D06-CCFBF128AD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5" name="Freeform 4078">
                      <a:extLst>
                        <a:ext uri="{FF2B5EF4-FFF2-40B4-BE49-F238E27FC236}">
                          <a16:creationId xmlns:a16="http://schemas.microsoft.com/office/drawing/2014/main" id="{C94D0E07-4B56-4065-0359-A88C46B96D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6" name="Freeform 4079">
                      <a:extLst>
                        <a:ext uri="{FF2B5EF4-FFF2-40B4-BE49-F238E27FC236}">
                          <a16:creationId xmlns:a16="http://schemas.microsoft.com/office/drawing/2014/main" id="{2543B174-5D9B-8504-CF62-2F113EF71A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7" name="Freeform 4080">
                      <a:extLst>
                        <a:ext uri="{FF2B5EF4-FFF2-40B4-BE49-F238E27FC236}">
                          <a16:creationId xmlns:a16="http://schemas.microsoft.com/office/drawing/2014/main" id="{56094E16-D6C2-BC7D-3086-98BCCF70B9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8" name="Freeform 4081">
                      <a:extLst>
                        <a:ext uri="{FF2B5EF4-FFF2-40B4-BE49-F238E27FC236}">
                          <a16:creationId xmlns:a16="http://schemas.microsoft.com/office/drawing/2014/main" id="{3BD77617-460B-3699-2582-6DE2ED5ED2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59" name="Freeform 4082">
                      <a:extLst>
                        <a:ext uri="{FF2B5EF4-FFF2-40B4-BE49-F238E27FC236}">
                          <a16:creationId xmlns:a16="http://schemas.microsoft.com/office/drawing/2014/main" id="{75E2DA20-DDEA-386A-DF50-5E0E90E6E2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0" name="Freeform 4083">
                      <a:extLst>
                        <a:ext uri="{FF2B5EF4-FFF2-40B4-BE49-F238E27FC236}">
                          <a16:creationId xmlns:a16="http://schemas.microsoft.com/office/drawing/2014/main" id="{AEA87DC7-2BA4-61F2-B9BB-B999E18218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1" name="Freeform 4084">
                      <a:extLst>
                        <a:ext uri="{FF2B5EF4-FFF2-40B4-BE49-F238E27FC236}">
                          <a16:creationId xmlns:a16="http://schemas.microsoft.com/office/drawing/2014/main" id="{1ABB6413-AD93-B0DB-CABE-A56DC77E38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2" name="Freeform 4085">
                      <a:extLst>
                        <a:ext uri="{FF2B5EF4-FFF2-40B4-BE49-F238E27FC236}">
                          <a16:creationId xmlns:a16="http://schemas.microsoft.com/office/drawing/2014/main" id="{8CEC14BF-6FE4-28DA-BB3C-EF7DFFBC1C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3" name="Freeform 4086">
                      <a:extLst>
                        <a:ext uri="{FF2B5EF4-FFF2-40B4-BE49-F238E27FC236}">
                          <a16:creationId xmlns:a16="http://schemas.microsoft.com/office/drawing/2014/main" id="{36D25FDA-DCCB-D08C-4939-269CFBAB22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4" name="Freeform 4087">
                      <a:extLst>
                        <a:ext uri="{FF2B5EF4-FFF2-40B4-BE49-F238E27FC236}">
                          <a16:creationId xmlns:a16="http://schemas.microsoft.com/office/drawing/2014/main" id="{A41B0A89-A199-3BBE-128F-C0945C97E91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5" name="Freeform 4088">
                      <a:extLst>
                        <a:ext uri="{FF2B5EF4-FFF2-40B4-BE49-F238E27FC236}">
                          <a16:creationId xmlns:a16="http://schemas.microsoft.com/office/drawing/2014/main" id="{AA9F73EC-9164-81F7-AD0C-49FC99572A1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66" name="Freeform 4089">
                      <a:extLst>
                        <a:ext uri="{FF2B5EF4-FFF2-40B4-BE49-F238E27FC236}">
                          <a16:creationId xmlns:a16="http://schemas.microsoft.com/office/drawing/2014/main" id="{6A55260B-466F-DE79-F9F5-D3BB7A2DE9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1738" name="Freeform 4090">
                      <a:extLst>
                        <a:ext uri="{FF2B5EF4-FFF2-40B4-BE49-F238E27FC236}">
                          <a16:creationId xmlns:a16="http://schemas.microsoft.com/office/drawing/2014/main" id="{29904364-3BAE-69EC-4A0C-97F216F265F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5" y="1643"/>
                      <a:ext cx="238" cy="131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39" name="Freeform 4091">
                      <a:extLst>
                        <a:ext uri="{FF2B5EF4-FFF2-40B4-BE49-F238E27FC236}">
                          <a16:creationId xmlns:a16="http://schemas.microsoft.com/office/drawing/2014/main" id="{E4D43401-0E0E-9F5C-0DAC-9CBE990B9E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98" y="1508"/>
                      <a:ext cx="563" cy="486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40" name="Freeform 4092">
                      <a:extLst>
                        <a:ext uri="{FF2B5EF4-FFF2-40B4-BE49-F238E27FC236}">
                          <a16:creationId xmlns:a16="http://schemas.microsoft.com/office/drawing/2014/main" id="{6011E234-5528-EBA4-C8FB-E6C01C04AF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8" y="1752"/>
                      <a:ext cx="190" cy="210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1741" name="Freeform 4093">
                      <a:extLst>
                        <a:ext uri="{FF2B5EF4-FFF2-40B4-BE49-F238E27FC236}">
                          <a16:creationId xmlns:a16="http://schemas.microsoft.com/office/drawing/2014/main" id="{166070A9-004E-ACC4-89F7-6A8D627021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4" y="1817"/>
                      <a:ext cx="202" cy="164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571" name="Freeform 4094">
                      <a:extLst>
                        <a:ext uri="{FF2B5EF4-FFF2-40B4-BE49-F238E27FC236}">
                          <a16:creationId xmlns:a16="http://schemas.microsoft.com/office/drawing/2014/main" id="{3DFEEC0B-3515-8295-04D1-0267BDF07E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72" name="Freeform 4095">
                      <a:extLst>
                        <a:ext uri="{FF2B5EF4-FFF2-40B4-BE49-F238E27FC236}">
                          <a16:creationId xmlns:a16="http://schemas.microsoft.com/office/drawing/2014/main" id="{C5DBC476-D2A3-0D84-F11E-3968E959C9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73" name="Freeform 4096">
                      <a:extLst>
                        <a:ext uri="{FF2B5EF4-FFF2-40B4-BE49-F238E27FC236}">
                          <a16:creationId xmlns:a16="http://schemas.microsoft.com/office/drawing/2014/main" id="{56E4BB5C-E1D8-53F0-263F-F5C4E3702F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74" name="Freeform 4097">
                      <a:extLst>
                        <a:ext uri="{FF2B5EF4-FFF2-40B4-BE49-F238E27FC236}">
                          <a16:creationId xmlns:a16="http://schemas.microsoft.com/office/drawing/2014/main" id="{4EA61FD9-E4F5-AA36-5B21-D337623743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515" name="Oval 4098">
                    <a:extLst>
                      <a:ext uri="{FF2B5EF4-FFF2-40B4-BE49-F238E27FC236}">
                        <a16:creationId xmlns:a16="http://schemas.microsoft.com/office/drawing/2014/main" id="{23232BCB-8ED2-7915-3A5B-D565FB9E6C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16" name="Oval 4099">
                    <a:extLst>
                      <a:ext uri="{FF2B5EF4-FFF2-40B4-BE49-F238E27FC236}">
                        <a16:creationId xmlns:a16="http://schemas.microsoft.com/office/drawing/2014/main" id="{8B82982E-89E0-B03B-C33C-428AEE2520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17" name="Oval 4100">
                    <a:extLst>
                      <a:ext uri="{FF2B5EF4-FFF2-40B4-BE49-F238E27FC236}">
                        <a16:creationId xmlns:a16="http://schemas.microsoft.com/office/drawing/2014/main" id="{2C6D4C74-15DB-B417-B612-14D539DE62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18" name="Oval 4101">
                    <a:extLst>
                      <a:ext uri="{FF2B5EF4-FFF2-40B4-BE49-F238E27FC236}">
                        <a16:creationId xmlns:a16="http://schemas.microsoft.com/office/drawing/2014/main" id="{747E0C0A-2DB0-3740-8A80-70A1307291C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19" name="Oval 4102">
                    <a:extLst>
                      <a:ext uri="{FF2B5EF4-FFF2-40B4-BE49-F238E27FC236}">
                        <a16:creationId xmlns:a16="http://schemas.microsoft.com/office/drawing/2014/main" id="{1902DAB9-EE0C-E0DB-05F7-0AC4055175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0" name="Oval 4103">
                    <a:extLst>
                      <a:ext uri="{FF2B5EF4-FFF2-40B4-BE49-F238E27FC236}">
                        <a16:creationId xmlns:a16="http://schemas.microsoft.com/office/drawing/2014/main" id="{2BF46867-BC4A-05B7-23AD-2F2371EEEA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1" name="Oval 4104">
                    <a:extLst>
                      <a:ext uri="{FF2B5EF4-FFF2-40B4-BE49-F238E27FC236}">
                        <a16:creationId xmlns:a16="http://schemas.microsoft.com/office/drawing/2014/main" id="{5D73AAE9-4E9A-985F-50EE-4C15059994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2" name="Oval 4105">
                    <a:extLst>
                      <a:ext uri="{FF2B5EF4-FFF2-40B4-BE49-F238E27FC236}">
                        <a16:creationId xmlns:a16="http://schemas.microsoft.com/office/drawing/2014/main" id="{DED9ED36-E0B9-BE72-74AF-3DC0D21206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3" name="Oval 4106">
                    <a:extLst>
                      <a:ext uri="{FF2B5EF4-FFF2-40B4-BE49-F238E27FC236}">
                        <a16:creationId xmlns:a16="http://schemas.microsoft.com/office/drawing/2014/main" id="{7C837528-1B06-0630-2B88-A70FC0C330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4" name="Oval 4107">
                    <a:extLst>
                      <a:ext uri="{FF2B5EF4-FFF2-40B4-BE49-F238E27FC236}">
                        <a16:creationId xmlns:a16="http://schemas.microsoft.com/office/drawing/2014/main" id="{158CD90C-90F0-8966-2825-CA6C559B85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5" name="Oval 4108">
                    <a:extLst>
                      <a:ext uri="{FF2B5EF4-FFF2-40B4-BE49-F238E27FC236}">
                        <a16:creationId xmlns:a16="http://schemas.microsoft.com/office/drawing/2014/main" id="{9EB30EA1-6AD2-9142-49F1-9E29C31D61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6" name="Oval 4109">
                    <a:extLst>
                      <a:ext uri="{FF2B5EF4-FFF2-40B4-BE49-F238E27FC236}">
                        <a16:creationId xmlns:a16="http://schemas.microsoft.com/office/drawing/2014/main" id="{ADAC00B2-4328-1F36-CCD0-215DD3294D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7" name="Oval 4110">
                    <a:extLst>
                      <a:ext uri="{FF2B5EF4-FFF2-40B4-BE49-F238E27FC236}">
                        <a16:creationId xmlns:a16="http://schemas.microsoft.com/office/drawing/2014/main" id="{E811F3BE-A151-2E28-2EEA-FDD372F395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8" name="Oval 4111">
                    <a:extLst>
                      <a:ext uri="{FF2B5EF4-FFF2-40B4-BE49-F238E27FC236}">
                        <a16:creationId xmlns:a16="http://schemas.microsoft.com/office/drawing/2014/main" id="{F6A03B6F-DEBB-9F01-BD6B-056C20E8EE8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29" name="Oval 4112">
                    <a:extLst>
                      <a:ext uri="{FF2B5EF4-FFF2-40B4-BE49-F238E27FC236}">
                        <a16:creationId xmlns:a16="http://schemas.microsoft.com/office/drawing/2014/main" id="{8FC92A22-9CC2-450B-7C3E-CB2858847D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0" name="Oval 4113">
                    <a:extLst>
                      <a:ext uri="{FF2B5EF4-FFF2-40B4-BE49-F238E27FC236}">
                        <a16:creationId xmlns:a16="http://schemas.microsoft.com/office/drawing/2014/main" id="{9D27EF34-E533-FA38-C2A0-FF01093DAEB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1" name="Oval 4114">
                    <a:extLst>
                      <a:ext uri="{FF2B5EF4-FFF2-40B4-BE49-F238E27FC236}">
                        <a16:creationId xmlns:a16="http://schemas.microsoft.com/office/drawing/2014/main" id="{59984967-D741-A50E-5BDF-2E48A8CD81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2" name="Oval 4115">
                    <a:extLst>
                      <a:ext uri="{FF2B5EF4-FFF2-40B4-BE49-F238E27FC236}">
                        <a16:creationId xmlns:a16="http://schemas.microsoft.com/office/drawing/2014/main" id="{39285AD0-FB76-7C4B-31D7-3BD236995F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3" name="Oval 4116">
                    <a:extLst>
                      <a:ext uri="{FF2B5EF4-FFF2-40B4-BE49-F238E27FC236}">
                        <a16:creationId xmlns:a16="http://schemas.microsoft.com/office/drawing/2014/main" id="{4AA840D1-E9B8-F591-A277-81CECAABF8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4" name="Oval 4117">
                    <a:extLst>
                      <a:ext uri="{FF2B5EF4-FFF2-40B4-BE49-F238E27FC236}">
                        <a16:creationId xmlns:a16="http://schemas.microsoft.com/office/drawing/2014/main" id="{ABFDD1EB-A497-3F26-0F0B-253E94CDB9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5" name="Oval 4118">
                    <a:extLst>
                      <a:ext uri="{FF2B5EF4-FFF2-40B4-BE49-F238E27FC236}">
                        <a16:creationId xmlns:a16="http://schemas.microsoft.com/office/drawing/2014/main" id="{CDEE8AF8-107F-E424-925E-9B85E6A0C0F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6" name="Oval 4119">
                    <a:extLst>
                      <a:ext uri="{FF2B5EF4-FFF2-40B4-BE49-F238E27FC236}">
                        <a16:creationId xmlns:a16="http://schemas.microsoft.com/office/drawing/2014/main" id="{5AC85954-D161-A965-D94D-E262D6C1C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7" name="Oval 4120">
                    <a:extLst>
                      <a:ext uri="{FF2B5EF4-FFF2-40B4-BE49-F238E27FC236}">
                        <a16:creationId xmlns:a16="http://schemas.microsoft.com/office/drawing/2014/main" id="{572D1D2D-5935-3E70-9411-E1833CE656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8" name="Oval 4121">
                    <a:extLst>
                      <a:ext uri="{FF2B5EF4-FFF2-40B4-BE49-F238E27FC236}">
                        <a16:creationId xmlns:a16="http://schemas.microsoft.com/office/drawing/2014/main" id="{4A6D0A04-EC93-A5F6-6A7E-C09DCB3F5C0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39" name="Oval 4122">
                    <a:extLst>
                      <a:ext uri="{FF2B5EF4-FFF2-40B4-BE49-F238E27FC236}">
                        <a16:creationId xmlns:a16="http://schemas.microsoft.com/office/drawing/2014/main" id="{50A38746-3B7F-E092-B641-AC2A7A52D0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40" name="Oval 4123">
                    <a:extLst>
                      <a:ext uri="{FF2B5EF4-FFF2-40B4-BE49-F238E27FC236}">
                        <a16:creationId xmlns:a16="http://schemas.microsoft.com/office/drawing/2014/main" id="{C4D4A866-5F44-AF11-6191-00D451A2C7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41" name="Freeform 4124">
                    <a:extLst>
                      <a:ext uri="{FF2B5EF4-FFF2-40B4-BE49-F238E27FC236}">
                        <a16:creationId xmlns:a16="http://schemas.microsoft.com/office/drawing/2014/main" id="{6C607792-65AB-F837-7B78-37FBE1A62C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42" name="Oval 4125">
                    <a:extLst>
                      <a:ext uri="{FF2B5EF4-FFF2-40B4-BE49-F238E27FC236}">
                        <a16:creationId xmlns:a16="http://schemas.microsoft.com/office/drawing/2014/main" id="{322384E8-168A-1FDD-7A45-35EFF0B8B7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43" name="Oval 4126">
                    <a:extLst>
                      <a:ext uri="{FF2B5EF4-FFF2-40B4-BE49-F238E27FC236}">
                        <a16:creationId xmlns:a16="http://schemas.microsoft.com/office/drawing/2014/main" id="{B17D2602-7110-0BEE-A0EC-C87B1CCD06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44" name="Oval 4127">
                    <a:extLst>
                      <a:ext uri="{FF2B5EF4-FFF2-40B4-BE49-F238E27FC236}">
                        <a16:creationId xmlns:a16="http://schemas.microsoft.com/office/drawing/2014/main" id="{A01CB747-0F95-4C10-8DAF-5EE051BB09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45" name="Oval 4128">
                    <a:extLst>
                      <a:ext uri="{FF2B5EF4-FFF2-40B4-BE49-F238E27FC236}">
                        <a16:creationId xmlns:a16="http://schemas.microsoft.com/office/drawing/2014/main" id="{137836A9-99FB-52B7-0E23-37D4085659F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546" name="Oval 4129">
                    <a:extLst>
                      <a:ext uri="{FF2B5EF4-FFF2-40B4-BE49-F238E27FC236}">
                        <a16:creationId xmlns:a16="http://schemas.microsoft.com/office/drawing/2014/main" id="{BFC9A6F1-78D9-1B89-0BE3-3B82B7C64D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31778" name="Freeform 4130">
                  <a:extLst>
                    <a:ext uri="{FF2B5EF4-FFF2-40B4-BE49-F238E27FC236}">
                      <a16:creationId xmlns:a16="http://schemas.microsoft.com/office/drawing/2014/main" id="{5D520FB6-6A96-BA64-C48A-6991FEECB0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1" y="1008"/>
                  <a:ext cx="770" cy="386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779" name="Freeform 4131">
                  <a:extLst>
                    <a:ext uri="{FF2B5EF4-FFF2-40B4-BE49-F238E27FC236}">
                      <a16:creationId xmlns:a16="http://schemas.microsoft.com/office/drawing/2014/main" id="{A57B0801-FC1A-F50B-35A3-66FA907F2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87" y="1197"/>
                  <a:ext cx="254" cy="88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780" name="Freeform 4132">
                  <a:extLst>
                    <a:ext uri="{FF2B5EF4-FFF2-40B4-BE49-F238E27FC236}">
                      <a16:creationId xmlns:a16="http://schemas.microsoft.com/office/drawing/2014/main" id="{30EB1C4E-B812-6370-1BAA-7CDE3E0B1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7" y="1254"/>
                  <a:ext cx="254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512" name="Freeform 4133">
                  <a:extLst>
                    <a:ext uri="{FF2B5EF4-FFF2-40B4-BE49-F238E27FC236}">
                      <a16:creationId xmlns:a16="http://schemas.microsoft.com/office/drawing/2014/main" id="{7E5ABCCC-7E18-CDBD-F5A9-59DA93C8FD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13" name="Freeform 4134">
                  <a:extLst>
                    <a:ext uri="{FF2B5EF4-FFF2-40B4-BE49-F238E27FC236}">
                      <a16:creationId xmlns:a16="http://schemas.microsoft.com/office/drawing/2014/main" id="{21E04986-D06F-01D0-8209-DA4B9F10B2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477" name="Group 4135">
                <a:extLst>
                  <a:ext uri="{FF2B5EF4-FFF2-40B4-BE49-F238E27FC236}">
                    <a16:creationId xmlns:a16="http://schemas.microsoft.com/office/drawing/2014/main" id="{60EF7C74-3E4B-DE21-AA38-D26B620907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31784" name="Freeform 4136">
                  <a:extLst>
                    <a:ext uri="{FF2B5EF4-FFF2-40B4-BE49-F238E27FC236}">
                      <a16:creationId xmlns:a16="http://schemas.microsoft.com/office/drawing/2014/main" id="{974A94AC-4D94-4478-0E35-EB4B5E808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1968" y="403"/>
                  <a:ext cx="1167" cy="1327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1785" name="Freeform 4137">
                  <a:extLst>
                    <a:ext uri="{FF2B5EF4-FFF2-40B4-BE49-F238E27FC236}">
                      <a16:creationId xmlns:a16="http://schemas.microsoft.com/office/drawing/2014/main" id="{CB04E29F-F483-BE06-56DC-91EB0A2426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5" y="1111"/>
                  <a:ext cx="3244" cy="2900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480" name="Group 4138">
                  <a:extLst>
                    <a:ext uri="{FF2B5EF4-FFF2-40B4-BE49-F238E27FC236}">
                      <a16:creationId xmlns:a16="http://schemas.microsoft.com/office/drawing/2014/main" id="{0196AD58-DB89-709F-931D-047FB91C85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501" name="Group 4139">
                    <a:extLst>
                      <a:ext uri="{FF2B5EF4-FFF2-40B4-BE49-F238E27FC236}">
                        <a16:creationId xmlns:a16="http://schemas.microsoft.com/office/drawing/2014/main" id="{BDBDE139-4F22-DB51-5B1C-5189D6BD41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506" name="Freeform 4140">
                      <a:extLst>
                        <a:ext uri="{FF2B5EF4-FFF2-40B4-BE49-F238E27FC236}">
                          <a16:creationId xmlns:a16="http://schemas.microsoft.com/office/drawing/2014/main" id="{7DD2895E-9345-3993-1464-5CBEC57A8E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507" name="Freeform 4141">
                      <a:extLst>
                        <a:ext uri="{FF2B5EF4-FFF2-40B4-BE49-F238E27FC236}">
                          <a16:creationId xmlns:a16="http://schemas.microsoft.com/office/drawing/2014/main" id="{7CBAF734-5A28-A915-F233-26CCAB6EAB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502" name="Freeform 4142">
                    <a:extLst>
                      <a:ext uri="{FF2B5EF4-FFF2-40B4-BE49-F238E27FC236}">
                        <a16:creationId xmlns:a16="http://schemas.microsoft.com/office/drawing/2014/main" id="{A44D9E06-7F15-E612-29E4-3C54CD885A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3" name="Freeform 4143">
                    <a:extLst>
                      <a:ext uri="{FF2B5EF4-FFF2-40B4-BE49-F238E27FC236}">
                        <a16:creationId xmlns:a16="http://schemas.microsoft.com/office/drawing/2014/main" id="{BB839A38-EF2D-3309-7D05-837BA3D96D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4" name="Freeform 4144">
                    <a:extLst>
                      <a:ext uri="{FF2B5EF4-FFF2-40B4-BE49-F238E27FC236}">
                        <a16:creationId xmlns:a16="http://schemas.microsoft.com/office/drawing/2014/main" id="{1E6E6A2B-1887-9D7F-C21B-867640840A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505" name="Freeform 4145">
                    <a:extLst>
                      <a:ext uri="{FF2B5EF4-FFF2-40B4-BE49-F238E27FC236}">
                        <a16:creationId xmlns:a16="http://schemas.microsoft.com/office/drawing/2014/main" id="{3F6B8A90-296F-AC33-0F6E-88510BBA73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1794" name="Freeform 4146">
                  <a:extLst>
                    <a:ext uri="{FF2B5EF4-FFF2-40B4-BE49-F238E27FC236}">
                      <a16:creationId xmlns:a16="http://schemas.microsoft.com/office/drawing/2014/main" id="{8CDA7474-632A-0705-44D3-A3645159EE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6" y="387"/>
                  <a:ext cx="1160" cy="1327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482" name="Freeform 4147">
                  <a:extLst>
                    <a:ext uri="{FF2B5EF4-FFF2-40B4-BE49-F238E27FC236}">
                      <a16:creationId xmlns:a16="http://schemas.microsoft.com/office/drawing/2014/main" id="{22893A15-B8F2-754E-5BF2-244CAA7D2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3" name="Freeform 4148">
                  <a:extLst>
                    <a:ext uri="{FF2B5EF4-FFF2-40B4-BE49-F238E27FC236}">
                      <a16:creationId xmlns:a16="http://schemas.microsoft.com/office/drawing/2014/main" id="{934FB3D5-903B-E6FB-AA64-C18F57E358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4" name="Freeform 4149">
                  <a:extLst>
                    <a:ext uri="{FF2B5EF4-FFF2-40B4-BE49-F238E27FC236}">
                      <a16:creationId xmlns:a16="http://schemas.microsoft.com/office/drawing/2014/main" id="{7A3024E9-9B4A-94B3-531F-AD12993BB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5" name="Freeform 4150">
                  <a:extLst>
                    <a:ext uri="{FF2B5EF4-FFF2-40B4-BE49-F238E27FC236}">
                      <a16:creationId xmlns:a16="http://schemas.microsoft.com/office/drawing/2014/main" id="{94C9ED88-9AF7-B46E-A13C-6B0D1D41E2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6" name="Freeform 4151">
                  <a:extLst>
                    <a:ext uri="{FF2B5EF4-FFF2-40B4-BE49-F238E27FC236}">
                      <a16:creationId xmlns:a16="http://schemas.microsoft.com/office/drawing/2014/main" id="{723841C5-A3B0-90FF-23E0-F9665A97D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7" name="Freeform 4152">
                  <a:extLst>
                    <a:ext uri="{FF2B5EF4-FFF2-40B4-BE49-F238E27FC236}">
                      <a16:creationId xmlns:a16="http://schemas.microsoft.com/office/drawing/2014/main" id="{5C1C2366-CC66-7197-E079-2BBA05AE2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8" name="Freeform 4153">
                  <a:extLst>
                    <a:ext uri="{FF2B5EF4-FFF2-40B4-BE49-F238E27FC236}">
                      <a16:creationId xmlns:a16="http://schemas.microsoft.com/office/drawing/2014/main" id="{0350B1E1-BF90-F5CF-E403-E0DF44EF8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89" name="Freeform 4154">
                  <a:extLst>
                    <a:ext uri="{FF2B5EF4-FFF2-40B4-BE49-F238E27FC236}">
                      <a16:creationId xmlns:a16="http://schemas.microsoft.com/office/drawing/2014/main" id="{D5EDA4F0-95D6-E3EC-F843-9F7559E5DA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0" name="Freeform 4155">
                  <a:extLst>
                    <a:ext uri="{FF2B5EF4-FFF2-40B4-BE49-F238E27FC236}">
                      <a16:creationId xmlns:a16="http://schemas.microsoft.com/office/drawing/2014/main" id="{9A832DC7-589B-675A-CABD-D1FCC5386F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1" name="Freeform 4156">
                  <a:extLst>
                    <a:ext uri="{FF2B5EF4-FFF2-40B4-BE49-F238E27FC236}">
                      <a16:creationId xmlns:a16="http://schemas.microsoft.com/office/drawing/2014/main" id="{981AA44A-86B4-14C6-DFA3-118A8417D4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2" name="Freeform 4157">
                  <a:extLst>
                    <a:ext uri="{FF2B5EF4-FFF2-40B4-BE49-F238E27FC236}">
                      <a16:creationId xmlns:a16="http://schemas.microsoft.com/office/drawing/2014/main" id="{0ED8FADA-1C02-A8B7-4FDE-70F299CC0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3" name="Freeform 4158">
                  <a:extLst>
                    <a:ext uri="{FF2B5EF4-FFF2-40B4-BE49-F238E27FC236}">
                      <a16:creationId xmlns:a16="http://schemas.microsoft.com/office/drawing/2014/main" id="{118B4F71-D655-F3AD-867C-80719577F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4" name="Freeform 4159">
                  <a:extLst>
                    <a:ext uri="{FF2B5EF4-FFF2-40B4-BE49-F238E27FC236}">
                      <a16:creationId xmlns:a16="http://schemas.microsoft.com/office/drawing/2014/main" id="{7601C9AE-4FA1-8970-233E-9E48E44C22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5" name="Freeform 4160">
                  <a:extLst>
                    <a:ext uri="{FF2B5EF4-FFF2-40B4-BE49-F238E27FC236}">
                      <a16:creationId xmlns:a16="http://schemas.microsoft.com/office/drawing/2014/main" id="{24F512F2-CFC4-E194-A126-3B3AE6E78D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6" name="Freeform 4161">
                  <a:extLst>
                    <a:ext uri="{FF2B5EF4-FFF2-40B4-BE49-F238E27FC236}">
                      <a16:creationId xmlns:a16="http://schemas.microsoft.com/office/drawing/2014/main" id="{08CF5038-564F-46A8-1C40-39E943F24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7" name="Freeform 4162">
                  <a:extLst>
                    <a:ext uri="{FF2B5EF4-FFF2-40B4-BE49-F238E27FC236}">
                      <a16:creationId xmlns:a16="http://schemas.microsoft.com/office/drawing/2014/main" id="{9FE6E9C4-58B6-661B-DAA7-D6C20324F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8" name="Freeform 4163">
                  <a:extLst>
                    <a:ext uri="{FF2B5EF4-FFF2-40B4-BE49-F238E27FC236}">
                      <a16:creationId xmlns:a16="http://schemas.microsoft.com/office/drawing/2014/main" id="{8C8ECF70-4B27-B964-55AA-D348B870D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99" name="Freeform 4164">
                  <a:extLst>
                    <a:ext uri="{FF2B5EF4-FFF2-40B4-BE49-F238E27FC236}">
                      <a16:creationId xmlns:a16="http://schemas.microsoft.com/office/drawing/2014/main" id="{37429C66-9E0C-F12B-4B18-EA0E5FF793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500" name="Freeform 4165">
                  <a:extLst>
                    <a:ext uri="{FF2B5EF4-FFF2-40B4-BE49-F238E27FC236}">
                      <a16:creationId xmlns:a16="http://schemas.microsoft.com/office/drawing/2014/main" id="{B2B4EDF4-6196-99D2-460F-09C8E5DF8A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31973" name="Freeform 4325" descr="Medium wood">
            <a:extLst>
              <a:ext uri="{FF2B5EF4-FFF2-40B4-BE49-F238E27FC236}">
                <a16:creationId xmlns:a16="http://schemas.microsoft.com/office/drawing/2014/main" id="{C260F5F0-B6D4-67C8-6ECC-091CC2E3A40E}"/>
              </a:ext>
            </a:extLst>
          </p:cNvPr>
          <p:cNvSpPr>
            <a:spLocks/>
          </p:cNvSpPr>
          <p:nvPr/>
        </p:nvSpPr>
        <p:spPr bwMode="auto">
          <a:xfrm>
            <a:off x="5638800" y="2895600"/>
            <a:ext cx="1608138" cy="3014663"/>
          </a:xfrm>
          <a:custGeom>
            <a:avLst/>
            <a:gdLst>
              <a:gd name="T0" fmla="*/ 2147483647 w 1013"/>
              <a:gd name="T1" fmla="*/ 0 h 1899"/>
              <a:gd name="T2" fmla="*/ 2147483647 w 1013"/>
              <a:gd name="T3" fmla="*/ 2147483647 h 1899"/>
              <a:gd name="T4" fmla="*/ 2147483647 w 1013"/>
              <a:gd name="T5" fmla="*/ 2147483647 h 1899"/>
              <a:gd name="T6" fmla="*/ 0 w 1013"/>
              <a:gd name="T7" fmla="*/ 2147483647 h 1899"/>
              <a:gd name="T8" fmla="*/ 2147483647 w 1013"/>
              <a:gd name="T9" fmla="*/ 0 h 1899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13" h="1899">
                <a:moveTo>
                  <a:pt x="88" y="0"/>
                </a:moveTo>
                <a:lnTo>
                  <a:pt x="998" y="91"/>
                </a:lnTo>
                <a:lnTo>
                  <a:pt x="1013" y="1877"/>
                </a:lnTo>
                <a:lnTo>
                  <a:pt x="0" y="1899"/>
                </a:lnTo>
                <a:lnTo>
                  <a:pt x="88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40" name="Freeform 584" descr="Oak">
            <a:extLst>
              <a:ext uri="{FF2B5EF4-FFF2-40B4-BE49-F238E27FC236}">
                <a16:creationId xmlns:a16="http://schemas.microsoft.com/office/drawing/2014/main" id="{5980B40C-3EF0-E1E3-0842-44D1A37A135C}"/>
              </a:ext>
            </a:extLst>
          </p:cNvPr>
          <p:cNvSpPr>
            <a:spLocks/>
          </p:cNvSpPr>
          <p:nvPr/>
        </p:nvSpPr>
        <p:spPr bwMode="auto">
          <a:xfrm>
            <a:off x="7345363" y="5321300"/>
            <a:ext cx="1792287" cy="339725"/>
          </a:xfrm>
          <a:custGeom>
            <a:avLst/>
            <a:gdLst>
              <a:gd name="T0" fmla="*/ 2147483647 w 1845"/>
              <a:gd name="T1" fmla="*/ 0 h 292"/>
              <a:gd name="T2" fmla="*/ 2147483647 w 1845"/>
              <a:gd name="T3" fmla="*/ 2147483647 h 292"/>
              <a:gd name="T4" fmla="*/ 2147483647 w 1845"/>
              <a:gd name="T5" fmla="*/ 2147483647 h 292"/>
              <a:gd name="T6" fmla="*/ 0 w 1845"/>
              <a:gd name="T7" fmla="*/ 2147483647 h 292"/>
              <a:gd name="T8" fmla="*/ 2147483647 w 1845"/>
              <a:gd name="T9" fmla="*/ 0 h 2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292">
                <a:moveTo>
                  <a:pt x="21" y="0"/>
                </a:moveTo>
                <a:lnTo>
                  <a:pt x="1845" y="48"/>
                </a:lnTo>
                <a:lnTo>
                  <a:pt x="1845" y="288"/>
                </a:lnTo>
                <a:lnTo>
                  <a:pt x="0" y="292"/>
                </a:lnTo>
                <a:lnTo>
                  <a:pt x="21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41" name="Freeform 585" descr="Oak">
            <a:extLst>
              <a:ext uri="{FF2B5EF4-FFF2-40B4-BE49-F238E27FC236}">
                <a16:creationId xmlns:a16="http://schemas.microsoft.com/office/drawing/2014/main" id="{FA9DA747-620D-3E1F-90DF-0552B7D9E7EC}"/>
              </a:ext>
            </a:extLst>
          </p:cNvPr>
          <p:cNvSpPr>
            <a:spLocks/>
          </p:cNvSpPr>
          <p:nvPr/>
        </p:nvSpPr>
        <p:spPr bwMode="auto">
          <a:xfrm>
            <a:off x="7318375" y="4762500"/>
            <a:ext cx="1816100" cy="606425"/>
          </a:xfrm>
          <a:custGeom>
            <a:avLst/>
            <a:gdLst>
              <a:gd name="T0" fmla="*/ 0 w 1869"/>
              <a:gd name="T1" fmla="*/ 2147483647 h 522"/>
              <a:gd name="T2" fmla="*/ 2147483647 w 1869"/>
              <a:gd name="T3" fmla="*/ 2147483647 h 522"/>
              <a:gd name="T4" fmla="*/ 2147483647 w 1869"/>
              <a:gd name="T5" fmla="*/ 2147483647 h 522"/>
              <a:gd name="T6" fmla="*/ 2147483647 w 1869"/>
              <a:gd name="T7" fmla="*/ 2147483647 h 522"/>
              <a:gd name="T8" fmla="*/ 2147483647 w 1869"/>
              <a:gd name="T9" fmla="*/ 2147483647 h 522"/>
              <a:gd name="T10" fmla="*/ 2147483647 w 1869"/>
              <a:gd name="T11" fmla="*/ 2147483647 h 522"/>
              <a:gd name="T12" fmla="*/ 2147483647 w 1869"/>
              <a:gd name="T13" fmla="*/ 2147483647 h 5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69" h="522">
                <a:moveTo>
                  <a:pt x="0" y="11"/>
                </a:moveTo>
                <a:cubicBezTo>
                  <a:pt x="32" y="0"/>
                  <a:pt x="16" y="3"/>
                  <a:pt x="48" y="3"/>
                </a:cubicBezTo>
                <a:lnTo>
                  <a:pt x="1869" y="33"/>
                </a:lnTo>
                <a:lnTo>
                  <a:pt x="1858" y="522"/>
                </a:lnTo>
                <a:lnTo>
                  <a:pt x="45" y="465"/>
                </a:lnTo>
                <a:lnTo>
                  <a:pt x="48" y="59"/>
                </a:lnTo>
                <a:lnTo>
                  <a:pt x="40" y="1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42" name="Freeform 586" descr="Oak">
            <a:extLst>
              <a:ext uri="{FF2B5EF4-FFF2-40B4-BE49-F238E27FC236}">
                <a16:creationId xmlns:a16="http://schemas.microsoft.com/office/drawing/2014/main" id="{D70BE2AB-F1C9-B267-A952-51C95B2C5081}"/>
              </a:ext>
            </a:extLst>
          </p:cNvPr>
          <p:cNvSpPr>
            <a:spLocks/>
          </p:cNvSpPr>
          <p:nvPr/>
        </p:nvSpPr>
        <p:spPr bwMode="auto">
          <a:xfrm>
            <a:off x="7318375" y="4148138"/>
            <a:ext cx="1819275" cy="6699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543" name="Freeform 587" descr="Oak">
            <a:extLst>
              <a:ext uri="{FF2B5EF4-FFF2-40B4-BE49-F238E27FC236}">
                <a16:creationId xmlns:a16="http://schemas.microsoft.com/office/drawing/2014/main" id="{24436CD7-5184-B4BE-3375-8B48477D06DC}"/>
              </a:ext>
            </a:extLst>
          </p:cNvPr>
          <p:cNvSpPr>
            <a:spLocks/>
          </p:cNvSpPr>
          <p:nvPr/>
        </p:nvSpPr>
        <p:spPr bwMode="auto">
          <a:xfrm>
            <a:off x="7343775" y="3813175"/>
            <a:ext cx="1793875" cy="334963"/>
          </a:xfrm>
          <a:custGeom>
            <a:avLst/>
            <a:gdLst>
              <a:gd name="T0" fmla="*/ 2147483647 w 1847"/>
              <a:gd name="T1" fmla="*/ 0 h 288"/>
              <a:gd name="T2" fmla="*/ 0 w 1847"/>
              <a:gd name="T3" fmla="*/ 2147483647 h 288"/>
              <a:gd name="T4" fmla="*/ 0 w 1847"/>
              <a:gd name="T5" fmla="*/ 2147483647 h 288"/>
              <a:gd name="T6" fmla="*/ 2147483647 w 1847"/>
              <a:gd name="T7" fmla="*/ 2147483647 h 288"/>
              <a:gd name="T8" fmla="*/ 2147483647 w 1847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7" h="288">
                <a:moveTo>
                  <a:pt x="1847" y="0"/>
                </a:moveTo>
                <a:lnTo>
                  <a:pt x="0" y="2"/>
                </a:lnTo>
                <a:lnTo>
                  <a:pt x="0" y="286"/>
                </a:lnTo>
                <a:lnTo>
                  <a:pt x="1847" y="288"/>
                </a:lnTo>
                <a:lnTo>
                  <a:pt x="184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719" name="Group 2095">
            <a:extLst>
              <a:ext uri="{FF2B5EF4-FFF2-40B4-BE49-F238E27FC236}">
                <a16:creationId xmlns:a16="http://schemas.microsoft.com/office/drawing/2014/main" id="{3B11A099-6324-2BE3-1086-26AAFE9A1829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3657600"/>
            <a:ext cx="1066800" cy="2206625"/>
            <a:chOff x="3840" y="2352"/>
            <a:chExt cx="672" cy="1390"/>
          </a:xfrm>
        </p:grpSpPr>
        <p:grpSp>
          <p:nvGrpSpPr>
            <p:cNvPr id="21420" name="Group 1155">
              <a:extLst>
                <a:ext uri="{FF2B5EF4-FFF2-40B4-BE49-F238E27FC236}">
                  <a16:creationId xmlns:a16="http://schemas.microsoft.com/office/drawing/2014/main" id="{0C10FB21-8DF1-9D29-2478-1F9D50ADC8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40" y="2736"/>
              <a:ext cx="672" cy="1006"/>
              <a:chOff x="1824" y="336"/>
              <a:chExt cx="2712" cy="3872"/>
            </a:xfrm>
          </p:grpSpPr>
          <p:grpSp>
            <p:nvGrpSpPr>
              <p:cNvPr id="21447" name="Group 1156">
                <a:extLst>
                  <a:ext uri="{FF2B5EF4-FFF2-40B4-BE49-F238E27FC236}">
                    <a16:creationId xmlns:a16="http://schemas.microsoft.com/office/drawing/2014/main" id="{0E09CCA6-2B60-1E5A-5021-5EE0DD1329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6049878">
                <a:off x="3441" y="975"/>
                <a:ext cx="1109" cy="1080"/>
                <a:chOff x="2593" y="2688"/>
                <a:chExt cx="1919" cy="1532"/>
              </a:xfrm>
            </p:grpSpPr>
            <p:sp>
              <p:nvSpPr>
                <p:cNvPr id="15493" name="Freeform 1157">
                  <a:extLst>
                    <a:ext uri="{FF2B5EF4-FFF2-40B4-BE49-F238E27FC236}">
                      <a16:creationId xmlns:a16="http://schemas.microsoft.com/office/drawing/2014/main" id="{24DBB650-EB1A-326C-2EEC-92BC1636F6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1" y="2688"/>
                  <a:ext cx="1918" cy="1534"/>
                </a:xfrm>
                <a:custGeom>
                  <a:avLst/>
                  <a:gdLst>
                    <a:gd name="T0" fmla="*/ 111 w 1919"/>
                    <a:gd name="T1" fmla="*/ 929 h 1532"/>
                    <a:gd name="T2" fmla="*/ 114 w 1919"/>
                    <a:gd name="T3" fmla="*/ 918 h 1532"/>
                    <a:gd name="T4" fmla="*/ 505 w 1919"/>
                    <a:gd name="T5" fmla="*/ 793 h 1532"/>
                    <a:gd name="T6" fmla="*/ 879 w 1919"/>
                    <a:gd name="T7" fmla="*/ 593 h 1532"/>
                    <a:gd name="T8" fmla="*/ 1116 w 1919"/>
                    <a:gd name="T9" fmla="*/ 493 h 1532"/>
                    <a:gd name="T10" fmla="*/ 1119 w 1919"/>
                    <a:gd name="T11" fmla="*/ 449 h 1532"/>
                    <a:gd name="T12" fmla="*/ 1147 w 1919"/>
                    <a:gd name="T13" fmla="*/ 393 h 1532"/>
                    <a:gd name="T14" fmla="*/ 1205 w 1919"/>
                    <a:gd name="T15" fmla="*/ 251 h 1532"/>
                    <a:gd name="T16" fmla="*/ 1289 w 1919"/>
                    <a:gd name="T17" fmla="*/ 151 h 1532"/>
                    <a:gd name="T18" fmla="*/ 1422 w 1919"/>
                    <a:gd name="T19" fmla="*/ 109 h 1532"/>
                    <a:gd name="T20" fmla="*/ 1466 w 1919"/>
                    <a:gd name="T21" fmla="*/ 59 h 1532"/>
                    <a:gd name="T22" fmla="*/ 1514 w 1919"/>
                    <a:gd name="T23" fmla="*/ 0 h 1532"/>
                    <a:gd name="T24" fmla="*/ 1614 w 1919"/>
                    <a:gd name="T25" fmla="*/ 59 h 1532"/>
                    <a:gd name="T26" fmla="*/ 1537 w 1919"/>
                    <a:gd name="T27" fmla="*/ 184 h 1532"/>
                    <a:gd name="T28" fmla="*/ 1551 w 1919"/>
                    <a:gd name="T29" fmla="*/ 209 h 1532"/>
                    <a:gd name="T30" fmla="*/ 1743 w 1919"/>
                    <a:gd name="T31" fmla="*/ 65 h 1532"/>
                    <a:gd name="T32" fmla="*/ 1867 w 1919"/>
                    <a:gd name="T33" fmla="*/ 42 h 1532"/>
                    <a:gd name="T34" fmla="*/ 1887 w 1919"/>
                    <a:gd name="T35" fmla="*/ 113 h 1532"/>
                    <a:gd name="T36" fmla="*/ 1674 w 1919"/>
                    <a:gd name="T37" fmla="*/ 318 h 1532"/>
                    <a:gd name="T38" fmla="*/ 1808 w 1919"/>
                    <a:gd name="T39" fmla="*/ 259 h 1532"/>
                    <a:gd name="T40" fmla="*/ 1865 w 1919"/>
                    <a:gd name="T41" fmla="*/ 318 h 1532"/>
                    <a:gd name="T42" fmla="*/ 1773 w 1919"/>
                    <a:gd name="T43" fmla="*/ 434 h 1532"/>
                    <a:gd name="T44" fmla="*/ 1800 w 1919"/>
                    <a:gd name="T45" fmla="*/ 484 h 1532"/>
                    <a:gd name="T46" fmla="*/ 1750 w 1919"/>
                    <a:gd name="T47" fmla="*/ 610 h 1532"/>
                    <a:gd name="T48" fmla="*/ 1667 w 1919"/>
                    <a:gd name="T49" fmla="*/ 676 h 1532"/>
                    <a:gd name="T50" fmla="*/ 1263 w 1919"/>
                    <a:gd name="T51" fmla="*/ 737 h 1532"/>
                    <a:gd name="T52" fmla="*/ 1097 w 1919"/>
                    <a:gd name="T53" fmla="*/ 893 h 1532"/>
                    <a:gd name="T54" fmla="*/ 771 w 1919"/>
                    <a:gd name="T55" fmla="*/ 1202 h 1532"/>
                    <a:gd name="T56" fmla="*/ 487 w 1919"/>
                    <a:gd name="T57" fmla="*/ 1377 h 1532"/>
                    <a:gd name="T58" fmla="*/ 63 w 1919"/>
                    <a:gd name="T59" fmla="*/ 1457 h 1532"/>
                    <a:gd name="T60" fmla="*/ 111 w 1919"/>
                    <a:gd name="T61" fmla="*/ 929 h 153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1919" h="1532">
                      <a:moveTo>
                        <a:pt x="111" y="929"/>
                      </a:moveTo>
                      <a:cubicBezTo>
                        <a:pt x="119" y="839"/>
                        <a:pt x="48" y="941"/>
                        <a:pt x="114" y="918"/>
                      </a:cubicBezTo>
                      <a:cubicBezTo>
                        <a:pt x="180" y="895"/>
                        <a:pt x="378" y="847"/>
                        <a:pt x="505" y="793"/>
                      </a:cubicBezTo>
                      <a:cubicBezTo>
                        <a:pt x="632" y="739"/>
                        <a:pt x="777" y="643"/>
                        <a:pt x="879" y="593"/>
                      </a:cubicBezTo>
                      <a:cubicBezTo>
                        <a:pt x="981" y="543"/>
                        <a:pt x="1076" y="517"/>
                        <a:pt x="1116" y="493"/>
                      </a:cubicBezTo>
                      <a:cubicBezTo>
                        <a:pt x="1156" y="469"/>
                        <a:pt x="1114" y="466"/>
                        <a:pt x="1119" y="449"/>
                      </a:cubicBezTo>
                      <a:cubicBezTo>
                        <a:pt x="1124" y="432"/>
                        <a:pt x="1133" y="426"/>
                        <a:pt x="1147" y="393"/>
                      </a:cubicBezTo>
                      <a:cubicBezTo>
                        <a:pt x="1161" y="360"/>
                        <a:pt x="1181" y="291"/>
                        <a:pt x="1205" y="251"/>
                      </a:cubicBezTo>
                      <a:cubicBezTo>
                        <a:pt x="1229" y="211"/>
                        <a:pt x="1253" y="175"/>
                        <a:pt x="1289" y="151"/>
                      </a:cubicBezTo>
                      <a:cubicBezTo>
                        <a:pt x="1325" y="127"/>
                        <a:pt x="1393" y="124"/>
                        <a:pt x="1422" y="109"/>
                      </a:cubicBezTo>
                      <a:cubicBezTo>
                        <a:pt x="1451" y="94"/>
                        <a:pt x="1451" y="77"/>
                        <a:pt x="1466" y="59"/>
                      </a:cubicBezTo>
                      <a:cubicBezTo>
                        <a:pt x="1481" y="41"/>
                        <a:pt x="1489" y="0"/>
                        <a:pt x="1514" y="0"/>
                      </a:cubicBezTo>
                      <a:cubicBezTo>
                        <a:pt x="1539" y="0"/>
                        <a:pt x="1610" y="28"/>
                        <a:pt x="1614" y="59"/>
                      </a:cubicBezTo>
                      <a:cubicBezTo>
                        <a:pt x="1618" y="90"/>
                        <a:pt x="1547" y="159"/>
                        <a:pt x="1537" y="184"/>
                      </a:cubicBezTo>
                      <a:cubicBezTo>
                        <a:pt x="1527" y="209"/>
                        <a:pt x="1517" y="229"/>
                        <a:pt x="1551" y="209"/>
                      </a:cubicBezTo>
                      <a:cubicBezTo>
                        <a:pt x="1585" y="189"/>
                        <a:pt x="1690" y="93"/>
                        <a:pt x="1743" y="65"/>
                      </a:cubicBezTo>
                      <a:cubicBezTo>
                        <a:pt x="1796" y="37"/>
                        <a:pt x="1843" y="34"/>
                        <a:pt x="1867" y="42"/>
                      </a:cubicBezTo>
                      <a:cubicBezTo>
                        <a:pt x="1891" y="50"/>
                        <a:pt x="1919" y="67"/>
                        <a:pt x="1887" y="113"/>
                      </a:cubicBezTo>
                      <a:cubicBezTo>
                        <a:pt x="1855" y="159"/>
                        <a:pt x="1687" y="294"/>
                        <a:pt x="1674" y="318"/>
                      </a:cubicBezTo>
                      <a:cubicBezTo>
                        <a:pt x="1661" y="342"/>
                        <a:pt x="1776" y="259"/>
                        <a:pt x="1808" y="259"/>
                      </a:cubicBezTo>
                      <a:cubicBezTo>
                        <a:pt x="1840" y="259"/>
                        <a:pt x="1871" y="289"/>
                        <a:pt x="1865" y="318"/>
                      </a:cubicBezTo>
                      <a:cubicBezTo>
                        <a:pt x="1859" y="347"/>
                        <a:pt x="1784" y="406"/>
                        <a:pt x="1773" y="434"/>
                      </a:cubicBezTo>
                      <a:cubicBezTo>
                        <a:pt x="1762" y="462"/>
                        <a:pt x="1804" y="455"/>
                        <a:pt x="1800" y="484"/>
                      </a:cubicBezTo>
                      <a:cubicBezTo>
                        <a:pt x="1796" y="513"/>
                        <a:pt x="1772" y="578"/>
                        <a:pt x="1750" y="610"/>
                      </a:cubicBezTo>
                      <a:cubicBezTo>
                        <a:pt x="1728" y="642"/>
                        <a:pt x="1748" y="655"/>
                        <a:pt x="1667" y="676"/>
                      </a:cubicBezTo>
                      <a:cubicBezTo>
                        <a:pt x="1586" y="697"/>
                        <a:pt x="1358" y="701"/>
                        <a:pt x="1263" y="737"/>
                      </a:cubicBezTo>
                      <a:cubicBezTo>
                        <a:pt x="1168" y="773"/>
                        <a:pt x="1179" y="816"/>
                        <a:pt x="1097" y="893"/>
                      </a:cubicBezTo>
                      <a:cubicBezTo>
                        <a:pt x="1015" y="970"/>
                        <a:pt x="873" y="1121"/>
                        <a:pt x="771" y="1202"/>
                      </a:cubicBezTo>
                      <a:cubicBezTo>
                        <a:pt x="669" y="1283"/>
                        <a:pt x="605" y="1335"/>
                        <a:pt x="487" y="1377"/>
                      </a:cubicBezTo>
                      <a:cubicBezTo>
                        <a:pt x="369" y="1419"/>
                        <a:pt x="126" y="1532"/>
                        <a:pt x="63" y="1457"/>
                      </a:cubicBezTo>
                      <a:cubicBezTo>
                        <a:pt x="0" y="1382"/>
                        <a:pt x="101" y="1020"/>
                        <a:pt x="111" y="929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>
                        <a:gamma/>
                        <a:shade val="96078"/>
                        <a:invGamma/>
                      </a:schemeClr>
                    </a:gs>
                    <a:gs pos="100000">
                      <a:schemeClr val="bg1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471" name="Freeform 1158">
                  <a:extLst>
                    <a:ext uri="{FF2B5EF4-FFF2-40B4-BE49-F238E27FC236}">
                      <a16:creationId xmlns:a16="http://schemas.microsoft.com/office/drawing/2014/main" id="{D4B81F17-7584-2D46-920E-F9EB22F1A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24" y="3120"/>
                  <a:ext cx="168" cy="160"/>
                </a:xfrm>
                <a:custGeom>
                  <a:avLst/>
                  <a:gdLst>
                    <a:gd name="T0" fmla="*/ 168 w 168"/>
                    <a:gd name="T1" fmla="*/ 0 h 160"/>
                    <a:gd name="T2" fmla="*/ 24 w 168"/>
                    <a:gd name="T3" fmla="*/ 48 h 160"/>
                    <a:gd name="T4" fmla="*/ 24 w 168"/>
                    <a:gd name="T5" fmla="*/ 144 h 160"/>
                    <a:gd name="T6" fmla="*/ 120 w 168"/>
                    <a:gd name="T7" fmla="*/ 144 h 16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8" h="160">
                      <a:moveTo>
                        <a:pt x="168" y="0"/>
                      </a:moveTo>
                      <a:cubicBezTo>
                        <a:pt x="108" y="12"/>
                        <a:pt x="48" y="24"/>
                        <a:pt x="24" y="48"/>
                      </a:cubicBezTo>
                      <a:cubicBezTo>
                        <a:pt x="0" y="72"/>
                        <a:pt x="8" y="128"/>
                        <a:pt x="24" y="144"/>
                      </a:cubicBezTo>
                      <a:cubicBezTo>
                        <a:pt x="40" y="160"/>
                        <a:pt x="80" y="152"/>
                        <a:pt x="12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72" name="Freeform 1159">
                  <a:extLst>
                    <a:ext uri="{FF2B5EF4-FFF2-40B4-BE49-F238E27FC236}">
                      <a16:creationId xmlns:a16="http://schemas.microsoft.com/office/drawing/2014/main" id="{27BE8A4A-10F0-CA93-6EE3-D2F3A9235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127" cy="157"/>
                </a:xfrm>
                <a:custGeom>
                  <a:avLst/>
                  <a:gdLst>
                    <a:gd name="T0" fmla="*/ 73 w 127"/>
                    <a:gd name="T1" fmla="*/ 0 h 157"/>
                    <a:gd name="T2" fmla="*/ 6 w 127"/>
                    <a:gd name="T3" fmla="*/ 83 h 157"/>
                    <a:gd name="T4" fmla="*/ 35 w 127"/>
                    <a:gd name="T5" fmla="*/ 148 h 157"/>
                    <a:gd name="T6" fmla="*/ 94 w 127"/>
                    <a:gd name="T7" fmla="*/ 138 h 157"/>
                    <a:gd name="T8" fmla="*/ 127 w 127"/>
                    <a:gd name="T9" fmla="*/ 88 h 15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27" h="157">
                      <a:moveTo>
                        <a:pt x="73" y="0"/>
                      </a:moveTo>
                      <a:cubicBezTo>
                        <a:pt x="62" y="14"/>
                        <a:pt x="12" y="59"/>
                        <a:pt x="6" y="83"/>
                      </a:cubicBezTo>
                      <a:cubicBezTo>
                        <a:pt x="0" y="107"/>
                        <a:pt x="20" y="139"/>
                        <a:pt x="35" y="148"/>
                      </a:cubicBezTo>
                      <a:cubicBezTo>
                        <a:pt x="50" y="157"/>
                        <a:pt x="79" y="148"/>
                        <a:pt x="94" y="138"/>
                      </a:cubicBezTo>
                      <a:cubicBezTo>
                        <a:pt x="109" y="128"/>
                        <a:pt x="120" y="98"/>
                        <a:pt x="127" y="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48" name="Freeform 1160">
                <a:extLst>
                  <a:ext uri="{FF2B5EF4-FFF2-40B4-BE49-F238E27FC236}">
                    <a16:creationId xmlns:a16="http://schemas.microsoft.com/office/drawing/2014/main" id="{779DAF32-B49A-A01E-C809-0E0976E67F5D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316" y="3596"/>
                <a:ext cx="572" cy="424"/>
              </a:xfrm>
              <a:custGeom>
                <a:avLst/>
                <a:gdLst>
                  <a:gd name="T0" fmla="*/ 5 w 760"/>
                  <a:gd name="T1" fmla="*/ 542 h 326"/>
                  <a:gd name="T2" fmla="*/ 5 w 760"/>
                  <a:gd name="T3" fmla="*/ 1389 h 326"/>
                  <a:gd name="T4" fmla="*/ 9 w 760"/>
                  <a:gd name="T5" fmla="*/ 4866 h 326"/>
                  <a:gd name="T6" fmla="*/ 30 w 760"/>
                  <a:gd name="T7" fmla="*/ 5731 h 326"/>
                  <a:gd name="T8" fmla="*/ 30 w 760"/>
                  <a:gd name="T9" fmla="*/ 4005 h 326"/>
                  <a:gd name="T10" fmla="*/ 23 w 760"/>
                  <a:gd name="T11" fmla="*/ 423 h 326"/>
                  <a:gd name="T12" fmla="*/ 22 w 760"/>
                  <a:gd name="T13" fmla="*/ 1389 h 326"/>
                  <a:gd name="T14" fmla="*/ 13 w 760"/>
                  <a:gd name="T15" fmla="*/ 1389 h 326"/>
                  <a:gd name="T16" fmla="*/ 3 w 760"/>
                  <a:gd name="T17" fmla="*/ 1389 h 326"/>
                  <a:gd name="T18" fmla="*/ 2 w 760"/>
                  <a:gd name="T19" fmla="*/ 4866 h 326"/>
                  <a:gd name="T20" fmla="*/ 5 w 760"/>
                  <a:gd name="T21" fmla="*/ 3128 h 32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760" h="326">
                    <a:moveTo>
                      <a:pt x="104" y="30"/>
                    </a:moveTo>
                    <a:cubicBezTo>
                      <a:pt x="96" y="34"/>
                      <a:pt x="88" y="38"/>
                      <a:pt x="104" y="78"/>
                    </a:cubicBezTo>
                    <a:cubicBezTo>
                      <a:pt x="120" y="118"/>
                      <a:pt x="104" y="230"/>
                      <a:pt x="200" y="270"/>
                    </a:cubicBezTo>
                    <a:cubicBezTo>
                      <a:pt x="296" y="310"/>
                      <a:pt x="600" y="326"/>
                      <a:pt x="680" y="318"/>
                    </a:cubicBezTo>
                    <a:cubicBezTo>
                      <a:pt x="760" y="310"/>
                      <a:pt x="706" y="271"/>
                      <a:pt x="680" y="222"/>
                    </a:cubicBezTo>
                    <a:cubicBezTo>
                      <a:pt x="654" y="173"/>
                      <a:pt x="555" y="48"/>
                      <a:pt x="523" y="24"/>
                    </a:cubicBezTo>
                    <a:cubicBezTo>
                      <a:pt x="491" y="0"/>
                      <a:pt x="526" y="69"/>
                      <a:pt x="488" y="78"/>
                    </a:cubicBezTo>
                    <a:cubicBezTo>
                      <a:pt x="450" y="87"/>
                      <a:pt x="368" y="78"/>
                      <a:pt x="296" y="78"/>
                    </a:cubicBezTo>
                    <a:cubicBezTo>
                      <a:pt x="224" y="78"/>
                      <a:pt x="104" y="46"/>
                      <a:pt x="56" y="78"/>
                    </a:cubicBezTo>
                    <a:cubicBezTo>
                      <a:pt x="8" y="110"/>
                      <a:pt x="0" y="254"/>
                      <a:pt x="8" y="270"/>
                    </a:cubicBezTo>
                    <a:cubicBezTo>
                      <a:pt x="16" y="286"/>
                      <a:pt x="60" y="230"/>
                      <a:pt x="104" y="174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97" name="Freeform 1161">
                <a:extLst>
                  <a:ext uri="{FF2B5EF4-FFF2-40B4-BE49-F238E27FC236}">
                    <a16:creationId xmlns:a16="http://schemas.microsoft.com/office/drawing/2014/main" id="{9BCE300C-8845-E5FA-B7C8-B03574C1BD91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978" y="2584"/>
                <a:ext cx="767" cy="1247"/>
              </a:xfrm>
              <a:custGeom>
                <a:avLst/>
                <a:gdLst>
                  <a:gd name="T0" fmla="*/ 960 w 1096"/>
                  <a:gd name="T1" fmla="*/ 48 h 1808"/>
                  <a:gd name="T2" fmla="*/ 1008 w 1096"/>
                  <a:gd name="T3" fmla="*/ 480 h 1808"/>
                  <a:gd name="T4" fmla="*/ 1008 w 1096"/>
                  <a:gd name="T5" fmla="*/ 960 h 1808"/>
                  <a:gd name="T6" fmla="*/ 960 w 1096"/>
                  <a:gd name="T7" fmla="*/ 1680 h 1808"/>
                  <a:gd name="T8" fmla="*/ 624 w 1096"/>
                  <a:gd name="T9" fmla="*/ 1728 h 1808"/>
                  <a:gd name="T10" fmla="*/ 480 w 1096"/>
                  <a:gd name="T11" fmla="*/ 1680 h 1808"/>
                  <a:gd name="T12" fmla="*/ 480 w 1096"/>
                  <a:gd name="T13" fmla="*/ 1344 h 1808"/>
                  <a:gd name="T14" fmla="*/ 432 w 1096"/>
                  <a:gd name="T15" fmla="*/ 912 h 1808"/>
                  <a:gd name="T16" fmla="*/ 288 w 1096"/>
                  <a:gd name="T17" fmla="*/ 528 h 1808"/>
                  <a:gd name="T18" fmla="*/ 96 w 1096"/>
                  <a:gd name="T19" fmla="*/ 96 h 1808"/>
                  <a:gd name="T20" fmla="*/ 144 w 1096"/>
                  <a:gd name="T21" fmla="*/ 96 h 1808"/>
                  <a:gd name="T22" fmla="*/ 960 w 1096"/>
                  <a:gd name="T23" fmla="*/ 0 h 1808"/>
                  <a:gd name="T24" fmla="*/ 960 w 1096"/>
                  <a:gd name="T25" fmla="*/ 96 h 18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1096" h="1808">
                    <a:moveTo>
                      <a:pt x="960" y="48"/>
                    </a:moveTo>
                    <a:cubicBezTo>
                      <a:pt x="980" y="188"/>
                      <a:pt x="1000" y="328"/>
                      <a:pt x="1008" y="480"/>
                    </a:cubicBezTo>
                    <a:cubicBezTo>
                      <a:pt x="1016" y="632"/>
                      <a:pt x="1016" y="760"/>
                      <a:pt x="1008" y="960"/>
                    </a:cubicBezTo>
                    <a:cubicBezTo>
                      <a:pt x="1000" y="1160"/>
                      <a:pt x="1024" y="1552"/>
                      <a:pt x="960" y="1680"/>
                    </a:cubicBezTo>
                    <a:cubicBezTo>
                      <a:pt x="896" y="1808"/>
                      <a:pt x="704" y="1728"/>
                      <a:pt x="624" y="1728"/>
                    </a:cubicBezTo>
                    <a:cubicBezTo>
                      <a:pt x="544" y="1728"/>
                      <a:pt x="504" y="1744"/>
                      <a:pt x="480" y="1680"/>
                    </a:cubicBezTo>
                    <a:cubicBezTo>
                      <a:pt x="456" y="1616"/>
                      <a:pt x="488" y="1472"/>
                      <a:pt x="480" y="1344"/>
                    </a:cubicBezTo>
                    <a:cubicBezTo>
                      <a:pt x="472" y="1216"/>
                      <a:pt x="464" y="1048"/>
                      <a:pt x="432" y="912"/>
                    </a:cubicBezTo>
                    <a:cubicBezTo>
                      <a:pt x="400" y="776"/>
                      <a:pt x="344" y="664"/>
                      <a:pt x="288" y="528"/>
                    </a:cubicBezTo>
                    <a:cubicBezTo>
                      <a:pt x="232" y="392"/>
                      <a:pt x="120" y="168"/>
                      <a:pt x="96" y="96"/>
                    </a:cubicBezTo>
                    <a:cubicBezTo>
                      <a:pt x="72" y="24"/>
                      <a:pt x="0" y="112"/>
                      <a:pt x="144" y="96"/>
                    </a:cubicBezTo>
                    <a:cubicBezTo>
                      <a:pt x="288" y="80"/>
                      <a:pt x="824" y="0"/>
                      <a:pt x="960" y="0"/>
                    </a:cubicBezTo>
                    <a:cubicBezTo>
                      <a:pt x="1096" y="0"/>
                      <a:pt x="960" y="80"/>
                      <a:pt x="960" y="96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15498" name="Freeform 1162">
                <a:extLst>
                  <a:ext uri="{FF2B5EF4-FFF2-40B4-BE49-F238E27FC236}">
                    <a16:creationId xmlns:a16="http://schemas.microsoft.com/office/drawing/2014/main" id="{0781B335-A8EC-AD96-D4F8-A90F6E3A87DF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24" y="2488"/>
                <a:ext cx="722" cy="1447"/>
              </a:xfrm>
              <a:custGeom>
                <a:avLst/>
                <a:gdLst>
                  <a:gd name="T0" fmla="*/ 296 w 1064"/>
                  <a:gd name="T1" fmla="*/ 0 h 2144"/>
                  <a:gd name="T2" fmla="*/ 200 w 1064"/>
                  <a:gd name="T3" fmla="*/ 336 h 2144"/>
                  <a:gd name="T4" fmla="*/ 104 w 1064"/>
                  <a:gd name="T5" fmla="*/ 528 h 2144"/>
                  <a:gd name="T6" fmla="*/ 152 w 1064"/>
                  <a:gd name="T7" fmla="*/ 960 h 2144"/>
                  <a:gd name="T8" fmla="*/ 152 w 1064"/>
                  <a:gd name="T9" fmla="*/ 1440 h 2144"/>
                  <a:gd name="T10" fmla="*/ 56 w 1064"/>
                  <a:gd name="T11" fmla="*/ 1776 h 2144"/>
                  <a:gd name="T12" fmla="*/ 8 w 1064"/>
                  <a:gd name="T13" fmla="*/ 1968 h 2144"/>
                  <a:gd name="T14" fmla="*/ 104 w 1064"/>
                  <a:gd name="T15" fmla="*/ 2064 h 2144"/>
                  <a:gd name="T16" fmla="*/ 392 w 1064"/>
                  <a:gd name="T17" fmla="*/ 2112 h 2144"/>
                  <a:gd name="T18" fmla="*/ 488 w 1064"/>
                  <a:gd name="T19" fmla="*/ 2112 h 2144"/>
                  <a:gd name="T20" fmla="*/ 536 w 1064"/>
                  <a:gd name="T21" fmla="*/ 1920 h 2144"/>
                  <a:gd name="T22" fmla="*/ 632 w 1064"/>
                  <a:gd name="T23" fmla="*/ 1536 h 2144"/>
                  <a:gd name="T24" fmla="*/ 776 w 1064"/>
                  <a:gd name="T25" fmla="*/ 1152 h 2144"/>
                  <a:gd name="T26" fmla="*/ 872 w 1064"/>
                  <a:gd name="T27" fmla="*/ 768 h 2144"/>
                  <a:gd name="T28" fmla="*/ 1064 w 1064"/>
                  <a:gd name="T29" fmla="*/ 288 h 2144"/>
                  <a:gd name="T30" fmla="*/ 872 w 1064"/>
                  <a:gd name="T31" fmla="*/ 192 h 2144"/>
                  <a:gd name="T32" fmla="*/ 344 w 1064"/>
                  <a:gd name="T33" fmla="*/ 0 h 2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64" h="2144">
                    <a:moveTo>
                      <a:pt x="296" y="0"/>
                    </a:moveTo>
                    <a:cubicBezTo>
                      <a:pt x="264" y="124"/>
                      <a:pt x="232" y="248"/>
                      <a:pt x="200" y="336"/>
                    </a:cubicBezTo>
                    <a:cubicBezTo>
                      <a:pt x="168" y="424"/>
                      <a:pt x="112" y="424"/>
                      <a:pt x="104" y="528"/>
                    </a:cubicBezTo>
                    <a:cubicBezTo>
                      <a:pt x="96" y="632"/>
                      <a:pt x="144" y="808"/>
                      <a:pt x="152" y="960"/>
                    </a:cubicBezTo>
                    <a:cubicBezTo>
                      <a:pt x="160" y="1112"/>
                      <a:pt x="168" y="1304"/>
                      <a:pt x="152" y="1440"/>
                    </a:cubicBezTo>
                    <a:cubicBezTo>
                      <a:pt x="136" y="1576"/>
                      <a:pt x="80" y="1688"/>
                      <a:pt x="56" y="1776"/>
                    </a:cubicBezTo>
                    <a:cubicBezTo>
                      <a:pt x="32" y="1864"/>
                      <a:pt x="0" y="1920"/>
                      <a:pt x="8" y="1968"/>
                    </a:cubicBezTo>
                    <a:cubicBezTo>
                      <a:pt x="16" y="2016"/>
                      <a:pt x="40" y="2040"/>
                      <a:pt x="104" y="2064"/>
                    </a:cubicBezTo>
                    <a:cubicBezTo>
                      <a:pt x="168" y="2088"/>
                      <a:pt x="328" y="2104"/>
                      <a:pt x="392" y="2112"/>
                    </a:cubicBezTo>
                    <a:cubicBezTo>
                      <a:pt x="456" y="2120"/>
                      <a:pt x="464" y="2144"/>
                      <a:pt x="488" y="2112"/>
                    </a:cubicBezTo>
                    <a:cubicBezTo>
                      <a:pt x="512" y="2080"/>
                      <a:pt x="512" y="2016"/>
                      <a:pt x="536" y="1920"/>
                    </a:cubicBezTo>
                    <a:cubicBezTo>
                      <a:pt x="560" y="1824"/>
                      <a:pt x="592" y="1664"/>
                      <a:pt x="632" y="1536"/>
                    </a:cubicBezTo>
                    <a:cubicBezTo>
                      <a:pt x="672" y="1408"/>
                      <a:pt x="736" y="1280"/>
                      <a:pt x="776" y="1152"/>
                    </a:cubicBezTo>
                    <a:cubicBezTo>
                      <a:pt x="816" y="1024"/>
                      <a:pt x="824" y="912"/>
                      <a:pt x="872" y="768"/>
                    </a:cubicBezTo>
                    <a:cubicBezTo>
                      <a:pt x="920" y="624"/>
                      <a:pt x="1064" y="384"/>
                      <a:pt x="1064" y="288"/>
                    </a:cubicBezTo>
                    <a:cubicBezTo>
                      <a:pt x="1064" y="192"/>
                      <a:pt x="992" y="240"/>
                      <a:pt x="872" y="192"/>
                    </a:cubicBezTo>
                    <a:cubicBezTo>
                      <a:pt x="752" y="144"/>
                      <a:pt x="548" y="72"/>
                      <a:pt x="344" y="0"/>
                    </a:cubicBezTo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451" name="Freeform 1163">
                <a:extLst>
                  <a:ext uri="{FF2B5EF4-FFF2-40B4-BE49-F238E27FC236}">
                    <a16:creationId xmlns:a16="http://schemas.microsoft.com/office/drawing/2014/main" id="{23FBE20D-B15B-663D-E4B4-6062217A948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1850" y="3836"/>
                <a:ext cx="487" cy="372"/>
              </a:xfrm>
              <a:custGeom>
                <a:avLst/>
                <a:gdLst>
                  <a:gd name="T0" fmla="*/ 6 w 647"/>
                  <a:gd name="T1" fmla="*/ 0 h 456"/>
                  <a:gd name="T2" fmla="*/ 8 w 647"/>
                  <a:gd name="T3" fmla="*/ 11 h 456"/>
                  <a:gd name="T4" fmla="*/ 6 w 647"/>
                  <a:gd name="T5" fmla="*/ 19 h 456"/>
                  <a:gd name="T6" fmla="*/ 8 w 647"/>
                  <a:gd name="T7" fmla="*/ 31 h 456"/>
                  <a:gd name="T8" fmla="*/ 15 w 647"/>
                  <a:gd name="T9" fmla="*/ 42 h 456"/>
                  <a:gd name="T10" fmla="*/ 25 w 647"/>
                  <a:gd name="T11" fmla="*/ 46 h 456"/>
                  <a:gd name="T12" fmla="*/ 28 w 647"/>
                  <a:gd name="T13" fmla="*/ 46 h 456"/>
                  <a:gd name="T14" fmla="*/ 29 w 647"/>
                  <a:gd name="T15" fmla="*/ 34 h 456"/>
                  <a:gd name="T16" fmla="*/ 28 w 647"/>
                  <a:gd name="T17" fmla="*/ 21 h 456"/>
                  <a:gd name="T18" fmla="*/ 24 w 647"/>
                  <a:gd name="T19" fmla="*/ 7 h 456"/>
                  <a:gd name="T20" fmla="*/ 13 w 647"/>
                  <a:gd name="T21" fmla="*/ 9 h 456"/>
                  <a:gd name="T22" fmla="*/ 3 w 647"/>
                  <a:gd name="T23" fmla="*/ 2 h 456"/>
                  <a:gd name="T24" fmla="*/ 2 w 647"/>
                  <a:gd name="T25" fmla="*/ 23 h 456"/>
                  <a:gd name="T26" fmla="*/ 5 w 647"/>
                  <a:gd name="T27" fmla="*/ 21 h 456"/>
                  <a:gd name="T28" fmla="*/ 8 w 647"/>
                  <a:gd name="T29" fmla="*/ 11 h 45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47" h="456">
                    <a:moveTo>
                      <a:pt x="124" y="0"/>
                    </a:moveTo>
                    <a:cubicBezTo>
                      <a:pt x="136" y="18"/>
                      <a:pt x="191" y="73"/>
                      <a:pt x="195" y="102"/>
                    </a:cubicBezTo>
                    <a:cubicBezTo>
                      <a:pt x="199" y="131"/>
                      <a:pt x="149" y="143"/>
                      <a:pt x="149" y="175"/>
                    </a:cubicBezTo>
                    <a:cubicBezTo>
                      <a:pt x="149" y="207"/>
                      <a:pt x="163" y="258"/>
                      <a:pt x="195" y="294"/>
                    </a:cubicBezTo>
                    <a:cubicBezTo>
                      <a:pt x="227" y="330"/>
                      <a:pt x="275" y="366"/>
                      <a:pt x="339" y="390"/>
                    </a:cubicBezTo>
                    <a:cubicBezTo>
                      <a:pt x="403" y="414"/>
                      <a:pt x="531" y="430"/>
                      <a:pt x="579" y="438"/>
                    </a:cubicBezTo>
                    <a:cubicBezTo>
                      <a:pt x="627" y="446"/>
                      <a:pt x="616" y="456"/>
                      <a:pt x="627" y="438"/>
                    </a:cubicBezTo>
                    <a:cubicBezTo>
                      <a:pt x="638" y="420"/>
                      <a:pt x="647" y="368"/>
                      <a:pt x="647" y="328"/>
                    </a:cubicBezTo>
                    <a:cubicBezTo>
                      <a:pt x="647" y="288"/>
                      <a:pt x="644" y="241"/>
                      <a:pt x="627" y="198"/>
                    </a:cubicBezTo>
                    <a:cubicBezTo>
                      <a:pt x="610" y="155"/>
                      <a:pt x="604" y="88"/>
                      <a:pt x="547" y="69"/>
                    </a:cubicBezTo>
                    <a:cubicBezTo>
                      <a:pt x="490" y="50"/>
                      <a:pt x="365" y="90"/>
                      <a:pt x="283" y="83"/>
                    </a:cubicBezTo>
                    <a:cubicBezTo>
                      <a:pt x="201" y="76"/>
                      <a:pt x="103" y="3"/>
                      <a:pt x="57" y="25"/>
                    </a:cubicBezTo>
                    <a:cubicBezTo>
                      <a:pt x="11" y="47"/>
                      <a:pt x="0" y="188"/>
                      <a:pt x="7" y="217"/>
                    </a:cubicBezTo>
                    <a:cubicBezTo>
                      <a:pt x="14" y="246"/>
                      <a:pt x="68" y="217"/>
                      <a:pt x="99" y="198"/>
                    </a:cubicBezTo>
                    <a:cubicBezTo>
                      <a:pt x="130" y="179"/>
                      <a:pt x="167" y="142"/>
                      <a:pt x="195" y="10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2" name="Freeform 1164">
                <a:extLst>
                  <a:ext uri="{FF2B5EF4-FFF2-40B4-BE49-F238E27FC236}">
                    <a16:creationId xmlns:a16="http://schemas.microsoft.com/office/drawing/2014/main" id="{FFAAFE5A-32C3-36C0-9514-CBB694A4D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366"/>
                <a:ext cx="1779" cy="1507"/>
              </a:xfrm>
              <a:custGeom>
                <a:avLst/>
                <a:gdLst>
                  <a:gd name="T0" fmla="*/ 92 w 1779"/>
                  <a:gd name="T1" fmla="*/ 508 h 1507"/>
                  <a:gd name="T2" fmla="*/ 51 w 1779"/>
                  <a:gd name="T3" fmla="*/ 604 h 1507"/>
                  <a:gd name="T4" fmla="*/ 161 w 1779"/>
                  <a:gd name="T5" fmla="*/ 329 h 1507"/>
                  <a:gd name="T6" fmla="*/ 243 w 1779"/>
                  <a:gd name="T7" fmla="*/ 151 h 1507"/>
                  <a:gd name="T8" fmla="*/ 339 w 1779"/>
                  <a:gd name="T9" fmla="*/ 69 h 1507"/>
                  <a:gd name="T10" fmla="*/ 695 w 1779"/>
                  <a:gd name="T11" fmla="*/ 0 h 1507"/>
                  <a:gd name="T12" fmla="*/ 1420 w 1779"/>
                  <a:gd name="T13" fmla="*/ 27 h 1507"/>
                  <a:gd name="T14" fmla="*/ 1500 w 1779"/>
                  <a:gd name="T15" fmla="*/ 85 h 1507"/>
                  <a:gd name="T16" fmla="*/ 1651 w 1779"/>
                  <a:gd name="T17" fmla="*/ 134 h 1507"/>
                  <a:gd name="T18" fmla="*/ 1765 w 1779"/>
                  <a:gd name="T19" fmla="*/ 343 h 1507"/>
                  <a:gd name="T20" fmla="*/ 1779 w 1779"/>
                  <a:gd name="T21" fmla="*/ 535 h 1507"/>
                  <a:gd name="T22" fmla="*/ 1779 w 1779"/>
                  <a:gd name="T23" fmla="*/ 645 h 1507"/>
                  <a:gd name="T24" fmla="*/ 1655 w 1779"/>
                  <a:gd name="T25" fmla="*/ 645 h 1507"/>
                  <a:gd name="T26" fmla="*/ 1546 w 1779"/>
                  <a:gd name="T27" fmla="*/ 659 h 1507"/>
                  <a:gd name="T28" fmla="*/ 1422 w 1779"/>
                  <a:gd name="T29" fmla="*/ 617 h 1507"/>
                  <a:gd name="T30" fmla="*/ 1449 w 1779"/>
                  <a:gd name="T31" fmla="*/ 590 h 1507"/>
                  <a:gd name="T32" fmla="*/ 1400 w 1779"/>
                  <a:gd name="T33" fmla="*/ 795 h 1507"/>
                  <a:gd name="T34" fmla="*/ 1319 w 1779"/>
                  <a:gd name="T35" fmla="*/ 1038 h 1507"/>
                  <a:gd name="T36" fmla="*/ 1247 w 1779"/>
                  <a:gd name="T37" fmla="*/ 1150 h 1507"/>
                  <a:gd name="T38" fmla="*/ 1203 w 1779"/>
                  <a:gd name="T39" fmla="*/ 1254 h 1507"/>
                  <a:gd name="T40" fmla="*/ 1181 w 1779"/>
                  <a:gd name="T41" fmla="*/ 1420 h 1507"/>
                  <a:gd name="T42" fmla="*/ 1077 w 1779"/>
                  <a:gd name="T43" fmla="*/ 1465 h 1507"/>
                  <a:gd name="T44" fmla="*/ 717 w 1779"/>
                  <a:gd name="T45" fmla="*/ 1507 h 1507"/>
                  <a:gd name="T46" fmla="*/ 387 w 1779"/>
                  <a:gd name="T47" fmla="*/ 1478 h 1507"/>
                  <a:gd name="T48" fmla="*/ 229 w 1779"/>
                  <a:gd name="T49" fmla="*/ 1363 h 1507"/>
                  <a:gd name="T50" fmla="*/ 66 w 1779"/>
                  <a:gd name="T51" fmla="*/ 1215 h 1507"/>
                  <a:gd name="T52" fmla="*/ 0 w 1779"/>
                  <a:gd name="T53" fmla="*/ 956 h 1507"/>
                  <a:gd name="T54" fmla="*/ 65 w 1779"/>
                  <a:gd name="T55" fmla="*/ 521 h 1507"/>
                  <a:gd name="T56" fmla="*/ 298 w 1779"/>
                  <a:gd name="T57" fmla="*/ 549 h 1507"/>
                  <a:gd name="T58" fmla="*/ 92 w 1779"/>
                  <a:gd name="T59" fmla="*/ 508 h 1507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0" t="0" r="r" b="b"/>
                <a:pathLst>
                  <a:path w="1779" h="1507">
                    <a:moveTo>
                      <a:pt x="92" y="508"/>
                    </a:moveTo>
                    <a:lnTo>
                      <a:pt x="51" y="604"/>
                    </a:lnTo>
                    <a:lnTo>
                      <a:pt x="161" y="329"/>
                    </a:lnTo>
                    <a:lnTo>
                      <a:pt x="243" y="151"/>
                    </a:lnTo>
                    <a:lnTo>
                      <a:pt x="339" y="69"/>
                    </a:lnTo>
                    <a:lnTo>
                      <a:pt x="695" y="0"/>
                    </a:lnTo>
                    <a:lnTo>
                      <a:pt x="1420" y="27"/>
                    </a:lnTo>
                    <a:lnTo>
                      <a:pt x="1500" y="85"/>
                    </a:lnTo>
                    <a:lnTo>
                      <a:pt x="1651" y="134"/>
                    </a:lnTo>
                    <a:lnTo>
                      <a:pt x="1765" y="343"/>
                    </a:lnTo>
                    <a:lnTo>
                      <a:pt x="1779" y="535"/>
                    </a:lnTo>
                    <a:lnTo>
                      <a:pt x="1779" y="645"/>
                    </a:lnTo>
                    <a:lnTo>
                      <a:pt x="1655" y="645"/>
                    </a:lnTo>
                    <a:lnTo>
                      <a:pt x="1546" y="659"/>
                    </a:lnTo>
                    <a:lnTo>
                      <a:pt x="1422" y="617"/>
                    </a:lnTo>
                    <a:lnTo>
                      <a:pt x="1449" y="590"/>
                    </a:lnTo>
                    <a:lnTo>
                      <a:pt x="1400" y="795"/>
                    </a:lnTo>
                    <a:lnTo>
                      <a:pt x="1319" y="1038"/>
                    </a:lnTo>
                    <a:lnTo>
                      <a:pt x="1247" y="1150"/>
                    </a:lnTo>
                    <a:lnTo>
                      <a:pt x="1203" y="1254"/>
                    </a:lnTo>
                    <a:lnTo>
                      <a:pt x="1181" y="1420"/>
                    </a:lnTo>
                    <a:lnTo>
                      <a:pt x="1077" y="1465"/>
                    </a:lnTo>
                    <a:lnTo>
                      <a:pt x="717" y="1507"/>
                    </a:lnTo>
                    <a:lnTo>
                      <a:pt x="387" y="1478"/>
                    </a:lnTo>
                    <a:lnTo>
                      <a:pt x="229" y="1363"/>
                    </a:lnTo>
                    <a:lnTo>
                      <a:pt x="66" y="1215"/>
                    </a:lnTo>
                    <a:lnTo>
                      <a:pt x="0" y="956"/>
                    </a:lnTo>
                    <a:lnTo>
                      <a:pt x="65" y="521"/>
                    </a:lnTo>
                    <a:lnTo>
                      <a:pt x="298" y="549"/>
                    </a:lnTo>
                    <a:lnTo>
                      <a:pt x="92" y="508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3" name="Freeform 1165">
                <a:extLst>
                  <a:ext uri="{FF2B5EF4-FFF2-40B4-BE49-F238E27FC236}">
                    <a16:creationId xmlns:a16="http://schemas.microsoft.com/office/drawing/2014/main" id="{4BAC6A1A-19D0-2C24-2140-8E48392CC1ED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2" y="336"/>
                <a:ext cx="376" cy="478"/>
              </a:xfrm>
              <a:custGeom>
                <a:avLst/>
                <a:gdLst>
                  <a:gd name="T0" fmla="*/ 6 w 528"/>
                  <a:gd name="T1" fmla="*/ 0 h 672"/>
                  <a:gd name="T2" fmla="*/ 0 w 528"/>
                  <a:gd name="T3" fmla="*/ 2 h 672"/>
                  <a:gd name="T4" fmla="*/ 4 w 528"/>
                  <a:gd name="T5" fmla="*/ 16 h 672"/>
                  <a:gd name="T6" fmla="*/ 13 w 528"/>
                  <a:gd name="T7" fmla="*/ 15 h 672"/>
                  <a:gd name="T8" fmla="*/ 6 w 528"/>
                  <a:gd name="T9" fmla="*/ 0 h 6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672">
                    <a:moveTo>
                      <a:pt x="240" y="0"/>
                    </a:moveTo>
                    <a:lnTo>
                      <a:pt x="0" y="96"/>
                    </a:lnTo>
                    <a:lnTo>
                      <a:pt x="144" y="672"/>
                    </a:lnTo>
                    <a:lnTo>
                      <a:pt x="528" y="624"/>
                    </a:lnTo>
                    <a:lnTo>
                      <a:pt x="240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4" name="Freeform 1166">
                <a:extLst>
                  <a:ext uri="{FF2B5EF4-FFF2-40B4-BE49-F238E27FC236}">
                    <a16:creationId xmlns:a16="http://schemas.microsoft.com/office/drawing/2014/main" id="{1341352F-2224-10A7-F083-BFF305ED68F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20" y="384"/>
                <a:ext cx="480" cy="432"/>
              </a:xfrm>
              <a:custGeom>
                <a:avLst/>
                <a:gdLst>
                  <a:gd name="T0" fmla="*/ 134 w 528"/>
                  <a:gd name="T1" fmla="*/ 0 h 528"/>
                  <a:gd name="T2" fmla="*/ 185 w 528"/>
                  <a:gd name="T3" fmla="*/ 16 h 528"/>
                  <a:gd name="T4" fmla="*/ 68 w 528"/>
                  <a:gd name="T5" fmla="*/ 58 h 528"/>
                  <a:gd name="T6" fmla="*/ 0 w 528"/>
                  <a:gd name="T7" fmla="*/ 43 h 528"/>
                  <a:gd name="T8" fmla="*/ 134 w 528"/>
                  <a:gd name="T9" fmla="*/ 0 h 5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8" h="528">
                    <a:moveTo>
                      <a:pt x="384" y="0"/>
                    </a:moveTo>
                    <a:lnTo>
                      <a:pt x="528" y="144"/>
                    </a:lnTo>
                    <a:lnTo>
                      <a:pt x="192" y="528"/>
                    </a:lnTo>
                    <a:lnTo>
                      <a:pt x="0" y="384"/>
                    </a:lnTo>
                    <a:lnTo>
                      <a:pt x="38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5" name="Freeform 1167">
                <a:extLst>
                  <a:ext uri="{FF2B5EF4-FFF2-40B4-BE49-F238E27FC236}">
                    <a16:creationId xmlns:a16="http://schemas.microsoft.com/office/drawing/2014/main" id="{C026C5EC-77BF-DF89-C114-A2D73BAEE5E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011" y="715"/>
                <a:ext cx="273" cy="534"/>
              </a:xfrm>
              <a:custGeom>
                <a:avLst/>
                <a:gdLst>
                  <a:gd name="T0" fmla="*/ 3 w 384"/>
                  <a:gd name="T1" fmla="*/ 2 h 744"/>
                  <a:gd name="T2" fmla="*/ 1 w 384"/>
                  <a:gd name="T3" fmla="*/ 14 h 744"/>
                  <a:gd name="T4" fmla="*/ 1 w 384"/>
                  <a:gd name="T5" fmla="*/ 18 h 744"/>
                  <a:gd name="T6" fmla="*/ 6 w 384"/>
                  <a:gd name="T7" fmla="*/ 17 h 744"/>
                  <a:gd name="T8" fmla="*/ 9 w 384"/>
                  <a:gd name="T9" fmla="*/ 3 h 744"/>
                  <a:gd name="T10" fmla="*/ 8 w 384"/>
                  <a:gd name="T11" fmla="*/ 3 h 744"/>
                  <a:gd name="T12" fmla="*/ 3 w 384"/>
                  <a:gd name="T13" fmla="*/ 2 h 74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84" h="744">
                    <a:moveTo>
                      <a:pt x="128" y="72"/>
                    </a:moveTo>
                    <a:cubicBezTo>
                      <a:pt x="80" y="144"/>
                      <a:pt x="48" y="448"/>
                      <a:pt x="32" y="552"/>
                    </a:cubicBezTo>
                    <a:cubicBezTo>
                      <a:pt x="16" y="656"/>
                      <a:pt x="0" y="680"/>
                      <a:pt x="32" y="696"/>
                    </a:cubicBezTo>
                    <a:cubicBezTo>
                      <a:pt x="64" y="712"/>
                      <a:pt x="168" y="744"/>
                      <a:pt x="224" y="648"/>
                    </a:cubicBezTo>
                    <a:cubicBezTo>
                      <a:pt x="280" y="552"/>
                      <a:pt x="352" y="208"/>
                      <a:pt x="368" y="120"/>
                    </a:cubicBezTo>
                    <a:cubicBezTo>
                      <a:pt x="384" y="32"/>
                      <a:pt x="360" y="128"/>
                      <a:pt x="320" y="120"/>
                    </a:cubicBezTo>
                    <a:cubicBezTo>
                      <a:pt x="280" y="112"/>
                      <a:pt x="176" y="0"/>
                      <a:pt x="128" y="7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9933"/>
                  </a:gs>
                  <a:gs pos="100000">
                    <a:srgbClr val="FFD2A5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6" name="Freeform 1168">
                <a:extLst>
                  <a:ext uri="{FF2B5EF4-FFF2-40B4-BE49-F238E27FC236}">
                    <a16:creationId xmlns:a16="http://schemas.microsoft.com/office/drawing/2014/main" id="{578808CB-4932-D0FD-4B7E-88E4B45C34A6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110" y="783"/>
                <a:ext cx="70" cy="274"/>
              </a:xfrm>
              <a:custGeom>
                <a:avLst/>
                <a:gdLst>
                  <a:gd name="T0" fmla="*/ 3 w 96"/>
                  <a:gd name="T1" fmla="*/ 0 h 384"/>
                  <a:gd name="T2" fmla="*/ 0 w 96"/>
                  <a:gd name="T3" fmla="*/ 10 h 38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84">
                    <a:moveTo>
                      <a:pt x="96" y="0"/>
                    </a:moveTo>
                    <a:cubicBezTo>
                      <a:pt x="96" y="0"/>
                      <a:pt x="48" y="192"/>
                      <a:pt x="0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7" name="Freeform 1169">
                <a:extLst>
                  <a:ext uri="{FF2B5EF4-FFF2-40B4-BE49-F238E27FC236}">
                    <a16:creationId xmlns:a16="http://schemas.microsoft.com/office/drawing/2014/main" id="{B390491B-9911-6D71-3CCD-002DF788729E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3648" y="725"/>
                <a:ext cx="20" cy="250"/>
              </a:xfrm>
              <a:custGeom>
                <a:avLst/>
                <a:gdLst>
                  <a:gd name="T0" fmla="*/ 1 w 32"/>
                  <a:gd name="T1" fmla="*/ 0 h 359"/>
                  <a:gd name="T2" fmla="*/ 1 w 32"/>
                  <a:gd name="T3" fmla="*/ 2 h 359"/>
                  <a:gd name="T4" fmla="*/ 1 w 32"/>
                  <a:gd name="T5" fmla="*/ 4 h 359"/>
                  <a:gd name="T6" fmla="*/ 1 w 32"/>
                  <a:gd name="T7" fmla="*/ 5 h 359"/>
                  <a:gd name="T8" fmla="*/ 1 w 32"/>
                  <a:gd name="T9" fmla="*/ 6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359">
                    <a:moveTo>
                      <a:pt x="11" y="0"/>
                    </a:moveTo>
                    <a:cubicBezTo>
                      <a:pt x="12" y="18"/>
                      <a:pt x="25" y="72"/>
                      <a:pt x="28" y="108"/>
                    </a:cubicBezTo>
                    <a:cubicBezTo>
                      <a:pt x="31" y="144"/>
                      <a:pt x="32" y="192"/>
                      <a:pt x="28" y="217"/>
                    </a:cubicBezTo>
                    <a:cubicBezTo>
                      <a:pt x="24" y="242"/>
                      <a:pt x="6" y="234"/>
                      <a:pt x="3" y="258"/>
                    </a:cubicBezTo>
                    <a:cubicBezTo>
                      <a:pt x="0" y="282"/>
                      <a:pt x="9" y="338"/>
                      <a:pt x="11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8" name="Freeform 1170">
                <a:extLst>
                  <a:ext uri="{FF2B5EF4-FFF2-40B4-BE49-F238E27FC236}">
                    <a16:creationId xmlns:a16="http://schemas.microsoft.com/office/drawing/2014/main" id="{308A7D97-D611-F7BD-E1A9-639E394A52AA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838"/>
                <a:ext cx="610" cy="203"/>
              </a:xfrm>
              <a:custGeom>
                <a:avLst/>
                <a:gdLst>
                  <a:gd name="T0" fmla="*/ 21 w 856"/>
                  <a:gd name="T1" fmla="*/ 0 h 284"/>
                  <a:gd name="T2" fmla="*/ 12 w 856"/>
                  <a:gd name="T3" fmla="*/ 1 h 284"/>
                  <a:gd name="T4" fmla="*/ 6 w 856"/>
                  <a:gd name="T5" fmla="*/ 4 h 284"/>
                  <a:gd name="T6" fmla="*/ 0 w 856"/>
                  <a:gd name="T7" fmla="*/ 7 h 2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56" h="284">
                    <a:moveTo>
                      <a:pt x="856" y="0"/>
                    </a:moveTo>
                    <a:cubicBezTo>
                      <a:pt x="801" y="8"/>
                      <a:pt x="632" y="24"/>
                      <a:pt x="526" y="50"/>
                    </a:cubicBezTo>
                    <a:cubicBezTo>
                      <a:pt x="420" y="76"/>
                      <a:pt x="305" y="120"/>
                      <a:pt x="217" y="159"/>
                    </a:cubicBezTo>
                    <a:cubicBezTo>
                      <a:pt x="129" y="198"/>
                      <a:pt x="45" y="258"/>
                      <a:pt x="0" y="2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59" name="Freeform 1171">
                <a:extLst>
                  <a:ext uri="{FF2B5EF4-FFF2-40B4-BE49-F238E27FC236}">
                    <a16:creationId xmlns:a16="http://schemas.microsoft.com/office/drawing/2014/main" id="{4B929D46-DF47-3EA4-CCE5-EB42DAE5420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331" y="1013"/>
                <a:ext cx="1272" cy="310"/>
              </a:xfrm>
              <a:custGeom>
                <a:avLst/>
                <a:gdLst>
                  <a:gd name="T0" fmla="*/ 0 w 1686"/>
                  <a:gd name="T1" fmla="*/ 0 h 448"/>
                  <a:gd name="T2" fmla="*/ 20 w 1686"/>
                  <a:gd name="T3" fmla="*/ 4 h 448"/>
                  <a:gd name="T4" fmla="*/ 52 w 1686"/>
                  <a:gd name="T5" fmla="*/ 8 h 448"/>
                  <a:gd name="T6" fmla="*/ 76 w 1686"/>
                  <a:gd name="T7" fmla="*/ 6 h 4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86" h="448">
                    <a:moveTo>
                      <a:pt x="0" y="0"/>
                    </a:moveTo>
                    <a:cubicBezTo>
                      <a:pt x="74" y="38"/>
                      <a:pt x="243" y="155"/>
                      <a:pt x="436" y="226"/>
                    </a:cubicBezTo>
                    <a:cubicBezTo>
                      <a:pt x="629" y="297"/>
                      <a:pt x="952" y="404"/>
                      <a:pt x="1160" y="426"/>
                    </a:cubicBezTo>
                    <a:cubicBezTo>
                      <a:pt x="1368" y="448"/>
                      <a:pt x="1577" y="373"/>
                      <a:pt x="1686" y="35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0" name="Freeform 1172">
                <a:extLst>
                  <a:ext uri="{FF2B5EF4-FFF2-40B4-BE49-F238E27FC236}">
                    <a16:creationId xmlns:a16="http://schemas.microsoft.com/office/drawing/2014/main" id="{14C6B553-F65A-B48C-2AB9-0E400F05BDC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251" y="938"/>
                <a:ext cx="1356" cy="564"/>
              </a:xfrm>
              <a:custGeom>
                <a:avLst/>
                <a:gdLst>
                  <a:gd name="T0" fmla="*/ 8 w 1805"/>
                  <a:gd name="T1" fmla="*/ 1 h 819"/>
                  <a:gd name="T2" fmla="*/ 6 w 1805"/>
                  <a:gd name="T3" fmla="*/ 1 h 819"/>
                  <a:gd name="T4" fmla="*/ 2 w 1805"/>
                  <a:gd name="T5" fmla="*/ 5 h 819"/>
                  <a:gd name="T6" fmla="*/ 11 w 1805"/>
                  <a:gd name="T7" fmla="*/ 8 h 819"/>
                  <a:gd name="T8" fmla="*/ 26 w 1805"/>
                  <a:gd name="T9" fmla="*/ 10 h 819"/>
                  <a:gd name="T10" fmla="*/ 53 w 1805"/>
                  <a:gd name="T11" fmla="*/ 13 h 819"/>
                  <a:gd name="T12" fmla="*/ 70 w 1805"/>
                  <a:gd name="T13" fmla="*/ 13 h 819"/>
                  <a:gd name="T14" fmla="*/ 77 w 1805"/>
                  <a:gd name="T15" fmla="*/ 8 h 8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805" h="819">
                    <a:moveTo>
                      <a:pt x="161" y="48"/>
                    </a:moveTo>
                    <a:cubicBezTo>
                      <a:pt x="154" y="47"/>
                      <a:pt x="143" y="0"/>
                      <a:pt x="119" y="39"/>
                    </a:cubicBezTo>
                    <a:cubicBezTo>
                      <a:pt x="95" y="78"/>
                      <a:pt x="0" y="207"/>
                      <a:pt x="19" y="281"/>
                    </a:cubicBezTo>
                    <a:cubicBezTo>
                      <a:pt x="38" y="355"/>
                      <a:pt x="140" y="425"/>
                      <a:pt x="236" y="482"/>
                    </a:cubicBezTo>
                    <a:cubicBezTo>
                      <a:pt x="332" y="539"/>
                      <a:pt x="427" y="573"/>
                      <a:pt x="593" y="621"/>
                    </a:cubicBezTo>
                    <a:cubicBezTo>
                      <a:pt x="759" y="669"/>
                      <a:pt x="1061" y="746"/>
                      <a:pt x="1232" y="770"/>
                    </a:cubicBezTo>
                    <a:cubicBezTo>
                      <a:pt x="1403" y="794"/>
                      <a:pt x="1527" y="819"/>
                      <a:pt x="1622" y="765"/>
                    </a:cubicBezTo>
                    <a:cubicBezTo>
                      <a:pt x="1717" y="711"/>
                      <a:pt x="1767" y="514"/>
                      <a:pt x="1805" y="4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1" name="Freeform 1173">
                <a:extLst>
                  <a:ext uri="{FF2B5EF4-FFF2-40B4-BE49-F238E27FC236}">
                    <a16:creationId xmlns:a16="http://schemas.microsoft.com/office/drawing/2014/main" id="{D2D30985-7529-1FC1-37CA-01842CC1E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1541"/>
                <a:ext cx="1784" cy="1179"/>
              </a:xfrm>
              <a:custGeom>
                <a:avLst/>
                <a:gdLst>
                  <a:gd name="T0" fmla="*/ 403 w 1784"/>
                  <a:gd name="T1" fmla="*/ 7 h 1179"/>
                  <a:gd name="T2" fmla="*/ 602 w 1784"/>
                  <a:gd name="T3" fmla="*/ 151 h 1179"/>
                  <a:gd name="T4" fmla="*/ 872 w 1784"/>
                  <a:gd name="T5" fmla="*/ 286 h 1179"/>
                  <a:gd name="T6" fmla="*/ 1380 w 1784"/>
                  <a:gd name="T7" fmla="*/ 272 h 1179"/>
                  <a:gd name="T8" fmla="*/ 1540 w 1784"/>
                  <a:gd name="T9" fmla="*/ 236 h 1179"/>
                  <a:gd name="T10" fmla="*/ 1578 w 1784"/>
                  <a:gd name="T11" fmla="*/ 405 h 1179"/>
                  <a:gd name="T12" fmla="*/ 1703 w 1784"/>
                  <a:gd name="T13" fmla="*/ 858 h 1179"/>
                  <a:gd name="T14" fmla="*/ 1758 w 1784"/>
                  <a:gd name="T15" fmla="*/ 1019 h 1179"/>
                  <a:gd name="T16" fmla="*/ 1546 w 1784"/>
                  <a:gd name="T17" fmla="*/ 1076 h 1179"/>
                  <a:gd name="T18" fmla="*/ 1083 w 1784"/>
                  <a:gd name="T19" fmla="*/ 1163 h 1179"/>
                  <a:gd name="T20" fmla="*/ 952 w 1784"/>
                  <a:gd name="T21" fmla="*/ 978 h 1179"/>
                  <a:gd name="T22" fmla="*/ 748 w 1784"/>
                  <a:gd name="T23" fmla="*/ 1101 h 1179"/>
                  <a:gd name="T24" fmla="*/ 123 w 1784"/>
                  <a:gd name="T25" fmla="*/ 957 h 1179"/>
                  <a:gd name="T26" fmla="*/ 12 w 1784"/>
                  <a:gd name="T27" fmla="*/ 882 h 1179"/>
                  <a:gd name="T28" fmla="*/ 81 w 1784"/>
                  <a:gd name="T29" fmla="*/ 759 h 1179"/>
                  <a:gd name="T30" fmla="*/ 108 w 1784"/>
                  <a:gd name="T31" fmla="*/ 636 h 1179"/>
                  <a:gd name="T32" fmla="*/ 108 w 1784"/>
                  <a:gd name="T33" fmla="*/ 498 h 1179"/>
                  <a:gd name="T34" fmla="*/ 139 w 1784"/>
                  <a:gd name="T35" fmla="*/ 379 h 1179"/>
                  <a:gd name="T36" fmla="*/ 244 w 1784"/>
                  <a:gd name="T37" fmla="*/ 192 h 1179"/>
                  <a:gd name="T38" fmla="*/ 343 w 1784"/>
                  <a:gd name="T39" fmla="*/ 113 h 1179"/>
                  <a:gd name="T40" fmla="*/ 403 w 1784"/>
                  <a:gd name="T41" fmla="*/ 7 h 1179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784" h="1179">
                    <a:moveTo>
                      <a:pt x="403" y="7"/>
                    </a:moveTo>
                    <a:cubicBezTo>
                      <a:pt x="447" y="13"/>
                      <a:pt x="524" y="104"/>
                      <a:pt x="602" y="151"/>
                    </a:cubicBezTo>
                    <a:cubicBezTo>
                      <a:pt x="681" y="197"/>
                      <a:pt x="743" y="267"/>
                      <a:pt x="872" y="286"/>
                    </a:cubicBezTo>
                    <a:cubicBezTo>
                      <a:pt x="1003" y="306"/>
                      <a:pt x="1268" y="281"/>
                      <a:pt x="1380" y="272"/>
                    </a:cubicBezTo>
                    <a:cubicBezTo>
                      <a:pt x="1491" y="263"/>
                      <a:pt x="1507" y="214"/>
                      <a:pt x="1540" y="236"/>
                    </a:cubicBezTo>
                    <a:cubicBezTo>
                      <a:pt x="1573" y="258"/>
                      <a:pt x="1551" y="302"/>
                      <a:pt x="1578" y="405"/>
                    </a:cubicBezTo>
                    <a:cubicBezTo>
                      <a:pt x="1605" y="510"/>
                      <a:pt x="1673" y="756"/>
                      <a:pt x="1703" y="858"/>
                    </a:cubicBezTo>
                    <a:cubicBezTo>
                      <a:pt x="1733" y="960"/>
                      <a:pt x="1784" y="982"/>
                      <a:pt x="1758" y="1019"/>
                    </a:cubicBezTo>
                    <a:cubicBezTo>
                      <a:pt x="1732" y="1055"/>
                      <a:pt x="1658" y="1052"/>
                      <a:pt x="1546" y="1076"/>
                    </a:cubicBezTo>
                    <a:cubicBezTo>
                      <a:pt x="1433" y="1100"/>
                      <a:pt x="1181" y="1179"/>
                      <a:pt x="1083" y="1163"/>
                    </a:cubicBezTo>
                    <a:cubicBezTo>
                      <a:pt x="983" y="1147"/>
                      <a:pt x="1008" y="988"/>
                      <a:pt x="952" y="978"/>
                    </a:cubicBezTo>
                    <a:cubicBezTo>
                      <a:pt x="896" y="968"/>
                      <a:pt x="886" y="1105"/>
                      <a:pt x="748" y="1101"/>
                    </a:cubicBezTo>
                    <a:cubicBezTo>
                      <a:pt x="609" y="1098"/>
                      <a:pt x="246" y="993"/>
                      <a:pt x="123" y="957"/>
                    </a:cubicBezTo>
                    <a:cubicBezTo>
                      <a:pt x="0" y="921"/>
                      <a:pt x="19" y="915"/>
                      <a:pt x="12" y="882"/>
                    </a:cubicBezTo>
                    <a:cubicBezTo>
                      <a:pt x="5" y="849"/>
                      <a:pt x="65" y="800"/>
                      <a:pt x="81" y="759"/>
                    </a:cubicBezTo>
                    <a:cubicBezTo>
                      <a:pt x="97" y="718"/>
                      <a:pt x="104" y="679"/>
                      <a:pt x="108" y="636"/>
                    </a:cubicBezTo>
                    <a:cubicBezTo>
                      <a:pt x="112" y="593"/>
                      <a:pt x="103" y="541"/>
                      <a:pt x="108" y="498"/>
                    </a:cubicBezTo>
                    <a:cubicBezTo>
                      <a:pt x="113" y="455"/>
                      <a:pt x="116" y="430"/>
                      <a:pt x="139" y="379"/>
                    </a:cubicBezTo>
                    <a:cubicBezTo>
                      <a:pt x="162" y="328"/>
                      <a:pt x="208" y="236"/>
                      <a:pt x="244" y="192"/>
                    </a:cubicBezTo>
                    <a:cubicBezTo>
                      <a:pt x="278" y="148"/>
                      <a:pt x="317" y="144"/>
                      <a:pt x="343" y="113"/>
                    </a:cubicBezTo>
                    <a:cubicBezTo>
                      <a:pt x="370" y="83"/>
                      <a:pt x="361" y="0"/>
                      <a:pt x="403" y="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33CC"/>
                  </a:gs>
                  <a:gs pos="100000">
                    <a:srgbClr val="00185E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2" name="Freeform 1174">
                <a:extLst>
                  <a:ext uri="{FF2B5EF4-FFF2-40B4-BE49-F238E27FC236}">
                    <a16:creationId xmlns:a16="http://schemas.microsoft.com/office/drawing/2014/main" id="{F2D4AF1A-0A9F-204D-2180-531957BB732A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690" y="2177"/>
                <a:ext cx="211" cy="418"/>
              </a:xfrm>
              <a:custGeom>
                <a:avLst/>
                <a:gdLst>
                  <a:gd name="T0" fmla="*/ 13 w 280"/>
                  <a:gd name="T1" fmla="*/ 0 h 605"/>
                  <a:gd name="T2" fmla="*/ 11 w 280"/>
                  <a:gd name="T3" fmla="*/ 1 h 605"/>
                  <a:gd name="T4" fmla="*/ 8 w 280"/>
                  <a:gd name="T5" fmla="*/ 4 h 605"/>
                  <a:gd name="T6" fmla="*/ 6 w 280"/>
                  <a:gd name="T7" fmla="*/ 7 h 605"/>
                  <a:gd name="T8" fmla="*/ 2 w 280"/>
                  <a:gd name="T9" fmla="*/ 10 h 605"/>
                  <a:gd name="T10" fmla="*/ 0 w 280"/>
                  <a:gd name="T11" fmla="*/ 10 h 60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0" h="605">
                    <a:moveTo>
                      <a:pt x="280" y="0"/>
                    </a:moveTo>
                    <a:cubicBezTo>
                      <a:pt x="268" y="0"/>
                      <a:pt x="247" y="13"/>
                      <a:pt x="232" y="48"/>
                    </a:cubicBezTo>
                    <a:cubicBezTo>
                      <a:pt x="217" y="83"/>
                      <a:pt x="207" y="155"/>
                      <a:pt x="192" y="211"/>
                    </a:cubicBezTo>
                    <a:cubicBezTo>
                      <a:pt x="177" y="267"/>
                      <a:pt x="167" y="326"/>
                      <a:pt x="141" y="386"/>
                    </a:cubicBezTo>
                    <a:cubicBezTo>
                      <a:pt x="115" y="446"/>
                      <a:pt x="56" y="535"/>
                      <a:pt x="33" y="570"/>
                    </a:cubicBezTo>
                    <a:cubicBezTo>
                      <a:pt x="10" y="605"/>
                      <a:pt x="7" y="590"/>
                      <a:pt x="0" y="5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63" name="Freeform 1175">
                <a:extLst>
                  <a:ext uri="{FF2B5EF4-FFF2-40B4-BE49-F238E27FC236}">
                    <a16:creationId xmlns:a16="http://schemas.microsoft.com/office/drawing/2014/main" id="{86EBB6FF-BC64-083C-014D-D6F6B3B5010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93393">
                <a:off x="2748" y="2268"/>
                <a:ext cx="240" cy="257"/>
              </a:xfrm>
              <a:custGeom>
                <a:avLst/>
                <a:gdLst>
                  <a:gd name="T0" fmla="*/ 0 w 319"/>
                  <a:gd name="T1" fmla="*/ 6 h 372"/>
                  <a:gd name="T2" fmla="*/ 6 w 319"/>
                  <a:gd name="T3" fmla="*/ 6 h 372"/>
                  <a:gd name="T4" fmla="*/ 12 w 319"/>
                  <a:gd name="T5" fmla="*/ 2 h 372"/>
                  <a:gd name="T6" fmla="*/ 14 w 319"/>
                  <a:gd name="T7" fmla="*/ 0 h 3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9" h="372">
                    <a:moveTo>
                      <a:pt x="0" y="359"/>
                    </a:moveTo>
                    <a:cubicBezTo>
                      <a:pt x="20" y="355"/>
                      <a:pt x="82" y="372"/>
                      <a:pt x="127" y="336"/>
                    </a:cubicBezTo>
                    <a:cubicBezTo>
                      <a:pt x="172" y="300"/>
                      <a:pt x="239" y="200"/>
                      <a:pt x="271" y="144"/>
                    </a:cubicBezTo>
                    <a:cubicBezTo>
                      <a:pt x="303" y="88"/>
                      <a:pt x="319" y="24"/>
                      <a:pt x="319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464" name="Group 1176">
                <a:extLst>
                  <a:ext uri="{FF2B5EF4-FFF2-40B4-BE49-F238E27FC236}">
                    <a16:creationId xmlns:a16="http://schemas.microsoft.com/office/drawing/2014/main" id="{3EECA592-33BB-CE7F-84F9-9C80D9341D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364896">
                <a:off x="1876" y="380"/>
                <a:ext cx="816" cy="1776"/>
                <a:chOff x="4368" y="-384"/>
                <a:chExt cx="1000" cy="2127"/>
              </a:xfrm>
            </p:grpSpPr>
            <p:sp>
              <p:nvSpPr>
                <p:cNvPr id="21465" name="Freeform 1177">
                  <a:extLst>
                    <a:ext uri="{FF2B5EF4-FFF2-40B4-BE49-F238E27FC236}">
                      <a16:creationId xmlns:a16="http://schemas.microsoft.com/office/drawing/2014/main" id="{5582A191-0F50-2ED0-4B04-7C5B8836DC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94" y="37"/>
                  <a:ext cx="874" cy="1706"/>
                </a:xfrm>
                <a:custGeom>
                  <a:avLst/>
                  <a:gdLst>
                    <a:gd name="T0" fmla="*/ 523 w 874"/>
                    <a:gd name="T1" fmla="*/ 478 h 1706"/>
                    <a:gd name="T2" fmla="*/ 525 w 874"/>
                    <a:gd name="T3" fmla="*/ 694 h 1706"/>
                    <a:gd name="T4" fmla="*/ 507 w 874"/>
                    <a:gd name="T5" fmla="*/ 804 h 1706"/>
                    <a:gd name="T6" fmla="*/ 541 w 874"/>
                    <a:gd name="T7" fmla="*/ 1010 h 1706"/>
                    <a:gd name="T8" fmla="*/ 643 w 874"/>
                    <a:gd name="T9" fmla="*/ 1072 h 1706"/>
                    <a:gd name="T10" fmla="*/ 783 w 874"/>
                    <a:gd name="T11" fmla="*/ 1229 h 1706"/>
                    <a:gd name="T12" fmla="*/ 865 w 874"/>
                    <a:gd name="T13" fmla="*/ 1364 h 1706"/>
                    <a:gd name="T14" fmla="*/ 840 w 874"/>
                    <a:gd name="T15" fmla="*/ 1420 h 1706"/>
                    <a:gd name="T16" fmla="*/ 791 w 874"/>
                    <a:gd name="T17" fmla="*/ 1419 h 1706"/>
                    <a:gd name="T18" fmla="*/ 765 w 874"/>
                    <a:gd name="T19" fmla="*/ 1394 h 1706"/>
                    <a:gd name="T20" fmla="*/ 761 w 874"/>
                    <a:gd name="T21" fmla="*/ 1378 h 1706"/>
                    <a:gd name="T22" fmla="*/ 751 w 874"/>
                    <a:gd name="T23" fmla="*/ 1371 h 1706"/>
                    <a:gd name="T24" fmla="*/ 739 w 874"/>
                    <a:gd name="T25" fmla="*/ 1657 h 1706"/>
                    <a:gd name="T26" fmla="*/ 680 w 874"/>
                    <a:gd name="T27" fmla="*/ 1675 h 1706"/>
                    <a:gd name="T28" fmla="*/ 612 w 874"/>
                    <a:gd name="T29" fmla="*/ 1573 h 1706"/>
                    <a:gd name="T30" fmla="*/ 614 w 874"/>
                    <a:gd name="T31" fmla="*/ 1578 h 1706"/>
                    <a:gd name="T32" fmla="*/ 576 w 874"/>
                    <a:gd name="T33" fmla="*/ 1625 h 1706"/>
                    <a:gd name="T34" fmla="*/ 528 w 874"/>
                    <a:gd name="T35" fmla="*/ 1627 h 1706"/>
                    <a:gd name="T36" fmla="*/ 495 w 874"/>
                    <a:gd name="T37" fmla="*/ 1597 h 1706"/>
                    <a:gd name="T38" fmla="*/ 455 w 874"/>
                    <a:gd name="T39" fmla="*/ 1545 h 1706"/>
                    <a:gd name="T40" fmla="*/ 431 w 874"/>
                    <a:gd name="T41" fmla="*/ 1572 h 1706"/>
                    <a:gd name="T42" fmla="*/ 359 w 874"/>
                    <a:gd name="T43" fmla="*/ 1578 h 1706"/>
                    <a:gd name="T44" fmla="*/ 301 w 874"/>
                    <a:gd name="T45" fmla="*/ 1504 h 1706"/>
                    <a:gd name="T46" fmla="*/ 254 w 874"/>
                    <a:gd name="T47" fmla="*/ 1356 h 1706"/>
                    <a:gd name="T48" fmla="*/ 246 w 874"/>
                    <a:gd name="T49" fmla="*/ 1052 h 1706"/>
                    <a:gd name="T50" fmla="*/ 206 w 874"/>
                    <a:gd name="T51" fmla="*/ 992 h 1706"/>
                    <a:gd name="T52" fmla="*/ 119 w 874"/>
                    <a:gd name="T53" fmla="*/ 785 h 1706"/>
                    <a:gd name="T54" fmla="*/ 62 w 874"/>
                    <a:gd name="T55" fmla="*/ 532 h 1706"/>
                    <a:gd name="T56" fmla="*/ 28 w 874"/>
                    <a:gd name="T57" fmla="*/ 107 h 1706"/>
                    <a:gd name="T58" fmla="*/ 229 w 874"/>
                    <a:gd name="T59" fmla="*/ 93 h 1706"/>
                    <a:gd name="T60" fmla="*/ 431 w 874"/>
                    <a:gd name="T61" fmla="*/ 64 h 1706"/>
                    <a:gd name="T62" fmla="*/ 523 w 874"/>
                    <a:gd name="T63" fmla="*/ 478 h 170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874" h="1706">
                      <a:moveTo>
                        <a:pt x="523" y="478"/>
                      </a:moveTo>
                      <a:cubicBezTo>
                        <a:pt x="532" y="533"/>
                        <a:pt x="528" y="640"/>
                        <a:pt x="525" y="694"/>
                      </a:cubicBezTo>
                      <a:cubicBezTo>
                        <a:pt x="522" y="749"/>
                        <a:pt x="504" y="751"/>
                        <a:pt x="507" y="804"/>
                      </a:cubicBezTo>
                      <a:cubicBezTo>
                        <a:pt x="509" y="857"/>
                        <a:pt x="518" y="966"/>
                        <a:pt x="541" y="1010"/>
                      </a:cubicBezTo>
                      <a:cubicBezTo>
                        <a:pt x="564" y="1055"/>
                        <a:pt x="603" y="1036"/>
                        <a:pt x="643" y="1072"/>
                      </a:cubicBezTo>
                      <a:cubicBezTo>
                        <a:pt x="684" y="1109"/>
                        <a:pt x="746" y="1181"/>
                        <a:pt x="783" y="1229"/>
                      </a:cubicBezTo>
                      <a:cubicBezTo>
                        <a:pt x="820" y="1278"/>
                        <a:pt x="855" y="1332"/>
                        <a:pt x="865" y="1364"/>
                      </a:cubicBezTo>
                      <a:cubicBezTo>
                        <a:pt x="874" y="1395"/>
                        <a:pt x="853" y="1410"/>
                        <a:pt x="840" y="1420"/>
                      </a:cubicBezTo>
                      <a:cubicBezTo>
                        <a:pt x="828" y="1429"/>
                        <a:pt x="803" y="1424"/>
                        <a:pt x="791" y="1419"/>
                      </a:cubicBezTo>
                      <a:cubicBezTo>
                        <a:pt x="778" y="1415"/>
                        <a:pt x="769" y="1400"/>
                        <a:pt x="765" y="1394"/>
                      </a:cubicBezTo>
                      <a:cubicBezTo>
                        <a:pt x="760" y="1387"/>
                        <a:pt x="763" y="1382"/>
                        <a:pt x="761" y="1378"/>
                      </a:cubicBezTo>
                      <a:cubicBezTo>
                        <a:pt x="759" y="1375"/>
                        <a:pt x="756" y="1324"/>
                        <a:pt x="751" y="1371"/>
                      </a:cubicBezTo>
                      <a:cubicBezTo>
                        <a:pt x="748" y="1418"/>
                        <a:pt x="751" y="1606"/>
                        <a:pt x="739" y="1657"/>
                      </a:cubicBezTo>
                      <a:cubicBezTo>
                        <a:pt x="727" y="1706"/>
                        <a:pt x="701" y="1688"/>
                        <a:pt x="680" y="1675"/>
                      </a:cubicBezTo>
                      <a:cubicBezTo>
                        <a:pt x="659" y="1661"/>
                        <a:pt x="624" y="1589"/>
                        <a:pt x="612" y="1573"/>
                      </a:cubicBezTo>
                      <a:cubicBezTo>
                        <a:pt x="602" y="1556"/>
                        <a:pt x="620" y="1570"/>
                        <a:pt x="614" y="1578"/>
                      </a:cubicBezTo>
                      <a:cubicBezTo>
                        <a:pt x="608" y="1587"/>
                        <a:pt x="590" y="1617"/>
                        <a:pt x="576" y="1625"/>
                      </a:cubicBezTo>
                      <a:cubicBezTo>
                        <a:pt x="561" y="1634"/>
                        <a:pt x="541" y="1633"/>
                        <a:pt x="528" y="1627"/>
                      </a:cubicBezTo>
                      <a:cubicBezTo>
                        <a:pt x="513" y="1622"/>
                        <a:pt x="507" y="1611"/>
                        <a:pt x="495" y="1597"/>
                      </a:cubicBezTo>
                      <a:cubicBezTo>
                        <a:pt x="484" y="1583"/>
                        <a:pt x="465" y="1549"/>
                        <a:pt x="455" y="1545"/>
                      </a:cubicBezTo>
                      <a:cubicBezTo>
                        <a:pt x="444" y="1541"/>
                        <a:pt x="446" y="1567"/>
                        <a:pt x="431" y="1572"/>
                      </a:cubicBezTo>
                      <a:cubicBezTo>
                        <a:pt x="415" y="1578"/>
                        <a:pt x="381" y="1589"/>
                        <a:pt x="359" y="1578"/>
                      </a:cubicBezTo>
                      <a:cubicBezTo>
                        <a:pt x="338" y="1567"/>
                        <a:pt x="317" y="1541"/>
                        <a:pt x="301" y="1504"/>
                      </a:cubicBezTo>
                      <a:cubicBezTo>
                        <a:pt x="283" y="1467"/>
                        <a:pt x="263" y="1432"/>
                        <a:pt x="254" y="1356"/>
                      </a:cubicBezTo>
                      <a:cubicBezTo>
                        <a:pt x="245" y="1281"/>
                        <a:pt x="254" y="1113"/>
                        <a:pt x="246" y="1052"/>
                      </a:cubicBezTo>
                      <a:cubicBezTo>
                        <a:pt x="238" y="992"/>
                        <a:pt x="227" y="1037"/>
                        <a:pt x="206" y="992"/>
                      </a:cubicBezTo>
                      <a:cubicBezTo>
                        <a:pt x="184" y="948"/>
                        <a:pt x="143" y="862"/>
                        <a:pt x="119" y="785"/>
                      </a:cubicBezTo>
                      <a:cubicBezTo>
                        <a:pt x="95" y="708"/>
                        <a:pt x="77" y="645"/>
                        <a:pt x="62" y="532"/>
                      </a:cubicBezTo>
                      <a:cubicBezTo>
                        <a:pt x="47" y="419"/>
                        <a:pt x="0" y="180"/>
                        <a:pt x="28" y="107"/>
                      </a:cubicBezTo>
                      <a:cubicBezTo>
                        <a:pt x="56" y="34"/>
                        <a:pt x="162" y="100"/>
                        <a:pt x="229" y="93"/>
                      </a:cubicBezTo>
                      <a:cubicBezTo>
                        <a:pt x="296" y="86"/>
                        <a:pt x="382" y="0"/>
                        <a:pt x="431" y="64"/>
                      </a:cubicBezTo>
                      <a:cubicBezTo>
                        <a:pt x="480" y="128"/>
                        <a:pt x="504" y="392"/>
                        <a:pt x="523" y="47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6" name="Freeform 1178">
                  <a:extLst>
                    <a:ext uri="{FF2B5EF4-FFF2-40B4-BE49-F238E27FC236}">
                      <a16:creationId xmlns:a16="http://schemas.microsoft.com/office/drawing/2014/main" id="{C80ADA33-4875-2AB1-F455-F7BF65557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5186" y="1371"/>
                  <a:ext cx="103" cy="12"/>
                </a:xfrm>
                <a:custGeom>
                  <a:avLst/>
                  <a:gdLst>
                    <a:gd name="T0" fmla="*/ 0 w 288"/>
                    <a:gd name="T1" fmla="*/ 0 h 27"/>
                    <a:gd name="T2" fmla="*/ 0 w 288"/>
                    <a:gd name="T3" fmla="*/ 0 h 27"/>
                    <a:gd name="T4" fmla="*/ 0 w 288"/>
                    <a:gd name="T5" fmla="*/ 0 h 27"/>
                    <a:gd name="T6" fmla="*/ 0 w 288"/>
                    <a:gd name="T7" fmla="*/ 0 h 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7">
                      <a:moveTo>
                        <a:pt x="0" y="27"/>
                      </a:moveTo>
                      <a:cubicBezTo>
                        <a:pt x="12" y="23"/>
                        <a:pt x="44" y="8"/>
                        <a:pt x="69" y="4"/>
                      </a:cubicBezTo>
                      <a:cubicBezTo>
                        <a:pt x="94" y="0"/>
                        <a:pt x="116" y="0"/>
                        <a:pt x="152" y="4"/>
                      </a:cubicBezTo>
                      <a:cubicBezTo>
                        <a:pt x="188" y="8"/>
                        <a:pt x="260" y="22"/>
                        <a:pt x="288" y="27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7" name="Freeform 1179">
                  <a:extLst>
                    <a:ext uri="{FF2B5EF4-FFF2-40B4-BE49-F238E27FC236}">
                      <a16:creationId xmlns:a16="http://schemas.microsoft.com/office/drawing/2014/main" id="{CD0BD9C7-4A74-37E7-C180-93EC56904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931" y="1488"/>
                  <a:ext cx="272" cy="20"/>
                </a:xfrm>
                <a:custGeom>
                  <a:avLst/>
                  <a:gdLst>
                    <a:gd name="T0" fmla="*/ 0 w 759"/>
                    <a:gd name="T1" fmla="*/ 0 h 47"/>
                    <a:gd name="T2" fmla="*/ 0 w 759"/>
                    <a:gd name="T3" fmla="*/ 0 h 47"/>
                    <a:gd name="T4" fmla="*/ 0 w 759"/>
                    <a:gd name="T5" fmla="*/ 0 h 4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59" h="47">
                      <a:moveTo>
                        <a:pt x="0" y="0"/>
                      </a:moveTo>
                      <a:cubicBezTo>
                        <a:pt x="60" y="7"/>
                        <a:pt x="233" y="37"/>
                        <a:pt x="359" y="42"/>
                      </a:cubicBezTo>
                      <a:cubicBezTo>
                        <a:pt x="485" y="47"/>
                        <a:pt x="676" y="35"/>
                        <a:pt x="759" y="3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8" name="Freeform 1180">
                  <a:extLst>
                    <a:ext uri="{FF2B5EF4-FFF2-40B4-BE49-F238E27FC236}">
                      <a16:creationId xmlns:a16="http://schemas.microsoft.com/office/drawing/2014/main" id="{08592021-7790-1E09-553A-7377C0DA46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5158944" flipV="1">
                  <a:off x="4820" y="1491"/>
                  <a:ext cx="185" cy="23"/>
                </a:xfrm>
                <a:custGeom>
                  <a:avLst/>
                  <a:gdLst>
                    <a:gd name="T0" fmla="*/ 0 w 518"/>
                    <a:gd name="T1" fmla="*/ 0 h 54"/>
                    <a:gd name="T2" fmla="*/ 0 w 518"/>
                    <a:gd name="T3" fmla="*/ 0 h 54"/>
                    <a:gd name="T4" fmla="*/ 0 w 518"/>
                    <a:gd name="T5" fmla="*/ 0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18" h="54">
                      <a:moveTo>
                        <a:pt x="0" y="0"/>
                      </a:moveTo>
                      <a:cubicBezTo>
                        <a:pt x="49" y="8"/>
                        <a:pt x="207" y="46"/>
                        <a:pt x="293" y="50"/>
                      </a:cubicBezTo>
                      <a:cubicBezTo>
                        <a:pt x="379" y="54"/>
                        <a:pt x="471" y="29"/>
                        <a:pt x="518" y="23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69" name="Freeform 1181">
                  <a:extLst>
                    <a:ext uri="{FF2B5EF4-FFF2-40B4-BE49-F238E27FC236}">
                      <a16:creationId xmlns:a16="http://schemas.microsoft.com/office/drawing/2014/main" id="{3B1CB8A8-9010-CC63-EB18-B989D14AD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7236">
                  <a:off x="4368" y="-384"/>
                  <a:ext cx="672" cy="672"/>
                </a:xfrm>
                <a:custGeom>
                  <a:avLst/>
                  <a:gdLst>
                    <a:gd name="T0" fmla="*/ 699 w 576"/>
                    <a:gd name="T1" fmla="*/ 11557 h 504"/>
                    <a:gd name="T2" fmla="*/ 2792 w 576"/>
                    <a:gd name="T3" fmla="*/ 10431 h 504"/>
                    <a:gd name="T4" fmla="*/ 2792 w 576"/>
                    <a:gd name="T5" fmla="*/ 7017 h 504"/>
                    <a:gd name="T6" fmla="*/ 2267 w 576"/>
                    <a:gd name="T7" fmla="*/ 2465 h 504"/>
                    <a:gd name="T8" fmla="*/ 1222 w 576"/>
                    <a:gd name="T9" fmla="*/ 201 h 504"/>
                    <a:gd name="T10" fmla="*/ 438 w 576"/>
                    <a:gd name="T11" fmla="*/ 3604 h 504"/>
                    <a:gd name="T12" fmla="*/ 170 w 576"/>
                    <a:gd name="T13" fmla="*/ 5868 h 504"/>
                    <a:gd name="T14" fmla="*/ 170 w 576"/>
                    <a:gd name="T15" fmla="*/ 9281 h 504"/>
                    <a:gd name="T16" fmla="*/ 170 w 576"/>
                    <a:gd name="T17" fmla="*/ 11557 h 504"/>
                    <a:gd name="T18" fmla="*/ 1222 w 576"/>
                    <a:gd name="T19" fmla="*/ 11557 h 5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76" h="504">
                      <a:moveTo>
                        <a:pt x="128" y="488"/>
                      </a:moveTo>
                      <a:cubicBezTo>
                        <a:pt x="288" y="480"/>
                        <a:pt x="448" y="472"/>
                        <a:pt x="512" y="440"/>
                      </a:cubicBezTo>
                      <a:cubicBezTo>
                        <a:pt x="576" y="408"/>
                        <a:pt x="528" y="352"/>
                        <a:pt x="512" y="296"/>
                      </a:cubicBezTo>
                      <a:cubicBezTo>
                        <a:pt x="496" y="240"/>
                        <a:pt x="464" y="152"/>
                        <a:pt x="416" y="104"/>
                      </a:cubicBezTo>
                      <a:cubicBezTo>
                        <a:pt x="368" y="56"/>
                        <a:pt x="280" y="0"/>
                        <a:pt x="224" y="8"/>
                      </a:cubicBezTo>
                      <a:cubicBezTo>
                        <a:pt x="168" y="16"/>
                        <a:pt x="112" y="112"/>
                        <a:pt x="80" y="152"/>
                      </a:cubicBezTo>
                      <a:cubicBezTo>
                        <a:pt x="48" y="192"/>
                        <a:pt x="40" y="208"/>
                        <a:pt x="32" y="248"/>
                      </a:cubicBezTo>
                      <a:cubicBezTo>
                        <a:pt x="24" y="288"/>
                        <a:pt x="32" y="352"/>
                        <a:pt x="32" y="392"/>
                      </a:cubicBezTo>
                      <a:cubicBezTo>
                        <a:pt x="32" y="432"/>
                        <a:pt x="0" y="472"/>
                        <a:pt x="32" y="488"/>
                      </a:cubicBezTo>
                      <a:cubicBezTo>
                        <a:pt x="64" y="504"/>
                        <a:pt x="184" y="488"/>
                        <a:pt x="224" y="48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C2C00"/>
                    </a:gs>
                    <a:gs pos="50000">
                      <a:srgbClr val="FF3300"/>
                    </a:gs>
                    <a:gs pos="100000">
                      <a:srgbClr val="DC2C00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1421" name="Group 1182">
              <a:extLst>
                <a:ext uri="{FF2B5EF4-FFF2-40B4-BE49-F238E27FC236}">
                  <a16:creationId xmlns:a16="http://schemas.microsoft.com/office/drawing/2014/main" id="{8CFB1E0F-C8EB-1E00-AE75-1DA698ED4DCE}"/>
                </a:ext>
              </a:extLst>
            </p:cNvPr>
            <p:cNvGrpSpPr>
              <a:grpSpLocks/>
            </p:cNvGrpSpPr>
            <p:nvPr/>
          </p:nvGrpSpPr>
          <p:grpSpPr bwMode="auto">
            <a:xfrm rot="-393393">
              <a:off x="4035" y="2352"/>
              <a:ext cx="333" cy="511"/>
              <a:chOff x="576" y="4800"/>
              <a:chExt cx="2118" cy="2628"/>
            </a:xfrm>
          </p:grpSpPr>
          <p:sp>
            <p:nvSpPr>
              <p:cNvPr id="21422" name="Freeform 1183">
                <a:extLst>
                  <a:ext uri="{FF2B5EF4-FFF2-40B4-BE49-F238E27FC236}">
                    <a16:creationId xmlns:a16="http://schemas.microsoft.com/office/drawing/2014/main" id="{9B788458-ECCC-F823-2422-E96064121263}"/>
                  </a:ext>
                </a:extLst>
              </p:cNvPr>
              <p:cNvSpPr>
                <a:spLocks/>
              </p:cNvSpPr>
              <p:nvPr/>
            </p:nvSpPr>
            <p:spPr bwMode="auto">
              <a:xfrm rot="1370582">
                <a:off x="1968" y="5232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20" name="Freeform 1184">
                <a:extLst>
                  <a:ext uri="{FF2B5EF4-FFF2-40B4-BE49-F238E27FC236}">
                    <a16:creationId xmlns:a16="http://schemas.microsoft.com/office/drawing/2014/main" id="{D6E387C4-54E6-BB75-BC90-42CE51F87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4800"/>
                <a:ext cx="2118" cy="2628"/>
              </a:xfrm>
              <a:custGeom>
                <a:avLst/>
                <a:gdLst>
                  <a:gd name="T0" fmla="*/ 2078 w 2118"/>
                  <a:gd name="T1" fmla="*/ 1360 h 2628"/>
                  <a:gd name="T2" fmla="*/ 1859 w 2118"/>
                  <a:gd name="T3" fmla="*/ 1292 h 2628"/>
                  <a:gd name="T4" fmla="*/ 1792 w 2118"/>
                  <a:gd name="T5" fmla="*/ 1175 h 2628"/>
                  <a:gd name="T6" fmla="*/ 1776 w 2118"/>
                  <a:gd name="T7" fmla="*/ 1016 h 2628"/>
                  <a:gd name="T8" fmla="*/ 1736 w 2118"/>
                  <a:gd name="T9" fmla="*/ 885 h 2628"/>
                  <a:gd name="T10" fmla="*/ 1603 w 2118"/>
                  <a:gd name="T11" fmla="*/ 743 h 2628"/>
                  <a:gd name="T12" fmla="*/ 1227 w 2118"/>
                  <a:gd name="T13" fmla="*/ 559 h 2628"/>
                  <a:gd name="T14" fmla="*/ 765 w 2118"/>
                  <a:gd name="T15" fmla="*/ 546 h 2628"/>
                  <a:gd name="T16" fmla="*/ 743 w 2118"/>
                  <a:gd name="T17" fmla="*/ 534 h 2628"/>
                  <a:gd name="T18" fmla="*/ 638 w 2118"/>
                  <a:gd name="T19" fmla="*/ 304 h 2628"/>
                  <a:gd name="T20" fmla="*/ 398 w 2118"/>
                  <a:gd name="T21" fmla="*/ 16 h 2628"/>
                  <a:gd name="T22" fmla="*/ 302 w 2118"/>
                  <a:gd name="T23" fmla="*/ 208 h 2628"/>
                  <a:gd name="T24" fmla="*/ 254 w 2118"/>
                  <a:gd name="T25" fmla="*/ 448 h 2628"/>
                  <a:gd name="T26" fmla="*/ 302 w 2118"/>
                  <a:gd name="T27" fmla="*/ 784 h 2628"/>
                  <a:gd name="T28" fmla="*/ 350 w 2118"/>
                  <a:gd name="T29" fmla="*/ 832 h 2628"/>
                  <a:gd name="T30" fmla="*/ 158 w 2118"/>
                  <a:gd name="T31" fmla="*/ 736 h 2628"/>
                  <a:gd name="T32" fmla="*/ 14 w 2118"/>
                  <a:gd name="T33" fmla="*/ 736 h 2628"/>
                  <a:gd name="T34" fmla="*/ 73 w 2118"/>
                  <a:gd name="T35" fmla="*/ 916 h 2628"/>
                  <a:gd name="T36" fmla="*/ 215 w 2118"/>
                  <a:gd name="T37" fmla="*/ 1000 h 2628"/>
                  <a:gd name="T38" fmla="*/ 62 w 2118"/>
                  <a:gd name="T39" fmla="*/ 1024 h 2628"/>
                  <a:gd name="T40" fmla="*/ 117 w 2118"/>
                  <a:gd name="T41" fmla="*/ 1110 h 2628"/>
                  <a:gd name="T42" fmla="*/ 167 w 2118"/>
                  <a:gd name="T43" fmla="*/ 1235 h 2628"/>
                  <a:gd name="T44" fmla="*/ 198 w 2118"/>
                  <a:gd name="T45" fmla="*/ 1314 h 2628"/>
                  <a:gd name="T46" fmla="*/ 206 w 2118"/>
                  <a:gd name="T47" fmla="*/ 1360 h 2628"/>
                  <a:gd name="T48" fmla="*/ 254 w 2118"/>
                  <a:gd name="T49" fmla="*/ 1696 h 2628"/>
                  <a:gd name="T50" fmla="*/ 423 w 2118"/>
                  <a:gd name="T51" fmla="*/ 1932 h 2628"/>
                  <a:gd name="T52" fmla="*/ 507 w 2118"/>
                  <a:gd name="T53" fmla="*/ 2057 h 2628"/>
                  <a:gd name="T54" fmla="*/ 782 w 2118"/>
                  <a:gd name="T55" fmla="*/ 2608 h 2628"/>
                  <a:gd name="T56" fmla="*/ 1214 w 2118"/>
                  <a:gd name="T57" fmla="*/ 2176 h 2628"/>
                  <a:gd name="T58" fmla="*/ 1484 w 2118"/>
                  <a:gd name="T59" fmla="*/ 2093 h 2628"/>
                  <a:gd name="T60" fmla="*/ 1659 w 2118"/>
                  <a:gd name="T61" fmla="*/ 1985 h 2628"/>
                  <a:gd name="T62" fmla="*/ 1868 w 2118"/>
                  <a:gd name="T63" fmla="*/ 1960 h 2628"/>
                  <a:gd name="T64" fmla="*/ 1926 w 2118"/>
                  <a:gd name="T65" fmla="*/ 1873 h 2628"/>
                  <a:gd name="T66" fmla="*/ 1845 w 2118"/>
                  <a:gd name="T67" fmla="*/ 1811 h 2628"/>
                  <a:gd name="T68" fmla="*/ 1642 w 2118"/>
                  <a:gd name="T69" fmla="*/ 1832 h 2628"/>
                  <a:gd name="T70" fmla="*/ 1508 w 2118"/>
                  <a:gd name="T71" fmla="*/ 1815 h 2628"/>
                  <a:gd name="T72" fmla="*/ 1517 w 2118"/>
                  <a:gd name="T73" fmla="*/ 1765 h 2628"/>
                  <a:gd name="T74" fmla="*/ 1817 w 2118"/>
                  <a:gd name="T75" fmla="*/ 1751 h 2628"/>
                  <a:gd name="T76" fmla="*/ 1951 w 2118"/>
                  <a:gd name="T77" fmla="*/ 1743 h 2628"/>
                  <a:gd name="T78" fmla="*/ 2076 w 2118"/>
                  <a:gd name="T79" fmla="*/ 1648 h 2628"/>
                  <a:gd name="T80" fmla="*/ 2118 w 2118"/>
                  <a:gd name="T81" fmla="*/ 1481 h 2628"/>
                  <a:gd name="T82" fmla="*/ 2078 w 2118"/>
                  <a:gd name="T83" fmla="*/ 1360 h 26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118" h="2628">
                    <a:moveTo>
                      <a:pt x="2078" y="1360"/>
                    </a:moveTo>
                    <a:cubicBezTo>
                      <a:pt x="2035" y="1329"/>
                      <a:pt x="1907" y="1323"/>
                      <a:pt x="1859" y="1292"/>
                    </a:cubicBezTo>
                    <a:cubicBezTo>
                      <a:pt x="1811" y="1261"/>
                      <a:pt x="1806" y="1221"/>
                      <a:pt x="1792" y="1175"/>
                    </a:cubicBezTo>
                    <a:cubicBezTo>
                      <a:pt x="1778" y="1129"/>
                      <a:pt x="1785" y="1064"/>
                      <a:pt x="1776" y="1016"/>
                    </a:cubicBezTo>
                    <a:cubicBezTo>
                      <a:pt x="1767" y="968"/>
                      <a:pt x="1765" y="931"/>
                      <a:pt x="1736" y="885"/>
                    </a:cubicBezTo>
                    <a:cubicBezTo>
                      <a:pt x="1707" y="839"/>
                      <a:pt x="1688" y="797"/>
                      <a:pt x="1603" y="743"/>
                    </a:cubicBezTo>
                    <a:cubicBezTo>
                      <a:pt x="1518" y="689"/>
                      <a:pt x="1367" y="592"/>
                      <a:pt x="1227" y="559"/>
                    </a:cubicBezTo>
                    <a:cubicBezTo>
                      <a:pt x="1087" y="526"/>
                      <a:pt x="846" y="550"/>
                      <a:pt x="765" y="546"/>
                    </a:cubicBezTo>
                    <a:cubicBezTo>
                      <a:pt x="684" y="542"/>
                      <a:pt x="764" y="574"/>
                      <a:pt x="743" y="534"/>
                    </a:cubicBezTo>
                    <a:cubicBezTo>
                      <a:pt x="722" y="494"/>
                      <a:pt x="695" y="390"/>
                      <a:pt x="638" y="304"/>
                    </a:cubicBezTo>
                    <a:cubicBezTo>
                      <a:pt x="581" y="218"/>
                      <a:pt x="454" y="32"/>
                      <a:pt x="398" y="16"/>
                    </a:cubicBezTo>
                    <a:cubicBezTo>
                      <a:pt x="342" y="0"/>
                      <a:pt x="326" y="136"/>
                      <a:pt x="302" y="208"/>
                    </a:cubicBezTo>
                    <a:cubicBezTo>
                      <a:pt x="278" y="280"/>
                      <a:pt x="254" y="352"/>
                      <a:pt x="254" y="448"/>
                    </a:cubicBezTo>
                    <a:cubicBezTo>
                      <a:pt x="254" y="544"/>
                      <a:pt x="286" y="720"/>
                      <a:pt x="302" y="784"/>
                    </a:cubicBezTo>
                    <a:cubicBezTo>
                      <a:pt x="318" y="848"/>
                      <a:pt x="374" y="840"/>
                      <a:pt x="350" y="832"/>
                    </a:cubicBezTo>
                    <a:cubicBezTo>
                      <a:pt x="326" y="824"/>
                      <a:pt x="214" y="752"/>
                      <a:pt x="158" y="736"/>
                    </a:cubicBezTo>
                    <a:cubicBezTo>
                      <a:pt x="102" y="720"/>
                      <a:pt x="28" y="706"/>
                      <a:pt x="14" y="736"/>
                    </a:cubicBezTo>
                    <a:cubicBezTo>
                      <a:pt x="0" y="766"/>
                      <a:pt x="40" y="872"/>
                      <a:pt x="73" y="916"/>
                    </a:cubicBezTo>
                    <a:cubicBezTo>
                      <a:pt x="106" y="960"/>
                      <a:pt x="217" y="982"/>
                      <a:pt x="215" y="1000"/>
                    </a:cubicBezTo>
                    <a:cubicBezTo>
                      <a:pt x="213" y="1018"/>
                      <a:pt x="78" y="1006"/>
                      <a:pt x="62" y="1024"/>
                    </a:cubicBezTo>
                    <a:cubicBezTo>
                      <a:pt x="46" y="1042"/>
                      <a:pt x="100" y="1075"/>
                      <a:pt x="117" y="1110"/>
                    </a:cubicBezTo>
                    <a:cubicBezTo>
                      <a:pt x="134" y="1145"/>
                      <a:pt x="154" y="1201"/>
                      <a:pt x="167" y="1235"/>
                    </a:cubicBezTo>
                    <a:cubicBezTo>
                      <a:pt x="180" y="1269"/>
                      <a:pt x="192" y="1293"/>
                      <a:pt x="198" y="1314"/>
                    </a:cubicBezTo>
                    <a:cubicBezTo>
                      <a:pt x="204" y="1335"/>
                      <a:pt x="197" y="1296"/>
                      <a:pt x="206" y="1360"/>
                    </a:cubicBezTo>
                    <a:cubicBezTo>
                      <a:pt x="215" y="1424"/>
                      <a:pt x="218" y="1601"/>
                      <a:pt x="254" y="1696"/>
                    </a:cubicBezTo>
                    <a:cubicBezTo>
                      <a:pt x="290" y="1791"/>
                      <a:pt x="381" y="1872"/>
                      <a:pt x="423" y="1932"/>
                    </a:cubicBezTo>
                    <a:cubicBezTo>
                      <a:pt x="465" y="1992"/>
                      <a:pt x="447" y="1944"/>
                      <a:pt x="507" y="2057"/>
                    </a:cubicBezTo>
                    <a:cubicBezTo>
                      <a:pt x="567" y="2170"/>
                      <a:pt x="664" y="2588"/>
                      <a:pt x="782" y="2608"/>
                    </a:cubicBezTo>
                    <a:cubicBezTo>
                      <a:pt x="900" y="2628"/>
                      <a:pt x="1097" y="2262"/>
                      <a:pt x="1214" y="2176"/>
                    </a:cubicBezTo>
                    <a:cubicBezTo>
                      <a:pt x="1331" y="2090"/>
                      <a:pt x="1410" y="2125"/>
                      <a:pt x="1484" y="2093"/>
                    </a:cubicBezTo>
                    <a:cubicBezTo>
                      <a:pt x="1558" y="2061"/>
                      <a:pt x="1595" y="2007"/>
                      <a:pt x="1659" y="1985"/>
                    </a:cubicBezTo>
                    <a:cubicBezTo>
                      <a:pt x="1723" y="1963"/>
                      <a:pt x="1824" y="1979"/>
                      <a:pt x="1868" y="1960"/>
                    </a:cubicBezTo>
                    <a:cubicBezTo>
                      <a:pt x="1912" y="1941"/>
                      <a:pt x="1930" y="1898"/>
                      <a:pt x="1926" y="1873"/>
                    </a:cubicBezTo>
                    <a:cubicBezTo>
                      <a:pt x="1922" y="1848"/>
                      <a:pt x="1892" y="1818"/>
                      <a:pt x="1845" y="1811"/>
                    </a:cubicBezTo>
                    <a:cubicBezTo>
                      <a:pt x="1798" y="1804"/>
                      <a:pt x="1698" y="1831"/>
                      <a:pt x="1642" y="1832"/>
                    </a:cubicBezTo>
                    <a:cubicBezTo>
                      <a:pt x="1586" y="1833"/>
                      <a:pt x="1529" y="1826"/>
                      <a:pt x="1508" y="1815"/>
                    </a:cubicBezTo>
                    <a:cubicBezTo>
                      <a:pt x="1487" y="1804"/>
                      <a:pt x="1466" y="1776"/>
                      <a:pt x="1517" y="1765"/>
                    </a:cubicBezTo>
                    <a:cubicBezTo>
                      <a:pt x="1568" y="1754"/>
                      <a:pt x="1745" y="1755"/>
                      <a:pt x="1817" y="1751"/>
                    </a:cubicBezTo>
                    <a:cubicBezTo>
                      <a:pt x="1889" y="1747"/>
                      <a:pt x="1908" y="1760"/>
                      <a:pt x="1951" y="1743"/>
                    </a:cubicBezTo>
                    <a:cubicBezTo>
                      <a:pt x="1994" y="1726"/>
                      <a:pt x="2048" y="1692"/>
                      <a:pt x="2076" y="1648"/>
                    </a:cubicBezTo>
                    <a:cubicBezTo>
                      <a:pt x="2104" y="1604"/>
                      <a:pt x="2118" y="1529"/>
                      <a:pt x="2118" y="1481"/>
                    </a:cubicBezTo>
                    <a:cubicBezTo>
                      <a:pt x="2118" y="1433"/>
                      <a:pt x="2086" y="1385"/>
                      <a:pt x="2078" y="13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424" name="Freeform 1185">
                <a:extLst>
                  <a:ext uri="{FF2B5EF4-FFF2-40B4-BE49-F238E27FC236}">
                    <a16:creationId xmlns:a16="http://schemas.microsoft.com/office/drawing/2014/main" id="{466CA939-DF5A-C385-D48A-CBFFAEDED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6192"/>
                <a:ext cx="626" cy="561"/>
              </a:xfrm>
              <a:custGeom>
                <a:avLst/>
                <a:gdLst>
                  <a:gd name="T0" fmla="*/ 602 w 626"/>
                  <a:gd name="T1" fmla="*/ 0 h 561"/>
                  <a:gd name="T2" fmla="*/ 602 w 626"/>
                  <a:gd name="T3" fmla="*/ 192 h 561"/>
                  <a:gd name="T4" fmla="*/ 500 w 626"/>
                  <a:gd name="T5" fmla="*/ 307 h 561"/>
                  <a:gd name="T6" fmla="*/ 314 w 626"/>
                  <a:gd name="T7" fmla="*/ 336 h 561"/>
                  <a:gd name="T8" fmla="*/ 74 w 626"/>
                  <a:gd name="T9" fmla="*/ 336 h 561"/>
                  <a:gd name="T10" fmla="*/ 122 w 626"/>
                  <a:gd name="T11" fmla="*/ 432 h 561"/>
                  <a:gd name="T12" fmla="*/ 410 w 626"/>
                  <a:gd name="T13" fmla="*/ 432 h 561"/>
                  <a:gd name="T14" fmla="*/ 458 w 626"/>
                  <a:gd name="T15" fmla="*/ 480 h 561"/>
                  <a:gd name="T16" fmla="*/ 410 w 626"/>
                  <a:gd name="T17" fmla="*/ 528 h 561"/>
                  <a:gd name="T18" fmla="*/ 216 w 626"/>
                  <a:gd name="T19" fmla="*/ 549 h 561"/>
                  <a:gd name="T20" fmla="*/ 32 w 626"/>
                  <a:gd name="T21" fmla="*/ 457 h 561"/>
                  <a:gd name="T22" fmla="*/ 26 w 626"/>
                  <a:gd name="T23" fmla="*/ 336 h 561"/>
                  <a:gd name="T24" fmla="*/ 107 w 626"/>
                  <a:gd name="T25" fmla="*/ 240 h 561"/>
                  <a:gd name="T26" fmla="*/ 233 w 626"/>
                  <a:gd name="T27" fmla="*/ 207 h 561"/>
                  <a:gd name="T28" fmla="*/ 400 w 626"/>
                  <a:gd name="T29" fmla="*/ 140 h 561"/>
                  <a:gd name="T30" fmla="*/ 602 w 626"/>
                  <a:gd name="T31" fmla="*/ 0 h 561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26" h="561">
                    <a:moveTo>
                      <a:pt x="602" y="0"/>
                    </a:moveTo>
                    <a:cubicBezTo>
                      <a:pt x="626" y="8"/>
                      <a:pt x="619" y="141"/>
                      <a:pt x="602" y="192"/>
                    </a:cubicBezTo>
                    <a:cubicBezTo>
                      <a:pt x="585" y="243"/>
                      <a:pt x="548" y="283"/>
                      <a:pt x="500" y="307"/>
                    </a:cubicBezTo>
                    <a:cubicBezTo>
                      <a:pt x="452" y="331"/>
                      <a:pt x="385" y="331"/>
                      <a:pt x="314" y="336"/>
                    </a:cubicBezTo>
                    <a:cubicBezTo>
                      <a:pt x="243" y="341"/>
                      <a:pt x="106" y="320"/>
                      <a:pt x="74" y="336"/>
                    </a:cubicBezTo>
                    <a:cubicBezTo>
                      <a:pt x="42" y="352"/>
                      <a:pt x="66" y="416"/>
                      <a:pt x="122" y="432"/>
                    </a:cubicBezTo>
                    <a:cubicBezTo>
                      <a:pt x="178" y="448"/>
                      <a:pt x="354" y="424"/>
                      <a:pt x="410" y="432"/>
                    </a:cubicBezTo>
                    <a:cubicBezTo>
                      <a:pt x="466" y="440"/>
                      <a:pt x="458" y="464"/>
                      <a:pt x="458" y="480"/>
                    </a:cubicBezTo>
                    <a:cubicBezTo>
                      <a:pt x="458" y="496"/>
                      <a:pt x="450" y="517"/>
                      <a:pt x="410" y="528"/>
                    </a:cubicBezTo>
                    <a:cubicBezTo>
                      <a:pt x="370" y="539"/>
                      <a:pt x="279" y="561"/>
                      <a:pt x="216" y="549"/>
                    </a:cubicBezTo>
                    <a:cubicBezTo>
                      <a:pt x="153" y="537"/>
                      <a:pt x="64" y="492"/>
                      <a:pt x="32" y="457"/>
                    </a:cubicBezTo>
                    <a:cubicBezTo>
                      <a:pt x="0" y="422"/>
                      <a:pt x="14" y="372"/>
                      <a:pt x="26" y="336"/>
                    </a:cubicBezTo>
                    <a:cubicBezTo>
                      <a:pt x="38" y="300"/>
                      <a:pt x="72" y="262"/>
                      <a:pt x="107" y="240"/>
                    </a:cubicBezTo>
                    <a:cubicBezTo>
                      <a:pt x="142" y="218"/>
                      <a:pt x="184" y="224"/>
                      <a:pt x="233" y="207"/>
                    </a:cubicBezTo>
                    <a:cubicBezTo>
                      <a:pt x="282" y="190"/>
                      <a:pt x="338" y="174"/>
                      <a:pt x="400" y="140"/>
                    </a:cubicBezTo>
                    <a:cubicBezTo>
                      <a:pt x="462" y="106"/>
                      <a:pt x="560" y="29"/>
                      <a:pt x="602" y="0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5" name="Freeform 1186">
                <a:extLst>
                  <a:ext uri="{FF2B5EF4-FFF2-40B4-BE49-F238E27FC236}">
                    <a16:creationId xmlns:a16="http://schemas.microsoft.com/office/drawing/2014/main" id="{4840E5F5-6C68-CCDA-D4F3-47E6D9263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5704"/>
                <a:ext cx="680" cy="248"/>
              </a:xfrm>
              <a:custGeom>
                <a:avLst/>
                <a:gdLst>
                  <a:gd name="T0" fmla="*/ 680 w 680"/>
                  <a:gd name="T1" fmla="*/ 152 h 248"/>
                  <a:gd name="T2" fmla="*/ 536 w 680"/>
                  <a:gd name="T3" fmla="*/ 104 h 248"/>
                  <a:gd name="T4" fmla="*/ 152 w 680"/>
                  <a:gd name="T5" fmla="*/ 8 h 248"/>
                  <a:gd name="T6" fmla="*/ 8 w 680"/>
                  <a:gd name="T7" fmla="*/ 56 h 248"/>
                  <a:gd name="T8" fmla="*/ 200 w 680"/>
                  <a:gd name="T9" fmla="*/ 152 h 248"/>
                  <a:gd name="T10" fmla="*/ 536 w 680"/>
                  <a:gd name="T11" fmla="*/ 248 h 248"/>
                  <a:gd name="T12" fmla="*/ 68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6" name="Freeform 1187">
                <a:extLst>
                  <a:ext uri="{FF2B5EF4-FFF2-40B4-BE49-F238E27FC236}">
                    <a16:creationId xmlns:a16="http://schemas.microsoft.com/office/drawing/2014/main" id="{83CADA98-1C7A-566C-86DF-F311BA5DB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" y="6016"/>
                <a:ext cx="1104" cy="904"/>
              </a:xfrm>
              <a:custGeom>
                <a:avLst/>
                <a:gdLst>
                  <a:gd name="T0" fmla="*/ 56 w 1104"/>
                  <a:gd name="T1" fmla="*/ 80 h 904"/>
                  <a:gd name="T2" fmla="*/ 56 w 1104"/>
                  <a:gd name="T3" fmla="*/ 128 h 904"/>
                  <a:gd name="T4" fmla="*/ 152 w 1104"/>
                  <a:gd name="T5" fmla="*/ 368 h 904"/>
                  <a:gd name="T6" fmla="*/ 392 w 1104"/>
                  <a:gd name="T7" fmla="*/ 560 h 904"/>
                  <a:gd name="T8" fmla="*/ 728 w 1104"/>
                  <a:gd name="T9" fmla="*/ 752 h 904"/>
                  <a:gd name="T10" fmla="*/ 1064 w 1104"/>
                  <a:gd name="T11" fmla="*/ 800 h 904"/>
                  <a:gd name="T12" fmla="*/ 968 w 1104"/>
                  <a:gd name="T13" fmla="*/ 896 h 904"/>
                  <a:gd name="T14" fmla="*/ 488 w 1104"/>
                  <a:gd name="T15" fmla="*/ 848 h 904"/>
                  <a:gd name="T16" fmla="*/ 200 w 1104"/>
                  <a:gd name="T17" fmla="*/ 704 h 904"/>
                  <a:gd name="T18" fmla="*/ 56 w 1104"/>
                  <a:gd name="T19" fmla="*/ 464 h 904"/>
                  <a:gd name="T20" fmla="*/ 8 w 1104"/>
                  <a:gd name="T21" fmla="*/ 224 h 904"/>
                  <a:gd name="T22" fmla="*/ 8 w 1104"/>
                  <a:gd name="T23" fmla="*/ 32 h 904"/>
                  <a:gd name="T24" fmla="*/ 56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7" name="Freeform 1188">
                <a:extLst>
                  <a:ext uri="{FF2B5EF4-FFF2-40B4-BE49-F238E27FC236}">
                    <a16:creationId xmlns:a16="http://schemas.microsoft.com/office/drawing/2014/main" id="{A12402C0-70F8-6EB4-67C0-7015557E2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4896"/>
                <a:ext cx="400" cy="416"/>
              </a:xfrm>
              <a:custGeom>
                <a:avLst/>
                <a:gdLst>
                  <a:gd name="T0" fmla="*/ 368 w 400"/>
                  <a:gd name="T1" fmla="*/ 384 h 416"/>
                  <a:gd name="T2" fmla="*/ 368 w 400"/>
                  <a:gd name="T3" fmla="*/ 336 h 416"/>
                  <a:gd name="T4" fmla="*/ 176 w 400"/>
                  <a:gd name="T5" fmla="*/ 48 h 416"/>
                  <a:gd name="T6" fmla="*/ 32 w 400"/>
                  <a:gd name="T7" fmla="*/ 48 h 416"/>
                  <a:gd name="T8" fmla="*/ 32 w 400"/>
                  <a:gd name="T9" fmla="*/ 192 h 416"/>
                  <a:gd name="T10" fmla="*/ 224 w 400"/>
                  <a:gd name="T11" fmla="*/ 384 h 416"/>
                  <a:gd name="T12" fmla="*/ 368 w 400"/>
                  <a:gd name="T13" fmla="*/ 384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8" name="Freeform 1189">
                <a:extLst>
                  <a:ext uri="{FF2B5EF4-FFF2-40B4-BE49-F238E27FC236}">
                    <a16:creationId xmlns:a16="http://schemas.microsoft.com/office/drawing/2014/main" id="{1E5357AB-5E81-0719-B40B-FA35A0A5C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8" y="5601"/>
                <a:ext cx="618" cy="255"/>
              </a:xfrm>
              <a:custGeom>
                <a:avLst/>
                <a:gdLst>
                  <a:gd name="T0" fmla="*/ 618 w 618"/>
                  <a:gd name="T1" fmla="*/ 255 h 255"/>
                  <a:gd name="T2" fmla="*/ 459 w 618"/>
                  <a:gd name="T3" fmla="*/ 205 h 255"/>
                  <a:gd name="T4" fmla="*/ 267 w 618"/>
                  <a:gd name="T5" fmla="*/ 130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29" name="Freeform 1190">
                <a:extLst>
                  <a:ext uri="{FF2B5EF4-FFF2-40B4-BE49-F238E27FC236}">
                    <a16:creationId xmlns:a16="http://schemas.microsoft.com/office/drawing/2014/main" id="{FCE14A01-61E6-8E69-E1B4-DC3E30CCC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6" y="5808"/>
                <a:ext cx="906" cy="508"/>
              </a:xfrm>
              <a:custGeom>
                <a:avLst/>
                <a:gdLst>
                  <a:gd name="T0" fmla="*/ 310 w 906"/>
                  <a:gd name="T1" fmla="*/ 58 h 508"/>
                  <a:gd name="T2" fmla="*/ 43 w 906"/>
                  <a:gd name="T3" fmla="*/ 0 h 508"/>
                  <a:gd name="T4" fmla="*/ 51 w 906"/>
                  <a:gd name="T5" fmla="*/ 58 h 508"/>
                  <a:gd name="T6" fmla="*/ 218 w 906"/>
                  <a:gd name="T7" fmla="*/ 167 h 508"/>
                  <a:gd name="T8" fmla="*/ 365 w 906"/>
                  <a:gd name="T9" fmla="*/ 223 h 508"/>
                  <a:gd name="T10" fmla="*/ 142 w 906"/>
                  <a:gd name="T11" fmla="*/ 152 h 508"/>
                  <a:gd name="T12" fmla="*/ 209 w 906"/>
                  <a:gd name="T13" fmla="*/ 236 h 508"/>
                  <a:gd name="T14" fmla="*/ 394 w 906"/>
                  <a:gd name="T15" fmla="*/ 367 h 508"/>
                  <a:gd name="T16" fmla="*/ 605 w 906"/>
                  <a:gd name="T17" fmla="*/ 319 h 508"/>
                  <a:gd name="T18" fmla="*/ 413 w 906"/>
                  <a:gd name="T19" fmla="*/ 415 h 508"/>
                  <a:gd name="T20" fmla="*/ 557 w 906"/>
                  <a:gd name="T21" fmla="*/ 463 h 508"/>
                  <a:gd name="T22" fmla="*/ 797 w 906"/>
                  <a:gd name="T23" fmla="*/ 415 h 508"/>
                  <a:gd name="T24" fmla="*/ 893 w 906"/>
                  <a:gd name="T25" fmla="*/ 319 h 508"/>
                  <a:gd name="T26" fmla="*/ 874 w 906"/>
                  <a:gd name="T27" fmla="*/ 354 h 508"/>
                  <a:gd name="T28" fmla="*/ 732 w 906"/>
                  <a:gd name="T29" fmla="*/ 488 h 508"/>
                  <a:gd name="T30" fmla="*/ 903 w 906"/>
                  <a:gd name="T31" fmla="*/ 476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0" name="Freeform 1191">
                <a:extLst>
                  <a:ext uri="{FF2B5EF4-FFF2-40B4-BE49-F238E27FC236}">
                    <a16:creationId xmlns:a16="http://schemas.microsoft.com/office/drawing/2014/main" id="{007BFF0B-4F65-6564-D78B-D8CD72D03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6096"/>
                <a:ext cx="56" cy="336"/>
              </a:xfrm>
              <a:custGeom>
                <a:avLst/>
                <a:gdLst>
                  <a:gd name="T0" fmla="*/ 56 w 56"/>
                  <a:gd name="T1" fmla="*/ 0 h 336"/>
                  <a:gd name="T2" fmla="*/ 8 w 56"/>
                  <a:gd name="T3" fmla="*/ 96 h 336"/>
                  <a:gd name="T4" fmla="*/ 8 w 56"/>
                  <a:gd name="T5" fmla="*/ 33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1" name="Freeform 1192">
                <a:extLst>
                  <a:ext uri="{FF2B5EF4-FFF2-40B4-BE49-F238E27FC236}">
                    <a16:creationId xmlns:a16="http://schemas.microsoft.com/office/drawing/2014/main" id="{EA479CEB-CD25-FA22-3644-790666E6B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4" y="6288"/>
                <a:ext cx="104" cy="384"/>
              </a:xfrm>
              <a:custGeom>
                <a:avLst/>
                <a:gdLst>
                  <a:gd name="T0" fmla="*/ 56 w 104"/>
                  <a:gd name="T1" fmla="*/ 0 h 384"/>
                  <a:gd name="T2" fmla="*/ 8 w 104"/>
                  <a:gd name="T3" fmla="*/ 144 h 384"/>
                  <a:gd name="T4" fmla="*/ 104 w 104"/>
                  <a:gd name="T5" fmla="*/ 384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2" name="Freeform 1193">
                <a:extLst>
                  <a:ext uri="{FF2B5EF4-FFF2-40B4-BE49-F238E27FC236}">
                    <a16:creationId xmlns:a16="http://schemas.microsoft.com/office/drawing/2014/main" id="{B0C17AE8-5B4A-58C8-AF53-C1D64F3A6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7" y="6465"/>
                <a:ext cx="148" cy="318"/>
              </a:xfrm>
              <a:custGeom>
                <a:avLst/>
                <a:gdLst>
                  <a:gd name="T0" fmla="*/ 64 w 148"/>
                  <a:gd name="T1" fmla="*/ 0 h 318"/>
                  <a:gd name="T2" fmla="*/ 14 w 148"/>
                  <a:gd name="T3" fmla="*/ 134 h 318"/>
                  <a:gd name="T4" fmla="*/ 148 w 148"/>
                  <a:gd name="T5" fmla="*/ 31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3" name="Freeform 1194">
                <a:extLst>
                  <a:ext uri="{FF2B5EF4-FFF2-40B4-BE49-F238E27FC236}">
                    <a16:creationId xmlns:a16="http://schemas.microsoft.com/office/drawing/2014/main" id="{F82714AE-392C-3FFA-C387-76A3F4EFEE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0" y="6576"/>
                <a:ext cx="56" cy="240"/>
              </a:xfrm>
              <a:custGeom>
                <a:avLst/>
                <a:gdLst>
                  <a:gd name="T0" fmla="*/ 8 w 56"/>
                  <a:gd name="T1" fmla="*/ 0 h 240"/>
                  <a:gd name="T2" fmla="*/ 8 w 56"/>
                  <a:gd name="T3" fmla="*/ 144 h 240"/>
                  <a:gd name="T4" fmla="*/ 56 w 56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4" name="Freeform 1195">
                <a:extLst>
                  <a:ext uri="{FF2B5EF4-FFF2-40B4-BE49-F238E27FC236}">
                    <a16:creationId xmlns:a16="http://schemas.microsoft.com/office/drawing/2014/main" id="{E1FB898C-0CFA-D6D5-7C17-4562D6C69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8" y="6672"/>
                <a:ext cx="112" cy="192"/>
              </a:xfrm>
              <a:custGeom>
                <a:avLst/>
                <a:gdLst>
                  <a:gd name="T0" fmla="*/ 16 w 112"/>
                  <a:gd name="T1" fmla="*/ 0 h 192"/>
                  <a:gd name="T2" fmla="*/ 16 w 112"/>
                  <a:gd name="T3" fmla="*/ 96 h 192"/>
                  <a:gd name="T4" fmla="*/ 112 w 112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5" name="Freeform 1196">
                <a:extLst>
                  <a:ext uri="{FF2B5EF4-FFF2-40B4-BE49-F238E27FC236}">
                    <a16:creationId xmlns:a16="http://schemas.microsoft.com/office/drawing/2014/main" id="{124FF5F8-C395-357E-B379-C12EF8C3C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6672"/>
                <a:ext cx="112" cy="240"/>
              </a:xfrm>
              <a:custGeom>
                <a:avLst/>
                <a:gdLst>
                  <a:gd name="T0" fmla="*/ 16 w 112"/>
                  <a:gd name="T1" fmla="*/ 0 h 240"/>
                  <a:gd name="T2" fmla="*/ 16 w 112"/>
                  <a:gd name="T3" fmla="*/ 144 h 240"/>
                  <a:gd name="T4" fmla="*/ 112 w 11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6" name="Freeform 1197">
                <a:extLst>
                  <a:ext uri="{FF2B5EF4-FFF2-40B4-BE49-F238E27FC236}">
                    <a16:creationId xmlns:a16="http://schemas.microsoft.com/office/drawing/2014/main" id="{4A1BB4A7-6A20-3392-E1E1-34C3CD928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6733"/>
                <a:ext cx="113" cy="179"/>
              </a:xfrm>
              <a:custGeom>
                <a:avLst/>
                <a:gdLst>
                  <a:gd name="T0" fmla="*/ 9 w 113"/>
                  <a:gd name="T1" fmla="*/ 0 h 179"/>
                  <a:gd name="T2" fmla="*/ 17 w 113"/>
                  <a:gd name="T3" fmla="*/ 131 h 179"/>
                  <a:gd name="T4" fmla="*/ 113 w 113"/>
                  <a:gd name="T5" fmla="*/ 179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7" name="Freeform 1198">
                <a:extLst>
                  <a:ext uri="{FF2B5EF4-FFF2-40B4-BE49-F238E27FC236}">
                    <a16:creationId xmlns:a16="http://schemas.microsoft.com/office/drawing/2014/main" id="{A4BCCAEA-3D05-DA34-4898-3FE781177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6768"/>
                <a:ext cx="144" cy="144"/>
              </a:xfrm>
              <a:custGeom>
                <a:avLst/>
                <a:gdLst>
                  <a:gd name="T0" fmla="*/ 0 w 144"/>
                  <a:gd name="T1" fmla="*/ 0 h 144"/>
                  <a:gd name="T2" fmla="*/ 48 w 144"/>
                  <a:gd name="T3" fmla="*/ 96 h 144"/>
                  <a:gd name="T4" fmla="*/ 144 w 144"/>
                  <a:gd name="T5" fmla="*/ 144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38" name="Oval 1199">
                <a:extLst>
                  <a:ext uri="{FF2B5EF4-FFF2-40B4-BE49-F238E27FC236}">
                    <a16:creationId xmlns:a16="http://schemas.microsoft.com/office/drawing/2014/main" id="{0309432E-5B2F-D91E-EAF1-B1B79A0B7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056205">
                <a:off x="1808" y="5896"/>
                <a:ext cx="336" cy="268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39" name="Oval 1200">
                <a:extLst>
                  <a:ext uri="{FF2B5EF4-FFF2-40B4-BE49-F238E27FC236}">
                    <a16:creationId xmlns:a16="http://schemas.microsoft.com/office/drawing/2014/main" id="{BAF1978A-9DD2-5800-7D6E-55BB25199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3821939">
                <a:off x="1944" y="5976"/>
                <a:ext cx="144" cy="192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1440" name="Freeform 1201">
                <a:extLst>
                  <a:ext uri="{FF2B5EF4-FFF2-40B4-BE49-F238E27FC236}">
                    <a16:creationId xmlns:a16="http://schemas.microsoft.com/office/drawing/2014/main" id="{3690EDB8-AA09-BD35-F290-1263229D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0" y="5316"/>
                <a:ext cx="401" cy="300"/>
              </a:xfrm>
              <a:custGeom>
                <a:avLst/>
                <a:gdLst>
                  <a:gd name="T0" fmla="*/ 401 w 401"/>
                  <a:gd name="T1" fmla="*/ 2 h 300"/>
                  <a:gd name="T2" fmla="*/ 292 w 401"/>
                  <a:gd name="T3" fmla="*/ 27 h 300"/>
                  <a:gd name="T4" fmla="*/ 108 w 401"/>
                  <a:gd name="T5" fmla="*/ 167 h 300"/>
                  <a:gd name="T6" fmla="*/ 0 w 401"/>
                  <a:gd name="T7" fmla="*/ 300 h 30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1" h="300">
                    <a:moveTo>
                      <a:pt x="401" y="2"/>
                    </a:moveTo>
                    <a:cubicBezTo>
                      <a:pt x="382" y="6"/>
                      <a:pt x="341" y="0"/>
                      <a:pt x="292" y="27"/>
                    </a:cubicBezTo>
                    <a:cubicBezTo>
                      <a:pt x="243" y="54"/>
                      <a:pt x="157" y="122"/>
                      <a:pt x="108" y="167"/>
                    </a:cubicBezTo>
                    <a:cubicBezTo>
                      <a:pt x="59" y="212"/>
                      <a:pt x="23" y="256"/>
                      <a:pt x="0" y="3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1" name="Freeform 1202">
                <a:extLst>
                  <a:ext uri="{FF2B5EF4-FFF2-40B4-BE49-F238E27FC236}">
                    <a16:creationId xmlns:a16="http://schemas.microsoft.com/office/drawing/2014/main" id="{0FBD68A9-C60F-DFF0-28D3-A310A90BB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5136"/>
                <a:ext cx="504" cy="592"/>
              </a:xfrm>
              <a:custGeom>
                <a:avLst/>
                <a:gdLst>
                  <a:gd name="T0" fmla="*/ 24 w 504"/>
                  <a:gd name="T1" fmla="*/ 536 h 592"/>
                  <a:gd name="T2" fmla="*/ 168 w 504"/>
                  <a:gd name="T3" fmla="*/ 200 h 592"/>
                  <a:gd name="T4" fmla="*/ 456 w 504"/>
                  <a:gd name="T5" fmla="*/ 8 h 592"/>
                  <a:gd name="T6" fmla="*/ 456 w 504"/>
                  <a:gd name="T7" fmla="*/ 248 h 592"/>
                  <a:gd name="T8" fmla="*/ 312 w 504"/>
                  <a:gd name="T9" fmla="*/ 536 h 592"/>
                  <a:gd name="T10" fmla="*/ 24 w 504"/>
                  <a:gd name="T11" fmla="*/ 536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2" name="Freeform 1203">
                <a:extLst>
                  <a:ext uri="{FF2B5EF4-FFF2-40B4-BE49-F238E27FC236}">
                    <a16:creationId xmlns:a16="http://schemas.microsoft.com/office/drawing/2014/main" id="{A4DF1792-4095-B513-8D61-29B738A08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6096"/>
                <a:ext cx="128" cy="128"/>
              </a:xfrm>
              <a:custGeom>
                <a:avLst/>
                <a:gdLst>
                  <a:gd name="T0" fmla="*/ 16 w 128"/>
                  <a:gd name="T1" fmla="*/ 16 h 128"/>
                  <a:gd name="T2" fmla="*/ 16 w 128"/>
                  <a:gd name="T3" fmla="*/ 64 h 128"/>
                  <a:gd name="T4" fmla="*/ 64 w 128"/>
                  <a:gd name="T5" fmla="*/ 112 h 128"/>
                  <a:gd name="T6" fmla="*/ 112 w 128"/>
                  <a:gd name="T7" fmla="*/ 112 h 128"/>
                  <a:gd name="T8" fmla="*/ 112 w 128"/>
                  <a:gd name="T9" fmla="*/ 16 h 128"/>
                  <a:gd name="T10" fmla="*/ 16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3" name="Freeform 1204">
                <a:extLst>
                  <a:ext uri="{FF2B5EF4-FFF2-40B4-BE49-F238E27FC236}">
                    <a16:creationId xmlns:a16="http://schemas.microsoft.com/office/drawing/2014/main" id="{FE731B8A-968C-925E-B07F-D0CBD540A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2" y="4917"/>
                <a:ext cx="55" cy="277"/>
              </a:xfrm>
              <a:custGeom>
                <a:avLst/>
                <a:gdLst>
                  <a:gd name="T0" fmla="*/ 10 w 55"/>
                  <a:gd name="T1" fmla="*/ 0 h 277"/>
                  <a:gd name="T2" fmla="*/ 7 w 55"/>
                  <a:gd name="T3" fmla="*/ 229 h 277"/>
                  <a:gd name="T4" fmla="*/ 55 w 55"/>
                  <a:gd name="T5" fmla="*/ 277 h 27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5" h="277">
                    <a:moveTo>
                      <a:pt x="10" y="0"/>
                    </a:moveTo>
                    <a:cubicBezTo>
                      <a:pt x="8" y="38"/>
                      <a:pt x="0" y="183"/>
                      <a:pt x="7" y="229"/>
                    </a:cubicBezTo>
                    <a:cubicBezTo>
                      <a:pt x="14" y="275"/>
                      <a:pt x="47" y="269"/>
                      <a:pt x="55" y="27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4" name="Freeform 1205">
                <a:extLst>
                  <a:ext uri="{FF2B5EF4-FFF2-40B4-BE49-F238E27FC236}">
                    <a16:creationId xmlns:a16="http://schemas.microsoft.com/office/drawing/2014/main" id="{DADF1966-498A-E752-37A0-BF213490E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126"/>
                <a:ext cx="159" cy="200"/>
              </a:xfrm>
              <a:custGeom>
                <a:avLst/>
                <a:gdLst>
                  <a:gd name="T0" fmla="*/ 0 w 159"/>
                  <a:gd name="T1" fmla="*/ 0 h 200"/>
                  <a:gd name="T2" fmla="*/ 69 w 159"/>
                  <a:gd name="T3" fmla="*/ 154 h 200"/>
                  <a:gd name="T4" fmla="*/ 159 w 159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5" name="Freeform 1206">
                <a:extLst>
                  <a:ext uri="{FF2B5EF4-FFF2-40B4-BE49-F238E27FC236}">
                    <a16:creationId xmlns:a16="http://schemas.microsoft.com/office/drawing/2014/main" id="{BA587D34-D1ED-741D-DD75-3FC94A194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3" y="5276"/>
                <a:ext cx="134" cy="209"/>
              </a:xfrm>
              <a:custGeom>
                <a:avLst/>
                <a:gdLst>
                  <a:gd name="T0" fmla="*/ 0 w 134"/>
                  <a:gd name="T1" fmla="*/ 0 h 209"/>
                  <a:gd name="T2" fmla="*/ 17 w 134"/>
                  <a:gd name="T3" fmla="*/ 92 h 209"/>
                  <a:gd name="T4" fmla="*/ 67 w 134"/>
                  <a:gd name="T5" fmla="*/ 158 h 209"/>
                  <a:gd name="T6" fmla="*/ 134 w 134"/>
                  <a:gd name="T7" fmla="*/ 209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46" name="Freeform 1207">
                <a:extLst>
                  <a:ext uri="{FF2B5EF4-FFF2-40B4-BE49-F238E27FC236}">
                    <a16:creationId xmlns:a16="http://schemas.microsoft.com/office/drawing/2014/main" id="{A6AEBCE8-7491-FAF3-C734-C2FC58A235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0" y="5418"/>
                <a:ext cx="92" cy="200"/>
              </a:xfrm>
              <a:custGeom>
                <a:avLst/>
                <a:gdLst>
                  <a:gd name="T0" fmla="*/ 0 w 92"/>
                  <a:gd name="T1" fmla="*/ 0 h 200"/>
                  <a:gd name="T2" fmla="*/ 17 w 92"/>
                  <a:gd name="T3" fmla="*/ 150 h 200"/>
                  <a:gd name="T4" fmla="*/ 92 w 92"/>
                  <a:gd name="T5" fmla="*/ 200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5545" name="Group 1209">
            <a:extLst>
              <a:ext uri="{FF2B5EF4-FFF2-40B4-BE49-F238E27FC236}">
                <a16:creationId xmlns:a16="http://schemas.microsoft.com/office/drawing/2014/main" id="{45215E24-9BCD-131C-4DC4-A7DD0704CB33}"/>
              </a:ext>
            </a:extLst>
          </p:cNvPr>
          <p:cNvGrpSpPr>
            <a:grpSpLocks/>
          </p:cNvGrpSpPr>
          <p:nvPr/>
        </p:nvGrpSpPr>
        <p:grpSpPr bwMode="auto">
          <a:xfrm>
            <a:off x="6540500" y="3886200"/>
            <a:ext cx="1981200" cy="2667000"/>
            <a:chOff x="576" y="192"/>
            <a:chExt cx="4107" cy="4543"/>
          </a:xfrm>
        </p:grpSpPr>
        <p:grpSp>
          <p:nvGrpSpPr>
            <p:cNvPr id="21347" name="Group 1210">
              <a:extLst>
                <a:ext uri="{FF2B5EF4-FFF2-40B4-BE49-F238E27FC236}">
                  <a16:creationId xmlns:a16="http://schemas.microsoft.com/office/drawing/2014/main" id="{0B6EC448-D7BC-F608-8A61-1C4E99E169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6" y="3648"/>
              <a:ext cx="795" cy="1087"/>
              <a:chOff x="2400" y="3648"/>
              <a:chExt cx="795" cy="1087"/>
            </a:xfrm>
          </p:grpSpPr>
          <p:sp>
            <p:nvSpPr>
              <p:cNvPr id="21418" name="Freeform 1211">
                <a:extLst>
                  <a:ext uri="{FF2B5EF4-FFF2-40B4-BE49-F238E27FC236}">
                    <a16:creationId xmlns:a16="http://schemas.microsoft.com/office/drawing/2014/main" id="{BE6F7322-D38D-0145-B2EA-0FD7E82B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48" name="Freeform 1212">
                <a:extLst>
                  <a:ext uri="{FF2B5EF4-FFF2-40B4-BE49-F238E27FC236}">
                    <a16:creationId xmlns:a16="http://schemas.microsoft.com/office/drawing/2014/main" id="{46C17963-ABBA-B81F-9F24-3F278DA41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9" y="3648"/>
                <a:ext cx="556" cy="795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sp>
          <p:nvSpPr>
            <p:cNvPr id="15549" name="Freeform 1213">
              <a:extLst>
                <a:ext uri="{FF2B5EF4-FFF2-40B4-BE49-F238E27FC236}">
                  <a16:creationId xmlns:a16="http://schemas.microsoft.com/office/drawing/2014/main" id="{62362A5A-ADF5-E75F-8844-D6AC27DFD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502"/>
              <a:ext cx="507" cy="922"/>
            </a:xfrm>
            <a:custGeom>
              <a:avLst/>
              <a:gdLst>
                <a:gd name="T0" fmla="*/ 82 w 504"/>
                <a:gd name="T1" fmla="*/ 140 h 921"/>
                <a:gd name="T2" fmla="*/ 26 w 504"/>
                <a:gd name="T3" fmla="*/ 432 h 921"/>
                <a:gd name="T4" fmla="*/ 26 w 504"/>
                <a:gd name="T5" fmla="*/ 805 h 921"/>
                <a:gd name="T6" fmla="*/ 180 w 504"/>
                <a:gd name="T7" fmla="*/ 918 h 921"/>
                <a:gd name="T8" fmla="*/ 293 w 504"/>
                <a:gd name="T9" fmla="*/ 821 h 921"/>
                <a:gd name="T10" fmla="*/ 391 w 504"/>
                <a:gd name="T11" fmla="*/ 432 h 921"/>
                <a:gd name="T12" fmla="*/ 461 w 504"/>
                <a:gd name="T13" fmla="*/ 49 h 921"/>
                <a:gd name="T14" fmla="*/ 131 w 504"/>
                <a:gd name="T15" fmla="*/ 140 h 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504" h="921">
                  <a:moveTo>
                    <a:pt x="82" y="140"/>
                  </a:moveTo>
                  <a:cubicBezTo>
                    <a:pt x="73" y="189"/>
                    <a:pt x="35" y="321"/>
                    <a:pt x="26" y="432"/>
                  </a:cubicBezTo>
                  <a:cubicBezTo>
                    <a:pt x="17" y="543"/>
                    <a:pt x="0" y="724"/>
                    <a:pt x="26" y="805"/>
                  </a:cubicBezTo>
                  <a:cubicBezTo>
                    <a:pt x="52" y="886"/>
                    <a:pt x="136" y="915"/>
                    <a:pt x="180" y="918"/>
                  </a:cubicBezTo>
                  <a:cubicBezTo>
                    <a:pt x="224" y="921"/>
                    <a:pt x="258" y="902"/>
                    <a:pt x="293" y="821"/>
                  </a:cubicBezTo>
                  <a:cubicBezTo>
                    <a:pt x="328" y="740"/>
                    <a:pt x="363" y="561"/>
                    <a:pt x="391" y="432"/>
                  </a:cubicBezTo>
                  <a:cubicBezTo>
                    <a:pt x="419" y="303"/>
                    <a:pt x="504" y="98"/>
                    <a:pt x="461" y="49"/>
                  </a:cubicBezTo>
                  <a:cubicBezTo>
                    <a:pt x="418" y="0"/>
                    <a:pt x="200" y="121"/>
                    <a:pt x="131" y="140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66275"/>
                    <a:invGamma/>
                  </a:schemeClr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1349" name="Freeform 1214">
              <a:extLst>
                <a:ext uri="{FF2B5EF4-FFF2-40B4-BE49-F238E27FC236}">
                  <a16:creationId xmlns:a16="http://schemas.microsoft.com/office/drawing/2014/main" id="{EDC46169-2F90-03C7-D703-164FB9483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4275"/>
              <a:ext cx="460" cy="372"/>
            </a:xfrm>
            <a:custGeom>
              <a:avLst/>
              <a:gdLst>
                <a:gd name="T0" fmla="*/ 99 w 460"/>
                <a:gd name="T1" fmla="*/ 45 h 372"/>
                <a:gd name="T2" fmla="*/ 14 w 460"/>
                <a:gd name="T3" fmla="*/ 244 h 372"/>
                <a:gd name="T4" fmla="*/ 30 w 460"/>
                <a:gd name="T5" fmla="*/ 365 h 372"/>
                <a:gd name="T6" fmla="*/ 195 w 460"/>
                <a:gd name="T7" fmla="*/ 285 h 372"/>
                <a:gd name="T8" fmla="*/ 291 w 460"/>
                <a:gd name="T9" fmla="*/ 189 h 372"/>
                <a:gd name="T10" fmla="*/ 435 w 460"/>
                <a:gd name="T11" fmla="*/ 285 h 372"/>
                <a:gd name="T12" fmla="*/ 436 w 460"/>
                <a:gd name="T13" fmla="*/ 33 h 372"/>
                <a:gd name="T14" fmla="*/ 291 w 460"/>
                <a:gd name="T15" fmla="*/ 93 h 372"/>
                <a:gd name="T16" fmla="*/ 127 w 460"/>
                <a:gd name="T17" fmla="*/ 0 h 3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0" h="372">
                  <a:moveTo>
                    <a:pt x="99" y="45"/>
                  </a:moveTo>
                  <a:cubicBezTo>
                    <a:pt x="85" y="78"/>
                    <a:pt x="25" y="191"/>
                    <a:pt x="14" y="244"/>
                  </a:cubicBezTo>
                  <a:cubicBezTo>
                    <a:pt x="3" y="297"/>
                    <a:pt x="0" y="358"/>
                    <a:pt x="30" y="365"/>
                  </a:cubicBezTo>
                  <a:cubicBezTo>
                    <a:pt x="60" y="372"/>
                    <a:pt x="152" y="314"/>
                    <a:pt x="195" y="285"/>
                  </a:cubicBezTo>
                  <a:cubicBezTo>
                    <a:pt x="238" y="256"/>
                    <a:pt x="251" y="189"/>
                    <a:pt x="291" y="189"/>
                  </a:cubicBezTo>
                  <a:cubicBezTo>
                    <a:pt x="331" y="189"/>
                    <a:pt x="411" y="311"/>
                    <a:pt x="435" y="285"/>
                  </a:cubicBezTo>
                  <a:cubicBezTo>
                    <a:pt x="459" y="259"/>
                    <a:pt x="460" y="65"/>
                    <a:pt x="436" y="33"/>
                  </a:cubicBezTo>
                  <a:cubicBezTo>
                    <a:pt x="412" y="1"/>
                    <a:pt x="343" y="99"/>
                    <a:pt x="291" y="93"/>
                  </a:cubicBezTo>
                  <a:cubicBezTo>
                    <a:pt x="239" y="87"/>
                    <a:pt x="161" y="19"/>
                    <a:pt x="127" y="0"/>
                  </a:cubicBez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350" name="Group 1215">
              <a:extLst>
                <a:ext uri="{FF2B5EF4-FFF2-40B4-BE49-F238E27FC236}">
                  <a16:creationId xmlns:a16="http://schemas.microsoft.com/office/drawing/2014/main" id="{0006445F-F774-3ED1-F294-EC816F9EDB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6" y="192"/>
              <a:ext cx="4107" cy="3610"/>
              <a:chOff x="574" y="192"/>
              <a:chExt cx="4107" cy="3610"/>
            </a:xfrm>
          </p:grpSpPr>
          <p:grpSp>
            <p:nvGrpSpPr>
              <p:cNvPr id="21351" name="Group 1216">
                <a:extLst>
                  <a:ext uri="{FF2B5EF4-FFF2-40B4-BE49-F238E27FC236}">
                    <a16:creationId xmlns:a16="http://schemas.microsoft.com/office/drawing/2014/main" id="{B3E44986-F8B6-91E2-486E-76BBDEBE74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92" y="192"/>
                <a:ext cx="3289" cy="3610"/>
                <a:chOff x="1392" y="166"/>
                <a:chExt cx="3289" cy="3610"/>
              </a:xfrm>
            </p:grpSpPr>
            <p:grpSp>
              <p:nvGrpSpPr>
                <p:cNvPr id="21357" name="Group 1217">
                  <a:extLst>
                    <a:ext uri="{FF2B5EF4-FFF2-40B4-BE49-F238E27FC236}">
                      <a16:creationId xmlns:a16="http://schemas.microsoft.com/office/drawing/2014/main" id="{9CD27A1C-8CD6-E637-E1AA-B53528C029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66"/>
                  <a:ext cx="3289" cy="3610"/>
                  <a:chOff x="1392" y="166"/>
                  <a:chExt cx="3289" cy="3610"/>
                </a:xfrm>
              </p:grpSpPr>
              <p:sp>
                <p:nvSpPr>
                  <p:cNvPr id="21390" name="Freeform 1218">
                    <a:extLst>
                      <a:ext uri="{FF2B5EF4-FFF2-40B4-BE49-F238E27FC236}">
                        <a16:creationId xmlns:a16="http://schemas.microsoft.com/office/drawing/2014/main" id="{8F5A0D78-5C33-57F5-546C-A9ABB19FBF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92" y="240"/>
                    <a:ext cx="3289" cy="3536"/>
                  </a:xfrm>
                  <a:custGeom>
                    <a:avLst/>
                    <a:gdLst>
                      <a:gd name="T0" fmla="*/ 65 w 3289"/>
                      <a:gd name="T1" fmla="*/ 968 h 3536"/>
                      <a:gd name="T2" fmla="*/ 85 w 3289"/>
                      <a:gd name="T3" fmla="*/ 888 h 3536"/>
                      <a:gd name="T4" fmla="*/ 345 w 3289"/>
                      <a:gd name="T5" fmla="*/ 888 h 3536"/>
                      <a:gd name="T6" fmla="*/ 613 w 3289"/>
                      <a:gd name="T7" fmla="*/ 872 h 3536"/>
                      <a:gd name="T8" fmla="*/ 726 w 3289"/>
                      <a:gd name="T9" fmla="*/ 750 h 3536"/>
                      <a:gd name="T10" fmla="*/ 929 w 3289"/>
                      <a:gd name="T11" fmla="*/ 474 h 3536"/>
                      <a:gd name="T12" fmla="*/ 1121 w 3289"/>
                      <a:gd name="T13" fmla="*/ 248 h 3536"/>
                      <a:gd name="T14" fmla="*/ 1313 w 3289"/>
                      <a:gd name="T15" fmla="*/ 152 h 3536"/>
                      <a:gd name="T16" fmla="*/ 1745 w 3289"/>
                      <a:gd name="T17" fmla="*/ 56 h 3536"/>
                      <a:gd name="T18" fmla="*/ 2033 w 3289"/>
                      <a:gd name="T19" fmla="*/ 8 h 3536"/>
                      <a:gd name="T20" fmla="*/ 2225 w 3289"/>
                      <a:gd name="T21" fmla="*/ 104 h 3536"/>
                      <a:gd name="T22" fmla="*/ 2513 w 3289"/>
                      <a:gd name="T23" fmla="*/ 392 h 3536"/>
                      <a:gd name="T24" fmla="*/ 2849 w 3289"/>
                      <a:gd name="T25" fmla="*/ 776 h 3536"/>
                      <a:gd name="T26" fmla="*/ 2945 w 3289"/>
                      <a:gd name="T27" fmla="*/ 1016 h 3536"/>
                      <a:gd name="T28" fmla="*/ 2801 w 3289"/>
                      <a:gd name="T29" fmla="*/ 1304 h 3536"/>
                      <a:gd name="T30" fmla="*/ 2609 w 3289"/>
                      <a:gd name="T31" fmla="*/ 1448 h 3536"/>
                      <a:gd name="T32" fmla="*/ 2657 w 3289"/>
                      <a:gd name="T33" fmla="*/ 1592 h 3536"/>
                      <a:gd name="T34" fmla="*/ 2945 w 3289"/>
                      <a:gd name="T35" fmla="*/ 2264 h 3536"/>
                      <a:gd name="T36" fmla="*/ 3137 w 3289"/>
                      <a:gd name="T37" fmla="*/ 2840 h 3536"/>
                      <a:gd name="T38" fmla="*/ 3281 w 3289"/>
                      <a:gd name="T39" fmla="*/ 3224 h 3536"/>
                      <a:gd name="T40" fmla="*/ 3185 w 3289"/>
                      <a:gd name="T41" fmla="*/ 3272 h 3536"/>
                      <a:gd name="T42" fmla="*/ 2849 w 3289"/>
                      <a:gd name="T43" fmla="*/ 3320 h 3536"/>
                      <a:gd name="T44" fmla="*/ 2609 w 3289"/>
                      <a:gd name="T45" fmla="*/ 3368 h 3536"/>
                      <a:gd name="T46" fmla="*/ 2177 w 3289"/>
                      <a:gd name="T47" fmla="*/ 3464 h 3536"/>
                      <a:gd name="T48" fmla="*/ 1793 w 3289"/>
                      <a:gd name="T49" fmla="*/ 3512 h 3536"/>
                      <a:gd name="T50" fmla="*/ 1505 w 3289"/>
                      <a:gd name="T51" fmla="*/ 3512 h 3536"/>
                      <a:gd name="T52" fmla="*/ 1169 w 3289"/>
                      <a:gd name="T53" fmla="*/ 3368 h 3536"/>
                      <a:gd name="T54" fmla="*/ 929 w 3289"/>
                      <a:gd name="T55" fmla="*/ 3272 h 3536"/>
                      <a:gd name="T56" fmla="*/ 799 w 3289"/>
                      <a:gd name="T57" fmla="*/ 3265 h 3536"/>
                      <a:gd name="T58" fmla="*/ 641 w 3289"/>
                      <a:gd name="T59" fmla="*/ 3224 h 3536"/>
                      <a:gd name="T60" fmla="*/ 710 w 3289"/>
                      <a:gd name="T61" fmla="*/ 3070 h 3536"/>
                      <a:gd name="T62" fmla="*/ 945 w 3289"/>
                      <a:gd name="T63" fmla="*/ 2697 h 3536"/>
                      <a:gd name="T64" fmla="*/ 1059 w 3289"/>
                      <a:gd name="T65" fmla="*/ 2405 h 3536"/>
                      <a:gd name="T66" fmla="*/ 1448 w 3289"/>
                      <a:gd name="T67" fmla="*/ 1610 h 3536"/>
                      <a:gd name="T68" fmla="*/ 1409 w 3289"/>
                      <a:gd name="T69" fmla="*/ 1016 h 3536"/>
                      <a:gd name="T70" fmla="*/ 1265 w 3289"/>
                      <a:gd name="T71" fmla="*/ 1016 h 3536"/>
                      <a:gd name="T72" fmla="*/ 1073 w 3289"/>
                      <a:gd name="T73" fmla="*/ 1160 h 3536"/>
                      <a:gd name="T74" fmla="*/ 881 w 3289"/>
                      <a:gd name="T75" fmla="*/ 1352 h 3536"/>
                      <a:gd name="T76" fmla="*/ 734 w 3289"/>
                      <a:gd name="T77" fmla="*/ 1439 h 3536"/>
                      <a:gd name="T78" fmla="*/ 467 w 3289"/>
                      <a:gd name="T79" fmla="*/ 1447 h 3536"/>
                      <a:gd name="T80" fmla="*/ 166 w 3289"/>
                      <a:gd name="T81" fmla="*/ 1326 h 3536"/>
                      <a:gd name="T82" fmla="*/ 17 w 3289"/>
                      <a:gd name="T83" fmla="*/ 1160 h 3536"/>
                      <a:gd name="T84" fmla="*/ 65 w 3289"/>
                      <a:gd name="T85" fmla="*/ 968 h 3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0" t="0" r="r" b="b"/>
                    <a:pathLst>
                      <a:path w="3289" h="3536">
                        <a:moveTo>
                          <a:pt x="65" y="968"/>
                        </a:moveTo>
                        <a:cubicBezTo>
                          <a:pt x="76" y="923"/>
                          <a:pt x="38" y="901"/>
                          <a:pt x="85" y="888"/>
                        </a:cubicBezTo>
                        <a:cubicBezTo>
                          <a:pt x="132" y="875"/>
                          <a:pt x="257" y="891"/>
                          <a:pt x="345" y="888"/>
                        </a:cubicBezTo>
                        <a:cubicBezTo>
                          <a:pt x="433" y="885"/>
                          <a:pt x="550" y="895"/>
                          <a:pt x="613" y="872"/>
                        </a:cubicBezTo>
                        <a:cubicBezTo>
                          <a:pt x="676" y="849"/>
                          <a:pt x="673" y="816"/>
                          <a:pt x="726" y="750"/>
                        </a:cubicBezTo>
                        <a:cubicBezTo>
                          <a:pt x="779" y="684"/>
                          <a:pt x="863" y="558"/>
                          <a:pt x="929" y="474"/>
                        </a:cubicBezTo>
                        <a:cubicBezTo>
                          <a:pt x="995" y="390"/>
                          <a:pt x="1057" y="302"/>
                          <a:pt x="1121" y="248"/>
                        </a:cubicBezTo>
                        <a:cubicBezTo>
                          <a:pt x="1185" y="194"/>
                          <a:pt x="1209" y="184"/>
                          <a:pt x="1313" y="152"/>
                        </a:cubicBezTo>
                        <a:cubicBezTo>
                          <a:pt x="1417" y="120"/>
                          <a:pt x="1625" y="80"/>
                          <a:pt x="1745" y="56"/>
                        </a:cubicBezTo>
                        <a:cubicBezTo>
                          <a:pt x="1865" y="32"/>
                          <a:pt x="1953" y="0"/>
                          <a:pt x="2033" y="8"/>
                        </a:cubicBezTo>
                        <a:cubicBezTo>
                          <a:pt x="2113" y="16"/>
                          <a:pt x="2145" y="40"/>
                          <a:pt x="2225" y="104"/>
                        </a:cubicBezTo>
                        <a:cubicBezTo>
                          <a:pt x="2305" y="168"/>
                          <a:pt x="2409" y="280"/>
                          <a:pt x="2513" y="392"/>
                        </a:cubicBezTo>
                        <a:cubicBezTo>
                          <a:pt x="2617" y="504"/>
                          <a:pt x="2777" y="672"/>
                          <a:pt x="2849" y="776"/>
                        </a:cubicBezTo>
                        <a:cubicBezTo>
                          <a:pt x="2921" y="880"/>
                          <a:pt x="2953" y="928"/>
                          <a:pt x="2945" y="1016"/>
                        </a:cubicBezTo>
                        <a:cubicBezTo>
                          <a:pt x="2937" y="1104"/>
                          <a:pt x="2857" y="1232"/>
                          <a:pt x="2801" y="1304"/>
                        </a:cubicBezTo>
                        <a:cubicBezTo>
                          <a:pt x="2745" y="1376"/>
                          <a:pt x="2633" y="1400"/>
                          <a:pt x="2609" y="1448"/>
                        </a:cubicBezTo>
                        <a:cubicBezTo>
                          <a:pt x="2585" y="1496"/>
                          <a:pt x="2601" y="1456"/>
                          <a:pt x="2657" y="1592"/>
                        </a:cubicBezTo>
                        <a:cubicBezTo>
                          <a:pt x="2713" y="1728"/>
                          <a:pt x="2865" y="2056"/>
                          <a:pt x="2945" y="2264"/>
                        </a:cubicBezTo>
                        <a:cubicBezTo>
                          <a:pt x="3025" y="2472"/>
                          <a:pt x="3081" y="2680"/>
                          <a:pt x="3137" y="2840"/>
                        </a:cubicBezTo>
                        <a:cubicBezTo>
                          <a:pt x="3193" y="3000"/>
                          <a:pt x="3273" y="3152"/>
                          <a:pt x="3281" y="3224"/>
                        </a:cubicBezTo>
                        <a:cubicBezTo>
                          <a:pt x="3289" y="3296"/>
                          <a:pt x="3257" y="3256"/>
                          <a:pt x="3185" y="3272"/>
                        </a:cubicBezTo>
                        <a:cubicBezTo>
                          <a:pt x="3113" y="3288"/>
                          <a:pt x="2945" y="3304"/>
                          <a:pt x="2849" y="3320"/>
                        </a:cubicBezTo>
                        <a:cubicBezTo>
                          <a:pt x="2753" y="3336"/>
                          <a:pt x="2721" y="3344"/>
                          <a:pt x="2609" y="3368"/>
                        </a:cubicBezTo>
                        <a:cubicBezTo>
                          <a:pt x="2497" y="3392"/>
                          <a:pt x="2313" y="3440"/>
                          <a:pt x="2177" y="3464"/>
                        </a:cubicBezTo>
                        <a:cubicBezTo>
                          <a:pt x="2041" y="3488"/>
                          <a:pt x="1905" y="3504"/>
                          <a:pt x="1793" y="3512"/>
                        </a:cubicBezTo>
                        <a:cubicBezTo>
                          <a:pt x="1681" y="3520"/>
                          <a:pt x="1609" y="3536"/>
                          <a:pt x="1505" y="3512"/>
                        </a:cubicBezTo>
                        <a:cubicBezTo>
                          <a:pt x="1401" y="3488"/>
                          <a:pt x="1265" y="3408"/>
                          <a:pt x="1169" y="3368"/>
                        </a:cubicBezTo>
                        <a:cubicBezTo>
                          <a:pt x="1073" y="3328"/>
                          <a:pt x="991" y="3289"/>
                          <a:pt x="929" y="3272"/>
                        </a:cubicBezTo>
                        <a:cubicBezTo>
                          <a:pt x="867" y="3255"/>
                          <a:pt x="847" y="3273"/>
                          <a:pt x="799" y="3265"/>
                        </a:cubicBezTo>
                        <a:cubicBezTo>
                          <a:pt x="751" y="3257"/>
                          <a:pt x="656" y="3256"/>
                          <a:pt x="641" y="3224"/>
                        </a:cubicBezTo>
                        <a:cubicBezTo>
                          <a:pt x="626" y="3192"/>
                          <a:pt x="659" y="3158"/>
                          <a:pt x="710" y="3070"/>
                        </a:cubicBezTo>
                        <a:cubicBezTo>
                          <a:pt x="761" y="2982"/>
                          <a:pt x="887" y="2808"/>
                          <a:pt x="945" y="2697"/>
                        </a:cubicBezTo>
                        <a:cubicBezTo>
                          <a:pt x="1003" y="2586"/>
                          <a:pt x="975" y="2586"/>
                          <a:pt x="1059" y="2405"/>
                        </a:cubicBezTo>
                        <a:cubicBezTo>
                          <a:pt x="1143" y="2224"/>
                          <a:pt x="1390" y="1842"/>
                          <a:pt x="1448" y="1610"/>
                        </a:cubicBezTo>
                        <a:cubicBezTo>
                          <a:pt x="1506" y="1378"/>
                          <a:pt x="1439" y="1115"/>
                          <a:pt x="1409" y="1016"/>
                        </a:cubicBezTo>
                        <a:cubicBezTo>
                          <a:pt x="1379" y="917"/>
                          <a:pt x="1321" y="992"/>
                          <a:pt x="1265" y="1016"/>
                        </a:cubicBezTo>
                        <a:cubicBezTo>
                          <a:pt x="1209" y="1040"/>
                          <a:pt x="1137" y="1104"/>
                          <a:pt x="1073" y="1160"/>
                        </a:cubicBezTo>
                        <a:cubicBezTo>
                          <a:pt x="1009" y="1216"/>
                          <a:pt x="938" y="1305"/>
                          <a:pt x="881" y="1352"/>
                        </a:cubicBezTo>
                        <a:cubicBezTo>
                          <a:pt x="824" y="1399"/>
                          <a:pt x="803" y="1423"/>
                          <a:pt x="734" y="1439"/>
                        </a:cubicBezTo>
                        <a:cubicBezTo>
                          <a:pt x="665" y="1455"/>
                          <a:pt x="562" y="1466"/>
                          <a:pt x="467" y="1447"/>
                        </a:cubicBezTo>
                        <a:cubicBezTo>
                          <a:pt x="372" y="1428"/>
                          <a:pt x="241" y="1374"/>
                          <a:pt x="166" y="1326"/>
                        </a:cubicBezTo>
                        <a:cubicBezTo>
                          <a:pt x="91" y="1278"/>
                          <a:pt x="34" y="1220"/>
                          <a:pt x="17" y="1160"/>
                        </a:cubicBezTo>
                        <a:cubicBezTo>
                          <a:pt x="0" y="1100"/>
                          <a:pt x="49" y="1000"/>
                          <a:pt x="65" y="968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1" name="Freeform 1219">
                    <a:extLst>
                      <a:ext uri="{FF2B5EF4-FFF2-40B4-BE49-F238E27FC236}">
                        <a16:creationId xmlns:a16="http://schemas.microsoft.com/office/drawing/2014/main" id="{44694D9E-12E4-903A-BC37-B89E2F2F20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30" y="528"/>
                    <a:ext cx="96" cy="240"/>
                  </a:xfrm>
                  <a:custGeom>
                    <a:avLst/>
                    <a:gdLst>
                      <a:gd name="T0" fmla="*/ 0 w 96"/>
                      <a:gd name="T1" fmla="*/ 0 h 240"/>
                      <a:gd name="T2" fmla="*/ 48 w 96"/>
                      <a:gd name="T3" fmla="*/ 144 h 240"/>
                      <a:gd name="T4" fmla="*/ 96 w 96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6" h="240">
                        <a:moveTo>
                          <a:pt x="0" y="0"/>
                        </a:moveTo>
                        <a:cubicBezTo>
                          <a:pt x="16" y="52"/>
                          <a:pt x="32" y="104"/>
                          <a:pt x="48" y="144"/>
                        </a:cubicBezTo>
                        <a:cubicBezTo>
                          <a:pt x="64" y="184"/>
                          <a:pt x="80" y="212"/>
                          <a:pt x="96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2" name="Freeform 1220">
                    <a:extLst>
                      <a:ext uri="{FF2B5EF4-FFF2-40B4-BE49-F238E27FC236}">
                        <a16:creationId xmlns:a16="http://schemas.microsoft.com/office/drawing/2014/main" id="{3E398B09-6218-571B-B36E-9852B72631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18" y="528"/>
                    <a:ext cx="296" cy="720"/>
                  </a:xfrm>
                  <a:custGeom>
                    <a:avLst/>
                    <a:gdLst>
                      <a:gd name="T0" fmla="*/ 8 w 296"/>
                      <a:gd name="T1" fmla="*/ 0 h 720"/>
                      <a:gd name="T2" fmla="*/ 8 w 296"/>
                      <a:gd name="T3" fmla="*/ 240 h 720"/>
                      <a:gd name="T4" fmla="*/ 56 w 296"/>
                      <a:gd name="T5" fmla="*/ 384 h 720"/>
                      <a:gd name="T6" fmla="*/ 296 w 296"/>
                      <a:gd name="T7" fmla="*/ 720 h 72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96" h="720">
                        <a:moveTo>
                          <a:pt x="8" y="0"/>
                        </a:moveTo>
                        <a:cubicBezTo>
                          <a:pt x="4" y="88"/>
                          <a:pt x="0" y="176"/>
                          <a:pt x="8" y="240"/>
                        </a:cubicBezTo>
                        <a:cubicBezTo>
                          <a:pt x="16" y="304"/>
                          <a:pt x="8" y="304"/>
                          <a:pt x="56" y="384"/>
                        </a:cubicBezTo>
                        <a:cubicBezTo>
                          <a:pt x="104" y="464"/>
                          <a:pt x="200" y="592"/>
                          <a:pt x="296" y="7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3" name="Freeform 1221">
                    <a:extLst>
                      <a:ext uri="{FF2B5EF4-FFF2-40B4-BE49-F238E27FC236}">
                        <a16:creationId xmlns:a16="http://schemas.microsoft.com/office/drawing/2014/main" id="{FED6AABA-4309-551E-1E3B-E48CD17785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18" y="1296"/>
                    <a:ext cx="192" cy="104"/>
                  </a:xfrm>
                  <a:custGeom>
                    <a:avLst/>
                    <a:gdLst>
                      <a:gd name="T0" fmla="*/ 0 w 192"/>
                      <a:gd name="T1" fmla="*/ 56 h 104"/>
                      <a:gd name="T2" fmla="*/ 48 w 192"/>
                      <a:gd name="T3" fmla="*/ 56 h 104"/>
                      <a:gd name="T4" fmla="*/ 96 w 192"/>
                      <a:gd name="T5" fmla="*/ 8 h 104"/>
                      <a:gd name="T6" fmla="*/ 192 w 192"/>
                      <a:gd name="T7" fmla="*/ 104 h 10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104">
                        <a:moveTo>
                          <a:pt x="0" y="56"/>
                        </a:moveTo>
                        <a:cubicBezTo>
                          <a:pt x="16" y="60"/>
                          <a:pt x="32" y="64"/>
                          <a:pt x="48" y="56"/>
                        </a:cubicBezTo>
                        <a:cubicBezTo>
                          <a:pt x="64" y="48"/>
                          <a:pt x="72" y="0"/>
                          <a:pt x="96" y="8"/>
                        </a:cubicBezTo>
                        <a:cubicBezTo>
                          <a:pt x="120" y="16"/>
                          <a:pt x="156" y="60"/>
                          <a:pt x="192" y="10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4" name="Freeform 1222">
                    <a:extLst>
                      <a:ext uri="{FF2B5EF4-FFF2-40B4-BE49-F238E27FC236}">
                        <a16:creationId xmlns:a16="http://schemas.microsoft.com/office/drawing/2014/main" id="{03693FB9-B975-65CA-247E-9F33DE9CEB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22" y="1536"/>
                    <a:ext cx="192" cy="192"/>
                  </a:xfrm>
                  <a:custGeom>
                    <a:avLst/>
                    <a:gdLst>
                      <a:gd name="T0" fmla="*/ 0 w 192"/>
                      <a:gd name="T1" fmla="*/ 0 h 192"/>
                      <a:gd name="T2" fmla="*/ 192 w 192"/>
                      <a:gd name="T3" fmla="*/ 192 h 19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192">
                        <a:moveTo>
                          <a:pt x="0" y="0"/>
                        </a:moveTo>
                        <a:cubicBezTo>
                          <a:pt x="80" y="80"/>
                          <a:pt x="160" y="160"/>
                          <a:pt x="192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5" name="Freeform 1223">
                    <a:extLst>
                      <a:ext uri="{FF2B5EF4-FFF2-40B4-BE49-F238E27FC236}">
                        <a16:creationId xmlns:a16="http://schemas.microsoft.com/office/drawing/2014/main" id="{FBBD3B5E-FC09-4495-5617-362B8626AA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8" y="1536"/>
                    <a:ext cx="294" cy="242"/>
                  </a:xfrm>
                  <a:custGeom>
                    <a:avLst/>
                    <a:gdLst>
                      <a:gd name="T0" fmla="*/ 54 w 294"/>
                      <a:gd name="T1" fmla="*/ 0 h 242"/>
                      <a:gd name="T2" fmla="*/ 6 w 294"/>
                      <a:gd name="T3" fmla="*/ 48 h 242"/>
                      <a:gd name="T4" fmla="*/ 88 w 294"/>
                      <a:gd name="T5" fmla="*/ 184 h 242"/>
                      <a:gd name="T6" fmla="*/ 145 w 294"/>
                      <a:gd name="T7" fmla="*/ 241 h 242"/>
                      <a:gd name="T8" fmla="*/ 294 w 294"/>
                      <a:gd name="T9" fmla="*/ 192 h 2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4" h="242">
                        <a:moveTo>
                          <a:pt x="54" y="0"/>
                        </a:moveTo>
                        <a:cubicBezTo>
                          <a:pt x="26" y="4"/>
                          <a:pt x="0" y="17"/>
                          <a:pt x="6" y="48"/>
                        </a:cubicBezTo>
                        <a:cubicBezTo>
                          <a:pt x="12" y="79"/>
                          <a:pt x="65" y="152"/>
                          <a:pt x="88" y="184"/>
                        </a:cubicBezTo>
                        <a:cubicBezTo>
                          <a:pt x="111" y="216"/>
                          <a:pt x="111" y="240"/>
                          <a:pt x="145" y="241"/>
                        </a:cubicBezTo>
                        <a:cubicBezTo>
                          <a:pt x="179" y="242"/>
                          <a:pt x="263" y="202"/>
                          <a:pt x="29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6" name="Freeform 1224">
                    <a:extLst>
                      <a:ext uri="{FF2B5EF4-FFF2-40B4-BE49-F238E27FC236}">
                        <a16:creationId xmlns:a16="http://schemas.microsoft.com/office/drawing/2014/main" id="{0C96DE21-0483-8341-E1D7-7B42492428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74" y="230"/>
                    <a:ext cx="1213" cy="2605"/>
                  </a:xfrm>
                  <a:custGeom>
                    <a:avLst/>
                    <a:gdLst>
                      <a:gd name="T0" fmla="*/ 312 w 1213"/>
                      <a:gd name="T1" fmla="*/ 101 h 2605"/>
                      <a:gd name="T2" fmla="*/ 195 w 1213"/>
                      <a:gd name="T3" fmla="*/ 357 h 2605"/>
                      <a:gd name="T4" fmla="*/ 66 w 1213"/>
                      <a:gd name="T5" fmla="*/ 698 h 2605"/>
                      <a:gd name="T6" fmla="*/ 228 w 1213"/>
                      <a:gd name="T7" fmla="*/ 974 h 2605"/>
                      <a:gd name="T8" fmla="*/ 382 w 1213"/>
                      <a:gd name="T9" fmla="*/ 1226 h 2605"/>
                      <a:gd name="T10" fmla="*/ 439 w 1213"/>
                      <a:gd name="T11" fmla="*/ 1477 h 2605"/>
                      <a:gd name="T12" fmla="*/ 358 w 1213"/>
                      <a:gd name="T13" fmla="*/ 1753 h 2605"/>
                      <a:gd name="T14" fmla="*/ 309 w 1213"/>
                      <a:gd name="T15" fmla="*/ 1826 h 2605"/>
                      <a:gd name="T16" fmla="*/ 72 w 1213"/>
                      <a:gd name="T17" fmla="*/ 2309 h 2605"/>
                      <a:gd name="T18" fmla="*/ 24 w 1213"/>
                      <a:gd name="T19" fmla="*/ 2453 h 2605"/>
                      <a:gd name="T20" fmla="*/ 216 w 1213"/>
                      <a:gd name="T21" fmla="*/ 2501 h 2605"/>
                      <a:gd name="T22" fmla="*/ 504 w 1213"/>
                      <a:gd name="T23" fmla="*/ 2597 h 2605"/>
                      <a:gd name="T24" fmla="*/ 744 w 1213"/>
                      <a:gd name="T25" fmla="*/ 2549 h 2605"/>
                      <a:gd name="T26" fmla="*/ 840 w 1213"/>
                      <a:gd name="T27" fmla="*/ 2261 h 2605"/>
                      <a:gd name="T28" fmla="*/ 1128 w 1213"/>
                      <a:gd name="T29" fmla="*/ 1685 h 2605"/>
                      <a:gd name="T30" fmla="*/ 1193 w 1213"/>
                      <a:gd name="T31" fmla="*/ 1320 h 2605"/>
                      <a:gd name="T32" fmla="*/ 1185 w 1213"/>
                      <a:gd name="T33" fmla="*/ 1267 h 2605"/>
                      <a:gd name="T34" fmla="*/ 1023 w 1213"/>
                      <a:gd name="T35" fmla="*/ 1064 h 2605"/>
                      <a:gd name="T36" fmla="*/ 888 w 1213"/>
                      <a:gd name="T37" fmla="*/ 725 h 2605"/>
                      <a:gd name="T38" fmla="*/ 909 w 1213"/>
                      <a:gd name="T39" fmla="*/ 568 h 2605"/>
                      <a:gd name="T40" fmla="*/ 990 w 1213"/>
                      <a:gd name="T41" fmla="*/ 241 h 2605"/>
                      <a:gd name="T42" fmla="*/ 1055 w 1213"/>
                      <a:gd name="T43" fmla="*/ 65 h 2605"/>
                      <a:gd name="T44" fmla="*/ 912 w 1213"/>
                      <a:gd name="T45" fmla="*/ 30 h 2605"/>
                      <a:gd name="T46" fmla="*/ 877 w 1213"/>
                      <a:gd name="T47" fmla="*/ 244 h 2605"/>
                      <a:gd name="T48" fmla="*/ 780 w 1213"/>
                      <a:gd name="T49" fmla="*/ 601 h 2605"/>
                      <a:gd name="T50" fmla="*/ 593 w 1213"/>
                      <a:gd name="T51" fmla="*/ 642 h 2605"/>
                      <a:gd name="T52" fmla="*/ 341 w 1213"/>
                      <a:gd name="T53" fmla="*/ 609 h 2605"/>
                      <a:gd name="T54" fmla="*/ 334 w 1213"/>
                      <a:gd name="T55" fmla="*/ 261 h 2605"/>
                      <a:gd name="T56" fmla="*/ 312 w 1213"/>
                      <a:gd name="T57" fmla="*/ 149 h 2605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1213" h="2605">
                        <a:moveTo>
                          <a:pt x="312" y="101"/>
                        </a:moveTo>
                        <a:cubicBezTo>
                          <a:pt x="292" y="144"/>
                          <a:pt x="236" y="257"/>
                          <a:pt x="195" y="357"/>
                        </a:cubicBezTo>
                        <a:cubicBezTo>
                          <a:pt x="154" y="457"/>
                          <a:pt x="61" y="595"/>
                          <a:pt x="66" y="698"/>
                        </a:cubicBezTo>
                        <a:cubicBezTo>
                          <a:pt x="71" y="801"/>
                          <a:pt x="175" y="886"/>
                          <a:pt x="228" y="974"/>
                        </a:cubicBezTo>
                        <a:cubicBezTo>
                          <a:pt x="281" y="1062"/>
                          <a:pt x="347" y="1142"/>
                          <a:pt x="382" y="1226"/>
                        </a:cubicBezTo>
                        <a:cubicBezTo>
                          <a:pt x="417" y="1310"/>
                          <a:pt x="443" y="1389"/>
                          <a:pt x="439" y="1477"/>
                        </a:cubicBezTo>
                        <a:cubicBezTo>
                          <a:pt x="435" y="1565"/>
                          <a:pt x="380" y="1695"/>
                          <a:pt x="358" y="1753"/>
                        </a:cubicBezTo>
                        <a:cubicBezTo>
                          <a:pt x="336" y="1811"/>
                          <a:pt x="357" y="1733"/>
                          <a:pt x="309" y="1826"/>
                        </a:cubicBezTo>
                        <a:cubicBezTo>
                          <a:pt x="261" y="1919"/>
                          <a:pt x="120" y="2205"/>
                          <a:pt x="72" y="2309"/>
                        </a:cubicBezTo>
                        <a:cubicBezTo>
                          <a:pt x="24" y="2413"/>
                          <a:pt x="0" y="2421"/>
                          <a:pt x="24" y="2453"/>
                        </a:cubicBezTo>
                        <a:cubicBezTo>
                          <a:pt x="48" y="2485"/>
                          <a:pt x="136" y="2477"/>
                          <a:pt x="216" y="2501"/>
                        </a:cubicBezTo>
                        <a:cubicBezTo>
                          <a:pt x="296" y="2525"/>
                          <a:pt x="416" y="2589"/>
                          <a:pt x="504" y="2597"/>
                        </a:cubicBezTo>
                        <a:cubicBezTo>
                          <a:pt x="592" y="2605"/>
                          <a:pt x="688" y="2605"/>
                          <a:pt x="744" y="2549"/>
                        </a:cubicBezTo>
                        <a:cubicBezTo>
                          <a:pt x="800" y="2493"/>
                          <a:pt x="776" y="2405"/>
                          <a:pt x="840" y="2261"/>
                        </a:cubicBezTo>
                        <a:cubicBezTo>
                          <a:pt x="904" y="2117"/>
                          <a:pt x="1069" y="1842"/>
                          <a:pt x="1128" y="1685"/>
                        </a:cubicBezTo>
                        <a:cubicBezTo>
                          <a:pt x="1187" y="1528"/>
                          <a:pt x="1183" y="1390"/>
                          <a:pt x="1193" y="1320"/>
                        </a:cubicBezTo>
                        <a:cubicBezTo>
                          <a:pt x="1203" y="1250"/>
                          <a:pt x="1213" y="1310"/>
                          <a:pt x="1185" y="1267"/>
                        </a:cubicBezTo>
                        <a:cubicBezTo>
                          <a:pt x="1157" y="1224"/>
                          <a:pt x="1073" y="1154"/>
                          <a:pt x="1023" y="1064"/>
                        </a:cubicBezTo>
                        <a:cubicBezTo>
                          <a:pt x="973" y="974"/>
                          <a:pt x="907" y="808"/>
                          <a:pt x="888" y="725"/>
                        </a:cubicBezTo>
                        <a:cubicBezTo>
                          <a:pt x="869" y="642"/>
                          <a:pt x="892" y="649"/>
                          <a:pt x="909" y="568"/>
                        </a:cubicBezTo>
                        <a:cubicBezTo>
                          <a:pt x="926" y="487"/>
                          <a:pt x="966" y="325"/>
                          <a:pt x="990" y="241"/>
                        </a:cubicBezTo>
                        <a:cubicBezTo>
                          <a:pt x="1014" y="157"/>
                          <a:pt x="1068" y="100"/>
                          <a:pt x="1055" y="65"/>
                        </a:cubicBezTo>
                        <a:cubicBezTo>
                          <a:pt x="1042" y="30"/>
                          <a:pt x="942" y="0"/>
                          <a:pt x="912" y="30"/>
                        </a:cubicBezTo>
                        <a:cubicBezTo>
                          <a:pt x="882" y="60"/>
                          <a:pt x="899" y="149"/>
                          <a:pt x="877" y="244"/>
                        </a:cubicBezTo>
                        <a:cubicBezTo>
                          <a:pt x="855" y="339"/>
                          <a:pt x="827" y="535"/>
                          <a:pt x="780" y="601"/>
                        </a:cubicBezTo>
                        <a:cubicBezTo>
                          <a:pt x="733" y="667"/>
                          <a:pt x="666" y="641"/>
                          <a:pt x="593" y="642"/>
                        </a:cubicBezTo>
                        <a:cubicBezTo>
                          <a:pt x="520" y="643"/>
                          <a:pt x="384" y="672"/>
                          <a:pt x="341" y="609"/>
                        </a:cubicBezTo>
                        <a:cubicBezTo>
                          <a:pt x="298" y="546"/>
                          <a:pt x="339" y="338"/>
                          <a:pt x="334" y="261"/>
                        </a:cubicBezTo>
                        <a:cubicBezTo>
                          <a:pt x="329" y="184"/>
                          <a:pt x="317" y="172"/>
                          <a:pt x="312" y="149"/>
                        </a:cubicBezTo>
                      </a:path>
                    </a:pathLst>
                  </a:custGeom>
                  <a:solidFill>
                    <a:srgbClr val="3333CC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7" name="Freeform 1225">
                    <a:extLst>
                      <a:ext uri="{FF2B5EF4-FFF2-40B4-BE49-F238E27FC236}">
                        <a16:creationId xmlns:a16="http://schemas.microsoft.com/office/drawing/2014/main" id="{5C7634E6-5B58-F979-7266-59A106D4DE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1" y="389"/>
                    <a:ext cx="214" cy="293"/>
                  </a:xfrm>
                  <a:custGeom>
                    <a:avLst/>
                    <a:gdLst>
                      <a:gd name="T0" fmla="*/ 7 w 214"/>
                      <a:gd name="T1" fmla="*/ 43 h 293"/>
                      <a:gd name="T2" fmla="*/ 61 w 214"/>
                      <a:gd name="T3" fmla="*/ 25 h 293"/>
                      <a:gd name="T4" fmla="*/ 190 w 214"/>
                      <a:gd name="T5" fmla="*/ 195 h 293"/>
                      <a:gd name="T6" fmla="*/ 201 w 214"/>
                      <a:gd name="T7" fmla="*/ 195 h 293"/>
                      <a:gd name="T8" fmla="*/ 112 w 214"/>
                      <a:gd name="T9" fmla="*/ 292 h 293"/>
                      <a:gd name="T10" fmla="*/ 44 w 214"/>
                      <a:gd name="T11" fmla="*/ 187 h 293"/>
                      <a:gd name="T12" fmla="*/ 4 w 214"/>
                      <a:gd name="T13" fmla="*/ 57 h 293"/>
                      <a:gd name="T14" fmla="*/ 69 w 214"/>
                      <a:gd name="T15" fmla="*/ 33 h 29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214" h="293">
                        <a:moveTo>
                          <a:pt x="7" y="43"/>
                        </a:moveTo>
                        <a:cubicBezTo>
                          <a:pt x="16" y="40"/>
                          <a:pt x="31" y="0"/>
                          <a:pt x="61" y="25"/>
                        </a:cubicBezTo>
                        <a:cubicBezTo>
                          <a:pt x="91" y="50"/>
                          <a:pt x="167" y="167"/>
                          <a:pt x="190" y="195"/>
                        </a:cubicBezTo>
                        <a:cubicBezTo>
                          <a:pt x="213" y="223"/>
                          <a:pt x="214" y="179"/>
                          <a:pt x="201" y="195"/>
                        </a:cubicBezTo>
                        <a:cubicBezTo>
                          <a:pt x="188" y="211"/>
                          <a:pt x="138" y="293"/>
                          <a:pt x="112" y="292"/>
                        </a:cubicBezTo>
                        <a:cubicBezTo>
                          <a:pt x="86" y="291"/>
                          <a:pt x="62" y="226"/>
                          <a:pt x="44" y="187"/>
                        </a:cubicBezTo>
                        <a:cubicBezTo>
                          <a:pt x="26" y="148"/>
                          <a:pt x="0" y="83"/>
                          <a:pt x="4" y="57"/>
                        </a:cubicBezTo>
                        <a:cubicBezTo>
                          <a:pt x="8" y="31"/>
                          <a:pt x="56" y="38"/>
                          <a:pt x="69" y="33"/>
                        </a:cubicBezTo>
                      </a:path>
                    </a:pathLst>
                  </a:custGeom>
                  <a:solidFill>
                    <a:srgbClr val="FFFF00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8" name="Freeform 1226">
                    <a:extLst>
                      <a:ext uri="{FF2B5EF4-FFF2-40B4-BE49-F238E27FC236}">
                        <a16:creationId xmlns:a16="http://schemas.microsoft.com/office/drawing/2014/main" id="{39CD63A3-F7F8-336B-A1B1-8A900995E7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1692"/>
                    <a:ext cx="240" cy="440"/>
                  </a:xfrm>
                  <a:custGeom>
                    <a:avLst/>
                    <a:gdLst>
                      <a:gd name="T0" fmla="*/ 48 w 240"/>
                      <a:gd name="T1" fmla="*/ 408 h 440"/>
                      <a:gd name="T2" fmla="*/ 48 w 240"/>
                      <a:gd name="T3" fmla="*/ 360 h 440"/>
                      <a:gd name="T4" fmla="*/ 144 w 240"/>
                      <a:gd name="T5" fmla="*/ 72 h 440"/>
                      <a:gd name="T6" fmla="*/ 240 w 240"/>
                      <a:gd name="T7" fmla="*/ 24 h 440"/>
                      <a:gd name="T8" fmla="*/ 144 w 240"/>
                      <a:gd name="T9" fmla="*/ 216 h 440"/>
                      <a:gd name="T10" fmla="*/ 96 w 240"/>
                      <a:gd name="T11" fmla="*/ 408 h 440"/>
                      <a:gd name="T12" fmla="*/ 0 w 240"/>
                      <a:gd name="T13" fmla="*/ 408 h 44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240" h="440">
                        <a:moveTo>
                          <a:pt x="48" y="408"/>
                        </a:moveTo>
                        <a:cubicBezTo>
                          <a:pt x="40" y="412"/>
                          <a:pt x="32" y="416"/>
                          <a:pt x="48" y="360"/>
                        </a:cubicBezTo>
                        <a:cubicBezTo>
                          <a:pt x="64" y="304"/>
                          <a:pt x="112" y="128"/>
                          <a:pt x="144" y="72"/>
                        </a:cubicBezTo>
                        <a:cubicBezTo>
                          <a:pt x="176" y="16"/>
                          <a:pt x="240" y="0"/>
                          <a:pt x="240" y="24"/>
                        </a:cubicBezTo>
                        <a:cubicBezTo>
                          <a:pt x="240" y="48"/>
                          <a:pt x="168" y="152"/>
                          <a:pt x="144" y="216"/>
                        </a:cubicBezTo>
                        <a:cubicBezTo>
                          <a:pt x="120" y="280"/>
                          <a:pt x="120" y="376"/>
                          <a:pt x="96" y="408"/>
                        </a:cubicBezTo>
                        <a:cubicBezTo>
                          <a:pt x="72" y="440"/>
                          <a:pt x="36" y="424"/>
                          <a:pt x="0" y="40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399" name="Freeform 1227">
                    <a:extLst>
                      <a:ext uri="{FF2B5EF4-FFF2-40B4-BE49-F238E27FC236}">
                        <a16:creationId xmlns:a16="http://schemas.microsoft.com/office/drawing/2014/main" id="{BDA430CB-4F44-2696-393D-B96994A0B1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91" y="2692"/>
                    <a:ext cx="591" cy="137"/>
                  </a:xfrm>
                  <a:custGeom>
                    <a:avLst/>
                    <a:gdLst>
                      <a:gd name="T0" fmla="*/ 87 w 591"/>
                      <a:gd name="T1" fmla="*/ 46 h 137"/>
                      <a:gd name="T2" fmla="*/ 62 w 591"/>
                      <a:gd name="T3" fmla="*/ 119 h 137"/>
                      <a:gd name="T4" fmla="*/ 460 w 591"/>
                      <a:gd name="T5" fmla="*/ 119 h 137"/>
                      <a:gd name="T6" fmla="*/ 492 w 591"/>
                      <a:gd name="T7" fmla="*/ 13 h 137"/>
                      <a:gd name="T8" fmla="*/ 524 w 591"/>
                      <a:gd name="T9" fmla="*/ 43 h 137"/>
                      <a:gd name="T10" fmla="*/ 87 w 591"/>
                      <a:gd name="T11" fmla="*/ 46 h 13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591" h="137">
                        <a:moveTo>
                          <a:pt x="87" y="46"/>
                        </a:moveTo>
                        <a:cubicBezTo>
                          <a:pt x="10" y="59"/>
                          <a:pt x="0" y="107"/>
                          <a:pt x="62" y="119"/>
                        </a:cubicBezTo>
                        <a:cubicBezTo>
                          <a:pt x="124" y="131"/>
                          <a:pt x="389" y="137"/>
                          <a:pt x="460" y="119"/>
                        </a:cubicBezTo>
                        <a:cubicBezTo>
                          <a:pt x="531" y="101"/>
                          <a:pt x="481" y="26"/>
                          <a:pt x="492" y="13"/>
                        </a:cubicBezTo>
                        <a:cubicBezTo>
                          <a:pt x="503" y="0"/>
                          <a:pt x="591" y="38"/>
                          <a:pt x="524" y="43"/>
                        </a:cubicBezTo>
                        <a:cubicBezTo>
                          <a:pt x="457" y="48"/>
                          <a:pt x="164" y="33"/>
                          <a:pt x="87" y="4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0" name="Freeform 1228">
                    <a:extLst>
                      <a:ext uri="{FF2B5EF4-FFF2-40B4-BE49-F238E27FC236}">
                        <a16:creationId xmlns:a16="http://schemas.microsoft.com/office/drawing/2014/main" id="{BE0F0315-384D-1DCE-1AAA-3CD1521050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51" y="2076"/>
                    <a:ext cx="1073" cy="686"/>
                  </a:xfrm>
                  <a:custGeom>
                    <a:avLst/>
                    <a:gdLst>
                      <a:gd name="T0" fmla="*/ 160 w 1073"/>
                      <a:gd name="T1" fmla="*/ 72 h 686"/>
                      <a:gd name="T2" fmla="*/ 16 w 1073"/>
                      <a:gd name="T3" fmla="*/ 264 h 686"/>
                      <a:gd name="T4" fmla="*/ 64 w 1073"/>
                      <a:gd name="T5" fmla="*/ 504 h 686"/>
                      <a:gd name="T6" fmla="*/ 208 w 1073"/>
                      <a:gd name="T7" fmla="*/ 648 h 686"/>
                      <a:gd name="T8" fmla="*/ 507 w 1073"/>
                      <a:gd name="T9" fmla="*/ 670 h 686"/>
                      <a:gd name="T10" fmla="*/ 832 w 1073"/>
                      <a:gd name="T11" fmla="*/ 648 h 686"/>
                      <a:gd name="T12" fmla="*/ 1017 w 1073"/>
                      <a:gd name="T13" fmla="*/ 443 h 686"/>
                      <a:gd name="T14" fmla="*/ 1072 w 1073"/>
                      <a:gd name="T15" fmla="*/ 264 h 686"/>
                      <a:gd name="T16" fmla="*/ 1024 w 1073"/>
                      <a:gd name="T17" fmla="*/ 168 h 686"/>
                      <a:gd name="T18" fmla="*/ 784 w 1073"/>
                      <a:gd name="T19" fmla="*/ 24 h 686"/>
                      <a:gd name="T20" fmla="*/ 400 w 1073"/>
                      <a:gd name="T21" fmla="*/ 24 h 686"/>
                      <a:gd name="T22" fmla="*/ 160 w 1073"/>
                      <a:gd name="T23" fmla="*/ 72 h 68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0" t="0" r="r" b="b"/>
                    <a:pathLst>
                      <a:path w="1073" h="686">
                        <a:moveTo>
                          <a:pt x="160" y="72"/>
                        </a:moveTo>
                        <a:cubicBezTo>
                          <a:pt x="96" y="112"/>
                          <a:pt x="32" y="192"/>
                          <a:pt x="16" y="264"/>
                        </a:cubicBezTo>
                        <a:cubicBezTo>
                          <a:pt x="0" y="336"/>
                          <a:pt x="32" y="440"/>
                          <a:pt x="64" y="504"/>
                        </a:cubicBezTo>
                        <a:cubicBezTo>
                          <a:pt x="96" y="568"/>
                          <a:pt x="134" y="620"/>
                          <a:pt x="208" y="648"/>
                        </a:cubicBezTo>
                        <a:cubicBezTo>
                          <a:pt x="282" y="676"/>
                          <a:pt x="403" y="670"/>
                          <a:pt x="507" y="670"/>
                        </a:cubicBezTo>
                        <a:cubicBezTo>
                          <a:pt x="611" y="670"/>
                          <a:pt x="747" y="686"/>
                          <a:pt x="832" y="648"/>
                        </a:cubicBezTo>
                        <a:cubicBezTo>
                          <a:pt x="917" y="610"/>
                          <a:pt x="977" y="507"/>
                          <a:pt x="1017" y="443"/>
                        </a:cubicBezTo>
                        <a:cubicBezTo>
                          <a:pt x="1057" y="379"/>
                          <a:pt x="1071" y="310"/>
                          <a:pt x="1072" y="264"/>
                        </a:cubicBezTo>
                        <a:cubicBezTo>
                          <a:pt x="1073" y="218"/>
                          <a:pt x="1072" y="208"/>
                          <a:pt x="1024" y="168"/>
                        </a:cubicBezTo>
                        <a:cubicBezTo>
                          <a:pt x="976" y="128"/>
                          <a:pt x="888" y="48"/>
                          <a:pt x="784" y="24"/>
                        </a:cubicBezTo>
                        <a:cubicBezTo>
                          <a:pt x="680" y="0"/>
                          <a:pt x="504" y="16"/>
                          <a:pt x="400" y="24"/>
                        </a:cubicBezTo>
                        <a:cubicBezTo>
                          <a:pt x="296" y="32"/>
                          <a:pt x="224" y="32"/>
                          <a:pt x="160" y="7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1" name="Freeform 1229">
                    <a:extLst>
                      <a:ext uri="{FF2B5EF4-FFF2-40B4-BE49-F238E27FC236}">
                        <a16:creationId xmlns:a16="http://schemas.microsoft.com/office/drawing/2014/main" id="{211DDFC3-4F3A-094E-133D-646B7EE76C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40" y="2472"/>
                    <a:ext cx="144" cy="48"/>
                  </a:xfrm>
                  <a:custGeom>
                    <a:avLst/>
                    <a:gdLst>
                      <a:gd name="T0" fmla="*/ 0 w 144"/>
                      <a:gd name="T1" fmla="*/ 48 h 48"/>
                      <a:gd name="T2" fmla="*/ 144 w 144"/>
                      <a:gd name="T3" fmla="*/ 0 h 4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48">
                        <a:moveTo>
                          <a:pt x="0" y="48"/>
                        </a:moveTo>
                        <a:cubicBezTo>
                          <a:pt x="60" y="28"/>
                          <a:pt x="120" y="8"/>
                          <a:pt x="144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2" name="Freeform 1230">
                    <a:extLst>
                      <a:ext uri="{FF2B5EF4-FFF2-40B4-BE49-F238E27FC236}">
                        <a16:creationId xmlns:a16="http://schemas.microsoft.com/office/drawing/2014/main" id="{E2DACF82-D668-55E7-7246-A2A67FD40B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40" y="2472"/>
                    <a:ext cx="192" cy="104"/>
                  </a:xfrm>
                  <a:custGeom>
                    <a:avLst/>
                    <a:gdLst>
                      <a:gd name="T0" fmla="*/ 0 w 192"/>
                      <a:gd name="T1" fmla="*/ 96 h 104"/>
                      <a:gd name="T2" fmla="*/ 48 w 192"/>
                      <a:gd name="T3" fmla="*/ 96 h 104"/>
                      <a:gd name="T4" fmla="*/ 144 w 192"/>
                      <a:gd name="T5" fmla="*/ 48 h 104"/>
                      <a:gd name="T6" fmla="*/ 192 w 192"/>
                      <a:gd name="T7" fmla="*/ 0 h 10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104">
                        <a:moveTo>
                          <a:pt x="0" y="96"/>
                        </a:moveTo>
                        <a:cubicBezTo>
                          <a:pt x="12" y="100"/>
                          <a:pt x="24" y="104"/>
                          <a:pt x="48" y="96"/>
                        </a:cubicBezTo>
                        <a:cubicBezTo>
                          <a:pt x="72" y="88"/>
                          <a:pt x="120" y="64"/>
                          <a:pt x="144" y="48"/>
                        </a:cubicBezTo>
                        <a:cubicBezTo>
                          <a:pt x="168" y="32"/>
                          <a:pt x="184" y="8"/>
                          <a:pt x="192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3" name="Freeform 1231">
                    <a:extLst>
                      <a:ext uri="{FF2B5EF4-FFF2-40B4-BE49-F238E27FC236}">
                        <a16:creationId xmlns:a16="http://schemas.microsoft.com/office/drawing/2014/main" id="{41F276A8-DFC4-21A5-25DD-199E4790B9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6" y="2520"/>
                    <a:ext cx="240" cy="96"/>
                  </a:xfrm>
                  <a:custGeom>
                    <a:avLst/>
                    <a:gdLst>
                      <a:gd name="T0" fmla="*/ 0 w 240"/>
                      <a:gd name="T1" fmla="*/ 96 h 96"/>
                      <a:gd name="T2" fmla="*/ 144 w 240"/>
                      <a:gd name="T3" fmla="*/ 48 h 96"/>
                      <a:gd name="T4" fmla="*/ 240 w 240"/>
                      <a:gd name="T5" fmla="*/ 0 h 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96">
                        <a:moveTo>
                          <a:pt x="0" y="96"/>
                        </a:moveTo>
                        <a:cubicBezTo>
                          <a:pt x="52" y="80"/>
                          <a:pt x="104" y="64"/>
                          <a:pt x="144" y="48"/>
                        </a:cubicBezTo>
                        <a:cubicBezTo>
                          <a:pt x="184" y="32"/>
                          <a:pt x="212" y="16"/>
                          <a:pt x="240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4" name="Freeform 1232">
                    <a:extLst>
                      <a:ext uri="{FF2B5EF4-FFF2-40B4-BE49-F238E27FC236}">
                        <a16:creationId xmlns:a16="http://schemas.microsoft.com/office/drawing/2014/main" id="{841383DC-F12E-8AB2-A182-1926F55339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24" y="2520"/>
                    <a:ext cx="192" cy="48"/>
                  </a:xfrm>
                  <a:custGeom>
                    <a:avLst/>
                    <a:gdLst>
                      <a:gd name="T0" fmla="*/ 0 w 192"/>
                      <a:gd name="T1" fmla="*/ 48 h 48"/>
                      <a:gd name="T2" fmla="*/ 124 w 192"/>
                      <a:gd name="T3" fmla="*/ 20 h 48"/>
                      <a:gd name="T4" fmla="*/ 192 w 192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48">
                        <a:moveTo>
                          <a:pt x="0" y="48"/>
                        </a:moveTo>
                        <a:cubicBezTo>
                          <a:pt x="21" y="43"/>
                          <a:pt x="92" y="28"/>
                          <a:pt x="124" y="20"/>
                        </a:cubicBezTo>
                        <a:cubicBezTo>
                          <a:pt x="156" y="12"/>
                          <a:pt x="178" y="4"/>
                          <a:pt x="192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5" name="Freeform 1233">
                    <a:extLst>
                      <a:ext uri="{FF2B5EF4-FFF2-40B4-BE49-F238E27FC236}">
                        <a16:creationId xmlns:a16="http://schemas.microsoft.com/office/drawing/2014/main" id="{9CE7C86B-C922-D0E6-3DD0-325107EE57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520"/>
                    <a:ext cx="368" cy="112"/>
                  </a:xfrm>
                  <a:custGeom>
                    <a:avLst/>
                    <a:gdLst>
                      <a:gd name="T0" fmla="*/ 32 w 368"/>
                      <a:gd name="T1" fmla="*/ 48 h 112"/>
                      <a:gd name="T2" fmla="*/ 32 w 368"/>
                      <a:gd name="T3" fmla="*/ 96 h 112"/>
                      <a:gd name="T4" fmla="*/ 224 w 368"/>
                      <a:gd name="T5" fmla="*/ 96 h 112"/>
                      <a:gd name="T6" fmla="*/ 368 w 368"/>
                      <a:gd name="T7" fmla="*/ 0 h 11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68" h="112">
                        <a:moveTo>
                          <a:pt x="32" y="48"/>
                        </a:moveTo>
                        <a:cubicBezTo>
                          <a:pt x="16" y="68"/>
                          <a:pt x="0" y="88"/>
                          <a:pt x="32" y="96"/>
                        </a:cubicBezTo>
                        <a:cubicBezTo>
                          <a:pt x="64" y="104"/>
                          <a:pt x="168" y="112"/>
                          <a:pt x="224" y="96"/>
                        </a:cubicBezTo>
                        <a:cubicBezTo>
                          <a:pt x="280" y="80"/>
                          <a:pt x="324" y="40"/>
                          <a:pt x="368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6" name="Freeform 1234">
                    <a:extLst>
                      <a:ext uri="{FF2B5EF4-FFF2-40B4-BE49-F238E27FC236}">
                        <a16:creationId xmlns:a16="http://schemas.microsoft.com/office/drawing/2014/main" id="{A43842B9-ED7A-C7E9-0113-029811B2F2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32" y="2520"/>
                    <a:ext cx="528" cy="152"/>
                  </a:xfrm>
                  <a:custGeom>
                    <a:avLst/>
                    <a:gdLst>
                      <a:gd name="T0" fmla="*/ 48 w 528"/>
                      <a:gd name="T1" fmla="*/ 96 h 152"/>
                      <a:gd name="T2" fmla="*/ 48 w 528"/>
                      <a:gd name="T3" fmla="*/ 144 h 152"/>
                      <a:gd name="T4" fmla="*/ 336 w 528"/>
                      <a:gd name="T5" fmla="*/ 144 h 152"/>
                      <a:gd name="T6" fmla="*/ 480 w 528"/>
                      <a:gd name="T7" fmla="*/ 96 h 152"/>
                      <a:gd name="T8" fmla="*/ 528 w 528"/>
                      <a:gd name="T9" fmla="*/ 0 h 1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52">
                        <a:moveTo>
                          <a:pt x="48" y="96"/>
                        </a:moveTo>
                        <a:cubicBezTo>
                          <a:pt x="24" y="116"/>
                          <a:pt x="0" y="136"/>
                          <a:pt x="48" y="144"/>
                        </a:cubicBezTo>
                        <a:cubicBezTo>
                          <a:pt x="96" y="152"/>
                          <a:pt x="264" y="152"/>
                          <a:pt x="336" y="144"/>
                        </a:cubicBezTo>
                        <a:cubicBezTo>
                          <a:pt x="408" y="136"/>
                          <a:pt x="448" y="120"/>
                          <a:pt x="480" y="96"/>
                        </a:cubicBezTo>
                        <a:cubicBezTo>
                          <a:pt x="512" y="72"/>
                          <a:pt x="520" y="36"/>
                          <a:pt x="528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7" name="Freeform 1235">
                    <a:extLst>
                      <a:ext uri="{FF2B5EF4-FFF2-40B4-BE49-F238E27FC236}">
                        <a16:creationId xmlns:a16="http://schemas.microsoft.com/office/drawing/2014/main" id="{1BB552FA-9D37-9ED8-539A-3E2A35DA85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08" y="2520"/>
                    <a:ext cx="96" cy="96"/>
                  </a:xfrm>
                  <a:custGeom>
                    <a:avLst/>
                    <a:gdLst>
                      <a:gd name="T0" fmla="*/ 0 w 96"/>
                      <a:gd name="T1" fmla="*/ 0 h 96"/>
                      <a:gd name="T2" fmla="*/ 96 w 96"/>
                      <a:gd name="T3" fmla="*/ 96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96">
                        <a:moveTo>
                          <a:pt x="0" y="0"/>
                        </a:moveTo>
                        <a:cubicBezTo>
                          <a:pt x="40" y="40"/>
                          <a:pt x="80" y="80"/>
                          <a:pt x="96" y="96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8" name="Freeform 1236">
                    <a:extLst>
                      <a:ext uri="{FF2B5EF4-FFF2-40B4-BE49-F238E27FC236}">
                        <a16:creationId xmlns:a16="http://schemas.microsoft.com/office/drawing/2014/main" id="{924BA67E-5FB1-0F22-58E5-B579B30134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56" y="2520"/>
                    <a:ext cx="48" cy="48"/>
                  </a:xfrm>
                  <a:custGeom>
                    <a:avLst/>
                    <a:gdLst>
                      <a:gd name="T0" fmla="*/ 0 w 48"/>
                      <a:gd name="T1" fmla="*/ 0 h 48"/>
                      <a:gd name="T2" fmla="*/ 48 w 48"/>
                      <a:gd name="T3" fmla="*/ 48 h 4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48">
                        <a:moveTo>
                          <a:pt x="0" y="0"/>
                        </a:moveTo>
                        <a:cubicBezTo>
                          <a:pt x="0" y="0"/>
                          <a:pt x="24" y="24"/>
                          <a:pt x="48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09" name="Freeform 1237">
                    <a:extLst>
                      <a:ext uri="{FF2B5EF4-FFF2-40B4-BE49-F238E27FC236}">
                        <a16:creationId xmlns:a16="http://schemas.microsoft.com/office/drawing/2014/main" id="{FD440970-6977-98B2-4116-9802EA81FE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04" y="2472"/>
                    <a:ext cx="48" cy="48"/>
                  </a:xfrm>
                  <a:custGeom>
                    <a:avLst/>
                    <a:gdLst>
                      <a:gd name="T0" fmla="*/ 0 w 48"/>
                      <a:gd name="T1" fmla="*/ 0 h 48"/>
                      <a:gd name="T2" fmla="*/ 48 w 48"/>
                      <a:gd name="T3" fmla="*/ 48 h 4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48">
                        <a:moveTo>
                          <a:pt x="0" y="0"/>
                        </a:moveTo>
                        <a:cubicBezTo>
                          <a:pt x="20" y="20"/>
                          <a:pt x="40" y="40"/>
                          <a:pt x="48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574" name="Freeform 1238">
                    <a:extLst>
                      <a:ext uri="{FF2B5EF4-FFF2-40B4-BE49-F238E27FC236}">
                        <a16:creationId xmlns:a16="http://schemas.microsoft.com/office/drawing/2014/main" id="{E8D492A0-C02A-935D-E4F1-66B72C2259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1" y="1718"/>
                    <a:ext cx="240" cy="130"/>
                  </a:xfrm>
                  <a:custGeom>
                    <a:avLst/>
                    <a:gdLst>
                      <a:gd name="T0" fmla="*/ 240 w 240"/>
                      <a:gd name="T1" fmla="*/ 16 h 128"/>
                      <a:gd name="T2" fmla="*/ 144 w 240"/>
                      <a:gd name="T3" fmla="*/ 16 h 128"/>
                      <a:gd name="T4" fmla="*/ 0 w 240"/>
                      <a:gd name="T5" fmla="*/ 112 h 128"/>
                      <a:gd name="T6" fmla="*/ 144 w 240"/>
                      <a:gd name="T7" fmla="*/ 112 h 128"/>
                      <a:gd name="T8" fmla="*/ 240 w 240"/>
                      <a:gd name="T9" fmla="*/ 16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0" h="128">
                        <a:moveTo>
                          <a:pt x="240" y="16"/>
                        </a:moveTo>
                        <a:cubicBezTo>
                          <a:pt x="240" y="0"/>
                          <a:pt x="184" y="0"/>
                          <a:pt x="144" y="16"/>
                        </a:cubicBezTo>
                        <a:cubicBezTo>
                          <a:pt x="104" y="32"/>
                          <a:pt x="0" y="96"/>
                          <a:pt x="0" y="112"/>
                        </a:cubicBezTo>
                        <a:cubicBezTo>
                          <a:pt x="0" y="128"/>
                          <a:pt x="104" y="128"/>
                          <a:pt x="144" y="112"/>
                        </a:cubicBezTo>
                        <a:cubicBezTo>
                          <a:pt x="184" y="96"/>
                          <a:pt x="240" y="32"/>
                          <a:pt x="240" y="1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5575" name="Freeform 1239">
                    <a:extLst>
                      <a:ext uri="{FF2B5EF4-FFF2-40B4-BE49-F238E27FC236}">
                        <a16:creationId xmlns:a16="http://schemas.microsoft.com/office/drawing/2014/main" id="{56D1EA6A-9297-1C33-F76E-C700EF9D4B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1" y="1583"/>
                    <a:ext cx="563" cy="492"/>
                  </a:xfrm>
                  <a:custGeom>
                    <a:avLst/>
                    <a:gdLst>
                      <a:gd name="T0" fmla="*/ 459 w 565"/>
                      <a:gd name="T1" fmla="*/ 19 h 490"/>
                      <a:gd name="T2" fmla="*/ 243 w 565"/>
                      <a:gd name="T3" fmla="*/ 64 h 490"/>
                      <a:gd name="T4" fmla="*/ 88 w 565"/>
                      <a:gd name="T5" fmla="*/ 244 h 490"/>
                      <a:gd name="T6" fmla="*/ 18 w 565"/>
                      <a:gd name="T7" fmla="*/ 457 h 490"/>
                      <a:gd name="T8" fmla="*/ 199 w 565"/>
                      <a:gd name="T9" fmla="*/ 441 h 490"/>
                      <a:gd name="T10" fmla="*/ 262 w 565"/>
                      <a:gd name="T11" fmla="*/ 417 h 490"/>
                      <a:gd name="T12" fmla="*/ 375 w 565"/>
                      <a:gd name="T13" fmla="*/ 344 h 490"/>
                      <a:gd name="T14" fmla="*/ 497 w 565"/>
                      <a:gd name="T15" fmla="*/ 255 h 490"/>
                      <a:gd name="T16" fmla="*/ 559 w 565"/>
                      <a:gd name="T17" fmla="*/ 181 h 490"/>
                      <a:gd name="T18" fmla="*/ 459 w 565"/>
                      <a:gd name="T19" fmla="*/ 19 h 4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5" h="490">
                        <a:moveTo>
                          <a:pt x="459" y="19"/>
                        </a:moveTo>
                        <a:cubicBezTo>
                          <a:pt x="406" y="0"/>
                          <a:pt x="305" y="26"/>
                          <a:pt x="243" y="64"/>
                        </a:cubicBezTo>
                        <a:cubicBezTo>
                          <a:pt x="181" y="102"/>
                          <a:pt x="125" y="179"/>
                          <a:pt x="88" y="244"/>
                        </a:cubicBezTo>
                        <a:cubicBezTo>
                          <a:pt x="51" y="309"/>
                          <a:pt x="0" y="424"/>
                          <a:pt x="18" y="457"/>
                        </a:cubicBezTo>
                        <a:cubicBezTo>
                          <a:pt x="36" y="490"/>
                          <a:pt x="158" y="448"/>
                          <a:pt x="199" y="441"/>
                        </a:cubicBezTo>
                        <a:cubicBezTo>
                          <a:pt x="240" y="434"/>
                          <a:pt x="233" y="433"/>
                          <a:pt x="262" y="417"/>
                        </a:cubicBezTo>
                        <a:cubicBezTo>
                          <a:pt x="291" y="401"/>
                          <a:pt x="336" y="371"/>
                          <a:pt x="375" y="344"/>
                        </a:cubicBezTo>
                        <a:cubicBezTo>
                          <a:pt x="414" y="317"/>
                          <a:pt x="466" y="282"/>
                          <a:pt x="497" y="255"/>
                        </a:cubicBezTo>
                        <a:cubicBezTo>
                          <a:pt x="528" y="228"/>
                          <a:pt x="565" y="220"/>
                          <a:pt x="559" y="181"/>
                        </a:cubicBezTo>
                        <a:cubicBezTo>
                          <a:pt x="553" y="142"/>
                          <a:pt x="512" y="38"/>
                          <a:pt x="459" y="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5576" name="Freeform 1240">
                    <a:extLst>
                      <a:ext uri="{FF2B5EF4-FFF2-40B4-BE49-F238E27FC236}">
                        <a16:creationId xmlns:a16="http://schemas.microsoft.com/office/drawing/2014/main" id="{3BFDC281-9FF1-F4DE-2AAE-4E02FD358D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08" y="1824"/>
                    <a:ext cx="194" cy="211"/>
                  </a:xfrm>
                  <a:custGeom>
                    <a:avLst/>
                    <a:gdLst>
                      <a:gd name="T0" fmla="*/ 0 w 194"/>
                      <a:gd name="T1" fmla="*/ 211 h 211"/>
                      <a:gd name="T2" fmla="*/ 116 w 194"/>
                      <a:gd name="T3" fmla="*/ 95 h 211"/>
                      <a:gd name="T4" fmla="*/ 194 w 194"/>
                      <a:gd name="T5" fmla="*/ 0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4" h="211">
                        <a:moveTo>
                          <a:pt x="0" y="211"/>
                        </a:moveTo>
                        <a:cubicBezTo>
                          <a:pt x="21" y="192"/>
                          <a:pt x="84" y="130"/>
                          <a:pt x="116" y="95"/>
                        </a:cubicBezTo>
                        <a:cubicBezTo>
                          <a:pt x="148" y="60"/>
                          <a:pt x="178" y="20"/>
                          <a:pt x="194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15577" name="Freeform 1241">
                    <a:extLst>
                      <a:ext uri="{FF2B5EF4-FFF2-40B4-BE49-F238E27FC236}">
                        <a16:creationId xmlns:a16="http://schemas.microsoft.com/office/drawing/2014/main" id="{186ACCFB-31EF-6195-EF5A-63FD9F6072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57" y="1889"/>
                    <a:ext cx="201" cy="162"/>
                  </a:xfrm>
                  <a:custGeom>
                    <a:avLst/>
                    <a:gdLst>
                      <a:gd name="T0" fmla="*/ 203 w 203"/>
                      <a:gd name="T1" fmla="*/ 0 h 163"/>
                      <a:gd name="T2" fmla="*/ 106 w 203"/>
                      <a:gd name="T3" fmla="*/ 106 h 163"/>
                      <a:gd name="T4" fmla="*/ 0 w 203"/>
                      <a:gd name="T5" fmla="*/ 163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3" h="163">
                        <a:moveTo>
                          <a:pt x="203" y="0"/>
                        </a:moveTo>
                        <a:cubicBezTo>
                          <a:pt x="187" y="18"/>
                          <a:pt x="140" y="79"/>
                          <a:pt x="106" y="106"/>
                        </a:cubicBezTo>
                        <a:cubicBezTo>
                          <a:pt x="72" y="133"/>
                          <a:pt x="22" y="151"/>
                          <a:pt x="0" y="16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21414" name="Freeform 1242">
                    <a:extLst>
                      <a:ext uri="{FF2B5EF4-FFF2-40B4-BE49-F238E27FC236}">
                        <a16:creationId xmlns:a16="http://schemas.microsoft.com/office/drawing/2014/main" id="{E551F315-842A-A755-8053-8C1368EB24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74" y="1296"/>
                    <a:ext cx="480" cy="288"/>
                  </a:xfrm>
                  <a:custGeom>
                    <a:avLst/>
                    <a:gdLst>
                      <a:gd name="T0" fmla="*/ 0 w 480"/>
                      <a:gd name="T1" fmla="*/ 288 h 288"/>
                      <a:gd name="T2" fmla="*/ 192 w 480"/>
                      <a:gd name="T3" fmla="*/ 48 h 288"/>
                      <a:gd name="T4" fmla="*/ 336 w 480"/>
                      <a:gd name="T5" fmla="*/ 0 h 288"/>
                      <a:gd name="T6" fmla="*/ 480 w 480"/>
                      <a:gd name="T7" fmla="*/ 48 h 28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480" h="288">
                        <a:moveTo>
                          <a:pt x="0" y="288"/>
                        </a:moveTo>
                        <a:cubicBezTo>
                          <a:pt x="68" y="192"/>
                          <a:pt x="136" y="96"/>
                          <a:pt x="192" y="48"/>
                        </a:cubicBezTo>
                        <a:cubicBezTo>
                          <a:pt x="248" y="0"/>
                          <a:pt x="288" y="0"/>
                          <a:pt x="336" y="0"/>
                        </a:cubicBezTo>
                        <a:cubicBezTo>
                          <a:pt x="384" y="0"/>
                          <a:pt x="432" y="24"/>
                          <a:pt x="4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5" name="Freeform 1243">
                    <a:extLst>
                      <a:ext uri="{FF2B5EF4-FFF2-40B4-BE49-F238E27FC236}">
                        <a16:creationId xmlns:a16="http://schemas.microsoft.com/office/drawing/2014/main" id="{71C45875-18B3-C442-6D76-0D170067BE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68" y="1031"/>
                    <a:ext cx="188" cy="313"/>
                  </a:xfrm>
                  <a:custGeom>
                    <a:avLst/>
                    <a:gdLst>
                      <a:gd name="T0" fmla="*/ 22 w 188"/>
                      <a:gd name="T1" fmla="*/ 313 h 313"/>
                      <a:gd name="T2" fmla="*/ 22 w 188"/>
                      <a:gd name="T3" fmla="*/ 169 h 313"/>
                      <a:gd name="T4" fmla="*/ 155 w 188"/>
                      <a:gd name="T5" fmla="*/ 16 h 313"/>
                      <a:gd name="T6" fmla="*/ 118 w 188"/>
                      <a:gd name="T7" fmla="*/ 73 h 313"/>
                      <a:gd name="T8" fmla="*/ 155 w 188"/>
                      <a:gd name="T9" fmla="*/ 186 h 313"/>
                      <a:gd name="T10" fmla="*/ 188 w 188"/>
                      <a:gd name="T11" fmla="*/ 251 h 31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188" h="313">
                        <a:moveTo>
                          <a:pt x="22" y="313"/>
                        </a:moveTo>
                        <a:cubicBezTo>
                          <a:pt x="14" y="265"/>
                          <a:pt x="0" y="219"/>
                          <a:pt x="22" y="169"/>
                        </a:cubicBezTo>
                        <a:cubicBezTo>
                          <a:pt x="44" y="119"/>
                          <a:pt x="139" y="32"/>
                          <a:pt x="155" y="16"/>
                        </a:cubicBezTo>
                        <a:cubicBezTo>
                          <a:pt x="171" y="0"/>
                          <a:pt x="118" y="45"/>
                          <a:pt x="118" y="73"/>
                        </a:cubicBezTo>
                        <a:cubicBezTo>
                          <a:pt x="118" y="101"/>
                          <a:pt x="143" y="156"/>
                          <a:pt x="155" y="186"/>
                        </a:cubicBezTo>
                        <a:cubicBezTo>
                          <a:pt x="167" y="216"/>
                          <a:pt x="181" y="237"/>
                          <a:pt x="188" y="2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6" name="Freeform 1244">
                    <a:extLst>
                      <a:ext uri="{FF2B5EF4-FFF2-40B4-BE49-F238E27FC236}">
                        <a16:creationId xmlns:a16="http://schemas.microsoft.com/office/drawing/2014/main" id="{78CC308E-4BA9-9565-CECB-3D9DA11C9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5" y="166"/>
                    <a:ext cx="421" cy="533"/>
                  </a:xfrm>
                  <a:custGeom>
                    <a:avLst/>
                    <a:gdLst>
                      <a:gd name="T0" fmla="*/ 22 w 421"/>
                      <a:gd name="T1" fmla="*/ 402 h 533"/>
                      <a:gd name="T2" fmla="*/ 135 w 421"/>
                      <a:gd name="T3" fmla="*/ 321 h 533"/>
                      <a:gd name="T4" fmla="*/ 210 w 421"/>
                      <a:gd name="T5" fmla="*/ 247 h 533"/>
                      <a:gd name="T6" fmla="*/ 311 w 421"/>
                      <a:gd name="T7" fmla="*/ 19 h 533"/>
                      <a:gd name="T8" fmla="*/ 418 w 421"/>
                      <a:gd name="T9" fmla="*/ 138 h 533"/>
                      <a:gd name="T10" fmla="*/ 295 w 421"/>
                      <a:gd name="T11" fmla="*/ 334 h 533"/>
                      <a:gd name="T12" fmla="*/ 45 w 421"/>
                      <a:gd name="T13" fmla="*/ 522 h 533"/>
                      <a:gd name="T14" fmla="*/ 22 w 421"/>
                      <a:gd name="T15" fmla="*/ 402 h 53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21" h="533">
                        <a:moveTo>
                          <a:pt x="22" y="402"/>
                        </a:moveTo>
                        <a:cubicBezTo>
                          <a:pt x="37" y="368"/>
                          <a:pt x="104" y="347"/>
                          <a:pt x="135" y="321"/>
                        </a:cubicBezTo>
                        <a:cubicBezTo>
                          <a:pt x="166" y="295"/>
                          <a:pt x="181" y="297"/>
                          <a:pt x="210" y="247"/>
                        </a:cubicBezTo>
                        <a:cubicBezTo>
                          <a:pt x="239" y="197"/>
                          <a:pt x="276" y="38"/>
                          <a:pt x="311" y="19"/>
                        </a:cubicBezTo>
                        <a:cubicBezTo>
                          <a:pt x="345" y="0"/>
                          <a:pt x="421" y="86"/>
                          <a:pt x="418" y="138"/>
                        </a:cubicBezTo>
                        <a:cubicBezTo>
                          <a:pt x="415" y="190"/>
                          <a:pt x="357" y="270"/>
                          <a:pt x="295" y="334"/>
                        </a:cubicBezTo>
                        <a:cubicBezTo>
                          <a:pt x="233" y="399"/>
                          <a:pt x="90" y="511"/>
                          <a:pt x="45" y="522"/>
                        </a:cubicBezTo>
                        <a:cubicBezTo>
                          <a:pt x="0" y="533"/>
                          <a:pt x="13" y="435"/>
                          <a:pt x="22" y="402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417" name="Freeform 1245">
                    <a:extLst>
                      <a:ext uri="{FF2B5EF4-FFF2-40B4-BE49-F238E27FC236}">
                        <a16:creationId xmlns:a16="http://schemas.microsoft.com/office/drawing/2014/main" id="{2DB8C522-B579-D6E6-689C-9552CD894A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1392"/>
                    <a:ext cx="1096" cy="1138"/>
                  </a:xfrm>
                  <a:custGeom>
                    <a:avLst/>
                    <a:gdLst>
                      <a:gd name="T0" fmla="*/ 791 w 1096"/>
                      <a:gd name="T1" fmla="*/ 736 h 1138"/>
                      <a:gd name="T2" fmla="*/ 701 w 1096"/>
                      <a:gd name="T3" fmla="*/ 711 h 1138"/>
                      <a:gd name="T4" fmla="*/ 628 w 1096"/>
                      <a:gd name="T5" fmla="*/ 703 h 1138"/>
                      <a:gd name="T6" fmla="*/ 482 w 1096"/>
                      <a:gd name="T7" fmla="*/ 703 h 1138"/>
                      <a:gd name="T8" fmla="*/ 296 w 1096"/>
                      <a:gd name="T9" fmla="*/ 720 h 1138"/>
                      <a:gd name="T10" fmla="*/ 120 w 1096"/>
                      <a:gd name="T11" fmla="*/ 802 h 1138"/>
                      <a:gd name="T12" fmla="*/ 72 w 1096"/>
                      <a:gd name="T13" fmla="*/ 946 h 1138"/>
                      <a:gd name="T14" fmla="*/ 263 w 1096"/>
                      <a:gd name="T15" fmla="*/ 1052 h 1138"/>
                      <a:gd name="T16" fmla="*/ 563 w 1096"/>
                      <a:gd name="T17" fmla="*/ 1093 h 1138"/>
                      <a:gd name="T18" fmla="*/ 750 w 1096"/>
                      <a:gd name="T19" fmla="*/ 1068 h 1138"/>
                      <a:gd name="T20" fmla="*/ 799 w 1096"/>
                      <a:gd name="T21" fmla="*/ 1036 h 1138"/>
                      <a:gd name="T22" fmla="*/ 839 w 1096"/>
                      <a:gd name="T23" fmla="*/ 995 h 1138"/>
                      <a:gd name="T24" fmla="*/ 792 w 1096"/>
                      <a:gd name="T25" fmla="*/ 562 h 1138"/>
                      <a:gd name="T26" fmla="*/ 726 w 1096"/>
                      <a:gd name="T27" fmla="*/ 330 h 1138"/>
                      <a:gd name="T28" fmla="*/ 644 w 1096"/>
                      <a:gd name="T29" fmla="*/ 148 h 1138"/>
                      <a:gd name="T30" fmla="*/ 514 w 1096"/>
                      <a:gd name="T31" fmla="*/ 91 h 1138"/>
                      <a:gd name="T32" fmla="*/ 514 w 1096"/>
                      <a:gd name="T33" fmla="*/ 50 h 1138"/>
                      <a:gd name="T34" fmla="*/ 563 w 1096"/>
                      <a:gd name="T35" fmla="*/ 10 h 1138"/>
                      <a:gd name="T36" fmla="*/ 677 w 1096"/>
                      <a:gd name="T37" fmla="*/ 111 h 1138"/>
                      <a:gd name="T38" fmla="*/ 774 w 1096"/>
                      <a:gd name="T39" fmla="*/ 281 h 1138"/>
                      <a:gd name="T40" fmla="*/ 864 w 1096"/>
                      <a:gd name="T41" fmla="*/ 582 h 1138"/>
                      <a:gd name="T42" fmla="*/ 929 w 1096"/>
                      <a:gd name="T43" fmla="*/ 955 h 1138"/>
                      <a:gd name="T44" fmla="*/ 1026 w 1096"/>
                      <a:gd name="T45" fmla="*/ 849 h 1138"/>
                      <a:gd name="T46" fmla="*/ 888 w 1096"/>
                      <a:gd name="T47" fmla="*/ 744 h 1138"/>
                      <a:gd name="T48" fmla="*/ 896 w 1096"/>
                      <a:gd name="T49" fmla="*/ 695 h 1138"/>
                      <a:gd name="T50" fmla="*/ 1080 w 1096"/>
                      <a:gd name="T51" fmla="*/ 850 h 1138"/>
                      <a:gd name="T52" fmla="*/ 993 w 1096"/>
                      <a:gd name="T53" fmla="*/ 1020 h 1138"/>
                      <a:gd name="T54" fmla="*/ 888 w 1096"/>
                      <a:gd name="T55" fmla="*/ 1090 h 1138"/>
                      <a:gd name="T56" fmla="*/ 552 w 1096"/>
                      <a:gd name="T57" fmla="*/ 1138 h 1138"/>
                      <a:gd name="T58" fmla="*/ 216 w 1096"/>
                      <a:gd name="T59" fmla="*/ 1090 h 1138"/>
                      <a:gd name="T60" fmla="*/ 24 w 1096"/>
                      <a:gd name="T61" fmla="*/ 946 h 1138"/>
                      <a:gd name="T62" fmla="*/ 72 w 1096"/>
                      <a:gd name="T63" fmla="*/ 802 h 1138"/>
                      <a:gd name="T64" fmla="*/ 216 w 1096"/>
                      <a:gd name="T65" fmla="*/ 706 h 1138"/>
                      <a:gd name="T66" fmla="*/ 426 w 1096"/>
                      <a:gd name="T67" fmla="*/ 655 h 1138"/>
                      <a:gd name="T68" fmla="*/ 620 w 1096"/>
                      <a:gd name="T69" fmla="*/ 655 h 1138"/>
                      <a:gd name="T70" fmla="*/ 807 w 1096"/>
                      <a:gd name="T71" fmla="*/ 687 h 1138"/>
                      <a:gd name="T72" fmla="*/ 791 w 1096"/>
                      <a:gd name="T73" fmla="*/ 736 h 113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0" t="0" r="r" b="b"/>
                    <a:pathLst>
                      <a:path w="1096" h="1138">
                        <a:moveTo>
                          <a:pt x="791" y="736"/>
                        </a:moveTo>
                        <a:cubicBezTo>
                          <a:pt x="775" y="741"/>
                          <a:pt x="728" y="716"/>
                          <a:pt x="701" y="711"/>
                        </a:cubicBezTo>
                        <a:cubicBezTo>
                          <a:pt x="674" y="706"/>
                          <a:pt x="664" y="704"/>
                          <a:pt x="628" y="703"/>
                        </a:cubicBezTo>
                        <a:cubicBezTo>
                          <a:pt x="592" y="702"/>
                          <a:pt x="537" y="700"/>
                          <a:pt x="482" y="703"/>
                        </a:cubicBezTo>
                        <a:cubicBezTo>
                          <a:pt x="427" y="706"/>
                          <a:pt x="356" y="704"/>
                          <a:pt x="296" y="720"/>
                        </a:cubicBezTo>
                        <a:cubicBezTo>
                          <a:pt x="236" y="736"/>
                          <a:pt x="157" y="764"/>
                          <a:pt x="120" y="802"/>
                        </a:cubicBezTo>
                        <a:cubicBezTo>
                          <a:pt x="83" y="840"/>
                          <a:pt x="48" y="904"/>
                          <a:pt x="72" y="946"/>
                        </a:cubicBezTo>
                        <a:cubicBezTo>
                          <a:pt x="96" y="988"/>
                          <a:pt x="181" y="1028"/>
                          <a:pt x="263" y="1052"/>
                        </a:cubicBezTo>
                        <a:cubicBezTo>
                          <a:pt x="345" y="1076"/>
                          <a:pt x="482" y="1090"/>
                          <a:pt x="563" y="1093"/>
                        </a:cubicBezTo>
                        <a:cubicBezTo>
                          <a:pt x="644" y="1096"/>
                          <a:pt x="711" y="1077"/>
                          <a:pt x="750" y="1068"/>
                        </a:cubicBezTo>
                        <a:cubicBezTo>
                          <a:pt x="789" y="1059"/>
                          <a:pt x="784" y="1048"/>
                          <a:pt x="799" y="1036"/>
                        </a:cubicBezTo>
                        <a:cubicBezTo>
                          <a:pt x="814" y="1024"/>
                          <a:pt x="840" y="1074"/>
                          <a:pt x="839" y="995"/>
                        </a:cubicBezTo>
                        <a:cubicBezTo>
                          <a:pt x="838" y="916"/>
                          <a:pt x="811" y="673"/>
                          <a:pt x="792" y="562"/>
                        </a:cubicBezTo>
                        <a:cubicBezTo>
                          <a:pt x="773" y="451"/>
                          <a:pt x="751" y="399"/>
                          <a:pt x="726" y="330"/>
                        </a:cubicBezTo>
                        <a:cubicBezTo>
                          <a:pt x="701" y="261"/>
                          <a:pt x="679" y="188"/>
                          <a:pt x="644" y="148"/>
                        </a:cubicBezTo>
                        <a:cubicBezTo>
                          <a:pt x="609" y="108"/>
                          <a:pt x="536" y="107"/>
                          <a:pt x="514" y="91"/>
                        </a:cubicBezTo>
                        <a:cubicBezTo>
                          <a:pt x="492" y="75"/>
                          <a:pt x="506" y="63"/>
                          <a:pt x="514" y="50"/>
                        </a:cubicBezTo>
                        <a:cubicBezTo>
                          <a:pt x="522" y="37"/>
                          <a:pt x="536" y="0"/>
                          <a:pt x="563" y="10"/>
                        </a:cubicBezTo>
                        <a:cubicBezTo>
                          <a:pt x="590" y="20"/>
                          <a:pt x="642" y="66"/>
                          <a:pt x="677" y="111"/>
                        </a:cubicBezTo>
                        <a:cubicBezTo>
                          <a:pt x="712" y="156"/>
                          <a:pt x="743" y="203"/>
                          <a:pt x="774" y="281"/>
                        </a:cubicBezTo>
                        <a:cubicBezTo>
                          <a:pt x="805" y="359"/>
                          <a:pt x="838" y="470"/>
                          <a:pt x="864" y="582"/>
                        </a:cubicBezTo>
                        <a:cubicBezTo>
                          <a:pt x="890" y="694"/>
                          <a:pt x="902" y="911"/>
                          <a:pt x="929" y="955"/>
                        </a:cubicBezTo>
                        <a:cubicBezTo>
                          <a:pt x="956" y="999"/>
                          <a:pt x="1033" y="884"/>
                          <a:pt x="1026" y="849"/>
                        </a:cubicBezTo>
                        <a:cubicBezTo>
                          <a:pt x="1019" y="814"/>
                          <a:pt x="910" y="770"/>
                          <a:pt x="888" y="744"/>
                        </a:cubicBezTo>
                        <a:cubicBezTo>
                          <a:pt x="866" y="718"/>
                          <a:pt x="864" y="677"/>
                          <a:pt x="896" y="695"/>
                        </a:cubicBezTo>
                        <a:cubicBezTo>
                          <a:pt x="928" y="713"/>
                          <a:pt x="1064" y="796"/>
                          <a:pt x="1080" y="850"/>
                        </a:cubicBezTo>
                        <a:cubicBezTo>
                          <a:pt x="1096" y="904"/>
                          <a:pt x="1025" y="980"/>
                          <a:pt x="993" y="1020"/>
                        </a:cubicBezTo>
                        <a:cubicBezTo>
                          <a:pt x="961" y="1060"/>
                          <a:pt x="962" y="1070"/>
                          <a:pt x="888" y="1090"/>
                        </a:cubicBezTo>
                        <a:cubicBezTo>
                          <a:pt x="814" y="1110"/>
                          <a:pt x="664" y="1138"/>
                          <a:pt x="552" y="1138"/>
                        </a:cubicBezTo>
                        <a:cubicBezTo>
                          <a:pt x="440" y="1138"/>
                          <a:pt x="304" y="1122"/>
                          <a:pt x="216" y="1090"/>
                        </a:cubicBezTo>
                        <a:cubicBezTo>
                          <a:pt x="128" y="1058"/>
                          <a:pt x="48" y="994"/>
                          <a:pt x="24" y="946"/>
                        </a:cubicBezTo>
                        <a:cubicBezTo>
                          <a:pt x="0" y="898"/>
                          <a:pt x="40" y="842"/>
                          <a:pt x="72" y="802"/>
                        </a:cubicBezTo>
                        <a:cubicBezTo>
                          <a:pt x="104" y="762"/>
                          <a:pt x="157" y="730"/>
                          <a:pt x="216" y="706"/>
                        </a:cubicBezTo>
                        <a:cubicBezTo>
                          <a:pt x="275" y="682"/>
                          <a:pt x="359" y="663"/>
                          <a:pt x="426" y="655"/>
                        </a:cubicBezTo>
                        <a:cubicBezTo>
                          <a:pt x="493" y="647"/>
                          <a:pt x="557" y="650"/>
                          <a:pt x="620" y="655"/>
                        </a:cubicBezTo>
                        <a:cubicBezTo>
                          <a:pt x="683" y="660"/>
                          <a:pt x="779" y="674"/>
                          <a:pt x="807" y="687"/>
                        </a:cubicBezTo>
                        <a:cubicBezTo>
                          <a:pt x="835" y="700"/>
                          <a:pt x="794" y="726"/>
                          <a:pt x="791" y="7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1358" name="Oval 1246">
                  <a:extLst>
                    <a:ext uri="{FF2B5EF4-FFF2-40B4-BE49-F238E27FC236}">
                      <a16:creationId xmlns:a16="http://schemas.microsoft.com/office/drawing/2014/main" id="{51B96400-C711-3CEC-D2C8-C1C5751731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56" y="326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59" name="Oval 1247">
                  <a:extLst>
                    <a:ext uri="{FF2B5EF4-FFF2-40B4-BE49-F238E27FC236}">
                      <a16:creationId xmlns:a16="http://schemas.microsoft.com/office/drawing/2014/main" id="{33E86B97-F133-DA60-AE1B-FA64DB776EE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84" y="312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0" name="Oval 1248">
                  <a:extLst>
                    <a:ext uri="{FF2B5EF4-FFF2-40B4-BE49-F238E27FC236}">
                      <a16:creationId xmlns:a16="http://schemas.microsoft.com/office/drawing/2014/main" id="{FCBE9DDA-7757-8F3A-D2D2-304982C42AD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28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1" name="Oval 1249">
                  <a:extLst>
                    <a:ext uri="{FF2B5EF4-FFF2-40B4-BE49-F238E27FC236}">
                      <a16:creationId xmlns:a16="http://schemas.microsoft.com/office/drawing/2014/main" id="{7486F9BF-57F0-6172-AA96-D46D22B13D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2" y="360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2" name="Oval 1250">
                  <a:extLst>
                    <a:ext uri="{FF2B5EF4-FFF2-40B4-BE49-F238E27FC236}">
                      <a16:creationId xmlns:a16="http://schemas.microsoft.com/office/drawing/2014/main" id="{0BC189C8-CA50-46EE-FA92-E8E9D4E266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76" y="326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3" name="Oval 1251">
                  <a:extLst>
                    <a:ext uri="{FF2B5EF4-FFF2-40B4-BE49-F238E27FC236}">
                      <a16:creationId xmlns:a16="http://schemas.microsoft.com/office/drawing/2014/main" id="{B4EE6E4E-DAEB-3208-AAFC-765BC4FED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20" y="326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4" name="Oval 1252">
                  <a:extLst>
                    <a:ext uri="{FF2B5EF4-FFF2-40B4-BE49-F238E27FC236}">
                      <a16:creationId xmlns:a16="http://schemas.microsoft.com/office/drawing/2014/main" id="{F6855DE5-3786-831D-151A-4EDF00F7EA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96" y="321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5" name="Oval 1253">
                  <a:extLst>
                    <a:ext uri="{FF2B5EF4-FFF2-40B4-BE49-F238E27FC236}">
                      <a16:creationId xmlns:a16="http://schemas.microsoft.com/office/drawing/2014/main" id="{05DFF4DD-BEFA-E852-4A25-B7474C4399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68" y="28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6" name="Oval 1254">
                  <a:extLst>
                    <a:ext uri="{FF2B5EF4-FFF2-40B4-BE49-F238E27FC236}">
                      <a16:creationId xmlns:a16="http://schemas.microsoft.com/office/drawing/2014/main" id="{91A0A00C-D7A2-EAAF-617B-65A4EC391D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72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7" name="Oval 1255">
                  <a:extLst>
                    <a:ext uri="{FF2B5EF4-FFF2-40B4-BE49-F238E27FC236}">
                      <a16:creationId xmlns:a16="http://schemas.microsoft.com/office/drawing/2014/main" id="{3B4EC5B8-8CDD-9C1E-544B-5EFDB2B899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4" y="134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8" name="Oval 1256">
                  <a:extLst>
                    <a:ext uri="{FF2B5EF4-FFF2-40B4-BE49-F238E27FC236}">
                      <a16:creationId xmlns:a16="http://schemas.microsoft.com/office/drawing/2014/main" id="{0402A0F5-A4D8-CB8F-9875-BA14111A93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4" y="124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69" name="Oval 1257">
                  <a:extLst>
                    <a:ext uri="{FF2B5EF4-FFF2-40B4-BE49-F238E27FC236}">
                      <a16:creationId xmlns:a16="http://schemas.microsoft.com/office/drawing/2014/main" id="{11F9FBAD-7ACC-D9C6-1CB8-70BA70015A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60" y="100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0" name="Oval 1258">
                  <a:extLst>
                    <a:ext uri="{FF2B5EF4-FFF2-40B4-BE49-F238E27FC236}">
                      <a16:creationId xmlns:a16="http://schemas.microsoft.com/office/drawing/2014/main" id="{C5D01407-141C-A6F3-B099-B630EDE0C7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2" y="153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1" name="Oval 1259">
                  <a:extLst>
                    <a:ext uri="{FF2B5EF4-FFF2-40B4-BE49-F238E27FC236}">
                      <a16:creationId xmlns:a16="http://schemas.microsoft.com/office/drawing/2014/main" id="{7157F9F9-0E7D-35BC-142D-8A13A4BBF1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20" y="57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2" name="Oval 1260">
                  <a:extLst>
                    <a:ext uri="{FF2B5EF4-FFF2-40B4-BE49-F238E27FC236}">
                      <a16:creationId xmlns:a16="http://schemas.microsoft.com/office/drawing/2014/main" id="{4D073671-0FF5-6E77-4397-E563C2CEFC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84" y="153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3" name="Oval 1261">
                  <a:extLst>
                    <a:ext uri="{FF2B5EF4-FFF2-40B4-BE49-F238E27FC236}">
                      <a16:creationId xmlns:a16="http://schemas.microsoft.com/office/drawing/2014/main" id="{758AFE50-EDED-D622-403D-21F40FED29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84" y="72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4" name="Oval 1262">
                  <a:extLst>
                    <a:ext uri="{FF2B5EF4-FFF2-40B4-BE49-F238E27FC236}">
                      <a16:creationId xmlns:a16="http://schemas.microsoft.com/office/drawing/2014/main" id="{36D38293-3D20-4E3F-76D8-230EA0B6DD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124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5" name="Oval 1263">
                  <a:extLst>
                    <a:ext uri="{FF2B5EF4-FFF2-40B4-BE49-F238E27FC236}">
                      <a16:creationId xmlns:a16="http://schemas.microsoft.com/office/drawing/2014/main" id="{9927A621-B052-FE99-4B72-DC877FED345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48" y="96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6" name="Oval 1264">
                  <a:extLst>
                    <a:ext uri="{FF2B5EF4-FFF2-40B4-BE49-F238E27FC236}">
                      <a16:creationId xmlns:a16="http://schemas.microsoft.com/office/drawing/2014/main" id="{D2CFA689-1A35-22CB-4347-DA10E0A456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2" y="16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7" name="Oval 1265">
                  <a:extLst>
                    <a:ext uri="{FF2B5EF4-FFF2-40B4-BE49-F238E27FC236}">
                      <a16:creationId xmlns:a16="http://schemas.microsoft.com/office/drawing/2014/main" id="{8F7A08EB-0C96-EB3D-034B-103FEB3F0D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60" y="100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8" name="Oval 1266">
                  <a:extLst>
                    <a:ext uri="{FF2B5EF4-FFF2-40B4-BE49-F238E27FC236}">
                      <a16:creationId xmlns:a16="http://schemas.microsoft.com/office/drawing/2014/main" id="{1B49DD9F-F9E8-C672-CDD5-D781177330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4" y="4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79" name="Oval 1267">
                  <a:extLst>
                    <a:ext uri="{FF2B5EF4-FFF2-40B4-BE49-F238E27FC236}">
                      <a16:creationId xmlns:a16="http://schemas.microsoft.com/office/drawing/2014/main" id="{92DF1EE7-4AD5-6393-BF7D-2CEC19D735E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4" y="187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0" name="Oval 1268">
                  <a:extLst>
                    <a:ext uri="{FF2B5EF4-FFF2-40B4-BE49-F238E27FC236}">
                      <a16:creationId xmlns:a16="http://schemas.microsoft.com/office/drawing/2014/main" id="{C9338803-7147-05FB-8016-63AFC48531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00" y="129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1" name="Oval 1269">
                  <a:extLst>
                    <a:ext uri="{FF2B5EF4-FFF2-40B4-BE49-F238E27FC236}">
                      <a16:creationId xmlns:a16="http://schemas.microsoft.com/office/drawing/2014/main" id="{AB35DAB4-EC63-E065-C36F-297925A1D0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2" y="283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2" name="Oval 1270">
                  <a:extLst>
                    <a:ext uri="{FF2B5EF4-FFF2-40B4-BE49-F238E27FC236}">
                      <a16:creationId xmlns:a16="http://schemas.microsoft.com/office/drawing/2014/main" id="{119DA146-F415-8C3B-536F-C039066472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28" y="268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3" name="Oval 1271">
                  <a:extLst>
                    <a:ext uri="{FF2B5EF4-FFF2-40B4-BE49-F238E27FC236}">
                      <a16:creationId xmlns:a16="http://schemas.microsoft.com/office/drawing/2014/main" id="{5EB7E042-784E-9CA3-5968-00A2418AB3F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32" y="115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4" name="Freeform 1272">
                  <a:extLst>
                    <a:ext uri="{FF2B5EF4-FFF2-40B4-BE49-F238E27FC236}">
                      <a16:creationId xmlns:a16="http://schemas.microsoft.com/office/drawing/2014/main" id="{9F7B9FD5-9663-A58E-93F7-820FDDC6E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3" y="1671"/>
                  <a:ext cx="95" cy="54"/>
                </a:xfrm>
                <a:custGeom>
                  <a:avLst/>
                  <a:gdLst>
                    <a:gd name="T0" fmla="*/ 95 w 95"/>
                    <a:gd name="T1" fmla="*/ 0 h 54"/>
                    <a:gd name="T2" fmla="*/ 5 w 95"/>
                    <a:gd name="T3" fmla="*/ 49 h 54"/>
                    <a:gd name="T4" fmla="*/ 62 w 95"/>
                    <a:gd name="T5" fmla="*/ 33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5" h="54">
                      <a:moveTo>
                        <a:pt x="95" y="0"/>
                      </a:moveTo>
                      <a:cubicBezTo>
                        <a:pt x="80" y="8"/>
                        <a:pt x="10" y="44"/>
                        <a:pt x="5" y="49"/>
                      </a:cubicBezTo>
                      <a:cubicBezTo>
                        <a:pt x="0" y="54"/>
                        <a:pt x="50" y="36"/>
                        <a:pt x="62" y="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385" name="Oval 1273">
                  <a:extLst>
                    <a:ext uri="{FF2B5EF4-FFF2-40B4-BE49-F238E27FC236}">
                      <a16:creationId xmlns:a16="http://schemas.microsoft.com/office/drawing/2014/main" id="{EB67CACE-0383-317B-5888-A0D3185951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88" y="350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6" name="Oval 1274">
                  <a:extLst>
                    <a:ext uri="{FF2B5EF4-FFF2-40B4-BE49-F238E27FC236}">
                      <a16:creationId xmlns:a16="http://schemas.microsoft.com/office/drawing/2014/main" id="{8A023DA2-D035-1B96-C2C0-A2E0AB400A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8" y="278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7" name="Oval 1275">
                  <a:extLst>
                    <a:ext uri="{FF2B5EF4-FFF2-40B4-BE49-F238E27FC236}">
                      <a16:creationId xmlns:a16="http://schemas.microsoft.com/office/drawing/2014/main" id="{854A2C1F-95BD-26BD-2C4E-BE068C4C8BE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" y="1536"/>
                  <a:ext cx="48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8" name="Oval 1276">
                  <a:extLst>
                    <a:ext uri="{FF2B5EF4-FFF2-40B4-BE49-F238E27FC236}">
                      <a16:creationId xmlns:a16="http://schemas.microsoft.com/office/drawing/2014/main" id="{20886116-DD5A-B650-9148-E04BAC13E0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55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1389" name="Oval 1277">
                  <a:extLst>
                    <a:ext uri="{FF2B5EF4-FFF2-40B4-BE49-F238E27FC236}">
                      <a16:creationId xmlns:a16="http://schemas.microsoft.com/office/drawing/2014/main" id="{B7DACFAF-EE2C-085F-0F22-622F365F4D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4" y="1392"/>
                  <a:ext cx="48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15614" name="Freeform 1278">
                <a:extLst>
                  <a:ext uri="{FF2B5EF4-FFF2-40B4-BE49-F238E27FC236}">
                    <a16:creationId xmlns:a16="http://schemas.microsoft.com/office/drawing/2014/main" id="{F70C0D15-4B68-13B4-6FB7-98B3345F3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4" y="1057"/>
                <a:ext cx="763" cy="379"/>
              </a:xfrm>
              <a:custGeom>
                <a:avLst/>
                <a:gdLst>
                  <a:gd name="T0" fmla="*/ 757 w 765"/>
                  <a:gd name="T1" fmla="*/ 107 h 381"/>
                  <a:gd name="T2" fmla="*/ 661 w 765"/>
                  <a:gd name="T3" fmla="*/ 59 h 381"/>
                  <a:gd name="T4" fmla="*/ 469 w 765"/>
                  <a:gd name="T5" fmla="*/ 11 h 381"/>
                  <a:gd name="T6" fmla="*/ 277 w 765"/>
                  <a:gd name="T7" fmla="*/ 11 h 381"/>
                  <a:gd name="T8" fmla="*/ 128 w 765"/>
                  <a:gd name="T9" fmla="*/ 79 h 381"/>
                  <a:gd name="T10" fmla="*/ 2 w 765"/>
                  <a:gd name="T11" fmla="*/ 226 h 381"/>
                  <a:gd name="T12" fmla="*/ 116 w 765"/>
                  <a:gd name="T13" fmla="*/ 210 h 381"/>
                  <a:gd name="T14" fmla="*/ 253 w 765"/>
                  <a:gd name="T15" fmla="*/ 145 h 381"/>
                  <a:gd name="T16" fmla="*/ 180 w 765"/>
                  <a:gd name="T17" fmla="*/ 218 h 381"/>
                  <a:gd name="T18" fmla="*/ 339 w 765"/>
                  <a:gd name="T19" fmla="*/ 314 h 381"/>
                  <a:gd name="T20" fmla="*/ 477 w 765"/>
                  <a:gd name="T21" fmla="*/ 379 h 381"/>
                  <a:gd name="T22" fmla="*/ 709 w 765"/>
                  <a:gd name="T23" fmla="*/ 299 h 381"/>
                  <a:gd name="T24" fmla="*/ 757 w 765"/>
                  <a:gd name="T25" fmla="*/ 107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5" h="381">
                    <a:moveTo>
                      <a:pt x="757" y="107"/>
                    </a:moveTo>
                    <a:cubicBezTo>
                      <a:pt x="749" y="67"/>
                      <a:pt x="709" y="75"/>
                      <a:pt x="661" y="59"/>
                    </a:cubicBezTo>
                    <a:cubicBezTo>
                      <a:pt x="613" y="43"/>
                      <a:pt x="533" y="19"/>
                      <a:pt x="469" y="11"/>
                    </a:cubicBezTo>
                    <a:cubicBezTo>
                      <a:pt x="405" y="3"/>
                      <a:pt x="334" y="0"/>
                      <a:pt x="277" y="11"/>
                    </a:cubicBezTo>
                    <a:cubicBezTo>
                      <a:pt x="220" y="22"/>
                      <a:pt x="174" y="43"/>
                      <a:pt x="128" y="79"/>
                    </a:cubicBezTo>
                    <a:cubicBezTo>
                      <a:pt x="82" y="115"/>
                      <a:pt x="4" y="204"/>
                      <a:pt x="2" y="226"/>
                    </a:cubicBezTo>
                    <a:cubicBezTo>
                      <a:pt x="0" y="248"/>
                      <a:pt x="74" y="223"/>
                      <a:pt x="116" y="210"/>
                    </a:cubicBezTo>
                    <a:cubicBezTo>
                      <a:pt x="158" y="197"/>
                      <a:pt x="242" y="144"/>
                      <a:pt x="253" y="145"/>
                    </a:cubicBezTo>
                    <a:cubicBezTo>
                      <a:pt x="264" y="146"/>
                      <a:pt x="166" y="190"/>
                      <a:pt x="180" y="218"/>
                    </a:cubicBezTo>
                    <a:cubicBezTo>
                      <a:pt x="194" y="246"/>
                      <a:pt x="290" y="287"/>
                      <a:pt x="339" y="314"/>
                    </a:cubicBezTo>
                    <a:cubicBezTo>
                      <a:pt x="388" y="341"/>
                      <a:pt x="415" y="381"/>
                      <a:pt x="477" y="379"/>
                    </a:cubicBezTo>
                    <a:cubicBezTo>
                      <a:pt x="539" y="377"/>
                      <a:pt x="662" y="344"/>
                      <a:pt x="709" y="299"/>
                    </a:cubicBezTo>
                    <a:cubicBezTo>
                      <a:pt x="756" y="254"/>
                      <a:pt x="765" y="147"/>
                      <a:pt x="757" y="10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15615" name="Freeform 1279">
                <a:extLst>
                  <a:ext uri="{FF2B5EF4-FFF2-40B4-BE49-F238E27FC236}">
                    <a16:creationId xmlns:a16="http://schemas.microsoft.com/office/drawing/2014/main" id="{DA6E3024-7022-84D0-BF4D-5C116F337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1241"/>
                <a:ext cx="253" cy="89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15616" name="Freeform 1280">
                <a:extLst>
                  <a:ext uri="{FF2B5EF4-FFF2-40B4-BE49-F238E27FC236}">
                    <a16:creationId xmlns:a16="http://schemas.microsoft.com/office/drawing/2014/main" id="{65C175B1-94A3-AA48-2A16-94EAD217A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62" y="1295"/>
                <a:ext cx="253" cy="92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355" name="Freeform 1281">
                <a:extLst>
                  <a:ext uri="{FF2B5EF4-FFF2-40B4-BE49-F238E27FC236}">
                    <a16:creationId xmlns:a16="http://schemas.microsoft.com/office/drawing/2014/main" id="{D65009DA-2B80-158B-84D5-754E662F7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104"/>
                <a:ext cx="329" cy="230"/>
              </a:xfrm>
              <a:custGeom>
                <a:avLst/>
                <a:gdLst>
                  <a:gd name="T0" fmla="*/ 233 w 329"/>
                  <a:gd name="T1" fmla="*/ 4 h 230"/>
                  <a:gd name="T2" fmla="*/ 185 w 329"/>
                  <a:gd name="T3" fmla="*/ 4 h 230"/>
                  <a:gd name="T4" fmla="*/ 37 w 329"/>
                  <a:gd name="T5" fmla="*/ 20 h 230"/>
                  <a:gd name="T6" fmla="*/ 13 w 329"/>
                  <a:gd name="T7" fmla="*/ 93 h 230"/>
                  <a:gd name="T8" fmla="*/ 118 w 329"/>
                  <a:gd name="T9" fmla="*/ 109 h 230"/>
                  <a:gd name="T10" fmla="*/ 159 w 329"/>
                  <a:gd name="T11" fmla="*/ 117 h 230"/>
                  <a:gd name="T12" fmla="*/ 207 w 329"/>
                  <a:gd name="T13" fmla="*/ 149 h 230"/>
                  <a:gd name="T14" fmla="*/ 256 w 329"/>
                  <a:gd name="T15" fmla="*/ 214 h 230"/>
                  <a:gd name="T16" fmla="*/ 329 w 329"/>
                  <a:gd name="T17" fmla="*/ 23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9" h="230">
                    <a:moveTo>
                      <a:pt x="233" y="4"/>
                    </a:moveTo>
                    <a:cubicBezTo>
                      <a:pt x="225" y="0"/>
                      <a:pt x="218" y="1"/>
                      <a:pt x="185" y="4"/>
                    </a:cubicBezTo>
                    <a:cubicBezTo>
                      <a:pt x="152" y="7"/>
                      <a:pt x="66" y="5"/>
                      <a:pt x="37" y="20"/>
                    </a:cubicBezTo>
                    <a:cubicBezTo>
                      <a:pt x="8" y="35"/>
                      <a:pt x="0" y="78"/>
                      <a:pt x="13" y="93"/>
                    </a:cubicBezTo>
                    <a:cubicBezTo>
                      <a:pt x="26" y="108"/>
                      <a:pt x="94" y="105"/>
                      <a:pt x="118" y="109"/>
                    </a:cubicBezTo>
                    <a:cubicBezTo>
                      <a:pt x="142" y="113"/>
                      <a:pt x="144" y="110"/>
                      <a:pt x="159" y="117"/>
                    </a:cubicBezTo>
                    <a:cubicBezTo>
                      <a:pt x="174" y="124"/>
                      <a:pt x="191" y="133"/>
                      <a:pt x="207" y="149"/>
                    </a:cubicBezTo>
                    <a:cubicBezTo>
                      <a:pt x="223" y="165"/>
                      <a:pt x="236" y="201"/>
                      <a:pt x="256" y="214"/>
                    </a:cubicBezTo>
                    <a:cubicBezTo>
                      <a:pt x="276" y="227"/>
                      <a:pt x="314" y="227"/>
                      <a:pt x="329" y="23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6" name="Freeform 1282">
                <a:extLst>
                  <a:ext uri="{FF2B5EF4-FFF2-40B4-BE49-F238E27FC236}">
                    <a16:creationId xmlns:a16="http://schemas.microsoft.com/office/drawing/2014/main" id="{E8640A25-7922-F0A6-052C-3B7490526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124"/>
                <a:ext cx="175" cy="290"/>
              </a:xfrm>
              <a:custGeom>
                <a:avLst/>
                <a:gdLst>
                  <a:gd name="T0" fmla="*/ 50 w 175"/>
                  <a:gd name="T1" fmla="*/ 4 h 290"/>
                  <a:gd name="T2" fmla="*/ 42 w 175"/>
                  <a:gd name="T3" fmla="*/ 166 h 290"/>
                  <a:gd name="T4" fmla="*/ 16 w 175"/>
                  <a:gd name="T5" fmla="*/ 268 h 290"/>
                  <a:gd name="T6" fmla="*/ 140 w 175"/>
                  <a:gd name="T7" fmla="*/ 255 h 290"/>
                  <a:gd name="T8" fmla="*/ 172 w 175"/>
                  <a:gd name="T9" fmla="*/ 60 h 290"/>
                  <a:gd name="T10" fmla="*/ 160 w 175"/>
                  <a:gd name="T11" fmla="*/ 28 h 290"/>
                  <a:gd name="T12" fmla="*/ 156 w 175"/>
                  <a:gd name="T13" fmla="*/ 4 h 290"/>
                  <a:gd name="T14" fmla="*/ 50 w 175"/>
                  <a:gd name="T15" fmla="*/ 4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290">
                    <a:moveTo>
                      <a:pt x="50" y="4"/>
                    </a:moveTo>
                    <a:cubicBezTo>
                      <a:pt x="30" y="35"/>
                      <a:pt x="48" y="122"/>
                      <a:pt x="42" y="166"/>
                    </a:cubicBezTo>
                    <a:cubicBezTo>
                      <a:pt x="36" y="210"/>
                      <a:pt x="0" y="253"/>
                      <a:pt x="16" y="268"/>
                    </a:cubicBezTo>
                    <a:cubicBezTo>
                      <a:pt x="32" y="283"/>
                      <a:pt x="114" y="290"/>
                      <a:pt x="140" y="255"/>
                    </a:cubicBezTo>
                    <a:cubicBezTo>
                      <a:pt x="166" y="220"/>
                      <a:pt x="169" y="98"/>
                      <a:pt x="172" y="60"/>
                    </a:cubicBezTo>
                    <a:cubicBezTo>
                      <a:pt x="175" y="22"/>
                      <a:pt x="163" y="37"/>
                      <a:pt x="160" y="28"/>
                    </a:cubicBezTo>
                    <a:cubicBezTo>
                      <a:pt x="157" y="19"/>
                      <a:pt x="174" y="8"/>
                      <a:pt x="156" y="4"/>
                    </a:cubicBezTo>
                    <a:cubicBezTo>
                      <a:pt x="138" y="0"/>
                      <a:pt x="72" y="4"/>
                      <a:pt x="50" y="4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5619" name="Group 1283">
            <a:extLst>
              <a:ext uri="{FF2B5EF4-FFF2-40B4-BE49-F238E27FC236}">
                <a16:creationId xmlns:a16="http://schemas.microsoft.com/office/drawing/2014/main" id="{60F0413F-385E-30A4-D17E-922881B71C0A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3276600"/>
            <a:ext cx="685800" cy="838200"/>
            <a:chOff x="1536" y="480"/>
            <a:chExt cx="3269" cy="3601"/>
          </a:xfrm>
        </p:grpSpPr>
        <p:sp>
          <p:nvSpPr>
            <p:cNvPr id="15620" name="Freeform 1284">
              <a:extLst>
                <a:ext uri="{FF2B5EF4-FFF2-40B4-BE49-F238E27FC236}">
                  <a16:creationId xmlns:a16="http://schemas.microsoft.com/office/drawing/2014/main" id="{6C937498-8CDD-F2D4-4DC2-701BAB291F0C}"/>
                </a:ext>
              </a:extLst>
            </p:cNvPr>
            <p:cNvSpPr>
              <a:spLocks/>
            </p:cNvSpPr>
            <p:nvPr/>
          </p:nvSpPr>
          <p:spPr bwMode="auto">
            <a:xfrm rot="-1712080">
              <a:off x="2119" y="487"/>
              <a:ext cx="1173" cy="1323"/>
            </a:xfrm>
            <a:custGeom>
              <a:avLst/>
              <a:gdLst>
                <a:gd name="T0" fmla="*/ 15 w 1174"/>
                <a:gd name="T1" fmla="*/ 1102 h 1325"/>
                <a:gd name="T2" fmla="*/ 47 w 1174"/>
                <a:gd name="T3" fmla="*/ 941 h 1325"/>
                <a:gd name="T4" fmla="*/ 218 w 1174"/>
                <a:gd name="T5" fmla="*/ 722 h 1325"/>
                <a:gd name="T6" fmla="*/ 393 w 1174"/>
                <a:gd name="T7" fmla="*/ 560 h 1325"/>
                <a:gd name="T8" fmla="*/ 681 w 1174"/>
                <a:gd name="T9" fmla="*/ 368 h 1325"/>
                <a:gd name="T10" fmla="*/ 969 w 1174"/>
                <a:gd name="T11" fmla="*/ 80 h 1325"/>
                <a:gd name="T12" fmla="*/ 1142 w 1174"/>
                <a:gd name="T13" fmla="*/ 16 h 1325"/>
                <a:gd name="T14" fmla="*/ 1161 w 1174"/>
                <a:gd name="T15" fmla="*/ 176 h 1325"/>
                <a:gd name="T16" fmla="*/ 1065 w 1174"/>
                <a:gd name="T17" fmla="*/ 368 h 1325"/>
                <a:gd name="T18" fmla="*/ 777 w 1174"/>
                <a:gd name="T19" fmla="*/ 656 h 1325"/>
                <a:gd name="T20" fmla="*/ 633 w 1174"/>
                <a:gd name="T21" fmla="*/ 800 h 1325"/>
                <a:gd name="T22" fmla="*/ 537 w 1174"/>
                <a:gd name="T23" fmla="*/ 944 h 1325"/>
                <a:gd name="T24" fmla="*/ 477 w 1174"/>
                <a:gd name="T25" fmla="*/ 1233 h 1325"/>
                <a:gd name="T26" fmla="*/ 356 w 1174"/>
                <a:gd name="T27" fmla="*/ 1305 h 1325"/>
                <a:gd name="T28" fmla="*/ 185 w 1174"/>
                <a:gd name="T29" fmla="*/ 1321 h 1325"/>
                <a:gd name="T30" fmla="*/ 47 w 1174"/>
                <a:gd name="T31" fmla="*/ 1280 h 1325"/>
                <a:gd name="T32" fmla="*/ 7 w 1174"/>
                <a:gd name="T33" fmla="*/ 1216 h 1325"/>
                <a:gd name="T34" fmla="*/ 7 w 1174"/>
                <a:gd name="T35" fmla="*/ 117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4" h="1325">
                  <a:moveTo>
                    <a:pt x="15" y="1102"/>
                  </a:moveTo>
                  <a:cubicBezTo>
                    <a:pt x="19" y="1075"/>
                    <a:pt x="13" y="1004"/>
                    <a:pt x="47" y="941"/>
                  </a:cubicBezTo>
                  <a:cubicBezTo>
                    <a:pt x="81" y="878"/>
                    <a:pt x="160" y="785"/>
                    <a:pt x="218" y="722"/>
                  </a:cubicBezTo>
                  <a:cubicBezTo>
                    <a:pt x="276" y="659"/>
                    <a:pt x="316" y="619"/>
                    <a:pt x="393" y="560"/>
                  </a:cubicBezTo>
                  <a:cubicBezTo>
                    <a:pt x="470" y="501"/>
                    <a:pt x="585" y="448"/>
                    <a:pt x="681" y="368"/>
                  </a:cubicBezTo>
                  <a:cubicBezTo>
                    <a:pt x="777" y="288"/>
                    <a:pt x="892" y="139"/>
                    <a:pt x="969" y="80"/>
                  </a:cubicBezTo>
                  <a:cubicBezTo>
                    <a:pt x="1046" y="21"/>
                    <a:pt x="1110" y="0"/>
                    <a:pt x="1142" y="16"/>
                  </a:cubicBezTo>
                  <a:cubicBezTo>
                    <a:pt x="1174" y="32"/>
                    <a:pt x="1174" y="117"/>
                    <a:pt x="1161" y="176"/>
                  </a:cubicBezTo>
                  <a:cubicBezTo>
                    <a:pt x="1148" y="235"/>
                    <a:pt x="1129" y="288"/>
                    <a:pt x="1065" y="368"/>
                  </a:cubicBezTo>
                  <a:cubicBezTo>
                    <a:pt x="1001" y="448"/>
                    <a:pt x="849" y="584"/>
                    <a:pt x="777" y="656"/>
                  </a:cubicBezTo>
                  <a:cubicBezTo>
                    <a:pt x="705" y="728"/>
                    <a:pt x="673" y="752"/>
                    <a:pt x="633" y="800"/>
                  </a:cubicBezTo>
                  <a:cubicBezTo>
                    <a:pt x="593" y="848"/>
                    <a:pt x="563" y="872"/>
                    <a:pt x="537" y="944"/>
                  </a:cubicBezTo>
                  <a:cubicBezTo>
                    <a:pt x="511" y="1016"/>
                    <a:pt x="507" y="1173"/>
                    <a:pt x="477" y="1233"/>
                  </a:cubicBezTo>
                  <a:cubicBezTo>
                    <a:pt x="447" y="1293"/>
                    <a:pt x="405" y="1290"/>
                    <a:pt x="356" y="1305"/>
                  </a:cubicBezTo>
                  <a:cubicBezTo>
                    <a:pt x="307" y="1320"/>
                    <a:pt x="236" y="1325"/>
                    <a:pt x="185" y="1321"/>
                  </a:cubicBezTo>
                  <a:cubicBezTo>
                    <a:pt x="134" y="1317"/>
                    <a:pt x="77" y="1297"/>
                    <a:pt x="47" y="1280"/>
                  </a:cubicBezTo>
                  <a:cubicBezTo>
                    <a:pt x="17" y="1263"/>
                    <a:pt x="14" y="1233"/>
                    <a:pt x="7" y="1216"/>
                  </a:cubicBezTo>
                  <a:cubicBezTo>
                    <a:pt x="0" y="1199"/>
                    <a:pt x="7" y="1184"/>
                    <a:pt x="7" y="1175"/>
                  </a:cubicBezTo>
                </a:path>
              </a:pathLst>
            </a:custGeom>
            <a:gradFill rotWithShape="1">
              <a:gsLst>
                <a:gs pos="0">
                  <a:schemeClr val="tx1"/>
                </a:gs>
                <a:gs pos="50000">
                  <a:schemeClr val="tx1">
                    <a:gamma/>
                    <a:tint val="80392"/>
                    <a:invGamma/>
                  </a:schemeClr>
                </a:gs>
                <a:gs pos="100000">
                  <a:schemeClr val="tx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15621" name="Freeform 1285">
              <a:extLst>
                <a:ext uri="{FF2B5EF4-FFF2-40B4-BE49-F238E27FC236}">
                  <a16:creationId xmlns:a16="http://schemas.microsoft.com/office/drawing/2014/main" id="{4CFD39B2-18D7-A2E1-8E67-D9960DCF7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4" y="1189"/>
              <a:ext cx="3261" cy="2892"/>
            </a:xfrm>
            <a:custGeom>
              <a:avLst/>
              <a:gdLst>
                <a:gd name="T0" fmla="*/ 96 w 3261"/>
                <a:gd name="T1" fmla="*/ 2281 h 2892"/>
                <a:gd name="T2" fmla="*/ 144 w 3261"/>
                <a:gd name="T3" fmla="*/ 2281 h 2892"/>
                <a:gd name="T4" fmla="*/ 0 w 3261"/>
                <a:gd name="T5" fmla="*/ 1945 h 2892"/>
                <a:gd name="T6" fmla="*/ 144 w 3261"/>
                <a:gd name="T7" fmla="*/ 1705 h 2892"/>
                <a:gd name="T8" fmla="*/ 336 w 3261"/>
                <a:gd name="T9" fmla="*/ 1513 h 2892"/>
                <a:gd name="T10" fmla="*/ 480 w 3261"/>
                <a:gd name="T11" fmla="*/ 1177 h 2892"/>
                <a:gd name="T12" fmla="*/ 672 w 3261"/>
                <a:gd name="T13" fmla="*/ 937 h 2892"/>
                <a:gd name="T14" fmla="*/ 864 w 3261"/>
                <a:gd name="T15" fmla="*/ 649 h 2892"/>
                <a:gd name="T16" fmla="*/ 1152 w 3261"/>
                <a:gd name="T17" fmla="*/ 505 h 2892"/>
                <a:gd name="T18" fmla="*/ 1584 w 3261"/>
                <a:gd name="T19" fmla="*/ 361 h 2892"/>
                <a:gd name="T20" fmla="*/ 1872 w 3261"/>
                <a:gd name="T21" fmla="*/ 361 h 2892"/>
                <a:gd name="T22" fmla="*/ 2279 w 3261"/>
                <a:gd name="T23" fmla="*/ 147 h 2892"/>
                <a:gd name="T24" fmla="*/ 2789 w 3261"/>
                <a:gd name="T25" fmla="*/ 113 h 2892"/>
                <a:gd name="T26" fmla="*/ 3214 w 3261"/>
                <a:gd name="T27" fmla="*/ 46 h 2892"/>
                <a:gd name="T28" fmla="*/ 3072 w 3261"/>
                <a:gd name="T29" fmla="*/ 389 h 2892"/>
                <a:gd name="T30" fmla="*/ 2847 w 3261"/>
                <a:gd name="T31" fmla="*/ 531 h 2892"/>
                <a:gd name="T32" fmla="*/ 2546 w 3261"/>
                <a:gd name="T33" fmla="*/ 606 h 2892"/>
                <a:gd name="T34" fmla="*/ 2680 w 3261"/>
                <a:gd name="T35" fmla="*/ 814 h 2892"/>
                <a:gd name="T36" fmla="*/ 2736 w 3261"/>
                <a:gd name="T37" fmla="*/ 1129 h 2892"/>
                <a:gd name="T38" fmla="*/ 2736 w 3261"/>
                <a:gd name="T39" fmla="*/ 1609 h 2892"/>
                <a:gd name="T40" fmla="*/ 2634 w 3261"/>
                <a:gd name="T41" fmla="*/ 1973 h 2892"/>
                <a:gd name="T42" fmla="*/ 2658 w 3261"/>
                <a:gd name="T43" fmla="*/ 2208 h 2892"/>
                <a:gd name="T44" fmla="*/ 2382 w 3261"/>
                <a:gd name="T45" fmla="*/ 2606 h 2892"/>
                <a:gd name="T46" fmla="*/ 2001 w 3261"/>
                <a:gd name="T47" fmla="*/ 2851 h 2892"/>
                <a:gd name="T48" fmla="*/ 1847 w 3261"/>
                <a:gd name="T49" fmla="*/ 2851 h 2892"/>
                <a:gd name="T50" fmla="*/ 1584 w 3261"/>
                <a:gd name="T51" fmla="*/ 2665 h 2892"/>
                <a:gd name="T52" fmla="*/ 1248 w 3261"/>
                <a:gd name="T53" fmla="*/ 2473 h 2892"/>
                <a:gd name="T54" fmla="*/ 1056 w 3261"/>
                <a:gd name="T55" fmla="*/ 2185 h 2892"/>
                <a:gd name="T56" fmla="*/ 864 w 3261"/>
                <a:gd name="T57" fmla="*/ 2137 h 2892"/>
                <a:gd name="T58" fmla="*/ 144 w 3261"/>
                <a:gd name="T59" fmla="*/ 2281 h 2892"/>
                <a:gd name="T60" fmla="*/ 192 w 3261"/>
                <a:gd name="T61" fmla="*/ 2233 h 2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61" h="2892">
                  <a:moveTo>
                    <a:pt x="96" y="2281"/>
                  </a:moveTo>
                  <a:cubicBezTo>
                    <a:pt x="128" y="2309"/>
                    <a:pt x="160" y="2337"/>
                    <a:pt x="144" y="2281"/>
                  </a:cubicBezTo>
                  <a:cubicBezTo>
                    <a:pt x="128" y="2225"/>
                    <a:pt x="0" y="2041"/>
                    <a:pt x="0" y="1945"/>
                  </a:cubicBezTo>
                  <a:cubicBezTo>
                    <a:pt x="0" y="1849"/>
                    <a:pt x="88" y="1777"/>
                    <a:pt x="144" y="1705"/>
                  </a:cubicBezTo>
                  <a:cubicBezTo>
                    <a:pt x="200" y="1633"/>
                    <a:pt x="280" y="1601"/>
                    <a:pt x="336" y="1513"/>
                  </a:cubicBezTo>
                  <a:cubicBezTo>
                    <a:pt x="392" y="1425"/>
                    <a:pt x="424" y="1273"/>
                    <a:pt x="480" y="1177"/>
                  </a:cubicBezTo>
                  <a:cubicBezTo>
                    <a:pt x="536" y="1081"/>
                    <a:pt x="608" y="1025"/>
                    <a:pt x="672" y="937"/>
                  </a:cubicBezTo>
                  <a:cubicBezTo>
                    <a:pt x="736" y="849"/>
                    <a:pt x="784" y="721"/>
                    <a:pt x="864" y="649"/>
                  </a:cubicBezTo>
                  <a:cubicBezTo>
                    <a:pt x="944" y="577"/>
                    <a:pt x="1032" y="553"/>
                    <a:pt x="1152" y="505"/>
                  </a:cubicBezTo>
                  <a:cubicBezTo>
                    <a:pt x="1272" y="457"/>
                    <a:pt x="1464" y="385"/>
                    <a:pt x="1584" y="361"/>
                  </a:cubicBezTo>
                  <a:cubicBezTo>
                    <a:pt x="1704" y="337"/>
                    <a:pt x="1756" y="397"/>
                    <a:pt x="1872" y="361"/>
                  </a:cubicBezTo>
                  <a:cubicBezTo>
                    <a:pt x="1988" y="325"/>
                    <a:pt x="2126" y="188"/>
                    <a:pt x="2279" y="147"/>
                  </a:cubicBezTo>
                  <a:cubicBezTo>
                    <a:pt x="2432" y="106"/>
                    <a:pt x="2633" y="130"/>
                    <a:pt x="2789" y="113"/>
                  </a:cubicBezTo>
                  <a:cubicBezTo>
                    <a:pt x="2945" y="96"/>
                    <a:pt x="3167" y="0"/>
                    <a:pt x="3214" y="46"/>
                  </a:cubicBezTo>
                  <a:cubicBezTo>
                    <a:pt x="3261" y="92"/>
                    <a:pt x="3133" y="308"/>
                    <a:pt x="3072" y="389"/>
                  </a:cubicBezTo>
                  <a:cubicBezTo>
                    <a:pt x="3011" y="470"/>
                    <a:pt x="2935" y="495"/>
                    <a:pt x="2847" y="531"/>
                  </a:cubicBezTo>
                  <a:cubicBezTo>
                    <a:pt x="2759" y="567"/>
                    <a:pt x="2574" y="559"/>
                    <a:pt x="2546" y="606"/>
                  </a:cubicBezTo>
                  <a:cubicBezTo>
                    <a:pt x="2518" y="653"/>
                    <a:pt x="2648" y="727"/>
                    <a:pt x="2680" y="814"/>
                  </a:cubicBezTo>
                  <a:cubicBezTo>
                    <a:pt x="2712" y="901"/>
                    <a:pt x="2727" y="997"/>
                    <a:pt x="2736" y="1129"/>
                  </a:cubicBezTo>
                  <a:cubicBezTo>
                    <a:pt x="2745" y="1261"/>
                    <a:pt x="2753" y="1468"/>
                    <a:pt x="2736" y="1609"/>
                  </a:cubicBezTo>
                  <a:cubicBezTo>
                    <a:pt x="2719" y="1750"/>
                    <a:pt x="2647" y="1873"/>
                    <a:pt x="2634" y="1973"/>
                  </a:cubicBezTo>
                  <a:cubicBezTo>
                    <a:pt x="2621" y="2073"/>
                    <a:pt x="2700" y="2103"/>
                    <a:pt x="2658" y="2208"/>
                  </a:cubicBezTo>
                  <a:cubicBezTo>
                    <a:pt x="2616" y="2313"/>
                    <a:pt x="2492" y="2499"/>
                    <a:pt x="2382" y="2606"/>
                  </a:cubicBezTo>
                  <a:cubicBezTo>
                    <a:pt x="2272" y="2713"/>
                    <a:pt x="2090" y="2810"/>
                    <a:pt x="2001" y="2851"/>
                  </a:cubicBezTo>
                  <a:cubicBezTo>
                    <a:pt x="1912" y="2892"/>
                    <a:pt x="1916" y="2882"/>
                    <a:pt x="1847" y="2851"/>
                  </a:cubicBezTo>
                  <a:cubicBezTo>
                    <a:pt x="1778" y="2820"/>
                    <a:pt x="1684" y="2728"/>
                    <a:pt x="1584" y="2665"/>
                  </a:cubicBezTo>
                  <a:cubicBezTo>
                    <a:pt x="1484" y="2602"/>
                    <a:pt x="1336" y="2553"/>
                    <a:pt x="1248" y="2473"/>
                  </a:cubicBezTo>
                  <a:cubicBezTo>
                    <a:pt x="1160" y="2393"/>
                    <a:pt x="1120" y="2241"/>
                    <a:pt x="1056" y="2185"/>
                  </a:cubicBezTo>
                  <a:cubicBezTo>
                    <a:pt x="992" y="2129"/>
                    <a:pt x="1016" y="2121"/>
                    <a:pt x="864" y="2137"/>
                  </a:cubicBezTo>
                  <a:cubicBezTo>
                    <a:pt x="712" y="2153"/>
                    <a:pt x="256" y="2265"/>
                    <a:pt x="144" y="2281"/>
                  </a:cubicBezTo>
                  <a:cubicBezTo>
                    <a:pt x="32" y="2297"/>
                    <a:pt x="112" y="2265"/>
                    <a:pt x="192" y="2233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66275"/>
                    <a:invGamma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grpSp>
          <p:nvGrpSpPr>
            <p:cNvPr id="21319" name="Group 1286">
              <a:extLst>
                <a:ext uri="{FF2B5EF4-FFF2-40B4-BE49-F238E27FC236}">
                  <a16:creationId xmlns:a16="http://schemas.microsoft.com/office/drawing/2014/main" id="{E0D04415-FBEB-1CBE-FCD2-C85065023E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208"/>
              <a:ext cx="1479" cy="1537"/>
              <a:chOff x="1536" y="2248"/>
              <a:chExt cx="1479" cy="1537"/>
            </a:xfrm>
          </p:grpSpPr>
          <p:grpSp>
            <p:nvGrpSpPr>
              <p:cNvPr id="21340" name="Group 1287">
                <a:extLst>
                  <a:ext uri="{FF2B5EF4-FFF2-40B4-BE49-F238E27FC236}">
                    <a16:creationId xmlns:a16="http://schemas.microsoft.com/office/drawing/2014/main" id="{E4728AA1-8A31-3674-6B60-C8DC8BB3C0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3072"/>
                <a:ext cx="1479" cy="713"/>
                <a:chOff x="1493" y="3024"/>
                <a:chExt cx="1479" cy="713"/>
              </a:xfrm>
            </p:grpSpPr>
            <p:sp>
              <p:nvSpPr>
                <p:cNvPr id="21345" name="Freeform 1288">
                  <a:extLst>
                    <a:ext uri="{FF2B5EF4-FFF2-40B4-BE49-F238E27FC236}">
                      <a16:creationId xmlns:a16="http://schemas.microsoft.com/office/drawing/2014/main" id="{22E767DB-A7E4-866E-1FD1-C841980E34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120"/>
                  <a:ext cx="1436" cy="617"/>
                </a:xfrm>
                <a:custGeom>
                  <a:avLst/>
                  <a:gdLst>
                    <a:gd name="T0" fmla="*/ 103 w 1436"/>
                    <a:gd name="T1" fmla="*/ 353 h 617"/>
                    <a:gd name="T2" fmla="*/ 8 w 1436"/>
                    <a:gd name="T3" fmla="*/ 68 h 617"/>
                    <a:gd name="T4" fmla="*/ 152 w 1436"/>
                    <a:gd name="T5" fmla="*/ 68 h 617"/>
                    <a:gd name="T6" fmla="*/ 440 w 1436"/>
                    <a:gd name="T7" fmla="*/ 68 h 617"/>
                    <a:gd name="T8" fmla="*/ 872 w 1436"/>
                    <a:gd name="T9" fmla="*/ 20 h 617"/>
                    <a:gd name="T10" fmla="*/ 1160 w 1436"/>
                    <a:gd name="T11" fmla="*/ 20 h 617"/>
                    <a:gd name="T12" fmla="*/ 1368 w 1436"/>
                    <a:gd name="T13" fmla="*/ 138 h 617"/>
                    <a:gd name="T14" fmla="*/ 1433 w 1436"/>
                    <a:gd name="T15" fmla="*/ 260 h 617"/>
                    <a:gd name="T16" fmla="*/ 1384 w 1436"/>
                    <a:gd name="T17" fmla="*/ 422 h 617"/>
                    <a:gd name="T18" fmla="*/ 1230 w 1436"/>
                    <a:gd name="T19" fmla="*/ 503 h 617"/>
                    <a:gd name="T20" fmla="*/ 1112 w 1436"/>
                    <a:gd name="T21" fmla="*/ 500 h 617"/>
                    <a:gd name="T22" fmla="*/ 986 w 1436"/>
                    <a:gd name="T23" fmla="*/ 520 h 617"/>
                    <a:gd name="T24" fmla="*/ 776 w 1436"/>
                    <a:gd name="T25" fmla="*/ 548 h 617"/>
                    <a:gd name="T26" fmla="*/ 589 w 1436"/>
                    <a:gd name="T27" fmla="*/ 601 h 617"/>
                    <a:gd name="T28" fmla="*/ 584 w 1436"/>
                    <a:gd name="T29" fmla="*/ 452 h 617"/>
                    <a:gd name="T30" fmla="*/ 955 w 1436"/>
                    <a:gd name="T31" fmla="*/ 329 h 617"/>
                    <a:gd name="T32" fmla="*/ 995 w 1436"/>
                    <a:gd name="T33" fmla="*/ 296 h 617"/>
                    <a:gd name="T34" fmla="*/ 978 w 1436"/>
                    <a:gd name="T35" fmla="*/ 244 h 617"/>
                    <a:gd name="T36" fmla="*/ 913 w 1436"/>
                    <a:gd name="T37" fmla="*/ 244 h 617"/>
                    <a:gd name="T38" fmla="*/ 447 w 1436"/>
                    <a:gd name="T39" fmla="*/ 330 h 617"/>
                    <a:gd name="T40" fmla="*/ 103 w 1436"/>
                    <a:gd name="T41" fmla="*/ 353 h 6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436" h="617">
                      <a:moveTo>
                        <a:pt x="103" y="353"/>
                      </a:moveTo>
                      <a:cubicBezTo>
                        <a:pt x="30" y="309"/>
                        <a:pt x="0" y="115"/>
                        <a:pt x="8" y="68"/>
                      </a:cubicBezTo>
                      <a:cubicBezTo>
                        <a:pt x="16" y="21"/>
                        <a:pt x="80" y="68"/>
                        <a:pt x="152" y="68"/>
                      </a:cubicBezTo>
                      <a:cubicBezTo>
                        <a:pt x="224" y="68"/>
                        <a:pt x="320" y="76"/>
                        <a:pt x="440" y="68"/>
                      </a:cubicBezTo>
                      <a:cubicBezTo>
                        <a:pt x="560" y="60"/>
                        <a:pt x="752" y="28"/>
                        <a:pt x="872" y="20"/>
                      </a:cubicBezTo>
                      <a:cubicBezTo>
                        <a:pt x="992" y="12"/>
                        <a:pt x="1077" y="0"/>
                        <a:pt x="1160" y="20"/>
                      </a:cubicBezTo>
                      <a:cubicBezTo>
                        <a:pt x="1243" y="40"/>
                        <a:pt x="1323" y="98"/>
                        <a:pt x="1368" y="138"/>
                      </a:cubicBezTo>
                      <a:cubicBezTo>
                        <a:pt x="1413" y="178"/>
                        <a:pt x="1430" y="213"/>
                        <a:pt x="1433" y="260"/>
                      </a:cubicBezTo>
                      <a:cubicBezTo>
                        <a:pt x="1436" y="307"/>
                        <a:pt x="1418" y="382"/>
                        <a:pt x="1384" y="422"/>
                      </a:cubicBezTo>
                      <a:cubicBezTo>
                        <a:pt x="1350" y="462"/>
                        <a:pt x="1275" y="490"/>
                        <a:pt x="1230" y="503"/>
                      </a:cubicBezTo>
                      <a:cubicBezTo>
                        <a:pt x="1185" y="516"/>
                        <a:pt x="1153" y="497"/>
                        <a:pt x="1112" y="500"/>
                      </a:cubicBezTo>
                      <a:cubicBezTo>
                        <a:pt x="1071" y="503"/>
                        <a:pt x="1042" y="512"/>
                        <a:pt x="986" y="520"/>
                      </a:cubicBezTo>
                      <a:cubicBezTo>
                        <a:pt x="930" y="528"/>
                        <a:pt x="842" y="535"/>
                        <a:pt x="776" y="548"/>
                      </a:cubicBezTo>
                      <a:cubicBezTo>
                        <a:pt x="710" y="561"/>
                        <a:pt x="621" y="617"/>
                        <a:pt x="589" y="601"/>
                      </a:cubicBezTo>
                      <a:cubicBezTo>
                        <a:pt x="557" y="585"/>
                        <a:pt x="523" y="497"/>
                        <a:pt x="584" y="452"/>
                      </a:cubicBezTo>
                      <a:cubicBezTo>
                        <a:pt x="645" y="407"/>
                        <a:pt x="887" y="355"/>
                        <a:pt x="955" y="329"/>
                      </a:cubicBezTo>
                      <a:cubicBezTo>
                        <a:pt x="1023" y="303"/>
                        <a:pt x="991" y="310"/>
                        <a:pt x="995" y="296"/>
                      </a:cubicBezTo>
                      <a:cubicBezTo>
                        <a:pt x="999" y="282"/>
                        <a:pt x="992" y="253"/>
                        <a:pt x="978" y="244"/>
                      </a:cubicBezTo>
                      <a:cubicBezTo>
                        <a:pt x="964" y="235"/>
                        <a:pt x="1001" y="230"/>
                        <a:pt x="913" y="244"/>
                      </a:cubicBezTo>
                      <a:cubicBezTo>
                        <a:pt x="825" y="258"/>
                        <a:pt x="582" y="312"/>
                        <a:pt x="447" y="330"/>
                      </a:cubicBezTo>
                      <a:cubicBezTo>
                        <a:pt x="312" y="348"/>
                        <a:pt x="176" y="397"/>
                        <a:pt x="103" y="35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50000">
                      <a:srgbClr val="FFE4AD"/>
                    </a:gs>
                    <a:gs pos="100000">
                      <a:srgbClr val="FFCC66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346" name="Freeform 1289">
                  <a:extLst>
                    <a:ext uri="{FF2B5EF4-FFF2-40B4-BE49-F238E27FC236}">
                      <a16:creationId xmlns:a16="http://schemas.microsoft.com/office/drawing/2014/main" id="{EDC0AE59-520C-1C30-1D7C-963C83E227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3" y="3024"/>
                  <a:ext cx="203" cy="354"/>
                </a:xfrm>
                <a:custGeom>
                  <a:avLst/>
                  <a:gdLst>
                    <a:gd name="T0" fmla="*/ 91 w 203"/>
                    <a:gd name="T1" fmla="*/ 0 h 354"/>
                    <a:gd name="T2" fmla="*/ 0 w 203"/>
                    <a:gd name="T3" fmla="*/ 132 h 354"/>
                    <a:gd name="T4" fmla="*/ 91 w 203"/>
                    <a:gd name="T5" fmla="*/ 336 h 354"/>
                    <a:gd name="T6" fmla="*/ 187 w 203"/>
                    <a:gd name="T7" fmla="*/ 240 h 354"/>
                    <a:gd name="T8" fmla="*/ 186 w 203"/>
                    <a:gd name="T9" fmla="*/ 124 h 354"/>
                    <a:gd name="T10" fmla="*/ 146 w 203"/>
                    <a:gd name="T11" fmla="*/ 43 h 35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3" h="354">
                      <a:moveTo>
                        <a:pt x="91" y="0"/>
                      </a:moveTo>
                      <a:cubicBezTo>
                        <a:pt x="76" y="22"/>
                        <a:pt x="0" y="76"/>
                        <a:pt x="0" y="132"/>
                      </a:cubicBezTo>
                      <a:cubicBezTo>
                        <a:pt x="0" y="188"/>
                        <a:pt x="60" y="318"/>
                        <a:pt x="91" y="336"/>
                      </a:cubicBezTo>
                      <a:cubicBezTo>
                        <a:pt x="122" y="354"/>
                        <a:pt x="171" y="275"/>
                        <a:pt x="187" y="240"/>
                      </a:cubicBezTo>
                      <a:cubicBezTo>
                        <a:pt x="203" y="205"/>
                        <a:pt x="193" y="157"/>
                        <a:pt x="186" y="124"/>
                      </a:cubicBezTo>
                      <a:cubicBezTo>
                        <a:pt x="179" y="91"/>
                        <a:pt x="154" y="60"/>
                        <a:pt x="146" y="43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341" name="Freeform 1290">
                <a:extLst>
                  <a:ext uri="{FF2B5EF4-FFF2-40B4-BE49-F238E27FC236}">
                    <a16:creationId xmlns:a16="http://schemas.microsoft.com/office/drawing/2014/main" id="{1B033727-2441-3979-D113-3A8DC9016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24"/>
                <a:ext cx="440" cy="280"/>
              </a:xfrm>
              <a:custGeom>
                <a:avLst/>
                <a:gdLst>
                  <a:gd name="T0" fmla="*/ 40 w 440"/>
                  <a:gd name="T1" fmla="*/ 256 h 280"/>
                  <a:gd name="T2" fmla="*/ 40 w 440"/>
                  <a:gd name="T3" fmla="*/ 160 h 280"/>
                  <a:gd name="T4" fmla="*/ 115 w 440"/>
                  <a:gd name="T5" fmla="*/ 58 h 280"/>
                  <a:gd name="T6" fmla="*/ 232 w 440"/>
                  <a:gd name="T7" fmla="*/ 16 h 280"/>
                  <a:gd name="T8" fmla="*/ 376 w 440"/>
                  <a:gd name="T9" fmla="*/ 16 h 280"/>
                  <a:gd name="T10" fmla="*/ 424 w 440"/>
                  <a:gd name="T11" fmla="*/ 112 h 280"/>
                  <a:gd name="T12" fmla="*/ 280 w 440"/>
                  <a:gd name="T13" fmla="*/ 256 h 280"/>
                  <a:gd name="T14" fmla="*/ 40 w 440"/>
                  <a:gd name="T15" fmla="*/ 256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0" h="280">
                    <a:moveTo>
                      <a:pt x="40" y="256"/>
                    </a:moveTo>
                    <a:cubicBezTo>
                      <a:pt x="0" y="240"/>
                      <a:pt x="28" y="193"/>
                      <a:pt x="40" y="160"/>
                    </a:cubicBezTo>
                    <a:cubicBezTo>
                      <a:pt x="52" y="127"/>
                      <a:pt x="83" y="82"/>
                      <a:pt x="115" y="58"/>
                    </a:cubicBezTo>
                    <a:cubicBezTo>
                      <a:pt x="147" y="34"/>
                      <a:pt x="189" y="23"/>
                      <a:pt x="232" y="16"/>
                    </a:cubicBezTo>
                    <a:cubicBezTo>
                      <a:pt x="275" y="9"/>
                      <a:pt x="344" y="0"/>
                      <a:pt x="376" y="16"/>
                    </a:cubicBezTo>
                    <a:cubicBezTo>
                      <a:pt x="408" y="32"/>
                      <a:pt x="440" y="72"/>
                      <a:pt x="424" y="112"/>
                    </a:cubicBezTo>
                    <a:cubicBezTo>
                      <a:pt x="408" y="152"/>
                      <a:pt x="344" y="232"/>
                      <a:pt x="280" y="256"/>
                    </a:cubicBezTo>
                    <a:cubicBezTo>
                      <a:pt x="216" y="280"/>
                      <a:pt x="80" y="272"/>
                      <a:pt x="40" y="256"/>
                    </a:cubicBezTo>
                    <a:close/>
                  </a:path>
                </a:pathLst>
              </a:custGeom>
              <a:solidFill>
                <a:srgbClr val="0066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Freeform 1291">
                <a:extLst>
                  <a:ext uri="{FF2B5EF4-FFF2-40B4-BE49-F238E27FC236}">
                    <a16:creationId xmlns:a16="http://schemas.microsoft.com/office/drawing/2014/main" id="{50663F51-09C7-5872-0F06-34D778067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520"/>
                <a:ext cx="528" cy="216"/>
              </a:xfrm>
              <a:custGeom>
                <a:avLst/>
                <a:gdLst>
                  <a:gd name="T0" fmla="*/ 0 w 528"/>
                  <a:gd name="T1" fmla="*/ 144 h 216"/>
                  <a:gd name="T2" fmla="*/ 288 w 528"/>
                  <a:gd name="T3" fmla="*/ 192 h 216"/>
                  <a:gd name="T4" fmla="*/ 528 w 528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8" h="216">
                    <a:moveTo>
                      <a:pt x="0" y="144"/>
                    </a:moveTo>
                    <a:cubicBezTo>
                      <a:pt x="100" y="180"/>
                      <a:pt x="200" y="216"/>
                      <a:pt x="288" y="192"/>
                    </a:cubicBezTo>
                    <a:cubicBezTo>
                      <a:pt x="376" y="168"/>
                      <a:pt x="488" y="32"/>
                      <a:pt x="52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3" name="Freeform 1292">
                <a:extLst>
                  <a:ext uri="{FF2B5EF4-FFF2-40B4-BE49-F238E27FC236}">
                    <a16:creationId xmlns:a16="http://schemas.microsoft.com/office/drawing/2014/main" id="{13F5241F-FDA1-2B25-5CC8-D4E3BD633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86"/>
                <a:ext cx="373" cy="229"/>
              </a:xfrm>
              <a:custGeom>
                <a:avLst/>
                <a:gdLst>
                  <a:gd name="T0" fmla="*/ 8 w 373"/>
                  <a:gd name="T1" fmla="*/ 118 h 229"/>
                  <a:gd name="T2" fmla="*/ 152 w 373"/>
                  <a:gd name="T3" fmla="*/ 214 h 229"/>
                  <a:gd name="T4" fmla="*/ 351 w 373"/>
                  <a:gd name="T5" fmla="*/ 26 h 229"/>
                  <a:gd name="T6" fmla="*/ 286 w 373"/>
                  <a:gd name="T7" fmla="*/ 59 h 229"/>
                  <a:gd name="T8" fmla="*/ 104 w 373"/>
                  <a:gd name="T9" fmla="*/ 118 h 229"/>
                  <a:gd name="T10" fmla="*/ 8 w 373"/>
                  <a:gd name="T11" fmla="*/ 118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3" h="229">
                    <a:moveTo>
                      <a:pt x="8" y="118"/>
                    </a:moveTo>
                    <a:cubicBezTo>
                      <a:pt x="16" y="134"/>
                      <a:pt x="95" y="229"/>
                      <a:pt x="152" y="214"/>
                    </a:cubicBezTo>
                    <a:cubicBezTo>
                      <a:pt x="209" y="199"/>
                      <a:pt x="329" y="52"/>
                      <a:pt x="351" y="26"/>
                    </a:cubicBezTo>
                    <a:cubicBezTo>
                      <a:pt x="373" y="0"/>
                      <a:pt x="327" y="44"/>
                      <a:pt x="286" y="59"/>
                    </a:cubicBezTo>
                    <a:cubicBezTo>
                      <a:pt x="245" y="74"/>
                      <a:pt x="150" y="108"/>
                      <a:pt x="104" y="118"/>
                    </a:cubicBezTo>
                    <a:cubicBezTo>
                      <a:pt x="58" y="128"/>
                      <a:pt x="0" y="102"/>
                      <a:pt x="8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4" name="Freeform 1293">
                <a:extLst>
                  <a:ext uri="{FF2B5EF4-FFF2-40B4-BE49-F238E27FC236}">
                    <a16:creationId xmlns:a16="http://schemas.microsoft.com/office/drawing/2014/main" id="{62FF422C-8649-9B2C-7E84-A979A3649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248"/>
                <a:ext cx="576" cy="152"/>
              </a:xfrm>
              <a:custGeom>
                <a:avLst/>
                <a:gdLst>
                  <a:gd name="T0" fmla="*/ 0 w 576"/>
                  <a:gd name="T1" fmla="*/ 152 h 152"/>
                  <a:gd name="T2" fmla="*/ 192 w 576"/>
                  <a:gd name="T3" fmla="*/ 56 h 152"/>
                  <a:gd name="T4" fmla="*/ 384 w 576"/>
                  <a:gd name="T5" fmla="*/ 8 h 152"/>
                  <a:gd name="T6" fmla="*/ 576 w 576"/>
                  <a:gd name="T7" fmla="*/ 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6" h="152">
                    <a:moveTo>
                      <a:pt x="0" y="152"/>
                    </a:moveTo>
                    <a:cubicBezTo>
                      <a:pt x="64" y="116"/>
                      <a:pt x="128" y="80"/>
                      <a:pt x="192" y="56"/>
                    </a:cubicBezTo>
                    <a:cubicBezTo>
                      <a:pt x="256" y="32"/>
                      <a:pt x="320" y="16"/>
                      <a:pt x="384" y="8"/>
                    </a:cubicBezTo>
                    <a:cubicBezTo>
                      <a:pt x="448" y="0"/>
                      <a:pt x="512" y="4"/>
                      <a:pt x="57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630" name="Freeform 1294">
              <a:extLst>
                <a:ext uri="{FF2B5EF4-FFF2-40B4-BE49-F238E27FC236}">
                  <a16:creationId xmlns:a16="http://schemas.microsoft.com/office/drawing/2014/main" id="{8EF1C862-6CCE-9715-3DC4-66BEB7F4B9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6" y="480"/>
              <a:ext cx="1173" cy="1323"/>
            </a:xfrm>
            <a:custGeom>
              <a:avLst/>
              <a:gdLst>
                <a:gd name="T0" fmla="*/ 15 w 1174"/>
                <a:gd name="T1" fmla="*/ 1102 h 1325"/>
                <a:gd name="T2" fmla="*/ 47 w 1174"/>
                <a:gd name="T3" fmla="*/ 941 h 1325"/>
                <a:gd name="T4" fmla="*/ 218 w 1174"/>
                <a:gd name="T5" fmla="*/ 722 h 1325"/>
                <a:gd name="T6" fmla="*/ 393 w 1174"/>
                <a:gd name="T7" fmla="*/ 560 h 1325"/>
                <a:gd name="T8" fmla="*/ 681 w 1174"/>
                <a:gd name="T9" fmla="*/ 368 h 1325"/>
                <a:gd name="T10" fmla="*/ 969 w 1174"/>
                <a:gd name="T11" fmla="*/ 80 h 1325"/>
                <a:gd name="T12" fmla="*/ 1142 w 1174"/>
                <a:gd name="T13" fmla="*/ 16 h 1325"/>
                <a:gd name="T14" fmla="*/ 1161 w 1174"/>
                <a:gd name="T15" fmla="*/ 176 h 1325"/>
                <a:gd name="T16" fmla="*/ 1065 w 1174"/>
                <a:gd name="T17" fmla="*/ 368 h 1325"/>
                <a:gd name="T18" fmla="*/ 777 w 1174"/>
                <a:gd name="T19" fmla="*/ 656 h 1325"/>
                <a:gd name="T20" fmla="*/ 633 w 1174"/>
                <a:gd name="T21" fmla="*/ 800 h 1325"/>
                <a:gd name="T22" fmla="*/ 537 w 1174"/>
                <a:gd name="T23" fmla="*/ 944 h 1325"/>
                <a:gd name="T24" fmla="*/ 477 w 1174"/>
                <a:gd name="T25" fmla="*/ 1233 h 1325"/>
                <a:gd name="T26" fmla="*/ 356 w 1174"/>
                <a:gd name="T27" fmla="*/ 1305 h 1325"/>
                <a:gd name="T28" fmla="*/ 185 w 1174"/>
                <a:gd name="T29" fmla="*/ 1321 h 1325"/>
                <a:gd name="T30" fmla="*/ 47 w 1174"/>
                <a:gd name="T31" fmla="*/ 1280 h 1325"/>
                <a:gd name="T32" fmla="*/ 7 w 1174"/>
                <a:gd name="T33" fmla="*/ 1216 h 1325"/>
                <a:gd name="T34" fmla="*/ 7 w 1174"/>
                <a:gd name="T35" fmla="*/ 117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4" h="1325">
                  <a:moveTo>
                    <a:pt x="15" y="1102"/>
                  </a:moveTo>
                  <a:cubicBezTo>
                    <a:pt x="19" y="1075"/>
                    <a:pt x="13" y="1004"/>
                    <a:pt x="47" y="941"/>
                  </a:cubicBezTo>
                  <a:cubicBezTo>
                    <a:pt x="81" y="878"/>
                    <a:pt x="160" y="785"/>
                    <a:pt x="218" y="722"/>
                  </a:cubicBezTo>
                  <a:cubicBezTo>
                    <a:pt x="276" y="659"/>
                    <a:pt x="316" y="619"/>
                    <a:pt x="393" y="560"/>
                  </a:cubicBezTo>
                  <a:cubicBezTo>
                    <a:pt x="470" y="501"/>
                    <a:pt x="585" y="448"/>
                    <a:pt x="681" y="368"/>
                  </a:cubicBezTo>
                  <a:cubicBezTo>
                    <a:pt x="777" y="288"/>
                    <a:pt x="892" y="139"/>
                    <a:pt x="969" y="80"/>
                  </a:cubicBezTo>
                  <a:cubicBezTo>
                    <a:pt x="1046" y="21"/>
                    <a:pt x="1110" y="0"/>
                    <a:pt x="1142" y="16"/>
                  </a:cubicBezTo>
                  <a:cubicBezTo>
                    <a:pt x="1174" y="32"/>
                    <a:pt x="1174" y="117"/>
                    <a:pt x="1161" y="176"/>
                  </a:cubicBezTo>
                  <a:cubicBezTo>
                    <a:pt x="1148" y="235"/>
                    <a:pt x="1129" y="288"/>
                    <a:pt x="1065" y="368"/>
                  </a:cubicBezTo>
                  <a:cubicBezTo>
                    <a:pt x="1001" y="448"/>
                    <a:pt x="849" y="584"/>
                    <a:pt x="777" y="656"/>
                  </a:cubicBezTo>
                  <a:cubicBezTo>
                    <a:pt x="705" y="728"/>
                    <a:pt x="673" y="752"/>
                    <a:pt x="633" y="800"/>
                  </a:cubicBezTo>
                  <a:cubicBezTo>
                    <a:pt x="593" y="848"/>
                    <a:pt x="563" y="872"/>
                    <a:pt x="537" y="944"/>
                  </a:cubicBezTo>
                  <a:cubicBezTo>
                    <a:pt x="511" y="1016"/>
                    <a:pt x="507" y="1173"/>
                    <a:pt x="477" y="1233"/>
                  </a:cubicBezTo>
                  <a:cubicBezTo>
                    <a:pt x="447" y="1293"/>
                    <a:pt x="405" y="1290"/>
                    <a:pt x="356" y="1305"/>
                  </a:cubicBezTo>
                  <a:cubicBezTo>
                    <a:pt x="307" y="1320"/>
                    <a:pt x="236" y="1325"/>
                    <a:pt x="185" y="1321"/>
                  </a:cubicBezTo>
                  <a:cubicBezTo>
                    <a:pt x="134" y="1317"/>
                    <a:pt x="77" y="1297"/>
                    <a:pt x="47" y="1280"/>
                  </a:cubicBezTo>
                  <a:cubicBezTo>
                    <a:pt x="17" y="1263"/>
                    <a:pt x="14" y="1233"/>
                    <a:pt x="7" y="1216"/>
                  </a:cubicBezTo>
                  <a:cubicBezTo>
                    <a:pt x="0" y="1199"/>
                    <a:pt x="7" y="1184"/>
                    <a:pt x="7" y="1175"/>
                  </a:cubicBezTo>
                </a:path>
              </a:pathLst>
            </a:custGeom>
            <a:gradFill rotWithShape="1">
              <a:gsLst>
                <a:gs pos="0">
                  <a:schemeClr val="tx1"/>
                </a:gs>
                <a:gs pos="50000">
                  <a:schemeClr val="tx1">
                    <a:gamma/>
                    <a:tint val="80392"/>
                    <a:invGamma/>
                  </a:schemeClr>
                </a:gs>
                <a:gs pos="100000">
                  <a:schemeClr val="tx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1321" name="Freeform 1295">
              <a:extLst>
                <a:ext uri="{FF2B5EF4-FFF2-40B4-BE49-F238E27FC236}">
                  <a16:creationId xmlns:a16="http://schemas.microsoft.com/office/drawing/2014/main" id="{BCAA22D0-3F9D-B8C7-0FC0-B75FAAECCB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536"/>
              <a:ext cx="192" cy="288"/>
            </a:xfrm>
            <a:custGeom>
              <a:avLst/>
              <a:gdLst>
                <a:gd name="T0" fmla="*/ 0 w 192"/>
                <a:gd name="T1" fmla="*/ 288 h 288"/>
                <a:gd name="T2" fmla="*/ 192 w 192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288">
                  <a:moveTo>
                    <a:pt x="0" y="288"/>
                  </a:moveTo>
                  <a:cubicBezTo>
                    <a:pt x="80" y="168"/>
                    <a:pt x="160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2" name="Freeform 1296">
              <a:extLst>
                <a:ext uri="{FF2B5EF4-FFF2-40B4-BE49-F238E27FC236}">
                  <a16:creationId xmlns:a16="http://schemas.microsoft.com/office/drawing/2014/main" id="{67D67FDA-A556-C39C-A371-0E0418C5E3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866"/>
              <a:ext cx="1265" cy="2016"/>
            </a:xfrm>
            <a:custGeom>
              <a:avLst/>
              <a:gdLst>
                <a:gd name="T0" fmla="*/ 968 w 1265"/>
                <a:gd name="T1" fmla="*/ 8 h 2016"/>
                <a:gd name="T2" fmla="*/ 1064 w 1265"/>
                <a:gd name="T3" fmla="*/ 200 h 2016"/>
                <a:gd name="T4" fmla="*/ 1112 w 1265"/>
                <a:gd name="T5" fmla="*/ 536 h 2016"/>
                <a:gd name="T6" fmla="*/ 1064 w 1265"/>
                <a:gd name="T7" fmla="*/ 824 h 2016"/>
                <a:gd name="T8" fmla="*/ 968 w 1265"/>
                <a:gd name="T9" fmla="*/ 1160 h 2016"/>
                <a:gd name="T10" fmla="*/ 728 w 1265"/>
                <a:gd name="T11" fmla="*/ 1448 h 2016"/>
                <a:gd name="T12" fmla="*/ 392 w 1265"/>
                <a:gd name="T13" fmla="*/ 1688 h 2016"/>
                <a:gd name="T14" fmla="*/ 56 w 1265"/>
                <a:gd name="T15" fmla="*/ 1880 h 2016"/>
                <a:gd name="T16" fmla="*/ 56 w 1265"/>
                <a:gd name="T17" fmla="*/ 1976 h 2016"/>
                <a:gd name="T18" fmla="*/ 296 w 1265"/>
                <a:gd name="T19" fmla="*/ 1976 h 2016"/>
                <a:gd name="T20" fmla="*/ 728 w 1265"/>
                <a:gd name="T21" fmla="*/ 1736 h 2016"/>
                <a:gd name="T22" fmla="*/ 1112 w 1265"/>
                <a:gd name="T23" fmla="*/ 1352 h 2016"/>
                <a:gd name="T24" fmla="*/ 1259 w 1265"/>
                <a:gd name="T25" fmla="*/ 808 h 2016"/>
                <a:gd name="T26" fmla="*/ 1151 w 1265"/>
                <a:gd name="T27" fmla="*/ 223 h 2016"/>
                <a:gd name="T28" fmla="*/ 968 w 1265"/>
                <a:gd name="T29" fmla="*/ 8 h 20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65" h="2016">
                  <a:moveTo>
                    <a:pt x="968" y="8"/>
                  </a:moveTo>
                  <a:cubicBezTo>
                    <a:pt x="944" y="0"/>
                    <a:pt x="1040" y="112"/>
                    <a:pt x="1064" y="200"/>
                  </a:cubicBezTo>
                  <a:cubicBezTo>
                    <a:pt x="1088" y="288"/>
                    <a:pt x="1112" y="432"/>
                    <a:pt x="1112" y="536"/>
                  </a:cubicBezTo>
                  <a:cubicBezTo>
                    <a:pt x="1112" y="640"/>
                    <a:pt x="1088" y="720"/>
                    <a:pt x="1064" y="824"/>
                  </a:cubicBezTo>
                  <a:cubicBezTo>
                    <a:pt x="1040" y="928"/>
                    <a:pt x="1024" y="1056"/>
                    <a:pt x="968" y="1160"/>
                  </a:cubicBezTo>
                  <a:cubicBezTo>
                    <a:pt x="912" y="1264"/>
                    <a:pt x="824" y="1360"/>
                    <a:pt x="728" y="1448"/>
                  </a:cubicBezTo>
                  <a:cubicBezTo>
                    <a:pt x="632" y="1536"/>
                    <a:pt x="504" y="1616"/>
                    <a:pt x="392" y="1688"/>
                  </a:cubicBezTo>
                  <a:cubicBezTo>
                    <a:pt x="280" y="1760"/>
                    <a:pt x="112" y="1832"/>
                    <a:pt x="56" y="1880"/>
                  </a:cubicBezTo>
                  <a:cubicBezTo>
                    <a:pt x="0" y="1928"/>
                    <a:pt x="16" y="1960"/>
                    <a:pt x="56" y="1976"/>
                  </a:cubicBezTo>
                  <a:cubicBezTo>
                    <a:pt x="96" y="1992"/>
                    <a:pt x="184" y="2016"/>
                    <a:pt x="296" y="1976"/>
                  </a:cubicBezTo>
                  <a:cubicBezTo>
                    <a:pt x="408" y="1936"/>
                    <a:pt x="592" y="1840"/>
                    <a:pt x="728" y="1736"/>
                  </a:cubicBezTo>
                  <a:cubicBezTo>
                    <a:pt x="864" y="1632"/>
                    <a:pt x="1024" y="1507"/>
                    <a:pt x="1112" y="1352"/>
                  </a:cubicBezTo>
                  <a:cubicBezTo>
                    <a:pt x="1200" y="1197"/>
                    <a:pt x="1253" y="996"/>
                    <a:pt x="1259" y="808"/>
                  </a:cubicBezTo>
                  <a:cubicBezTo>
                    <a:pt x="1265" y="620"/>
                    <a:pt x="1199" y="356"/>
                    <a:pt x="1151" y="223"/>
                  </a:cubicBezTo>
                  <a:cubicBezTo>
                    <a:pt x="1103" y="90"/>
                    <a:pt x="1006" y="53"/>
                    <a:pt x="968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EECB"/>
                </a:gs>
                <a:gs pos="100000">
                  <a:srgbClr val="FFCC66">
                    <a:alpha val="25998"/>
                  </a:srgb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3" name="Freeform 1297">
              <a:extLst>
                <a:ext uri="{FF2B5EF4-FFF2-40B4-BE49-F238E27FC236}">
                  <a16:creationId xmlns:a16="http://schemas.microsoft.com/office/drawing/2014/main" id="{5E4BEA07-5315-32B1-4D6A-37FE9CCAC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458"/>
              <a:ext cx="737" cy="429"/>
            </a:xfrm>
            <a:custGeom>
              <a:avLst/>
              <a:gdLst>
                <a:gd name="T0" fmla="*/ 1 w 737"/>
                <a:gd name="T1" fmla="*/ 384 h 429"/>
                <a:gd name="T2" fmla="*/ 49 w 737"/>
                <a:gd name="T3" fmla="*/ 271 h 429"/>
                <a:gd name="T4" fmla="*/ 241 w 737"/>
                <a:gd name="T5" fmla="*/ 144 h 429"/>
                <a:gd name="T6" fmla="*/ 433 w 737"/>
                <a:gd name="T7" fmla="*/ 48 h 429"/>
                <a:gd name="T8" fmla="*/ 721 w 737"/>
                <a:gd name="T9" fmla="*/ 0 h 429"/>
                <a:gd name="T10" fmla="*/ 529 w 737"/>
                <a:gd name="T11" fmla="*/ 48 h 429"/>
                <a:gd name="T12" fmla="*/ 463 w 737"/>
                <a:gd name="T13" fmla="*/ 93 h 429"/>
                <a:gd name="T14" fmla="*/ 414 w 737"/>
                <a:gd name="T15" fmla="*/ 125 h 429"/>
                <a:gd name="T16" fmla="*/ 325 w 737"/>
                <a:gd name="T17" fmla="*/ 190 h 429"/>
                <a:gd name="T18" fmla="*/ 241 w 737"/>
                <a:gd name="T19" fmla="*/ 288 h 429"/>
                <a:gd name="T20" fmla="*/ 163 w 737"/>
                <a:gd name="T21" fmla="*/ 344 h 429"/>
                <a:gd name="T22" fmla="*/ 98 w 737"/>
                <a:gd name="T23" fmla="*/ 385 h 429"/>
                <a:gd name="T24" fmla="*/ 41 w 737"/>
                <a:gd name="T25" fmla="*/ 425 h 429"/>
                <a:gd name="T26" fmla="*/ 0 w 737"/>
                <a:gd name="T27" fmla="*/ 409 h 4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" h="429">
                  <a:moveTo>
                    <a:pt x="1" y="384"/>
                  </a:moveTo>
                  <a:cubicBezTo>
                    <a:pt x="9" y="365"/>
                    <a:pt x="9" y="311"/>
                    <a:pt x="49" y="271"/>
                  </a:cubicBezTo>
                  <a:cubicBezTo>
                    <a:pt x="89" y="231"/>
                    <a:pt x="177" y="181"/>
                    <a:pt x="241" y="144"/>
                  </a:cubicBezTo>
                  <a:cubicBezTo>
                    <a:pt x="305" y="107"/>
                    <a:pt x="353" y="72"/>
                    <a:pt x="433" y="48"/>
                  </a:cubicBezTo>
                  <a:cubicBezTo>
                    <a:pt x="513" y="24"/>
                    <a:pt x="705" y="0"/>
                    <a:pt x="721" y="0"/>
                  </a:cubicBezTo>
                  <a:cubicBezTo>
                    <a:pt x="737" y="0"/>
                    <a:pt x="572" y="33"/>
                    <a:pt x="529" y="48"/>
                  </a:cubicBezTo>
                  <a:cubicBezTo>
                    <a:pt x="486" y="63"/>
                    <a:pt x="482" y="80"/>
                    <a:pt x="463" y="93"/>
                  </a:cubicBezTo>
                  <a:cubicBezTo>
                    <a:pt x="444" y="106"/>
                    <a:pt x="437" y="109"/>
                    <a:pt x="414" y="125"/>
                  </a:cubicBezTo>
                  <a:cubicBezTo>
                    <a:pt x="391" y="141"/>
                    <a:pt x="354" y="163"/>
                    <a:pt x="325" y="190"/>
                  </a:cubicBezTo>
                  <a:cubicBezTo>
                    <a:pt x="296" y="217"/>
                    <a:pt x="268" y="262"/>
                    <a:pt x="241" y="288"/>
                  </a:cubicBezTo>
                  <a:cubicBezTo>
                    <a:pt x="214" y="314"/>
                    <a:pt x="187" y="328"/>
                    <a:pt x="163" y="344"/>
                  </a:cubicBezTo>
                  <a:cubicBezTo>
                    <a:pt x="139" y="360"/>
                    <a:pt x="118" y="372"/>
                    <a:pt x="98" y="385"/>
                  </a:cubicBezTo>
                  <a:cubicBezTo>
                    <a:pt x="78" y="398"/>
                    <a:pt x="57" y="421"/>
                    <a:pt x="41" y="425"/>
                  </a:cubicBezTo>
                  <a:cubicBezTo>
                    <a:pt x="25" y="429"/>
                    <a:pt x="9" y="412"/>
                    <a:pt x="0" y="409"/>
                  </a:cubicBezTo>
                </a:path>
              </a:pathLst>
            </a:custGeom>
            <a:gradFill rotWithShape="1">
              <a:gsLst>
                <a:gs pos="0">
                  <a:srgbClr val="FFEECB"/>
                </a:gs>
                <a:gs pos="50000">
                  <a:srgbClr val="FFCC66"/>
                </a:gs>
                <a:gs pos="100000">
                  <a:srgbClr val="FFEECB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4" name="Freeform 1298">
              <a:extLst>
                <a:ext uri="{FF2B5EF4-FFF2-40B4-BE49-F238E27FC236}">
                  <a16:creationId xmlns:a16="http://schemas.microsoft.com/office/drawing/2014/main" id="{F9179C6C-3AFA-2401-4028-A6D8B0598B85}"/>
                </a:ext>
              </a:extLst>
            </p:cNvPr>
            <p:cNvSpPr>
              <a:spLocks/>
            </p:cNvSpPr>
            <p:nvPr/>
          </p:nvSpPr>
          <p:spPr bwMode="auto">
            <a:xfrm rot="1647804">
              <a:off x="3605" y="1704"/>
              <a:ext cx="204" cy="257"/>
            </a:xfrm>
            <a:custGeom>
              <a:avLst/>
              <a:gdLst>
                <a:gd name="T0" fmla="*/ 0 w 737"/>
                <a:gd name="T1" fmla="*/ 1 h 429"/>
                <a:gd name="T2" fmla="*/ 0 w 737"/>
                <a:gd name="T3" fmla="*/ 1 h 429"/>
                <a:gd name="T4" fmla="*/ 0 w 737"/>
                <a:gd name="T5" fmla="*/ 1 h 429"/>
                <a:gd name="T6" fmla="*/ 0 w 737"/>
                <a:gd name="T7" fmla="*/ 1 h 429"/>
                <a:gd name="T8" fmla="*/ 0 w 737"/>
                <a:gd name="T9" fmla="*/ 0 h 429"/>
                <a:gd name="T10" fmla="*/ 0 w 737"/>
                <a:gd name="T11" fmla="*/ 1 h 429"/>
                <a:gd name="T12" fmla="*/ 0 w 737"/>
                <a:gd name="T13" fmla="*/ 1 h 429"/>
                <a:gd name="T14" fmla="*/ 0 w 737"/>
                <a:gd name="T15" fmla="*/ 1 h 429"/>
                <a:gd name="T16" fmla="*/ 0 w 737"/>
                <a:gd name="T17" fmla="*/ 1 h 429"/>
                <a:gd name="T18" fmla="*/ 0 w 737"/>
                <a:gd name="T19" fmla="*/ 1 h 429"/>
                <a:gd name="T20" fmla="*/ 0 w 737"/>
                <a:gd name="T21" fmla="*/ 1 h 429"/>
                <a:gd name="T22" fmla="*/ 0 w 737"/>
                <a:gd name="T23" fmla="*/ 1 h 429"/>
                <a:gd name="T24" fmla="*/ 0 w 737"/>
                <a:gd name="T25" fmla="*/ 1 h 429"/>
                <a:gd name="T26" fmla="*/ 0 w 737"/>
                <a:gd name="T27" fmla="*/ 1 h 4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" h="429">
                  <a:moveTo>
                    <a:pt x="1" y="384"/>
                  </a:moveTo>
                  <a:cubicBezTo>
                    <a:pt x="9" y="365"/>
                    <a:pt x="9" y="311"/>
                    <a:pt x="49" y="271"/>
                  </a:cubicBezTo>
                  <a:cubicBezTo>
                    <a:pt x="89" y="231"/>
                    <a:pt x="177" y="181"/>
                    <a:pt x="241" y="144"/>
                  </a:cubicBezTo>
                  <a:cubicBezTo>
                    <a:pt x="305" y="107"/>
                    <a:pt x="353" y="72"/>
                    <a:pt x="433" y="48"/>
                  </a:cubicBezTo>
                  <a:cubicBezTo>
                    <a:pt x="513" y="24"/>
                    <a:pt x="705" y="0"/>
                    <a:pt x="721" y="0"/>
                  </a:cubicBezTo>
                  <a:cubicBezTo>
                    <a:pt x="737" y="0"/>
                    <a:pt x="572" y="33"/>
                    <a:pt x="529" y="48"/>
                  </a:cubicBezTo>
                  <a:cubicBezTo>
                    <a:pt x="486" y="63"/>
                    <a:pt x="482" y="80"/>
                    <a:pt x="463" y="93"/>
                  </a:cubicBezTo>
                  <a:cubicBezTo>
                    <a:pt x="444" y="106"/>
                    <a:pt x="437" y="109"/>
                    <a:pt x="414" y="125"/>
                  </a:cubicBezTo>
                  <a:cubicBezTo>
                    <a:pt x="391" y="141"/>
                    <a:pt x="354" y="163"/>
                    <a:pt x="325" y="190"/>
                  </a:cubicBezTo>
                  <a:cubicBezTo>
                    <a:pt x="296" y="217"/>
                    <a:pt x="268" y="262"/>
                    <a:pt x="241" y="288"/>
                  </a:cubicBezTo>
                  <a:cubicBezTo>
                    <a:pt x="214" y="314"/>
                    <a:pt x="187" y="328"/>
                    <a:pt x="163" y="344"/>
                  </a:cubicBezTo>
                  <a:cubicBezTo>
                    <a:pt x="139" y="360"/>
                    <a:pt x="118" y="372"/>
                    <a:pt x="98" y="385"/>
                  </a:cubicBezTo>
                  <a:cubicBezTo>
                    <a:pt x="78" y="398"/>
                    <a:pt x="57" y="421"/>
                    <a:pt x="41" y="425"/>
                  </a:cubicBezTo>
                  <a:cubicBezTo>
                    <a:pt x="25" y="429"/>
                    <a:pt x="9" y="412"/>
                    <a:pt x="0" y="409"/>
                  </a:cubicBezTo>
                </a:path>
              </a:pathLst>
            </a:custGeom>
            <a:gradFill rotWithShape="1">
              <a:gsLst>
                <a:gs pos="0">
                  <a:srgbClr val="FFEECB"/>
                </a:gs>
                <a:gs pos="50000">
                  <a:srgbClr val="FFCC66"/>
                </a:gs>
                <a:gs pos="100000">
                  <a:srgbClr val="FFEECB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5" name="Freeform 1299">
              <a:extLst>
                <a:ext uri="{FF2B5EF4-FFF2-40B4-BE49-F238E27FC236}">
                  <a16:creationId xmlns:a16="http://schemas.microsoft.com/office/drawing/2014/main" id="{2F3582CF-5958-4947-0572-8916D593B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199"/>
              <a:ext cx="195" cy="195"/>
            </a:xfrm>
            <a:custGeom>
              <a:avLst/>
              <a:gdLst>
                <a:gd name="T0" fmla="*/ 142 w 195"/>
                <a:gd name="T1" fmla="*/ 30 h 195"/>
                <a:gd name="T2" fmla="*/ 192 w 195"/>
                <a:gd name="T3" fmla="*/ 19 h 195"/>
                <a:gd name="T4" fmla="*/ 159 w 195"/>
                <a:gd name="T5" fmla="*/ 145 h 195"/>
                <a:gd name="T6" fmla="*/ 0 w 195"/>
                <a:gd name="T7" fmla="*/ 195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195">
                  <a:moveTo>
                    <a:pt x="142" y="30"/>
                  </a:moveTo>
                  <a:cubicBezTo>
                    <a:pt x="150" y="29"/>
                    <a:pt x="189" y="0"/>
                    <a:pt x="192" y="19"/>
                  </a:cubicBezTo>
                  <a:cubicBezTo>
                    <a:pt x="195" y="38"/>
                    <a:pt x="191" y="116"/>
                    <a:pt x="159" y="145"/>
                  </a:cubicBezTo>
                  <a:cubicBezTo>
                    <a:pt x="127" y="174"/>
                    <a:pt x="33" y="185"/>
                    <a:pt x="0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6" name="Freeform 1300">
              <a:extLst>
                <a:ext uri="{FF2B5EF4-FFF2-40B4-BE49-F238E27FC236}">
                  <a16:creationId xmlns:a16="http://schemas.microsoft.com/office/drawing/2014/main" id="{61552C48-1CB0-6E48-406E-EB7582E1A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386"/>
              <a:ext cx="225" cy="100"/>
            </a:xfrm>
            <a:custGeom>
              <a:avLst/>
              <a:gdLst>
                <a:gd name="T0" fmla="*/ 225 w 225"/>
                <a:gd name="T1" fmla="*/ 0 h 100"/>
                <a:gd name="T2" fmla="*/ 167 w 225"/>
                <a:gd name="T3" fmla="*/ 83 h 100"/>
                <a:gd name="T4" fmla="*/ 0 w 225"/>
                <a:gd name="T5" fmla="*/ 10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100">
                  <a:moveTo>
                    <a:pt x="225" y="0"/>
                  </a:moveTo>
                  <a:cubicBezTo>
                    <a:pt x="215" y="12"/>
                    <a:pt x="204" y="66"/>
                    <a:pt x="167" y="83"/>
                  </a:cubicBezTo>
                  <a:cubicBezTo>
                    <a:pt x="130" y="100"/>
                    <a:pt x="35" y="97"/>
                    <a:pt x="0" y="1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7" name="Freeform 1301">
              <a:extLst>
                <a:ext uri="{FF2B5EF4-FFF2-40B4-BE49-F238E27FC236}">
                  <a16:creationId xmlns:a16="http://schemas.microsoft.com/office/drawing/2014/main" id="{2DED6109-F986-BDC2-477E-8BDB4DFE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536"/>
              <a:ext cx="367" cy="112"/>
            </a:xfrm>
            <a:custGeom>
              <a:avLst/>
              <a:gdLst>
                <a:gd name="T0" fmla="*/ 367 w 367"/>
                <a:gd name="T1" fmla="*/ 0 h 112"/>
                <a:gd name="T2" fmla="*/ 183 w 367"/>
                <a:gd name="T3" fmla="*/ 100 h 112"/>
                <a:gd name="T4" fmla="*/ 0 w 367"/>
                <a:gd name="T5" fmla="*/ 75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7" h="112">
                  <a:moveTo>
                    <a:pt x="367" y="0"/>
                  </a:moveTo>
                  <a:cubicBezTo>
                    <a:pt x="335" y="17"/>
                    <a:pt x="244" y="88"/>
                    <a:pt x="183" y="100"/>
                  </a:cubicBezTo>
                  <a:cubicBezTo>
                    <a:pt x="122" y="112"/>
                    <a:pt x="38" y="80"/>
                    <a:pt x="0" y="7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8" name="Freeform 1302">
              <a:extLst>
                <a:ext uri="{FF2B5EF4-FFF2-40B4-BE49-F238E27FC236}">
                  <a16:creationId xmlns:a16="http://schemas.microsoft.com/office/drawing/2014/main" id="{0FB25592-25DC-45A5-7517-07E949AFF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703"/>
              <a:ext cx="352" cy="25"/>
            </a:xfrm>
            <a:custGeom>
              <a:avLst/>
              <a:gdLst>
                <a:gd name="T0" fmla="*/ 352 w 352"/>
                <a:gd name="T1" fmla="*/ 25 h 25"/>
                <a:gd name="T2" fmla="*/ 150 w 352"/>
                <a:gd name="T3" fmla="*/ 8 h 25"/>
                <a:gd name="T4" fmla="*/ 0 w 35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2" h="25">
                  <a:moveTo>
                    <a:pt x="352" y="25"/>
                  </a:moveTo>
                  <a:cubicBezTo>
                    <a:pt x="318" y="22"/>
                    <a:pt x="209" y="12"/>
                    <a:pt x="150" y="8"/>
                  </a:cubicBezTo>
                  <a:cubicBezTo>
                    <a:pt x="91" y="4"/>
                    <a:pt x="31" y="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29" name="Freeform 1303">
              <a:extLst>
                <a:ext uri="{FF2B5EF4-FFF2-40B4-BE49-F238E27FC236}">
                  <a16:creationId xmlns:a16="http://schemas.microsoft.com/office/drawing/2014/main" id="{286E0CE8-7274-AC12-978A-67C2246C5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79"/>
              <a:ext cx="263" cy="32"/>
            </a:xfrm>
            <a:custGeom>
              <a:avLst/>
              <a:gdLst>
                <a:gd name="T0" fmla="*/ 263 w 263"/>
                <a:gd name="T1" fmla="*/ 3 h 32"/>
                <a:gd name="T2" fmla="*/ 134 w 263"/>
                <a:gd name="T3" fmla="*/ 5 h 32"/>
                <a:gd name="T4" fmla="*/ 0 w 263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32">
                  <a:moveTo>
                    <a:pt x="263" y="3"/>
                  </a:moveTo>
                  <a:cubicBezTo>
                    <a:pt x="242" y="3"/>
                    <a:pt x="178" y="0"/>
                    <a:pt x="134" y="5"/>
                  </a:cubicBezTo>
                  <a:cubicBezTo>
                    <a:pt x="90" y="10"/>
                    <a:pt x="28" y="27"/>
                    <a:pt x="0" y="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0" name="Freeform 1304">
              <a:extLst>
                <a:ext uri="{FF2B5EF4-FFF2-40B4-BE49-F238E27FC236}">
                  <a16:creationId xmlns:a16="http://schemas.microsoft.com/office/drawing/2014/main" id="{9A768B44-A3DE-E088-2A60-979AFA8B9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820"/>
              <a:ext cx="363" cy="48"/>
            </a:xfrm>
            <a:custGeom>
              <a:avLst/>
              <a:gdLst>
                <a:gd name="T0" fmla="*/ 363 w 363"/>
                <a:gd name="T1" fmla="*/ 0 h 48"/>
                <a:gd name="T2" fmla="*/ 209 w 363"/>
                <a:gd name="T3" fmla="*/ 15 h 48"/>
                <a:gd name="T4" fmla="*/ 0 w 363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48">
                  <a:moveTo>
                    <a:pt x="363" y="0"/>
                  </a:moveTo>
                  <a:cubicBezTo>
                    <a:pt x="337" y="4"/>
                    <a:pt x="269" y="7"/>
                    <a:pt x="209" y="15"/>
                  </a:cubicBezTo>
                  <a:cubicBezTo>
                    <a:pt x="149" y="23"/>
                    <a:pt x="44" y="41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1" name="Freeform 1305">
              <a:extLst>
                <a:ext uri="{FF2B5EF4-FFF2-40B4-BE49-F238E27FC236}">
                  <a16:creationId xmlns:a16="http://schemas.microsoft.com/office/drawing/2014/main" id="{15777EFE-E1D6-1881-9305-19F2F5189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20"/>
              <a:ext cx="178" cy="393"/>
            </a:xfrm>
            <a:custGeom>
              <a:avLst/>
              <a:gdLst>
                <a:gd name="T0" fmla="*/ 0 w 178"/>
                <a:gd name="T1" fmla="*/ 0 h 393"/>
                <a:gd name="T2" fmla="*/ 150 w 178"/>
                <a:gd name="T3" fmla="*/ 159 h 393"/>
                <a:gd name="T4" fmla="*/ 167 w 178"/>
                <a:gd name="T5" fmla="*/ 393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93">
                  <a:moveTo>
                    <a:pt x="0" y="0"/>
                  </a:moveTo>
                  <a:cubicBezTo>
                    <a:pt x="25" y="26"/>
                    <a:pt x="122" y="94"/>
                    <a:pt x="150" y="159"/>
                  </a:cubicBezTo>
                  <a:cubicBezTo>
                    <a:pt x="178" y="224"/>
                    <a:pt x="163" y="344"/>
                    <a:pt x="167" y="39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2" name="Freeform 1306">
              <a:extLst>
                <a:ext uri="{FF2B5EF4-FFF2-40B4-BE49-F238E27FC236}">
                  <a16:creationId xmlns:a16="http://schemas.microsoft.com/office/drawing/2014/main" id="{5B8800C1-8D72-C2A1-7F74-3A728E6E6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154"/>
              <a:ext cx="115" cy="434"/>
            </a:xfrm>
            <a:custGeom>
              <a:avLst/>
              <a:gdLst>
                <a:gd name="T0" fmla="*/ 0 w 115"/>
                <a:gd name="T1" fmla="*/ 0 h 434"/>
                <a:gd name="T2" fmla="*/ 100 w 115"/>
                <a:gd name="T3" fmla="*/ 208 h 434"/>
                <a:gd name="T4" fmla="*/ 92 w 115"/>
                <a:gd name="T5" fmla="*/ 434 h 4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434">
                  <a:moveTo>
                    <a:pt x="0" y="0"/>
                  </a:moveTo>
                  <a:cubicBezTo>
                    <a:pt x="17" y="35"/>
                    <a:pt x="85" y="136"/>
                    <a:pt x="100" y="208"/>
                  </a:cubicBezTo>
                  <a:cubicBezTo>
                    <a:pt x="115" y="280"/>
                    <a:pt x="94" y="387"/>
                    <a:pt x="92" y="43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3" name="Freeform 1307">
              <a:extLst>
                <a:ext uri="{FF2B5EF4-FFF2-40B4-BE49-F238E27FC236}">
                  <a16:creationId xmlns:a16="http://schemas.microsoft.com/office/drawing/2014/main" id="{EBC93AE8-9BB1-8D50-D617-A992E605B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454"/>
              <a:ext cx="129" cy="443"/>
            </a:xfrm>
            <a:custGeom>
              <a:avLst/>
              <a:gdLst>
                <a:gd name="T0" fmla="*/ 0 w 129"/>
                <a:gd name="T1" fmla="*/ 0 h 443"/>
                <a:gd name="T2" fmla="*/ 121 w 129"/>
                <a:gd name="T3" fmla="*/ 234 h 443"/>
                <a:gd name="T4" fmla="*/ 50 w 129"/>
                <a:gd name="T5" fmla="*/ 443 h 4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43">
                  <a:moveTo>
                    <a:pt x="0" y="0"/>
                  </a:moveTo>
                  <a:cubicBezTo>
                    <a:pt x="22" y="39"/>
                    <a:pt x="113" y="160"/>
                    <a:pt x="121" y="234"/>
                  </a:cubicBezTo>
                  <a:cubicBezTo>
                    <a:pt x="129" y="308"/>
                    <a:pt x="65" y="400"/>
                    <a:pt x="50" y="44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4" name="Freeform 1308">
              <a:extLst>
                <a:ext uri="{FF2B5EF4-FFF2-40B4-BE49-F238E27FC236}">
                  <a16:creationId xmlns:a16="http://schemas.microsoft.com/office/drawing/2014/main" id="{BD478FC0-E747-1E01-DC42-414AF4E58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797"/>
              <a:ext cx="113" cy="434"/>
            </a:xfrm>
            <a:custGeom>
              <a:avLst/>
              <a:gdLst>
                <a:gd name="T0" fmla="*/ 4 w 113"/>
                <a:gd name="T1" fmla="*/ 0 h 434"/>
                <a:gd name="T2" fmla="*/ 79 w 113"/>
                <a:gd name="T3" fmla="*/ 91 h 434"/>
                <a:gd name="T4" fmla="*/ 100 w 113"/>
                <a:gd name="T5" fmla="*/ 250 h 434"/>
                <a:gd name="T6" fmla="*/ 0 w 113"/>
                <a:gd name="T7" fmla="*/ 434 h 4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34">
                  <a:moveTo>
                    <a:pt x="4" y="0"/>
                  </a:moveTo>
                  <a:cubicBezTo>
                    <a:pt x="16" y="15"/>
                    <a:pt x="63" y="49"/>
                    <a:pt x="79" y="91"/>
                  </a:cubicBezTo>
                  <a:cubicBezTo>
                    <a:pt x="95" y="133"/>
                    <a:pt x="113" y="193"/>
                    <a:pt x="100" y="250"/>
                  </a:cubicBezTo>
                  <a:cubicBezTo>
                    <a:pt x="87" y="307"/>
                    <a:pt x="21" y="396"/>
                    <a:pt x="0" y="43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5" name="Freeform 1309">
              <a:extLst>
                <a:ext uri="{FF2B5EF4-FFF2-40B4-BE49-F238E27FC236}">
                  <a16:creationId xmlns:a16="http://schemas.microsoft.com/office/drawing/2014/main" id="{CE49ACFB-4D3C-10B3-84F1-6CA4A5335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022"/>
              <a:ext cx="72" cy="396"/>
            </a:xfrm>
            <a:custGeom>
              <a:avLst/>
              <a:gdLst>
                <a:gd name="T0" fmla="*/ 40 w 72"/>
                <a:gd name="T1" fmla="*/ 0 h 396"/>
                <a:gd name="T2" fmla="*/ 65 w 72"/>
                <a:gd name="T3" fmla="*/ 200 h 396"/>
                <a:gd name="T4" fmla="*/ 0 w 72"/>
                <a:gd name="T5" fmla="*/ 396 h 3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96">
                  <a:moveTo>
                    <a:pt x="40" y="0"/>
                  </a:moveTo>
                  <a:cubicBezTo>
                    <a:pt x="43" y="33"/>
                    <a:pt x="72" y="134"/>
                    <a:pt x="65" y="200"/>
                  </a:cubicBezTo>
                  <a:cubicBezTo>
                    <a:pt x="58" y="266"/>
                    <a:pt x="14" y="355"/>
                    <a:pt x="0" y="3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6" name="Freeform 1310">
              <a:extLst>
                <a:ext uri="{FF2B5EF4-FFF2-40B4-BE49-F238E27FC236}">
                  <a16:creationId xmlns:a16="http://schemas.microsoft.com/office/drawing/2014/main" id="{5136207C-1FB4-B535-1208-AE27413C8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206"/>
              <a:ext cx="166" cy="391"/>
            </a:xfrm>
            <a:custGeom>
              <a:avLst/>
              <a:gdLst>
                <a:gd name="T0" fmla="*/ 146 w 166"/>
                <a:gd name="T1" fmla="*/ 0 h 391"/>
                <a:gd name="T2" fmla="*/ 146 w 166"/>
                <a:gd name="T3" fmla="*/ 217 h 391"/>
                <a:gd name="T4" fmla="*/ 25 w 166"/>
                <a:gd name="T5" fmla="*/ 365 h 391"/>
                <a:gd name="T6" fmla="*/ 0 w 166"/>
                <a:gd name="T7" fmla="*/ 374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391">
                  <a:moveTo>
                    <a:pt x="146" y="0"/>
                  </a:moveTo>
                  <a:cubicBezTo>
                    <a:pt x="146" y="36"/>
                    <a:pt x="166" y="156"/>
                    <a:pt x="146" y="217"/>
                  </a:cubicBezTo>
                  <a:cubicBezTo>
                    <a:pt x="126" y="278"/>
                    <a:pt x="49" y="339"/>
                    <a:pt x="25" y="365"/>
                  </a:cubicBezTo>
                  <a:cubicBezTo>
                    <a:pt x="1" y="391"/>
                    <a:pt x="5" y="372"/>
                    <a:pt x="0" y="37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7" name="Freeform 1311">
              <a:extLst>
                <a:ext uri="{FF2B5EF4-FFF2-40B4-BE49-F238E27FC236}">
                  <a16:creationId xmlns:a16="http://schemas.microsoft.com/office/drawing/2014/main" id="{E6720A7D-27A5-1D7E-847F-EA8D64B8B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347"/>
              <a:ext cx="212" cy="368"/>
            </a:xfrm>
            <a:custGeom>
              <a:avLst/>
              <a:gdLst>
                <a:gd name="T0" fmla="*/ 167 w 212"/>
                <a:gd name="T1" fmla="*/ 0 h 368"/>
                <a:gd name="T2" fmla="*/ 184 w 212"/>
                <a:gd name="T3" fmla="*/ 218 h 368"/>
                <a:gd name="T4" fmla="*/ 0 w 212"/>
                <a:gd name="T5" fmla="*/ 368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368">
                  <a:moveTo>
                    <a:pt x="167" y="0"/>
                  </a:moveTo>
                  <a:cubicBezTo>
                    <a:pt x="171" y="36"/>
                    <a:pt x="212" y="157"/>
                    <a:pt x="184" y="218"/>
                  </a:cubicBezTo>
                  <a:cubicBezTo>
                    <a:pt x="156" y="279"/>
                    <a:pt x="38" y="337"/>
                    <a:pt x="0" y="3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8" name="Freeform 1312">
              <a:extLst>
                <a:ext uri="{FF2B5EF4-FFF2-40B4-BE49-F238E27FC236}">
                  <a16:creationId xmlns:a16="http://schemas.microsoft.com/office/drawing/2014/main" id="{F7C74099-D512-6AE2-068C-68208D906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498"/>
              <a:ext cx="192" cy="350"/>
            </a:xfrm>
            <a:custGeom>
              <a:avLst/>
              <a:gdLst>
                <a:gd name="T0" fmla="*/ 192 w 192"/>
                <a:gd name="T1" fmla="*/ 0 h 350"/>
                <a:gd name="T2" fmla="*/ 150 w 192"/>
                <a:gd name="T3" fmla="*/ 242 h 350"/>
                <a:gd name="T4" fmla="*/ 0 w 192"/>
                <a:gd name="T5" fmla="*/ 35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50">
                  <a:moveTo>
                    <a:pt x="192" y="0"/>
                  </a:moveTo>
                  <a:cubicBezTo>
                    <a:pt x="185" y="40"/>
                    <a:pt x="182" y="184"/>
                    <a:pt x="150" y="242"/>
                  </a:cubicBezTo>
                  <a:cubicBezTo>
                    <a:pt x="118" y="300"/>
                    <a:pt x="31" y="328"/>
                    <a:pt x="0" y="35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339" name="Freeform 1313">
              <a:extLst>
                <a:ext uri="{FF2B5EF4-FFF2-40B4-BE49-F238E27FC236}">
                  <a16:creationId xmlns:a16="http://schemas.microsoft.com/office/drawing/2014/main" id="{9BEE20A9-D841-ED77-D511-E0A5DD447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648"/>
              <a:ext cx="192" cy="225"/>
            </a:xfrm>
            <a:custGeom>
              <a:avLst/>
              <a:gdLst>
                <a:gd name="T0" fmla="*/ 192 w 192"/>
                <a:gd name="T1" fmla="*/ 0 h 225"/>
                <a:gd name="T2" fmla="*/ 142 w 192"/>
                <a:gd name="T3" fmla="*/ 100 h 225"/>
                <a:gd name="T4" fmla="*/ 100 w 192"/>
                <a:gd name="T5" fmla="*/ 175 h 225"/>
                <a:gd name="T6" fmla="*/ 0 w 192"/>
                <a:gd name="T7" fmla="*/ 225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25">
                  <a:moveTo>
                    <a:pt x="192" y="0"/>
                  </a:moveTo>
                  <a:cubicBezTo>
                    <a:pt x="185" y="17"/>
                    <a:pt x="157" y="71"/>
                    <a:pt x="142" y="100"/>
                  </a:cubicBezTo>
                  <a:cubicBezTo>
                    <a:pt x="127" y="129"/>
                    <a:pt x="124" y="154"/>
                    <a:pt x="100" y="175"/>
                  </a:cubicBezTo>
                  <a:cubicBezTo>
                    <a:pt x="76" y="196"/>
                    <a:pt x="21" y="215"/>
                    <a:pt x="0" y="2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20" name="Group 2496">
            <a:extLst>
              <a:ext uri="{FF2B5EF4-FFF2-40B4-BE49-F238E27FC236}">
                <a16:creationId xmlns:a16="http://schemas.microsoft.com/office/drawing/2014/main" id="{0C129B38-8EDF-6347-F072-DE4AA283BCF7}"/>
              </a:ext>
            </a:extLst>
          </p:cNvPr>
          <p:cNvGrpSpPr>
            <a:grpSpLocks/>
          </p:cNvGrpSpPr>
          <p:nvPr/>
        </p:nvGrpSpPr>
        <p:grpSpPr bwMode="auto">
          <a:xfrm>
            <a:off x="6477000" y="3505200"/>
            <a:ext cx="1600200" cy="3200400"/>
            <a:chOff x="3024" y="528"/>
            <a:chExt cx="1728" cy="3456"/>
          </a:xfrm>
        </p:grpSpPr>
        <p:grpSp>
          <p:nvGrpSpPr>
            <p:cNvPr id="21211" name="Group 2497">
              <a:extLst>
                <a:ext uri="{FF2B5EF4-FFF2-40B4-BE49-F238E27FC236}">
                  <a16:creationId xmlns:a16="http://schemas.microsoft.com/office/drawing/2014/main" id="{4D48F7B5-3C62-FC1A-AA83-5290B6873025}"/>
                </a:ext>
              </a:extLst>
            </p:cNvPr>
            <p:cNvGrpSpPr>
              <a:grpSpLocks/>
            </p:cNvGrpSpPr>
            <p:nvPr/>
          </p:nvGrpSpPr>
          <p:grpSpPr bwMode="auto">
            <a:xfrm rot="-1565917">
              <a:off x="3456" y="3168"/>
              <a:ext cx="566" cy="610"/>
              <a:chOff x="2400" y="3648"/>
              <a:chExt cx="795" cy="1087"/>
            </a:xfrm>
          </p:grpSpPr>
          <p:sp>
            <p:nvSpPr>
              <p:cNvPr id="21315" name="Freeform 2498">
                <a:extLst>
                  <a:ext uri="{FF2B5EF4-FFF2-40B4-BE49-F238E27FC236}">
                    <a16:creationId xmlns:a16="http://schemas.microsoft.com/office/drawing/2014/main" id="{56578EB4-5657-9344-2E0B-7A0414A2F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123" name="Freeform 2499">
                <a:extLst>
                  <a:ext uri="{FF2B5EF4-FFF2-40B4-BE49-F238E27FC236}">
                    <a16:creationId xmlns:a16="http://schemas.microsoft.com/office/drawing/2014/main" id="{ED6CFD7D-5A21-9C40-511E-C8B369DA0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644"/>
                <a:ext cx="554" cy="794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212" name="Group 2500">
              <a:extLst>
                <a:ext uri="{FF2B5EF4-FFF2-40B4-BE49-F238E27FC236}">
                  <a16:creationId xmlns:a16="http://schemas.microsoft.com/office/drawing/2014/main" id="{85D3A46C-BB49-DDC2-B51E-843B757EBDAB}"/>
                </a:ext>
              </a:extLst>
            </p:cNvPr>
            <p:cNvGrpSpPr>
              <a:grpSpLocks/>
            </p:cNvGrpSpPr>
            <p:nvPr/>
          </p:nvGrpSpPr>
          <p:grpSpPr bwMode="auto">
            <a:xfrm rot="-807521">
              <a:off x="4080" y="3264"/>
              <a:ext cx="384" cy="720"/>
              <a:chOff x="4080" y="3312"/>
              <a:chExt cx="384" cy="720"/>
            </a:xfrm>
          </p:grpSpPr>
          <p:sp>
            <p:nvSpPr>
              <p:cNvPr id="29125" name="Freeform 2501">
                <a:extLst>
                  <a:ext uri="{FF2B5EF4-FFF2-40B4-BE49-F238E27FC236}">
                    <a16:creationId xmlns:a16="http://schemas.microsoft.com/office/drawing/2014/main" id="{813B17FC-BFF0-B624-C29F-3DA122758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2" y="3303"/>
                <a:ext cx="336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314" name="Freeform 2502">
                <a:extLst>
                  <a:ext uri="{FF2B5EF4-FFF2-40B4-BE49-F238E27FC236}">
                    <a16:creationId xmlns:a16="http://schemas.microsoft.com/office/drawing/2014/main" id="{1AD4E813-928B-3B40-AA69-C8B036E33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213" name="Group 2503">
              <a:extLst>
                <a:ext uri="{FF2B5EF4-FFF2-40B4-BE49-F238E27FC236}">
                  <a16:creationId xmlns:a16="http://schemas.microsoft.com/office/drawing/2014/main" id="{B8FF4AD7-C7FD-CB2A-0F6B-8C4264EDB63E}"/>
                </a:ext>
              </a:extLst>
            </p:cNvPr>
            <p:cNvGrpSpPr>
              <a:grpSpLocks/>
            </p:cNvGrpSpPr>
            <p:nvPr/>
          </p:nvGrpSpPr>
          <p:grpSpPr bwMode="auto">
            <a:xfrm rot="93641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1214" name="Group 2504">
                <a:extLst>
                  <a:ext uri="{FF2B5EF4-FFF2-40B4-BE49-F238E27FC236}">
                    <a16:creationId xmlns:a16="http://schemas.microsoft.com/office/drawing/2014/main" id="{E9E3E25E-1BD3-89E5-A39A-248A24EAB5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246" name="Group 2505">
                  <a:extLst>
                    <a:ext uri="{FF2B5EF4-FFF2-40B4-BE49-F238E27FC236}">
                      <a16:creationId xmlns:a16="http://schemas.microsoft.com/office/drawing/2014/main" id="{BE4B4C17-EDAB-045A-6A33-33B69CFD06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252" name="Group 2506">
                    <a:extLst>
                      <a:ext uri="{FF2B5EF4-FFF2-40B4-BE49-F238E27FC236}">
                        <a16:creationId xmlns:a16="http://schemas.microsoft.com/office/drawing/2014/main" id="{DB65188F-B41A-E8CC-8629-19892FDCDBD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285" name="Freeform 2507">
                      <a:extLst>
                        <a:ext uri="{FF2B5EF4-FFF2-40B4-BE49-F238E27FC236}">
                          <a16:creationId xmlns:a16="http://schemas.microsoft.com/office/drawing/2014/main" id="{D69E5147-2B73-48DC-DD6D-5EE9FAD65C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86" name="Freeform 2508">
                      <a:extLst>
                        <a:ext uri="{FF2B5EF4-FFF2-40B4-BE49-F238E27FC236}">
                          <a16:creationId xmlns:a16="http://schemas.microsoft.com/office/drawing/2014/main" id="{C65A6F5E-6C9C-C3F1-F9DE-6FE150156A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87" name="Freeform 2509">
                      <a:extLst>
                        <a:ext uri="{FF2B5EF4-FFF2-40B4-BE49-F238E27FC236}">
                          <a16:creationId xmlns:a16="http://schemas.microsoft.com/office/drawing/2014/main" id="{4D2D8314-9372-438E-625C-AEA7781D68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88" name="Freeform 2510">
                      <a:extLst>
                        <a:ext uri="{FF2B5EF4-FFF2-40B4-BE49-F238E27FC236}">
                          <a16:creationId xmlns:a16="http://schemas.microsoft.com/office/drawing/2014/main" id="{F40F3B26-35A4-3FBD-2238-06FA62E2D6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89" name="Freeform 2511">
                      <a:extLst>
                        <a:ext uri="{FF2B5EF4-FFF2-40B4-BE49-F238E27FC236}">
                          <a16:creationId xmlns:a16="http://schemas.microsoft.com/office/drawing/2014/main" id="{A05A5D36-F8A3-3BE4-0F69-626DD58725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0" name="Freeform 2512">
                      <a:extLst>
                        <a:ext uri="{FF2B5EF4-FFF2-40B4-BE49-F238E27FC236}">
                          <a16:creationId xmlns:a16="http://schemas.microsoft.com/office/drawing/2014/main" id="{C9230049-4E18-D162-3E34-B62438AD95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1" name="Freeform 2513">
                      <a:extLst>
                        <a:ext uri="{FF2B5EF4-FFF2-40B4-BE49-F238E27FC236}">
                          <a16:creationId xmlns:a16="http://schemas.microsoft.com/office/drawing/2014/main" id="{28293613-FF25-7DD5-05D9-696128C6D0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2" name="Freeform 2514">
                      <a:extLst>
                        <a:ext uri="{FF2B5EF4-FFF2-40B4-BE49-F238E27FC236}">
                          <a16:creationId xmlns:a16="http://schemas.microsoft.com/office/drawing/2014/main" id="{6A605F0B-BBB2-459C-F01C-448B952C418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3" name="Freeform 2515">
                      <a:extLst>
                        <a:ext uri="{FF2B5EF4-FFF2-40B4-BE49-F238E27FC236}">
                          <a16:creationId xmlns:a16="http://schemas.microsoft.com/office/drawing/2014/main" id="{988324D2-C9D9-A4D7-E655-14F3F33BBC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4" name="Freeform 2516">
                      <a:extLst>
                        <a:ext uri="{FF2B5EF4-FFF2-40B4-BE49-F238E27FC236}">
                          <a16:creationId xmlns:a16="http://schemas.microsoft.com/office/drawing/2014/main" id="{A51BFE6B-61B2-86AD-C06B-52AC28787E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5" name="Freeform 2517">
                      <a:extLst>
                        <a:ext uri="{FF2B5EF4-FFF2-40B4-BE49-F238E27FC236}">
                          <a16:creationId xmlns:a16="http://schemas.microsoft.com/office/drawing/2014/main" id="{2BD3E5A7-247B-CECD-31D8-B2CB0C67AD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6" name="Freeform 2518">
                      <a:extLst>
                        <a:ext uri="{FF2B5EF4-FFF2-40B4-BE49-F238E27FC236}">
                          <a16:creationId xmlns:a16="http://schemas.microsoft.com/office/drawing/2014/main" id="{CF03A3DD-973D-273D-3A23-5A70B2215F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7" name="Freeform 2519">
                      <a:extLst>
                        <a:ext uri="{FF2B5EF4-FFF2-40B4-BE49-F238E27FC236}">
                          <a16:creationId xmlns:a16="http://schemas.microsoft.com/office/drawing/2014/main" id="{E3A6998B-F777-A69B-26E6-2B913FC83B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8" name="Freeform 2520">
                      <a:extLst>
                        <a:ext uri="{FF2B5EF4-FFF2-40B4-BE49-F238E27FC236}">
                          <a16:creationId xmlns:a16="http://schemas.microsoft.com/office/drawing/2014/main" id="{79316DBF-A2B2-6DC5-2D52-93F9BC37BE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99" name="Freeform 2521">
                      <a:extLst>
                        <a:ext uri="{FF2B5EF4-FFF2-40B4-BE49-F238E27FC236}">
                          <a16:creationId xmlns:a16="http://schemas.microsoft.com/office/drawing/2014/main" id="{BF6C0818-7306-DDC2-FBB6-2232A98565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00" name="Freeform 2522">
                      <a:extLst>
                        <a:ext uri="{FF2B5EF4-FFF2-40B4-BE49-F238E27FC236}">
                          <a16:creationId xmlns:a16="http://schemas.microsoft.com/office/drawing/2014/main" id="{FE404906-EEA6-9729-B739-D894A29F93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01" name="Freeform 2523">
                      <a:extLst>
                        <a:ext uri="{FF2B5EF4-FFF2-40B4-BE49-F238E27FC236}">
                          <a16:creationId xmlns:a16="http://schemas.microsoft.com/office/drawing/2014/main" id="{8D662543-4A1F-310F-6084-2D3534CAB1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02" name="Freeform 2524">
                      <a:extLst>
                        <a:ext uri="{FF2B5EF4-FFF2-40B4-BE49-F238E27FC236}">
                          <a16:creationId xmlns:a16="http://schemas.microsoft.com/office/drawing/2014/main" id="{BEC976E1-EF9A-06FC-25B6-42A55DF918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03" name="Freeform 2525">
                      <a:extLst>
                        <a:ext uri="{FF2B5EF4-FFF2-40B4-BE49-F238E27FC236}">
                          <a16:creationId xmlns:a16="http://schemas.microsoft.com/office/drawing/2014/main" id="{24298380-9D15-D39F-4227-130443DEFC4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04" name="Freeform 2526">
                      <a:extLst>
                        <a:ext uri="{FF2B5EF4-FFF2-40B4-BE49-F238E27FC236}">
                          <a16:creationId xmlns:a16="http://schemas.microsoft.com/office/drawing/2014/main" id="{0FB15BAB-C1C5-7831-948E-FD72AAE3BB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9151" name="Freeform 2527">
                      <a:extLst>
                        <a:ext uri="{FF2B5EF4-FFF2-40B4-BE49-F238E27FC236}">
                          <a16:creationId xmlns:a16="http://schemas.microsoft.com/office/drawing/2014/main" id="{A6627BEB-B8D6-CC3E-F2E7-2D665F447E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4" y="1685"/>
                      <a:ext cx="232" cy="128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52" name="Freeform 2528">
                      <a:extLst>
                        <a:ext uri="{FF2B5EF4-FFF2-40B4-BE49-F238E27FC236}">
                          <a16:creationId xmlns:a16="http://schemas.microsoft.com/office/drawing/2014/main" id="{128CC8C5-0E08-AFFF-4844-9A21FD00FE2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6" y="1548"/>
                      <a:ext cx="558" cy="487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53" name="Freeform 2529">
                      <a:extLst>
                        <a:ext uri="{FF2B5EF4-FFF2-40B4-BE49-F238E27FC236}">
                          <a16:creationId xmlns:a16="http://schemas.microsoft.com/office/drawing/2014/main" id="{59EA4039-09A9-86D7-339E-EEA27DA6CB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0" y="1794"/>
                      <a:ext cx="200" cy="213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154" name="Freeform 2530">
                      <a:extLst>
                        <a:ext uri="{FF2B5EF4-FFF2-40B4-BE49-F238E27FC236}">
                          <a16:creationId xmlns:a16="http://schemas.microsoft.com/office/drawing/2014/main" id="{1019BF28-2795-4761-6314-D85763CA7A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87" y="1860"/>
                      <a:ext cx="204" cy="162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309" name="Freeform 2531">
                      <a:extLst>
                        <a:ext uri="{FF2B5EF4-FFF2-40B4-BE49-F238E27FC236}">
                          <a16:creationId xmlns:a16="http://schemas.microsoft.com/office/drawing/2014/main" id="{96746855-13F8-481C-E91D-2FD20A0436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10" name="Freeform 2532">
                      <a:extLst>
                        <a:ext uri="{FF2B5EF4-FFF2-40B4-BE49-F238E27FC236}">
                          <a16:creationId xmlns:a16="http://schemas.microsoft.com/office/drawing/2014/main" id="{3BC4C378-8FE2-9501-E864-0AC84E4A52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11" name="Freeform 2533">
                      <a:extLst>
                        <a:ext uri="{FF2B5EF4-FFF2-40B4-BE49-F238E27FC236}">
                          <a16:creationId xmlns:a16="http://schemas.microsoft.com/office/drawing/2014/main" id="{04DD3DA8-D161-0AE2-6BB5-373B7C7C80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312" name="Freeform 2534">
                      <a:extLst>
                        <a:ext uri="{FF2B5EF4-FFF2-40B4-BE49-F238E27FC236}">
                          <a16:creationId xmlns:a16="http://schemas.microsoft.com/office/drawing/2014/main" id="{D6B4A2D3-377C-EDBA-B763-4E23105C9F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253" name="Oval 2535">
                    <a:extLst>
                      <a:ext uri="{FF2B5EF4-FFF2-40B4-BE49-F238E27FC236}">
                        <a16:creationId xmlns:a16="http://schemas.microsoft.com/office/drawing/2014/main" id="{829495D1-3B14-A25F-81D7-A558FBEEAB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54" name="Oval 2536">
                    <a:extLst>
                      <a:ext uri="{FF2B5EF4-FFF2-40B4-BE49-F238E27FC236}">
                        <a16:creationId xmlns:a16="http://schemas.microsoft.com/office/drawing/2014/main" id="{35FB01B6-76D9-16FB-CA3C-BF15880E0A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55" name="Oval 2537">
                    <a:extLst>
                      <a:ext uri="{FF2B5EF4-FFF2-40B4-BE49-F238E27FC236}">
                        <a16:creationId xmlns:a16="http://schemas.microsoft.com/office/drawing/2014/main" id="{B766660A-8C94-AE70-265D-C5BF3ECFC6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56" name="Oval 2538">
                    <a:extLst>
                      <a:ext uri="{FF2B5EF4-FFF2-40B4-BE49-F238E27FC236}">
                        <a16:creationId xmlns:a16="http://schemas.microsoft.com/office/drawing/2014/main" id="{984BE165-B816-C202-22B5-29685BB765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57" name="Oval 2539">
                    <a:extLst>
                      <a:ext uri="{FF2B5EF4-FFF2-40B4-BE49-F238E27FC236}">
                        <a16:creationId xmlns:a16="http://schemas.microsoft.com/office/drawing/2014/main" id="{6584CF54-1CC1-2078-D2A9-81743B054D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58" name="Oval 2540">
                    <a:extLst>
                      <a:ext uri="{FF2B5EF4-FFF2-40B4-BE49-F238E27FC236}">
                        <a16:creationId xmlns:a16="http://schemas.microsoft.com/office/drawing/2014/main" id="{3E1C1106-2AB2-9B07-A833-C2C07C1CD9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59" name="Oval 2541">
                    <a:extLst>
                      <a:ext uri="{FF2B5EF4-FFF2-40B4-BE49-F238E27FC236}">
                        <a16:creationId xmlns:a16="http://schemas.microsoft.com/office/drawing/2014/main" id="{BDBA2E1C-891B-21BE-2A49-04F7D866D8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0" name="Oval 2542">
                    <a:extLst>
                      <a:ext uri="{FF2B5EF4-FFF2-40B4-BE49-F238E27FC236}">
                        <a16:creationId xmlns:a16="http://schemas.microsoft.com/office/drawing/2014/main" id="{51744573-B3EF-3E66-967B-DA906E48292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1" name="Oval 2543">
                    <a:extLst>
                      <a:ext uri="{FF2B5EF4-FFF2-40B4-BE49-F238E27FC236}">
                        <a16:creationId xmlns:a16="http://schemas.microsoft.com/office/drawing/2014/main" id="{6106282B-0785-26D1-66B3-0CA6D54394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2" name="Oval 2544">
                    <a:extLst>
                      <a:ext uri="{FF2B5EF4-FFF2-40B4-BE49-F238E27FC236}">
                        <a16:creationId xmlns:a16="http://schemas.microsoft.com/office/drawing/2014/main" id="{E63E714F-FB14-AA93-9572-8BCA3CAF0A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3" name="Oval 2545">
                    <a:extLst>
                      <a:ext uri="{FF2B5EF4-FFF2-40B4-BE49-F238E27FC236}">
                        <a16:creationId xmlns:a16="http://schemas.microsoft.com/office/drawing/2014/main" id="{E880E902-F0AD-8846-62D0-2A54D3CC19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4" name="Oval 2546">
                    <a:extLst>
                      <a:ext uri="{FF2B5EF4-FFF2-40B4-BE49-F238E27FC236}">
                        <a16:creationId xmlns:a16="http://schemas.microsoft.com/office/drawing/2014/main" id="{1E9FABA5-0862-5032-4592-E0FA15D120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5" name="Oval 2547">
                    <a:extLst>
                      <a:ext uri="{FF2B5EF4-FFF2-40B4-BE49-F238E27FC236}">
                        <a16:creationId xmlns:a16="http://schemas.microsoft.com/office/drawing/2014/main" id="{9AB8BC40-0388-77A3-9662-B4B096283F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6" name="Oval 2548">
                    <a:extLst>
                      <a:ext uri="{FF2B5EF4-FFF2-40B4-BE49-F238E27FC236}">
                        <a16:creationId xmlns:a16="http://schemas.microsoft.com/office/drawing/2014/main" id="{6AC33733-5755-D751-FB95-2B114B3CCF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7" name="Oval 2549">
                    <a:extLst>
                      <a:ext uri="{FF2B5EF4-FFF2-40B4-BE49-F238E27FC236}">
                        <a16:creationId xmlns:a16="http://schemas.microsoft.com/office/drawing/2014/main" id="{D18C40D2-21DF-BF42-1B4B-A44D45DB4ED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8" name="Oval 2550">
                    <a:extLst>
                      <a:ext uri="{FF2B5EF4-FFF2-40B4-BE49-F238E27FC236}">
                        <a16:creationId xmlns:a16="http://schemas.microsoft.com/office/drawing/2014/main" id="{4889EB7D-4140-77FA-0AB5-DE7083596A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69" name="Oval 2551">
                    <a:extLst>
                      <a:ext uri="{FF2B5EF4-FFF2-40B4-BE49-F238E27FC236}">
                        <a16:creationId xmlns:a16="http://schemas.microsoft.com/office/drawing/2014/main" id="{56EAE6AF-9CC5-6F7D-D9AE-5CCF901888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0" name="Oval 2552">
                    <a:extLst>
                      <a:ext uri="{FF2B5EF4-FFF2-40B4-BE49-F238E27FC236}">
                        <a16:creationId xmlns:a16="http://schemas.microsoft.com/office/drawing/2014/main" id="{E6A34E4E-7AC7-CCC2-9E02-12DE82141D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1" name="Oval 2553">
                    <a:extLst>
                      <a:ext uri="{FF2B5EF4-FFF2-40B4-BE49-F238E27FC236}">
                        <a16:creationId xmlns:a16="http://schemas.microsoft.com/office/drawing/2014/main" id="{7F496B94-5461-36F8-3ECC-F94664A264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2" name="Oval 2554">
                    <a:extLst>
                      <a:ext uri="{FF2B5EF4-FFF2-40B4-BE49-F238E27FC236}">
                        <a16:creationId xmlns:a16="http://schemas.microsoft.com/office/drawing/2014/main" id="{08C29D25-4AFF-1718-576C-5A2B9D0345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3" name="Oval 2555">
                    <a:extLst>
                      <a:ext uri="{FF2B5EF4-FFF2-40B4-BE49-F238E27FC236}">
                        <a16:creationId xmlns:a16="http://schemas.microsoft.com/office/drawing/2014/main" id="{9996E1F8-B723-CEC6-40DC-24A8B612A5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4" name="Oval 2556">
                    <a:extLst>
                      <a:ext uri="{FF2B5EF4-FFF2-40B4-BE49-F238E27FC236}">
                        <a16:creationId xmlns:a16="http://schemas.microsoft.com/office/drawing/2014/main" id="{571382C8-9AD8-F576-84DA-0C7231444A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5" name="Oval 2557">
                    <a:extLst>
                      <a:ext uri="{FF2B5EF4-FFF2-40B4-BE49-F238E27FC236}">
                        <a16:creationId xmlns:a16="http://schemas.microsoft.com/office/drawing/2014/main" id="{D25C9054-4567-4593-BDFB-F220D770EE6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6" name="Oval 2558">
                    <a:extLst>
                      <a:ext uri="{FF2B5EF4-FFF2-40B4-BE49-F238E27FC236}">
                        <a16:creationId xmlns:a16="http://schemas.microsoft.com/office/drawing/2014/main" id="{0D9ABEE4-3ECB-38E5-E554-792D0609736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7" name="Oval 2559">
                    <a:extLst>
                      <a:ext uri="{FF2B5EF4-FFF2-40B4-BE49-F238E27FC236}">
                        <a16:creationId xmlns:a16="http://schemas.microsoft.com/office/drawing/2014/main" id="{D0D21DD7-53DE-130E-5BF7-3D92917FFA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8" name="Oval 2560">
                    <a:extLst>
                      <a:ext uri="{FF2B5EF4-FFF2-40B4-BE49-F238E27FC236}">
                        <a16:creationId xmlns:a16="http://schemas.microsoft.com/office/drawing/2014/main" id="{1E864D59-DED8-D1B1-A2A6-29F593B4F9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79" name="Freeform 2561">
                    <a:extLst>
                      <a:ext uri="{FF2B5EF4-FFF2-40B4-BE49-F238E27FC236}">
                        <a16:creationId xmlns:a16="http://schemas.microsoft.com/office/drawing/2014/main" id="{A02E9693-6751-7B72-9019-5D6840FACE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80" name="Oval 2562">
                    <a:extLst>
                      <a:ext uri="{FF2B5EF4-FFF2-40B4-BE49-F238E27FC236}">
                        <a16:creationId xmlns:a16="http://schemas.microsoft.com/office/drawing/2014/main" id="{90B84E20-F7CC-1CA3-B8A7-64A7AF1CFB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81" name="Oval 2563">
                    <a:extLst>
                      <a:ext uri="{FF2B5EF4-FFF2-40B4-BE49-F238E27FC236}">
                        <a16:creationId xmlns:a16="http://schemas.microsoft.com/office/drawing/2014/main" id="{05AAB0E2-B667-FF73-343F-369C3445B15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82" name="Oval 2564">
                    <a:extLst>
                      <a:ext uri="{FF2B5EF4-FFF2-40B4-BE49-F238E27FC236}">
                        <a16:creationId xmlns:a16="http://schemas.microsoft.com/office/drawing/2014/main" id="{5EDFBEF2-EAFF-3AC7-5C1B-28136B0DAB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83" name="Oval 2565">
                    <a:extLst>
                      <a:ext uri="{FF2B5EF4-FFF2-40B4-BE49-F238E27FC236}">
                        <a16:creationId xmlns:a16="http://schemas.microsoft.com/office/drawing/2014/main" id="{895A0117-BF7A-2660-58B4-E95D739F59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284" name="Oval 2566">
                    <a:extLst>
                      <a:ext uri="{FF2B5EF4-FFF2-40B4-BE49-F238E27FC236}">
                        <a16:creationId xmlns:a16="http://schemas.microsoft.com/office/drawing/2014/main" id="{58BE6CE4-A42A-901D-4F17-151E91841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191" name="Freeform 2567">
                  <a:extLst>
                    <a:ext uri="{FF2B5EF4-FFF2-40B4-BE49-F238E27FC236}">
                      <a16:creationId xmlns:a16="http://schemas.microsoft.com/office/drawing/2014/main" id="{17B087D2-764E-1EB6-1F19-5657B70B7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6" y="1026"/>
                  <a:ext cx="766" cy="383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192" name="Freeform 2568">
                  <a:extLst>
                    <a:ext uri="{FF2B5EF4-FFF2-40B4-BE49-F238E27FC236}">
                      <a16:creationId xmlns:a16="http://schemas.microsoft.com/office/drawing/2014/main" id="{24B23B60-6E42-16E3-FFB5-F235A9074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7" y="1211"/>
                  <a:ext cx="257" cy="94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193" name="Freeform 2569">
                  <a:extLst>
                    <a:ext uri="{FF2B5EF4-FFF2-40B4-BE49-F238E27FC236}">
                      <a16:creationId xmlns:a16="http://schemas.microsoft.com/office/drawing/2014/main" id="{E0747188-2F9A-71CA-4F30-D76B6BB796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2" y="1265"/>
                  <a:ext cx="257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250" name="Freeform 2570">
                  <a:extLst>
                    <a:ext uri="{FF2B5EF4-FFF2-40B4-BE49-F238E27FC236}">
                      <a16:creationId xmlns:a16="http://schemas.microsoft.com/office/drawing/2014/main" id="{B2B98EFB-B0B6-F1AE-7D91-8474B1D86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51" name="Freeform 2571">
                  <a:extLst>
                    <a:ext uri="{FF2B5EF4-FFF2-40B4-BE49-F238E27FC236}">
                      <a16:creationId xmlns:a16="http://schemas.microsoft.com/office/drawing/2014/main" id="{AD12C0A4-049D-65C7-C9B7-F3D78B1955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215" name="Group 2572">
                <a:extLst>
                  <a:ext uri="{FF2B5EF4-FFF2-40B4-BE49-F238E27FC236}">
                    <a16:creationId xmlns:a16="http://schemas.microsoft.com/office/drawing/2014/main" id="{4F324A89-6656-562B-22C6-AB03121703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29197" name="Freeform 2573">
                  <a:extLst>
                    <a:ext uri="{FF2B5EF4-FFF2-40B4-BE49-F238E27FC236}">
                      <a16:creationId xmlns:a16="http://schemas.microsoft.com/office/drawing/2014/main" id="{93A7C073-82FE-8128-ED14-78D6159256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22" y="459"/>
                  <a:ext cx="1168" cy="1329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198" name="Freeform 2574">
                  <a:extLst>
                    <a:ext uri="{FF2B5EF4-FFF2-40B4-BE49-F238E27FC236}">
                      <a16:creationId xmlns:a16="http://schemas.microsoft.com/office/drawing/2014/main" id="{A51BC126-22D8-2E52-BA8C-3A576B264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6" y="1159"/>
                  <a:ext cx="3261" cy="2887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218" name="Group 2575">
                  <a:extLst>
                    <a:ext uri="{FF2B5EF4-FFF2-40B4-BE49-F238E27FC236}">
                      <a16:creationId xmlns:a16="http://schemas.microsoft.com/office/drawing/2014/main" id="{E895A5D6-8215-BFB5-3EE8-73519DC8E0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239" name="Group 2576">
                    <a:extLst>
                      <a:ext uri="{FF2B5EF4-FFF2-40B4-BE49-F238E27FC236}">
                        <a16:creationId xmlns:a16="http://schemas.microsoft.com/office/drawing/2014/main" id="{3EDB04D6-3A11-CCCF-0CB6-E4F88B8AC6A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244" name="Freeform 2577">
                      <a:extLst>
                        <a:ext uri="{FF2B5EF4-FFF2-40B4-BE49-F238E27FC236}">
                          <a16:creationId xmlns:a16="http://schemas.microsoft.com/office/drawing/2014/main" id="{7BD0DA50-4BF0-3D77-D0DD-90334258642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245" name="Freeform 2578">
                      <a:extLst>
                        <a:ext uri="{FF2B5EF4-FFF2-40B4-BE49-F238E27FC236}">
                          <a16:creationId xmlns:a16="http://schemas.microsoft.com/office/drawing/2014/main" id="{EFE65E76-1800-17A1-0256-4372929AFE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240" name="Freeform 2579">
                    <a:extLst>
                      <a:ext uri="{FF2B5EF4-FFF2-40B4-BE49-F238E27FC236}">
                        <a16:creationId xmlns:a16="http://schemas.microsoft.com/office/drawing/2014/main" id="{6AB95C89-D3F3-5436-3EEC-F53F8E3901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1" name="Freeform 2580">
                    <a:extLst>
                      <a:ext uri="{FF2B5EF4-FFF2-40B4-BE49-F238E27FC236}">
                        <a16:creationId xmlns:a16="http://schemas.microsoft.com/office/drawing/2014/main" id="{DD4930ED-228E-9801-A959-E1726236FA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2" name="Freeform 2581">
                    <a:extLst>
                      <a:ext uri="{FF2B5EF4-FFF2-40B4-BE49-F238E27FC236}">
                        <a16:creationId xmlns:a16="http://schemas.microsoft.com/office/drawing/2014/main" id="{33B98B45-6BC1-D464-0024-EA6C3661F9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243" name="Freeform 2582">
                    <a:extLst>
                      <a:ext uri="{FF2B5EF4-FFF2-40B4-BE49-F238E27FC236}">
                        <a16:creationId xmlns:a16="http://schemas.microsoft.com/office/drawing/2014/main" id="{5F28B31F-9A8C-29A5-679D-430A797CC8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9207" name="Freeform 2583">
                  <a:extLst>
                    <a:ext uri="{FF2B5EF4-FFF2-40B4-BE49-F238E27FC236}">
                      <a16:creationId xmlns:a16="http://schemas.microsoft.com/office/drawing/2014/main" id="{186E04EB-7E84-0736-C3C1-41C79A964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9" y="444"/>
                  <a:ext cx="1175" cy="131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220" name="Freeform 2584">
                  <a:extLst>
                    <a:ext uri="{FF2B5EF4-FFF2-40B4-BE49-F238E27FC236}">
                      <a16:creationId xmlns:a16="http://schemas.microsoft.com/office/drawing/2014/main" id="{22EA56E5-A48E-1BAD-FCD6-0E0C039842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1" name="Freeform 2585">
                  <a:extLst>
                    <a:ext uri="{FF2B5EF4-FFF2-40B4-BE49-F238E27FC236}">
                      <a16:creationId xmlns:a16="http://schemas.microsoft.com/office/drawing/2014/main" id="{4FB1A782-94B7-6637-8E18-90CF9D9712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2" name="Freeform 2586">
                  <a:extLst>
                    <a:ext uri="{FF2B5EF4-FFF2-40B4-BE49-F238E27FC236}">
                      <a16:creationId xmlns:a16="http://schemas.microsoft.com/office/drawing/2014/main" id="{A40ADF58-27E7-B46E-8216-B94B87B096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3" name="Freeform 2587">
                  <a:extLst>
                    <a:ext uri="{FF2B5EF4-FFF2-40B4-BE49-F238E27FC236}">
                      <a16:creationId xmlns:a16="http://schemas.microsoft.com/office/drawing/2014/main" id="{29E80FE5-B4F1-A892-BF34-1AD1917B1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4" name="Freeform 2588">
                  <a:extLst>
                    <a:ext uri="{FF2B5EF4-FFF2-40B4-BE49-F238E27FC236}">
                      <a16:creationId xmlns:a16="http://schemas.microsoft.com/office/drawing/2014/main" id="{CA991250-8175-E8CB-28FE-EAA4DC863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5" name="Freeform 2589">
                  <a:extLst>
                    <a:ext uri="{FF2B5EF4-FFF2-40B4-BE49-F238E27FC236}">
                      <a16:creationId xmlns:a16="http://schemas.microsoft.com/office/drawing/2014/main" id="{30BE3F6E-5A21-E0AC-0AD9-81CCA1F2B1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6" name="Freeform 2590">
                  <a:extLst>
                    <a:ext uri="{FF2B5EF4-FFF2-40B4-BE49-F238E27FC236}">
                      <a16:creationId xmlns:a16="http://schemas.microsoft.com/office/drawing/2014/main" id="{62C9C375-1A21-5CA0-CE8F-F7A1BC5040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7" name="Freeform 2591">
                  <a:extLst>
                    <a:ext uri="{FF2B5EF4-FFF2-40B4-BE49-F238E27FC236}">
                      <a16:creationId xmlns:a16="http://schemas.microsoft.com/office/drawing/2014/main" id="{110978DD-F70A-BD0C-533B-134EEA383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8" name="Freeform 2592">
                  <a:extLst>
                    <a:ext uri="{FF2B5EF4-FFF2-40B4-BE49-F238E27FC236}">
                      <a16:creationId xmlns:a16="http://schemas.microsoft.com/office/drawing/2014/main" id="{611D2D5E-4353-12AB-23B6-ADF065E065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29" name="Freeform 2593">
                  <a:extLst>
                    <a:ext uri="{FF2B5EF4-FFF2-40B4-BE49-F238E27FC236}">
                      <a16:creationId xmlns:a16="http://schemas.microsoft.com/office/drawing/2014/main" id="{F7D08D48-09CA-B2CF-F708-086F3C62FF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0" name="Freeform 2594">
                  <a:extLst>
                    <a:ext uri="{FF2B5EF4-FFF2-40B4-BE49-F238E27FC236}">
                      <a16:creationId xmlns:a16="http://schemas.microsoft.com/office/drawing/2014/main" id="{17EEA57F-B689-D2A2-9AFD-C6BA7627C8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1" name="Freeform 2595">
                  <a:extLst>
                    <a:ext uri="{FF2B5EF4-FFF2-40B4-BE49-F238E27FC236}">
                      <a16:creationId xmlns:a16="http://schemas.microsoft.com/office/drawing/2014/main" id="{A448C173-5D25-0403-1A8C-0CC2F82BA6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2" name="Freeform 2596">
                  <a:extLst>
                    <a:ext uri="{FF2B5EF4-FFF2-40B4-BE49-F238E27FC236}">
                      <a16:creationId xmlns:a16="http://schemas.microsoft.com/office/drawing/2014/main" id="{D8AD30B0-E409-2D11-CD9E-687B21811D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3" name="Freeform 2597">
                  <a:extLst>
                    <a:ext uri="{FF2B5EF4-FFF2-40B4-BE49-F238E27FC236}">
                      <a16:creationId xmlns:a16="http://schemas.microsoft.com/office/drawing/2014/main" id="{33CD8C60-801F-1B58-6106-3EDF3B3184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4" name="Freeform 2598">
                  <a:extLst>
                    <a:ext uri="{FF2B5EF4-FFF2-40B4-BE49-F238E27FC236}">
                      <a16:creationId xmlns:a16="http://schemas.microsoft.com/office/drawing/2014/main" id="{D26C0D21-AF9F-A3F7-CB2E-276D0AE7A8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5" name="Freeform 2599">
                  <a:extLst>
                    <a:ext uri="{FF2B5EF4-FFF2-40B4-BE49-F238E27FC236}">
                      <a16:creationId xmlns:a16="http://schemas.microsoft.com/office/drawing/2014/main" id="{BC9A9E6C-9B05-09BB-BEA3-AA0963AB2A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6" name="Freeform 2600">
                  <a:extLst>
                    <a:ext uri="{FF2B5EF4-FFF2-40B4-BE49-F238E27FC236}">
                      <a16:creationId xmlns:a16="http://schemas.microsoft.com/office/drawing/2014/main" id="{5FC263B4-04B3-58BD-F953-0A377792DF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7" name="Freeform 2601">
                  <a:extLst>
                    <a:ext uri="{FF2B5EF4-FFF2-40B4-BE49-F238E27FC236}">
                      <a16:creationId xmlns:a16="http://schemas.microsoft.com/office/drawing/2014/main" id="{812FA890-42B2-A12A-52BF-46C197983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38" name="Freeform 2602">
                  <a:extLst>
                    <a:ext uri="{FF2B5EF4-FFF2-40B4-BE49-F238E27FC236}">
                      <a16:creationId xmlns:a16="http://schemas.microsoft.com/office/drawing/2014/main" id="{7A593E44-A8E8-DA3E-9066-EC24B9811F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721" name="Group 2097">
            <a:extLst>
              <a:ext uri="{FF2B5EF4-FFF2-40B4-BE49-F238E27FC236}">
                <a16:creationId xmlns:a16="http://schemas.microsoft.com/office/drawing/2014/main" id="{88FA8F2D-5F58-411A-6EF4-D14DB458B5E3}"/>
              </a:ext>
            </a:extLst>
          </p:cNvPr>
          <p:cNvGrpSpPr>
            <a:grpSpLocks/>
          </p:cNvGrpSpPr>
          <p:nvPr/>
        </p:nvGrpSpPr>
        <p:grpSpPr bwMode="auto">
          <a:xfrm>
            <a:off x="5867400" y="3962400"/>
            <a:ext cx="1035050" cy="1898650"/>
            <a:chOff x="3716" y="2548"/>
            <a:chExt cx="652" cy="1196"/>
          </a:xfrm>
        </p:grpSpPr>
        <p:sp>
          <p:nvSpPr>
            <p:cNvPr id="21178" name="Freeform 2098">
              <a:extLst>
                <a:ext uri="{FF2B5EF4-FFF2-40B4-BE49-F238E27FC236}">
                  <a16:creationId xmlns:a16="http://schemas.microsoft.com/office/drawing/2014/main" id="{1B9E2527-FFBA-F3FF-D303-D3FFF3B8966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3" y="2736"/>
              <a:ext cx="161" cy="121"/>
            </a:xfrm>
            <a:custGeom>
              <a:avLst/>
              <a:gdLst>
                <a:gd name="T0" fmla="*/ 0 w 576"/>
                <a:gd name="T1" fmla="*/ 0 h 432"/>
                <a:gd name="T2" fmla="*/ 0 w 576"/>
                <a:gd name="T3" fmla="*/ 0 h 432"/>
                <a:gd name="T4" fmla="*/ 0 w 576"/>
                <a:gd name="T5" fmla="*/ 0 h 432"/>
                <a:gd name="T6" fmla="*/ 0 w 576"/>
                <a:gd name="T7" fmla="*/ 0 h 432"/>
                <a:gd name="T8" fmla="*/ 0 w 576"/>
                <a:gd name="T9" fmla="*/ 0 h 432"/>
                <a:gd name="T10" fmla="*/ 0 w 576"/>
                <a:gd name="T11" fmla="*/ 0 h 432"/>
                <a:gd name="T12" fmla="*/ 0 w 576"/>
                <a:gd name="T13" fmla="*/ 0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79" name="Freeform 2099">
              <a:extLst>
                <a:ext uri="{FF2B5EF4-FFF2-40B4-BE49-F238E27FC236}">
                  <a16:creationId xmlns:a16="http://schemas.microsoft.com/office/drawing/2014/main" id="{5C58D2AF-331D-838D-75E2-DFF6604464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09" y="2548"/>
              <a:ext cx="236" cy="372"/>
            </a:xfrm>
            <a:custGeom>
              <a:avLst/>
              <a:gdLst>
                <a:gd name="T0" fmla="*/ 0 w 848"/>
                <a:gd name="T1" fmla="*/ 0 h 1330"/>
                <a:gd name="T2" fmla="*/ 0 w 848"/>
                <a:gd name="T3" fmla="*/ 0 h 1330"/>
                <a:gd name="T4" fmla="*/ 0 w 848"/>
                <a:gd name="T5" fmla="*/ 0 h 1330"/>
                <a:gd name="T6" fmla="*/ 0 w 848"/>
                <a:gd name="T7" fmla="*/ 0 h 1330"/>
                <a:gd name="T8" fmla="*/ 0 w 848"/>
                <a:gd name="T9" fmla="*/ 0 h 1330"/>
                <a:gd name="T10" fmla="*/ 0 w 848"/>
                <a:gd name="T11" fmla="*/ 0 h 1330"/>
                <a:gd name="T12" fmla="*/ 0 w 848"/>
                <a:gd name="T13" fmla="*/ 0 h 1330"/>
                <a:gd name="T14" fmla="*/ 0 w 848"/>
                <a:gd name="T15" fmla="*/ 0 h 1330"/>
                <a:gd name="T16" fmla="*/ 0 w 848"/>
                <a:gd name="T17" fmla="*/ 0 h 1330"/>
                <a:gd name="T18" fmla="*/ 0 w 848"/>
                <a:gd name="T19" fmla="*/ 0 h 1330"/>
                <a:gd name="T20" fmla="*/ 0 w 848"/>
                <a:gd name="T21" fmla="*/ 0 h 1330"/>
                <a:gd name="T22" fmla="*/ 0 w 848"/>
                <a:gd name="T23" fmla="*/ 0 h 1330"/>
                <a:gd name="T24" fmla="*/ 0 w 848"/>
                <a:gd name="T25" fmla="*/ 0 h 1330"/>
                <a:gd name="T26" fmla="*/ 0 w 848"/>
                <a:gd name="T27" fmla="*/ 0 h 1330"/>
                <a:gd name="T28" fmla="*/ 0 w 848"/>
                <a:gd name="T29" fmla="*/ 0 h 1330"/>
                <a:gd name="T30" fmla="*/ 0 w 848"/>
                <a:gd name="T31" fmla="*/ 0 h 1330"/>
                <a:gd name="T32" fmla="*/ 0 w 848"/>
                <a:gd name="T33" fmla="*/ 0 h 1330"/>
                <a:gd name="T34" fmla="*/ 0 w 848"/>
                <a:gd name="T35" fmla="*/ 0 h 1330"/>
                <a:gd name="T36" fmla="*/ 0 w 848"/>
                <a:gd name="T37" fmla="*/ 0 h 1330"/>
                <a:gd name="T38" fmla="*/ 0 w 848"/>
                <a:gd name="T39" fmla="*/ 0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180" name="Group 2100">
              <a:extLst>
                <a:ext uri="{FF2B5EF4-FFF2-40B4-BE49-F238E27FC236}">
                  <a16:creationId xmlns:a16="http://schemas.microsoft.com/office/drawing/2014/main" id="{20A6D690-AB8F-5BDE-715C-48CAF71BB642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738" y="3032"/>
              <a:ext cx="360" cy="712"/>
              <a:chOff x="-576" y="1776"/>
              <a:chExt cx="1289" cy="2544"/>
            </a:xfrm>
          </p:grpSpPr>
          <p:sp>
            <p:nvSpPr>
              <p:cNvPr id="21203" name="Freeform 2101">
                <a:extLst>
                  <a:ext uri="{FF2B5EF4-FFF2-40B4-BE49-F238E27FC236}">
                    <a16:creationId xmlns:a16="http://schemas.microsoft.com/office/drawing/2014/main" id="{763DBE97-E20A-F74E-B226-F322713F7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2102">
                <a:extLst>
                  <a:ext uri="{FF2B5EF4-FFF2-40B4-BE49-F238E27FC236}">
                    <a16:creationId xmlns:a16="http://schemas.microsoft.com/office/drawing/2014/main" id="{73476B07-613B-3DC0-CF4A-5DF324A15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2103">
                <a:extLst>
                  <a:ext uri="{FF2B5EF4-FFF2-40B4-BE49-F238E27FC236}">
                    <a16:creationId xmlns:a16="http://schemas.microsoft.com/office/drawing/2014/main" id="{70144FE4-99C7-C4E6-A52E-10A526F7D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Freeform 2104">
                <a:extLst>
                  <a:ext uri="{FF2B5EF4-FFF2-40B4-BE49-F238E27FC236}">
                    <a16:creationId xmlns:a16="http://schemas.microsoft.com/office/drawing/2014/main" id="{90BA72D2-4ABA-557D-AC33-7ED66207B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1207" name="Group 2105">
                <a:extLst>
                  <a:ext uri="{FF2B5EF4-FFF2-40B4-BE49-F238E27FC236}">
                    <a16:creationId xmlns:a16="http://schemas.microsoft.com/office/drawing/2014/main" id="{EC95FBCF-7750-1D45-DBB3-00619E4B75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21208" name="Freeform 2106">
                  <a:extLst>
                    <a:ext uri="{FF2B5EF4-FFF2-40B4-BE49-F238E27FC236}">
                      <a16:creationId xmlns:a16="http://schemas.microsoft.com/office/drawing/2014/main" id="{102F9882-D252-17EB-1780-DF107C72E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09" name="Freeform 2107">
                  <a:extLst>
                    <a:ext uri="{FF2B5EF4-FFF2-40B4-BE49-F238E27FC236}">
                      <a16:creationId xmlns:a16="http://schemas.microsoft.com/office/drawing/2014/main" id="{512C147B-43E7-6312-BC41-314E3597F9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210" name="Freeform 2108">
                  <a:extLst>
                    <a:ext uri="{FF2B5EF4-FFF2-40B4-BE49-F238E27FC236}">
                      <a16:creationId xmlns:a16="http://schemas.microsoft.com/office/drawing/2014/main" id="{EDA5006C-EF04-9A0C-5CEC-1261088C7B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181" name="Freeform 2109">
              <a:extLst>
                <a:ext uri="{FF2B5EF4-FFF2-40B4-BE49-F238E27FC236}">
                  <a16:creationId xmlns:a16="http://schemas.microsoft.com/office/drawing/2014/main" id="{2419746D-DA3A-53B4-294E-3D24EDD4A1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87" y="2749"/>
              <a:ext cx="384" cy="352"/>
            </a:xfrm>
            <a:custGeom>
              <a:avLst/>
              <a:gdLst>
                <a:gd name="T0" fmla="*/ 0 w 1375"/>
                <a:gd name="T1" fmla="*/ 0 h 1256"/>
                <a:gd name="T2" fmla="*/ 0 w 1375"/>
                <a:gd name="T3" fmla="*/ 0 h 1256"/>
                <a:gd name="T4" fmla="*/ 0 w 1375"/>
                <a:gd name="T5" fmla="*/ 0 h 1256"/>
                <a:gd name="T6" fmla="*/ 0 w 1375"/>
                <a:gd name="T7" fmla="*/ 0 h 1256"/>
                <a:gd name="T8" fmla="*/ 0 w 1375"/>
                <a:gd name="T9" fmla="*/ 0 h 1256"/>
                <a:gd name="T10" fmla="*/ 0 w 1375"/>
                <a:gd name="T11" fmla="*/ 0 h 1256"/>
                <a:gd name="T12" fmla="*/ 0 w 1375"/>
                <a:gd name="T13" fmla="*/ 0 h 1256"/>
                <a:gd name="T14" fmla="*/ 0 w 1375"/>
                <a:gd name="T15" fmla="*/ 0 h 1256"/>
                <a:gd name="T16" fmla="*/ 0 w 1375"/>
                <a:gd name="T17" fmla="*/ 0 h 1256"/>
                <a:gd name="T18" fmla="*/ 0 w 1375"/>
                <a:gd name="T19" fmla="*/ 0 h 1256"/>
                <a:gd name="T20" fmla="*/ 0 w 1375"/>
                <a:gd name="T21" fmla="*/ 0 h 1256"/>
                <a:gd name="T22" fmla="*/ 0 w 1375"/>
                <a:gd name="T23" fmla="*/ 0 h 1256"/>
                <a:gd name="T24" fmla="*/ 0 w 1375"/>
                <a:gd name="T25" fmla="*/ 0 h 1256"/>
                <a:gd name="T26" fmla="*/ 0 w 1375"/>
                <a:gd name="T27" fmla="*/ 0 h 1256"/>
                <a:gd name="T28" fmla="*/ 0 w 1375"/>
                <a:gd name="T29" fmla="*/ 0 h 1256"/>
                <a:gd name="T30" fmla="*/ 0 w 1375"/>
                <a:gd name="T31" fmla="*/ 0 h 1256"/>
                <a:gd name="T32" fmla="*/ 0 w 1375"/>
                <a:gd name="T33" fmla="*/ 0 h 1256"/>
                <a:gd name="T34" fmla="*/ 0 w 1375"/>
                <a:gd name="T35" fmla="*/ 0 h 1256"/>
                <a:gd name="T36" fmla="*/ 0 w 1375"/>
                <a:gd name="T37" fmla="*/ 0 h 1256"/>
                <a:gd name="T38" fmla="*/ 0 w 1375"/>
                <a:gd name="T39" fmla="*/ 0 h 1256"/>
                <a:gd name="T40" fmla="*/ 0 w 1375"/>
                <a:gd name="T41" fmla="*/ 0 h 1256"/>
                <a:gd name="T42" fmla="*/ 0 w 1375"/>
                <a:gd name="T43" fmla="*/ 0 h 1256"/>
                <a:gd name="T44" fmla="*/ 0 w 1375"/>
                <a:gd name="T45" fmla="*/ 0 h 1256"/>
                <a:gd name="T46" fmla="*/ 0 w 1375"/>
                <a:gd name="T47" fmla="*/ 0 h 1256"/>
                <a:gd name="T48" fmla="*/ 0 w 1375"/>
                <a:gd name="T49" fmla="*/ 0 h 1256"/>
                <a:gd name="T50" fmla="*/ 0 w 1375"/>
                <a:gd name="T51" fmla="*/ 0 h 1256"/>
                <a:gd name="T52" fmla="*/ 0 w 1375"/>
                <a:gd name="T53" fmla="*/ 0 h 1256"/>
                <a:gd name="T54" fmla="*/ 0 w 1375"/>
                <a:gd name="T55" fmla="*/ 0 h 1256"/>
                <a:gd name="T56" fmla="*/ 0 w 1375"/>
                <a:gd name="T57" fmla="*/ 0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2" name="Freeform 2110">
              <a:extLst>
                <a:ext uri="{FF2B5EF4-FFF2-40B4-BE49-F238E27FC236}">
                  <a16:creationId xmlns:a16="http://schemas.microsoft.com/office/drawing/2014/main" id="{6C0322E1-D8A3-9981-BC7A-B7DCE60E76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64" y="2884"/>
              <a:ext cx="13" cy="67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3" name="Freeform 2111">
              <a:extLst>
                <a:ext uri="{FF2B5EF4-FFF2-40B4-BE49-F238E27FC236}">
                  <a16:creationId xmlns:a16="http://schemas.microsoft.com/office/drawing/2014/main" id="{5F7DF1EC-17FE-1463-1FC5-6B0D04A6CC9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48" y="2870"/>
              <a:ext cx="16" cy="54"/>
            </a:xfrm>
            <a:custGeom>
              <a:avLst/>
              <a:gdLst>
                <a:gd name="T0" fmla="*/ 0 w 56"/>
                <a:gd name="T1" fmla="*/ 0 h 192"/>
                <a:gd name="T2" fmla="*/ 0 w 56"/>
                <a:gd name="T3" fmla="*/ 0 h 192"/>
                <a:gd name="T4" fmla="*/ 0 w 56"/>
                <a:gd name="T5" fmla="*/ 0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4" name="Freeform 2112">
              <a:extLst>
                <a:ext uri="{FF2B5EF4-FFF2-40B4-BE49-F238E27FC236}">
                  <a16:creationId xmlns:a16="http://schemas.microsoft.com/office/drawing/2014/main" id="{14C9EE90-CB9A-5B32-56ED-5930811C4F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57" y="2839"/>
              <a:ext cx="53" cy="31"/>
            </a:xfrm>
            <a:custGeom>
              <a:avLst/>
              <a:gdLst>
                <a:gd name="T0" fmla="*/ 0 w 192"/>
                <a:gd name="T1" fmla="*/ 0 h 112"/>
                <a:gd name="T2" fmla="*/ 0 w 192"/>
                <a:gd name="T3" fmla="*/ 0 h 112"/>
                <a:gd name="T4" fmla="*/ 0 w 192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5" name="Freeform 2113">
              <a:extLst>
                <a:ext uri="{FF2B5EF4-FFF2-40B4-BE49-F238E27FC236}">
                  <a16:creationId xmlns:a16="http://schemas.microsoft.com/office/drawing/2014/main" id="{7E75F4F4-A34D-4DDC-1BC2-D76537C3570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3" y="3018"/>
              <a:ext cx="174" cy="76"/>
            </a:xfrm>
            <a:custGeom>
              <a:avLst/>
              <a:gdLst>
                <a:gd name="T0" fmla="*/ 0 w 624"/>
                <a:gd name="T1" fmla="*/ 0 h 269"/>
                <a:gd name="T2" fmla="*/ 0 w 624"/>
                <a:gd name="T3" fmla="*/ 0 h 269"/>
                <a:gd name="T4" fmla="*/ 0 w 624"/>
                <a:gd name="T5" fmla="*/ 0 h 269"/>
                <a:gd name="T6" fmla="*/ 0 w 624"/>
                <a:gd name="T7" fmla="*/ 0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6" name="Freeform 2114">
              <a:extLst>
                <a:ext uri="{FF2B5EF4-FFF2-40B4-BE49-F238E27FC236}">
                  <a16:creationId xmlns:a16="http://schemas.microsoft.com/office/drawing/2014/main" id="{87EC6329-37EA-AE9D-9418-AAE0055DD3F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57" y="2844"/>
              <a:ext cx="27" cy="40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7" name="Freeform 2115">
              <a:extLst>
                <a:ext uri="{FF2B5EF4-FFF2-40B4-BE49-F238E27FC236}">
                  <a16:creationId xmlns:a16="http://schemas.microsoft.com/office/drawing/2014/main" id="{044A0B4A-A6C0-1946-E9DE-685AA47B8B1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30" y="2776"/>
              <a:ext cx="218" cy="239"/>
            </a:xfrm>
            <a:custGeom>
              <a:avLst/>
              <a:gdLst>
                <a:gd name="T0" fmla="*/ 0 w 783"/>
                <a:gd name="T1" fmla="*/ 0 h 852"/>
                <a:gd name="T2" fmla="*/ 0 w 783"/>
                <a:gd name="T3" fmla="*/ 0 h 852"/>
                <a:gd name="T4" fmla="*/ 0 w 783"/>
                <a:gd name="T5" fmla="*/ 0 h 852"/>
                <a:gd name="T6" fmla="*/ 0 w 783"/>
                <a:gd name="T7" fmla="*/ 0 h 852"/>
                <a:gd name="T8" fmla="*/ 0 w 783"/>
                <a:gd name="T9" fmla="*/ 0 h 852"/>
                <a:gd name="T10" fmla="*/ 0 w 783"/>
                <a:gd name="T11" fmla="*/ 0 h 852"/>
                <a:gd name="T12" fmla="*/ 0 w 783"/>
                <a:gd name="T13" fmla="*/ 0 h 852"/>
                <a:gd name="T14" fmla="*/ 0 w 783"/>
                <a:gd name="T15" fmla="*/ 0 h 852"/>
                <a:gd name="T16" fmla="*/ 0 w 783"/>
                <a:gd name="T17" fmla="*/ 0 h 852"/>
                <a:gd name="T18" fmla="*/ 0 w 783"/>
                <a:gd name="T19" fmla="*/ 0 h 852"/>
                <a:gd name="T20" fmla="*/ 0 w 783"/>
                <a:gd name="T21" fmla="*/ 0 h 852"/>
                <a:gd name="T22" fmla="*/ 0 w 783"/>
                <a:gd name="T23" fmla="*/ 0 h 852"/>
                <a:gd name="T24" fmla="*/ 0 w 783"/>
                <a:gd name="T25" fmla="*/ 0 h 852"/>
                <a:gd name="T26" fmla="*/ 0 w 783"/>
                <a:gd name="T27" fmla="*/ 0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8" name="Freeform 2116">
              <a:extLst>
                <a:ext uri="{FF2B5EF4-FFF2-40B4-BE49-F238E27FC236}">
                  <a16:creationId xmlns:a16="http://schemas.microsoft.com/office/drawing/2014/main" id="{E879B628-48EE-2B79-948D-6C6117A91B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997" y="2854"/>
              <a:ext cx="35" cy="20"/>
            </a:xfrm>
            <a:custGeom>
              <a:avLst/>
              <a:gdLst>
                <a:gd name="T0" fmla="*/ 0 w 125"/>
                <a:gd name="T1" fmla="*/ 0 h 72"/>
                <a:gd name="T2" fmla="*/ 0 w 125"/>
                <a:gd name="T3" fmla="*/ 0 h 72"/>
                <a:gd name="T4" fmla="*/ 0 w 125"/>
                <a:gd name="T5" fmla="*/ 0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89" name="Freeform 2117">
              <a:extLst>
                <a:ext uri="{FF2B5EF4-FFF2-40B4-BE49-F238E27FC236}">
                  <a16:creationId xmlns:a16="http://schemas.microsoft.com/office/drawing/2014/main" id="{8AF3FBF6-E225-ABF6-EE32-8A07DB4734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17" y="2763"/>
              <a:ext cx="40" cy="121"/>
            </a:xfrm>
            <a:custGeom>
              <a:avLst/>
              <a:gdLst>
                <a:gd name="T0" fmla="*/ 0 w 144"/>
                <a:gd name="T1" fmla="*/ 0 h 432"/>
                <a:gd name="T2" fmla="*/ 0 w 144"/>
                <a:gd name="T3" fmla="*/ 0 h 432"/>
                <a:gd name="T4" fmla="*/ 0 w 144"/>
                <a:gd name="T5" fmla="*/ 0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0" name="Freeform 2118">
              <a:extLst>
                <a:ext uri="{FF2B5EF4-FFF2-40B4-BE49-F238E27FC236}">
                  <a16:creationId xmlns:a16="http://schemas.microsoft.com/office/drawing/2014/main" id="{DF31DB7A-967F-2DF1-CC29-FC49015DCE5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31" y="2844"/>
              <a:ext cx="26" cy="53"/>
            </a:xfrm>
            <a:custGeom>
              <a:avLst/>
              <a:gdLst>
                <a:gd name="T0" fmla="*/ 0 w 96"/>
                <a:gd name="T1" fmla="*/ 0 h 192"/>
                <a:gd name="T2" fmla="*/ 0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1" name="Freeform 2119">
              <a:extLst>
                <a:ext uri="{FF2B5EF4-FFF2-40B4-BE49-F238E27FC236}">
                  <a16:creationId xmlns:a16="http://schemas.microsoft.com/office/drawing/2014/main" id="{62B46CA6-E374-0639-1A92-C3FD11514B9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52" y="2747"/>
              <a:ext cx="214" cy="121"/>
            </a:xfrm>
            <a:custGeom>
              <a:avLst/>
              <a:gdLst>
                <a:gd name="T0" fmla="*/ 0 w 768"/>
                <a:gd name="T1" fmla="*/ 0 h 432"/>
                <a:gd name="T2" fmla="*/ 0 w 768"/>
                <a:gd name="T3" fmla="*/ 0 h 432"/>
                <a:gd name="T4" fmla="*/ 0 w 768"/>
                <a:gd name="T5" fmla="*/ 0 h 432"/>
                <a:gd name="T6" fmla="*/ 0 w 768"/>
                <a:gd name="T7" fmla="*/ 0 h 432"/>
                <a:gd name="T8" fmla="*/ 0 w 768"/>
                <a:gd name="T9" fmla="*/ 0 h 432"/>
                <a:gd name="T10" fmla="*/ 0 w 768"/>
                <a:gd name="T11" fmla="*/ 0 h 432"/>
                <a:gd name="T12" fmla="*/ 0 w 768"/>
                <a:gd name="T13" fmla="*/ 0 h 432"/>
                <a:gd name="T14" fmla="*/ 0 w 768"/>
                <a:gd name="T15" fmla="*/ 0 h 432"/>
                <a:gd name="T16" fmla="*/ 0 w 768"/>
                <a:gd name="T17" fmla="*/ 0 h 432"/>
                <a:gd name="T18" fmla="*/ 0 w 768"/>
                <a:gd name="T19" fmla="*/ 0 h 432"/>
                <a:gd name="T20" fmla="*/ 0 w 768"/>
                <a:gd name="T21" fmla="*/ 0 h 432"/>
                <a:gd name="T22" fmla="*/ 0 w 768"/>
                <a:gd name="T23" fmla="*/ 0 h 432"/>
                <a:gd name="T24" fmla="*/ 0 w 768"/>
                <a:gd name="T25" fmla="*/ 0 h 432"/>
                <a:gd name="T26" fmla="*/ 0 w 768"/>
                <a:gd name="T27" fmla="*/ 0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2" name="Freeform 2120">
              <a:extLst>
                <a:ext uri="{FF2B5EF4-FFF2-40B4-BE49-F238E27FC236}">
                  <a16:creationId xmlns:a16="http://schemas.microsoft.com/office/drawing/2014/main" id="{D7E7149A-96D9-F6DC-A307-AED62CE0E0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38" y="2591"/>
              <a:ext cx="69" cy="83"/>
            </a:xfrm>
            <a:custGeom>
              <a:avLst/>
              <a:gdLst>
                <a:gd name="T0" fmla="*/ 0 w 248"/>
                <a:gd name="T1" fmla="*/ 0 h 296"/>
                <a:gd name="T2" fmla="*/ 0 w 248"/>
                <a:gd name="T3" fmla="*/ 0 h 296"/>
                <a:gd name="T4" fmla="*/ 0 w 248"/>
                <a:gd name="T5" fmla="*/ 0 h 296"/>
                <a:gd name="T6" fmla="*/ 0 w 248"/>
                <a:gd name="T7" fmla="*/ 0 h 296"/>
                <a:gd name="T8" fmla="*/ 0 w 248"/>
                <a:gd name="T9" fmla="*/ 0 h 296"/>
                <a:gd name="T10" fmla="*/ 0 w 248"/>
                <a:gd name="T11" fmla="*/ 0 h 296"/>
                <a:gd name="T12" fmla="*/ 0 w 248"/>
                <a:gd name="T13" fmla="*/ 0 h 296"/>
                <a:gd name="T14" fmla="*/ 0 w 248"/>
                <a:gd name="T15" fmla="*/ 0 h 296"/>
                <a:gd name="T16" fmla="*/ 0 w 248"/>
                <a:gd name="T17" fmla="*/ 0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3" name="Freeform 2121">
              <a:extLst>
                <a:ext uri="{FF2B5EF4-FFF2-40B4-BE49-F238E27FC236}">
                  <a16:creationId xmlns:a16="http://schemas.microsoft.com/office/drawing/2014/main" id="{F0F7430D-5555-753E-C8ED-EA26E4B93E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2" y="2593"/>
              <a:ext cx="53" cy="54"/>
            </a:xfrm>
            <a:custGeom>
              <a:avLst/>
              <a:gdLst>
                <a:gd name="T0" fmla="*/ 0 w 192"/>
                <a:gd name="T1" fmla="*/ 0 h 192"/>
                <a:gd name="T2" fmla="*/ 0 w 192"/>
                <a:gd name="T3" fmla="*/ 0 h 192"/>
                <a:gd name="T4" fmla="*/ 0 w 192"/>
                <a:gd name="T5" fmla="*/ 0 h 192"/>
                <a:gd name="T6" fmla="*/ 0 w 192"/>
                <a:gd name="T7" fmla="*/ 0 h 192"/>
                <a:gd name="T8" fmla="*/ 0 w 192"/>
                <a:gd name="T9" fmla="*/ 0 h 192"/>
                <a:gd name="T10" fmla="*/ 0 w 192"/>
                <a:gd name="T11" fmla="*/ 0 h 192"/>
                <a:gd name="T12" fmla="*/ 0 w 192"/>
                <a:gd name="T13" fmla="*/ 0 h 192"/>
                <a:gd name="T14" fmla="*/ 0 w 192"/>
                <a:gd name="T15" fmla="*/ 0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94" name="Freeform 2122">
              <a:extLst>
                <a:ext uri="{FF2B5EF4-FFF2-40B4-BE49-F238E27FC236}">
                  <a16:creationId xmlns:a16="http://schemas.microsoft.com/office/drawing/2014/main" id="{A6B49EBE-8807-7B94-D6E3-2D7EE9687F9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1" y="2634"/>
              <a:ext cx="51" cy="42"/>
            </a:xfrm>
            <a:custGeom>
              <a:avLst/>
              <a:gdLst>
                <a:gd name="T0" fmla="*/ 0 w 184"/>
                <a:gd name="T1" fmla="*/ 0 h 152"/>
                <a:gd name="T2" fmla="*/ 0 w 184"/>
                <a:gd name="T3" fmla="*/ 0 h 152"/>
                <a:gd name="T4" fmla="*/ 0 w 184"/>
                <a:gd name="T5" fmla="*/ 0 h 152"/>
                <a:gd name="T6" fmla="*/ 0 w 184"/>
                <a:gd name="T7" fmla="*/ 0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1195" name="Group 2123">
              <a:extLst>
                <a:ext uri="{FF2B5EF4-FFF2-40B4-BE49-F238E27FC236}">
                  <a16:creationId xmlns:a16="http://schemas.microsoft.com/office/drawing/2014/main" id="{B8998BBA-747F-D2DA-1753-3BF7BD2220EC}"/>
                </a:ext>
              </a:extLst>
            </p:cNvPr>
            <p:cNvGrpSpPr>
              <a:grpSpLocks/>
            </p:cNvGrpSpPr>
            <p:nvPr/>
          </p:nvGrpSpPr>
          <p:grpSpPr bwMode="auto">
            <a:xfrm rot="20231401" flipH="1">
              <a:off x="3993" y="2830"/>
              <a:ext cx="375" cy="134"/>
              <a:chOff x="384" y="2068"/>
              <a:chExt cx="4180" cy="1377"/>
            </a:xfrm>
          </p:grpSpPr>
          <p:sp>
            <p:nvSpPr>
              <p:cNvPr id="21199" name="Freeform 2124">
                <a:extLst>
                  <a:ext uri="{FF2B5EF4-FFF2-40B4-BE49-F238E27FC236}">
                    <a16:creationId xmlns:a16="http://schemas.microsoft.com/office/drawing/2014/main" id="{60C2E54F-F428-653F-0F5F-1CE02522A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2125">
                <a:extLst>
                  <a:ext uri="{FF2B5EF4-FFF2-40B4-BE49-F238E27FC236}">
                    <a16:creationId xmlns:a16="http://schemas.microsoft.com/office/drawing/2014/main" id="{E4905593-79E1-08DA-95F3-38976220B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2126">
                <a:extLst>
                  <a:ext uri="{FF2B5EF4-FFF2-40B4-BE49-F238E27FC236}">
                    <a16:creationId xmlns:a16="http://schemas.microsoft.com/office/drawing/2014/main" id="{6F813FB7-2FB1-FD56-7DDC-D53FC7823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2127">
                <a:extLst>
                  <a:ext uri="{FF2B5EF4-FFF2-40B4-BE49-F238E27FC236}">
                    <a16:creationId xmlns:a16="http://schemas.microsoft.com/office/drawing/2014/main" id="{601536B3-A039-46CE-9B95-AB8D82DE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196" name="Group 2128">
              <a:extLst>
                <a:ext uri="{FF2B5EF4-FFF2-40B4-BE49-F238E27FC236}">
                  <a16:creationId xmlns:a16="http://schemas.microsoft.com/office/drawing/2014/main" id="{EEA6FE1C-0B79-99FF-4654-AEC417BC16EC}"/>
                </a:ext>
              </a:extLst>
            </p:cNvPr>
            <p:cNvGrpSpPr>
              <a:grpSpLocks/>
            </p:cNvGrpSpPr>
            <p:nvPr/>
          </p:nvGrpSpPr>
          <p:grpSpPr bwMode="auto">
            <a:xfrm rot="21128648" flipH="1">
              <a:off x="3716" y="2978"/>
              <a:ext cx="74" cy="114"/>
              <a:chOff x="2426" y="187"/>
              <a:chExt cx="704" cy="948"/>
            </a:xfrm>
          </p:grpSpPr>
          <p:sp>
            <p:nvSpPr>
              <p:cNvPr id="21197" name="Freeform 2129">
                <a:extLst>
                  <a:ext uri="{FF2B5EF4-FFF2-40B4-BE49-F238E27FC236}">
                    <a16:creationId xmlns:a16="http://schemas.microsoft.com/office/drawing/2014/main" id="{10205ED1-4395-CD15-B77B-1B4694B5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2130">
                <a:extLst>
                  <a:ext uri="{FF2B5EF4-FFF2-40B4-BE49-F238E27FC236}">
                    <a16:creationId xmlns:a16="http://schemas.microsoft.com/office/drawing/2014/main" id="{2C7FD241-A700-2A68-061F-4E782AF8F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9613" name="Group 2989">
            <a:extLst>
              <a:ext uri="{FF2B5EF4-FFF2-40B4-BE49-F238E27FC236}">
                <a16:creationId xmlns:a16="http://schemas.microsoft.com/office/drawing/2014/main" id="{5D8FD3B6-FF12-C16F-DFFE-ED938E996EB5}"/>
              </a:ext>
            </a:extLst>
          </p:cNvPr>
          <p:cNvGrpSpPr>
            <a:grpSpLocks/>
          </p:cNvGrpSpPr>
          <p:nvPr/>
        </p:nvGrpSpPr>
        <p:grpSpPr bwMode="auto">
          <a:xfrm rot="1406488">
            <a:off x="4343400" y="3733800"/>
            <a:ext cx="2133600" cy="3048000"/>
            <a:chOff x="2544" y="432"/>
            <a:chExt cx="2112" cy="3566"/>
          </a:xfrm>
        </p:grpSpPr>
        <p:grpSp>
          <p:nvGrpSpPr>
            <p:cNvPr id="21072" name="Group 2990">
              <a:extLst>
                <a:ext uri="{FF2B5EF4-FFF2-40B4-BE49-F238E27FC236}">
                  <a16:creationId xmlns:a16="http://schemas.microsoft.com/office/drawing/2014/main" id="{E53B4399-0D0C-77DD-0E53-E0400B5596B3}"/>
                </a:ext>
              </a:extLst>
            </p:cNvPr>
            <p:cNvGrpSpPr>
              <a:grpSpLocks/>
            </p:cNvGrpSpPr>
            <p:nvPr/>
          </p:nvGrpSpPr>
          <p:grpSpPr bwMode="auto">
            <a:xfrm rot="-3127833">
              <a:off x="4033" y="2879"/>
              <a:ext cx="477" cy="768"/>
              <a:chOff x="2400" y="3648"/>
              <a:chExt cx="795" cy="1087"/>
            </a:xfrm>
          </p:grpSpPr>
          <p:sp>
            <p:nvSpPr>
              <p:cNvPr id="21176" name="Freeform 2991">
                <a:extLst>
                  <a:ext uri="{FF2B5EF4-FFF2-40B4-BE49-F238E27FC236}">
                    <a16:creationId xmlns:a16="http://schemas.microsoft.com/office/drawing/2014/main" id="{C375EA9E-CC25-AEAF-44B3-E1AF74506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616" name="Freeform 2992">
                <a:extLst>
                  <a:ext uri="{FF2B5EF4-FFF2-40B4-BE49-F238E27FC236}">
                    <a16:creationId xmlns:a16="http://schemas.microsoft.com/office/drawing/2014/main" id="{825015D7-52DD-0A4B-20C6-C5261E21A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599"/>
                <a:ext cx="523" cy="796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1073" name="Group 2993">
              <a:extLst>
                <a:ext uri="{FF2B5EF4-FFF2-40B4-BE49-F238E27FC236}">
                  <a16:creationId xmlns:a16="http://schemas.microsoft.com/office/drawing/2014/main" id="{357F050B-60E0-EF12-636D-2AEAAD92876E}"/>
                </a:ext>
              </a:extLst>
            </p:cNvPr>
            <p:cNvGrpSpPr>
              <a:grpSpLocks/>
            </p:cNvGrpSpPr>
            <p:nvPr/>
          </p:nvGrpSpPr>
          <p:grpSpPr bwMode="auto">
            <a:xfrm rot="789229">
              <a:off x="3456" y="2976"/>
              <a:ext cx="348" cy="1022"/>
              <a:chOff x="4080" y="3312"/>
              <a:chExt cx="384" cy="720"/>
            </a:xfrm>
          </p:grpSpPr>
          <p:sp>
            <p:nvSpPr>
              <p:cNvPr id="29618" name="Freeform 2994">
                <a:extLst>
                  <a:ext uri="{FF2B5EF4-FFF2-40B4-BE49-F238E27FC236}">
                    <a16:creationId xmlns:a16="http://schemas.microsoft.com/office/drawing/2014/main" id="{528F5D38-0497-236E-AF08-B9A3B0B28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8" y="3320"/>
                <a:ext cx="342" cy="529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175" name="Freeform 2995">
                <a:extLst>
                  <a:ext uri="{FF2B5EF4-FFF2-40B4-BE49-F238E27FC236}">
                    <a16:creationId xmlns:a16="http://schemas.microsoft.com/office/drawing/2014/main" id="{7F7C0998-AFBB-C5F1-720D-98E134FFA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074" name="Group 2996">
              <a:extLst>
                <a:ext uri="{FF2B5EF4-FFF2-40B4-BE49-F238E27FC236}">
                  <a16:creationId xmlns:a16="http://schemas.microsoft.com/office/drawing/2014/main" id="{1267C799-C1A5-F385-3781-EC8A5AF93757}"/>
                </a:ext>
              </a:extLst>
            </p:cNvPr>
            <p:cNvGrpSpPr>
              <a:grpSpLocks/>
            </p:cNvGrpSpPr>
            <p:nvPr/>
          </p:nvGrpSpPr>
          <p:grpSpPr bwMode="auto">
            <a:xfrm rot="-778787">
              <a:off x="2544" y="432"/>
              <a:ext cx="1728" cy="2891"/>
              <a:chOff x="2976" y="576"/>
              <a:chExt cx="1728" cy="2891"/>
            </a:xfrm>
          </p:grpSpPr>
          <p:grpSp>
            <p:nvGrpSpPr>
              <p:cNvPr id="21075" name="Group 2997">
                <a:extLst>
                  <a:ext uri="{FF2B5EF4-FFF2-40B4-BE49-F238E27FC236}">
                    <a16:creationId xmlns:a16="http://schemas.microsoft.com/office/drawing/2014/main" id="{2CCB347B-D3AE-EAE6-26AB-AB350D32A9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1107" name="Group 2998">
                  <a:extLst>
                    <a:ext uri="{FF2B5EF4-FFF2-40B4-BE49-F238E27FC236}">
                      <a16:creationId xmlns:a16="http://schemas.microsoft.com/office/drawing/2014/main" id="{8D9D83D3-D81E-FF55-DD06-2C5A2A6BFDB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1113" name="Group 2999">
                    <a:extLst>
                      <a:ext uri="{FF2B5EF4-FFF2-40B4-BE49-F238E27FC236}">
                        <a16:creationId xmlns:a16="http://schemas.microsoft.com/office/drawing/2014/main" id="{FFE1909E-FFB6-2344-2688-8FB7F5644E7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146" name="Freeform 3000">
                      <a:extLst>
                        <a:ext uri="{FF2B5EF4-FFF2-40B4-BE49-F238E27FC236}">
                          <a16:creationId xmlns:a16="http://schemas.microsoft.com/office/drawing/2014/main" id="{522658CC-27E2-9913-D685-867B6E4F6B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47" name="Freeform 3001">
                      <a:extLst>
                        <a:ext uri="{FF2B5EF4-FFF2-40B4-BE49-F238E27FC236}">
                          <a16:creationId xmlns:a16="http://schemas.microsoft.com/office/drawing/2014/main" id="{E186F322-09E1-BC80-3F93-3EA7ED40BA0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48" name="Freeform 3002">
                      <a:extLst>
                        <a:ext uri="{FF2B5EF4-FFF2-40B4-BE49-F238E27FC236}">
                          <a16:creationId xmlns:a16="http://schemas.microsoft.com/office/drawing/2014/main" id="{5BF17867-1506-E82F-C6E6-FFCD03CB556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49" name="Freeform 3003">
                      <a:extLst>
                        <a:ext uri="{FF2B5EF4-FFF2-40B4-BE49-F238E27FC236}">
                          <a16:creationId xmlns:a16="http://schemas.microsoft.com/office/drawing/2014/main" id="{F9C8C127-3CB1-235A-93C0-50EA98D8C9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0" name="Freeform 3004">
                      <a:extLst>
                        <a:ext uri="{FF2B5EF4-FFF2-40B4-BE49-F238E27FC236}">
                          <a16:creationId xmlns:a16="http://schemas.microsoft.com/office/drawing/2014/main" id="{851F7F80-FC4E-EA51-A121-E2176D3BE3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1" name="Freeform 3005">
                      <a:extLst>
                        <a:ext uri="{FF2B5EF4-FFF2-40B4-BE49-F238E27FC236}">
                          <a16:creationId xmlns:a16="http://schemas.microsoft.com/office/drawing/2014/main" id="{66B595E5-A5C6-23E7-F77A-E2C0D08F0D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2" name="Freeform 3006">
                      <a:extLst>
                        <a:ext uri="{FF2B5EF4-FFF2-40B4-BE49-F238E27FC236}">
                          <a16:creationId xmlns:a16="http://schemas.microsoft.com/office/drawing/2014/main" id="{763BDCF9-56A5-1F3B-1FF1-067BFF3A0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3" name="Freeform 3007">
                      <a:extLst>
                        <a:ext uri="{FF2B5EF4-FFF2-40B4-BE49-F238E27FC236}">
                          <a16:creationId xmlns:a16="http://schemas.microsoft.com/office/drawing/2014/main" id="{817D54E9-96B7-E508-E114-80639C8F8A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4" name="Freeform 3008">
                      <a:extLst>
                        <a:ext uri="{FF2B5EF4-FFF2-40B4-BE49-F238E27FC236}">
                          <a16:creationId xmlns:a16="http://schemas.microsoft.com/office/drawing/2014/main" id="{05B56D47-7EC5-58D8-F3C9-4997D57428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5" name="Freeform 3009">
                      <a:extLst>
                        <a:ext uri="{FF2B5EF4-FFF2-40B4-BE49-F238E27FC236}">
                          <a16:creationId xmlns:a16="http://schemas.microsoft.com/office/drawing/2014/main" id="{B50A52AD-67CF-3124-B4E6-77BB243469D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6" name="Freeform 3010">
                      <a:extLst>
                        <a:ext uri="{FF2B5EF4-FFF2-40B4-BE49-F238E27FC236}">
                          <a16:creationId xmlns:a16="http://schemas.microsoft.com/office/drawing/2014/main" id="{ABE213A9-C33E-969D-5279-53604C7ECF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7" name="Freeform 3011">
                      <a:extLst>
                        <a:ext uri="{FF2B5EF4-FFF2-40B4-BE49-F238E27FC236}">
                          <a16:creationId xmlns:a16="http://schemas.microsoft.com/office/drawing/2014/main" id="{9DE0AFEA-1D37-C5BD-A5B9-A9915746C29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8" name="Freeform 3012">
                      <a:extLst>
                        <a:ext uri="{FF2B5EF4-FFF2-40B4-BE49-F238E27FC236}">
                          <a16:creationId xmlns:a16="http://schemas.microsoft.com/office/drawing/2014/main" id="{C5F41925-688A-D3BD-FAC4-DD4637208E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59" name="Freeform 3013">
                      <a:extLst>
                        <a:ext uri="{FF2B5EF4-FFF2-40B4-BE49-F238E27FC236}">
                          <a16:creationId xmlns:a16="http://schemas.microsoft.com/office/drawing/2014/main" id="{1C560057-71FE-1FBF-8A6E-B84AEF1957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60" name="Freeform 3014">
                      <a:extLst>
                        <a:ext uri="{FF2B5EF4-FFF2-40B4-BE49-F238E27FC236}">
                          <a16:creationId xmlns:a16="http://schemas.microsoft.com/office/drawing/2014/main" id="{5C5F3AFD-BEF4-2420-3435-1A48A5DBC7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61" name="Freeform 3015">
                      <a:extLst>
                        <a:ext uri="{FF2B5EF4-FFF2-40B4-BE49-F238E27FC236}">
                          <a16:creationId xmlns:a16="http://schemas.microsoft.com/office/drawing/2014/main" id="{07152E55-43D6-EA81-AB81-467571AE893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62" name="Freeform 3016">
                      <a:extLst>
                        <a:ext uri="{FF2B5EF4-FFF2-40B4-BE49-F238E27FC236}">
                          <a16:creationId xmlns:a16="http://schemas.microsoft.com/office/drawing/2014/main" id="{91C50D49-EAA2-FE69-4F0A-F314D44EDD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63" name="Freeform 3017">
                      <a:extLst>
                        <a:ext uri="{FF2B5EF4-FFF2-40B4-BE49-F238E27FC236}">
                          <a16:creationId xmlns:a16="http://schemas.microsoft.com/office/drawing/2014/main" id="{4FAD6AB0-7A56-782F-9501-29CDC8ED26E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64" name="Freeform 3018">
                      <a:extLst>
                        <a:ext uri="{FF2B5EF4-FFF2-40B4-BE49-F238E27FC236}">
                          <a16:creationId xmlns:a16="http://schemas.microsoft.com/office/drawing/2014/main" id="{1FF72C64-AC99-FBFF-1368-EEB09FF4CD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65" name="Freeform 3019">
                      <a:extLst>
                        <a:ext uri="{FF2B5EF4-FFF2-40B4-BE49-F238E27FC236}">
                          <a16:creationId xmlns:a16="http://schemas.microsoft.com/office/drawing/2014/main" id="{AC75B635-94B1-7C55-AF09-2FA8FFBBBD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9644" name="Freeform 3020">
                      <a:extLst>
                        <a:ext uri="{FF2B5EF4-FFF2-40B4-BE49-F238E27FC236}">
                          <a16:creationId xmlns:a16="http://schemas.microsoft.com/office/drawing/2014/main" id="{5E328940-882B-33BB-0238-51CAABFEE0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52" y="1653"/>
                      <a:ext cx="239" cy="129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645" name="Freeform 3021">
                      <a:extLst>
                        <a:ext uri="{FF2B5EF4-FFF2-40B4-BE49-F238E27FC236}">
                          <a16:creationId xmlns:a16="http://schemas.microsoft.com/office/drawing/2014/main" id="{F8BE9557-2B91-61FC-B771-D28A5C36419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54" y="1515"/>
                      <a:ext cx="564" cy="491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646" name="Freeform 3022">
                      <a:extLst>
                        <a:ext uri="{FF2B5EF4-FFF2-40B4-BE49-F238E27FC236}">
                          <a16:creationId xmlns:a16="http://schemas.microsoft.com/office/drawing/2014/main" id="{3D661750-5EB8-21A6-6B3C-17C020F8B43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6" y="1759"/>
                      <a:ext cx="194" cy="212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647" name="Freeform 3023">
                      <a:extLst>
                        <a:ext uri="{FF2B5EF4-FFF2-40B4-BE49-F238E27FC236}">
                          <a16:creationId xmlns:a16="http://schemas.microsoft.com/office/drawing/2014/main" id="{58155E56-D3C5-7223-9020-99B005C7596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90" y="1819"/>
                      <a:ext cx="202" cy="169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170" name="Freeform 3024">
                      <a:extLst>
                        <a:ext uri="{FF2B5EF4-FFF2-40B4-BE49-F238E27FC236}">
                          <a16:creationId xmlns:a16="http://schemas.microsoft.com/office/drawing/2014/main" id="{59CA341B-6378-5EE7-3A8E-FC6E81E022E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71" name="Freeform 3025">
                      <a:extLst>
                        <a:ext uri="{FF2B5EF4-FFF2-40B4-BE49-F238E27FC236}">
                          <a16:creationId xmlns:a16="http://schemas.microsoft.com/office/drawing/2014/main" id="{05C7CAF1-837E-44EE-CF5E-B80EC4EBCFF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72" name="Freeform 3026">
                      <a:extLst>
                        <a:ext uri="{FF2B5EF4-FFF2-40B4-BE49-F238E27FC236}">
                          <a16:creationId xmlns:a16="http://schemas.microsoft.com/office/drawing/2014/main" id="{C759BC96-01D8-8998-5528-AF710A42527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73" name="Freeform 3027">
                      <a:extLst>
                        <a:ext uri="{FF2B5EF4-FFF2-40B4-BE49-F238E27FC236}">
                          <a16:creationId xmlns:a16="http://schemas.microsoft.com/office/drawing/2014/main" id="{64A7873A-D160-1A70-7477-8B947C4542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114" name="Oval 3028">
                    <a:extLst>
                      <a:ext uri="{FF2B5EF4-FFF2-40B4-BE49-F238E27FC236}">
                        <a16:creationId xmlns:a16="http://schemas.microsoft.com/office/drawing/2014/main" id="{F59D726C-F5FA-5FA1-2CF1-8E441A4E07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15" name="Oval 3029">
                    <a:extLst>
                      <a:ext uri="{FF2B5EF4-FFF2-40B4-BE49-F238E27FC236}">
                        <a16:creationId xmlns:a16="http://schemas.microsoft.com/office/drawing/2014/main" id="{244A6CA5-4501-0BEA-AB4F-CECD57FF0F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16" name="Oval 3030">
                    <a:extLst>
                      <a:ext uri="{FF2B5EF4-FFF2-40B4-BE49-F238E27FC236}">
                        <a16:creationId xmlns:a16="http://schemas.microsoft.com/office/drawing/2014/main" id="{B9335D4D-AFC8-C31F-3B67-30FE4980AB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17" name="Oval 3031">
                    <a:extLst>
                      <a:ext uri="{FF2B5EF4-FFF2-40B4-BE49-F238E27FC236}">
                        <a16:creationId xmlns:a16="http://schemas.microsoft.com/office/drawing/2014/main" id="{ECED2D36-66B9-68B1-B09C-9591B135FD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18" name="Oval 3032">
                    <a:extLst>
                      <a:ext uri="{FF2B5EF4-FFF2-40B4-BE49-F238E27FC236}">
                        <a16:creationId xmlns:a16="http://schemas.microsoft.com/office/drawing/2014/main" id="{DAA01FA9-F6C6-564D-1B3A-5205447489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19" name="Oval 3033">
                    <a:extLst>
                      <a:ext uri="{FF2B5EF4-FFF2-40B4-BE49-F238E27FC236}">
                        <a16:creationId xmlns:a16="http://schemas.microsoft.com/office/drawing/2014/main" id="{186A5816-6E3F-FCB8-51DE-864BFBA332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0" name="Oval 3034">
                    <a:extLst>
                      <a:ext uri="{FF2B5EF4-FFF2-40B4-BE49-F238E27FC236}">
                        <a16:creationId xmlns:a16="http://schemas.microsoft.com/office/drawing/2014/main" id="{44B54577-32E3-FB19-0BF8-8185A5C973E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1" name="Oval 3035">
                    <a:extLst>
                      <a:ext uri="{FF2B5EF4-FFF2-40B4-BE49-F238E27FC236}">
                        <a16:creationId xmlns:a16="http://schemas.microsoft.com/office/drawing/2014/main" id="{D1D8EAF6-B6E6-128B-2CCB-00E42EC0E1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2" name="Oval 3036">
                    <a:extLst>
                      <a:ext uri="{FF2B5EF4-FFF2-40B4-BE49-F238E27FC236}">
                        <a16:creationId xmlns:a16="http://schemas.microsoft.com/office/drawing/2014/main" id="{975E6E5B-499A-A148-9D1A-C35E86B518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3" name="Oval 3037">
                    <a:extLst>
                      <a:ext uri="{FF2B5EF4-FFF2-40B4-BE49-F238E27FC236}">
                        <a16:creationId xmlns:a16="http://schemas.microsoft.com/office/drawing/2014/main" id="{7348AE6C-26AE-3B9F-32FA-F89D5E660D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4" name="Oval 3038">
                    <a:extLst>
                      <a:ext uri="{FF2B5EF4-FFF2-40B4-BE49-F238E27FC236}">
                        <a16:creationId xmlns:a16="http://schemas.microsoft.com/office/drawing/2014/main" id="{6F06D486-C960-0DB5-A74D-1CA9710E56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5" name="Oval 3039">
                    <a:extLst>
                      <a:ext uri="{FF2B5EF4-FFF2-40B4-BE49-F238E27FC236}">
                        <a16:creationId xmlns:a16="http://schemas.microsoft.com/office/drawing/2014/main" id="{30E0BFA3-0E96-2995-003B-822B429B093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6" name="Oval 3040">
                    <a:extLst>
                      <a:ext uri="{FF2B5EF4-FFF2-40B4-BE49-F238E27FC236}">
                        <a16:creationId xmlns:a16="http://schemas.microsoft.com/office/drawing/2014/main" id="{DF358C73-1EC7-3117-BFB2-856067D99A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7" name="Oval 3041">
                    <a:extLst>
                      <a:ext uri="{FF2B5EF4-FFF2-40B4-BE49-F238E27FC236}">
                        <a16:creationId xmlns:a16="http://schemas.microsoft.com/office/drawing/2014/main" id="{4C289C3E-BDEF-D278-321B-241B5730E94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8" name="Oval 3042">
                    <a:extLst>
                      <a:ext uri="{FF2B5EF4-FFF2-40B4-BE49-F238E27FC236}">
                        <a16:creationId xmlns:a16="http://schemas.microsoft.com/office/drawing/2014/main" id="{096CECF7-87DF-F638-D833-5C49D4D7902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29" name="Oval 3043">
                    <a:extLst>
                      <a:ext uri="{FF2B5EF4-FFF2-40B4-BE49-F238E27FC236}">
                        <a16:creationId xmlns:a16="http://schemas.microsoft.com/office/drawing/2014/main" id="{076D48B4-7CA5-44E2-15E5-C217C4B2EE2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0" name="Oval 3044">
                    <a:extLst>
                      <a:ext uri="{FF2B5EF4-FFF2-40B4-BE49-F238E27FC236}">
                        <a16:creationId xmlns:a16="http://schemas.microsoft.com/office/drawing/2014/main" id="{87B3085A-F739-1A80-AEC4-F10D794387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1" name="Oval 3045">
                    <a:extLst>
                      <a:ext uri="{FF2B5EF4-FFF2-40B4-BE49-F238E27FC236}">
                        <a16:creationId xmlns:a16="http://schemas.microsoft.com/office/drawing/2014/main" id="{91A67AF0-39FE-3C70-C7B2-0ED811E015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2" name="Oval 3046">
                    <a:extLst>
                      <a:ext uri="{FF2B5EF4-FFF2-40B4-BE49-F238E27FC236}">
                        <a16:creationId xmlns:a16="http://schemas.microsoft.com/office/drawing/2014/main" id="{8981B009-C53A-2C40-1818-EAFD901FFC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3" name="Oval 3047">
                    <a:extLst>
                      <a:ext uri="{FF2B5EF4-FFF2-40B4-BE49-F238E27FC236}">
                        <a16:creationId xmlns:a16="http://schemas.microsoft.com/office/drawing/2014/main" id="{08A71D4B-6ECB-B6E3-65CC-FBBC9B29B0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4" name="Oval 3048">
                    <a:extLst>
                      <a:ext uri="{FF2B5EF4-FFF2-40B4-BE49-F238E27FC236}">
                        <a16:creationId xmlns:a16="http://schemas.microsoft.com/office/drawing/2014/main" id="{337EAC52-41F9-DF9F-6CF3-3119A3C7980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5" name="Oval 3049">
                    <a:extLst>
                      <a:ext uri="{FF2B5EF4-FFF2-40B4-BE49-F238E27FC236}">
                        <a16:creationId xmlns:a16="http://schemas.microsoft.com/office/drawing/2014/main" id="{AE8FB89B-9A89-6D9E-FE51-18A94A8CBE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6" name="Oval 3050">
                    <a:extLst>
                      <a:ext uri="{FF2B5EF4-FFF2-40B4-BE49-F238E27FC236}">
                        <a16:creationId xmlns:a16="http://schemas.microsoft.com/office/drawing/2014/main" id="{48BC559D-D0F0-554B-696A-675159A331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7" name="Oval 3051">
                    <a:extLst>
                      <a:ext uri="{FF2B5EF4-FFF2-40B4-BE49-F238E27FC236}">
                        <a16:creationId xmlns:a16="http://schemas.microsoft.com/office/drawing/2014/main" id="{51D25C44-ED13-1ED3-EA7B-1F2C37A565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8" name="Oval 3052">
                    <a:extLst>
                      <a:ext uri="{FF2B5EF4-FFF2-40B4-BE49-F238E27FC236}">
                        <a16:creationId xmlns:a16="http://schemas.microsoft.com/office/drawing/2014/main" id="{9D288DCD-A092-0967-FB12-D6B8B24819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39" name="Oval 3053">
                    <a:extLst>
                      <a:ext uri="{FF2B5EF4-FFF2-40B4-BE49-F238E27FC236}">
                        <a16:creationId xmlns:a16="http://schemas.microsoft.com/office/drawing/2014/main" id="{7F7261AF-3BE0-A4D8-A70C-2148A9BAE2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40" name="Freeform 3054">
                    <a:extLst>
                      <a:ext uri="{FF2B5EF4-FFF2-40B4-BE49-F238E27FC236}">
                        <a16:creationId xmlns:a16="http://schemas.microsoft.com/office/drawing/2014/main" id="{FE7BF7B0-AAAE-BDDC-56A3-FA5C9E0FCA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41" name="Oval 3055">
                    <a:extLst>
                      <a:ext uri="{FF2B5EF4-FFF2-40B4-BE49-F238E27FC236}">
                        <a16:creationId xmlns:a16="http://schemas.microsoft.com/office/drawing/2014/main" id="{0CB4F1BD-63A6-45DE-CC51-654B02B2A2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42" name="Oval 3056">
                    <a:extLst>
                      <a:ext uri="{FF2B5EF4-FFF2-40B4-BE49-F238E27FC236}">
                        <a16:creationId xmlns:a16="http://schemas.microsoft.com/office/drawing/2014/main" id="{EBBF342F-8EC3-96BE-FFEB-5A1F92A8125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43" name="Oval 3057">
                    <a:extLst>
                      <a:ext uri="{FF2B5EF4-FFF2-40B4-BE49-F238E27FC236}">
                        <a16:creationId xmlns:a16="http://schemas.microsoft.com/office/drawing/2014/main" id="{0736BA17-CB0F-1361-63FC-081AA04F04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44" name="Oval 3058">
                    <a:extLst>
                      <a:ext uri="{FF2B5EF4-FFF2-40B4-BE49-F238E27FC236}">
                        <a16:creationId xmlns:a16="http://schemas.microsoft.com/office/drawing/2014/main" id="{4669554A-E5E4-EEAF-7A24-CF0AD06CD3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145" name="Oval 3059">
                    <a:extLst>
                      <a:ext uri="{FF2B5EF4-FFF2-40B4-BE49-F238E27FC236}">
                        <a16:creationId xmlns:a16="http://schemas.microsoft.com/office/drawing/2014/main" id="{0BD244EF-2F67-3714-E14F-F25624463A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684" name="Freeform 3060">
                  <a:extLst>
                    <a:ext uri="{FF2B5EF4-FFF2-40B4-BE49-F238E27FC236}">
                      <a16:creationId xmlns:a16="http://schemas.microsoft.com/office/drawing/2014/main" id="{A5646B50-C6CC-4F8B-16BD-F07BF4696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7" y="1022"/>
                  <a:ext cx="769" cy="384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685" name="Freeform 3061">
                  <a:extLst>
                    <a:ext uri="{FF2B5EF4-FFF2-40B4-BE49-F238E27FC236}">
                      <a16:creationId xmlns:a16="http://schemas.microsoft.com/office/drawing/2014/main" id="{9FF41A02-C304-47AF-61F6-E01D52215A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2" y="1203"/>
                  <a:ext cx="250" cy="92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686" name="Freeform 3062">
                  <a:extLst>
                    <a:ext uri="{FF2B5EF4-FFF2-40B4-BE49-F238E27FC236}">
                      <a16:creationId xmlns:a16="http://schemas.microsoft.com/office/drawing/2014/main" id="{25FB4DEE-CFD6-8A87-D296-E35C33A05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7" y="1257"/>
                  <a:ext cx="261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111" name="Freeform 3063">
                  <a:extLst>
                    <a:ext uri="{FF2B5EF4-FFF2-40B4-BE49-F238E27FC236}">
                      <a16:creationId xmlns:a16="http://schemas.microsoft.com/office/drawing/2014/main" id="{CF79BE6A-BD0E-BC34-4F94-60DA6DB989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12" name="Freeform 3064">
                  <a:extLst>
                    <a:ext uri="{FF2B5EF4-FFF2-40B4-BE49-F238E27FC236}">
                      <a16:creationId xmlns:a16="http://schemas.microsoft.com/office/drawing/2014/main" id="{81A0800B-5CC7-C09C-8A94-3FAEA0A92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1076" name="Group 3065">
                <a:extLst>
                  <a:ext uri="{FF2B5EF4-FFF2-40B4-BE49-F238E27FC236}">
                    <a16:creationId xmlns:a16="http://schemas.microsoft.com/office/drawing/2014/main" id="{F0B50481-A8E5-73B0-F62B-CA2548B5B3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29690" name="Freeform 3066">
                  <a:extLst>
                    <a:ext uri="{FF2B5EF4-FFF2-40B4-BE49-F238E27FC236}">
                      <a16:creationId xmlns:a16="http://schemas.microsoft.com/office/drawing/2014/main" id="{F5C680F9-95BB-F011-C768-3E9D6EE45C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27" y="423"/>
                  <a:ext cx="1170" cy="1333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691" name="Freeform 3067">
                  <a:extLst>
                    <a:ext uri="{FF2B5EF4-FFF2-40B4-BE49-F238E27FC236}">
                      <a16:creationId xmlns:a16="http://schemas.microsoft.com/office/drawing/2014/main" id="{C8912B57-2F3C-998E-EDAD-B62F2C20ED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54" y="1137"/>
                  <a:ext cx="3246" cy="2915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1079" name="Group 3068">
                  <a:extLst>
                    <a:ext uri="{FF2B5EF4-FFF2-40B4-BE49-F238E27FC236}">
                      <a16:creationId xmlns:a16="http://schemas.microsoft.com/office/drawing/2014/main" id="{90DA7DA9-422B-70B1-54CB-DB13501D18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1100" name="Group 3069">
                    <a:extLst>
                      <a:ext uri="{FF2B5EF4-FFF2-40B4-BE49-F238E27FC236}">
                        <a16:creationId xmlns:a16="http://schemas.microsoft.com/office/drawing/2014/main" id="{65010120-55BD-AF11-E6A6-5F4E323B0E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1105" name="Freeform 3070">
                      <a:extLst>
                        <a:ext uri="{FF2B5EF4-FFF2-40B4-BE49-F238E27FC236}">
                          <a16:creationId xmlns:a16="http://schemas.microsoft.com/office/drawing/2014/main" id="{6C906BCF-4843-693F-42B0-D962E95466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106" name="Freeform 3071">
                      <a:extLst>
                        <a:ext uri="{FF2B5EF4-FFF2-40B4-BE49-F238E27FC236}">
                          <a16:creationId xmlns:a16="http://schemas.microsoft.com/office/drawing/2014/main" id="{40804B10-1B13-6DAA-BF07-9CBD0FBB83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1101" name="Freeform 3072">
                    <a:extLst>
                      <a:ext uri="{FF2B5EF4-FFF2-40B4-BE49-F238E27FC236}">
                        <a16:creationId xmlns:a16="http://schemas.microsoft.com/office/drawing/2014/main" id="{A034FF16-CA30-A890-8952-2DB450EF08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02" name="Freeform 3073">
                    <a:extLst>
                      <a:ext uri="{FF2B5EF4-FFF2-40B4-BE49-F238E27FC236}">
                        <a16:creationId xmlns:a16="http://schemas.microsoft.com/office/drawing/2014/main" id="{B1421910-F8A7-F333-7A8B-16F984C672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03" name="Freeform 3074">
                    <a:extLst>
                      <a:ext uri="{FF2B5EF4-FFF2-40B4-BE49-F238E27FC236}">
                        <a16:creationId xmlns:a16="http://schemas.microsoft.com/office/drawing/2014/main" id="{76E8B676-9D67-EDE0-0ADD-22D113E670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104" name="Freeform 3075">
                    <a:extLst>
                      <a:ext uri="{FF2B5EF4-FFF2-40B4-BE49-F238E27FC236}">
                        <a16:creationId xmlns:a16="http://schemas.microsoft.com/office/drawing/2014/main" id="{3CF540BB-6086-277C-5F8C-BB5BCC7353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724" name="Freeform 3076">
                  <a:extLst>
                    <a:ext uri="{FF2B5EF4-FFF2-40B4-BE49-F238E27FC236}">
                      <a16:creationId xmlns:a16="http://schemas.microsoft.com/office/drawing/2014/main" id="{95401E03-FF85-BA12-5849-4313B33B7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38" y="435"/>
                  <a:ext cx="1156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1081" name="Freeform 3077">
                  <a:extLst>
                    <a:ext uri="{FF2B5EF4-FFF2-40B4-BE49-F238E27FC236}">
                      <a16:creationId xmlns:a16="http://schemas.microsoft.com/office/drawing/2014/main" id="{58DCDA56-DDEE-2A71-CF39-E5EC4960C6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2" name="Freeform 3078">
                  <a:extLst>
                    <a:ext uri="{FF2B5EF4-FFF2-40B4-BE49-F238E27FC236}">
                      <a16:creationId xmlns:a16="http://schemas.microsoft.com/office/drawing/2014/main" id="{16CE67E7-69BF-7A95-A117-6E7C3C8D16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3" name="Freeform 3079">
                  <a:extLst>
                    <a:ext uri="{FF2B5EF4-FFF2-40B4-BE49-F238E27FC236}">
                      <a16:creationId xmlns:a16="http://schemas.microsoft.com/office/drawing/2014/main" id="{8A18A322-9577-6F87-D77C-5E98C6746E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4" name="Freeform 3080">
                  <a:extLst>
                    <a:ext uri="{FF2B5EF4-FFF2-40B4-BE49-F238E27FC236}">
                      <a16:creationId xmlns:a16="http://schemas.microsoft.com/office/drawing/2014/main" id="{8C03C6B3-EF8F-19B9-4201-F0FA4A35B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5" name="Freeform 3081">
                  <a:extLst>
                    <a:ext uri="{FF2B5EF4-FFF2-40B4-BE49-F238E27FC236}">
                      <a16:creationId xmlns:a16="http://schemas.microsoft.com/office/drawing/2014/main" id="{162CF1A1-00FC-CD4A-C874-15858E3E03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6" name="Freeform 3082">
                  <a:extLst>
                    <a:ext uri="{FF2B5EF4-FFF2-40B4-BE49-F238E27FC236}">
                      <a16:creationId xmlns:a16="http://schemas.microsoft.com/office/drawing/2014/main" id="{B3009B55-EDCE-C9FA-1144-9EF05ADED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7" name="Freeform 3083">
                  <a:extLst>
                    <a:ext uri="{FF2B5EF4-FFF2-40B4-BE49-F238E27FC236}">
                      <a16:creationId xmlns:a16="http://schemas.microsoft.com/office/drawing/2014/main" id="{50E4FC41-22CE-1A0B-5207-BD1A33DCF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8" name="Freeform 3084">
                  <a:extLst>
                    <a:ext uri="{FF2B5EF4-FFF2-40B4-BE49-F238E27FC236}">
                      <a16:creationId xmlns:a16="http://schemas.microsoft.com/office/drawing/2014/main" id="{B748B3F0-691E-A955-9886-FDFE6D6DEC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89" name="Freeform 3085">
                  <a:extLst>
                    <a:ext uri="{FF2B5EF4-FFF2-40B4-BE49-F238E27FC236}">
                      <a16:creationId xmlns:a16="http://schemas.microsoft.com/office/drawing/2014/main" id="{ADC632DA-D648-D200-6800-E79C1C3DD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0" name="Freeform 3086">
                  <a:extLst>
                    <a:ext uri="{FF2B5EF4-FFF2-40B4-BE49-F238E27FC236}">
                      <a16:creationId xmlns:a16="http://schemas.microsoft.com/office/drawing/2014/main" id="{AE91D1DE-24D8-4236-997F-3D1DA4FF3B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1" name="Freeform 3087">
                  <a:extLst>
                    <a:ext uri="{FF2B5EF4-FFF2-40B4-BE49-F238E27FC236}">
                      <a16:creationId xmlns:a16="http://schemas.microsoft.com/office/drawing/2014/main" id="{F3B59946-41B2-00D8-18AC-6A705AA9C6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2" name="Freeform 3088">
                  <a:extLst>
                    <a:ext uri="{FF2B5EF4-FFF2-40B4-BE49-F238E27FC236}">
                      <a16:creationId xmlns:a16="http://schemas.microsoft.com/office/drawing/2014/main" id="{191FAE88-E7A9-9509-67B1-D09DFAEA6D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3" name="Freeform 3089">
                  <a:extLst>
                    <a:ext uri="{FF2B5EF4-FFF2-40B4-BE49-F238E27FC236}">
                      <a16:creationId xmlns:a16="http://schemas.microsoft.com/office/drawing/2014/main" id="{811B05D7-7CCE-6C17-5D81-EFE10952B1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4" name="Freeform 3090">
                  <a:extLst>
                    <a:ext uri="{FF2B5EF4-FFF2-40B4-BE49-F238E27FC236}">
                      <a16:creationId xmlns:a16="http://schemas.microsoft.com/office/drawing/2014/main" id="{8DE50131-1950-C351-992D-E8B8FD20D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5" name="Freeform 3091">
                  <a:extLst>
                    <a:ext uri="{FF2B5EF4-FFF2-40B4-BE49-F238E27FC236}">
                      <a16:creationId xmlns:a16="http://schemas.microsoft.com/office/drawing/2014/main" id="{1F48D50F-86A2-6039-F048-A2041D6A1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6" name="Freeform 3092">
                  <a:extLst>
                    <a:ext uri="{FF2B5EF4-FFF2-40B4-BE49-F238E27FC236}">
                      <a16:creationId xmlns:a16="http://schemas.microsoft.com/office/drawing/2014/main" id="{1F6778D5-142C-2E48-31E6-C8416322F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7" name="Freeform 3093">
                  <a:extLst>
                    <a:ext uri="{FF2B5EF4-FFF2-40B4-BE49-F238E27FC236}">
                      <a16:creationId xmlns:a16="http://schemas.microsoft.com/office/drawing/2014/main" id="{81C82D34-59BA-057D-D46F-FD109BDCB6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8" name="Freeform 3094">
                  <a:extLst>
                    <a:ext uri="{FF2B5EF4-FFF2-40B4-BE49-F238E27FC236}">
                      <a16:creationId xmlns:a16="http://schemas.microsoft.com/office/drawing/2014/main" id="{B1EEF80F-1BBE-FABB-41C9-7A047A7F4E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99" name="Freeform 3095">
                  <a:extLst>
                    <a:ext uri="{FF2B5EF4-FFF2-40B4-BE49-F238E27FC236}">
                      <a16:creationId xmlns:a16="http://schemas.microsoft.com/office/drawing/2014/main" id="{5EB0130C-052E-FD96-23A0-EC1DBA2EB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8755" name="Group 2131">
            <a:extLst>
              <a:ext uri="{FF2B5EF4-FFF2-40B4-BE49-F238E27FC236}">
                <a16:creationId xmlns:a16="http://schemas.microsoft.com/office/drawing/2014/main" id="{1252652A-D2E5-E860-14FB-826D12872949}"/>
              </a:ext>
            </a:extLst>
          </p:cNvPr>
          <p:cNvGrpSpPr>
            <a:grpSpLocks/>
          </p:cNvGrpSpPr>
          <p:nvPr/>
        </p:nvGrpSpPr>
        <p:grpSpPr bwMode="auto">
          <a:xfrm rot="20718836" flipH="1">
            <a:off x="5935663" y="3741738"/>
            <a:ext cx="554037" cy="596900"/>
            <a:chOff x="3258" y="1632"/>
            <a:chExt cx="1922" cy="1891"/>
          </a:xfrm>
        </p:grpSpPr>
        <p:sp>
          <p:nvSpPr>
            <p:cNvPr id="21045" name="Freeform 2132">
              <a:extLst>
                <a:ext uri="{FF2B5EF4-FFF2-40B4-BE49-F238E27FC236}">
                  <a16:creationId xmlns:a16="http://schemas.microsoft.com/office/drawing/2014/main" id="{6BA6FD28-B8F3-2596-68FC-F75587307AED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4 w 504"/>
                <a:gd name="T1" fmla="*/ 444 h 592"/>
                <a:gd name="T2" fmla="*/ 32 w 504"/>
                <a:gd name="T3" fmla="*/ 167 h 592"/>
                <a:gd name="T4" fmla="*/ 87 w 504"/>
                <a:gd name="T5" fmla="*/ 8 h 592"/>
                <a:gd name="T6" fmla="*/ 87 w 504"/>
                <a:gd name="T7" fmla="*/ 204 h 592"/>
                <a:gd name="T8" fmla="*/ 58 w 504"/>
                <a:gd name="T9" fmla="*/ 444 h 592"/>
                <a:gd name="T10" fmla="*/ 4 w 504"/>
                <a:gd name="T11" fmla="*/ 44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133">
              <a:extLst>
                <a:ext uri="{FF2B5EF4-FFF2-40B4-BE49-F238E27FC236}">
                  <a16:creationId xmlns:a16="http://schemas.microsoft.com/office/drawing/2014/main" id="{0E2A9453-0B1E-BCFF-DA49-B4EBDF885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1631"/>
              <a:ext cx="1916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1047" name="Freeform 2134">
              <a:extLst>
                <a:ext uri="{FF2B5EF4-FFF2-40B4-BE49-F238E27FC236}">
                  <a16:creationId xmlns:a16="http://schemas.microsoft.com/office/drawing/2014/main" id="{D6B49C59-0904-7697-4149-63F1BBC7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8" name="Freeform 2135">
              <a:extLst>
                <a:ext uri="{FF2B5EF4-FFF2-40B4-BE49-F238E27FC236}">
                  <a16:creationId xmlns:a16="http://schemas.microsoft.com/office/drawing/2014/main" id="{D181DC5A-6C8A-8596-F97D-29E04942C59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130 w 680"/>
                <a:gd name="T1" fmla="*/ 152 h 248"/>
                <a:gd name="T2" fmla="*/ 103 w 680"/>
                <a:gd name="T3" fmla="*/ 104 h 248"/>
                <a:gd name="T4" fmla="*/ 29 w 680"/>
                <a:gd name="T5" fmla="*/ 8 h 248"/>
                <a:gd name="T6" fmla="*/ 3 w 680"/>
                <a:gd name="T7" fmla="*/ 56 h 248"/>
                <a:gd name="T8" fmla="*/ 39 w 680"/>
                <a:gd name="T9" fmla="*/ 152 h 248"/>
                <a:gd name="T10" fmla="*/ 103 w 680"/>
                <a:gd name="T11" fmla="*/ 248 h 248"/>
                <a:gd name="T12" fmla="*/ 130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49" name="Freeform 2136">
              <a:extLst>
                <a:ext uri="{FF2B5EF4-FFF2-40B4-BE49-F238E27FC236}">
                  <a16:creationId xmlns:a16="http://schemas.microsoft.com/office/drawing/2014/main" id="{750B388A-E14F-4B1B-32EE-A04C6980011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10 w 1104"/>
                <a:gd name="T1" fmla="*/ 69 h 904"/>
                <a:gd name="T2" fmla="*/ 10 w 1104"/>
                <a:gd name="T3" fmla="*/ 117 h 904"/>
                <a:gd name="T4" fmla="*/ 29 w 1104"/>
                <a:gd name="T5" fmla="*/ 330 h 904"/>
                <a:gd name="T6" fmla="*/ 77 w 1104"/>
                <a:gd name="T7" fmla="*/ 503 h 904"/>
                <a:gd name="T8" fmla="*/ 141 w 1104"/>
                <a:gd name="T9" fmla="*/ 675 h 904"/>
                <a:gd name="T10" fmla="*/ 207 w 1104"/>
                <a:gd name="T11" fmla="*/ 717 h 904"/>
                <a:gd name="T12" fmla="*/ 187 w 1104"/>
                <a:gd name="T13" fmla="*/ 803 h 904"/>
                <a:gd name="T14" fmla="*/ 94 w 1104"/>
                <a:gd name="T15" fmla="*/ 760 h 904"/>
                <a:gd name="T16" fmla="*/ 39 w 1104"/>
                <a:gd name="T17" fmla="*/ 630 h 904"/>
                <a:gd name="T18" fmla="*/ 10 w 1104"/>
                <a:gd name="T19" fmla="*/ 417 h 904"/>
                <a:gd name="T20" fmla="*/ 3 w 1104"/>
                <a:gd name="T21" fmla="*/ 202 h 904"/>
                <a:gd name="T22" fmla="*/ 3 w 1104"/>
                <a:gd name="T23" fmla="*/ 32 h 904"/>
                <a:gd name="T24" fmla="*/ 10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0" name="Freeform 2137">
              <a:extLst>
                <a:ext uri="{FF2B5EF4-FFF2-40B4-BE49-F238E27FC236}">
                  <a16:creationId xmlns:a16="http://schemas.microsoft.com/office/drawing/2014/main" id="{A7F69DC5-D619-EBB3-2980-3A9E7B17CD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76 w 400"/>
                <a:gd name="T1" fmla="*/ 319 h 416"/>
                <a:gd name="T2" fmla="*/ 76 w 400"/>
                <a:gd name="T3" fmla="*/ 279 h 416"/>
                <a:gd name="T4" fmla="*/ 37 w 400"/>
                <a:gd name="T5" fmla="*/ 37 h 416"/>
                <a:gd name="T6" fmla="*/ 7 w 400"/>
                <a:gd name="T7" fmla="*/ 37 h 416"/>
                <a:gd name="T8" fmla="*/ 7 w 400"/>
                <a:gd name="T9" fmla="*/ 159 h 416"/>
                <a:gd name="T10" fmla="*/ 47 w 400"/>
                <a:gd name="T11" fmla="*/ 319 h 416"/>
                <a:gd name="T12" fmla="*/ 76 w 400"/>
                <a:gd name="T13" fmla="*/ 319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1" name="Freeform 2138">
              <a:extLst>
                <a:ext uri="{FF2B5EF4-FFF2-40B4-BE49-F238E27FC236}">
                  <a16:creationId xmlns:a16="http://schemas.microsoft.com/office/drawing/2014/main" id="{1F221E6D-9871-22DC-1A46-5287D3E7CE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113 w 618"/>
                <a:gd name="T1" fmla="*/ 222 h 255"/>
                <a:gd name="T2" fmla="*/ 86 w 618"/>
                <a:gd name="T3" fmla="*/ 183 h 255"/>
                <a:gd name="T4" fmla="*/ 49 w 618"/>
                <a:gd name="T5" fmla="*/ 117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2" name="Freeform 2139">
              <a:extLst>
                <a:ext uri="{FF2B5EF4-FFF2-40B4-BE49-F238E27FC236}">
                  <a16:creationId xmlns:a16="http://schemas.microsoft.com/office/drawing/2014/main" id="{6A49BEBB-D3B4-D26A-E4E8-2E603A9C301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59 w 906"/>
                <a:gd name="T1" fmla="*/ 47 h 508"/>
                <a:gd name="T2" fmla="*/ 8 w 906"/>
                <a:gd name="T3" fmla="*/ 0 h 508"/>
                <a:gd name="T4" fmla="*/ 9 w 906"/>
                <a:gd name="T5" fmla="*/ 47 h 508"/>
                <a:gd name="T6" fmla="*/ 42 w 906"/>
                <a:gd name="T7" fmla="*/ 142 h 508"/>
                <a:gd name="T8" fmla="*/ 70 w 906"/>
                <a:gd name="T9" fmla="*/ 189 h 508"/>
                <a:gd name="T10" fmla="*/ 27 w 906"/>
                <a:gd name="T11" fmla="*/ 130 h 508"/>
                <a:gd name="T12" fmla="*/ 40 w 906"/>
                <a:gd name="T13" fmla="*/ 199 h 508"/>
                <a:gd name="T14" fmla="*/ 76 w 906"/>
                <a:gd name="T15" fmla="*/ 309 h 508"/>
                <a:gd name="T16" fmla="*/ 117 w 906"/>
                <a:gd name="T17" fmla="*/ 268 h 508"/>
                <a:gd name="T18" fmla="*/ 80 w 906"/>
                <a:gd name="T19" fmla="*/ 348 h 508"/>
                <a:gd name="T20" fmla="*/ 108 w 906"/>
                <a:gd name="T21" fmla="*/ 389 h 508"/>
                <a:gd name="T22" fmla="*/ 153 w 906"/>
                <a:gd name="T23" fmla="*/ 348 h 508"/>
                <a:gd name="T24" fmla="*/ 172 w 906"/>
                <a:gd name="T25" fmla="*/ 268 h 508"/>
                <a:gd name="T26" fmla="*/ 168 w 906"/>
                <a:gd name="T27" fmla="*/ 298 h 508"/>
                <a:gd name="T28" fmla="*/ 141 w 906"/>
                <a:gd name="T29" fmla="*/ 409 h 508"/>
                <a:gd name="T30" fmla="*/ 174 w 906"/>
                <a:gd name="T31" fmla="*/ 400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3" name="Freeform 2140">
              <a:extLst>
                <a:ext uri="{FF2B5EF4-FFF2-40B4-BE49-F238E27FC236}">
                  <a16:creationId xmlns:a16="http://schemas.microsoft.com/office/drawing/2014/main" id="{3A029D93-8B56-D7AB-69C4-8AF5E2CED0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10 w 56"/>
                <a:gd name="T1" fmla="*/ 0 h 336"/>
                <a:gd name="T2" fmla="*/ 3 w 56"/>
                <a:gd name="T3" fmla="*/ 79 h 336"/>
                <a:gd name="T4" fmla="*/ 3 w 56"/>
                <a:gd name="T5" fmla="*/ 27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4" name="Freeform 2141">
              <a:extLst>
                <a:ext uri="{FF2B5EF4-FFF2-40B4-BE49-F238E27FC236}">
                  <a16:creationId xmlns:a16="http://schemas.microsoft.com/office/drawing/2014/main" id="{E2A15F57-4475-DBFC-1F5C-8A4E0599D6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11 w 104"/>
                <a:gd name="T1" fmla="*/ 0 h 384"/>
                <a:gd name="T2" fmla="*/ 3 w 104"/>
                <a:gd name="T3" fmla="*/ 114 h 384"/>
                <a:gd name="T4" fmla="*/ 22 w 104"/>
                <a:gd name="T5" fmla="*/ 305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5" name="Freeform 2142">
              <a:extLst>
                <a:ext uri="{FF2B5EF4-FFF2-40B4-BE49-F238E27FC236}">
                  <a16:creationId xmlns:a16="http://schemas.microsoft.com/office/drawing/2014/main" id="{D43E7A16-688A-F5D4-E902-4BA55E79747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14 w 148"/>
                <a:gd name="T1" fmla="*/ 0 h 318"/>
                <a:gd name="T2" fmla="*/ 3 w 148"/>
                <a:gd name="T3" fmla="*/ 111 h 318"/>
                <a:gd name="T4" fmla="*/ 33 w 148"/>
                <a:gd name="T5" fmla="*/ 25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6" name="Freeform 2143">
              <a:extLst>
                <a:ext uri="{FF2B5EF4-FFF2-40B4-BE49-F238E27FC236}">
                  <a16:creationId xmlns:a16="http://schemas.microsoft.com/office/drawing/2014/main" id="{2E28182E-55BC-390B-2623-9F45E9927B1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3 w 56"/>
                <a:gd name="T1" fmla="*/ 0 h 240"/>
                <a:gd name="T2" fmla="*/ 3 w 56"/>
                <a:gd name="T3" fmla="*/ 110 h 240"/>
                <a:gd name="T4" fmla="*/ 10 w 56"/>
                <a:gd name="T5" fmla="*/ 18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7" name="Freeform 2144">
              <a:extLst>
                <a:ext uri="{FF2B5EF4-FFF2-40B4-BE49-F238E27FC236}">
                  <a16:creationId xmlns:a16="http://schemas.microsoft.com/office/drawing/2014/main" id="{F7DC4C6D-A517-6702-C5FD-AE62504744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3 w 112"/>
                <a:gd name="T1" fmla="*/ 0 h 192"/>
                <a:gd name="T2" fmla="*/ 3 w 112"/>
                <a:gd name="T3" fmla="*/ 107 h 192"/>
                <a:gd name="T4" fmla="*/ 23 w 112"/>
                <a:gd name="T5" fmla="*/ 203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8" name="Freeform 2145">
              <a:extLst>
                <a:ext uri="{FF2B5EF4-FFF2-40B4-BE49-F238E27FC236}">
                  <a16:creationId xmlns:a16="http://schemas.microsoft.com/office/drawing/2014/main" id="{34FB5170-8949-EB66-DC74-D696F107E0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3 w 112"/>
                <a:gd name="T1" fmla="*/ 0 h 240"/>
                <a:gd name="T2" fmla="*/ 3 w 112"/>
                <a:gd name="T3" fmla="*/ 133 h 240"/>
                <a:gd name="T4" fmla="*/ 21 w 112"/>
                <a:gd name="T5" fmla="*/ 229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59" name="Freeform 2146">
              <a:extLst>
                <a:ext uri="{FF2B5EF4-FFF2-40B4-BE49-F238E27FC236}">
                  <a16:creationId xmlns:a16="http://schemas.microsoft.com/office/drawing/2014/main" id="{1B9D2880-67A3-691E-C647-579E048BCC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3 w 113"/>
                <a:gd name="T1" fmla="*/ 0 h 179"/>
                <a:gd name="T2" fmla="*/ 3 w 113"/>
                <a:gd name="T3" fmla="*/ 102 h 179"/>
                <a:gd name="T4" fmla="*/ 19 w 113"/>
                <a:gd name="T5" fmla="*/ 14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0" name="Freeform 2147">
              <a:extLst>
                <a:ext uri="{FF2B5EF4-FFF2-40B4-BE49-F238E27FC236}">
                  <a16:creationId xmlns:a16="http://schemas.microsoft.com/office/drawing/2014/main" id="{B6C5563E-3790-B46C-E339-24BABD2F2CD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10 w 144"/>
                <a:gd name="T3" fmla="*/ 85 h 144"/>
                <a:gd name="T4" fmla="*/ 31 w 144"/>
                <a:gd name="T5" fmla="*/ 122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1" name="Oval 2148">
              <a:extLst>
                <a:ext uri="{FF2B5EF4-FFF2-40B4-BE49-F238E27FC236}">
                  <a16:creationId xmlns:a16="http://schemas.microsoft.com/office/drawing/2014/main" id="{2543AA71-EA6C-E50C-1FA8-243814F48AF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062" name="Oval 2149">
              <a:extLst>
                <a:ext uri="{FF2B5EF4-FFF2-40B4-BE49-F238E27FC236}">
                  <a16:creationId xmlns:a16="http://schemas.microsoft.com/office/drawing/2014/main" id="{1FADDCED-D3B4-C32C-6414-F1FD220C09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1063" name="Freeform 2150">
              <a:extLst>
                <a:ext uri="{FF2B5EF4-FFF2-40B4-BE49-F238E27FC236}">
                  <a16:creationId xmlns:a16="http://schemas.microsoft.com/office/drawing/2014/main" id="{8C00F5C0-CA12-0CF7-0777-CB86AC12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4" name="Freeform 2151">
              <a:extLst>
                <a:ext uri="{FF2B5EF4-FFF2-40B4-BE49-F238E27FC236}">
                  <a16:creationId xmlns:a16="http://schemas.microsoft.com/office/drawing/2014/main" id="{6F9B124C-0E1A-4F27-9C1F-74DBB4DA2A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4 w 504"/>
                <a:gd name="T1" fmla="*/ 498 h 592"/>
                <a:gd name="T2" fmla="*/ 32 w 504"/>
                <a:gd name="T3" fmla="*/ 189 h 592"/>
                <a:gd name="T4" fmla="*/ 87 w 504"/>
                <a:gd name="T5" fmla="*/ 8 h 592"/>
                <a:gd name="T6" fmla="*/ 87 w 504"/>
                <a:gd name="T7" fmla="*/ 226 h 592"/>
                <a:gd name="T8" fmla="*/ 58 w 504"/>
                <a:gd name="T9" fmla="*/ 498 h 592"/>
                <a:gd name="T10" fmla="*/ 4 w 504"/>
                <a:gd name="T11" fmla="*/ 498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5" name="Freeform 2152">
              <a:extLst>
                <a:ext uri="{FF2B5EF4-FFF2-40B4-BE49-F238E27FC236}">
                  <a16:creationId xmlns:a16="http://schemas.microsoft.com/office/drawing/2014/main" id="{0C4C18EB-8C9A-D2D7-9B22-3441C377C41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3 w 128"/>
                <a:gd name="T1" fmla="*/ 16 h 128"/>
                <a:gd name="T2" fmla="*/ 3 w 128"/>
                <a:gd name="T3" fmla="*/ 45 h 128"/>
                <a:gd name="T4" fmla="*/ 11 w 128"/>
                <a:gd name="T5" fmla="*/ 79 h 128"/>
                <a:gd name="T6" fmla="*/ 20 w 128"/>
                <a:gd name="T7" fmla="*/ 79 h 128"/>
                <a:gd name="T8" fmla="*/ 20 w 128"/>
                <a:gd name="T9" fmla="*/ 16 h 128"/>
                <a:gd name="T10" fmla="*/ 3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6" name="Freeform 2153">
              <a:extLst>
                <a:ext uri="{FF2B5EF4-FFF2-40B4-BE49-F238E27FC236}">
                  <a16:creationId xmlns:a16="http://schemas.microsoft.com/office/drawing/2014/main" id="{31C777C8-22CE-3E99-1ECA-0E9581100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7" name="Freeform 2154">
              <a:extLst>
                <a:ext uri="{FF2B5EF4-FFF2-40B4-BE49-F238E27FC236}">
                  <a16:creationId xmlns:a16="http://schemas.microsoft.com/office/drawing/2014/main" id="{E4456668-12E7-73A9-A321-B30D1003C6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12 w 159"/>
                <a:gd name="T3" fmla="*/ 132 h 200"/>
                <a:gd name="T4" fmla="*/ 26 w 159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8" name="Freeform 2155">
              <a:extLst>
                <a:ext uri="{FF2B5EF4-FFF2-40B4-BE49-F238E27FC236}">
                  <a16:creationId xmlns:a16="http://schemas.microsoft.com/office/drawing/2014/main" id="{B7B9398C-0668-54A7-00E7-1591A348049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3 w 134"/>
                <a:gd name="T3" fmla="*/ 81 h 209"/>
                <a:gd name="T4" fmla="*/ 14 w 134"/>
                <a:gd name="T5" fmla="*/ 136 h 209"/>
                <a:gd name="T6" fmla="*/ 27 w 134"/>
                <a:gd name="T7" fmla="*/ 176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69" name="Freeform 2156">
              <a:extLst>
                <a:ext uri="{FF2B5EF4-FFF2-40B4-BE49-F238E27FC236}">
                  <a16:creationId xmlns:a16="http://schemas.microsoft.com/office/drawing/2014/main" id="{1C9A0007-6597-64E5-67F5-16667AB2FC7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3 w 92"/>
                <a:gd name="T3" fmla="*/ 128 h 200"/>
                <a:gd name="T4" fmla="*/ 20 w 92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0" name="Freeform 2157">
              <a:extLst>
                <a:ext uri="{FF2B5EF4-FFF2-40B4-BE49-F238E27FC236}">
                  <a16:creationId xmlns:a16="http://schemas.microsoft.com/office/drawing/2014/main" id="{03C27B42-6876-F04B-6D8D-34261DA91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71" name="Freeform 2158">
              <a:extLst>
                <a:ext uri="{FF2B5EF4-FFF2-40B4-BE49-F238E27FC236}">
                  <a16:creationId xmlns:a16="http://schemas.microsoft.com/office/drawing/2014/main" id="{D097AB9B-A3FB-D494-D20E-96D7DAAFF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227" name="Group 2603">
            <a:extLst>
              <a:ext uri="{FF2B5EF4-FFF2-40B4-BE49-F238E27FC236}">
                <a16:creationId xmlns:a16="http://schemas.microsoft.com/office/drawing/2014/main" id="{2F73CE3A-E8AE-E42A-152F-570F87635C0E}"/>
              </a:ext>
            </a:extLst>
          </p:cNvPr>
          <p:cNvGrpSpPr>
            <a:grpSpLocks/>
          </p:cNvGrpSpPr>
          <p:nvPr/>
        </p:nvGrpSpPr>
        <p:grpSpPr bwMode="auto">
          <a:xfrm rot="448817">
            <a:off x="5867400" y="3886200"/>
            <a:ext cx="2133600" cy="3048000"/>
            <a:chOff x="2544" y="432"/>
            <a:chExt cx="2112" cy="3566"/>
          </a:xfrm>
        </p:grpSpPr>
        <p:grpSp>
          <p:nvGrpSpPr>
            <p:cNvPr id="20939" name="Group 2604">
              <a:extLst>
                <a:ext uri="{FF2B5EF4-FFF2-40B4-BE49-F238E27FC236}">
                  <a16:creationId xmlns:a16="http://schemas.microsoft.com/office/drawing/2014/main" id="{BE23E89B-6660-4A16-63EF-BE1986FE7E47}"/>
                </a:ext>
              </a:extLst>
            </p:cNvPr>
            <p:cNvGrpSpPr>
              <a:grpSpLocks/>
            </p:cNvGrpSpPr>
            <p:nvPr/>
          </p:nvGrpSpPr>
          <p:grpSpPr bwMode="auto">
            <a:xfrm rot="-3127833">
              <a:off x="4033" y="2879"/>
              <a:ext cx="477" cy="768"/>
              <a:chOff x="2400" y="3648"/>
              <a:chExt cx="795" cy="1087"/>
            </a:xfrm>
          </p:grpSpPr>
          <p:sp>
            <p:nvSpPr>
              <p:cNvPr id="21043" name="Freeform 2605">
                <a:extLst>
                  <a:ext uri="{FF2B5EF4-FFF2-40B4-BE49-F238E27FC236}">
                    <a16:creationId xmlns:a16="http://schemas.microsoft.com/office/drawing/2014/main" id="{44D60E54-B488-0ECF-732A-0A6C69759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30" name="Freeform 2606">
                <a:extLst>
                  <a:ext uri="{FF2B5EF4-FFF2-40B4-BE49-F238E27FC236}">
                    <a16:creationId xmlns:a16="http://schemas.microsoft.com/office/drawing/2014/main" id="{34829506-BEA1-BBB8-E54B-AA90BAFB1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3589"/>
                <a:ext cx="539" cy="796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0940" name="Group 2607">
              <a:extLst>
                <a:ext uri="{FF2B5EF4-FFF2-40B4-BE49-F238E27FC236}">
                  <a16:creationId xmlns:a16="http://schemas.microsoft.com/office/drawing/2014/main" id="{F52BEF9D-336D-DB15-E215-1442B0C31EA5}"/>
                </a:ext>
              </a:extLst>
            </p:cNvPr>
            <p:cNvGrpSpPr>
              <a:grpSpLocks/>
            </p:cNvGrpSpPr>
            <p:nvPr/>
          </p:nvGrpSpPr>
          <p:grpSpPr bwMode="auto">
            <a:xfrm rot="789229">
              <a:off x="3456" y="2976"/>
              <a:ext cx="348" cy="1022"/>
              <a:chOff x="4080" y="3312"/>
              <a:chExt cx="384" cy="720"/>
            </a:xfrm>
          </p:grpSpPr>
          <p:sp>
            <p:nvSpPr>
              <p:cNvPr id="29232" name="Freeform 2608">
                <a:extLst>
                  <a:ext uri="{FF2B5EF4-FFF2-40B4-BE49-F238E27FC236}">
                    <a16:creationId xmlns:a16="http://schemas.microsoft.com/office/drawing/2014/main" id="{7DBFF81E-BDC8-F266-91A7-3A0234937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3304"/>
                <a:ext cx="342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1042" name="Freeform 2609">
                <a:extLst>
                  <a:ext uri="{FF2B5EF4-FFF2-40B4-BE49-F238E27FC236}">
                    <a16:creationId xmlns:a16="http://schemas.microsoft.com/office/drawing/2014/main" id="{56CA4248-7D2A-F59B-AC08-651416796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941" name="Group 2610">
              <a:extLst>
                <a:ext uri="{FF2B5EF4-FFF2-40B4-BE49-F238E27FC236}">
                  <a16:creationId xmlns:a16="http://schemas.microsoft.com/office/drawing/2014/main" id="{4F1A2DD5-B6D0-7454-F7F0-23652026CFC9}"/>
                </a:ext>
              </a:extLst>
            </p:cNvPr>
            <p:cNvGrpSpPr>
              <a:grpSpLocks/>
            </p:cNvGrpSpPr>
            <p:nvPr/>
          </p:nvGrpSpPr>
          <p:grpSpPr bwMode="auto">
            <a:xfrm rot="-778787">
              <a:off x="2544" y="432"/>
              <a:ext cx="1728" cy="2891"/>
              <a:chOff x="2976" y="576"/>
              <a:chExt cx="1728" cy="2891"/>
            </a:xfrm>
          </p:grpSpPr>
          <p:grpSp>
            <p:nvGrpSpPr>
              <p:cNvPr id="20942" name="Group 2611">
                <a:extLst>
                  <a:ext uri="{FF2B5EF4-FFF2-40B4-BE49-F238E27FC236}">
                    <a16:creationId xmlns:a16="http://schemas.microsoft.com/office/drawing/2014/main" id="{FE78B0E3-6274-51D0-3292-0D56DF9957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0974" name="Group 2612">
                  <a:extLst>
                    <a:ext uri="{FF2B5EF4-FFF2-40B4-BE49-F238E27FC236}">
                      <a16:creationId xmlns:a16="http://schemas.microsoft.com/office/drawing/2014/main" id="{630F5F41-8BF5-0CC2-9AF2-670255ABB7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0980" name="Group 2613">
                    <a:extLst>
                      <a:ext uri="{FF2B5EF4-FFF2-40B4-BE49-F238E27FC236}">
                        <a16:creationId xmlns:a16="http://schemas.microsoft.com/office/drawing/2014/main" id="{A5946627-D652-209B-FC77-F0A7B32F152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1013" name="Freeform 2614">
                      <a:extLst>
                        <a:ext uri="{FF2B5EF4-FFF2-40B4-BE49-F238E27FC236}">
                          <a16:creationId xmlns:a16="http://schemas.microsoft.com/office/drawing/2014/main" id="{B4165374-7812-FE5D-2452-EE07011AC8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14" name="Freeform 2615">
                      <a:extLst>
                        <a:ext uri="{FF2B5EF4-FFF2-40B4-BE49-F238E27FC236}">
                          <a16:creationId xmlns:a16="http://schemas.microsoft.com/office/drawing/2014/main" id="{B3DA8B30-F864-A2AC-F224-8A68F2C284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15" name="Freeform 2616">
                      <a:extLst>
                        <a:ext uri="{FF2B5EF4-FFF2-40B4-BE49-F238E27FC236}">
                          <a16:creationId xmlns:a16="http://schemas.microsoft.com/office/drawing/2014/main" id="{C680823A-5CC4-B28D-674C-E9A6AA2452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16" name="Freeform 2617">
                      <a:extLst>
                        <a:ext uri="{FF2B5EF4-FFF2-40B4-BE49-F238E27FC236}">
                          <a16:creationId xmlns:a16="http://schemas.microsoft.com/office/drawing/2014/main" id="{F3CF0E76-B356-A5B2-8D51-6FED3AE235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17" name="Freeform 2618">
                      <a:extLst>
                        <a:ext uri="{FF2B5EF4-FFF2-40B4-BE49-F238E27FC236}">
                          <a16:creationId xmlns:a16="http://schemas.microsoft.com/office/drawing/2014/main" id="{1EF2F420-711C-A816-AEDF-9ADAF9ADDA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18" name="Freeform 2619">
                      <a:extLst>
                        <a:ext uri="{FF2B5EF4-FFF2-40B4-BE49-F238E27FC236}">
                          <a16:creationId xmlns:a16="http://schemas.microsoft.com/office/drawing/2014/main" id="{0070E44D-E779-C763-79DD-439ECF150BC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19" name="Freeform 2620">
                      <a:extLst>
                        <a:ext uri="{FF2B5EF4-FFF2-40B4-BE49-F238E27FC236}">
                          <a16:creationId xmlns:a16="http://schemas.microsoft.com/office/drawing/2014/main" id="{5B64C0DE-EEE5-FD74-0D57-F2C801B35D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0" name="Freeform 2621">
                      <a:extLst>
                        <a:ext uri="{FF2B5EF4-FFF2-40B4-BE49-F238E27FC236}">
                          <a16:creationId xmlns:a16="http://schemas.microsoft.com/office/drawing/2014/main" id="{AF4489F0-9F62-9538-8977-AA45E944C0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1" name="Freeform 2622">
                      <a:extLst>
                        <a:ext uri="{FF2B5EF4-FFF2-40B4-BE49-F238E27FC236}">
                          <a16:creationId xmlns:a16="http://schemas.microsoft.com/office/drawing/2014/main" id="{3567FA82-5EED-E80E-CDBF-201AAE19317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2" name="Freeform 2623">
                      <a:extLst>
                        <a:ext uri="{FF2B5EF4-FFF2-40B4-BE49-F238E27FC236}">
                          <a16:creationId xmlns:a16="http://schemas.microsoft.com/office/drawing/2014/main" id="{EFCB7A8A-41DE-EA42-696F-16A004B4D49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3" name="Freeform 2624">
                      <a:extLst>
                        <a:ext uri="{FF2B5EF4-FFF2-40B4-BE49-F238E27FC236}">
                          <a16:creationId xmlns:a16="http://schemas.microsoft.com/office/drawing/2014/main" id="{CAA63F72-879D-538A-4F0E-2C6005FB9F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4" name="Freeform 2625">
                      <a:extLst>
                        <a:ext uri="{FF2B5EF4-FFF2-40B4-BE49-F238E27FC236}">
                          <a16:creationId xmlns:a16="http://schemas.microsoft.com/office/drawing/2014/main" id="{6ED46EB4-8981-06EC-ECA5-AF295C00F6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5" name="Freeform 2626">
                      <a:extLst>
                        <a:ext uri="{FF2B5EF4-FFF2-40B4-BE49-F238E27FC236}">
                          <a16:creationId xmlns:a16="http://schemas.microsoft.com/office/drawing/2014/main" id="{CEE0BA46-21D2-4119-E283-E07DF22C39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6" name="Freeform 2627">
                      <a:extLst>
                        <a:ext uri="{FF2B5EF4-FFF2-40B4-BE49-F238E27FC236}">
                          <a16:creationId xmlns:a16="http://schemas.microsoft.com/office/drawing/2014/main" id="{0447D500-8593-F3EA-6E5B-A9FCC8E596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7" name="Freeform 2628">
                      <a:extLst>
                        <a:ext uri="{FF2B5EF4-FFF2-40B4-BE49-F238E27FC236}">
                          <a16:creationId xmlns:a16="http://schemas.microsoft.com/office/drawing/2014/main" id="{151E9927-0735-90E8-662C-3985ADB0AB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8" name="Freeform 2629">
                      <a:extLst>
                        <a:ext uri="{FF2B5EF4-FFF2-40B4-BE49-F238E27FC236}">
                          <a16:creationId xmlns:a16="http://schemas.microsoft.com/office/drawing/2014/main" id="{74AEA7B2-4847-979E-6D38-56855F7511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29" name="Freeform 2630">
                      <a:extLst>
                        <a:ext uri="{FF2B5EF4-FFF2-40B4-BE49-F238E27FC236}">
                          <a16:creationId xmlns:a16="http://schemas.microsoft.com/office/drawing/2014/main" id="{48657037-8505-8B97-87DD-75DDB22E6BD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30" name="Freeform 2631">
                      <a:extLst>
                        <a:ext uri="{FF2B5EF4-FFF2-40B4-BE49-F238E27FC236}">
                          <a16:creationId xmlns:a16="http://schemas.microsoft.com/office/drawing/2014/main" id="{BCCF8C56-4014-4D2B-7051-BEEF219CA0E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31" name="Freeform 2632">
                      <a:extLst>
                        <a:ext uri="{FF2B5EF4-FFF2-40B4-BE49-F238E27FC236}">
                          <a16:creationId xmlns:a16="http://schemas.microsoft.com/office/drawing/2014/main" id="{2872BBF2-30E7-6C13-20D3-C38C07E36D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32" name="Freeform 2633">
                      <a:extLst>
                        <a:ext uri="{FF2B5EF4-FFF2-40B4-BE49-F238E27FC236}">
                          <a16:creationId xmlns:a16="http://schemas.microsoft.com/office/drawing/2014/main" id="{B7302B36-ABC4-364A-2A4F-84257FB49A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9258" name="Freeform 2634">
                      <a:extLst>
                        <a:ext uri="{FF2B5EF4-FFF2-40B4-BE49-F238E27FC236}">
                          <a16:creationId xmlns:a16="http://schemas.microsoft.com/office/drawing/2014/main" id="{592BAF7A-E967-E14C-7681-12438873DC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7" y="1671"/>
                      <a:ext cx="243" cy="129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59" name="Freeform 2635">
                      <a:extLst>
                        <a:ext uri="{FF2B5EF4-FFF2-40B4-BE49-F238E27FC236}">
                          <a16:creationId xmlns:a16="http://schemas.microsoft.com/office/drawing/2014/main" id="{29B27030-0474-C52C-C820-EA14D2C80D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50" y="1533"/>
                      <a:ext cx="564" cy="491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60" name="Freeform 2636">
                      <a:extLst>
                        <a:ext uri="{FF2B5EF4-FFF2-40B4-BE49-F238E27FC236}">
                          <a16:creationId xmlns:a16="http://schemas.microsoft.com/office/drawing/2014/main" id="{948FAE9F-F5FF-EAEE-FC8C-48F1ECC3B9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4" y="1777"/>
                      <a:ext cx="194" cy="212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261" name="Freeform 2637">
                      <a:extLst>
                        <a:ext uri="{FF2B5EF4-FFF2-40B4-BE49-F238E27FC236}">
                          <a16:creationId xmlns:a16="http://schemas.microsoft.com/office/drawing/2014/main" id="{4AA4E8C6-F532-7D99-BA47-3E14FF058E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85" y="1839"/>
                      <a:ext cx="202" cy="166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037" name="Freeform 2638">
                      <a:extLst>
                        <a:ext uri="{FF2B5EF4-FFF2-40B4-BE49-F238E27FC236}">
                          <a16:creationId xmlns:a16="http://schemas.microsoft.com/office/drawing/2014/main" id="{8B504461-E998-3D29-29E9-DBF44E98DE3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38" name="Freeform 2639">
                      <a:extLst>
                        <a:ext uri="{FF2B5EF4-FFF2-40B4-BE49-F238E27FC236}">
                          <a16:creationId xmlns:a16="http://schemas.microsoft.com/office/drawing/2014/main" id="{AA4ACDBE-80EE-DEFA-DC4B-2A1D1FA81F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39" name="Freeform 2640">
                      <a:extLst>
                        <a:ext uri="{FF2B5EF4-FFF2-40B4-BE49-F238E27FC236}">
                          <a16:creationId xmlns:a16="http://schemas.microsoft.com/office/drawing/2014/main" id="{3F6B1CDC-85BD-4E34-1D17-6712C234B7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040" name="Freeform 2641">
                      <a:extLst>
                        <a:ext uri="{FF2B5EF4-FFF2-40B4-BE49-F238E27FC236}">
                          <a16:creationId xmlns:a16="http://schemas.microsoft.com/office/drawing/2014/main" id="{FC51D01C-F95B-78C7-BDF6-AC50F02659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0981" name="Oval 2642">
                    <a:extLst>
                      <a:ext uri="{FF2B5EF4-FFF2-40B4-BE49-F238E27FC236}">
                        <a16:creationId xmlns:a16="http://schemas.microsoft.com/office/drawing/2014/main" id="{5656E205-1F5C-D86B-5B6F-499708921F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2" name="Oval 2643">
                    <a:extLst>
                      <a:ext uri="{FF2B5EF4-FFF2-40B4-BE49-F238E27FC236}">
                        <a16:creationId xmlns:a16="http://schemas.microsoft.com/office/drawing/2014/main" id="{9954ED0B-080C-20F8-171D-F4736273DA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3" name="Oval 2644">
                    <a:extLst>
                      <a:ext uri="{FF2B5EF4-FFF2-40B4-BE49-F238E27FC236}">
                        <a16:creationId xmlns:a16="http://schemas.microsoft.com/office/drawing/2014/main" id="{0EBBF87E-32D1-CE69-A771-380893FA0B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4" name="Oval 2645">
                    <a:extLst>
                      <a:ext uri="{FF2B5EF4-FFF2-40B4-BE49-F238E27FC236}">
                        <a16:creationId xmlns:a16="http://schemas.microsoft.com/office/drawing/2014/main" id="{1E61E8F8-975B-4928-38A7-0D60A72444F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5" name="Oval 2646">
                    <a:extLst>
                      <a:ext uri="{FF2B5EF4-FFF2-40B4-BE49-F238E27FC236}">
                        <a16:creationId xmlns:a16="http://schemas.microsoft.com/office/drawing/2014/main" id="{DAAAE4FD-7A0E-611F-71AF-50F985C970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6" name="Oval 2647">
                    <a:extLst>
                      <a:ext uri="{FF2B5EF4-FFF2-40B4-BE49-F238E27FC236}">
                        <a16:creationId xmlns:a16="http://schemas.microsoft.com/office/drawing/2014/main" id="{B9709B12-F201-BB59-B5B1-68A9B7037D5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7" name="Oval 2648">
                    <a:extLst>
                      <a:ext uri="{FF2B5EF4-FFF2-40B4-BE49-F238E27FC236}">
                        <a16:creationId xmlns:a16="http://schemas.microsoft.com/office/drawing/2014/main" id="{185C189E-EA51-B75A-A6FD-5922A9B89B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8" name="Oval 2649">
                    <a:extLst>
                      <a:ext uri="{FF2B5EF4-FFF2-40B4-BE49-F238E27FC236}">
                        <a16:creationId xmlns:a16="http://schemas.microsoft.com/office/drawing/2014/main" id="{34184910-A81D-AA4B-47A7-4C69E4F98D8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89" name="Oval 2650">
                    <a:extLst>
                      <a:ext uri="{FF2B5EF4-FFF2-40B4-BE49-F238E27FC236}">
                        <a16:creationId xmlns:a16="http://schemas.microsoft.com/office/drawing/2014/main" id="{B666C3F8-B84B-F566-B14E-C593E35CA56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0" name="Oval 2651">
                    <a:extLst>
                      <a:ext uri="{FF2B5EF4-FFF2-40B4-BE49-F238E27FC236}">
                        <a16:creationId xmlns:a16="http://schemas.microsoft.com/office/drawing/2014/main" id="{0776EE70-5DC9-2C84-4351-F27ADF8FDCA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1" name="Oval 2652">
                    <a:extLst>
                      <a:ext uri="{FF2B5EF4-FFF2-40B4-BE49-F238E27FC236}">
                        <a16:creationId xmlns:a16="http://schemas.microsoft.com/office/drawing/2014/main" id="{A8E35AAF-9D7B-60F9-C6F9-42B02BBC27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2" name="Oval 2653">
                    <a:extLst>
                      <a:ext uri="{FF2B5EF4-FFF2-40B4-BE49-F238E27FC236}">
                        <a16:creationId xmlns:a16="http://schemas.microsoft.com/office/drawing/2014/main" id="{F26E4396-A8C1-274F-7875-3F1713BC207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3" name="Oval 2654">
                    <a:extLst>
                      <a:ext uri="{FF2B5EF4-FFF2-40B4-BE49-F238E27FC236}">
                        <a16:creationId xmlns:a16="http://schemas.microsoft.com/office/drawing/2014/main" id="{62C8D8ED-770D-4F8F-9433-AC3AC13991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4" name="Oval 2655">
                    <a:extLst>
                      <a:ext uri="{FF2B5EF4-FFF2-40B4-BE49-F238E27FC236}">
                        <a16:creationId xmlns:a16="http://schemas.microsoft.com/office/drawing/2014/main" id="{8F6CA555-CAE8-67C6-E571-FE8C860413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5" name="Oval 2656">
                    <a:extLst>
                      <a:ext uri="{FF2B5EF4-FFF2-40B4-BE49-F238E27FC236}">
                        <a16:creationId xmlns:a16="http://schemas.microsoft.com/office/drawing/2014/main" id="{1FAFB165-1E0A-078B-8AEF-391099BC73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6" name="Oval 2657">
                    <a:extLst>
                      <a:ext uri="{FF2B5EF4-FFF2-40B4-BE49-F238E27FC236}">
                        <a16:creationId xmlns:a16="http://schemas.microsoft.com/office/drawing/2014/main" id="{2D670649-7534-7E53-63DF-3D69A7F6FB9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7" name="Oval 2658">
                    <a:extLst>
                      <a:ext uri="{FF2B5EF4-FFF2-40B4-BE49-F238E27FC236}">
                        <a16:creationId xmlns:a16="http://schemas.microsoft.com/office/drawing/2014/main" id="{006D183C-6DFB-7453-6B23-21DAC5E4E9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8" name="Oval 2659">
                    <a:extLst>
                      <a:ext uri="{FF2B5EF4-FFF2-40B4-BE49-F238E27FC236}">
                        <a16:creationId xmlns:a16="http://schemas.microsoft.com/office/drawing/2014/main" id="{64DF86E2-86BE-4037-99F5-C5A8D819EF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99" name="Oval 2660">
                    <a:extLst>
                      <a:ext uri="{FF2B5EF4-FFF2-40B4-BE49-F238E27FC236}">
                        <a16:creationId xmlns:a16="http://schemas.microsoft.com/office/drawing/2014/main" id="{91E772C5-A7A2-1CB7-E132-4EF11D3D6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0" name="Oval 2661">
                    <a:extLst>
                      <a:ext uri="{FF2B5EF4-FFF2-40B4-BE49-F238E27FC236}">
                        <a16:creationId xmlns:a16="http://schemas.microsoft.com/office/drawing/2014/main" id="{DFB29E03-2C69-3C8E-3F26-D9EE1CF18BE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1" name="Oval 2662">
                    <a:extLst>
                      <a:ext uri="{FF2B5EF4-FFF2-40B4-BE49-F238E27FC236}">
                        <a16:creationId xmlns:a16="http://schemas.microsoft.com/office/drawing/2014/main" id="{F9119B0D-F76D-C06F-E61A-26854C0404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2" name="Oval 2663">
                    <a:extLst>
                      <a:ext uri="{FF2B5EF4-FFF2-40B4-BE49-F238E27FC236}">
                        <a16:creationId xmlns:a16="http://schemas.microsoft.com/office/drawing/2014/main" id="{2AC0707C-0267-5671-C8B4-C474B5D70C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3" name="Oval 2664">
                    <a:extLst>
                      <a:ext uri="{FF2B5EF4-FFF2-40B4-BE49-F238E27FC236}">
                        <a16:creationId xmlns:a16="http://schemas.microsoft.com/office/drawing/2014/main" id="{EFC1C0B7-6605-6921-FF4D-B2ECF7F857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4" name="Oval 2665">
                    <a:extLst>
                      <a:ext uri="{FF2B5EF4-FFF2-40B4-BE49-F238E27FC236}">
                        <a16:creationId xmlns:a16="http://schemas.microsoft.com/office/drawing/2014/main" id="{059B3014-C3DF-66D9-6B40-88AFE4090A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5" name="Oval 2666">
                    <a:extLst>
                      <a:ext uri="{FF2B5EF4-FFF2-40B4-BE49-F238E27FC236}">
                        <a16:creationId xmlns:a16="http://schemas.microsoft.com/office/drawing/2014/main" id="{18964678-30BF-30C2-7D26-0C522DB496B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6" name="Oval 2667">
                    <a:extLst>
                      <a:ext uri="{FF2B5EF4-FFF2-40B4-BE49-F238E27FC236}">
                        <a16:creationId xmlns:a16="http://schemas.microsoft.com/office/drawing/2014/main" id="{421A7187-B9FC-482F-3182-6C8E784C57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7" name="Freeform 2668">
                    <a:extLst>
                      <a:ext uri="{FF2B5EF4-FFF2-40B4-BE49-F238E27FC236}">
                        <a16:creationId xmlns:a16="http://schemas.microsoft.com/office/drawing/2014/main" id="{7C82C715-02F6-ACCA-A85C-2B35A26F1A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1008" name="Oval 2669">
                    <a:extLst>
                      <a:ext uri="{FF2B5EF4-FFF2-40B4-BE49-F238E27FC236}">
                        <a16:creationId xmlns:a16="http://schemas.microsoft.com/office/drawing/2014/main" id="{2637E926-64A7-2905-1B36-3E859C44F0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09" name="Oval 2670">
                    <a:extLst>
                      <a:ext uri="{FF2B5EF4-FFF2-40B4-BE49-F238E27FC236}">
                        <a16:creationId xmlns:a16="http://schemas.microsoft.com/office/drawing/2014/main" id="{3D4C4FE9-28A0-64DD-F705-91BE9BA04B6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10" name="Oval 2671">
                    <a:extLst>
                      <a:ext uri="{FF2B5EF4-FFF2-40B4-BE49-F238E27FC236}">
                        <a16:creationId xmlns:a16="http://schemas.microsoft.com/office/drawing/2014/main" id="{040CD0AD-B857-2810-8851-DBC7C5EE7B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11" name="Oval 2672">
                    <a:extLst>
                      <a:ext uri="{FF2B5EF4-FFF2-40B4-BE49-F238E27FC236}">
                        <a16:creationId xmlns:a16="http://schemas.microsoft.com/office/drawing/2014/main" id="{C3272211-4621-35EB-6101-61E77EBF61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1012" name="Oval 2673">
                    <a:extLst>
                      <a:ext uri="{FF2B5EF4-FFF2-40B4-BE49-F238E27FC236}">
                        <a16:creationId xmlns:a16="http://schemas.microsoft.com/office/drawing/2014/main" id="{ED1C4B04-2464-42CA-7A70-52B16C61CB5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298" name="Freeform 2674">
                  <a:extLst>
                    <a:ext uri="{FF2B5EF4-FFF2-40B4-BE49-F238E27FC236}">
                      <a16:creationId xmlns:a16="http://schemas.microsoft.com/office/drawing/2014/main" id="{4B5E71AD-EF77-2239-119B-1E0331700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7" y="1025"/>
                  <a:ext cx="766" cy="384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299" name="Freeform 2675">
                  <a:extLst>
                    <a:ext uri="{FF2B5EF4-FFF2-40B4-BE49-F238E27FC236}">
                      <a16:creationId xmlns:a16="http://schemas.microsoft.com/office/drawing/2014/main" id="{0722F374-1073-AA84-CF5B-A3C698266D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15" y="1205"/>
                  <a:ext cx="247" cy="92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300" name="Freeform 2676">
                  <a:extLst>
                    <a:ext uri="{FF2B5EF4-FFF2-40B4-BE49-F238E27FC236}">
                      <a16:creationId xmlns:a16="http://schemas.microsoft.com/office/drawing/2014/main" id="{350253DC-CCA7-882C-2E13-E0C01B839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3" y="1259"/>
                  <a:ext cx="261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978" name="Freeform 2677">
                  <a:extLst>
                    <a:ext uri="{FF2B5EF4-FFF2-40B4-BE49-F238E27FC236}">
                      <a16:creationId xmlns:a16="http://schemas.microsoft.com/office/drawing/2014/main" id="{D6AEEF17-1874-FDCF-BD0B-F2E8CCCE90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79" name="Freeform 2678">
                  <a:extLst>
                    <a:ext uri="{FF2B5EF4-FFF2-40B4-BE49-F238E27FC236}">
                      <a16:creationId xmlns:a16="http://schemas.microsoft.com/office/drawing/2014/main" id="{9179BA28-5EEB-23CF-DDEE-5F04067BF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0943" name="Group 2679">
                <a:extLst>
                  <a:ext uri="{FF2B5EF4-FFF2-40B4-BE49-F238E27FC236}">
                    <a16:creationId xmlns:a16="http://schemas.microsoft.com/office/drawing/2014/main" id="{6E8ADB4C-0DA8-02DF-4D59-9BA61C46CB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29304" name="Freeform 2680">
                  <a:extLst>
                    <a:ext uri="{FF2B5EF4-FFF2-40B4-BE49-F238E27FC236}">
                      <a16:creationId xmlns:a16="http://schemas.microsoft.com/office/drawing/2014/main" id="{EA04C339-DA25-9381-8DD3-937E7664EB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017" y="387"/>
                  <a:ext cx="1170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305" name="Freeform 2681">
                  <a:extLst>
                    <a:ext uri="{FF2B5EF4-FFF2-40B4-BE49-F238E27FC236}">
                      <a16:creationId xmlns:a16="http://schemas.microsoft.com/office/drawing/2014/main" id="{8B80D69A-D52A-D228-576A-A2E949F181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8" y="1077"/>
                  <a:ext cx="3239" cy="2922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0946" name="Group 2682">
                  <a:extLst>
                    <a:ext uri="{FF2B5EF4-FFF2-40B4-BE49-F238E27FC236}">
                      <a16:creationId xmlns:a16="http://schemas.microsoft.com/office/drawing/2014/main" id="{B72B1370-EC11-620A-F27F-0CFACFE9439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0967" name="Group 2683">
                    <a:extLst>
                      <a:ext uri="{FF2B5EF4-FFF2-40B4-BE49-F238E27FC236}">
                        <a16:creationId xmlns:a16="http://schemas.microsoft.com/office/drawing/2014/main" id="{1D316C07-2A78-C28E-724D-916FD79BD11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0972" name="Freeform 2684">
                      <a:extLst>
                        <a:ext uri="{FF2B5EF4-FFF2-40B4-BE49-F238E27FC236}">
                          <a16:creationId xmlns:a16="http://schemas.microsoft.com/office/drawing/2014/main" id="{ECE4D3F9-857E-BE69-2DCD-20EB37F52B4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73" name="Freeform 2685">
                      <a:extLst>
                        <a:ext uri="{FF2B5EF4-FFF2-40B4-BE49-F238E27FC236}">
                          <a16:creationId xmlns:a16="http://schemas.microsoft.com/office/drawing/2014/main" id="{DD178613-6044-4519-F610-19E19F5D56D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0968" name="Freeform 2686">
                    <a:extLst>
                      <a:ext uri="{FF2B5EF4-FFF2-40B4-BE49-F238E27FC236}">
                        <a16:creationId xmlns:a16="http://schemas.microsoft.com/office/drawing/2014/main" id="{93202C10-283B-D1CA-4FBE-03A638726A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69" name="Freeform 2687">
                    <a:extLst>
                      <a:ext uri="{FF2B5EF4-FFF2-40B4-BE49-F238E27FC236}">
                        <a16:creationId xmlns:a16="http://schemas.microsoft.com/office/drawing/2014/main" id="{436E3EF8-0522-992E-83B7-29026CB8C5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70" name="Freeform 2688">
                    <a:extLst>
                      <a:ext uri="{FF2B5EF4-FFF2-40B4-BE49-F238E27FC236}">
                        <a16:creationId xmlns:a16="http://schemas.microsoft.com/office/drawing/2014/main" id="{1E3E6825-A1B6-7EFF-481D-EB83E8BC86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71" name="Freeform 2689">
                    <a:extLst>
                      <a:ext uri="{FF2B5EF4-FFF2-40B4-BE49-F238E27FC236}">
                        <a16:creationId xmlns:a16="http://schemas.microsoft.com/office/drawing/2014/main" id="{3024A7E9-565D-1A84-DDBD-4C31E323A7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9314" name="Freeform 2690">
                  <a:extLst>
                    <a:ext uri="{FF2B5EF4-FFF2-40B4-BE49-F238E27FC236}">
                      <a16:creationId xmlns:a16="http://schemas.microsoft.com/office/drawing/2014/main" id="{2D8896D6-711F-E987-E72E-34BFF3CB5F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7" y="381"/>
                  <a:ext cx="1170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948" name="Freeform 2691">
                  <a:extLst>
                    <a:ext uri="{FF2B5EF4-FFF2-40B4-BE49-F238E27FC236}">
                      <a16:creationId xmlns:a16="http://schemas.microsoft.com/office/drawing/2014/main" id="{4B7A81BE-AFE2-D60E-E68E-3FF203A84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49" name="Freeform 2692">
                  <a:extLst>
                    <a:ext uri="{FF2B5EF4-FFF2-40B4-BE49-F238E27FC236}">
                      <a16:creationId xmlns:a16="http://schemas.microsoft.com/office/drawing/2014/main" id="{E1641EA6-EBB0-AF77-5D9D-08BBEBD05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0" name="Freeform 2693">
                  <a:extLst>
                    <a:ext uri="{FF2B5EF4-FFF2-40B4-BE49-F238E27FC236}">
                      <a16:creationId xmlns:a16="http://schemas.microsoft.com/office/drawing/2014/main" id="{B513ADB6-7FBC-BAF8-9494-8521043BCC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1" name="Freeform 2694">
                  <a:extLst>
                    <a:ext uri="{FF2B5EF4-FFF2-40B4-BE49-F238E27FC236}">
                      <a16:creationId xmlns:a16="http://schemas.microsoft.com/office/drawing/2014/main" id="{BAB65B94-6946-BD8F-3A6A-FE3833590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2" name="Freeform 2695">
                  <a:extLst>
                    <a:ext uri="{FF2B5EF4-FFF2-40B4-BE49-F238E27FC236}">
                      <a16:creationId xmlns:a16="http://schemas.microsoft.com/office/drawing/2014/main" id="{8A040115-4B23-F659-C009-DA15282B2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3" name="Freeform 2696">
                  <a:extLst>
                    <a:ext uri="{FF2B5EF4-FFF2-40B4-BE49-F238E27FC236}">
                      <a16:creationId xmlns:a16="http://schemas.microsoft.com/office/drawing/2014/main" id="{BCD17AAF-4843-6EE5-B266-E21D48FBB2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4" name="Freeform 2697">
                  <a:extLst>
                    <a:ext uri="{FF2B5EF4-FFF2-40B4-BE49-F238E27FC236}">
                      <a16:creationId xmlns:a16="http://schemas.microsoft.com/office/drawing/2014/main" id="{662B6877-E1F2-7B1D-03EB-77F4A26EE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5" name="Freeform 2698">
                  <a:extLst>
                    <a:ext uri="{FF2B5EF4-FFF2-40B4-BE49-F238E27FC236}">
                      <a16:creationId xmlns:a16="http://schemas.microsoft.com/office/drawing/2014/main" id="{2B0C1450-9C84-FB86-A716-B7D599852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6" name="Freeform 2699">
                  <a:extLst>
                    <a:ext uri="{FF2B5EF4-FFF2-40B4-BE49-F238E27FC236}">
                      <a16:creationId xmlns:a16="http://schemas.microsoft.com/office/drawing/2014/main" id="{C5B32B96-0BA0-EAF0-1BF1-439D5E58ED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7" name="Freeform 2700">
                  <a:extLst>
                    <a:ext uri="{FF2B5EF4-FFF2-40B4-BE49-F238E27FC236}">
                      <a16:creationId xmlns:a16="http://schemas.microsoft.com/office/drawing/2014/main" id="{517633DC-B238-556C-B397-C22172AFC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8" name="Freeform 2701">
                  <a:extLst>
                    <a:ext uri="{FF2B5EF4-FFF2-40B4-BE49-F238E27FC236}">
                      <a16:creationId xmlns:a16="http://schemas.microsoft.com/office/drawing/2014/main" id="{4E8ECDD8-B26E-21A7-9926-B6C7C8546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59" name="Freeform 2702">
                  <a:extLst>
                    <a:ext uri="{FF2B5EF4-FFF2-40B4-BE49-F238E27FC236}">
                      <a16:creationId xmlns:a16="http://schemas.microsoft.com/office/drawing/2014/main" id="{1C615EF7-9974-DDBB-8B25-3104B88DB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0" name="Freeform 2703">
                  <a:extLst>
                    <a:ext uri="{FF2B5EF4-FFF2-40B4-BE49-F238E27FC236}">
                      <a16:creationId xmlns:a16="http://schemas.microsoft.com/office/drawing/2014/main" id="{41A411B9-FE83-5B6C-549C-8663F89B5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1" name="Freeform 2704">
                  <a:extLst>
                    <a:ext uri="{FF2B5EF4-FFF2-40B4-BE49-F238E27FC236}">
                      <a16:creationId xmlns:a16="http://schemas.microsoft.com/office/drawing/2014/main" id="{8C3E1834-3362-F2AA-B26E-C3EDA7FF38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2" name="Freeform 2705">
                  <a:extLst>
                    <a:ext uri="{FF2B5EF4-FFF2-40B4-BE49-F238E27FC236}">
                      <a16:creationId xmlns:a16="http://schemas.microsoft.com/office/drawing/2014/main" id="{C5DBD4F6-A388-D100-231E-B87ED93E6C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3" name="Freeform 2706">
                  <a:extLst>
                    <a:ext uri="{FF2B5EF4-FFF2-40B4-BE49-F238E27FC236}">
                      <a16:creationId xmlns:a16="http://schemas.microsoft.com/office/drawing/2014/main" id="{9B7A0213-7D26-1E6B-3A66-D0E8DB218E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4" name="Freeform 2707">
                  <a:extLst>
                    <a:ext uri="{FF2B5EF4-FFF2-40B4-BE49-F238E27FC236}">
                      <a16:creationId xmlns:a16="http://schemas.microsoft.com/office/drawing/2014/main" id="{FBE8CD8D-30CF-1123-5CE1-5685A9864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5" name="Freeform 2708">
                  <a:extLst>
                    <a:ext uri="{FF2B5EF4-FFF2-40B4-BE49-F238E27FC236}">
                      <a16:creationId xmlns:a16="http://schemas.microsoft.com/office/drawing/2014/main" id="{A5397B55-ED2F-D3E6-E731-D54A118CC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66" name="Freeform 2709">
                  <a:extLst>
                    <a:ext uri="{FF2B5EF4-FFF2-40B4-BE49-F238E27FC236}">
                      <a16:creationId xmlns:a16="http://schemas.microsoft.com/office/drawing/2014/main" id="{DCE05374-8CD0-CCA6-726A-75B9D436D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9013" name="Group 2389">
            <a:extLst>
              <a:ext uri="{FF2B5EF4-FFF2-40B4-BE49-F238E27FC236}">
                <a16:creationId xmlns:a16="http://schemas.microsoft.com/office/drawing/2014/main" id="{BE23A9FB-7D7A-91F6-ADF7-E50570A54C1C}"/>
              </a:ext>
            </a:extLst>
          </p:cNvPr>
          <p:cNvGrpSpPr>
            <a:grpSpLocks/>
          </p:cNvGrpSpPr>
          <p:nvPr/>
        </p:nvGrpSpPr>
        <p:grpSpPr bwMode="auto">
          <a:xfrm rot="-531044">
            <a:off x="6477000" y="3505200"/>
            <a:ext cx="1828800" cy="3200400"/>
            <a:chOff x="2784" y="528"/>
            <a:chExt cx="1968" cy="3504"/>
          </a:xfrm>
        </p:grpSpPr>
        <p:grpSp>
          <p:nvGrpSpPr>
            <p:cNvPr id="20833" name="Group 2390">
              <a:extLst>
                <a:ext uri="{FF2B5EF4-FFF2-40B4-BE49-F238E27FC236}">
                  <a16:creationId xmlns:a16="http://schemas.microsoft.com/office/drawing/2014/main" id="{8D409351-742C-95BE-6C08-77E3FD12EB75}"/>
                </a:ext>
              </a:extLst>
            </p:cNvPr>
            <p:cNvGrpSpPr>
              <a:grpSpLocks/>
            </p:cNvGrpSpPr>
            <p:nvPr/>
          </p:nvGrpSpPr>
          <p:grpSpPr bwMode="auto">
            <a:xfrm rot="1743412">
              <a:off x="2784" y="2928"/>
              <a:ext cx="662" cy="864"/>
              <a:chOff x="2400" y="3648"/>
              <a:chExt cx="795" cy="1087"/>
            </a:xfrm>
          </p:grpSpPr>
          <p:sp>
            <p:nvSpPr>
              <p:cNvPr id="20937" name="Freeform 2391">
                <a:extLst>
                  <a:ext uri="{FF2B5EF4-FFF2-40B4-BE49-F238E27FC236}">
                    <a16:creationId xmlns:a16="http://schemas.microsoft.com/office/drawing/2014/main" id="{8A60ECAB-3BB7-230D-9AC0-2E40A5C141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16" name="Freeform 2392">
                <a:extLst>
                  <a:ext uri="{FF2B5EF4-FFF2-40B4-BE49-F238E27FC236}">
                    <a16:creationId xmlns:a16="http://schemas.microsoft.com/office/drawing/2014/main" id="{C96A1F1F-5824-59BD-AA57-48D118425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9" y="3645"/>
                <a:ext cx="564" cy="794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0834" name="Group 2393">
              <a:extLst>
                <a:ext uri="{FF2B5EF4-FFF2-40B4-BE49-F238E27FC236}">
                  <a16:creationId xmlns:a16="http://schemas.microsoft.com/office/drawing/2014/main" id="{9F50D9CD-1C3C-194A-F2E1-B831791D86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4" y="3216"/>
              <a:ext cx="398" cy="816"/>
              <a:chOff x="4080" y="3312"/>
              <a:chExt cx="384" cy="720"/>
            </a:xfrm>
          </p:grpSpPr>
          <p:sp>
            <p:nvSpPr>
              <p:cNvPr id="29018" name="Freeform 2394">
                <a:extLst>
                  <a:ext uri="{FF2B5EF4-FFF2-40B4-BE49-F238E27FC236}">
                    <a16:creationId xmlns:a16="http://schemas.microsoft.com/office/drawing/2014/main" id="{93D34B19-0CCB-ACDD-6FF1-E90A844A9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6" y="3292"/>
                <a:ext cx="335" cy="528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0936" name="Freeform 2395">
                <a:extLst>
                  <a:ext uri="{FF2B5EF4-FFF2-40B4-BE49-F238E27FC236}">
                    <a16:creationId xmlns:a16="http://schemas.microsoft.com/office/drawing/2014/main" id="{21E2E250-7F4D-A01B-C136-D2E5B4864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835" name="Group 2396">
              <a:extLst>
                <a:ext uri="{FF2B5EF4-FFF2-40B4-BE49-F238E27FC236}">
                  <a16:creationId xmlns:a16="http://schemas.microsoft.com/office/drawing/2014/main" id="{75DC0197-57F1-7438-CEDC-98A220E328A1}"/>
                </a:ext>
              </a:extLst>
            </p:cNvPr>
            <p:cNvGrpSpPr>
              <a:grpSpLocks/>
            </p:cNvGrpSpPr>
            <p:nvPr/>
          </p:nvGrpSpPr>
          <p:grpSpPr bwMode="auto">
            <a:xfrm rot="132942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0836" name="Group 2397">
                <a:extLst>
                  <a:ext uri="{FF2B5EF4-FFF2-40B4-BE49-F238E27FC236}">
                    <a16:creationId xmlns:a16="http://schemas.microsoft.com/office/drawing/2014/main" id="{86F6C0EA-A333-7AD1-50F5-DB790DF483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0868" name="Group 2398">
                  <a:extLst>
                    <a:ext uri="{FF2B5EF4-FFF2-40B4-BE49-F238E27FC236}">
                      <a16:creationId xmlns:a16="http://schemas.microsoft.com/office/drawing/2014/main" id="{480F18A2-CD23-B4BF-A810-220E1268562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0874" name="Group 2399">
                    <a:extLst>
                      <a:ext uri="{FF2B5EF4-FFF2-40B4-BE49-F238E27FC236}">
                        <a16:creationId xmlns:a16="http://schemas.microsoft.com/office/drawing/2014/main" id="{5E201306-758A-059B-4B39-22ADCFBF88B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0907" name="Freeform 2400">
                      <a:extLst>
                        <a:ext uri="{FF2B5EF4-FFF2-40B4-BE49-F238E27FC236}">
                          <a16:creationId xmlns:a16="http://schemas.microsoft.com/office/drawing/2014/main" id="{8B0294FB-6098-AD81-0739-F4438E9A7D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08" name="Freeform 2401">
                      <a:extLst>
                        <a:ext uri="{FF2B5EF4-FFF2-40B4-BE49-F238E27FC236}">
                          <a16:creationId xmlns:a16="http://schemas.microsoft.com/office/drawing/2014/main" id="{7D1B55FF-032F-A34F-21BE-FA4EF096883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09" name="Freeform 2402">
                      <a:extLst>
                        <a:ext uri="{FF2B5EF4-FFF2-40B4-BE49-F238E27FC236}">
                          <a16:creationId xmlns:a16="http://schemas.microsoft.com/office/drawing/2014/main" id="{2C248E73-7607-0C62-87BA-85D12F62D56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0" name="Freeform 2403">
                      <a:extLst>
                        <a:ext uri="{FF2B5EF4-FFF2-40B4-BE49-F238E27FC236}">
                          <a16:creationId xmlns:a16="http://schemas.microsoft.com/office/drawing/2014/main" id="{ADF224F5-CD66-AC7D-DCD4-1339D427B3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1" name="Freeform 2404">
                      <a:extLst>
                        <a:ext uri="{FF2B5EF4-FFF2-40B4-BE49-F238E27FC236}">
                          <a16:creationId xmlns:a16="http://schemas.microsoft.com/office/drawing/2014/main" id="{870CE4BD-4C7D-093C-F5E1-A634559C402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2" name="Freeform 2405">
                      <a:extLst>
                        <a:ext uri="{FF2B5EF4-FFF2-40B4-BE49-F238E27FC236}">
                          <a16:creationId xmlns:a16="http://schemas.microsoft.com/office/drawing/2014/main" id="{C7EC4DA4-0663-AAE2-7DAF-B9528CED2C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3" name="Freeform 2406">
                      <a:extLst>
                        <a:ext uri="{FF2B5EF4-FFF2-40B4-BE49-F238E27FC236}">
                          <a16:creationId xmlns:a16="http://schemas.microsoft.com/office/drawing/2014/main" id="{BAB9EE5A-96E8-413C-3D1F-D0385F312E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4" name="Freeform 2407">
                      <a:extLst>
                        <a:ext uri="{FF2B5EF4-FFF2-40B4-BE49-F238E27FC236}">
                          <a16:creationId xmlns:a16="http://schemas.microsoft.com/office/drawing/2014/main" id="{E7A0D21B-2988-1201-8E32-2BAD8B1A74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5" name="Freeform 2408">
                      <a:extLst>
                        <a:ext uri="{FF2B5EF4-FFF2-40B4-BE49-F238E27FC236}">
                          <a16:creationId xmlns:a16="http://schemas.microsoft.com/office/drawing/2014/main" id="{C4845EA0-A630-50B7-5A8F-BEC2C5D08A5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6" name="Freeform 2409">
                      <a:extLst>
                        <a:ext uri="{FF2B5EF4-FFF2-40B4-BE49-F238E27FC236}">
                          <a16:creationId xmlns:a16="http://schemas.microsoft.com/office/drawing/2014/main" id="{6E5D080A-03CF-B0EB-E41C-4AAEE0C6D7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7" name="Freeform 2410">
                      <a:extLst>
                        <a:ext uri="{FF2B5EF4-FFF2-40B4-BE49-F238E27FC236}">
                          <a16:creationId xmlns:a16="http://schemas.microsoft.com/office/drawing/2014/main" id="{09A6CE08-997D-AF87-586D-5C78F9B8D8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8" name="Freeform 2411">
                      <a:extLst>
                        <a:ext uri="{FF2B5EF4-FFF2-40B4-BE49-F238E27FC236}">
                          <a16:creationId xmlns:a16="http://schemas.microsoft.com/office/drawing/2014/main" id="{DBAA3A83-06F4-5807-DDC1-1BF796A087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19" name="Freeform 2412">
                      <a:extLst>
                        <a:ext uri="{FF2B5EF4-FFF2-40B4-BE49-F238E27FC236}">
                          <a16:creationId xmlns:a16="http://schemas.microsoft.com/office/drawing/2014/main" id="{76185EAE-9732-1A5E-D38A-57FD9FEEE2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0" name="Freeform 2413">
                      <a:extLst>
                        <a:ext uri="{FF2B5EF4-FFF2-40B4-BE49-F238E27FC236}">
                          <a16:creationId xmlns:a16="http://schemas.microsoft.com/office/drawing/2014/main" id="{83427D35-BD05-89A7-8696-45F5168636A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1" name="Freeform 2414">
                      <a:extLst>
                        <a:ext uri="{FF2B5EF4-FFF2-40B4-BE49-F238E27FC236}">
                          <a16:creationId xmlns:a16="http://schemas.microsoft.com/office/drawing/2014/main" id="{44BD5CEA-3586-CD5D-E913-F2C0803905A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2" name="Freeform 2415">
                      <a:extLst>
                        <a:ext uri="{FF2B5EF4-FFF2-40B4-BE49-F238E27FC236}">
                          <a16:creationId xmlns:a16="http://schemas.microsoft.com/office/drawing/2014/main" id="{54E45FBB-6C96-D565-A391-F1A348839C9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3" name="Freeform 2416">
                      <a:extLst>
                        <a:ext uri="{FF2B5EF4-FFF2-40B4-BE49-F238E27FC236}">
                          <a16:creationId xmlns:a16="http://schemas.microsoft.com/office/drawing/2014/main" id="{22E0A38B-91E5-CF98-FC82-430D640B6FB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4" name="Freeform 2417">
                      <a:extLst>
                        <a:ext uri="{FF2B5EF4-FFF2-40B4-BE49-F238E27FC236}">
                          <a16:creationId xmlns:a16="http://schemas.microsoft.com/office/drawing/2014/main" id="{B1DB4CF1-0E32-75DD-4F51-CB16BC972CB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5" name="Freeform 2418">
                      <a:extLst>
                        <a:ext uri="{FF2B5EF4-FFF2-40B4-BE49-F238E27FC236}">
                          <a16:creationId xmlns:a16="http://schemas.microsoft.com/office/drawing/2014/main" id="{DC9A293A-2DF1-530D-D8B0-B22BF14EE0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26" name="Freeform 2419">
                      <a:extLst>
                        <a:ext uri="{FF2B5EF4-FFF2-40B4-BE49-F238E27FC236}">
                          <a16:creationId xmlns:a16="http://schemas.microsoft.com/office/drawing/2014/main" id="{B531A86D-1237-31B7-3E14-13DC7E633D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9044" name="Freeform 2420">
                      <a:extLst>
                        <a:ext uri="{FF2B5EF4-FFF2-40B4-BE49-F238E27FC236}">
                          <a16:creationId xmlns:a16="http://schemas.microsoft.com/office/drawing/2014/main" id="{7A309A2D-0D6F-07C6-714E-A5F9785CFD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55" y="1683"/>
                      <a:ext cx="244" cy="126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045" name="Freeform 2421">
                      <a:extLst>
                        <a:ext uri="{FF2B5EF4-FFF2-40B4-BE49-F238E27FC236}">
                          <a16:creationId xmlns:a16="http://schemas.microsoft.com/office/drawing/2014/main" id="{E23EF3C3-A127-739B-0CCF-D67F70999F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61" y="1545"/>
                      <a:ext cx="564" cy="488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046" name="Freeform 2422">
                      <a:extLst>
                        <a:ext uri="{FF2B5EF4-FFF2-40B4-BE49-F238E27FC236}">
                          <a16:creationId xmlns:a16="http://schemas.microsoft.com/office/drawing/2014/main" id="{02FF40CD-DA9F-B8B0-E1D2-0BCEBA2935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7" y="1784"/>
                      <a:ext cx="195" cy="210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047" name="Freeform 2423">
                      <a:extLst>
                        <a:ext uri="{FF2B5EF4-FFF2-40B4-BE49-F238E27FC236}">
                          <a16:creationId xmlns:a16="http://schemas.microsoft.com/office/drawing/2014/main" id="{3682CFDA-701A-2C9B-47D3-9780526F94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86" y="1847"/>
                      <a:ext cx="203" cy="167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0931" name="Freeform 2424">
                      <a:extLst>
                        <a:ext uri="{FF2B5EF4-FFF2-40B4-BE49-F238E27FC236}">
                          <a16:creationId xmlns:a16="http://schemas.microsoft.com/office/drawing/2014/main" id="{1F3964AB-9F67-ACAD-50A8-34DE3C05AA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32" name="Freeform 2425">
                      <a:extLst>
                        <a:ext uri="{FF2B5EF4-FFF2-40B4-BE49-F238E27FC236}">
                          <a16:creationId xmlns:a16="http://schemas.microsoft.com/office/drawing/2014/main" id="{FAD526FE-1EEA-BC50-9F70-A4C6F7697A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33" name="Freeform 2426">
                      <a:extLst>
                        <a:ext uri="{FF2B5EF4-FFF2-40B4-BE49-F238E27FC236}">
                          <a16:creationId xmlns:a16="http://schemas.microsoft.com/office/drawing/2014/main" id="{876D950D-66B7-8757-A95F-EDBC422A9D0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934" name="Freeform 2427">
                      <a:extLst>
                        <a:ext uri="{FF2B5EF4-FFF2-40B4-BE49-F238E27FC236}">
                          <a16:creationId xmlns:a16="http://schemas.microsoft.com/office/drawing/2014/main" id="{4356F830-FFEB-6659-44EC-6BB2B20C9A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0875" name="Oval 2428">
                    <a:extLst>
                      <a:ext uri="{FF2B5EF4-FFF2-40B4-BE49-F238E27FC236}">
                        <a16:creationId xmlns:a16="http://schemas.microsoft.com/office/drawing/2014/main" id="{0AAA2EFC-B563-8A6F-2D49-07540B1C0D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76" name="Oval 2429">
                    <a:extLst>
                      <a:ext uri="{FF2B5EF4-FFF2-40B4-BE49-F238E27FC236}">
                        <a16:creationId xmlns:a16="http://schemas.microsoft.com/office/drawing/2014/main" id="{6F766092-79E3-24D7-FE04-EFFBEF9FFD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77" name="Oval 2430">
                    <a:extLst>
                      <a:ext uri="{FF2B5EF4-FFF2-40B4-BE49-F238E27FC236}">
                        <a16:creationId xmlns:a16="http://schemas.microsoft.com/office/drawing/2014/main" id="{D94218CE-831A-517F-4D1A-8C97E7A6ABC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78" name="Oval 2431">
                    <a:extLst>
                      <a:ext uri="{FF2B5EF4-FFF2-40B4-BE49-F238E27FC236}">
                        <a16:creationId xmlns:a16="http://schemas.microsoft.com/office/drawing/2014/main" id="{F12B9039-4104-F3F8-4064-FE05889CAEA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79" name="Oval 2432">
                    <a:extLst>
                      <a:ext uri="{FF2B5EF4-FFF2-40B4-BE49-F238E27FC236}">
                        <a16:creationId xmlns:a16="http://schemas.microsoft.com/office/drawing/2014/main" id="{69E48C32-E74E-B12A-1065-732B9DE445D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0" name="Oval 2433">
                    <a:extLst>
                      <a:ext uri="{FF2B5EF4-FFF2-40B4-BE49-F238E27FC236}">
                        <a16:creationId xmlns:a16="http://schemas.microsoft.com/office/drawing/2014/main" id="{66485669-360B-8816-98C7-2472B1B34B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1" name="Oval 2434">
                    <a:extLst>
                      <a:ext uri="{FF2B5EF4-FFF2-40B4-BE49-F238E27FC236}">
                        <a16:creationId xmlns:a16="http://schemas.microsoft.com/office/drawing/2014/main" id="{337A8F8B-F67D-9BDE-15CB-5A91EA8322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2" name="Oval 2435">
                    <a:extLst>
                      <a:ext uri="{FF2B5EF4-FFF2-40B4-BE49-F238E27FC236}">
                        <a16:creationId xmlns:a16="http://schemas.microsoft.com/office/drawing/2014/main" id="{CC2BC080-0A19-CD86-D79C-B89AE064620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3" name="Oval 2436">
                    <a:extLst>
                      <a:ext uri="{FF2B5EF4-FFF2-40B4-BE49-F238E27FC236}">
                        <a16:creationId xmlns:a16="http://schemas.microsoft.com/office/drawing/2014/main" id="{56E9E18E-4BFB-D885-AC36-14DCA09E8C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4" name="Oval 2437">
                    <a:extLst>
                      <a:ext uri="{FF2B5EF4-FFF2-40B4-BE49-F238E27FC236}">
                        <a16:creationId xmlns:a16="http://schemas.microsoft.com/office/drawing/2014/main" id="{9510D856-25D4-8040-1810-BC74B9B5DA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5" name="Oval 2438">
                    <a:extLst>
                      <a:ext uri="{FF2B5EF4-FFF2-40B4-BE49-F238E27FC236}">
                        <a16:creationId xmlns:a16="http://schemas.microsoft.com/office/drawing/2014/main" id="{E543C7BC-01C9-BF32-AC4C-CDD6EE0BFA6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6" name="Oval 2439">
                    <a:extLst>
                      <a:ext uri="{FF2B5EF4-FFF2-40B4-BE49-F238E27FC236}">
                        <a16:creationId xmlns:a16="http://schemas.microsoft.com/office/drawing/2014/main" id="{DCF3E1AB-9443-489A-AD13-32E4C7C8A5C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7" name="Oval 2440">
                    <a:extLst>
                      <a:ext uri="{FF2B5EF4-FFF2-40B4-BE49-F238E27FC236}">
                        <a16:creationId xmlns:a16="http://schemas.microsoft.com/office/drawing/2014/main" id="{6CF28C04-BDA0-784A-150D-7C7D31E5947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8" name="Oval 2441">
                    <a:extLst>
                      <a:ext uri="{FF2B5EF4-FFF2-40B4-BE49-F238E27FC236}">
                        <a16:creationId xmlns:a16="http://schemas.microsoft.com/office/drawing/2014/main" id="{E088A590-355F-4602-9AC5-2E84F47805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89" name="Oval 2442">
                    <a:extLst>
                      <a:ext uri="{FF2B5EF4-FFF2-40B4-BE49-F238E27FC236}">
                        <a16:creationId xmlns:a16="http://schemas.microsoft.com/office/drawing/2014/main" id="{159A6211-AA04-B836-0226-EDDF094895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0" name="Oval 2443">
                    <a:extLst>
                      <a:ext uri="{FF2B5EF4-FFF2-40B4-BE49-F238E27FC236}">
                        <a16:creationId xmlns:a16="http://schemas.microsoft.com/office/drawing/2014/main" id="{53D458B4-ECF9-E59A-A847-EB032F6E67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1" name="Oval 2444">
                    <a:extLst>
                      <a:ext uri="{FF2B5EF4-FFF2-40B4-BE49-F238E27FC236}">
                        <a16:creationId xmlns:a16="http://schemas.microsoft.com/office/drawing/2014/main" id="{2F71B248-703B-54DC-2A82-468A83673AA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2" name="Oval 2445">
                    <a:extLst>
                      <a:ext uri="{FF2B5EF4-FFF2-40B4-BE49-F238E27FC236}">
                        <a16:creationId xmlns:a16="http://schemas.microsoft.com/office/drawing/2014/main" id="{0558F602-0D9E-71A1-6190-D596BA0FD7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3" name="Oval 2446">
                    <a:extLst>
                      <a:ext uri="{FF2B5EF4-FFF2-40B4-BE49-F238E27FC236}">
                        <a16:creationId xmlns:a16="http://schemas.microsoft.com/office/drawing/2014/main" id="{3A110A55-B8B8-49F5-1F45-0A9CD5F093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4" name="Oval 2447">
                    <a:extLst>
                      <a:ext uri="{FF2B5EF4-FFF2-40B4-BE49-F238E27FC236}">
                        <a16:creationId xmlns:a16="http://schemas.microsoft.com/office/drawing/2014/main" id="{4F335F3A-EEEC-D1F4-8051-4917150AA4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5" name="Oval 2448">
                    <a:extLst>
                      <a:ext uri="{FF2B5EF4-FFF2-40B4-BE49-F238E27FC236}">
                        <a16:creationId xmlns:a16="http://schemas.microsoft.com/office/drawing/2014/main" id="{328B60E8-A180-54CD-FDBF-9A5D449A23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6" name="Oval 2449">
                    <a:extLst>
                      <a:ext uri="{FF2B5EF4-FFF2-40B4-BE49-F238E27FC236}">
                        <a16:creationId xmlns:a16="http://schemas.microsoft.com/office/drawing/2014/main" id="{95BCEDFC-DEA0-826A-E7E4-13A433C9D1D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7" name="Oval 2450">
                    <a:extLst>
                      <a:ext uri="{FF2B5EF4-FFF2-40B4-BE49-F238E27FC236}">
                        <a16:creationId xmlns:a16="http://schemas.microsoft.com/office/drawing/2014/main" id="{A3F13B1C-C0C2-39ED-77B5-7E1B95A0A0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8" name="Oval 2451">
                    <a:extLst>
                      <a:ext uri="{FF2B5EF4-FFF2-40B4-BE49-F238E27FC236}">
                        <a16:creationId xmlns:a16="http://schemas.microsoft.com/office/drawing/2014/main" id="{12BAA4B3-DFC8-1A61-1A34-4B551953B6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899" name="Oval 2452">
                    <a:extLst>
                      <a:ext uri="{FF2B5EF4-FFF2-40B4-BE49-F238E27FC236}">
                        <a16:creationId xmlns:a16="http://schemas.microsoft.com/office/drawing/2014/main" id="{F76F5AF2-D814-0A5A-EA65-DBD90D42A46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00" name="Oval 2453">
                    <a:extLst>
                      <a:ext uri="{FF2B5EF4-FFF2-40B4-BE49-F238E27FC236}">
                        <a16:creationId xmlns:a16="http://schemas.microsoft.com/office/drawing/2014/main" id="{483B5F4B-BC4F-88B6-8446-4892054737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01" name="Freeform 2454">
                    <a:extLst>
                      <a:ext uri="{FF2B5EF4-FFF2-40B4-BE49-F238E27FC236}">
                        <a16:creationId xmlns:a16="http://schemas.microsoft.com/office/drawing/2014/main" id="{3FB50140-6368-241A-1F00-888F7BD9BF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902" name="Oval 2455">
                    <a:extLst>
                      <a:ext uri="{FF2B5EF4-FFF2-40B4-BE49-F238E27FC236}">
                        <a16:creationId xmlns:a16="http://schemas.microsoft.com/office/drawing/2014/main" id="{D47638EF-C1A3-B868-41B0-3D39099F5B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03" name="Oval 2456">
                    <a:extLst>
                      <a:ext uri="{FF2B5EF4-FFF2-40B4-BE49-F238E27FC236}">
                        <a16:creationId xmlns:a16="http://schemas.microsoft.com/office/drawing/2014/main" id="{F49EE427-B176-583B-CA24-7B07FDA02E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04" name="Oval 2457">
                    <a:extLst>
                      <a:ext uri="{FF2B5EF4-FFF2-40B4-BE49-F238E27FC236}">
                        <a16:creationId xmlns:a16="http://schemas.microsoft.com/office/drawing/2014/main" id="{F30439FC-06BE-580E-46F0-30313A7478F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05" name="Oval 2458">
                    <a:extLst>
                      <a:ext uri="{FF2B5EF4-FFF2-40B4-BE49-F238E27FC236}">
                        <a16:creationId xmlns:a16="http://schemas.microsoft.com/office/drawing/2014/main" id="{E3720FA0-AA18-2047-81D7-36217A8D2D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906" name="Oval 2459">
                    <a:extLst>
                      <a:ext uri="{FF2B5EF4-FFF2-40B4-BE49-F238E27FC236}">
                        <a16:creationId xmlns:a16="http://schemas.microsoft.com/office/drawing/2014/main" id="{40F7D02E-2E9A-609B-1F65-EE98C9FC42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084" name="Freeform 2460">
                  <a:extLst>
                    <a:ext uri="{FF2B5EF4-FFF2-40B4-BE49-F238E27FC236}">
                      <a16:creationId xmlns:a16="http://schemas.microsoft.com/office/drawing/2014/main" id="{32289E13-F776-301A-D4B7-5E27BC9014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06" y="1030"/>
                  <a:ext cx="767" cy="371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085" name="Freeform 2461">
                  <a:extLst>
                    <a:ext uri="{FF2B5EF4-FFF2-40B4-BE49-F238E27FC236}">
                      <a16:creationId xmlns:a16="http://schemas.microsoft.com/office/drawing/2014/main" id="{D310B1B6-C54B-2CC4-DD88-833B1578A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3" y="1209"/>
                  <a:ext cx="252" cy="86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086" name="Freeform 2462">
                  <a:extLst>
                    <a:ext uri="{FF2B5EF4-FFF2-40B4-BE49-F238E27FC236}">
                      <a16:creationId xmlns:a16="http://schemas.microsoft.com/office/drawing/2014/main" id="{73B88041-949C-CEE1-626D-23B6DB9395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85" y="1266"/>
                  <a:ext cx="256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872" name="Freeform 2463">
                  <a:extLst>
                    <a:ext uri="{FF2B5EF4-FFF2-40B4-BE49-F238E27FC236}">
                      <a16:creationId xmlns:a16="http://schemas.microsoft.com/office/drawing/2014/main" id="{7B38A7AD-4A89-3BB2-013E-7EC124FF3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73" name="Freeform 2464">
                  <a:extLst>
                    <a:ext uri="{FF2B5EF4-FFF2-40B4-BE49-F238E27FC236}">
                      <a16:creationId xmlns:a16="http://schemas.microsoft.com/office/drawing/2014/main" id="{8CC44AFD-D84D-6769-3E10-D797AD156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0837" name="Group 2465">
                <a:extLst>
                  <a:ext uri="{FF2B5EF4-FFF2-40B4-BE49-F238E27FC236}">
                    <a16:creationId xmlns:a16="http://schemas.microsoft.com/office/drawing/2014/main" id="{62290620-73D6-090D-6469-D10AAC4ACF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29090" name="Freeform 2466">
                  <a:extLst>
                    <a:ext uri="{FF2B5EF4-FFF2-40B4-BE49-F238E27FC236}">
                      <a16:creationId xmlns:a16="http://schemas.microsoft.com/office/drawing/2014/main" id="{63592A8C-D90D-CDBD-1FEB-44C232BBAF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1915" y="410"/>
                  <a:ext cx="1202" cy="1301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091" name="Freeform 2467">
                  <a:extLst>
                    <a:ext uri="{FF2B5EF4-FFF2-40B4-BE49-F238E27FC236}">
                      <a16:creationId xmlns:a16="http://schemas.microsoft.com/office/drawing/2014/main" id="{3C5BE77A-7C6F-3138-0FCE-EE34E3FE9A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2" y="1099"/>
                  <a:ext cx="3320" cy="2874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0840" name="Group 2468">
                  <a:extLst>
                    <a:ext uri="{FF2B5EF4-FFF2-40B4-BE49-F238E27FC236}">
                      <a16:creationId xmlns:a16="http://schemas.microsoft.com/office/drawing/2014/main" id="{6306D58E-CD75-A580-0474-137BD3E95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0861" name="Group 2469">
                    <a:extLst>
                      <a:ext uri="{FF2B5EF4-FFF2-40B4-BE49-F238E27FC236}">
                        <a16:creationId xmlns:a16="http://schemas.microsoft.com/office/drawing/2014/main" id="{D59D6E90-0804-2EEE-A45E-C62407C7280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0866" name="Freeform 2470">
                      <a:extLst>
                        <a:ext uri="{FF2B5EF4-FFF2-40B4-BE49-F238E27FC236}">
                          <a16:creationId xmlns:a16="http://schemas.microsoft.com/office/drawing/2014/main" id="{778AAFDB-3964-1DCF-181C-45D1A38185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867" name="Freeform 2471">
                      <a:extLst>
                        <a:ext uri="{FF2B5EF4-FFF2-40B4-BE49-F238E27FC236}">
                          <a16:creationId xmlns:a16="http://schemas.microsoft.com/office/drawing/2014/main" id="{627C34CE-0B27-88F3-9460-1EF3C28AC1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0862" name="Freeform 2472">
                    <a:extLst>
                      <a:ext uri="{FF2B5EF4-FFF2-40B4-BE49-F238E27FC236}">
                        <a16:creationId xmlns:a16="http://schemas.microsoft.com/office/drawing/2014/main" id="{F7112593-67B2-E3AE-0BA7-4408B78D23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63" name="Freeform 2473">
                    <a:extLst>
                      <a:ext uri="{FF2B5EF4-FFF2-40B4-BE49-F238E27FC236}">
                        <a16:creationId xmlns:a16="http://schemas.microsoft.com/office/drawing/2014/main" id="{B5DDE1AD-CEEA-FBA7-674B-59294CF14B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64" name="Freeform 2474">
                    <a:extLst>
                      <a:ext uri="{FF2B5EF4-FFF2-40B4-BE49-F238E27FC236}">
                        <a16:creationId xmlns:a16="http://schemas.microsoft.com/office/drawing/2014/main" id="{2B9BC9B2-0B0F-A1F0-0995-EBE2C42585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865" name="Freeform 2475">
                    <a:extLst>
                      <a:ext uri="{FF2B5EF4-FFF2-40B4-BE49-F238E27FC236}">
                        <a16:creationId xmlns:a16="http://schemas.microsoft.com/office/drawing/2014/main" id="{FC0A8B46-D8BB-41BC-5000-3471404B34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9100" name="Freeform 2476">
                  <a:extLst>
                    <a:ext uri="{FF2B5EF4-FFF2-40B4-BE49-F238E27FC236}">
                      <a16:creationId xmlns:a16="http://schemas.microsoft.com/office/drawing/2014/main" id="{242D552B-1768-DFD7-7E04-EA4B72444D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28" y="404"/>
                  <a:ext cx="1179" cy="1308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842" name="Freeform 2477">
                  <a:extLst>
                    <a:ext uri="{FF2B5EF4-FFF2-40B4-BE49-F238E27FC236}">
                      <a16:creationId xmlns:a16="http://schemas.microsoft.com/office/drawing/2014/main" id="{D5AA51C8-EA44-143A-00E6-A026BE5A7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3" name="Freeform 2478">
                  <a:extLst>
                    <a:ext uri="{FF2B5EF4-FFF2-40B4-BE49-F238E27FC236}">
                      <a16:creationId xmlns:a16="http://schemas.microsoft.com/office/drawing/2014/main" id="{E2CE9B2A-7E96-49ED-1372-7FB9C05EB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4" name="Freeform 2479">
                  <a:extLst>
                    <a:ext uri="{FF2B5EF4-FFF2-40B4-BE49-F238E27FC236}">
                      <a16:creationId xmlns:a16="http://schemas.microsoft.com/office/drawing/2014/main" id="{20E21F88-0E9B-7E66-92AF-2FD88DA47F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5" name="Freeform 2480">
                  <a:extLst>
                    <a:ext uri="{FF2B5EF4-FFF2-40B4-BE49-F238E27FC236}">
                      <a16:creationId xmlns:a16="http://schemas.microsoft.com/office/drawing/2014/main" id="{C644B499-739E-A122-395E-614E676082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6" name="Freeform 2481">
                  <a:extLst>
                    <a:ext uri="{FF2B5EF4-FFF2-40B4-BE49-F238E27FC236}">
                      <a16:creationId xmlns:a16="http://schemas.microsoft.com/office/drawing/2014/main" id="{64544F26-C245-C738-7FBC-E1EF9EDCA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7" name="Freeform 2482">
                  <a:extLst>
                    <a:ext uri="{FF2B5EF4-FFF2-40B4-BE49-F238E27FC236}">
                      <a16:creationId xmlns:a16="http://schemas.microsoft.com/office/drawing/2014/main" id="{83160901-2D0D-EC46-6175-E23D538362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8" name="Freeform 2483">
                  <a:extLst>
                    <a:ext uri="{FF2B5EF4-FFF2-40B4-BE49-F238E27FC236}">
                      <a16:creationId xmlns:a16="http://schemas.microsoft.com/office/drawing/2014/main" id="{D1C3FE6A-7643-53B6-9B34-E362E110C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49" name="Freeform 2484">
                  <a:extLst>
                    <a:ext uri="{FF2B5EF4-FFF2-40B4-BE49-F238E27FC236}">
                      <a16:creationId xmlns:a16="http://schemas.microsoft.com/office/drawing/2014/main" id="{A1000767-327C-A1FD-07B5-D267BF519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0" name="Freeform 2485">
                  <a:extLst>
                    <a:ext uri="{FF2B5EF4-FFF2-40B4-BE49-F238E27FC236}">
                      <a16:creationId xmlns:a16="http://schemas.microsoft.com/office/drawing/2014/main" id="{2280A2A2-51A2-7494-8608-D8BA1A554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1" name="Freeform 2486">
                  <a:extLst>
                    <a:ext uri="{FF2B5EF4-FFF2-40B4-BE49-F238E27FC236}">
                      <a16:creationId xmlns:a16="http://schemas.microsoft.com/office/drawing/2014/main" id="{8ED1EEB5-AD2B-6160-A162-1DCC693D8B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2" name="Freeform 2487">
                  <a:extLst>
                    <a:ext uri="{FF2B5EF4-FFF2-40B4-BE49-F238E27FC236}">
                      <a16:creationId xmlns:a16="http://schemas.microsoft.com/office/drawing/2014/main" id="{273C8324-C4C0-B2BD-16DB-457973759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3" name="Freeform 2488">
                  <a:extLst>
                    <a:ext uri="{FF2B5EF4-FFF2-40B4-BE49-F238E27FC236}">
                      <a16:creationId xmlns:a16="http://schemas.microsoft.com/office/drawing/2014/main" id="{0E46ED09-0E19-521B-322A-39E2F51F57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4" name="Freeform 2489">
                  <a:extLst>
                    <a:ext uri="{FF2B5EF4-FFF2-40B4-BE49-F238E27FC236}">
                      <a16:creationId xmlns:a16="http://schemas.microsoft.com/office/drawing/2014/main" id="{1AC4FE0B-39A3-9C80-5735-F7863D665B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5" name="Freeform 2490">
                  <a:extLst>
                    <a:ext uri="{FF2B5EF4-FFF2-40B4-BE49-F238E27FC236}">
                      <a16:creationId xmlns:a16="http://schemas.microsoft.com/office/drawing/2014/main" id="{5A0D1753-F773-4043-1432-1A37BEE30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6" name="Freeform 2491">
                  <a:extLst>
                    <a:ext uri="{FF2B5EF4-FFF2-40B4-BE49-F238E27FC236}">
                      <a16:creationId xmlns:a16="http://schemas.microsoft.com/office/drawing/2014/main" id="{639AE3E1-4472-4290-02DD-8955AC8F4F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7" name="Freeform 2492">
                  <a:extLst>
                    <a:ext uri="{FF2B5EF4-FFF2-40B4-BE49-F238E27FC236}">
                      <a16:creationId xmlns:a16="http://schemas.microsoft.com/office/drawing/2014/main" id="{B43911F2-822A-0A59-F144-7A9D2316E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8" name="Freeform 2493">
                  <a:extLst>
                    <a:ext uri="{FF2B5EF4-FFF2-40B4-BE49-F238E27FC236}">
                      <a16:creationId xmlns:a16="http://schemas.microsoft.com/office/drawing/2014/main" id="{5E2A9412-44BB-4AF8-3C26-E3908DC624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59" name="Freeform 2494">
                  <a:extLst>
                    <a:ext uri="{FF2B5EF4-FFF2-40B4-BE49-F238E27FC236}">
                      <a16:creationId xmlns:a16="http://schemas.microsoft.com/office/drawing/2014/main" id="{9DDE8547-FE78-D32C-5DFA-424E367AA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60" name="Freeform 2495">
                  <a:extLst>
                    <a:ext uri="{FF2B5EF4-FFF2-40B4-BE49-F238E27FC236}">
                      <a16:creationId xmlns:a16="http://schemas.microsoft.com/office/drawing/2014/main" id="{2758C7F5-4ED8-ADA8-0A2D-55615BEFB9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9334" name="Group 2710">
            <a:extLst>
              <a:ext uri="{FF2B5EF4-FFF2-40B4-BE49-F238E27FC236}">
                <a16:creationId xmlns:a16="http://schemas.microsoft.com/office/drawing/2014/main" id="{47FB4776-F30B-1C7D-725D-82EBA83F69F4}"/>
              </a:ext>
            </a:extLst>
          </p:cNvPr>
          <p:cNvGrpSpPr>
            <a:grpSpLocks/>
          </p:cNvGrpSpPr>
          <p:nvPr/>
        </p:nvGrpSpPr>
        <p:grpSpPr bwMode="auto">
          <a:xfrm>
            <a:off x="5334000" y="3505200"/>
            <a:ext cx="2027238" cy="3124200"/>
            <a:chOff x="1075" y="526"/>
            <a:chExt cx="1567" cy="2695"/>
          </a:xfrm>
        </p:grpSpPr>
        <p:grpSp>
          <p:nvGrpSpPr>
            <p:cNvPr id="20662" name="Group 2711">
              <a:extLst>
                <a:ext uri="{FF2B5EF4-FFF2-40B4-BE49-F238E27FC236}">
                  <a16:creationId xmlns:a16="http://schemas.microsoft.com/office/drawing/2014/main" id="{F0DA46FF-90D8-A710-B077-C06B9733BDFA}"/>
                </a:ext>
              </a:extLst>
            </p:cNvPr>
            <p:cNvGrpSpPr>
              <a:grpSpLocks/>
            </p:cNvGrpSpPr>
            <p:nvPr/>
          </p:nvGrpSpPr>
          <p:grpSpPr bwMode="auto">
            <a:xfrm rot="-2014156">
              <a:off x="2160" y="2736"/>
              <a:ext cx="288" cy="484"/>
              <a:chOff x="3281" y="3360"/>
              <a:chExt cx="374" cy="647"/>
            </a:xfrm>
          </p:grpSpPr>
          <p:sp>
            <p:nvSpPr>
              <p:cNvPr id="29336" name="Freeform 2712">
                <a:extLst>
                  <a:ext uri="{FF2B5EF4-FFF2-40B4-BE49-F238E27FC236}">
                    <a16:creationId xmlns:a16="http://schemas.microsoft.com/office/drawing/2014/main" id="{0C0666FA-1622-E7F3-E127-734CD7792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7" y="3351"/>
                <a:ext cx="296" cy="502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0832" name="Freeform 2713">
                <a:extLst>
                  <a:ext uri="{FF2B5EF4-FFF2-40B4-BE49-F238E27FC236}">
                    <a16:creationId xmlns:a16="http://schemas.microsoft.com/office/drawing/2014/main" id="{F58F74A3-BD06-82A2-A7BD-4B222B017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1" y="3801"/>
                <a:ext cx="269" cy="206"/>
              </a:xfrm>
              <a:custGeom>
                <a:avLst/>
                <a:gdLst>
                  <a:gd name="T0" fmla="*/ 1 w 460"/>
                  <a:gd name="T1" fmla="*/ 1 h 372"/>
                  <a:gd name="T2" fmla="*/ 1 w 460"/>
                  <a:gd name="T3" fmla="*/ 1 h 372"/>
                  <a:gd name="T4" fmla="*/ 1 w 460"/>
                  <a:gd name="T5" fmla="*/ 1 h 372"/>
                  <a:gd name="T6" fmla="*/ 1 w 460"/>
                  <a:gd name="T7" fmla="*/ 1 h 372"/>
                  <a:gd name="T8" fmla="*/ 1 w 460"/>
                  <a:gd name="T9" fmla="*/ 1 h 372"/>
                  <a:gd name="T10" fmla="*/ 1 w 460"/>
                  <a:gd name="T11" fmla="*/ 1 h 372"/>
                  <a:gd name="T12" fmla="*/ 1 w 460"/>
                  <a:gd name="T13" fmla="*/ 1 h 372"/>
                  <a:gd name="T14" fmla="*/ 1 w 460"/>
                  <a:gd name="T15" fmla="*/ 1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663" name="Group 2714">
              <a:extLst>
                <a:ext uri="{FF2B5EF4-FFF2-40B4-BE49-F238E27FC236}">
                  <a16:creationId xmlns:a16="http://schemas.microsoft.com/office/drawing/2014/main" id="{8FDD0855-2964-6DBD-2036-2AFCB5919A0F}"/>
                </a:ext>
              </a:extLst>
            </p:cNvPr>
            <p:cNvGrpSpPr>
              <a:grpSpLocks/>
            </p:cNvGrpSpPr>
            <p:nvPr/>
          </p:nvGrpSpPr>
          <p:grpSpPr bwMode="auto">
            <a:xfrm rot="1190827">
              <a:off x="1378" y="2603"/>
              <a:ext cx="433" cy="618"/>
              <a:chOff x="2610" y="3453"/>
              <a:chExt cx="465" cy="603"/>
            </a:xfrm>
          </p:grpSpPr>
          <p:sp>
            <p:nvSpPr>
              <p:cNvPr id="20829" name="Freeform 2715">
                <a:extLst>
                  <a:ext uri="{FF2B5EF4-FFF2-40B4-BE49-F238E27FC236}">
                    <a16:creationId xmlns:a16="http://schemas.microsoft.com/office/drawing/2014/main" id="{EC744990-8F17-C526-7D01-437FF91F1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0" y="3773"/>
                <a:ext cx="322" cy="283"/>
              </a:xfrm>
              <a:custGeom>
                <a:avLst/>
                <a:gdLst>
                  <a:gd name="T0" fmla="*/ 1 w 550"/>
                  <a:gd name="T1" fmla="*/ 1 h 511"/>
                  <a:gd name="T2" fmla="*/ 1 w 550"/>
                  <a:gd name="T3" fmla="*/ 1 h 511"/>
                  <a:gd name="T4" fmla="*/ 1 w 550"/>
                  <a:gd name="T5" fmla="*/ 1 h 511"/>
                  <a:gd name="T6" fmla="*/ 1 w 550"/>
                  <a:gd name="T7" fmla="*/ 1 h 511"/>
                  <a:gd name="T8" fmla="*/ 1 w 550"/>
                  <a:gd name="T9" fmla="*/ 1 h 511"/>
                  <a:gd name="T10" fmla="*/ 1 w 550"/>
                  <a:gd name="T11" fmla="*/ 1 h 511"/>
                  <a:gd name="T12" fmla="*/ 1 w 550"/>
                  <a:gd name="T13" fmla="*/ 1 h 511"/>
                  <a:gd name="T14" fmla="*/ 1 w 550"/>
                  <a:gd name="T15" fmla="*/ 1 h 511"/>
                  <a:gd name="T16" fmla="*/ 1 w 550"/>
                  <a:gd name="T17" fmla="*/ 1 h 511"/>
                  <a:gd name="T18" fmla="*/ 1 w 550"/>
                  <a:gd name="T19" fmla="*/ 1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340" name="Freeform 2716">
                <a:extLst>
                  <a:ext uri="{FF2B5EF4-FFF2-40B4-BE49-F238E27FC236}">
                    <a16:creationId xmlns:a16="http://schemas.microsoft.com/office/drawing/2014/main" id="{022616A2-1D18-A139-22B6-C8F0089E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3453"/>
                <a:ext cx="323" cy="440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0664" name="Group 2717">
              <a:extLst>
                <a:ext uri="{FF2B5EF4-FFF2-40B4-BE49-F238E27FC236}">
                  <a16:creationId xmlns:a16="http://schemas.microsoft.com/office/drawing/2014/main" id="{4994438C-74A4-A37B-B386-406E6A4475FF}"/>
                </a:ext>
              </a:extLst>
            </p:cNvPr>
            <p:cNvGrpSpPr>
              <a:grpSpLocks/>
            </p:cNvGrpSpPr>
            <p:nvPr/>
          </p:nvGrpSpPr>
          <p:grpSpPr bwMode="auto">
            <a:xfrm rot="1190827" flipH="1">
              <a:off x="1273" y="1180"/>
              <a:ext cx="1369" cy="1680"/>
              <a:chOff x="-528" y="310"/>
              <a:chExt cx="3584" cy="3482"/>
            </a:xfrm>
          </p:grpSpPr>
          <p:sp>
            <p:nvSpPr>
              <p:cNvPr id="20726" name="Freeform 2718">
                <a:extLst>
                  <a:ext uri="{FF2B5EF4-FFF2-40B4-BE49-F238E27FC236}">
                    <a16:creationId xmlns:a16="http://schemas.microsoft.com/office/drawing/2014/main" id="{BAF3E097-2B30-ECAE-F6D5-54D5CF7D3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8" y="800"/>
                <a:ext cx="1208" cy="1608"/>
              </a:xfrm>
              <a:custGeom>
                <a:avLst/>
                <a:gdLst>
                  <a:gd name="T0" fmla="*/ 264 w 1208"/>
                  <a:gd name="T1" fmla="*/ 64 h 1608"/>
                  <a:gd name="T2" fmla="*/ 312 w 1208"/>
                  <a:gd name="T3" fmla="*/ 256 h 1608"/>
                  <a:gd name="T4" fmla="*/ 504 w 1208"/>
                  <a:gd name="T5" fmla="*/ 592 h 1608"/>
                  <a:gd name="T6" fmla="*/ 648 w 1208"/>
                  <a:gd name="T7" fmla="*/ 784 h 1608"/>
                  <a:gd name="T8" fmla="*/ 1032 w 1208"/>
                  <a:gd name="T9" fmla="*/ 928 h 1608"/>
                  <a:gd name="T10" fmla="*/ 1176 w 1208"/>
                  <a:gd name="T11" fmla="*/ 1024 h 1608"/>
                  <a:gd name="T12" fmla="*/ 1176 w 1208"/>
                  <a:gd name="T13" fmla="*/ 1072 h 1608"/>
                  <a:gd name="T14" fmla="*/ 1176 w 1208"/>
                  <a:gd name="T15" fmla="*/ 1216 h 1608"/>
                  <a:gd name="T16" fmla="*/ 1176 w 1208"/>
                  <a:gd name="T17" fmla="*/ 1264 h 1608"/>
                  <a:gd name="T18" fmla="*/ 984 w 1208"/>
                  <a:gd name="T19" fmla="*/ 1456 h 1608"/>
                  <a:gd name="T20" fmla="*/ 888 w 1208"/>
                  <a:gd name="T21" fmla="*/ 1552 h 1608"/>
                  <a:gd name="T22" fmla="*/ 648 w 1208"/>
                  <a:gd name="T23" fmla="*/ 1600 h 1608"/>
                  <a:gd name="T24" fmla="*/ 408 w 1208"/>
                  <a:gd name="T25" fmla="*/ 1504 h 1608"/>
                  <a:gd name="T26" fmla="*/ 264 w 1208"/>
                  <a:gd name="T27" fmla="*/ 1264 h 1608"/>
                  <a:gd name="T28" fmla="*/ 216 w 1208"/>
                  <a:gd name="T29" fmla="*/ 1024 h 1608"/>
                  <a:gd name="T30" fmla="*/ 24 w 1208"/>
                  <a:gd name="T31" fmla="*/ 592 h 1608"/>
                  <a:gd name="T32" fmla="*/ 72 w 1208"/>
                  <a:gd name="T33" fmla="*/ 448 h 1608"/>
                  <a:gd name="T34" fmla="*/ 216 w 1208"/>
                  <a:gd name="T35" fmla="*/ 64 h 1608"/>
                  <a:gd name="T36" fmla="*/ 264 w 1208"/>
                  <a:gd name="T37" fmla="*/ 64 h 1608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208" h="1608">
                    <a:moveTo>
                      <a:pt x="264" y="64"/>
                    </a:moveTo>
                    <a:cubicBezTo>
                      <a:pt x="280" y="96"/>
                      <a:pt x="272" y="168"/>
                      <a:pt x="312" y="256"/>
                    </a:cubicBezTo>
                    <a:cubicBezTo>
                      <a:pt x="352" y="344"/>
                      <a:pt x="448" y="504"/>
                      <a:pt x="504" y="592"/>
                    </a:cubicBezTo>
                    <a:cubicBezTo>
                      <a:pt x="560" y="680"/>
                      <a:pt x="560" y="728"/>
                      <a:pt x="648" y="784"/>
                    </a:cubicBezTo>
                    <a:cubicBezTo>
                      <a:pt x="736" y="840"/>
                      <a:pt x="944" y="888"/>
                      <a:pt x="1032" y="928"/>
                    </a:cubicBezTo>
                    <a:cubicBezTo>
                      <a:pt x="1120" y="968"/>
                      <a:pt x="1152" y="1000"/>
                      <a:pt x="1176" y="1024"/>
                    </a:cubicBezTo>
                    <a:cubicBezTo>
                      <a:pt x="1200" y="1048"/>
                      <a:pt x="1176" y="1040"/>
                      <a:pt x="1176" y="1072"/>
                    </a:cubicBezTo>
                    <a:cubicBezTo>
                      <a:pt x="1176" y="1104"/>
                      <a:pt x="1176" y="1184"/>
                      <a:pt x="1176" y="1216"/>
                    </a:cubicBezTo>
                    <a:cubicBezTo>
                      <a:pt x="1176" y="1248"/>
                      <a:pt x="1208" y="1224"/>
                      <a:pt x="1176" y="1264"/>
                    </a:cubicBezTo>
                    <a:cubicBezTo>
                      <a:pt x="1144" y="1304"/>
                      <a:pt x="1032" y="1408"/>
                      <a:pt x="984" y="1456"/>
                    </a:cubicBezTo>
                    <a:cubicBezTo>
                      <a:pt x="936" y="1504"/>
                      <a:pt x="944" y="1528"/>
                      <a:pt x="888" y="1552"/>
                    </a:cubicBezTo>
                    <a:cubicBezTo>
                      <a:pt x="832" y="1576"/>
                      <a:pt x="728" y="1608"/>
                      <a:pt x="648" y="1600"/>
                    </a:cubicBezTo>
                    <a:cubicBezTo>
                      <a:pt x="568" y="1592"/>
                      <a:pt x="472" y="1560"/>
                      <a:pt x="408" y="1504"/>
                    </a:cubicBezTo>
                    <a:cubicBezTo>
                      <a:pt x="344" y="1448"/>
                      <a:pt x="296" y="1344"/>
                      <a:pt x="264" y="1264"/>
                    </a:cubicBezTo>
                    <a:cubicBezTo>
                      <a:pt x="232" y="1184"/>
                      <a:pt x="256" y="1136"/>
                      <a:pt x="216" y="1024"/>
                    </a:cubicBezTo>
                    <a:cubicBezTo>
                      <a:pt x="176" y="912"/>
                      <a:pt x="48" y="688"/>
                      <a:pt x="24" y="592"/>
                    </a:cubicBezTo>
                    <a:cubicBezTo>
                      <a:pt x="0" y="496"/>
                      <a:pt x="40" y="536"/>
                      <a:pt x="72" y="448"/>
                    </a:cubicBezTo>
                    <a:cubicBezTo>
                      <a:pt x="104" y="360"/>
                      <a:pt x="184" y="128"/>
                      <a:pt x="216" y="64"/>
                    </a:cubicBezTo>
                    <a:cubicBezTo>
                      <a:pt x="248" y="0"/>
                      <a:pt x="248" y="32"/>
                      <a:pt x="264" y="64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27" name="Freeform 2719">
                <a:extLst>
                  <a:ext uri="{FF2B5EF4-FFF2-40B4-BE49-F238E27FC236}">
                    <a16:creationId xmlns:a16="http://schemas.microsoft.com/office/drawing/2014/main" id="{CCD79508-528E-8A6B-E682-DE43E62E8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10"/>
                <a:ext cx="2907" cy="3482"/>
              </a:xfrm>
              <a:custGeom>
                <a:avLst/>
                <a:gdLst>
                  <a:gd name="T0" fmla="*/ 2378 w 2907"/>
                  <a:gd name="T1" fmla="*/ 517 h 3482"/>
                  <a:gd name="T2" fmla="*/ 2376 w 2907"/>
                  <a:gd name="T3" fmla="*/ 74 h 3482"/>
                  <a:gd name="T4" fmla="*/ 2328 w 2907"/>
                  <a:gd name="T5" fmla="*/ 74 h 3482"/>
                  <a:gd name="T6" fmla="*/ 2088 w 2907"/>
                  <a:gd name="T7" fmla="*/ 74 h 3482"/>
                  <a:gd name="T8" fmla="*/ 1848 w 2907"/>
                  <a:gd name="T9" fmla="*/ 122 h 3482"/>
                  <a:gd name="T10" fmla="*/ 1512 w 2907"/>
                  <a:gd name="T11" fmla="*/ 266 h 3482"/>
                  <a:gd name="T12" fmla="*/ 1128 w 2907"/>
                  <a:gd name="T13" fmla="*/ 602 h 3482"/>
                  <a:gd name="T14" fmla="*/ 936 w 2907"/>
                  <a:gd name="T15" fmla="*/ 890 h 3482"/>
                  <a:gd name="T16" fmla="*/ 984 w 2907"/>
                  <a:gd name="T17" fmla="*/ 1178 h 3482"/>
                  <a:gd name="T18" fmla="*/ 840 w 2907"/>
                  <a:gd name="T19" fmla="*/ 1418 h 3482"/>
                  <a:gd name="T20" fmla="*/ 552 w 2907"/>
                  <a:gd name="T21" fmla="*/ 1802 h 3482"/>
                  <a:gd name="T22" fmla="*/ 264 w 2907"/>
                  <a:gd name="T23" fmla="*/ 2426 h 3482"/>
                  <a:gd name="T24" fmla="*/ 24 w 2907"/>
                  <a:gd name="T25" fmla="*/ 3002 h 3482"/>
                  <a:gd name="T26" fmla="*/ 120 w 2907"/>
                  <a:gd name="T27" fmla="*/ 3050 h 3482"/>
                  <a:gd name="T28" fmla="*/ 456 w 2907"/>
                  <a:gd name="T29" fmla="*/ 3242 h 3482"/>
                  <a:gd name="T30" fmla="*/ 792 w 2907"/>
                  <a:gd name="T31" fmla="*/ 3434 h 3482"/>
                  <a:gd name="T32" fmla="*/ 1224 w 2907"/>
                  <a:gd name="T33" fmla="*/ 3482 h 3482"/>
                  <a:gd name="T34" fmla="*/ 1560 w 2907"/>
                  <a:gd name="T35" fmla="*/ 3434 h 3482"/>
                  <a:gd name="T36" fmla="*/ 1896 w 2907"/>
                  <a:gd name="T37" fmla="*/ 3338 h 3482"/>
                  <a:gd name="T38" fmla="*/ 2136 w 2907"/>
                  <a:gd name="T39" fmla="*/ 3338 h 3482"/>
                  <a:gd name="T40" fmla="*/ 2088 w 2907"/>
                  <a:gd name="T41" fmla="*/ 3242 h 3482"/>
                  <a:gd name="T42" fmla="*/ 1992 w 2907"/>
                  <a:gd name="T43" fmla="*/ 2906 h 3482"/>
                  <a:gd name="T44" fmla="*/ 1800 w 2907"/>
                  <a:gd name="T45" fmla="*/ 1946 h 3482"/>
                  <a:gd name="T46" fmla="*/ 1721 w 2907"/>
                  <a:gd name="T47" fmla="*/ 1467 h 3482"/>
                  <a:gd name="T48" fmla="*/ 1848 w 2907"/>
                  <a:gd name="T49" fmla="*/ 1706 h 3482"/>
                  <a:gd name="T50" fmla="*/ 2040 w 2907"/>
                  <a:gd name="T51" fmla="*/ 1994 h 3482"/>
                  <a:gd name="T52" fmla="*/ 2376 w 2907"/>
                  <a:gd name="T53" fmla="*/ 2186 h 3482"/>
                  <a:gd name="T54" fmla="*/ 2664 w 2907"/>
                  <a:gd name="T55" fmla="*/ 2138 h 3482"/>
                  <a:gd name="T56" fmla="*/ 2760 w 2907"/>
                  <a:gd name="T57" fmla="*/ 2042 h 3482"/>
                  <a:gd name="T58" fmla="*/ 2856 w 2907"/>
                  <a:gd name="T59" fmla="*/ 2042 h 3482"/>
                  <a:gd name="T60" fmla="*/ 2856 w 2907"/>
                  <a:gd name="T61" fmla="*/ 1946 h 3482"/>
                  <a:gd name="T62" fmla="*/ 2904 w 2907"/>
                  <a:gd name="T63" fmla="*/ 1802 h 3482"/>
                  <a:gd name="T64" fmla="*/ 2840 w 2907"/>
                  <a:gd name="T65" fmla="*/ 1751 h 3482"/>
                  <a:gd name="T66" fmla="*/ 2735 w 2907"/>
                  <a:gd name="T67" fmla="*/ 1637 h 3482"/>
                  <a:gd name="T68" fmla="*/ 2232 w 2907"/>
                  <a:gd name="T69" fmla="*/ 1370 h 3482"/>
                  <a:gd name="T70" fmla="*/ 2094 w 2907"/>
                  <a:gd name="T71" fmla="*/ 1256 h 3482"/>
                  <a:gd name="T72" fmla="*/ 2069 w 2907"/>
                  <a:gd name="T73" fmla="*/ 1215 h 3482"/>
                  <a:gd name="T74" fmla="*/ 2088 w 2907"/>
                  <a:gd name="T75" fmla="*/ 1178 h 3482"/>
                  <a:gd name="T76" fmla="*/ 2376 w 2907"/>
                  <a:gd name="T77" fmla="*/ 1082 h 3482"/>
                  <a:gd name="T78" fmla="*/ 2273 w 2907"/>
                  <a:gd name="T79" fmla="*/ 1061 h 3482"/>
                  <a:gd name="T80" fmla="*/ 2394 w 2907"/>
                  <a:gd name="T81" fmla="*/ 1020 h 3482"/>
                  <a:gd name="T82" fmla="*/ 2240 w 2907"/>
                  <a:gd name="T83" fmla="*/ 1036 h 3482"/>
                  <a:gd name="T84" fmla="*/ 2305 w 2907"/>
                  <a:gd name="T85" fmla="*/ 874 h 3482"/>
                  <a:gd name="T86" fmla="*/ 2378 w 2907"/>
                  <a:gd name="T87" fmla="*/ 818 h 3482"/>
                  <a:gd name="T88" fmla="*/ 2427 w 2907"/>
                  <a:gd name="T89" fmla="*/ 761 h 3482"/>
                  <a:gd name="T90" fmla="*/ 2330 w 2907"/>
                  <a:gd name="T91" fmla="*/ 1020 h 3482"/>
                  <a:gd name="T92" fmla="*/ 2712 w 2907"/>
                  <a:gd name="T93" fmla="*/ 410 h 3482"/>
                  <a:gd name="T94" fmla="*/ 2712 w 2907"/>
                  <a:gd name="T95" fmla="*/ 362 h 3482"/>
                  <a:gd name="T96" fmla="*/ 2616 w 2907"/>
                  <a:gd name="T97" fmla="*/ 314 h 3482"/>
                  <a:gd name="T98" fmla="*/ 2378 w 2907"/>
                  <a:gd name="T99" fmla="*/ 517 h 348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907" h="3482">
                    <a:moveTo>
                      <a:pt x="2378" y="517"/>
                    </a:moveTo>
                    <a:cubicBezTo>
                      <a:pt x="2338" y="477"/>
                      <a:pt x="2384" y="148"/>
                      <a:pt x="2376" y="74"/>
                    </a:cubicBezTo>
                    <a:cubicBezTo>
                      <a:pt x="2368" y="0"/>
                      <a:pt x="2376" y="74"/>
                      <a:pt x="2328" y="74"/>
                    </a:cubicBezTo>
                    <a:cubicBezTo>
                      <a:pt x="2280" y="74"/>
                      <a:pt x="2168" y="66"/>
                      <a:pt x="2088" y="74"/>
                    </a:cubicBezTo>
                    <a:cubicBezTo>
                      <a:pt x="2008" y="82"/>
                      <a:pt x="1944" y="90"/>
                      <a:pt x="1848" y="122"/>
                    </a:cubicBezTo>
                    <a:cubicBezTo>
                      <a:pt x="1752" y="154"/>
                      <a:pt x="1632" y="186"/>
                      <a:pt x="1512" y="266"/>
                    </a:cubicBezTo>
                    <a:cubicBezTo>
                      <a:pt x="1392" y="346"/>
                      <a:pt x="1224" y="498"/>
                      <a:pt x="1128" y="602"/>
                    </a:cubicBezTo>
                    <a:cubicBezTo>
                      <a:pt x="1032" y="706"/>
                      <a:pt x="960" y="794"/>
                      <a:pt x="936" y="890"/>
                    </a:cubicBezTo>
                    <a:cubicBezTo>
                      <a:pt x="912" y="986"/>
                      <a:pt x="1000" y="1090"/>
                      <a:pt x="984" y="1178"/>
                    </a:cubicBezTo>
                    <a:cubicBezTo>
                      <a:pt x="968" y="1266"/>
                      <a:pt x="912" y="1314"/>
                      <a:pt x="840" y="1418"/>
                    </a:cubicBezTo>
                    <a:cubicBezTo>
                      <a:pt x="768" y="1522"/>
                      <a:pt x="648" y="1634"/>
                      <a:pt x="552" y="1802"/>
                    </a:cubicBezTo>
                    <a:cubicBezTo>
                      <a:pt x="456" y="1970"/>
                      <a:pt x="352" y="2226"/>
                      <a:pt x="264" y="2426"/>
                    </a:cubicBezTo>
                    <a:cubicBezTo>
                      <a:pt x="176" y="2626"/>
                      <a:pt x="48" y="2898"/>
                      <a:pt x="24" y="3002"/>
                    </a:cubicBezTo>
                    <a:cubicBezTo>
                      <a:pt x="0" y="3106"/>
                      <a:pt x="48" y="3010"/>
                      <a:pt x="120" y="3050"/>
                    </a:cubicBezTo>
                    <a:cubicBezTo>
                      <a:pt x="192" y="3090"/>
                      <a:pt x="344" y="3178"/>
                      <a:pt x="456" y="3242"/>
                    </a:cubicBezTo>
                    <a:cubicBezTo>
                      <a:pt x="568" y="3306"/>
                      <a:pt x="664" y="3394"/>
                      <a:pt x="792" y="3434"/>
                    </a:cubicBezTo>
                    <a:cubicBezTo>
                      <a:pt x="920" y="3474"/>
                      <a:pt x="1096" y="3482"/>
                      <a:pt x="1224" y="3482"/>
                    </a:cubicBezTo>
                    <a:cubicBezTo>
                      <a:pt x="1352" y="3482"/>
                      <a:pt x="1448" y="3458"/>
                      <a:pt x="1560" y="3434"/>
                    </a:cubicBezTo>
                    <a:cubicBezTo>
                      <a:pt x="1672" y="3410"/>
                      <a:pt x="1800" y="3354"/>
                      <a:pt x="1896" y="3338"/>
                    </a:cubicBezTo>
                    <a:cubicBezTo>
                      <a:pt x="1992" y="3322"/>
                      <a:pt x="2104" y="3354"/>
                      <a:pt x="2136" y="3338"/>
                    </a:cubicBezTo>
                    <a:cubicBezTo>
                      <a:pt x="2168" y="3322"/>
                      <a:pt x="2112" y="3314"/>
                      <a:pt x="2088" y="3242"/>
                    </a:cubicBezTo>
                    <a:cubicBezTo>
                      <a:pt x="2064" y="3170"/>
                      <a:pt x="2040" y="3122"/>
                      <a:pt x="1992" y="2906"/>
                    </a:cubicBezTo>
                    <a:cubicBezTo>
                      <a:pt x="1944" y="2690"/>
                      <a:pt x="1845" y="2186"/>
                      <a:pt x="1800" y="1946"/>
                    </a:cubicBezTo>
                    <a:cubicBezTo>
                      <a:pt x="1755" y="1706"/>
                      <a:pt x="1713" y="1507"/>
                      <a:pt x="1721" y="1467"/>
                    </a:cubicBezTo>
                    <a:cubicBezTo>
                      <a:pt x="1729" y="1427"/>
                      <a:pt x="1795" y="1618"/>
                      <a:pt x="1848" y="1706"/>
                    </a:cubicBezTo>
                    <a:cubicBezTo>
                      <a:pt x="1901" y="1794"/>
                      <a:pt x="1952" y="1914"/>
                      <a:pt x="2040" y="1994"/>
                    </a:cubicBezTo>
                    <a:cubicBezTo>
                      <a:pt x="2128" y="2074"/>
                      <a:pt x="2272" y="2162"/>
                      <a:pt x="2376" y="2186"/>
                    </a:cubicBezTo>
                    <a:cubicBezTo>
                      <a:pt x="2480" y="2210"/>
                      <a:pt x="2600" y="2162"/>
                      <a:pt x="2664" y="2138"/>
                    </a:cubicBezTo>
                    <a:cubicBezTo>
                      <a:pt x="2728" y="2114"/>
                      <a:pt x="2728" y="2058"/>
                      <a:pt x="2760" y="2042"/>
                    </a:cubicBezTo>
                    <a:cubicBezTo>
                      <a:pt x="2792" y="2026"/>
                      <a:pt x="2840" y="2058"/>
                      <a:pt x="2856" y="2042"/>
                    </a:cubicBezTo>
                    <a:cubicBezTo>
                      <a:pt x="2872" y="2026"/>
                      <a:pt x="2848" y="1986"/>
                      <a:pt x="2856" y="1946"/>
                    </a:cubicBezTo>
                    <a:cubicBezTo>
                      <a:pt x="2864" y="1906"/>
                      <a:pt x="2907" y="1834"/>
                      <a:pt x="2904" y="1802"/>
                    </a:cubicBezTo>
                    <a:cubicBezTo>
                      <a:pt x="2901" y="1770"/>
                      <a:pt x="2868" y="1778"/>
                      <a:pt x="2840" y="1751"/>
                    </a:cubicBezTo>
                    <a:cubicBezTo>
                      <a:pt x="2812" y="1724"/>
                      <a:pt x="2836" y="1700"/>
                      <a:pt x="2735" y="1637"/>
                    </a:cubicBezTo>
                    <a:cubicBezTo>
                      <a:pt x="2634" y="1574"/>
                      <a:pt x="2339" y="1433"/>
                      <a:pt x="2232" y="1370"/>
                    </a:cubicBezTo>
                    <a:cubicBezTo>
                      <a:pt x="2125" y="1307"/>
                      <a:pt x="2121" y="1282"/>
                      <a:pt x="2094" y="1256"/>
                    </a:cubicBezTo>
                    <a:cubicBezTo>
                      <a:pt x="2067" y="1230"/>
                      <a:pt x="2070" y="1228"/>
                      <a:pt x="2069" y="1215"/>
                    </a:cubicBezTo>
                    <a:cubicBezTo>
                      <a:pt x="2068" y="1202"/>
                      <a:pt x="2037" y="1200"/>
                      <a:pt x="2088" y="1178"/>
                    </a:cubicBezTo>
                    <a:cubicBezTo>
                      <a:pt x="2139" y="1156"/>
                      <a:pt x="2345" y="1101"/>
                      <a:pt x="2376" y="1082"/>
                    </a:cubicBezTo>
                    <a:cubicBezTo>
                      <a:pt x="2407" y="1063"/>
                      <a:pt x="2270" y="1071"/>
                      <a:pt x="2273" y="1061"/>
                    </a:cubicBezTo>
                    <a:cubicBezTo>
                      <a:pt x="2276" y="1051"/>
                      <a:pt x="2399" y="1024"/>
                      <a:pt x="2394" y="1020"/>
                    </a:cubicBezTo>
                    <a:cubicBezTo>
                      <a:pt x="2389" y="1016"/>
                      <a:pt x="2255" y="1060"/>
                      <a:pt x="2240" y="1036"/>
                    </a:cubicBezTo>
                    <a:cubicBezTo>
                      <a:pt x="2225" y="1012"/>
                      <a:pt x="2282" y="910"/>
                      <a:pt x="2305" y="874"/>
                    </a:cubicBezTo>
                    <a:cubicBezTo>
                      <a:pt x="2328" y="838"/>
                      <a:pt x="2358" y="837"/>
                      <a:pt x="2378" y="818"/>
                    </a:cubicBezTo>
                    <a:cubicBezTo>
                      <a:pt x="2398" y="799"/>
                      <a:pt x="2435" y="727"/>
                      <a:pt x="2427" y="761"/>
                    </a:cubicBezTo>
                    <a:cubicBezTo>
                      <a:pt x="2419" y="795"/>
                      <a:pt x="2283" y="1078"/>
                      <a:pt x="2330" y="1020"/>
                    </a:cubicBezTo>
                    <a:cubicBezTo>
                      <a:pt x="2377" y="962"/>
                      <a:pt x="2648" y="520"/>
                      <a:pt x="2712" y="410"/>
                    </a:cubicBezTo>
                    <a:cubicBezTo>
                      <a:pt x="2776" y="300"/>
                      <a:pt x="2728" y="378"/>
                      <a:pt x="2712" y="362"/>
                    </a:cubicBezTo>
                    <a:cubicBezTo>
                      <a:pt x="2696" y="346"/>
                      <a:pt x="2672" y="288"/>
                      <a:pt x="2616" y="314"/>
                    </a:cubicBezTo>
                    <a:cubicBezTo>
                      <a:pt x="2560" y="340"/>
                      <a:pt x="2418" y="557"/>
                      <a:pt x="2378" y="517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0728" name="Group 2720">
                <a:extLst>
                  <a:ext uri="{FF2B5EF4-FFF2-40B4-BE49-F238E27FC236}">
                    <a16:creationId xmlns:a16="http://schemas.microsoft.com/office/drawing/2014/main" id="{FC9D6C04-C7FD-7BF8-9478-F458A68FCB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1" y="360"/>
                <a:ext cx="2961" cy="2891"/>
                <a:chOff x="41" y="360"/>
                <a:chExt cx="2961" cy="2891"/>
              </a:xfrm>
            </p:grpSpPr>
            <p:sp>
              <p:nvSpPr>
                <p:cNvPr id="20804" name="Freeform 2721">
                  <a:extLst>
                    <a:ext uri="{FF2B5EF4-FFF2-40B4-BE49-F238E27FC236}">
                      <a16:creationId xmlns:a16="http://schemas.microsoft.com/office/drawing/2014/main" id="{804E52E3-5D76-057B-D540-30176EF27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" y="1440"/>
                  <a:ext cx="486" cy="369"/>
                </a:xfrm>
                <a:custGeom>
                  <a:avLst/>
                  <a:gdLst>
                    <a:gd name="T0" fmla="*/ 406 w 486"/>
                    <a:gd name="T1" fmla="*/ 56 h 369"/>
                    <a:gd name="T2" fmla="*/ 406 w 486"/>
                    <a:gd name="T3" fmla="*/ 8 h 369"/>
                    <a:gd name="T4" fmla="*/ 166 w 486"/>
                    <a:gd name="T5" fmla="*/ 56 h 369"/>
                    <a:gd name="T6" fmla="*/ 22 w 486"/>
                    <a:gd name="T7" fmla="*/ 152 h 369"/>
                    <a:gd name="T8" fmla="*/ 118 w 486"/>
                    <a:gd name="T9" fmla="*/ 200 h 369"/>
                    <a:gd name="T10" fmla="*/ 22 w 486"/>
                    <a:gd name="T11" fmla="*/ 296 h 369"/>
                    <a:gd name="T12" fmla="*/ 32 w 486"/>
                    <a:gd name="T13" fmla="*/ 369 h 369"/>
                    <a:gd name="T14" fmla="*/ 214 w 486"/>
                    <a:gd name="T15" fmla="*/ 296 h 369"/>
                    <a:gd name="T16" fmla="*/ 454 w 486"/>
                    <a:gd name="T17" fmla="*/ 104 h 369"/>
                    <a:gd name="T18" fmla="*/ 406 w 486"/>
                    <a:gd name="T19" fmla="*/ 8 h 369"/>
                    <a:gd name="T20" fmla="*/ 406 w 486"/>
                    <a:gd name="T21" fmla="*/ 56 h 369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486" h="369">
                      <a:moveTo>
                        <a:pt x="406" y="56"/>
                      </a:moveTo>
                      <a:cubicBezTo>
                        <a:pt x="406" y="56"/>
                        <a:pt x="446" y="8"/>
                        <a:pt x="406" y="8"/>
                      </a:cubicBezTo>
                      <a:cubicBezTo>
                        <a:pt x="366" y="8"/>
                        <a:pt x="230" y="32"/>
                        <a:pt x="166" y="56"/>
                      </a:cubicBezTo>
                      <a:cubicBezTo>
                        <a:pt x="102" y="80"/>
                        <a:pt x="30" y="128"/>
                        <a:pt x="22" y="152"/>
                      </a:cubicBezTo>
                      <a:cubicBezTo>
                        <a:pt x="14" y="176"/>
                        <a:pt x="118" y="176"/>
                        <a:pt x="118" y="200"/>
                      </a:cubicBezTo>
                      <a:cubicBezTo>
                        <a:pt x="118" y="224"/>
                        <a:pt x="36" y="268"/>
                        <a:pt x="22" y="296"/>
                      </a:cubicBezTo>
                      <a:cubicBezTo>
                        <a:pt x="8" y="324"/>
                        <a:pt x="0" y="369"/>
                        <a:pt x="32" y="369"/>
                      </a:cubicBezTo>
                      <a:cubicBezTo>
                        <a:pt x="64" y="369"/>
                        <a:pt x="144" y="340"/>
                        <a:pt x="214" y="296"/>
                      </a:cubicBezTo>
                      <a:cubicBezTo>
                        <a:pt x="284" y="252"/>
                        <a:pt x="422" y="152"/>
                        <a:pt x="454" y="104"/>
                      </a:cubicBezTo>
                      <a:cubicBezTo>
                        <a:pt x="486" y="56"/>
                        <a:pt x="414" y="16"/>
                        <a:pt x="406" y="8"/>
                      </a:cubicBezTo>
                      <a:cubicBezTo>
                        <a:pt x="398" y="0"/>
                        <a:pt x="406" y="56"/>
                        <a:pt x="406" y="56"/>
                      </a:cubicBezTo>
                      <a:close/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05" name="Freeform 2722">
                  <a:extLst>
                    <a:ext uri="{FF2B5EF4-FFF2-40B4-BE49-F238E27FC236}">
                      <a16:creationId xmlns:a16="http://schemas.microsoft.com/office/drawing/2014/main" id="{29F0DA2F-1C4A-8767-8766-6E90F5227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18" y="360"/>
                  <a:ext cx="855" cy="1206"/>
                </a:xfrm>
                <a:custGeom>
                  <a:avLst/>
                  <a:gdLst>
                    <a:gd name="T0" fmla="*/ 166 w 855"/>
                    <a:gd name="T1" fmla="*/ 24 h 1206"/>
                    <a:gd name="T2" fmla="*/ 213 w 855"/>
                    <a:gd name="T3" fmla="*/ 159 h 1206"/>
                    <a:gd name="T4" fmla="*/ 148 w 855"/>
                    <a:gd name="T5" fmla="*/ 394 h 1206"/>
                    <a:gd name="T6" fmla="*/ 22 w 855"/>
                    <a:gd name="T7" fmla="*/ 552 h 1206"/>
                    <a:gd name="T8" fmla="*/ 18 w 855"/>
                    <a:gd name="T9" fmla="*/ 792 h 1206"/>
                    <a:gd name="T10" fmla="*/ 34 w 855"/>
                    <a:gd name="T11" fmla="*/ 995 h 1206"/>
                    <a:gd name="T12" fmla="*/ 118 w 855"/>
                    <a:gd name="T13" fmla="*/ 1176 h 1206"/>
                    <a:gd name="T14" fmla="*/ 166 w 855"/>
                    <a:gd name="T15" fmla="*/ 1176 h 1206"/>
                    <a:gd name="T16" fmla="*/ 454 w 855"/>
                    <a:gd name="T17" fmla="*/ 1080 h 1206"/>
                    <a:gd name="T18" fmla="*/ 502 w 855"/>
                    <a:gd name="T19" fmla="*/ 1032 h 1206"/>
                    <a:gd name="T20" fmla="*/ 598 w 855"/>
                    <a:gd name="T21" fmla="*/ 744 h 1206"/>
                    <a:gd name="T22" fmla="*/ 694 w 855"/>
                    <a:gd name="T23" fmla="*/ 504 h 1206"/>
                    <a:gd name="T24" fmla="*/ 838 w 855"/>
                    <a:gd name="T25" fmla="*/ 360 h 1206"/>
                    <a:gd name="T26" fmla="*/ 797 w 855"/>
                    <a:gd name="T27" fmla="*/ 330 h 1206"/>
                    <a:gd name="T28" fmla="*/ 790 w 855"/>
                    <a:gd name="T29" fmla="*/ 312 h 1206"/>
                    <a:gd name="T30" fmla="*/ 586 w 855"/>
                    <a:gd name="T31" fmla="*/ 516 h 1206"/>
                    <a:gd name="T32" fmla="*/ 456 w 855"/>
                    <a:gd name="T33" fmla="*/ 719 h 1206"/>
                    <a:gd name="T34" fmla="*/ 415 w 855"/>
                    <a:gd name="T35" fmla="*/ 727 h 1206"/>
                    <a:gd name="T36" fmla="*/ 302 w 855"/>
                    <a:gd name="T37" fmla="*/ 630 h 1206"/>
                    <a:gd name="T38" fmla="*/ 342 w 855"/>
                    <a:gd name="T39" fmla="*/ 427 h 1206"/>
                    <a:gd name="T40" fmla="*/ 310 w 855"/>
                    <a:gd name="T41" fmla="*/ 72 h 1206"/>
                    <a:gd name="T42" fmla="*/ 310 w 855"/>
                    <a:gd name="T43" fmla="*/ 24 h 1206"/>
                    <a:gd name="T44" fmla="*/ 166 w 855"/>
                    <a:gd name="T45" fmla="*/ 24 h 120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</a:gdLst>
                  <a:ahLst/>
                  <a:cxnLst>
                    <a:cxn ang="T46">
                      <a:pos x="T0" y="T1"/>
                    </a:cxn>
                    <a:cxn ang="T47">
                      <a:pos x="T2" y="T3"/>
                    </a:cxn>
                    <a:cxn ang="T48">
                      <a:pos x="T4" y="T5"/>
                    </a:cxn>
                    <a:cxn ang="T49">
                      <a:pos x="T6" y="T7"/>
                    </a:cxn>
                    <a:cxn ang="T50">
                      <a:pos x="T8" y="T9"/>
                    </a:cxn>
                    <a:cxn ang="T51">
                      <a:pos x="T10" y="T11"/>
                    </a:cxn>
                    <a:cxn ang="T52">
                      <a:pos x="T12" y="T13"/>
                    </a:cxn>
                    <a:cxn ang="T53">
                      <a:pos x="T14" y="T15"/>
                    </a:cxn>
                    <a:cxn ang="T54">
                      <a:pos x="T16" y="T17"/>
                    </a:cxn>
                    <a:cxn ang="T55">
                      <a:pos x="T18" y="T19"/>
                    </a:cxn>
                    <a:cxn ang="T56">
                      <a:pos x="T20" y="T21"/>
                    </a:cxn>
                    <a:cxn ang="T57">
                      <a:pos x="T22" y="T23"/>
                    </a:cxn>
                    <a:cxn ang="T58">
                      <a:pos x="T24" y="T25"/>
                    </a:cxn>
                    <a:cxn ang="T59">
                      <a:pos x="T26" y="T27"/>
                    </a:cxn>
                    <a:cxn ang="T60">
                      <a:pos x="T28" y="T29"/>
                    </a:cxn>
                    <a:cxn ang="T61">
                      <a:pos x="T30" y="T31"/>
                    </a:cxn>
                    <a:cxn ang="T62">
                      <a:pos x="T32" y="T33"/>
                    </a:cxn>
                    <a:cxn ang="T63">
                      <a:pos x="T34" y="T35"/>
                    </a:cxn>
                    <a:cxn ang="T64">
                      <a:pos x="T36" y="T37"/>
                    </a:cxn>
                    <a:cxn ang="T65">
                      <a:pos x="T38" y="T39"/>
                    </a:cxn>
                    <a:cxn ang="T66">
                      <a:pos x="T40" y="T41"/>
                    </a:cxn>
                    <a:cxn ang="T67">
                      <a:pos x="T42" y="T43"/>
                    </a:cxn>
                    <a:cxn ang="T68">
                      <a:pos x="T44" y="T45"/>
                    </a:cxn>
                  </a:cxnLst>
                  <a:rect l="0" t="0" r="r" b="b"/>
                  <a:pathLst>
                    <a:path w="855" h="1206">
                      <a:moveTo>
                        <a:pt x="166" y="24"/>
                      </a:moveTo>
                      <a:cubicBezTo>
                        <a:pt x="150" y="47"/>
                        <a:pt x="216" y="97"/>
                        <a:pt x="213" y="159"/>
                      </a:cubicBezTo>
                      <a:cubicBezTo>
                        <a:pt x="210" y="221"/>
                        <a:pt x="180" y="329"/>
                        <a:pt x="148" y="394"/>
                      </a:cubicBezTo>
                      <a:cubicBezTo>
                        <a:pt x="116" y="459"/>
                        <a:pt x="44" y="486"/>
                        <a:pt x="22" y="552"/>
                      </a:cubicBezTo>
                      <a:cubicBezTo>
                        <a:pt x="0" y="618"/>
                        <a:pt x="16" y="718"/>
                        <a:pt x="18" y="792"/>
                      </a:cubicBezTo>
                      <a:cubicBezTo>
                        <a:pt x="20" y="866"/>
                        <a:pt x="17" y="931"/>
                        <a:pt x="34" y="995"/>
                      </a:cubicBezTo>
                      <a:cubicBezTo>
                        <a:pt x="51" y="1059"/>
                        <a:pt x="96" y="1146"/>
                        <a:pt x="118" y="1176"/>
                      </a:cubicBezTo>
                      <a:cubicBezTo>
                        <a:pt x="140" y="1206"/>
                        <a:pt x="110" y="1192"/>
                        <a:pt x="166" y="1176"/>
                      </a:cubicBezTo>
                      <a:cubicBezTo>
                        <a:pt x="222" y="1160"/>
                        <a:pt x="398" y="1104"/>
                        <a:pt x="454" y="1080"/>
                      </a:cubicBezTo>
                      <a:cubicBezTo>
                        <a:pt x="510" y="1056"/>
                        <a:pt x="478" y="1088"/>
                        <a:pt x="502" y="1032"/>
                      </a:cubicBezTo>
                      <a:cubicBezTo>
                        <a:pt x="526" y="976"/>
                        <a:pt x="566" y="832"/>
                        <a:pt x="598" y="744"/>
                      </a:cubicBezTo>
                      <a:cubicBezTo>
                        <a:pt x="630" y="656"/>
                        <a:pt x="654" y="568"/>
                        <a:pt x="694" y="504"/>
                      </a:cubicBezTo>
                      <a:cubicBezTo>
                        <a:pt x="734" y="440"/>
                        <a:pt x="821" y="389"/>
                        <a:pt x="838" y="360"/>
                      </a:cubicBezTo>
                      <a:cubicBezTo>
                        <a:pt x="855" y="331"/>
                        <a:pt x="805" y="338"/>
                        <a:pt x="797" y="330"/>
                      </a:cubicBezTo>
                      <a:cubicBezTo>
                        <a:pt x="789" y="322"/>
                        <a:pt x="825" y="281"/>
                        <a:pt x="790" y="312"/>
                      </a:cubicBezTo>
                      <a:cubicBezTo>
                        <a:pt x="755" y="343"/>
                        <a:pt x="642" y="448"/>
                        <a:pt x="586" y="516"/>
                      </a:cubicBezTo>
                      <a:cubicBezTo>
                        <a:pt x="530" y="584"/>
                        <a:pt x="484" y="684"/>
                        <a:pt x="456" y="719"/>
                      </a:cubicBezTo>
                      <a:cubicBezTo>
                        <a:pt x="428" y="754"/>
                        <a:pt x="441" y="742"/>
                        <a:pt x="415" y="727"/>
                      </a:cubicBezTo>
                      <a:cubicBezTo>
                        <a:pt x="389" y="712"/>
                        <a:pt x="314" y="680"/>
                        <a:pt x="302" y="630"/>
                      </a:cubicBezTo>
                      <a:cubicBezTo>
                        <a:pt x="290" y="580"/>
                        <a:pt x="341" y="520"/>
                        <a:pt x="342" y="427"/>
                      </a:cubicBezTo>
                      <a:cubicBezTo>
                        <a:pt x="343" y="334"/>
                        <a:pt x="315" y="139"/>
                        <a:pt x="310" y="72"/>
                      </a:cubicBezTo>
                      <a:cubicBezTo>
                        <a:pt x="305" y="5"/>
                        <a:pt x="334" y="32"/>
                        <a:pt x="310" y="24"/>
                      </a:cubicBezTo>
                      <a:cubicBezTo>
                        <a:pt x="286" y="16"/>
                        <a:pt x="182" y="0"/>
                        <a:pt x="166" y="24"/>
                      </a:cubicBezTo>
                      <a:close/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06" name="Freeform 2723">
                  <a:extLst>
                    <a:ext uri="{FF2B5EF4-FFF2-40B4-BE49-F238E27FC236}">
                      <a16:creationId xmlns:a16="http://schemas.microsoft.com/office/drawing/2014/main" id="{A2C7CEA9-0ABA-0031-AE68-97A910E645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" y="1296"/>
                  <a:ext cx="1321" cy="1955"/>
                </a:xfrm>
                <a:custGeom>
                  <a:avLst/>
                  <a:gdLst>
                    <a:gd name="T0" fmla="*/ 860 w 1321"/>
                    <a:gd name="T1" fmla="*/ 0 h 1955"/>
                    <a:gd name="T2" fmla="*/ 716 w 1321"/>
                    <a:gd name="T3" fmla="*/ 96 h 1955"/>
                    <a:gd name="T4" fmla="*/ 524 w 1321"/>
                    <a:gd name="T5" fmla="*/ 192 h 1955"/>
                    <a:gd name="T6" fmla="*/ 236 w 1321"/>
                    <a:gd name="T7" fmla="*/ 192 h 1955"/>
                    <a:gd name="T8" fmla="*/ 332 w 1321"/>
                    <a:gd name="T9" fmla="*/ 288 h 1955"/>
                    <a:gd name="T10" fmla="*/ 380 w 1321"/>
                    <a:gd name="T11" fmla="*/ 384 h 1955"/>
                    <a:gd name="T12" fmla="*/ 380 w 1321"/>
                    <a:gd name="T13" fmla="*/ 672 h 1955"/>
                    <a:gd name="T14" fmla="*/ 48 w 1321"/>
                    <a:gd name="T15" fmla="*/ 1576 h 1955"/>
                    <a:gd name="T16" fmla="*/ 92 w 1321"/>
                    <a:gd name="T17" fmla="*/ 1728 h 1955"/>
                    <a:gd name="T18" fmla="*/ 476 w 1321"/>
                    <a:gd name="T19" fmla="*/ 1872 h 1955"/>
                    <a:gd name="T20" fmla="*/ 1200 w 1321"/>
                    <a:gd name="T21" fmla="*/ 1925 h 1955"/>
                    <a:gd name="T22" fmla="*/ 1200 w 1321"/>
                    <a:gd name="T23" fmla="*/ 1779 h 1955"/>
                    <a:gd name="T24" fmla="*/ 1119 w 1321"/>
                    <a:gd name="T25" fmla="*/ 870 h 1955"/>
                    <a:gd name="T26" fmla="*/ 1111 w 1321"/>
                    <a:gd name="T27" fmla="*/ 732 h 1955"/>
                    <a:gd name="T28" fmla="*/ 1004 w 1321"/>
                    <a:gd name="T29" fmla="*/ 528 h 1955"/>
                    <a:gd name="T30" fmla="*/ 860 w 1321"/>
                    <a:gd name="T31" fmla="*/ 48 h 1955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0" t="0" r="r" b="b"/>
                  <a:pathLst>
                    <a:path w="1321" h="1955">
                      <a:moveTo>
                        <a:pt x="860" y="0"/>
                      </a:moveTo>
                      <a:cubicBezTo>
                        <a:pt x="816" y="32"/>
                        <a:pt x="772" y="64"/>
                        <a:pt x="716" y="96"/>
                      </a:cubicBezTo>
                      <a:cubicBezTo>
                        <a:pt x="660" y="128"/>
                        <a:pt x="604" y="176"/>
                        <a:pt x="524" y="192"/>
                      </a:cubicBezTo>
                      <a:cubicBezTo>
                        <a:pt x="444" y="208"/>
                        <a:pt x="268" y="176"/>
                        <a:pt x="236" y="192"/>
                      </a:cubicBezTo>
                      <a:cubicBezTo>
                        <a:pt x="204" y="208"/>
                        <a:pt x="308" y="256"/>
                        <a:pt x="332" y="288"/>
                      </a:cubicBezTo>
                      <a:cubicBezTo>
                        <a:pt x="356" y="320"/>
                        <a:pt x="372" y="320"/>
                        <a:pt x="380" y="384"/>
                      </a:cubicBezTo>
                      <a:cubicBezTo>
                        <a:pt x="388" y="448"/>
                        <a:pt x="435" y="473"/>
                        <a:pt x="380" y="672"/>
                      </a:cubicBezTo>
                      <a:cubicBezTo>
                        <a:pt x="325" y="871"/>
                        <a:pt x="96" y="1400"/>
                        <a:pt x="48" y="1576"/>
                      </a:cubicBezTo>
                      <a:cubicBezTo>
                        <a:pt x="0" y="1752"/>
                        <a:pt x="21" y="1679"/>
                        <a:pt x="92" y="1728"/>
                      </a:cubicBezTo>
                      <a:cubicBezTo>
                        <a:pt x="163" y="1777"/>
                        <a:pt x="291" y="1839"/>
                        <a:pt x="476" y="1872"/>
                      </a:cubicBezTo>
                      <a:cubicBezTo>
                        <a:pt x="661" y="1905"/>
                        <a:pt x="1079" y="1940"/>
                        <a:pt x="1200" y="1925"/>
                      </a:cubicBezTo>
                      <a:cubicBezTo>
                        <a:pt x="1321" y="1910"/>
                        <a:pt x="1213" y="1955"/>
                        <a:pt x="1200" y="1779"/>
                      </a:cubicBezTo>
                      <a:cubicBezTo>
                        <a:pt x="1187" y="1603"/>
                        <a:pt x="1134" y="1044"/>
                        <a:pt x="1119" y="870"/>
                      </a:cubicBezTo>
                      <a:cubicBezTo>
                        <a:pt x="1104" y="696"/>
                        <a:pt x="1130" y="789"/>
                        <a:pt x="1111" y="732"/>
                      </a:cubicBezTo>
                      <a:cubicBezTo>
                        <a:pt x="1092" y="675"/>
                        <a:pt x="1046" y="642"/>
                        <a:pt x="1004" y="528"/>
                      </a:cubicBezTo>
                      <a:cubicBezTo>
                        <a:pt x="962" y="414"/>
                        <a:pt x="908" y="244"/>
                        <a:pt x="860" y="48"/>
                      </a:cubicBezTo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07" name="Freeform 2724">
                  <a:extLst>
                    <a:ext uri="{FF2B5EF4-FFF2-40B4-BE49-F238E27FC236}">
                      <a16:creationId xmlns:a16="http://schemas.microsoft.com/office/drawing/2014/main" id="{4F1F3B49-CC5F-C247-0456-B9BD978E2B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" y="1632"/>
                  <a:ext cx="336" cy="720"/>
                </a:xfrm>
                <a:custGeom>
                  <a:avLst/>
                  <a:gdLst>
                    <a:gd name="T0" fmla="*/ 336 w 336"/>
                    <a:gd name="T1" fmla="*/ 0 h 720"/>
                    <a:gd name="T2" fmla="*/ 240 w 336"/>
                    <a:gd name="T3" fmla="*/ 144 h 720"/>
                    <a:gd name="T4" fmla="*/ 96 w 336"/>
                    <a:gd name="T5" fmla="*/ 384 h 720"/>
                    <a:gd name="T6" fmla="*/ 0 w 336"/>
                    <a:gd name="T7" fmla="*/ 720 h 72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36" h="720">
                      <a:moveTo>
                        <a:pt x="336" y="0"/>
                      </a:moveTo>
                      <a:cubicBezTo>
                        <a:pt x="308" y="40"/>
                        <a:pt x="280" y="80"/>
                        <a:pt x="240" y="144"/>
                      </a:cubicBezTo>
                      <a:cubicBezTo>
                        <a:pt x="200" y="208"/>
                        <a:pt x="136" y="288"/>
                        <a:pt x="96" y="384"/>
                      </a:cubicBezTo>
                      <a:cubicBezTo>
                        <a:pt x="56" y="480"/>
                        <a:pt x="28" y="600"/>
                        <a:pt x="0" y="7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08" name="Freeform 2725">
                  <a:extLst>
                    <a:ext uri="{FF2B5EF4-FFF2-40B4-BE49-F238E27FC236}">
                      <a16:creationId xmlns:a16="http://schemas.microsoft.com/office/drawing/2014/main" id="{5A245B12-23D7-DAF0-258B-6CFEB3D22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" y="1584"/>
                  <a:ext cx="240" cy="576"/>
                </a:xfrm>
                <a:custGeom>
                  <a:avLst/>
                  <a:gdLst>
                    <a:gd name="T0" fmla="*/ 240 w 240"/>
                    <a:gd name="T1" fmla="*/ 0 h 576"/>
                    <a:gd name="T2" fmla="*/ 96 w 240"/>
                    <a:gd name="T3" fmla="*/ 240 h 576"/>
                    <a:gd name="T4" fmla="*/ 0 w 240"/>
                    <a:gd name="T5" fmla="*/ 576 h 57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576">
                      <a:moveTo>
                        <a:pt x="240" y="0"/>
                      </a:moveTo>
                      <a:cubicBezTo>
                        <a:pt x="188" y="72"/>
                        <a:pt x="136" y="144"/>
                        <a:pt x="96" y="240"/>
                      </a:cubicBezTo>
                      <a:cubicBezTo>
                        <a:pt x="56" y="336"/>
                        <a:pt x="28" y="456"/>
                        <a:pt x="0" y="57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09" name="Freeform 2726">
                  <a:extLst>
                    <a:ext uri="{FF2B5EF4-FFF2-40B4-BE49-F238E27FC236}">
                      <a16:creationId xmlns:a16="http://schemas.microsoft.com/office/drawing/2014/main" id="{E3B6A5F0-1A36-2CE2-4F7E-2D3D4E531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88" y="720"/>
                  <a:ext cx="112" cy="720"/>
                </a:xfrm>
                <a:custGeom>
                  <a:avLst/>
                  <a:gdLst>
                    <a:gd name="T0" fmla="*/ 112 w 112"/>
                    <a:gd name="T1" fmla="*/ 0 h 720"/>
                    <a:gd name="T2" fmla="*/ 16 w 112"/>
                    <a:gd name="T3" fmla="*/ 144 h 720"/>
                    <a:gd name="T4" fmla="*/ 16 w 112"/>
                    <a:gd name="T5" fmla="*/ 720 h 7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720">
                      <a:moveTo>
                        <a:pt x="112" y="0"/>
                      </a:moveTo>
                      <a:cubicBezTo>
                        <a:pt x="72" y="12"/>
                        <a:pt x="32" y="24"/>
                        <a:pt x="16" y="144"/>
                      </a:cubicBezTo>
                      <a:cubicBezTo>
                        <a:pt x="0" y="264"/>
                        <a:pt x="8" y="492"/>
                        <a:pt x="16" y="720"/>
                      </a:cubicBezTo>
                    </a:path>
                  </a:pathLst>
                </a:cu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0" name="Freeform 2727">
                  <a:extLst>
                    <a:ext uri="{FF2B5EF4-FFF2-40B4-BE49-F238E27FC236}">
                      <a16:creationId xmlns:a16="http://schemas.microsoft.com/office/drawing/2014/main" id="{DCDE1635-EBBF-1631-B7AA-B76D7B6A9D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71" y="912"/>
                  <a:ext cx="51" cy="418"/>
                </a:xfrm>
                <a:custGeom>
                  <a:avLst/>
                  <a:gdLst>
                    <a:gd name="T0" fmla="*/ 23 w 51"/>
                    <a:gd name="T1" fmla="*/ 0 h 418"/>
                    <a:gd name="T2" fmla="*/ 5 w 51"/>
                    <a:gd name="T3" fmla="*/ 208 h 418"/>
                    <a:gd name="T4" fmla="*/ 51 w 51"/>
                    <a:gd name="T5" fmla="*/ 418 h 41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1" h="418">
                      <a:moveTo>
                        <a:pt x="23" y="0"/>
                      </a:moveTo>
                      <a:cubicBezTo>
                        <a:pt x="20" y="35"/>
                        <a:pt x="0" y="138"/>
                        <a:pt x="5" y="208"/>
                      </a:cubicBezTo>
                      <a:cubicBezTo>
                        <a:pt x="10" y="278"/>
                        <a:pt x="41" y="374"/>
                        <a:pt x="51" y="41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1" name="Freeform 2728">
                  <a:extLst>
                    <a:ext uri="{FF2B5EF4-FFF2-40B4-BE49-F238E27FC236}">
                      <a16:creationId xmlns:a16="http://schemas.microsoft.com/office/drawing/2014/main" id="{90615EA2-2D78-DB8A-CBA3-EDFDEF2EC3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96" y="2160"/>
                  <a:ext cx="168" cy="720"/>
                </a:xfrm>
                <a:custGeom>
                  <a:avLst/>
                  <a:gdLst>
                    <a:gd name="T0" fmla="*/ 24 w 168"/>
                    <a:gd name="T1" fmla="*/ 0 h 720"/>
                    <a:gd name="T2" fmla="*/ 24 w 168"/>
                    <a:gd name="T3" fmla="*/ 336 h 720"/>
                    <a:gd name="T4" fmla="*/ 168 w 168"/>
                    <a:gd name="T5" fmla="*/ 720 h 7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720">
                      <a:moveTo>
                        <a:pt x="24" y="0"/>
                      </a:moveTo>
                      <a:cubicBezTo>
                        <a:pt x="12" y="108"/>
                        <a:pt x="0" y="216"/>
                        <a:pt x="24" y="336"/>
                      </a:cubicBezTo>
                      <a:cubicBezTo>
                        <a:pt x="48" y="456"/>
                        <a:pt x="108" y="588"/>
                        <a:pt x="168" y="7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2" name="Freeform 2729">
                  <a:extLst>
                    <a:ext uri="{FF2B5EF4-FFF2-40B4-BE49-F238E27FC236}">
                      <a16:creationId xmlns:a16="http://schemas.microsoft.com/office/drawing/2014/main" id="{A1D5D472-FBB1-DEC2-20A5-1AD54FEE43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2400"/>
                  <a:ext cx="192" cy="624"/>
                </a:xfrm>
                <a:custGeom>
                  <a:avLst/>
                  <a:gdLst>
                    <a:gd name="T0" fmla="*/ 192 w 192"/>
                    <a:gd name="T1" fmla="*/ 0 h 624"/>
                    <a:gd name="T2" fmla="*/ 144 w 192"/>
                    <a:gd name="T3" fmla="*/ 288 h 624"/>
                    <a:gd name="T4" fmla="*/ 0 w 192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624">
                      <a:moveTo>
                        <a:pt x="192" y="0"/>
                      </a:moveTo>
                      <a:cubicBezTo>
                        <a:pt x="184" y="92"/>
                        <a:pt x="176" y="184"/>
                        <a:pt x="144" y="288"/>
                      </a:cubicBezTo>
                      <a:cubicBezTo>
                        <a:pt x="112" y="392"/>
                        <a:pt x="56" y="508"/>
                        <a:pt x="0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3" name="Freeform 2730">
                  <a:extLst>
                    <a:ext uri="{FF2B5EF4-FFF2-40B4-BE49-F238E27FC236}">
                      <a16:creationId xmlns:a16="http://schemas.microsoft.com/office/drawing/2014/main" id="{6EDD3686-473A-CC84-7B38-487DD95455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24" y="2640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96 w 240"/>
                    <a:gd name="T3" fmla="*/ 240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28" y="88"/>
                        <a:pt x="56" y="176"/>
                        <a:pt x="96" y="240"/>
                      </a:cubicBezTo>
                      <a:cubicBezTo>
                        <a:pt x="136" y="304"/>
                        <a:pt x="188" y="344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4" name="Freeform 2731">
                  <a:extLst>
                    <a:ext uri="{FF2B5EF4-FFF2-40B4-BE49-F238E27FC236}">
                      <a16:creationId xmlns:a16="http://schemas.microsoft.com/office/drawing/2014/main" id="{C18BC6E8-A668-D490-EF16-F256E22EA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0" y="1488"/>
                  <a:ext cx="696" cy="216"/>
                </a:xfrm>
                <a:custGeom>
                  <a:avLst/>
                  <a:gdLst>
                    <a:gd name="T0" fmla="*/ 0 w 696"/>
                    <a:gd name="T1" fmla="*/ 0 h 216"/>
                    <a:gd name="T2" fmla="*/ 473 w 696"/>
                    <a:gd name="T3" fmla="*/ 187 h 216"/>
                    <a:gd name="T4" fmla="*/ 696 w 696"/>
                    <a:gd name="T5" fmla="*/ 175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96" h="216">
                      <a:moveTo>
                        <a:pt x="0" y="0"/>
                      </a:moveTo>
                      <a:cubicBezTo>
                        <a:pt x="78" y="31"/>
                        <a:pt x="357" y="158"/>
                        <a:pt x="473" y="187"/>
                      </a:cubicBezTo>
                      <a:cubicBezTo>
                        <a:pt x="589" y="216"/>
                        <a:pt x="650" y="178"/>
                        <a:pt x="696" y="1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5" name="Freeform 2732">
                  <a:extLst>
                    <a:ext uri="{FF2B5EF4-FFF2-40B4-BE49-F238E27FC236}">
                      <a16:creationId xmlns:a16="http://schemas.microsoft.com/office/drawing/2014/main" id="{8C24CDD0-16DB-72E7-6FF3-49811B344D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95" y="1501"/>
                  <a:ext cx="713" cy="254"/>
                </a:xfrm>
                <a:custGeom>
                  <a:avLst/>
                  <a:gdLst>
                    <a:gd name="T0" fmla="*/ 0 w 713"/>
                    <a:gd name="T1" fmla="*/ 0 h 254"/>
                    <a:gd name="T2" fmla="*/ 300 w 713"/>
                    <a:gd name="T3" fmla="*/ 178 h 254"/>
                    <a:gd name="T4" fmla="*/ 569 w 713"/>
                    <a:gd name="T5" fmla="*/ 243 h 254"/>
                    <a:gd name="T6" fmla="*/ 713 w 713"/>
                    <a:gd name="T7" fmla="*/ 243 h 25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13" h="254">
                      <a:moveTo>
                        <a:pt x="0" y="0"/>
                      </a:moveTo>
                      <a:cubicBezTo>
                        <a:pt x="50" y="30"/>
                        <a:pt x="205" y="138"/>
                        <a:pt x="300" y="178"/>
                      </a:cubicBezTo>
                      <a:cubicBezTo>
                        <a:pt x="395" y="218"/>
                        <a:pt x="500" y="232"/>
                        <a:pt x="569" y="243"/>
                      </a:cubicBezTo>
                      <a:cubicBezTo>
                        <a:pt x="638" y="254"/>
                        <a:pt x="677" y="251"/>
                        <a:pt x="713" y="2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6" name="Freeform 2733">
                  <a:extLst>
                    <a:ext uri="{FF2B5EF4-FFF2-40B4-BE49-F238E27FC236}">
                      <a16:creationId xmlns:a16="http://schemas.microsoft.com/office/drawing/2014/main" id="{AB57CC34-5C08-2FD9-FB0E-F8CCC64FEC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87" y="1509"/>
                  <a:ext cx="761" cy="327"/>
                </a:xfrm>
                <a:custGeom>
                  <a:avLst/>
                  <a:gdLst>
                    <a:gd name="T0" fmla="*/ 0 w 761"/>
                    <a:gd name="T1" fmla="*/ 0 h 327"/>
                    <a:gd name="T2" fmla="*/ 349 w 761"/>
                    <a:gd name="T3" fmla="*/ 243 h 327"/>
                    <a:gd name="T4" fmla="*/ 569 w 761"/>
                    <a:gd name="T5" fmla="*/ 315 h 327"/>
                    <a:gd name="T6" fmla="*/ 761 w 761"/>
                    <a:gd name="T7" fmla="*/ 315 h 32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761" h="327">
                      <a:moveTo>
                        <a:pt x="0" y="0"/>
                      </a:moveTo>
                      <a:cubicBezTo>
                        <a:pt x="58" y="41"/>
                        <a:pt x="254" y="191"/>
                        <a:pt x="349" y="243"/>
                      </a:cubicBezTo>
                      <a:cubicBezTo>
                        <a:pt x="444" y="295"/>
                        <a:pt x="500" y="303"/>
                        <a:pt x="569" y="315"/>
                      </a:cubicBezTo>
                      <a:cubicBezTo>
                        <a:pt x="638" y="327"/>
                        <a:pt x="701" y="319"/>
                        <a:pt x="761" y="3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7" name="Freeform 2734">
                  <a:extLst>
                    <a:ext uri="{FF2B5EF4-FFF2-40B4-BE49-F238E27FC236}">
                      <a16:creationId xmlns:a16="http://schemas.microsoft.com/office/drawing/2014/main" id="{16A29AA3-7476-F442-9FE4-8164F860D4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92" y="768"/>
                  <a:ext cx="144" cy="768"/>
                </a:xfrm>
                <a:custGeom>
                  <a:avLst/>
                  <a:gdLst>
                    <a:gd name="T0" fmla="*/ 0 w 144"/>
                    <a:gd name="T1" fmla="*/ 0 h 768"/>
                    <a:gd name="T2" fmla="*/ 48 w 144"/>
                    <a:gd name="T3" fmla="*/ 144 h 768"/>
                    <a:gd name="T4" fmla="*/ 48 w 144"/>
                    <a:gd name="T5" fmla="*/ 528 h 768"/>
                    <a:gd name="T6" fmla="*/ 144 w 144"/>
                    <a:gd name="T7" fmla="*/ 768 h 7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768">
                      <a:moveTo>
                        <a:pt x="0" y="0"/>
                      </a:moveTo>
                      <a:cubicBezTo>
                        <a:pt x="20" y="28"/>
                        <a:pt x="40" y="56"/>
                        <a:pt x="48" y="144"/>
                      </a:cubicBezTo>
                      <a:cubicBezTo>
                        <a:pt x="56" y="232"/>
                        <a:pt x="32" y="424"/>
                        <a:pt x="48" y="528"/>
                      </a:cubicBezTo>
                      <a:cubicBezTo>
                        <a:pt x="64" y="632"/>
                        <a:pt x="128" y="736"/>
                        <a:pt x="144" y="7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8" name="Freeform 2735">
                  <a:extLst>
                    <a:ext uri="{FF2B5EF4-FFF2-40B4-BE49-F238E27FC236}">
                      <a16:creationId xmlns:a16="http://schemas.microsoft.com/office/drawing/2014/main" id="{7FCA7F43-FF54-EEDF-42DB-1CD25AD894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4" y="1872"/>
                  <a:ext cx="240" cy="528"/>
                </a:xfrm>
                <a:custGeom>
                  <a:avLst/>
                  <a:gdLst>
                    <a:gd name="T0" fmla="*/ 0 w 240"/>
                    <a:gd name="T1" fmla="*/ 0 h 528"/>
                    <a:gd name="T2" fmla="*/ 192 w 240"/>
                    <a:gd name="T3" fmla="*/ 96 h 528"/>
                    <a:gd name="T4" fmla="*/ 240 w 240"/>
                    <a:gd name="T5" fmla="*/ 240 h 528"/>
                    <a:gd name="T6" fmla="*/ 192 w 240"/>
                    <a:gd name="T7" fmla="*/ 528 h 5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40" h="528">
                      <a:moveTo>
                        <a:pt x="0" y="0"/>
                      </a:moveTo>
                      <a:cubicBezTo>
                        <a:pt x="76" y="28"/>
                        <a:pt x="152" y="56"/>
                        <a:pt x="192" y="96"/>
                      </a:cubicBezTo>
                      <a:cubicBezTo>
                        <a:pt x="232" y="136"/>
                        <a:pt x="240" y="168"/>
                        <a:pt x="240" y="240"/>
                      </a:cubicBezTo>
                      <a:cubicBezTo>
                        <a:pt x="240" y="312"/>
                        <a:pt x="216" y="420"/>
                        <a:pt x="192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19" name="Freeform 2736">
                  <a:extLst>
                    <a:ext uri="{FF2B5EF4-FFF2-40B4-BE49-F238E27FC236}">
                      <a16:creationId xmlns:a16="http://schemas.microsoft.com/office/drawing/2014/main" id="{2944E162-5D55-04D2-4432-FFB761DE7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69" y="1825"/>
                  <a:ext cx="33" cy="244"/>
                </a:xfrm>
                <a:custGeom>
                  <a:avLst/>
                  <a:gdLst>
                    <a:gd name="T0" fmla="*/ 33 w 33"/>
                    <a:gd name="T1" fmla="*/ 0 h 244"/>
                    <a:gd name="T2" fmla="*/ 0 w 33"/>
                    <a:gd name="T3" fmla="*/ 146 h 244"/>
                    <a:gd name="T4" fmla="*/ 33 w 33"/>
                    <a:gd name="T5" fmla="*/ 244 h 2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" h="244">
                      <a:moveTo>
                        <a:pt x="33" y="0"/>
                      </a:moveTo>
                      <a:cubicBezTo>
                        <a:pt x="29" y="24"/>
                        <a:pt x="0" y="105"/>
                        <a:pt x="0" y="146"/>
                      </a:cubicBezTo>
                      <a:cubicBezTo>
                        <a:pt x="0" y="187"/>
                        <a:pt x="26" y="224"/>
                        <a:pt x="33" y="2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0" name="Freeform 2737">
                  <a:extLst>
                    <a:ext uri="{FF2B5EF4-FFF2-40B4-BE49-F238E27FC236}">
                      <a16:creationId xmlns:a16="http://schemas.microsoft.com/office/drawing/2014/main" id="{6A1BDEF5-D4D8-43FF-F661-571F2DD3A0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4" y="1850"/>
                  <a:ext cx="192" cy="22"/>
                </a:xfrm>
                <a:custGeom>
                  <a:avLst/>
                  <a:gdLst>
                    <a:gd name="T0" fmla="*/ 192 w 192"/>
                    <a:gd name="T1" fmla="*/ 22 h 22"/>
                    <a:gd name="T2" fmla="*/ 88 w 192"/>
                    <a:gd name="T3" fmla="*/ 0 h 22"/>
                    <a:gd name="T4" fmla="*/ 0 w 192"/>
                    <a:gd name="T5" fmla="*/ 22 h 2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2">
                      <a:moveTo>
                        <a:pt x="192" y="22"/>
                      </a:moveTo>
                      <a:cubicBezTo>
                        <a:pt x="175" y="18"/>
                        <a:pt x="120" y="0"/>
                        <a:pt x="88" y="0"/>
                      </a:cubicBezTo>
                      <a:cubicBezTo>
                        <a:pt x="56" y="0"/>
                        <a:pt x="18" y="18"/>
                        <a:pt x="0" y="2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1" name="Freeform 2738">
                  <a:extLst>
                    <a:ext uri="{FF2B5EF4-FFF2-40B4-BE49-F238E27FC236}">
                      <a16:creationId xmlns:a16="http://schemas.microsoft.com/office/drawing/2014/main" id="{814D5883-59BF-6123-CF4C-B483BECA1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26" y="1955"/>
                  <a:ext cx="243" cy="73"/>
                </a:xfrm>
                <a:custGeom>
                  <a:avLst/>
                  <a:gdLst>
                    <a:gd name="T0" fmla="*/ 243 w 243"/>
                    <a:gd name="T1" fmla="*/ 0 h 73"/>
                    <a:gd name="T2" fmla="*/ 122 w 243"/>
                    <a:gd name="T3" fmla="*/ 24 h 73"/>
                    <a:gd name="T4" fmla="*/ 0 w 243"/>
                    <a:gd name="T5" fmla="*/ 73 h 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3" h="73">
                      <a:moveTo>
                        <a:pt x="243" y="0"/>
                      </a:moveTo>
                      <a:cubicBezTo>
                        <a:pt x="223" y="4"/>
                        <a:pt x="162" y="12"/>
                        <a:pt x="122" y="24"/>
                      </a:cubicBezTo>
                      <a:cubicBezTo>
                        <a:pt x="82" y="36"/>
                        <a:pt x="25" y="63"/>
                        <a:pt x="0" y="7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2" name="Freeform 2739">
                  <a:extLst>
                    <a:ext uri="{FF2B5EF4-FFF2-40B4-BE49-F238E27FC236}">
                      <a16:creationId xmlns:a16="http://schemas.microsoft.com/office/drawing/2014/main" id="{87EC6000-8832-F434-A712-0F906DBEF0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1968"/>
                  <a:ext cx="125" cy="190"/>
                </a:xfrm>
                <a:custGeom>
                  <a:avLst/>
                  <a:gdLst>
                    <a:gd name="T0" fmla="*/ 120 w 125"/>
                    <a:gd name="T1" fmla="*/ 0 h 190"/>
                    <a:gd name="T2" fmla="*/ 105 w 125"/>
                    <a:gd name="T3" fmla="*/ 68 h 190"/>
                    <a:gd name="T4" fmla="*/ 0 w 125"/>
                    <a:gd name="T5" fmla="*/ 190 h 19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5" h="190">
                      <a:moveTo>
                        <a:pt x="120" y="0"/>
                      </a:moveTo>
                      <a:cubicBezTo>
                        <a:pt x="118" y="11"/>
                        <a:pt x="125" y="36"/>
                        <a:pt x="105" y="68"/>
                      </a:cubicBezTo>
                      <a:cubicBezTo>
                        <a:pt x="85" y="100"/>
                        <a:pt x="22" y="165"/>
                        <a:pt x="0" y="19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3" name="Freeform 2740">
                  <a:extLst>
                    <a:ext uri="{FF2B5EF4-FFF2-40B4-BE49-F238E27FC236}">
                      <a16:creationId xmlns:a16="http://schemas.microsoft.com/office/drawing/2014/main" id="{8D510335-FECB-F704-4223-558248216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1" y="2035"/>
                  <a:ext cx="243" cy="107"/>
                </a:xfrm>
                <a:custGeom>
                  <a:avLst/>
                  <a:gdLst>
                    <a:gd name="T0" fmla="*/ 243 w 243"/>
                    <a:gd name="T1" fmla="*/ 107 h 107"/>
                    <a:gd name="T2" fmla="*/ 138 w 243"/>
                    <a:gd name="T3" fmla="*/ 18 h 107"/>
                    <a:gd name="T4" fmla="*/ 0 w 243"/>
                    <a:gd name="T5" fmla="*/ 1 h 10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3" h="107">
                      <a:moveTo>
                        <a:pt x="243" y="107"/>
                      </a:moveTo>
                      <a:cubicBezTo>
                        <a:pt x="224" y="92"/>
                        <a:pt x="178" y="36"/>
                        <a:pt x="138" y="18"/>
                      </a:cubicBezTo>
                      <a:cubicBezTo>
                        <a:pt x="98" y="0"/>
                        <a:pt x="29" y="5"/>
                        <a:pt x="0" y="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4" name="Freeform 2741">
                  <a:extLst>
                    <a:ext uri="{FF2B5EF4-FFF2-40B4-BE49-F238E27FC236}">
                      <a16:creationId xmlns:a16="http://schemas.microsoft.com/office/drawing/2014/main" id="{AE53BC72-E790-B93C-8BB2-3DD654229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63" y="2157"/>
                  <a:ext cx="341" cy="45"/>
                </a:xfrm>
                <a:custGeom>
                  <a:avLst/>
                  <a:gdLst>
                    <a:gd name="T0" fmla="*/ 341 w 341"/>
                    <a:gd name="T1" fmla="*/ 45 h 45"/>
                    <a:gd name="T2" fmla="*/ 203 w 341"/>
                    <a:gd name="T3" fmla="*/ 3 h 45"/>
                    <a:gd name="T4" fmla="*/ 0 w 341"/>
                    <a:gd name="T5" fmla="*/ 25 h 4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41" h="45">
                      <a:moveTo>
                        <a:pt x="341" y="45"/>
                      </a:moveTo>
                      <a:cubicBezTo>
                        <a:pt x="318" y="38"/>
                        <a:pt x="260" y="6"/>
                        <a:pt x="203" y="3"/>
                      </a:cubicBezTo>
                      <a:cubicBezTo>
                        <a:pt x="146" y="0"/>
                        <a:pt x="42" y="21"/>
                        <a:pt x="0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5" name="Freeform 2742">
                  <a:extLst>
                    <a:ext uri="{FF2B5EF4-FFF2-40B4-BE49-F238E27FC236}">
                      <a16:creationId xmlns:a16="http://schemas.microsoft.com/office/drawing/2014/main" id="{0F0B5769-69D3-8817-7F75-15A74CDA4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85" y="2259"/>
                  <a:ext cx="195" cy="102"/>
                </a:xfrm>
                <a:custGeom>
                  <a:avLst/>
                  <a:gdLst>
                    <a:gd name="T0" fmla="*/ 195 w 195"/>
                    <a:gd name="T1" fmla="*/ 21 h 102"/>
                    <a:gd name="T2" fmla="*/ 97 w 195"/>
                    <a:gd name="T3" fmla="*/ 13 h 102"/>
                    <a:gd name="T4" fmla="*/ 0 w 195"/>
                    <a:gd name="T5" fmla="*/ 102 h 10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5" h="102">
                      <a:moveTo>
                        <a:pt x="195" y="21"/>
                      </a:moveTo>
                      <a:cubicBezTo>
                        <a:pt x="179" y="18"/>
                        <a:pt x="129" y="0"/>
                        <a:pt x="97" y="13"/>
                      </a:cubicBezTo>
                      <a:cubicBezTo>
                        <a:pt x="65" y="26"/>
                        <a:pt x="20" y="83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6" name="Freeform 2743">
                  <a:extLst>
                    <a:ext uri="{FF2B5EF4-FFF2-40B4-BE49-F238E27FC236}">
                      <a16:creationId xmlns:a16="http://schemas.microsoft.com/office/drawing/2014/main" id="{E542BC70-0C54-DDBA-9248-ACD84D8DB2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6" y="1536"/>
                  <a:ext cx="376" cy="224"/>
                </a:xfrm>
                <a:custGeom>
                  <a:avLst/>
                  <a:gdLst>
                    <a:gd name="T0" fmla="*/ 376 w 376"/>
                    <a:gd name="T1" fmla="*/ 0 h 224"/>
                    <a:gd name="T2" fmla="*/ 40 w 376"/>
                    <a:gd name="T3" fmla="*/ 192 h 224"/>
                    <a:gd name="T4" fmla="*/ 136 w 376"/>
                    <a:gd name="T5" fmla="*/ 192 h 224"/>
                    <a:gd name="T6" fmla="*/ 280 w 376"/>
                    <a:gd name="T7" fmla="*/ 96 h 2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76" h="224">
                      <a:moveTo>
                        <a:pt x="376" y="0"/>
                      </a:moveTo>
                      <a:cubicBezTo>
                        <a:pt x="228" y="80"/>
                        <a:pt x="80" y="160"/>
                        <a:pt x="40" y="192"/>
                      </a:cubicBezTo>
                      <a:cubicBezTo>
                        <a:pt x="0" y="224"/>
                        <a:pt x="96" y="208"/>
                        <a:pt x="136" y="192"/>
                      </a:cubicBezTo>
                      <a:cubicBezTo>
                        <a:pt x="176" y="176"/>
                        <a:pt x="228" y="136"/>
                        <a:pt x="280" y="96"/>
                      </a:cubicBezTo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7" name="Freeform 2744">
                  <a:extLst>
                    <a:ext uri="{FF2B5EF4-FFF2-40B4-BE49-F238E27FC236}">
                      <a16:creationId xmlns:a16="http://schemas.microsoft.com/office/drawing/2014/main" id="{079DA308-7969-2187-2E48-D6A346A62D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9" y="1507"/>
                  <a:ext cx="300" cy="107"/>
                </a:xfrm>
                <a:custGeom>
                  <a:avLst/>
                  <a:gdLst>
                    <a:gd name="T0" fmla="*/ 300 w 300"/>
                    <a:gd name="T1" fmla="*/ 18 h 107"/>
                    <a:gd name="T2" fmla="*/ 187 w 300"/>
                    <a:gd name="T3" fmla="*/ 10 h 107"/>
                    <a:gd name="T4" fmla="*/ 7 w 300"/>
                    <a:gd name="T5" fmla="*/ 77 h 107"/>
                    <a:gd name="T6" fmla="*/ 146 w 300"/>
                    <a:gd name="T7" fmla="*/ 107 h 107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00" h="107">
                      <a:moveTo>
                        <a:pt x="300" y="18"/>
                      </a:moveTo>
                      <a:cubicBezTo>
                        <a:pt x="281" y="17"/>
                        <a:pt x="236" y="0"/>
                        <a:pt x="187" y="10"/>
                      </a:cubicBezTo>
                      <a:cubicBezTo>
                        <a:pt x="138" y="20"/>
                        <a:pt x="14" y="61"/>
                        <a:pt x="7" y="77"/>
                      </a:cubicBezTo>
                      <a:cubicBezTo>
                        <a:pt x="0" y="93"/>
                        <a:pt x="117" y="101"/>
                        <a:pt x="146" y="10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28" name="Freeform 2745">
                  <a:extLst>
                    <a:ext uri="{FF2B5EF4-FFF2-40B4-BE49-F238E27FC236}">
                      <a16:creationId xmlns:a16="http://schemas.microsoft.com/office/drawing/2014/main" id="{70D96817-25CB-0D49-CD0B-8035225A83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" y="1488"/>
                  <a:ext cx="336" cy="144"/>
                </a:xfrm>
                <a:custGeom>
                  <a:avLst/>
                  <a:gdLst>
                    <a:gd name="T0" fmla="*/ 0 w 336"/>
                    <a:gd name="T1" fmla="*/ 144 h 144"/>
                    <a:gd name="T2" fmla="*/ 240 w 336"/>
                    <a:gd name="T3" fmla="*/ 48 h 144"/>
                    <a:gd name="T4" fmla="*/ 336 w 33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144">
                      <a:moveTo>
                        <a:pt x="0" y="144"/>
                      </a:moveTo>
                      <a:cubicBezTo>
                        <a:pt x="92" y="108"/>
                        <a:pt x="184" y="72"/>
                        <a:pt x="240" y="48"/>
                      </a:cubicBezTo>
                      <a:cubicBezTo>
                        <a:pt x="296" y="24"/>
                        <a:pt x="320" y="8"/>
                        <a:pt x="336" y="0"/>
                      </a:cubicBezTo>
                    </a:path>
                  </a:pathLst>
                </a:custGeom>
                <a:solidFill>
                  <a:srgbClr val="3333CC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729" name="Oval 2746">
                <a:extLst>
                  <a:ext uri="{FF2B5EF4-FFF2-40B4-BE49-F238E27FC236}">
                    <a16:creationId xmlns:a16="http://schemas.microsoft.com/office/drawing/2014/main" id="{EBD0FC98-FD79-8565-C004-EF559DAB9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8" y="22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0" name="Oval 2747">
                <a:extLst>
                  <a:ext uri="{FF2B5EF4-FFF2-40B4-BE49-F238E27FC236}">
                    <a16:creationId xmlns:a16="http://schemas.microsoft.com/office/drawing/2014/main" id="{50238D52-1271-42D2-21DC-AF3725AD1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4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1" name="Oval 2748">
                <a:extLst>
                  <a:ext uri="{FF2B5EF4-FFF2-40B4-BE49-F238E27FC236}">
                    <a16:creationId xmlns:a16="http://schemas.microsoft.com/office/drawing/2014/main" id="{A2E6B982-44F9-4EB4-2F8B-7A9428391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20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2" name="Oval 2749">
                <a:extLst>
                  <a:ext uri="{FF2B5EF4-FFF2-40B4-BE49-F238E27FC236}">
                    <a16:creationId xmlns:a16="http://schemas.microsoft.com/office/drawing/2014/main" id="{BFDA52EA-657F-B046-CF89-90107735E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23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3" name="Oval 2750">
                <a:extLst>
                  <a:ext uri="{FF2B5EF4-FFF2-40B4-BE49-F238E27FC236}">
                    <a16:creationId xmlns:a16="http://schemas.microsoft.com/office/drawing/2014/main" id="{FF4F1A85-37CF-F00F-B2AD-0344FB490E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21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4" name="Oval 2751">
                <a:extLst>
                  <a:ext uri="{FF2B5EF4-FFF2-40B4-BE49-F238E27FC236}">
                    <a16:creationId xmlns:a16="http://schemas.microsoft.com/office/drawing/2014/main" id="{BCBD93C9-B383-1DEF-B4EC-DB80A7FA4C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9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5" name="Oval 2752">
                <a:extLst>
                  <a:ext uri="{FF2B5EF4-FFF2-40B4-BE49-F238E27FC236}">
                    <a16:creationId xmlns:a16="http://schemas.microsoft.com/office/drawing/2014/main" id="{C2F6E1BE-2D62-0629-CA50-CECFBFE3A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0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6" name="Oval 2753">
                <a:extLst>
                  <a:ext uri="{FF2B5EF4-FFF2-40B4-BE49-F238E27FC236}">
                    <a16:creationId xmlns:a16="http://schemas.microsoft.com/office/drawing/2014/main" id="{D4CC0676-0153-BAAA-9221-D80B5FADE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7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7" name="Oval 2754">
                <a:extLst>
                  <a:ext uri="{FF2B5EF4-FFF2-40B4-BE49-F238E27FC236}">
                    <a16:creationId xmlns:a16="http://schemas.microsoft.com/office/drawing/2014/main" id="{6BCD3D81-5BC0-02F8-3F58-B2BA922188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9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8" name="Oval 2755">
                <a:extLst>
                  <a:ext uri="{FF2B5EF4-FFF2-40B4-BE49-F238E27FC236}">
                    <a16:creationId xmlns:a16="http://schemas.microsoft.com/office/drawing/2014/main" id="{A6E54135-4A1C-8B52-0E03-250113B7C1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129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39" name="Oval 2756">
                <a:extLst>
                  <a:ext uri="{FF2B5EF4-FFF2-40B4-BE49-F238E27FC236}">
                    <a16:creationId xmlns:a16="http://schemas.microsoft.com/office/drawing/2014/main" id="{DEB22342-B50D-516B-261C-295E9594B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48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0" name="Oval 2757">
                <a:extLst>
                  <a:ext uri="{FF2B5EF4-FFF2-40B4-BE49-F238E27FC236}">
                    <a16:creationId xmlns:a16="http://schemas.microsoft.com/office/drawing/2014/main" id="{96125FF2-9A6F-295F-2D3F-B86117ECB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124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1" name="Oval 2758">
                <a:extLst>
                  <a:ext uri="{FF2B5EF4-FFF2-40B4-BE49-F238E27FC236}">
                    <a16:creationId xmlns:a16="http://schemas.microsoft.com/office/drawing/2014/main" id="{8B20E373-D9C0-9942-BB98-4AC4673639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187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2" name="Oval 2759">
                <a:extLst>
                  <a:ext uri="{FF2B5EF4-FFF2-40B4-BE49-F238E27FC236}">
                    <a16:creationId xmlns:a16="http://schemas.microsoft.com/office/drawing/2014/main" id="{52AACFD4-0EB2-6146-BA5B-0D2CD72FF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8" y="163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3" name="Oval 2760">
                <a:extLst>
                  <a:ext uri="{FF2B5EF4-FFF2-40B4-BE49-F238E27FC236}">
                    <a16:creationId xmlns:a16="http://schemas.microsoft.com/office/drawing/2014/main" id="{C8FF4D75-F170-5311-D9FF-B495349F0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19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4" name="Oval 2761">
                <a:extLst>
                  <a:ext uri="{FF2B5EF4-FFF2-40B4-BE49-F238E27FC236}">
                    <a16:creationId xmlns:a16="http://schemas.microsoft.com/office/drawing/2014/main" id="{F697E693-B0EC-6793-6517-B3B8ECF2C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22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5" name="Oval 2762">
                <a:extLst>
                  <a:ext uri="{FF2B5EF4-FFF2-40B4-BE49-F238E27FC236}">
                    <a16:creationId xmlns:a16="http://schemas.microsoft.com/office/drawing/2014/main" id="{C5623F61-849E-4ACB-9250-0B4F9A3A2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9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6" name="Oval 2763">
                <a:extLst>
                  <a:ext uri="{FF2B5EF4-FFF2-40B4-BE49-F238E27FC236}">
                    <a16:creationId xmlns:a16="http://schemas.microsoft.com/office/drawing/2014/main" id="{A35991B0-0228-74F1-CA2D-0F0A6E9AB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6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7" name="Oval 2764">
                <a:extLst>
                  <a:ext uri="{FF2B5EF4-FFF2-40B4-BE49-F238E27FC236}">
                    <a16:creationId xmlns:a16="http://schemas.microsoft.com/office/drawing/2014/main" id="{2B760AD0-C863-D9C3-2215-92FD75A55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110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8" name="Oval 2765">
                <a:extLst>
                  <a:ext uri="{FF2B5EF4-FFF2-40B4-BE49-F238E27FC236}">
                    <a16:creationId xmlns:a16="http://schemas.microsoft.com/office/drawing/2014/main" id="{4661DA30-A5EF-09E6-11D3-6B9F3D08C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1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49" name="Oval 2766">
                <a:extLst>
                  <a:ext uri="{FF2B5EF4-FFF2-40B4-BE49-F238E27FC236}">
                    <a16:creationId xmlns:a16="http://schemas.microsoft.com/office/drawing/2014/main" id="{BE5B57F9-B207-596E-832D-8AE34DD7E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0" y="11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0" name="Oval 2767">
                <a:extLst>
                  <a:ext uri="{FF2B5EF4-FFF2-40B4-BE49-F238E27FC236}">
                    <a16:creationId xmlns:a16="http://schemas.microsoft.com/office/drawing/2014/main" id="{FF9E1467-D2F2-2D7D-E6EB-AA658C2F5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0" y="19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1" name="Oval 2768">
                <a:extLst>
                  <a:ext uri="{FF2B5EF4-FFF2-40B4-BE49-F238E27FC236}">
                    <a16:creationId xmlns:a16="http://schemas.microsoft.com/office/drawing/2014/main" id="{B126081A-01A1-FB5A-0815-1C72DC601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72" y="9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2" name="Oval 2769">
                <a:extLst>
                  <a:ext uri="{FF2B5EF4-FFF2-40B4-BE49-F238E27FC236}">
                    <a16:creationId xmlns:a16="http://schemas.microsoft.com/office/drawing/2014/main" id="{F410E9BE-039D-255A-7741-31624FE71F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10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3" name="Oval 2770">
                <a:extLst>
                  <a:ext uri="{FF2B5EF4-FFF2-40B4-BE49-F238E27FC236}">
                    <a16:creationId xmlns:a16="http://schemas.microsoft.com/office/drawing/2014/main" id="{C6FC99F4-CA61-E266-1DE6-3CE7304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7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4" name="Oval 2771">
                <a:extLst>
                  <a:ext uri="{FF2B5EF4-FFF2-40B4-BE49-F238E27FC236}">
                    <a16:creationId xmlns:a16="http://schemas.microsoft.com/office/drawing/2014/main" id="{08A7E65F-3805-F45D-7588-7A483697DE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57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5" name="Oval 2772">
                <a:extLst>
                  <a:ext uri="{FF2B5EF4-FFF2-40B4-BE49-F238E27FC236}">
                    <a16:creationId xmlns:a16="http://schemas.microsoft.com/office/drawing/2014/main" id="{D026F2AC-2359-87EA-9ADC-61159FA9D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6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6" name="Oval 2773">
                <a:extLst>
                  <a:ext uri="{FF2B5EF4-FFF2-40B4-BE49-F238E27FC236}">
                    <a16:creationId xmlns:a16="http://schemas.microsoft.com/office/drawing/2014/main" id="{C4B52885-F15D-BA1F-69BB-4882CAB51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25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7" name="Oval 2774">
                <a:extLst>
                  <a:ext uri="{FF2B5EF4-FFF2-40B4-BE49-F238E27FC236}">
                    <a16:creationId xmlns:a16="http://schemas.microsoft.com/office/drawing/2014/main" id="{13D52880-3C06-63EC-606B-24EB59C6B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23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8" name="Oval 2775">
                <a:extLst>
                  <a:ext uri="{FF2B5EF4-FFF2-40B4-BE49-F238E27FC236}">
                    <a16:creationId xmlns:a16="http://schemas.microsoft.com/office/drawing/2014/main" id="{B2CA7497-0636-992F-226E-12F8DAE6E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21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59" name="Oval 2776">
                <a:extLst>
                  <a:ext uri="{FF2B5EF4-FFF2-40B4-BE49-F238E27FC236}">
                    <a16:creationId xmlns:a16="http://schemas.microsoft.com/office/drawing/2014/main" id="{59CDEB9B-6DF9-3E11-E789-D17E28AA4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22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0" name="Oval 2777">
                <a:extLst>
                  <a:ext uri="{FF2B5EF4-FFF2-40B4-BE49-F238E27FC236}">
                    <a16:creationId xmlns:a16="http://schemas.microsoft.com/office/drawing/2014/main" id="{2F39184D-83A7-0CDD-5847-49A63BDA1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" y="201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1" name="Oval 2778">
                <a:extLst>
                  <a:ext uri="{FF2B5EF4-FFF2-40B4-BE49-F238E27FC236}">
                    <a16:creationId xmlns:a16="http://schemas.microsoft.com/office/drawing/2014/main" id="{8C03FAD2-A5B1-2F38-734C-A8325635D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18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2" name="Oval 2779">
                <a:extLst>
                  <a:ext uri="{FF2B5EF4-FFF2-40B4-BE49-F238E27FC236}">
                    <a16:creationId xmlns:a16="http://schemas.microsoft.com/office/drawing/2014/main" id="{7B8292A0-C85A-56C8-91E4-D6D075756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9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3" name="Oval 2780">
                <a:extLst>
                  <a:ext uri="{FF2B5EF4-FFF2-40B4-BE49-F238E27FC236}">
                    <a16:creationId xmlns:a16="http://schemas.microsoft.com/office/drawing/2014/main" id="{3B40B293-269B-D14C-A7AD-AA0F634593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6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4" name="Oval 2781">
                <a:extLst>
                  <a:ext uri="{FF2B5EF4-FFF2-40B4-BE49-F238E27FC236}">
                    <a16:creationId xmlns:a16="http://schemas.microsoft.com/office/drawing/2014/main" id="{5BEF1A7F-A9E3-F519-58E0-7B25AE77E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1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5" name="Oval 2782">
                <a:extLst>
                  <a:ext uri="{FF2B5EF4-FFF2-40B4-BE49-F238E27FC236}">
                    <a16:creationId xmlns:a16="http://schemas.microsoft.com/office/drawing/2014/main" id="{DDF88CDD-EF85-E9F1-8E1C-3E482EA30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20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6" name="Oval 2783">
                <a:extLst>
                  <a:ext uri="{FF2B5EF4-FFF2-40B4-BE49-F238E27FC236}">
                    <a16:creationId xmlns:a16="http://schemas.microsoft.com/office/drawing/2014/main" id="{D31A471E-4ED8-78BB-94D9-E04E6B0AB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8" y="230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7" name="Oval 2784">
                <a:extLst>
                  <a:ext uri="{FF2B5EF4-FFF2-40B4-BE49-F238E27FC236}">
                    <a16:creationId xmlns:a16="http://schemas.microsoft.com/office/drawing/2014/main" id="{9548AB3E-F640-5D79-6292-310678B32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0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8" name="Oval 2785">
                <a:extLst>
                  <a:ext uri="{FF2B5EF4-FFF2-40B4-BE49-F238E27FC236}">
                    <a16:creationId xmlns:a16="http://schemas.microsoft.com/office/drawing/2014/main" id="{F92D2EB0-4BE4-AD1C-F603-8F52CB3BD8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0" y="177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69" name="Oval 2786">
                <a:extLst>
                  <a:ext uri="{FF2B5EF4-FFF2-40B4-BE49-F238E27FC236}">
                    <a16:creationId xmlns:a16="http://schemas.microsoft.com/office/drawing/2014/main" id="{AF4F0E06-5817-6168-F781-459331507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6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0" name="Oval 2787">
                <a:extLst>
                  <a:ext uri="{FF2B5EF4-FFF2-40B4-BE49-F238E27FC236}">
                    <a16:creationId xmlns:a16="http://schemas.microsoft.com/office/drawing/2014/main" id="{E26C705E-6C83-E990-3B37-F6910E0F4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2" y="153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1" name="Oval 2788">
                <a:extLst>
                  <a:ext uri="{FF2B5EF4-FFF2-40B4-BE49-F238E27FC236}">
                    <a16:creationId xmlns:a16="http://schemas.microsoft.com/office/drawing/2014/main" id="{32BCAEA8-DE12-ADD0-E6F0-C82AD5BAFA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48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2" name="Oval 2789">
                <a:extLst>
                  <a:ext uri="{FF2B5EF4-FFF2-40B4-BE49-F238E27FC236}">
                    <a16:creationId xmlns:a16="http://schemas.microsoft.com/office/drawing/2014/main" id="{D3CED810-33D8-94FB-FACE-46228F808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3" name="Oval 2790">
                <a:extLst>
                  <a:ext uri="{FF2B5EF4-FFF2-40B4-BE49-F238E27FC236}">
                    <a16:creationId xmlns:a16="http://schemas.microsoft.com/office/drawing/2014/main" id="{4A2C28B9-65D0-6E01-988B-C99388DAD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34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4" name="Oval 2791">
                <a:extLst>
                  <a:ext uri="{FF2B5EF4-FFF2-40B4-BE49-F238E27FC236}">
                    <a16:creationId xmlns:a16="http://schemas.microsoft.com/office/drawing/2014/main" id="{508BF94B-990A-53BE-DCEB-87B46302A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4" y="31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5" name="Oval 2792">
                <a:extLst>
                  <a:ext uri="{FF2B5EF4-FFF2-40B4-BE49-F238E27FC236}">
                    <a16:creationId xmlns:a16="http://schemas.microsoft.com/office/drawing/2014/main" id="{DBFBEF7D-BBD9-409D-6E34-5EB013FF1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33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6" name="Oval 2793">
                <a:extLst>
                  <a:ext uri="{FF2B5EF4-FFF2-40B4-BE49-F238E27FC236}">
                    <a16:creationId xmlns:a16="http://schemas.microsoft.com/office/drawing/2014/main" id="{6389A131-A986-1B8F-C767-0B788EC6F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6" y="30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7" name="Oval 2794">
                <a:extLst>
                  <a:ext uri="{FF2B5EF4-FFF2-40B4-BE49-F238E27FC236}">
                    <a16:creationId xmlns:a16="http://schemas.microsoft.com/office/drawing/2014/main" id="{E03A4BAD-72D1-0863-A771-A178101D9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384" y="312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8" name="Oval 2795">
                <a:extLst>
                  <a:ext uri="{FF2B5EF4-FFF2-40B4-BE49-F238E27FC236}">
                    <a16:creationId xmlns:a16="http://schemas.microsoft.com/office/drawing/2014/main" id="{BDE458DC-3D2B-14FE-E519-763B840E0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44" y="31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79" name="Oval 2796">
                <a:extLst>
                  <a:ext uri="{FF2B5EF4-FFF2-40B4-BE49-F238E27FC236}">
                    <a16:creationId xmlns:a16="http://schemas.microsoft.com/office/drawing/2014/main" id="{A98D2C40-9B89-EC2A-4054-7349DC62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0" y="28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0" name="Oval 2797">
                <a:extLst>
                  <a:ext uri="{FF2B5EF4-FFF2-40B4-BE49-F238E27FC236}">
                    <a16:creationId xmlns:a16="http://schemas.microsoft.com/office/drawing/2014/main" id="{31B5510B-89B1-706B-0F76-0B0DC5CDB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88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1" name="Oval 2798">
                <a:extLst>
                  <a:ext uri="{FF2B5EF4-FFF2-40B4-BE49-F238E27FC236}">
                    <a16:creationId xmlns:a16="http://schemas.microsoft.com/office/drawing/2014/main" id="{999249E2-471F-6DA5-8889-27402C05C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192" y="264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2" name="Oval 2799">
                <a:extLst>
                  <a:ext uri="{FF2B5EF4-FFF2-40B4-BE49-F238E27FC236}">
                    <a16:creationId xmlns:a16="http://schemas.microsoft.com/office/drawing/2014/main" id="{F4B2104B-0DC3-8159-496C-C7E0C06848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278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3" name="Oval 2800">
                <a:extLst>
                  <a:ext uri="{FF2B5EF4-FFF2-40B4-BE49-F238E27FC236}">
                    <a16:creationId xmlns:a16="http://schemas.microsoft.com/office/drawing/2014/main" id="{AF008C77-E2F7-8EE8-574D-17459EA08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80" y="120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4" name="Oval 2801">
                <a:extLst>
                  <a:ext uri="{FF2B5EF4-FFF2-40B4-BE49-F238E27FC236}">
                    <a16:creationId xmlns:a16="http://schemas.microsoft.com/office/drawing/2014/main" id="{349A8C39-A241-4246-8188-45D2AA0D5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0" y="259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5" name="Oval 2802">
                <a:extLst>
                  <a:ext uri="{FF2B5EF4-FFF2-40B4-BE49-F238E27FC236}">
                    <a16:creationId xmlns:a16="http://schemas.microsoft.com/office/drawing/2014/main" id="{BFC68070-F67F-9E8D-CE81-E90DA2590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24" y="23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6" name="Oval 2803">
                <a:extLst>
                  <a:ext uri="{FF2B5EF4-FFF2-40B4-BE49-F238E27FC236}">
                    <a16:creationId xmlns:a16="http://schemas.microsoft.com/office/drawing/2014/main" id="{62945B4B-6365-3F7B-0D9D-902040A683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68" y="364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7" name="Oval 2804">
                <a:extLst>
                  <a:ext uri="{FF2B5EF4-FFF2-40B4-BE49-F238E27FC236}">
                    <a16:creationId xmlns:a16="http://schemas.microsoft.com/office/drawing/2014/main" id="{E299EFCA-B6AF-398F-7939-96C6A7DE1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34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8" name="Oval 2805">
                <a:extLst>
                  <a:ext uri="{FF2B5EF4-FFF2-40B4-BE49-F238E27FC236}">
                    <a16:creationId xmlns:a16="http://schemas.microsoft.com/office/drawing/2014/main" id="{CDDB2C6B-E1E7-B294-C035-B4F512666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2" y="364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89" name="Oval 2806">
                <a:extLst>
                  <a:ext uri="{FF2B5EF4-FFF2-40B4-BE49-F238E27FC236}">
                    <a16:creationId xmlns:a16="http://schemas.microsoft.com/office/drawing/2014/main" id="{79808ED1-329E-4F04-A115-07DE8CBAE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12" y="32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0" name="Oval 2807">
                <a:extLst>
                  <a:ext uri="{FF2B5EF4-FFF2-40B4-BE49-F238E27FC236}">
                    <a16:creationId xmlns:a16="http://schemas.microsoft.com/office/drawing/2014/main" id="{CB8AF8DA-11EA-8A23-E0F9-8E08BB6FFA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345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1" name="Oval 2808">
                <a:extLst>
                  <a:ext uri="{FF2B5EF4-FFF2-40B4-BE49-F238E27FC236}">
                    <a16:creationId xmlns:a16="http://schemas.microsoft.com/office/drawing/2014/main" id="{F9E27345-1907-CD4B-DA69-8FCA11E3C8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24" y="32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2" name="Oval 2809">
                <a:extLst>
                  <a:ext uri="{FF2B5EF4-FFF2-40B4-BE49-F238E27FC236}">
                    <a16:creationId xmlns:a16="http://schemas.microsoft.com/office/drawing/2014/main" id="{2AAE76D4-807F-5A9C-044E-2DD2F13C1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" y="340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3" name="Oval 2810">
                <a:extLst>
                  <a:ext uri="{FF2B5EF4-FFF2-40B4-BE49-F238E27FC236}">
                    <a16:creationId xmlns:a16="http://schemas.microsoft.com/office/drawing/2014/main" id="{45AFD5E1-35F4-CCDD-40AB-75C8EB797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" y="35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4" name="Oval 2811">
                <a:extLst>
                  <a:ext uri="{FF2B5EF4-FFF2-40B4-BE49-F238E27FC236}">
                    <a16:creationId xmlns:a16="http://schemas.microsoft.com/office/drawing/2014/main" id="{E468A877-F7D1-5151-EF54-6F57DC066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" y="3168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5" name="Oval 2812">
                <a:extLst>
                  <a:ext uri="{FF2B5EF4-FFF2-40B4-BE49-F238E27FC236}">
                    <a16:creationId xmlns:a16="http://schemas.microsoft.com/office/drawing/2014/main" id="{3CED2FAD-08C4-AA18-D95B-B373D6367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43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6" name="Oval 2813">
                <a:extLst>
                  <a:ext uri="{FF2B5EF4-FFF2-40B4-BE49-F238E27FC236}">
                    <a16:creationId xmlns:a16="http://schemas.microsoft.com/office/drawing/2014/main" id="{D75DD40D-6B4E-8490-B1E5-8D4E417B8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62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7" name="Oval 2814">
                <a:extLst>
                  <a:ext uri="{FF2B5EF4-FFF2-40B4-BE49-F238E27FC236}">
                    <a16:creationId xmlns:a16="http://schemas.microsoft.com/office/drawing/2014/main" id="{2290B804-146F-ACEC-B273-A351E5D47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86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8" name="Oval 2815">
                <a:extLst>
                  <a:ext uri="{FF2B5EF4-FFF2-40B4-BE49-F238E27FC236}">
                    <a16:creationId xmlns:a16="http://schemas.microsoft.com/office/drawing/2014/main" id="{057FF673-8995-7EDC-4A86-FEA958529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4" y="67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799" name="Oval 2816">
                <a:extLst>
                  <a:ext uri="{FF2B5EF4-FFF2-40B4-BE49-F238E27FC236}">
                    <a16:creationId xmlns:a16="http://schemas.microsoft.com/office/drawing/2014/main" id="{99821A77-E347-A252-67BC-88B3C26C0B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816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00" name="Oval 2817">
                <a:extLst>
                  <a:ext uri="{FF2B5EF4-FFF2-40B4-BE49-F238E27FC236}">
                    <a16:creationId xmlns:a16="http://schemas.microsoft.com/office/drawing/2014/main" id="{C87FD3E3-8716-6F74-243D-175A38901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4" y="960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01" name="Oval 2818">
                <a:extLst>
                  <a:ext uri="{FF2B5EF4-FFF2-40B4-BE49-F238E27FC236}">
                    <a16:creationId xmlns:a16="http://schemas.microsoft.com/office/drawing/2014/main" id="{D6886FF7-B59F-2819-17AF-BB7E488A7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0" y="3504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02" name="Oval 2819">
                <a:extLst>
                  <a:ext uri="{FF2B5EF4-FFF2-40B4-BE49-F238E27FC236}">
                    <a16:creationId xmlns:a16="http://schemas.microsoft.com/office/drawing/2014/main" id="{059F6820-83A0-C25B-1187-19318318B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2" y="355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0803" name="Oval 2820">
                <a:extLst>
                  <a:ext uri="{FF2B5EF4-FFF2-40B4-BE49-F238E27FC236}">
                    <a16:creationId xmlns:a16="http://schemas.microsoft.com/office/drawing/2014/main" id="{DD99CF41-71AE-D749-0E74-4189913C2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0" y="3312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</p:grpSp>
        <p:grpSp>
          <p:nvGrpSpPr>
            <p:cNvPr id="20665" name="Group 2821">
              <a:extLst>
                <a:ext uri="{FF2B5EF4-FFF2-40B4-BE49-F238E27FC236}">
                  <a16:creationId xmlns:a16="http://schemas.microsoft.com/office/drawing/2014/main" id="{2545F0B8-EFF4-00CC-6600-0D8060252923}"/>
                </a:ext>
              </a:extLst>
            </p:cNvPr>
            <p:cNvGrpSpPr>
              <a:grpSpLocks/>
            </p:cNvGrpSpPr>
            <p:nvPr/>
          </p:nvGrpSpPr>
          <p:grpSpPr bwMode="auto">
            <a:xfrm rot="1190827" flipH="1">
              <a:off x="1658" y="526"/>
              <a:ext cx="458" cy="839"/>
              <a:chOff x="1794" y="-865"/>
              <a:chExt cx="1199" cy="1741"/>
            </a:xfrm>
          </p:grpSpPr>
          <p:sp>
            <p:nvSpPr>
              <p:cNvPr id="29446" name="Freeform 2822">
                <a:extLst>
                  <a:ext uri="{FF2B5EF4-FFF2-40B4-BE49-F238E27FC236}">
                    <a16:creationId xmlns:a16="http://schemas.microsoft.com/office/drawing/2014/main" id="{9ABAABD8-A191-C9DE-585D-397D50B8F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358"/>
                <a:ext cx="350" cy="520"/>
              </a:xfrm>
              <a:custGeom>
                <a:avLst/>
                <a:gdLst>
                  <a:gd name="T0" fmla="*/ 24 w 351"/>
                  <a:gd name="T1" fmla="*/ 0 h 519"/>
                  <a:gd name="T2" fmla="*/ 0 w 351"/>
                  <a:gd name="T3" fmla="*/ 519 h 519"/>
                  <a:gd name="T4" fmla="*/ 351 w 351"/>
                  <a:gd name="T5" fmla="*/ 267 h 519"/>
                  <a:gd name="T6" fmla="*/ 24 w 351"/>
                  <a:gd name="T7" fmla="*/ 0 h 5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351" h="519">
                    <a:moveTo>
                      <a:pt x="24" y="0"/>
                    </a:moveTo>
                    <a:lnTo>
                      <a:pt x="0" y="519"/>
                    </a:lnTo>
                    <a:lnTo>
                      <a:pt x="351" y="267"/>
                    </a:lnTo>
                    <a:lnTo>
                      <a:pt x="24" y="0"/>
                    </a:ln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47" name="Freeform 2823">
                <a:extLst>
                  <a:ext uri="{FF2B5EF4-FFF2-40B4-BE49-F238E27FC236}">
                    <a16:creationId xmlns:a16="http://schemas.microsoft.com/office/drawing/2014/main" id="{166BDD9F-ABA7-41EB-CF36-07899D7E21C9}"/>
                  </a:ext>
                </a:extLst>
              </p:cNvPr>
              <p:cNvSpPr>
                <a:spLocks/>
              </p:cNvSpPr>
              <p:nvPr/>
            </p:nvSpPr>
            <p:spPr bwMode="auto">
              <a:xfrm rot="2473697" flipH="1">
                <a:off x="2463" y="-814"/>
                <a:ext cx="498" cy="602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48" name="Freeform 2824">
                <a:extLst>
                  <a:ext uri="{FF2B5EF4-FFF2-40B4-BE49-F238E27FC236}">
                    <a16:creationId xmlns:a16="http://schemas.microsoft.com/office/drawing/2014/main" id="{7E7C9F83-9413-0421-2AB3-2C325D078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6" y="-692"/>
                <a:ext cx="1176" cy="1557"/>
              </a:xfrm>
              <a:custGeom>
                <a:avLst/>
                <a:gdLst>
                  <a:gd name="T0" fmla="*/ 1097 w 1181"/>
                  <a:gd name="T1" fmla="*/ 1296 h 1546"/>
                  <a:gd name="T2" fmla="*/ 1078 w 1181"/>
                  <a:gd name="T3" fmla="*/ 1292 h 1546"/>
                  <a:gd name="T4" fmla="*/ 1171 w 1181"/>
                  <a:gd name="T5" fmla="*/ 1157 h 1546"/>
                  <a:gd name="T6" fmla="*/ 1135 w 1181"/>
                  <a:gd name="T7" fmla="*/ 1037 h 1546"/>
                  <a:gd name="T8" fmla="*/ 1074 w 1181"/>
                  <a:gd name="T9" fmla="*/ 934 h 1546"/>
                  <a:gd name="T10" fmla="*/ 1048 w 1181"/>
                  <a:gd name="T11" fmla="*/ 772 h 1546"/>
                  <a:gd name="T12" fmla="*/ 992 w 1181"/>
                  <a:gd name="T13" fmla="*/ 648 h 1546"/>
                  <a:gd name="T14" fmla="*/ 941 w 1181"/>
                  <a:gd name="T15" fmla="*/ 502 h 1546"/>
                  <a:gd name="T16" fmla="*/ 835 w 1181"/>
                  <a:gd name="T17" fmla="*/ 412 h 1546"/>
                  <a:gd name="T18" fmla="*/ 670 w 1181"/>
                  <a:gd name="T19" fmla="*/ 308 h 1546"/>
                  <a:gd name="T20" fmla="*/ 551 w 1181"/>
                  <a:gd name="T21" fmla="*/ 281 h 1546"/>
                  <a:gd name="T22" fmla="*/ 403 w 1181"/>
                  <a:gd name="T23" fmla="*/ 148 h 1546"/>
                  <a:gd name="T24" fmla="*/ 194 w 1181"/>
                  <a:gd name="T25" fmla="*/ 85 h 1546"/>
                  <a:gd name="T26" fmla="*/ 25 w 1181"/>
                  <a:gd name="T27" fmla="*/ 16 h 1546"/>
                  <a:gd name="T28" fmla="*/ 50 w 1181"/>
                  <a:gd name="T29" fmla="*/ 181 h 1546"/>
                  <a:gd name="T30" fmla="*/ 128 w 1181"/>
                  <a:gd name="T31" fmla="*/ 265 h 1546"/>
                  <a:gd name="T32" fmla="*/ 247 w 1181"/>
                  <a:gd name="T33" fmla="*/ 326 h 1546"/>
                  <a:gd name="T34" fmla="*/ 169 w 1181"/>
                  <a:gd name="T35" fmla="*/ 405 h 1546"/>
                  <a:gd name="T36" fmla="*/ 116 w 1181"/>
                  <a:gd name="T37" fmla="*/ 540 h 1546"/>
                  <a:gd name="T38" fmla="*/ 68 w 1181"/>
                  <a:gd name="T39" fmla="*/ 751 h 1546"/>
                  <a:gd name="T40" fmla="*/ 74 w 1181"/>
                  <a:gd name="T41" fmla="*/ 922 h 1546"/>
                  <a:gd name="T42" fmla="*/ 40 w 1181"/>
                  <a:gd name="T43" fmla="*/ 1024 h 1546"/>
                  <a:gd name="T44" fmla="*/ 21 w 1181"/>
                  <a:gd name="T45" fmla="*/ 1430 h 1546"/>
                  <a:gd name="T46" fmla="*/ 46 w 1181"/>
                  <a:gd name="T47" fmla="*/ 1536 h 1546"/>
                  <a:gd name="T48" fmla="*/ 250 w 1181"/>
                  <a:gd name="T49" fmla="*/ 1369 h 1546"/>
                  <a:gd name="T50" fmla="*/ 370 w 1181"/>
                  <a:gd name="T51" fmla="*/ 1309 h 1546"/>
                  <a:gd name="T52" fmla="*/ 441 w 1181"/>
                  <a:gd name="T53" fmla="*/ 1326 h 1546"/>
                  <a:gd name="T54" fmla="*/ 599 w 1181"/>
                  <a:gd name="T55" fmla="*/ 1273 h 1546"/>
                  <a:gd name="T56" fmla="*/ 708 w 1181"/>
                  <a:gd name="T57" fmla="*/ 1164 h 1546"/>
                  <a:gd name="T58" fmla="*/ 793 w 1181"/>
                  <a:gd name="T59" fmla="*/ 1161 h 1546"/>
                  <a:gd name="T60" fmla="*/ 1078 w 1181"/>
                  <a:gd name="T61" fmla="*/ 1292 h 1546"/>
                  <a:gd name="T62" fmla="*/ 1062 w 1181"/>
                  <a:gd name="T63" fmla="*/ 1265 h 15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181" h="1546">
                    <a:moveTo>
                      <a:pt x="1097" y="1296"/>
                    </a:moveTo>
                    <a:cubicBezTo>
                      <a:pt x="1081" y="1306"/>
                      <a:pt x="1066" y="1314"/>
                      <a:pt x="1078" y="1292"/>
                    </a:cubicBezTo>
                    <a:cubicBezTo>
                      <a:pt x="1089" y="1269"/>
                      <a:pt x="1161" y="1199"/>
                      <a:pt x="1171" y="1157"/>
                    </a:cubicBezTo>
                    <a:cubicBezTo>
                      <a:pt x="1181" y="1114"/>
                      <a:pt x="1151" y="1074"/>
                      <a:pt x="1135" y="1037"/>
                    </a:cubicBezTo>
                    <a:cubicBezTo>
                      <a:pt x="1119" y="999"/>
                      <a:pt x="1089" y="978"/>
                      <a:pt x="1074" y="934"/>
                    </a:cubicBezTo>
                    <a:cubicBezTo>
                      <a:pt x="1060" y="890"/>
                      <a:pt x="1061" y="819"/>
                      <a:pt x="1048" y="772"/>
                    </a:cubicBezTo>
                    <a:cubicBezTo>
                      <a:pt x="1035" y="724"/>
                      <a:pt x="1010" y="693"/>
                      <a:pt x="992" y="648"/>
                    </a:cubicBezTo>
                    <a:cubicBezTo>
                      <a:pt x="975" y="603"/>
                      <a:pt x="967" y="542"/>
                      <a:pt x="941" y="502"/>
                    </a:cubicBezTo>
                    <a:cubicBezTo>
                      <a:pt x="915" y="464"/>
                      <a:pt x="880" y="444"/>
                      <a:pt x="835" y="412"/>
                    </a:cubicBezTo>
                    <a:cubicBezTo>
                      <a:pt x="790" y="379"/>
                      <a:pt x="717" y="330"/>
                      <a:pt x="670" y="308"/>
                    </a:cubicBezTo>
                    <a:cubicBezTo>
                      <a:pt x="623" y="286"/>
                      <a:pt x="595" y="307"/>
                      <a:pt x="551" y="281"/>
                    </a:cubicBezTo>
                    <a:cubicBezTo>
                      <a:pt x="506" y="254"/>
                      <a:pt x="462" y="180"/>
                      <a:pt x="403" y="148"/>
                    </a:cubicBezTo>
                    <a:cubicBezTo>
                      <a:pt x="343" y="115"/>
                      <a:pt x="257" y="107"/>
                      <a:pt x="194" y="85"/>
                    </a:cubicBezTo>
                    <a:cubicBezTo>
                      <a:pt x="132" y="64"/>
                      <a:pt x="49" y="0"/>
                      <a:pt x="25" y="16"/>
                    </a:cubicBezTo>
                    <a:cubicBezTo>
                      <a:pt x="0" y="32"/>
                      <a:pt x="33" y="140"/>
                      <a:pt x="50" y="181"/>
                    </a:cubicBezTo>
                    <a:cubicBezTo>
                      <a:pt x="66" y="222"/>
                      <a:pt x="96" y="240"/>
                      <a:pt x="128" y="265"/>
                    </a:cubicBezTo>
                    <a:cubicBezTo>
                      <a:pt x="162" y="289"/>
                      <a:pt x="240" y="302"/>
                      <a:pt x="247" y="326"/>
                    </a:cubicBezTo>
                    <a:cubicBezTo>
                      <a:pt x="253" y="349"/>
                      <a:pt x="192" y="370"/>
                      <a:pt x="169" y="405"/>
                    </a:cubicBezTo>
                    <a:cubicBezTo>
                      <a:pt x="148" y="440"/>
                      <a:pt x="132" y="482"/>
                      <a:pt x="116" y="540"/>
                    </a:cubicBezTo>
                    <a:cubicBezTo>
                      <a:pt x="99" y="597"/>
                      <a:pt x="74" y="687"/>
                      <a:pt x="68" y="751"/>
                    </a:cubicBezTo>
                    <a:cubicBezTo>
                      <a:pt x="61" y="815"/>
                      <a:pt x="79" y="877"/>
                      <a:pt x="74" y="922"/>
                    </a:cubicBezTo>
                    <a:cubicBezTo>
                      <a:pt x="69" y="968"/>
                      <a:pt x="49" y="939"/>
                      <a:pt x="40" y="1024"/>
                    </a:cubicBezTo>
                    <a:cubicBezTo>
                      <a:pt x="31" y="1109"/>
                      <a:pt x="20" y="1345"/>
                      <a:pt x="21" y="1430"/>
                    </a:cubicBezTo>
                    <a:cubicBezTo>
                      <a:pt x="22" y="1515"/>
                      <a:pt x="8" y="1546"/>
                      <a:pt x="46" y="1536"/>
                    </a:cubicBezTo>
                    <a:cubicBezTo>
                      <a:pt x="84" y="1526"/>
                      <a:pt x="196" y="1407"/>
                      <a:pt x="250" y="1369"/>
                    </a:cubicBezTo>
                    <a:cubicBezTo>
                      <a:pt x="304" y="1331"/>
                      <a:pt x="338" y="1316"/>
                      <a:pt x="370" y="1309"/>
                    </a:cubicBezTo>
                    <a:cubicBezTo>
                      <a:pt x="402" y="1302"/>
                      <a:pt x="403" y="1332"/>
                      <a:pt x="441" y="1326"/>
                    </a:cubicBezTo>
                    <a:cubicBezTo>
                      <a:pt x="479" y="1320"/>
                      <a:pt x="555" y="1300"/>
                      <a:pt x="599" y="1273"/>
                    </a:cubicBezTo>
                    <a:cubicBezTo>
                      <a:pt x="644" y="1246"/>
                      <a:pt x="676" y="1183"/>
                      <a:pt x="708" y="1164"/>
                    </a:cubicBezTo>
                    <a:cubicBezTo>
                      <a:pt x="740" y="1145"/>
                      <a:pt x="731" y="1139"/>
                      <a:pt x="793" y="1161"/>
                    </a:cubicBezTo>
                    <a:cubicBezTo>
                      <a:pt x="855" y="1182"/>
                      <a:pt x="1033" y="1274"/>
                      <a:pt x="1078" y="1292"/>
                    </a:cubicBezTo>
                    <a:cubicBezTo>
                      <a:pt x="1122" y="1309"/>
                      <a:pt x="1092" y="1288"/>
                      <a:pt x="1062" y="1265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grpSp>
            <p:nvGrpSpPr>
              <p:cNvPr id="20698" name="Group 2825">
                <a:extLst>
                  <a:ext uri="{FF2B5EF4-FFF2-40B4-BE49-F238E27FC236}">
                    <a16:creationId xmlns:a16="http://schemas.microsoft.com/office/drawing/2014/main" id="{189A352B-8271-FF93-7B95-97AC411D6A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61617" flipH="1">
                <a:off x="2363" y="-5"/>
                <a:ext cx="630" cy="697"/>
                <a:chOff x="1536" y="2248"/>
                <a:chExt cx="1479" cy="1537"/>
              </a:xfrm>
            </p:grpSpPr>
            <p:grpSp>
              <p:nvGrpSpPr>
                <p:cNvPr id="20719" name="Group 2826">
                  <a:extLst>
                    <a:ext uri="{FF2B5EF4-FFF2-40B4-BE49-F238E27FC236}">
                      <a16:creationId xmlns:a16="http://schemas.microsoft.com/office/drawing/2014/main" id="{8F654CD9-50E5-96DD-96EF-8A0FF6EFA9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3072"/>
                  <a:ext cx="1479" cy="713"/>
                  <a:chOff x="1493" y="3024"/>
                  <a:chExt cx="1479" cy="713"/>
                </a:xfrm>
              </p:grpSpPr>
              <p:sp>
                <p:nvSpPr>
                  <p:cNvPr id="20724" name="Freeform 2827">
                    <a:extLst>
                      <a:ext uri="{FF2B5EF4-FFF2-40B4-BE49-F238E27FC236}">
                        <a16:creationId xmlns:a16="http://schemas.microsoft.com/office/drawing/2014/main" id="{D38F5407-CF3C-C9A9-BF63-01F79E0F99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3120"/>
                    <a:ext cx="1436" cy="617"/>
                  </a:xfrm>
                  <a:custGeom>
                    <a:avLst/>
                    <a:gdLst>
                      <a:gd name="T0" fmla="*/ 103 w 1436"/>
                      <a:gd name="T1" fmla="*/ 353 h 617"/>
                      <a:gd name="T2" fmla="*/ 8 w 1436"/>
                      <a:gd name="T3" fmla="*/ 68 h 617"/>
                      <a:gd name="T4" fmla="*/ 152 w 1436"/>
                      <a:gd name="T5" fmla="*/ 68 h 617"/>
                      <a:gd name="T6" fmla="*/ 440 w 1436"/>
                      <a:gd name="T7" fmla="*/ 68 h 617"/>
                      <a:gd name="T8" fmla="*/ 872 w 1436"/>
                      <a:gd name="T9" fmla="*/ 20 h 617"/>
                      <a:gd name="T10" fmla="*/ 1160 w 1436"/>
                      <a:gd name="T11" fmla="*/ 20 h 617"/>
                      <a:gd name="T12" fmla="*/ 1368 w 1436"/>
                      <a:gd name="T13" fmla="*/ 138 h 617"/>
                      <a:gd name="T14" fmla="*/ 1433 w 1436"/>
                      <a:gd name="T15" fmla="*/ 260 h 617"/>
                      <a:gd name="T16" fmla="*/ 1384 w 1436"/>
                      <a:gd name="T17" fmla="*/ 422 h 617"/>
                      <a:gd name="T18" fmla="*/ 1230 w 1436"/>
                      <a:gd name="T19" fmla="*/ 503 h 617"/>
                      <a:gd name="T20" fmla="*/ 1112 w 1436"/>
                      <a:gd name="T21" fmla="*/ 500 h 617"/>
                      <a:gd name="T22" fmla="*/ 986 w 1436"/>
                      <a:gd name="T23" fmla="*/ 520 h 617"/>
                      <a:gd name="T24" fmla="*/ 776 w 1436"/>
                      <a:gd name="T25" fmla="*/ 548 h 617"/>
                      <a:gd name="T26" fmla="*/ 589 w 1436"/>
                      <a:gd name="T27" fmla="*/ 601 h 617"/>
                      <a:gd name="T28" fmla="*/ 584 w 1436"/>
                      <a:gd name="T29" fmla="*/ 452 h 617"/>
                      <a:gd name="T30" fmla="*/ 955 w 1436"/>
                      <a:gd name="T31" fmla="*/ 329 h 617"/>
                      <a:gd name="T32" fmla="*/ 995 w 1436"/>
                      <a:gd name="T33" fmla="*/ 296 h 617"/>
                      <a:gd name="T34" fmla="*/ 978 w 1436"/>
                      <a:gd name="T35" fmla="*/ 244 h 617"/>
                      <a:gd name="T36" fmla="*/ 913 w 1436"/>
                      <a:gd name="T37" fmla="*/ 244 h 617"/>
                      <a:gd name="T38" fmla="*/ 447 w 1436"/>
                      <a:gd name="T39" fmla="*/ 330 h 617"/>
                      <a:gd name="T40" fmla="*/ 103 w 1436"/>
                      <a:gd name="T41" fmla="*/ 353 h 61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0" t="0" r="r" b="b"/>
                    <a:pathLst>
                      <a:path w="1436" h="617">
                        <a:moveTo>
                          <a:pt x="103" y="353"/>
                        </a:moveTo>
                        <a:cubicBezTo>
                          <a:pt x="30" y="309"/>
                          <a:pt x="0" y="115"/>
                          <a:pt x="8" y="68"/>
                        </a:cubicBezTo>
                        <a:cubicBezTo>
                          <a:pt x="16" y="21"/>
                          <a:pt x="80" y="68"/>
                          <a:pt x="152" y="68"/>
                        </a:cubicBezTo>
                        <a:cubicBezTo>
                          <a:pt x="224" y="68"/>
                          <a:pt x="320" y="76"/>
                          <a:pt x="440" y="68"/>
                        </a:cubicBezTo>
                        <a:cubicBezTo>
                          <a:pt x="560" y="60"/>
                          <a:pt x="752" y="28"/>
                          <a:pt x="872" y="20"/>
                        </a:cubicBezTo>
                        <a:cubicBezTo>
                          <a:pt x="992" y="12"/>
                          <a:pt x="1077" y="0"/>
                          <a:pt x="1160" y="20"/>
                        </a:cubicBezTo>
                        <a:cubicBezTo>
                          <a:pt x="1243" y="40"/>
                          <a:pt x="1323" y="98"/>
                          <a:pt x="1368" y="138"/>
                        </a:cubicBezTo>
                        <a:cubicBezTo>
                          <a:pt x="1413" y="178"/>
                          <a:pt x="1430" y="213"/>
                          <a:pt x="1433" y="260"/>
                        </a:cubicBezTo>
                        <a:cubicBezTo>
                          <a:pt x="1436" y="307"/>
                          <a:pt x="1418" y="382"/>
                          <a:pt x="1384" y="422"/>
                        </a:cubicBezTo>
                        <a:cubicBezTo>
                          <a:pt x="1350" y="462"/>
                          <a:pt x="1275" y="490"/>
                          <a:pt x="1230" y="503"/>
                        </a:cubicBezTo>
                        <a:cubicBezTo>
                          <a:pt x="1185" y="516"/>
                          <a:pt x="1153" y="497"/>
                          <a:pt x="1112" y="500"/>
                        </a:cubicBezTo>
                        <a:cubicBezTo>
                          <a:pt x="1071" y="503"/>
                          <a:pt x="1042" y="512"/>
                          <a:pt x="986" y="520"/>
                        </a:cubicBezTo>
                        <a:cubicBezTo>
                          <a:pt x="930" y="528"/>
                          <a:pt x="842" y="535"/>
                          <a:pt x="776" y="548"/>
                        </a:cubicBezTo>
                        <a:cubicBezTo>
                          <a:pt x="710" y="561"/>
                          <a:pt x="621" y="617"/>
                          <a:pt x="589" y="601"/>
                        </a:cubicBezTo>
                        <a:cubicBezTo>
                          <a:pt x="557" y="585"/>
                          <a:pt x="523" y="497"/>
                          <a:pt x="584" y="452"/>
                        </a:cubicBezTo>
                        <a:cubicBezTo>
                          <a:pt x="645" y="407"/>
                          <a:pt x="887" y="355"/>
                          <a:pt x="955" y="329"/>
                        </a:cubicBezTo>
                        <a:cubicBezTo>
                          <a:pt x="1023" y="303"/>
                          <a:pt x="991" y="310"/>
                          <a:pt x="995" y="296"/>
                        </a:cubicBezTo>
                        <a:cubicBezTo>
                          <a:pt x="999" y="282"/>
                          <a:pt x="992" y="253"/>
                          <a:pt x="978" y="244"/>
                        </a:cubicBezTo>
                        <a:cubicBezTo>
                          <a:pt x="964" y="235"/>
                          <a:pt x="1001" y="230"/>
                          <a:pt x="913" y="244"/>
                        </a:cubicBezTo>
                        <a:cubicBezTo>
                          <a:pt x="825" y="258"/>
                          <a:pt x="582" y="312"/>
                          <a:pt x="447" y="330"/>
                        </a:cubicBezTo>
                        <a:cubicBezTo>
                          <a:pt x="312" y="348"/>
                          <a:pt x="176" y="397"/>
                          <a:pt x="103" y="35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CC66"/>
                      </a:gs>
                      <a:gs pos="50000">
                        <a:srgbClr val="FFE4AD"/>
                      </a:gs>
                      <a:gs pos="100000">
                        <a:srgbClr val="FFCC66"/>
                      </a:gs>
                    </a:gsLst>
                    <a:lin ang="54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725" name="Freeform 2828">
                    <a:extLst>
                      <a:ext uri="{FF2B5EF4-FFF2-40B4-BE49-F238E27FC236}">
                        <a16:creationId xmlns:a16="http://schemas.microsoft.com/office/drawing/2014/main" id="{B41C3469-8C6B-F4AA-DCFF-C423A8981A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3" y="3024"/>
                    <a:ext cx="203" cy="354"/>
                  </a:xfrm>
                  <a:custGeom>
                    <a:avLst/>
                    <a:gdLst>
                      <a:gd name="T0" fmla="*/ 91 w 203"/>
                      <a:gd name="T1" fmla="*/ 0 h 354"/>
                      <a:gd name="T2" fmla="*/ 0 w 203"/>
                      <a:gd name="T3" fmla="*/ 132 h 354"/>
                      <a:gd name="T4" fmla="*/ 91 w 203"/>
                      <a:gd name="T5" fmla="*/ 336 h 354"/>
                      <a:gd name="T6" fmla="*/ 187 w 203"/>
                      <a:gd name="T7" fmla="*/ 240 h 354"/>
                      <a:gd name="T8" fmla="*/ 186 w 203"/>
                      <a:gd name="T9" fmla="*/ 124 h 354"/>
                      <a:gd name="T10" fmla="*/ 146 w 203"/>
                      <a:gd name="T11" fmla="*/ 43 h 354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03" h="354">
                        <a:moveTo>
                          <a:pt x="91" y="0"/>
                        </a:moveTo>
                        <a:cubicBezTo>
                          <a:pt x="76" y="22"/>
                          <a:pt x="0" y="76"/>
                          <a:pt x="0" y="132"/>
                        </a:cubicBezTo>
                        <a:cubicBezTo>
                          <a:pt x="0" y="188"/>
                          <a:pt x="60" y="318"/>
                          <a:pt x="91" y="336"/>
                        </a:cubicBezTo>
                        <a:cubicBezTo>
                          <a:pt x="122" y="354"/>
                          <a:pt x="171" y="275"/>
                          <a:pt x="187" y="240"/>
                        </a:cubicBezTo>
                        <a:cubicBezTo>
                          <a:pt x="203" y="205"/>
                          <a:pt x="193" y="157"/>
                          <a:pt x="186" y="124"/>
                        </a:cubicBezTo>
                        <a:cubicBezTo>
                          <a:pt x="179" y="91"/>
                          <a:pt x="154" y="60"/>
                          <a:pt x="146" y="43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0720" name="Freeform 2829">
                  <a:extLst>
                    <a:ext uri="{FF2B5EF4-FFF2-40B4-BE49-F238E27FC236}">
                      <a16:creationId xmlns:a16="http://schemas.microsoft.com/office/drawing/2014/main" id="{F0ED72E5-7EC8-0400-657B-FE46A733AE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424"/>
                  <a:ext cx="440" cy="280"/>
                </a:xfrm>
                <a:custGeom>
                  <a:avLst/>
                  <a:gdLst>
                    <a:gd name="T0" fmla="*/ 40 w 440"/>
                    <a:gd name="T1" fmla="*/ 256 h 280"/>
                    <a:gd name="T2" fmla="*/ 40 w 440"/>
                    <a:gd name="T3" fmla="*/ 160 h 280"/>
                    <a:gd name="T4" fmla="*/ 115 w 440"/>
                    <a:gd name="T5" fmla="*/ 58 h 280"/>
                    <a:gd name="T6" fmla="*/ 232 w 440"/>
                    <a:gd name="T7" fmla="*/ 16 h 280"/>
                    <a:gd name="T8" fmla="*/ 376 w 440"/>
                    <a:gd name="T9" fmla="*/ 16 h 280"/>
                    <a:gd name="T10" fmla="*/ 424 w 440"/>
                    <a:gd name="T11" fmla="*/ 112 h 280"/>
                    <a:gd name="T12" fmla="*/ 280 w 440"/>
                    <a:gd name="T13" fmla="*/ 256 h 280"/>
                    <a:gd name="T14" fmla="*/ 40 w 440"/>
                    <a:gd name="T15" fmla="*/ 256 h 28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40" h="280">
                      <a:moveTo>
                        <a:pt x="40" y="256"/>
                      </a:moveTo>
                      <a:cubicBezTo>
                        <a:pt x="0" y="240"/>
                        <a:pt x="28" y="193"/>
                        <a:pt x="40" y="160"/>
                      </a:cubicBezTo>
                      <a:cubicBezTo>
                        <a:pt x="52" y="127"/>
                        <a:pt x="83" y="82"/>
                        <a:pt x="115" y="58"/>
                      </a:cubicBezTo>
                      <a:cubicBezTo>
                        <a:pt x="147" y="34"/>
                        <a:pt x="189" y="23"/>
                        <a:pt x="232" y="16"/>
                      </a:cubicBezTo>
                      <a:cubicBezTo>
                        <a:pt x="275" y="9"/>
                        <a:pt x="344" y="0"/>
                        <a:pt x="376" y="16"/>
                      </a:cubicBezTo>
                      <a:cubicBezTo>
                        <a:pt x="408" y="32"/>
                        <a:pt x="440" y="72"/>
                        <a:pt x="424" y="112"/>
                      </a:cubicBezTo>
                      <a:cubicBezTo>
                        <a:pt x="408" y="152"/>
                        <a:pt x="344" y="232"/>
                        <a:pt x="280" y="256"/>
                      </a:cubicBezTo>
                      <a:cubicBezTo>
                        <a:pt x="216" y="280"/>
                        <a:pt x="80" y="272"/>
                        <a:pt x="40" y="256"/>
                      </a:cubicBezTo>
                      <a:close/>
                    </a:path>
                  </a:pathLst>
                </a:custGeom>
                <a:solidFill>
                  <a:srgbClr val="0066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21" name="Freeform 2830">
                  <a:extLst>
                    <a:ext uri="{FF2B5EF4-FFF2-40B4-BE49-F238E27FC236}">
                      <a16:creationId xmlns:a16="http://schemas.microsoft.com/office/drawing/2014/main" id="{33637A9B-8111-65C3-06E3-C1A52464A9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520"/>
                  <a:ext cx="528" cy="216"/>
                </a:xfrm>
                <a:custGeom>
                  <a:avLst/>
                  <a:gdLst>
                    <a:gd name="T0" fmla="*/ 0 w 528"/>
                    <a:gd name="T1" fmla="*/ 144 h 216"/>
                    <a:gd name="T2" fmla="*/ 288 w 528"/>
                    <a:gd name="T3" fmla="*/ 192 h 216"/>
                    <a:gd name="T4" fmla="*/ 528 w 528"/>
                    <a:gd name="T5" fmla="*/ 0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216">
                      <a:moveTo>
                        <a:pt x="0" y="144"/>
                      </a:moveTo>
                      <a:cubicBezTo>
                        <a:pt x="100" y="180"/>
                        <a:pt x="200" y="216"/>
                        <a:pt x="288" y="192"/>
                      </a:cubicBezTo>
                      <a:cubicBezTo>
                        <a:pt x="376" y="168"/>
                        <a:pt x="488" y="32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22" name="Freeform 2831">
                  <a:extLst>
                    <a:ext uri="{FF2B5EF4-FFF2-40B4-BE49-F238E27FC236}">
                      <a16:creationId xmlns:a16="http://schemas.microsoft.com/office/drawing/2014/main" id="{20020DFB-5098-117A-02AB-DF274617E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586"/>
                  <a:ext cx="373" cy="229"/>
                </a:xfrm>
                <a:custGeom>
                  <a:avLst/>
                  <a:gdLst>
                    <a:gd name="T0" fmla="*/ 8 w 373"/>
                    <a:gd name="T1" fmla="*/ 118 h 229"/>
                    <a:gd name="T2" fmla="*/ 152 w 373"/>
                    <a:gd name="T3" fmla="*/ 214 h 229"/>
                    <a:gd name="T4" fmla="*/ 351 w 373"/>
                    <a:gd name="T5" fmla="*/ 26 h 229"/>
                    <a:gd name="T6" fmla="*/ 286 w 373"/>
                    <a:gd name="T7" fmla="*/ 59 h 229"/>
                    <a:gd name="T8" fmla="*/ 104 w 373"/>
                    <a:gd name="T9" fmla="*/ 118 h 229"/>
                    <a:gd name="T10" fmla="*/ 8 w 373"/>
                    <a:gd name="T11" fmla="*/ 118 h 2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73" h="229">
                      <a:moveTo>
                        <a:pt x="8" y="118"/>
                      </a:moveTo>
                      <a:cubicBezTo>
                        <a:pt x="16" y="134"/>
                        <a:pt x="95" y="229"/>
                        <a:pt x="152" y="214"/>
                      </a:cubicBezTo>
                      <a:cubicBezTo>
                        <a:pt x="209" y="199"/>
                        <a:pt x="329" y="52"/>
                        <a:pt x="351" y="26"/>
                      </a:cubicBezTo>
                      <a:cubicBezTo>
                        <a:pt x="373" y="0"/>
                        <a:pt x="327" y="44"/>
                        <a:pt x="286" y="59"/>
                      </a:cubicBezTo>
                      <a:cubicBezTo>
                        <a:pt x="245" y="74"/>
                        <a:pt x="150" y="108"/>
                        <a:pt x="104" y="118"/>
                      </a:cubicBezTo>
                      <a:cubicBezTo>
                        <a:pt x="58" y="128"/>
                        <a:pt x="0" y="102"/>
                        <a:pt x="8" y="11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23" name="Freeform 2832">
                  <a:extLst>
                    <a:ext uri="{FF2B5EF4-FFF2-40B4-BE49-F238E27FC236}">
                      <a16:creationId xmlns:a16="http://schemas.microsoft.com/office/drawing/2014/main" id="{D99DF6DF-1A1A-5471-1E24-845D2E8271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248"/>
                  <a:ext cx="576" cy="152"/>
                </a:xfrm>
                <a:custGeom>
                  <a:avLst/>
                  <a:gdLst>
                    <a:gd name="T0" fmla="*/ 0 w 576"/>
                    <a:gd name="T1" fmla="*/ 152 h 152"/>
                    <a:gd name="T2" fmla="*/ 192 w 576"/>
                    <a:gd name="T3" fmla="*/ 56 h 152"/>
                    <a:gd name="T4" fmla="*/ 384 w 576"/>
                    <a:gd name="T5" fmla="*/ 8 h 152"/>
                    <a:gd name="T6" fmla="*/ 576 w 576"/>
                    <a:gd name="T7" fmla="*/ 8 h 1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76" h="152">
                      <a:moveTo>
                        <a:pt x="0" y="152"/>
                      </a:moveTo>
                      <a:cubicBezTo>
                        <a:pt x="64" y="116"/>
                        <a:pt x="128" y="80"/>
                        <a:pt x="192" y="56"/>
                      </a:cubicBezTo>
                      <a:cubicBezTo>
                        <a:pt x="256" y="32"/>
                        <a:pt x="320" y="16"/>
                        <a:pt x="384" y="8"/>
                      </a:cubicBezTo>
                      <a:cubicBezTo>
                        <a:pt x="448" y="0"/>
                        <a:pt x="512" y="4"/>
                        <a:pt x="57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457" name="Freeform 2833">
                <a:extLst>
                  <a:ext uri="{FF2B5EF4-FFF2-40B4-BE49-F238E27FC236}">
                    <a16:creationId xmlns:a16="http://schemas.microsoft.com/office/drawing/2014/main" id="{D00635D5-9F96-838F-33EC-73C7B971A076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187" y="-866"/>
                <a:ext cx="498" cy="600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0700" name="Freeform 2834">
                <a:extLst>
                  <a:ext uri="{FF2B5EF4-FFF2-40B4-BE49-F238E27FC236}">
                    <a16:creationId xmlns:a16="http://schemas.microsoft.com/office/drawing/2014/main" id="{687A9882-3B11-224D-9BE0-219A94D9FDD0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315" y="-397"/>
                <a:ext cx="82" cy="130"/>
              </a:xfrm>
              <a:custGeom>
                <a:avLst/>
                <a:gdLst>
                  <a:gd name="T0" fmla="*/ 0 w 192"/>
                  <a:gd name="T1" fmla="*/ 0 h 288"/>
                  <a:gd name="T2" fmla="*/ 0 w 192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288">
                    <a:moveTo>
                      <a:pt x="0" y="288"/>
                    </a:moveTo>
                    <a:cubicBezTo>
                      <a:pt x="80" y="168"/>
                      <a:pt x="160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1" name="Freeform 2835">
                <a:extLst>
                  <a:ext uri="{FF2B5EF4-FFF2-40B4-BE49-F238E27FC236}">
                    <a16:creationId xmlns:a16="http://schemas.microsoft.com/office/drawing/2014/main" id="{C5CF6236-7368-4FE3-340A-6772251789D9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846" y="-289"/>
                <a:ext cx="538" cy="914"/>
              </a:xfrm>
              <a:custGeom>
                <a:avLst/>
                <a:gdLst>
                  <a:gd name="T0" fmla="*/ 0 w 1265"/>
                  <a:gd name="T1" fmla="*/ 0 h 2016"/>
                  <a:gd name="T2" fmla="*/ 0 w 1265"/>
                  <a:gd name="T3" fmla="*/ 0 h 2016"/>
                  <a:gd name="T4" fmla="*/ 0 w 1265"/>
                  <a:gd name="T5" fmla="*/ 0 h 2016"/>
                  <a:gd name="T6" fmla="*/ 0 w 1265"/>
                  <a:gd name="T7" fmla="*/ 0 h 2016"/>
                  <a:gd name="T8" fmla="*/ 0 w 1265"/>
                  <a:gd name="T9" fmla="*/ 0 h 2016"/>
                  <a:gd name="T10" fmla="*/ 0 w 1265"/>
                  <a:gd name="T11" fmla="*/ 0 h 2016"/>
                  <a:gd name="T12" fmla="*/ 0 w 1265"/>
                  <a:gd name="T13" fmla="*/ 0 h 2016"/>
                  <a:gd name="T14" fmla="*/ 0 w 1265"/>
                  <a:gd name="T15" fmla="*/ 0 h 2016"/>
                  <a:gd name="T16" fmla="*/ 0 w 1265"/>
                  <a:gd name="T17" fmla="*/ 0 h 2016"/>
                  <a:gd name="T18" fmla="*/ 0 w 1265"/>
                  <a:gd name="T19" fmla="*/ 0 h 2016"/>
                  <a:gd name="T20" fmla="*/ 0 w 1265"/>
                  <a:gd name="T21" fmla="*/ 0 h 2016"/>
                  <a:gd name="T22" fmla="*/ 0 w 1265"/>
                  <a:gd name="T23" fmla="*/ 0 h 2016"/>
                  <a:gd name="T24" fmla="*/ 0 w 1265"/>
                  <a:gd name="T25" fmla="*/ 0 h 2016"/>
                  <a:gd name="T26" fmla="*/ 0 w 1265"/>
                  <a:gd name="T27" fmla="*/ 0 h 2016"/>
                  <a:gd name="T28" fmla="*/ 0 w 1265"/>
                  <a:gd name="T29" fmla="*/ 0 h 20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65" h="2016">
                    <a:moveTo>
                      <a:pt x="968" y="8"/>
                    </a:moveTo>
                    <a:cubicBezTo>
                      <a:pt x="944" y="0"/>
                      <a:pt x="1040" y="112"/>
                      <a:pt x="1064" y="200"/>
                    </a:cubicBezTo>
                    <a:cubicBezTo>
                      <a:pt x="1088" y="288"/>
                      <a:pt x="1112" y="432"/>
                      <a:pt x="1112" y="536"/>
                    </a:cubicBezTo>
                    <a:cubicBezTo>
                      <a:pt x="1112" y="640"/>
                      <a:pt x="1088" y="720"/>
                      <a:pt x="1064" y="824"/>
                    </a:cubicBezTo>
                    <a:cubicBezTo>
                      <a:pt x="1040" y="928"/>
                      <a:pt x="1024" y="1056"/>
                      <a:pt x="968" y="1160"/>
                    </a:cubicBezTo>
                    <a:cubicBezTo>
                      <a:pt x="912" y="1264"/>
                      <a:pt x="824" y="1360"/>
                      <a:pt x="728" y="1448"/>
                    </a:cubicBezTo>
                    <a:cubicBezTo>
                      <a:pt x="632" y="1536"/>
                      <a:pt x="504" y="1616"/>
                      <a:pt x="392" y="1688"/>
                    </a:cubicBezTo>
                    <a:cubicBezTo>
                      <a:pt x="280" y="1760"/>
                      <a:pt x="112" y="1832"/>
                      <a:pt x="56" y="1880"/>
                    </a:cubicBezTo>
                    <a:cubicBezTo>
                      <a:pt x="0" y="1928"/>
                      <a:pt x="16" y="1960"/>
                      <a:pt x="56" y="1976"/>
                    </a:cubicBezTo>
                    <a:cubicBezTo>
                      <a:pt x="96" y="1992"/>
                      <a:pt x="184" y="2016"/>
                      <a:pt x="296" y="1976"/>
                    </a:cubicBezTo>
                    <a:cubicBezTo>
                      <a:pt x="408" y="1936"/>
                      <a:pt x="592" y="1840"/>
                      <a:pt x="728" y="1736"/>
                    </a:cubicBezTo>
                    <a:cubicBezTo>
                      <a:pt x="864" y="1632"/>
                      <a:pt x="1024" y="1507"/>
                      <a:pt x="1112" y="1352"/>
                    </a:cubicBezTo>
                    <a:cubicBezTo>
                      <a:pt x="1200" y="1197"/>
                      <a:pt x="1253" y="996"/>
                      <a:pt x="1259" y="808"/>
                    </a:cubicBezTo>
                    <a:cubicBezTo>
                      <a:pt x="1265" y="620"/>
                      <a:pt x="1199" y="356"/>
                      <a:pt x="1151" y="223"/>
                    </a:cubicBezTo>
                    <a:cubicBezTo>
                      <a:pt x="1103" y="90"/>
                      <a:pt x="1006" y="53"/>
                      <a:pt x="968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100000">
                    <a:srgbClr val="FFCC66">
                      <a:alpha val="25998"/>
                    </a:srgbClr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2" name="Freeform 2836">
                <a:extLst>
                  <a:ext uri="{FF2B5EF4-FFF2-40B4-BE49-F238E27FC236}">
                    <a16:creationId xmlns:a16="http://schemas.microsoft.com/office/drawing/2014/main" id="{160901F6-528D-70BD-9C25-488A5640B70B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030" y="-471"/>
                <a:ext cx="314" cy="195"/>
              </a:xfrm>
              <a:custGeom>
                <a:avLst/>
                <a:gdLst>
                  <a:gd name="T0" fmla="*/ 0 w 737"/>
                  <a:gd name="T1" fmla="*/ 0 h 429"/>
                  <a:gd name="T2" fmla="*/ 0 w 737"/>
                  <a:gd name="T3" fmla="*/ 0 h 429"/>
                  <a:gd name="T4" fmla="*/ 0 w 737"/>
                  <a:gd name="T5" fmla="*/ 0 h 429"/>
                  <a:gd name="T6" fmla="*/ 0 w 737"/>
                  <a:gd name="T7" fmla="*/ 0 h 429"/>
                  <a:gd name="T8" fmla="*/ 0 w 737"/>
                  <a:gd name="T9" fmla="*/ 0 h 429"/>
                  <a:gd name="T10" fmla="*/ 0 w 737"/>
                  <a:gd name="T11" fmla="*/ 0 h 429"/>
                  <a:gd name="T12" fmla="*/ 0 w 737"/>
                  <a:gd name="T13" fmla="*/ 0 h 429"/>
                  <a:gd name="T14" fmla="*/ 0 w 737"/>
                  <a:gd name="T15" fmla="*/ 0 h 429"/>
                  <a:gd name="T16" fmla="*/ 0 w 737"/>
                  <a:gd name="T17" fmla="*/ 0 h 429"/>
                  <a:gd name="T18" fmla="*/ 0 w 737"/>
                  <a:gd name="T19" fmla="*/ 0 h 429"/>
                  <a:gd name="T20" fmla="*/ 0 w 737"/>
                  <a:gd name="T21" fmla="*/ 0 h 429"/>
                  <a:gd name="T22" fmla="*/ 0 w 737"/>
                  <a:gd name="T23" fmla="*/ 0 h 429"/>
                  <a:gd name="T24" fmla="*/ 0 w 737"/>
                  <a:gd name="T25" fmla="*/ 0 h 429"/>
                  <a:gd name="T26" fmla="*/ 0 w 737"/>
                  <a:gd name="T27" fmla="*/ 0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3" name="Freeform 2837">
                <a:extLst>
                  <a:ext uri="{FF2B5EF4-FFF2-40B4-BE49-F238E27FC236}">
                    <a16:creationId xmlns:a16="http://schemas.microsoft.com/office/drawing/2014/main" id="{8BA916EF-158C-E676-76C9-849B27AD93C2}"/>
                  </a:ext>
                </a:extLst>
              </p:cNvPr>
              <p:cNvSpPr>
                <a:spLocks/>
              </p:cNvSpPr>
              <p:nvPr/>
            </p:nvSpPr>
            <p:spPr bwMode="auto">
              <a:xfrm rot="20713813" flipH="1">
                <a:off x="2154" y="-355"/>
                <a:ext cx="87" cy="116"/>
              </a:xfrm>
              <a:custGeom>
                <a:avLst/>
                <a:gdLst>
                  <a:gd name="T0" fmla="*/ 0 w 737"/>
                  <a:gd name="T1" fmla="*/ 0 h 429"/>
                  <a:gd name="T2" fmla="*/ 0 w 737"/>
                  <a:gd name="T3" fmla="*/ 0 h 429"/>
                  <a:gd name="T4" fmla="*/ 0 w 737"/>
                  <a:gd name="T5" fmla="*/ 0 h 429"/>
                  <a:gd name="T6" fmla="*/ 0 w 737"/>
                  <a:gd name="T7" fmla="*/ 0 h 429"/>
                  <a:gd name="T8" fmla="*/ 0 w 737"/>
                  <a:gd name="T9" fmla="*/ 0 h 429"/>
                  <a:gd name="T10" fmla="*/ 0 w 737"/>
                  <a:gd name="T11" fmla="*/ 0 h 429"/>
                  <a:gd name="T12" fmla="*/ 0 w 737"/>
                  <a:gd name="T13" fmla="*/ 0 h 429"/>
                  <a:gd name="T14" fmla="*/ 0 w 737"/>
                  <a:gd name="T15" fmla="*/ 0 h 429"/>
                  <a:gd name="T16" fmla="*/ 0 w 737"/>
                  <a:gd name="T17" fmla="*/ 0 h 429"/>
                  <a:gd name="T18" fmla="*/ 0 w 737"/>
                  <a:gd name="T19" fmla="*/ 0 h 429"/>
                  <a:gd name="T20" fmla="*/ 0 w 737"/>
                  <a:gd name="T21" fmla="*/ 0 h 429"/>
                  <a:gd name="T22" fmla="*/ 0 w 737"/>
                  <a:gd name="T23" fmla="*/ 0 h 429"/>
                  <a:gd name="T24" fmla="*/ 0 w 737"/>
                  <a:gd name="T25" fmla="*/ 0 h 429"/>
                  <a:gd name="T26" fmla="*/ 0 w 737"/>
                  <a:gd name="T27" fmla="*/ 0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4" name="Freeform 2838">
                <a:extLst>
                  <a:ext uri="{FF2B5EF4-FFF2-40B4-BE49-F238E27FC236}">
                    <a16:creationId xmlns:a16="http://schemas.microsoft.com/office/drawing/2014/main" id="{9A4EB316-C43C-7B08-7DC6-7A66D0F3BA87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794" y="-671"/>
                <a:ext cx="83" cy="88"/>
              </a:xfrm>
              <a:custGeom>
                <a:avLst/>
                <a:gdLst>
                  <a:gd name="T0" fmla="*/ 0 w 195"/>
                  <a:gd name="T1" fmla="*/ 0 h 195"/>
                  <a:gd name="T2" fmla="*/ 0 w 195"/>
                  <a:gd name="T3" fmla="*/ 0 h 195"/>
                  <a:gd name="T4" fmla="*/ 0 w 195"/>
                  <a:gd name="T5" fmla="*/ 0 h 195"/>
                  <a:gd name="T6" fmla="*/ 0 w 195"/>
                  <a:gd name="T7" fmla="*/ 0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95">
                    <a:moveTo>
                      <a:pt x="142" y="30"/>
                    </a:moveTo>
                    <a:cubicBezTo>
                      <a:pt x="150" y="29"/>
                      <a:pt x="189" y="0"/>
                      <a:pt x="192" y="19"/>
                    </a:cubicBezTo>
                    <a:cubicBezTo>
                      <a:pt x="195" y="38"/>
                      <a:pt x="191" y="116"/>
                      <a:pt x="159" y="145"/>
                    </a:cubicBezTo>
                    <a:cubicBezTo>
                      <a:pt x="127" y="174"/>
                      <a:pt x="33" y="185"/>
                      <a:pt x="0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5" name="Freeform 2839">
                <a:extLst>
                  <a:ext uri="{FF2B5EF4-FFF2-40B4-BE49-F238E27FC236}">
                    <a16:creationId xmlns:a16="http://schemas.microsoft.com/office/drawing/2014/main" id="{E83AE24D-B2AE-F695-4762-327240D52EF3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810" y="-580"/>
                <a:ext cx="95" cy="45"/>
              </a:xfrm>
              <a:custGeom>
                <a:avLst/>
                <a:gdLst>
                  <a:gd name="T0" fmla="*/ 0 w 225"/>
                  <a:gd name="T1" fmla="*/ 0 h 100"/>
                  <a:gd name="T2" fmla="*/ 0 w 225"/>
                  <a:gd name="T3" fmla="*/ 0 h 100"/>
                  <a:gd name="T4" fmla="*/ 0 w 225"/>
                  <a:gd name="T5" fmla="*/ 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100">
                    <a:moveTo>
                      <a:pt x="225" y="0"/>
                    </a:moveTo>
                    <a:cubicBezTo>
                      <a:pt x="215" y="12"/>
                      <a:pt x="204" y="66"/>
                      <a:pt x="167" y="83"/>
                    </a:cubicBezTo>
                    <a:cubicBezTo>
                      <a:pt x="130" y="100"/>
                      <a:pt x="35" y="97"/>
                      <a:pt x="0" y="1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6" name="Freeform 2840">
                <a:extLst>
                  <a:ext uri="{FF2B5EF4-FFF2-40B4-BE49-F238E27FC236}">
                    <a16:creationId xmlns:a16="http://schemas.microsoft.com/office/drawing/2014/main" id="{55B121FF-394C-13D6-CC4D-19631BA872C5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825" y="-500"/>
                <a:ext cx="156" cy="50"/>
              </a:xfrm>
              <a:custGeom>
                <a:avLst/>
                <a:gdLst>
                  <a:gd name="T0" fmla="*/ 0 w 367"/>
                  <a:gd name="T1" fmla="*/ 0 h 112"/>
                  <a:gd name="T2" fmla="*/ 0 w 367"/>
                  <a:gd name="T3" fmla="*/ 0 h 112"/>
                  <a:gd name="T4" fmla="*/ 0 w 367"/>
                  <a:gd name="T5" fmla="*/ 0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112">
                    <a:moveTo>
                      <a:pt x="367" y="0"/>
                    </a:moveTo>
                    <a:cubicBezTo>
                      <a:pt x="335" y="17"/>
                      <a:pt x="244" y="88"/>
                      <a:pt x="183" y="100"/>
                    </a:cubicBezTo>
                    <a:cubicBezTo>
                      <a:pt x="122" y="112"/>
                      <a:pt x="38" y="80"/>
                      <a:pt x="0" y="7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7" name="Freeform 2841">
                <a:extLst>
                  <a:ext uri="{FF2B5EF4-FFF2-40B4-BE49-F238E27FC236}">
                    <a16:creationId xmlns:a16="http://schemas.microsoft.com/office/drawing/2014/main" id="{9E9566C1-33D7-7ADB-9E70-E1804E0340C9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929" y="-400"/>
                <a:ext cx="150" cy="12"/>
              </a:xfrm>
              <a:custGeom>
                <a:avLst/>
                <a:gdLst>
                  <a:gd name="T0" fmla="*/ 0 w 352"/>
                  <a:gd name="T1" fmla="*/ 0 h 25"/>
                  <a:gd name="T2" fmla="*/ 0 w 352"/>
                  <a:gd name="T3" fmla="*/ 0 h 25"/>
                  <a:gd name="T4" fmla="*/ 0 w 35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2" h="25">
                    <a:moveTo>
                      <a:pt x="352" y="25"/>
                    </a:moveTo>
                    <a:cubicBezTo>
                      <a:pt x="318" y="22"/>
                      <a:pt x="209" y="12"/>
                      <a:pt x="150" y="8"/>
                    </a:cubicBezTo>
                    <a:cubicBezTo>
                      <a:pt x="91" y="4"/>
                      <a:pt x="31" y="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8" name="Freeform 2842">
                <a:extLst>
                  <a:ext uri="{FF2B5EF4-FFF2-40B4-BE49-F238E27FC236}">
                    <a16:creationId xmlns:a16="http://schemas.microsoft.com/office/drawing/2014/main" id="{B98A03D4-65C6-2240-B853-5926DDFA14BE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038" y="-344"/>
                <a:ext cx="112" cy="14"/>
              </a:xfrm>
              <a:custGeom>
                <a:avLst/>
                <a:gdLst>
                  <a:gd name="T0" fmla="*/ 0 w 263"/>
                  <a:gd name="T1" fmla="*/ 0 h 32"/>
                  <a:gd name="T2" fmla="*/ 0 w 263"/>
                  <a:gd name="T3" fmla="*/ 0 h 32"/>
                  <a:gd name="T4" fmla="*/ 0 w 263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32">
                    <a:moveTo>
                      <a:pt x="263" y="3"/>
                    </a:moveTo>
                    <a:cubicBezTo>
                      <a:pt x="242" y="3"/>
                      <a:pt x="178" y="0"/>
                      <a:pt x="134" y="5"/>
                    </a:cubicBezTo>
                    <a:cubicBezTo>
                      <a:pt x="90" y="10"/>
                      <a:pt x="28" y="27"/>
                      <a:pt x="0" y="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09" name="Freeform 2843">
                <a:extLst>
                  <a:ext uri="{FF2B5EF4-FFF2-40B4-BE49-F238E27FC236}">
                    <a16:creationId xmlns:a16="http://schemas.microsoft.com/office/drawing/2014/main" id="{17496EA2-8FC4-209A-194E-4E4D17AE1EFB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028" y="-323"/>
                <a:ext cx="155" cy="22"/>
              </a:xfrm>
              <a:custGeom>
                <a:avLst/>
                <a:gdLst>
                  <a:gd name="T0" fmla="*/ 0 w 363"/>
                  <a:gd name="T1" fmla="*/ 0 h 48"/>
                  <a:gd name="T2" fmla="*/ 0 w 363"/>
                  <a:gd name="T3" fmla="*/ 0 h 48"/>
                  <a:gd name="T4" fmla="*/ 0 w 363"/>
                  <a:gd name="T5" fmla="*/ 0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" h="48">
                    <a:moveTo>
                      <a:pt x="363" y="0"/>
                    </a:moveTo>
                    <a:cubicBezTo>
                      <a:pt x="337" y="4"/>
                      <a:pt x="269" y="7"/>
                      <a:pt x="209" y="15"/>
                    </a:cubicBezTo>
                    <a:cubicBezTo>
                      <a:pt x="149" y="23"/>
                      <a:pt x="44" y="41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0" name="Freeform 2844">
                <a:extLst>
                  <a:ext uri="{FF2B5EF4-FFF2-40B4-BE49-F238E27FC236}">
                    <a16:creationId xmlns:a16="http://schemas.microsoft.com/office/drawing/2014/main" id="{8E6FD200-67C7-5F67-55D8-18614CF82FB8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939" y="-303"/>
                <a:ext cx="76" cy="178"/>
              </a:xfrm>
              <a:custGeom>
                <a:avLst/>
                <a:gdLst>
                  <a:gd name="T0" fmla="*/ 0 w 178"/>
                  <a:gd name="T1" fmla="*/ 0 h 393"/>
                  <a:gd name="T2" fmla="*/ 0 w 178"/>
                  <a:gd name="T3" fmla="*/ 0 h 393"/>
                  <a:gd name="T4" fmla="*/ 0 w 178"/>
                  <a:gd name="T5" fmla="*/ 0 h 3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393">
                    <a:moveTo>
                      <a:pt x="0" y="0"/>
                    </a:moveTo>
                    <a:cubicBezTo>
                      <a:pt x="25" y="26"/>
                      <a:pt x="122" y="94"/>
                      <a:pt x="150" y="159"/>
                    </a:cubicBezTo>
                    <a:cubicBezTo>
                      <a:pt x="178" y="224"/>
                      <a:pt x="163" y="344"/>
                      <a:pt x="167" y="39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1" name="Freeform 2845">
                <a:extLst>
                  <a:ext uri="{FF2B5EF4-FFF2-40B4-BE49-F238E27FC236}">
                    <a16:creationId xmlns:a16="http://schemas.microsoft.com/office/drawing/2014/main" id="{67DE5B55-16BE-6FE3-66B2-3BE753253038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898" y="-206"/>
                <a:ext cx="49" cy="196"/>
              </a:xfrm>
              <a:custGeom>
                <a:avLst/>
                <a:gdLst>
                  <a:gd name="T0" fmla="*/ 0 w 115"/>
                  <a:gd name="T1" fmla="*/ 0 h 434"/>
                  <a:gd name="T2" fmla="*/ 0 w 115"/>
                  <a:gd name="T3" fmla="*/ 0 h 434"/>
                  <a:gd name="T4" fmla="*/ 0 w 115"/>
                  <a:gd name="T5" fmla="*/ 0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434">
                    <a:moveTo>
                      <a:pt x="0" y="0"/>
                    </a:moveTo>
                    <a:cubicBezTo>
                      <a:pt x="17" y="35"/>
                      <a:pt x="85" y="136"/>
                      <a:pt x="100" y="208"/>
                    </a:cubicBezTo>
                    <a:cubicBezTo>
                      <a:pt x="115" y="280"/>
                      <a:pt x="94" y="387"/>
                      <a:pt x="92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2" name="Freeform 2846">
                <a:extLst>
                  <a:ext uri="{FF2B5EF4-FFF2-40B4-BE49-F238E27FC236}">
                    <a16:creationId xmlns:a16="http://schemas.microsoft.com/office/drawing/2014/main" id="{C6B69927-EC36-B492-C728-0A2F735F1A1D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855" y="-76"/>
                <a:ext cx="55" cy="200"/>
              </a:xfrm>
              <a:custGeom>
                <a:avLst/>
                <a:gdLst>
                  <a:gd name="T0" fmla="*/ 0 w 129"/>
                  <a:gd name="T1" fmla="*/ 0 h 443"/>
                  <a:gd name="T2" fmla="*/ 0 w 129"/>
                  <a:gd name="T3" fmla="*/ 0 h 443"/>
                  <a:gd name="T4" fmla="*/ 0 w 129"/>
                  <a:gd name="T5" fmla="*/ 0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443">
                    <a:moveTo>
                      <a:pt x="0" y="0"/>
                    </a:moveTo>
                    <a:cubicBezTo>
                      <a:pt x="22" y="39"/>
                      <a:pt x="113" y="160"/>
                      <a:pt x="121" y="234"/>
                    </a:cubicBezTo>
                    <a:cubicBezTo>
                      <a:pt x="129" y="308"/>
                      <a:pt x="65" y="400"/>
                      <a:pt x="50" y="44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3" name="Freeform 2847">
                <a:extLst>
                  <a:ext uri="{FF2B5EF4-FFF2-40B4-BE49-F238E27FC236}">
                    <a16:creationId xmlns:a16="http://schemas.microsoft.com/office/drawing/2014/main" id="{CAAD99ED-CCE3-1D79-351C-0B8E7D5EEC54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857" y="82"/>
                <a:ext cx="48" cy="197"/>
              </a:xfrm>
              <a:custGeom>
                <a:avLst/>
                <a:gdLst>
                  <a:gd name="T0" fmla="*/ 0 w 113"/>
                  <a:gd name="T1" fmla="*/ 0 h 434"/>
                  <a:gd name="T2" fmla="*/ 0 w 113"/>
                  <a:gd name="T3" fmla="*/ 0 h 434"/>
                  <a:gd name="T4" fmla="*/ 0 w 113"/>
                  <a:gd name="T5" fmla="*/ 0 h 434"/>
                  <a:gd name="T6" fmla="*/ 0 w 113"/>
                  <a:gd name="T7" fmla="*/ 0 h 4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434">
                    <a:moveTo>
                      <a:pt x="4" y="0"/>
                    </a:moveTo>
                    <a:cubicBezTo>
                      <a:pt x="16" y="15"/>
                      <a:pt x="63" y="49"/>
                      <a:pt x="79" y="91"/>
                    </a:cubicBezTo>
                    <a:cubicBezTo>
                      <a:pt x="95" y="133"/>
                      <a:pt x="113" y="193"/>
                      <a:pt x="100" y="250"/>
                    </a:cubicBezTo>
                    <a:cubicBezTo>
                      <a:pt x="87" y="307"/>
                      <a:pt x="21" y="396"/>
                      <a:pt x="0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4" name="Freeform 2848">
                <a:extLst>
                  <a:ext uri="{FF2B5EF4-FFF2-40B4-BE49-F238E27FC236}">
                    <a16:creationId xmlns:a16="http://schemas.microsoft.com/office/drawing/2014/main" id="{A459ADEF-C21B-C580-3576-7EA341C60AC3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914" y="198"/>
                <a:ext cx="31" cy="180"/>
              </a:xfrm>
              <a:custGeom>
                <a:avLst/>
                <a:gdLst>
                  <a:gd name="T0" fmla="*/ 0 w 72"/>
                  <a:gd name="T1" fmla="*/ 0 h 396"/>
                  <a:gd name="T2" fmla="*/ 0 w 72"/>
                  <a:gd name="T3" fmla="*/ 0 h 396"/>
                  <a:gd name="T4" fmla="*/ 0 w 72"/>
                  <a:gd name="T5" fmla="*/ 0 h 3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96">
                    <a:moveTo>
                      <a:pt x="40" y="0"/>
                    </a:moveTo>
                    <a:cubicBezTo>
                      <a:pt x="43" y="33"/>
                      <a:pt x="72" y="134"/>
                      <a:pt x="65" y="200"/>
                    </a:cubicBezTo>
                    <a:cubicBezTo>
                      <a:pt x="58" y="266"/>
                      <a:pt x="14" y="355"/>
                      <a:pt x="0" y="3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5" name="Freeform 2849">
                <a:extLst>
                  <a:ext uri="{FF2B5EF4-FFF2-40B4-BE49-F238E27FC236}">
                    <a16:creationId xmlns:a16="http://schemas.microsoft.com/office/drawing/2014/main" id="{C18A7A0B-8D7B-C5ED-C9CA-D5513FAC42B0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956" y="297"/>
                <a:ext cx="71" cy="178"/>
              </a:xfrm>
              <a:custGeom>
                <a:avLst/>
                <a:gdLst>
                  <a:gd name="T0" fmla="*/ 0 w 166"/>
                  <a:gd name="T1" fmla="*/ 0 h 391"/>
                  <a:gd name="T2" fmla="*/ 0 w 166"/>
                  <a:gd name="T3" fmla="*/ 0 h 391"/>
                  <a:gd name="T4" fmla="*/ 0 w 166"/>
                  <a:gd name="T5" fmla="*/ 0 h 391"/>
                  <a:gd name="T6" fmla="*/ 0 w 166"/>
                  <a:gd name="T7" fmla="*/ 0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391">
                    <a:moveTo>
                      <a:pt x="146" y="0"/>
                    </a:moveTo>
                    <a:cubicBezTo>
                      <a:pt x="146" y="36"/>
                      <a:pt x="166" y="156"/>
                      <a:pt x="146" y="217"/>
                    </a:cubicBezTo>
                    <a:cubicBezTo>
                      <a:pt x="126" y="278"/>
                      <a:pt x="49" y="339"/>
                      <a:pt x="25" y="365"/>
                    </a:cubicBezTo>
                    <a:cubicBezTo>
                      <a:pt x="1" y="391"/>
                      <a:pt x="5" y="372"/>
                      <a:pt x="0" y="37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6" name="Freeform 2850">
                <a:extLst>
                  <a:ext uri="{FF2B5EF4-FFF2-40B4-BE49-F238E27FC236}">
                    <a16:creationId xmlns:a16="http://schemas.microsoft.com/office/drawing/2014/main" id="{0A0B6591-8C15-6BDD-FDF4-D7116A20ADB1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1992" y="372"/>
                <a:ext cx="90" cy="167"/>
              </a:xfrm>
              <a:custGeom>
                <a:avLst/>
                <a:gdLst>
                  <a:gd name="T0" fmla="*/ 0 w 212"/>
                  <a:gd name="T1" fmla="*/ 0 h 368"/>
                  <a:gd name="T2" fmla="*/ 0 w 212"/>
                  <a:gd name="T3" fmla="*/ 0 h 368"/>
                  <a:gd name="T4" fmla="*/ 0 w 212"/>
                  <a:gd name="T5" fmla="*/ 0 h 3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2" h="368">
                    <a:moveTo>
                      <a:pt x="167" y="0"/>
                    </a:moveTo>
                    <a:cubicBezTo>
                      <a:pt x="171" y="36"/>
                      <a:pt x="212" y="157"/>
                      <a:pt x="184" y="218"/>
                    </a:cubicBezTo>
                    <a:cubicBezTo>
                      <a:pt x="156" y="279"/>
                      <a:pt x="38" y="337"/>
                      <a:pt x="0" y="3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7" name="Freeform 2851">
                <a:extLst>
                  <a:ext uri="{FF2B5EF4-FFF2-40B4-BE49-F238E27FC236}">
                    <a16:creationId xmlns:a16="http://schemas.microsoft.com/office/drawing/2014/main" id="{AE384617-C8D2-7524-30AB-177CB015FE02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086" y="463"/>
                <a:ext cx="82" cy="158"/>
              </a:xfrm>
              <a:custGeom>
                <a:avLst/>
                <a:gdLst>
                  <a:gd name="T0" fmla="*/ 0 w 192"/>
                  <a:gd name="T1" fmla="*/ 0 h 350"/>
                  <a:gd name="T2" fmla="*/ 0 w 192"/>
                  <a:gd name="T3" fmla="*/ 0 h 350"/>
                  <a:gd name="T4" fmla="*/ 0 w 192"/>
                  <a:gd name="T5" fmla="*/ 0 h 3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50">
                    <a:moveTo>
                      <a:pt x="192" y="0"/>
                    </a:moveTo>
                    <a:cubicBezTo>
                      <a:pt x="185" y="40"/>
                      <a:pt x="182" y="184"/>
                      <a:pt x="150" y="242"/>
                    </a:cubicBezTo>
                    <a:cubicBezTo>
                      <a:pt x="118" y="300"/>
                      <a:pt x="31" y="328"/>
                      <a:pt x="0" y="35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18" name="Freeform 2852">
                <a:extLst>
                  <a:ext uri="{FF2B5EF4-FFF2-40B4-BE49-F238E27FC236}">
                    <a16:creationId xmlns:a16="http://schemas.microsoft.com/office/drawing/2014/main" id="{E1F29667-6EF3-1FDB-30C5-343F3E261D1C}"/>
                  </a:ext>
                </a:extLst>
              </p:cNvPr>
              <p:cNvSpPr>
                <a:spLocks/>
              </p:cNvSpPr>
              <p:nvPr/>
            </p:nvSpPr>
            <p:spPr bwMode="auto">
              <a:xfrm rot="761617" flipH="1">
                <a:off x="2150" y="547"/>
                <a:ext cx="82" cy="102"/>
              </a:xfrm>
              <a:custGeom>
                <a:avLst/>
                <a:gdLst>
                  <a:gd name="T0" fmla="*/ 0 w 192"/>
                  <a:gd name="T1" fmla="*/ 0 h 225"/>
                  <a:gd name="T2" fmla="*/ 0 w 192"/>
                  <a:gd name="T3" fmla="*/ 0 h 225"/>
                  <a:gd name="T4" fmla="*/ 0 w 192"/>
                  <a:gd name="T5" fmla="*/ 0 h 225"/>
                  <a:gd name="T6" fmla="*/ 0 w 192"/>
                  <a:gd name="T7" fmla="*/ 0 h 2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225">
                    <a:moveTo>
                      <a:pt x="192" y="0"/>
                    </a:moveTo>
                    <a:cubicBezTo>
                      <a:pt x="185" y="17"/>
                      <a:pt x="157" y="71"/>
                      <a:pt x="142" y="100"/>
                    </a:cubicBezTo>
                    <a:cubicBezTo>
                      <a:pt x="127" y="129"/>
                      <a:pt x="124" y="154"/>
                      <a:pt x="100" y="175"/>
                    </a:cubicBezTo>
                    <a:cubicBezTo>
                      <a:pt x="76" y="196"/>
                      <a:pt x="21" y="215"/>
                      <a:pt x="0" y="2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666" name="Group 2853">
              <a:extLst>
                <a:ext uri="{FF2B5EF4-FFF2-40B4-BE49-F238E27FC236}">
                  <a16:creationId xmlns:a16="http://schemas.microsoft.com/office/drawing/2014/main" id="{13679701-2970-20CA-5E1C-C7C022E6F72E}"/>
                </a:ext>
              </a:extLst>
            </p:cNvPr>
            <p:cNvGrpSpPr>
              <a:grpSpLocks/>
            </p:cNvGrpSpPr>
            <p:nvPr/>
          </p:nvGrpSpPr>
          <p:grpSpPr bwMode="auto">
            <a:xfrm rot="1190827">
              <a:off x="1075" y="1595"/>
              <a:ext cx="293" cy="209"/>
              <a:chOff x="1488" y="2015"/>
              <a:chExt cx="515" cy="211"/>
            </a:xfrm>
          </p:grpSpPr>
          <p:sp>
            <p:nvSpPr>
              <p:cNvPr id="29478" name="Freeform 2854">
                <a:extLst>
                  <a:ext uri="{FF2B5EF4-FFF2-40B4-BE49-F238E27FC236}">
                    <a16:creationId xmlns:a16="http://schemas.microsoft.com/office/drawing/2014/main" id="{97EFB0E1-75A1-A10D-D5C5-DBDE6711D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015"/>
                <a:ext cx="446" cy="209"/>
              </a:xfrm>
              <a:custGeom>
                <a:avLst/>
                <a:gdLst>
                  <a:gd name="T0" fmla="*/ 757 w 765"/>
                  <a:gd name="T1" fmla="*/ 107 h 381"/>
                  <a:gd name="T2" fmla="*/ 661 w 765"/>
                  <a:gd name="T3" fmla="*/ 59 h 381"/>
                  <a:gd name="T4" fmla="*/ 469 w 765"/>
                  <a:gd name="T5" fmla="*/ 11 h 381"/>
                  <a:gd name="T6" fmla="*/ 277 w 765"/>
                  <a:gd name="T7" fmla="*/ 11 h 381"/>
                  <a:gd name="T8" fmla="*/ 128 w 765"/>
                  <a:gd name="T9" fmla="*/ 79 h 381"/>
                  <a:gd name="T10" fmla="*/ 2 w 765"/>
                  <a:gd name="T11" fmla="*/ 226 h 381"/>
                  <a:gd name="T12" fmla="*/ 116 w 765"/>
                  <a:gd name="T13" fmla="*/ 210 h 381"/>
                  <a:gd name="T14" fmla="*/ 253 w 765"/>
                  <a:gd name="T15" fmla="*/ 145 h 381"/>
                  <a:gd name="T16" fmla="*/ 180 w 765"/>
                  <a:gd name="T17" fmla="*/ 218 h 381"/>
                  <a:gd name="T18" fmla="*/ 339 w 765"/>
                  <a:gd name="T19" fmla="*/ 314 h 381"/>
                  <a:gd name="T20" fmla="*/ 477 w 765"/>
                  <a:gd name="T21" fmla="*/ 379 h 381"/>
                  <a:gd name="T22" fmla="*/ 709 w 765"/>
                  <a:gd name="T23" fmla="*/ 299 h 381"/>
                  <a:gd name="T24" fmla="*/ 757 w 765"/>
                  <a:gd name="T25" fmla="*/ 107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5" h="381">
                    <a:moveTo>
                      <a:pt x="757" y="107"/>
                    </a:moveTo>
                    <a:cubicBezTo>
                      <a:pt x="749" y="67"/>
                      <a:pt x="709" y="75"/>
                      <a:pt x="661" y="59"/>
                    </a:cubicBezTo>
                    <a:cubicBezTo>
                      <a:pt x="613" y="43"/>
                      <a:pt x="533" y="19"/>
                      <a:pt x="469" y="11"/>
                    </a:cubicBezTo>
                    <a:cubicBezTo>
                      <a:pt x="405" y="3"/>
                      <a:pt x="334" y="0"/>
                      <a:pt x="277" y="11"/>
                    </a:cubicBezTo>
                    <a:cubicBezTo>
                      <a:pt x="220" y="22"/>
                      <a:pt x="174" y="43"/>
                      <a:pt x="128" y="79"/>
                    </a:cubicBezTo>
                    <a:cubicBezTo>
                      <a:pt x="82" y="115"/>
                      <a:pt x="4" y="204"/>
                      <a:pt x="2" y="226"/>
                    </a:cubicBezTo>
                    <a:cubicBezTo>
                      <a:pt x="0" y="248"/>
                      <a:pt x="74" y="223"/>
                      <a:pt x="116" y="210"/>
                    </a:cubicBezTo>
                    <a:cubicBezTo>
                      <a:pt x="158" y="197"/>
                      <a:pt x="242" y="144"/>
                      <a:pt x="253" y="145"/>
                    </a:cubicBezTo>
                    <a:cubicBezTo>
                      <a:pt x="264" y="146"/>
                      <a:pt x="166" y="190"/>
                      <a:pt x="180" y="218"/>
                    </a:cubicBezTo>
                    <a:cubicBezTo>
                      <a:pt x="194" y="246"/>
                      <a:pt x="290" y="287"/>
                      <a:pt x="339" y="314"/>
                    </a:cubicBezTo>
                    <a:cubicBezTo>
                      <a:pt x="388" y="341"/>
                      <a:pt x="415" y="381"/>
                      <a:pt x="477" y="379"/>
                    </a:cubicBezTo>
                    <a:cubicBezTo>
                      <a:pt x="539" y="377"/>
                      <a:pt x="662" y="344"/>
                      <a:pt x="709" y="299"/>
                    </a:cubicBezTo>
                    <a:cubicBezTo>
                      <a:pt x="756" y="254"/>
                      <a:pt x="765" y="147"/>
                      <a:pt x="757" y="10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79" name="Freeform 2855">
                <a:extLst>
                  <a:ext uri="{FF2B5EF4-FFF2-40B4-BE49-F238E27FC236}">
                    <a16:creationId xmlns:a16="http://schemas.microsoft.com/office/drawing/2014/main" id="{3F29207A-CD94-69F7-9497-2BF7C328F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2116"/>
                <a:ext cx="147" cy="50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80" name="Freeform 2856">
                <a:extLst>
                  <a:ext uri="{FF2B5EF4-FFF2-40B4-BE49-F238E27FC236}">
                    <a16:creationId xmlns:a16="http://schemas.microsoft.com/office/drawing/2014/main" id="{1082388D-0D4E-617B-604F-CA5E8F52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1" y="2144"/>
                <a:ext cx="147" cy="50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0693" name="Freeform 2857">
                <a:extLst>
                  <a:ext uri="{FF2B5EF4-FFF2-40B4-BE49-F238E27FC236}">
                    <a16:creationId xmlns:a16="http://schemas.microsoft.com/office/drawing/2014/main" id="{5B385F0E-1A7F-CC98-FF87-3C01A2710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9" y="2042"/>
                <a:ext cx="193" cy="127"/>
              </a:xfrm>
              <a:custGeom>
                <a:avLst/>
                <a:gdLst>
                  <a:gd name="T0" fmla="*/ 1 w 329"/>
                  <a:gd name="T1" fmla="*/ 1 h 230"/>
                  <a:gd name="T2" fmla="*/ 1 w 329"/>
                  <a:gd name="T3" fmla="*/ 1 h 230"/>
                  <a:gd name="T4" fmla="*/ 1 w 329"/>
                  <a:gd name="T5" fmla="*/ 1 h 230"/>
                  <a:gd name="T6" fmla="*/ 1 w 329"/>
                  <a:gd name="T7" fmla="*/ 1 h 230"/>
                  <a:gd name="T8" fmla="*/ 1 w 329"/>
                  <a:gd name="T9" fmla="*/ 1 h 230"/>
                  <a:gd name="T10" fmla="*/ 1 w 329"/>
                  <a:gd name="T11" fmla="*/ 1 h 230"/>
                  <a:gd name="T12" fmla="*/ 1 w 329"/>
                  <a:gd name="T13" fmla="*/ 1 h 230"/>
                  <a:gd name="T14" fmla="*/ 1 w 329"/>
                  <a:gd name="T15" fmla="*/ 1 h 230"/>
                  <a:gd name="T16" fmla="*/ 1 w 329"/>
                  <a:gd name="T17" fmla="*/ 1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9" h="230">
                    <a:moveTo>
                      <a:pt x="233" y="4"/>
                    </a:moveTo>
                    <a:cubicBezTo>
                      <a:pt x="225" y="0"/>
                      <a:pt x="218" y="1"/>
                      <a:pt x="185" y="4"/>
                    </a:cubicBezTo>
                    <a:cubicBezTo>
                      <a:pt x="152" y="7"/>
                      <a:pt x="66" y="5"/>
                      <a:pt x="37" y="20"/>
                    </a:cubicBezTo>
                    <a:cubicBezTo>
                      <a:pt x="8" y="35"/>
                      <a:pt x="0" y="78"/>
                      <a:pt x="13" y="93"/>
                    </a:cubicBezTo>
                    <a:cubicBezTo>
                      <a:pt x="26" y="108"/>
                      <a:pt x="94" y="105"/>
                      <a:pt x="118" y="109"/>
                    </a:cubicBezTo>
                    <a:cubicBezTo>
                      <a:pt x="142" y="113"/>
                      <a:pt x="144" y="110"/>
                      <a:pt x="159" y="117"/>
                    </a:cubicBezTo>
                    <a:cubicBezTo>
                      <a:pt x="174" y="124"/>
                      <a:pt x="191" y="133"/>
                      <a:pt x="207" y="149"/>
                    </a:cubicBezTo>
                    <a:cubicBezTo>
                      <a:pt x="223" y="165"/>
                      <a:pt x="236" y="201"/>
                      <a:pt x="256" y="214"/>
                    </a:cubicBezTo>
                    <a:cubicBezTo>
                      <a:pt x="276" y="227"/>
                      <a:pt x="314" y="227"/>
                      <a:pt x="329" y="23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94" name="Freeform 2858">
                <a:extLst>
                  <a:ext uri="{FF2B5EF4-FFF2-40B4-BE49-F238E27FC236}">
                    <a16:creationId xmlns:a16="http://schemas.microsoft.com/office/drawing/2014/main" id="{D330FE2A-DB31-59BF-3723-50816FD3A9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1" y="2053"/>
                <a:ext cx="102" cy="161"/>
              </a:xfrm>
              <a:custGeom>
                <a:avLst/>
                <a:gdLst>
                  <a:gd name="T0" fmla="*/ 1 w 175"/>
                  <a:gd name="T1" fmla="*/ 1 h 290"/>
                  <a:gd name="T2" fmla="*/ 1 w 175"/>
                  <a:gd name="T3" fmla="*/ 1 h 290"/>
                  <a:gd name="T4" fmla="*/ 1 w 175"/>
                  <a:gd name="T5" fmla="*/ 1 h 290"/>
                  <a:gd name="T6" fmla="*/ 1 w 175"/>
                  <a:gd name="T7" fmla="*/ 1 h 290"/>
                  <a:gd name="T8" fmla="*/ 1 w 175"/>
                  <a:gd name="T9" fmla="*/ 1 h 290"/>
                  <a:gd name="T10" fmla="*/ 1 w 175"/>
                  <a:gd name="T11" fmla="*/ 1 h 290"/>
                  <a:gd name="T12" fmla="*/ 1 w 175"/>
                  <a:gd name="T13" fmla="*/ 1 h 290"/>
                  <a:gd name="T14" fmla="*/ 1 w 175"/>
                  <a:gd name="T15" fmla="*/ 1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290">
                    <a:moveTo>
                      <a:pt x="50" y="4"/>
                    </a:moveTo>
                    <a:cubicBezTo>
                      <a:pt x="30" y="35"/>
                      <a:pt x="48" y="122"/>
                      <a:pt x="42" y="166"/>
                    </a:cubicBezTo>
                    <a:cubicBezTo>
                      <a:pt x="36" y="210"/>
                      <a:pt x="0" y="253"/>
                      <a:pt x="16" y="268"/>
                    </a:cubicBezTo>
                    <a:cubicBezTo>
                      <a:pt x="32" y="283"/>
                      <a:pt x="114" y="290"/>
                      <a:pt x="140" y="255"/>
                    </a:cubicBezTo>
                    <a:cubicBezTo>
                      <a:pt x="166" y="220"/>
                      <a:pt x="169" y="98"/>
                      <a:pt x="172" y="60"/>
                    </a:cubicBezTo>
                    <a:cubicBezTo>
                      <a:pt x="175" y="22"/>
                      <a:pt x="163" y="37"/>
                      <a:pt x="160" y="28"/>
                    </a:cubicBezTo>
                    <a:cubicBezTo>
                      <a:pt x="157" y="19"/>
                      <a:pt x="174" y="8"/>
                      <a:pt x="156" y="4"/>
                    </a:cubicBezTo>
                    <a:cubicBezTo>
                      <a:pt x="138" y="0"/>
                      <a:pt x="72" y="4"/>
                      <a:pt x="50" y="4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667" name="Group 2859">
              <a:extLst>
                <a:ext uri="{FF2B5EF4-FFF2-40B4-BE49-F238E27FC236}">
                  <a16:creationId xmlns:a16="http://schemas.microsoft.com/office/drawing/2014/main" id="{CA7604BD-ADF1-90C7-674B-954F3CFCBB29}"/>
                </a:ext>
              </a:extLst>
            </p:cNvPr>
            <p:cNvGrpSpPr>
              <a:grpSpLocks/>
            </p:cNvGrpSpPr>
            <p:nvPr/>
          </p:nvGrpSpPr>
          <p:grpSpPr bwMode="auto">
            <a:xfrm rot="2560403">
              <a:off x="1315" y="1821"/>
              <a:ext cx="238" cy="255"/>
              <a:chOff x="4237" y="720"/>
              <a:chExt cx="606" cy="528"/>
            </a:xfrm>
          </p:grpSpPr>
          <p:sp>
            <p:nvSpPr>
              <p:cNvPr id="29484" name="Freeform 2860">
                <a:extLst>
                  <a:ext uri="{FF2B5EF4-FFF2-40B4-BE49-F238E27FC236}">
                    <a16:creationId xmlns:a16="http://schemas.microsoft.com/office/drawing/2014/main" id="{E9CEEACB-A81E-8CA6-D22D-5A3AD059A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27" y="864"/>
                <a:ext cx="256" cy="139"/>
              </a:xfrm>
              <a:custGeom>
                <a:avLst/>
                <a:gdLst>
                  <a:gd name="T0" fmla="*/ 240 w 240"/>
                  <a:gd name="T1" fmla="*/ 16 h 128"/>
                  <a:gd name="T2" fmla="*/ 144 w 240"/>
                  <a:gd name="T3" fmla="*/ 16 h 128"/>
                  <a:gd name="T4" fmla="*/ 0 w 240"/>
                  <a:gd name="T5" fmla="*/ 112 h 128"/>
                  <a:gd name="T6" fmla="*/ 144 w 240"/>
                  <a:gd name="T7" fmla="*/ 112 h 128"/>
                  <a:gd name="T8" fmla="*/ 240 w 240"/>
                  <a:gd name="T9" fmla="*/ 16 h 1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40" h="128">
                    <a:moveTo>
                      <a:pt x="240" y="16"/>
                    </a:moveTo>
                    <a:cubicBezTo>
                      <a:pt x="240" y="0"/>
                      <a:pt x="184" y="0"/>
                      <a:pt x="144" y="16"/>
                    </a:cubicBezTo>
                    <a:cubicBezTo>
                      <a:pt x="104" y="32"/>
                      <a:pt x="0" y="96"/>
                      <a:pt x="0" y="112"/>
                    </a:cubicBezTo>
                    <a:cubicBezTo>
                      <a:pt x="0" y="128"/>
                      <a:pt x="104" y="128"/>
                      <a:pt x="144" y="112"/>
                    </a:cubicBezTo>
                    <a:cubicBezTo>
                      <a:pt x="184" y="96"/>
                      <a:pt x="240" y="32"/>
                      <a:pt x="240" y="1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85" name="Freeform 2861">
                <a:extLst>
                  <a:ext uri="{FF2B5EF4-FFF2-40B4-BE49-F238E27FC236}">
                    <a16:creationId xmlns:a16="http://schemas.microsoft.com/office/drawing/2014/main" id="{5745E740-C311-21D9-AD53-547F91BC5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38" y="720"/>
                <a:ext cx="606" cy="527"/>
              </a:xfrm>
              <a:custGeom>
                <a:avLst/>
                <a:gdLst>
                  <a:gd name="T0" fmla="*/ 459 w 565"/>
                  <a:gd name="T1" fmla="*/ 19 h 490"/>
                  <a:gd name="T2" fmla="*/ 243 w 565"/>
                  <a:gd name="T3" fmla="*/ 64 h 490"/>
                  <a:gd name="T4" fmla="*/ 88 w 565"/>
                  <a:gd name="T5" fmla="*/ 244 h 490"/>
                  <a:gd name="T6" fmla="*/ 18 w 565"/>
                  <a:gd name="T7" fmla="*/ 457 h 490"/>
                  <a:gd name="T8" fmla="*/ 199 w 565"/>
                  <a:gd name="T9" fmla="*/ 441 h 490"/>
                  <a:gd name="T10" fmla="*/ 262 w 565"/>
                  <a:gd name="T11" fmla="*/ 417 h 490"/>
                  <a:gd name="T12" fmla="*/ 375 w 565"/>
                  <a:gd name="T13" fmla="*/ 344 h 490"/>
                  <a:gd name="T14" fmla="*/ 497 w 565"/>
                  <a:gd name="T15" fmla="*/ 255 h 490"/>
                  <a:gd name="T16" fmla="*/ 559 w 565"/>
                  <a:gd name="T17" fmla="*/ 181 h 490"/>
                  <a:gd name="T18" fmla="*/ 459 w 565"/>
                  <a:gd name="T19" fmla="*/ 19 h 4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565" h="490">
                    <a:moveTo>
                      <a:pt x="459" y="19"/>
                    </a:moveTo>
                    <a:cubicBezTo>
                      <a:pt x="406" y="0"/>
                      <a:pt x="305" y="26"/>
                      <a:pt x="243" y="64"/>
                    </a:cubicBezTo>
                    <a:cubicBezTo>
                      <a:pt x="181" y="102"/>
                      <a:pt x="125" y="179"/>
                      <a:pt x="88" y="244"/>
                    </a:cubicBezTo>
                    <a:cubicBezTo>
                      <a:pt x="51" y="309"/>
                      <a:pt x="0" y="424"/>
                      <a:pt x="18" y="457"/>
                    </a:cubicBezTo>
                    <a:cubicBezTo>
                      <a:pt x="36" y="490"/>
                      <a:pt x="158" y="448"/>
                      <a:pt x="199" y="441"/>
                    </a:cubicBezTo>
                    <a:cubicBezTo>
                      <a:pt x="240" y="434"/>
                      <a:pt x="233" y="433"/>
                      <a:pt x="262" y="417"/>
                    </a:cubicBezTo>
                    <a:cubicBezTo>
                      <a:pt x="291" y="401"/>
                      <a:pt x="336" y="371"/>
                      <a:pt x="375" y="344"/>
                    </a:cubicBezTo>
                    <a:cubicBezTo>
                      <a:pt x="414" y="317"/>
                      <a:pt x="466" y="282"/>
                      <a:pt x="497" y="255"/>
                    </a:cubicBezTo>
                    <a:cubicBezTo>
                      <a:pt x="528" y="228"/>
                      <a:pt x="565" y="220"/>
                      <a:pt x="559" y="181"/>
                    </a:cubicBezTo>
                    <a:cubicBezTo>
                      <a:pt x="553" y="142"/>
                      <a:pt x="512" y="38"/>
                      <a:pt x="459" y="19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86" name="Freeform 2862">
                <a:extLst>
                  <a:ext uri="{FF2B5EF4-FFF2-40B4-BE49-F238E27FC236}">
                    <a16:creationId xmlns:a16="http://schemas.microsoft.com/office/drawing/2014/main" id="{DAE3C5B3-4BCC-C5F3-C792-1A9604220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49" y="965"/>
                <a:ext cx="178" cy="218"/>
              </a:xfrm>
              <a:custGeom>
                <a:avLst/>
                <a:gdLst>
                  <a:gd name="T0" fmla="*/ 0 w 181"/>
                  <a:gd name="T1" fmla="*/ 224 h 224"/>
                  <a:gd name="T2" fmla="*/ 97 w 181"/>
                  <a:gd name="T3" fmla="*/ 102 h 224"/>
                  <a:gd name="T4" fmla="*/ 181 w 181"/>
                  <a:gd name="T5" fmla="*/ 0 h 2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181" h="224">
                    <a:moveTo>
                      <a:pt x="0" y="224"/>
                    </a:moveTo>
                    <a:cubicBezTo>
                      <a:pt x="16" y="202"/>
                      <a:pt x="67" y="139"/>
                      <a:pt x="97" y="102"/>
                    </a:cubicBezTo>
                    <a:cubicBezTo>
                      <a:pt x="127" y="65"/>
                      <a:pt x="164" y="22"/>
                      <a:pt x="181" y="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9487" name="Freeform 2863">
                <a:extLst>
                  <a:ext uri="{FF2B5EF4-FFF2-40B4-BE49-F238E27FC236}">
                    <a16:creationId xmlns:a16="http://schemas.microsoft.com/office/drawing/2014/main" id="{57FDACBC-E242-24A8-9167-9156D04423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3" y="1048"/>
                <a:ext cx="219" cy="176"/>
              </a:xfrm>
              <a:custGeom>
                <a:avLst/>
                <a:gdLst>
                  <a:gd name="T0" fmla="*/ 203 w 203"/>
                  <a:gd name="T1" fmla="*/ 0 h 163"/>
                  <a:gd name="T2" fmla="*/ 106 w 203"/>
                  <a:gd name="T3" fmla="*/ 106 h 163"/>
                  <a:gd name="T4" fmla="*/ 0 w 203"/>
                  <a:gd name="T5" fmla="*/ 163 h 1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</a:cxnLst>
                <a:rect l="0" t="0" r="r" b="b"/>
                <a:pathLst>
                  <a:path w="203" h="163">
                    <a:moveTo>
                      <a:pt x="203" y="0"/>
                    </a:moveTo>
                    <a:cubicBezTo>
                      <a:pt x="187" y="18"/>
                      <a:pt x="140" y="79"/>
                      <a:pt x="106" y="106"/>
                    </a:cubicBezTo>
                    <a:cubicBezTo>
                      <a:pt x="72" y="133"/>
                      <a:pt x="22" y="151"/>
                      <a:pt x="0" y="163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sp>
          <p:nvSpPr>
            <p:cNvPr id="20668" name="Oval 2864">
              <a:extLst>
                <a:ext uri="{FF2B5EF4-FFF2-40B4-BE49-F238E27FC236}">
                  <a16:creationId xmlns:a16="http://schemas.microsoft.com/office/drawing/2014/main" id="{A4F4D518-C8BD-EFE8-B485-EFF542CD4F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05925" flipH="1">
              <a:off x="1295" y="2251"/>
              <a:ext cx="39" cy="4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69" name="Freeform 2865">
              <a:extLst>
                <a:ext uri="{FF2B5EF4-FFF2-40B4-BE49-F238E27FC236}">
                  <a16:creationId xmlns:a16="http://schemas.microsoft.com/office/drawing/2014/main" id="{A9C07DC8-60FB-018D-B108-530CCBE27E82}"/>
                </a:ext>
              </a:extLst>
            </p:cNvPr>
            <p:cNvSpPr>
              <a:spLocks/>
            </p:cNvSpPr>
            <p:nvPr/>
          </p:nvSpPr>
          <p:spPr bwMode="auto">
            <a:xfrm rot="1190827" flipH="1">
              <a:off x="1667" y="2138"/>
              <a:ext cx="54" cy="108"/>
            </a:xfrm>
            <a:custGeom>
              <a:avLst/>
              <a:gdLst>
                <a:gd name="T0" fmla="*/ 0 w 142"/>
                <a:gd name="T1" fmla="*/ 0 h 225"/>
                <a:gd name="T2" fmla="*/ 0 w 142"/>
                <a:gd name="T3" fmla="*/ 0 h 225"/>
                <a:gd name="T4" fmla="*/ 0 w 142"/>
                <a:gd name="T5" fmla="*/ 0 h 225"/>
                <a:gd name="T6" fmla="*/ 0 w 142"/>
                <a:gd name="T7" fmla="*/ 0 h 225"/>
                <a:gd name="T8" fmla="*/ 0 w 142"/>
                <a:gd name="T9" fmla="*/ 0 h 225"/>
                <a:gd name="T10" fmla="*/ 0 w 142"/>
                <a:gd name="T11" fmla="*/ 0 h 225"/>
                <a:gd name="T12" fmla="*/ 0 w 142"/>
                <a:gd name="T13" fmla="*/ 0 h 2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2" h="225">
                  <a:moveTo>
                    <a:pt x="42" y="197"/>
                  </a:moveTo>
                  <a:cubicBezTo>
                    <a:pt x="35" y="201"/>
                    <a:pt x="35" y="186"/>
                    <a:pt x="44" y="157"/>
                  </a:cubicBezTo>
                  <a:cubicBezTo>
                    <a:pt x="53" y="128"/>
                    <a:pt x="81" y="44"/>
                    <a:pt x="95" y="22"/>
                  </a:cubicBezTo>
                  <a:cubicBezTo>
                    <a:pt x="109" y="0"/>
                    <a:pt x="120" y="19"/>
                    <a:pt x="127" y="22"/>
                  </a:cubicBezTo>
                  <a:cubicBezTo>
                    <a:pt x="134" y="25"/>
                    <a:pt x="142" y="13"/>
                    <a:pt x="135" y="42"/>
                  </a:cubicBezTo>
                  <a:cubicBezTo>
                    <a:pt x="128" y="71"/>
                    <a:pt x="107" y="174"/>
                    <a:pt x="84" y="199"/>
                  </a:cubicBezTo>
                  <a:cubicBezTo>
                    <a:pt x="62" y="225"/>
                    <a:pt x="31" y="210"/>
                    <a:pt x="0" y="195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0" name="Freeform 2866">
              <a:extLst>
                <a:ext uri="{FF2B5EF4-FFF2-40B4-BE49-F238E27FC236}">
                  <a16:creationId xmlns:a16="http://schemas.microsoft.com/office/drawing/2014/main" id="{F46ACE8B-9FE4-154F-E58E-C7A27971DE15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27" y="2376"/>
              <a:ext cx="197" cy="55"/>
            </a:xfrm>
            <a:custGeom>
              <a:avLst/>
              <a:gdLst>
                <a:gd name="T0" fmla="*/ 0 w 591"/>
                <a:gd name="T1" fmla="*/ 0 h 137"/>
                <a:gd name="T2" fmla="*/ 0 w 591"/>
                <a:gd name="T3" fmla="*/ 0 h 137"/>
                <a:gd name="T4" fmla="*/ 0 w 591"/>
                <a:gd name="T5" fmla="*/ 0 h 137"/>
                <a:gd name="T6" fmla="*/ 0 w 591"/>
                <a:gd name="T7" fmla="*/ 0 h 137"/>
                <a:gd name="T8" fmla="*/ 0 w 591"/>
                <a:gd name="T9" fmla="*/ 0 h 137"/>
                <a:gd name="T10" fmla="*/ 0 w 591"/>
                <a:gd name="T11" fmla="*/ 0 h 13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91" h="137">
                  <a:moveTo>
                    <a:pt x="87" y="46"/>
                  </a:moveTo>
                  <a:cubicBezTo>
                    <a:pt x="10" y="59"/>
                    <a:pt x="0" y="107"/>
                    <a:pt x="62" y="119"/>
                  </a:cubicBezTo>
                  <a:cubicBezTo>
                    <a:pt x="124" y="131"/>
                    <a:pt x="389" y="137"/>
                    <a:pt x="460" y="119"/>
                  </a:cubicBezTo>
                  <a:cubicBezTo>
                    <a:pt x="531" y="101"/>
                    <a:pt x="481" y="26"/>
                    <a:pt x="492" y="13"/>
                  </a:cubicBezTo>
                  <a:cubicBezTo>
                    <a:pt x="503" y="0"/>
                    <a:pt x="591" y="38"/>
                    <a:pt x="524" y="43"/>
                  </a:cubicBezTo>
                  <a:cubicBezTo>
                    <a:pt x="457" y="48"/>
                    <a:pt x="164" y="33"/>
                    <a:pt x="87" y="46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1" name="Freeform 2867">
              <a:extLst>
                <a:ext uri="{FF2B5EF4-FFF2-40B4-BE49-F238E27FC236}">
                  <a16:creationId xmlns:a16="http://schemas.microsoft.com/office/drawing/2014/main" id="{53B89648-7AF9-DF69-351D-5C63B93766A8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19" y="2143"/>
              <a:ext cx="360" cy="276"/>
            </a:xfrm>
            <a:custGeom>
              <a:avLst/>
              <a:gdLst>
                <a:gd name="T0" fmla="*/ 0 w 1073"/>
                <a:gd name="T1" fmla="*/ 0 h 686"/>
                <a:gd name="T2" fmla="*/ 0 w 1073"/>
                <a:gd name="T3" fmla="*/ 0 h 686"/>
                <a:gd name="T4" fmla="*/ 0 w 1073"/>
                <a:gd name="T5" fmla="*/ 0 h 686"/>
                <a:gd name="T6" fmla="*/ 0 w 1073"/>
                <a:gd name="T7" fmla="*/ 0 h 686"/>
                <a:gd name="T8" fmla="*/ 0 w 1073"/>
                <a:gd name="T9" fmla="*/ 0 h 686"/>
                <a:gd name="T10" fmla="*/ 0 w 1073"/>
                <a:gd name="T11" fmla="*/ 0 h 686"/>
                <a:gd name="T12" fmla="*/ 0 w 1073"/>
                <a:gd name="T13" fmla="*/ 0 h 686"/>
                <a:gd name="T14" fmla="*/ 0 w 1073"/>
                <a:gd name="T15" fmla="*/ 0 h 686"/>
                <a:gd name="T16" fmla="*/ 0 w 1073"/>
                <a:gd name="T17" fmla="*/ 0 h 686"/>
                <a:gd name="T18" fmla="*/ 0 w 1073"/>
                <a:gd name="T19" fmla="*/ 0 h 686"/>
                <a:gd name="T20" fmla="*/ 0 w 1073"/>
                <a:gd name="T21" fmla="*/ 0 h 686"/>
                <a:gd name="T22" fmla="*/ 0 w 1073"/>
                <a:gd name="T23" fmla="*/ 0 h 6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73" h="686">
                  <a:moveTo>
                    <a:pt x="160" y="72"/>
                  </a:moveTo>
                  <a:cubicBezTo>
                    <a:pt x="96" y="112"/>
                    <a:pt x="32" y="192"/>
                    <a:pt x="16" y="264"/>
                  </a:cubicBezTo>
                  <a:cubicBezTo>
                    <a:pt x="0" y="336"/>
                    <a:pt x="32" y="440"/>
                    <a:pt x="64" y="504"/>
                  </a:cubicBezTo>
                  <a:cubicBezTo>
                    <a:pt x="96" y="568"/>
                    <a:pt x="134" y="620"/>
                    <a:pt x="208" y="648"/>
                  </a:cubicBezTo>
                  <a:cubicBezTo>
                    <a:pt x="282" y="676"/>
                    <a:pt x="403" y="670"/>
                    <a:pt x="507" y="670"/>
                  </a:cubicBezTo>
                  <a:cubicBezTo>
                    <a:pt x="611" y="670"/>
                    <a:pt x="747" y="686"/>
                    <a:pt x="832" y="648"/>
                  </a:cubicBezTo>
                  <a:cubicBezTo>
                    <a:pt x="917" y="610"/>
                    <a:pt x="977" y="507"/>
                    <a:pt x="1017" y="443"/>
                  </a:cubicBezTo>
                  <a:cubicBezTo>
                    <a:pt x="1057" y="379"/>
                    <a:pt x="1071" y="310"/>
                    <a:pt x="1072" y="264"/>
                  </a:cubicBezTo>
                  <a:cubicBezTo>
                    <a:pt x="1073" y="218"/>
                    <a:pt x="1072" y="208"/>
                    <a:pt x="1024" y="168"/>
                  </a:cubicBezTo>
                  <a:cubicBezTo>
                    <a:pt x="976" y="128"/>
                    <a:pt x="888" y="48"/>
                    <a:pt x="784" y="24"/>
                  </a:cubicBezTo>
                  <a:cubicBezTo>
                    <a:pt x="680" y="0"/>
                    <a:pt x="504" y="16"/>
                    <a:pt x="400" y="24"/>
                  </a:cubicBezTo>
                  <a:cubicBezTo>
                    <a:pt x="296" y="32"/>
                    <a:pt x="224" y="32"/>
                    <a:pt x="160" y="72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2" name="Freeform 2868">
              <a:extLst>
                <a:ext uri="{FF2B5EF4-FFF2-40B4-BE49-F238E27FC236}">
                  <a16:creationId xmlns:a16="http://schemas.microsoft.com/office/drawing/2014/main" id="{351DDC3E-00B5-E2EC-9534-B021EA4EE622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587" y="2336"/>
              <a:ext cx="48" cy="19"/>
            </a:xfrm>
            <a:custGeom>
              <a:avLst/>
              <a:gdLst>
                <a:gd name="T0" fmla="*/ 0 w 144"/>
                <a:gd name="T1" fmla="*/ 0 h 48"/>
                <a:gd name="T2" fmla="*/ 0 w 144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48">
                  <a:moveTo>
                    <a:pt x="0" y="48"/>
                  </a:moveTo>
                  <a:cubicBezTo>
                    <a:pt x="60" y="28"/>
                    <a:pt x="120" y="8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3" name="Freeform 2869">
              <a:extLst>
                <a:ext uri="{FF2B5EF4-FFF2-40B4-BE49-F238E27FC236}">
                  <a16:creationId xmlns:a16="http://schemas.microsoft.com/office/drawing/2014/main" id="{59BED04B-98B4-E2D3-65C1-BAAE806BFD96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569" y="2333"/>
              <a:ext cx="64" cy="42"/>
            </a:xfrm>
            <a:custGeom>
              <a:avLst/>
              <a:gdLst>
                <a:gd name="T0" fmla="*/ 0 w 192"/>
                <a:gd name="T1" fmla="*/ 0 h 104"/>
                <a:gd name="T2" fmla="*/ 0 w 192"/>
                <a:gd name="T3" fmla="*/ 0 h 104"/>
                <a:gd name="T4" fmla="*/ 0 w 192"/>
                <a:gd name="T5" fmla="*/ 0 h 104"/>
                <a:gd name="T6" fmla="*/ 0 w 192"/>
                <a:gd name="T7" fmla="*/ 0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104">
                  <a:moveTo>
                    <a:pt x="0" y="96"/>
                  </a:moveTo>
                  <a:cubicBezTo>
                    <a:pt x="12" y="100"/>
                    <a:pt x="24" y="104"/>
                    <a:pt x="48" y="96"/>
                  </a:cubicBezTo>
                  <a:cubicBezTo>
                    <a:pt x="72" y="88"/>
                    <a:pt x="120" y="64"/>
                    <a:pt x="144" y="48"/>
                  </a:cubicBezTo>
                  <a:cubicBezTo>
                    <a:pt x="168" y="32"/>
                    <a:pt x="184" y="8"/>
                    <a:pt x="192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4" name="Freeform 2870">
              <a:extLst>
                <a:ext uri="{FF2B5EF4-FFF2-40B4-BE49-F238E27FC236}">
                  <a16:creationId xmlns:a16="http://schemas.microsoft.com/office/drawing/2014/main" id="{B7269FAA-B5B2-E363-5EE2-1D4EAEFDDF83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515" y="2340"/>
              <a:ext cx="81" cy="39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w 240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96">
                  <a:moveTo>
                    <a:pt x="0" y="96"/>
                  </a:moveTo>
                  <a:cubicBezTo>
                    <a:pt x="52" y="80"/>
                    <a:pt x="104" y="64"/>
                    <a:pt x="144" y="48"/>
                  </a:cubicBezTo>
                  <a:cubicBezTo>
                    <a:pt x="184" y="32"/>
                    <a:pt x="212" y="16"/>
                    <a:pt x="240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5" name="Freeform 2871">
              <a:extLst>
                <a:ext uri="{FF2B5EF4-FFF2-40B4-BE49-F238E27FC236}">
                  <a16:creationId xmlns:a16="http://schemas.microsoft.com/office/drawing/2014/main" id="{935399F8-865A-9AB5-FB84-CBB3319B2572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441" y="2317"/>
              <a:ext cx="65" cy="19"/>
            </a:xfrm>
            <a:custGeom>
              <a:avLst/>
              <a:gdLst>
                <a:gd name="T0" fmla="*/ 0 w 192"/>
                <a:gd name="T1" fmla="*/ 0 h 48"/>
                <a:gd name="T2" fmla="*/ 0 w 192"/>
                <a:gd name="T3" fmla="*/ 0 h 48"/>
                <a:gd name="T4" fmla="*/ 0 w 192"/>
                <a:gd name="T5" fmla="*/ 0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48">
                  <a:moveTo>
                    <a:pt x="0" y="48"/>
                  </a:moveTo>
                  <a:cubicBezTo>
                    <a:pt x="21" y="43"/>
                    <a:pt x="92" y="28"/>
                    <a:pt x="124" y="20"/>
                  </a:cubicBezTo>
                  <a:cubicBezTo>
                    <a:pt x="156" y="12"/>
                    <a:pt x="178" y="4"/>
                    <a:pt x="192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6" name="Freeform 2872">
              <a:extLst>
                <a:ext uri="{FF2B5EF4-FFF2-40B4-BE49-F238E27FC236}">
                  <a16:creationId xmlns:a16="http://schemas.microsoft.com/office/drawing/2014/main" id="{2D790ADC-A394-0EDD-F048-FFA8CA991945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406" y="2315"/>
              <a:ext cx="123" cy="46"/>
            </a:xfrm>
            <a:custGeom>
              <a:avLst/>
              <a:gdLst>
                <a:gd name="T0" fmla="*/ 0 w 368"/>
                <a:gd name="T1" fmla="*/ 0 h 112"/>
                <a:gd name="T2" fmla="*/ 0 w 368"/>
                <a:gd name="T3" fmla="*/ 0 h 112"/>
                <a:gd name="T4" fmla="*/ 0 w 368"/>
                <a:gd name="T5" fmla="*/ 0 h 112"/>
                <a:gd name="T6" fmla="*/ 0 w 36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8" h="112">
                  <a:moveTo>
                    <a:pt x="32" y="48"/>
                  </a:moveTo>
                  <a:cubicBezTo>
                    <a:pt x="16" y="68"/>
                    <a:pt x="0" y="88"/>
                    <a:pt x="32" y="96"/>
                  </a:cubicBezTo>
                  <a:cubicBezTo>
                    <a:pt x="64" y="104"/>
                    <a:pt x="168" y="112"/>
                    <a:pt x="224" y="96"/>
                  </a:cubicBezTo>
                  <a:cubicBezTo>
                    <a:pt x="280" y="80"/>
                    <a:pt x="324" y="40"/>
                    <a:pt x="368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7" name="Freeform 2873">
              <a:extLst>
                <a:ext uri="{FF2B5EF4-FFF2-40B4-BE49-F238E27FC236}">
                  <a16:creationId xmlns:a16="http://schemas.microsoft.com/office/drawing/2014/main" id="{B1100AC0-6C5C-96C5-2B6B-F0880D8AEFA3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86" y="2317"/>
              <a:ext cx="178" cy="62"/>
            </a:xfrm>
            <a:custGeom>
              <a:avLst/>
              <a:gdLst>
                <a:gd name="T0" fmla="*/ 0 w 528"/>
                <a:gd name="T1" fmla="*/ 0 h 152"/>
                <a:gd name="T2" fmla="*/ 0 w 528"/>
                <a:gd name="T3" fmla="*/ 0 h 152"/>
                <a:gd name="T4" fmla="*/ 0 w 528"/>
                <a:gd name="T5" fmla="*/ 0 h 152"/>
                <a:gd name="T6" fmla="*/ 0 w 528"/>
                <a:gd name="T7" fmla="*/ 0 h 152"/>
                <a:gd name="T8" fmla="*/ 0 w 528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8" h="152">
                  <a:moveTo>
                    <a:pt x="48" y="96"/>
                  </a:moveTo>
                  <a:cubicBezTo>
                    <a:pt x="24" y="116"/>
                    <a:pt x="0" y="136"/>
                    <a:pt x="48" y="144"/>
                  </a:cubicBezTo>
                  <a:cubicBezTo>
                    <a:pt x="96" y="152"/>
                    <a:pt x="264" y="152"/>
                    <a:pt x="336" y="144"/>
                  </a:cubicBezTo>
                  <a:cubicBezTo>
                    <a:pt x="408" y="136"/>
                    <a:pt x="448" y="120"/>
                    <a:pt x="480" y="96"/>
                  </a:cubicBezTo>
                  <a:cubicBezTo>
                    <a:pt x="512" y="72"/>
                    <a:pt x="520" y="36"/>
                    <a:pt x="528" y="0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8" name="Freeform 2874">
              <a:extLst>
                <a:ext uri="{FF2B5EF4-FFF2-40B4-BE49-F238E27FC236}">
                  <a16:creationId xmlns:a16="http://schemas.microsoft.com/office/drawing/2014/main" id="{68E06B16-15E4-B02C-4E80-7182DDE59A26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46" y="2284"/>
              <a:ext cx="32" cy="40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96">
                  <a:moveTo>
                    <a:pt x="0" y="0"/>
                  </a:moveTo>
                  <a:cubicBezTo>
                    <a:pt x="40" y="40"/>
                    <a:pt x="80" y="80"/>
                    <a:pt x="96" y="96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79" name="Freeform 2875">
              <a:extLst>
                <a:ext uri="{FF2B5EF4-FFF2-40B4-BE49-F238E27FC236}">
                  <a16:creationId xmlns:a16="http://schemas.microsoft.com/office/drawing/2014/main" id="{235A4B78-B8AC-D431-E001-5F492775A33C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50" y="2283"/>
              <a:ext cx="16" cy="20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cubicBezTo>
                    <a:pt x="0" y="0"/>
                    <a:pt x="24" y="24"/>
                    <a:pt x="48" y="48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0" name="Freeform 2876">
              <a:extLst>
                <a:ext uri="{FF2B5EF4-FFF2-40B4-BE49-F238E27FC236}">
                  <a16:creationId xmlns:a16="http://schemas.microsoft.com/office/drawing/2014/main" id="{3C2DA9B8-AC76-8D4D-7D98-57DC7FBBAEE6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40" y="2260"/>
              <a:ext cx="16" cy="19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0"/>
                  </a:moveTo>
                  <a:cubicBezTo>
                    <a:pt x="20" y="20"/>
                    <a:pt x="40" y="40"/>
                    <a:pt x="48" y="48"/>
                  </a:cubicBezTo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1" name="Freeform 2877">
              <a:extLst>
                <a:ext uri="{FF2B5EF4-FFF2-40B4-BE49-F238E27FC236}">
                  <a16:creationId xmlns:a16="http://schemas.microsoft.com/office/drawing/2014/main" id="{75CF6DC3-AB25-D4CD-9100-AAB0BD1C5651}"/>
                </a:ext>
              </a:extLst>
            </p:cNvPr>
            <p:cNvSpPr>
              <a:spLocks/>
            </p:cNvSpPr>
            <p:nvPr/>
          </p:nvSpPr>
          <p:spPr bwMode="auto">
            <a:xfrm rot="1005925" flipH="1">
              <a:off x="1393" y="1782"/>
              <a:ext cx="367" cy="550"/>
            </a:xfrm>
            <a:custGeom>
              <a:avLst/>
              <a:gdLst>
                <a:gd name="T0" fmla="*/ 0 w 961"/>
                <a:gd name="T1" fmla="*/ 0 h 1140"/>
                <a:gd name="T2" fmla="*/ 0 w 961"/>
                <a:gd name="T3" fmla="*/ 0 h 1140"/>
                <a:gd name="T4" fmla="*/ 0 w 961"/>
                <a:gd name="T5" fmla="*/ 0 h 1140"/>
                <a:gd name="T6" fmla="*/ 0 w 961"/>
                <a:gd name="T7" fmla="*/ 0 h 1140"/>
                <a:gd name="T8" fmla="*/ 0 w 961"/>
                <a:gd name="T9" fmla="*/ 0 h 1140"/>
                <a:gd name="T10" fmla="*/ 0 w 961"/>
                <a:gd name="T11" fmla="*/ 0 h 1140"/>
                <a:gd name="T12" fmla="*/ 0 w 961"/>
                <a:gd name="T13" fmla="*/ 0 h 1140"/>
                <a:gd name="T14" fmla="*/ 0 w 961"/>
                <a:gd name="T15" fmla="*/ 0 h 1140"/>
                <a:gd name="T16" fmla="*/ 0 w 961"/>
                <a:gd name="T17" fmla="*/ 0 h 1140"/>
                <a:gd name="T18" fmla="*/ 0 w 961"/>
                <a:gd name="T19" fmla="*/ 0 h 1140"/>
                <a:gd name="T20" fmla="*/ 0 w 961"/>
                <a:gd name="T21" fmla="*/ 0 h 1140"/>
                <a:gd name="T22" fmla="*/ 0 w 961"/>
                <a:gd name="T23" fmla="*/ 0 h 1140"/>
                <a:gd name="T24" fmla="*/ 0 w 961"/>
                <a:gd name="T25" fmla="*/ 0 h 1140"/>
                <a:gd name="T26" fmla="*/ 0 w 961"/>
                <a:gd name="T27" fmla="*/ 0 h 1140"/>
                <a:gd name="T28" fmla="*/ 0 w 961"/>
                <a:gd name="T29" fmla="*/ 0 h 1140"/>
                <a:gd name="T30" fmla="*/ 0 w 961"/>
                <a:gd name="T31" fmla="*/ 0 h 1140"/>
                <a:gd name="T32" fmla="*/ 0 w 961"/>
                <a:gd name="T33" fmla="*/ 0 h 1140"/>
                <a:gd name="T34" fmla="*/ 0 w 961"/>
                <a:gd name="T35" fmla="*/ 0 h 1140"/>
                <a:gd name="T36" fmla="*/ 0 w 961"/>
                <a:gd name="T37" fmla="*/ 0 h 1140"/>
                <a:gd name="T38" fmla="*/ 0 w 961"/>
                <a:gd name="T39" fmla="*/ 0 h 1140"/>
                <a:gd name="T40" fmla="*/ 0 w 961"/>
                <a:gd name="T41" fmla="*/ 0 h 1140"/>
                <a:gd name="T42" fmla="*/ 0 w 961"/>
                <a:gd name="T43" fmla="*/ 0 h 1140"/>
                <a:gd name="T44" fmla="*/ 0 w 961"/>
                <a:gd name="T45" fmla="*/ 0 h 1140"/>
                <a:gd name="T46" fmla="*/ 0 w 961"/>
                <a:gd name="T47" fmla="*/ 0 h 1140"/>
                <a:gd name="T48" fmla="*/ 0 w 961"/>
                <a:gd name="T49" fmla="*/ 0 h 1140"/>
                <a:gd name="T50" fmla="*/ 0 w 961"/>
                <a:gd name="T51" fmla="*/ 0 h 1140"/>
                <a:gd name="T52" fmla="*/ 0 w 961"/>
                <a:gd name="T53" fmla="*/ 0 h 1140"/>
                <a:gd name="T54" fmla="*/ 0 w 961"/>
                <a:gd name="T55" fmla="*/ 0 h 1140"/>
                <a:gd name="T56" fmla="*/ 0 w 961"/>
                <a:gd name="T57" fmla="*/ 0 h 1140"/>
                <a:gd name="T58" fmla="*/ 0 w 961"/>
                <a:gd name="T59" fmla="*/ 0 h 1140"/>
                <a:gd name="T60" fmla="*/ 0 w 961"/>
                <a:gd name="T61" fmla="*/ 0 h 1140"/>
                <a:gd name="T62" fmla="*/ 0 w 961"/>
                <a:gd name="T63" fmla="*/ 0 h 1140"/>
                <a:gd name="T64" fmla="*/ 0 w 961"/>
                <a:gd name="T65" fmla="*/ 0 h 1140"/>
                <a:gd name="T66" fmla="*/ 0 w 961"/>
                <a:gd name="T67" fmla="*/ 0 h 1140"/>
                <a:gd name="T68" fmla="*/ 0 w 961"/>
                <a:gd name="T69" fmla="*/ 0 h 1140"/>
                <a:gd name="T70" fmla="*/ 0 w 961"/>
                <a:gd name="T71" fmla="*/ 0 h 1140"/>
                <a:gd name="T72" fmla="*/ 0 w 961"/>
                <a:gd name="T73" fmla="*/ 0 h 1140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961" h="1140">
                  <a:moveTo>
                    <a:pt x="694" y="805"/>
                  </a:moveTo>
                  <a:cubicBezTo>
                    <a:pt x="680" y="809"/>
                    <a:pt x="638" y="788"/>
                    <a:pt x="615" y="784"/>
                  </a:cubicBezTo>
                  <a:cubicBezTo>
                    <a:pt x="591" y="780"/>
                    <a:pt x="582" y="778"/>
                    <a:pt x="551" y="777"/>
                  </a:cubicBezTo>
                  <a:cubicBezTo>
                    <a:pt x="519" y="776"/>
                    <a:pt x="471" y="775"/>
                    <a:pt x="423" y="777"/>
                  </a:cubicBezTo>
                  <a:cubicBezTo>
                    <a:pt x="374" y="780"/>
                    <a:pt x="312" y="778"/>
                    <a:pt x="260" y="791"/>
                  </a:cubicBezTo>
                  <a:cubicBezTo>
                    <a:pt x="207" y="805"/>
                    <a:pt x="138" y="828"/>
                    <a:pt x="105" y="860"/>
                  </a:cubicBezTo>
                  <a:cubicBezTo>
                    <a:pt x="73" y="891"/>
                    <a:pt x="42" y="945"/>
                    <a:pt x="63" y="980"/>
                  </a:cubicBezTo>
                  <a:cubicBezTo>
                    <a:pt x="84" y="1015"/>
                    <a:pt x="159" y="1048"/>
                    <a:pt x="231" y="1068"/>
                  </a:cubicBezTo>
                  <a:cubicBezTo>
                    <a:pt x="303" y="1088"/>
                    <a:pt x="423" y="1100"/>
                    <a:pt x="494" y="1102"/>
                  </a:cubicBezTo>
                  <a:cubicBezTo>
                    <a:pt x="565" y="1105"/>
                    <a:pt x="623" y="1089"/>
                    <a:pt x="658" y="1082"/>
                  </a:cubicBezTo>
                  <a:cubicBezTo>
                    <a:pt x="692" y="1074"/>
                    <a:pt x="687" y="1065"/>
                    <a:pt x="701" y="1055"/>
                  </a:cubicBezTo>
                  <a:cubicBezTo>
                    <a:pt x="714" y="1045"/>
                    <a:pt x="737" y="1087"/>
                    <a:pt x="736" y="1021"/>
                  </a:cubicBezTo>
                  <a:cubicBezTo>
                    <a:pt x="735" y="955"/>
                    <a:pt x="711" y="752"/>
                    <a:pt x="694" y="660"/>
                  </a:cubicBezTo>
                  <a:cubicBezTo>
                    <a:pt x="678" y="567"/>
                    <a:pt x="658" y="524"/>
                    <a:pt x="637" y="466"/>
                  </a:cubicBezTo>
                  <a:cubicBezTo>
                    <a:pt x="615" y="409"/>
                    <a:pt x="596" y="362"/>
                    <a:pt x="565" y="314"/>
                  </a:cubicBezTo>
                  <a:cubicBezTo>
                    <a:pt x="534" y="266"/>
                    <a:pt x="496" y="227"/>
                    <a:pt x="450" y="180"/>
                  </a:cubicBezTo>
                  <a:cubicBezTo>
                    <a:pt x="404" y="133"/>
                    <a:pt x="296" y="56"/>
                    <a:pt x="288" y="33"/>
                  </a:cubicBezTo>
                  <a:cubicBezTo>
                    <a:pt x="280" y="10"/>
                    <a:pt x="351" y="0"/>
                    <a:pt x="402" y="42"/>
                  </a:cubicBezTo>
                  <a:cubicBezTo>
                    <a:pt x="453" y="84"/>
                    <a:pt x="548" y="220"/>
                    <a:pt x="594" y="284"/>
                  </a:cubicBezTo>
                  <a:cubicBezTo>
                    <a:pt x="640" y="348"/>
                    <a:pt x="651" y="360"/>
                    <a:pt x="679" y="425"/>
                  </a:cubicBezTo>
                  <a:cubicBezTo>
                    <a:pt x="706" y="490"/>
                    <a:pt x="735" y="583"/>
                    <a:pt x="758" y="676"/>
                  </a:cubicBezTo>
                  <a:cubicBezTo>
                    <a:pt x="780" y="770"/>
                    <a:pt x="791" y="951"/>
                    <a:pt x="815" y="987"/>
                  </a:cubicBezTo>
                  <a:cubicBezTo>
                    <a:pt x="838" y="1024"/>
                    <a:pt x="906" y="928"/>
                    <a:pt x="900" y="899"/>
                  </a:cubicBezTo>
                  <a:cubicBezTo>
                    <a:pt x="893" y="870"/>
                    <a:pt x="798" y="833"/>
                    <a:pt x="779" y="811"/>
                  </a:cubicBezTo>
                  <a:cubicBezTo>
                    <a:pt x="759" y="790"/>
                    <a:pt x="758" y="756"/>
                    <a:pt x="786" y="771"/>
                  </a:cubicBezTo>
                  <a:cubicBezTo>
                    <a:pt x="814" y="786"/>
                    <a:pt x="933" y="855"/>
                    <a:pt x="947" y="900"/>
                  </a:cubicBezTo>
                  <a:cubicBezTo>
                    <a:pt x="961" y="945"/>
                    <a:pt x="899" y="1008"/>
                    <a:pt x="871" y="1042"/>
                  </a:cubicBezTo>
                  <a:cubicBezTo>
                    <a:pt x="843" y="1075"/>
                    <a:pt x="844" y="1083"/>
                    <a:pt x="779" y="1100"/>
                  </a:cubicBezTo>
                  <a:cubicBezTo>
                    <a:pt x="714" y="1117"/>
                    <a:pt x="582" y="1140"/>
                    <a:pt x="484" y="1140"/>
                  </a:cubicBezTo>
                  <a:cubicBezTo>
                    <a:pt x="386" y="1140"/>
                    <a:pt x="267" y="1127"/>
                    <a:pt x="189" y="1100"/>
                  </a:cubicBezTo>
                  <a:cubicBezTo>
                    <a:pt x="112" y="1073"/>
                    <a:pt x="42" y="1020"/>
                    <a:pt x="21" y="980"/>
                  </a:cubicBezTo>
                  <a:cubicBezTo>
                    <a:pt x="0" y="940"/>
                    <a:pt x="35" y="893"/>
                    <a:pt x="63" y="860"/>
                  </a:cubicBezTo>
                  <a:cubicBezTo>
                    <a:pt x="91" y="826"/>
                    <a:pt x="138" y="800"/>
                    <a:pt x="189" y="780"/>
                  </a:cubicBezTo>
                  <a:cubicBezTo>
                    <a:pt x="241" y="760"/>
                    <a:pt x="315" y="744"/>
                    <a:pt x="374" y="737"/>
                  </a:cubicBezTo>
                  <a:cubicBezTo>
                    <a:pt x="432" y="731"/>
                    <a:pt x="488" y="733"/>
                    <a:pt x="544" y="737"/>
                  </a:cubicBezTo>
                  <a:cubicBezTo>
                    <a:pt x="599" y="741"/>
                    <a:pt x="683" y="753"/>
                    <a:pt x="708" y="764"/>
                  </a:cubicBezTo>
                  <a:cubicBezTo>
                    <a:pt x="732" y="775"/>
                    <a:pt x="696" y="796"/>
                    <a:pt x="694" y="805"/>
                  </a:cubicBezTo>
                  <a:close/>
                </a:path>
              </a:pathLst>
            </a:custGeom>
            <a:gradFill rotWithShape="1">
              <a:gsLst>
                <a:gs pos="0">
                  <a:srgbClr val="FFFF66"/>
                </a:gs>
                <a:gs pos="100000">
                  <a:srgbClr val="FFCC99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2" name="Oval 2878">
              <a:extLst>
                <a:ext uri="{FF2B5EF4-FFF2-40B4-BE49-F238E27FC236}">
                  <a16:creationId xmlns:a16="http://schemas.microsoft.com/office/drawing/2014/main" id="{8918B6C8-2A74-06FA-CDF6-2488FA90943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05925" flipH="1">
              <a:off x="1510" y="2061"/>
              <a:ext cx="31" cy="3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3" name="Oval 2879">
              <a:extLst>
                <a:ext uri="{FF2B5EF4-FFF2-40B4-BE49-F238E27FC236}">
                  <a16:creationId xmlns:a16="http://schemas.microsoft.com/office/drawing/2014/main" id="{C2DA3BC2-8550-7889-4E5F-FC657983F58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05925" flipH="1">
              <a:off x="1379" y="2425"/>
              <a:ext cx="32" cy="3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4" name="Oval 2880">
              <a:extLst>
                <a:ext uri="{FF2B5EF4-FFF2-40B4-BE49-F238E27FC236}">
                  <a16:creationId xmlns:a16="http://schemas.microsoft.com/office/drawing/2014/main" id="{FC540646-5896-3CBD-59E9-2AFBFEA387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05925" flipH="1">
              <a:off x="1287" y="2340"/>
              <a:ext cx="31" cy="38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0685" name="Oval 2881">
              <a:extLst>
                <a:ext uri="{FF2B5EF4-FFF2-40B4-BE49-F238E27FC236}">
                  <a16:creationId xmlns:a16="http://schemas.microsoft.com/office/drawing/2014/main" id="{245DF71A-7297-D330-F51D-C593E1AF47C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05925" flipH="1">
              <a:off x="1508" y="2442"/>
              <a:ext cx="32" cy="39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29506" name="Group 2882">
            <a:extLst>
              <a:ext uri="{FF2B5EF4-FFF2-40B4-BE49-F238E27FC236}">
                <a16:creationId xmlns:a16="http://schemas.microsoft.com/office/drawing/2014/main" id="{04A92E60-14EF-834D-6285-C56BDFD64E20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3505200"/>
            <a:ext cx="1752600" cy="3200400"/>
            <a:chOff x="3024" y="528"/>
            <a:chExt cx="1728" cy="3456"/>
          </a:xfrm>
        </p:grpSpPr>
        <p:grpSp>
          <p:nvGrpSpPr>
            <p:cNvPr id="20556" name="Group 2883">
              <a:extLst>
                <a:ext uri="{FF2B5EF4-FFF2-40B4-BE49-F238E27FC236}">
                  <a16:creationId xmlns:a16="http://schemas.microsoft.com/office/drawing/2014/main" id="{015880EA-D14F-ED8A-F13E-B7A960159741}"/>
                </a:ext>
              </a:extLst>
            </p:cNvPr>
            <p:cNvGrpSpPr>
              <a:grpSpLocks/>
            </p:cNvGrpSpPr>
            <p:nvPr/>
          </p:nvGrpSpPr>
          <p:grpSpPr bwMode="auto">
            <a:xfrm rot="-1565917">
              <a:off x="3456" y="3168"/>
              <a:ext cx="566" cy="610"/>
              <a:chOff x="2400" y="3648"/>
              <a:chExt cx="795" cy="1087"/>
            </a:xfrm>
          </p:grpSpPr>
          <p:sp>
            <p:nvSpPr>
              <p:cNvPr id="20660" name="Freeform 2884">
                <a:extLst>
                  <a:ext uri="{FF2B5EF4-FFF2-40B4-BE49-F238E27FC236}">
                    <a16:creationId xmlns:a16="http://schemas.microsoft.com/office/drawing/2014/main" id="{5E88123F-ED87-5085-B8D7-AE5EAB27E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509" name="Freeform 2885">
                <a:extLst>
                  <a:ext uri="{FF2B5EF4-FFF2-40B4-BE49-F238E27FC236}">
                    <a16:creationId xmlns:a16="http://schemas.microsoft.com/office/drawing/2014/main" id="{11007DC0-0A79-2512-BC19-80C75508E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3620"/>
                <a:ext cx="558" cy="794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20557" name="Group 2886">
              <a:extLst>
                <a:ext uri="{FF2B5EF4-FFF2-40B4-BE49-F238E27FC236}">
                  <a16:creationId xmlns:a16="http://schemas.microsoft.com/office/drawing/2014/main" id="{8168D9AD-647E-06CF-BC10-B06E8E52D8BC}"/>
                </a:ext>
              </a:extLst>
            </p:cNvPr>
            <p:cNvGrpSpPr>
              <a:grpSpLocks/>
            </p:cNvGrpSpPr>
            <p:nvPr/>
          </p:nvGrpSpPr>
          <p:grpSpPr bwMode="auto">
            <a:xfrm rot="-807521">
              <a:off x="4080" y="3264"/>
              <a:ext cx="384" cy="720"/>
              <a:chOff x="4080" y="3312"/>
              <a:chExt cx="384" cy="720"/>
            </a:xfrm>
          </p:grpSpPr>
          <p:sp>
            <p:nvSpPr>
              <p:cNvPr id="29511" name="Freeform 2887">
                <a:extLst>
                  <a:ext uri="{FF2B5EF4-FFF2-40B4-BE49-F238E27FC236}">
                    <a16:creationId xmlns:a16="http://schemas.microsoft.com/office/drawing/2014/main" id="{A57F66E0-0F91-F042-8E92-B0E3AEB19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308"/>
                <a:ext cx="329" cy="530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0659" name="Freeform 2888">
                <a:extLst>
                  <a:ext uri="{FF2B5EF4-FFF2-40B4-BE49-F238E27FC236}">
                    <a16:creationId xmlns:a16="http://schemas.microsoft.com/office/drawing/2014/main" id="{6D7B4DF3-2D95-5ABF-9117-95912E055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558" name="Group 2889">
              <a:extLst>
                <a:ext uri="{FF2B5EF4-FFF2-40B4-BE49-F238E27FC236}">
                  <a16:creationId xmlns:a16="http://schemas.microsoft.com/office/drawing/2014/main" id="{A0E026FC-1793-FD8A-A70E-3825AF357504}"/>
                </a:ext>
              </a:extLst>
            </p:cNvPr>
            <p:cNvGrpSpPr>
              <a:grpSpLocks/>
            </p:cNvGrpSpPr>
            <p:nvPr/>
          </p:nvGrpSpPr>
          <p:grpSpPr bwMode="auto">
            <a:xfrm rot="936412">
              <a:off x="3024" y="528"/>
              <a:ext cx="1728" cy="2891"/>
              <a:chOff x="2976" y="576"/>
              <a:chExt cx="1728" cy="2891"/>
            </a:xfrm>
          </p:grpSpPr>
          <p:grpSp>
            <p:nvGrpSpPr>
              <p:cNvPr id="20559" name="Group 2890">
                <a:extLst>
                  <a:ext uri="{FF2B5EF4-FFF2-40B4-BE49-F238E27FC236}">
                    <a16:creationId xmlns:a16="http://schemas.microsoft.com/office/drawing/2014/main" id="{62954C26-5D54-49A7-47BA-D858F914E2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20591" name="Group 2891">
                  <a:extLst>
                    <a:ext uri="{FF2B5EF4-FFF2-40B4-BE49-F238E27FC236}">
                      <a16:creationId xmlns:a16="http://schemas.microsoft.com/office/drawing/2014/main" id="{ADC50C42-E5D8-CEC7-6FF7-FEC592EE78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20597" name="Group 2892">
                    <a:extLst>
                      <a:ext uri="{FF2B5EF4-FFF2-40B4-BE49-F238E27FC236}">
                        <a16:creationId xmlns:a16="http://schemas.microsoft.com/office/drawing/2014/main" id="{F5E971E0-4B44-363F-50AA-DA3788D3A21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20630" name="Freeform 2893">
                      <a:extLst>
                        <a:ext uri="{FF2B5EF4-FFF2-40B4-BE49-F238E27FC236}">
                          <a16:creationId xmlns:a16="http://schemas.microsoft.com/office/drawing/2014/main" id="{29E591BB-6759-186B-BCCD-B184CC47F6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1" name="Freeform 2894">
                      <a:extLst>
                        <a:ext uri="{FF2B5EF4-FFF2-40B4-BE49-F238E27FC236}">
                          <a16:creationId xmlns:a16="http://schemas.microsoft.com/office/drawing/2014/main" id="{3AF0E84D-F032-4B03-5198-94FC747947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2" name="Freeform 2895">
                      <a:extLst>
                        <a:ext uri="{FF2B5EF4-FFF2-40B4-BE49-F238E27FC236}">
                          <a16:creationId xmlns:a16="http://schemas.microsoft.com/office/drawing/2014/main" id="{A56F3CA9-BDED-F941-6D85-8DDF026293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3" name="Freeform 2896">
                      <a:extLst>
                        <a:ext uri="{FF2B5EF4-FFF2-40B4-BE49-F238E27FC236}">
                          <a16:creationId xmlns:a16="http://schemas.microsoft.com/office/drawing/2014/main" id="{875874A8-EA87-4E64-204F-F2D684DA99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4" name="Freeform 2897">
                      <a:extLst>
                        <a:ext uri="{FF2B5EF4-FFF2-40B4-BE49-F238E27FC236}">
                          <a16:creationId xmlns:a16="http://schemas.microsoft.com/office/drawing/2014/main" id="{8FCD7389-20C2-A1E8-04AF-600F016722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5" name="Freeform 2898">
                      <a:extLst>
                        <a:ext uri="{FF2B5EF4-FFF2-40B4-BE49-F238E27FC236}">
                          <a16:creationId xmlns:a16="http://schemas.microsoft.com/office/drawing/2014/main" id="{3DFC01A2-6C12-8377-0E0E-A91067691AA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6" name="Freeform 2899">
                      <a:extLst>
                        <a:ext uri="{FF2B5EF4-FFF2-40B4-BE49-F238E27FC236}">
                          <a16:creationId xmlns:a16="http://schemas.microsoft.com/office/drawing/2014/main" id="{F9A5988C-2176-ABEA-C1DF-5974DAC20B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7" name="Freeform 2900">
                      <a:extLst>
                        <a:ext uri="{FF2B5EF4-FFF2-40B4-BE49-F238E27FC236}">
                          <a16:creationId xmlns:a16="http://schemas.microsoft.com/office/drawing/2014/main" id="{2E5919F0-8C2D-9AD2-3398-D7439BC798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8" name="Freeform 2901">
                      <a:extLst>
                        <a:ext uri="{FF2B5EF4-FFF2-40B4-BE49-F238E27FC236}">
                          <a16:creationId xmlns:a16="http://schemas.microsoft.com/office/drawing/2014/main" id="{737C1BC1-F427-5FE6-2F67-D24E3CF42D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39" name="Freeform 2902">
                      <a:extLst>
                        <a:ext uri="{FF2B5EF4-FFF2-40B4-BE49-F238E27FC236}">
                          <a16:creationId xmlns:a16="http://schemas.microsoft.com/office/drawing/2014/main" id="{28CA4CBD-BB9F-25E3-3775-5BB33B7AE40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0" name="Freeform 2903">
                      <a:extLst>
                        <a:ext uri="{FF2B5EF4-FFF2-40B4-BE49-F238E27FC236}">
                          <a16:creationId xmlns:a16="http://schemas.microsoft.com/office/drawing/2014/main" id="{1F2A7CF2-70C6-F1A9-4786-7FBA2824AF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1" name="Freeform 2904">
                      <a:extLst>
                        <a:ext uri="{FF2B5EF4-FFF2-40B4-BE49-F238E27FC236}">
                          <a16:creationId xmlns:a16="http://schemas.microsoft.com/office/drawing/2014/main" id="{0C1596BC-691A-168F-2EEA-761FD9ACC1D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2" name="Freeform 2905">
                      <a:extLst>
                        <a:ext uri="{FF2B5EF4-FFF2-40B4-BE49-F238E27FC236}">
                          <a16:creationId xmlns:a16="http://schemas.microsoft.com/office/drawing/2014/main" id="{8F7768DA-CD07-CACE-AD21-61E7F67C9E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3" name="Freeform 2906">
                      <a:extLst>
                        <a:ext uri="{FF2B5EF4-FFF2-40B4-BE49-F238E27FC236}">
                          <a16:creationId xmlns:a16="http://schemas.microsoft.com/office/drawing/2014/main" id="{7E327767-2867-E085-8146-0FF217008B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4" name="Freeform 2907">
                      <a:extLst>
                        <a:ext uri="{FF2B5EF4-FFF2-40B4-BE49-F238E27FC236}">
                          <a16:creationId xmlns:a16="http://schemas.microsoft.com/office/drawing/2014/main" id="{279EC1BB-8205-F2D5-F97A-56BD22D9805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5" name="Freeform 2908">
                      <a:extLst>
                        <a:ext uri="{FF2B5EF4-FFF2-40B4-BE49-F238E27FC236}">
                          <a16:creationId xmlns:a16="http://schemas.microsoft.com/office/drawing/2014/main" id="{5F9617DA-05A8-8D78-DC1A-7EA1DF59CE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6" name="Freeform 2909">
                      <a:extLst>
                        <a:ext uri="{FF2B5EF4-FFF2-40B4-BE49-F238E27FC236}">
                          <a16:creationId xmlns:a16="http://schemas.microsoft.com/office/drawing/2014/main" id="{F2C13A0D-9240-2D7F-10E4-7531AC1E015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7" name="Freeform 2910">
                      <a:extLst>
                        <a:ext uri="{FF2B5EF4-FFF2-40B4-BE49-F238E27FC236}">
                          <a16:creationId xmlns:a16="http://schemas.microsoft.com/office/drawing/2014/main" id="{5B4131C8-E66F-2478-97E2-84D28BF520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8" name="Freeform 2911">
                      <a:extLst>
                        <a:ext uri="{FF2B5EF4-FFF2-40B4-BE49-F238E27FC236}">
                          <a16:creationId xmlns:a16="http://schemas.microsoft.com/office/drawing/2014/main" id="{95116F7E-47DB-9758-7460-281FB34988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49" name="Freeform 2912">
                      <a:extLst>
                        <a:ext uri="{FF2B5EF4-FFF2-40B4-BE49-F238E27FC236}">
                          <a16:creationId xmlns:a16="http://schemas.microsoft.com/office/drawing/2014/main" id="{D2A97EC7-29F2-6DF2-26B1-F593584F68B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9537" name="Freeform 2913">
                      <a:extLst>
                        <a:ext uri="{FF2B5EF4-FFF2-40B4-BE49-F238E27FC236}">
                          <a16:creationId xmlns:a16="http://schemas.microsoft.com/office/drawing/2014/main" id="{2507F8A1-3C66-4206-FA92-C6C24206028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26" y="1678"/>
                      <a:ext cx="246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38" name="Freeform 2914">
                      <a:extLst>
                        <a:ext uri="{FF2B5EF4-FFF2-40B4-BE49-F238E27FC236}">
                          <a16:creationId xmlns:a16="http://schemas.microsoft.com/office/drawing/2014/main" id="{93EB31C0-1587-9C5B-3ECE-EC7B3C49A3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28" y="1542"/>
                      <a:ext cx="562" cy="487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39" name="Freeform 2915">
                      <a:extLst>
                        <a:ext uri="{FF2B5EF4-FFF2-40B4-BE49-F238E27FC236}">
                          <a16:creationId xmlns:a16="http://schemas.microsoft.com/office/drawing/2014/main" id="{7A079729-0C8A-CD79-9255-9853BC0D62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13" y="1785"/>
                      <a:ext cx="190" cy="213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9540" name="Freeform 2916">
                      <a:extLst>
                        <a:ext uri="{FF2B5EF4-FFF2-40B4-BE49-F238E27FC236}">
                          <a16:creationId xmlns:a16="http://schemas.microsoft.com/office/drawing/2014/main" id="{611A6DF0-EDA3-3C48-DB44-D7C9EFC9FE2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48" y="1852"/>
                      <a:ext cx="205" cy="164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0654" name="Freeform 2917">
                      <a:extLst>
                        <a:ext uri="{FF2B5EF4-FFF2-40B4-BE49-F238E27FC236}">
                          <a16:creationId xmlns:a16="http://schemas.microsoft.com/office/drawing/2014/main" id="{B83600E0-DA3F-7812-B63C-8D6D949E07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55" name="Freeform 2918">
                      <a:extLst>
                        <a:ext uri="{FF2B5EF4-FFF2-40B4-BE49-F238E27FC236}">
                          <a16:creationId xmlns:a16="http://schemas.microsoft.com/office/drawing/2014/main" id="{1B93A603-3846-21D0-97CD-16A3FDF997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56" name="Freeform 2919">
                      <a:extLst>
                        <a:ext uri="{FF2B5EF4-FFF2-40B4-BE49-F238E27FC236}">
                          <a16:creationId xmlns:a16="http://schemas.microsoft.com/office/drawing/2014/main" id="{3B13DD6E-CC6E-3053-65A7-26B958B2DE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657" name="Freeform 2920">
                      <a:extLst>
                        <a:ext uri="{FF2B5EF4-FFF2-40B4-BE49-F238E27FC236}">
                          <a16:creationId xmlns:a16="http://schemas.microsoft.com/office/drawing/2014/main" id="{F21DB12A-ABA1-1491-5FA6-8ED89FFDDE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0598" name="Oval 2921">
                    <a:extLst>
                      <a:ext uri="{FF2B5EF4-FFF2-40B4-BE49-F238E27FC236}">
                        <a16:creationId xmlns:a16="http://schemas.microsoft.com/office/drawing/2014/main" id="{9ADC575B-6A92-5CDF-DB77-BDEC99F688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599" name="Oval 2922">
                    <a:extLst>
                      <a:ext uri="{FF2B5EF4-FFF2-40B4-BE49-F238E27FC236}">
                        <a16:creationId xmlns:a16="http://schemas.microsoft.com/office/drawing/2014/main" id="{D2FEDCE1-367E-2304-6C2C-537A1DB345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0" name="Oval 2923">
                    <a:extLst>
                      <a:ext uri="{FF2B5EF4-FFF2-40B4-BE49-F238E27FC236}">
                        <a16:creationId xmlns:a16="http://schemas.microsoft.com/office/drawing/2014/main" id="{AF889866-C860-7E85-E426-A5C935D217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1" name="Oval 2924">
                    <a:extLst>
                      <a:ext uri="{FF2B5EF4-FFF2-40B4-BE49-F238E27FC236}">
                        <a16:creationId xmlns:a16="http://schemas.microsoft.com/office/drawing/2014/main" id="{EE0DA810-E3D7-5F77-FA7E-EF8E490B57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2" name="Oval 2925">
                    <a:extLst>
                      <a:ext uri="{FF2B5EF4-FFF2-40B4-BE49-F238E27FC236}">
                        <a16:creationId xmlns:a16="http://schemas.microsoft.com/office/drawing/2014/main" id="{5CB44622-42ED-E583-720B-E426400289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3" name="Oval 2926">
                    <a:extLst>
                      <a:ext uri="{FF2B5EF4-FFF2-40B4-BE49-F238E27FC236}">
                        <a16:creationId xmlns:a16="http://schemas.microsoft.com/office/drawing/2014/main" id="{6D45F760-8A2C-31BA-548E-1B2F187FA0F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4" name="Oval 2927">
                    <a:extLst>
                      <a:ext uri="{FF2B5EF4-FFF2-40B4-BE49-F238E27FC236}">
                        <a16:creationId xmlns:a16="http://schemas.microsoft.com/office/drawing/2014/main" id="{0EB5B5DB-680B-44E3-F9D7-1914EDF118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5" name="Oval 2928">
                    <a:extLst>
                      <a:ext uri="{FF2B5EF4-FFF2-40B4-BE49-F238E27FC236}">
                        <a16:creationId xmlns:a16="http://schemas.microsoft.com/office/drawing/2014/main" id="{559BDE16-31E4-D07E-7A8C-99EF8109E2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6" name="Oval 2929">
                    <a:extLst>
                      <a:ext uri="{FF2B5EF4-FFF2-40B4-BE49-F238E27FC236}">
                        <a16:creationId xmlns:a16="http://schemas.microsoft.com/office/drawing/2014/main" id="{5CBF8D79-EDDA-413B-38D2-D27337CF4E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7" name="Oval 2930">
                    <a:extLst>
                      <a:ext uri="{FF2B5EF4-FFF2-40B4-BE49-F238E27FC236}">
                        <a16:creationId xmlns:a16="http://schemas.microsoft.com/office/drawing/2014/main" id="{BD4F2BE6-5052-9BDA-2C4B-9C195B57E32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8" name="Oval 2931">
                    <a:extLst>
                      <a:ext uri="{FF2B5EF4-FFF2-40B4-BE49-F238E27FC236}">
                        <a16:creationId xmlns:a16="http://schemas.microsoft.com/office/drawing/2014/main" id="{DC9809AD-357B-2B62-99B9-06378C9AD3E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09" name="Oval 2932">
                    <a:extLst>
                      <a:ext uri="{FF2B5EF4-FFF2-40B4-BE49-F238E27FC236}">
                        <a16:creationId xmlns:a16="http://schemas.microsoft.com/office/drawing/2014/main" id="{CAFA61D8-8605-68C8-F6CE-C639624589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0" name="Oval 2933">
                    <a:extLst>
                      <a:ext uri="{FF2B5EF4-FFF2-40B4-BE49-F238E27FC236}">
                        <a16:creationId xmlns:a16="http://schemas.microsoft.com/office/drawing/2014/main" id="{E284ADAB-1FD3-580C-71A9-991F6AEBCC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1" name="Oval 2934">
                    <a:extLst>
                      <a:ext uri="{FF2B5EF4-FFF2-40B4-BE49-F238E27FC236}">
                        <a16:creationId xmlns:a16="http://schemas.microsoft.com/office/drawing/2014/main" id="{ACBD6E70-258F-D328-0326-AC3A0FA941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2" name="Oval 2935">
                    <a:extLst>
                      <a:ext uri="{FF2B5EF4-FFF2-40B4-BE49-F238E27FC236}">
                        <a16:creationId xmlns:a16="http://schemas.microsoft.com/office/drawing/2014/main" id="{70BFB441-875F-AA11-18E8-CB02FBA2F56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3" name="Oval 2936">
                    <a:extLst>
                      <a:ext uri="{FF2B5EF4-FFF2-40B4-BE49-F238E27FC236}">
                        <a16:creationId xmlns:a16="http://schemas.microsoft.com/office/drawing/2014/main" id="{E641103B-3960-E3B3-E6E9-0733A6BF92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4" name="Oval 2937">
                    <a:extLst>
                      <a:ext uri="{FF2B5EF4-FFF2-40B4-BE49-F238E27FC236}">
                        <a16:creationId xmlns:a16="http://schemas.microsoft.com/office/drawing/2014/main" id="{F22395AB-FD32-DBD7-5CDA-828ACE9C874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5" name="Oval 2938">
                    <a:extLst>
                      <a:ext uri="{FF2B5EF4-FFF2-40B4-BE49-F238E27FC236}">
                        <a16:creationId xmlns:a16="http://schemas.microsoft.com/office/drawing/2014/main" id="{9B95FF48-6565-89DB-6070-0409AA6FF2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6" name="Oval 2939">
                    <a:extLst>
                      <a:ext uri="{FF2B5EF4-FFF2-40B4-BE49-F238E27FC236}">
                        <a16:creationId xmlns:a16="http://schemas.microsoft.com/office/drawing/2014/main" id="{A1695DE0-AC2A-2A82-273C-CFDB179C7A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7" name="Oval 2940">
                    <a:extLst>
                      <a:ext uri="{FF2B5EF4-FFF2-40B4-BE49-F238E27FC236}">
                        <a16:creationId xmlns:a16="http://schemas.microsoft.com/office/drawing/2014/main" id="{A23C27F4-E8A2-1571-3B3D-BC517DD839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8" name="Oval 2941">
                    <a:extLst>
                      <a:ext uri="{FF2B5EF4-FFF2-40B4-BE49-F238E27FC236}">
                        <a16:creationId xmlns:a16="http://schemas.microsoft.com/office/drawing/2014/main" id="{3A98532A-0B45-FB0D-427A-CCA43EF188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19" name="Oval 2942">
                    <a:extLst>
                      <a:ext uri="{FF2B5EF4-FFF2-40B4-BE49-F238E27FC236}">
                        <a16:creationId xmlns:a16="http://schemas.microsoft.com/office/drawing/2014/main" id="{6BD30947-AC63-72FB-B646-648825A14A0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0" name="Oval 2943">
                    <a:extLst>
                      <a:ext uri="{FF2B5EF4-FFF2-40B4-BE49-F238E27FC236}">
                        <a16:creationId xmlns:a16="http://schemas.microsoft.com/office/drawing/2014/main" id="{2041C5E0-F08E-3DF1-E048-D84C300A59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1" name="Oval 2944">
                    <a:extLst>
                      <a:ext uri="{FF2B5EF4-FFF2-40B4-BE49-F238E27FC236}">
                        <a16:creationId xmlns:a16="http://schemas.microsoft.com/office/drawing/2014/main" id="{12A32ECE-E569-F692-0E7C-735F547106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2" name="Oval 2945">
                    <a:extLst>
                      <a:ext uri="{FF2B5EF4-FFF2-40B4-BE49-F238E27FC236}">
                        <a16:creationId xmlns:a16="http://schemas.microsoft.com/office/drawing/2014/main" id="{69C09B2D-0679-AF2F-34A4-072B1B0036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3" name="Oval 2946">
                    <a:extLst>
                      <a:ext uri="{FF2B5EF4-FFF2-40B4-BE49-F238E27FC236}">
                        <a16:creationId xmlns:a16="http://schemas.microsoft.com/office/drawing/2014/main" id="{3F498107-6618-A744-F530-A1FD69C87BF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4" name="Freeform 2947">
                    <a:extLst>
                      <a:ext uri="{FF2B5EF4-FFF2-40B4-BE49-F238E27FC236}">
                        <a16:creationId xmlns:a16="http://schemas.microsoft.com/office/drawing/2014/main" id="{3F3AD0C8-2838-3AF8-4037-59711182E4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625" name="Oval 2948">
                    <a:extLst>
                      <a:ext uri="{FF2B5EF4-FFF2-40B4-BE49-F238E27FC236}">
                        <a16:creationId xmlns:a16="http://schemas.microsoft.com/office/drawing/2014/main" id="{36A0F58E-3814-FC0E-E1A2-508F6E017CB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6" name="Oval 2949">
                    <a:extLst>
                      <a:ext uri="{FF2B5EF4-FFF2-40B4-BE49-F238E27FC236}">
                        <a16:creationId xmlns:a16="http://schemas.microsoft.com/office/drawing/2014/main" id="{318CF28C-DABE-A8E8-7840-FDF606EF9FB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7" name="Oval 2950">
                    <a:extLst>
                      <a:ext uri="{FF2B5EF4-FFF2-40B4-BE49-F238E27FC236}">
                        <a16:creationId xmlns:a16="http://schemas.microsoft.com/office/drawing/2014/main" id="{5F7F84E1-1BEF-5B19-FFF5-646FA76C3F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8" name="Oval 2951">
                    <a:extLst>
                      <a:ext uri="{FF2B5EF4-FFF2-40B4-BE49-F238E27FC236}">
                        <a16:creationId xmlns:a16="http://schemas.microsoft.com/office/drawing/2014/main" id="{316DB5B0-01BF-0767-FE31-B6125A3B83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0629" name="Oval 2952">
                    <a:extLst>
                      <a:ext uri="{FF2B5EF4-FFF2-40B4-BE49-F238E27FC236}">
                        <a16:creationId xmlns:a16="http://schemas.microsoft.com/office/drawing/2014/main" id="{D5AF9EAC-6086-8417-6607-A57B43C706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9577" name="Freeform 2953">
                  <a:extLst>
                    <a:ext uri="{FF2B5EF4-FFF2-40B4-BE49-F238E27FC236}">
                      <a16:creationId xmlns:a16="http://schemas.microsoft.com/office/drawing/2014/main" id="{71EF7E64-9808-8B57-4F95-888BBD106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21" y="1033"/>
                  <a:ext cx="766" cy="380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578" name="Freeform 2954">
                  <a:extLst>
                    <a:ext uri="{FF2B5EF4-FFF2-40B4-BE49-F238E27FC236}">
                      <a16:creationId xmlns:a16="http://schemas.microsoft.com/office/drawing/2014/main" id="{70ADB71C-A57D-6C76-9C41-88490D0188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08" y="1208"/>
                  <a:ext cx="249" cy="94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579" name="Freeform 2955">
                  <a:extLst>
                    <a:ext uri="{FF2B5EF4-FFF2-40B4-BE49-F238E27FC236}">
                      <a16:creationId xmlns:a16="http://schemas.microsoft.com/office/drawing/2014/main" id="{ACCB67CE-5B5F-71EA-4743-CA514FFFC7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06" y="1267"/>
                  <a:ext cx="246" cy="88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595" name="Freeform 2956">
                  <a:extLst>
                    <a:ext uri="{FF2B5EF4-FFF2-40B4-BE49-F238E27FC236}">
                      <a16:creationId xmlns:a16="http://schemas.microsoft.com/office/drawing/2014/main" id="{EE5954A5-4AB9-F2B9-D9EA-99166EB965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96" name="Freeform 2957">
                  <a:extLst>
                    <a:ext uri="{FF2B5EF4-FFF2-40B4-BE49-F238E27FC236}">
                      <a16:creationId xmlns:a16="http://schemas.microsoft.com/office/drawing/2014/main" id="{760CE2C5-EE25-5826-3F27-3D8F5876F1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0560" name="Group 2958">
                <a:extLst>
                  <a:ext uri="{FF2B5EF4-FFF2-40B4-BE49-F238E27FC236}">
                    <a16:creationId xmlns:a16="http://schemas.microsoft.com/office/drawing/2014/main" id="{E11D9714-8454-CC97-02CA-533E9A2EB9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29583" name="Freeform 2959">
                  <a:extLst>
                    <a:ext uri="{FF2B5EF4-FFF2-40B4-BE49-F238E27FC236}">
                      <a16:creationId xmlns:a16="http://schemas.microsoft.com/office/drawing/2014/main" id="{D985441F-AF0A-13E7-343F-416D54AF1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101" y="477"/>
                  <a:ext cx="1173" cy="1329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9584" name="Freeform 2960">
                  <a:extLst>
                    <a:ext uri="{FF2B5EF4-FFF2-40B4-BE49-F238E27FC236}">
                      <a16:creationId xmlns:a16="http://schemas.microsoft.com/office/drawing/2014/main" id="{CFCC9695-2BB5-92E0-D89B-85A447854E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62" y="1157"/>
                  <a:ext cx="3262" cy="2887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20563" name="Group 2961">
                  <a:extLst>
                    <a:ext uri="{FF2B5EF4-FFF2-40B4-BE49-F238E27FC236}">
                      <a16:creationId xmlns:a16="http://schemas.microsoft.com/office/drawing/2014/main" id="{C9D30AAB-561D-D8F4-1F7E-43D9E79A91A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20584" name="Group 2962">
                    <a:extLst>
                      <a:ext uri="{FF2B5EF4-FFF2-40B4-BE49-F238E27FC236}">
                        <a16:creationId xmlns:a16="http://schemas.microsoft.com/office/drawing/2014/main" id="{8C1612DE-CF0E-6AD5-6AD6-6D28D2E7F78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20589" name="Freeform 2963">
                      <a:extLst>
                        <a:ext uri="{FF2B5EF4-FFF2-40B4-BE49-F238E27FC236}">
                          <a16:creationId xmlns:a16="http://schemas.microsoft.com/office/drawing/2014/main" id="{964607A1-420B-0DDD-8CCE-A51343240E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0590" name="Freeform 2964">
                      <a:extLst>
                        <a:ext uri="{FF2B5EF4-FFF2-40B4-BE49-F238E27FC236}">
                          <a16:creationId xmlns:a16="http://schemas.microsoft.com/office/drawing/2014/main" id="{B7AD3BAA-F7ED-FD92-017C-4827D8C1944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0585" name="Freeform 2965">
                    <a:extLst>
                      <a:ext uri="{FF2B5EF4-FFF2-40B4-BE49-F238E27FC236}">
                        <a16:creationId xmlns:a16="http://schemas.microsoft.com/office/drawing/2014/main" id="{1D31F49B-7D8C-73AC-E997-1A0CAAC2A1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86" name="Freeform 2966">
                    <a:extLst>
                      <a:ext uri="{FF2B5EF4-FFF2-40B4-BE49-F238E27FC236}">
                        <a16:creationId xmlns:a16="http://schemas.microsoft.com/office/drawing/2014/main" id="{6950DD6F-9263-3570-4A15-DF84633753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87" name="Freeform 2967">
                    <a:extLst>
                      <a:ext uri="{FF2B5EF4-FFF2-40B4-BE49-F238E27FC236}">
                        <a16:creationId xmlns:a16="http://schemas.microsoft.com/office/drawing/2014/main" id="{BF44BDDD-7E7D-BAC1-197F-2831B5051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0588" name="Freeform 2968">
                    <a:extLst>
                      <a:ext uri="{FF2B5EF4-FFF2-40B4-BE49-F238E27FC236}">
                        <a16:creationId xmlns:a16="http://schemas.microsoft.com/office/drawing/2014/main" id="{E09545B9-EF32-9989-289F-AAC947613B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9593" name="Freeform 2969">
                  <a:extLst>
                    <a:ext uri="{FF2B5EF4-FFF2-40B4-BE49-F238E27FC236}">
                      <a16:creationId xmlns:a16="http://schemas.microsoft.com/office/drawing/2014/main" id="{9985393C-BCC8-7E5B-62E8-7205C8EAA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9" y="436"/>
                  <a:ext cx="1187" cy="1322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0565" name="Freeform 2970">
                  <a:extLst>
                    <a:ext uri="{FF2B5EF4-FFF2-40B4-BE49-F238E27FC236}">
                      <a16:creationId xmlns:a16="http://schemas.microsoft.com/office/drawing/2014/main" id="{87880809-5D24-C3E5-2F91-AEC340C3A5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66" name="Freeform 2971">
                  <a:extLst>
                    <a:ext uri="{FF2B5EF4-FFF2-40B4-BE49-F238E27FC236}">
                      <a16:creationId xmlns:a16="http://schemas.microsoft.com/office/drawing/2014/main" id="{41E0482C-C6E1-5C78-E453-A6AC07AE7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67" name="Freeform 2972">
                  <a:extLst>
                    <a:ext uri="{FF2B5EF4-FFF2-40B4-BE49-F238E27FC236}">
                      <a16:creationId xmlns:a16="http://schemas.microsoft.com/office/drawing/2014/main" id="{71A6171B-794D-9DE8-A3F8-D92CFF137A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68" name="Freeform 2973">
                  <a:extLst>
                    <a:ext uri="{FF2B5EF4-FFF2-40B4-BE49-F238E27FC236}">
                      <a16:creationId xmlns:a16="http://schemas.microsoft.com/office/drawing/2014/main" id="{860B8475-50B9-EA53-0EEA-5C8A0448CA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69" name="Freeform 2974">
                  <a:extLst>
                    <a:ext uri="{FF2B5EF4-FFF2-40B4-BE49-F238E27FC236}">
                      <a16:creationId xmlns:a16="http://schemas.microsoft.com/office/drawing/2014/main" id="{25A2A840-3143-A986-D7CC-8A55874E04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0" name="Freeform 2975">
                  <a:extLst>
                    <a:ext uri="{FF2B5EF4-FFF2-40B4-BE49-F238E27FC236}">
                      <a16:creationId xmlns:a16="http://schemas.microsoft.com/office/drawing/2014/main" id="{36AA8E03-B4B9-2999-CC8A-0BE9344A6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1" name="Freeform 2976">
                  <a:extLst>
                    <a:ext uri="{FF2B5EF4-FFF2-40B4-BE49-F238E27FC236}">
                      <a16:creationId xmlns:a16="http://schemas.microsoft.com/office/drawing/2014/main" id="{8168AF70-3E31-BF08-AB2C-219330248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2" name="Freeform 2977">
                  <a:extLst>
                    <a:ext uri="{FF2B5EF4-FFF2-40B4-BE49-F238E27FC236}">
                      <a16:creationId xmlns:a16="http://schemas.microsoft.com/office/drawing/2014/main" id="{F6E5FC60-A57D-1E86-3A20-42F90BB288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3" name="Freeform 2978">
                  <a:extLst>
                    <a:ext uri="{FF2B5EF4-FFF2-40B4-BE49-F238E27FC236}">
                      <a16:creationId xmlns:a16="http://schemas.microsoft.com/office/drawing/2014/main" id="{7AE78267-AFB0-5A14-29E2-C55356F05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4" name="Freeform 2979">
                  <a:extLst>
                    <a:ext uri="{FF2B5EF4-FFF2-40B4-BE49-F238E27FC236}">
                      <a16:creationId xmlns:a16="http://schemas.microsoft.com/office/drawing/2014/main" id="{9C06F025-4089-6763-1DCF-C2E30C212F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5" name="Freeform 2980">
                  <a:extLst>
                    <a:ext uri="{FF2B5EF4-FFF2-40B4-BE49-F238E27FC236}">
                      <a16:creationId xmlns:a16="http://schemas.microsoft.com/office/drawing/2014/main" id="{DCBA5B07-B2CE-885A-FF9F-24EAFACE69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6" name="Freeform 2981">
                  <a:extLst>
                    <a:ext uri="{FF2B5EF4-FFF2-40B4-BE49-F238E27FC236}">
                      <a16:creationId xmlns:a16="http://schemas.microsoft.com/office/drawing/2014/main" id="{AEF46CAC-C389-5007-693A-73B1528FD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7" name="Freeform 2982">
                  <a:extLst>
                    <a:ext uri="{FF2B5EF4-FFF2-40B4-BE49-F238E27FC236}">
                      <a16:creationId xmlns:a16="http://schemas.microsoft.com/office/drawing/2014/main" id="{D97D721C-70FD-B3CF-9470-DACED100D8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8" name="Freeform 2983">
                  <a:extLst>
                    <a:ext uri="{FF2B5EF4-FFF2-40B4-BE49-F238E27FC236}">
                      <a16:creationId xmlns:a16="http://schemas.microsoft.com/office/drawing/2014/main" id="{96FE4464-195C-782F-2F75-F65F94CF66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79" name="Freeform 2984">
                  <a:extLst>
                    <a:ext uri="{FF2B5EF4-FFF2-40B4-BE49-F238E27FC236}">
                      <a16:creationId xmlns:a16="http://schemas.microsoft.com/office/drawing/2014/main" id="{3DD980F3-EA84-0888-D86E-B4488D8A7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0" name="Freeform 2985">
                  <a:extLst>
                    <a:ext uri="{FF2B5EF4-FFF2-40B4-BE49-F238E27FC236}">
                      <a16:creationId xmlns:a16="http://schemas.microsoft.com/office/drawing/2014/main" id="{28AFA220-654F-8931-C03E-39C2D42A92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1" name="Freeform 2986">
                  <a:extLst>
                    <a:ext uri="{FF2B5EF4-FFF2-40B4-BE49-F238E27FC236}">
                      <a16:creationId xmlns:a16="http://schemas.microsoft.com/office/drawing/2014/main" id="{E4295830-E273-DB40-01EC-9EF2D3F9D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2" name="Freeform 2987">
                  <a:extLst>
                    <a:ext uri="{FF2B5EF4-FFF2-40B4-BE49-F238E27FC236}">
                      <a16:creationId xmlns:a16="http://schemas.microsoft.com/office/drawing/2014/main" id="{D862CD6C-D1CE-1FC1-7E92-C031669F10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3" name="Freeform 2988">
                  <a:extLst>
                    <a:ext uri="{FF2B5EF4-FFF2-40B4-BE49-F238E27FC236}">
                      <a16:creationId xmlns:a16="http://schemas.microsoft.com/office/drawing/2014/main" id="{0F6DD3C1-3889-386C-2043-F1AC3CB2A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4113" name="WordArt 17">
            <a:extLst>
              <a:ext uri="{FF2B5EF4-FFF2-40B4-BE49-F238E27FC236}">
                <a16:creationId xmlns:a16="http://schemas.microsoft.com/office/drawing/2014/main" id="{90535B1B-AB0E-A8B6-8177-71843E21FE5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705600" y="6572250"/>
            <a:ext cx="19050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CC3300"/>
                </a:solidFill>
                <a:round/>
                <a:headEnd/>
                <a:tailEnd/>
              </a:ln>
              <a:solidFill>
                <a:srgbClr val="CC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300" fill="hold"/>
                                        <p:tgtEl>
                                          <p:spTgt spid="58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" dur="300" fill="hold"/>
                                        <p:tgtEl>
                                          <p:spTgt spid="58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" dur="300" fill="hold"/>
                                        <p:tgtEl>
                                          <p:spTgt spid="58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300" fill="hold"/>
                                        <p:tgtEl>
                                          <p:spTgt spid="58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8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58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8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58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300" fill="hold"/>
                                        <p:tgtEl>
                                          <p:spTgt spid="594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300" fill="hold"/>
                                        <p:tgtEl>
                                          <p:spTgt spid="594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300" fill="hold"/>
                                        <p:tgtEl>
                                          <p:spTgt spid="594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300" fill="hold"/>
                                        <p:tgtEl>
                                          <p:spTgt spid="594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59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9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594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300" fill="hold"/>
                                        <p:tgtEl>
                                          <p:spTgt spid="599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27" dur="300" fill="hold"/>
                                        <p:tgtEl>
                                          <p:spTgt spid="599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28" dur="300" fill="hold"/>
                                        <p:tgtEl>
                                          <p:spTgt spid="599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300" fill="hold"/>
                                        <p:tgtEl>
                                          <p:spTgt spid="599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3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599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32" presetClass="emph" presetSubtype="0" repeatCount="7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8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39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40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1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4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 nodeType="clickPar">
                      <p:stCondLst>
                        <p:cond delay="indefinite"/>
                      </p:stCondLst>
                      <p:childTnLst>
                        <p:par>
                          <p:cTn id="4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56" presetID="32" presetClass="emph" presetSubtype="0" repeatCount="5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7" dur="100" fill="hold"/>
                                        <p:tgtEl>
                                          <p:spTgt spid="2875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58" dur="100" fill="hold"/>
                                        <p:tgtEl>
                                          <p:spTgt spid="2875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59" dur="100" fill="hold"/>
                                        <p:tgtEl>
                                          <p:spTgt spid="2875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0" dur="100" fill="hold"/>
                                        <p:tgtEl>
                                          <p:spTgt spid="2875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6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6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6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6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6" fill="hold" nodeType="clickPar">
                      <p:stCondLst>
                        <p:cond delay="indefinite"/>
                      </p:stCondLst>
                      <p:childTnLst>
                        <p:par>
                          <p:cTn id="67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8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4" presetID="32" presetClass="emph" presetSubtype="0" repeatCount="1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5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6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77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8" dur="100" fill="hold"/>
                                        <p:tgtEl>
                                          <p:spTgt spid="156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7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4" presetID="56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 -3.33333E-6 L 0.07917 -0.02777 " pathEditMode="relative" rAng="0" ptsTypes="AA">
                                      <p:cBhvr>
                                        <p:cTn id="85" dur="5000" fill="hold"/>
                                        <p:tgtEl>
                                          <p:spTgt spid="55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58" y="-13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87" presetID="32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8" dur="300" fill="hold"/>
                                        <p:tgtEl>
                                          <p:spTgt spid="55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89" dur="300" fill="hold"/>
                                        <p:tgtEl>
                                          <p:spTgt spid="55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90" dur="300" fill="hold"/>
                                        <p:tgtEl>
                                          <p:spTgt spid="55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1" dur="300" fill="hold"/>
                                        <p:tgtEl>
                                          <p:spTgt spid="557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92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3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5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4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55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5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55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6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557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8" dur="300" fill="hold"/>
                                        <p:tgtEl>
                                          <p:spTgt spid="1599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99" dur="300" fill="hold"/>
                                        <p:tgtEl>
                                          <p:spTgt spid="1599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00" dur="300" fill="hold"/>
                                        <p:tgtEl>
                                          <p:spTgt spid="1599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1" dur="300" fill="hold"/>
                                        <p:tgtEl>
                                          <p:spTgt spid="1599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2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3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9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4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59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5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59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6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599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0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8" dur="300" fill="hold"/>
                                        <p:tgtEl>
                                          <p:spTgt spid="160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09" dur="300" fill="hold"/>
                                        <p:tgtEl>
                                          <p:spTgt spid="160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10" dur="300" fill="hold"/>
                                        <p:tgtEl>
                                          <p:spTgt spid="160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1" dur="300" fill="hold"/>
                                        <p:tgtEl>
                                          <p:spTgt spid="1604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12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3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0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4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60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5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60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16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6045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1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8" dur="300" fill="hold"/>
                                        <p:tgtEl>
                                          <p:spTgt spid="1626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19" dur="300" fill="hold"/>
                                        <p:tgtEl>
                                          <p:spTgt spid="1626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20" dur="300" fill="hold"/>
                                        <p:tgtEl>
                                          <p:spTgt spid="1626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21" dur="300" fill="hold"/>
                                        <p:tgtEl>
                                          <p:spTgt spid="1626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22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3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4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6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5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6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6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626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27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28" dur="300" fill="hold"/>
                                        <p:tgtEl>
                                          <p:spTgt spid="1631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29" dur="300" fill="hold"/>
                                        <p:tgtEl>
                                          <p:spTgt spid="1631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30" dur="300" fill="hold"/>
                                        <p:tgtEl>
                                          <p:spTgt spid="1631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31" dur="300" fill="hold"/>
                                        <p:tgtEl>
                                          <p:spTgt spid="1631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32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3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6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34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6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5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6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36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631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 nodeType="clickPar">
                      <p:stCondLst>
                        <p:cond delay="indefinite"/>
                      </p:stCondLst>
                      <p:childTnLst>
                        <p:par>
                          <p:cTn id="1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0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1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15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5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3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15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6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16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6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17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9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7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7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8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2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18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18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4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18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19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 nodeType="afterGroup">
                            <p:stCondLst>
                              <p:cond delay="8500"/>
                            </p:stCondLst>
                            <p:childTnLst>
                              <p:par>
                                <p:cTn id="195" presetID="63" presetClass="path" presetSubtype="0" accel="50000" decel="5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833 -0.02223 L 0.125 -0.02778 " pathEditMode="relative" rAng="0" ptsTypes="AA">
                                      <p:cBhvr>
                                        <p:cTn id="196" dur="2000" fill="hold"/>
                                        <p:tgtEl>
                                          <p:spTgt spid="3191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833" y="-27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 nodeType="afterGroup">
                            <p:stCondLst>
                              <p:cond delay="10500"/>
                            </p:stCondLst>
                            <p:childTnLst>
                              <p:par>
                                <p:cTn id="198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9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2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04" dur="2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5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07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8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209" dur="1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FFCCFF"/>
            </a:gs>
            <a:gs pos="100000">
              <a:srgbClr val="92CDD2"/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78" name="Group 797">
            <a:extLst>
              <a:ext uri="{FF2B5EF4-FFF2-40B4-BE49-F238E27FC236}">
                <a16:creationId xmlns:a16="http://schemas.microsoft.com/office/drawing/2014/main" id="{005F0D2F-1D9A-8B96-CF05-A2349990C42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85800" y="2438400"/>
            <a:ext cx="1828800" cy="2819400"/>
            <a:chOff x="2880" y="-1968"/>
            <a:chExt cx="2214" cy="1800"/>
          </a:xfrm>
        </p:grpSpPr>
        <p:sp>
          <p:nvSpPr>
            <p:cNvPr id="27778" name="Freeform 798">
              <a:extLst>
                <a:ext uri="{FF2B5EF4-FFF2-40B4-BE49-F238E27FC236}">
                  <a16:creationId xmlns:a16="http://schemas.microsoft.com/office/drawing/2014/main" id="{D56FEFE6-DC5A-DBCA-3CFA-E1619ABBB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9" name="Freeform 799">
              <a:extLst>
                <a:ext uri="{FF2B5EF4-FFF2-40B4-BE49-F238E27FC236}">
                  <a16:creationId xmlns:a16="http://schemas.microsoft.com/office/drawing/2014/main" id="{DF5FB97F-33CA-1F14-46C0-DF5FDA9A1F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780" name="Group 800">
              <a:extLst>
                <a:ext uri="{FF2B5EF4-FFF2-40B4-BE49-F238E27FC236}">
                  <a16:creationId xmlns:a16="http://schemas.microsoft.com/office/drawing/2014/main" id="{F4147561-3DD4-2EE6-D7AB-A72E9FFA317C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27943" name="Freeform 801">
                <a:extLst>
                  <a:ext uri="{FF2B5EF4-FFF2-40B4-BE49-F238E27FC236}">
                    <a16:creationId xmlns:a16="http://schemas.microsoft.com/office/drawing/2014/main" id="{963F690B-DA91-D08A-79A7-C8DA43C87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4" name="Freeform 802">
                <a:extLst>
                  <a:ext uri="{FF2B5EF4-FFF2-40B4-BE49-F238E27FC236}">
                    <a16:creationId xmlns:a16="http://schemas.microsoft.com/office/drawing/2014/main" id="{5CD0D81F-D89C-A7B5-2714-55F9C910E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5" name="Freeform 803">
                <a:extLst>
                  <a:ext uri="{FF2B5EF4-FFF2-40B4-BE49-F238E27FC236}">
                    <a16:creationId xmlns:a16="http://schemas.microsoft.com/office/drawing/2014/main" id="{608B8B2B-2AD9-2925-AA16-7710011A1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6" name="Freeform 804">
                <a:extLst>
                  <a:ext uri="{FF2B5EF4-FFF2-40B4-BE49-F238E27FC236}">
                    <a16:creationId xmlns:a16="http://schemas.microsoft.com/office/drawing/2014/main" id="{6B67BD25-B3CB-B156-B58B-3FD9894A5F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7" name="Freeform 805">
                <a:extLst>
                  <a:ext uri="{FF2B5EF4-FFF2-40B4-BE49-F238E27FC236}">
                    <a16:creationId xmlns:a16="http://schemas.microsoft.com/office/drawing/2014/main" id="{EC2DF816-ED32-268A-66B2-A4D552AD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8" name="Freeform 806">
                <a:extLst>
                  <a:ext uri="{FF2B5EF4-FFF2-40B4-BE49-F238E27FC236}">
                    <a16:creationId xmlns:a16="http://schemas.microsoft.com/office/drawing/2014/main" id="{3AF5264B-6352-98D2-0592-E9D65E1A19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9" name="Freeform 807">
                <a:extLst>
                  <a:ext uri="{FF2B5EF4-FFF2-40B4-BE49-F238E27FC236}">
                    <a16:creationId xmlns:a16="http://schemas.microsoft.com/office/drawing/2014/main" id="{70C16304-C34A-A485-A4C6-F065FF1C5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50" name="Freeform 808">
                <a:extLst>
                  <a:ext uri="{FF2B5EF4-FFF2-40B4-BE49-F238E27FC236}">
                    <a16:creationId xmlns:a16="http://schemas.microsoft.com/office/drawing/2014/main" id="{8309A09C-E539-9D63-E273-A43EAB64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1" name="Group 809">
              <a:extLst>
                <a:ext uri="{FF2B5EF4-FFF2-40B4-BE49-F238E27FC236}">
                  <a16:creationId xmlns:a16="http://schemas.microsoft.com/office/drawing/2014/main" id="{3DC446DA-C115-4002-9EB9-692991874A3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27935" name="Freeform 810">
                <a:extLst>
                  <a:ext uri="{FF2B5EF4-FFF2-40B4-BE49-F238E27FC236}">
                    <a16:creationId xmlns:a16="http://schemas.microsoft.com/office/drawing/2014/main" id="{368A7DD1-331E-5486-C14D-2E31C31FA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6" name="Freeform 811">
                <a:extLst>
                  <a:ext uri="{FF2B5EF4-FFF2-40B4-BE49-F238E27FC236}">
                    <a16:creationId xmlns:a16="http://schemas.microsoft.com/office/drawing/2014/main" id="{774E263D-C7EE-4F59-0B4E-D70C6A754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7" name="Freeform 812">
                <a:extLst>
                  <a:ext uri="{FF2B5EF4-FFF2-40B4-BE49-F238E27FC236}">
                    <a16:creationId xmlns:a16="http://schemas.microsoft.com/office/drawing/2014/main" id="{EA77C407-FFBD-160D-0476-3A0A14098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8" name="Freeform 813">
                <a:extLst>
                  <a:ext uri="{FF2B5EF4-FFF2-40B4-BE49-F238E27FC236}">
                    <a16:creationId xmlns:a16="http://schemas.microsoft.com/office/drawing/2014/main" id="{5D9CE8B5-8003-B6A3-B05D-EACC8523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9" name="Freeform 814">
                <a:extLst>
                  <a:ext uri="{FF2B5EF4-FFF2-40B4-BE49-F238E27FC236}">
                    <a16:creationId xmlns:a16="http://schemas.microsoft.com/office/drawing/2014/main" id="{41BAF1EC-3589-529D-540C-A49BC6C7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0" name="Freeform 815">
                <a:extLst>
                  <a:ext uri="{FF2B5EF4-FFF2-40B4-BE49-F238E27FC236}">
                    <a16:creationId xmlns:a16="http://schemas.microsoft.com/office/drawing/2014/main" id="{483C7F12-74EA-21B9-335A-604AF87DA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1" name="Freeform 816">
                <a:extLst>
                  <a:ext uri="{FF2B5EF4-FFF2-40B4-BE49-F238E27FC236}">
                    <a16:creationId xmlns:a16="http://schemas.microsoft.com/office/drawing/2014/main" id="{3C9F37DF-0773-67E3-0A44-5676DF24C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42" name="Freeform 817">
                <a:extLst>
                  <a:ext uri="{FF2B5EF4-FFF2-40B4-BE49-F238E27FC236}">
                    <a16:creationId xmlns:a16="http://schemas.microsoft.com/office/drawing/2014/main" id="{D7B71900-9DBB-CCF4-2C10-EDA1339D08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2" name="Group 818">
              <a:extLst>
                <a:ext uri="{FF2B5EF4-FFF2-40B4-BE49-F238E27FC236}">
                  <a16:creationId xmlns:a16="http://schemas.microsoft.com/office/drawing/2014/main" id="{C8CB3AA5-A4FE-C08D-4582-C3541296E0A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27927" name="Freeform 819">
                <a:extLst>
                  <a:ext uri="{FF2B5EF4-FFF2-40B4-BE49-F238E27FC236}">
                    <a16:creationId xmlns:a16="http://schemas.microsoft.com/office/drawing/2014/main" id="{BDDD1445-DF32-5AD1-678A-2493F36AE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8" name="Freeform 820">
                <a:extLst>
                  <a:ext uri="{FF2B5EF4-FFF2-40B4-BE49-F238E27FC236}">
                    <a16:creationId xmlns:a16="http://schemas.microsoft.com/office/drawing/2014/main" id="{CC72FB4D-85BA-39C3-B27C-A5A1F3B20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9" name="Freeform 821">
                <a:extLst>
                  <a:ext uri="{FF2B5EF4-FFF2-40B4-BE49-F238E27FC236}">
                    <a16:creationId xmlns:a16="http://schemas.microsoft.com/office/drawing/2014/main" id="{849C36E3-CB1E-FE5D-7937-2EBFE525F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0" name="Freeform 822">
                <a:extLst>
                  <a:ext uri="{FF2B5EF4-FFF2-40B4-BE49-F238E27FC236}">
                    <a16:creationId xmlns:a16="http://schemas.microsoft.com/office/drawing/2014/main" id="{9822312E-DE76-87DF-F7FE-DE8CD9CD7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1" name="Freeform 823">
                <a:extLst>
                  <a:ext uri="{FF2B5EF4-FFF2-40B4-BE49-F238E27FC236}">
                    <a16:creationId xmlns:a16="http://schemas.microsoft.com/office/drawing/2014/main" id="{09012407-7FE9-8ADC-58A0-5A01F431D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2" name="Freeform 824">
                <a:extLst>
                  <a:ext uri="{FF2B5EF4-FFF2-40B4-BE49-F238E27FC236}">
                    <a16:creationId xmlns:a16="http://schemas.microsoft.com/office/drawing/2014/main" id="{0F59AC23-A9E0-1D8A-8B71-B991467B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3" name="Freeform 825">
                <a:extLst>
                  <a:ext uri="{FF2B5EF4-FFF2-40B4-BE49-F238E27FC236}">
                    <a16:creationId xmlns:a16="http://schemas.microsoft.com/office/drawing/2014/main" id="{9DBE35CD-E901-C0FD-285B-5A564BF266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34" name="Freeform 826">
                <a:extLst>
                  <a:ext uri="{FF2B5EF4-FFF2-40B4-BE49-F238E27FC236}">
                    <a16:creationId xmlns:a16="http://schemas.microsoft.com/office/drawing/2014/main" id="{FA22082F-9349-D150-E60A-DE3561BCF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3" name="Group 827">
              <a:extLst>
                <a:ext uri="{FF2B5EF4-FFF2-40B4-BE49-F238E27FC236}">
                  <a16:creationId xmlns:a16="http://schemas.microsoft.com/office/drawing/2014/main" id="{5BFCFDFF-B3BC-0C46-0A1C-694192ECCB4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27919" name="Freeform 828">
                <a:extLst>
                  <a:ext uri="{FF2B5EF4-FFF2-40B4-BE49-F238E27FC236}">
                    <a16:creationId xmlns:a16="http://schemas.microsoft.com/office/drawing/2014/main" id="{A5C4DE29-3D65-3F1A-1D71-37D8A9577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0" name="Freeform 829">
                <a:extLst>
                  <a:ext uri="{FF2B5EF4-FFF2-40B4-BE49-F238E27FC236}">
                    <a16:creationId xmlns:a16="http://schemas.microsoft.com/office/drawing/2014/main" id="{E08225DF-92F5-2282-E888-98FA0A42C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1" name="Freeform 830">
                <a:extLst>
                  <a:ext uri="{FF2B5EF4-FFF2-40B4-BE49-F238E27FC236}">
                    <a16:creationId xmlns:a16="http://schemas.microsoft.com/office/drawing/2014/main" id="{1E004AA4-F670-FEB8-4E9D-07558E7E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2" name="Freeform 831">
                <a:extLst>
                  <a:ext uri="{FF2B5EF4-FFF2-40B4-BE49-F238E27FC236}">
                    <a16:creationId xmlns:a16="http://schemas.microsoft.com/office/drawing/2014/main" id="{1ABF118B-52ED-5A61-098A-DA0F81020C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3" name="Freeform 832">
                <a:extLst>
                  <a:ext uri="{FF2B5EF4-FFF2-40B4-BE49-F238E27FC236}">
                    <a16:creationId xmlns:a16="http://schemas.microsoft.com/office/drawing/2014/main" id="{727DBDD9-DA96-B7BF-143C-BE8BF27D3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4" name="Freeform 833">
                <a:extLst>
                  <a:ext uri="{FF2B5EF4-FFF2-40B4-BE49-F238E27FC236}">
                    <a16:creationId xmlns:a16="http://schemas.microsoft.com/office/drawing/2014/main" id="{AD91925E-2646-89B1-61C4-A014589CC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5" name="Freeform 834">
                <a:extLst>
                  <a:ext uri="{FF2B5EF4-FFF2-40B4-BE49-F238E27FC236}">
                    <a16:creationId xmlns:a16="http://schemas.microsoft.com/office/drawing/2014/main" id="{F62C645A-B3FD-4DAE-B20E-B86DDCC3C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26" name="Freeform 835">
                <a:extLst>
                  <a:ext uri="{FF2B5EF4-FFF2-40B4-BE49-F238E27FC236}">
                    <a16:creationId xmlns:a16="http://schemas.microsoft.com/office/drawing/2014/main" id="{E6641F07-858F-51BB-79DC-45989D606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4" name="Group 836">
              <a:extLst>
                <a:ext uri="{FF2B5EF4-FFF2-40B4-BE49-F238E27FC236}">
                  <a16:creationId xmlns:a16="http://schemas.microsoft.com/office/drawing/2014/main" id="{0D1F358C-6529-A203-7049-7B2A2D10CB4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27911" name="Freeform 837">
                <a:extLst>
                  <a:ext uri="{FF2B5EF4-FFF2-40B4-BE49-F238E27FC236}">
                    <a16:creationId xmlns:a16="http://schemas.microsoft.com/office/drawing/2014/main" id="{BA3CBC6F-81AE-999C-DE04-245478618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2" name="Freeform 838">
                <a:extLst>
                  <a:ext uri="{FF2B5EF4-FFF2-40B4-BE49-F238E27FC236}">
                    <a16:creationId xmlns:a16="http://schemas.microsoft.com/office/drawing/2014/main" id="{5775F743-F492-7E54-7A1B-367A087D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3" name="Freeform 839">
                <a:extLst>
                  <a:ext uri="{FF2B5EF4-FFF2-40B4-BE49-F238E27FC236}">
                    <a16:creationId xmlns:a16="http://schemas.microsoft.com/office/drawing/2014/main" id="{13B2DBC3-69CA-5B37-DCAC-44309385E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4" name="Freeform 840">
                <a:extLst>
                  <a:ext uri="{FF2B5EF4-FFF2-40B4-BE49-F238E27FC236}">
                    <a16:creationId xmlns:a16="http://schemas.microsoft.com/office/drawing/2014/main" id="{E5330893-5B7E-612D-132A-BA93B948B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5" name="Freeform 841">
                <a:extLst>
                  <a:ext uri="{FF2B5EF4-FFF2-40B4-BE49-F238E27FC236}">
                    <a16:creationId xmlns:a16="http://schemas.microsoft.com/office/drawing/2014/main" id="{96F92287-0D7A-BFD3-D8CF-577EF9DF0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6" name="Freeform 842">
                <a:extLst>
                  <a:ext uri="{FF2B5EF4-FFF2-40B4-BE49-F238E27FC236}">
                    <a16:creationId xmlns:a16="http://schemas.microsoft.com/office/drawing/2014/main" id="{8BC16F14-EFAC-D69F-2F7E-190988E1D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7" name="Freeform 843">
                <a:extLst>
                  <a:ext uri="{FF2B5EF4-FFF2-40B4-BE49-F238E27FC236}">
                    <a16:creationId xmlns:a16="http://schemas.microsoft.com/office/drawing/2014/main" id="{15A7E55B-F833-13FA-2F84-DA26323E8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8" name="Freeform 844">
                <a:extLst>
                  <a:ext uri="{FF2B5EF4-FFF2-40B4-BE49-F238E27FC236}">
                    <a16:creationId xmlns:a16="http://schemas.microsoft.com/office/drawing/2014/main" id="{62AB6FB9-2FDE-FF49-3858-48E457DAF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5" name="Group 845">
              <a:extLst>
                <a:ext uri="{FF2B5EF4-FFF2-40B4-BE49-F238E27FC236}">
                  <a16:creationId xmlns:a16="http://schemas.microsoft.com/office/drawing/2014/main" id="{7189B0A4-3353-C1C9-4886-64546B4C526C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27903" name="Freeform 846">
                <a:extLst>
                  <a:ext uri="{FF2B5EF4-FFF2-40B4-BE49-F238E27FC236}">
                    <a16:creationId xmlns:a16="http://schemas.microsoft.com/office/drawing/2014/main" id="{6944FE26-3E22-FAD0-5309-3341770CB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4" name="Freeform 847">
                <a:extLst>
                  <a:ext uri="{FF2B5EF4-FFF2-40B4-BE49-F238E27FC236}">
                    <a16:creationId xmlns:a16="http://schemas.microsoft.com/office/drawing/2014/main" id="{F60136A1-56B9-17FB-6A49-101BFDA2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5" name="Freeform 848">
                <a:extLst>
                  <a:ext uri="{FF2B5EF4-FFF2-40B4-BE49-F238E27FC236}">
                    <a16:creationId xmlns:a16="http://schemas.microsoft.com/office/drawing/2014/main" id="{04FC9C3E-E84C-205A-219D-7CB9377B0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6" name="Freeform 849">
                <a:extLst>
                  <a:ext uri="{FF2B5EF4-FFF2-40B4-BE49-F238E27FC236}">
                    <a16:creationId xmlns:a16="http://schemas.microsoft.com/office/drawing/2014/main" id="{08DBE09F-784F-16BE-D73A-030B8CCD6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7" name="Freeform 850">
                <a:extLst>
                  <a:ext uri="{FF2B5EF4-FFF2-40B4-BE49-F238E27FC236}">
                    <a16:creationId xmlns:a16="http://schemas.microsoft.com/office/drawing/2014/main" id="{B43B3DC6-5837-BC12-1473-43E794910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8" name="Freeform 851">
                <a:extLst>
                  <a:ext uri="{FF2B5EF4-FFF2-40B4-BE49-F238E27FC236}">
                    <a16:creationId xmlns:a16="http://schemas.microsoft.com/office/drawing/2014/main" id="{3475336C-2D21-27F0-4D4D-80FA6E70B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9" name="Freeform 852">
                <a:extLst>
                  <a:ext uri="{FF2B5EF4-FFF2-40B4-BE49-F238E27FC236}">
                    <a16:creationId xmlns:a16="http://schemas.microsoft.com/office/drawing/2014/main" id="{902F159C-2876-197A-C963-3F84DB14C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10" name="Freeform 853">
                <a:extLst>
                  <a:ext uri="{FF2B5EF4-FFF2-40B4-BE49-F238E27FC236}">
                    <a16:creationId xmlns:a16="http://schemas.microsoft.com/office/drawing/2014/main" id="{99BDC34C-BEB9-2703-5409-C0EE5EB6A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6" name="Group 854">
              <a:extLst>
                <a:ext uri="{FF2B5EF4-FFF2-40B4-BE49-F238E27FC236}">
                  <a16:creationId xmlns:a16="http://schemas.microsoft.com/office/drawing/2014/main" id="{E81F52A9-3667-529F-9821-F98F625058D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27895" name="Freeform 855">
                <a:extLst>
                  <a:ext uri="{FF2B5EF4-FFF2-40B4-BE49-F238E27FC236}">
                    <a16:creationId xmlns:a16="http://schemas.microsoft.com/office/drawing/2014/main" id="{BBE6FB00-C278-2C55-1C8A-DA906BCC1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6" name="Freeform 856">
                <a:extLst>
                  <a:ext uri="{FF2B5EF4-FFF2-40B4-BE49-F238E27FC236}">
                    <a16:creationId xmlns:a16="http://schemas.microsoft.com/office/drawing/2014/main" id="{6CA49CEA-503B-020B-A977-44EDD2C30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7" name="Freeform 857">
                <a:extLst>
                  <a:ext uri="{FF2B5EF4-FFF2-40B4-BE49-F238E27FC236}">
                    <a16:creationId xmlns:a16="http://schemas.microsoft.com/office/drawing/2014/main" id="{19B2CE21-4AEF-A5B5-8A62-7C0E4E52B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8" name="Freeform 858">
                <a:extLst>
                  <a:ext uri="{FF2B5EF4-FFF2-40B4-BE49-F238E27FC236}">
                    <a16:creationId xmlns:a16="http://schemas.microsoft.com/office/drawing/2014/main" id="{76588569-F940-2C49-99AE-E0FFC5401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9" name="Freeform 859">
                <a:extLst>
                  <a:ext uri="{FF2B5EF4-FFF2-40B4-BE49-F238E27FC236}">
                    <a16:creationId xmlns:a16="http://schemas.microsoft.com/office/drawing/2014/main" id="{EB14F20E-9AD3-AAD6-9E3C-B5719B3E6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0" name="Freeform 860">
                <a:extLst>
                  <a:ext uri="{FF2B5EF4-FFF2-40B4-BE49-F238E27FC236}">
                    <a16:creationId xmlns:a16="http://schemas.microsoft.com/office/drawing/2014/main" id="{DABAE926-09FF-921E-1557-D94487008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1" name="Freeform 861">
                <a:extLst>
                  <a:ext uri="{FF2B5EF4-FFF2-40B4-BE49-F238E27FC236}">
                    <a16:creationId xmlns:a16="http://schemas.microsoft.com/office/drawing/2014/main" id="{B232D2EC-DF6F-A821-86D0-DBD05121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902" name="Freeform 862">
                <a:extLst>
                  <a:ext uri="{FF2B5EF4-FFF2-40B4-BE49-F238E27FC236}">
                    <a16:creationId xmlns:a16="http://schemas.microsoft.com/office/drawing/2014/main" id="{3FDAE00E-3FE1-19F8-7775-2EECFA6F7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7" name="Group 863">
              <a:extLst>
                <a:ext uri="{FF2B5EF4-FFF2-40B4-BE49-F238E27FC236}">
                  <a16:creationId xmlns:a16="http://schemas.microsoft.com/office/drawing/2014/main" id="{4D20167B-AB21-C1DE-9AE6-5453DE78142B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27887" name="Freeform 864">
                <a:extLst>
                  <a:ext uri="{FF2B5EF4-FFF2-40B4-BE49-F238E27FC236}">
                    <a16:creationId xmlns:a16="http://schemas.microsoft.com/office/drawing/2014/main" id="{5C755437-5DFB-6792-A23E-79BD8D180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8" name="Freeform 865">
                <a:extLst>
                  <a:ext uri="{FF2B5EF4-FFF2-40B4-BE49-F238E27FC236}">
                    <a16:creationId xmlns:a16="http://schemas.microsoft.com/office/drawing/2014/main" id="{CA10FC96-8BAD-52B1-8670-739CE02D1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9" name="Freeform 866">
                <a:extLst>
                  <a:ext uri="{FF2B5EF4-FFF2-40B4-BE49-F238E27FC236}">
                    <a16:creationId xmlns:a16="http://schemas.microsoft.com/office/drawing/2014/main" id="{913A126E-D6D0-471F-B783-406466D3E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0" name="Freeform 867">
                <a:extLst>
                  <a:ext uri="{FF2B5EF4-FFF2-40B4-BE49-F238E27FC236}">
                    <a16:creationId xmlns:a16="http://schemas.microsoft.com/office/drawing/2014/main" id="{9FF52A90-7F71-1220-BADA-4254BC25B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1" name="Freeform 868">
                <a:extLst>
                  <a:ext uri="{FF2B5EF4-FFF2-40B4-BE49-F238E27FC236}">
                    <a16:creationId xmlns:a16="http://schemas.microsoft.com/office/drawing/2014/main" id="{08FF3ECA-4599-677E-54BF-38C4114E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2" name="Freeform 869">
                <a:extLst>
                  <a:ext uri="{FF2B5EF4-FFF2-40B4-BE49-F238E27FC236}">
                    <a16:creationId xmlns:a16="http://schemas.microsoft.com/office/drawing/2014/main" id="{5DEC9D02-B9D7-99F2-8C1B-5A60E8B36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3" name="Freeform 870">
                <a:extLst>
                  <a:ext uri="{FF2B5EF4-FFF2-40B4-BE49-F238E27FC236}">
                    <a16:creationId xmlns:a16="http://schemas.microsoft.com/office/drawing/2014/main" id="{54430356-01EF-5581-E78D-DB1C60B02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94" name="Freeform 871">
                <a:extLst>
                  <a:ext uri="{FF2B5EF4-FFF2-40B4-BE49-F238E27FC236}">
                    <a16:creationId xmlns:a16="http://schemas.microsoft.com/office/drawing/2014/main" id="{0E1434C4-1AA9-DC10-8DFE-3D9AAED4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8" name="Group 872">
              <a:extLst>
                <a:ext uri="{FF2B5EF4-FFF2-40B4-BE49-F238E27FC236}">
                  <a16:creationId xmlns:a16="http://schemas.microsoft.com/office/drawing/2014/main" id="{85A9330A-9ED4-037B-95E2-696BDCDD18E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27879" name="Freeform 873">
                <a:extLst>
                  <a:ext uri="{FF2B5EF4-FFF2-40B4-BE49-F238E27FC236}">
                    <a16:creationId xmlns:a16="http://schemas.microsoft.com/office/drawing/2014/main" id="{206143E3-8AFB-AE91-6D61-7C83D3B9B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0" name="Freeform 874">
                <a:extLst>
                  <a:ext uri="{FF2B5EF4-FFF2-40B4-BE49-F238E27FC236}">
                    <a16:creationId xmlns:a16="http://schemas.microsoft.com/office/drawing/2014/main" id="{75B74699-2468-00A6-7646-1E4055738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1" name="Freeform 875">
                <a:extLst>
                  <a:ext uri="{FF2B5EF4-FFF2-40B4-BE49-F238E27FC236}">
                    <a16:creationId xmlns:a16="http://schemas.microsoft.com/office/drawing/2014/main" id="{CEFEAC77-FFB5-3080-13BA-749E51F0C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2" name="Freeform 876">
                <a:extLst>
                  <a:ext uri="{FF2B5EF4-FFF2-40B4-BE49-F238E27FC236}">
                    <a16:creationId xmlns:a16="http://schemas.microsoft.com/office/drawing/2014/main" id="{3B40CE5F-DD5E-1CC1-945C-AD9367F0D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3" name="Freeform 877">
                <a:extLst>
                  <a:ext uri="{FF2B5EF4-FFF2-40B4-BE49-F238E27FC236}">
                    <a16:creationId xmlns:a16="http://schemas.microsoft.com/office/drawing/2014/main" id="{F83B7810-FD6E-1945-EDEE-886544807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4" name="Freeform 878">
                <a:extLst>
                  <a:ext uri="{FF2B5EF4-FFF2-40B4-BE49-F238E27FC236}">
                    <a16:creationId xmlns:a16="http://schemas.microsoft.com/office/drawing/2014/main" id="{558DB530-D919-2EC7-0951-E28BB936B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5" name="Freeform 879">
                <a:extLst>
                  <a:ext uri="{FF2B5EF4-FFF2-40B4-BE49-F238E27FC236}">
                    <a16:creationId xmlns:a16="http://schemas.microsoft.com/office/drawing/2014/main" id="{A2934E31-9F22-52FA-1C8F-9F3BCE26F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86" name="Freeform 880">
                <a:extLst>
                  <a:ext uri="{FF2B5EF4-FFF2-40B4-BE49-F238E27FC236}">
                    <a16:creationId xmlns:a16="http://schemas.microsoft.com/office/drawing/2014/main" id="{266F7FFD-7291-C389-AF49-A6DD5D0E4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89" name="Group 881">
              <a:extLst>
                <a:ext uri="{FF2B5EF4-FFF2-40B4-BE49-F238E27FC236}">
                  <a16:creationId xmlns:a16="http://schemas.microsoft.com/office/drawing/2014/main" id="{7AC3F127-0924-B6CE-DA6B-553B6BD3E95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27871" name="Freeform 882">
                <a:extLst>
                  <a:ext uri="{FF2B5EF4-FFF2-40B4-BE49-F238E27FC236}">
                    <a16:creationId xmlns:a16="http://schemas.microsoft.com/office/drawing/2014/main" id="{A1321123-329B-5D7D-E32D-48C63155A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2" name="Freeform 883">
                <a:extLst>
                  <a:ext uri="{FF2B5EF4-FFF2-40B4-BE49-F238E27FC236}">
                    <a16:creationId xmlns:a16="http://schemas.microsoft.com/office/drawing/2014/main" id="{7DE979BB-6DF3-3211-D962-D25D16765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3" name="Freeform 884">
                <a:extLst>
                  <a:ext uri="{FF2B5EF4-FFF2-40B4-BE49-F238E27FC236}">
                    <a16:creationId xmlns:a16="http://schemas.microsoft.com/office/drawing/2014/main" id="{C472A710-F110-6958-020C-192F0D093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4" name="Freeform 885">
                <a:extLst>
                  <a:ext uri="{FF2B5EF4-FFF2-40B4-BE49-F238E27FC236}">
                    <a16:creationId xmlns:a16="http://schemas.microsoft.com/office/drawing/2014/main" id="{FDE87174-076B-7C94-6A33-6F111C8DB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5" name="Freeform 886">
                <a:extLst>
                  <a:ext uri="{FF2B5EF4-FFF2-40B4-BE49-F238E27FC236}">
                    <a16:creationId xmlns:a16="http://schemas.microsoft.com/office/drawing/2014/main" id="{AE5E5522-F482-C7FF-888D-68F016AC32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6" name="Freeform 887">
                <a:extLst>
                  <a:ext uri="{FF2B5EF4-FFF2-40B4-BE49-F238E27FC236}">
                    <a16:creationId xmlns:a16="http://schemas.microsoft.com/office/drawing/2014/main" id="{19EF7238-E7E4-F4BD-142B-E6F55A34F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7" name="Freeform 888">
                <a:extLst>
                  <a:ext uri="{FF2B5EF4-FFF2-40B4-BE49-F238E27FC236}">
                    <a16:creationId xmlns:a16="http://schemas.microsoft.com/office/drawing/2014/main" id="{7FFCF2F3-FE20-2FE4-E299-E49CD6054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8" name="Freeform 889">
                <a:extLst>
                  <a:ext uri="{FF2B5EF4-FFF2-40B4-BE49-F238E27FC236}">
                    <a16:creationId xmlns:a16="http://schemas.microsoft.com/office/drawing/2014/main" id="{9CBC7B92-DE80-9957-D6EE-188E02A30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0" name="Group 890">
              <a:extLst>
                <a:ext uri="{FF2B5EF4-FFF2-40B4-BE49-F238E27FC236}">
                  <a16:creationId xmlns:a16="http://schemas.microsoft.com/office/drawing/2014/main" id="{8EC1D03B-15D2-E590-5503-8BBF060E2C4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27863" name="Freeform 891">
                <a:extLst>
                  <a:ext uri="{FF2B5EF4-FFF2-40B4-BE49-F238E27FC236}">
                    <a16:creationId xmlns:a16="http://schemas.microsoft.com/office/drawing/2014/main" id="{798BCC02-F833-02E3-A212-4C1528E16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4" name="Freeform 892">
                <a:extLst>
                  <a:ext uri="{FF2B5EF4-FFF2-40B4-BE49-F238E27FC236}">
                    <a16:creationId xmlns:a16="http://schemas.microsoft.com/office/drawing/2014/main" id="{60D973B2-5239-9753-FACA-6FEC551AE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5" name="Freeform 893">
                <a:extLst>
                  <a:ext uri="{FF2B5EF4-FFF2-40B4-BE49-F238E27FC236}">
                    <a16:creationId xmlns:a16="http://schemas.microsoft.com/office/drawing/2014/main" id="{93AED7E8-F976-2BDD-C512-650177B0D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6" name="Freeform 894">
                <a:extLst>
                  <a:ext uri="{FF2B5EF4-FFF2-40B4-BE49-F238E27FC236}">
                    <a16:creationId xmlns:a16="http://schemas.microsoft.com/office/drawing/2014/main" id="{183AA37A-0808-00AF-2B58-0D0E24D48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7" name="Freeform 895">
                <a:extLst>
                  <a:ext uri="{FF2B5EF4-FFF2-40B4-BE49-F238E27FC236}">
                    <a16:creationId xmlns:a16="http://schemas.microsoft.com/office/drawing/2014/main" id="{28C01A62-166F-0E3F-4987-BBF698DFC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8" name="Freeform 896">
                <a:extLst>
                  <a:ext uri="{FF2B5EF4-FFF2-40B4-BE49-F238E27FC236}">
                    <a16:creationId xmlns:a16="http://schemas.microsoft.com/office/drawing/2014/main" id="{4F76664B-9C85-958D-1115-F7CDD290C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9" name="Freeform 897">
                <a:extLst>
                  <a:ext uri="{FF2B5EF4-FFF2-40B4-BE49-F238E27FC236}">
                    <a16:creationId xmlns:a16="http://schemas.microsoft.com/office/drawing/2014/main" id="{DAC35981-0BD9-6DD0-7530-AC5B0C4C1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70" name="Freeform 898">
                <a:extLst>
                  <a:ext uri="{FF2B5EF4-FFF2-40B4-BE49-F238E27FC236}">
                    <a16:creationId xmlns:a16="http://schemas.microsoft.com/office/drawing/2014/main" id="{8520F245-7FDB-84C3-EC0E-26FDBABF9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1" name="Group 899">
              <a:extLst>
                <a:ext uri="{FF2B5EF4-FFF2-40B4-BE49-F238E27FC236}">
                  <a16:creationId xmlns:a16="http://schemas.microsoft.com/office/drawing/2014/main" id="{027C210E-D638-D728-B054-9DF936E4F72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27855" name="Freeform 900">
                <a:extLst>
                  <a:ext uri="{FF2B5EF4-FFF2-40B4-BE49-F238E27FC236}">
                    <a16:creationId xmlns:a16="http://schemas.microsoft.com/office/drawing/2014/main" id="{5B46B370-9F17-4780-019A-34B38D7DB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6" name="Freeform 901">
                <a:extLst>
                  <a:ext uri="{FF2B5EF4-FFF2-40B4-BE49-F238E27FC236}">
                    <a16:creationId xmlns:a16="http://schemas.microsoft.com/office/drawing/2014/main" id="{11FB663D-C0C3-F812-CF5B-334C6973D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7" name="Freeform 902">
                <a:extLst>
                  <a:ext uri="{FF2B5EF4-FFF2-40B4-BE49-F238E27FC236}">
                    <a16:creationId xmlns:a16="http://schemas.microsoft.com/office/drawing/2014/main" id="{B31C4B1A-C847-67BD-2A3E-15C2846F8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8" name="Freeform 903">
                <a:extLst>
                  <a:ext uri="{FF2B5EF4-FFF2-40B4-BE49-F238E27FC236}">
                    <a16:creationId xmlns:a16="http://schemas.microsoft.com/office/drawing/2014/main" id="{CBCD2980-D981-0BAB-8584-04989B0AC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9" name="Freeform 904">
                <a:extLst>
                  <a:ext uri="{FF2B5EF4-FFF2-40B4-BE49-F238E27FC236}">
                    <a16:creationId xmlns:a16="http://schemas.microsoft.com/office/drawing/2014/main" id="{56E87120-0AF8-4D26-C99E-689D9B5E8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0" name="Freeform 905">
                <a:extLst>
                  <a:ext uri="{FF2B5EF4-FFF2-40B4-BE49-F238E27FC236}">
                    <a16:creationId xmlns:a16="http://schemas.microsoft.com/office/drawing/2014/main" id="{3044C0EB-E211-B579-1DFB-77C12803E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1" name="Freeform 906">
                <a:extLst>
                  <a:ext uri="{FF2B5EF4-FFF2-40B4-BE49-F238E27FC236}">
                    <a16:creationId xmlns:a16="http://schemas.microsoft.com/office/drawing/2014/main" id="{7DCC257C-5287-D090-25CA-916ADEC0F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62" name="Freeform 907">
                <a:extLst>
                  <a:ext uri="{FF2B5EF4-FFF2-40B4-BE49-F238E27FC236}">
                    <a16:creationId xmlns:a16="http://schemas.microsoft.com/office/drawing/2014/main" id="{153F9757-6908-3C78-A9F6-A409DF823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2" name="Group 908">
              <a:extLst>
                <a:ext uri="{FF2B5EF4-FFF2-40B4-BE49-F238E27FC236}">
                  <a16:creationId xmlns:a16="http://schemas.microsoft.com/office/drawing/2014/main" id="{86F4C9E6-E85A-445D-C576-9E86B49507E4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27847" name="Freeform 909">
                <a:extLst>
                  <a:ext uri="{FF2B5EF4-FFF2-40B4-BE49-F238E27FC236}">
                    <a16:creationId xmlns:a16="http://schemas.microsoft.com/office/drawing/2014/main" id="{6A539533-C446-38BF-B2A8-CDB72BE21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8" name="Freeform 910">
                <a:extLst>
                  <a:ext uri="{FF2B5EF4-FFF2-40B4-BE49-F238E27FC236}">
                    <a16:creationId xmlns:a16="http://schemas.microsoft.com/office/drawing/2014/main" id="{AA5A42E0-F81C-FB16-F8A8-8294B77F8E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9" name="Freeform 911">
                <a:extLst>
                  <a:ext uri="{FF2B5EF4-FFF2-40B4-BE49-F238E27FC236}">
                    <a16:creationId xmlns:a16="http://schemas.microsoft.com/office/drawing/2014/main" id="{E8FDD687-3A97-9F83-AAE6-9F39E3AC6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0" name="Freeform 912">
                <a:extLst>
                  <a:ext uri="{FF2B5EF4-FFF2-40B4-BE49-F238E27FC236}">
                    <a16:creationId xmlns:a16="http://schemas.microsoft.com/office/drawing/2014/main" id="{0B540FF2-1199-9FA1-7285-469A22CCD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1" name="Freeform 913">
                <a:extLst>
                  <a:ext uri="{FF2B5EF4-FFF2-40B4-BE49-F238E27FC236}">
                    <a16:creationId xmlns:a16="http://schemas.microsoft.com/office/drawing/2014/main" id="{9E1C6EB0-A26B-9B46-9413-A3C70C59E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2" name="Freeform 914">
                <a:extLst>
                  <a:ext uri="{FF2B5EF4-FFF2-40B4-BE49-F238E27FC236}">
                    <a16:creationId xmlns:a16="http://schemas.microsoft.com/office/drawing/2014/main" id="{1F25078F-BA1A-724D-1041-FCCFFECE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3" name="Freeform 915">
                <a:extLst>
                  <a:ext uri="{FF2B5EF4-FFF2-40B4-BE49-F238E27FC236}">
                    <a16:creationId xmlns:a16="http://schemas.microsoft.com/office/drawing/2014/main" id="{E4806B50-E531-F1AD-ADCC-1DB1F3C03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" name="Freeform 916">
                <a:extLst>
                  <a:ext uri="{FF2B5EF4-FFF2-40B4-BE49-F238E27FC236}">
                    <a16:creationId xmlns:a16="http://schemas.microsoft.com/office/drawing/2014/main" id="{48A86B8B-A56F-CF70-AECD-29389E40D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3" name="Group 917">
              <a:extLst>
                <a:ext uri="{FF2B5EF4-FFF2-40B4-BE49-F238E27FC236}">
                  <a16:creationId xmlns:a16="http://schemas.microsoft.com/office/drawing/2014/main" id="{831B59D5-0DE4-F7F3-A528-2AD780DBD78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27839" name="Freeform 918">
                <a:extLst>
                  <a:ext uri="{FF2B5EF4-FFF2-40B4-BE49-F238E27FC236}">
                    <a16:creationId xmlns:a16="http://schemas.microsoft.com/office/drawing/2014/main" id="{1B6CFFB1-FBB7-95B6-F925-09519158D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0" name="Freeform 919">
                <a:extLst>
                  <a:ext uri="{FF2B5EF4-FFF2-40B4-BE49-F238E27FC236}">
                    <a16:creationId xmlns:a16="http://schemas.microsoft.com/office/drawing/2014/main" id="{A1899318-618C-F2C2-65E7-C49593BDB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1" name="Freeform 920">
                <a:extLst>
                  <a:ext uri="{FF2B5EF4-FFF2-40B4-BE49-F238E27FC236}">
                    <a16:creationId xmlns:a16="http://schemas.microsoft.com/office/drawing/2014/main" id="{5E7C82D9-7CBE-C58A-BF5C-C23C1BEA3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2" name="Freeform 921">
                <a:extLst>
                  <a:ext uri="{FF2B5EF4-FFF2-40B4-BE49-F238E27FC236}">
                    <a16:creationId xmlns:a16="http://schemas.microsoft.com/office/drawing/2014/main" id="{35125EF6-E1B2-3C3D-1DE9-C839FDD180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3" name="Freeform 922">
                <a:extLst>
                  <a:ext uri="{FF2B5EF4-FFF2-40B4-BE49-F238E27FC236}">
                    <a16:creationId xmlns:a16="http://schemas.microsoft.com/office/drawing/2014/main" id="{F434C414-AED0-DE61-ECB9-AC167E04F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4" name="Freeform 923">
                <a:extLst>
                  <a:ext uri="{FF2B5EF4-FFF2-40B4-BE49-F238E27FC236}">
                    <a16:creationId xmlns:a16="http://schemas.microsoft.com/office/drawing/2014/main" id="{B1B6F69F-A066-9B78-77A8-67B2356604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5" name="Freeform 924">
                <a:extLst>
                  <a:ext uri="{FF2B5EF4-FFF2-40B4-BE49-F238E27FC236}">
                    <a16:creationId xmlns:a16="http://schemas.microsoft.com/office/drawing/2014/main" id="{285D3A76-60FA-B12B-81B6-B6ECAD8D7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46" name="Freeform 925">
                <a:extLst>
                  <a:ext uri="{FF2B5EF4-FFF2-40B4-BE49-F238E27FC236}">
                    <a16:creationId xmlns:a16="http://schemas.microsoft.com/office/drawing/2014/main" id="{C2867C1F-BD16-7B6F-6369-A8BCA438B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4" name="Group 926">
              <a:extLst>
                <a:ext uri="{FF2B5EF4-FFF2-40B4-BE49-F238E27FC236}">
                  <a16:creationId xmlns:a16="http://schemas.microsoft.com/office/drawing/2014/main" id="{22FD21A3-9D71-29FF-45BE-BD7E16B414D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27831" name="Freeform 927">
                <a:extLst>
                  <a:ext uri="{FF2B5EF4-FFF2-40B4-BE49-F238E27FC236}">
                    <a16:creationId xmlns:a16="http://schemas.microsoft.com/office/drawing/2014/main" id="{9615B54D-24CE-9E55-3884-B9763F0EF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2" name="Freeform 928">
                <a:extLst>
                  <a:ext uri="{FF2B5EF4-FFF2-40B4-BE49-F238E27FC236}">
                    <a16:creationId xmlns:a16="http://schemas.microsoft.com/office/drawing/2014/main" id="{E29D143B-B87B-1A78-7FEF-CFBA7AFFC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3" name="Freeform 929">
                <a:extLst>
                  <a:ext uri="{FF2B5EF4-FFF2-40B4-BE49-F238E27FC236}">
                    <a16:creationId xmlns:a16="http://schemas.microsoft.com/office/drawing/2014/main" id="{897A9AC5-F988-A1FB-5539-60EF24880C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4" name="Freeform 930">
                <a:extLst>
                  <a:ext uri="{FF2B5EF4-FFF2-40B4-BE49-F238E27FC236}">
                    <a16:creationId xmlns:a16="http://schemas.microsoft.com/office/drawing/2014/main" id="{D9E64880-6A2F-1029-1BF9-3D8AEA967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5" name="Freeform 931">
                <a:extLst>
                  <a:ext uri="{FF2B5EF4-FFF2-40B4-BE49-F238E27FC236}">
                    <a16:creationId xmlns:a16="http://schemas.microsoft.com/office/drawing/2014/main" id="{F44695E4-CE2A-3371-E5C3-16B39179F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6" name="Freeform 932">
                <a:extLst>
                  <a:ext uri="{FF2B5EF4-FFF2-40B4-BE49-F238E27FC236}">
                    <a16:creationId xmlns:a16="http://schemas.microsoft.com/office/drawing/2014/main" id="{14F4D156-8AB7-2B93-6AEF-561C64FE9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7" name="Freeform 933">
                <a:extLst>
                  <a:ext uri="{FF2B5EF4-FFF2-40B4-BE49-F238E27FC236}">
                    <a16:creationId xmlns:a16="http://schemas.microsoft.com/office/drawing/2014/main" id="{37984E67-43FA-0BAB-C2A7-FE55B4551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8" name="Freeform 934">
                <a:extLst>
                  <a:ext uri="{FF2B5EF4-FFF2-40B4-BE49-F238E27FC236}">
                    <a16:creationId xmlns:a16="http://schemas.microsoft.com/office/drawing/2014/main" id="{B8C5C4A2-27ED-765F-64F8-EEB1ADFFC4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5" name="Group 935">
              <a:extLst>
                <a:ext uri="{FF2B5EF4-FFF2-40B4-BE49-F238E27FC236}">
                  <a16:creationId xmlns:a16="http://schemas.microsoft.com/office/drawing/2014/main" id="{AECBCED8-87BD-D8D3-7987-D30AAD8040E1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27823" name="Freeform 936">
                <a:extLst>
                  <a:ext uri="{FF2B5EF4-FFF2-40B4-BE49-F238E27FC236}">
                    <a16:creationId xmlns:a16="http://schemas.microsoft.com/office/drawing/2014/main" id="{D40A5D81-AA27-142B-8EDF-0AD1B2925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4" name="Freeform 937">
                <a:extLst>
                  <a:ext uri="{FF2B5EF4-FFF2-40B4-BE49-F238E27FC236}">
                    <a16:creationId xmlns:a16="http://schemas.microsoft.com/office/drawing/2014/main" id="{50E1E46D-EC52-827A-21D4-D26849AEA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5" name="Freeform 938">
                <a:extLst>
                  <a:ext uri="{FF2B5EF4-FFF2-40B4-BE49-F238E27FC236}">
                    <a16:creationId xmlns:a16="http://schemas.microsoft.com/office/drawing/2014/main" id="{ED859CF4-2494-5A27-1CDB-F93D1FE00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6" name="Freeform 939">
                <a:extLst>
                  <a:ext uri="{FF2B5EF4-FFF2-40B4-BE49-F238E27FC236}">
                    <a16:creationId xmlns:a16="http://schemas.microsoft.com/office/drawing/2014/main" id="{6A135560-E068-0563-C17F-4180900B8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7" name="Freeform 940">
                <a:extLst>
                  <a:ext uri="{FF2B5EF4-FFF2-40B4-BE49-F238E27FC236}">
                    <a16:creationId xmlns:a16="http://schemas.microsoft.com/office/drawing/2014/main" id="{D4B248BD-6BD6-2C3C-EB96-069A23677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8" name="Freeform 941">
                <a:extLst>
                  <a:ext uri="{FF2B5EF4-FFF2-40B4-BE49-F238E27FC236}">
                    <a16:creationId xmlns:a16="http://schemas.microsoft.com/office/drawing/2014/main" id="{199D1380-2FE4-3D80-7535-A15110396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9" name="Freeform 942">
                <a:extLst>
                  <a:ext uri="{FF2B5EF4-FFF2-40B4-BE49-F238E27FC236}">
                    <a16:creationId xmlns:a16="http://schemas.microsoft.com/office/drawing/2014/main" id="{A7E8F612-95BA-0446-4A55-BEA5A1C9A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30" name="Freeform 943">
                <a:extLst>
                  <a:ext uri="{FF2B5EF4-FFF2-40B4-BE49-F238E27FC236}">
                    <a16:creationId xmlns:a16="http://schemas.microsoft.com/office/drawing/2014/main" id="{0E747446-39F2-93C7-AB87-C9662876F9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6" name="Group 944">
              <a:extLst>
                <a:ext uri="{FF2B5EF4-FFF2-40B4-BE49-F238E27FC236}">
                  <a16:creationId xmlns:a16="http://schemas.microsoft.com/office/drawing/2014/main" id="{9F3D19DC-81EE-380A-39F9-A745247AC88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27815" name="Freeform 945">
                <a:extLst>
                  <a:ext uri="{FF2B5EF4-FFF2-40B4-BE49-F238E27FC236}">
                    <a16:creationId xmlns:a16="http://schemas.microsoft.com/office/drawing/2014/main" id="{F2B04EF0-62B9-B048-BA15-20E2A63F9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6" name="Freeform 946">
                <a:extLst>
                  <a:ext uri="{FF2B5EF4-FFF2-40B4-BE49-F238E27FC236}">
                    <a16:creationId xmlns:a16="http://schemas.microsoft.com/office/drawing/2014/main" id="{B4ED80EB-C96B-23A9-2E84-6C575CA3D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7" name="Freeform 947">
                <a:extLst>
                  <a:ext uri="{FF2B5EF4-FFF2-40B4-BE49-F238E27FC236}">
                    <a16:creationId xmlns:a16="http://schemas.microsoft.com/office/drawing/2014/main" id="{57074B14-A1D7-8265-9BD3-29533A921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8" name="Freeform 948">
                <a:extLst>
                  <a:ext uri="{FF2B5EF4-FFF2-40B4-BE49-F238E27FC236}">
                    <a16:creationId xmlns:a16="http://schemas.microsoft.com/office/drawing/2014/main" id="{FD1696E3-F1A0-17C8-1FC3-6602B132A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9" name="Freeform 949">
                <a:extLst>
                  <a:ext uri="{FF2B5EF4-FFF2-40B4-BE49-F238E27FC236}">
                    <a16:creationId xmlns:a16="http://schemas.microsoft.com/office/drawing/2014/main" id="{2E76337F-663C-26D6-FA7B-E03C6F3EB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0" name="Freeform 950">
                <a:extLst>
                  <a:ext uri="{FF2B5EF4-FFF2-40B4-BE49-F238E27FC236}">
                    <a16:creationId xmlns:a16="http://schemas.microsoft.com/office/drawing/2014/main" id="{FF31127D-CD82-CFFA-8B0A-36E8A1596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1" name="Freeform 951">
                <a:extLst>
                  <a:ext uri="{FF2B5EF4-FFF2-40B4-BE49-F238E27FC236}">
                    <a16:creationId xmlns:a16="http://schemas.microsoft.com/office/drawing/2014/main" id="{E6465332-45C4-4123-36C0-0F0080D26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22" name="Freeform 952">
                <a:extLst>
                  <a:ext uri="{FF2B5EF4-FFF2-40B4-BE49-F238E27FC236}">
                    <a16:creationId xmlns:a16="http://schemas.microsoft.com/office/drawing/2014/main" id="{C18AD14C-4707-D560-3817-2400442C2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7" name="Group 953">
              <a:extLst>
                <a:ext uri="{FF2B5EF4-FFF2-40B4-BE49-F238E27FC236}">
                  <a16:creationId xmlns:a16="http://schemas.microsoft.com/office/drawing/2014/main" id="{338F4DD7-D28B-3EDF-5B7B-458E1C033BA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27807" name="Freeform 954">
                <a:extLst>
                  <a:ext uri="{FF2B5EF4-FFF2-40B4-BE49-F238E27FC236}">
                    <a16:creationId xmlns:a16="http://schemas.microsoft.com/office/drawing/2014/main" id="{46150421-839A-50B7-D6F7-90C7BBCC4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8" name="Freeform 955">
                <a:extLst>
                  <a:ext uri="{FF2B5EF4-FFF2-40B4-BE49-F238E27FC236}">
                    <a16:creationId xmlns:a16="http://schemas.microsoft.com/office/drawing/2014/main" id="{94378FB1-3FAC-627D-3191-39433B863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9" name="Freeform 956">
                <a:extLst>
                  <a:ext uri="{FF2B5EF4-FFF2-40B4-BE49-F238E27FC236}">
                    <a16:creationId xmlns:a16="http://schemas.microsoft.com/office/drawing/2014/main" id="{B1DA4455-ED34-F9BB-346A-08A42358D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0" name="Freeform 957">
                <a:extLst>
                  <a:ext uri="{FF2B5EF4-FFF2-40B4-BE49-F238E27FC236}">
                    <a16:creationId xmlns:a16="http://schemas.microsoft.com/office/drawing/2014/main" id="{6F1669A8-7650-7223-4455-C1E917193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1" name="Freeform 958">
                <a:extLst>
                  <a:ext uri="{FF2B5EF4-FFF2-40B4-BE49-F238E27FC236}">
                    <a16:creationId xmlns:a16="http://schemas.microsoft.com/office/drawing/2014/main" id="{3300CF85-6A2D-22DD-3E3D-75EB2B3243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2" name="Freeform 959">
                <a:extLst>
                  <a:ext uri="{FF2B5EF4-FFF2-40B4-BE49-F238E27FC236}">
                    <a16:creationId xmlns:a16="http://schemas.microsoft.com/office/drawing/2014/main" id="{DAE850CF-DFB6-C832-2538-E963111DA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3" name="Freeform 960">
                <a:extLst>
                  <a:ext uri="{FF2B5EF4-FFF2-40B4-BE49-F238E27FC236}">
                    <a16:creationId xmlns:a16="http://schemas.microsoft.com/office/drawing/2014/main" id="{D5784381-4EBC-1EDD-9E03-DC4BAC64A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14" name="Freeform 961">
                <a:extLst>
                  <a:ext uri="{FF2B5EF4-FFF2-40B4-BE49-F238E27FC236}">
                    <a16:creationId xmlns:a16="http://schemas.microsoft.com/office/drawing/2014/main" id="{00D89B45-BF49-8F42-0F01-04AEFFC59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798" name="Group 962">
              <a:extLst>
                <a:ext uri="{FF2B5EF4-FFF2-40B4-BE49-F238E27FC236}">
                  <a16:creationId xmlns:a16="http://schemas.microsoft.com/office/drawing/2014/main" id="{6A4FB78C-B714-AE3A-7BB6-2D94FDB5584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27799" name="Freeform 963">
                <a:extLst>
                  <a:ext uri="{FF2B5EF4-FFF2-40B4-BE49-F238E27FC236}">
                    <a16:creationId xmlns:a16="http://schemas.microsoft.com/office/drawing/2014/main" id="{5E5091FD-26A0-9D78-0C67-8C65F4564A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0" name="Freeform 964">
                <a:extLst>
                  <a:ext uri="{FF2B5EF4-FFF2-40B4-BE49-F238E27FC236}">
                    <a16:creationId xmlns:a16="http://schemas.microsoft.com/office/drawing/2014/main" id="{20D69A1E-F5C5-2C67-1259-24DA5B911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1" name="Freeform 965">
                <a:extLst>
                  <a:ext uri="{FF2B5EF4-FFF2-40B4-BE49-F238E27FC236}">
                    <a16:creationId xmlns:a16="http://schemas.microsoft.com/office/drawing/2014/main" id="{D820C9D2-07EE-F5D9-8077-DDD28A483D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2" name="Freeform 966">
                <a:extLst>
                  <a:ext uri="{FF2B5EF4-FFF2-40B4-BE49-F238E27FC236}">
                    <a16:creationId xmlns:a16="http://schemas.microsoft.com/office/drawing/2014/main" id="{4708F193-C09A-7722-C8EC-FA153F50F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3" name="Freeform 967">
                <a:extLst>
                  <a:ext uri="{FF2B5EF4-FFF2-40B4-BE49-F238E27FC236}">
                    <a16:creationId xmlns:a16="http://schemas.microsoft.com/office/drawing/2014/main" id="{96FCE031-7D8F-1656-C5BD-2BBF8A927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4" name="Freeform 968">
                <a:extLst>
                  <a:ext uri="{FF2B5EF4-FFF2-40B4-BE49-F238E27FC236}">
                    <a16:creationId xmlns:a16="http://schemas.microsoft.com/office/drawing/2014/main" id="{628C83E5-0031-B06A-2A74-63D4CE481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5" name="Freeform 969">
                <a:extLst>
                  <a:ext uri="{FF2B5EF4-FFF2-40B4-BE49-F238E27FC236}">
                    <a16:creationId xmlns:a16="http://schemas.microsoft.com/office/drawing/2014/main" id="{F9E7614D-550A-049B-C75B-F67CD2FE6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06" name="Freeform 970">
                <a:extLst>
                  <a:ext uri="{FF2B5EF4-FFF2-40B4-BE49-F238E27FC236}">
                    <a16:creationId xmlns:a16="http://schemas.microsoft.com/office/drawing/2014/main" id="{E13BA436-052A-614B-C0ED-CCD2460137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4579" name="Freeform 646">
            <a:extLst>
              <a:ext uri="{FF2B5EF4-FFF2-40B4-BE49-F238E27FC236}">
                <a16:creationId xmlns:a16="http://schemas.microsoft.com/office/drawing/2014/main" id="{F80A18D0-3EF4-2896-33FA-3BA3185F79F8}"/>
              </a:ext>
            </a:extLst>
          </p:cNvPr>
          <p:cNvSpPr>
            <a:spLocks/>
          </p:cNvSpPr>
          <p:nvPr/>
        </p:nvSpPr>
        <p:spPr bwMode="auto">
          <a:xfrm rot="755290" flipH="1">
            <a:off x="457200" y="1295400"/>
            <a:ext cx="2667000" cy="3810000"/>
          </a:xfrm>
          <a:custGeom>
            <a:avLst/>
            <a:gdLst>
              <a:gd name="T0" fmla="*/ 2147483647 w 3288"/>
              <a:gd name="T1" fmla="*/ 2147483647 h 4168"/>
              <a:gd name="T2" fmla="*/ 2147483647 w 3288"/>
              <a:gd name="T3" fmla="*/ 2147483647 h 4168"/>
              <a:gd name="T4" fmla="*/ 2147483647 w 3288"/>
              <a:gd name="T5" fmla="*/ 2147483647 h 4168"/>
              <a:gd name="T6" fmla="*/ 2147483647 w 3288"/>
              <a:gd name="T7" fmla="*/ 2147483647 h 4168"/>
              <a:gd name="T8" fmla="*/ 2147483647 w 3288"/>
              <a:gd name="T9" fmla="*/ 2147483647 h 4168"/>
              <a:gd name="T10" fmla="*/ 2147483647 w 3288"/>
              <a:gd name="T11" fmla="*/ 2147483647 h 4168"/>
              <a:gd name="T12" fmla="*/ 2147483647 w 3288"/>
              <a:gd name="T13" fmla="*/ 2147483647 h 4168"/>
              <a:gd name="T14" fmla="*/ 2147483647 w 3288"/>
              <a:gd name="T15" fmla="*/ 2147483647 h 4168"/>
              <a:gd name="T16" fmla="*/ 2147483647 w 3288"/>
              <a:gd name="T17" fmla="*/ 2147483647 h 4168"/>
              <a:gd name="T18" fmla="*/ 2147483647 w 3288"/>
              <a:gd name="T19" fmla="*/ 2147483647 h 4168"/>
              <a:gd name="T20" fmla="*/ 2147483647 w 3288"/>
              <a:gd name="T21" fmla="*/ 2147483647 h 4168"/>
              <a:gd name="T22" fmla="*/ 2147483647 w 3288"/>
              <a:gd name="T23" fmla="*/ 2147483647 h 4168"/>
              <a:gd name="T24" fmla="*/ 2147483647 w 3288"/>
              <a:gd name="T25" fmla="*/ 2147483647 h 4168"/>
              <a:gd name="T26" fmla="*/ 2147483647 w 3288"/>
              <a:gd name="T27" fmla="*/ 2147483647 h 4168"/>
              <a:gd name="T28" fmla="*/ 2147483647 w 3288"/>
              <a:gd name="T29" fmla="*/ 2147483647 h 4168"/>
              <a:gd name="T30" fmla="*/ 2147483647 w 3288"/>
              <a:gd name="T31" fmla="*/ 2147483647 h 4168"/>
              <a:gd name="T32" fmla="*/ 2147483647 w 3288"/>
              <a:gd name="T33" fmla="*/ 2147483647 h 4168"/>
              <a:gd name="T34" fmla="*/ 2147483647 w 3288"/>
              <a:gd name="T35" fmla="*/ 2147483647 h 4168"/>
              <a:gd name="T36" fmla="*/ 2147483647 w 3288"/>
              <a:gd name="T37" fmla="*/ 2147483647 h 4168"/>
              <a:gd name="T38" fmla="*/ 2147483647 w 3288"/>
              <a:gd name="T39" fmla="*/ 2147483647 h 4168"/>
              <a:gd name="T40" fmla="*/ 2147483647 w 3288"/>
              <a:gd name="T41" fmla="*/ 2147483647 h 4168"/>
              <a:gd name="T42" fmla="*/ 2147483647 w 3288"/>
              <a:gd name="T43" fmla="*/ 2147483647 h 4168"/>
              <a:gd name="T44" fmla="*/ 2147483647 w 3288"/>
              <a:gd name="T45" fmla="*/ 2147483647 h 4168"/>
              <a:gd name="T46" fmla="*/ 2147483647 w 3288"/>
              <a:gd name="T47" fmla="*/ 2147483647 h 4168"/>
              <a:gd name="T48" fmla="*/ 2147483647 w 3288"/>
              <a:gd name="T49" fmla="*/ 2147483647 h 4168"/>
              <a:gd name="T50" fmla="*/ 2147483647 w 3288"/>
              <a:gd name="T51" fmla="*/ 2147483647 h 4168"/>
              <a:gd name="T52" fmla="*/ 2147483647 w 3288"/>
              <a:gd name="T53" fmla="*/ 2147483647 h 4168"/>
              <a:gd name="T54" fmla="*/ 2147483647 w 3288"/>
              <a:gd name="T55" fmla="*/ 2147483647 h 4168"/>
              <a:gd name="T56" fmla="*/ 2147483647 w 3288"/>
              <a:gd name="T57" fmla="*/ 2147483647 h 4168"/>
              <a:gd name="T58" fmla="*/ 2147483647 w 3288"/>
              <a:gd name="T59" fmla="*/ 2147483647 h 4168"/>
              <a:gd name="T60" fmla="*/ 2147483647 w 3288"/>
              <a:gd name="T61" fmla="*/ 2147483647 h 4168"/>
              <a:gd name="T62" fmla="*/ 2147483647 w 3288"/>
              <a:gd name="T63" fmla="*/ 2147483647 h 4168"/>
              <a:gd name="T64" fmla="*/ 2147483647 w 3288"/>
              <a:gd name="T65" fmla="*/ 2147483647 h 4168"/>
              <a:gd name="T66" fmla="*/ 2147483647 w 3288"/>
              <a:gd name="T67" fmla="*/ 2147483647 h 4168"/>
              <a:gd name="T68" fmla="*/ 2147483647 w 3288"/>
              <a:gd name="T69" fmla="*/ 2147483647 h 4168"/>
              <a:gd name="T70" fmla="*/ 2147483647 w 3288"/>
              <a:gd name="T71" fmla="*/ 2147483647 h 4168"/>
              <a:gd name="T72" fmla="*/ 2147483647 w 3288"/>
              <a:gd name="T73" fmla="*/ 2147483647 h 4168"/>
              <a:gd name="T74" fmla="*/ 2147483647 w 3288"/>
              <a:gd name="T75" fmla="*/ 2147483647 h 4168"/>
              <a:gd name="T76" fmla="*/ 2147483647 w 3288"/>
              <a:gd name="T77" fmla="*/ 2147483647 h 4168"/>
              <a:gd name="T78" fmla="*/ 2147483647 w 3288"/>
              <a:gd name="T79" fmla="*/ 2147483647 h 4168"/>
              <a:gd name="T80" fmla="*/ 2147483647 w 3288"/>
              <a:gd name="T81" fmla="*/ 2147483647 h 4168"/>
              <a:gd name="T82" fmla="*/ 2147483647 w 3288"/>
              <a:gd name="T83" fmla="*/ 2147483647 h 4168"/>
              <a:gd name="T84" fmla="*/ 2147483647 w 3288"/>
              <a:gd name="T85" fmla="*/ 2147483647 h 4168"/>
              <a:gd name="T86" fmla="*/ 2147483647 w 3288"/>
              <a:gd name="T87" fmla="*/ 2147483647 h 4168"/>
              <a:gd name="T88" fmla="*/ 2147483647 w 3288"/>
              <a:gd name="T89" fmla="*/ 2147483647 h 4168"/>
              <a:gd name="T90" fmla="*/ 2147483647 w 3288"/>
              <a:gd name="T91" fmla="*/ 2147483647 h 4168"/>
              <a:gd name="T92" fmla="*/ 2147483647 w 3288"/>
              <a:gd name="T93" fmla="*/ 2147483647 h 4168"/>
              <a:gd name="T94" fmla="*/ 2147483647 w 3288"/>
              <a:gd name="T95" fmla="*/ 2147483647 h 4168"/>
              <a:gd name="T96" fmla="*/ 2147483647 w 3288"/>
              <a:gd name="T97" fmla="*/ 2147483647 h 4168"/>
              <a:gd name="T98" fmla="*/ 2147483647 w 3288"/>
              <a:gd name="T99" fmla="*/ 2147483647 h 4168"/>
              <a:gd name="T100" fmla="*/ 2147483647 w 3288"/>
              <a:gd name="T101" fmla="*/ 2147483647 h 4168"/>
              <a:gd name="T102" fmla="*/ 2147483647 w 3288"/>
              <a:gd name="T103" fmla="*/ 2147483647 h 4168"/>
              <a:gd name="T104" fmla="*/ 2147483647 w 3288"/>
              <a:gd name="T105" fmla="*/ 2147483647 h 41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3288" h="4168">
                <a:moveTo>
                  <a:pt x="152" y="3528"/>
                </a:moveTo>
                <a:cubicBezTo>
                  <a:pt x="208" y="3388"/>
                  <a:pt x="264" y="3248"/>
                  <a:pt x="296" y="3144"/>
                </a:cubicBezTo>
                <a:cubicBezTo>
                  <a:pt x="328" y="3040"/>
                  <a:pt x="312" y="2968"/>
                  <a:pt x="344" y="2904"/>
                </a:cubicBezTo>
                <a:cubicBezTo>
                  <a:pt x="376" y="2840"/>
                  <a:pt x="456" y="2816"/>
                  <a:pt x="488" y="2760"/>
                </a:cubicBezTo>
                <a:cubicBezTo>
                  <a:pt x="520" y="2704"/>
                  <a:pt x="536" y="2624"/>
                  <a:pt x="536" y="2568"/>
                </a:cubicBezTo>
                <a:cubicBezTo>
                  <a:pt x="536" y="2512"/>
                  <a:pt x="496" y="2480"/>
                  <a:pt x="488" y="2424"/>
                </a:cubicBezTo>
                <a:cubicBezTo>
                  <a:pt x="480" y="2368"/>
                  <a:pt x="488" y="2296"/>
                  <a:pt x="488" y="2232"/>
                </a:cubicBezTo>
                <a:cubicBezTo>
                  <a:pt x="488" y="2168"/>
                  <a:pt x="512" y="2096"/>
                  <a:pt x="488" y="2040"/>
                </a:cubicBezTo>
                <a:cubicBezTo>
                  <a:pt x="464" y="1984"/>
                  <a:pt x="392" y="1968"/>
                  <a:pt x="344" y="1896"/>
                </a:cubicBezTo>
                <a:cubicBezTo>
                  <a:pt x="296" y="1824"/>
                  <a:pt x="208" y="1664"/>
                  <a:pt x="200" y="1608"/>
                </a:cubicBezTo>
                <a:cubicBezTo>
                  <a:pt x="192" y="1552"/>
                  <a:pt x="272" y="1544"/>
                  <a:pt x="296" y="1560"/>
                </a:cubicBezTo>
                <a:cubicBezTo>
                  <a:pt x="320" y="1576"/>
                  <a:pt x="312" y="1640"/>
                  <a:pt x="344" y="1704"/>
                </a:cubicBezTo>
                <a:cubicBezTo>
                  <a:pt x="376" y="1768"/>
                  <a:pt x="456" y="1928"/>
                  <a:pt x="488" y="1944"/>
                </a:cubicBezTo>
                <a:cubicBezTo>
                  <a:pt x="520" y="1960"/>
                  <a:pt x="520" y="1784"/>
                  <a:pt x="536" y="1800"/>
                </a:cubicBezTo>
                <a:cubicBezTo>
                  <a:pt x="552" y="1816"/>
                  <a:pt x="560" y="1952"/>
                  <a:pt x="584" y="2040"/>
                </a:cubicBezTo>
                <a:cubicBezTo>
                  <a:pt x="608" y="2128"/>
                  <a:pt x="656" y="2312"/>
                  <a:pt x="680" y="2328"/>
                </a:cubicBezTo>
                <a:cubicBezTo>
                  <a:pt x="704" y="2344"/>
                  <a:pt x="696" y="2208"/>
                  <a:pt x="728" y="2136"/>
                </a:cubicBezTo>
                <a:cubicBezTo>
                  <a:pt x="760" y="2064"/>
                  <a:pt x="848" y="1984"/>
                  <a:pt x="872" y="1896"/>
                </a:cubicBezTo>
                <a:cubicBezTo>
                  <a:pt x="896" y="1808"/>
                  <a:pt x="888" y="1696"/>
                  <a:pt x="872" y="1608"/>
                </a:cubicBezTo>
                <a:cubicBezTo>
                  <a:pt x="856" y="1520"/>
                  <a:pt x="784" y="1464"/>
                  <a:pt x="776" y="1368"/>
                </a:cubicBezTo>
                <a:cubicBezTo>
                  <a:pt x="768" y="1272"/>
                  <a:pt x="832" y="1136"/>
                  <a:pt x="824" y="1032"/>
                </a:cubicBezTo>
                <a:cubicBezTo>
                  <a:pt x="816" y="928"/>
                  <a:pt x="768" y="832"/>
                  <a:pt x="728" y="744"/>
                </a:cubicBezTo>
                <a:cubicBezTo>
                  <a:pt x="688" y="656"/>
                  <a:pt x="616" y="584"/>
                  <a:pt x="584" y="504"/>
                </a:cubicBezTo>
                <a:cubicBezTo>
                  <a:pt x="552" y="424"/>
                  <a:pt x="536" y="288"/>
                  <a:pt x="536" y="264"/>
                </a:cubicBezTo>
                <a:cubicBezTo>
                  <a:pt x="536" y="240"/>
                  <a:pt x="544" y="296"/>
                  <a:pt x="584" y="360"/>
                </a:cubicBezTo>
                <a:cubicBezTo>
                  <a:pt x="624" y="424"/>
                  <a:pt x="728" y="584"/>
                  <a:pt x="776" y="648"/>
                </a:cubicBezTo>
                <a:cubicBezTo>
                  <a:pt x="824" y="712"/>
                  <a:pt x="856" y="704"/>
                  <a:pt x="872" y="744"/>
                </a:cubicBezTo>
                <a:cubicBezTo>
                  <a:pt x="888" y="784"/>
                  <a:pt x="856" y="880"/>
                  <a:pt x="872" y="888"/>
                </a:cubicBezTo>
                <a:cubicBezTo>
                  <a:pt x="888" y="896"/>
                  <a:pt x="952" y="848"/>
                  <a:pt x="968" y="792"/>
                </a:cubicBezTo>
                <a:cubicBezTo>
                  <a:pt x="984" y="736"/>
                  <a:pt x="960" y="616"/>
                  <a:pt x="968" y="552"/>
                </a:cubicBezTo>
                <a:cubicBezTo>
                  <a:pt x="976" y="488"/>
                  <a:pt x="984" y="464"/>
                  <a:pt x="1016" y="408"/>
                </a:cubicBezTo>
                <a:cubicBezTo>
                  <a:pt x="1048" y="352"/>
                  <a:pt x="1112" y="264"/>
                  <a:pt x="1160" y="216"/>
                </a:cubicBezTo>
                <a:cubicBezTo>
                  <a:pt x="1208" y="168"/>
                  <a:pt x="1296" y="128"/>
                  <a:pt x="1304" y="120"/>
                </a:cubicBezTo>
                <a:cubicBezTo>
                  <a:pt x="1312" y="112"/>
                  <a:pt x="1240" y="128"/>
                  <a:pt x="1208" y="168"/>
                </a:cubicBezTo>
                <a:cubicBezTo>
                  <a:pt x="1176" y="208"/>
                  <a:pt x="1136" y="304"/>
                  <a:pt x="1112" y="360"/>
                </a:cubicBezTo>
                <a:cubicBezTo>
                  <a:pt x="1088" y="416"/>
                  <a:pt x="1072" y="456"/>
                  <a:pt x="1064" y="504"/>
                </a:cubicBezTo>
                <a:cubicBezTo>
                  <a:pt x="1056" y="552"/>
                  <a:pt x="1048" y="648"/>
                  <a:pt x="1064" y="648"/>
                </a:cubicBezTo>
                <a:cubicBezTo>
                  <a:pt x="1080" y="648"/>
                  <a:pt x="1104" y="544"/>
                  <a:pt x="1160" y="504"/>
                </a:cubicBezTo>
                <a:cubicBezTo>
                  <a:pt x="1216" y="464"/>
                  <a:pt x="1376" y="408"/>
                  <a:pt x="1400" y="408"/>
                </a:cubicBezTo>
                <a:cubicBezTo>
                  <a:pt x="1424" y="408"/>
                  <a:pt x="1352" y="472"/>
                  <a:pt x="1304" y="504"/>
                </a:cubicBezTo>
                <a:cubicBezTo>
                  <a:pt x="1256" y="536"/>
                  <a:pt x="1152" y="552"/>
                  <a:pt x="1112" y="600"/>
                </a:cubicBezTo>
                <a:cubicBezTo>
                  <a:pt x="1072" y="648"/>
                  <a:pt x="1096" y="736"/>
                  <a:pt x="1064" y="792"/>
                </a:cubicBezTo>
                <a:cubicBezTo>
                  <a:pt x="1032" y="848"/>
                  <a:pt x="936" y="864"/>
                  <a:pt x="920" y="936"/>
                </a:cubicBezTo>
                <a:cubicBezTo>
                  <a:pt x="904" y="1008"/>
                  <a:pt x="960" y="1152"/>
                  <a:pt x="968" y="1224"/>
                </a:cubicBezTo>
                <a:cubicBezTo>
                  <a:pt x="976" y="1296"/>
                  <a:pt x="968" y="1312"/>
                  <a:pt x="968" y="1368"/>
                </a:cubicBezTo>
                <a:cubicBezTo>
                  <a:pt x="968" y="1424"/>
                  <a:pt x="952" y="1568"/>
                  <a:pt x="968" y="1560"/>
                </a:cubicBezTo>
                <a:cubicBezTo>
                  <a:pt x="984" y="1552"/>
                  <a:pt x="1032" y="1376"/>
                  <a:pt x="1064" y="1320"/>
                </a:cubicBezTo>
                <a:cubicBezTo>
                  <a:pt x="1096" y="1264"/>
                  <a:pt x="1144" y="1272"/>
                  <a:pt x="1160" y="1224"/>
                </a:cubicBezTo>
                <a:cubicBezTo>
                  <a:pt x="1176" y="1176"/>
                  <a:pt x="1144" y="1048"/>
                  <a:pt x="1160" y="1032"/>
                </a:cubicBezTo>
                <a:cubicBezTo>
                  <a:pt x="1176" y="1016"/>
                  <a:pt x="1224" y="1120"/>
                  <a:pt x="1256" y="1128"/>
                </a:cubicBezTo>
                <a:cubicBezTo>
                  <a:pt x="1288" y="1136"/>
                  <a:pt x="1328" y="1112"/>
                  <a:pt x="1352" y="1080"/>
                </a:cubicBezTo>
                <a:cubicBezTo>
                  <a:pt x="1376" y="1048"/>
                  <a:pt x="1360" y="976"/>
                  <a:pt x="1400" y="936"/>
                </a:cubicBezTo>
                <a:cubicBezTo>
                  <a:pt x="1440" y="896"/>
                  <a:pt x="1576" y="888"/>
                  <a:pt x="1592" y="840"/>
                </a:cubicBezTo>
                <a:cubicBezTo>
                  <a:pt x="1608" y="792"/>
                  <a:pt x="1520" y="712"/>
                  <a:pt x="1496" y="648"/>
                </a:cubicBezTo>
                <a:cubicBezTo>
                  <a:pt x="1472" y="584"/>
                  <a:pt x="1448" y="464"/>
                  <a:pt x="1448" y="456"/>
                </a:cubicBezTo>
                <a:cubicBezTo>
                  <a:pt x="1448" y="448"/>
                  <a:pt x="1472" y="560"/>
                  <a:pt x="1496" y="600"/>
                </a:cubicBezTo>
                <a:cubicBezTo>
                  <a:pt x="1520" y="640"/>
                  <a:pt x="1576" y="720"/>
                  <a:pt x="1592" y="696"/>
                </a:cubicBezTo>
                <a:cubicBezTo>
                  <a:pt x="1608" y="672"/>
                  <a:pt x="1584" y="520"/>
                  <a:pt x="1592" y="456"/>
                </a:cubicBezTo>
                <a:cubicBezTo>
                  <a:pt x="1600" y="392"/>
                  <a:pt x="1632" y="304"/>
                  <a:pt x="1640" y="312"/>
                </a:cubicBezTo>
                <a:cubicBezTo>
                  <a:pt x="1648" y="320"/>
                  <a:pt x="1640" y="448"/>
                  <a:pt x="1640" y="504"/>
                </a:cubicBezTo>
                <a:cubicBezTo>
                  <a:pt x="1640" y="560"/>
                  <a:pt x="1624" y="648"/>
                  <a:pt x="1640" y="648"/>
                </a:cubicBezTo>
                <a:cubicBezTo>
                  <a:pt x="1656" y="648"/>
                  <a:pt x="1720" y="512"/>
                  <a:pt x="1736" y="504"/>
                </a:cubicBezTo>
                <a:cubicBezTo>
                  <a:pt x="1752" y="496"/>
                  <a:pt x="1744" y="560"/>
                  <a:pt x="1736" y="600"/>
                </a:cubicBezTo>
                <a:cubicBezTo>
                  <a:pt x="1728" y="640"/>
                  <a:pt x="1680" y="720"/>
                  <a:pt x="1688" y="744"/>
                </a:cubicBezTo>
                <a:cubicBezTo>
                  <a:pt x="1696" y="768"/>
                  <a:pt x="1736" y="760"/>
                  <a:pt x="1784" y="744"/>
                </a:cubicBezTo>
                <a:cubicBezTo>
                  <a:pt x="1832" y="728"/>
                  <a:pt x="1920" y="672"/>
                  <a:pt x="1976" y="648"/>
                </a:cubicBezTo>
                <a:cubicBezTo>
                  <a:pt x="2032" y="624"/>
                  <a:pt x="2088" y="624"/>
                  <a:pt x="2120" y="600"/>
                </a:cubicBezTo>
                <a:cubicBezTo>
                  <a:pt x="2152" y="576"/>
                  <a:pt x="2160" y="560"/>
                  <a:pt x="2168" y="504"/>
                </a:cubicBezTo>
                <a:cubicBezTo>
                  <a:pt x="2176" y="448"/>
                  <a:pt x="2176" y="320"/>
                  <a:pt x="2168" y="264"/>
                </a:cubicBezTo>
                <a:cubicBezTo>
                  <a:pt x="2160" y="208"/>
                  <a:pt x="2112" y="152"/>
                  <a:pt x="2120" y="168"/>
                </a:cubicBezTo>
                <a:cubicBezTo>
                  <a:pt x="2128" y="184"/>
                  <a:pt x="2200" y="344"/>
                  <a:pt x="2216" y="360"/>
                </a:cubicBezTo>
                <a:cubicBezTo>
                  <a:pt x="2232" y="376"/>
                  <a:pt x="2192" y="320"/>
                  <a:pt x="2216" y="264"/>
                </a:cubicBezTo>
                <a:cubicBezTo>
                  <a:pt x="2240" y="208"/>
                  <a:pt x="2344" y="48"/>
                  <a:pt x="2360" y="24"/>
                </a:cubicBezTo>
                <a:cubicBezTo>
                  <a:pt x="2376" y="0"/>
                  <a:pt x="2328" y="72"/>
                  <a:pt x="2312" y="120"/>
                </a:cubicBezTo>
                <a:cubicBezTo>
                  <a:pt x="2296" y="168"/>
                  <a:pt x="2280" y="256"/>
                  <a:pt x="2264" y="312"/>
                </a:cubicBezTo>
                <a:cubicBezTo>
                  <a:pt x="2248" y="368"/>
                  <a:pt x="2224" y="416"/>
                  <a:pt x="2216" y="456"/>
                </a:cubicBezTo>
                <a:cubicBezTo>
                  <a:pt x="2208" y="496"/>
                  <a:pt x="2200" y="544"/>
                  <a:pt x="2216" y="552"/>
                </a:cubicBezTo>
                <a:cubicBezTo>
                  <a:pt x="2232" y="560"/>
                  <a:pt x="2280" y="528"/>
                  <a:pt x="2312" y="504"/>
                </a:cubicBezTo>
                <a:cubicBezTo>
                  <a:pt x="2344" y="480"/>
                  <a:pt x="2360" y="440"/>
                  <a:pt x="2408" y="408"/>
                </a:cubicBezTo>
                <a:cubicBezTo>
                  <a:pt x="2456" y="376"/>
                  <a:pt x="2560" y="360"/>
                  <a:pt x="2600" y="312"/>
                </a:cubicBezTo>
                <a:cubicBezTo>
                  <a:pt x="2640" y="264"/>
                  <a:pt x="2600" y="144"/>
                  <a:pt x="2648" y="120"/>
                </a:cubicBezTo>
                <a:cubicBezTo>
                  <a:pt x="2696" y="96"/>
                  <a:pt x="2864" y="160"/>
                  <a:pt x="2888" y="168"/>
                </a:cubicBezTo>
                <a:cubicBezTo>
                  <a:pt x="2912" y="176"/>
                  <a:pt x="2824" y="168"/>
                  <a:pt x="2792" y="168"/>
                </a:cubicBezTo>
                <a:cubicBezTo>
                  <a:pt x="2760" y="168"/>
                  <a:pt x="2712" y="152"/>
                  <a:pt x="2696" y="168"/>
                </a:cubicBezTo>
                <a:cubicBezTo>
                  <a:pt x="2680" y="184"/>
                  <a:pt x="2712" y="224"/>
                  <a:pt x="2696" y="264"/>
                </a:cubicBezTo>
                <a:cubicBezTo>
                  <a:pt x="2680" y="304"/>
                  <a:pt x="2608" y="360"/>
                  <a:pt x="2600" y="408"/>
                </a:cubicBezTo>
                <a:cubicBezTo>
                  <a:pt x="2592" y="456"/>
                  <a:pt x="2600" y="536"/>
                  <a:pt x="2648" y="552"/>
                </a:cubicBezTo>
                <a:cubicBezTo>
                  <a:pt x="2696" y="568"/>
                  <a:pt x="2824" y="528"/>
                  <a:pt x="2888" y="504"/>
                </a:cubicBezTo>
                <a:cubicBezTo>
                  <a:pt x="2952" y="480"/>
                  <a:pt x="3024" y="408"/>
                  <a:pt x="3032" y="408"/>
                </a:cubicBezTo>
                <a:cubicBezTo>
                  <a:pt x="3040" y="408"/>
                  <a:pt x="2984" y="472"/>
                  <a:pt x="2936" y="504"/>
                </a:cubicBezTo>
                <a:cubicBezTo>
                  <a:pt x="2888" y="536"/>
                  <a:pt x="2800" y="584"/>
                  <a:pt x="2744" y="600"/>
                </a:cubicBezTo>
                <a:cubicBezTo>
                  <a:pt x="2688" y="616"/>
                  <a:pt x="2640" y="624"/>
                  <a:pt x="2600" y="600"/>
                </a:cubicBezTo>
                <a:cubicBezTo>
                  <a:pt x="2560" y="576"/>
                  <a:pt x="2536" y="472"/>
                  <a:pt x="2504" y="456"/>
                </a:cubicBezTo>
                <a:cubicBezTo>
                  <a:pt x="2472" y="440"/>
                  <a:pt x="2448" y="480"/>
                  <a:pt x="2408" y="504"/>
                </a:cubicBezTo>
                <a:cubicBezTo>
                  <a:pt x="2368" y="528"/>
                  <a:pt x="2328" y="560"/>
                  <a:pt x="2264" y="600"/>
                </a:cubicBezTo>
                <a:cubicBezTo>
                  <a:pt x="2200" y="640"/>
                  <a:pt x="2016" y="696"/>
                  <a:pt x="2024" y="744"/>
                </a:cubicBezTo>
                <a:cubicBezTo>
                  <a:pt x="2032" y="792"/>
                  <a:pt x="2232" y="872"/>
                  <a:pt x="2312" y="888"/>
                </a:cubicBezTo>
                <a:cubicBezTo>
                  <a:pt x="2392" y="904"/>
                  <a:pt x="2496" y="832"/>
                  <a:pt x="2504" y="840"/>
                </a:cubicBezTo>
                <a:cubicBezTo>
                  <a:pt x="2512" y="848"/>
                  <a:pt x="2344" y="920"/>
                  <a:pt x="2360" y="936"/>
                </a:cubicBezTo>
                <a:cubicBezTo>
                  <a:pt x="2376" y="952"/>
                  <a:pt x="2528" y="928"/>
                  <a:pt x="2600" y="936"/>
                </a:cubicBezTo>
                <a:cubicBezTo>
                  <a:pt x="2672" y="944"/>
                  <a:pt x="2712" y="992"/>
                  <a:pt x="2792" y="984"/>
                </a:cubicBezTo>
                <a:cubicBezTo>
                  <a:pt x="2872" y="976"/>
                  <a:pt x="3048" y="888"/>
                  <a:pt x="3080" y="888"/>
                </a:cubicBezTo>
                <a:cubicBezTo>
                  <a:pt x="3112" y="888"/>
                  <a:pt x="3024" y="968"/>
                  <a:pt x="2984" y="984"/>
                </a:cubicBezTo>
                <a:cubicBezTo>
                  <a:pt x="2944" y="1000"/>
                  <a:pt x="2864" y="968"/>
                  <a:pt x="2840" y="984"/>
                </a:cubicBezTo>
                <a:cubicBezTo>
                  <a:pt x="2816" y="1000"/>
                  <a:pt x="2800" y="1056"/>
                  <a:pt x="2840" y="1080"/>
                </a:cubicBezTo>
                <a:cubicBezTo>
                  <a:pt x="2880" y="1104"/>
                  <a:pt x="3064" y="1112"/>
                  <a:pt x="3080" y="1128"/>
                </a:cubicBezTo>
                <a:cubicBezTo>
                  <a:pt x="3096" y="1144"/>
                  <a:pt x="2992" y="1192"/>
                  <a:pt x="2936" y="1176"/>
                </a:cubicBezTo>
                <a:cubicBezTo>
                  <a:pt x="2880" y="1160"/>
                  <a:pt x="2800" y="1056"/>
                  <a:pt x="2744" y="1032"/>
                </a:cubicBezTo>
                <a:cubicBezTo>
                  <a:pt x="2688" y="1008"/>
                  <a:pt x="2664" y="1048"/>
                  <a:pt x="2600" y="1032"/>
                </a:cubicBezTo>
                <a:cubicBezTo>
                  <a:pt x="2536" y="1016"/>
                  <a:pt x="2432" y="960"/>
                  <a:pt x="2360" y="936"/>
                </a:cubicBezTo>
                <a:cubicBezTo>
                  <a:pt x="2288" y="912"/>
                  <a:pt x="2224" y="904"/>
                  <a:pt x="2168" y="888"/>
                </a:cubicBezTo>
                <a:cubicBezTo>
                  <a:pt x="2112" y="872"/>
                  <a:pt x="2064" y="864"/>
                  <a:pt x="2024" y="840"/>
                </a:cubicBezTo>
                <a:cubicBezTo>
                  <a:pt x="1984" y="816"/>
                  <a:pt x="1968" y="744"/>
                  <a:pt x="1928" y="744"/>
                </a:cubicBezTo>
                <a:cubicBezTo>
                  <a:pt x="1888" y="744"/>
                  <a:pt x="1824" y="816"/>
                  <a:pt x="1784" y="840"/>
                </a:cubicBezTo>
                <a:cubicBezTo>
                  <a:pt x="1744" y="864"/>
                  <a:pt x="1728" y="864"/>
                  <a:pt x="1688" y="888"/>
                </a:cubicBezTo>
                <a:cubicBezTo>
                  <a:pt x="1648" y="912"/>
                  <a:pt x="1592" y="928"/>
                  <a:pt x="1544" y="984"/>
                </a:cubicBezTo>
                <a:cubicBezTo>
                  <a:pt x="1496" y="1040"/>
                  <a:pt x="1448" y="1160"/>
                  <a:pt x="1400" y="1224"/>
                </a:cubicBezTo>
                <a:cubicBezTo>
                  <a:pt x="1352" y="1288"/>
                  <a:pt x="1296" y="1320"/>
                  <a:pt x="1256" y="1368"/>
                </a:cubicBezTo>
                <a:cubicBezTo>
                  <a:pt x="1216" y="1416"/>
                  <a:pt x="1192" y="1448"/>
                  <a:pt x="1160" y="1512"/>
                </a:cubicBezTo>
                <a:cubicBezTo>
                  <a:pt x="1128" y="1576"/>
                  <a:pt x="1104" y="1648"/>
                  <a:pt x="1064" y="1752"/>
                </a:cubicBezTo>
                <a:cubicBezTo>
                  <a:pt x="1024" y="1856"/>
                  <a:pt x="944" y="2000"/>
                  <a:pt x="920" y="2136"/>
                </a:cubicBezTo>
                <a:cubicBezTo>
                  <a:pt x="896" y="2272"/>
                  <a:pt x="928" y="2464"/>
                  <a:pt x="920" y="2568"/>
                </a:cubicBezTo>
                <a:cubicBezTo>
                  <a:pt x="912" y="2672"/>
                  <a:pt x="904" y="2688"/>
                  <a:pt x="872" y="2760"/>
                </a:cubicBezTo>
                <a:cubicBezTo>
                  <a:pt x="840" y="2832"/>
                  <a:pt x="776" y="2896"/>
                  <a:pt x="728" y="3000"/>
                </a:cubicBezTo>
                <a:cubicBezTo>
                  <a:pt x="680" y="3104"/>
                  <a:pt x="616" y="3296"/>
                  <a:pt x="584" y="3384"/>
                </a:cubicBezTo>
                <a:cubicBezTo>
                  <a:pt x="552" y="3472"/>
                  <a:pt x="528" y="3512"/>
                  <a:pt x="536" y="3528"/>
                </a:cubicBezTo>
                <a:cubicBezTo>
                  <a:pt x="544" y="3544"/>
                  <a:pt x="592" y="3544"/>
                  <a:pt x="632" y="3480"/>
                </a:cubicBezTo>
                <a:cubicBezTo>
                  <a:pt x="672" y="3416"/>
                  <a:pt x="736" y="3240"/>
                  <a:pt x="776" y="3144"/>
                </a:cubicBezTo>
                <a:cubicBezTo>
                  <a:pt x="816" y="3048"/>
                  <a:pt x="840" y="2968"/>
                  <a:pt x="872" y="2904"/>
                </a:cubicBezTo>
                <a:cubicBezTo>
                  <a:pt x="904" y="2840"/>
                  <a:pt x="936" y="2800"/>
                  <a:pt x="968" y="2760"/>
                </a:cubicBezTo>
                <a:cubicBezTo>
                  <a:pt x="1000" y="2720"/>
                  <a:pt x="1032" y="2728"/>
                  <a:pt x="1064" y="2664"/>
                </a:cubicBezTo>
                <a:cubicBezTo>
                  <a:pt x="1096" y="2600"/>
                  <a:pt x="1144" y="2464"/>
                  <a:pt x="1160" y="2376"/>
                </a:cubicBezTo>
                <a:cubicBezTo>
                  <a:pt x="1176" y="2288"/>
                  <a:pt x="1160" y="2224"/>
                  <a:pt x="1160" y="2136"/>
                </a:cubicBezTo>
                <a:cubicBezTo>
                  <a:pt x="1160" y="2048"/>
                  <a:pt x="1168" y="1928"/>
                  <a:pt x="1160" y="1848"/>
                </a:cubicBezTo>
                <a:cubicBezTo>
                  <a:pt x="1152" y="1768"/>
                  <a:pt x="1104" y="1688"/>
                  <a:pt x="1112" y="1656"/>
                </a:cubicBezTo>
                <a:cubicBezTo>
                  <a:pt x="1120" y="1624"/>
                  <a:pt x="1192" y="1632"/>
                  <a:pt x="1208" y="1656"/>
                </a:cubicBezTo>
                <a:cubicBezTo>
                  <a:pt x="1224" y="1680"/>
                  <a:pt x="1200" y="1832"/>
                  <a:pt x="1208" y="1800"/>
                </a:cubicBezTo>
                <a:cubicBezTo>
                  <a:pt x="1216" y="1768"/>
                  <a:pt x="1216" y="1520"/>
                  <a:pt x="1256" y="1464"/>
                </a:cubicBezTo>
                <a:cubicBezTo>
                  <a:pt x="1296" y="1408"/>
                  <a:pt x="1432" y="1464"/>
                  <a:pt x="1448" y="1464"/>
                </a:cubicBezTo>
                <a:cubicBezTo>
                  <a:pt x="1464" y="1464"/>
                  <a:pt x="1376" y="1440"/>
                  <a:pt x="1352" y="1464"/>
                </a:cubicBezTo>
                <a:cubicBezTo>
                  <a:pt x="1328" y="1488"/>
                  <a:pt x="1320" y="1552"/>
                  <a:pt x="1304" y="1608"/>
                </a:cubicBezTo>
                <a:cubicBezTo>
                  <a:pt x="1288" y="1664"/>
                  <a:pt x="1264" y="1736"/>
                  <a:pt x="1256" y="1800"/>
                </a:cubicBezTo>
                <a:cubicBezTo>
                  <a:pt x="1248" y="1864"/>
                  <a:pt x="1256" y="1936"/>
                  <a:pt x="1256" y="1992"/>
                </a:cubicBezTo>
                <a:cubicBezTo>
                  <a:pt x="1256" y="2048"/>
                  <a:pt x="1232" y="2120"/>
                  <a:pt x="1256" y="2136"/>
                </a:cubicBezTo>
                <a:cubicBezTo>
                  <a:pt x="1280" y="2152"/>
                  <a:pt x="1352" y="2112"/>
                  <a:pt x="1400" y="2088"/>
                </a:cubicBezTo>
                <a:cubicBezTo>
                  <a:pt x="1448" y="2064"/>
                  <a:pt x="1504" y="2024"/>
                  <a:pt x="1544" y="1992"/>
                </a:cubicBezTo>
                <a:cubicBezTo>
                  <a:pt x="1584" y="1960"/>
                  <a:pt x="1608" y="1944"/>
                  <a:pt x="1640" y="1896"/>
                </a:cubicBezTo>
                <a:cubicBezTo>
                  <a:pt x="1672" y="1848"/>
                  <a:pt x="1712" y="1768"/>
                  <a:pt x="1736" y="1704"/>
                </a:cubicBezTo>
                <a:cubicBezTo>
                  <a:pt x="1760" y="1640"/>
                  <a:pt x="1776" y="1576"/>
                  <a:pt x="1784" y="1512"/>
                </a:cubicBezTo>
                <a:cubicBezTo>
                  <a:pt x="1792" y="1448"/>
                  <a:pt x="1792" y="1400"/>
                  <a:pt x="1784" y="1320"/>
                </a:cubicBezTo>
                <a:cubicBezTo>
                  <a:pt x="1776" y="1240"/>
                  <a:pt x="1736" y="1056"/>
                  <a:pt x="1736" y="1032"/>
                </a:cubicBezTo>
                <a:cubicBezTo>
                  <a:pt x="1736" y="1008"/>
                  <a:pt x="1768" y="1112"/>
                  <a:pt x="1784" y="1176"/>
                </a:cubicBezTo>
                <a:cubicBezTo>
                  <a:pt x="1800" y="1240"/>
                  <a:pt x="1816" y="1360"/>
                  <a:pt x="1832" y="1416"/>
                </a:cubicBezTo>
                <a:cubicBezTo>
                  <a:pt x="1848" y="1472"/>
                  <a:pt x="1848" y="1520"/>
                  <a:pt x="1880" y="1512"/>
                </a:cubicBezTo>
                <a:cubicBezTo>
                  <a:pt x="1912" y="1504"/>
                  <a:pt x="1984" y="1400"/>
                  <a:pt x="2024" y="1368"/>
                </a:cubicBezTo>
                <a:cubicBezTo>
                  <a:pt x="2064" y="1336"/>
                  <a:pt x="2080" y="1376"/>
                  <a:pt x="2120" y="1320"/>
                </a:cubicBezTo>
                <a:cubicBezTo>
                  <a:pt x="2160" y="1264"/>
                  <a:pt x="2232" y="1096"/>
                  <a:pt x="2264" y="1032"/>
                </a:cubicBezTo>
                <a:cubicBezTo>
                  <a:pt x="2296" y="968"/>
                  <a:pt x="2304" y="920"/>
                  <a:pt x="2312" y="936"/>
                </a:cubicBezTo>
                <a:cubicBezTo>
                  <a:pt x="2320" y="952"/>
                  <a:pt x="2336" y="1064"/>
                  <a:pt x="2312" y="1128"/>
                </a:cubicBezTo>
                <a:cubicBezTo>
                  <a:pt x="2288" y="1192"/>
                  <a:pt x="2168" y="1296"/>
                  <a:pt x="2168" y="1320"/>
                </a:cubicBezTo>
                <a:cubicBezTo>
                  <a:pt x="2168" y="1344"/>
                  <a:pt x="2248" y="1280"/>
                  <a:pt x="2312" y="1272"/>
                </a:cubicBezTo>
                <a:cubicBezTo>
                  <a:pt x="2376" y="1264"/>
                  <a:pt x="2480" y="1256"/>
                  <a:pt x="2552" y="1272"/>
                </a:cubicBezTo>
                <a:cubicBezTo>
                  <a:pt x="2624" y="1288"/>
                  <a:pt x="2656" y="1368"/>
                  <a:pt x="2744" y="1368"/>
                </a:cubicBezTo>
                <a:cubicBezTo>
                  <a:pt x="2832" y="1368"/>
                  <a:pt x="3040" y="1280"/>
                  <a:pt x="3080" y="1272"/>
                </a:cubicBezTo>
                <a:cubicBezTo>
                  <a:pt x="3120" y="1264"/>
                  <a:pt x="3032" y="1296"/>
                  <a:pt x="2984" y="1320"/>
                </a:cubicBezTo>
                <a:cubicBezTo>
                  <a:pt x="2936" y="1344"/>
                  <a:pt x="2800" y="1392"/>
                  <a:pt x="2792" y="1416"/>
                </a:cubicBezTo>
                <a:cubicBezTo>
                  <a:pt x="2784" y="1440"/>
                  <a:pt x="2856" y="1440"/>
                  <a:pt x="2936" y="1464"/>
                </a:cubicBezTo>
                <a:cubicBezTo>
                  <a:pt x="3016" y="1488"/>
                  <a:pt x="3256" y="1552"/>
                  <a:pt x="3272" y="1560"/>
                </a:cubicBezTo>
                <a:cubicBezTo>
                  <a:pt x="3288" y="1568"/>
                  <a:pt x="3096" y="1520"/>
                  <a:pt x="3032" y="1512"/>
                </a:cubicBezTo>
                <a:cubicBezTo>
                  <a:pt x="2968" y="1504"/>
                  <a:pt x="2928" y="1520"/>
                  <a:pt x="2888" y="1512"/>
                </a:cubicBezTo>
                <a:cubicBezTo>
                  <a:pt x="2848" y="1504"/>
                  <a:pt x="2848" y="1496"/>
                  <a:pt x="2792" y="1464"/>
                </a:cubicBezTo>
                <a:cubicBezTo>
                  <a:pt x="2736" y="1432"/>
                  <a:pt x="2608" y="1344"/>
                  <a:pt x="2552" y="1320"/>
                </a:cubicBezTo>
                <a:cubicBezTo>
                  <a:pt x="2496" y="1296"/>
                  <a:pt x="2504" y="1312"/>
                  <a:pt x="2456" y="1320"/>
                </a:cubicBezTo>
                <a:cubicBezTo>
                  <a:pt x="2408" y="1328"/>
                  <a:pt x="2336" y="1352"/>
                  <a:pt x="2264" y="1368"/>
                </a:cubicBezTo>
                <a:cubicBezTo>
                  <a:pt x="2192" y="1384"/>
                  <a:pt x="2080" y="1392"/>
                  <a:pt x="2024" y="1416"/>
                </a:cubicBezTo>
                <a:cubicBezTo>
                  <a:pt x="1968" y="1440"/>
                  <a:pt x="1960" y="1480"/>
                  <a:pt x="1928" y="1512"/>
                </a:cubicBezTo>
                <a:cubicBezTo>
                  <a:pt x="1896" y="1544"/>
                  <a:pt x="1848" y="1568"/>
                  <a:pt x="1832" y="1608"/>
                </a:cubicBezTo>
                <a:cubicBezTo>
                  <a:pt x="1816" y="1648"/>
                  <a:pt x="1848" y="1696"/>
                  <a:pt x="1832" y="1752"/>
                </a:cubicBezTo>
                <a:cubicBezTo>
                  <a:pt x="1816" y="1808"/>
                  <a:pt x="1768" y="1888"/>
                  <a:pt x="1736" y="1944"/>
                </a:cubicBezTo>
                <a:cubicBezTo>
                  <a:pt x="1704" y="2000"/>
                  <a:pt x="1688" y="2048"/>
                  <a:pt x="1640" y="2088"/>
                </a:cubicBezTo>
                <a:cubicBezTo>
                  <a:pt x="1592" y="2128"/>
                  <a:pt x="1496" y="2160"/>
                  <a:pt x="1448" y="2184"/>
                </a:cubicBezTo>
                <a:cubicBezTo>
                  <a:pt x="1400" y="2208"/>
                  <a:pt x="1376" y="2184"/>
                  <a:pt x="1352" y="2232"/>
                </a:cubicBezTo>
                <a:cubicBezTo>
                  <a:pt x="1328" y="2280"/>
                  <a:pt x="1320" y="2416"/>
                  <a:pt x="1304" y="2472"/>
                </a:cubicBezTo>
                <a:cubicBezTo>
                  <a:pt x="1288" y="2528"/>
                  <a:pt x="1272" y="2520"/>
                  <a:pt x="1256" y="2568"/>
                </a:cubicBezTo>
                <a:cubicBezTo>
                  <a:pt x="1240" y="2616"/>
                  <a:pt x="1240" y="2712"/>
                  <a:pt x="1208" y="2760"/>
                </a:cubicBezTo>
                <a:cubicBezTo>
                  <a:pt x="1176" y="2808"/>
                  <a:pt x="1104" y="2792"/>
                  <a:pt x="1064" y="2856"/>
                </a:cubicBezTo>
                <a:cubicBezTo>
                  <a:pt x="1024" y="2920"/>
                  <a:pt x="1016" y="3056"/>
                  <a:pt x="968" y="3144"/>
                </a:cubicBezTo>
                <a:cubicBezTo>
                  <a:pt x="920" y="3232"/>
                  <a:pt x="808" y="3312"/>
                  <a:pt x="776" y="3384"/>
                </a:cubicBezTo>
                <a:cubicBezTo>
                  <a:pt x="744" y="3456"/>
                  <a:pt x="784" y="3512"/>
                  <a:pt x="776" y="3576"/>
                </a:cubicBezTo>
                <a:cubicBezTo>
                  <a:pt x="768" y="3640"/>
                  <a:pt x="712" y="3728"/>
                  <a:pt x="728" y="3768"/>
                </a:cubicBezTo>
                <a:cubicBezTo>
                  <a:pt x="744" y="3808"/>
                  <a:pt x="816" y="3808"/>
                  <a:pt x="872" y="3816"/>
                </a:cubicBezTo>
                <a:cubicBezTo>
                  <a:pt x="928" y="3824"/>
                  <a:pt x="1000" y="3824"/>
                  <a:pt x="1064" y="3816"/>
                </a:cubicBezTo>
                <a:cubicBezTo>
                  <a:pt x="1128" y="3808"/>
                  <a:pt x="1208" y="3752"/>
                  <a:pt x="1256" y="3768"/>
                </a:cubicBezTo>
                <a:cubicBezTo>
                  <a:pt x="1304" y="3784"/>
                  <a:pt x="1320" y="3872"/>
                  <a:pt x="1352" y="3912"/>
                </a:cubicBezTo>
                <a:cubicBezTo>
                  <a:pt x="1384" y="3952"/>
                  <a:pt x="1456" y="4008"/>
                  <a:pt x="1448" y="4008"/>
                </a:cubicBezTo>
                <a:cubicBezTo>
                  <a:pt x="1440" y="4008"/>
                  <a:pt x="1352" y="3928"/>
                  <a:pt x="1304" y="3912"/>
                </a:cubicBezTo>
                <a:cubicBezTo>
                  <a:pt x="1256" y="3896"/>
                  <a:pt x="1168" y="3904"/>
                  <a:pt x="1160" y="3912"/>
                </a:cubicBezTo>
                <a:cubicBezTo>
                  <a:pt x="1152" y="3920"/>
                  <a:pt x="1224" y="3920"/>
                  <a:pt x="1256" y="3960"/>
                </a:cubicBezTo>
                <a:cubicBezTo>
                  <a:pt x="1288" y="4000"/>
                  <a:pt x="1360" y="4136"/>
                  <a:pt x="1352" y="4152"/>
                </a:cubicBezTo>
                <a:cubicBezTo>
                  <a:pt x="1344" y="4168"/>
                  <a:pt x="1248" y="4080"/>
                  <a:pt x="1208" y="4056"/>
                </a:cubicBezTo>
                <a:cubicBezTo>
                  <a:pt x="1168" y="4032"/>
                  <a:pt x="1152" y="4024"/>
                  <a:pt x="1112" y="4008"/>
                </a:cubicBezTo>
                <a:cubicBezTo>
                  <a:pt x="1072" y="3992"/>
                  <a:pt x="1016" y="3976"/>
                  <a:pt x="968" y="3960"/>
                </a:cubicBezTo>
                <a:cubicBezTo>
                  <a:pt x="920" y="3944"/>
                  <a:pt x="864" y="3920"/>
                  <a:pt x="824" y="3912"/>
                </a:cubicBezTo>
                <a:cubicBezTo>
                  <a:pt x="784" y="3904"/>
                  <a:pt x="768" y="3928"/>
                  <a:pt x="728" y="3912"/>
                </a:cubicBezTo>
                <a:cubicBezTo>
                  <a:pt x="688" y="3896"/>
                  <a:pt x="584" y="3816"/>
                  <a:pt x="584" y="3816"/>
                </a:cubicBezTo>
                <a:cubicBezTo>
                  <a:pt x="584" y="3816"/>
                  <a:pt x="680" y="3880"/>
                  <a:pt x="728" y="3912"/>
                </a:cubicBezTo>
                <a:cubicBezTo>
                  <a:pt x="776" y="3944"/>
                  <a:pt x="872" y="3984"/>
                  <a:pt x="872" y="4008"/>
                </a:cubicBezTo>
                <a:cubicBezTo>
                  <a:pt x="872" y="4032"/>
                  <a:pt x="776" y="4048"/>
                  <a:pt x="728" y="4056"/>
                </a:cubicBezTo>
                <a:cubicBezTo>
                  <a:pt x="680" y="4064"/>
                  <a:pt x="624" y="4080"/>
                  <a:pt x="584" y="4056"/>
                </a:cubicBezTo>
                <a:cubicBezTo>
                  <a:pt x="544" y="4032"/>
                  <a:pt x="520" y="3912"/>
                  <a:pt x="488" y="3912"/>
                </a:cubicBezTo>
                <a:cubicBezTo>
                  <a:pt x="456" y="3912"/>
                  <a:pt x="448" y="4016"/>
                  <a:pt x="392" y="4056"/>
                </a:cubicBezTo>
                <a:cubicBezTo>
                  <a:pt x="336" y="4096"/>
                  <a:pt x="216" y="4152"/>
                  <a:pt x="152" y="4152"/>
                </a:cubicBezTo>
                <a:cubicBezTo>
                  <a:pt x="88" y="4152"/>
                  <a:pt x="16" y="4120"/>
                  <a:pt x="8" y="4056"/>
                </a:cubicBezTo>
                <a:cubicBezTo>
                  <a:pt x="0" y="3992"/>
                  <a:pt x="72" y="3872"/>
                  <a:pt x="104" y="3768"/>
                </a:cubicBezTo>
                <a:cubicBezTo>
                  <a:pt x="136" y="3664"/>
                  <a:pt x="168" y="3548"/>
                  <a:pt x="200" y="3432"/>
                </a:cubicBezTo>
              </a:path>
            </a:pathLst>
          </a:custGeom>
          <a:solidFill>
            <a:srgbClr val="9966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580" name="Group 472">
            <a:extLst>
              <a:ext uri="{FF2B5EF4-FFF2-40B4-BE49-F238E27FC236}">
                <a16:creationId xmlns:a16="http://schemas.microsoft.com/office/drawing/2014/main" id="{0CE60455-7C1C-BE96-C62E-29CA5EC4B99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86000" y="1981200"/>
            <a:ext cx="2895600" cy="4038600"/>
            <a:chOff x="2880" y="-1968"/>
            <a:chExt cx="2214" cy="1800"/>
          </a:xfrm>
        </p:grpSpPr>
        <p:sp>
          <p:nvSpPr>
            <p:cNvPr id="27605" name="Freeform 473">
              <a:extLst>
                <a:ext uri="{FF2B5EF4-FFF2-40B4-BE49-F238E27FC236}">
                  <a16:creationId xmlns:a16="http://schemas.microsoft.com/office/drawing/2014/main" id="{B3F86843-8279-A3DF-B59C-4C012C180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Freeform 474">
              <a:extLst>
                <a:ext uri="{FF2B5EF4-FFF2-40B4-BE49-F238E27FC236}">
                  <a16:creationId xmlns:a16="http://schemas.microsoft.com/office/drawing/2014/main" id="{5D5CFC93-B7E2-90D7-EDD9-8BF8563ED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07" name="Group 475">
              <a:extLst>
                <a:ext uri="{FF2B5EF4-FFF2-40B4-BE49-F238E27FC236}">
                  <a16:creationId xmlns:a16="http://schemas.microsoft.com/office/drawing/2014/main" id="{5E279486-F745-A240-4F00-855FAA93C00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27770" name="Freeform 476">
                <a:extLst>
                  <a:ext uri="{FF2B5EF4-FFF2-40B4-BE49-F238E27FC236}">
                    <a16:creationId xmlns:a16="http://schemas.microsoft.com/office/drawing/2014/main" id="{F31B64B4-FB8D-29FC-0028-9D130048B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1" name="Freeform 477">
                <a:extLst>
                  <a:ext uri="{FF2B5EF4-FFF2-40B4-BE49-F238E27FC236}">
                    <a16:creationId xmlns:a16="http://schemas.microsoft.com/office/drawing/2014/main" id="{5302C9F8-9AE0-C8D6-B98A-39747782A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2" name="Freeform 478">
                <a:extLst>
                  <a:ext uri="{FF2B5EF4-FFF2-40B4-BE49-F238E27FC236}">
                    <a16:creationId xmlns:a16="http://schemas.microsoft.com/office/drawing/2014/main" id="{BCA609C0-339F-2A7B-2986-2109F1141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3" name="Freeform 479">
                <a:extLst>
                  <a:ext uri="{FF2B5EF4-FFF2-40B4-BE49-F238E27FC236}">
                    <a16:creationId xmlns:a16="http://schemas.microsoft.com/office/drawing/2014/main" id="{D522A0A1-1974-751B-ECEB-5CB641301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4" name="Freeform 480">
                <a:extLst>
                  <a:ext uri="{FF2B5EF4-FFF2-40B4-BE49-F238E27FC236}">
                    <a16:creationId xmlns:a16="http://schemas.microsoft.com/office/drawing/2014/main" id="{7BEF37E3-F1EA-C419-EF47-0B7C42DD9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5" name="Freeform 481">
                <a:extLst>
                  <a:ext uri="{FF2B5EF4-FFF2-40B4-BE49-F238E27FC236}">
                    <a16:creationId xmlns:a16="http://schemas.microsoft.com/office/drawing/2014/main" id="{7D404A31-75E2-E6F1-C0D2-BD6EBEFB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6" name="Freeform 482">
                <a:extLst>
                  <a:ext uri="{FF2B5EF4-FFF2-40B4-BE49-F238E27FC236}">
                    <a16:creationId xmlns:a16="http://schemas.microsoft.com/office/drawing/2014/main" id="{2AE78496-6F38-78DF-3C53-0BA569D00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77" name="Freeform 483">
                <a:extLst>
                  <a:ext uri="{FF2B5EF4-FFF2-40B4-BE49-F238E27FC236}">
                    <a16:creationId xmlns:a16="http://schemas.microsoft.com/office/drawing/2014/main" id="{A57BB2D1-9F51-C2C9-2DB9-D92DD04CFE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08" name="Group 484">
              <a:extLst>
                <a:ext uri="{FF2B5EF4-FFF2-40B4-BE49-F238E27FC236}">
                  <a16:creationId xmlns:a16="http://schemas.microsoft.com/office/drawing/2014/main" id="{B4A42D6F-19A7-0AC1-9C6B-A766B7703CC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27762" name="Freeform 485">
                <a:extLst>
                  <a:ext uri="{FF2B5EF4-FFF2-40B4-BE49-F238E27FC236}">
                    <a16:creationId xmlns:a16="http://schemas.microsoft.com/office/drawing/2014/main" id="{FAAEDB32-FB76-BD2B-9D96-4AC66D885A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3" name="Freeform 486">
                <a:extLst>
                  <a:ext uri="{FF2B5EF4-FFF2-40B4-BE49-F238E27FC236}">
                    <a16:creationId xmlns:a16="http://schemas.microsoft.com/office/drawing/2014/main" id="{C03EBA9C-AB34-6414-7518-4FF8B9EFC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4" name="Freeform 487">
                <a:extLst>
                  <a:ext uri="{FF2B5EF4-FFF2-40B4-BE49-F238E27FC236}">
                    <a16:creationId xmlns:a16="http://schemas.microsoft.com/office/drawing/2014/main" id="{7B1E660D-5BDA-85E3-6229-6C2FEE02C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5" name="Freeform 488">
                <a:extLst>
                  <a:ext uri="{FF2B5EF4-FFF2-40B4-BE49-F238E27FC236}">
                    <a16:creationId xmlns:a16="http://schemas.microsoft.com/office/drawing/2014/main" id="{6C99AD37-8CF9-B6E5-229F-2E027F8D1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6" name="Freeform 489">
                <a:extLst>
                  <a:ext uri="{FF2B5EF4-FFF2-40B4-BE49-F238E27FC236}">
                    <a16:creationId xmlns:a16="http://schemas.microsoft.com/office/drawing/2014/main" id="{71789490-DC87-A9C4-78A2-61C213A6E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7" name="Freeform 490">
                <a:extLst>
                  <a:ext uri="{FF2B5EF4-FFF2-40B4-BE49-F238E27FC236}">
                    <a16:creationId xmlns:a16="http://schemas.microsoft.com/office/drawing/2014/main" id="{882D51CF-D6E5-1DE0-53E7-92EBE9F24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8" name="Freeform 491">
                <a:extLst>
                  <a:ext uri="{FF2B5EF4-FFF2-40B4-BE49-F238E27FC236}">
                    <a16:creationId xmlns:a16="http://schemas.microsoft.com/office/drawing/2014/main" id="{D24209E8-B3DE-70BD-BE2D-75E57AA276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9" name="Freeform 492">
                <a:extLst>
                  <a:ext uri="{FF2B5EF4-FFF2-40B4-BE49-F238E27FC236}">
                    <a16:creationId xmlns:a16="http://schemas.microsoft.com/office/drawing/2014/main" id="{13CADA1A-B994-25DF-5FA4-B27C24BD8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09" name="Group 493">
              <a:extLst>
                <a:ext uri="{FF2B5EF4-FFF2-40B4-BE49-F238E27FC236}">
                  <a16:creationId xmlns:a16="http://schemas.microsoft.com/office/drawing/2014/main" id="{3D639E6F-152B-7831-56AF-604F3DD049B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27754" name="Freeform 494">
                <a:extLst>
                  <a:ext uri="{FF2B5EF4-FFF2-40B4-BE49-F238E27FC236}">
                    <a16:creationId xmlns:a16="http://schemas.microsoft.com/office/drawing/2014/main" id="{DDDD6A73-CABA-EB12-3F43-7ECEE9836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5" name="Freeform 495">
                <a:extLst>
                  <a:ext uri="{FF2B5EF4-FFF2-40B4-BE49-F238E27FC236}">
                    <a16:creationId xmlns:a16="http://schemas.microsoft.com/office/drawing/2014/main" id="{DE99927A-C4C3-9942-AE09-E22B08054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6" name="Freeform 496">
                <a:extLst>
                  <a:ext uri="{FF2B5EF4-FFF2-40B4-BE49-F238E27FC236}">
                    <a16:creationId xmlns:a16="http://schemas.microsoft.com/office/drawing/2014/main" id="{FCFDA55D-8BEF-7848-0060-072B6D7D8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7" name="Freeform 497">
                <a:extLst>
                  <a:ext uri="{FF2B5EF4-FFF2-40B4-BE49-F238E27FC236}">
                    <a16:creationId xmlns:a16="http://schemas.microsoft.com/office/drawing/2014/main" id="{8B30A721-C9B8-8F87-9940-A6EA7B7A53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8" name="Freeform 498">
                <a:extLst>
                  <a:ext uri="{FF2B5EF4-FFF2-40B4-BE49-F238E27FC236}">
                    <a16:creationId xmlns:a16="http://schemas.microsoft.com/office/drawing/2014/main" id="{B1D7117B-99C7-D84D-8EF9-1D51F3964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9" name="Freeform 499">
                <a:extLst>
                  <a:ext uri="{FF2B5EF4-FFF2-40B4-BE49-F238E27FC236}">
                    <a16:creationId xmlns:a16="http://schemas.microsoft.com/office/drawing/2014/main" id="{E56B6570-705E-2126-6D8A-917261FFD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0" name="Freeform 500">
                <a:extLst>
                  <a:ext uri="{FF2B5EF4-FFF2-40B4-BE49-F238E27FC236}">
                    <a16:creationId xmlns:a16="http://schemas.microsoft.com/office/drawing/2014/main" id="{612B5BFD-6271-FEE5-A53B-1AA10815F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61" name="Freeform 501">
                <a:extLst>
                  <a:ext uri="{FF2B5EF4-FFF2-40B4-BE49-F238E27FC236}">
                    <a16:creationId xmlns:a16="http://schemas.microsoft.com/office/drawing/2014/main" id="{9482EB61-72F0-3EBE-2932-1386267A1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0" name="Group 502">
              <a:extLst>
                <a:ext uri="{FF2B5EF4-FFF2-40B4-BE49-F238E27FC236}">
                  <a16:creationId xmlns:a16="http://schemas.microsoft.com/office/drawing/2014/main" id="{1EB25D01-5C47-4C78-A45D-DDEAF06383C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27746" name="Freeform 503">
                <a:extLst>
                  <a:ext uri="{FF2B5EF4-FFF2-40B4-BE49-F238E27FC236}">
                    <a16:creationId xmlns:a16="http://schemas.microsoft.com/office/drawing/2014/main" id="{8B335481-A7C7-8E90-8D6C-0C2E48D65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7" name="Freeform 504">
                <a:extLst>
                  <a:ext uri="{FF2B5EF4-FFF2-40B4-BE49-F238E27FC236}">
                    <a16:creationId xmlns:a16="http://schemas.microsoft.com/office/drawing/2014/main" id="{6E67F550-1608-17C9-B1E6-031D147D8D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8" name="Freeform 505">
                <a:extLst>
                  <a:ext uri="{FF2B5EF4-FFF2-40B4-BE49-F238E27FC236}">
                    <a16:creationId xmlns:a16="http://schemas.microsoft.com/office/drawing/2014/main" id="{00BA09CC-5BAA-7B75-BE1F-235D9C75F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9" name="Freeform 506">
                <a:extLst>
                  <a:ext uri="{FF2B5EF4-FFF2-40B4-BE49-F238E27FC236}">
                    <a16:creationId xmlns:a16="http://schemas.microsoft.com/office/drawing/2014/main" id="{EEF0C243-3E1F-0C8C-DDAA-7D618EB91D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0" name="Freeform 507">
                <a:extLst>
                  <a:ext uri="{FF2B5EF4-FFF2-40B4-BE49-F238E27FC236}">
                    <a16:creationId xmlns:a16="http://schemas.microsoft.com/office/drawing/2014/main" id="{409F450E-5A45-DB3C-837D-2A05E2B73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1" name="Freeform 508">
                <a:extLst>
                  <a:ext uri="{FF2B5EF4-FFF2-40B4-BE49-F238E27FC236}">
                    <a16:creationId xmlns:a16="http://schemas.microsoft.com/office/drawing/2014/main" id="{AEDB4517-3415-6122-F375-73A3CDBF5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2" name="Freeform 509">
                <a:extLst>
                  <a:ext uri="{FF2B5EF4-FFF2-40B4-BE49-F238E27FC236}">
                    <a16:creationId xmlns:a16="http://schemas.microsoft.com/office/drawing/2014/main" id="{E2765C21-670A-0056-1156-444E5F2E2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3" name="Freeform 510">
                <a:extLst>
                  <a:ext uri="{FF2B5EF4-FFF2-40B4-BE49-F238E27FC236}">
                    <a16:creationId xmlns:a16="http://schemas.microsoft.com/office/drawing/2014/main" id="{01CCB50D-65E3-EEAE-EE97-1F2B47021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1" name="Group 511">
              <a:extLst>
                <a:ext uri="{FF2B5EF4-FFF2-40B4-BE49-F238E27FC236}">
                  <a16:creationId xmlns:a16="http://schemas.microsoft.com/office/drawing/2014/main" id="{BDE3EB90-7E51-356A-C0E7-A986D42C74B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27738" name="Freeform 512">
                <a:extLst>
                  <a:ext uri="{FF2B5EF4-FFF2-40B4-BE49-F238E27FC236}">
                    <a16:creationId xmlns:a16="http://schemas.microsoft.com/office/drawing/2014/main" id="{E62ED4ED-B781-7EA7-A538-A8AB4AAE4C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9" name="Freeform 513">
                <a:extLst>
                  <a:ext uri="{FF2B5EF4-FFF2-40B4-BE49-F238E27FC236}">
                    <a16:creationId xmlns:a16="http://schemas.microsoft.com/office/drawing/2014/main" id="{E69C3408-025A-E677-6436-2AC160899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0" name="Freeform 514">
                <a:extLst>
                  <a:ext uri="{FF2B5EF4-FFF2-40B4-BE49-F238E27FC236}">
                    <a16:creationId xmlns:a16="http://schemas.microsoft.com/office/drawing/2014/main" id="{D0DFE9B1-01D0-E6C6-C21C-D7A47B42D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1" name="Freeform 515">
                <a:extLst>
                  <a:ext uri="{FF2B5EF4-FFF2-40B4-BE49-F238E27FC236}">
                    <a16:creationId xmlns:a16="http://schemas.microsoft.com/office/drawing/2014/main" id="{8040A9B3-C66E-753B-AD84-29331782A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2" name="Freeform 516">
                <a:extLst>
                  <a:ext uri="{FF2B5EF4-FFF2-40B4-BE49-F238E27FC236}">
                    <a16:creationId xmlns:a16="http://schemas.microsoft.com/office/drawing/2014/main" id="{7DEC1AE2-F9A0-515B-503C-456C92DF1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3" name="Freeform 517">
                <a:extLst>
                  <a:ext uri="{FF2B5EF4-FFF2-40B4-BE49-F238E27FC236}">
                    <a16:creationId xmlns:a16="http://schemas.microsoft.com/office/drawing/2014/main" id="{7383CC5F-B4E3-0EAB-E8D5-418BFCAE8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4" name="Freeform 518">
                <a:extLst>
                  <a:ext uri="{FF2B5EF4-FFF2-40B4-BE49-F238E27FC236}">
                    <a16:creationId xmlns:a16="http://schemas.microsoft.com/office/drawing/2014/main" id="{3B655545-FC5E-6B45-1FB2-C12E34DC9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45" name="Freeform 519">
                <a:extLst>
                  <a:ext uri="{FF2B5EF4-FFF2-40B4-BE49-F238E27FC236}">
                    <a16:creationId xmlns:a16="http://schemas.microsoft.com/office/drawing/2014/main" id="{DAB98106-6B48-F7CF-F715-AED85CA04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2" name="Group 520">
              <a:extLst>
                <a:ext uri="{FF2B5EF4-FFF2-40B4-BE49-F238E27FC236}">
                  <a16:creationId xmlns:a16="http://schemas.microsoft.com/office/drawing/2014/main" id="{EB9E5A46-EF60-AAD5-C9BD-55D6D4AD3BB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27730" name="Freeform 521">
                <a:extLst>
                  <a:ext uri="{FF2B5EF4-FFF2-40B4-BE49-F238E27FC236}">
                    <a16:creationId xmlns:a16="http://schemas.microsoft.com/office/drawing/2014/main" id="{62D1F405-657F-AF4C-1356-40BBDE3E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1" name="Freeform 522">
                <a:extLst>
                  <a:ext uri="{FF2B5EF4-FFF2-40B4-BE49-F238E27FC236}">
                    <a16:creationId xmlns:a16="http://schemas.microsoft.com/office/drawing/2014/main" id="{9E9F0EC7-54F9-1024-2FAE-BC4E6F2C4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2" name="Freeform 523">
                <a:extLst>
                  <a:ext uri="{FF2B5EF4-FFF2-40B4-BE49-F238E27FC236}">
                    <a16:creationId xmlns:a16="http://schemas.microsoft.com/office/drawing/2014/main" id="{31B84FA3-7ABB-DD1A-A218-ACA45C000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3" name="Freeform 524">
                <a:extLst>
                  <a:ext uri="{FF2B5EF4-FFF2-40B4-BE49-F238E27FC236}">
                    <a16:creationId xmlns:a16="http://schemas.microsoft.com/office/drawing/2014/main" id="{2A1AD261-3FFA-69DE-B23F-55BFC6020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4" name="Freeform 525">
                <a:extLst>
                  <a:ext uri="{FF2B5EF4-FFF2-40B4-BE49-F238E27FC236}">
                    <a16:creationId xmlns:a16="http://schemas.microsoft.com/office/drawing/2014/main" id="{3C0B6749-05A6-4C91-747C-830F8F649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5" name="Freeform 526">
                <a:extLst>
                  <a:ext uri="{FF2B5EF4-FFF2-40B4-BE49-F238E27FC236}">
                    <a16:creationId xmlns:a16="http://schemas.microsoft.com/office/drawing/2014/main" id="{89BAE17D-D699-FBB2-CF73-13BD7752B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6" name="Freeform 527">
                <a:extLst>
                  <a:ext uri="{FF2B5EF4-FFF2-40B4-BE49-F238E27FC236}">
                    <a16:creationId xmlns:a16="http://schemas.microsoft.com/office/drawing/2014/main" id="{B268D146-2979-2786-05DF-FDF9EE83E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37" name="Freeform 528">
                <a:extLst>
                  <a:ext uri="{FF2B5EF4-FFF2-40B4-BE49-F238E27FC236}">
                    <a16:creationId xmlns:a16="http://schemas.microsoft.com/office/drawing/2014/main" id="{3AFF0CB7-17F4-BB8C-0EB3-17672CCCB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3" name="Group 529">
              <a:extLst>
                <a:ext uri="{FF2B5EF4-FFF2-40B4-BE49-F238E27FC236}">
                  <a16:creationId xmlns:a16="http://schemas.microsoft.com/office/drawing/2014/main" id="{BD4B1755-FBC5-3840-747D-145DDFCC82F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27722" name="Freeform 530">
                <a:extLst>
                  <a:ext uri="{FF2B5EF4-FFF2-40B4-BE49-F238E27FC236}">
                    <a16:creationId xmlns:a16="http://schemas.microsoft.com/office/drawing/2014/main" id="{2A5CD5B0-74BD-897F-BF71-43C690A4A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3" name="Freeform 531">
                <a:extLst>
                  <a:ext uri="{FF2B5EF4-FFF2-40B4-BE49-F238E27FC236}">
                    <a16:creationId xmlns:a16="http://schemas.microsoft.com/office/drawing/2014/main" id="{39302AB0-0705-AFC2-CD8C-52F399A1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4" name="Freeform 532">
                <a:extLst>
                  <a:ext uri="{FF2B5EF4-FFF2-40B4-BE49-F238E27FC236}">
                    <a16:creationId xmlns:a16="http://schemas.microsoft.com/office/drawing/2014/main" id="{E6A1DF40-991F-E348-6E4C-9CCCD17C97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5" name="Freeform 533">
                <a:extLst>
                  <a:ext uri="{FF2B5EF4-FFF2-40B4-BE49-F238E27FC236}">
                    <a16:creationId xmlns:a16="http://schemas.microsoft.com/office/drawing/2014/main" id="{A9EE8048-5EFD-57B5-7124-6D9AA59DA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6" name="Freeform 534">
                <a:extLst>
                  <a:ext uri="{FF2B5EF4-FFF2-40B4-BE49-F238E27FC236}">
                    <a16:creationId xmlns:a16="http://schemas.microsoft.com/office/drawing/2014/main" id="{7B9881C0-FDFF-B355-199B-67ED927C3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7" name="Freeform 535">
                <a:extLst>
                  <a:ext uri="{FF2B5EF4-FFF2-40B4-BE49-F238E27FC236}">
                    <a16:creationId xmlns:a16="http://schemas.microsoft.com/office/drawing/2014/main" id="{3BE7D0B8-2631-3343-09C2-E6E429DBC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8" name="Freeform 536">
                <a:extLst>
                  <a:ext uri="{FF2B5EF4-FFF2-40B4-BE49-F238E27FC236}">
                    <a16:creationId xmlns:a16="http://schemas.microsoft.com/office/drawing/2014/main" id="{46CDF3BE-615B-E49F-643C-EDC26744A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9" name="Freeform 537">
                <a:extLst>
                  <a:ext uri="{FF2B5EF4-FFF2-40B4-BE49-F238E27FC236}">
                    <a16:creationId xmlns:a16="http://schemas.microsoft.com/office/drawing/2014/main" id="{E870DF3A-C82B-D99A-9127-0AB6D3C93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4" name="Group 538">
              <a:extLst>
                <a:ext uri="{FF2B5EF4-FFF2-40B4-BE49-F238E27FC236}">
                  <a16:creationId xmlns:a16="http://schemas.microsoft.com/office/drawing/2014/main" id="{C6BE2BF0-1B32-F94B-50B1-D03B7BDD9FFB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27714" name="Freeform 539">
                <a:extLst>
                  <a:ext uri="{FF2B5EF4-FFF2-40B4-BE49-F238E27FC236}">
                    <a16:creationId xmlns:a16="http://schemas.microsoft.com/office/drawing/2014/main" id="{A26D4525-5D1A-706D-3541-81566C6D9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5" name="Freeform 540">
                <a:extLst>
                  <a:ext uri="{FF2B5EF4-FFF2-40B4-BE49-F238E27FC236}">
                    <a16:creationId xmlns:a16="http://schemas.microsoft.com/office/drawing/2014/main" id="{3E316A4F-B865-EDEB-B398-1399916BD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6" name="Freeform 541">
                <a:extLst>
                  <a:ext uri="{FF2B5EF4-FFF2-40B4-BE49-F238E27FC236}">
                    <a16:creationId xmlns:a16="http://schemas.microsoft.com/office/drawing/2014/main" id="{9A7CA755-2224-32E5-6FCC-B51AA2F4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7" name="Freeform 542">
                <a:extLst>
                  <a:ext uri="{FF2B5EF4-FFF2-40B4-BE49-F238E27FC236}">
                    <a16:creationId xmlns:a16="http://schemas.microsoft.com/office/drawing/2014/main" id="{50632257-093C-25B6-0CDE-A9A49EBA4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8" name="Freeform 543">
                <a:extLst>
                  <a:ext uri="{FF2B5EF4-FFF2-40B4-BE49-F238E27FC236}">
                    <a16:creationId xmlns:a16="http://schemas.microsoft.com/office/drawing/2014/main" id="{15955C84-360B-0880-0ABF-CA59A0F46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9" name="Freeform 544">
                <a:extLst>
                  <a:ext uri="{FF2B5EF4-FFF2-40B4-BE49-F238E27FC236}">
                    <a16:creationId xmlns:a16="http://schemas.microsoft.com/office/drawing/2014/main" id="{26022EDC-64E6-4C92-C5F4-D4CE7F7A2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0" name="Freeform 545">
                <a:extLst>
                  <a:ext uri="{FF2B5EF4-FFF2-40B4-BE49-F238E27FC236}">
                    <a16:creationId xmlns:a16="http://schemas.microsoft.com/office/drawing/2014/main" id="{AB223F42-5203-FACC-4C92-E805D094B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21" name="Freeform 546">
                <a:extLst>
                  <a:ext uri="{FF2B5EF4-FFF2-40B4-BE49-F238E27FC236}">
                    <a16:creationId xmlns:a16="http://schemas.microsoft.com/office/drawing/2014/main" id="{45EAD6DF-07FF-A8F6-76E5-7B4857ADE7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5" name="Group 547">
              <a:extLst>
                <a:ext uri="{FF2B5EF4-FFF2-40B4-BE49-F238E27FC236}">
                  <a16:creationId xmlns:a16="http://schemas.microsoft.com/office/drawing/2014/main" id="{6F497C72-66AD-3BA1-0311-688F0416E157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27706" name="Freeform 548">
                <a:extLst>
                  <a:ext uri="{FF2B5EF4-FFF2-40B4-BE49-F238E27FC236}">
                    <a16:creationId xmlns:a16="http://schemas.microsoft.com/office/drawing/2014/main" id="{C6E4ACCE-6C10-6922-DDEB-D867595D8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7" name="Freeform 549">
                <a:extLst>
                  <a:ext uri="{FF2B5EF4-FFF2-40B4-BE49-F238E27FC236}">
                    <a16:creationId xmlns:a16="http://schemas.microsoft.com/office/drawing/2014/main" id="{AFCD219B-7C5C-D19C-E13F-59E95A644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8" name="Freeform 550">
                <a:extLst>
                  <a:ext uri="{FF2B5EF4-FFF2-40B4-BE49-F238E27FC236}">
                    <a16:creationId xmlns:a16="http://schemas.microsoft.com/office/drawing/2014/main" id="{E27C657D-4FAC-60B4-3140-D22C5089B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9" name="Freeform 551">
                <a:extLst>
                  <a:ext uri="{FF2B5EF4-FFF2-40B4-BE49-F238E27FC236}">
                    <a16:creationId xmlns:a16="http://schemas.microsoft.com/office/drawing/2014/main" id="{E488DD81-080A-947E-395D-D5A655F9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0" name="Freeform 552">
                <a:extLst>
                  <a:ext uri="{FF2B5EF4-FFF2-40B4-BE49-F238E27FC236}">
                    <a16:creationId xmlns:a16="http://schemas.microsoft.com/office/drawing/2014/main" id="{4CFA0F08-14A2-5F13-1C30-E3959D9D5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1" name="Freeform 553">
                <a:extLst>
                  <a:ext uri="{FF2B5EF4-FFF2-40B4-BE49-F238E27FC236}">
                    <a16:creationId xmlns:a16="http://schemas.microsoft.com/office/drawing/2014/main" id="{5C4900C3-6B7D-40AD-79E2-3131533C6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2" name="Freeform 554">
                <a:extLst>
                  <a:ext uri="{FF2B5EF4-FFF2-40B4-BE49-F238E27FC236}">
                    <a16:creationId xmlns:a16="http://schemas.microsoft.com/office/drawing/2014/main" id="{F21C32F6-0392-10BF-93D7-8A0BD29AA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13" name="Freeform 555">
                <a:extLst>
                  <a:ext uri="{FF2B5EF4-FFF2-40B4-BE49-F238E27FC236}">
                    <a16:creationId xmlns:a16="http://schemas.microsoft.com/office/drawing/2014/main" id="{0D208A49-E2F5-34D0-C72B-97787B421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6" name="Group 556">
              <a:extLst>
                <a:ext uri="{FF2B5EF4-FFF2-40B4-BE49-F238E27FC236}">
                  <a16:creationId xmlns:a16="http://schemas.microsoft.com/office/drawing/2014/main" id="{B54684A5-FE73-8B47-84B8-7A931F83AD3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27698" name="Freeform 557">
                <a:extLst>
                  <a:ext uri="{FF2B5EF4-FFF2-40B4-BE49-F238E27FC236}">
                    <a16:creationId xmlns:a16="http://schemas.microsoft.com/office/drawing/2014/main" id="{5C5C0491-77F2-EA52-E1E4-6C810428C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9" name="Freeform 558">
                <a:extLst>
                  <a:ext uri="{FF2B5EF4-FFF2-40B4-BE49-F238E27FC236}">
                    <a16:creationId xmlns:a16="http://schemas.microsoft.com/office/drawing/2014/main" id="{1B7157EF-8D39-1DFB-667F-3A674CCD8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0" name="Freeform 559">
                <a:extLst>
                  <a:ext uri="{FF2B5EF4-FFF2-40B4-BE49-F238E27FC236}">
                    <a16:creationId xmlns:a16="http://schemas.microsoft.com/office/drawing/2014/main" id="{457FF0FD-ED93-6357-7B20-AD03780F7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1" name="Freeform 560">
                <a:extLst>
                  <a:ext uri="{FF2B5EF4-FFF2-40B4-BE49-F238E27FC236}">
                    <a16:creationId xmlns:a16="http://schemas.microsoft.com/office/drawing/2014/main" id="{B9CF62D2-D62C-BB45-0CA4-ADE45AB22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2" name="Freeform 561">
                <a:extLst>
                  <a:ext uri="{FF2B5EF4-FFF2-40B4-BE49-F238E27FC236}">
                    <a16:creationId xmlns:a16="http://schemas.microsoft.com/office/drawing/2014/main" id="{66238D3E-D3BD-29DA-7F7F-00DA0E2883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3" name="Freeform 562">
                <a:extLst>
                  <a:ext uri="{FF2B5EF4-FFF2-40B4-BE49-F238E27FC236}">
                    <a16:creationId xmlns:a16="http://schemas.microsoft.com/office/drawing/2014/main" id="{818083CF-7761-D44F-0C75-11A155BA3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4" name="Freeform 563">
                <a:extLst>
                  <a:ext uri="{FF2B5EF4-FFF2-40B4-BE49-F238E27FC236}">
                    <a16:creationId xmlns:a16="http://schemas.microsoft.com/office/drawing/2014/main" id="{2D4D7B90-2C4E-A8F3-3104-244217949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05" name="Freeform 564">
                <a:extLst>
                  <a:ext uri="{FF2B5EF4-FFF2-40B4-BE49-F238E27FC236}">
                    <a16:creationId xmlns:a16="http://schemas.microsoft.com/office/drawing/2014/main" id="{CEC2EA28-928A-CF2F-8222-9A6A99C12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7" name="Group 565">
              <a:extLst>
                <a:ext uri="{FF2B5EF4-FFF2-40B4-BE49-F238E27FC236}">
                  <a16:creationId xmlns:a16="http://schemas.microsoft.com/office/drawing/2014/main" id="{A1FB82D4-7211-9E3F-AAA1-77EE8D9E68B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27690" name="Freeform 566">
                <a:extLst>
                  <a:ext uri="{FF2B5EF4-FFF2-40B4-BE49-F238E27FC236}">
                    <a16:creationId xmlns:a16="http://schemas.microsoft.com/office/drawing/2014/main" id="{1EDD50F4-BAFD-428A-A73F-12D6D3C5C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1" name="Freeform 567">
                <a:extLst>
                  <a:ext uri="{FF2B5EF4-FFF2-40B4-BE49-F238E27FC236}">
                    <a16:creationId xmlns:a16="http://schemas.microsoft.com/office/drawing/2014/main" id="{469B457C-1588-C7BD-E57A-6F0B9547E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2" name="Freeform 568">
                <a:extLst>
                  <a:ext uri="{FF2B5EF4-FFF2-40B4-BE49-F238E27FC236}">
                    <a16:creationId xmlns:a16="http://schemas.microsoft.com/office/drawing/2014/main" id="{7077CDF2-484D-7D24-955F-337E5CAD01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3" name="Freeform 569">
                <a:extLst>
                  <a:ext uri="{FF2B5EF4-FFF2-40B4-BE49-F238E27FC236}">
                    <a16:creationId xmlns:a16="http://schemas.microsoft.com/office/drawing/2014/main" id="{D1035DB9-0674-0E66-6A29-C01065F5D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4" name="Freeform 570">
                <a:extLst>
                  <a:ext uri="{FF2B5EF4-FFF2-40B4-BE49-F238E27FC236}">
                    <a16:creationId xmlns:a16="http://schemas.microsoft.com/office/drawing/2014/main" id="{65A2DC96-0323-33EC-B6BC-06AA1C89B1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5" name="Freeform 571">
                <a:extLst>
                  <a:ext uri="{FF2B5EF4-FFF2-40B4-BE49-F238E27FC236}">
                    <a16:creationId xmlns:a16="http://schemas.microsoft.com/office/drawing/2014/main" id="{B8FB658D-3756-4F8E-4112-059C728CC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6" name="Freeform 572">
                <a:extLst>
                  <a:ext uri="{FF2B5EF4-FFF2-40B4-BE49-F238E27FC236}">
                    <a16:creationId xmlns:a16="http://schemas.microsoft.com/office/drawing/2014/main" id="{B53F1962-CF11-5B5C-AFCB-6853048FC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97" name="Freeform 573">
                <a:extLst>
                  <a:ext uri="{FF2B5EF4-FFF2-40B4-BE49-F238E27FC236}">
                    <a16:creationId xmlns:a16="http://schemas.microsoft.com/office/drawing/2014/main" id="{DD6E0A09-322F-39B4-5C78-69458FB79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8" name="Group 574">
              <a:extLst>
                <a:ext uri="{FF2B5EF4-FFF2-40B4-BE49-F238E27FC236}">
                  <a16:creationId xmlns:a16="http://schemas.microsoft.com/office/drawing/2014/main" id="{EBC2D170-EBC5-97AA-AA33-02D97934037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27682" name="Freeform 575">
                <a:extLst>
                  <a:ext uri="{FF2B5EF4-FFF2-40B4-BE49-F238E27FC236}">
                    <a16:creationId xmlns:a16="http://schemas.microsoft.com/office/drawing/2014/main" id="{936B02C3-FEBF-4226-4DF9-DC4989494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3" name="Freeform 576">
                <a:extLst>
                  <a:ext uri="{FF2B5EF4-FFF2-40B4-BE49-F238E27FC236}">
                    <a16:creationId xmlns:a16="http://schemas.microsoft.com/office/drawing/2014/main" id="{E480C7BD-78A0-C028-1385-744B27143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4" name="Freeform 577">
                <a:extLst>
                  <a:ext uri="{FF2B5EF4-FFF2-40B4-BE49-F238E27FC236}">
                    <a16:creationId xmlns:a16="http://schemas.microsoft.com/office/drawing/2014/main" id="{EA2A7DAA-7096-38E3-CE29-431A6576A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5" name="Freeform 578">
                <a:extLst>
                  <a:ext uri="{FF2B5EF4-FFF2-40B4-BE49-F238E27FC236}">
                    <a16:creationId xmlns:a16="http://schemas.microsoft.com/office/drawing/2014/main" id="{01937AA4-620E-163F-5E89-3C0BED0F7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6" name="Freeform 579">
                <a:extLst>
                  <a:ext uri="{FF2B5EF4-FFF2-40B4-BE49-F238E27FC236}">
                    <a16:creationId xmlns:a16="http://schemas.microsoft.com/office/drawing/2014/main" id="{D2097F96-57B0-CB0C-5137-04BD7DCE1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7" name="Freeform 580">
                <a:extLst>
                  <a:ext uri="{FF2B5EF4-FFF2-40B4-BE49-F238E27FC236}">
                    <a16:creationId xmlns:a16="http://schemas.microsoft.com/office/drawing/2014/main" id="{3D1B3145-ED28-1AB9-FED5-63E176FD51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8" name="Freeform 581">
                <a:extLst>
                  <a:ext uri="{FF2B5EF4-FFF2-40B4-BE49-F238E27FC236}">
                    <a16:creationId xmlns:a16="http://schemas.microsoft.com/office/drawing/2014/main" id="{5E84D481-F557-BE2A-F68D-73853656C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9" name="Freeform 582">
                <a:extLst>
                  <a:ext uri="{FF2B5EF4-FFF2-40B4-BE49-F238E27FC236}">
                    <a16:creationId xmlns:a16="http://schemas.microsoft.com/office/drawing/2014/main" id="{7205E647-8D32-66CF-B244-7DCE6999C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19" name="Group 583">
              <a:extLst>
                <a:ext uri="{FF2B5EF4-FFF2-40B4-BE49-F238E27FC236}">
                  <a16:creationId xmlns:a16="http://schemas.microsoft.com/office/drawing/2014/main" id="{73926DC1-9279-DC3D-121B-FF657264B93F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27674" name="Freeform 584">
                <a:extLst>
                  <a:ext uri="{FF2B5EF4-FFF2-40B4-BE49-F238E27FC236}">
                    <a16:creationId xmlns:a16="http://schemas.microsoft.com/office/drawing/2014/main" id="{E821AFC4-7E49-36F2-09B1-F6409F356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5" name="Freeform 585">
                <a:extLst>
                  <a:ext uri="{FF2B5EF4-FFF2-40B4-BE49-F238E27FC236}">
                    <a16:creationId xmlns:a16="http://schemas.microsoft.com/office/drawing/2014/main" id="{B2E97B97-965A-B676-B03D-334360ED4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6" name="Freeform 586">
                <a:extLst>
                  <a:ext uri="{FF2B5EF4-FFF2-40B4-BE49-F238E27FC236}">
                    <a16:creationId xmlns:a16="http://schemas.microsoft.com/office/drawing/2014/main" id="{E0BB9C10-3D8A-6454-27A1-02DED5E063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7" name="Freeform 587">
                <a:extLst>
                  <a:ext uri="{FF2B5EF4-FFF2-40B4-BE49-F238E27FC236}">
                    <a16:creationId xmlns:a16="http://schemas.microsoft.com/office/drawing/2014/main" id="{A18E6764-B973-C923-F060-E78D7DEFB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8" name="Freeform 588">
                <a:extLst>
                  <a:ext uri="{FF2B5EF4-FFF2-40B4-BE49-F238E27FC236}">
                    <a16:creationId xmlns:a16="http://schemas.microsoft.com/office/drawing/2014/main" id="{39C1A495-3A4D-2042-95B4-4DEFA9AEE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9" name="Freeform 589">
                <a:extLst>
                  <a:ext uri="{FF2B5EF4-FFF2-40B4-BE49-F238E27FC236}">
                    <a16:creationId xmlns:a16="http://schemas.microsoft.com/office/drawing/2014/main" id="{B81D4B49-C29E-0C60-D34A-CBBD0952E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0" name="Freeform 590">
                <a:extLst>
                  <a:ext uri="{FF2B5EF4-FFF2-40B4-BE49-F238E27FC236}">
                    <a16:creationId xmlns:a16="http://schemas.microsoft.com/office/drawing/2014/main" id="{CDA80C6C-4DDB-F98D-DB3F-D43C66465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81" name="Freeform 591">
                <a:extLst>
                  <a:ext uri="{FF2B5EF4-FFF2-40B4-BE49-F238E27FC236}">
                    <a16:creationId xmlns:a16="http://schemas.microsoft.com/office/drawing/2014/main" id="{82F8BB63-1509-C798-2F93-83E4161E4B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20" name="Group 592">
              <a:extLst>
                <a:ext uri="{FF2B5EF4-FFF2-40B4-BE49-F238E27FC236}">
                  <a16:creationId xmlns:a16="http://schemas.microsoft.com/office/drawing/2014/main" id="{2FAF888E-3BC3-6DB0-E97A-7A0E4EBC13D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27666" name="Freeform 593">
                <a:extLst>
                  <a:ext uri="{FF2B5EF4-FFF2-40B4-BE49-F238E27FC236}">
                    <a16:creationId xmlns:a16="http://schemas.microsoft.com/office/drawing/2014/main" id="{7A40B2E6-CEA6-90FC-1989-19A91900E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7" name="Freeform 594">
                <a:extLst>
                  <a:ext uri="{FF2B5EF4-FFF2-40B4-BE49-F238E27FC236}">
                    <a16:creationId xmlns:a16="http://schemas.microsoft.com/office/drawing/2014/main" id="{A1B56A0C-8ECB-DC52-C4D4-54C1DDD9F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8" name="Freeform 595">
                <a:extLst>
                  <a:ext uri="{FF2B5EF4-FFF2-40B4-BE49-F238E27FC236}">
                    <a16:creationId xmlns:a16="http://schemas.microsoft.com/office/drawing/2014/main" id="{1A604F79-29A3-E243-FB64-A441F7B85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9" name="Freeform 596">
                <a:extLst>
                  <a:ext uri="{FF2B5EF4-FFF2-40B4-BE49-F238E27FC236}">
                    <a16:creationId xmlns:a16="http://schemas.microsoft.com/office/drawing/2014/main" id="{EFDAF673-B1F5-4AE7-0A8C-3F2239353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0" name="Freeform 597">
                <a:extLst>
                  <a:ext uri="{FF2B5EF4-FFF2-40B4-BE49-F238E27FC236}">
                    <a16:creationId xmlns:a16="http://schemas.microsoft.com/office/drawing/2014/main" id="{0516E33C-ECE3-6294-25D3-2548F221C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1" name="Freeform 598">
                <a:extLst>
                  <a:ext uri="{FF2B5EF4-FFF2-40B4-BE49-F238E27FC236}">
                    <a16:creationId xmlns:a16="http://schemas.microsoft.com/office/drawing/2014/main" id="{8EA34925-823F-B488-1A21-69A582F23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2" name="Freeform 599">
                <a:extLst>
                  <a:ext uri="{FF2B5EF4-FFF2-40B4-BE49-F238E27FC236}">
                    <a16:creationId xmlns:a16="http://schemas.microsoft.com/office/drawing/2014/main" id="{94171F5C-D525-45F6-5F4F-31D739694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73" name="Freeform 600">
                <a:extLst>
                  <a:ext uri="{FF2B5EF4-FFF2-40B4-BE49-F238E27FC236}">
                    <a16:creationId xmlns:a16="http://schemas.microsoft.com/office/drawing/2014/main" id="{F479A80A-5020-D8D0-E710-E14A7C79F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21" name="Group 601">
              <a:extLst>
                <a:ext uri="{FF2B5EF4-FFF2-40B4-BE49-F238E27FC236}">
                  <a16:creationId xmlns:a16="http://schemas.microsoft.com/office/drawing/2014/main" id="{651B9272-CD0A-EBA8-4DCC-9A19D2E1C11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27658" name="Freeform 602">
                <a:extLst>
                  <a:ext uri="{FF2B5EF4-FFF2-40B4-BE49-F238E27FC236}">
                    <a16:creationId xmlns:a16="http://schemas.microsoft.com/office/drawing/2014/main" id="{9D308860-EE68-AF14-E22C-2F20731FC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9" name="Freeform 603">
                <a:extLst>
                  <a:ext uri="{FF2B5EF4-FFF2-40B4-BE49-F238E27FC236}">
                    <a16:creationId xmlns:a16="http://schemas.microsoft.com/office/drawing/2014/main" id="{9246631F-23A6-A357-719C-10F2AD4FC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0" name="Freeform 604">
                <a:extLst>
                  <a:ext uri="{FF2B5EF4-FFF2-40B4-BE49-F238E27FC236}">
                    <a16:creationId xmlns:a16="http://schemas.microsoft.com/office/drawing/2014/main" id="{18D1E83D-77A6-2BD2-E029-3C39EE0C7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1" name="Freeform 605">
                <a:extLst>
                  <a:ext uri="{FF2B5EF4-FFF2-40B4-BE49-F238E27FC236}">
                    <a16:creationId xmlns:a16="http://schemas.microsoft.com/office/drawing/2014/main" id="{7952255E-DF88-94F3-2BD2-68D55DC3FB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2" name="Freeform 606">
                <a:extLst>
                  <a:ext uri="{FF2B5EF4-FFF2-40B4-BE49-F238E27FC236}">
                    <a16:creationId xmlns:a16="http://schemas.microsoft.com/office/drawing/2014/main" id="{1EE2E0E6-0608-43E5-DFBB-EDE605D41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3" name="Freeform 607">
                <a:extLst>
                  <a:ext uri="{FF2B5EF4-FFF2-40B4-BE49-F238E27FC236}">
                    <a16:creationId xmlns:a16="http://schemas.microsoft.com/office/drawing/2014/main" id="{D2BDD22F-3FB1-F633-949A-3CB27188A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4" name="Freeform 608">
                <a:extLst>
                  <a:ext uri="{FF2B5EF4-FFF2-40B4-BE49-F238E27FC236}">
                    <a16:creationId xmlns:a16="http://schemas.microsoft.com/office/drawing/2014/main" id="{94216637-24BD-652D-5948-1D00C5BF6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65" name="Freeform 609">
                <a:extLst>
                  <a:ext uri="{FF2B5EF4-FFF2-40B4-BE49-F238E27FC236}">
                    <a16:creationId xmlns:a16="http://schemas.microsoft.com/office/drawing/2014/main" id="{2ED3567D-DFED-FF4A-4F6F-32A752256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22" name="Group 610">
              <a:extLst>
                <a:ext uri="{FF2B5EF4-FFF2-40B4-BE49-F238E27FC236}">
                  <a16:creationId xmlns:a16="http://schemas.microsoft.com/office/drawing/2014/main" id="{38068331-23A7-5F27-60CB-E1CCA8BD2C20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27650" name="Freeform 611">
                <a:extLst>
                  <a:ext uri="{FF2B5EF4-FFF2-40B4-BE49-F238E27FC236}">
                    <a16:creationId xmlns:a16="http://schemas.microsoft.com/office/drawing/2014/main" id="{54CDC299-553D-C4BC-3C61-B11AFFEA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1" name="Freeform 612">
                <a:extLst>
                  <a:ext uri="{FF2B5EF4-FFF2-40B4-BE49-F238E27FC236}">
                    <a16:creationId xmlns:a16="http://schemas.microsoft.com/office/drawing/2014/main" id="{465D88C3-3DDE-3CAA-699F-E71248A817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2" name="Freeform 613">
                <a:extLst>
                  <a:ext uri="{FF2B5EF4-FFF2-40B4-BE49-F238E27FC236}">
                    <a16:creationId xmlns:a16="http://schemas.microsoft.com/office/drawing/2014/main" id="{6CD8FDE9-FB7C-4973-0E82-4A5A4FC8B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3" name="Freeform 614">
                <a:extLst>
                  <a:ext uri="{FF2B5EF4-FFF2-40B4-BE49-F238E27FC236}">
                    <a16:creationId xmlns:a16="http://schemas.microsoft.com/office/drawing/2014/main" id="{548805EB-29C7-0D2E-9EB1-DD3C372DB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4" name="Freeform 615">
                <a:extLst>
                  <a:ext uri="{FF2B5EF4-FFF2-40B4-BE49-F238E27FC236}">
                    <a16:creationId xmlns:a16="http://schemas.microsoft.com/office/drawing/2014/main" id="{AADA9C86-0D17-468A-F87B-F746ADC2C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5" name="Freeform 616">
                <a:extLst>
                  <a:ext uri="{FF2B5EF4-FFF2-40B4-BE49-F238E27FC236}">
                    <a16:creationId xmlns:a16="http://schemas.microsoft.com/office/drawing/2014/main" id="{07F6F7E2-C1EF-92A4-58AD-05930610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6" name="Freeform 617">
                <a:extLst>
                  <a:ext uri="{FF2B5EF4-FFF2-40B4-BE49-F238E27FC236}">
                    <a16:creationId xmlns:a16="http://schemas.microsoft.com/office/drawing/2014/main" id="{D55E2252-B504-65D8-BF26-C992D54F4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57" name="Freeform 618">
                <a:extLst>
                  <a:ext uri="{FF2B5EF4-FFF2-40B4-BE49-F238E27FC236}">
                    <a16:creationId xmlns:a16="http://schemas.microsoft.com/office/drawing/2014/main" id="{0B80996B-83DF-1029-40DB-42BB8CF4A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23" name="Group 619">
              <a:extLst>
                <a:ext uri="{FF2B5EF4-FFF2-40B4-BE49-F238E27FC236}">
                  <a16:creationId xmlns:a16="http://schemas.microsoft.com/office/drawing/2014/main" id="{BE67BF46-990E-A825-1B3E-08E945FDE0B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27642" name="Freeform 620">
                <a:extLst>
                  <a:ext uri="{FF2B5EF4-FFF2-40B4-BE49-F238E27FC236}">
                    <a16:creationId xmlns:a16="http://schemas.microsoft.com/office/drawing/2014/main" id="{24E96C8D-E9CE-6C37-EB0B-CCA4B96F7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3" name="Freeform 621">
                <a:extLst>
                  <a:ext uri="{FF2B5EF4-FFF2-40B4-BE49-F238E27FC236}">
                    <a16:creationId xmlns:a16="http://schemas.microsoft.com/office/drawing/2014/main" id="{6ADB1851-436D-F40A-F7A6-C4D28BE09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4" name="Freeform 622">
                <a:extLst>
                  <a:ext uri="{FF2B5EF4-FFF2-40B4-BE49-F238E27FC236}">
                    <a16:creationId xmlns:a16="http://schemas.microsoft.com/office/drawing/2014/main" id="{A314CD43-5012-818F-36EF-F97E739C1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5" name="Freeform 623">
                <a:extLst>
                  <a:ext uri="{FF2B5EF4-FFF2-40B4-BE49-F238E27FC236}">
                    <a16:creationId xmlns:a16="http://schemas.microsoft.com/office/drawing/2014/main" id="{7312F770-99C2-656F-446D-D9C711D5C3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6" name="Freeform 624">
                <a:extLst>
                  <a:ext uri="{FF2B5EF4-FFF2-40B4-BE49-F238E27FC236}">
                    <a16:creationId xmlns:a16="http://schemas.microsoft.com/office/drawing/2014/main" id="{03896ADD-0C77-0ED0-3436-0E7787B0D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7" name="Freeform 625">
                <a:extLst>
                  <a:ext uri="{FF2B5EF4-FFF2-40B4-BE49-F238E27FC236}">
                    <a16:creationId xmlns:a16="http://schemas.microsoft.com/office/drawing/2014/main" id="{2C1B2FAC-17D5-831D-7B57-6F0802B07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8" name="Freeform 626">
                <a:extLst>
                  <a:ext uri="{FF2B5EF4-FFF2-40B4-BE49-F238E27FC236}">
                    <a16:creationId xmlns:a16="http://schemas.microsoft.com/office/drawing/2014/main" id="{21463329-FD53-8FB9-4812-FE8AF2B12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9" name="Freeform 627">
                <a:extLst>
                  <a:ext uri="{FF2B5EF4-FFF2-40B4-BE49-F238E27FC236}">
                    <a16:creationId xmlns:a16="http://schemas.microsoft.com/office/drawing/2014/main" id="{32FC7E62-935A-D59B-2900-4B837706E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24" name="Group 628">
              <a:extLst>
                <a:ext uri="{FF2B5EF4-FFF2-40B4-BE49-F238E27FC236}">
                  <a16:creationId xmlns:a16="http://schemas.microsoft.com/office/drawing/2014/main" id="{A4CE1F04-5308-1832-9DAB-B592E294937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27634" name="Freeform 629">
                <a:extLst>
                  <a:ext uri="{FF2B5EF4-FFF2-40B4-BE49-F238E27FC236}">
                    <a16:creationId xmlns:a16="http://schemas.microsoft.com/office/drawing/2014/main" id="{C6C0E4DC-4C29-4969-C8BE-E328B7712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5" name="Freeform 630">
                <a:extLst>
                  <a:ext uri="{FF2B5EF4-FFF2-40B4-BE49-F238E27FC236}">
                    <a16:creationId xmlns:a16="http://schemas.microsoft.com/office/drawing/2014/main" id="{83D8BBEC-7AAC-FCE4-4A27-37496B9B6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6" name="Freeform 631">
                <a:extLst>
                  <a:ext uri="{FF2B5EF4-FFF2-40B4-BE49-F238E27FC236}">
                    <a16:creationId xmlns:a16="http://schemas.microsoft.com/office/drawing/2014/main" id="{CB1411E0-29FD-1D8C-7537-E39189252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7" name="Freeform 632">
                <a:extLst>
                  <a:ext uri="{FF2B5EF4-FFF2-40B4-BE49-F238E27FC236}">
                    <a16:creationId xmlns:a16="http://schemas.microsoft.com/office/drawing/2014/main" id="{8592D559-071F-547F-0A63-0D81B6B69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8" name="Freeform 633">
                <a:extLst>
                  <a:ext uri="{FF2B5EF4-FFF2-40B4-BE49-F238E27FC236}">
                    <a16:creationId xmlns:a16="http://schemas.microsoft.com/office/drawing/2014/main" id="{F2988872-0F75-B4CD-FE3C-C3EB0A797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9" name="Freeform 634">
                <a:extLst>
                  <a:ext uri="{FF2B5EF4-FFF2-40B4-BE49-F238E27FC236}">
                    <a16:creationId xmlns:a16="http://schemas.microsoft.com/office/drawing/2014/main" id="{4E6E34F7-7DB6-2E29-5D92-E9B81EC80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0" name="Freeform 635">
                <a:extLst>
                  <a:ext uri="{FF2B5EF4-FFF2-40B4-BE49-F238E27FC236}">
                    <a16:creationId xmlns:a16="http://schemas.microsoft.com/office/drawing/2014/main" id="{71E86FC2-BE77-25BE-742B-546ADA82B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41" name="Freeform 636">
                <a:extLst>
                  <a:ext uri="{FF2B5EF4-FFF2-40B4-BE49-F238E27FC236}">
                    <a16:creationId xmlns:a16="http://schemas.microsoft.com/office/drawing/2014/main" id="{B444C4EB-7D68-FDA8-E9F2-4C3440852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625" name="Group 637">
              <a:extLst>
                <a:ext uri="{FF2B5EF4-FFF2-40B4-BE49-F238E27FC236}">
                  <a16:creationId xmlns:a16="http://schemas.microsoft.com/office/drawing/2014/main" id="{5BB90EE5-BD47-C9F5-F697-18376EF2BD01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27626" name="Freeform 638">
                <a:extLst>
                  <a:ext uri="{FF2B5EF4-FFF2-40B4-BE49-F238E27FC236}">
                    <a16:creationId xmlns:a16="http://schemas.microsoft.com/office/drawing/2014/main" id="{93952CF8-FA11-558C-8427-0E53CF43BC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7" name="Freeform 639">
                <a:extLst>
                  <a:ext uri="{FF2B5EF4-FFF2-40B4-BE49-F238E27FC236}">
                    <a16:creationId xmlns:a16="http://schemas.microsoft.com/office/drawing/2014/main" id="{F94B9CF2-A6A5-87A3-3371-FE7F3AA94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8" name="Freeform 640">
                <a:extLst>
                  <a:ext uri="{FF2B5EF4-FFF2-40B4-BE49-F238E27FC236}">
                    <a16:creationId xmlns:a16="http://schemas.microsoft.com/office/drawing/2014/main" id="{0BE5B3DC-BA2B-09F7-C64B-78CAEA6E4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29" name="Freeform 641">
                <a:extLst>
                  <a:ext uri="{FF2B5EF4-FFF2-40B4-BE49-F238E27FC236}">
                    <a16:creationId xmlns:a16="http://schemas.microsoft.com/office/drawing/2014/main" id="{6F60883B-847A-DAEA-6B4D-743B3E213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0" name="Freeform 642">
                <a:extLst>
                  <a:ext uri="{FF2B5EF4-FFF2-40B4-BE49-F238E27FC236}">
                    <a16:creationId xmlns:a16="http://schemas.microsoft.com/office/drawing/2014/main" id="{CD7D1C47-B6EC-BF54-76AD-9B2B76748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1" name="Freeform 643">
                <a:extLst>
                  <a:ext uri="{FF2B5EF4-FFF2-40B4-BE49-F238E27FC236}">
                    <a16:creationId xmlns:a16="http://schemas.microsoft.com/office/drawing/2014/main" id="{1185251C-C0F5-3890-EBB3-8FA3DCCD2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2" name="Freeform 644">
                <a:extLst>
                  <a:ext uri="{FF2B5EF4-FFF2-40B4-BE49-F238E27FC236}">
                    <a16:creationId xmlns:a16="http://schemas.microsoft.com/office/drawing/2014/main" id="{BA4D344F-14AF-6408-3BC4-107E40E31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33" name="Freeform 645">
                <a:extLst>
                  <a:ext uri="{FF2B5EF4-FFF2-40B4-BE49-F238E27FC236}">
                    <a16:creationId xmlns:a16="http://schemas.microsoft.com/office/drawing/2014/main" id="{B239F810-AB2E-4BC0-ED8D-84B735370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4581" name="Freeform 4" descr="Shingle">
            <a:extLst>
              <a:ext uri="{FF2B5EF4-FFF2-40B4-BE49-F238E27FC236}">
                <a16:creationId xmlns:a16="http://schemas.microsoft.com/office/drawing/2014/main" id="{3B1A1CCD-343B-0E4A-F1B7-856827D0B827}"/>
              </a:ext>
            </a:extLst>
          </p:cNvPr>
          <p:cNvSpPr>
            <a:spLocks/>
          </p:cNvSpPr>
          <p:nvPr/>
        </p:nvSpPr>
        <p:spPr bwMode="auto">
          <a:xfrm>
            <a:off x="7010400" y="762000"/>
            <a:ext cx="2362200" cy="1752600"/>
          </a:xfrm>
          <a:custGeom>
            <a:avLst/>
            <a:gdLst>
              <a:gd name="T0" fmla="*/ 0 w 1488"/>
              <a:gd name="T1" fmla="*/ 0 h 1104"/>
              <a:gd name="T2" fmla="*/ 2147483647 w 1488"/>
              <a:gd name="T3" fmla="*/ 2147483647 h 1104"/>
              <a:gd name="T4" fmla="*/ 2147483647 w 1488"/>
              <a:gd name="T5" fmla="*/ 2147483647 h 1104"/>
              <a:gd name="T6" fmla="*/ 0 w 1488"/>
              <a:gd name="T7" fmla="*/ 2147483647 h 1104"/>
              <a:gd name="T8" fmla="*/ 2147483647 w 1488"/>
              <a:gd name="T9" fmla="*/ 2147483647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488" h="1104">
                <a:moveTo>
                  <a:pt x="0" y="0"/>
                </a:moveTo>
                <a:lnTo>
                  <a:pt x="1440" y="96"/>
                </a:lnTo>
                <a:lnTo>
                  <a:pt x="1488" y="1104"/>
                </a:lnTo>
                <a:lnTo>
                  <a:pt x="0" y="48"/>
                </a:lnTo>
                <a:lnTo>
                  <a:pt x="48" y="48"/>
                </a:lnTo>
              </a:path>
            </a:pathLst>
          </a:custGeom>
          <a:pattFill prst="shingle">
            <a:fgClr>
              <a:srgbClr val="FF3300"/>
            </a:fgClr>
            <a:bgClr>
              <a:srgbClr val="B91403"/>
            </a:bgClr>
          </a:patt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2" name="Freeform 2">
            <a:extLst>
              <a:ext uri="{FF2B5EF4-FFF2-40B4-BE49-F238E27FC236}">
                <a16:creationId xmlns:a16="http://schemas.microsoft.com/office/drawing/2014/main" id="{47DA103D-3F3C-69BA-28AF-A5BE96305E49}"/>
              </a:ext>
            </a:extLst>
          </p:cNvPr>
          <p:cNvSpPr>
            <a:spLocks/>
          </p:cNvSpPr>
          <p:nvPr/>
        </p:nvSpPr>
        <p:spPr bwMode="auto">
          <a:xfrm>
            <a:off x="-971550" y="5553075"/>
            <a:ext cx="11055350" cy="1470025"/>
          </a:xfrm>
          <a:custGeom>
            <a:avLst/>
            <a:gdLst>
              <a:gd name="T0" fmla="*/ 2147483647 w 6964"/>
              <a:gd name="T1" fmla="*/ 0 h 926"/>
              <a:gd name="T2" fmla="*/ 2147483647 w 6964"/>
              <a:gd name="T3" fmla="*/ 2147483647 h 926"/>
              <a:gd name="T4" fmla="*/ 2147483647 w 6964"/>
              <a:gd name="T5" fmla="*/ 2147483647 h 926"/>
              <a:gd name="T6" fmla="*/ 2147483647 w 6964"/>
              <a:gd name="T7" fmla="*/ 2147483647 h 926"/>
              <a:gd name="T8" fmla="*/ 2147483647 w 6964"/>
              <a:gd name="T9" fmla="*/ 2147483647 h 926"/>
              <a:gd name="T10" fmla="*/ 2147483647 w 6964"/>
              <a:gd name="T11" fmla="*/ 2147483647 h 926"/>
              <a:gd name="T12" fmla="*/ 2147483647 w 6964"/>
              <a:gd name="T13" fmla="*/ 2147483647 h 926"/>
              <a:gd name="T14" fmla="*/ 2147483647 w 6964"/>
              <a:gd name="T15" fmla="*/ 2147483647 h 926"/>
              <a:gd name="T16" fmla="*/ 2147483647 w 6964"/>
              <a:gd name="T17" fmla="*/ 2147483647 h 926"/>
              <a:gd name="T18" fmla="*/ 2147483647 w 6964"/>
              <a:gd name="T19" fmla="*/ 2147483647 h 9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964" h="926">
                <a:moveTo>
                  <a:pt x="1121" y="0"/>
                </a:moveTo>
                <a:cubicBezTo>
                  <a:pt x="1292" y="8"/>
                  <a:pt x="1814" y="0"/>
                  <a:pt x="2148" y="50"/>
                </a:cubicBezTo>
                <a:cubicBezTo>
                  <a:pt x="2482" y="100"/>
                  <a:pt x="2854" y="260"/>
                  <a:pt x="3125" y="300"/>
                </a:cubicBezTo>
                <a:cubicBezTo>
                  <a:pt x="3396" y="340"/>
                  <a:pt x="3302" y="293"/>
                  <a:pt x="3776" y="292"/>
                </a:cubicBezTo>
                <a:cubicBezTo>
                  <a:pt x="4250" y="291"/>
                  <a:pt x="5510" y="254"/>
                  <a:pt x="5972" y="294"/>
                </a:cubicBezTo>
                <a:cubicBezTo>
                  <a:pt x="6434" y="334"/>
                  <a:pt x="6460" y="438"/>
                  <a:pt x="6548" y="534"/>
                </a:cubicBezTo>
                <a:cubicBezTo>
                  <a:pt x="6636" y="630"/>
                  <a:pt x="6964" y="814"/>
                  <a:pt x="6500" y="870"/>
                </a:cubicBezTo>
                <a:cubicBezTo>
                  <a:pt x="6036" y="926"/>
                  <a:pt x="4759" y="899"/>
                  <a:pt x="3764" y="870"/>
                </a:cubicBezTo>
                <a:cubicBezTo>
                  <a:pt x="2769" y="841"/>
                  <a:pt x="1058" y="818"/>
                  <a:pt x="529" y="693"/>
                </a:cubicBezTo>
                <a:cubicBezTo>
                  <a:pt x="0" y="568"/>
                  <a:pt x="575" y="237"/>
                  <a:pt x="587" y="117"/>
                </a:cubicBezTo>
              </a:path>
            </a:pathLst>
          </a:custGeom>
          <a:gradFill rotWithShape="1">
            <a:gsLst>
              <a:gs pos="0">
                <a:srgbClr val="00A900"/>
              </a:gs>
              <a:gs pos="100000">
                <a:srgbClr val="00FF00">
                  <a:alpha val="39998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3" name="Freeform 6" descr="Oak">
            <a:extLst>
              <a:ext uri="{FF2B5EF4-FFF2-40B4-BE49-F238E27FC236}">
                <a16:creationId xmlns:a16="http://schemas.microsoft.com/office/drawing/2014/main" id="{F32CE28A-2FC3-247E-27D8-2F4D308E71C0}"/>
              </a:ext>
            </a:extLst>
          </p:cNvPr>
          <p:cNvSpPr>
            <a:spLocks/>
          </p:cNvSpPr>
          <p:nvPr/>
        </p:nvSpPr>
        <p:spPr bwMode="auto">
          <a:xfrm>
            <a:off x="4941888" y="2786063"/>
            <a:ext cx="792162" cy="412750"/>
          </a:xfrm>
          <a:custGeom>
            <a:avLst/>
            <a:gdLst>
              <a:gd name="T0" fmla="*/ 2147483647 w 814"/>
              <a:gd name="T1" fmla="*/ 2147483647 h 355"/>
              <a:gd name="T2" fmla="*/ 2147483647 w 814"/>
              <a:gd name="T3" fmla="*/ 0 h 355"/>
              <a:gd name="T4" fmla="*/ 0 w 814"/>
              <a:gd name="T5" fmla="*/ 2147483647 h 355"/>
              <a:gd name="T6" fmla="*/ 2147483647 w 814"/>
              <a:gd name="T7" fmla="*/ 2147483647 h 355"/>
              <a:gd name="T8" fmla="*/ 2147483647 w 814"/>
              <a:gd name="T9" fmla="*/ 2147483647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14" h="355">
                <a:moveTo>
                  <a:pt x="814" y="19"/>
                </a:moveTo>
                <a:lnTo>
                  <a:pt x="17" y="0"/>
                </a:lnTo>
                <a:lnTo>
                  <a:pt x="0" y="342"/>
                </a:lnTo>
                <a:lnTo>
                  <a:pt x="814" y="355"/>
                </a:lnTo>
                <a:lnTo>
                  <a:pt x="814" y="1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4" name="Freeform 7" descr="Oak">
            <a:extLst>
              <a:ext uri="{FF2B5EF4-FFF2-40B4-BE49-F238E27FC236}">
                <a16:creationId xmlns:a16="http://schemas.microsoft.com/office/drawing/2014/main" id="{D8389AED-94B7-9EF3-65EA-C5D8F39FAE2D}"/>
              </a:ext>
            </a:extLst>
          </p:cNvPr>
          <p:cNvSpPr>
            <a:spLocks/>
          </p:cNvSpPr>
          <p:nvPr/>
        </p:nvSpPr>
        <p:spPr bwMode="auto">
          <a:xfrm>
            <a:off x="4941888" y="3175000"/>
            <a:ext cx="796925" cy="582613"/>
          </a:xfrm>
          <a:custGeom>
            <a:avLst/>
            <a:gdLst>
              <a:gd name="T0" fmla="*/ 2147483647 w 820"/>
              <a:gd name="T1" fmla="*/ 2147483647 h 501"/>
              <a:gd name="T2" fmla="*/ 0 w 820"/>
              <a:gd name="T3" fmla="*/ 0 h 501"/>
              <a:gd name="T4" fmla="*/ 2147483647 w 820"/>
              <a:gd name="T5" fmla="*/ 2147483647 h 501"/>
              <a:gd name="T6" fmla="*/ 2147483647 w 820"/>
              <a:gd name="T7" fmla="*/ 2147483647 h 501"/>
              <a:gd name="T8" fmla="*/ 2147483647 w 820"/>
              <a:gd name="T9" fmla="*/ 2147483647 h 5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0" h="501">
                <a:moveTo>
                  <a:pt x="820" y="21"/>
                </a:moveTo>
                <a:lnTo>
                  <a:pt x="0" y="0"/>
                </a:lnTo>
                <a:lnTo>
                  <a:pt x="17" y="468"/>
                </a:lnTo>
                <a:lnTo>
                  <a:pt x="820" y="501"/>
                </a:lnTo>
                <a:lnTo>
                  <a:pt x="820" y="21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5" name="Freeform 8" descr="Oak">
            <a:extLst>
              <a:ext uri="{FF2B5EF4-FFF2-40B4-BE49-F238E27FC236}">
                <a16:creationId xmlns:a16="http://schemas.microsoft.com/office/drawing/2014/main" id="{7EEC1F6F-B057-614A-CDF1-351A44D5B4D6}"/>
              </a:ext>
            </a:extLst>
          </p:cNvPr>
          <p:cNvSpPr>
            <a:spLocks/>
          </p:cNvSpPr>
          <p:nvPr/>
        </p:nvSpPr>
        <p:spPr bwMode="auto">
          <a:xfrm>
            <a:off x="4959350" y="3736975"/>
            <a:ext cx="727075" cy="300038"/>
          </a:xfrm>
          <a:custGeom>
            <a:avLst/>
            <a:gdLst>
              <a:gd name="T0" fmla="*/ 2147483647 w 749"/>
              <a:gd name="T1" fmla="*/ 2147483647 h 257"/>
              <a:gd name="T2" fmla="*/ 0 w 749"/>
              <a:gd name="T3" fmla="*/ 0 h 257"/>
              <a:gd name="T4" fmla="*/ 0 w 749"/>
              <a:gd name="T5" fmla="*/ 2147483647 h 257"/>
              <a:gd name="T6" fmla="*/ 2147483647 w 749"/>
              <a:gd name="T7" fmla="*/ 2147483647 h 257"/>
              <a:gd name="T8" fmla="*/ 2147483647 w 749"/>
              <a:gd name="T9" fmla="*/ 2147483647 h 2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257">
                <a:moveTo>
                  <a:pt x="749" y="17"/>
                </a:moveTo>
                <a:lnTo>
                  <a:pt x="0" y="0"/>
                </a:lnTo>
                <a:lnTo>
                  <a:pt x="0" y="251"/>
                </a:lnTo>
                <a:lnTo>
                  <a:pt x="749" y="257"/>
                </a:lnTo>
                <a:lnTo>
                  <a:pt x="749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6" name="Freeform 9" descr="Oak">
            <a:extLst>
              <a:ext uri="{FF2B5EF4-FFF2-40B4-BE49-F238E27FC236}">
                <a16:creationId xmlns:a16="http://schemas.microsoft.com/office/drawing/2014/main" id="{BA028D2F-0842-3C17-A6DC-F12195BBCB1A}"/>
              </a:ext>
            </a:extLst>
          </p:cNvPr>
          <p:cNvSpPr>
            <a:spLocks/>
          </p:cNvSpPr>
          <p:nvPr/>
        </p:nvSpPr>
        <p:spPr bwMode="auto">
          <a:xfrm>
            <a:off x="4953000" y="4038600"/>
            <a:ext cx="727075" cy="509588"/>
          </a:xfrm>
          <a:custGeom>
            <a:avLst/>
            <a:gdLst>
              <a:gd name="T0" fmla="*/ 2147483647 w 749"/>
              <a:gd name="T1" fmla="*/ 2147483647 h 438"/>
              <a:gd name="T2" fmla="*/ 0 w 749"/>
              <a:gd name="T3" fmla="*/ 0 h 438"/>
              <a:gd name="T4" fmla="*/ 2147483647 w 749"/>
              <a:gd name="T5" fmla="*/ 2147483647 h 438"/>
              <a:gd name="T6" fmla="*/ 2147483647 w 749"/>
              <a:gd name="T7" fmla="*/ 2147483647 h 438"/>
              <a:gd name="T8" fmla="*/ 2147483647 w 749"/>
              <a:gd name="T9" fmla="*/ 2147483647 h 4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438">
                <a:moveTo>
                  <a:pt x="749" y="6"/>
                </a:moveTo>
                <a:lnTo>
                  <a:pt x="0" y="0"/>
                </a:lnTo>
                <a:lnTo>
                  <a:pt x="8" y="417"/>
                </a:lnTo>
                <a:lnTo>
                  <a:pt x="749" y="438"/>
                </a:lnTo>
                <a:lnTo>
                  <a:pt x="749" y="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7" name="Freeform 10" descr="Oak">
            <a:extLst>
              <a:ext uri="{FF2B5EF4-FFF2-40B4-BE49-F238E27FC236}">
                <a16:creationId xmlns:a16="http://schemas.microsoft.com/office/drawing/2014/main" id="{F49E007F-8C15-80C6-7D12-ADEA67C7D970}"/>
              </a:ext>
            </a:extLst>
          </p:cNvPr>
          <p:cNvSpPr>
            <a:spLocks/>
          </p:cNvSpPr>
          <p:nvPr/>
        </p:nvSpPr>
        <p:spPr bwMode="auto">
          <a:xfrm>
            <a:off x="4959350" y="4505325"/>
            <a:ext cx="774700" cy="423863"/>
          </a:xfrm>
          <a:custGeom>
            <a:avLst/>
            <a:gdLst>
              <a:gd name="T0" fmla="*/ 2147483647 w 797"/>
              <a:gd name="T1" fmla="*/ 2147483647 h 365"/>
              <a:gd name="T2" fmla="*/ 0 w 797"/>
              <a:gd name="T3" fmla="*/ 0 h 365"/>
              <a:gd name="T4" fmla="*/ 2147483647 w 797"/>
              <a:gd name="T5" fmla="*/ 2147483647 h 365"/>
              <a:gd name="T6" fmla="*/ 2147483647 w 797"/>
              <a:gd name="T7" fmla="*/ 2147483647 h 365"/>
              <a:gd name="T8" fmla="*/ 2147483647 w 797"/>
              <a:gd name="T9" fmla="*/ 2147483647 h 3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97" h="365">
                <a:moveTo>
                  <a:pt x="797" y="29"/>
                </a:moveTo>
                <a:lnTo>
                  <a:pt x="0" y="0"/>
                </a:lnTo>
                <a:lnTo>
                  <a:pt x="25" y="350"/>
                </a:lnTo>
                <a:lnTo>
                  <a:pt x="797" y="365"/>
                </a:lnTo>
                <a:lnTo>
                  <a:pt x="797" y="2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8" name="Freeform 11" descr="Medium wood">
            <a:extLst>
              <a:ext uri="{FF2B5EF4-FFF2-40B4-BE49-F238E27FC236}">
                <a16:creationId xmlns:a16="http://schemas.microsoft.com/office/drawing/2014/main" id="{0092537D-16CA-96BF-8424-D703B26728A4}"/>
              </a:ext>
            </a:extLst>
          </p:cNvPr>
          <p:cNvSpPr>
            <a:spLocks/>
          </p:cNvSpPr>
          <p:nvPr/>
        </p:nvSpPr>
        <p:spPr bwMode="auto">
          <a:xfrm>
            <a:off x="4800600" y="5822950"/>
            <a:ext cx="4419600" cy="349250"/>
          </a:xfrm>
          <a:custGeom>
            <a:avLst/>
            <a:gdLst>
              <a:gd name="T0" fmla="*/ 2147483647 w 4165"/>
              <a:gd name="T1" fmla="*/ 2147483647 h 300"/>
              <a:gd name="T2" fmla="*/ 2147483647 w 4165"/>
              <a:gd name="T3" fmla="*/ 2147483647 h 300"/>
              <a:gd name="T4" fmla="*/ 2147483647 w 4165"/>
              <a:gd name="T5" fmla="*/ 0 h 300"/>
              <a:gd name="T6" fmla="*/ 0 w 4165"/>
              <a:gd name="T7" fmla="*/ 2147483647 h 300"/>
              <a:gd name="T8" fmla="*/ 2147483647 w 4165"/>
              <a:gd name="T9" fmla="*/ 2147483647 h 300"/>
              <a:gd name="T10" fmla="*/ 2147483647 w 4165"/>
              <a:gd name="T11" fmla="*/ 2147483647 h 3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165" h="300">
                <a:moveTo>
                  <a:pt x="480" y="289"/>
                </a:moveTo>
                <a:lnTo>
                  <a:pt x="4156" y="259"/>
                </a:lnTo>
                <a:lnTo>
                  <a:pt x="4165" y="0"/>
                </a:lnTo>
                <a:lnTo>
                  <a:pt x="0" y="49"/>
                </a:lnTo>
                <a:lnTo>
                  <a:pt x="11" y="300"/>
                </a:lnTo>
                <a:lnTo>
                  <a:pt x="528" y="289"/>
                </a:ln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9" name="Freeform 12">
            <a:extLst>
              <a:ext uri="{FF2B5EF4-FFF2-40B4-BE49-F238E27FC236}">
                <a16:creationId xmlns:a16="http://schemas.microsoft.com/office/drawing/2014/main" id="{49E446D1-41FB-3ABB-51EC-6C15E52423F9}"/>
              </a:ext>
            </a:extLst>
          </p:cNvPr>
          <p:cNvSpPr>
            <a:spLocks/>
          </p:cNvSpPr>
          <p:nvPr/>
        </p:nvSpPr>
        <p:spPr bwMode="auto">
          <a:xfrm>
            <a:off x="5592763" y="5321300"/>
            <a:ext cx="1773237" cy="614363"/>
          </a:xfrm>
          <a:custGeom>
            <a:avLst/>
            <a:gdLst>
              <a:gd name="T0" fmla="*/ 0 w 1824"/>
              <a:gd name="T1" fmla="*/ 2147483647 h 528"/>
              <a:gd name="T2" fmla="*/ 2147483647 w 1824"/>
              <a:gd name="T3" fmla="*/ 0 h 528"/>
              <a:gd name="T4" fmla="*/ 2147483647 w 1824"/>
              <a:gd name="T5" fmla="*/ 2147483647 h 528"/>
              <a:gd name="T6" fmla="*/ 0 w 1824"/>
              <a:gd name="T7" fmla="*/ 2147483647 h 528"/>
              <a:gd name="T8" fmla="*/ 2147483647 w 1824"/>
              <a:gd name="T9" fmla="*/ 2147483647 h 528"/>
              <a:gd name="T10" fmla="*/ 2147483647 w 1824"/>
              <a:gd name="T11" fmla="*/ 2147483647 h 528"/>
              <a:gd name="T12" fmla="*/ 2147483647 w 1824"/>
              <a:gd name="T13" fmla="*/ 2147483647 h 52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24" h="528">
                <a:moveTo>
                  <a:pt x="0" y="480"/>
                </a:moveTo>
                <a:lnTo>
                  <a:pt x="1776" y="0"/>
                </a:lnTo>
                <a:lnTo>
                  <a:pt x="1824" y="480"/>
                </a:lnTo>
                <a:lnTo>
                  <a:pt x="0" y="528"/>
                </a:lnTo>
                <a:lnTo>
                  <a:pt x="96" y="432"/>
                </a:lnTo>
                <a:lnTo>
                  <a:pt x="144" y="432"/>
                </a:lnTo>
                <a:lnTo>
                  <a:pt x="192" y="384"/>
                </a:lnTo>
              </a:path>
            </a:pathLst>
          </a:custGeom>
          <a:gradFill rotWithShape="1">
            <a:gsLst>
              <a:gs pos="0">
                <a:srgbClr val="C4DAC8"/>
              </a:gs>
              <a:gs pos="100000">
                <a:srgbClr val="95A698"/>
              </a:gs>
            </a:gsLst>
            <a:lin ang="189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0" name="Freeform 13" descr="Oak">
            <a:extLst>
              <a:ext uri="{FF2B5EF4-FFF2-40B4-BE49-F238E27FC236}">
                <a16:creationId xmlns:a16="http://schemas.microsoft.com/office/drawing/2014/main" id="{0C1A67B5-18DB-8BBA-2AA7-A81871723EF5}"/>
              </a:ext>
            </a:extLst>
          </p:cNvPr>
          <p:cNvSpPr>
            <a:spLocks/>
          </p:cNvSpPr>
          <p:nvPr/>
        </p:nvSpPr>
        <p:spPr bwMode="auto">
          <a:xfrm>
            <a:off x="5592763" y="2863850"/>
            <a:ext cx="1697037" cy="3014663"/>
          </a:xfrm>
          <a:custGeom>
            <a:avLst/>
            <a:gdLst>
              <a:gd name="T0" fmla="*/ 2147483647 w 1746"/>
              <a:gd name="T1" fmla="*/ 0 h 2592"/>
              <a:gd name="T2" fmla="*/ 2147483647 w 1746"/>
              <a:gd name="T3" fmla="*/ 2147483647 h 2592"/>
              <a:gd name="T4" fmla="*/ 2147483647 w 1746"/>
              <a:gd name="T5" fmla="*/ 2147483647 h 2592"/>
              <a:gd name="T6" fmla="*/ 0 w 1746"/>
              <a:gd name="T7" fmla="*/ 2147483647 h 2592"/>
              <a:gd name="T8" fmla="*/ 2147483647 w 1746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46" h="2592">
                <a:moveTo>
                  <a:pt x="192" y="0"/>
                </a:moveTo>
                <a:lnTo>
                  <a:pt x="1680" y="96"/>
                </a:lnTo>
                <a:lnTo>
                  <a:pt x="1746" y="2120"/>
                </a:lnTo>
                <a:lnTo>
                  <a:pt x="0" y="2592"/>
                </a:lnTo>
                <a:lnTo>
                  <a:pt x="19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1" name="Freeform 14" descr="Medium wood">
            <a:extLst>
              <a:ext uri="{FF2B5EF4-FFF2-40B4-BE49-F238E27FC236}">
                <a16:creationId xmlns:a16="http://schemas.microsoft.com/office/drawing/2014/main" id="{628BB6F2-9812-56AF-3975-490AAF309E23}"/>
              </a:ext>
            </a:extLst>
          </p:cNvPr>
          <p:cNvSpPr>
            <a:spLocks/>
          </p:cNvSpPr>
          <p:nvPr/>
        </p:nvSpPr>
        <p:spPr bwMode="auto">
          <a:xfrm>
            <a:off x="5638800" y="2971800"/>
            <a:ext cx="1684338" cy="2797175"/>
          </a:xfrm>
          <a:custGeom>
            <a:avLst/>
            <a:gdLst>
              <a:gd name="T0" fmla="*/ 2147483647 w 1061"/>
              <a:gd name="T1" fmla="*/ 0 h 1762"/>
              <a:gd name="T2" fmla="*/ 2147483647 w 1061"/>
              <a:gd name="T3" fmla="*/ 2147483647 h 1762"/>
              <a:gd name="T4" fmla="*/ 2147483647 w 1061"/>
              <a:gd name="T5" fmla="*/ 2147483647 h 1762"/>
              <a:gd name="T6" fmla="*/ 0 w 1061"/>
              <a:gd name="T7" fmla="*/ 2147483647 h 1762"/>
              <a:gd name="T8" fmla="*/ 2147483647 w 1061"/>
              <a:gd name="T9" fmla="*/ 0 h 17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61" h="1762">
                <a:moveTo>
                  <a:pt x="109" y="0"/>
                </a:moveTo>
                <a:lnTo>
                  <a:pt x="1011" y="50"/>
                </a:lnTo>
                <a:lnTo>
                  <a:pt x="1061" y="1745"/>
                </a:lnTo>
                <a:lnTo>
                  <a:pt x="0" y="1762"/>
                </a:lnTo>
                <a:lnTo>
                  <a:pt x="109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2" name="Freeform 15" descr="Oak">
            <a:extLst>
              <a:ext uri="{FF2B5EF4-FFF2-40B4-BE49-F238E27FC236}">
                <a16:creationId xmlns:a16="http://schemas.microsoft.com/office/drawing/2014/main" id="{21B7D0D0-CBF1-B2CA-ADAD-BF1A33CDDCE5}"/>
              </a:ext>
            </a:extLst>
          </p:cNvPr>
          <p:cNvSpPr>
            <a:spLocks/>
          </p:cNvSpPr>
          <p:nvPr/>
        </p:nvSpPr>
        <p:spPr bwMode="auto">
          <a:xfrm>
            <a:off x="7366000" y="5656263"/>
            <a:ext cx="1771650" cy="222250"/>
          </a:xfrm>
          <a:custGeom>
            <a:avLst/>
            <a:gdLst>
              <a:gd name="T0" fmla="*/ 0 w 1824"/>
              <a:gd name="T1" fmla="*/ 0 h 192"/>
              <a:gd name="T2" fmla="*/ 2147483647 w 1824"/>
              <a:gd name="T3" fmla="*/ 0 h 192"/>
              <a:gd name="T4" fmla="*/ 2147483647 w 1824"/>
              <a:gd name="T5" fmla="*/ 0 h 192"/>
              <a:gd name="T6" fmla="*/ 2147483647 w 1824"/>
              <a:gd name="T7" fmla="*/ 2147483647 h 192"/>
              <a:gd name="T8" fmla="*/ 0 w 1824"/>
              <a:gd name="T9" fmla="*/ 2147483647 h 192"/>
              <a:gd name="T10" fmla="*/ 0 w 1824"/>
              <a:gd name="T11" fmla="*/ 0 h 1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24" h="192">
                <a:moveTo>
                  <a:pt x="0" y="0"/>
                </a:moveTo>
                <a:lnTo>
                  <a:pt x="1728" y="0"/>
                </a:lnTo>
                <a:lnTo>
                  <a:pt x="1824" y="0"/>
                </a:lnTo>
                <a:lnTo>
                  <a:pt x="1824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3" name="Freeform 16" descr="Oak">
            <a:extLst>
              <a:ext uri="{FF2B5EF4-FFF2-40B4-BE49-F238E27FC236}">
                <a16:creationId xmlns:a16="http://schemas.microsoft.com/office/drawing/2014/main" id="{CE061479-542D-C0E1-DE46-DD10EEB4470E}"/>
              </a:ext>
            </a:extLst>
          </p:cNvPr>
          <p:cNvSpPr>
            <a:spLocks/>
          </p:cNvSpPr>
          <p:nvPr/>
        </p:nvSpPr>
        <p:spPr bwMode="auto">
          <a:xfrm>
            <a:off x="7345363" y="5321300"/>
            <a:ext cx="1792287" cy="339725"/>
          </a:xfrm>
          <a:custGeom>
            <a:avLst/>
            <a:gdLst>
              <a:gd name="T0" fmla="*/ 2147483647 w 1845"/>
              <a:gd name="T1" fmla="*/ 0 h 292"/>
              <a:gd name="T2" fmla="*/ 2147483647 w 1845"/>
              <a:gd name="T3" fmla="*/ 2147483647 h 292"/>
              <a:gd name="T4" fmla="*/ 2147483647 w 1845"/>
              <a:gd name="T5" fmla="*/ 2147483647 h 292"/>
              <a:gd name="T6" fmla="*/ 0 w 1845"/>
              <a:gd name="T7" fmla="*/ 2147483647 h 292"/>
              <a:gd name="T8" fmla="*/ 2147483647 w 1845"/>
              <a:gd name="T9" fmla="*/ 0 h 2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292">
                <a:moveTo>
                  <a:pt x="21" y="0"/>
                </a:moveTo>
                <a:lnTo>
                  <a:pt x="1845" y="48"/>
                </a:lnTo>
                <a:lnTo>
                  <a:pt x="1845" y="288"/>
                </a:lnTo>
                <a:lnTo>
                  <a:pt x="0" y="292"/>
                </a:lnTo>
                <a:lnTo>
                  <a:pt x="21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4" name="Freeform 17" descr="Oak">
            <a:extLst>
              <a:ext uri="{FF2B5EF4-FFF2-40B4-BE49-F238E27FC236}">
                <a16:creationId xmlns:a16="http://schemas.microsoft.com/office/drawing/2014/main" id="{685258B5-F738-8C6E-3632-3053024D009A}"/>
              </a:ext>
            </a:extLst>
          </p:cNvPr>
          <p:cNvSpPr>
            <a:spLocks/>
          </p:cNvSpPr>
          <p:nvPr/>
        </p:nvSpPr>
        <p:spPr bwMode="auto">
          <a:xfrm>
            <a:off x="7318375" y="4762500"/>
            <a:ext cx="1816100" cy="606425"/>
          </a:xfrm>
          <a:custGeom>
            <a:avLst/>
            <a:gdLst>
              <a:gd name="T0" fmla="*/ 0 w 1869"/>
              <a:gd name="T1" fmla="*/ 2147483647 h 522"/>
              <a:gd name="T2" fmla="*/ 2147483647 w 1869"/>
              <a:gd name="T3" fmla="*/ 2147483647 h 522"/>
              <a:gd name="T4" fmla="*/ 2147483647 w 1869"/>
              <a:gd name="T5" fmla="*/ 2147483647 h 522"/>
              <a:gd name="T6" fmla="*/ 2147483647 w 1869"/>
              <a:gd name="T7" fmla="*/ 2147483647 h 522"/>
              <a:gd name="T8" fmla="*/ 2147483647 w 1869"/>
              <a:gd name="T9" fmla="*/ 2147483647 h 522"/>
              <a:gd name="T10" fmla="*/ 2147483647 w 1869"/>
              <a:gd name="T11" fmla="*/ 2147483647 h 522"/>
              <a:gd name="T12" fmla="*/ 2147483647 w 1869"/>
              <a:gd name="T13" fmla="*/ 2147483647 h 5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69" h="522">
                <a:moveTo>
                  <a:pt x="0" y="11"/>
                </a:moveTo>
                <a:cubicBezTo>
                  <a:pt x="32" y="0"/>
                  <a:pt x="16" y="3"/>
                  <a:pt x="48" y="3"/>
                </a:cubicBezTo>
                <a:lnTo>
                  <a:pt x="1869" y="33"/>
                </a:lnTo>
                <a:lnTo>
                  <a:pt x="1858" y="522"/>
                </a:lnTo>
                <a:lnTo>
                  <a:pt x="45" y="465"/>
                </a:lnTo>
                <a:lnTo>
                  <a:pt x="48" y="59"/>
                </a:lnTo>
                <a:lnTo>
                  <a:pt x="40" y="1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5" name="Freeform 18" descr="Oak">
            <a:extLst>
              <a:ext uri="{FF2B5EF4-FFF2-40B4-BE49-F238E27FC236}">
                <a16:creationId xmlns:a16="http://schemas.microsoft.com/office/drawing/2014/main" id="{9709097B-C0AE-C233-9509-B9D6885CC544}"/>
              </a:ext>
            </a:extLst>
          </p:cNvPr>
          <p:cNvSpPr>
            <a:spLocks/>
          </p:cNvSpPr>
          <p:nvPr/>
        </p:nvSpPr>
        <p:spPr bwMode="auto">
          <a:xfrm>
            <a:off x="7318375" y="4148138"/>
            <a:ext cx="1819275" cy="6699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6" name="Freeform 19" descr="Oak">
            <a:extLst>
              <a:ext uri="{FF2B5EF4-FFF2-40B4-BE49-F238E27FC236}">
                <a16:creationId xmlns:a16="http://schemas.microsoft.com/office/drawing/2014/main" id="{3B8CC914-8D05-8F45-AC1D-1C8F6CCDA4DB}"/>
              </a:ext>
            </a:extLst>
          </p:cNvPr>
          <p:cNvSpPr>
            <a:spLocks/>
          </p:cNvSpPr>
          <p:nvPr/>
        </p:nvSpPr>
        <p:spPr bwMode="auto">
          <a:xfrm>
            <a:off x="7343775" y="3813175"/>
            <a:ext cx="1793875" cy="334963"/>
          </a:xfrm>
          <a:custGeom>
            <a:avLst/>
            <a:gdLst>
              <a:gd name="T0" fmla="*/ 2147483647 w 1847"/>
              <a:gd name="T1" fmla="*/ 0 h 288"/>
              <a:gd name="T2" fmla="*/ 0 w 1847"/>
              <a:gd name="T3" fmla="*/ 2147483647 h 288"/>
              <a:gd name="T4" fmla="*/ 0 w 1847"/>
              <a:gd name="T5" fmla="*/ 2147483647 h 288"/>
              <a:gd name="T6" fmla="*/ 2147483647 w 1847"/>
              <a:gd name="T7" fmla="*/ 2147483647 h 288"/>
              <a:gd name="T8" fmla="*/ 2147483647 w 1847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7" h="288">
                <a:moveTo>
                  <a:pt x="1847" y="0"/>
                </a:moveTo>
                <a:lnTo>
                  <a:pt x="0" y="2"/>
                </a:lnTo>
                <a:lnTo>
                  <a:pt x="0" y="286"/>
                </a:lnTo>
                <a:lnTo>
                  <a:pt x="1847" y="288"/>
                </a:lnTo>
                <a:lnTo>
                  <a:pt x="184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7" name="Freeform 20" descr="Oak">
            <a:extLst>
              <a:ext uri="{FF2B5EF4-FFF2-40B4-BE49-F238E27FC236}">
                <a16:creationId xmlns:a16="http://schemas.microsoft.com/office/drawing/2014/main" id="{866C39DA-E7CD-475F-4C7F-6C4551600F77}"/>
              </a:ext>
            </a:extLst>
          </p:cNvPr>
          <p:cNvSpPr>
            <a:spLocks/>
          </p:cNvSpPr>
          <p:nvPr/>
        </p:nvSpPr>
        <p:spPr bwMode="auto">
          <a:xfrm>
            <a:off x="7335838" y="3252788"/>
            <a:ext cx="1801812" cy="560387"/>
          </a:xfrm>
          <a:custGeom>
            <a:avLst/>
            <a:gdLst>
              <a:gd name="T0" fmla="*/ 2147483647 w 1855"/>
              <a:gd name="T1" fmla="*/ 2147483647 h 482"/>
              <a:gd name="T2" fmla="*/ 0 w 1855"/>
              <a:gd name="T3" fmla="*/ 0 h 482"/>
              <a:gd name="T4" fmla="*/ 0 w 1855"/>
              <a:gd name="T5" fmla="*/ 2147483647 h 482"/>
              <a:gd name="T6" fmla="*/ 2147483647 w 1855"/>
              <a:gd name="T7" fmla="*/ 2147483647 h 482"/>
              <a:gd name="T8" fmla="*/ 2147483647 w 1855"/>
              <a:gd name="T9" fmla="*/ 2147483647 h 4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55" h="482">
                <a:moveTo>
                  <a:pt x="1855" y="50"/>
                </a:moveTo>
                <a:lnTo>
                  <a:pt x="0" y="0"/>
                </a:lnTo>
                <a:lnTo>
                  <a:pt x="0" y="467"/>
                </a:lnTo>
                <a:lnTo>
                  <a:pt x="1855" y="482"/>
                </a:lnTo>
                <a:lnTo>
                  <a:pt x="1855" y="5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8" name="Freeform 21" descr="Oak">
            <a:extLst>
              <a:ext uri="{FF2B5EF4-FFF2-40B4-BE49-F238E27FC236}">
                <a16:creationId xmlns:a16="http://schemas.microsoft.com/office/drawing/2014/main" id="{7A3610EA-DFA7-78D5-33FB-9AF1FD5283C8}"/>
              </a:ext>
            </a:extLst>
          </p:cNvPr>
          <p:cNvSpPr>
            <a:spLocks/>
          </p:cNvSpPr>
          <p:nvPr/>
        </p:nvSpPr>
        <p:spPr bwMode="auto">
          <a:xfrm>
            <a:off x="7318375" y="2974975"/>
            <a:ext cx="1819275" cy="334963"/>
          </a:xfrm>
          <a:custGeom>
            <a:avLst/>
            <a:gdLst>
              <a:gd name="T0" fmla="*/ 2147483647 w 1872"/>
              <a:gd name="T1" fmla="*/ 2147483647 h 288"/>
              <a:gd name="T2" fmla="*/ 0 w 1872"/>
              <a:gd name="T3" fmla="*/ 0 h 288"/>
              <a:gd name="T4" fmla="*/ 0 w 1872"/>
              <a:gd name="T5" fmla="*/ 2147483647 h 288"/>
              <a:gd name="T6" fmla="*/ 2147483647 w 1872"/>
              <a:gd name="T7" fmla="*/ 2147483647 h 288"/>
              <a:gd name="T8" fmla="*/ 2147483647 w 1872"/>
              <a:gd name="T9" fmla="*/ 2147483647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288">
                <a:moveTo>
                  <a:pt x="1872" y="96"/>
                </a:moveTo>
                <a:lnTo>
                  <a:pt x="0" y="0"/>
                </a:lnTo>
                <a:lnTo>
                  <a:pt x="0" y="240"/>
                </a:lnTo>
                <a:lnTo>
                  <a:pt x="1872" y="288"/>
                </a:lnTo>
                <a:lnTo>
                  <a:pt x="1872" y="9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99" name="Freeform 22" descr="Oak">
            <a:extLst>
              <a:ext uri="{FF2B5EF4-FFF2-40B4-BE49-F238E27FC236}">
                <a16:creationId xmlns:a16="http://schemas.microsoft.com/office/drawing/2014/main" id="{5D0BC86E-BF60-9906-434D-9A99E909AF15}"/>
              </a:ext>
            </a:extLst>
          </p:cNvPr>
          <p:cNvSpPr>
            <a:spLocks/>
          </p:cNvSpPr>
          <p:nvPr/>
        </p:nvSpPr>
        <p:spPr bwMode="auto">
          <a:xfrm>
            <a:off x="4940300" y="2417763"/>
            <a:ext cx="4197350" cy="669925"/>
          </a:xfrm>
          <a:custGeom>
            <a:avLst/>
            <a:gdLst>
              <a:gd name="T0" fmla="*/ 2147483647 w 4320"/>
              <a:gd name="T1" fmla="*/ 2147483647 h 576"/>
              <a:gd name="T2" fmla="*/ 0 w 4320"/>
              <a:gd name="T3" fmla="*/ 0 h 576"/>
              <a:gd name="T4" fmla="*/ 2147483647 w 4320"/>
              <a:gd name="T5" fmla="*/ 2147483647 h 576"/>
              <a:gd name="T6" fmla="*/ 2147483647 w 4320"/>
              <a:gd name="T7" fmla="*/ 2147483647 h 576"/>
              <a:gd name="T8" fmla="*/ 2147483647 w 4320"/>
              <a:gd name="T9" fmla="*/ 2147483647 h 576"/>
              <a:gd name="T10" fmla="*/ 2147483647 w 4320"/>
              <a:gd name="T11" fmla="*/ 2147483647 h 57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0" h="576">
                <a:moveTo>
                  <a:pt x="4320" y="288"/>
                </a:moveTo>
                <a:lnTo>
                  <a:pt x="0" y="0"/>
                </a:lnTo>
                <a:lnTo>
                  <a:pt x="10" y="334"/>
                </a:lnTo>
                <a:lnTo>
                  <a:pt x="816" y="384"/>
                </a:lnTo>
                <a:lnTo>
                  <a:pt x="4320" y="576"/>
                </a:lnTo>
                <a:lnTo>
                  <a:pt x="4320" y="28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0" name="Freeform 23" descr="Oak">
            <a:extLst>
              <a:ext uri="{FF2B5EF4-FFF2-40B4-BE49-F238E27FC236}">
                <a16:creationId xmlns:a16="http://schemas.microsoft.com/office/drawing/2014/main" id="{1AB151C5-8BDA-F613-AADC-2EF92AF91A71}"/>
              </a:ext>
            </a:extLst>
          </p:cNvPr>
          <p:cNvSpPr>
            <a:spLocks/>
          </p:cNvSpPr>
          <p:nvPr/>
        </p:nvSpPr>
        <p:spPr bwMode="auto">
          <a:xfrm>
            <a:off x="4987925" y="2206625"/>
            <a:ext cx="4149725" cy="546100"/>
          </a:xfrm>
          <a:custGeom>
            <a:avLst/>
            <a:gdLst>
              <a:gd name="T0" fmla="*/ 2147483647 w 4272"/>
              <a:gd name="T1" fmla="*/ 2147483647 h 469"/>
              <a:gd name="T2" fmla="*/ 2147483647 w 4272"/>
              <a:gd name="T3" fmla="*/ 0 h 469"/>
              <a:gd name="T4" fmla="*/ 0 w 4272"/>
              <a:gd name="T5" fmla="*/ 2147483647 h 469"/>
              <a:gd name="T6" fmla="*/ 2147483647 w 4272"/>
              <a:gd name="T7" fmla="*/ 2147483647 h 469"/>
              <a:gd name="T8" fmla="*/ 2147483647 w 4272"/>
              <a:gd name="T9" fmla="*/ 2147483647 h 469"/>
              <a:gd name="T10" fmla="*/ 2147483647 w 4272"/>
              <a:gd name="T11" fmla="*/ 2147483647 h 4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272" h="469">
                <a:moveTo>
                  <a:pt x="3840" y="229"/>
                </a:moveTo>
                <a:lnTo>
                  <a:pt x="155" y="0"/>
                </a:lnTo>
                <a:lnTo>
                  <a:pt x="0" y="181"/>
                </a:lnTo>
                <a:lnTo>
                  <a:pt x="4272" y="469"/>
                </a:lnTo>
                <a:lnTo>
                  <a:pt x="3960" y="227"/>
                </a:lnTo>
                <a:lnTo>
                  <a:pt x="3792" y="22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1" name="Freeform 24" descr="Oak">
            <a:extLst>
              <a:ext uri="{FF2B5EF4-FFF2-40B4-BE49-F238E27FC236}">
                <a16:creationId xmlns:a16="http://schemas.microsoft.com/office/drawing/2014/main" id="{EE725C65-6E2F-D7EB-4254-61684713ABDB}"/>
              </a:ext>
            </a:extLst>
          </p:cNvPr>
          <p:cNvSpPr>
            <a:spLocks/>
          </p:cNvSpPr>
          <p:nvPr/>
        </p:nvSpPr>
        <p:spPr bwMode="auto">
          <a:xfrm>
            <a:off x="5127625" y="1803400"/>
            <a:ext cx="3730625" cy="669925"/>
          </a:xfrm>
          <a:custGeom>
            <a:avLst/>
            <a:gdLst>
              <a:gd name="T0" fmla="*/ 2147483647 w 3840"/>
              <a:gd name="T1" fmla="*/ 2147483647 h 576"/>
              <a:gd name="T2" fmla="*/ 2147483647 w 3840"/>
              <a:gd name="T3" fmla="*/ 0 h 576"/>
              <a:gd name="T4" fmla="*/ 0 w 3840"/>
              <a:gd name="T5" fmla="*/ 2147483647 h 576"/>
              <a:gd name="T6" fmla="*/ 2147483647 w 3840"/>
              <a:gd name="T7" fmla="*/ 2147483647 h 576"/>
              <a:gd name="T8" fmla="*/ 2147483647 w 3840"/>
              <a:gd name="T9" fmla="*/ 2147483647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40" h="576">
                <a:moveTo>
                  <a:pt x="3264" y="192"/>
                </a:moveTo>
                <a:lnTo>
                  <a:pt x="384" y="0"/>
                </a:lnTo>
                <a:lnTo>
                  <a:pt x="0" y="336"/>
                </a:lnTo>
                <a:lnTo>
                  <a:pt x="3840" y="576"/>
                </a:lnTo>
                <a:lnTo>
                  <a:pt x="3264" y="1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2" name="Freeform 25" descr="Oak">
            <a:extLst>
              <a:ext uri="{FF2B5EF4-FFF2-40B4-BE49-F238E27FC236}">
                <a16:creationId xmlns:a16="http://schemas.microsoft.com/office/drawing/2014/main" id="{781955E5-FAA9-3459-CA42-2D329903FAD3}"/>
              </a:ext>
            </a:extLst>
          </p:cNvPr>
          <p:cNvSpPr>
            <a:spLocks/>
          </p:cNvSpPr>
          <p:nvPr/>
        </p:nvSpPr>
        <p:spPr bwMode="auto">
          <a:xfrm>
            <a:off x="5638800" y="1524000"/>
            <a:ext cx="2722563" cy="503238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3" name="Freeform 26" descr="Oak">
            <a:extLst>
              <a:ext uri="{FF2B5EF4-FFF2-40B4-BE49-F238E27FC236}">
                <a16:creationId xmlns:a16="http://schemas.microsoft.com/office/drawing/2014/main" id="{2661D86D-09ED-DC39-1CC1-BF695D7C5BD7}"/>
              </a:ext>
            </a:extLst>
          </p:cNvPr>
          <p:cNvSpPr>
            <a:spLocks/>
          </p:cNvSpPr>
          <p:nvPr/>
        </p:nvSpPr>
        <p:spPr bwMode="auto">
          <a:xfrm>
            <a:off x="4965700" y="4879975"/>
            <a:ext cx="668338" cy="465138"/>
          </a:xfrm>
          <a:custGeom>
            <a:avLst/>
            <a:gdLst>
              <a:gd name="T0" fmla="*/ 2147483647 w 421"/>
              <a:gd name="T1" fmla="*/ 2147483647 h 293"/>
              <a:gd name="T2" fmla="*/ 0 w 421"/>
              <a:gd name="T3" fmla="*/ 0 h 293"/>
              <a:gd name="T4" fmla="*/ 2147483647 w 421"/>
              <a:gd name="T5" fmla="*/ 2147483647 h 293"/>
              <a:gd name="T6" fmla="*/ 2147483647 w 421"/>
              <a:gd name="T7" fmla="*/ 2147483647 h 293"/>
              <a:gd name="T8" fmla="*/ 2147483647 w 421"/>
              <a:gd name="T9" fmla="*/ 2147483647 h 2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21" h="293">
                <a:moveTo>
                  <a:pt x="401" y="17"/>
                </a:moveTo>
                <a:lnTo>
                  <a:pt x="0" y="0"/>
                </a:lnTo>
                <a:lnTo>
                  <a:pt x="9" y="217"/>
                </a:lnTo>
                <a:lnTo>
                  <a:pt x="421" y="293"/>
                </a:lnTo>
                <a:lnTo>
                  <a:pt x="401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4" name="Freeform 27" descr="Oak">
            <a:extLst>
              <a:ext uri="{FF2B5EF4-FFF2-40B4-BE49-F238E27FC236}">
                <a16:creationId xmlns:a16="http://schemas.microsoft.com/office/drawing/2014/main" id="{777DDC96-DC58-8E78-177E-180CEB469FA8}"/>
              </a:ext>
            </a:extLst>
          </p:cNvPr>
          <p:cNvSpPr>
            <a:spLocks/>
          </p:cNvSpPr>
          <p:nvPr/>
        </p:nvSpPr>
        <p:spPr bwMode="auto">
          <a:xfrm>
            <a:off x="4987925" y="5208588"/>
            <a:ext cx="604838" cy="3905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5" name="Freeform 28" descr="Oak">
            <a:extLst>
              <a:ext uri="{FF2B5EF4-FFF2-40B4-BE49-F238E27FC236}">
                <a16:creationId xmlns:a16="http://schemas.microsoft.com/office/drawing/2014/main" id="{056D72BE-6220-4B5C-9293-3C7198E5C5CF}"/>
              </a:ext>
            </a:extLst>
          </p:cNvPr>
          <p:cNvSpPr>
            <a:spLocks/>
          </p:cNvSpPr>
          <p:nvPr/>
        </p:nvSpPr>
        <p:spPr bwMode="auto">
          <a:xfrm>
            <a:off x="4987925" y="5543550"/>
            <a:ext cx="604838" cy="392113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6" name="Freeform 29" descr="Medium wood">
            <a:extLst>
              <a:ext uri="{FF2B5EF4-FFF2-40B4-BE49-F238E27FC236}">
                <a16:creationId xmlns:a16="http://schemas.microsoft.com/office/drawing/2014/main" id="{90C84905-2F59-9D36-4C5A-B830A86307B3}"/>
              </a:ext>
            </a:extLst>
          </p:cNvPr>
          <p:cNvSpPr>
            <a:spLocks/>
          </p:cNvSpPr>
          <p:nvPr/>
        </p:nvSpPr>
        <p:spPr bwMode="auto">
          <a:xfrm>
            <a:off x="5546725" y="2808288"/>
            <a:ext cx="1819275" cy="3182937"/>
          </a:xfrm>
          <a:custGeom>
            <a:avLst/>
            <a:gdLst>
              <a:gd name="T0" fmla="*/ 2147483647 w 1872"/>
              <a:gd name="T1" fmla="*/ 2147483647 h 2736"/>
              <a:gd name="T2" fmla="*/ 2147483647 w 1872"/>
              <a:gd name="T3" fmla="*/ 2147483647 h 2736"/>
              <a:gd name="T4" fmla="*/ 2147483647 w 1872"/>
              <a:gd name="T5" fmla="*/ 2147483647 h 2736"/>
              <a:gd name="T6" fmla="*/ 2147483647 w 1872"/>
              <a:gd name="T7" fmla="*/ 2147483647 h 2736"/>
              <a:gd name="T8" fmla="*/ 2147483647 w 1872"/>
              <a:gd name="T9" fmla="*/ 2147483647 h 2736"/>
              <a:gd name="T10" fmla="*/ 2147483647 w 1872"/>
              <a:gd name="T11" fmla="*/ 2147483647 h 2736"/>
              <a:gd name="T12" fmla="*/ 2147483647 w 1872"/>
              <a:gd name="T13" fmla="*/ 0 h 2736"/>
              <a:gd name="T14" fmla="*/ 0 w 1872"/>
              <a:gd name="T15" fmla="*/ 2147483647 h 2736"/>
              <a:gd name="T16" fmla="*/ 2147483647 w 1872"/>
              <a:gd name="T17" fmla="*/ 2147483647 h 27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72" h="2736">
                <a:moveTo>
                  <a:pt x="96" y="2688"/>
                </a:moveTo>
                <a:lnTo>
                  <a:pt x="240" y="96"/>
                </a:lnTo>
                <a:lnTo>
                  <a:pt x="1728" y="192"/>
                </a:lnTo>
                <a:lnTo>
                  <a:pt x="1776" y="2688"/>
                </a:lnTo>
                <a:lnTo>
                  <a:pt x="1872" y="2688"/>
                </a:lnTo>
                <a:lnTo>
                  <a:pt x="1824" y="96"/>
                </a:lnTo>
                <a:lnTo>
                  <a:pt x="144" y="0"/>
                </a:lnTo>
                <a:lnTo>
                  <a:pt x="0" y="2736"/>
                </a:lnTo>
                <a:lnTo>
                  <a:pt x="96" y="2688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7" name="Line 30">
            <a:extLst>
              <a:ext uri="{FF2B5EF4-FFF2-40B4-BE49-F238E27FC236}">
                <a16:creationId xmlns:a16="http://schemas.microsoft.com/office/drawing/2014/main" id="{205C71A3-A133-0247-1886-B40609661C86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2417763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8" name="Freeform 31" descr="Oak">
            <a:extLst>
              <a:ext uri="{FF2B5EF4-FFF2-40B4-BE49-F238E27FC236}">
                <a16:creationId xmlns:a16="http://schemas.microsoft.com/office/drawing/2014/main" id="{72728887-6490-7A7D-B73A-9274158877A3}"/>
              </a:ext>
            </a:extLst>
          </p:cNvPr>
          <p:cNvSpPr>
            <a:spLocks/>
          </p:cNvSpPr>
          <p:nvPr/>
        </p:nvSpPr>
        <p:spPr bwMode="auto">
          <a:xfrm>
            <a:off x="6324600" y="1219200"/>
            <a:ext cx="1752600" cy="533400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09" name="Freeform 32" descr="Medium wood">
            <a:extLst>
              <a:ext uri="{FF2B5EF4-FFF2-40B4-BE49-F238E27FC236}">
                <a16:creationId xmlns:a16="http://schemas.microsoft.com/office/drawing/2014/main" id="{65E5B995-C28E-94B1-4BC8-52D5B963DB99}"/>
              </a:ext>
            </a:extLst>
          </p:cNvPr>
          <p:cNvSpPr>
            <a:spLocks/>
          </p:cNvSpPr>
          <p:nvPr/>
        </p:nvSpPr>
        <p:spPr bwMode="auto">
          <a:xfrm>
            <a:off x="4191000" y="685800"/>
            <a:ext cx="5326063" cy="2332038"/>
          </a:xfrm>
          <a:custGeom>
            <a:avLst/>
            <a:gdLst>
              <a:gd name="T0" fmla="*/ 2147483647 w 3355"/>
              <a:gd name="T1" fmla="*/ 2147483647 h 1469"/>
              <a:gd name="T2" fmla="*/ 2147483647 w 3355"/>
              <a:gd name="T3" fmla="*/ 2147483647 h 1469"/>
              <a:gd name="T4" fmla="*/ 2147483647 w 3355"/>
              <a:gd name="T5" fmla="*/ 2147483647 h 1469"/>
              <a:gd name="T6" fmla="*/ 2147483647 w 3355"/>
              <a:gd name="T7" fmla="*/ 2147483647 h 1469"/>
              <a:gd name="T8" fmla="*/ 2147483647 w 3355"/>
              <a:gd name="T9" fmla="*/ 2147483647 h 1469"/>
              <a:gd name="T10" fmla="*/ 2147483647 w 3355"/>
              <a:gd name="T11" fmla="*/ 2147483647 h 1469"/>
              <a:gd name="T12" fmla="*/ 2147483647 w 3355"/>
              <a:gd name="T13" fmla="*/ 2147483647 h 1469"/>
              <a:gd name="T14" fmla="*/ 2147483647 w 3355"/>
              <a:gd name="T15" fmla="*/ 2147483647 h 1469"/>
              <a:gd name="T16" fmla="*/ 2147483647 w 3355"/>
              <a:gd name="T17" fmla="*/ 2147483647 h 1469"/>
              <a:gd name="T18" fmla="*/ 2147483647 w 3355"/>
              <a:gd name="T19" fmla="*/ 2147483647 h 1469"/>
              <a:gd name="T20" fmla="*/ 2147483647 w 3355"/>
              <a:gd name="T21" fmla="*/ 2147483647 h 1469"/>
              <a:gd name="T22" fmla="*/ 2147483647 w 3355"/>
              <a:gd name="T23" fmla="*/ 2147483647 h 1469"/>
              <a:gd name="T24" fmla="*/ 2147483647 w 3355"/>
              <a:gd name="T25" fmla="*/ 2147483647 h 1469"/>
              <a:gd name="T26" fmla="*/ 2147483647 w 3355"/>
              <a:gd name="T27" fmla="*/ 2147483647 h 1469"/>
              <a:gd name="T28" fmla="*/ 2147483647 w 3355"/>
              <a:gd name="T29" fmla="*/ 2147483647 h 1469"/>
              <a:gd name="T30" fmla="*/ 2147483647 w 3355"/>
              <a:gd name="T31" fmla="*/ 2147483647 h 1469"/>
              <a:gd name="T32" fmla="*/ 2147483647 w 3355"/>
              <a:gd name="T33" fmla="*/ 2147483647 h 1469"/>
              <a:gd name="T34" fmla="*/ 2147483647 w 3355"/>
              <a:gd name="T35" fmla="*/ 2147483647 h 1469"/>
              <a:gd name="T36" fmla="*/ 2147483647 w 3355"/>
              <a:gd name="T37" fmla="*/ 2147483647 h 1469"/>
              <a:gd name="T38" fmla="*/ 2147483647 w 3355"/>
              <a:gd name="T39" fmla="*/ 2147483647 h 1469"/>
              <a:gd name="T40" fmla="*/ 2147483647 w 3355"/>
              <a:gd name="T41" fmla="*/ 2147483647 h 1469"/>
              <a:gd name="T42" fmla="*/ 2147483647 w 3355"/>
              <a:gd name="T43" fmla="*/ 2147483647 h 1469"/>
              <a:gd name="T44" fmla="*/ 2147483647 w 3355"/>
              <a:gd name="T45" fmla="*/ 2147483647 h 1469"/>
              <a:gd name="T46" fmla="*/ 2147483647 w 3355"/>
              <a:gd name="T47" fmla="*/ 2147483647 h 1469"/>
              <a:gd name="T48" fmla="*/ 2147483647 w 3355"/>
              <a:gd name="T49" fmla="*/ 2147483647 h 1469"/>
              <a:gd name="T50" fmla="*/ 2147483647 w 3355"/>
              <a:gd name="T51" fmla="*/ 2147483647 h 1469"/>
              <a:gd name="T52" fmla="*/ 2147483647 w 3355"/>
              <a:gd name="T53" fmla="*/ 2147483647 h 1469"/>
              <a:gd name="T54" fmla="*/ 2147483647 w 3355"/>
              <a:gd name="T55" fmla="*/ 2147483647 h 1469"/>
              <a:gd name="T56" fmla="*/ 2147483647 w 3355"/>
              <a:gd name="T57" fmla="*/ 2147483647 h 1469"/>
              <a:gd name="T58" fmla="*/ 2147483647 w 3355"/>
              <a:gd name="T59" fmla="*/ 2147483647 h 1469"/>
              <a:gd name="T60" fmla="*/ 2147483647 w 3355"/>
              <a:gd name="T61" fmla="*/ 2147483647 h 1469"/>
              <a:gd name="T62" fmla="*/ 2147483647 w 3355"/>
              <a:gd name="T63" fmla="*/ 2147483647 h 1469"/>
              <a:gd name="T64" fmla="*/ 2147483647 w 3355"/>
              <a:gd name="T65" fmla="*/ 2147483647 h 1469"/>
              <a:gd name="T66" fmla="*/ 2147483647 w 3355"/>
              <a:gd name="T67" fmla="*/ 2147483647 h 1469"/>
              <a:gd name="T68" fmla="*/ 2147483647 w 3355"/>
              <a:gd name="T69" fmla="*/ 2147483647 h 1469"/>
              <a:gd name="T70" fmla="*/ 2147483647 w 3355"/>
              <a:gd name="T71" fmla="*/ 2147483647 h 1469"/>
              <a:gd name="T72" fmla="*/ 2147483647 w 3355"/>
              <a:gd name="T73" fmla="*/ 2147483647 h 1469"/>
              <a:gd name="T74" fmla="*/ 2147483647 w 3355"/>
              <a:gd name="T75" fmla="*/ 2147483647 h 1469"/>
              <a:gd name="T76" fmla="*/ 2147483647 w 3355"/>
              <a:gd name="T77" fmla="*/ 2147483647 h 1469"/>
              <a:gd name="T78" fmla="*/ 2147483647 w 3355"/>
              <a:gd name="T79" fmla="*/ 2147483647 h 146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355" h="1469">
                <a:moveTo>
                  <a:pt x="136" y="1216"/>
                </a:moveTo>
                <a:cubicBezTo>
                  <a:pt x="155" y="1198"/>
                  <a:pt x="0" y="1284"/>
                  <a:pt x="250" y="1106"/>
                </a:cubicBezTo>
                <a:cubicBezTo>
                  <a:pt x="501" y="929"/>
                  <a:pt x="1354" y="296"/>
                  <a:pt x="1637" y="148"/>
                </a:cubicBezTo>
                <a:cubicBezTo>
                  <a:pt x="1920" y="0"/>
                  <a:pt x="1709" y="70"/>
                  <a:pt x="1949" y="217"/>
                </a:cubicBezTo>
                <a:cubicBezTo>
                  <a:pt x="2189" y="364"/>
                  <a:pt x="2846" y="856"/>
                  <a:pt x="3076" y="1027"/>
                </a:cubicBezTo>
                <a:cubicBezTo>
                  <a:pt x="3306" y="1198"/>
                  <a:pt x="3299" y="1177"/>
                  <a:pt x="3327" y="1244"/>
                </a:cubicBezTo>
                <a:cubicBezTo>
                  <a:pt x="3355" y="1311"/>
                  <a:pt x="3270" y="1395"/>
                  <a:pt x="3243" y="1427"/>
                </a:cubicBezTo>
                <a:cubicBezTo>
                  <a:pt x="3216" y="1459"/>
                  <a:pt x="3185" y="1441"/>
                  <a:pt x="3168" y="1436"/>
                </a:cubicBezTo>
                <a:cubicBezTo>
                  <a:pt x="3151" y="1431"/>
                  <a:pt x="3156" y="1414"/>
                  <a:pt x="3143" y="1394"/>
                </a:cubicBezTo>
                <a:cubicBezTo>
                  <a:pt x="3130" y="1374"/>
                  <a:pt x="3136" y="1344"/>
                  <a:pt x="3093" y="1319"/>
                </a:cubicBezTo>
                <a:cubicBezTo>
                  <a:pt x="3050" y="1294"/>
                  <a:pt x="2935" y="1278"/>
                  <a:pt x="2885" y="1243"/>
                </a:cubicBezTo>
                <a:cubicBezTo>
                  <a:pt x="2835" y="1208"/>
                  <a:pt x="2831" y="1152"/>
                  <a:pt x="2793" y="1106"/>
                </a:cubicBezTo>
                <a:cubicBezTo>
                  <a:pt x="2754" y="1061"/>
                  <a:pt x="2693" y="985"/>
                  <a:pt x="2654" y="969"/>
                </a:cubicBezTo>
                <a:cubicBezTo>
                  <a:pt x="2616" y="954"/>
                  <a:pt x="2593" y="1030"/>
                  <a:pt x="2562" y="1015"/>
                </a:cubicBezTo>
                <a:cubicBezTo>
                  <a:pt x="2531" y="1000"/>
                  <a:pt x="2500" y="924"/>
                  <a:pt x="2469" y="878"/>
                </a:cubicBezTo>
                <a:cubicBezTo>
                  <a:pt x="2439" y="833"/>
                  <a:pt x="2400" y="749"/>
                  <a:pt x="2377" y="741"/>
                </a:cubicBezTo>
                <a:cubicBezTo>
                  <a:pt x="2354" y="734"/>
                  <a:pt x="2361" y="833"/>
                  <a:pt x="2331" y="833"/>
                </a:cubicBezTo>
                <a:cubicBezTo>
                  <a:pt x="2300" y="833"/>
                  <a:pt x="2230" y="787"/>
                  <a:pt x="2192" y="741"/>
                </a:cubicBezTo>
                <a:cubicBezTo>
                  <a:pt x="2153" y="696"/>
                  <a:pt x="2130" y="582"/>
                  <a:pt x="2100" y="559"/>
                </a:cubicBezTo>
                <a:cubicBezTo>
                  <a:pt x="2069" y="536"/>
                  <a:pt x="2046" y="612"/>
                  <a:pt x="2007" y="605"/>
                </a:cubicBezTo>
                <a:cubicBezTo>
                  <a:pt x="1969" y="597"/>
                  <a:pt x="1915" y="551"/>
                  <a:pt x="1868" y="513"/>
                </a:cubicBezTo>
                <a:cubicBezTo>
                  <a:pt x="1822" y="475"/>
                  <a:pt x="1761" y="369"/>
                  <a:pt x="1730" y="376"/>
                </a:cubicBezTo>
                <a:cubicBezTo>
                  <a:pt x="1699" y="384"/>
                  <a:pt x="1722" y="529"/>
                  <a:pt x="1683" y="559"/>
                </a:cubicBezTo>
                <a:cubicBezTo>
                  <a:pt x="1645" y="589"/>
                  <a:pt x="1545" y="544"/>
                  <a:pt x="1499" y="559"/>
                </a:cubicBezTo>
                <a:cubicBezTo>
                  <a:pt x="1452" y="574"/>
                  <a:pt x="1452" y="627"/>
                  <a:pt x="1406" y="650"/>
                </a:cubicBezTo>
                <a:cubicBezTo>
                  <a:pt x="1360" y="673"/>
                  <a:pt x="1267" y="658"/>
                  <a:pt x="1221" y="696"/>
                </a:cubicBezTo>
                <a:cubicBezTo>
                  <a:pt x="1175" y="734"/>
                  <a:pt x="1183" y="840"/>
                  <a:pt x="1129" y="878"/>
                </a:cubicBezTo>
                <a:cubicBezTo>
                  <a:pt x="1075" y="916"/>
                  <a:pt x="944" y="909"/>
                  <a:pt x="898" y="924"/>
                </a:cubicBezTo>
                <a:cubicBezTo>
                  <a:pt x="851" y="939"/>
                  <a:pt x="874" y="931"/>
                  <a:pt x="851" y="969"/>
                </a:cubicBezTo>
                <a:cubicBezTo>
                  <a:pt x="828" y="1007"/>
                  <a:pt x="805" y="1121"/>
                  <a:pt x="759" y="1152"/>
                </a:cubicBezTo>
                <a:cubicBezTo>
                  <a:pt x="713" y="1182"/>
                  <a:pt x="613" y="1152"/>
                  <a:pt x="574" y="1152"/>
                </a:cubicBezTo>
                <a:cubicBezTo>
                  <a:pt x="535" y="1152"/>
                  <a:pt x="543" y="1137"/>
                  <a:pt x="528" y="1152"/>
                </a:cubicBezTo>
                <a:cubicBezTo>
                  <a:pt x="512" y="1167"/>
                  <a:pt x="497" y="1220"/>
                  <a:pt x="482" y="1243"/>
                </a:cubicBezTo>
                <a:cubicBezTo>
                  <a:pt x="466" y="1266"/>
                  <a:pt x="458" y="1266"/>
                  <a:pt x="435" y="1289"/>
                </a:cubicBezTo>
                <a:cubicBezTo>
                  <a:pt x="412" y="1312"/>
                  <a:pt x="379" y="1356"/>
                  <a:pt x="343" y="1380"/>
                </a:cubicBezTo>
                <a:cubicBezTo>
                  <a:pt x="306" y="1404"/>
                  <a:pt x="251" y="1421"/>
                  <a:pt x="217" y="1430"/>
                </a:cubicBezTo>
                <a:cubicBezTo>
                  <a:pt x="182" y="1440"/>
                  <a:pt x="153" y="1469"/>
                  <a:pt x="136" y="1438"/>
                </a:cubicBezTo>
                <a:cubicBezTo>
                  <a:pt x="118" y="1407"/>
                  <a:pt x="116" y="1283"/>
                  <a:pt x="112" y="1243"/>
                </a:cubicBezTo>
                <a:cubicBezTo>
                  <a:pt x="108" y="1203"/>
                  <a:pt x="104" y="1205"/>
                  <a:pt x="112" y="1197"/>
                </a:cubicBezTo>
                <a:cubicBezTo>
                  <a:pt x="119" y="1190"/>
                  <a:pt x="139" y="1194"/>
                  <a:pt x="158" y="1197"/>
                </a:cubicBez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610" name="Group 80">
            <a:extLst>
              <a:ext uri="{FF2B5EF4-FFF2-40B4-BE49-F238E27FC236}">
                <a16:creationId xmlns:a16="http://schemas.microsoft.com/office/drawing/2014/main" id="{92FBB21D-DF00-DE5B-F16A-2330844BB6DB}"/>
              </a:ext>
            </a:extLst>
          </p:cNvPr>
          <p:cNvGrpSpPr>
            <a:grpSpLocks/>
          </p:cNvGrpSpPr>
          <p:nvPr/>
        </p:nvGrpSpPr>
        <p:grpSpPr bwMode="auto">
          <a:xfrm>
            <a:off x="-609600" y="4267200"/>
            <a:ext cx="5562600" cy="1828800"/>
            <a:chOff x="-288" y="1296"/>
            <a:chExt cx="6256" cy="3664"/>
          </a:xfrm>
        </p:grpSpPr>
        <p:sp>
          <p:nvSpPr>
            <p:cNvPr id="27588" name="Freeform 81">
              <a:extLst>
                <a:ext uri="{FF2B5EF4-FFF2-40B4-BE49-F238E27FC236}">
                  <a16:creationId xmlns:a16="http://schemas.microsoft.com/office/drawing/2014/main" id="{8F8063B3-97B3-F65F-C0BB-6C995A27C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2928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82">
              <a:extLst>
                <a:ext uri="{FF2B5EF4-FFF2-40B4-BE49-F238E27FC236}">
                  <a16:creationId xmlns:a16="http://schemas.microsoft.com/office/drawing/2014/main" id="{2DC8CC64-F4BC-79D2-7AC7-52A4F6F63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52"/>
              <a:ext cx="446" cy="720"/>
            </a:xfrm>
            <a:custGeom>
              <a:avLst/>
              <a:gdLst>
                <a:gd name="T0" fmla="*/ 1 w 734"/>
                <a:gd name="T1" fmla="*/ 275 h 792"/>
                <a:gd name="T2" fmla="*/ 1 w 734"/>
                <a:gd name="T3" fmla="*/ 236 h 792"/>
                <a:gd name="T4" fmla="*/ 1 w 734"/>
                <a:gd name="T5" fmla="*/ 254 h 792"/>
                <a:gd name="T6" fmla="*/ 1 w 734"/>
                <a:gd name="T7" fmla="*/ 191 h 792"/>
                <a:gd name="T8" fmla="*/ 1 w 734"/>
                <a:gd name="T9" fmla="*/ 208 h 792"/>
                <a:gd name="T10" fmla="*/ 1 w 734"/>
                <a:gd name="T11" fmla="*/ 175 h 792"/>
                <a:gd name="T12" fmla="*/ 1 w 734"/>
                <a:gd name="T13" fmla="*/ 105 h 792"/>
                <a:gd name="T14" fmla="*/ 1 w 734"/>
                <a:gd name="T15" fmla="*/ 5 h 792"/>
                <a:gd name="T16" fmla="*/ 1 w 734"/>
                <a:gd name="T17" fmla="*/ 72 h 792"/>
                <a:gd name="T18" fmla="*/ 1 w 734"/>
                <a:gd name="T19" fmla="*/ 124 h 792"/>
                <a:gd name="T20" fmla="*/ 1 w 734"/>
                <a:gd name="T21" fmla="*/ 175 h 792"/>
                <a:gd name="T22" fmla="*/ 1 w 734"/>
                <a:gd name="T23" fmla="*/ 124 h 792"/>
                <a:gd name="T24" fmla="*/ 2 w 734"/>
                <a:gd name="T25" fmla="*/ 86 h 792"/>
                <a:gd name="T26" fmla="*/ 3 w 734"/>
                <a:gd name="T27" fmla="*/ 90 h 792"/>
                <a:gd name="T28" fmla="*/ 2 w 734"/>
                <a:gd name="T29" fmla="*/ 90 h 792"/>
                <a:gd name="T30" fmla="*/ 2 w 734"/>
                <a:gd name="T31" fmla="*/ 124 h 792"/>
                <a:gd name="T32" fmla="*/ 2 w 734"/>
                <a:gd name="T33" fmla="*/ 189 h 792"/>
                <a:gd name="T34" fmla="*/ 2 w 734"/>
                <a:gd name="T35" fmla="*/ 156 h 792"/>
                <a:gd name="T36" fmla="*/ 2 w 734"/>
                <a:gd name="T37" fmla="*/ 140 h 792"/>
                <a:gd name="T38" fmla="*/ 3 w 734"/>
                <a:gd name="T39" fmla="*/ 156 h 792"/>
                <a:gd name="T40" fmla="*/ 2 w 734"/>
                <a:gd name="T41" fmla="*/ 156 h 792"/>
                <a:gd name="T42" fmla="*/ 2 w 734"/>
                <a:gd name="T43" fmla="*/ 208 h 792"/>
                <a:gd name="T44" fmla="*/ 2 w 734"/>
                <a:gd name="T45" fmla="*/ 241 h 792"/>
                <a:gd name="T46" fmla="*/ 1 w 734"/>
                <a:gd name="T47" fmla="*/ 275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83">
              <a:extLst>
                <a:ext uri="{FF2B5EF4-FFF2-40B4-BE49-F238E27FC236}">
                  <a16:creationId xmlns:a16="http://schemas.microsoft.com/office/drawing/2014/main" id="{B32FCF4E-6CE9-22FF-ADB2-424AE4EBF1A5}"/>
                </a:ext>
              </a:extLst>
            </p:cNvPr>
            <p:cNvSpPr>
              <a:spLocks/>
            </p:cNvSpPr>
            <p:nvPr/>
          </p:nvSpPr>
          <p:spPr bwMode="auto">
            <a:xfrm rot="1756744">
              <a:off x="2544" y="1584"/>
              <a:ext cx="432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2 w 734"/>
                <a:gd name="T27" fmla="*/ 355 h 792"/>
                <a:gd name="T28" fmla="*/ 2 w 734"/>
                <a:gd name="T29" fmla="*/ 355 h 792"/>
                <a:gd name="T30" fmla="*/ 1 w 734"/>
                <a:gd name="T31" fmla="*/ 489 h 792"/>
                <a:gd name="T32" fmla="*/ 2 w 734"/>
                <a:gd name="T33" fmla="*/ 748 h 792"/>
                <a:gd name="T34" fmla="*/ 2 w 734"/>
                <a:gd name="T35" fmla="*/ 622 h 792"/>
                <a:gd name="T36" fmla="*/ 2 w 734"/>
                <a:gd name="T37" fmla="*/ 554 h 792"/>
                <a:gd name="T38" fmla="*/ 2 w 734"/>
                <a:gd name="T39" fmla="*/ 622 h 792"/>
                <a:gd name="T40" fmla="*/ 2 w 734"/>
                <a:gd name="T41" fmla="*/ 622 h 792"/>
                <a:gd name="T42" fmla="*/ 2 w 734"/>
                <a:gd name="T43" fmla="*/ 821 h 792"/>
                <a:gd name="T44" fmla="*/ 2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84">
              <a:extLst>
                <a:ext uri="{FF2B5EF4-FFF2-40B4-BE49-F238E27FC236}">
                  <a16:creationId xmlns:a16="http://schemas.microsoft.com/office/drawing/2014/main" id="{7D74F064-C2EF-F9B8-C8EE-745F18DBB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96"/>
              <a:ext cx="432" cy="1008"/>
            </a:xfrm>
            <a:custGeom>
              <a:avLst/>
              <a:gdLst>
                <a:gd name="T0" fmla="*/ 1 w 734"/>
                <a:gd name="T1" fmla="*/ 11129 h 792"/>
                <a:gd name="T2" fmla="*/ 1 w 734"/>
                <a:gd name="T3" fmla="*/ 9614 h 792"/>
                <a:gd name="T4" fmla="*/ 1 w 734"/>
                <a:gd name="T5" fmla="*/ 10305 h 792"/>
                <a:gd name="T6" fmla="*/ 1 w 734"/>
                <a:gd name="T7" fmla="*/ 7717 h 792"/>
                <a:gd name="T8" fmla="*/ 1 w 734"/>
                <a:gd name="T9" fmla="*/ 8389 h 792"/>
                <a:gd name="T10" fmla="*/ 1 w 734"/>
                <a:gd name="T11" fmla="*/ 7039 h 792"/>
                <a:gd name="T12" fmla="*/ 1 w 734"/>
                <a:gd name="T13" fmla="*/ 4318 h 792"/>
                <a:gd name="T14" fmla="*/ 1 w 734"/>
                <a:gd name="T15" fmla="*/ 220 h 792"/>
                <a:gd name="T16" fmla="*/ 1 w 734"/>
                <a:gd name="T17" fmla="*/ 2954 h 792"/>
                <a:gd name="T18" fmla="*/ 1 w 734"/>
                <a:gd name="T19" fmla="*/ 4994 h 792"/>
                <a:gd name="T20" fmla="*/ 1 w 734"/>
                <a:gd name="T21" fmla="*/ 7078 h 792"/>
                <a:gd name="T22" fmla="*/ 1 w 734"/>
                <a:gd name="T23" fmla="*/ 4994 h 792"/>
                <a:gd name="T24" fmla="*/ 1 w 734"/>
                <a:gd name="T25" fmla="*/ 3505 h 792"/>
                <a:gd name="T26" fmla="*/ 2 w 734"/>
                <a:gd name="T27" fmla="*/ 3635 h 792"/>
                <a:gd name="T28" fmla="*/ 2 w 734"/>
                <a:gd name="T29" fmla="*/ 3635 h 792"/>
                <a:gd name="T30" fmla="*/ 1 w 734"/>
                <a:gd name="T31" fmla="*/ 4994 h 792"/>
                <a:gd name="T32" fmla="*/ 2 w 734"/>
                <a:gd name="T33" fmla="*/ 7650 h 792"/>
                <a:gd name="T34" fmla="*/ 2 w 734"/>
                <a:gd name="T35" fmla="*/ 6356 h 792"/>
                <a:gd name="T36" fmla="*/ 2 w 734"/>
                <a:gd name="T37" fmla="*/ 5678 h 792"/>
                <a:gd name="T38" fmla="*/ 2 w 734"/>
                <a:gd name="T39" fmla="*/ 6356 h 792"/>
                <a:gd name="T40" fmla="*/ 2 w 734"/>
                <a:gd name="T41" fmla="*/ 6356 h 792"/>
                <a:gd name="T42" fmla="*/ 2 w 734"/>
                <a:gd name="T43" fmla="*/ 8389 h 792"/>
                <a:gd name="T44" fmla="*/ 2 w 734"/>
                <a:gd name="T45" fmla="*/ 9772 h 792"/>
                <a:gd name="T46" fmla="*/ 1 w 734"/>
                <a:gd name="T47" fmla="*/ 1112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85">
              <a:extLst>
                <a:ext uri="{FF2B5EF4-FFF2-40B4-BE49-F238E27FC236}">
                  <a16:creationId xmlns:a16="http://schemas.microsoft.com/office/drawing/2014/main" id="{BB76BD46-05E2-EFE0-FFE6-417BBF7FF9B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64" y="1632"/>
              <a:ext cx="432" cy="840"/>
            </a:xfrm>
            <a:custGeom>
              <a:avLst/>
              <a:gdLst>
                <a:gd name="T0" fmla="*/ 1 w 734"/>
                <a:gd name="T1" fmla="*/ 1499 h 792"/>
                <a:gd name="T2" fmla="*/ 1 w 734"/>
                <a:gd name="T3" fmla="*/ 1294 h 792"/>
                <a:gd name="T4" fmla="*/ 1 w 734"/>
                <a:gd name="T5" fmla="*/ 1390 h 792"/>
                <a:gd name="T6" fmla="*/ 1 w 734"/>
                <a:gd name="T7" fmla="*/ 1039 h 792"/>
                <a:gd name="T8" fmla="*/ 1 w 734"/>
                <a:gd name="T9" fmla="*/ 1130 h 792"/>
                <a:gd name="T10" fmla="*/ 1 w 734"/>
                <a:gd name="T11" fmla="*/ 947 h 792"/>
                <a:gd name="T12" fmla="*/ 1 w 734"/>
                <a:gd name="T13" fmla="*/ 581 h 792"/>
                <a:gd name="T14" fmla="*/ 1 w 734"/>
                <a:gd name="T15" fmla="*/ 29 h 792"/>
                <a:gd name="T16" fmla="*/ 1 w 734"/>
                <a:gd name="T17" fmla="*/ 397 h 792"/>
                <a:gd name="T18" fmla="*/ 1 w 734"/>
                <a:gd name="T19" fmla="*/ 671 h 792"/>
                <a:gd name="T20" fmla="*/ 1 w 734"/>
                <a:gd name="T21" fmla="*/ 952 h 792"/>
                <a:gd name="T22" fmla="*/ 1 w 734"/>
                <a:gd name="T23" fmla="*/ 671 h 792"/>
                <a:gd name="T24" fmla="*/ 1 w 734"/>
                <a:gd name="T25" fmla="*/ 472 h 792"/>
                <a:gd name="T26" fmla="*/ 2 w 734"/>
                <a:gd name="T27" fmla="*/ 488 h 792"/>
                <a:gd name="T28" fmla="*/ 2 w 734"/>
                <a:gd name="T29" fmla="*/ 488 h 792"/>
                <a:gd name="T30" fmla="*/ 1 w 734"/>
                <a:gd name="T31" fmla="*/ 671 h 792"/>
                <a:gd name="T32" fmla="*/ 2 w 734"/>
                <a:gd name="T33" fmla="*/ 1031 h 792"/>
                <a:gd name="T34" fmla="*/ 2 w 734"/>
                <a:gd name="T35" fmla="*/ 855 h 792"/>
                <a:gd name="T36" fmla="*/ 2 w 734"/>
                <a:gd name="T37" fmla="*/ 766 h 792"/>
                <a:gd name="T38" fmla="*/ 2 w 734"/>
                <a:gd name="T39" fmla="*/ 855 h 792"/>
                <a:gd name="T40" fmla="*/ 2 w 734"/>
                <a:gd name="T41" fmla="*/ 855 h 792"/>
                <a:gd name="T42" fmla="*/ 2 w 734"/>
                <a:gd name="T43" fmla="*/ 1130 h 792"/>
                <a:gd name="T44" fmla="*/ 2 w 734"/>
                <a:gd name="T45" fmla="*/ 1315 h 792"/>
                <a:gd name="T46" fmla="*/ 1 w 734"/>
                <a:gd name="T47" fmla="*/ 149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86">
              <a:extLst>
                <a:ext uri="{FF2B5EF4-FFF2-40B4-BE49-F238E27FC236}">
                  <a16:creationId xmlns:a16="http://schemas.microsoft.com/office/drawing/2014/main" id="{C22326F2-8444-B827-DB7B-2BFA69297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824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87">
              <a:extLst>
                <a:ext uri="{FF2B5EF4-FFF2-40B4-BE49-F238E27FC236}">
                  <a16:creationId xmlns:a16="http://schemas.microsoft.com/office/drawing/2014/main" id="{DD9031C8-64C1-BA0B-F118-9DC4767AF4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76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5" name="Freeform 88">
              <a:extLst>
                <a:ext uri="{FF2B5EF4-FFF2-40B4-BE49-F238E27FC236}">
                  <a16:creationId xmlns:a16="http://schemas.microsoft.com/office/drawing/2014/main" id="{58199772-47D9-F99A-2E30-7331FE4C8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44"/>
              <a:ext cx="350" cy="864"/>
            </a:xfrm>
            <a:custGeom>
              <a:avLst/>
              <a:gdLst>
                <a:gd name="T0" fmla="*/ 0 w 734"/>
                <a:gd name="T1" fmla="*/ 2042 h 792"/>
                <a:gd name="T2" fmla="*/ 0 w 734"/>
                <a:gd name="T3" fmla="*/ 1763 h 792"/>
                <a:gd name="T4" fmla="*/ 0 w 734"/>
                <a:gd name="T5" fmla="*/ 1891 h 792"/>
                <a:gd name="T6" fmla="*/ 0 w 734"/>
                <a:gd name="T7" fmla="*/ 1415 h 792"/>
                <a:gd name="T8" fmla="*/ 0 w 734"/>
                <a:gd name="T9" fmla="*/ 1543 h 792"/>
                <a:gd name="T10" fmla="*/ 0 w 734"/>
                <a:gd name="T11" fmla="*/ 1294 h 792"/>
                <a:gd name="T12" fmla="*/ 0 w 734"/>
                <a:gd name="T13" fmla="*/ 794 h 792"/>
                <a:gd name="T14" fmla="*/ 0 w 734"/>
                <a:gd name="T15" fmla="*/ 41 h 792"/>
                <a:gd name="T16" fmla="*/ 0 w 734"/>
                <a:gd name="T17" fmla="*/ 544 h 792"/>
                <a:gd name="T18" fmla="*/ 0 w 734"/>
                <a:gd name="T19" fmla="*/ 916 h 792"/>
                <a:gd name="T20" fmla="*/ 0 w 734"/>
                <a:gd name="T21" fmla="*/ 1297 h 792"/>
                <a:gd name="T22" fmla="*/ 0 w 734"/>
                <a:gd name="T23" fmla="*/ 916 h 792"/>
                <a:gd name="T24" fmla="*/ 0 w 734"/>
                <a:gd name="T25" fmla="*/ 643 h 792"/>
                <a:gd name="T26" fmla="*/ 0 w 734"/>
                <a:gd name="T27" fmla="*/ 667 h 792"/>
                <a:gd name="T28" fmla="*/ 0 w 734"/>
                <a:gd name="T29" fmla="*/ 667 h 792"/>
                <a:gd name="T30" fmla="*/ 0 w 734"/>
                <a:gd name="T31" fmla="*/ 916 h 792"/>
                <a:gd name="T32" fmla="*/ 0 w 734"/>
                <a:gd name="T33" fmla="*/ 1403 h 792"/>
                <a:gd name="T34" fmla="*/ 0 w 734"/>
                <a:gd name="T35" fmla="*/ 1167 h 792"/>
                <a:gd name="T36" fmla="*/ 0 w 734"/>
                <a:gd name="T37" fmla="*/ 1040 h 792"/>
                <a:gd name="T38" fmla="*/ 0 w 734"/>
                <a:gd name="T39" fmla="*/ 1167 h 792"/>
                <a:gd name="T40" fmla="*/ 0 w 734"/>
                <a:gd name="T41" fmla="*/ 1167 h 792"/>
                <a:gd name="T42" fmla="*/ 0 w 734"/>
                <a:gd name="T43" fmla="*/ 1543 h 792"/>
                <a:gd name="T44" fmla="*/ 0 w 734"/>
                <a:gd name="T45" fmla="*/ 1791 h 792"/>
                <a:gd name="T46" fmla="*/ 0 w 734"/>
                <a:gd name="T47" fmla="*/ 2042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89">
              <a:extLst>
                <a:ext uri="{FF2B5EF4-FFF2-40B4-BE49-F238E27FC236}">
                  <a16:creationId xmlns:a16="http://schemas.microsoft.com/office/drawing/2014/main" id="{C4D09CFF-40C7-96C5-6BEA-FC31BD93BD08}"/>
                </a:ext>
              </a:extLst>
            </p:cNvPr>
            <p:cNvSpPr>
              <a:spLocks/>
            </p:cNvSpPr>
            <p:nvPr/>
          </p:nvSpPr>
          <p:spPr bwMode="auto">
            <a:xfrm rot="1193804" flipH="1">
              <a:off x="3600" y="2064"/>
              <a:ext cx="480" cy="792"/>
            </a:xfrm>
            <a:custGeom>
              <a:avLst/>
              <a:gdLst>
                <a:gd name="T0" fmla="*/ 4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2 w 734"/>
                <a:gd name="T13" fmla="*/ 304 h 792"/>
                <a:gd name="T14" fmla="*/ 3 w 734"/>
                <a:gd name="T15" fmla="*/ 16 h 792"/>
                <a:gd name="T16" fmla="*/ 3 w 734"/>
                <a:gd name="T17" fmla="*/ 208 h 792"/>
                <a:gd name="T18" fmla="*/ 3 w 734"/>
                <a:gd name="T19" fmla="*/ 352 h 792"/>
                <a:gd name="T20" fmla="*/ 4 w 734"/>
                <a:gd name="T21" fmla="*/ 499 h 792"/>
                <a:gd name="T22" fmla="*/ 4 w 734"/>
                <a:gd name="T23" fmla="*/ 352 h 792"/>
                <a:gd name="T24" fmla="*/ 5 w 734"/>
                <a:gd name="T25" fmla="*/ 247 h 792"/>
                <a:gd name="T26" fmla="*/ 7 w 734"/>
                <a:gd name="T27" fmla="*/ 256 h 792"/>
                <a:gd name="T28" fmla="*/ 6 w 734"/>
                <a:gd name="T29" fmla="*/ 256 h 792"/>
                <a:gd name="T30" fmla="*/ 5 w 734"/>
                <a:gd name="T31" fmla="*/ 352 h 792"/>
                <a:gd name="T32" fmla="*/ 5 w 734"/>
                <a:gd name="T33" fmla="*/ 539 h 792"/>
                <a:gd name="T34" fmla="*/ 5 w 734"/>
                <a:gd name="T35" fmla="*/ 448 h 792"/>
                <a:gd name="T36" fmla="*/ 6 w 734"/>
                <a:gd name="T37" fmla="*/ 400 h 792"/>
                <a:gd name="T38" fmla="*/ 7 w 734"/>
                <a:gd name="T39" fmla="*/ 448 h 792"/>
                <a:gd name="T40" fmla="*/ 6 w 734"/>
                <a:gd name="T41" fmla="*/ 448 h 792"/>
                <a:gd name="T42" fmla="*/ 6 w 734"/>
                <a:gd name="T43" fmla="*/ 592 h 792"/>
                <a:gd name="T44" fmla="*/ 6 w 734"/>
                <a:gd name="T45" fmla="*/ 688 h 792"/>
                <a:gd name="T46" fmla="*/ 4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90">
              <a:extLst>
                <a:ext uri="{FF2B5EF4-FFF2-40B4-BE49-F238E27FC236}">
                  <a16:creationId xmlns:a16="http://schemas.microsoft.com/office/drawing/2014/main" id="{C8F35EC9-CF96-A624-42B1-B14B9A73A9EB}"/>
                </a:ext>
              </a:extLst>
            </p:cNvPr>
            <p:cNvSpPr>
              <a:spLocks/>
            </p:cNvSpPr>
            <p:nvPr/>
          </p:nvSpPr>
          <p:spPr bwMode="auto">
            <a:xfrm rot="1420655">
              <a:off x="3312" y="2112"/>
              <a:ext cx="384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1 w 734"/>
                <a:gd name="T27" fmla="*/ 355 h 792"/>
                <a:gd name="T28" fmla="*/ 1 w 734"/>
                <a:gd name="T29" fmla="*/ 355 h 792"/>
                <a:gd name="T30" fmla="*/ 1 w 734"/>
                <a:gd name="T31" fmla="*/ 489 h 792"/>
                <a:gd name="T32" fmla="*/ 1 w 734"/>
                <a:gd name="T33" fmla="*/ 748 h 792"/>
                <a:gd name="T34" fmla="*/ 1 w 734"/>
                <a:gd name="T35" fmla="*/ 622 h 792"/>
                <a:gd name="T36" fmla="*/ 1 w 734"/>
                <a:gd name="T37" fmla="*/ 554 h 792"/>
                <a:gd name="T38" fmla="*/ 1 w 734"/>
                <a:gd name="T39" fmla="*/ 622 h 792"/>
                <a:gd name="T40" fmla="*/ 1 w 734"/>
                <a:gd name="T41" fmla="*/ 622 h 792"/>
                <a:gd name="T42" fmla="*/ 1 w 734"/>
                <a:gd name="T43" fmla="*/ 821 h 792"/>
                <a:gd name="T44" fmla="*/ 1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91">
              <a:extLst>
                <a:ext uri="{FF2B5EF4-FFF2-40B4-BE49-F238E27FC236}">
                  <a16:creationId xmlns:a16="http://schemas.microsoft.com/office/drawing/2014/main" id="{BC70B649-DB60-5776-91D2-78C8D6BA9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920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92">
              <a:extLst>
                <a:ext uri="{FF2B5EF4-FFF2-40B4-BE49-F238E27FC236}">
                  <a16:creationId xmlns:a16="http://schemas.microsoft.com/office/drawing/2014/main" id="{039B6135-BAA4-4EC3-C698-A3E94FBAD717}"/>
                </a:ext>
              </a:extLst>
            </p:cNvPr>
            <p:cNvSpPr>
              <a:spLocks/>
            </p:cNvSpPr>
            <p:nvPr/>
          </p:nvSpPr>
          <p:spPr bwMode="auto">
            <a:xfrm rot="1138993" flipH="1">
              <a:off x="2784" y="1728"/>
              <a:ext cx="466" cy="792"/>
            </a:xfrm>
            <a:custGeom>
              <a:avLst/>
              <a:gdLst>
                <a:gd name="T0" fmla="*/ 3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1 w 734"/>
                <a:gd name="T13" fmla="*/ 304 h 792"/>
                <a:gd name="T14" fmla="*/ 3 w 734"/>
                <a:gd name="T15" fmla="*/ 16 h 792"/>
                <a:gd name="T16" fmla="*/ 2 w 734"/>
                <a:gd name="T17" fmla="*/ 208 h 792"/>
                <a:gd name="T18" fmla="*/ 2 w 734"/>
                <a:gd name="T19" fmla="*/ 352 h 792"/>
                <a:gd name="T20" fmla="*/ 3 w 734"/>
                <a:gd name="T21" fmla="*/ 499 h 792"/>
                <a:gd name="T22" fmla="*/ 3 w 734"/>
                <a:gd name="T23" fmla="*/ 352 h 792"/>
                <a:gd name="T24" fmla="*/ 3 w 734"/>
                <a:gd name="T25" fmla="*/ 247 h 792"/>
                <a:gd name="T26" fmla="*/ 4 w 734"/>
                <a:gd name="T27" fmla="*/ 256 h 792"/>
                <a:gd name="T28" fmla="*/ 4 w 734"/>
                <a:gd name="T29" fmla="*/ 256 h 792"/>
                <a:gd name="T30" fmla="*/ 3 w 734"/>
                <a:gd name="T31" fmla="*/ 352 h 792"/>
                <a:gd name="T32" fmla="*/ 4 w 734"/>
                <a:gd name="T33" fmla="*/ 539 h 792"/>
                <a:gd name="T34" fmla="*/ 4 w 734"/>
                <a:gd name="T35" fmla="*/ 448 h 792"/>
                <a:gd name="T36" fmla="*/ 4 w 734"/>
                <a:gd name="T37" fmla="*/ 400 h 792"/>
                <a:gd name="T38" fmla="*/ 5 w 734"/>
                <a:gd name="T39" fmla="*/ 448 h 792"/>
                <a:gd name="T40" fmla="*/ 4 w 734"/>
                <a:gd name="T41" fmla="*/ 448 h 792"/>
                <a:gd name="T42" fmla="*/ 4 w 734"/>
                <a:gd name="T43" fmla="*/ 592 h 792"/>
                <a:gd name="T44" fmla="*/ 4 w 734"/>
                <a:gd name="T45" fmla="*/ 688 h 792"/>
                <a:gd name="T46" fmla="*/ 3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Freeform 93">
              <a:extLst>
                <a:ext uri="{FF2B5EF4-FFF2-40B4-BE49-F238E27FC236}">
                  <a16:creationId xmlns:a16="http://schemas.microsoft.com/office/drawing/2014/main" id="{7E36C32A-627A-ECD6-C00D-00B5BD6C714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" y="1920"/>
              <a:ext cx="5197" cy="2597"/>
            </a:xfrm>
            <a:custGeom>
              <a:avLst/>
              <a:gdLst>
                <a:gd name="T0" fmla="*/ 38 w 5197"/>
                <a:gd name="T1" fmla="*/ 2291 h 2597"/>
                <a:gd name="T2" fmla="*/ 30 w 5197"/>
                <a:gd name="T3" fmla="*/ 2064 h 2597"/>
                <a:gd name="T4" fmla="*/ 22 w 5197"/>
                <a:gd name="T5" fmla="*/ 1975 h 2597"/>
                <a:gd name="T6" fmla="*/ 30 w 5197"/>
                <a:gd name="T7" fmla="*/ 1845 h 2597"/>
                <a:gd name="T8" fmla="*/ 200 w 5197"/>
                <a:gd name="T9" fmla="*/ 1732 h 2597"/>
                <a:gd name="T10" fmla="*/ 598 w 5197"/>
                <a:gd name="T11" fmla="*/ 1620 h 2597"/>
                <a:gd name="T12" fmla="*/ 694 w 5197"/>
                <a:gd name="T13" fmla="*/ 1380 h 2597"/>
                <a:gd name="T14" fmla="*/ 817 w 5197"/>
                <a:gd name="T15" fmla="*/ 1334 h 2597"/>
                <a:gd name="T16" fmla="*/ 874 w 5197"/>
                <a:gd name="T17" fmla="*/ 1302 h 2597"/>
                <a:gd name="T18" fmla="*/ 996 w 5197"/>
                <a:gd name="T19" fmla="*/ 1058 h 2597"/>
                <a:gd name="T20" fmla="*/ 1239 w 5197"/>
                <a:gd name="T21" fmla="*/ 977 h 2597"/>
                <a:gd name="T22" fmla="*/ 1434 w 5197"/>
                <a:gd name="T23" fmla="*/ 953 h 2597"/>
                <a:gd name="T24" fmla="*/ 1499 w 5197"/>
                <a:gd name="T25" fmla="*/ 717 h 2597"/>
                <a:gd name="T26" fmla="*/ 1654 w 5197"/>
                <a:gd name="T27" fmla="*/ 516 h 2597"/>
                <a:gd name="T28" fmla="*/ 1896 w 5197"/>
                <a:gd name="T29" fmla="*/ 409 h 2597"/>
                <a:gd name="T30" fmla="*/ 2086 w 5197"/>
                <a:gd name="T31" fmla="*/ 372 h 2597"/>
                <a:gd name="T32" fmla="*/ 2269 w 5197"/>
                <a:gd name="T33" fmla="*/ 85 h 2597"/>
                <a:gd name="T34" fmla="*/ 2521 w 5197"/>
                <a:gd name="T35" fmla="*/ 12 h 2597"/>
                <a:gd name="T36" fmla="*/ 2715 w 5197"/>
                <a:gd name="T37" fmla="*/ 158 h 2597"/>
                <a:gd name="T38" fmla="*/ 2821 w 5197"/>
                <a:gd name="T39" fmla="*/ 328 h 2597"/>
                <a:gd name="T40" fmla="*/ 2934 w 5197"/>
                <a:gd name="T41" fmla="*/ 385 h 2597"/>
                <a:gd name="T42" fmla="*/ 2950 w 5197"/>
                <a:gd name="T43" fmla="*/ 516 h 2597"/>
                <a:gd name="T44" fmla="*/ 3024 w 5197"/>
                <a:gd name="T45" fmla="*/ 539 h 2597"/>
                <a:gd name="T46" fmla="*/ 3048 w 5197"/>
                <a:gd name="T47" fmla="*/ 636 h 2597"/>
                <a:gd name="T48" fmla="*/ 3170 w 5197"/>
                <a:gd name="T49" fmla="*/ 628 h 2597"/>
                <a:gd name="T50" fmla="*/ 3286 w 5197"/>
                <a:gd name="T51" fmla="*/ 708 h 2597"/>
                <a:gd name="T52" fmla="*/ 3430 w 5197"/>
                <a:gd name="T53" fmla="*/ 660 h 2597"/>
                <a:gd name="T54" fmla="*/ 3616 w 5197"/>
                <a:gd name="T55" fmla="*/ 734 h 2597"/>
                <a:gd name="T56" fmla="*/ 3766 w 5197"/>
                <a:gd name="T57" fmla="*/ 612 h 2597"/>
                <a:gd name="T58" fmla="*/ 4006 w 5197"/>
                <a:gd name="T59" fmla="*/ 564 h 2597"/>
                <a:gd name="T60" fmla="*/ 4294 w 5197"/>
                <a:gd name="T61" fmla="*/ 900 h 2597"/>
                <a:gd name="T62" fmla="*/ 4630 w 5197"/>
                <a:gd name="T63" fmla="*/ 852 h 2597"/>
                <a:gd name="T64" fmla="*/ 5014 w 5197"/>
                <a:gd name="T65" fmla="*/ 1524 h 2597"/>
                <a:gd name="T66" fmla="*/ 5125 w 5197"/>
                <a:gd name="T67" fmla="*/ 2186 h 2597"/>
                <a:gd name="T68" fmla="*/ 4955 w 5197"/>
                <a:gd name="T69" fmla="*/ 2543 h 2597"/>
                <a:gd name="T70" fmla="*/ 3673 w 5197"/>
                <a:gd name="T71" fmla="*/ 2510 h 2597"/>
                <a:gd name="T72" fmla="*/ 30 w 5197"/>
                <a:gd name="T73" fmla="*/ 2283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1" name="Freeform 94">
              <a:extLst>
                <a:ext uri="{FF2B5EF4-FFF2-40B4-BE49-F238E27FC236}">
                  <a16:creationId xmlns:a16="http://schemas.microsoft.com/office/drawing/2014/main" id="{7E81CA13-F30D-1A74-5880-8335862C4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120"/>
              <a:ext cx="2416" cy="1840"/>
            </a:xfrm>
            <a:custGeom>
              <a:avLst/>
              <a:gdLst>
                <a:gd name="T0" fmla="*/ 624 w 2416"/>
                <a:gd name="T1" fmla="*/ 499 h 2080"/>
                <a:gd name="T2" fmla="*/ 480 w 2416"/>
                <a:gd name="T3" fmla="*/ 436 h 2080"/>
                <a:gd name="T4" fmla="*/ 576 w 2416"/>
                <a:gd name="T5" fmla="*/ 399 h 2080"/>
                <a:gd name="T6" fmla="*/ 480 w 2416"/>
                <a:gd name="T7" fmla="*/ 387 h 2080"/>
                <a:gd name="T8" fmla="*/ 384 w 2416"/>
                <a:gd name="T9" fmla="*/ 349 h 2080"/>
                <a:gd name="T10" fmla="*/ 480 w 2416"/>
                <a:gd name="T11" fmla="*/ 311 h 2080"/>
                <a:gd name="T12" fmla="*/ 336 w 2416"/>
                <a:gd name="T13" fmla="*/ 299 h 2080"/>
                <a:gd name="T14" fmla="*/ 144 w 2416"/>
                <a:gd name="T15" fmla="*/ 261 h 2080"/>
                <a:gd name="T16" fmla="*/ 48 w 2416"/>
                <a:gd name="T17" fmla="*/ 200 h 2080"/>
                <a:gd name="T18" fmla="*/ 144 w 2416"/>
                <a:gd name="T19" fmla="*/ 162 h 2080"/>
                <a:gd name="T20" fmla="*/ 48 w 2416"/>
                <a:gd name="T21" fmla="*/ 150 h 2080"/>
                <a:gd name="T22" fmla="*/ 0 w 2416"/>
                <a:gd name="T23" fmla="*/ 99 h 2080"/>
                <a:gd name="T24" fmla="*/ 48 w 2416"/>
                <a:gd name="T25" fmla="*/ 24 h 2080"/>
                <a:gd name="T26" fmla="*/ 288 w 2416"/>
                <a:gd name="T27" fmla="*/ 0 h 2080"/>
                <a:gd name="T28" fmla="*/ 576 w 2416"/>
                <a:gd name="T29" fmla="*/ 24 h 2080"/>
                <a:gd name="T30" fmla="*/ 672 w 2416"/>
                <a:gd name="T31" fmla="*/ 63 h 2080"/>
                <a:gd name="T32" fmla="*/ 768 w 2416"/>
                <a:gd name="T33" fmla="*/ 24 h 2080"/>
                <a:gd name="T34" fmla="*/ 912 w 2416"/>
                <a:gd name="T35" fmla="*/ 37 h 2080"/>
                <a:gd name="T36" fmla="*/ 1056 w 2416"/>
                <a:gd name="T37" fmla="*/ 0 h 2080"/>
                <a:gd name="T38" fmla="*/ 1200 w 2416"/>
                <a:gd name="T39" fmla="*/ 37 h 2080"/>
                <a:gd name="T40" fmla="*/ 1296 w 2416"/>
                <a:gd name="T41" fmla="*/ 12 h 2080"/>
                <a:gd name="T42" fmla="*/ 1536 w 2416"/>
                <a:gd name="T43" fmla="*/ 24 h 2080"/>
                <a:gd name="T44" fmla="*/ 1632 w 2416"/>
                <a:gd name="T45" fmla="*/ 112 h 2080"/>
                <a:gd name="T46" fmla="*/ 1536 w 2416"/>
                <a:gd name="T47" fmla="*/ 173 h 2080"/>
                <a:gd name="T48" fmla="*/ 1632 w 2416"/>
                <a:gd name="T49" fmla="*/ 173 h 2080"/>
                <a:gd name="T50" fmla="*/ 1776 w 2416"/>
                <a:gd name="T51" fmla="*/ 212 h 2080"/>
                <a:gd name="T52" fmla="*/ 1824 w 2416"/>
                <a:gd name="T53" fmla="*/ 274 h 2080"/>
                <a:gd name="T54" fmla="*/ 1728 w 2416"/>
                <a:gd name="T55" fmla="*/ 336 h 2080"/>
                <a:gd name="T56" fmla="*/ 1968 w 2416"/>
                <a:gd name="T57" fmla="*/ 349 h 2080"/>
                <a:gd name="T58" fmla="*/ 2208 w 2416"/>
                <a:gd name="T59" fmla="*/ 410 h 2080"/>
                <a:gd name="T60" fmla="*/ 2160 w 2416"/>
                <a:gd name="T61" fmla="*/ 524 h 2080"/>
                <a:gd name="T62" fmla="*/ 672 w 2416"/>
                <a:gd name="T63" fmla="*/ 511 h 20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16" h="2080">
                  <a:moveTo>
                    <a:pt x="624" y="1920"/>
                  </a:moveTo>
                  <a:cubicBezTo>
                    <a:pt x="556" y="1832"/>
                    <a:pt x="488" y="1744"/>
                    <a:pt x="480" y="1680"/>
                  </a:cubicBezTo>
                  <a:cubicBezTo>
                    <a:pt x="472" y="1616"/>
                    <a:pt x="576" y="1568"/>
                    <a:pt x="576" y="1536"/>
                  </a:cubicBezTo>
                  <a:cubicBezTo>
                    <a:pt x="576" y="1504"/>
                    <a:pt x="512" y="1520"/>
                    <a:pt x="480" y="1488"/>
                  </a:cubicBezTo>
                  <a:cubicBezTo>
                    <a:pt x="448" y="1456"/>
                    <a:pt x="384" y="1392"/>
                    <a:pt x="384" y="1344"/>
                  </a:cubicBezTo>
                  <a:cubicBezTo>
                    <a:pt x="384" y="1296"/>
                    <a:pt x="488" y="1232"/>
                    <a:pt x="480" y="1200"/>
                  </a:cubicBezTo>
                  <a:cubicBezTo>
                    <a:pt x="472" y="1168"/>
                    <a:pt x="392" y="1184"/>
                    <a:pt x="336" y="1152"/>
                  </a:cubicBezTo>
                  <a:cubicBezTo>
                    <a:pt x="280" y="1120"/>
                    <a:pt x="192" y="1072"/>
                    <a:pt x="144" y="1008"/>
                  </a:cubicBezTo>
                  <a:cubicBezTo>
                    <a:pt x="96" y="944"/>
                    <a:pt x="48" y="832"/>
                    <a:pt x="48" y="768"/>
                  </a:cubicBezTo>
                  <a:cubicBezTo>
                    <a:pt x="48" y="704"/>
                    <a:pt x="144" y="656"/>
                    <a:pt x="144" y="624"/>
                  </a:cubicBezTo>
                  <a:cubicBezTo>
                    <a:pt x="144" y="592"/>
                    <a:pt x="72" y="616"/>
                    <a:pt x="48" y="576"/>
                  </a:cubicBezTo>
                  <a:cubicBezTo>
                    <a:pt x="24" y="536"/>
                    <a:pt x="0" y="464"/>
                    <a:pt x="0" y="384"/>
                  </a:cubicBezTo>
                  <a:cubicBezTo>
                    <a:pt x="0" y="304"/>
                    <a:pt x="0" y="160"/>
                    <a:pt x="48" y="96"/>
                  </a:cubicBezTo>
                  <a:cubicBezTo>
                    <a:pt x="96" y="32"/>
                    <a:pt x="200" y="0"/>
                    <a:pt x="288" y="0"/>
                  </a:cubicBezTo>
                  <a:cubicBezTo>
                    <a:pt x="376" y="0"/>
                    <a:pt x="512" y="56"/>
                    <a:pt x="576" y="96"/>
                  </a:cubicBezTo>
                  <a:cubicBezTo>
                    <a:pt x="640" y="136"/>
                    <a:pt x="640" y="240"/>
                    <a:pt x="672" y="240"/>
                  </a:cubicBezTo>
                  <a:cubicBezTo>
                    <a:pt x="704" y="240"/>
                    <a:pt x="728" y="112"/>
                    <a:pt x="768" y="96"/>
                  </a:cubicBezTo>
                  <a:cubicBezTo>
                    <a:pt x="808" y="80"/>
                    <a:pt x="864" y="160"/>
                    <a:pt x="912" y="144"/>
                  </a:cubicBezTo>
                  <a:cubicBezTo>
                    <a:pt x="960" y="128"/>
                    <a:pt x="1008" y="0"/>
                    <a:pt x="1056" y="0"/>
                  </a:cubicBezTo>
                  <a:cubicBezTo>
                    <a:pt x="1104" y="0"/>
                    <a:pt x="1160" y="136"/>
                    <a:pt x="1200" y="144"/>
                  </a:cubicBezTo>
                  <a:cubicBezTo>
                    <a:pt x="1240" y="152"/>
                    <a:pt x="1240" y="56"/>
                    <a:pt x="1296" y="48"/>
                  </a:cubicBezTo>
                  <a:cubicBezTo>
                    <a:pt x="1352" y="40"/>
                    <a:pt x="1480" y="32"/>
                    <a:pt x="1536" y="96"/>
                  </a:cubicBezTo>
                  <a:cubicBezTo>
                    <a:pt x="1592" y="160"/>
                    <a:pt x="1632" y="336"/>
                    <a:pt x="1632" y="432"/>
                  </a:cubicBezTo>
                  <a:cubicBezTo>
                    <a:pt x="1632" y="528"/>
                    <a:pt x="1536" y="632"/>
                    <a:pt x="1536" y="672"/>
                  </a:cubicBezTo>
                  <a:cubicBezTo>
                    <a:pt x="1536" y="712"/>
                    <a:pt x="1592" y="648"/>
                    <a:pt x="1632" y="672"/>
                  </a:cubicBezTo>
                  <a:cubicBezTo>
                    <a:pt x="1672" y="696"/>
                    <a:pt x="1744" y="752"/>
                    <a:pt x="1776" y="816"/>
                  </a:cubicBezTo>
                  <a:cubicBezTo>
                    <a:pt x="1808" y="880"/>
                    <a:pt x="1832" y="976"/>
                    <a:pt x="1824" y="1056"/>
                  </a:cubicBezTo>
                  <a:cubicBezTo>
                    <a:pt x="1816" y="1136"/>
                    <a:pt x="1704" y="1248"/>
                    <a:pt x="1728" y="1296"/>
                  </a:cubicBezTo>
                  <a:cubicBezTo>
                    <a:pt x="1752" y="1344"/>
                    <a:pt x="1888" y="1296"/>
                    <a:pt x="1968" y="1344"/>
                  </a:cubicBezTo>
                  <a:cubicBezTo>
                    <a:pt x="2048" y="1392"/>
                    <a:pt x="2176" y="1472"/>
                    <a:pt x="2208" y="1584"/>
                  </a:cubicBezTo>
                  <a:cubicBezTo>
                    <a:pt x="2240" y="1696"/>
                    <a:pt x="2416" y="1952"/>
                    <a:pt x="2160" y="2016"/>
                  </a:cubicBezTo>
                  <a:cubicBezTo>
                    <a:pt x="1904" y="2080"/>
                    <a:pt x="1288" y="2024"/>
                    <a:pt x="672" y="1968"/>
                  </a:cubicBezTo>
                </a:path>
              </a:pathLst>
            </a:custGeom>
            <a:gradFill rotWithShape="1">
              <a:gsLst>
                <a:gs pos="0">
                  <a:srgbClr val="13ED13"/>
                </a:gs>
                <a:gs pos="100000">
                  <a:srgbClr val="085F08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Freeform 95">
              <a:extLst>
                <a:ext uri="{FF2B5EF4-FFF2-40B4-BE49-F238E27FC236}">
                  <a16:creationId xmlns:a16="http://schemas.microsoft.com/office/drawing/2014/main" id="{5A445E59-43D1-EE9C-0043-A108CCCD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00"/>
              <a:ext cx="2856" cy="1800"/>
            </a:xfrm>
            <a:custGeom>
              <a:avLst/>
              <a:gdLst>
                <a:gd name="T0" fmla="*/ 344 w 2856"/>
                <a:gd name="T1" fmla="*/ 1688 h 1800"/>
                <a:gd name="T2" fmla="*/ 248 w 2856"/>
                <a:gd name="T3" fmla="*/ 1496 h 1800"/>
                <a:gd name="T4" fmla="*/ 392 w 2856"/>
                <a:gd name="T5" fmla="*/ 1400 h 1800"/>
                <a:gd name="T6" fmla="*/ 296 w 2856"/>
                <a:gd name="T7" fmla="*/ 1160 h 1800"/>
                <a:gd name="T8" fmla="*/ 392 w 2856"/>
                <a:gd name="T9" fmla="*/ 968 h 1800"/>
                <a:gd name="T10" fmla="*/ 248 w 2856"/>
                <a:gd name="T11" fmla="*/ 776 h 1800"/>
                <a:gd name="T12" fmla="*/ 152 w 2856"/>
                <a:gd name="T13" fmla="*/ 680 h 1800"/>
                <a:gd name="T14" fmla="*/ 56 w 2856"/>
                <a:gd name="T15" fmla="*/ 536 h 1800"/>
                <a:gd name="T16" fmla="*/ 56 w 2856"/>
                <a:gd name="T17" fmla="*/ 296 h 1800"/>
                <a:gd name="T18" fmla="*/ 152 w 2856"/>
                <a:gd name="T19" fmla="*/ 104 h 1800"/>
                <a:gd name="T20" fmla="*/ 344 w 2856"/>
                <a:gd name="T21" fmla="*/ 8 h 1800"/>
                <a:gd name="T22" fmla="*/ 536 w 2856"/>
                <a:gd name="T23" fmla="*/ 56 h 1800"/>
                <a:gd name="T24" fmla="*/ 632 w 2856"/>
                <a:gd name="T25" fmla="*/ 152 h 1800"/>
                <a:gd name="T26" fmla="*/ 728 w 2856"/>
                <a:gd name="T27" fmla="*/ 344 h 1800"/>
                <a:gd name="T28" fmla="*/ 776 w 2856"/>
                <a:gd name="T29" fmla="*/ 248 h 1800"/>
                <a:gd name="T30" fmla="*/ 872 w 2856"/>
                <a:gd name="T31" fmla="*/ 248 h 1800"/>
                <a:gd name="T32" fmla="*/ 920 w 2856"/>
                <a:gd name="T33" fmla="*/ 344 h 1800"/>
                <a:gd name="T34" fmla="*/ 968 w 2856"/>
                <a:gd name="T35" fmla="*/ 296 h 1800"/>
                <a:gd name="T36" fmla="*/ 1064 w 2856"/>
                <a:gd name="T37" fmla="*/ 296 h 1800"/>
                <a:gd name="T38" fmla="*/ 1160 w 2856"/>
                <a:gd name="T39" fmla="*/ 296 h 1800"/>
                <a:gd name="T40" fmla="*/ 1256 w 2856"/>
                <a:gd name="T41" fmla="*/ 392 h 1800"/>
                <a:gd name="T42" fmla="*/ 1256 w 2856"/>
                <a:gd name="T43" fmla="*/ 584 h 1800"/>
                <a:gd name="T44" fmla="*/ 1352 w 2856"/>
                <a:gd name="T45" fmla="*/ 392 h 1800"/>
                <a:gd name="T46" fmla="*/ 1544 w 2856"/>
                <a:gd name="T47" fmla="*/ 296 h 1800"/>
                <a:gd name="T48" fmla="*/ 1640 w 2856"/>
                <a:gd name="T49" fmla="*/ 632 h 1800"/>
                <a:gd name="T50" fmla="*/ 1832 w 2856"/>
                <a:gd name="T51" fmla="*/ 632 h 1800"/>
                <a:gd name="T52" fmla="*/ 1832 w 2856"/>
                <a:gd name="T53" fmla="*/ 776 h 1800"/>
                <a:gd name="T54" fmla="*/ 1880 w 2856"/>
                <a:gd name="T55" fmla="*/ 776 h 1800"/>
                <a:gd name="T56" fmla="*/ 2024 w 2856"/>
                <a:gd name="T57" fmla="*/ 728 h 1800"/>
                <a:gd name="T58" fmla="*/ 2120 w 2856"/>
                <a:gd name="T59" fmla="*/ 824 h 1800"/>
                <a:gd name="T60" fmla="*/ 2120 w 2856"/>
                <a:gd name="T61" fmla="*/ 920 h 1800"/>
                <a:gd name="T62" fmla="*/ 2216 w 2856"/>
                <a:gd name="T63" fmla="*/ 872 h 1800"/>
                <a:gd name="T64" fmla="*/ 2408 w 2856"/>
                <a:gd name="T65" fmla="*/ 872 h 1800"/>
                <a:gd name="T66" fmla="*/ 2600 w 2856"/>
                <a:gd name="T67" fmla="*/ 1016 h 1800"/>
                <a:gd name="T68" fmla="*/ 2552 w 2856"/>
                <a:gd name="T69" fmla="*/ 1064 h 1800"/>
                <a:gd name="T70" fmla="*/ 2456 w 2856"/>
                <a:gd name="T71" fmla="*/ 1160 h 1800"/>
                <a:gd name="T72" fmla="*/ 2552 w 2856"/>
                <a:gd name="T73" fmla="*/ 1160 h 1800"/>
                <a:gd name="T74" fmla="*/ 2744 w 2856"/>
                <a:gd name="T75" fmla="*/ 1304 h 1800"/>
                <a:gd name="T76" fmla="*/ 2648 w 2856"/>
                <a:gd name="T77" fmla="*/ 1304 h 1800"/>
                <a:gd name="T78" fmla="*/ 2552 w 2856"/>
                <a:gd name="T79" fmla="*/ 1400 h 1800"/>
                <a:gd name="T80" fmla="*/ 2552 w 2856"/>
                <a:gd name="T81" fmla="*/ 1544 h 1800"/>
                <a:gd name="T82" fmla="*/ 2696 w 2856"/>
                <a:gd name="T83" fmla="*/ 1448 h 1800"/>
                <a:gd name="T84" fmla="*/ 2840 w 2856"/>
                <a:gd name="T85" fmla="*/ 1544 h 1800"/>
                <a:gd name="T86" fmla="*/ 2744 w 2856"/>
                <a:gd name="T87" fmla="*/ 1544 h 1800"/>
                <a:gd name="T88" fmla="*/ 2696 w 2856"/>
                <a:gd name="T89" fmla="*/ 1640 h 1800"/>
                <a:gd name="T90" fmla="*/ 2792 w 2856"/>
                <a:gd name="T91" fmla="*/ 1784 h 1800"/>
                <a:gd name="T92" fmla="*/ 2312 w 2856"/>
                <a:gd name="T93" fmla="*/ 1736 h 1800"/>
                <a:gd name="T94" fmla="*/ 344 w 2856"/>
                <a:gd name="T95" fmla="*/ 1688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3" name="Freeform 96">
              <a:extLst>
                <a:ext uri="{FF2B5EF4-FFF2-40B4-BE49-F238E27FC236}">
                  <a16:creationId xmlns:a16="http://schemas.microsoft.com/office/drawing/2014/main" id="{160A9F36-BFB2-6EDF-6568-D7EF3C7A2341}"/>
                </a:ext>
              </a:extLst>
            </p:cNvPr>
            <p:cNvSpPr>
              <a:spLocks/>
            </p:cNvSpPr>
            <p:nvPr/>
          </p:nvSpPr>
          <p:spPr bwMode="auto">
            <a:xfrm rot="364600" flipH="1">
              <a:off x="48" y="3024"/>
              <a:ext cx="2544" cy="1152"/>
            </a:xfrm>
            <a:custGeom>
              <a:avLst/>
              <a:gdLst>
                <a:gd name="T0" fmla="*/ 95 w 2856"/>
                <a:gd name="T1" fmla="*/ 12 h 1800"/>
                <a:gd name="T2" fmla="*/ 69 w 2856"/>
                <a:gd name="T3" fmla="*/ 11 h 1800"/>
                <a:gd name="T4" fmla="*/ 110 w 2856"/>
                <a:gd name="T5" fmla="*/ 10 h 1800"/>
                <a:gd name="T6" fmla="*/ 84 w 2856"/>
                <a:gd name="T7" fmla="*/ 8 h 1800"/>
                <a:gd name="T8" fmla="*/ 110 w 2856"/>
                <a:gd name="T9" fmla="*/ 8 h 1800"/>
                <a:gd name="T10" fmla="*/ 69 w 2856"/>
                <a:gd name="T11" fmla="*/ 6 h 1800"/>
                <a:gd name="T12" fmla="*/ 43 w 2856"/>
                <a:gd name="T13" fmla="*/ 5 h 1800"/>
                <a:gd name="T14" fmla="*/ 16 w 2856"/>
                <a:gd name="T15" fmla="*/ 4 h 1800"/>
                <a:gd name="T16" fmla="*/ 16 w 2856"/>
                <a:gd name="T17" fmla="*/ 2 h 1800"/>
                <a:gd name="T18" fmla="*/ 43 w 2856"/>
                <a:gd name="T19" fmla="*/ 1 h 1800"/>
                <a:gd name="T20" fmla="*/ 95 w 2856"/>
                <a:gd name="T21" fmla="*/ 1 h 1800"/>
                <a:gd name="T22" fmla="*/ 151 w 2856"/>
                <a:gd name="T23" fmla="*/ 1 h 1800"/>
                <a:gd name="T24" fmla="*/ 177 w 2856"/>
                <a:gd name="T25" fmla="*/ 1 h 1800"/>
                <a:gd name="T26" fmla="*/ 204 w 2856"/>
                <a:gd name="T27" fmla="*/ 3 h 1800"/>
                <a:gd name="T28" fmla="*/ 217 w 2856"/>
                <a:gd name="T29" fmla="*/ 2 h 1800"/>
                <a:gd name="T30" fmla="*/ 244 w 2856"/>
                <a:gd name="T31" fmla="*/ 2 h 1800"/>
                <a:gd name="T32" fmla="*/ 257 w 2856"/>
                <a:gd name="T33" fmla="*/ 3 h 1800"/>
                <a:gd name="T34" fmla="*/ 271 w 2856"/>
                <a:gd name="T35" fmla="*/ 2 h 1800"/>
                <a:gd name="T36" fmla="*/ 298 w 2856"/>
                <a:gd name="T37" fmla="*/ 2 h 1800"/>
                <a:gd name="T38" fmla="*/ 325 w 2856"/>
                <a:gd name="T39" fmla="*/ 2 h 1800"/>
                <a:gd name="T40" fmla="*/ 352 w 2856"/>
                <a:gd name="T41" fmla="*/ 3 h 1800"/>
                <a:gd name="T42" fmla="*/ 352 w 2856"/>
                <a:gd name="T43" fmla="*/ 4 h 1800"/>
                <a:gd name="T44" fmla="*/ 379 w 2856"/>
                <a:gd name="T45" fmla="*/ 3 h 1800"/>
                <a:gd name="T46" fmla="*/ 432 w 2856"/>
                <a:gd name="T47" fmla="*/ 2 h 1800"/>
                <a:gd name="T48" fmla="*/ 460 w 2856"/>
                <a:gd name="T49" fmla="*/ 5 h 1800"/>
                <a:gd name="T50" fmla="*/ 514 w 2856"/>
                <a:gd name="T51" fmla="*/ 5 h 1800"/>
                <a:gd name="T52" fmla="*/ 514 w 2856"/>
                <a:gd name="T53" fmla="*/ 6 h 1800"/>
                <a:gd name="T54" fmla="*/ 527 w 2856"/>
                <a:gd name="T55" fmla="*/ 6 h 1800"/>
                <a:gd name="T56" fmla="*/ 567 w 2856"/>
                <a:gd name="T57" fmla="*/ 5 h 1800"/>
                <a:gd name="T58" fmla="*/ 592 w 2856"/>
                <a:gd name="T59" fmla="*/ 6 h 1800"/>
                <a:gd name="T60" fmla="*/ 592 w 2856"/>
                <a:gd name="T61" fmla="*/ 7 h 1800"/>
                <a:gd name="T62" fmla="*/ 621 w 2856"/>
                <a:gd name="T63" fmla="*/ 6 h 1800"/>
                <a:gd name="T64" fmla="*/ 675 w 2856"/>
                <a:gd name="T65" fmla="*/ 6 h 1800"/>
                <a:gd name="T66" fmla="*/ 729 w 2856"/>
                <a:gd name="T67" fmla="*/ 8 h 1800"/>
                <a:gd name="T68" fmla="*/ 715 w 2856"/>
                <a:gd name="T69" fmla="*/ 8 h 1800"/>
                <a:gd name="T70" fmla="*/ 689 w 2856"/>
                <a:gd name="T71" fmla="*/ 8 h 1800"/>
                <a:gd name="T72" fmla="*/ 715 w 2856"/>
                <a:gd name="T73" fmla="*/ 8 h 1800"/>
                <a:gd name="T74" fmla="*/ 768 w 2856"/>
                <a:gd name="T75" fmla="*/ 10 h 1800"/>
                <a:gd name="T76" fmla="*/ 741 w 2856"/>
                <a:gd name="T77" fmla="*/ 10 h 1800"/>
                <a:gd name="T78" fmla="*/ 715 w 2856"/>
                <a:gd name="T79" fmla="*/ 10 h 1800"/>
                <a:gd name="T80" fmla="*/ 715 w 2856"/>
                <a:gd name="T81" fmla="*/ 12 h 1800"/>
                <a:gd name="T82" fmla="*/ 755 w 2856"/>
                <a:gd name="T83" fmla="*/ 11 h 1800"/>
                <a:gd name="T84" fmla="*/ 796 w 2856"/>
                <a:gd name="T85" fmla="*/ 12 h 1800"/>
                <a:gd name="T86" fmla="*/ 768 w 2856"/>
                <a:gd name="T87" fmla="*/ 12 h 1800"/>
                <a:gd name="T88" fmla="*/ 755 w 2856"/>
                <a:gd name="T89" fmla="*/ 12 h 1800"/>
                <a:gd name="T90" fmla="*/ 781 w 2856"/>
                <a:gd name="T91" fmla="*/ 13 h 1800"/>
                <a:gd name="T92" fmla="*/ 648 w 2856"/>
                <a:gd name="T93" fmla="*/ 13 h 1800"/>
                <a:gd name="T94" fmla="*/ 95 w 2856"/>
                <a:gd name="T95" fmla="*/ 12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Freeform 97">
              <a:extLst>
                <a:ext uri="{FF2B5EF4-FFF2-40B4-BE49-F238E27FC236}">
                  <a16:creationId xmlns:a16="http://schemas.microsoft.com/office/drawing/2014/main" id="{53F223BF-0E7F-991D-1AF8-6F3F1B5B5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8" y="3360"/>
              <a:ext cx="5568" cy="960"/>
            </a:xfrm>
            <a:custGeom>
              <a:avLst/>
              <a:gdLst>
                <a:gd name="T0" fmla="*/ 81 w 5197"/>
                <a:gd name="T1" fmla="*/ 0 h 2597"/>
                <a:gd name="T2" fmla="*/ 63 w 5197"/>
                <a:gd name="T3" fmla="*/ 0 h 2597"/>
                <a:gd name="T4" fmla="*/ 48 w 5197"/>
                <a:gd name="T5" fmla="*/ 0 h 2597"/>
                <a:gd name="T6" fmla="*/ 63 w 5197"/>
                <a:gd name="T7" fmla="*/ 0 h 2597"/>
                <a:gd name="T8" fmla="*/ 424 w 5197"/>
                <a:gd name="T9" fmla="*/ 0 h 2597"/>
                <a:gd name="T10" fmla="*/ 1277 w 5197"/>
                <a:gd name="T11" fmla="*/ 0 h 2597"/>
                <a:gd name="T12" fmla="*/ 1482 w 5197"/>
                <a:gd name="T13" fmla="*/ 0 h 2597"/>
                <a:gd name="T14" fmla="*/ 1742 w 5197"/>
                <a:gd name="T15" fmla="*/ 0 h 2597"/>
                <a:gd name="T16" fmla="*/ 1865 w 5197"/>
                <a:gd name="T17" fmla="*/ 0 h 2597"/>
                <a:gd name="T18" fmla="*/ 2126 w 5197"/>
                <a:gd name="T19" fmla="*/ 0 h 2597"/>
                <a:gd name="T20" fmla="*/ 2647 w 5197"/>
                <a:gd name="T21" fmla="*/ 0 h 2597"/>
                <a:gd name="T22" fmla="*/ 3064 w 5197"/>
                <a:gd name="T23" fmla="*/ 0 h 2597"/>
                <a:gd name="T24" fmla="*/ 3201 w 5197"/>
                <a:gd name="T25" fmla="*/ 0 h 2597"/>
                <a:gd name="T26" fmla="*/ 3528 w 5197"/>
                <a:gd name="T27" fmla="*/ 0 h 2597"/>
                <a:gd name="T28" fmla="*/ 4047 w 5197"/>
                <a:gd name="T29" fmla="*/ 0 h 2597"/>
                <a:gd name="T30" fmla="*/ 4453 w 5197"/>
                <a:gd name="T31" fmla="*/ 0 h 2597"/>
                <a:gd name="T32" fmla="*/ 4844 w 5197"/>
                <a:gd name="T33" fmla="*/ 0 h 2597"/>
                <a:gd name="T34" fmla="*/ 5383 w 5197"/>
                <a:gd name="T35" fmla="*/ 0 h 2597"/>
                <a:gd name="T36" fmla="*/ 5798 w 5197"/>
                <a:gd name="T37" fmla="*/ 0 h 2597"/>
                <a:gd name="T38" fmla="*/ 6023 w 5197"/>
                <a:gd name="T39" fmla="*/ 0 h 2597"/>
                <a:gd name="T40" fmla="*/ 6262 w 5197"/>
                <a:gd name="T41" fmla="*/ 0 h 2597"/>
                <a:gd name="T42" fmla="*/ 6301 w 5197"/>
                <a:gd name="T43" fmla="*/ 0 h 2597"/>
                <a:gd name="T44" fmla="*/ 6455 w 5197"/>
                <a:gd name="T45" fmla="*/ 0 h 2597"/>
                <a:gd name="T46" fmla="*/ 6510 w 5197"/>
                <a:gd name="T47" fmla="*/ 0 h 2597"/>
                <a:gd name="T48" fmla="*/ 6767 w 5197"/>
                <a:gd name="T49" fmla="*/ 0 h 2597"/>
                <a:gd name="T50" fmla="*/ 7014 w 5197"/>
                <a:gd name="T51" fmla="*/ 0 h 2597"/>
                <a:gd name="T52" fmla="*/ 7323 w 5197"/>
                <a:gd name="T53" fmla="*/ 0 h 2597"/>
                <a:gd name="T54" fmla="*/ 7718 w 5197"/>
                <a:gd name="T55" fmla="*/ 0 h 2597"/>
                <a:gd name="T56" fmla="*/ 8043 w 5197"/>
                <a:gd name="T57" fmla="*/ 0 h 2597"/>
                <a:gd name="T58" fmla="*/ 8553 w 5197"/>
                <a:gd name="T59" fmla="*/ 0 h 2597"/>
                <a:gd name="T60" fmla="*/ 9169 w 5197"/>
                <a:gd name="T61" fmla="*/ 0 h 2597"/>
                <a:gd name="T62" fmla="*/ 9886 w 5197"/>
                <a:gd name="T63" fmla="*/ 0 h 2597"/>
                <a:gd name="T64" fmla="*/ 10704 w 5197"/>
                <a:gd name="T65" fmla="*/ 0 h 2597"/>
                <a:gd name="T66" fmla="*/ 10941 w 5197"/>
                <a:gd name="T67" fmla="*/ 0 h 2597"/>
                <a:gd name="T68" fmla="*/ 10579 w 5197"/>
                <a:gd name="T69" fmla="*/ 0 h 2597"/>
                <a:gd name="T70" fmla="*/ 7840 w 5197"/>
                <a:gd name="T71" fmla="*/ 0 h 2597"/>
                <a:gd name="T72" fmla="*/ 63 w 5197"/>
                <a:gd name="T73" fmla="*/ 0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611" name="Freeform 98">
            <a:extLst>
              <a:ext uri="{FF2B5EF4-FFF2-40B4-BE49-F238E27FC236}">
                <a16:creationId xmlns:a16="http://schemas.microsoft.com/office/drawing/2014/main" id="{29A7399B-22A8-864D-F291-199D458EFF1A}"/>
              </a:ext>
            </a:extLst>
          </p:cNvPr>
          <p:cNvSpPr>
            <a:spLocks/>
          </p:cNvSpPr>
          <p:nvPr/>
        </p:nvSpPr>
        <p:spPr bwMode="auto">
          <a:xfrm>
            <a:off x="-1981200" y="5867400"/>
            <a:ext cx="11591925" cy="1077913"/>
          </a:xfrm>
          <a:custGeom>
            <a:avLst/>
            <a:gdLst>
              <a:gd name="T0" fmla="*/ 2147483647 w 7302"/>
              <a:gd name="T1" fmla="*/ 2147483647 h 679"/>
              <a:gd name="T2" fmla="*/ 2147483647 w 7302"/>
              <a:gd name="T3" fmla="*/ 2147483647 h 679"/>
              <a:gd name="T4" fmla="*/ 2147483647 w 7302"/>
              <a:gd name="T5" fmla="*/ 2147483647 h 679"/>
              <a:gd name="T6" fmla="*/ 2147483647 w 7302"/>
              <a:gd name="T7" fmla="*/ 2147483647 h 679"/>
              <a:gd name="T8" fmla="*/ 2147483647 w 7302"/>
              <a:gd name="T9" fmla="*/ 2147483647 h 679"/>
              <a:gd name="T10" fmla="*/ 2147483647 w 7302"/>
              <a:gd name="T11" fmla="*/ 2147483647 h 679"/>
              <a:gd name="T12" fmla="*/ 2147483647 w 7302"/>
              <a:gd name="T13" fmla="*/ 2147483647 h 679"/>
              <a:gd name="T14" fmla="*/ 2147483647 w 7302"/>
              <a:gd name="T15" fmla="*/ 2147483647 h 679"/>
              <a:gd name="T16" fmla="*/ 2147483647 w 7302"/>
              <a:gd name="T17" fmla="*/ 2147483647 h 679"/>
              <a:gd name="T18" fmla="*/ 2147483647 w 7302"/>
              <a:gd name="T19" fmla="*/ 2147483647 h 679"/>
              <a:gd name="T20" fmla="*/ 2147483647 w 7302"/>
              <a:gd name="T21" fmla="*/ 2147483647 h 679"/>
              <a:gd name="T22" fmla="*/ 2147483647 w 7302"/>
              <a:gd name="T23" fmla="*/ 2147483647 h 679"/>
              <a:gd name="T24" fmla="*/ 2147483647 w 7302"/>
              <a:gd name="T25" fmla="*/ 2147483647 h 679"/>
              <a:gd name="T26" fmla="*/ 2147483647 w 7302"/>
              <a:gd name="T27" fmla="*/ 2147483647 h 679"/>
              <a:gd name="T28" fmla="*/ 2147483647 w 7302"/>
              <a:gd name="T29" fmla="*/ 2147483647 h 679"/>
              <a:gd name="T30" fmla="*/ 2147483647 w 7302"/>
              <a:gd name="T31" fmla="*/ 2147483647 h 67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302" h="679">
                <a:moveTo>
                  <a:pt x="876" y="408"/>
                </a:moveTo>
                <a:cubicBezTo>
                  <a:pt x="912" y="333"/>
                  <a:pt x="1013" y="224"/>
                  <a:pt x="1127" y="174"/>
                </a:cubicBezTo>
                <a:cubicBezTo>
                  <a:pt x="1241" y="124"/>
                  <a:pt x="1394" y="135"/>
                  <a:pt x="1561" y="107"/>
                </a:cubicBezTo>
                <a:cubicBezTo>
                  <a:pt x="1728" y="79"/>
                  <a:pt x="1972" y="0"/>
                  <a:pt x="2129" y="3"/>
                </a:cubicBezTo>
                <a:cubicBezTo>
                  <a:pt x="2286" y="6"/>
                  <a:pt x="2411" y="89"/>
                  <a:pt x="2504" y="128"/>
                </a:cubicBezTo>
                <a:cubicBezTo>
                  <a:pt x="2597" y="167"/>
                  <a:pt x="2568" y="221"/>
                  <a:pt x="2686" y="239"/>
                </a:cubicBezTo>
                <a:cubicBezTo>
                  <a:pt x="2804" y="257"/>
                  <a:pt x="3014" y="223"/>
                  <a:pt x="3214" y="239"/>
                </a:cubicBezTo>
                <a:cubicBezTo>
                  <a:pt x="3414" y="255"/>
                  <a:pt x="3750" y="295"/>
                  <a:pt x="3886" y="335"/>
                </a:cubicBezTo>
                <a:cubicBezTo>
                  <a:pt x="4022" y="375"/>
                  <a:pt x="3942" y="455"/>
                  <a:pt x="4030" y="479"/>
                </a:cubicBezTo>
                <a:cubicBezTo>
                  <a:pt x="4118" y="503"/>
                  <a:pt x="4222" y="479"/>
                  <a:pt x="4414" y="479"/>
                </a:cubicBezTo>
                <a:cubicBezTo>
                  <a:pt x="4606" y="479"/>
                  <a:pt x="4878" y="487"/>
                  <a:pt x="5182" y="479"/>
                </a:cubicBezTo>
                <a:cubicBezTo>
                  <a:pt x="5486" y="471"/>
                  <a:pt x="5982" y="415"/>
                  <a:pt x="6238" y="431"/>
                </a:cubicBezTo>
                <a:cubicBezTo>
                  <a:pt x="6494" y="447"/>
                  <a:pt x="6702" y="535"/>
                  <a:pt x="6718" y="575"/>
                </a:cubicBezTo>
                <a:cubicBezTo>
                  <a:pt x="6734" y="615"/>
                  <a:pt x="7302" y="663"/>
                  <a:pt x="6334" y="671"/>
                </a:cubicBezTo>
                <a:cubicBezTo>
                  <a:pt x="5366" y="679"/>
                  <a:pt x="1820" y="667"/>
                  <a:pt x="910" y="623"/>
                </a:cubicBezTo>
                <a:cubicBezTo>
                  <a:pt x="0" y="579"/>
                  <a:pt x="840" y="483"/>
                  <a:pt x="876" y="408"/>
                </a:cubicBezTo>
                <a:close/>
              </a:path>
            </a:pathLst>
          </a:custGeom>
          <a:gradFill rotWithShape="1">
            <a:gsLst>
              <a:gs pos="0">
                <a:srgbClr val="00FF00">
                  <a:alpha val="50000"/>
                </a:srgbClr>
              </a:gs>
              <a:gs pos="100000">
                <a:srgbClr val="CCFF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99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612" name="AutoShape 99">
            <a:extLst>
              <a:ext uri="{FF2B5EF4-FFF2-40B4-BE49-F238E27FC236}">
                <a16:creationId xmlns:a16="http://schemas.microsoft.com/office/drawing/2014/main" id="{D930F6A0-4BAF-70F6-B805-4603389F18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152400"/>
            <a:ext cx="1219200" cy="304800"/>
          </a:xfrm>
          <a:prstGeom prst="cloudCallout">
            <a:avLst>
              <a:gd name="adj1" fmla="val -4167"/>
              <a:gd name="adj2" fmla="val 47398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4613" name="AutoShape 100">
            <a:extLst>
              <a:ext uri="{FF2B5EF4-FFF2-40B4-BE49-F238E27FC236}">
                <a16:creationId xmlns:a16="http://schemas.microsoft.com/office/drawing/2014/main" id="{1CE56DA2-DE09-7C35-8763-699C6EB5B1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-152400"/>
            <a:ext cx="2286000" cy="685800"/>
          </a:xfrm>
          <a:prstGeom prst="cloudCallout">
            <a:avLst>
              <a:gd name="adj1" fmla="val -25556"/>
              <a:gd name="adj2" fmla="val -671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4614" name="AutoShape 101">
            <a:extLst>
              <a:ext uri="{FF2B5EF4-FFF2-40B4-BE49-F238E27FC236}">
                <a16:creationId xmlns:a16="http://schemas.microsoft.com/office/drawing/2014/main" id="{3C9F1EC2-62ED-8A3B-07FA-137997B15B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52400"/>
            <a:ext cx="2209800" cy="533400"/>
          </a:xfrm>
          <a:prstGeom prst="cloudCallout">
            <a:avLst>
              <a:gd name="adj1" fmla="val -24713"/>
              <a:gd name="adj2" fmla="val 565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4615" name="AutoShape 102">
            <a:extLst>
              <a:ext uri="{FF2B5EF4-FFF2-40B4-BE49-F238E27FC236}">
                <a16:creationId xmlns:a16="http://schemas.microsoft.com/office/drawing/2014/main" id="{1C997B21-3FC2-C59A-2B3D-00E8E89D76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685800"/>
            <a:ext cx="1295400" cy="381000"/>
          </a:xfrm>
          <a:prstGeom prst="cloudCallout">
            <a:avLst>
              <a:gd name="adj1" fmla="val -6861"/>
              <a:gd name="adj2" fmla="val 27917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grpSp>
        <p:nvGrpSpPr>
          <p:cNvPr id="14983" name="Group 647">
            <a:extLst>
              <a:ext uri="{FF2B5EF4-FFF2-40B4-BE49-F238E27FC236}">
                <a16:creationId xmlns:a16="http://schemas.microsoft.com/office/drawing/2014/main" id="{9B854E33-F24C-38ED-8110-2C7DA6C23405}"/>
              </a:ext>
            </a:extLst>
          </p:cNvPr>
          <p:cNvGrpSpPr>
            <a:grpSpLocks/>
          </p:cNvGrpSpPr>
          <p:nvPr/>
        </p:nvGrpSpPr>
        <p:grpSpPr bwMode="auto">
          <a:xfrm>
            <a:off x="-152400" y="0"/>
            <a:ext cx="2527300" cy="2286000"/>
            <a:chOff x="2352" y="-240"/>
            <a:chExt cx="1592" cy="1440"/>
          </a:xfrm>
        </p:grpSpPr>
        <p:grpSp>
          <p:nvGrpSpPr>
            <p:cNvPr id="27539" name="Group 648">
              <a:extLst>
                <a:ext uri="{FF2B5EF4-FFF2-40B4-BE49-F238E27FC236}">
                  <a16:creationId xmlns:a16="http://schemas.microsoft.com/office/drawing/2014/main" id="{BF592B97-439A-3138-A59C-22628BD6F5E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7582" name="Freeform 649">
                <a:extLst>
                  <a:ext uri="{FF2B5EF4-FFF2-40B4-BE49-F238E27FC236}">
                    <a16:creationId xmlns:a16="http://schemas.microsoft.com/office/drawing/2014/main" id="{EEA59DE7-5EB0-91CA-281E-32871C19E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83" name="Group 650">
                <a:extLst>
                  <a:ext uri="{FF2B5EF4-FFF2-40B4-BE49-F238E27FC236}">
                    <a16:creationId xmlns:a16="http://schemas.microsoft.com/office/drawing/2014/main" id="{4AACABA6-1DED-A5AA-717E-BEC0B0992D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84" name="Freeform 651">
                  <a:extLst>
                    <a:ext uri="{FF2B5EF4-FFF2-40B4-BE49-F238E27FC236}">
                      <a16:creationId xmlns:a16="http://schemas.microsoft.com/office/drawing/2014/main" id="{BDF44DD8-FC44-F04E-61E1-BA827D28DB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85" name="Freeform 652">
                  <a:extLst>
                    <a:ext uri="{FF2B5EF4-FFF2-40B4-BE49-F238E27FC236}">
                      <a16:creationId xmlns:a16="http://schemas.microsoft.com/office/drawing/2014/main" id="{34DDC7BD-B990-F544-90C8-222ADEF78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86" name="Freeform 653">
                  <a:extLst>
                    <a:ext uri="{FF2B5EF4-FFF2-40B4-BE49-F238E27FC236}">
                      <a16:creationId xmlns:a16="http://schemas.microsoft.com/office/drawing/2014/main" id="{0EF61C4E-B9D7-A939-9AE0-7620B5261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87" name="Freeform 654">
                  <a:extLst>
                    <a:ext uri="{FF2B5EF4-FFF2-40B4-BE49-F238E27FC236}">
                      <a16:creationId xmlns:a16="http://schemas.microsoft.com/office/drawing/2014/main" id="{5F71EDF7-9BB3-23A1-874B-C5471A33FE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540" name="Group 655">
              <a:extLst>
                <a:ext uri="{FF2B5EF4-FFF2-40B4-BE49-F238E27FC236}">
                  <a16:creationId xmlns:a16="http://schemas.microsoft.com/office/drawing/2014/main" id="{893EC07B-F837-06C7-53D6-0FB37399586C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7576" name="Freeform 656">
                <a:extLst>
                  <a:ext uri="{FF2B5EF4-FFF2-40B4-BE49-F238E27FC236}">
                    <a16:creationId xmlns:a16="http://schemas.microsoft.com/office/drawing/2014/main" id="{70584530-5BE1-C840-0328-D4794A1DD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77" name="Group 657">
                <a:extLst>
                  <a:ext uri="{FF2B5EF4-FFF2-40B4-BE49-F238E27FC236}">
                    <a16:creationId xmlns:a16="http://schemas.microsoft.com/office/drawing/2014/main" id="{A755D1F8-4D94-7E75-B94E-894B125E88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78" name="Freeform 658">
                  <a:extLst>
                    <a:ext uri="{FF2B5EF4-FFF2-40B4-BE49-F238E27FC236}">
                      <a16:creationId xmlns:a16="http://schemas.microsoft.com/office/drawing/2014/main" id="{E2CC773D-A102-6ADE-2C6F-447858FF61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79" name="Freeform 659">
                  <a:extLst>
                    <a:ext uri="{FF2B5EF4-FFF2-40B4-BE49-F238E27FC236}">
                      <a16:creationId xmlns:a16="http://schemas.microsoft.com/office/drawing/2014/main" id="{1CFBA765-21F8-9D62-E608-700D1519D0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80" name="Freeform 660">
                  <a:extLst>
                    <a:ext uri="{FF2B5EF4-FFF2-40B4-BE49-F238E27FC236}">
                      <a16:creationId xmlns:a16="http://schemas.microsoft.com/office/drawing/2014/main" id="{F36A4582-0AB9-2D82-E982-64D4C85E24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81" name="Freeform 661">
                  <a:extLst>
                    <a:ext uri="{FF2B5EF4-FFF2-40B4-BE49-F238E27FC236}">
                      <a16:creationId xmlns:a16="http://schemas.microsoft.com/office/drawing/2014/main" id="{9EFADC8A-C915-1015-0FA0-79F4E6A8D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541" name="Group 662">
              <a:extLst>
                <a:ext uri="{FF2B5EF4-FFF2-40B4-BE49-F238E27FC236}">
                  <a16:creationId xmlns:a16="http://schemas.microsoft.com/office/drawing/2014/main" id="{43C2BEE0-EF32-F323-A042-2628618EC14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7570" name="Freeform 663">
                <a:extLst>
                  <a:ext uri="{FF2B5EF4-FFF2-40B4-BE49-F238E27FC236}">
                    <a16:creationId xmlns:a16="http://schemas.microsoft.com/office/drawing/2014/main" id="{43B5AD9D-1F68-B91F-E980-7F1ED0F8E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71" name="Group 664">
                <a:extLst>
                  <a:ext uri="{FF2B5EF4-FFF2-40B4-BE49-F238E27FC236}">
                    <a16:creationId xmlns:a16="http://schemas.microsoft.com/office/drawing/2014/main" id="{2A9CCA97-6AF0-5EEF-FA4C-9B51353371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72" name="Freeform 665">
                  <a:extLst>
                    <a:ext uri="{FF2B5EF4-FFF2-40B4-BE49-F238E27FC236}">
                      <a16:creationId xmlns:a16="http://schemas.microsoft.com/office/drawing/2014/main" id="{CCB3A2D1-FED2-2129-F56F-8F1851DC54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73" name="Freeform 666">
                  <a:extLst>
                    <a:ext uri="{FF2B5EF4-FFF2-40B4-BE49-F238E27FC236}">
                      <a16:creationId xmlns:a16="http://schemas.microsoft.com/office/drawing/2014/main" id="{E89EC9E4-E5BE-427B-F164-EF5FB38D35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74" name="Freeform 667">
                  <a:extLst>
                    <a:ext uri="{FF2B5EF4-FFF2-40B4-BE49-F238E27FC236}">
                      <a16:creationId xmlns:a16="http://schemas.microsoft.com/office/drawing/2014/main" id="{958D6CEE-F2F1-D504-8B71-AC52CE99B3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75" name="Freeform 668">
                  <a:extLst>
                    <a:ext uri="{FF2B5EF4-FFF2-40B4-BE49-F238E27FC236}">
                      <a16:creationId xmlns:a16="http://schemas.microsoft.com/office/drawing/2014/main" id="{7B24E459-3FF4-47E0-6559-9B8860EF61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542" name="Group 669">
              <a:extLst>
                <a:ext uri="{FF2B5EF4-FFF2-40B4-BE49-F238E27FC236}">
                  <a16:creationId xmlns:a16="http://schemas.microsoft.com/office/drawing/2014/main" id="{AFE5ADEA-7716-4883-AE90-11C2D4BC6DD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7564" name="Freeform 670">
                <a:extLst>
                  <a:ext uri="{FF2B5EF4-FFF2-40B4-BE49-F238E27FC236}">
                    <a16:creationId xmlns:a16="http://schemas.microsoft.com/office/drawing/2014/main" id="{0163F57C-63BF-E666-B19E-182B2F87E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65" name="Group 671">
                <a:extLst>
                  <a:ext uri="{FF2B5EF4-FFF2-40B4-BE49-F238E27FC236}">
                    <a16:creationId xmlns:a16="http://schemas.microsoft.com/office/drawing/2014/main" id="{7DD09029-81D1-80A1-39F3-DED51B8D33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66" name="Freeform 672">
                  <a:extLst>
                    <a:ext uri="{FF2B5EF4-FFF2-40B4-BE49-F238E27FC236}">
                      <a16:creationId xmlns:a16="http://schemas.microsoft.com/office/drawing/2014/main" id="{50802B27-1F92-9D5F-9F28-1E0C97EAE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7" name="Freeform 673">
                  <a:extLst>
                    <a:ext uri="{FF2B5EF4-FFF2-40B4-BE49-F238E27FC236}">
                      <a16:creationId xmlns:a16="http://schemas.microsoft.com/office/drawing/2014/main" id="{034CE715-0117-85D6-C2D3-C45E3A83F8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8" name="Freeform 674">
                  <a:extLst>
                    <a:ext uri="{FF2B5EF4-FFF2-40B4-BE49-F238E27FC236}">
                      <a16:creationId xmlns:a16="http://schemas.microsoft.com/office/drawing/2014/main" id="{1B6A7A7C-BBB7-2FC9-DBDC-36A463F903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9" name="Freeform 675">
                  <a:extLst>
                    <a:ext uri="{FF2B5EF4-FFF2-40B4-BE49-F238E27FC236}">
                      <a16:creationId xmlns:a16="http://schemas.microsoft.com/office/drawing/2014/main" id="{8C1659E7-64D3-A69D-81FE-D2641A364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543" name="Group 676">
              <a:extLst>
                <a:ext uri="{FF2B5EF4-FFF2-40B4-BE49-F238E27FC236}">
                  <a16:creationId xmlns:a16="http://schemas.microsoft.com/office/drawing/2014/main" id="{506E5F5F-7700-8985-336E-4D80191DF8E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7558" name="Freeform 677">
                <a:extLst>
                  <a:ext uri="{FF2B5EF4-FFF2-40B4-BE49-F238E27FC236}">
                    <a16:creationId xmlns:a16="http://schemas.microsoft.com/office/drawing/2014/main" id="{640F6920-2709-047E-D72A-CEA730396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59" name="Group 678">
                <a:extLst>
                  <a:ext uri="{FF2B5EF4-FFF2-40B4-BE49-F238E27FC236}">
                    <a16:creationId xmlns:a16="http://schemas.microsoft.com/office/drawing/2014/main" id="{902A3FD8-FC8B-30CD-2C5C-6BA3EE0440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60" name="Freeform 679">
                  <a:extLst>
                    <a:ext uri="{FF2B5EF4-FFF2-40B4-BE49-F238E27FC236}">
                      <a16:creationId xmlns:a16="http://schemas.microsoft.com/office/drawing/2014/main" id="{C4774A12-A8A6-81BE-5F77-6333C7F857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1" name="Freeform 680">
                  <a:extLst>
                    <a:ext uri="{FF2B5EF4-FFF2-40B4-BE49-F238E27FC236}">
                      <a16:creationId xmlns:a16="http://schemas.microsoft.com/office/drawing/2014/main" id="{58A33090-2916-23F9-0191-A45B37E44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2" name="Freeform 681">
                  <a:extLst>
                    <a:ext uri="{FF2B5EF4-FFF2-40B4-BE49-F238E27FC236}">
                      <a16:creationId xmlns:a16="http://schemas.microsoft.com/office/drawing/2014/main" id="{D60C9CE1-AB98-74D0-B0FD-0A142FA2D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63" name="Freeform 682">
                  <a:extLst>
                    <a:ext uri="{FF2B5EF4-FFF2-40B4-BE49-F238E27FC236}">
                      <a16:creationId xmlns:a16="http://schemas.microsoft.com/office/drawing/2014/main" id="{F401E7E9-C0E7-021E-5D1D-CE95E0B53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544" name="Group 683">
              <a:extLst>
                <a:ext uri="{FF2B5EF4-FFF2-40B4-BE49-F238E27FC236}">
                  <a16:creationId xmlns:a16="http://schemas.microsoft.com/office/drawing/2014/main" id="{F26613EC-2EC3-0EC1-EBF5-BEFB6D9E84C7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7552" name="Freeform 684">
                <a:extLst>
                  <a:ext uri="{FF2B5EF4-FFF2-40B4-BE49-F238E27FC236}">
                    <a16:creationId xmlns:a16="http://schemas.microsoft.com/office/drawing/2014/main" id="{45DA1F2F-BC23-B572-5DD6-9BB4662193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53" name="Group 685">
                <a:extLst>
                  <a:ext uri="{FF2B5EF4-FFF2-40B4-BE49-F238E27FC236}">
                    <a16:creationId xmlns:a16="http://schemas.microsoft.com/office/drawing/2014/main" id="{4C17C548-7383-9EEC-D23B-F2E9022693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54" name="Freeform 686">
                  <a:extLst>
                    <a:ext uri="{FF2B5EF4-FFF2-40B4-BE49-F238E27FC236}">
                      <a16:creationId xmlns:a16="http://schemas.microsoft.com/office/drawing/2014/main" id="{4B8FAD96-6003-85A9-0A20-5988EEB910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5" name="Freeform 687">
                  <a:extLst>
                    <a:ext uri="{FF2B5EF4-FFF2-40B4-BE49-F238E27FC236}">
                      <a16:creationId xmlns:a16="http://schemas.microsoft.com/office/drawing/2014/main" id="{81674199-D1AD-9874-F5C0-3948DEAD4C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6" name="Freeform 688">
                  <a:extLst>
                    <a:ext uri="{FF2B5EF4-FFF2-40B4-BE49-F238E27FC236}">
                      <a16:creationId xmlns:a16="http://schemas.microsoft.com/office/drawing/2014/main" id="{2B60A38E-9CFF-15EE-71F0-56B0B172A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7" name="Freeform 689">
                  <a:extLst>
                    <a:ext uri="{FF2B5EF4-FFF2-40B4-BE49-F238E27FC236}">
                      <a16:creationId xmlns:a16="http://schemas.microsoft.com/office/drawing/2014/main" id="{41B98732-7DC2-23E4-C12C-8C94B9CD54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545" name="Group 690">
              <a:extLst>
                <a:ext uri="{FF2B5EF4-FFF2-40B4-BE49-F238E27FC236}">
                  <a16:creationId xmlns:a16="http://schemas.microsoft.com/office/drawing/2014/main" id="{AF12AC6D-70F7-368C-B33B-7EB7787E6BE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7546" name="Freeform 691">
                <a:extLst>
                  <a:ext uri="{FF2B5EF4-FFF2-40B4-BE49-F238E27FC236}">
                    <a16:creationId xmlns:a16="http://schemas.microsoft.com/office/drawing/2014/main" id="{FDCE067E-BEB9-50A4-09FA-37678F3D2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47" name="Group 692">
                <a:extLst>
                  <a:ext uri="{FF2B5EF4-FFF2-40B4-BE49-F238E27FC236}">
                    <a16:creationId xmlns:a16="http://schemas.microsoft.com/office/drawing/2014/main" id="{D9FED50A-970B-A3B0-0A23-1CF8C24DC2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48" name="Freeform 693">
                  <a:extLst>
                    <a:ext uri="{FF2B5EF4-FFF2-40B4-BE49-F238E27FC236}">
                      <a16:creationId xmlns:a16="http://schemas.microsoft.com/office/drawing/2014/main" id="{1D83A48B-7C30-C5F6-5181-F622CA032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49" name="Freeform 694">
                  <a:extLst>
                    <a:ext uri="{FF2B5EF4-FFF2-40B4-BE49-F238E27FC236}">
                      <a16:creationId xmlns:a16="http://schemas.microsoft.com/office/drawing/2014/main" id="{4C3F4CE6-9FAA-341B-B8A1-E5C300D7B3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" name="Freeform 695">
                  <a:extLst>
                    <a:ext uri="{FF2B5EF4-FFF2-40B4-BE49-F238E27FC236}">
                      <a16:creationId xmlns:a16="http://schemas.microsoft.com/office/drawing/2014/main" id="{A5D70CD5-04A4-4CAA-BF59-8C2BDA57EF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1" name="Freeform 696">
                  <a:extLst>
                    <a:ext uri="{FF2B5EF4-FFF2-40B4-BE49-F238E27FC236}">
                      <a16:creationId xmlns:a16="http://schemas.microsoft.com/office/drawing/2014/main" id="{6ADBFE36-6837-E4AB-5F4D-D59B6B856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033" name="Group 697">
            <a:extLst>
              <a:ext uri="{FF2B5EF4-FFF2-40B4-BE49-F238E27FC236}">
                <a16:creationId xmlns:a16="http://schemas.microsoft.com/office/drawing/2014/main" id="{D469C67F-E2D2-33D1-4E63-202F753D6C2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057400" y="762000"/>
            <a:ext cx="2133600" cy="1752600"/>
            <a:chOff x="2352" y="-240"/>
            <a:chExt cx="1592" cy="1440"/>
          </a:xfrm>
        </p:grpSpPr>
        <p:grpSp>
          <p:nvGrpSpPr>
            <p:cNvPr id="27490" name="Group 698">
              <a:extLst>
                <a:ext uri="{FF2B5EF4-FFF2-40B4-BE49-F238E27FC236}">
                  <a16:creationId xmlns:a16="http://schemas.microsoft.com/office/drawing/2014/main" id="{FAA7BCCE-239C-1E9D-A1FD-45DE6071BF77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7533" name="Freeform 699">
                <a:extLst>
                  <a:ext uri="{FF2B5EF4-FFF2-40B4-BE49-F238E27FC236}">
                    <a16:creationId xmlns:a16="http://schemas.microsoft.com/office/drawing/2014/main" id="{87C4A271-C4CE-62F4-2A5D-34C4C5C1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34" name="Group 700">
                <a:extLst>
                  <a:ext uri="{FF2B5EF4-FFF2-40B4-BE49-F238E27FC236}">
                    <a16:creationId xmlns:a16="http://schemas.microsoft.com/office/drawing/2014/main" id="{DC923382-DFA6-8802-19A3-7CD53EE35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35" name="Freeform 701">
                  <a:extLst>
                    <a:ext uri="{FF2B5EF4-FFF2-40B4-BE49-F238E27FC236}">
                      <a16:creationId xmlns:a16="http://schemas.microsoft.com/office/drawing/2014/main" id="{FCAF32AD-4E7D-BFAB-975C-CA0DB315F6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6" name="Freeform 702">
                  <a:extLst>
                    <a:ext uri="{FF2B5EF4-FFF2-40B4-BE49-F238E27FC236}">
                      <a16:creationId xmlns:a16="http://schemas.microsoft.com/office/drawing/2014/main" id="{7CC288D2-7FEF-FAE5-E5E9-6259A7948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7" name="Freeform 703">
                  <a:extLst>
                    <a:ext uri="{FF2B5EF4-FFF2-40B4-BE49-F238E27FC236}">
                      <a16:creationId xmlns:a16="http://schemas.microsoft.com/office/drawing/2014/main" id="{C2790491-E6B6-6E8B-F0EE-F03E9E6E8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8" name="Freeform 704">
                  <a:extLst>
                    <a:ext uri="{FF2B5EF4-FFF2-40B4-BE49-F238E27FC236}">
                      <a16:creationId xmlns:a16="http://schemas.microsoft.com/office/drawing/2014/main" id="{562A9BCC-F737-E35C-536A-63D056DB77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91" name="Group 705">
              <a:extLst>
                <a:ext uri="{FF2B5EF4-FFF2-40B4-BE49-F238E27FC236}">
                  <a16:creationId xmlns:a16="http://schemas.microsoft.com/office/drawing/2014/main" id="{77CDDD73-EF6F-3E43-B88D-8646E1F629B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7527" name="Freeform 706">
                <a:extLst>
                  <a:ext uri="{FF2B5EF4-FFF2-40B4-BE49-F238E27FC236}">
                    <a16:creationId xmlns:a16="http://schemas.microsoft.com/office/drawing/2014/main" id="{453DBD64-FCE5-4EB2-2DA8-35B4E6525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28" name="Group 707">
                <a:extLst>
                  <a:ext uri="{FF2B5EF4-FFF2-40B4-BE49-F238E27FC236}">
                    <a16:creationId xmlns:a16="http://schemas.microsoft.com/office/drawing/2014/main" id="{8D361B7A-F54A-1981-577C-7B9E8ECEDF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29" name="Freeform 708">
                  <a:extLst>
                    <a:ext uri="{FF2B5EF4-FFF2-40B4-BE49-F238E27FC236}">
                      <a16:creationId xmlns:a16="http://schemas.microsoft.com/office/drawing/2014/main" id="{17F59586-7526-BED1-3121-1B356EBD5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0" name="Freeform 709">
                  <a:extLst>
                    <a:ext uri="{FF2B5EF4-FFF2-40B4-BE49-F238E27FC236}">
                      <a16:creationId xmlns:a16="http://schemas.microsoft.com/office/drawing/2014/main" id="{3512FC93-13E6-3AED-193B-892BCE76CB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1" name="Freeform 710">
                  <a:extLst>
                    <a:ext uri="{FF2B5EF4-FFF2-40B4-BE49-F238E27FC236}">
                      <a16:creationId xmlns:a16="http://schemas.microsoft.com/office/drawing/2014/main" id="{FBD9FD6A-C496-74EE-5662-A6BD4A147F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32" name="Freeform 711">
                  <a:extLst>
                    <a:ext uri="{FF2B5EF4-FFF2-40B4-BE49-F238E27FC236}">
                      <a16:creationId xmlns:a16="http://schemas.microsoft.com/office/drawing/2014/main" id="{ACBE0B4A-4D88-C069-03EF-B8CC93CF00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92" name="Group 712">
              <a:extLst>
                <a:ext uri="{FF2B5EF4-FFF2-40B4-BE49-F238E27FC236}">
                  <a16:creationId xmlns:a16="http://schemas.microsoft.com/office/drawing/2014/main" id="{F0F6C010-1469-8765-885E-3AE7DF20FFA2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7521" name="Freeform 713">
                <a:extLst>
                  <a:ext uri="{FF2B5EF4-FFF2-40B4-BE49-F238E27FC236}">
                    <a16:creationId xmlns:a16="http://schemas.microsoft.com/office/drawing/2014/main" id="{5A21D03D-27AD-EB07-20FB-63132718C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22" name="Group 714">
                <a:extLst>
                  <a:ext uri="{FF2B5EF4-FFF2-40B4-BE49-F238E27FC236}">
                    <a16:creationId xmlns:a16="http://schemas.microsoft.com/office/drawing/2014/main" id="{899F94DD-4F7C-F931-EA56-FD3F806EDB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23" name="Freeform 715">
                  <a:extLst>
                    <a:ext uri="{FF2B5EF4-FFF2-40B4-BE49-F238E27FC236}">
                      <a16:creationId xmlns:a16="http://schemas.microsoft.com/office/drawing/2014/main" id="{E7A04106-3AD1-98E3-E9C1-9E697BB55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24" name="Freeform 716">
                  <a:extLst>
                    <a:ext uri="{FF2B5EF4-FFF2-40B4-BE49-F238E27FC236}">
                      <a16:creationId xmlns:a16="http://schemas.microsoft.com/office/drawing/2014/main" id="{7B25E875-43E8-288D-41E2-FF92E07270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25" name="Freeform 717">
                  <a:extLst>
                    <a:ext uri="{FF2B5EF4-FFF2-40B4-BE49-F238E27FC236}">
                      <a16:creationId xmlns:a16="http://schemas.microsoft.com/office/drawing/2014/main" id="{A55D6AA0-48DF-2A96-0CFB-C954245045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26" name="Freeform 718">
                  <a:extLst>
                    <a:ext uri="{FF2B5EF4-FFF2-40B4-BE49-F238E27FC236}">
                      <a16:creationId xmlns:a16="http://schemas.microsoft.com/office/drawing/2014/main" id="{322EC11C-4D46-2F2E-37CD-41A9C4368B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93" name="Group 719">
              <a:extLst>
                <a:ext uri="{FF2B5EF4-FFF2-40B4-BE49-F238E27FC236}">
                  <a16:creationId xmlns:a16="http://schemas.microsoft.com/office/drawing/2014/main" id="{95EE7C94-D1B5-44D2-0FCC-42A9FD6F6B1C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7515" name="Freeform 720">
                <a:extLst>
                  <a:ext uri="{FF2B5EF4-FFF2-40B4-BE49-F238E27FC236}">
                    <a16:creationId xmlns:a16="http://schemas.microsoft.com/office/drawing/2014/main" id="{BA49A78A-CCCF-4F02-092D-1C7A5ACB6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16" name="Group 721">
                <a:extLst>
                  <a:ext uri="{FF2B5EF4-FFF2-40B4-BE49-F238E27FC236}">
                    <a16:creationId xmlns:a16="http://schemas.microsoft.com/office/drawing/2014/main" id="{3189A5E8-4858-0D5F-C4CF-3362DB57EB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17" name="Freeform 722">
                  <a:extLst>
                    <a:ext uri="{FF2B5EF4-FFF2-40B4-BE49-F238E27FC236}">
                      <a16:creationId xmlns:a16="http://schemas.microsoft.com/office/drawing/2014/main" id="{3B3D1941-C9D5-9165-15D0-CF5C8E5F5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18" name="Freeform 723">
                  <a:extLst>
                    <a:ext uri="{FF2B5EF4-FFF2-40B4-BE49-F238E27FC236}">
                      <a16:creationId xmlns:a16="http://schemas.microsoft.com/office/drawing/2014/main" id="{BE78F291-3CDE-5967-530A-70150EAC4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19" name="Freeform 724">
                  <a:extLst>
                    <a:ext uri="{FF2B5EF4-FFF2-40B4-BE49-F238E27FC236}">
                      <a16:creationId xmlns:a16="http://schemas.microsoft.com/office/drawing/2014/main" id="{173573A1-48F7-877D-4E30-B21591BF08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20" name="Freeform 725">
                  <a:extLst>
                    <a:ext uri="{FF2B5EF4-FFF2-40B4-BE49-F238E27FC236}">
                      <a16:creationId xmlns:a16="http://schemas.microsoft.com/office/drawing/2014/main" id="{706613D3-928C-018D-FF98-89E76B0EA4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94" name="Group 726">
              <a:extLst>
                <a:ext uri="{FF2B5EF4-FFF2-40B4-BE49-F238E27FC236}">
                  <a16:creationId xmlns:a16="http://schemas.microsoft.com/office/drawing/2014/main" id="{B8A2BD17-C74C-B060-BCAE-BBDD9945F84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7509" name="Freeform 727">
                <a:extLst>
                  <a:ext uri="{FF2B5EF4-FFF2-40B4-BE49-F238E27FC236}">
                    <a16:creationId xmlns:a16="http://schemas.microsoft.com/office/drawing/2014/main" id="{D44F6BF9-179F-1578-A72B-B3B5D67F0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10" name="Group 728">
                <a:extLst>
                  <a:ext uri="{FF2B5EF4-FFF2-40B4-BE49-F238E27FC236}">
                    <a16:creationId xmlns:a16="http://schemas.microsoft.com/office/drawing/2014/main" id="{7579BFDC-7E20-3FF4-7E04-F2751C87CA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11" name="Freeform 729">
                  <a:extLst>
                    <a:ext uri="{FF2B5EF4-FFF2-40B4-BE49-F238E27FC236}">
                      <a16:creationId xmlns:a16="http://schemas.microsoft.com/office/drawing/2014/main" id="{2EF079E3-4A80-20BF-5A78-2E4BC155B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12" name="Freeform 730">
                  <a:extLst>
                    <a:ext uri="{FF2B5EF4-FFF2-40B4-BE49-F238E27FC236}">
                      <a16:creationId xmlns:a16="http://schemas.microsoft.com/office/drawing/2014/main" id="{36301751-89ED-3369-D63D-0A6CD80053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13" name="Freeform 731">
                  <a:extLst>
                    <a:ext uri="{FF2B5EF4-FFF2-40B4-BE49-F238E27FC236}">
                      <a16:creationId xmlns:a16="http://schemas.microsoft.com/office/drawing/2014/main" id="{571FEB61-6BE6-8128-C275-8293385E00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14" name="Freeform 732">
                  <a:extLst>
                    <a:ext uri="{FF2B5EF4-FFF2-40B4-BE49-F238E27FC236}">
                      <a16:creationId xmlns:a16="http://schemas.microsoft.com/office/drawing/2014/main" id="{8AE6CD62-8CE5-5A62-03DB-1FA51FCD4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95" name="Group 733">
              <a:extLst>
                <a:ext uri="{FF2B5EF4-FFF2-40B4-BE49-F238E27FC236}">
                  <a16:creationId xmlns:a16="http://schemas.microsoft.com/office/drawing/2014/main" id="{75BFB982-59B7-5A6C-F505-7E6638B061A8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7503" name="Freeform 734">
                <a:extLst>
                  <a:ext uri="{FF2B5EF4-FFF2-40B4-BE49-F238E27FC236}">
                    <a16:creationId xmlns:a16="http://schemas.microsoft.com/office/drawing/2014/main" id="{BA66661C-6260-DD7D-68AA-9786A1DF0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504" name="Group 735">
                <a:extLst>
                  <a:ext uri="{FF2B5EF4-FFF2-40B4-BE49-F238E27FC236}">
                    <a16:creationId xmlns:a16="http://schemas.microsoft.com/office/drawing/2014/main" id="{72245652-26FD-D802-8036-3E65897420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505" name="Freeform 736">
                  <a:extLst>
                    <a:ext uri="{FF2B5EF4-FFF2-40B4-BE49-F238E27FC236}">
                      <a16:creationId xmlns:a16="http://schemas.microsoft.com/office/drawing/2014/main" id="{0C304B0E-67EA-0AC4-1D17-C364D34A02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6" name="Freeform 737">
                  <a:extLst>
                    <a:ext uri="{FF2B5EF4-FFF2-40B4-BE49-F238E27FC236}">
                      <a16:creationId xmlns:a16="http://schemas.microsoft.com/office/drawing/2014/main" id="{2BD315C8-3616-E668-2E9D-9F9B99052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7" name="Freeform 738">
                  <a:extLst>
                    <a:ext uri="{FF2B5EF4-FFF2-40B4-BE49-F238E27FC236}">
                      <a16:creationId xmlns:a16="http://schemas.microsoft.com/office/drawing/2014/main" id="{480B2A67-07EB-4885-64F6-780AA9E1A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8" name="Freeform 739">
                  <a:extLst>
                    <a:ext uri="{FF2B5EF4-FFF2-40B4-BE49-F238E27FC236}">
                      <a16:creationId xmlns:a16="http://schemas.microsoft.com/office/drawing/2014/main" id="{F88BDF5B-402D-E11F-696F-B1FF53FD88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96" name="Group 740">
              <a:extLst>
                <a:ext uri="{FF2B5EF4-FFF2-40B4-BE49-F238E27FC236}">
                  <a16:creationId xmlns:a16="http://schemas.microsoft.com/office/drawing/2014/main" id="{FD51ABD2-71A4-BCB4-B256-BFD4F55EFBDC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7497" name="Freeform 741">
                <a:extLst>
                  <a:ext uri="{FF2B5EF4-FFF2-40B4-BE49-F238E27FC236}">
                    <a16:creationId xmlns:a16="http://schemas.microsoft.com/office/drawing/2014/main" id="{66A7AAC2-4139-4B50-E13E-9060C2558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98" name="Group 742">
                <a:extLst>
                  <a:ext uri="{FF2B5EF4-FFF2-40B4-BE49-F238E27FC236}">
                    <a16:creationId xmlns:a16="http://schemas.microsoft.com/office/drawing/2014/main" id="{B93A22A8-DE0B-0B4B-832F-AA153C182E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99" name="Freeform 743">
                  <a:extLst>
                    <a:ext uri="{FF2B5EF4-FFF2-40B4-BE49-F238E27FC236}">
                      <a16:creationId xmlns:a16="http://schemas.microsoft.com/office/drawing/2014/main" id="{EA832439-9667-A448-DD61-0129800FB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0" name="Freeform 744">
                  <a:extLst>
                    <a:ext uri="{FF2B5EF4-FFF2-40B4-BE49-F238E27FC236}">
                      <a16:creationId xmlns:a16="http://schemas.microsoft.com/office/drawing/2014/main" id="{B527C804-DBE8-9DFC-89B6-9B9AEBAC07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1" name="Freeform 745">
                  <a:extLst>
                    <a:ext uri="{FF2B5EF4-FFF2-40B4-BE49-F238E27FC236}">
                      <a16:creationId xmlns:a16="http://schemas.microsoft.com/office/drawing/2014/main" id="{77A4BD3A-E898-6764-7DCC-2FDB56A36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02" name="Freeform 746">
                  <a:extLst>
                    <a:ext uri="{FF2B5EF4-FFF2-40B4-BE49-F238E27FC236}">
                      <a16:creationId xmlns:a16="http://schemas.microsoft.com/office/drawing/2014/main" id="{BEC51240-70A4-3445-C9B3-234A549C02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083" name="Group 747">
            <a:extLst>
              <a:ext uri="{FF2B5EF4-FFF2-40B4-BE49-F238E27FC236}">
                <a16:creationId xmlns:a16="http://schemas.microsoft.com/office/drawing/2014/main" id="{A29FD3DE-C95A-ECFC-0074-3C8AFE6BAAE6}"/>
              </a:ext>
            </a:extLst>
          </p:cNvPr>
          <p:cNvGrpSpPr>
            <a:grpSpLocks/>
          </p:cNvGrpSpPr>
          <p:nvPr/>
        </p:nvGrpSpPr>
        <p:grpSpPr bwMode="auto">
          <a:xfrm rot="18290357" flipH="1">
            <a:off x="-190500" y="1333500"/>
            <a:ext cx="2133600" cy="1752600"/>
            <a:chOff x="2352" y="-240"/>
            <a:chExt cx="1592" cy="1440"/>
          </a:xfrm>
        </p:grpSpPr>
        <p:grpSp>
          <p:nvGrpSpPr>
            <p:cNvPr id="27441" name="Group 748">
              <a:extLst>
                <a:ext uri="{FF2B5EF4-FFF2-40B4-BE49-F238E27FC236}">
                  <a16:creationId xmlns:a16="http://schemas.microsoft.com/office/drawing/2014/main" id="{77C96384-CE3F-0A27-A0D2-BF96A7D25E0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27484" name="Freeform 749">
                <a:extLst>
                  <a:ext uri="{FF2B5EF4-FFF2-40B4-BE49-F238E27FC236}">
                    <a16:creationId xmlns:a16="http://schemas.microsoft.com/office/drawing/2014/main" id="{5B47F146-0F29-E030-1E77-4DBE4B76FE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85" name="Group 750">
                <a:extLst>
                  <a:ext uri="{FF2B5EF4-FFF2-40B4-BE49-F238E27FC236}">
                    <a16:creationId xmlns:a16="http://schemas.microsoft.com/office/drawing/2014/main" id="{90616AF3-2186-09D1-FAD1-144A6F82C9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86" name="Freeform 751">
                  <a:extLst>
                    <a:ext uri="{FF2B5EF4-FFF2-40B4-BE49-F238E27FC236}">
                      <a16:creationId xmlns:a16="http://schemas.microsoft.com/office/drawing/2014/main" id="{0A895CDD-9D50-9A21-0250-EF64B75DD4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7" name="Freeform 752">
                  <a:extLst>
                    <a:ext uri="{FF2B5EF4-FFF2-40B4-BE49-F238E27FC236}">
                      <a16:creationId xmlns:a16="http://schemas.microsoft.com/office/drawing/2014/main" id="{EA8142A4-6651-4D0A-5187-900C799AB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8" name="Freeform 753">
                  <a:extLst>
                    <a:ext uri="{FF2B5EF4-FFF2-40B4-BE49-F238E27FC236}">
                      <a16:creationId xmlns:a16="http://schemas.microsoft.com/office/drawing/2014/main" id="{0E0B7254-F547-4BE4-A534-6DC846EE37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9" name="Freeform 754">
                  <a:extLst>
                    <a:ext uri="{FF2B5EF4-FFF2-40B4-BE49-F238E27FC236}">
                      <a16:creationId xmlns:a16="http://schemas.microsoft.com/office/drawing/2014/main" id="{5E356074-099C-89DC-9A5C-CF2B7B51CC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42" name="Group 755">
              <a:extLst>
                <a:ext uri="{FF2B5EF4-FFF2-40B4-BE49-F238E27FC236}">
                  <a16:creationId xmlns:a16="http://schemas.microsoft.com/office/drawing/2014/main" id="{7C9AE42D-0DDE-8895-13D0-A420B37ED71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27478" name="Freeform 756">
                <a:extLst>
                  <a:ext uri="{FF2B5EF4-FFF2-40B4-BE49-F238E27FC236}">
                    <a16:creationId xmlns:a16="http://schemas.microsoft.com/office/drawing/2014/main" id="{495C67BC-2D40-6543-7CF0-7FFEDE1F8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79" name="Group 757">
                <a:extLst>
                  <a:ext uri="{FF2B5EF4-FFF2-40B4-BE49-F238E27FC236}">
                    <a16:creationId xmlns:a16="http://schemas.microsoft.com/office/drawing/2014/main" id="{CD10500A-0E0A-68EB-691C-19661AF015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80" name="Freeform 758">
                  <a:extLst>
                    <a:ext uri="{FF2B5EF4-FFF2-40B4-BE49-F238E27FC236}">
                      <a16:creationId xmlns:a16="http://schemas.microsoft.com/office/drawing/2014/main" id="{47CBE6DA-00CB-27EA-1371-E91D85908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1" name="Freeform 759">
                  <a:extLst>
                    <a:ext uri="{FF2B5EF4-FFF2-40B4-BE49-F238E27FC236}">
                      <a16:creationId xmlns:a16="http://schemas.microsoft.com/office/drawing/2014/main" id="{95CD1684-F0E4-54B7-D8F8-EFA6F1CA0E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2" name="Freeform 760">
                  <a:extLst>
                    <a:ext uri="{FF2B5EF4-FFF2-40B4-BE49-F238E27FC236}">
                      <a16:creationId xmlns:a16="http://schemas.microsoft.com/office/drawing/2014/main" id="{6E75170F-83E1-F912-9FC6-848A501581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83" name="Freeform 761">
                  <a:extLst>
                    <a:ext uri="{FF2B5EF4-FFF2-40B4-BE49-F238E27FC236}">
                      <a16:creationId xmlns:a16="http://schemas.microsoft.com/office/drawing/2014/main" id="{B68E3C82-1F72-9042-3DB9-43A25884CB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43" name="Group 762">
              <a:extLst>
                <a:ext uri="{FF2B5EF4-FFF2-40B4-BE49-F238E27FC236}">
                  <a16:creationId xmlns:a16="http://schemas.microsoft.com/office/drawing/2014/main" id="{7B053F2C-843F-FBDF-A006-88C82C2DA46C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27472" name="Freeform 763">
                <a:extLst>
                  <a:ext uri="{FF2B5EF4-FFF2-40B4-BE49-F238E27FC236}">
                    <a16:creationId xmlns:a16="http://schemas.microsoft.com/office/drawing/2014/main" id="{1A4C01DF-9D4A-022D-02B5-B975CCFE5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73" name="Group 764">
                <a:extLst>
                  <a:ext uri="{FF2B5EF4-FFF2-40B4-BE49-F238E27FC236}">
                    <a16:creationId xmlns:a16="http://schemas.microsoft.com/office/drawing/2014/main" id="{AEB55F79-DB91-0333-5B6F-B3DA372E3B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74" name="Freeform 765">
                  <a:extLst>
                    <a:ext uri="{FF2B5EF4-FFF2-40B4-BE49-F238E27FC236}">
                      <a16:creationId xmlns:a16="http://schemas.microsoft.com/office/drawing/2014/main" id="{62886598-8988-0D57-63D9-9768B8D64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75" name="Freeform 766">
                  <a:extLst>
                    <a:ext uri="{FF2B5EF4-FFF2-40B4-BE49-F238E27FC236}">
                      <a16:creationId xmlns:a16="http://schemas.microsoft.com/office/drawing/2014/main" id="{0EAEB4BF-D4AD-F9C0-EE7B-7C4F8E462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76" name="Freeform 767">
                  <a:extLst>
                    <a:ext uri="{FF2B5EF4-FFF2-40B4-BE49-F238E27FC236}">
                      <a16:creationId xmlns:a16="http://schemas.microsoft.com/office/drawing/2014/main" id="{E243ED74-F352-969B-BED5-D4FBAEF68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77" name="Freeform 768">
                  <a:extLst>
                    <a:ext uri="{FF2B5EF4-FFF2-40B4-BE49-F238E27FC236}">
                      <a16:creationId xmlns:a16="http://schemas.microsoft.com/office/drawing/2014/main" id="{BD337113-CA1C-DE53-F8B0-A4C547428C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44" name="Group 769">
              <a:extLst>
                <a:ext uri="{FF2B5EF4-FFF2-40B4-BE49-F238E27FC236}">
                  <a16:creationId xmlns:a16="http://schemas.microsoft.com/office/drawing/2014/main" id="{D2F60602-D60C-6B18-2B1D-7F2E9CBF8F3E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27466" name="Freeform 770">
                <a:extLst>
                  <a:ext uri="{FF2B5EF4-FFF2-40B4-BE49-F238E27FC236}">
                    <a16:creationId xmlns:a16="http://schemas.microsoft.com/office/drawing/2014/main" id="{351C4492-25C4-BBB9-8025-1EF44E3F9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67" name="Group 771">
                <a:extLst>
                  <a:ext uri="{FF2B5EF4-FFF2-40B4-BE49-F238E27FC236}">
                    <a16:creationId xmlns:a16="http://schemas.microsoft.com/office/drawing/2014/main" id="{0471AE0E-1E2F-0780-3430-1996BAFC1C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68" name="Freeform 772">
                  <a:extLst>
                    <a:ext uri="{FF2B5EF4-FFF2-40B4-BE49-F238E27FC236}">
                      <a16:creationId xmlns:a16="http://schemas.microsoft.com/office/drawing/2014/main" id="{ED1C7EE9-F588-A207-9576-B39047E63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69" name="Freeform 773">
                  <a:extLst>
                    <a:ext uri="{FF2B5EF4-FFF2-40B4-BE49-F238E27FC236}">
                      <a16:creationId xmlns:a16="http://schemas.microsoft.com/office/drawing/2014/main" id="{7232840A-8844-E96A-A3E1-74A347A0DC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70" name="Freeform 774">
                  <a:extLst>
                    <a:ext uri="{FF2B5EF4-FFF2-40B4-BE49-F238E27FC236}">
                      <a16:creationId xmlns:a16="http://schemas.microsoft.com/office/drawing/2014/main" id="{52C839A8-72AA-F6FD-FA8C-64CCC9B362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71" name="Freeform 775">
                  <a:extLst>
                    <a:ext uri="{FF2B5EF4-FFF2-40B4-BE49-F238E27FC236}">
                      <a16:creationId xmlns:a16="http://schemas.microsoft.com/office/drawing/2014/main" id="{08BC960E-DAAD-2199-F70F-B2F06E1F8B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45" name="Group 776">
              <a:extLst>
                <a:ext uri="{FF2B5EF4-FFF2-40B4-BE49-F238E27FC236}">
                  <a16:creationId xmlns:a16="http://schemas.microsoft.com/office/drawing/2014/main" id="{B279B92A-9EF3-095A-D12D-B04BFB4ACBF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27460" name="Freeform 777">
                <a:extLst>
                  <a:ext uri="{FF2B5EF4-FFF2-40B4-BE49-F238E27FC236}">
                    <a16:creationId xmlns:a16="http://schemas.microsoft.com/office/drawing/2014/main" id="{AAD475C6-3611-9711-9D32-09294DD22E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61" name="Group 778">
                <a:extLst>
                  <a:ext uri="{FF2B5EF4-FFF2-40B4-BE49-F238E27FC236}">
                    <a16:creationId xmlns:a16="http://schemas.microsoft.com/office/drawing/2014/main" id="{21C8814C-59C4-B44A-D511-B76DF4C6A9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62" name="Freeform 779">
                  <a:extLst>
                    <a:ext uri="{FF2B5EF4-FFF2-40B4-BE49-F238E27FC236}">
                      <a16:creationId xmlns:a16="http://schemas.microsoft.com/office/drawing/2014/main" id="{7CE1676F-5254-FC32-64AD-0A2DCD686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63" name="Freeform 780">
                  <a:extLst>
                    <a:ext uri="{FF2B5EF4-FFF2-40B4-BE49-F238E27FC236}">
                      <a16:creationId xmlns:a16="http://schemas.microsoft.com/office/drawing/2014/main" id="{2D436DB2-3F62-6867-72A1-C5EE777A73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64" name="Freeform 781">
                  <a:extLst>
                    <a:ext uri="{FF2B5EF4-FFF2-40B4-BE49-F238E27FC236}">
                      <a16:creationId xmlns:a16="http://schemas.microsoft.com/office/drawing/2014/main" id="{2F9193D3-AC07-32D8-26BE-6F397DC57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65" name="Freeform 782">
                  <a:extLst>
                    <a:ext uri="{FF2B5EF4-FFF2-40B4-BE49-F238E27FC236}">
                      <a16:creationId xmlns:a16="http://schemas.microsoft.com/office/drawing/2014/main" id="{BA46AE24-2A73-BC06-9686-B998AC46A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46" name="Group 783">
              <a:extLst>
                <a:ext uri="{FF2B5EF4-FFF2-40B4-BE49-F238E27FC236}">
                  <a16:creationId xmlns:a16="http://schemas.microsoft.com/office/drawing/2014/main" id="{8AEB664C-6233-5948-0C22-457EEEC8BC3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27454" name="Freeform 784">
                <a:extLst>
                  <a:ext uri="{FF2B5EF4-FFF2-40B4-BE49-F238E27FC236}">
                    <a16:creationId xmlns:a16="http://schemas.microsoft.com/office/drawing/2014/main" id="{817B5DE3-A57D-C04A-1D74-0F2717B6C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55" name="Group 785">
                <a:extLst>
                  <a:ext uri="{FF2B5EF4-FFF2-40B4-BE49-F238E27FC236}">
                    <a16:creationId xmlns:a16="http://schemas.microsoft.com/office/drawing/2014/main" id="{ED50447B-FFE1-308C-C15A-54E941C2F1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56" name="Freeform 786">
                  <a:extLst>
                    <a:ext uri="{FF2B5EF4-FFF2-40B4-BE49-F238E27FC236}">
                      <a16:creationId xmlns:a16="http://schemas.microsoft.com/office/drawing/2014/main" id="{ECEC5C5B-A435-0121-6660-4A45B7412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7" name="Freeform 787">
                  <a:extLst>
                    <a:ext uri="{FF2B5EF4-FFF2-40B4-BE49-F238E27FC236}">
                      <a16:creationId xmlns:a16="http://schemas.microsoft.com/office/drawing/2014/main" id="{34CD197A-4CBF-F536-C1F3-C766E84820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8" name="Freeform 788">
                  <a:extLst>
                    <a:ext uri="{FF2B5EF4-FFF2-40B4-BE49-F238E27FC236}">
                      <a16:creationId xmlns:a16="http://schemas.microsoft.com/office/drawing/2014/main" id="{4110FAF6-871A-1317-3B03-8E93EE05E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9" name="Freeform 789">
                  <a:extLst>
                    <a:ext uri="{FF2B5EF4-FFF2-40B4-BE49-F238E27FC236}">
                      <a16:creationId xmlns:a16="http://schemas.microsoft.com/office/drawing/2014/main" id="{7E66AD7B-44A8-3BDC-A0DF-49AC1F6C1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7447" name="Group 790">
              <a:extLst>
                <a:ext uri="{FF2B5EF4-FFF2-40B4-BE49-F238E27FC236}">
                  <a16:creationId xmlns:a16="http://schemas.microsoft.com/office/drawing/2014/main" id="{D87E2F70-D573-A957-B165-FE296F837266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27448" name="Freeform 791">
                <a:extLst>
                  <a:ext uri="{FF2B5EF4-FFF2-40B4-BE49-F238E27FC236}">
                    <a16:creationId xmlns:a16="http://schemas.microsoft.com/office/drawing/2014/main" id="{ADBFCE74-9884-1E4B-E7D6-EBD0545CB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449" name="Group 792">
                <a:extLst>
                  <a:ext uri="{FF2B5EF4-FFF2-40B4-BE49-F238E27FC236}">
                    <a16:creationId xmlns:a16="http://schemas.microsoft.com/office/drawing/2014/main" id="{40ECDDB5-EF25-AC56-3656-DA607227F6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27450" name="Freeform 793">
                  <a:extLst>
                    <a:ext uri="{FF2B5EF4-FFF2-40B4-BE49-F238E27FC236}">
                      <a16:creationId xmlns:a16="http://schemas.microsoft.com/office/drawing/2014/main" id="{1BAB42A0-33E2-CD37-8462-6F64567377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1" name="Freeform 794">
                  <a:extLst>
                    <a:ext uri="{FF2B5EF4-FFF2-40B4-BE49-F238E27FC236}">
                      <a16:creationId xmlns:a16="http://schemas.microsoft.com/office/drawing/2014/main" id="{7E8D4075-1B06-A833-4CA0-15D1631376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2" name="Freeform 795">
                  <a:extLst>
                    <a:ext uri="{FF2B5EF4-FFF2-40B4-BE49-F238E27FC236}">
                      <a16:creationId xmlns:a16="http://schemas.microsoft.com/office/drawing/2014/main" id="{F189E758-BFD4-67E0-2227-03D1522A9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53" name="Freeform 796">
                  <a:extLst>
                    <a:ext uri="{FF2B5EF4-FFF2-40B4-BE49-F238E27FC236}">
                      <a16:creationId xmlns:a16="http://schemas.microsoft.com/office/drawing/2014/main" id="{03FA75DF-FCB8-7AD8-35E9-6A81545265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5307" name="Group 971">
            <a:extLst>
              <a:ext uri="{FF2B5EF4-FFF2-40B4-BE49-F238E27FC236}">
                <a16:creationId xmlns:a16="http://schemas.microsoft.com/office/drawing/2014/main" id="{10FE9353-C28E-8D85-DA0F-5E9E7D00CC3F}"/>
              </a:ext>
            </a:extLst>
          </p:cNvPr>
          <p:cNvGrpSpPr>
            <a:grpSpLocks/>
          </p:cNvGrpSpPr>
          <p:nvPr/>
        </p:nvGrpSpPr>
        <p:grpSpPr bwMode="auto">
          <a:xfrm rot="-427068">
            <a:off x="-990600" y="3276600"/>
            <a:ext cx="2362200" cy="3124200"/>
            <a:chOff x="440" y="192"/>
            <a:chExt cx="2159" cy="2958"/>
          </a:xfrm>
        </p:grpSpPr>
        <p:grpSp>
          <p:nvGrpSpPr>
            <p:cNvPr id="27188" name="Group 972">
              <a:extLst>
                <a:ext uri="{FF2B5EF4-FFF2-40B4-BE49-F238E27FC236}">
                  <a16:creationId xmlns:a16="http://schemas.microsoft.com/office/drawing/2014/main" id="{E6483D1F-96B0-195F-7FEE-B4A0B02FAEBA}"/>
                </a:ext>
              </a:extLst>
            </p:cNvPr>
            <p:cNvGrpSpPr>
              <a:grpSpLocks/>
            </p:cNvGrpSpPr>
            <p:nvPr/>
          </p:nvGrpSpPr>
          <p:grpSpPr bwMode="auto">
            <a:xfrm rot="17404263" flipV="1">
              <a:off x="1908" y="1164"/>
              <a:ext cx="559" cy="823"/>
              <a:chOff x="1193" y="960"/>
              <a:chExt cx="510" cy="864"/>
            </a:xfrm>
          </p:grpSpPr>
          <p:sp>
            <p:nvSpPr>
              <p:cNvPr id="27423" name="Freeform 973">
                <a:extLst>
                  <a:ext uri="{FF2B5EF4-FFF2-40B4-BE49-F238E27FC236}">
                    <a16:creationId xmlns:a16="http://schemas.microsoft.com/office/drawing/2014/main" id="{EBCDC4B6-C10D-CEEF-039C-A435488B132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4" name="Freeform 974">
                <a:extLst>
                  <a:ext uri="{FF2B5EF4-FFF2-40B4-BE49-F238E27FC236}">
                    <a16:creationId xmlns:a16="http://schemas.microsoft.com/office/drawing/2014/main" id="{96619A56-0319-02DC-2379-37E3BB2DCD9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5" name="Freeform 975">
                <a:extLst>
                  <a:ext uri="{FF2B5EF4-FFF2-40B4-BE49-F238E27FC236}">
                    <a16:creationId xmlns:a16="http://schemas.microsoft.com/office/drawing/2014/main" id="{3CC52C85-B6D3-ABC3-0DE5-EFEAB4A4F2E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6" name="Freeform 976">
                <a:extLst>
                  <a:ext uri="{FF2B5EF4-FFF2-40B4-BE49-F238E27FC236}">
                    <a16:creationId xmlns:a16="http://schemas.microsoft.com/office/drawing/2014/main" id="{7C5CC69E-35C0-2171-7262-9EE9FDAC1BD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7" name="Freeform 977">
                <a:extLst>
                  <a:ext uri="{FF2B5EF4-FFF2-40B4-BE49-F238E27FC236}">
                    <a16:creationId xmlns:a16="http://schemas.microsoft.com/office/drawing/2014/main" id="{63F8E925-0B36-4F41-7343-30ECD81F15C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8" name="Freeform 978">
                <a:extLst>
                  <a:ext uri="{FF2B5EF4-FFF2-40B4-BE49-F238E27FC236}">
                    <a16:creationId xmlns:a16="http://schemas.microsoft.com/office/drawing/2014/main" id="{DABDEDE4-87B2-9565-C1ED-9F4EFBA0679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29" name="Freeform 979">
                <a:extLst>
                  <a:ext uri="{FF2B5EF4-FFF2-40B4-BE49-F238E27FC236}">
                    <a16:creationId xmlns:a16="http://schemas.microsoft.com/office/drawing/2014/main" id="{D2935AB0-CE72-3EA5-BA91-2856D4BFB0E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0" name="Freeform 980">
                <a:extLst>
                  <a:ext uri="{FF2B5EF4-FFF2-40B4-BE49-F238E27FC236}">
                    <a16:creationId xmlns:a16="http://schemas.microsoft.com/office/drawing/2014/main" id="{86BCEC79-270F-A9FA-6DB4-DA13F952854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1" name="Freeform 981">
                <a:extLst>
                  <a:ext uri="{FF2B5EF4-FFF2-40B4-BE49-F238E27FC236}">
                    <a16:creationId xmlns:a16="http://schemas.microsoft.com/office/drawing/2014/main" id="{E84FFC6B-1A13-D6F5-89FD-4211E303D82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2" name="Freeform 982">
                <a:extLst>
                  <a:ext uri="{FF2B5EF4-FFF2-40B4-BE49-F238E27FC236}">
                    <a16:creationId xmlns:a16="http://schemas.microsoft.com/office/drawing/2014/main" id="{DC53CE03-17AB-FAE9-B800-D11C66EAFA6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3" name="Freeform 983">
                <a:extLst>
                  <a:ext uri="{FF2B5EF4-FFF2-40B4-BE49-F238E27FC236}">
                    <a16:creationId xmlns:a16="http://schemas.microsoft.com/office/drawing/2014/main" id="{FAC276ED-79FB-5E62-952A-1995341029F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4" name="Freeform 984">
                <a:extLst>
                  <a:ext uri="{FF2B5EF4-FFF2-40B4-BE49-F238E27FC236}">
                    <a16:creationId xmlns:a16="http://schemas.microsoft.com/office/drawing/2014/main" id="{4C5E48D6-5A3F-7ED5-78BF-8552CB5F78B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5" name="Freeform 985">
                <a:extLst>
                  <a:ext uri="{FF2B5EF4-FFF2-40B4-BE49-F238E27FC236}">
                    <a16:creationId xmlns:a16="http://schemas.microsoft.com/office/drawing/2014/main" id="{C47EC0DA-9015-63EF-3172-0FCE08E995F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6" name="Freeform 986">
                <a:extLst>
                  <a:ext uri="{FF2B5EF4-FFF2-40B4-BE49-F238E27FC236}">
                    <a16:creationId xmlns:a16="http://schemas.microsoft.com/office/drawing/2014/main" id="{EF769B95-148B-8D1F-4D9E-83F6E94FFC8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7" name="Freeform 987">
                <a:extLst>
                  <a:ext uri="{FF2B5EF4-FFF2-40B4-BE49-F238E27FC236}">
                    <a16:creationId xmlns:a16="http://schemas.microsoft.com/office/drawing/2014/main" id="{9F5318CB-9617-5878-E289-B91A34AB16A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8" name="Freeform 988">
                <a:extLst>
                  <a:ext uri="{FF2B5EF4-FFF2-40B4-BE49-F238E27FC236}">
                    <a16:creationId xmlns:a16="http://schemas.microsoft.com/office/drawing/2014/main" id="{D3BAAC60-6C8C-108A-4FDC-BB60607C143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39" name="Freeform 989">
                <a:extLst>
                  <a:ext uri="{FF2B5EF4-FFF2-40B4-BE49-F238E27FC236}">
                    <a16:creationId xmlns:a16="http://schemas.microsoft.com/office/drawing/2014/main" id="{3EE7143C-8AA5-1869-381B-CE14BAB8F90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0" name="Freeform 990">
                <a:extLst>
                  <a:ext uri="{FF2B5EF4-FFF2-40B4-BE49-F238E27FC236}">
                    <a16:creationId xmlns:a16="http://schemas.microsoft.com/office/drawing/2014/main" id="{26B22BEA-F6E7-02FB-02BC-D99E42F7153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189" name="Freeform 991" descr="Wide upward diagonal">
              <a:extLst>
                <a:ext uri="{FF2B5EF4-FFF2-40B4-BE49-F238E27FC236}">
                  <a16:creationId xmlns:a16="http://schemas.microsoft.com/office/drawing/2014/main" id="{0CB82044-5785-BF45-DC3C-5FA22C7A3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79"/>
              <a:ext cx="401" cy="407"/>
            </a:xfrm>
            <a:custGeom>
              <a:avLst/>
              <a:gdLst>
                <a:gd name="T0" fmla="*/ 0 w 401"/>
                <a:gd name="T1" fmla="*/ 36 h 407"/>
                <a:gd name="T2" fmla="*/ 32 w 401"/>
                <a:gd name="T3" fmla="*/ 29 h 407"/>
                <a:gd name="T4" fmla="*/ 28 w 401"/>
                <a:gd name="T5" fmla="*/ 209 h 407"/>
                <a:gd name="T6" fmla="*/ 63 w 401"/>
                <a:gd name="T7" fmla="*/ 338 h 407"/>
                <a:gd name="T8" fmla="*/ 146 w 401"/>
                <a:gd name="T9" fmla="*/ 400 h 407"/>
                <a:gd name="T10" fmla="*/ 371 w 401"/>
                <a:gd name="T11" fmla="*/ 379 h 407"/>
                <a:gd name="T12" fmla="*/ 329 w 401"/>
                <a:gd name="T13" fmla="*/ 269 h 407"/>
                <a:gd name="T14" fmla="*/ 206 w 401"/>
                <a:gd name="T15" fmla="*/ 91 h 407"/>
                <a:gd name="T16" fmla="*/ 32 w 401"/>
                <a:gd name="T17" fmla="*/ 29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190" name="Group 992">
              <a:extLst>
                <a:ext uri="{FF2B5EF4-FFF2-40B4-BE49-F238E27FC236}">
                  <a16:creationId xmlns:a16="http://schemas.microsoft.com/office/drawing/2014/main" id="{6503AC71-AD65-99AB-90F2-C85D8F76FFF6}"/>
                </a:ext>
              </a:extLst>
            </p:cNvPr>
            <p:cNvGrpSpPr>
              <a:grpSpLocks/>
            </p:cNvGrpSpPr>
            <p:nvPr/>
          </p:nvGrpSpPr>
          <p:grpSpPr bwMode="auto">
            <a:xfrm rot="1442516" flipH="1">
              <a:off x="440" y="1606"/>
              <a:ext cx="856" cy="1304"/>
              <a:chOff x="1912" y="-200"/>
              <a:chExt cx="2640" cy="4424"/>
            </a:xfrm>
          </p:grpSpPr>
          <p:sp>
            <p:nvSpPr>
              <p:cNvPr id="27378" name="Freeform 993">
                <a:extLst>
                  <a:ext uri="{FF2B5EF4-FFF2-40B4-BE49-F238E27FC236}">
                    <a16:creationId xmlns:a16="http://schemas.microsoft.com/office/drawing/2014/main" id="{AE1B3AD4-6CFB-A158-5395-80C9BC766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379" name="Group 994">
                <a:extLst>
                  <a:ext uri="{FF2B5EF4-FFF2-40B4-BE49-F238E27FC236}">
                    <a16:creationId xmlns:a16="http://schemas.microsoft.com/office/drawing/2014/main" id="{780E746B-7D79-ACDC-72A3-38960D2AB7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7380" name="Freeform 995">
                  <a:extLst>
                    <a:ext uri="{FF2B5EF4-FFF2-40B4-BE49-F238E27FC236}">
                      <a16:creationId xmlns:a16="http://schemas.microsoft.com/office/drawing/2014/main" id="{CC33DF02-441F-8A06-292A-4681ED38D0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1" name="Freeform 996">
                  <a:extLst>
                    <a:ext uri="{FF2B5EF4-FFF2-40B4-BE49-F238E27FC236}">
                      <a16:creationId xmlns:a16="http://schemas.microsoft.com/office/drawing/2014/main" id="{E19ADA1C-C356-37E8-0FAA-74CD131ED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2" name="Freeform 997">
                  <a:extLst>
                    <a:ext uri="{FF2B5EF4-FFF2-40B4-BE49-F238E27FC236}">
                      <a16:creationId xmlns:a16="http://schemas.microsoft.com/office/drawing/2014/main" id="{AA060BCE-49B4-D194-3560-776E963EB4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3" name="Freeform 998">
                  <a:extLst>
                    <a:ext uri="{FF2B5EF4-FFF2-40B4-BE49-F238E27FC236}">
                      <a16:creationId xmlns:a16="http://schemas.microsoft.com/office/drawing/2014/main" id="{F2EE5841-7F7D-6AF4-414F-7E520DE17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4" name="Freeform 999">
                  <a:extLst>
                    <a:ext uri="{FF2B5EF4-FFF2-40B4-BE49-F238E27FC236}">
                      <a16:creationId xmlns:a16="http://schemas.microsoft.com/office/drawing/2014/main" id="{A64A5010-51A1-8B56-C15E-C0B7121754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5" name="Freeform 1000">
                  <a:extLst>
                    <a:ext uri="{FF2B5EF4-FFF2-40B4-BE49-F238E27FC236}">
                      <a16:creationId xmlns:a16="http://schemas.microsoft.com/office/drawing/2014/main" id="{513217D8-9531-9B3D-12C8-42BE859DA7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6" name="Freeform 1001">
                  <a:extLst>
                    <a:ext uri="{FF2B5EF4-FFF2-40B4-BE49-F238E27FC236}">
                      <a16:creationId xmlns:a16="http://schemas.microsoft.com/office/drawing/2014/main" id="{0FA632C2-C469-2D14-F4AF-31407AD2F8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7" name="Freeform 1002">
                  <a:extLst>
                    <a:ext uri="{FF2B5EF4-FFF2-40B4-BE49-F238E27FC236}">
                      <a16:creationId xmlns:a16="http://schemas.microsoft.com/office/drawing/2014/main" id="{85454459-6EAB-DD9E-6254-D35BC24E0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8" name="Freeform 1003">
                  <a:extLst>
                    <a:ext uri="{FF2B5EF4-FFF2-40B4-BE49-F238E27FC236}">
                      <a16:creationId xmlns:a16="http://schemas.microsoft.com/office/drawing/2014/main" id="{02A7C349-C176-D86A-8B82-91D0B4AD5B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89" name="Freeform 1004">
                  <a:extLst>
                    <a:ext uri="{FF2B5EF4-FFF2-40B4-BE49-F238E27FC236}">
                      <a16:creationId xmlns:a16="http://schemas.microsoft.com/office/drawing/2014/main" id="{BB15B661-5B66-618E-EB56-AE2FE7CED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0" name="Freeform 1005">
                  <a:extLst>
                    <a:ext uri="{FF2B5EF4-FFF2-40B4-BE49-F238E27FC236}">
                      <a16:creationId xmlns:a16="http://schemas.microsoft.com/office/drawing/2014/main" id="{D974B835-B845-0D06-1820-DB55ABDB96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1" name="Freeform 1006">
                  <a:extLst>
                    <a:ext uri="{FF2B5EF4-FFF2-40B4-BE49-F238E27FC236}">
                      <a16:creationId xmlns:a16="http://schemas.microsoft.com/office/drawing/2014/main" id="{00F31AD7-48E8-8600-C9AC-C6B68D736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2" name="Freeform 1007">
                  <a:extLst>
                    <a:ext uri="{FF2B5EF4-FFF2-40B4-BE49-F238E27FC236}">
                      <a16:creationId xmlns:a16="http://schemas.microsoft.com/office/drawing/2014/main" id="{E5F4B0C9-152F-8E74-BDED-C8AE691B9E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3" name="Freeform 1008">
                  <a:extLst>
                    <a:ext uri="{FF2B5EF4-FFF2-40B4-BE49-F238E27FC236}">
                      <a16:creationId xmlns:a16="http://schemas.microsoft.com/office/drawing/2014/main" id="{252A4D01-0B95-B826-981B-10FD07F88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4" name="Freeform 1009">
                  <a:extLst>
                    <a:ext uri="{FF2B5EF4-FFF2-40B4-BE49-F238E27FC236}">
                      <a16:creationId xmlns:a16="http://schemas.microsoft.com/office/drawing/2014/main" id="{2D49A270-3604-8669-5603-D1C90FD35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5" name="Freeform 1010">
                  <a:extLst>
                    <a:ext uri="{FF2B5EF4-FFF2-40B4-BE49-F238E27FC236}">
                      <a16:creationId xmlns:a16="http://schemas.microsoft.com/office/drawing/2014/main" id="{CC288F21-839A-B645-3F6B-E9B55C5B3B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6" name="Freeform 1011">
                  <a:extLst>
                    <a:ext uri="{FF2B5EF4-FFF2-40B4-BE49-F238E27FC236}">
                      <a16:creationId xmlns:a16="http://schemas.microsoft.com/office/drawing/2014/main" id="{D6D3CC4E-285E-0902-4127-2FE7167E8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7" name="Freeform 1012">
                  <a:extLst>
                    <a:ext uri="{FF2B5EF4-FFF2-40B4-BE49-F238E27FC236}">
                      <a16:creationId xmlns:a16="http://schemas.microsoft.com/office/drawing/2014/main" id="{2246854D-C3F3-DFC4-8552-209939020C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8" name="Freeform 1013">
                  <a:extLst>
                    <a:ext uri="{FF2B5EF4-FFF2-40B4-BE49-F238E27FC236}">
                      <a16:creationId xmlns:a16="http://schemas.microsoft.com/office/drawing/2014/main" id="{E4BB6A91-3D80-D4C9-F472-8EA900DC3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99" name="Freeform 1014">
                  <a:extLst>
                    <a:ext uri="{FF2B5EF4-FFF2-40B4-BE49-F238E27FC236}">
                      <a16:creationId xmlns:a16="http://schemas.microsoft.com/office/drawing/2014/main" id="{3E01009F-9692-898D-2B16-C6D7DDC879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0" name="Freeform 1015">
                  <a:extLst>
                    <a:ext uri="{FF2B5EF4-FFF2-40B4-BE49-F238E27FC236}">
                      <a16:creationId xmlns:a16="http://schemas.microsoft.com/office/drawing/2014/main" id="{47CCBB04-3BFD-0C14-999D-E96D58B4A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1" name="Freeform 1016">
                  <a:extLst>
                    <a:ext uri="{FF2B5EF4-FFF2-40B4-BE49-F238E27FC236}">
                      <a16:creationId xmlns:a16="http://schemas.microsoft.com/office/drawing/2014/main" id="{C03F47CE-23BE-C4D5-86AB-2AAF5ADA9A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2" name="Freeform 1017">
                  <a:extLst>
                    <a:ext uri="{FF2B5EF4-FFF2-40B4-BE49-F238E27FC236}">
                      <a16:creationId xmlns:a16="http://schemas.microsoft.com/office/drawing/2014/main" id="{146A6395-9054-2C47-02C3-6D8BDE527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3" name="Freeform 1018">
                  <a:extLst>
                    <a:ext uri="{FF2B5EF4-FFF2-40B4-BE49-F238E27FC236}">
                      <a16:creationId xmlns:a16="http://schemas.microsoft.com/office/drawing/2014/main" id="{C2122ECE-EB42-368C-1E68-0CC39D7F3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4" name="Freeform 1019">
                  <a:extLst>
                    <a:ext uri="{FF2B5EF4-FFF2-40B4-BE49-F238E27FC236}">
                      <a16:creationId xmlns:a16="http://schemas.microsoft.com/office/drawing/2014/main" id="{5343B624-5D4F-38CB-0648-6EDA62EDCD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5" name="Freeform 1020">
                  <a:extLst>
                    <a:ext uri="{FF2B5EF4-FFF2-40B4-BE49-F238E27FC236}">
                      <a16:creationId xmlns:a16="http://schemas.microsoft.com/office/drawing/2014/main" id="{3FFB845D-7338-BEE5-6EB8-AB5026896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6" name="Freeform 1021">
                  <a:extLst>
                    <a:ext uri="{FF2B5EF4-FFF2-40B4-BE49-F238E27FC236}">
                      <a16:creationId xmlns:a16="http://schemas.microsoft.com/office/drawing/2014/main" id="{3DF00F2A-A78A-DD34-3437-644E82996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7" name="Freeform 1022">
                  <a:extLst>
                    <a:ext uri="{FF2B5EF4-FFF2-40B4-BE49-F238E27FC236}">
                      <a16:creationId xmlns:a16="http://schemas.microsoft.com/office/drawing/2014/main" id="{012ABA60-E985-B23B-7F86-43CD6F36D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8" name="Freeform 1023">
                  <a:extLst>
                    <a:ext uri="{FF2B5EF4-FFF2-40B4-BE49-F238E27FC236}">
                      <a16:creationId xmlns:a16="http://schemas.microsoft.com/office/drawing/2014/main" id="{F6DD8BD6-4169-2CC7-8900-9F4766B04C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09" name="Freeform 1024">
                  <a:extLst>
                    <a:ext uri="{FF2B5EF4-FFF2-40B4-BE49-F238E27FC236}">
                      <a16:creationId xmlns:a16="http://schemas.microsoft.com/office/drawing/2014/main" id="{318921F8-15A1-034E-355D-D8225A5E9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0" name="Freeform 1025">
                  <a:extLst>
                    <a:ext uri="{FF2B5EF4-FFF2-40B4-BE49-F238E27FC236}">
                      <a16:creationId xmlns:a16="http://schemas.microsoft.com/office/drawing/2014/main" id="{04FCB2B0-9186-03F3-0550-9C04979D2F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1" name="Freeform 1026">
                  <a:extLst>
                    <a:ext uri="{FF2B5EF4-FFF2-40B4-BE49-F238E27FC236}">
                      <a16:creationId xmlns:a16="http://schemas.microsoft.com/office/drawing/2014/main" id="{E88FB05C-1038-0821-39A8-0F28F1E78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2" name="Freeform 1027">
                  <a:extLst>
                    <a:ext uri="{FF2B5EF4-FFF2-40B4-BE49-F238E27FC236}">
                      <a16:creationId xmlns:a16="http://schemas.microsoft.com/office/drawing/2014/main" id="{E9867894-999F-113B-5234-2D5C96CDF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3" name="Freeform 1028">
                  <a:extLst>
                    <a:ext uri="{FF2B5EF4-FFF2-40B4-BE49-F238E27FC236}">
                      <a16:creationId xmlns:a16="http://schemas.microsoft.com/office/drawing/2014/main" id="{964C3E05-343F-42B7-D478-6AB8A9C876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4" name="Freeform 1029">
                  <a:extLst>
                    <a:ext uri="{FF2B5EF4-FFF2-40B4-BE49-F238E27FC236}">
                      <a16:creationId xmlns:a16="http://schemas.microsoft.com/office/drawing/2014/main" id="{737A2734-AA25-F0DA-A0B3-D4280B012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5" name="Freeform 1030">
                  <a:extLst>
                    <a:ext uri="{FF2B5EF4-FFF2-40B4-BE49-F238E27FC236}">
                      <a16:creationId xmlns:a16="http://schemas.microsoft.com/office/drawing/2014/main" id="{BA0E20E0-A3D0-3D10-3D57-D7CBA6DFB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6" name="Freeform 1031">
                  <a:extLst>
                    <a:ext uri="{FF2B5EF4-FFF2-40B4-BE49-F238E27FC236}">
                      <a16:creationId xmlns:a16="http://schemas.microsoft.com/office/drawing/2014/main" id="{5E9F4FC6-E8A1-C409-2F90-CF9828C13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7" name="Freeform 1032">
                  <a:extLst>
                    <a:ext uri="{FF2B5EF4-FFF2-40B4-BE49-F238E27FC236}">
                      <a16:creationId xmlns:a16="http://schemas.microsoft.com/office/drawing/2014/main" id="{4029BF8C-4CE6-14AF-88A3-A30777951A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8" name="Freeform 1033">
                  <a:extLst>
                    <a:ext uri="{FF2B5EF4-FFF2-40B4-BE49-F238E27FC236}">
                      <a16:creationId xmlns:a16="http://schemas.microsoft.com/office/drawing/2014/main" id="{B2C6EB5A-0D22-967E-5853-49457406E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19" name="Freeform 1034">
                  <a:extLst>
                    <a:ext uri="{FF2B5EF4-FFF2-40B4-BE49-F238E27FC236}">
                      <a16:creationId xmlns:a16="http://schemas.microsoft.com/office/drawing/2014/main" id="{58FF27E7-F195-DA62-9544-6E27F3D11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20" name="Freeform 1035">
                  <a:extLst>
                    <a:ext uri="{FF2B5EF4-FFF2-40B4-BE49-F238E27FC236}">
                      <a16:creationId xmlns:a16="http://schemas.microsoft.com/office/drawing/2014/main" id="{EACFA12A-F899-BE0B-1347-160B31018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21" name="Freeform 1036">
                  <a:extLst>
                    <a:ext uri="{FF2B5EF4-FFF2-40B4-BE49-F238E27FC236}">
                      <a16:creationId xmlns:a16="http://schemas.microsoft.com/office/drawing/2014/main" id="{CE57C02E-0D49-8094-E788-52C5DE5A82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22" name="Freeform 1037">
                  <a:extLst>
                    <a:ext uri="{FF2B5EF4-FFF2-40B4-BE49-F238E27FC236}">
                      <a16:creationId xmlns:a16="http://schemas.microsoft.com/office/drawing/2014/main" id="{D6D36EE3-99BF-FBA8-E153-AD0A3E4AD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7191" name="Freeform 1038" descr="Wide upward diagonal">
              <a:extLst>
                <a:ext uri="{FF2B5EF4-FFF2-40B4-BE49-F238E27FC236}">
                  <a16:creationId xmlns:a16="http://schemas.microsoft.com/office/drawing/2014/main" id="{5BBAE59A-9298-B8B6-D926-1DD31780AF77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29" y="904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192" name="Group 1039">
              <a:extLst>
                <a:ext uri="{FF2B5EF4-FFF2-40B4-BE49-F238E27FC236}">
                  <a16:creationId xmlns:a16="http://schemas.microsoft.com/office/drawing/2014/main" id="{80D727D2-3423-0AE7-0F0D-288AB7737F32}"/>
                </a:ext>
              </a:extLst>
            </p:cNvPr>
            <p:cNvGrpSpPr>
              <a:grpSpLocks/>
            </p:cNvGrpSpPr>
            <p:nvPr/>
          </p:nvGrpSpPr>
          <p:grpSpPr bwMode="auto">
            <a:xfrm rot="20799743" flipH="1">
              <a:off x="825" y="1599"/>
              <a:ext cx="1702" cy="1551"/>
              <a:chOff x="432" y="192"/>
              <a:chExt cx="4176" cy="3955"/>
            </a:xfrm>
          </p:grpSpPr>
          <p:sp>
            <p:nvSpPr>
              <p:cNvPr id="27321" name="Freeform 1040">
                <a:extLst>
                  <a:ext uri="{FF2B5EF4-FFF2-40B4-BE49-F238E27FC236}">
                    <a16:creationId xmlns:a16="http://schemas.microsoft.com/office/drawing/2014/main" id="{DF2CA4CB-16C7-D4C9-DE3E-9556DFD4E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2" name="Freeform 1041">
                <a:extLst>
                  <a:ext uri="{FF2B5EF4-FFF2-40B4-BE49-F238E27FC236}">
                    <a16:creationId xmlns:a16="http://schemas.microsoft.com/office/drawing/2014/main" id="{507BDC71-7EE5-1BCB-7A3D-D506D13F7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3" name="Freeform 1042">
                <a:extLst>
                  <a:ext uri="{FF2B5EF4-FFF2-40B4-BE49-F238E27FC236}">
                    <a16:creationId xmlns:a16="http://schemas.microsoft.com/office/drawing/2014/main" id="{AFFD0A85-C9A8-8108-835C-37993505A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4" name="Freeform 1043">
                <a:extLst>
                  <a:ext uri="{FF2B5EF4-FFF2-40B4-BE49-F238E27FC236}">
                    <a16:creationId xmlns:a16="http://schemas.microsoft.com/office/drawing/2014/main" id="{ECBC7032-F6D6-EAF0-9DC0-CC230F967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5" name="Freeform 1044">
                <a:extLst>
                  <a:ext uri="{FF2B5EF4-FFF2-40B4-BE49-F238E27FC236}">
                    <a16:creationId xmlns:a16="http://schemas.microsoft.com/office/drawing/2014/main" id="{070BE9CE-30B7-00BB-4A9A-8C12C6350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6" name="Freeform 1045">
                <a:extLst>
                  <a:ext uri="{FF2B5EF4-FFF2-40B4-BE49-F238E27FC236}">
                    <a16:creationId xmlns:a16="http://schemas.microsoft.com/office/drawing/2014/main" id="{600E92F1-A65E-8DC4-381C-98808CE0D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7" name="Freeform 1046">
                <a:extLst>
                  <a:ext uri="{FF2B5EF4-FFF2-40B4-BE49-F238E27FC236}">
                    <a16:creationId xmlns:a16="http://schemas.microsoft.com/office/drawing/2014/main" id="{8FCD094C-F676-72A8-BC55-0363FF565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8" name="Freeform 1047">
                <a:extLst>
                  <a:ext uri="{FF2B5EF4-FFF2-40B4-BE49-F238E27FC236}">
                    <a16:creationId xmlns:a16="http://schemas.microsoft.com/office/drawing/2014/main" id="{B01D8527-8317-9D80-510D-CC82601C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29" name="Freeform 1048">
                <a:extLst>
                  <a:ext uri="{FF2B5EF4-FFF2-40B4-BE49-F238E27FC236}">
                    <a16:creationId xmlns:a16="http://schemas.microsoft.com/office/drawing/2014/main" id="{FB36DA39-39A1-1F64-4302-59CE0897BC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0" name="Freeform 1049">
                <a:extLst>
                  <a:ext uri="{FF2B5EF4-FFF2-40B4-BE49-F238E27FC236}">
                    <a16:creationId xmlns:a16="http://schemas.microsoft.com/office/drawing/2014/main" id="{5F387BD6-F722-FEEB-E715-8915765075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1" name="Freeform 1050">
                <a:extLst>
                  <a:ext uri="{FF2B5EF4-FFF2-40B4-BE49-F238E27FC236}">
                    <a16:creationId xmlns:a16="http://schemas.microsoft.com/office/drawing/2014/main" id="{C1AF8860-1FE5-143A-99D4-F4CDCD8F51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2" name="Freeform 1051">
                <a:extLst>
                  <a:ext uri="{FF2B5EF4-FFF2-40B4-BE49-F238E27FC236}">
                    <a16:creationId xmlns:a16="http://schemas.microsoft.com/office/drawing/2014/main" id="{7047A52B-F286-E031-0B1E-5470F7C75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3" name="Freeform 1052">
                <a:extLst>
                  <a:ext uri="{FF2B5EF4-FFF2-40B4-BE49-F238E27FC236}">
                    <a16:creationId xmlns:a16="http://schemas.microsoft.com/office/drawing/2014/main" id="{1D193E7A-C8B4-2842-D536-34D8DD90E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4" name="Freeform 1053">
                <a:extLst>
                  <a:ext uri="{FF2B5EF4-FFF2-40B4-BE49-F238E27FC236}">
                    <a16:creationId xmlns:a16="http://schemas.microsoft.com/office/drawing/2014/main" id="{862B47CD-4282-9F3A-E0A6-BD25E4092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5" name="Freeform 1054">
                <a:extLst>
                  <a:ext uri="{FF2B5EF4-FFF2-40B4-BE49-F238E27FC236}">
                    <a16:creationId xmlns:a16="http://schemas.microsoft.com/office/drawing/2014/main" id="{C37FF1F3-A5B1-7067-D96D-7307D6B59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6" name="Freeform 1055">
                <a:extLst>
                  <a:ext uri="{FF2B5EF4-FFF2-40B4-BE49-F238E27FC236}">
                    <a16:creationId xmlns:a16="http://schemas.microsoft.com/office/drawing/2014/main" id="{073BB771-5715-8807-545A-B9B8176DC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7" name="Freeform 1056">
                <a:extLst>
                  <a:ext uri="{FF2B5EF4-FFF2-40B4-BE49-F238E27FC236}">
                    <a16:creationId xmlns:a16="http://schemas.microsoft.com/office/drawing/2014/main" id="{9E1252CC-592C-FF34-B2DA-17EF1F001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38" name="Freeform 1057">
                <a:extLst>
                  <a:ext uri="{FF2B5EF4-FFF2-40B4-BE49-F238E27FC236}">
                    <a16:creationId xmlns:a16="http://schemas.microsoft.com/office/drawing/2014/main" id="{7E053BC5-2DE7-27AA-CA39-3CE10DB5A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339" name="Group 1058">
                <a:extLst>
                  <a:ext uri="{FF2B5EF4-FFF2-40B4-BE49-F238E27FC236}">
                    <a16:creationId xmlns:a16="http://schemas.microsoft.com/office/drawing/2014/main" id="{A5E8062D-02EA-1C71-D25B-397B2D240C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7349" name="Freeform 1059">
                  <a:extLst>
                    <a:ext uri="{FF2B5EF4-FFF2-40B4-BE49-F238E27FC236}">
                      <a16:creationId xmlns:a16="http://schemas.microsoft.com/office/drawing/2014/main" id="{E6467DB6-ACE7-B2AC-E63D-254DFAFA74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7350" name="Group 1060">
                  <a:extLst>
                    <a:ext uri="{FF2B5EF4-FFF2-40B4-BE49-F238E27FC236}">
                      <a16:creationId xmlns:a16="http://schemas.microsoft.com/office/drawing/2014/main" id="{29E9AF21-07AE-8283-CED3-4E2C380344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7362" name="Freeform 1061">
                    <a:extLst>
                      <a:ext uri="{FF2B5EF4-FFF2-40B4-BE49-F238E27FC236}">
                        <a16:creationId xmlns:a16="http://schemas.microsoft.com/office/drawing/2014/main" id="{F4A983D4-5D17-3DE1-1A50-0F95386153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3" name="Freeform 1062">
                    <a:extLst>
                      <a:ext uri="{FF2B5EF4-FFF2-40B4-BE49-F238E27FC236}">
                        <a16:creationId xmlns:a16="http://schemas.microsoft.com/office/drawing/2014/main" id="{A767EE5A-B976-2746-73AF-5DCAB78C7A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4" name="Line 1063">
                    <a:extLst>
                      <a:ext uri="{FF2B5EF4-FFF2-40B4-BE49-F238E27FC236}">
                        <a16:creationId xmlns:a16="http://schemas.microsoft.com/office/drawing/2014/main" id="{6AD5D2EA-D9D7-EF4D-B349-6EB2112C119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5" name="Line 1064">
                    <a:extLst>
                      <a:ext uri="{FF2B5EF4-FFF2-40B4-BE49-F238E27FC236}">
                        <a16:creationId xmlns:a16="http://schemas.microsoft.com/office/drawing/2014/main" id="{29C10CCA-F3A8-FC6B-6171-93B5CFFD614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6" name="Line 1065">
                    <a:extLst>
                      <a:ext uri="{FF2B5EF4-FFF2-40B4-BE49-F238E27FC236}">
                        <a16:creationId xmlns:a16="http://schemas.microsoft.com/office/drawing/2014/main" id="{7A4A90AD-6416-945F-8342-88D51989EFC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7" name="Line 1066">
                    <a:extLst>
                      <a:ext uri="{FF2B5EF4-FFF2-40B4-BE49-F238E27FC236}">
                        <a16:creationId xmlns:a16="http://schemas.microsoft.com/office/drawing/2014/main" id="{27CD20D4-3049-40B0-F044-5F82BF330D5D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8" name="Oval 1067">
                    <a:extLst>
                      <a:ext uri="{FF2B5EF4-FFF2-40B4-BE49-F238E27FC236}">
                        <a16:creationId xmlns:a16="http://schemas.microsoft.com/office/drawing/2014/main" id="{27E2FDF9-A78D-0ED2-A2CA-5686ED2EFA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69" name="Oval 1068">
                    <a:extLst>
                      <a:ext uri="{FF2B5EF4-FFF2-40B4-BE49-F238E27FC236}">
                        <a16:creationId xmlns:a16="http://schemas.microsoft.com/office/drawing/2014/main" id="{6F175B22-9D49-E595-9AAB-E9E8972F198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0" name="Oval 1069">
                    <a:extLst>
                      <a:ext uri="{FF2B5EF4-FFF2-40B4-BE49-F238E27FC236}">
                        <a16:creationId xmlns:a16="http://schemas.microsoft.com/office/drawing/2014/main" id="{5559D153-67C2-6C36-0558-122ADE5343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1" name="Oval 1070">
                    <a:extLst>
                      <a:ext uri="{FF2B5EF4-FFF2-40B4-BE49-F238E27FC236}">
                        <a16:creationId xmlns:a16="http://schemas.microsoft.com/office/drawing/2014/main" id="{D85F5E38-5D94-91EB-0800-FCD2384685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2" name="Oval 1071">
                    <a:extLst>
                      <a:ext uri="{FF2B5EF4-FFF2-40B4-BE49-F238E27FC236}">
                        <a16:creationId xmlns:a16="http://schemas.microsoft.com/office/drawing/2014/main" id="{3FF33CF9-3E0A-6441-33EE-23FFEC50B6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3" name="Oval 1072">
                    <a:extLst>
                      <a:ext uri="{FF2B5EF4-FFF2-40B4-BE49-F238E27FC236}">
                        <a16:creationId xmlns:a16="http://schemas.microsoft.com/office/drawing/2014/main" id="{D2AD1F9B-5A9D-4131-9C0C-440A7B9360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4" name="Oval 1073">
                    <a:extLst>
                      <a:ext uri="{FF2B5EF4-FFF2-40B4-BE49-F238E27FC236}">
                        <a16:creationId xmlns:a16="http://schemas.microsoft.com/office/drawing/2014/main" id="{873E7E9C-22C4-5697-879E-39D2E33904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5" name="Oval 1074">
                    <a:extLst>
                      <a:ext uri="{FF2B5EF4-FFF2-40B4-BE49-F238E27FC236}">
                        <a16:creationId xmlns:a16="http://schemas.microsoft.com/office/drawing/2014/main" id="{DBFFE7C1-CF90-FC6B-91C9-67A065AA6F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6" name="Oval 1075">
                    <a:extLst>
                      <a:ext uri="{FF2B5EF4-FFF2-40B4-BE49-F238E27FC236}">
                        <a16:creationId xmlns:a16="http://schemas.microsoft.com/office/drawing/2014/main" id="{B4FB0FD9-3CA2-62CD-5D77-F0A8E460863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377" name="Freeform 1076">
                    <a:extLst>
                      <a:ext uri="{FF2B5EF4-FFF2-40B4-BE49-F238E27FC236}">
                        <a16:creationId xmlns:a16="http://schemas.microsoft.com/office/drawing/2014/main" id="{41CAF7D2-A090-5AC1-77D7-25C5FBCD1F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7351" name="Group 1077">
                  <a:extLst>
                    <a:ext uri="{FF2B5EF4-FFF2-40B4-BE49-F238E27FC236}">
                      <a16:creationId xmlns:a16="http://schemas.microsoft.com/office/drawing/2014/main" id="{32900E7F-AAFC-433C-529C-863BF46858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7352" name="Freeform 1078">
                    <a:extLst>
                      <a:ext uri="{FF2B5EF4-FFF2-40B4-BE49-F238E27FC236}">
                        <a16:creationId xmlns:a16="http://schemas.microsoft.com/office/drawing/2014/main" id="{9CE14EC5-F2B8-8EE4-33F0-DF8762C4B1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3" name="Freeform 1079">
                    <a:extLst>
                      <a:ext uri="{FF2B5EF4-FFF2-40B4-BE49-F238E27FC236}">
                        <a16:creationId xmlns:a16="http://schemas.microsoft.com/office/drawing/2014/main" id="{082C7A70-84CF-56BF-C368-F3882A6B4F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4" name="Freeform 1080">
                    <a:extLst>
                      <a:ext uri="{FF2B5EF4-FFF2-40B4-BE49-F238E27FC236}">
                        <a16:creationId xmlns:a16="http://schemas.microsoft.com/office/drawing/2014/main" id="{8D952F56-1ED9-8613-6E41-AC36CEB637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5" name="Freeform 1081">
                    <a:extLst>
                      <a:ext uri="{FF2B5EF4-FFF2-40B4-BE49-F238E27FC236}">
                        <a16:creationId xmlns:a16="http://schemas.microsoft.com/office/drawing/2014/main" id="{0205C9AE-86BA-8ADA-9BA3-07D7182464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6" name="Freeform 1082">
                    <a:extLst>
                      <a:ext uri="{FF2B5EF4-FFF2-40B4-BE49-F238E27FC236}">
                        <a16:creationId xmlns:a16="http://schemas.microsoft.com/office/drawing/2014/main" id="{32273453-F0B7-C094-D6F4-40BD689C69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7" name="Freeform 1083">
                    <a:extLst>
                      <a:ext uri="{FF2B5EF4-FFF2-40B4-BE49-F238E27FC236}">
                        <a16:creationId xmlns:a16="http://schemas.microsoft.com/office/drawing/2014/main" id="{8F590AC1-9130-A2D3-9907-F2ECAA5EFC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8" name="Freeform 1084">
                    <a:extLst>
                      <a:ext uri="{FF2B5EF4-FFF2-40B4-BE49-F238E27FC236}">
                        <a16:creationId xmlns:a16="http://schemas.microsoft.com/office/drawing/2014/main" id="{27E1A847-DDEB-BE9A-0A8E-EDB3208C0B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59" name="Freeform 1085">
                    <a:extLst>
                      <a:ext uri="{FF2B5EF4-FFF2-40B4-BE49-F238E27FC236}">
                        <a16:creationId xmlns:a16="http://schemas.microsoft.com/office/drawing/2014/main" id="{2294BC0A-B704-D870-B09D-973E8DC12B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0" name="Freeform 1086">
                    <a:extLst>
                      <a:ext uri="{FF2B5EF4-FFF2-40B4-BE49-F238E27FC236}">
                        <a16:creationId xmlns:a16="http://schemas.microsoft.com/office/drawing/2014/main" id="{51EE0794-985A-A1C5-A50E-8958D5A18A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361" name="Freeform 1087">
                    <a:extLst>
                      <a:ext uri="{FF2B5EF4-FFF2-40B4-BE49-F238E27FC236}">
                        <a16:creationId xmlns:a16="http://schemas.microsoft.com/office/drawing/2014/main" id="{A7FA32B0-3B5E-BA02-AFC6-3860A2CCE0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7340" name="Freeform 1088">
                <a:extLst>
                  <a:ext uri="{FF2B5EF4-FFF2-40B4-BE49-F238E27FC236}">
                    <a16:creationId xmlns:a16="http://schemas.microsoft.com/office/drawing/2014/main" id="{5BD94817-F685-B322-6C47-5CAE554BD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1" name="Freeform 1089">
                <a:extLst>
                  <a:ext uri="{FF2B5EF4-FFF2-40B4-BE49-F238E27FC236}">
                    <a16:creationId xmlns:a16="http://schemas.microsoft.com/office/drawing/2014/main" id="{A1680394-D13C-40A6-0926-F9D2BCAF1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2" name="Freeform 1090">
                <a:extLst>
                  <a:ext uri="{FF2B5EF4-FFF2-40B4-BE49-F238E27FC236}">
                    <a16:creationId xmlns:a16="http://schemas.microsoft.com/office/drawing/2014/main" id="{07B947CF-F043-2046-99F6-7AB8C1E6A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3" name="Freeform 1091">
                <a:extLst>
                  <a:ext uri="{FF2B5EF4-FFF2-40B4-BE49-F238E27FC236}">
                    <a16:creationId xmlns:a16="http://schemas.microsoft.com/office/drawing/2014/main" id="{68A9660E-9523-1CCC-A6C8-D7526D774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4" name="Freeform 1092">
                <a:extLst>
                  <a:ext uri="{FF2B5EF4-FFF2-40B4-BE49-F238E27FC236}">
                    <a16:creationId xmlns:a16="http://schemas.microsoft.com/office/drawing/2014/main" id="{CA9B36D8-873E-7BCF-8153-33F49404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5" name="Freeform 1093">
                <a:extLst>
                  <a:ext uri="{FF2B5EF4-FFF2-40B4-BE49-F238E27FC236}">
                    <a16:creationId xmlns:a16="http://schemas.microsoft.com/office/drawing/2014/main" id="{5F811884-0490-DA09-230A-D96128FB1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6" name="Freeform 1094">
                <a:extLst>
                  <a:ext uri="{FF2B5EF4-FFF2-40B4-BE49-F238E27FC236}">
                    <a16:creationId xmlns:a16="http://schemas.microsoft.com/office/drawing/2014/main" id="{6DDC54EC-3A4D-B072-5C49-E1B6C3CD09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7" name="Freeform 1095">
                <a:extLst>
                  <a:ext uri="{FF2B5EF4-FFF2-40B4-BE49-F238E27FC236}">
                    <a16:creationId xmlns:a16="http://schemas.microsoft.com/office/drawing/2014/main" id="{BFFBE8FA-F905-1A8D-8ED9-121D7243FB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48" name="Freeform 1096">
                <a:extLst>
                  <a:ext uri="{FF2B5EF4-FFF2-40B4-BE49-F238E27FC236}">
                    <a16:creationId xmlns:a16="http://schemas.microsoft.com/office/drawing/2014/main" id="{6AC08813-8D43-BBBE-D675-AB3A24684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193" name="Freeform 1097">
              <a:extLst>
                <a:ext uri="{FF2B5EF4-FFF2-40B4-BE49-F238E27FC236}">
                  <a16:creationId xmlns:a16="http://schemas.microsoft.com/office/drawing/2014/main" id="{C75F2FF6-7EE9-691A-7972-B65F5BDE8B03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672" y="1144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1098">
              <a:extLst>
                <a:ext uri="{FF2B5EF4-FFF2-40B4-BE49-F238E27FC236}">
                  <a16:creationId xmlns:a16="http://schemas.microsoft.com/office/drawing/2014/main" id="{3E257EE4-E71F-D214-E0DF-EF3D9B53521B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74" y="1188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1099">
              <a:extLst>
                <a:ext uri="{FF2B5EF4-FFF2-40B4-BE49-F238E27FC236}">
                  <a16:creationId xmlns:a16="http://schemas.microsoft.com/office/drawing/2014/main" id="{CA514F3C-6E6C-660D-FB6E-A408C1FC5800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574" y="903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Oval 1100">
              <a:extLst>
                <a:ext uri="{FF2B5EF4-FFF2-40B4-BE49-F238E27FC236}">
                  <a16:creationId xmlns:a16="http://schemas.microsoft.com/office/drawing/2014/main" id="{120986CA-6B39-C026-3849-444574422CE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22" y="1178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197" name="Oval 1101">
              <a:extLst>
                <a:ext uri="{FF2B5EF4-FFF2-40B4-BE49-F238E27FC236}">
                  <a16:creationId xmlns:a16="http://schemas.microsoft.com/office/drawing/2014/main" id="{8C801AC5-EF87-3BFF-C081-4BA22589AF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43" y="1515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198" name="Oval 1102">
              <a:extLst>
                <a:ext uri="{FF2B5EF4-FFF2-40B4-BE49-F238E27FC236}">
                  <a16:creationId xmlns:a16="http://schemas.microsoft.com/office/drawing/2014/main" id="{C0C2C62A-37A7-4F42-0081-4F4BD1D5C9E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761" y="1670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7199" name="Oval 1103">
              <a:extLst>
                <a:ext uri="{FF2B5EF4-FFF2-40B4-BE49-F238E27FC236}">
                  <a16:creationId xmlns:a16="http://schemas.microsoft.com/office/drawing/2014/main" id="{3042CFDB-847E-FC0B-65A0-BF013D751F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61" y="1354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7200" name="Group 1104">
              <a:extLst>
                <a:ext uri="{FF2B5EF4-FFF2-40B4-BE49-F238E27FC236}">
                  <a16:creationId xmlns:a16="http://schemas.microsoft.com/office/drawing/2014/main" id="{467F2516-B792-1866-5223-E7C2C33939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056"/>
              <a:ext cx="391" cy="1008"/>
              <a:chOff x="440" y="813"/>
              <a:chExt cx="391" cy="1008"/>
            </a:xfrm>
          </p:grpSpPr>
          <p:grpSp>
            <p:nvGrpSpPr>
              <p:cNvPr id="27296" name="Group 1105">
                <a:extLst>
                  <a:ext uri="{FF2B5EF4-FFF2-40B4-BE49-F238E27FC236}">
                    <a16:creationId xmlns:a16="http://schemas.microsoft.com/office/drawing/2014/main" id="{61854EEF-50EF-E011-9B2F-1D0D921500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27298" name="Freeform 1106">
                  <a:extLst>
                    <a:ext uri="{FF2B5EF4-FFF2-40B4-BE49-F238E27FC236}">
                      <a16:creationId xmlns:a16="http://schemas.microsoft.com/office/drawing/2014/main" id="{7DFFD013-9046-F9C5-B669-F7DC714F96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99" name="Freeform 1107">
                  <a:extLst>
                    <a:ext uri="{FF2B5EF4-FFF2-40B4-BE49-F238E27FC236}">
                      <a16:creationId xmlns:a16="http://schemas.microsoft.com/office/drawing/2014/main" id="{FD45CD5A-E782-9CE4-02A8-B9BC9FE24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0" name="Freeform 1108">
                  <a:extLst>
                    <a:ext uri="{FF2B5EF4-FFF2-40B4-BE49-F238E27FC236}">
                      <a16:creationId xmlns:a16="http://schemas.microsoft.com/office/drawing/2014/main" id="{D3B2999F-54CA-5A4A-456B-99ED5D08CC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1" name="Freeform 1109">
                  <a:extLst>
                    <a:ext uri="{FF2B5EF4-FFF2-40B4-BE49-F238E27FC236}">
                      <a16:creationId xmlns:a16="http://schemas.microsoft.com/office/drawing/2014/main" id="{99F1EF6D-7324-B9DA-3FA5-7EDE78256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2" name="Freeform 1110">
                  <a:extLst>
                    <a:ext uri="{FF2B5EF4-FFF2-40B4-BE49-F238E27FC236}">
                      <a16:creationId xmlns:a16="http://schemas.microsoft.com/office/drawing/2014/main" id="{AD65E40C-2277-B31F-ED94-D55021D3B6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3" name="Freeform 1111">
                  <a:extLst>
                    <a:ext uri="{FF2B5EF4-FFF2-40B4-BE49-F238E27FC236}">
                      <a16:creationId xmlns:a16="http://schemas.microsoft.com/office/drawing/2014/main" id="{9CBD6CE9-B857-B825-61C0-D08A951ED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4" name="Freeform 1112">
                  <a:extLst>
                    <a:ext uri="{FF2B5EF4-FFF2-40B4-BE49-F238E27FC236}">
                      <a16:creationId xmlns:a16="http://schemas.microsoft.com/office/drawing/2014/main" id="{8D8FF766-4E94-DFB5-AE5D-8E413E6DD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5" name="Freeform 1113">
                  <a:extLst>
                    <a:ext uri="{FF2B5EF4-FFF2-40B4-BE49-F238E27FC236}">
                      <a16:creationId xmlns:a16="http://schemas.microsoft.com/office/drawing/2014/main" id="{DB2E98B2-EB68-C68C-FA3F-4F92BF8B4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6" name="Freeform 1114">
                  <a:extLst>
                    <a:ext uri="{FF2B5EF4-FFF2-40B4-BE49-F238E27FC236}">
                      <a16:creationId xmlns:a16="http://schemas.microsoft.com/office/drawing/2014/main" id="{2FE53D4B-F91B-508F-7BFC-24276321E2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7" name="Freeform 1115">
                  <a:extLst>
                    <a:ext uri="{FF2B5EF4-FFF2-40B4-BE49-F238E27FC236}">
                      <a16:creationId xmlns:a16="http://schemas.microsoft.com/office/drawing/2014/main" id="{0FF8961C-A077-70D6-2277-2E94540C26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8" name="Freeform 1116">
                  <a:extLst>
                    <a:ext uri="{FF2B5EF4-FFF2-40B4-BE49-F238E27FC236}">
                      <a16:creationId xmlns:a16="http://schemas.microsoft.com/office/drawing/2014/main" id="{D9681E2D-21C7-1606-3F5A-11F14E795E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09" name="Freeform 1117">
                  <a:extLst>
                    <a:ext uri="{FF2B5EF4-FFF2-40B4-BE49-F238E27FC236}">
                      <a16:creationId xmlns:a16="http://schemas.microsoft.com/office/drawing/2014/main" id="{AB0B8572-1D4F-A39B-984F-67645E7346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0" name="Freeform 1118">
                  <a:extLst>
                    <a:ext uri="{FF2B5EF4-FFF2-40B4-BE49-F238E27FC236}">
                      <a16:creationId xmlns:a16="http://schemas.microsoft.com/office/drawing/2014/main" id="{A2C73D24-0F76-6FCB-6A44-0B164DFC0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1" name="Freeform 1119">
                  <a:extLst>
                    <a:ext uri="{FF2B5EF4-FFF2-40B4-BE49-F238E27FC236}">
                      <a16:creationId xmlns:a16="http://schemas.microsoft.com/office/drawing/2014/main" id="{28837BA3-FFDB-7DD8-200E-EFCCDB0E8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2" name="Freeform 1120">
                  <a:extLst>
                    <a:ext uri="{FF2B5EF4-FFF2-40B4-BE49-F238E27FC236}">
                      <a16:creationId xmlns:a16="http://schemas.microsoft.com/office/drawing/2014/main" id="{DA14EA87-2A72-7AF0-7CAC-0ED34910F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3" name="Freeform 1121">
                  <a:extLst>
                    <a:ext uri="{FF2B5EF4-FFF2-40B4-BE49-F238E27FC236}">
                      <a16:creationId xmlns:a16="http://schemas.microsoft.com/office/drawing/2014/main" id="{B3C11EDD-3A08-1827-7538-C384AF24A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4" name="Freeform 1122">
                  <a:extLst>
                    <a:ext uri="{FF2B5EF4-FFF2-40B4-BE49-F238E27FC236}">
                      <a16:creationId xmlns:a16="http://schemas.microsoft.com/office/drawing/2014/main" id="{8E2B792F-FCB4-FA74-EE49-42B4513CF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5" name="Freeform 1123">
                  <a:extLst>
                    <a:ext uri="{FF2B5EF4-FFF2-40B4-BE49-F238E27FC236}">
                      <a16:creationId xmlns:a16="http://schemas.microsoft.com/office/drawing/2014/main" id="{19925690-22D3-F5EE-7D68-6E6DAE32BD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6" name="Freeform 1124">
                  <a:extLst>
                    <a:ext uri="{FF2B5EF4-FFF2-40B4-BE49-F238E27FC236}">
                      <a16:creationId xmlns:a16="http://schemas.microsoft.com/office/drawing/2014/main" id="{40FBA2BA-67EA-05F2-7D4D-B1E732E598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7" name="Freeform 1125">
                  <a:extLst>
                    <a:ext uri="{FF2B5EF4-FFF2-40B4-BE49-F238E27FC236}">
                      <a16:creationId xmlns:a16="http://schemas.microsoft.com/office/drawing/2014/main" id="{581CACF1-1972-9693-85D5-D8CD3FDD4B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8" name="Freeform 1126">
                  <a:extLst>
                    <a:ext uri="{FF2B5EF4-FFF2-40B4-BE49-F238E27FC236}">
                      <a16:creationId xmlns:a16="http://schemas.microsoft.com/office/drawing/2014/main" id="{B96956A2-5805-D355-3ABF-06BB4FA162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19" name="Freeform 1127">
                  <a:extLst>
                    <a:ext uri="{FF2B5EF4-FFF2-40B4-BE49-F238E27FC236}">
                      <a16:creationId xmlns:a16="http://schemas.microsoft.com/office/drawing/2014/main" id="{BE2635BA-BA12-8022-5A3C-97579A1C0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20" name="Freeform 1128">
                  <a:extLst>
                    <a:ext uri="{FF2B5EF4-FFF2-40B4-BE49-F238E27FC236}">
                      <a16:creationId xmlns:a16="http://schemas.microsoft.com/office/drawing/2014/main" id="{6EA685CE-35CD-7E1E-1FBD-1BCE03AF5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297" name="Freeform 1129" descr="Wide upward diagonal">
                <a:extLst>
                  <a:ext uri="{FF2B5EF4-FFF2-40B4-BE49-F238E27FC236}">
                    <a16:creationId xmlns:a16="http://schemas.microsoft.com/office/drawing/2014/main" id="{4A152168-01BE-E4C2-1A1F-131540CB3AB8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7201" name="Group 1130">
              <a:extLst>
                <a:ext uri="{FF2B5EF4-FFF2-40B4-BE49-F238E27FC236}">
                  <a16:creationId xmlns:a16="http://schemas.microsoft.com/office/drawing/2014/main" id="{2E44F5F9-4DEF-77BF-79E8-59FA5BA886FF}"/>
                </a:ext>
              </a:extLst>
            </p:cNvPr>
            <p:cNvGrpSpPr>
              <a:grpSpLocks/>
            </p:cNvGrpSpPr>
            <p:nvPr/>
          </p:nvGrpSpPr>
          <p:grpSpPr bwMode="auto">
            <a:xfrm rot="20346042" flipH="1">
              <a:off x="1296" y="192"/>
              <a:ext cx="1070" cy="926"/>
              <a:chOff x="1104" y="1397"/>
              <a:chExt cx="1117" cy="1003"/>
            </a:xfrm>
          </p:grpSpPr>
          <p:sp>
            <p:nvSpPr>
              <p:cNvPr id="27202" name="Freeform 1131">
                <a:extLst>
                  <a:ext uri="{FF2B5EF4-FFF2-40B4-BE49-F238E27FC236}">
                    <a16:creationId xmlns:a16="http://schemas.microsoft.com/office/drawing/2014/main" id="{761FF79C-7B6D-A3EF-16BD-1617F2C49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3" name="Freeform 1132">
                <a:extLst>
                  <a:ext uri="{FF2B5EF4-FFF2-40B4-BE49-F238E27FC236}">
                    <a16:creationId xmlns:a16="http://schemas.microsoft.com/office/drawing/2014/main" id="{F56C0CEB-C119-7133-4881-CBB5D048A9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4" name="Freeform 1133">
                <a:extLst>
                  <a:ext uri="{FF2B5EF4-FFF2-40B4-BE49-F238E27FC236}">
                    <a16:creationId xmlns:a16="http://schemas.microsoft.com/office/drawing/2014/main" id="{42E3FAE1-3836-7B14-BCE1-292324420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5" name="Freeform 1134">
                <a:extLst>
                  <a:ext uri="{FF2B5EF4-FFF2-40B4-BE49-F238E27FC236}">
                    <a16:creationId xmlns:a16="http://schemas.microsoft.com/office/drawing/2014/main" id="{0B7F43B0-7DA3-B65E-15FD-38A138DBF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6" name="Freeform 1135">
                <a:extLst>
                  <a:ext uri="{FF2B5EF4-FFF2-40B4-BE49-F238E27FC236}">
                    <a16:creationId xmlns:a16="http://schemas.microsoft.com/office/drawing/2014/main" id="{677C1B61-B3CE-1E21-8CDE-4B715A56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7" name="Freeform 1136">
                <a:extLst>
                  <a:ext uri="{FF2B5EF4-FFF2-40B4-BE49-F238E27FC236}">
                    <a16:creationId xmlns:a16="http://schemas.microsoft.com/office/drawing/2014/main" id="{2261D62E-EB02-B794-D1C4-772921C2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8" name="Freeform 1137">
                <a:extLst>
                  <a:ext uri="{FF2B5EF4-FFF2-40B4-BE49-F238E27FC236}">
                    <a16:creationId xmlns:a16="http://schemas.microsoft.com/office/drawing/2014/main" id="{D02CE541-A552-2D28-B347-039AFE1BD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09" name="Freeform 1138">
                <a:extLst>
                  <a:ext uri="{FF2B5EF4-FFF2-40B4-BE49-F238E27FC236}">
                    <a16:creationId xmlns:a16="http://schemas.microsoft.com/office/drawing/2014/main" id="{D72539D5-176D-B03C-C74F-6DDD3B228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0" name="Freeform 1139">
                <a:extLst>
                  <a:ext uri="{FF2B5EF4-FFF2-40B4-BE49-F238E27FC236}">
                    <a16:creationId xmlns:a16="http://schemas.microsoft.com/office/drawing/2014/main" id="{AB9887BD-3C72-F6FB-2F0F-9F430FA8D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1" name="Freeform 1140">
                <a:extLst>
                  <a:ext uri="{FF2B5EF4-FFF2-40B4-BE49-F238E27FC236}">
                    <a16:creationId xmlns:a16="http://schemas.microsoft.com/office/drawing/2014/main" id="{6FD06FE7-8D94-6327-4F67-B5D374AE2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2" name="Freeform 1141">
                <a:extLst>
                  <a:ext uri="{FF2B5EF4-FFF2-40B4-BE49-F238E27FC236}">
                    <a16:creationId xmlns:a16="http://schemas.microsoft.com/office/drawing/2014/main" id="{0F66F516-5639-2F26-39FE-4A675509D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3" name="Freeform 1142">
                <a:extLst>
                  <a:ext uri="{FF2B5EF4-FFF2-40B4-BE49-F238E27FC236}">
                    <a16:creationId xmlns:a16="http://schemas.microsoft.com/office/drawing/2014/main" id="{6665E4E2-6B1B-0EC5-E1CC-B5DC86A90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4" name="Freeform 1143">
                <a:extLst>
                  <a:ext uri="{FF2B5EF4-FFF2-40B4-BE49-F238E27FC236}">
                    <a16:creationId xmlns:a16="http://schemas.microsoft.com/office/drawing/2014/main" id="{C2C25A29-6A63-8B8A-FD0F-2049BC11DAD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1144">
                <a:extLst>
                  <a:ext uri="{FF2B5EF4-FFF2-40B4-BE49-F238E27FC236}">
                    <a16:creationId xmlns:a16="http://schemas.microsoft.com/office/drawing/2014/main" id="{7D32B504-9BD6-661D-FE5B-6C4D03CE8C3B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80" y="1567"/>
                <a:ext cx="21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7216" name="Freeform 1145">
                <a:extLst>
                  <a:ext uri="{FF2B5EF4-FFF2-40B4-BE49-F238E27FC236}">
                    <a16:creationId xmlns:a16="http://schemas.microsoft.com/office/drawing/2014/main" id="{20EC2A30-80C8-C4CF-D026-6C64501CE3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7" name="Freeform 1146">
                <a:extLst>
                  <a:ext uri="{FF2B5EF4-FFF2-40B4-BE49-F238E27FC236}">
                    <a16:creationId xmlns:a16="http://schemas.microsoft.com/office/drawing/2014/main" id="{632E5106-609A-D2A5-BE52-E0BD2C782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8" name="Freeform 1147">
                <a:extLst>
                  <a:ext uri="{FF2B5EF4-FFF2-40B4-BE49-F238E27FC236}">
                    <a16:creationId xmlns:a16="http://schemas.microsoft.com/office/drawing/2014/main" id="{27529844-9F09-B6FE-D25F-D6CEDC0DC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19" name="Freeform 1148">
                <a:extLst>
                  <a:ext uri="{FF2B5EF4-FFF2-40B4-BE49-F238E27FC236}">
                    <a16:creationId xmlns:a16="http://schemas.microsoft.com/office/drawing/2014/main" id="{5F89E923-1E9B-4793-9402-25F1A0336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0" name="Freeform 1149">
                <a:extLst>
                  <a:ext uri="{FF2B5EF4-FFF2-40B4-BE49-F238E27FC236}">
                    <a16:creationId xmlns:a16="http://schemas.microsoft.com/office/drawing/2014/main" id="{8D557A58-5BBD-6104-AC8D-DBBAB1CD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1" name="Freeform 1150">
                <a:extLst>
                  <a:ext uri="{FF2B5EF4-FFF2-40B4-BE49-F238E27FC236}">
                    <a16:creationId xmlns:a16="http://schemas.microsoft.com/office/drawing/2014/main" id="{06159ED4-AA3F-74C6-4E6D-78E2EF2E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2" name="Freeform 1151">
                <a:extLst>
                  <a:ext uri="{FF2B5EF4-FFF2-40B4-BE49-F238E27FC236}">
                    <a16:creationId xmlns:a16="http://schemas.microsoft.com/office/drawing/2014/main" id="{780F3A8C-A2BE-59BB-1D72-65E112A81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3" name="Freeform 1152">
                <a:extLst>
                  <a:ext uri="{FF2B5EF4-FFF2-40B4-BE49-F238E27FC236}">
                    <a16:creationId xmlns:a16="http://schemas.microsoft.com/office/drawing/2014/main" id="{51A9771E-55F2-A3FD-BF3F-C0FB5A0D9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4" name="Freeform 1153">
                <a:extLst>
                  <a:ext uri="{FF2B5EF4-FFF2-40B4-BE49-F238E27FC236}">
                    <a16:creationId xmlns:a16="http://schemas.microsoft.com/office/drawing/2014/main" id="{B4EBCD62-BFC1-DEFE-A01B-83F738F0E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5" name="Freeform 1154">
                <a:extLst>
                  <a:ext uri="{FF2B5EF4-FFF2-40B4-BE49-F238E27FC236}">
                    <a16:creationId xmlns:a16="http://schemas.microsoft.com/office/drawing/2014/main" id="{697F2EDA-AEE8-34DD-67DB-C1AB56146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6" name="Freeform 1155">
                <a:extLst>
                  <a:ext uri="{FF2B5EF4-FFF2-40B4-BE49-F238E27FC236}">
                    <a16:creationId xmlns:a16="http://schemas.microsoft.com/office/drawing/2014/main" id="{B5DC3F42-9BE3-62C4-6077-5E0CE776B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7" name="Freeform 1156">
                <a:extLst>
                  <a:ext uri="{FF2B5EF4-FFF2-40B4-BE49-F238E27FC236}">
                    <a16:creationId xmlns:a16="http://schemas.microsoft.com/office/drawing/2014/main" id="{FB5CB1F5-1DB9-7187-C9D3-6D11314C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8" name="Freeform 1157">
                <a:extLst>
                  <a:ext uri="{FF2B5EF4-FFF2-40B4-BE49-F238E27FC236}">
                    <a16:creationId xmlns:a16="http://schemas.microsoft.com/office/drawing/2014/main" id="{756DB97A-D09D-E021-41B8-5606AE180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29" name="Freeform 1158">
                <a:extLst>
                  <a:ext uri="{FF2B5EF4-FFF2-40B4-BE49-F238E27FC236}">
                    <a16:creationId xmlns:a16="http://schemas.microsoft.com/office/drawing/2014/main" id="{744A3738-A53B-5964-C9F6-53766CD4C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0" name="Oval 1159">
                <a:extLst>
                  <a:ext uri="{FF2B5EF4-FFF2-40B4-BE49-F238E27FC236}">
                    <a16:creationId xmlns:a16="http://schemas.microsoft.com/office/drawing/2014/main" id="{2257F2DF-9364-568C-32D9-46B975DC0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7231" name="Freeform 1160">
                <a:extLst>
                  <a:ext uri="{FF2B5EF4-FFF2-40B4-BE49-F238E27FC236}">
                    <a16:creationId xmlns:a16="http://schemas.microsoft.com/office/drawing/2014/main" id="{60E9F8A6-2B53-3A82-5532-71ADA836CD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2" name="Freeform 1161">
                <a:extLst>
                  <a:ext uri="{FF2B5EF4-FFF2-40B4-BE49-F238E27FC236}">
                    <a16:creationId xmlns:a16="http://schemas.microsoft.com/office/drawing/2014/main" id="{982BD111-2FCD-27F8-DE66-8CDEA2E9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3" name="Freeform 1162">
                <a:extLst>
                  <a:ext uri="{FF2B5EF4-FFF2-40B4-BE49-F238E27FC236}">
                    <a16:creationId xmlns:a16="http://schemas.microsoft.com/office/drawing/2014/main" id="{3CD96699-3609-7E00-0144-EA52B2347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4" name="Freeform 1163">
                <a:extLst>
                  <a:ext uri="{FF2B5EF4-FFF2-40B4-BE49-F238E27FC236}">
                    <a16:creationId xmlns:a16="http://schemas.microsoft.com/office/drawing/2014/main" id="{60E102AB-6D2D-4379-90A6-B5D450DD8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5" name="Freeform 1164">
                <a:extLst>
                  <a:ext uri="{FF2B5EF4-FFF2-40B4-BE49-F238E27FC236}">
                    <a16:creationId xmlns:a16="http://schemas.microsoft.com/office/drawing/2014/main" id="{E0C1B876-FF40-636E-2C89-F6B34B332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6" name="Freeform 1165">
                <a:extLst>
                  <a:ext uri="{FF2B5EF4-FFF2-40B4-BE49-F238E27FC236}">
                    <a16:creationId xmlns:a16="http://schemas.microsoft.com/office/drawing/2014/main" id="{45465FAF-9FDB-A2D1-A158-788894C416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7" name="Freeform 1166">
                <a:extLst>
                  <a:ext uri="{FF2B5EF4-FFF2-40B4-BE49-F238E27FC236}">
                    <a16:creationId xmlns:a16="http://schemas.microsoft.com/office/drawing/2014/main" id="{9E2C9A6F-9F43-5E63-BE4B-1C2A71248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8" name="Freeform 1167">
                <a:extLst>
                  <a:ext uri="{FF2B5EF4-FFF2-40B4-BE49-F238E27FC236}">
                    <a16:creationId xmlns:a16="http://schemas.microsoft.com/office/drawing/2014/main" id="{0CFE657F-89F4-1E69-C0ED-46193D8D5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39" name="Freeform 1168">
                <a:extLst>
                  <a:ext uri="{FF2B5EF4-FFF2-40B4-BE49-F238E27FC236}">
                    <a16:creationId xmlns:a16="http://schemas.microsoft.com/office/drawing/2014/main" id="{BFD611F8-14FF-5A9D-17EB-93685827B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0" name="Freeform 1169">
                <a:extLst>
                  <a:ext uri="{FF2B5EF4-FFF2-40B4-BE49-F238E27FC236}">
                    <a16:creationId xmlns:a16="http://schemas.microsoft.com/office/drawing/2014/main" id="{D43B5DE0-7BAA-BCDE-45EA-A41FF8A1A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1170">
                <a:extLst>
                  <a:ext uri="{FF2B5EF4-FFF2-40B4-BE49-F238E27FC236}">
                    <a16:creationId xmlns:a16="http://schemas.microsoft.com/office/drawing/2014/main" id="{292CA5D4-D2A8-184C-A5B6-EDD8533649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7" y="1601"/>
                <a:ext cx="135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7242" name="Freeform 1171">
                <a:extLst>
                  <a:ext uri="{FF2B5EF4-FFF2-40B4-BE49-F238E27FC236}">
                    <a16:creationId xmlns:a16="http://schemas.microsoft.com/office/drawing/2014/main" id="{3EB4F399-EDAB-D25F-E716-FDC16CB50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3" name="Freeform 1172">
                <a:extLst>
                  <a:ext uri="{FF2B5EF4-FFF2-40B4-BE49-F238E27FC236}">
                    <a16:creationId xmlns:a16="http://schemas.microsoft.com/office/drawing/2014/main" id="{C8E8A2D3-3960-315D-0369-2BA2D72E2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4" name="Freeform 1173">
                <a:extLst>
                  <a:ext uri="{FF2B5EF4-FFF2-40B4-BE49-F238E27FC236}">
                    <a16:creationId xmlns:a16="http://schemas.microsoft.com/office/drawing/2014/main" id="{EFC64CA0-7677-709A-62B3-0010DA1BD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5" name="Freeform 1174">
                <a:extLst>
                  <a:ext uri="{FF2B5EF4-FFF2-40B4-BE49-F238E27FC236}">
                    <a16:creationId xmlns:a16="http://schemas.microsoft.com/office/drawing/2014/main" id="{FD2ABE0F-78EE-35BE-4EE7-373BF610F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6" name="Freeform 1175">
                <a:extLst>
                  <a:ext uri="{FF2B5EF4-FFF2-40B4-BE49-F238E27FC236}">
                    <a16:creationId xmlns:a16="http://schemas.microsoft.com/office/drawing/2014/main" id="{D4559C2C-84E5-02AE-7360-1B90066BA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7" name="Freeform 1176">
                <a:extLst>
                  <a:ext uri="{FF2B5EF4-FFF2-40B4-BE49-F238E27FC236}">
                    <a16:creationId xmlns:a16="http://schemas.microsoft.com/office/drawing/2014/main" id="{3F748CA8-6B06-52AF-CCE6-0D846F516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8" name="Freeform 1177">
                <a:extLst>
                  <a:ext uri="{FF2B5EF4-FFF2-40B4-BE49-F238E27FC236}">
                    <a16:creationId xmlns:a16="http://schemas.microsoft.com/office/drawing/2014/main" id="{5F30B244-7490-15EB-8F07-0D485B33FE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49" name="Freeform 1178">
                <a:extLst>
                  <a:ext uri="{FF2B5EF4-FFF2-40B4-BE49-F238E27FC236}">
                    <a16:creationId xmlns:a16="http://schemas.microsoft.com/office/drawing/2014/main" id="{87E5512B-E2F4-25F1-2777-47C28EBCD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0" name="Freeform 1179">
                <a:extLst>
                  <a:ext uri="{FF2B5EF4-FFF2-40B4-BE49-F238E27FC236}">
                    <a16:creationId xmlns:a16="http://schemas.microsoft.com/office/drawing/2014/main" id="{9740BA05-1CDE-78E6-16F7-A9D3D36FF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1" name="Freeform 1180">
                <a:extLst>
                  <a:ext uri="{FF2B5EF4-FFF2-40B4-BE49-F238E27FC236}">
                    <a16:creationId xmlns:a16="http://schemas.microsoft.com/office/drawing/2014/main" id="{81312C03-C14A-BA7A-EDBE-C0612D8D5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2" name="Freeform 1181">
                <a:extLst>
                  <a:ext uri="{FF2B5EF4-FFF2-40B4-BE49-F238E27FC236}">
                    <a16:creationId xmlns:a16="http://schemas.microsoft.com/office/drawing/2014/main" id="{195BEDB0-4DB1-F762-9619-06E2B634C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3" name="Freeform 1182">
                <a:extLst>
                  <a:ext uri="{FF2B5EF4-FFF2-40B4-BE49-F238E27FC236}">
                    <a16:creationId xmlns:a16="http://schemas.microsoft.com/office/drawing/2014/main" id="{7B7B5195-62F3-339C-FBB7-D991CFA10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4" name="Freeform 1183">
                <a:extLst>
                  <a:ext uri="{FF2B5EF4-FFF2-40B4-BE49-F238E27FC236}">
                    <a16:creationId xmlns:a16="http://schemas.microsoft.com/office/drawing/2014/main" id="{DA01F901-4040-40B8-6DCC-16BBDDF2C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5" name="Freeform 1184">
                <a:extLst>
                  <a:ext uri="{FF2B5EF4-FFF2-40B4-BE49-F238E27FC236}">
                    <a16:creationId xmlns:a16="http://schemas.microsoft.com/office/drawing/2014/main" id="{69A9F546-590F-6A24-4139-EFF5EFAE0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6" name="Freeform 1185">
                <a:extLst>
                  <a:ext uri="{FF2B5EF4-FFF2-40B4-BE49-F238E27FC236}">
                    <a16:creationId xmlns:a16="http://schemas.microsoft.com/office/drawing/2014/main" id="{C9E3BFA8-AC55-63E8-75C3-C005BC84D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7" name="Freeform 1186">
                <a:extLst>
                  <a:ext uri="{FF2B5EF4-FFF2-40B4-BE49-F238E27FC236}">
                    <a16:creationId xmlns:a16="http://schemas.microsoft.com/office/drawing/2014/main" id="{37CA3065-E450-AB06-F9D7-FD1763084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8" name="Freeform 1187">
                <a:extLst>
                  <a:ext uri="{FF2B5EF4-FFF2-40B4-BE49-F238E27FC236}">
                    <a16:creationId xmlns:a16="http://schemas.microsoft.com/office/drawing/2014/main" id="{90F90292-0251-4BB1-DBD2-80747AC27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59" name="Freeform 1188">
                <a:extLst>
                  <a:ext uri="{FF2B5EF4-FFF2-40B4-BE49-F238E27FC236}">
                    <a16:creationId xmlns:a16="http://schemas.microsoft.com/office/drawing/2014/main" id="{B0C0635A-0F41-ADC0-1170-1AA8D92B1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0" name="Freeform 1189">
                <a:extLst>
                  <a:ext uri="{FF2B5EF4-FFF2-40B4-BE49-F238E27FC236}">
                    <a16:creationId xmlns:a16="http://schemas.microsoft.com/office/drawing/2014/main" id="{BBC0C4B9-5EDA-577B-39BC-B060866236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1" name="Freeform 1190">
                <a:extLst>
                  <a:ext uri="{FF2B5EF4-FFF2-40B4-BE49-F238E27FC236}">
                    <a16:creationId xmlns:a16="http://schemas.microsoft.com/office/drawing/2014/main" id="{6680921C-CE09-B68B-43B3-321AEDD46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2" name="Freeform 1191">
                <a:extLst>
                  <a:ext uri="{FF2B5EF4-FFF2-40B4-BE49-F238E27FC236}">
                    <a16:creationId xmlns:a16="http://schemas.microsoft.com/office/drawing/2014/main" id="{7264D7CA-7D4D-AA7E-950D-3E75B3E71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4" name="Freeform 1192">
                <a:extLst>
                  <a:ext uri="{FF2B5EF4-FFF2-40B4-BE49-F238E27FC236}">
                    <a16:creationId xmlns:a16="http://schemas.microsoft.com/office/drawing/2014/main" id="{5581195C-7E6A-DBCA-2442-CCA46434D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419"/>
                <a:ext cx="215" cy="199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7264" name="Freeform 1193">
                <a:extLst>
                  <a:ext uri="{FF2B5EF4-FFF2-40B4-BE49-F238E27FC236}">
                    <a16:creationId xmlns:a16="http://schemas.microsoft.com/office/drawing/2014/main" id="{454C1350-DB34-BA1A-DE15-769FEEDE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86" name="Freeform 1194">
                <a:extLst>
                  <a:ext uri="{FF2B5EF4-FFF2-40B4-BE49-F238E27FC236}">
                    <a16:creationId xmlns:a16="http://schemas.microsoft.com/office/drawing/2014/main" id="{9D884C9F-6427-9C3F-FF7C-E7F6A743D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5" y="1916"/>
                <a:ext cx="65" cy="50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7266" name="Freeform 1195">
                <a:extLst>
                  <a:ext uri="{FF2B5EF4-FFF2-40B4-BE49-F238E27FC236}">
                    <a16:creationId xmlns:a16="http://schemas.microsoft.com/office/drawing/2014/main" id="{ED67D66A-4825-F2D0-9BED-F2BCF61FF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7" name="Freeform 1196">
                <a:extLst>
                  <a:ext uri="{FF2B5EF4-FFF2-40B4-BE49-F238E27FC236}">
                    <a16:creationId xmlns:a16="http://schemas.microsoft.com/office/drawing/2014/main" id="{7D8DF2F2-78B0-FAC3-492C-7CA67D288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8" name="Freeform 1197">
                <a:extLst>
                  <a:ext uri="{FF2B5EF4-FFF2-40B4-BE49-F238E27FC236}">
                    <a16:creationId xmlns:a16="http://schemas.microsoft.com/office/drawing/2014/main" id="{C03D64EE-AA68-BDBA-33E8-F34185FC4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69" name="Freeform 1198">
                <a:extLst>
                  <a:ext uri="{FF2B5EF4-FFF2-40B4-BE49-F238E27FC236}">
                    <a16:creationId xmlns:a16="http://schemas.microsoft.com/office/drawing/2014/main" id="{D59CB949-1AD1-87C2-A9FC-5AB2C1E35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0" name="Freeform 1199">
                <a:extLst>
                  <a:ext uri="{FF2B5EF4-FFF2-40B4-BE49-F238E27FC236}">
                    <a16:creationId xmlns:a16="http://schemas.microsoft.com/office/drawing/2014/main" id="{24A9634B-3EFC-597E-6AEB-C14A30570C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1" name="Freeform 1200">
                <a:extLst>
                  <a:ext uri="{FF2B5EF4-FFF2-40B4-BE49-F238E27FC236}">
                    <a16:creationId xmlns:a16="http://schemas.microsoft.com/office/drawing/2014/main" id="{18839FE5-C71F-BCF5-7CF2-348E461BC9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2" name="Freeform 1201">
                <a:extLst>
                  <a:ext uri="{FF2B5EF4-FFF2-40B4-BE49-F238E27FC236}">
                    <a16:creationId xmlns:a16="http://schemas.microsoft.com/office/drawing/2014/main" id="{31EF59BC-B4DD-AAEF-B1D1-203B2D37B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3" name="Freeform 1202">
                <a:extLst>
                  <a:ext uri="{FF2B5EF4-FFF2-40B4-BE49-F238E27FC236}">
                    <a16:creationId xmlns:a16="http://schemas.microsoft.com/office/drawing/2014/main" id="{EB0032F2-D283-8A2B-117F-251DC0104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4" name="Freeform 1203">
                <a:extLst>
                  <a:ext uri="{FF2B5EF4-FFF2-40B4-BE49-F238E27FC236}">
                    <a16:creationId xmlns:a16="http://schemas.microsoft.com/office/drawing/2014/main" id="{2C8704D6-43BA-8305-98C2-4AB8DA82D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5" name="Freeform 1204">
                <a:extLst>
                  <a:ext uri="{FF2B5EF4-FFF2-40B4-BE49-F238E27FC236}">
                    <a16:creationId xmlns:a16="http://schemas.microsoft.com/office/drawing/2014/main" id="{8AF6527C-2218-3012-823A-4A5E01E08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6" name="Freeform 1205">
                <a:extLst>
                  <a:ext uri="{FF2B5EF4-FFF2-40B4-BE49-F238E27FC236}">
                    <a16:creationId xmlns:a16="http://schemas.microsoft.com/office/drawing/2014/main" id="{09E7E57E-EDD9-04B0-0F87-8A300B293D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7" name="Freeform 1206">
                <a:extLst>
                  <a:ext uri="{FF2B5EF4-FFF2-40B4-BE49-F238E27FC236}">
                    <a16:creationId xmlns:a16="http://schemas.microsoft.com/office/drawing/2014/main" id="{82D10317-F405-E157-88E3-A674DF9DB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8" name="Freeform 1207">
                <a:extLst>
                  <a:ext uri="{FF2B5EF4-FFF2-40B4-BE49-F238E27FC236}">
                    <a16:creationId xmlns:a16="http://schemas.microsoft.com/office/drawing/2014/main" id="{5860CA90-45E4-BEF8-3A39-BB103CD57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79" name="Freeform 1208">
                <a:extLst>
                  <a:ext uri="{FF2B5EF4-FFF2-40B4-BE49-F238E27FC236}">
                    <a16:creationId xmlns:a16="http://schemas.microsoft.com/office/drawing/2014/main" id="{83769307-AE79-E54B-341A-2342883C9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0" name="Freeform 1209">
                <a:extLst>
                  <a:ext uri="{FF2B5EF4-FFF2-40B4-BE49-F238E27FC236}">
                    <a16:creationId xmlns:a16="http://schemas.microsoft.com/office/drawing/2014/main" id="{B2D3F5AC-A05B-076B-2263-B47BBDF0D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1" name="Freeform 1210">
                <a:extLst>
                  <a:ext uri="{FF2B5EF4-FFF2-40B4-BE49-F238E27FC236}">
                    <a16:creationId xmlns:a16="http://schemas.microsoft.com/office/drawing/2014/main" id="{F01177AA-549D-4276-E271-99F908790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2" name="Freeform 1211">
                <a:extLst>
                  <a:ext uri="{FF2B5EF4-FFF2-40B4-BE49-F238E27FC236}">
                    <a16:creationId xmlns:a16="http://schemas.microsoft.com/office/drawing/2014/main" id="{BF66319B-C8EA-7EA9-6C17-3F094CA70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3" name="Freeform 1212">
                <a:extLst>
                  <a:ext uri="{FF2B5EF4-FFF2-40B4-BE49-F238E27FC236}">
                    <a16:creationId xmlns:a16="http://schemas.microsoft.com/office/drawing/2014/main" id="{A5FAF08F-B33C-B5C4-91D8-7AA914843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4" name="Freeform 1213">
                <a:extLst>
                  <a:ext uri="{FF2B5EF4-FFF2-40B4-BE49-F238E27FC236}">
                    <a16:creationId xmlns:a16="http://schemas.microsoft.com/office/drawing/2014/main" id="{8D70042B-94C0-FC96-7042-BDE4FE1AC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5" name="Freeform 1214">
                <a:extLst>
                  <a:ext uri="{FF2B5EF4-FFF2-40B4-BE49-F238E27FC236}">
                    <a16:creationId xmlns:a16="http://schemas.microsoft.com/office/drawing/2014/main" id="{32EA2EB8-6560-9B0E-BCA7-CE2807E3D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6" name="Freeform 1215">
                <a:extLst>
                  <a:ext uri="{FF2B5EF4-FFF2-40B4-BE49-F238E27FC236}">
                    <a16:creationId xmlns:a16="http://schemas.microsoft.com/office/drawing/2014/main" id="{4FC90D9D-F0FF-6978-38A5-BDE16199A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87" name="Freeform 1216">
                <a:extLst>
                  <a:ext uri="{FF2B5EF4-FFF2-40B4-BE49-F238E27FC236}">
                    <a16:creationId xmlns:a16="http://schemas.microsoft.com/office/drawing/2014/main" id="{C1D94ACC-A16C-B693-D74E-6E80EAB88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288" name="Group 1217">
                <a:extLst>
                  <a:ext uri="{FF2B5EF4-FFF2-40B4-BE49-F238E27FC236}">
                    <a16:creationId xmlns:a16="http://schemas.microsoft.com/office/drawing/2014/main" id="{7D5CCC7F-5CE2-9176-49B3-C11A6DB71D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7292" name="Freeform 1218">
                  <a:extLst>
                    <a:ext uri="{FF2B5EF4-FFF2-40B4-BE49-F238E27FC236}">
                      <a16:creationId xmlns:a16="http://schemas.microsoft.com/office/drawing/2014/main" id="{662F706F-5656-B02B-1B62-D5C5ED560A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93" name="Freeform 1219">
                  <a:extLst>
                    <a:ext uri="{FF2B5EF4-FFF2-40B4-BE49-F238E27FC236}">
                      <a16:creationId xmlns:a16="http://schemas.microsoft.com/office/drawing/2014/main" id="{D0F13400-5F30-39D0-EC81-B84E9F0171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94" name="Freeform 1220">
                  <a:extLst>
                    <a:ext uri="{FF2B5EF4-FFF2-40B4-BE49-F238E27FC236}">
                      <a16:creationId xmlns:a16="http://schemas.microsoft.com/office/drawing/2014/main" id="{6B51AFAC-F516-ECCA-7687-753EFAE02A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95" name="Freeform 1221">
                  <a:extLst>
                    <a:ext uri="{FF2B5EF4-FFF2-40B4-BE49-F238E27FC236}">
                      <a16:creationId xmlns:a16="http://schemas.microsoft.com/office/drawing/2014/main" id="{140DAD70-65B2-043E-3F46-72D6CCED4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289" name="Freeform 1222">
                <a:extLst>
                  <a:ext uri="{FF2B5EF4-FFF2-40B4-BE49-F238E27FC236}">
                    <a16:creationId xmlns:a16="http://schemas.microsoft.com/office/drawing/2014/main" id="{CC617907-71EE-673A-6574-7E9CE2D3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0" name="Freeform 1223">
                <a:extLst>
                  <a:ext uri="{FF2B5EF4-FFF2-40B4-BE49-F238E27FC236}">
                    <a16:creationId xmlns:a16="http://schemas.microsoft.com/office/drawing/2014/main" id="{9ECE09B9-306D-10F3-D296-6A7555AF4F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291" name="Freeform 1224">
                <a:extLst>
                  <a:ext uri="{FF2B5EF4-FFF2-40B4-BE49-F238E27FC236}">
                    <a16:creationId xmlns:a16="http://schemas.microsoft.com/office/drawing/2014/main" id="{74CF050C-2D0F-06FB-033C-05363D0ED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5017" name="Group 1225">
            <a:extLst>
              <a:ext uri="{FF2B5EF4-FFF2-40B4-BE49-F238E27FC236}">
                <a16:creationId xmlns:a16="http://schemas.microsoft.com/office/drawing/2014/main" id="{353BD804-6C63-52C6-43CD-6BB82937E506}"/>
              </a:ext>
            </a:extLst>
          </p:cNvPr>
          <p:cNvGrpSpPr>
            <a:grpSpLocks/>
          </p:cNvGrpSpPr>
          <p:nvPr/>
        </p:nvGrpSpPr>
        <p:grpSpPr bwMode="auto">
          <a:xfrm>
            <a:off x="-457200" y="3429000"/>
            <a:ext cx="2590800" cy="2971800"/>
            <a:chOff x="336" y="288"/>
            <a:chExt cx="2382" cy="2880"/>
          </a:xfrm>
        </p:grpSpPr>
        <p:grpSp>
          <p:nvGrpSpPr>
            <p:cNvPr id="26932" name="Group 1226">
              <a:extLst>
                <a:ext uri="{FF2B5EF4-FFF2-40B4-BE49-F238E27FC236}">
                  <a16:creationId xmlns:a16="http://schemas.microsoft.com/office/drawing/2014/main" id="{E94730FD-552E-144A-4ED7-B0AA591EC9F3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7143" name="Freeform 1227">
                <a:extLst>
                  <a:ext uri="{FF2B5EF4-FFF2-40B4-BE49-F238E27FC236}">
                    <a16:creationId xmlns:a16="http://schemas.microsoft.com/office/drawing/2014/main" id="{37807C82-91DB-9C3D-3A1C-B5C0486BF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144" name="Group 1228">
                <a:extLst>
                  <a:ext uri="{FF2B5EF4-FFF2-40B4-BE49-F238E27FC236}">
                    <a16:creationId xmlns:a16="http://schemas.microsoft.com/office/drawing/2014/main" id="{9A5E5F66-5AE5-8DDF-6163-137F38CFB6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7145" name="Freeform 1229">
                  <a:extLst>
                    <a:ext uri="{FF2B5EF4-FFF2-40B4-BE49-F238E27FC236}">
                      <a16:creationId xmlns:a16="http://schemas.microsoft.com/office/drawing/2014/main" id="{CD70F50F-B15E-7FF2-B3FE-4A6B7D19B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6" name="Freeform 1230">
                  <a:extLst>
                    <a:ext uri="{FF2B5EF4-FFF2-40B4-BE49-F238E27FC236}">
                      <a16:creationId xmlns:a16="http://schemas.microsoft.com/office/drawing/2014/main" id="{0DBB59F3-4A88-F032-ED02-5F9BD4D492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7" name="Freeform 1231">
                  <a:extLst>
                    <a:ext uri="{FF2B5EF4-FFF2-40B4-BE49-F238E27FC236}">
                      <a16:creationId xmlns:a16="http://schemas.microsoft.com/office/drawing/2014/main" id="{CD459413-201E-8490-E819-0AA287D3A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8" name="Freeform 1232">
                  <a:extLst>
                    <a:ext uri="{FF2B5EF4-FFF2-40B4-BE49-F238E27FC236}">
                      <a16:creationId xmlns:a16="http://schemas.microsoft.com/office/drawing/2014/main" id="{A7A1B045-5A35-9BE8-E017-2837ED0E65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9" name="Freeform 1233">
                  <a:extLst>
                    <a:ext uri="{FF2B5EF4-FFF2-40B4-BE49-F238E27FC236}">
                      <a16:creationId xmlns:a16="http://schemas.microsoft.com/office/drawing/2014/main" id="{BCB0AE48-64CF-9A7C-F5E6-553C7F74F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0" name="Freeform 1234">
                  <a:extLst>
                    <a:ext uri="{FF2B5EF4-FFF2-40B4-BE49-F238E27FC236}">
                      <a16:creationId xmlns:a16="http://schemas.microsoft.com/office/drawing/2014/main" id="{30A234A9-F08A-EE09-6131-006D907DF0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1" name="Freeform 1235">
                  <a:extLst>
                    <a:ext uri="{FF2B5EF4-FFF2-40B4-BE49-F238E27FC236}">
                      <a16:creationId xmlns:a16="http://schemas.microsoft.com/office/drawing/2014/main" id="{2B185892-C327-D384-D5EA-EC6D306CB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2" name="Freeform 1236">
                  <a:extLst>
                    <a:ext uri="{FF2B5EF4-FFF2-40B4-BE49-F238E27FC236}">
                      <a16:creationId xmlns:a16="http://schemas.microsoft.com/office/drawing/2014/main" id="{E1E9D661-CB51-6A4A-4B3B-4C3B490401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3" name="Freeform 1237">
                  <a:extLst>
                    <a:ext uri="{FF2B5EF4-FFF2-40B4-BE49-F238E27FC236}">
                      <a16:creationId xmlns:a16="http://schemas.microsoft.com/office/drawing/2014/main" id="{714A2AFB-C34A-4C93-1ADA-96D27B57A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4" name="Freeform 1238">
                  <a:extLst>
                    <a:ext uri="{FF2B5EF4-FFF2-40B4-BE49-F238E27FC236}">
                      <a16:creationId xmlns:a16="http://schemas.microsoft.com/office/drawing/2014/main" id="{C1EE82EC-80D2-778A-B3AD-CC0C4D550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5" name="Freeform 1239">
                  <a:extLst>
                    <a:ext uri="{FF2B5EF4-FFF2-40B4-BE49-F238E27FC236}">
                      <a16:creationId xmlns:a16="http://schemas.microsoft.com/office/drawing/2014/main" id="{80A1B37D-F3DC-B4DE-1318-52B463398A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6" name="Freeform 1240">
                  <a:extLst>
                    <a:ext uri="{FF2B5EF4-FFF2-40B4-BE49-F238E27FC236}">
                      <a16:creationId xmlns:a16="http://schemas.microsoft.com/office/drawing/2014/main" id="{A696A917-4BEE-D24B-23EB-8AFBF16D9E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7" name="Freeform 1241">
                  <a:extLst>
                    <a:ext uri="{FF2B5EF4-FFF2-40B4-BE49-F238E27FC236}">
                      <a16:creationId xmlns:a16="http://schemas.microsoft.com/office/drawing/2014/main" id="{B4239BA7-2756-C59F-DBDF-F977129382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8" name="Freeform 1242">
                  <a:extLst>
                    <a:ext uri="{FF2B5EF4-FFF2-40B4-BE49-F238E27FC236}">
                      <a16:creationId xmlns:a16="http://schemas.microsoft.com/office/drawing/2014/main" id="{2C115051-76DC-A49F-EF75-050242F2D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59" name="Freeform 1243">
                  <a:extLst>
                    <a:ext uri="{FF2B5EF4-FFF2-40B4-BE49-F238E27FC236}">
                      <a16:creationId xmlns:a16="http://schemas.microsoft.com/office/drawing/2014/main" id="{824E34FA-9F7E-AD9C-CB33-D0165C1EA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0" name="Freeform 1244">
                  <a:extLst>
                    <a:ext uri="{FF2B5EF4-FFF2-40B4-BE49-F238E27FC236}">
                      <a16:creationId xmlns:a16="http://schemas.microsoft.com/office/drawing/2014/main" id="{CC01B3CE-25D9-A877-F287-B2E384906F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1" name="Freeform 1245">
                  <a:extLst>
                    <a:ext uri="{FF2B5EF4-FFF2-40B4-BE49-F238E27FC236}">
                      <a16:creationId xmlns:a16="http://schemas.microsoft.com/office/drawing/2014/main" id="{D87A1D5F-E874-DAA8-52B3-9E68064C25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2" name="Freeform 1246">
                  <a:extLst>
                    <a:ext uri="{FF2B5EF4-FFF2-40B4-BE49-F238E27FC236}">
                      <a16:creationId xmlns:a16="http://schemas.microsoft.com/office/drawing/2014/main" id="{3E2A8BFD-8BF4-7FC6-2493-FCF2F646D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3" name="Freeform 1247">
                  <a:extLst>
                    <a:ext uri="{FF2B5EF4-FFF2-40B4-BE49-F238E27FC236}">
                      <a16:creationId xmlns:a16="http://schemas.microsoft.com/office/drawing/2014/main" id="{74BF8A33-8009-4128-61B4-1CB02BBD3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4" name="Freeform 1248">
                  <a:extLst>
                    <a:ext uri="{FF2B5EF4-FFF2-40B4-BE49-F238E27FC236}">
                      <a16:creationId xmlns:a16="http://schemas.microsoft.com/office/drawing/2014/main" id="{21A6B7BB-A2AC-F3FD-7B4F-E41D9481D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5" name="Freeform 1249">
                  <a:extLst>
                    <a:ext uri="{FF2B5EF4-FFF2-40B4-BE49-F238E27FC236}">
                      <a16:creationId xmlns:a16="http://schemas.microsoft.com/office/drawing/2014/main" id="{CB65B9F5-E442-EFFD-0A87-FBC72A07A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6" name="Freeform 1250">
                  <a:extLst>
                    <a:ext uri="{FF2B5EF4-FFF2-40B4-BE49-F238E27FC236}">
                      <a16:creationId xmlns:a16="http://schemas.microsoft.com/office/drawing/2014/main" id="{D3D07608-571C-6851-1F13-39B111417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7" name="Freeform 1251">
                  <a:extLst>
                    <a:ext uri="{FF2B5EF4-FFF2-40B4-BE49-F238E27FC236}">
                      <a16:creationId xmlns:a16="http://schemas.microsoft.com/office/drawing/2014/main" id="{D0A374D7-1B6C-0712-1572-A89C2E015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8" name="Freeform 1252">
                  <a:extLst>
                    <a:ext uri="{FF2B5EF4-FFF2-40B4-BE49-F238E27FC236}">
                      <a16:creationId xmlns:a16="http://schemas.microsoft.com/office/drawing/2014/main" id="{4E54E4F7-CEFB-6F38-C678-6D11AFAF90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69" name="Freeform 1253">
                  <a:extLst>
                    <a:ext uri="{FF2B5EF4-FFF2-40B4-BE49-F238E27FC236}">
                      <a16:creationId xmlns:a16="http://schemas.microsoft.com/office/drawing/2014/main" id="{9671FFB1-0A32-A417-4E25-515A201FF4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0" name="Freeform 1254">
                  <a:extLst>
                    <a:ext uri="{FF2B5EF4-FFF2-40B4-BE49-F238E27FC236}">
                      <a16:creationId xmlns:a16="http://schemas.microsoft.com/office/drawing/2014/main" id="{3D953D30-2E1A-5F63-66E9-4FA25DACE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1" name="Freeform 1255">
                  <a:extLst>
                    <a:ext uri="{FF2B5EF4-FFF2-40B4-BE49-F238E27FC236}">
                      <a16:creationId xmlns:a16="http://schemas.microsoft.com/office/drawing/2014/main" id="{7D174D08-9B84-AEB6-3C51-E7721324A4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2" name="Freeform 1256">
                  <a:extLst>
                    <a:ext uri="{FF2B5EF4-FFF2-40B4-BE49-F238E27FC236}">
                      <a16:creationId xmlns:a16="http://schemas.microsoft.com/office/drawing/2014/main" id="{4E06BB9F-5C3C-9D55-5295-8F85B01C73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3" name="Freeform 1257">
                  <a:extLst>
                    <a:ext uri="{FF2B5EF4-FFF2-40B4-BE49-F238E27FC236}">
                      <a16:creationId xmlns:a16="http://schemas.microsoft.com/office/drawing/2014/main" id="{AB573AC7-FDB8-08E2-38C8-7E029ED736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4" name="Freeform 1258">
                  <a:extLst>
                    <a:ext uri="{FF2B5EF4-FFF2-40B4-BE49-F238E27FC236}">
                      <a16:creationId xmlns:a16="http://schemas.microsoft.com/office/drawing/2014/main" id="{BF1CDC46-BC0C-FA96-FE2F-65F800206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5" name="Freeform 1259">
                  <a:extLst>
                    <a:ext uri="{FF2B5EF4-FFF2-40B4-BE49-F238E27FC236}">
                      <a16:creationId xmlns:a16="http://schemas.microsoft.com/office/drawing/2014/main" id="{B186EF2C-56FD-BAC5-FD7F-348F1EAAF8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6" name="Freeform 1260">
                  <a:extLst>
                    <a:ext uri="{FF2B5EF4-FFF2-40B4-BE49-F238E27FC236}">
                      <a16:creationId xmlns:a16="http://schemas.microsoft.com/office/drawing/2014/main" id="{0F98A452-0A88-183C-8892-1CF33E418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7" name="Freeform 1261">
                  <a:extLst>
                    <a:ext uri="{FF2B5EF4-FFF2-40B4-BE49-F238E27FC236}">
                      <a16:creationId xmlns:a16="http://schemas.microsoft.com/office/drawing/2014/main" id="{842ECC45-DEEE-A397-1E24-B7CA50F0E5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8" name="Freeform 1262">
                  <a:extLst>
                    <a:ext uri="{FF2B5EF4-FFF2-40B4-BE49-F238E27FC236}">
                      <a16:creationId xmlns:a16="http://schemas.microsoft.com/office/drawing/2014/main" id="{2E58CA31-4853-57F0-BC3B-FBD5ED1A2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79" name="Freeform 1263">
                  <a:extLst>
                    <a:ext uri="{FF2B5EF4-FFF2-40B4-BE49-F238E27FC236}">
                      <a16:creationId xmlns:a16="http://schemas.microsoft.com/office/drawing/2014/main" id="{29A60B79-1829-43F9-0FD6-C88AF1ACE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0" name="Freeform 1264">
                  <a:extLst>
                    <a:ext uri="{FF2B5EF4-FFF2-40B4-BE49-F238E27FC236}">
                      <a16:creationId xmlns:a16="http://schemas.microsoft.com/office/drawing/2014/main" id="{338E4352-AD89-3F07-F552-BAA06787D8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1" name="Freeform 1265">
                  <a:extLst>
                    <a:ext uri="{FF2B5EF4-FFF2-40B4-BE49-F238E27FC236}">
                      <a16:creationId xmlns:a16="http://schemas.microsoft.com/office/drawing/2014/main" id="{6B4973C7-3AD3-06CD-4AD9-D4186FC681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2" name="Freeform 1266">
                  <a:extLst>
                    <a:ext uri="{FF2B5EF4-FFF2-40B4-BE49-F238E27FC236}">
                      <a16:creationId xmlns:a16="http://schemas.microsoft.com/office/drawing/2014/main" id="{C8C2895F-ADDF-6B97-8812-605D20B32C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3" name="Freeform 1267">
                  <a:extLst>
                    <a:ext uri="{FF2B5EF4-FFF2-40B4-BE49-F238E27FC236}">
                      <a16:creationId xmlns:a16="http://schemas.microsoft.com/office/drawing/2014/main" id="{4ED7EBCB-2040-0AB3-C580-C25A4A1A21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4" name="Freeform 1268">
                  <a:extLst>
                    <a:ext uri="{FF2B5EF4-FFF2-40B4-BE49-F238E27FC236}">
                      <a16:creationId xmlns:a16="http://schemas.microsoft.com/office/drawing/2014/main" id="{BEFF606F-6B59-DB7C-B704-605F0B085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5" name="Freeform 1269">
                  <a:extLst>
                    <a:ext uri="{FF2B5EF4-FFF2-40B4-BE49-F238E27FC236}">
                      <a16:creationId xmlns:a16="http://schemas.microsoft.com/office/drawing/2014/main" id="{654D4CFD-606A-2F7C-E3FB-291F381FB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6" name="Freeform 1270">
                  <a:extLst>
                    <a:ext uri="{FF2B5EF4-FFF2-40B4-BE49-F238E27FC236}">
                      <a16:creationId xmlns:a16="http://schemas.microsoft.com/office/drawing/2014/main" id="{88BCDCCA-EA48-8E66-F7DA-F976132538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87" name="Freeform 1271">
                  <a:extLst>
                    <a:ext uri="{FF2B5EF4-FFF2-40B4-BE49-F238E27FC236}">
                      <a16:creationId xmlns:a16="http://schemas.microsoft.com/office/drawing/2014/main" id="{9E8E36D3-E07F-03D6-62A3-B70E61ED3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6933" name="Group 1272">
              <a:extLst>
                <a:ext uri="{FF2B5EF4-FFF2-40B4-BE49-F238E27FC236}">
                  <a16:creationId xmlns:a16="http://schemas.microsoft.com/office/drawing/2014/main" id="{A0C9C89F-82C5-0FAA-2FC3-0C511A4B4FC1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27121" name="Group 1273">
                <a:extLst>
                  <a:ext uri="{FF2B5EF4-FFF2-40B4-BE49-F238E27FC236}">
                    <a16:creationId xmlns:a16="http://schemas.microsoft.com/office/drawing/2014/main" id="{3EE982A2-DF88-6713-4B28-902C3A44FD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27125" name="Freeform 1274">
                  <a:extLst>
                    <a:ext uri="{FF2B5EF4-FFF2-40B4-BE49-F238E27FC236}">
                      <a16:creationId xmlns:a16="http://schemas.microsoft.com/office/drawing/2014/main" id="{12C57087-AFB9-0A67-1B99-83A39377F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26" name="Freeform 1275">
                  <a:extLst>
                    <a:ext uri="{FF2B5EF4-FFF2-40B4-BE49-F238E27FC236}">
                      <a16:creationId xmlns:a16="http://schemas.microsoft.com/office/drawing/2014/main" id="{C00315BF-392A-D69A-3F59-AFE7E65599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27" name="Freeform 1276">
                  <a:extLst>
                    <a:ext uri="{FF2B5EF4-FFF2-40B4-BE49-F238E27FC236}">
                      <a16:creationId xmlns:a16="http://schemas.microsoft.com/office/drawing/2014/main" id="{71AFF974-1609-7AFC-CBA2-9402178322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28" name="Freeform 1277">
                  <a:extLst>
                    <a:ext uri="{FF2B5EF4-FFF2-40B4-BE49-F238E27FC236}">
                      <a16:creationId xmlns:a16="http://schemas.microsoft.com/office/drawing/2014/main" id="{AC6D187C-8B09-17AB-D8B2-EF6370D9B7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29" name="Freeform 1278">
                  <a:extLst>
                    <a:ext uri="{FF2B5EF4-FFF2-40B4-BE49-F238E27FC236}">
                      <a16:creationId xmlns:a16="http://schemas.microsoft.com/office/drawing/2014/main" id="{75D40FFC-826A-D3C1-9969-B7D70592C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0" name="Freeform 1279">
                  <a:extLst>
                    <a:ext uri="{FF2B5EF4-FFF2-40B4-BE49-F238E27FC236}">
                      <a16:creationId xmlns:a16="http://schemas.microsoft.com/office/drawing/2014/main" id="{441392C9-12D3-06C5-DD78-2A3B29D65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1" name="Freeform 1280">
                  <a:extLst>
                    <a:ext uri="{FF2B5EF4-FFF2-40B4-BE49-F238E27FC236}">
                      <a16:creationId xmlns:a16="http://schemas.microsoft.com/office/drawing/2014/main" id="{AEE0625C-5700-FD5D-C230-FD073FB8D3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2" name="Freeform 1281">
                  <a:extLst>
                    <a:ext uri="{FF2B5EF4-FFF2-40B4-BE49-F238E27FC236}">
                      <a16:creationId xmlns:a16="http://schemas.microsoft.com/office/drawing/2014/main" id="{CDEEAC44-ED13-1585-860C-1457DD162B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3" name="Freeform 1282">
                  <a:extLst>
                    <a:ext uri="{FF2B5EF4-FFF2-40B4-BE49-F238E27FC236}">
                      <a16:creationId xmlns:a16="http://schemas.microsoft.com/office/drawing/2014/main" id="{5F92CBF1-6BC0-4F15-7EA0-9DB539DCA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4" name="Freeform 1283">
                  <a:extLst>
                    <a:ext uri="{FF2B5EF4-FFF2-40B4-BE49-F238E27FC236}">
                      <a16:creationId xmlns:a16="http://schemas.microsoft.com/office/drawing/2014/main" id="{FF8CE600-ED89-DCB2-74E4-74AE9B1996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5" name="Freeform 1284">
                  <a:extLst>
                    <a:ext uri="{FF2B5EF4-FFF2-40B4-BE49-F238E27FC236}">
                      <a16:creationId xmlns:a16="http://schemas.microsoft.com/office/drawing/2014/main" id="{8DBD64B4-35CF-D725-D346-16387C961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6" name="Freeform 1285">
                  <a:extLst>
                    <a:ext uri="{FF2B5EF4-FFF2-40B4-BE49-F238E27FC236}">
                      <a16:creationId xmlns:a16="http://schemas.microsoft.com/office/drawing/2014/main" id="{931C4FDA-9FEF-B6BD-84BA-3EB97B0BA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7" name="Freeform 1286">
                  <a:extLst>
                    <a:ext uri="{FF2B5EF4-FFF2-40B4-BE49-F238E27FC236}">
                      <a16:creationId xmlns:a16="http://schemas.microsoft.com/office/drawing/2014/main" id="{125EC2CD-03AB-249A-1239-08D60DE1F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8" name="Freeform 1287">
                  <a:extLst>
                    <a:ext uri="{FF2B5EF4-FFF2-40B4-BE49-F238E27FC236}">
                      <a16:creationId xmlns:a16="http://schemas.microsoft.com/office/drawing/2014/main" id="{6A92DF75-59E6-FCAF-8DEA-F2614AA537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39" name="Freeform 1288">
                  <a:extLst>
                    <a:ext uri="{FF2B5EF4-FFF2-40B4-BE49-F238E27FC236}">
                      <a16:creationId xmlns:a16="http://schemas.microsoft.com/office/drawing/2014/main" id="{EC8AD83A-1E2B-050F-8B6F-DCBE5DBFD3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0" name="Freeform 1289">
                  <a:extLst>
                    <a:ext uri="{FF2B5EF4-FFF2-40B4-BE49-F238E27FC236}">
                      <a16:creationId xmlns:a16="http://schemas.microsoft.com/office/drawing/2014/main" id="{A778FD8E-8AD2-13B1-84ED-F857478F2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1" name="Freeform 1290">
                  <a:extLst>
                    <a:ext uri="{FF2B5EF4-FFF2-40B4-BE49-F238E27FC236}">
                      <a16:creationId xmlns:a16="http://schemas.microsoft.com/office/drawing/2014/main" id="{3A635C0C-0CC9-18E9-95C1-148238D0F4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42" name="Freeform 1291">
                  <a:extLst>
                    <a:ext uri="{FF2B5EF4-FFF2-40B4-BE49-F238E27FC236}">
                      <a16:creationId xmlns:a16="http://schemas.microsoft.com/office/drawing/2014/main" id="{A6C9F306-B007-B8B3-0459-E2764DF192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7122" name="Group 1292">
                <a:extLst>
                  <a:ext uri="{FF2B5EF4-FFF2-40B4-BE49-F238E27FC236}">
                    <a16:creationId xmlns:a16="http://schemas.microsoft.com/office/drawing/2014/main" id="{CD899EB1-9851-FCA6-C72E-40382CA365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27123" name="Freeform 1293" descr="Wide upward diagonal">
                  <a:extLst>
                    <a:ext uri="{FF2B5EF4-FFF2-40B4-BE49-F238E27FC236}">
                      <a16:creationId xmlns:a16="http://schemas.microsoft.com/office/drawing/2014/main" id="{C6911BAC-714D-951D-A9F4-2506C3D4A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24" name="Freeform 1294">
                  <a:extLst>
                    <a:ext uri="{FF2B5EF4-FFF2-40B4-BE49-F238E27FC236}">
                      <a16:creationId xmlns:a16="http://schemas.microsoft.com/office/drawing/2014/main" id="{37FBCDCB-94DA-FB1B-DBF1-1B990438BC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6934" name="Freeform 1295" descr="Wide upward diagonal">
              <a:extLst>
                <a:ext uri="{FF2B5EF4-FFF2-40B4-BE49-F238E27FC236}">
                  <a16:creationId xmlns:a16="http://schemas.microsoft.com/office/drawing/2014/main" id="{3D62616F-233F-EAD3-D14E-C31550D1568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935" name="Group 1296">
              <a:extLst>
                <a:ext uri="{FF2B5EF4-FFF2-40B4-BE49-F238E27FC236}">
                  <a16:creationId xmlns:a16="http://schemas.microsoft.com/office/drawing/2014/main" id="{5B4C1703-1C65-B41E-D58B-8BF25D9EE1D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27064" name="Freeform 1297">
                <a:extLst>
                  <a:ext uri="{FF2B5EF4-FFF2-40B4-BE49-F238E27FC236}">
                    <a16:creationId xmlns:a16="http://schemas.microsoft.com/office/drawing/2014/main" id="{ECEE3856-B6B1-4629-28FD-8F61694C5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5" name="Freeform 1298">
                <a:extLst>
                  <a:ext uri="{FF2B5EF4-FFF2-40B4-BE49-F238E27FC236}">
                    <a16:creationId xmlns:a16="http://schemas.microsoft.com/office/drawing/2014/main" id="{C9A6701E-059F-BF5A-C2A5-914CC221E7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6" name="Freeform 1299">
                <a:extLst>
                  <a:ext uri="{FF2B5EF4-FFF2-40B4-BE49-F238E27FC236}">
                    <a16:creationId xmlns:a16="http://schemas.microsoft.com/office/drawing/2014/main" id="{D0D00A48-94ED-FA04-1987-354FF66C8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7" name="Freeform 1300">
                <a:extLst>
                  <a:ext uri="{FF2B5EF4-FFF2-40B4-BE49-F238E27FC236}">
                    <a16:creationId xmlns:a16="http://schemas.microsoft.com/office/drawing/2014/main" id="{59E09985-A6B3-4886-D069-FB88E0099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8" name="Freeform 1301">
                <a:extLst>
                  <a:ext uri="{FF2B5EF4-FFF2-40B4-BE49-F238E27FC236}">
                    <a16:creationId xmlns:a16="http://schemas.microsoft.com/office/drawing/2014/main" id="{C04874AF-A970-7B6B-963F-0BBF4DB85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69" name="Freeform 1302">
                <a:extLst>
                  <a:ext uri="{FF2B5EF4-FFF2-40B4-BE49-F238E27FC236}">
                    <a16:creationId xmlns:a16="http://schemas.microsoft.com/office/drawing/2014/main" id="{473B5DAB-5A9D-12BD-19E6-980FBC57A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0" name="Freeform 1303">
                <a:extLst>
                  <a:ext uri="{FF2B5EF4-FFF2-40B4-BE49-F238E27FC236}">
                    <a16:creationId xmlns:a16="http://schemas.microsoft.com/office/drawing/2014/main" id="{D53F5D48-551C-4245-BAAA-696FC7C37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1" name="Freeform 1304">
                <a:extLst>
                  <a:ext uri="{FF2B5EF4-FFF2-40B4-BE49-F238E27FC236}">
                    <a16:creationId xmlns:a16="http://schemas.microsoft.com/office/drawing/2014/main" id="{84FFA210-0078-7CE1-0E56-9A4DBC024A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2" name="Freeform 1305">
                <a:extLst>
                  <a:ext uri="{FF2B5EF4-FFF2-40B4-BE49-F238E27FC236}">
                    <a16:creationId xmlns:a16="http://schemas.microsoft.com/office/drawing/2014/main" id="{1C053720-E4D4-0932-985A-1E244AECA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3" name="Freeform 1306">
                <a:extLst>
                  <a:ext uri="{FF2B5EF4-FFF2-40B4-BE49-F238E27FC236}">
                    <a16:creationId xmlns:a16="http://schemas.microsoft.com/office/drawing/2014/main" id="{E8947FBD-0A45-8A18-613E-FFF086481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4" name="Freeform 1307">
                <a:extLst>
                  <a:ext uri="{FF2B5EF4-FFF2-40B4-BE49-F238E27FC236}">
                    <a16:creationId xmlns:a16="http://schemas.microsoft.com/office/drawing/2014/main" id="{E4295163-B896-8004-E35D-D5A1275C64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5" name="Freeform 1308">
                <a:extLst>
                  <a:ext uri="{FF2B5EF4-FFF2-40B4-BE49-F238E27FC236}">
                    <a16:creationId xmlns:a16="http://schemas.microsoft.com/office/drawing/2014/main" id="{9357ED78-A260-E361-73C5-01B7121CF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6" name="Freeform 1309">
                <a:extLst>
                  <a:ext uri="{FF2B5EF4-FFF2-40B4-BE49-F238E27FC236}">
                    <a16:creationId xmlns:a16="http://schemas.microsoft.com/office/drawing/2014/main" id="{5B824F91-A574-74EB-0180-0D14CAF6F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7" name="Freeform 1310">
                <a:extLst>
                  <a:ext uri="{FF2B5EF4-FFF2-40B4-BE49-F238E27FC236}">
                    <a16:creationId xmlns:a16="http://schemas.microsoft.com/office/drawing/2014/main" id="{BADBB491-50A3-133A-D651-F1DE8CB370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8" name="Freeform 1311">
                <a:extLst>
                  <a:ext uri="{FF2B5EF4-FFF2-40B4-BE49-F238E27FC236}">
                    <a16:creationId xmlns:a16="http://schemas.microsoft.com/office/drawing/2014/main" id="{ED967E6B-3CFC-50D8-9C55-1D623B954F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79" name="Freeform 1312">
                <a:extLst>
                  <a:ext uri="{FF2B5EF4-FFF2-40B4-BE49-F238E27FC236}">
                    <a16:creationId xmlns:a16="http://schemas.microsoft.com/office/drawing/2014/main" id="{C59E2931-B4EA-BDD7-B66D-3BD4F22F0D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0" name="Freeform 1313">
                <a:extLst>
                  <a:ext uri="{FF2B5EF4-FFF2-40B4-BE49-F238E27FC236}">
                    <a16:creationId xmlns:a16="http://schemas.microsoft.com/office/drawing/2014/main" id="{7B503600-DDEA-78AE-5E32-0C63AB0D8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1" name="Freeform 1314">
                <a:extLst>
                  <a:ext uri="{FF2B5EF4-FFF2-40B4-BE49-F238E27FC236}">
                    <a16:creationId xmlns:a16="http://schemas.microsoft.com/office/drawing/2014/main" id="{F24209F9-3BBB-CCC8-4AEF-EDE7C552D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082" name="Group 1315">
                <a:extLst>
                  <a:ext uri="{FF2B5EF4-FFF2-40B4-BE49-F238E27FC236}">
                    <a16:creationId xmlns:a16="http://schemas.microsoft.com/office/drawing/2014/main" id="{1782B9A2-5386-F555-480E-708BEFBEA7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7092" name="Freeform 1316">
                  <a:extLst>
                    <a:ext uri="{FF2B5EF4-FFF2-40B4-BE49-F238E27FC236}">
                      <a16:creationId xmlns:a16="http://schemas.microsoft.com/office/drawing/2014/main" id="{6D314A1B-B88B-B23D-06FA-0514537FE8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7093" name="Group 1317">
                  <a:extLst>
                    <a:ext uri="{FF2B5EF4-FFF2-40B4-BE49-F238E27FC236}">
                      <a16:creationId xmlns:a16="http://schemas.microsoft.com/office/drawing/2014/main" id="{EE0F699D-02BA-771D-6D78-9808642F77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7105" name="Freeform 1318">
                    <a:extLst>
                      <a:ext uri="{FF2B5EF4-FFF2-40B4-BE49-F238E27FC236}">
                        <a16:creationId xmlns:a16="http://schemas.microsoft.com/office/drawing/2014/main" id="{5900A67E-5E4E-9079-0944-6AA9D05AD8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6" name="Freeform 1319">
                    <a:extLst>
                      <a:ext uri="{FF2B5EF4-FFF2-40B4-BE49-F238E27FC236}">
                        <a16:creationId xmlns:a16="http://schemas.microsoft.com/office/drawing/2014/main" id="{AF4327F1-2DD5-E4BF-94C6-5F44100AF3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7" name="Line 1320">
                    <a:extLst>
                      <a:ext uri="{FF2B5EF4-FFF2-40B4-BE49-F238E27FC236}">
                        <a16:creationId xmlns:a16="http://schemas.microsoft.com/office/drawing/2014/main" id="{68F5E627-23B3-CF38-67A9-2B353DD8658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8" name="Line 1321">
                    <a:extLst>
                      <a:ext uri="{FF2B5EF4-FFF2-40B4-BE49-F238E27FC236}">
                        <a16:creationId xmlns:a16="http://schemas.microsoft.com/office/drawing/2014/main" id="{8107946F-590B-DD83-DCE4-7CE3CE8A858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9" name="Line 1322">
                    <a:extLst>
                      <a:ext uri="{FF2B5EF4-FFF2-40B4-BE49-F238E27FC236}">
                        <a16:creationId xmlns:a16="http://schemas.microsoft.com/office/drawing/2014/main" id="{BB6F510F-001D-5E67-4366-21C17A3B00A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10" name="Line 1323">
                    <a:extLst>
                      <a:ext uri="{FF2B5EF4-FFF2-40B4-BE49-F238E27FC236}">
                        <a16:creationId xmlns:a16="http://schemas.microsoft.com/office/drawing/2014/main" id="{E28B89D8-35AA-0220-5D77-39CDD2A628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11" name="Oval 1324">
                    <a:extLst>
                      <a:ext uri="{FF2B5EF4-FFF2-40B4-BE49-F238E27FC236}">
                        <a16:creationId xmlns:a16="http://schemas.microsoft.com/office/drawing/2014/main" id="{E1D77EB5-64F2-FEF2-3168-FE020B2550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2" name="Oval 1325">
                    <a:extLst>
                      <a:ext uri="{FF2B5EF4-FFF2-40B4-BE49-F238E27FC236}">
                        <a16:creationId xmlns:a16="http://schemas.microsoft.com/office/drawing/2014/main" id="{F5783C64-DA17-2670-9DE0-B4B60606EF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3" name="Oval 1326">
                    <a:extLst>
                      <a:ext uri="{FF2B5EF4-FFF2-40B4-BE49-F238E27FC236}">
                        <a16:creationId xmlns:a16="http://schemas.microsoft.com/office/drawing/2014/main" id="{398696C6-DD86-BBC9-8116-922F616C3A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4" name="Oval 1327">
                    <a:extLst>
                      <a:ext uri="{FF2B5EF4-FFF2-40B4-BE49-F238E27FC236}">
                        <a16:creationId xmlns:a16="http://schemas.microsoft.com/office/drawing/2014/main" id="{75D364D7-C9C5-0D3E-6B23-DE3C68C76AC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5" name="Oval 1328">
                    <a:extLst>
                      <a:ext uri="{FF2B5EF4-FFF2-40B4-BE49-F238E27FC236}">
                        <a16:creationId xmlns:a16="http://schemas.microsoft.com/office/drawing/2014/main" id="{DBFE337E-FEE2-696D-E423-418997F4F7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6" name="Oval 1329">
                    <a:extLst>
                      <a:ext uri="{FF2B5EF4-FFF2-40B4-BE49-F238E27FC236}">
                        <a16:creationId xmlns:a16="http://schemas.microsoft.com/office/drawing/2014/main" id="{DE16B025-B5E0-F4C3-DB21-88B761E05A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7" name="Oval 1330">
                    <a:extLst>
                      <a:ext uri="{FF2B5EF4-FFF2-40B4-BE49-F238E27FC236}">
                        <a16:creationId xmlns:a16="http://schemas.microsoft.com/office/drawing/2014/main" id="{AD8060AA-FCB2-2B23-EFEA-0BE989E2B9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8" name="Oval 1331">
                    <a:extLst>
                      <a:ext uri="{FF2B5EF4-FFF2-40B4-BE49-F238E27FC236}">
                        <a16:creationId xmlns:a16="http://schemas.microsoft.com/office/drawing/2014/main" id="{0653577E-088F-0D24-EBCF-EFC131D824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19" name="Oval 1332">
                    <a:extLst>
                      <a:ext uri="{FF2B5EF4-FFF2-40B4-BE49-F238E27FC236}">
                        <a16:creationId xmlns:a16="http://schemas.microsoft.com/office/drawing/2014/main" id="{08683E89-9077-B21F-85F8-1AAF1374F1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7120" name="Freeform 1333">
                    <a:extLst>
                      <a:ext uri="{FF2B5EF4-FFF2-40B4-BE49-F238E27FC236}">
                        <a16:creationId xmlns:a16="http://schemas.microsoft.com/office/drawing/2014/main" id="{873DBA79-0914-2A1B-842D-DAC4BCD87B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7094" name="Group 1334">
                  <a:extLst>
                    <a:ext uri="{FF2B5EF4-FFF2-40B4-BE49-F238E27FC236}">
                      <a16:creationId xmlns:a16="http://schemas.microsoft.com/office/drawing/2014/main" id="{8AA38A2F-0D06-9DA1-FEBE-B9B55D5836C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7095" name="Freeform 1335">
                    <a:extLst>
                      <a:ext uri="{FF2B5EF4-FFF2-40B4-BE49-F238E27FC236}">
                        <a16:creationId xmlns:a16="http://schemas.microsoft.com/office/drawing/2014/main" id="{DECED451-6ED5-1064-B9E4-813DDCDEEF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96" name="Freeform 1336">
                    <a:extLst>
                      <a:ext uri="{FF2B5EF4-FFF2-40B4-BE49-F238E27FC236}">
                        <a16:creationId xmlns:a16="http://schemas.microsoft.com/office/drawing/2014/main" id="{FA748773-F33F-6FE7-6B19-5B7399C6ED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97" name="Freeform 1337">
                    <a:extLst>
                      <a:ext uri="{FF2B5EF4-FFF2-40B4-BE49-F238E27FC236}">
                        <a16:creationId xmlns:a16="http://schemas.microsoft.com/office/drawing/2014/main" id="{D1B1A520-4021-F344-A591-4778F7173A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98" name="Freeform 1338">
                    <a:extLst>
                      <a:ext uri="{FF2B5EF4-FFF2-40B4-BE49-F238E27FC236}">
                        <a16:creationId xmlns:a16="http://schemas.microsoft.com/office/drawing/2014/main" id="{0AE565F7-D99E-AC19-D2F7-49BF97C05D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099" name="Freeform 1339">
                    <a:extLst>
                      <a:ext uri="{FF2B5EF4-FFF2-40B4-BE49-F238E27FC236}">
                        <a16:creationId xmlns:a16="http://schemas.microsoft.com/office/drawing/2014/main" id="{CF718D3C-1351-819B-5966-B9A39ABF2F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0" name="Freeform 1340">
                    <a:extLst>
                      <a:ext uri="{FF2B5EF4-FFF2-40B4-BE49-F238E27FC236}">
                        <a16:creationId xmlns:a16="http://schemas.microsoft.com/office/drawing/2014/main" id="{E831D1F5-7C76-730E-9C9A-4257A92364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1" name="Freeform 1341">
                    <a:extLst>
                      <a:ext uri="{FF2B5EF4-FFF2-40B4-BE49-F238E27FC236}">
                        <a16:creationId xmlns:a16="http://schemas.microsoft.com/office/drawing/2014/main" id="{346FE04A-0E9B-4920-9472-4CECF3406E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2" name="Freeform 1342">
                    <a:extLst>
                      <a:ext uri="{FF2B5EF4-FFF2-40B4-BE49-F238E27FC236}">
                        <a16:creationId xmlns:a16="http://schemas.microsoft.com/office/drawing/2014/main" id="{4EABD98C-6556-96FC-D025-BD2A9FFE79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3" name="Freeform 1343">
                    <a:extLst>
                      <a:ext uri="{FF2B5EF4-FFF2-40B4-BE49-F238E27FC236}">
                        <a16:creationId xmlns:a16="http://schemas.microsoft.com/office/drawing/2014/main" id="{AF3F81A0-A3BC-C893-A97A-6F11D88559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104" name="Freeform 1344">
                    <a:extLst>
                      <a:ext uri="{FF2B5EF4-FFF2-40B4-BE49-F238E27FC236}">
                        <a16:creationId xmlns:a16="http://schemas.microsoft.com/office/drawing/2014/main" id="{5104715D-260D-E440-6943-CF5FB99A28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7083" name="Freeform 1345">
                <a:extLst>
                  <a:ext uri="{FF2B5EF4-FFF2-40B4-BE49-F238E27FC236}">
                    <a16:creationId xmlns:a16="http://schemas.microsoft.com/office/drawing/2014/main" id="{A012DF61-FAD2-4FF2-4A5A-EE3FC58ED0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4" name="Freeform 1346">
                <a:extLst>
                  <a:ext uri="{FF2B5EF4-FFF2-40B4-BE49-F238E27FC236}">
                    <a16:creationId xmlns:a16="http://schemas.microsoft.com/office/drawing/2014/main" id="{2F96ADA1-7B53-EB29-4964-72BBB3A17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5" name="Freeform 1347">
                <a:extLst>
                  <a:ext uri="{FF2B5EF4-FFF2-40B4-BE49-F238E27FC236}">
                    <a16:creationId xmlns:a16="http://schemas.microsoft.com/office/drawing/2014/main" id="{796F832F-9F4C-4DAF-6DB5-806A41E27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6" name="Freeform 1348">
                <a:extLst>
                  <a:ext uri="{FF2B5EF4-FFF2-40B4-BE49-F238E27FC236}">
                    <a16:creationId xmlns:a16="http://schemas.microsoft.com/office/drawing/2014/main" id="{470716B8-0D7C-DD71-1D8F-10FBD74AD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7" name="Freeform 1349">
                <a:extLst>
                  <a:ext uri="{FF2B5EF4-FFF2-40B4-BE49-F238E27FC236}">
                    <a16:creationId xmlns:a16="http://schemas.microsoft.com/office/drawing/2014/main" id="{67E93B1A-4EF3-3866-EF49-1D1F0FF8D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8" name="Freeform 1350">
                <a:extLst>
                  <a:ext uri="{FF2B5EF4-FFF2-40B4-BE49-F238E27FC236}">
                    <a16:creationId xmlns:a16="http://schemas.microsoft.com/office/drawing/2014/main" id="{3F3E012D-7049-27D1-7A4A-3BC0B147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89" name="Freeform 1351">
                <a:extLst>
                  <a:ext uri="{FF2B5EF4-FFF2-40B4-BE49-F238E27FC236}">
                    <a16:creationId xmlns:a16="http://schemas.microsoft.com/office/drawing/2014/main" id="{10973A9C-2412-713E-5760-A098C9115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0" name="Freeform 1352">
                <a:extLst>
                  <a:ext uri="{FF2B5EF4-FFF2-40B4-BE49-F238E27FC236}">
                    <a16:creationId xmlns:a16="http://schemas.microsoft.com/office/drawing/2014/main" id="{145671B8-B1FC-B5B4-167A-D5CE3603D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91" name="Freeform 1353">
                <a:extLst>
                  <a:ext uri="{FF2B5EF4-FFF2-40B4-BE49-F238E27FC236}">
                    <a16:creationId xmlns:a16="http://schemas.microsoft.com/office/drawing/2014/main" id="{437DEEC3-DDCD-BF61-C207-764949D692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936" name="Freeform 1354">
              <a:extLst>
                <a:ext uri="{FF2B5EF4-FFF2-40B4-BE49-F238E27FC236}">
                  <a16:creationId xmlns:a16="http://schemas.microsoft.com/office/drawing/2014/main" id="{3A3F830F-BE24-ABDD-7BD7-5234AC76D54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7" name="Freeform 1355">
              <a:extLst>
                <a:ext uri="{FF2B5EF4-FFF2-40B4-BE49-F238E27FC236}">
                  <a16:creationId xmlns:a16="http://schemas.microsoft.com/office/drawing/2014/main" id="{72CB495D-4CC1-DD98-F292-0BB5F2DB5F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1356">
              <a:extLst>
                <a:ext uri="{FF2B5EF4-FFF2-40B4-BE49-F238E27FC236}">
                  <a16:creationId xmlns:a16="http://schemas.microsoft.com/office/drawing/2014/main" id="{8E0A17A5-BD0D-C5FA-CE6B-30C6ED570C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Oval 1357">
              <a:extLst>
                <a:ext uri="{FF2B5EF4-FFF2-40B4-BE49-F238E27FC236}">
                  <a16:creationId xmlns:a16="http://schemas.microsoft.com/office/drawing/2014/main" id="{1B909BA4-BFC4-C22C-62E1-6F8E0702BDE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940" name="Oval 1358">
              <a:extLst>
                <a:ext uri="{FF2B5EF4-FFF2-40B4-BE49-F238E27FC236}">
                  <a16:creationId xmlns:a16="http://schemas.microsoft.com/office/drawing/2014/main" id="{D6C8D01A-228A-28DB-170E-69CE2E0FBB17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941" name="Oval 1359">
              <a:extLst>
                <a:ext uri="{FF2B5EF4-FFF2-40B4-BE49-F238E27FC236}">
                  <a16:creationId xmlns:a16="http://schemas.microsoft.com/office/drawing/2014/main" id="{A0E6EF81-578A-3067-492E-3B30FA6C53C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942" name="Oval 1360">
              <a:extLst>
                <a:ext uri="{FF2B5EF4-FFF2-40B4-BE49-F238E27FC236}">
                  <a16:creationId xmlns:a16="http://schemas.microsoft.com/office/drawing/2014/main" id="{56A04E03-B1A7-1D49-FACB-671D30070A3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6943" name="Group 1361">
              <a:extLst>
                <a:ext uri="{FF2B5EF4-FFF2-40B4-BE49-F238E27FC236}">
                  <a16:creationId xmlns:a16="http://schemas.microsoft.com/office/drawing/2014/main" id="{4FE70A5B-315A-2D68-0FCD-1E5CC75AC9F7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27039" name="Group 1362">
                <a:extLst>
                  <a:ext uri="{FF2B5EF4-FFF2-40B4-BE49-F238E27FC236}">
                    <a16:creationId xmlns:a16="http://schemas.microsoft.com/office/drawing/2014/main" id="{550354C1-C906-8311-BF12-493C367CD7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27041" name="Freeform 1363">
                  <a:extLst>
                    <a:ext uri="{FF2B5EF4-FFF2-40B4-BE49-F238E27FC236}">
                      <a16:creationId xmlns:a16="http://schemas.microsoft.com/office/drawing/2014/main" id="{9F5A1C76-BE15-9A24-833B-D2365D212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2" name="Freeform 1364">
                  <a:extLst>
                    <a:ext uri="{FF2B5EF4-FFF2-40B4-BE49-F238E27FC236}">
                      <a16:creationId xmlns:a16="http://schemas.microsoft.com/office/drawing/2014/main" id="{343386A0-6D13-C247-14C1-F6E7B519A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3" name="Freeform 1365">
                  <a:extLst>
                    <a:ext uri="{FF2B5EF4-FFF2-40B4-BE49-F238E27FC236}">
                      <a16:creationId xmlns:a16="http://schemas.microsoft.com/office/drawing/2014/main" id="{FBF3BA7A-D6FC-07A8-9F6F-811829C3F9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4" name="Freeform 1366">
                  <a:extLst>
                    <a:ext uri="{FF2B5EF4-FFF2-40B4-BE49-F238E27FC236}">
                      <a16:creationId xmlns:a16="http://schemas.microsoft.com/office/drawing/2014/main" id="{DF614B87-15AA-B309-6DAD-AAC896329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5" name="Freeform 1367">
                  <a:extLst>
                    <a:ext uri="{FF2B5EF4-FFF2-40B4-BE49-F238E27FC236}">
                      <a16:creationId xmlns:a16="http://schemas.microsoft.com/office/drawing/2014/main" id="{5B963EC3-E94C-648D-B51C-EE8A15469B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6" name="Freeform 1368">
                  <a:extLst>
                    <a:ext uri="{FF2B5EF4-FFF2-40B4-BE49-F238E27FC236}">
                      <a16:creationId xmlns:a16="http://schemas.microsoft.com/office/drawing/2014/main" id="{8EAABFD7-A700-6E76-CAED-E638853F7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7" name="Freeform 1369">
                  <a:extLst>
                    <a:ext uri="{FF2B5EF4-FFF2-40B4-BE49-F238E27FC236}">
                      <a16:creationId xmlns:a16="http://schemas.microsoft.com/office/drawing/2014/main" id="{CE8D2A99-36AB-DCB0-A8C6-765D56CB9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8" name="Freeform 1370">
                  <a:extLst>
                    <a:ext uri="{FF2B5EF4-FFF2-40B4-BE49-F238E27FC236}">
                      <a16:creationId xmlns:a16="http://schemas.microsoft.com/office/drawing/2014/main" id="{600592A1-A129-86ED-F9C7-262841E62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49" name="Freeform 1371">
                  <a:extLst>
                    <a:ext uri="{FF2B5EF4-FFF2-40B4-BE49-F238E27FC236}">
                      <a16:creationId xmlns:a16="http://schemas.microsoft.com/office/drawing/2014/main" id="{8148F674-36E9-7BC1-5229-F9EACA049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0" name="Freeform 1372">
                  <a:extLst>
                    <a:ext uri="{FF2B5EF4-FFF2-40B4-BE49-F238E27FC236}">
                      <a16:creationId xmlns:a16="http://schemas.microsoft.com/office/drawing/2014/main" id="{06CF542D-124E-C4F7-826E-56474078B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1" name="Freeform 1373">
                  <a:extLst>
                    <a:ext uri="{FF2B5EF4-FFF2-40B4-BE49-F238E27FC236}">
                      <a16:creationId xmlns:a16="http://schemas.microsoft.com/office/drawing/2014/main" id="{CEC1618B-4EBC-49D5-2FBE-068E1B7B39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2" name="Freeform 1374">
                  <a:extLst>
                    <a:ext uri="{FF2B5EF4-FFF2-40B4-BE49-F238E27FC236}">
                      <a16:creationId xmlns:a16="http://schemas.microsoft.com/office/drawing/2014/main" id="{F0648C11-414C-4E61-F32E-6F66E4B0B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3" name="Freeform 1375">
                  <a:extLst>
                    <a:ext uri="{FF2B5EF4-FFF2-40B4-BE49-F238E27FC236}">
                      <a16:creationId xmlns:a16="http://schemas.microsoft.com/office/drawing/2014/main" id="{0FDF25A8-EC0C-0655-BF7D-F3C83B9A7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4" name="Freeform 1376">
                  <a:extLst>
                    <a:ext uri="{FF2B5EF4-FFF2-40B4-BE49-F238E27FC236}">
                      <a16:creationId xmlns:a16="http://schemas.microsoft.com/office/drawing/2014/main" id="{EEE678BF-0CB7-0AE7-642F-B6E0EE2E8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5" name="Freeform 1377">
                  <a:extLst>
                    <a:ext uri="{FF2B5EF4-FFF2-40B4-BE49-F238E27FC236}">
                      <a16:creationId xmlns:a16="http://schemas.microsoft.com/office/drawing/2014/main" id="{B68E1F9F-7A54-7A54-4C56-FBF2E1A80F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6" name="Freeform 1378">
                  <a:extLst>
                    <a:ext uri="{FF2B5EF4-FFF2-40B4-BE49-F238E27FC236}">
                      <a16:creationId xmlns:a16="http://schemas.microsoft.com/office/drawing/2014/main" id="{82FB7CA3-B11A-C162-EFC1-4856015DB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7" name="Freeform 1379">
                  <a:extLst>
                    <a:ext uri="{FF2B5EF4-FFF2-40B4-BE49-F238E27FC236}">
                      <a16:creationId xmlns:a16="http://schemas.microsoft.com/office/drawing/2014/main" id="{43E58C52-8169-C14A-5CDD-FE93620CE0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8" name="Freeform 1380">
                  <a:extLst>
                    <a:ext uri="{FF2B5EF4-FFF2-40B4-BE49-F238E27FC236}">
                      <a16:creationId xmlns:a16="http://schemas.microsoft.com/office/drawing/2014/main" id="{7AD3A8C0-8701-CE6D-5053-9ADF4D51BA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59" name="Freeform 1381">
                  <a:extLst>
                    <a:ext uri="{FF2B5EF4-FFF2-40B4-BE49-F238E27FC236}">
                      <a16:creationId xmlns:a16="http://schemas.microsoft.com/office/drawing/2014/main" id="{B26C89F8-0002-CDD2-D8C9-95C3E6396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60" name="Freeform 1382">
                  <a:extLst>
                    <a:ext uri="{FF2B5EF4-FFF2-40B4-BE49-F238E27FC236}">
                      <a16:creationId xmlns:a16="http://schemas.microsoft.com/office/drawing/2014/main" id="{0E3FE19E-E219-85E1-626E-48D19A1C8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61" name="Freeform 1383">
                  <a:extLst>
                    <a:ext uri="{FF2B5EF4-FFF2-40B4-BE49-F238E27FC236}">
                      <a16:creationId xmlns:a16="http://schemas.microsoft.com/office/drawing/2014/main" id="{9D0482DD-7FE3-CBFF-F402-9B468D05A3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62" name="Freeform 1384">
                  <a:extLst>
                    <a:ext uri="{FF2B5EF4-FFF2-40B4-BE49-F238E27FC236}">
                      <a16:creationId xmlns:a16="http://schemas.microsoft.com/office/drawing/2014/main" id="{2F4DAF72-C7DC-F53B-9AB2-5C0A17E93C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63" name="Freeform 1385">
                  <a:extLst>
                    <a:ext uri="{FF2B5EF4-FFF2-40B4-BE49-F238E27FC236}">
                      <a16:creationId xmlns:a16="http://schemas.microsoft.com/office/drawing/2014/main" id="{C9A7C885-B375-9D9B-92A4-F55F9D2D7A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040" name="Freeform 1386" descr="Wide upward diagonal">
                <a:extLst>
                  <a:ext uri="{FF2B5EF4-FFF2-40B4-BE49-F238E27FC236}">
                    <a16:creationId xmlns:a16="http://schemas.microsoft.com/office/drawing/2014/main" id="{16E3DA59-4B40-DDC5-E309-0EDBCF508CC5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944" name="Group 1387">
              <a:extLst>
                <a:ext uri="{FF2B5EF4-FFF2-40B4-BE49-F238E27FC236}">
                  <a16:creationId xmlns:a16="http://schemas.microsoft.com/office/drawing/2014/main" id="{CF37A28F-41F5-6D17-C543-AC50FB54BBBA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26945" name="Freeform 1388">
                <a:extLst>
                  <a:ext uri="{FF2B5EF4-FFF2-40B4-BE49-F238E27FC236}">
                    <a16:creationId xmlns:a16="http://schemas.microsoft.com/office/drawing/2014/main" id="{227E7EB8-1023-E224-9B32-DFB390556E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6" name="Freeform 1389">
                <a:extLst>
                  <a:ext uri="{FF2B5EF4-FFF2-40B4-BE49-F238E27FC236}">
                    <a16:creationId xmlns:a16="http://schemas.microsoft.com/office/drawing/2014/main" id="{785B55A4-22FB-CE52-0EAE-7AA29CFD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7" name="Freeform 1390">
                <a:extLst>
                  <a:ext uri="{FF2B5EF4-FFF2-40B4-BE49-F238E27FC236}">
                    <a16:creationId xmlns:a16="http://schemas.microsoft.com/office/drawing/2014/main" id="{BAE4F1C6-2001-6F25-6029-22254B83F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8" name="Freeform 1391">
                <a:extLst>
                  <a:ext uri="{FF2B5EF4-FFF2-40B4-BE49-F238E27FC236}">
                    <a16:creationId xmlns:a16="http://schemas.microsoft.com/office/drawing/2014/main" id="{0AFFD18B-EECD-F941-5DC6-A548C05C1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49" name="Freeform 1392">
                <a:extLst>
                  <a:ext uri="{FF2B5EF4-FFF2-40B4-BE49-F238E27FC236}">
                    <a16:creationId xmlns:a16="http://schemas.microsoft.com/office/drawing/2014/main" id="{1F16C163-9FE5-FECB-DC02-C83AC7D56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0" name="Freeform 1393">
                <a:extLst>
                  <a:ext uri="{FF2B5EF4-FFF2-40B4-BE49-F238E27FC236}">
                    <a16:creationId xmlns:a16="http://schemas.microsoft.com/office/drawing/2014/main" id="{E1D95A25-CA90-16EF-2E87-3593BE87E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1" name="Freeform 1394">
                <a:extLst>
                  <a:ext uri="{FF2B5EF4-FFF2-40B4-BE49-F238E27FC236}">
                    <a16:creationId xmlns:a16="http://schemas.microsoft.com/office/drawing/2014/main" id="{5AB2B28A-7A0F-596C-D5C3-E2E69AAD5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2" name="Freeform 1395">
                <a:extLst>
                  <a:ext uri="{FF2B5EF4-FFF2-40B4-BE49-F238E27FC236}">
                    <a16:creationId xmlns:a16="http://schemas.microsoft.com/office/drawing/2014/main" id="{A2DC8612-9111-4E69-3673-04754E1A4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3" name="Freeform 1396">
                <a:extLst>
                  <a:ext uri="{FF2B5EF4-FFF2-40B4-BE49-F238E27FC236}">
                    <a16:creationId xmlns:a16="http://schemas.microsoft.com/office/drawing/2014/main" id="{534ED267-286C-4FE4-251A-EDA42D57D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4" name="Freeform 1397">
                <a:extLst>
                  <a:ext uri="{FF2B5EF4-FFF2-40B4-BE49-F238E27FC236}">
                    <a16:creationId xmlns:a16="http://schemas.microsoft.com/office/drawing/2014/main" id="{370317D7-63C8-03D0-63C1-9C9B5E19E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5" name="Freeform 1398">
                <a:extLst>
                  <a:ext uri="{FF2B5EF4-FFF2-40B4-BE49-F238E27FC236}">
                    <a16:creationId xmlns:a16="http://schemas.microsoft.com/office/drawing/2014/main" id="{6D4A7DBD-9F47-0241-335C-F1F4CEAAB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6" name="Freeform 1399">
                <a:extLst>
                  <a:ext uri="{FF2B5EF4-FFF2-40B4-BE49-F238E27FC236}">
                    <a16:creationId xmlns:a16="http://schemas.microsoft.com/office/drawing/2014/main" id="{6678B1E2-C6FE-0F8A-A347-AFDADBF96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57" name="Freeform 1400">
                <a:extLst>
                  <a:ext uri="{FF2B5EF4-FFF2-40B4-BE49-F238E27FC236}">
                    <a16:creationId xmlns:a16="http://schemas.microsoft.com/office/drawing/2014/main" id="{328B4A03-F7F1-C04B-4AC9-12352AB3F74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93" name="Freeform 1401">
                <a:extLst>
                  <a:ext uri="{FF2B5EF4-FFF2-40B4-BE49-F238E27FC236}">
                    <a16:creationId xmlns:a16="http://schemas.microsoft.com/office/drawing/2014/main" id="{9568E790-CB4B-7361-A779-E5033865B0F8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70" y="1590"/>
                <a:ext cx="21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959" name="Freeform 1402">
                <a:extLst>
                  <a:ext uri="{FF2B5EF4-FFF2-40B4-BE49-F238E27FC236}">
                    <a16:creationId xmlns:a16="http://schemas.microsoft.com/office/drawing/2014/main" id="{B6BA17EC-F334-DF0A-E244-D0402CA0D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0" name="Freeform 1403">
                <a:extLst>
                  <a:ext uri="{FF2B5EF4-FFF2-40B4-BE49-F238E27FC236}">
                    <a16:creationId xmlns:a16="http://schemas.microsoft.com/office/drawing/2014/main" id="{849C4981-845D-F0D1-CD26-873D621F8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1" name="Freeform 1404">
                <a:extLst>
                  <a:ext uri="{FF2B5EF4-FFF2-40B4-BE49-F238E27FC236}">
                    <a16:creationId xmlns:a16="http://schemas.microsoft.com/office/drawing/2014/main" id="{D08009D2-1A3D-25FA-B6C9-D76593D31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2" name="Freeform 1405">
                <a:extLst>
                  <a:ext uri="{FF2B5EF4-FFF2-40B4-BE49-F238E27FC236}">
                    <a16:creationId xmlns:a16="http://schemas.microsoft.com/office/drawing/2014/main" id="{E1E203D9-F016-DC63-C487-7E9CE76B5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3" name="Freeform 1406">
                <a:extLst>
                  <a:ext uri="{FF2B5EF4-FFF2-40B4-BE49-F238E27FC236}">
                    <a16:creationId xmlns:a16="http://schemas.microsoft.com/office/drawing/2014/main" id="{71A1338A-9EAD-4B3A-3E37-C6C5A1118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4" name="Freeform 1407">
                <a:extLst>
                  <a:ext uri="{FF2B5EF4-FFF2-40B4-BE49-F238E27FC236}">
                    <a16:creationId xmlns:a16="http://schemas.microsoft.com/office/drawing/2014/main" id="{9B0FFF82-E6F5-33BD-A75E-839AFFC151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5" name="Freeform 1408">
                <a:extLst>
                  <a:ext uri="{FF2B5EF4-FFF2-40B4-BE49-F238E27FC236}">
                    <a16:creationId xmlns:a16="http://schemas.microsoft.com/office/drawing/2014/main" id="{616C6158-5BED-5209-3C3C-00C44BCCBE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6" name="Freeform 1409">
                <a:extLst>
                  <a:ext uri="{FF2B5EF4-FFF2-40B4-BE49-F238E27FC236}">
                    <a16:creationId xmlns:a16="http://schemas.microsoft.com/office/drawing/2014/main" id="{818952BF-B4B2-256E-FA68-154F054D3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7" name="Freeform 1410">
                <a:extLst>
                  <a:ext uri="{FF2B5EF4-FFF2-40B4-BE49-F238E27FC236}">
                    <a16:creationId xmlns:a16="http://schemas.microsoft.com/office/drawing/2014/main" id="{FD544DEB-1116-9B4B-43AB-B4211B1D8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8" name="Freeform 1411">
                <a:extLst>
                  <a:ext uri="{FF2B5EF4-FFF2-40B4-BE49-F238E27FC236}">
                    <a16:creationId xmlns:a16="http://schemas.microsoft.com/office/drawing/2014/main" id="{1662DCC5-15C3-F1DB-EFD0-217EE8476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69" name="Freeform 1412">
                <a:extLst>
                  <a:ext uri="{FF2B5EF4-FFF2-40B4-BE49-F238E27FC236}">
                    <a16:creationId xmlns:a16="http://schemas.microsoft.com/office/drawing/2014/main" id="{BCC3701D-5A25-6F47-F03D-9B0D6C937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0" name="Freeform 1413">
                <a:extLst>
                  <a:ext uri="{FF2B5EF4-FFF2-40B4-BE49-F238E27FC236}">
                    <a16:creationId xmlns:a16="http://schemas.microsoft.com/office/drawing/2014/main" id="{18B9542E-7315-BEC2-C910-401BBA8DD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1" name="Freeform 1414">
                <a:extLst>
                  <a:ext uri="{FF2B5EF4-FFF2-40B4-BE49-F238E27FC236}">
                    <a16:creationId xmlns:a16="http://schemas.microsoft.com/office/drawing/2014/main" id="{6D58EC7D-0F4A-95FF-FD61-0126EE86F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2" name="Freeform 1415">
                <a:extLst>
                  <a:ext uri="{FF2B5EF4-FFF2-40B4-BE49-F238E27FC236}">
                    <a16:creationId xmlns:a16="http://schemas.microsoft.com/office/drawing/2014/main" id="{36E9FEA7-3D7E-605F-70F7-68D2D995F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3" name="Oval 1416">
                <a:extLst>
                  <a:ext uri="{FF2B5EF4-FFF2-40B4-BE49-F238E27FC236}">
                    <a16:creationId xmlns:a16="http://schemas.microsoft.com/office/drawing/2014/main" id="{690E1554-1897-F01F-8DDA-9BF1CEA468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974" name="Freeform 1417">
                <a:extLst>
                  <a:ext uri="{FF2B5EF4-FFF2-40B4-BE49-F238E27FC236}">
                    <a16:creationId xmlns:a16="http://schemas.microsoft.com/office/drawing/2014/main" id="{C4BF6644-42B5-FAE4-E0BE-2939D13D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5" name="Freeform 1418">
                <a:extLst>
                  <a:ext uri="{FF2B5EF4-FFF2-40B4-BE49-F238E27FC236}">
                    <a16:creationId xmlns:a16="http://schemas.microsoft.com/office/drawing/2014/main" id="{B5C6ACA1-2098-3CDE-3C27-4FA1B4CC4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6" name="Freeform 1419">
                <a:extLst>
                  <a:ext uri="{FF2B5EF4-FFF2-40B4-BE49-F238E27FC236}">
                    <a16:creationId xmlns:a16="http://schemas.microsoft.com/office/drawing/2014/main" id="{8D6014AD-1243-0894-8D45-DA718A73A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7" name="Freeform 1420">
                <a:extLst>
                  <a:ext uri="{FF2B5EF4-FFF2-40B4-BE49-F238E27FC236}">
                    <a16:creationId xmlns:a16="http://schemas.microsoft.com/office/drawing/2014/main" id="{F34DC524-7587-2056-165F-A2AA02446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8" name="Freeform 1421">
                <a:extLst>
                  <a:ext uri="{FF2B5EF4-FFF2-40B4-BE49-F238E27FC236}">
                    <a16:creationId xmlns:a16="http://schemas.microsoft.com/office/drawing/2014/main" id="{FE308C21-5CD5-B400-A805-A15E139B2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79" name="Freeform 1422">
                <a:extLst>
                  <a:ext uri="{FF2B5EF4-FFF2-40B4-BE49-F238E27FC236}">
                    <a16:creationId xmlns:a16="http://schemas.microsoft.com/office/drawing/2014/main" id="{1478BD1F-A0AD-D8F5-038F-90C206560C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0" name="Freeform 1423">
                <a:extLst>
                  <a:ext uri="{FF2B5EF4-FFF2-40B4-BE49-F238E27FC236}">
                    <a16:creationId xmlns:a16="http://schemas.microsoft.com/office/drawing/2014/main" id="{A6A4656A-45F6-250F-4680-A32717239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1" name="Freeform 1424">
                <a:extLst>
                  <a:ext uri="{FF2B5EF4-FFF2-40B4-BE49-F238E27FC236}">
                    <a16:creationId xmlns:a16="http://schemas.microsoft.com/office/drawing/2014/main" id="{032AE8E3-65BB-F6D3-76B7-78B5900394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2" name="Freeform 1425">
                <a:extLst>
                  <a:ext uri="{FF2B5EF4-FFF2-40B4-BE49-F238E27FC236}">
                    <a16:creationId xmlns:a16="http://schemas.microsoft.com/office/drawing/2014/main" id="{EE5AA730-FC2B-49D6-88C0-84B04BA8D1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3" name="Freeform 1426">
                <a:extLst>
                  <a:ext uri="{FF2B5EF4-FFF2-40B4-BE49-F238E27FC236}">
                    <a16:creationId xmlns:a16="http://schemas.microsoft.com/office/drawing/2014/main" id="{5057CEB1-325B-97EC-3B91-30B51B739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19" name="Freeform 1427">
                <a:extLst>
                  <a:ext uri="{FF2B5EF4-FFF2-40B4-BE49-F238E27FC236}">
                    <a16:creationId xmlns:a16="http://schemas.microsoft.com/office/drawing/2014/main" id="{96CB82A4-37CF-D1C0-A55E-0A77752F2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985" name="Freeform 1428">
                <a:extLst>
                  <a:ext uri="{FF2B5EF4-FFF2-40B4-BE49-F238E27FC236}">
                    <a16:creationId xmlns:a16="http://schemas.microsoft.com/office/drawing/2014/main" id="{0F760765-1085-C0D5-7645-99D25DFD3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6" name="Freeform 1429">
                <a:extLst>
                  <a:ext uri="{FF2B5EF4-FFF2-40B4-BE49-F238E27FC236}">
                    <a16:creationId xmlns:a16="http://schemas.microsoft.com/office/drawing/2014/main" id="{75C81C86-468D-5771-098E-5A1A34B7F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7" name="Freeform 1430">
                <a:extLst>
                  <a:ext uri="{FF2B5EF4-FFF2-40B4-BE49-F238E27FC236}">
                    <a16:creationId xmlns:a16="http://schemas.microsoft.com/office/drawing/2014/main" id="{818948DF-E18A-450E-1423-EE2F1FE48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8" name="Freeform 1431">
                <a:extLst>
                  <a:ext uri="{FF2B5EF4-FFF2-40B4-BE49-F238E27FC236}">
                    <a16:creationId xmlns:a16="http://schemas.microsoft.com/office/drawing/2014/main" id="{AA29C293-3B30-1578-F736-B0F1AB1948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89" name="Freeform 1432">
                <a:extLst>
                  <a:ext uri="{FF2B5EF4-FFF2-40B4-BE49-F238E27FC236}">
                    <a16:creationId xmlns:a16="http://schemas.microsoft.com/office/drawing/2014/main" id="{7A6D990E-99EC-7D13-FA5A-F650A0BF0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0" name="Freeform 1433">
                <a:extLst>
                  <a:ext uri="{FF2B5EF4-FFF2-40B4-BE49-F238E27FC236}">
                    <a16:creationId xmlns:a16="http://schemas.microsoft.com/office/drawing/2014/main" id="{72432AD7-E06F-622E-F4D1-F4EFE4098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1" name="Freeform 1434">
                <a:extLst>
                  <a:ext uri="{FF2B5EF4-FFF2-40B4-BE49-F238E27FC236}">
                    <a16:creationId xmlns:a16="http://schemas.microsoft.com/office/drawing/2014/main" id="{D003C196-1434-5CD1-9820-31E74E07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2" name="Freeform 1435">
                <a:extLst>
                  <a:ext uri="{FF2B5EF4-FFF2-40B4-BE49-F238E27FC236}">
                    <a16:creationId xmlns:a16="http://schemas.microsoft.com/office/drawing/2014/main" id="{1417A874-E1D8-DFFA-7E79-847BA6DDB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3" name="Freeform 1436">
                <a:extLst>
                  <a:ext uri="{FF2B5EF4-FFF2-40B4-BE49-F238E27FC236}">
                    <a16:creationId xmlns:a16="http://schemas.microsoft.com/office/drawing/2014/main" id="{129E3630-E712-944D-A4AA-B1C305CDC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4" name="Freeform 1437">
                <a:extLst>
                  <a:ext uri="{FF2B5EF4-FFF2-40B4-BE49-F238E27FC236}">
                    <a16:creationId xmlns:a16="http://schemas.microsoft.com/office/drawing/2014/main" id="{54D0EC2D-5851-CC71-E81E-3553DC4BD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5" name="Freeform 1438">
                <a:extLst>
                  <a:ext uri="{FF2B5EF4-FFF2-40B4-BE49-F238E27FC236}">
                    <a16:creationId xmlns:a16="http://schemas.microsoft.com/office/drawing/2014/main" id="{5A718822-73E2-67E6-A0EB-606540644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6" name="Freeform 1439">
                <a:extLst>
                  <a:ext uri="{FF2B5EF4-FFF2-40B4-BE49-F238E27FC236}">
                    <a16:creationId xmlns:a16="http://schemas.microsoft.com/office/drawing/2014/main" id="{EBF97532-EB89-6A8B-0D89-2094E3BFC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7" name="Freeform 1440">
                <a:extLst>
                  <a:ext uri="{FF2B5EF4-FFF2-40B4-BE49-F238E27FC236}">
                    <a16:creationId xmlns:a16="http://schemas.microsoft.com/office/drawing/2014/main" id="{7D14F8D5-11AB-289C-D2DC-FFA286F77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8" name="Freeform 1441">
                <a:extLst>
                  <a:ext uri="{FF2B5EF4-FFF2-40B4-BE49-F238E27FC236}">
                    <a16:creationId xmlns:a16="http://schemas.microsoft.com/office/drawing/2014/main" id="{32FF40B2-272E-D1BB-7B35-DF258BE83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99" name="Freeform 1442">
                <a:extLst>
                  <a:ext uri="{FF2B5EF4-FFF2-40B4-BE49-F238E27FC236}">
                    <a16:creationId xmlns:a16="http://schemas.microsoft.com/office/drawing/2014/main" id="{4E35A0BD-2A03-D8C1-F27F-1FEDA0B32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0" name="Freeform 1443">
                <a:extLst>
                  <a:ext uri="{FF2B5EF4-FFF2-40B4-BE49-F238E27FC236}">
                    <a16:creationId xmlns:a16="http://schemas.microsoft.com/office/drawing/2014/main" id="{0BB0F18F-CAD0-EF35-37AE-871D92D9F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1" name="Freeform 1444">
                <a:extLst>
                  <a:ext uri="{FF2B5EF4-FFF2-40B4-BE49-F238E27FC236}">
                    <a16:creationId xmlns:a16="http://schemas.microsoft.com/office/drawing/2014/main" id="{DD0B3BD5-F02A-A1BD-979C-EF140AFDFD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2" name="Freeform 1445">
                <a:extLst>
                  <a:ext uri="{FF2B5EF4-FFF2-40B4-BE49-F238E27FC236}">
                    <a16:creationId xmlns:a16="http://schemas.microsoft.com/office/drawing/2014/main" id="{8F550C71-A89D-E02E-457D-1E985CCB4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3" name="Freeform 1446">
                <a:extLst>
                  <a:ext uri="{FF2B5EF4-FFF2-40B4-BE49-F238E27FC236}">
                    <a16:creationId xmlns:a16="http://schemas.microsoft.com/office/drawing/2014/main" id="{1A2AEDF3-B8E4-FC7D-9944-F2C82EC5D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4" name="Freeform 1447">
                <a:extLst>
                  <a:ext uri="{FF2B5EF4-FFF2-40B4-BE49-F238E27FC236}">
                    <a16:creationId xmlns:a16="http://schemas.microsoft.com/office/drawing/2014/main" id="{69A3FB53-9A67-0005-2A76-136264CB1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05" name="Freeform 1448">
                <a:extLst>
                  <a:ext uri="{FF2B5EF4-FFF2-40B4-BE49-F238E27FC236}">
                    <a16:creationId xmlns:a16="http://schemas.microsoft.com/office/drawing/2014/main" id="{872E3218-77F1-D7A5-5FF9-6F0A2401E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1" name="Freeform 1449">
                <a:extLst>
                  <a:ext uri="{FF2B5EF4-FFF2-40B4-BE49-F238E27FC236}">
                    <a16:creationId xmlns:a16="http://schemas.microsoft.com/office/drawing/2014/main" id="{214F2D00-73F7-961C-1D70-CC5F6CE5F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2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7007" name="Freeform 1450">
                <a:extLst>
                  <a:ext uri="{FF2B5EF4-FFF2-40B4-BE49-F238E27FC236}">
                    <a16:creationId xmlns:a16="http://schemas.microsoft.com/office/drawing/2014/main" id="{1016EBCA-AE6F-DBB6-24B7-B429A1CAA4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243" name="Freeform 1451">
                <a:extLst>
                  <a:ext uri="{FF2B5EF4-FFF2-40B4-BE49-F238E27FC236}">
                    <a16:creationId xmlns:a16="http://schemas.microsoft.com/office/drawing/2014/main" id="{F692B864-EC01-9CBE-BD7F-3F341363D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936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7009" name="Freeform 1452">
                <a:extLst>
                  <a:ext uri="{FF2B5EF4-FFF2-40B4-BE49-F238E27FC236}">
                    <a16:creationId xmlns:a16="http://schemas.microsoft.com/office/drawing/2014/main" id="{283678F0-4B43-FE3E-16F3-3303C67A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0" name="Freeform 1453">
                <a:extLst>
                  <a:ext uri="{FF2B5EF4-FFF2-40B4-BE49-F238E27FC236}">
                    <a16:creationId xmlns:a16="http://schemas.microsoft.com/office/drawing/2014/main" id="{CF02026A-9DB7-8775-5F01-834D7C64B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1" name="Freeform 1454">
                <a:extLst>
                  <a:ext uri="{FF2B5EF4-FFF2-40B4-BE49-F238E27FC236}">
                    <a16:creationId xmlns:a16="http://schemas.microsoft.com/office/drawing/2014/main" id="{216A5B56-DC8C-EF7C-7E1B-ACEB94DE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2" name="Freeform 1455">
                <a:extLst>
                  <a:ext uri="{FF2B5EF4-FFF2-40B4-BE49-F238E27FC236}">
                    <a16:creationId xmlns:a16="http://schemas.microsoft.com/office/drawing/2014/main" id="{7BB65F74-0383-4488-0FED-96FD40F30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3" name="Freeform 1456">
                <a:extLst>
                  <a:ext uri="{FF2B5EF4-FFF2-40B4-BE49-F238E27FC236}">
                    <a16:creationId xmlns:a16="http://schemas.microsoft.com/office/drawing/2014/main" id="{CC877BCB-BBBE-AE0E-100D-379CD37B0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4" name="Freeform 1457">
                <a:extLst>
                  <a:ext uri="{FF2B5EF4-FFF2-40B4-BE49-F238E27FC236}">
                    <a16:creationId xmlns:a16="http://schemas.microsoft.com/office/drawing/2014/main" id="{20703D16-8726-98BE-C38C-2CF8EF150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5" name="Freeform 1458">
                <a:extLst>
                  <a:ext uri="{FF2B5EF4-FFF2-40B4-BE49-F238E27FC236}">
                    <a16:creationId xmlns:a16="http://schemas.microsoft.com/office/drawing/2014/main" id="{05840BF6-F5B1-4A57-D475-C047960B4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6" name="Freeform 1459">
                <a:extLst>
                  <a:ext uri="{FF2B5EF4-FFF2-40B4-BE49-F238E27FC236}">
                    <a16:creationId xmlns:a16="http://schemas.microsoft.com/office/drawing/2014/main" id="{00B4FC65-E3A7-FE84-43D9-0B46A2A93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7" name="Freeform 1460">
                <a:extLst>
                  <a:ext uri="{FF2B5EF4-FFF2-40B4-BE49-F238E27FC236}">
                    <a16:creationId xmlns:a16="http://schemas.microsoft.com/office/drawing/2014/main" id="{F086576F-4F85-79EE-4B51-6B3343840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8" name="Freeform 1461">
                <a:extLst>
                  <a:ext uri="{FF2B5EF4-FFF2-40B4-BE49-F238E27FC236}">
                    <a16:creationId xmlns:a16="http://schemas.microsoft.com/office/drawing/2014/main" id="{5DD888D4-B94A-B8DC-182F-22980C617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19" name="Freeform 1462">
                <a:extLst>
                  <a:ext uri="{FF2B5EF4-FFF2-40B4-BE49-F238E27FC236}">
                    <a16:creationId xmlns:a16="http://schemas.microsoft.com/office/drawing/2014/main" id="{03D87412-527E-0566-6056-68FD4E736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0" name="Freeform 1463">
                <a:extLst>
                  <a:ext uri="{FF2B5EF4-FFF2-40B4-BE49-F238E27FC236}">
                    <a16:creationId xmlns:a16="http://schemas.microsoft.com/office/drawing/2014/main" id="{D01DF744-C838-6606-076F-149B80975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1" name="Freeform 1464">
                <a:extLst>
                  <a:ext uri="{FF2B5EF4-FFF2-40B4-BE49-F238E27FC236}">
                    <a16:creationId xmlns:a16="http://schemas.microsoft.com/office/drawing/2014/main" id="{0E494F62-D4FB-8A35-7215-D318B4C9B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2" name="Freeform 1465">
                <a:extLst>
                  <a:ext uri="{FF2B5EF4-FFF2-40B4-BE49-F238E27FC236}">
                    <a16:creationId xmlns:a16="http://schemas.microsoft.com/office/drawing/2014/main" id="{35797B8C-6AE3-2648-4EAA-9560DA1CE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3" name="Freeform 1466">
                <a:extLst>
                  <a:ext uri="{FF2B5EF4-FFF2-40B4-BE49-F238E27FC236}">
                    <a16:creationId xmlns:a16="http://schemas.microsoft.com/office/drawing/2014/main" id="{7D544D58-D24D-EB53-8B53-41D057B66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4" name="Freeform 1467">
                <a:extLst>
                  <a:ext uri="{FF2B5EF4-FFF2-40B4-BE49-F238E27FC236}">
                    <a16:creationId xmlns:a16="http://schemas.microsoft.com/office/drawing/2014/main" id="{97247034-218D-5796-7523-9DB4111C0B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5" name="Freeform 1468">
                <a:extLst>
                  <a:ext uri="{FF2B5EF4-FFF2-40B4-BE49-F238E27FC236}">
                    <a16:creationId xmlns:a16="http://schemas.microsoft.com/office/drawing/2014/main" id="{6AC86332-7A47-AA1D-8E58-CE94FDF39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6" name="Freeform 1469">
                <a:extLst>
                  <a:ext uri="{FF2B5EF4-FFF2-40B4-BE49-F238E27FC236}">
                    <a16:creationId xmlns:a16="http://schemas.microsoft.com/office/drawing/2014/main" id="{B98D0F03-0584-2422-4272-F128C13B6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7" name="Freeform 1470">
                <a:extLst>
                  <a:ext uri="{FF2B5EF4-FFF2-40B4-BE49-F238E27FC236}">
                    <a16:creationId xmlns:a16="http://schemas.microsoft.com/office/drawing/2014/main" id="{EAFDF704-56FC-3E80-91B1-796A5A0A1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8" name="Freeform 1471">
                <a:extLst>
                  <a:ext uri="{FF2B5EF4-FFF2-40B4-BE49-F238E27FC236}">
                    <a16:creationId xmlns:a16="http://schemas.microsoft.com/office/drawing/2014/main" id="{DD02A7D2-A5BC-9ED0-0A8C-4CE8AED75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29" name="Freeform 1472">
                <a:extLst>
                  <a:ext uri="{FF2B5EF4-FFF2-40B4-BE49-F238E27FC236}">
                    <a16:creationId xmlns:a16="http://schemas.microsoft.com/office/drawing/2014/main" id="{C24A62F0-93DE-EB9E-0E2B-DAD806EA7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0" name="Freeform 1473">
                <a:extLst>
                  <a:ext uri="{FF2B5EF4-FFF2-40B4-BE49-F238E27FC236}">
                    <a16:creationId xmlns:a16="http://schemas.microsoft.com/office/drawing/2014/main" id="{0123F162-5BC6-3EAA-D008-180035CB5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031" name="Group 1474">
                <a:extLst>
                  <a:ext uri="{FF2B5EF4-FFF2-40B4-BE49-F238E27FC236}">
                    <a16:creationId xmlns:a16="http://schemas.microsoft.com/office/drawing/2014/main" id="{C697DD96-FA0C-A3F2-C1C4-958F90BCB0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7035" name="Freeform 1475">
                  <a:extLst>
                    <a:ext uri="{FF2B5EF4-FFF2-40B4-BE49-F238E27FC236}">
                      <a16:creationId xmlns:a16="http://schemas.microsoft.com/office/drawing/2014/main" id="{03DD5C0E-2AD3-594D-265B-F35B8DA0FE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36" name="Freeform 1476">
                  <a:extLst>
                    <a:ext uri="{FF2B5EF4-FFF2-40B4-BE49-F238E27FC236}">
                      <a16:creationId xmlns:a16="http://schemas.microsoft.com/office/drawing/2014/main" id="{2343C329-5090-0D41-8271-8268C2D88B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37" name="Freeform 1477">
                  <a:extLst>
                    <a:ext uri="{FF2B5EF4-FFF2-40B4-BE49-F238E27FC236}">
                      <a16:creationId xmlns:a16="http://schemas.microsoft.com/office/drawing/2014/main" id="{0F9253E6-BAFD-226E-5858-4F700D626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38" name="Freeform 1478">
                  <a:extLst>
                    <a:ext uri="{FF2B5EF4-FFF2-40B4-BE49-F238E27FC236}">
                      <a16:creationId xmlns:a16="http://schemas.microsoft.com/office/drawing/2014/main" id="{3DED832B-AD2D-708F-3876-41F6F0B8C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032" name="Freeform 1479">
                <a:extLst>
                  <a:ext uri="{FF2B5EF4-FFF2-40B4-BE49-F238E27FC236}">
                    <a16:creationId xmlns:a16="http://schemas.microsoft.com/office/drawing/2014/main" id="{5A27D213-B679-8E77-165A-A3D012A93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3" name="Freeform 1480">
                <a:extLst>
                  <a:ext uri="{FF2B5EF4-FFF2-40B4-BE49-F238E27FC236}">
                    <a16:creationId xmlns:a16="http://schemas.microsoft.com/office/drawing/2014/main" id="{03C1EBE2-844A-5A29-3CF9-478E95FFE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034" name="Freeform 1481">
                <a:extLst>
                  <a:ext uri="{FF2B5EF4-FFF2-40B4-BE49-F238E27FC236}">
                    <a16:creationId xmlns:a16="http://schemas.microsoft.com/office/drawing/2014/main" id="{C4D65337-49F8-C75B-512F-A4ECEC94CF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5274" name="Group 1482">
            <a:extLst>
              <a:ext uri="{FF2B5EF4-FFF2-40B4-BE49-F238E27FC236}">
                <a16:creationId xmlns:a16="http://schemas.microsoft.com/office/drawing/2014/main" id="{22117D1A-C0AB-87EA-EBF5-BDD4803DB608}"/>
              </a:ext>
            </a:extLst>
          </p:cNvPr>
          <p:cNvGrpSpPr>
            <a:grpSpLocks/>
          </p:cNvGrpSpPr>
          <p:nvPr/>
        </p:nvGrpSpPr>
        <p:grpSpPr bwMode="auto">
          <a:xfrm rot="-607480">
            <a:off x="-76200" y="3124200"/>
            <a:ext cx="2819400" cy="3429000"/>
            <a:chOff x="336" y="288"/>
            <a:chExt cx="2544" cy="2880"/>
          </a:xfrm>
        </p:grpSpPr>
        <p:grpSp>
          <p:nvGrpSpPr>
            <p:cNvPr id="26675" name="Group 1483">
              <a:extLst>
                <a:ext uri="{FF2B5EF4-FFF2-40B4-BE49-F238E27FC236}">
                  <a16:creationId xmlns:a16="http://schemas.microsoft.com/office/drawing/2014/main" id="{F7ABA039-ECCF-ABE0-4AA9-FB69256F23E8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6887" name="Freeform 1484">
                <a:extLst>
                  <a:ext uri="{FF2B5EF4-FFF2-40B4-BE49-F238E27FC236}">
                    <a16:creationId xmlns:a16="http://schemas.microsoft.com/office/drawing/2014/main" id="{B2E6BF68-0CF3-2452-9DEA-9C61AB0FA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888" name="Group 1485">
                <a:extLst>
                  <a:ext uri="{FF2B5EF4-FFF2-40B4-BE49-F238E27FC236}">
                    <a16:creationId xmlns:a16="http://schemas.microsoft.com/office/drawing/2014/main" id="{F96CAF53-46CB-34C8-D533-1ED2342E9D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6889" name="Freeform 1486">
                  <a:extLst>
                    <a:ext uri="{FF2B5EF4-FFF2-40B4-BE49-F238E27FC236}">
                      <a16:creationId xmlns:a16="http://schemas.microsoft.com/office/drawing/2014/main" id="{B219235D-0C9E-1C25-988A-9C915C8494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0" name="Freeform 1487">
                  <a:extLst>
                    <a:ext uri="{FF2B5EF4-FFF2-40B4-BE49-F238E27FC236}">
                      <a16:creationId xmlns:a16="http://schemas.microsoft.com/office/drawing/2014/main" id="{98255927-98EA-53DA-213F-0E8030BE21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1" name="Freeform 1488">
                  <a:extLst>
                    <a:ext uri="{FF2B5EF4-FFF2-40B4-BE49-F238E27FC236}">
                      <a16:creationId xmlns:a16="http://schemas.microsoft.com/office/drawing/2014/main" id="{CB2DE5E0-620E-F983-B597-276F0A9C2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2" name="Freeform 1489">
                  <a:extLst>
                    <a:ext uri="{FF2B5EF4-FFF2-40B4-BE49-F238E27FC236}">
                      <a16:creationId xmlns:a16="http://schemas.microsoft.com/office/drawing/2014/main" id="{45F643C6-0AC8-D1C9-B825-E79AC252A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3" name="Freeform 1490">
                  <a:extLst>
                    <a:ext uri="{FF2B5EF4-FFF2-40B4-BE49-F238E27FC236}">
                      <a16:creationId xmlns:a16="http://schemas.microsoft.com/office/drawing/2014/main" id="{A91BCD49-9B36-5030-98CC-4BB78A3AB5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4" name="Freeform 1491">
                  <a:extLst>
                    <a:ext uri="{FF2B5EF4-FFF2-40B4-BE49-F238E27FC236}">
                      <a16:creationId xmlns:a16="http://schemas.microsoft.com/office/drawing/2014/main" id="{8C13A020-7961-AFC6-C701-D78C263D7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5" name="Freeform 1492">
                  <a:extLst>
                    <a:ext uri="{FF2B5EF4-FFF2-40B4-BE49-F238E27FC236}">
                      <a16:creationId xmlns:a16="http://schemas.microsoft.com/office/drawing/2014/main" id="{192D8280-74F2-27BD-9320-DAF075857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6" name="Freeform 1493">
                  <a:extLst>
                    <a:ext uri="{FF2B5EF4-FFF2-40B4-BE49-F238E27FC236}">
                      <a16:creationId xmlns:a16="http://schemas.microsoft.com/office/drawing/2014/main" id="{05BE3944-B871-FBFD-2BF6-E2C9D4F42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7" name="Freeform 1494">
                  <a:extLst>
                    <a:ext uri="{FF2B5EF4-FFF2-40B4-BE49-F238E27FC236}">
                      <a16:creationId xmlns:a16="http://schemas.microsoft.com/office/drawing/2014/main" id="{ED806632-72F8-700D-0039-92AE2E446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8" name="Freeform 1495">
                  <a:extLst>
                    <a:ext uri="{FF2B5EF4-FFF2-40B4-BE49-F238E27FC236}">
                      <a16:creationId xmlns:a16="http://schemas.microsoft.com/office/drawing/2014/main" id="{D9B934C5-F29F-2FBC-5030-214FFE7D1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99" name="Freeform 1496">
                  <a:extLst>
                    <a:ext uri="{FF2B5EF4-FFF2-40B4-BE49-F238E27FC236}">
                      <a16:creationId xmlns:a16="http://schemas.microsoft.com/office/drawing/2014/main" id="{A6A8DDA1-AD1A-D91E-D958-F9ACFB406F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0" name="Freeform 1497">
                  <a:extLst>
                    <a:ext uri="{FF2B5EF4-FFF2-40B4-BE49-F238E27FC236}">
                      <a16:creationId xmlns:a16="http://schemas.microsoft.com/office/drawing/2014/main" id="{775C1BFC-4294-D614-73BB-8C0E3C1E5C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1" name="Freeform 1498">
                  <a:extLst>
                    <a:ext uri="{FF2B5EF4-FFF2-40B4-BE49-F238E27FC236}">
                      <a16:creationId xmlns:a16="http://schemas.microsoft.com/office/drawing/2014/main" id="{D170859D-0C54-1DF2-B4B2-23FD739C6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2" name="Freeform 1499">
                  <a:extLst>
                    <a:ext uri="{FF2B5EF4-FFF2-40B4-BE49-F238E27FC236}">
                      <a16:creationId xmlns:a16="http://schemas.microsoft.com/office/drawing/2014/main" id="{43D1DAE2-94D6-BCA4-CB19-77B7B5EFC6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3" name="Freeform 1500">
                  <a:extLst>
                    <a:ext uri="{FF2B5EF4-FFF2-40B4-BE49-F238E27FC236}">
                      <a16:creationId xmlns:a16="http://schemas.microsoft.com/office/drawing/2014/main" id="{B68AC213-C4A6-4AB3-A572-563CAC9B0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4" name="Freeform 1501">
                  <a:extLst>
                    <a:ext uri="{FF2B5EF4-FFF2-40B4-BE49-F238E27FC236}">
                      <a16:creationId xmlns:a16="http://schemas.microsoft.com/office/drawing/2014/main" id="{4661A2E7-D1F3-FEEB-31AF-A7855A02C3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5" name="Freeform 1502">
                  <a:extLst>
                    <a:ext uri="{FF2B5EF4-FFF2-40B4-BE49-F238E27FC236}">
                      <a16:creationId xmlns:a16="http://schemas.microsoft.com/office/drawing/2014/main" id="{B15B8E19-3835-77A9-B317-037261DCAC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6" name="Freeform 1503">
                  <a:extLst>
                    <a:ext uri="{FF2B5EF4-FFF2-40B4-BE49-F238E27FC236}">
                      <a16:creationId xmlns:a16="http://schemas.microsoft.com/office/drawing/2014/main" id="{808552C6-6D68-FC34-F175-B5F4F9AA0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7" name="Freeform 1504">
                  <a:extLst>
                    <a:ext uri="{FF2B5EF4-FFF2-40B4-BE49-F238E27FC236}">
                      <a16:creationId xmlns:a16="http://schemas.microsoft.com/office/drawing/2014/main" id="{E7E77CC8-2007-014D-BAD6-C840E3EAF2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8" name="Freeform 1505">
                  <a:extLst>
                    <a:ext uri="{FF2B5EF4-FFF2-40B4-BE49-F238E27FC236}">
                      <a16:creationId xmlns:a16="http://schemas.microsoft.com/office/drawing/2014/main" id="{F500E069-7CFD-33F2-8223-EFE3B3DA1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09" name="Freeform 1506">
                  <a:extLst>
                    <a:ext uri="{FF2B5EF4-FFF2-40B4-BE49-F238E27FC236}">
                      <a16:creationId xmlns:a16="http://schemas.microsoft.com/office/drawing/2014/main" id="{EB51EB96-5B2B-4E97-D2B7-3093216489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0" name="Freeform 1507">
                  <a:extLst>
                    <a:ext uri="{FF2B5EF4-FFF2-40B4-BE49-F238E27FC236}">
                      <a16:creationId xmlns:a16="http://schemas.microsoft.com/office/drawing/2014/main" id="{B097E908-80D9-9484-61A5-FD8A106B1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1" name="Freeform 1508">
                  <a:extLst>
                    <a:ext uri="{FF2B5EF4-FFF2-40B4-BE49-F238E27FC236}">
                      <a16:creationId xmlns:a16="http://schemas.microsoft.com/office/drawing/2014/main" id="{5D22878C-DB6D-DC54-7D7C-16132C5DFD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2" name="Freeform 1509">
                  <a:extLst>
                    <a:ext uri="{FF2B5EF4-FFF2-40B4-BE49-F238E27FC236}">
                      <a16:creationId xmlns:a16="http://schemas.microsoft.com/office/drawing/2014/main" id="{9B123491-9361-BA90-25F9-2C7D8575E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3" name="Freeform 1510">
                  <a:extLst>
                    <a:ext uri="{FF2B5EF4-FFF2-40B4-BE49-F238E27FC236}">
                      <a16:creationId xmlns:a16="http://schemas.microsoft.com/office/drawing/2014/main" id="{09DD65F4-7C8F-6060-119B-6F3681A24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4" name="Freeform 1511">
                  <a:extLst>
                    <a:ext uri="{FF2B5EF4-FFF2-40B4-BE49-F238E27FC236}">
                      <a16:creationId xmlns:a16="http://schemas.microsoft.com/office/drawing/2014/main" id="{4D5C25B7-3F6C-27E7-88B2-2869F95A7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5" name="Freeform 1512">
                  <a:extLst>
                    <a:ext uri="{FF2B5EF4-FFF2-40B4-BE49-F238E27FC236}">
                      <a16:creationId xmlns:a16="http://schemas.microsoft.com/office/drawing/2014/main" id="{85C16110-3B91-2216-57B0-2A065FC241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6" name="Freeform 1513">
                  <a:extLst>
                    <a:ext uri="{FF2B5EF4-FFF2-40B4-BE49-F238E27FC236}">
                      <a16:creationId xmlns:a16="http://schemas.microsoft.com/office/drawing/2014/main" id="{BC7A1D62-7929-3067-360A-A602EBCF32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7" name="Freeform 1514">
                  <a:extLst>
                    <a:ext uri="{FF2B5EF4-FFF2-40B4-BE49-F238E27FC236}">
                      <a16:creationId xmlns:a16="http://schemas.microsoft.com/office/drawing/2014/main" id="{404A145A-749A-936D-7A69-3DE4DADA0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8" name="Freeform 1515">
                  <a:extLst>
                    <a:ext uri="{FF2B5EF4-FFF2-40B4-BE49-F238E27FC236}">
                      <a16:creationId xmlns:a16="http://schemas.microsoft.com/office/drawing/2014/main" id="{FF805979-9F3C-97AB-E20A-0A8B14239A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19" name="Freeform 1516">
                  <a:extLst>
                    <a:ext uri="{FF2B5EF4-FFF2-40B4-BE49-F238E27FC236}">
                      <a16:creationId xmlns:a16="http://schemas.microsoft.com/office/drawing/2014/main" id="{3C38FE36-E610-3A7B-F063-802F6D6DD1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0" name="Freeform 1517">
                  <a:extLst>
                    <a:ext uri="{FF2B5EF4-FFF2-40B4-BE49-F238E27FC236}">
                      <a16:creationId xmlns:a16="http://schemas.microsoft.com/office/drawing/2014/main" id="{F0C833C7-EF2D-83BA-D606-78E5D41DA8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1" name="Freeform 1518">
                  <a:extLst>
                    <a:ext uri="{FF2B5EF4-FFF2-40B4-BE49-F238E27FC236}">
                      <a16:creationId xmlns:a16="http://schemas.microsoft.com/office/drawing/2014/main" id="{1C170714-B844-8310-B784-A681721761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2" name="Freeform 1519">
                  <a:extLst>
                    <a:ext uri="{FF2B5EF4-FFF2-40B4-BE49-F238E27FC236}">
                      <a16:creationId xmlns:a16="http://schemas.microsoft.com/office/drawing/2014/main" id="{306A823D-3ECE-22B1-AD5C-12B75CD15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3" name="Freeform 1520">
                  <a:extLst>
                    <a:ext uri="{FF2B5EF4-FFF2-40B4-BE49-F238E27FC236}">
                      <a16:creationId xmlns:a16="http://schemas.microsoft.com/office/drawing/2014/main" id="{C595263F-9894-F8B3-D0B3-7C39F5B729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4" name="Freeform 1521">
                  <a:extLst>
                    <a:ext uri="{FF2B5EF4-FFF2-40B4-BE49-F238E27FC236}">
                      <a16:creationId xmlns:a16="http://schemas.microsoft.com/office/drawing/2014/main" id="{6F0FC744-685B-7F65-C6CE-83BAA540B6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5" name="Freeform 1522">
                  <a:extLst>
                    <a:ext uri="{FF2B5EF4-FFF2-40B4-BE49-F238E27FC236}">
                      <a16:creationId xmlns:a16="http://schemas.microsoft.com/office/drawing/2014/main" id="{C525141C-2FAE-06F5-69BF-89E90C1D35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6" name="Freeform 1523">
                  <a:extLst>
                    <a:ext uri="{FF2B5EF4-FFF2-40B4-BE49-F238E27FC236}">
                      <a16:creationId xmlns:a16="http://schemas.microsoft.com/office/drawing/2014/main" id="{B1AC3E55-F49E-430E-8A96-F6975D813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7" name="Freeform 1524">
                  <a:extLst>
                    <a:ext uri="{FF2B5EF4-FFF2-40B4-BE49-F238E27FC236}">
                      <a16:creationId xmlns:a16="http://schemas.microsoft.com/office/drawing/2014/main" id="{BD04D4DF-E25B-43CF-56C1-3A6D35C94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8" name="Freeform 1525">
                  <a:extLst>
                    <a:ext uri="{FF2B5EF4-FFF2-40B4-BE49-F238E27FC236}">
                      <a16:creationId xmlns:a16="http://schemas.microsoft.com/office/drawing/2014/main" id="{4800E1DB-7BBE-B128-F1B3-6366E9D298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29" name="Freeform 1526">
                  <a:extLst>
                    <a:ext uri="{FF2B5EF4-FFF2-40B4-BE49-F238E27FC236}">
                      <a16:creationId xmlns:a16="http://schemas.microsoft.com/office/drawing/2014/main" id="{966FC389-0721-6DE7-C7A4-8E30C996E6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30" name="Freeform 1527">
                  <a:extLst>
                    <a:ext uri="{FF2B5EF4-FFF2-40B4-BE49-F238E27FC236}">
                      <a16:creationId xmlns:a16="http://schemas.microsoft.com/office/drawing/2014/main" id="{EAA84162-8F8A-DC83-71D2-DD8BEFD7E7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31" name="Freeform 1528">
                  <a:extLst>
                    <a:ext uri="{FF2B5EF4-FFF2-40B4-BE49-F238E27FC236}">
                      <a16:creationId xmlns:a16="http://schemas.microsoft.com/office/drawing/2014/main" id="{78034EC6-6A93-EB39-6B96-7047CDCB9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6676" name="Group 1529">
              <a:extLst>
                <a:ext uri="{FF2B5EF4-FFF2-40B4-BE49-F238E27FC236}">
                  <a16:creationId xmlns:a16="http://schemas.microsoft.com/office/drawing/2014/main" id="{161210DA-3840-BEB6-C07C-EC159C05419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288"/>
              <a:ext cx="2208" cy="2880"/>
              <a:chOff x="2304" y="576"/>
              <a:chExt cx="2304" cy="3120"/>
            </a:xfrm>
          </p:grpSpPr>
          <p:grpSp>
            <p:nvGrpSpPr>
              <p:cNvPr id="26677" name="Group 1530">
                <a:extLst>
                  <a:ext uri="{FF2B5EF4-FFF2-40B4-BE49-F238E27FC236}">
                    <a16:creationId xmlns:a16="http://schemas.microsoft.com/office/drawing/2014/main" id="{B181E607-BDC8-32AA-9B72-2D2FEF3A4E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4" y="1248"/>
                <a:ext cx="864" cy="864"/>
                <a:chOff x="768" y="960"/>
                <a:chExt cx="864" cy="864"/>
              </a:xfrm>
            </p:grpSpPr>
            <p:grpSp>
              <p:nvGrpSpPr>
                <p:cNvPr id="26865" name="Group 1531">
                  <a:extLst>
                    <a:ext uri="{FF2B5EF4-FFF2-40B4-BE49-F238E27FC236}">
                      <a16:creationId xmlns:a16="http://schemas.microsoft.com/office/drawing/2014/main" id="{C2744884-0DD2-B22C-B002-81FE7E97AC7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892731">
                  <a:off x="768" y="960"/>
                  <a:ext cx="510" cy="864"/>
                  <a:chOff x="1193" y="960"/>
                  <a:chExt cx="510" cy="864"/>
                </a:xfrm>
              </p:grpSpPr>
              <p:sp>
                <p:nvSpPr>
                  <p:cNvPr id="26869" name="Freeform 1532">
                    <a:extLst>
                      <a:ext uri="{FF2B5EF4-FFF2-40B4-BE49-F238E27FC236}">
                        <a16:creationId xmlns:a16="http://schemas.microsoft.com/office/drawing/2014/main" id="{C6FEC3F0-7857-66AA-7C0C-364537BD47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344" y="960"/>
                    <a:ext cx="288" cy="864"/>
                  </a:xfrm>
                  <a:custGeom>
                    <a:avLst/>
                    <a:gdLst>
                      <a:gd name="T0" fmla="*/ 0 w 1482"/>
                      <a:gd name="T1" fmla="*/ 0 h 3936"/>
                      <a:gd name="T2" fmla="*/ 0 w 1482"/>
                      <a:gd name="T3" fmla="*/ 0 h 3936"/>
                      <a:gd name="T4" fmla="*/ 0 w 1482"/>
                      <a:gd name="T5" fmla="*/ 0 h 3936"/>
                      <a:gd name="T6" fmla="*/ 0 w 1482"/>
                      <a:gd name="T7" fmla="*/ 0 h 3936"/>
                      <a:gd name="T8" fmla="*/ 0 w 1482"/>
                      <a:gd name="T9" fmla="*/ 0 h 3936"/>
                      <a:gd name="T10" fmla="*/ 0 w 1482"/>
                      <a:gd name="T11" fmla="*/ 0 h 3936"/>
                      <a:gd name="T12" fmla="*/ 0 w 1482"/>
                      <a:gd name="T13" fmla="*/ 0 h 3936"/>
                      <a:gd name="T14" fmla="*/ 0 w 1482"/>
                      <a:gd name="T15" fmla="*/ 0 h 3936"/>
                      <a:gd name="T16" fmla="*/ 0 w 1482"/>
                      <a:gd name="T17" fmla="*/ 0 h 3936"/>
                      <a:gd name="T18" fmla="*/ 0 w 1482"/>
                      <a:gd name="T19" fmla="*/ 0 h 3936"/>
                      <a:gd name="T20" fmla="*/ 0 w 1482"/>
                      <a:gd name="T21" fmla="*/ 0 h 3936"/>
                      <a:gd name="T22" fmla="*/ 0 w 1482"/>
                      <a:gd name="T23" fmla="*/ 0 h 3936"/>
                      <a:gd name="T24" fmla="*/ 0 w 1482"/>
                      <a:gd name="T25" fmla="*/ 0 h 3936"/>
                      <a:gd name="T26" fmla="*/ 0 w 1482"/>
                      <a:gd name="T27" fmla="*/ 0 h 3936"/>
                      <a:gd name="T28" fmla="*/ 0 w 1482"/>
                      <a:gd name="T29" fmla="*/ 0 h 3936"/>
                      <a:gd name="T30" fmla="*/ 0 w 1482"/>
                      <a:gd name="T31" fmla="*/ 0 h 3936"/>
                      <a:gd name="T32" fmla="*/ 0 w 1482"/>
                      <a:gd name="T33" fmla="*/ 0 h 3936"/>
                      <a:gd name="T34" fmla="*/ 0 w 1482"/>
                      <a:gd name="T35" fmla="*/ 0 h 3936"/>
                      <a:gd name="T36" fmla="*/ 0 w 1482"/>
                      <a:gd name="T37" fmla="*/ 0 h 3936"/>
                      <a:gd name="T38" fmla="*/ 0 w 1482"/>
                      <a:gd name="T39" fmla="*/ 0 h 3936"/>
                      <a:gd name="T40" fmla="*/ 0 w 1482"/>
                      <a:gd name="T41" fmla="*/ 0 h 3936"/>
                      <a:gd name="T42" fmla="*/ 0 w 1482"/>
                      <a:gd name="T43" fmla="*/ 0 h 3936"/>
                      <a:gd name="T44" fmla="*/ 0 w 1482"/>
                      <a:gd name="T45" fmla="*/ 0 h 3936"/>
                      <a:gd name="T46" fmla="*/ 0 w 1482"/>
                      <a:gd name="T47" fmla="*/ 0 h 3936"/>
                      <a:gd name="T48" fmla="*/ 0 w 1482"/>
                      <a:gd name="T49" fmla="*/ 0 h 3936"/>
                      <a:gd name="T50" fmla="*/ 0 w 1482"/>
                      <a:gd name="T51" fmla="*/ 0 h 3936"/>
                      <a:gd name="T52" fmla="*/ 0 w 1482"/>
                      <a:gd name="T53" fmla="*/ 0 h 3936"/>
                      <a:gd name="T54" fmla="*/ 0 w 1482"/>
                      <a:gd name="T55" fmla="*/ 0 h 3936"/>
                      <a:gd name="T56" fmla="*/ 0 w 1482"/>
                      <a:gd name="T57" fmla="*/ 0 h 3936"/>
                      <a:gd name="T58" fmla="*/ 0 w 1482"/>
                      <a:gd name="T59" fmla="*/ 0 h 3936"/>
                      <a:gd name="T60" fmla="*/ 0 w 1482"/>
                      <a:gd name="T61" fmla="*/ 0 h 3936"/>
                      <a:gd name="T62" fmla="*/ 0 w 1482"/>
                      <a:gd name="T63" fmla="*/ 0 h 3936"/>
                      <a:gd name="T64" fmla="*/ 0 w 1482"/>
                      <a:gd name="T65" fmla="*/ 0 h 39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0" t="0" r="r" b="b"/>
                    <a:pathLst>
                      <a:path w="1482" h="3936">
                        <a:moveTo>
                          <a:pt x="368" y="3904"/>
                        </a:moveTo>
                        <a:cubicBezTo>
                          <a:pt x="448" y="3936"/>
                          <a:pt x="592" y="3800"/>
                          <a:pt x="704" y="3712"/>
                        </a:cubicBezTo>
                        <a:cubicBezTo>
                          <a:pt x="816" y="3624"/>
                          <a:pt x="927" y="3487"/>
                          <a:pt x="1040" y="3376"/>
                        </a:cubicBezTo>
                        <a:cubicBezTo>
                          <a:pt x="1153" y="3265"/>
                          <a:pt x="1316" y="3128"/>
                          <a:pt x="1380" y="3048"/>
                        </a:cubicBezTo>
                        <a:cubicBezTo>
                          <a:pt x="1444" y="2968"/>
                          <a:pt x="1433" y="2953"/>
                          <a:pt x="1424" y="2896"/>
                        </a:cubicBezTo>
                        <a:cubicBezTo>
                          <a:pt x="1415" y="2839"/>
                          <a:pt x="1384" y="2832"/>
                          <a:pt x="1328" y="2704"/>
                        </a:cubicBezTo>
                        <a:cubicBezTo>
                          <a:pt x="1272" y="2576"/>
                          <a:pt x="1139" y="2283"/>
                          <a:pt x="1088" y="2128"/>
                        </a:cubicBezTo>
                        <a:cubicBezTo>
                          <a:pt x="1037" y="1973"/>
                          <a:pt x="1015" y="1854"/>
                          <a:pt x="1023" y="1774"/>
                        </a:cubicBezTo>
                        <a:cubicBezTo>
                          <a:pt x="1031" y="1694"/>
                          <a:pt x="1085" y="1725"/>
                          <a:pt x="1136" y="1648"/>
                        </a:cubicBezTo>
                        <a:cubicBezTo>
                          <a:pt x="1187" y="1571"/>
                          <a:pt x="1280" y="1400"/>
                          <a:pt x="1328" y="1312"/>
                        </a:cubicBezTo>
                        <a:cubicBezTo>
                          <a:pt x="1376" y="1224"/>
                          <a:pt x="1400" y="1224"/>
                          <a:pt x="1424" y="1120"/>
                        </a:cubicBezTo>
                        <a:cubicBezTo>
                          <a:pt x="1448" y="1016"/>
                          <a:pt x="1482" y="788"/>
                          <a:pt x="1472" y="688"/>
                        </a:cubicBezTo>
                        <a:cubicBezTo>
                          <a:pt x="1462" y="588"/>
                          <a:pt x="1406" y="558"/>
                          <a:pt x="1364" y="517"/>
                        </a:cubicBezTo>
                        <a:cubicBezTo>
                          <a:pt x="1322" y="476"/>
                          <a:pt x="1256" y="470"/>
                          <a:pt x="1218" y="443"/>
                        </a:cubicBezTo>
                        <a:cubicBezTo>
                          <a:pt x="1180" y="416"/>
                          <a:pt x="1174" y="391"/>
                          <a:pt x="1136" y="352"/>
                        </a:cubicBezTo>
                        <a:cubicBezTo>
                          <a:pt x="1098" y="313"/>
                          <a:pt x="1040" y="232"/>
                          <a:pt x="992" y="208"/>
                        </a:cubicBezTo>
                        <a:cubicBezTo>
                          <a:pt x="944" y="184"/>
                          <a:pt x="888" y="216"/>
                          <a:pt x="848" y="208"/>
                        </a:cubicBezTo>
                        <a:cubicBezTo>
                          <a:pt x="808" y="200"/>
                          <a:pt x="800" y="192"/>
                          <a:pt x="752" y="160"/>
                        </a:cubicBezTo>
                        <a:cubicBezTo>
                          <a:pt x="704" y="128"/>
                          <a:pt x="632" y="32"/>
                          <a:pt x="560" y="16"/>
                        </a:cubicBezTo>
                        <a:cubicBezTo>
                          <a:pt x="488" y="0"/>
                          <a:pt x="376" y="32"/>
                          <a:pt x="320" y="64"/>
                        </a:cubicBezTo>
                        <a:cubicBezTo>
                          <a:pt x="264" y="96"/>
                          <a:pt x="232" y="144"/>
                          <a:pt x="224" y="208"/>
                        </a:cubicBezTo>
                        <a:cubicBezTo>
                          <a:pt x="216" y="272"/>
                          <a:pt x="280" y="392"/>
                          <a:pt x="272" y="448"/>
                        </a:cubicBezTo>
                        <a:cubicBezTo>
                          <a:pt x="264" y="504"/>
                          <a:pt x="200" y="488"/>
                          <a:pt x="176" y="544"/>
                        </a:cubicBezTo>
                        <a:cubicBezTo>
                          <a:pt x="152" y="600"/>
                          <a:pt x="152" y="728"/>
                          <a:pt x="128" y="784"/>
                        </a:cubicBezTo>
                        <a:cubicBezTo>
                          <a:pt x="104" y="840"/>
                          <a:pt x="48" y="840"/>
                          <a:pt x="32" y="880"/>
                        </a:cubicBezTo>
                        <a:cubicBezTo>
                          <a:pt x="16" y="920"/>
                          <a:pt x="0" y="952"/>
                          <a:pt x="32" y="1024"/>
                        </a:cubicBezTo>
                        <a:cubicBezTo>
                          <a:pt x="64" y="1096"/>
                          <a:pt x="152" y="1232"/>
                          <a:pt x="224" y="1312"/>
                        </a:cubicBezTo>
                        <a:cubicBezTo>
                          <a:pt x="296" y="1392"/>
                          <a:pt x="432" y="1432"/>
                          <a:pt x="464" y="1504"/>
                        </a:cubicBezTo>
                        <a:cubicBezTo>
                          <a:pt x="496" y="1576"/>
                          <a:pt x="456" y="1584"/>
                          <a:pt x="416" y="1744"/>
                        </a:cubicBezTo>
                        <a:cubicBezTo>
                          <a:pt x="376" y="1904"/>
                          <a:pt x="264" y="2256"/>
                          <a:pt x="224" y="2464"/>
                        </a:cubicBezTo>
                        <a:cubicBezTo>
                          <a:pt x="184" y="2672"/>
                          <a:pt x="176" y="2816"/>
                          <a:pt x="176" y="2992"/>
                        </a:cubicBezTo>
                        <a:cubicBezTo>
                          <a:pt x="176" y="3168"/>
                          <a:pt x="192" y="3368"/>
                          <a:pt x="224" y="3520"/>
                        </a:cubicBezTo>
                        <a:cubicBezTo>
                          <a:pt x="256" y="3672"/>
                          <a:pt x="288" y="3872"/>
                          <a:pt x="368" y="390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0" name="Freeform 1533">
                    <a:extLst>
                      <a:ext uri="{FF2B5EF4-FFF2-40B4-BE49-F238E27FC236}">
                        <a16:creationId xmlns:a16="http://schemas.microsoft.com/office/drawing/2014/main" id="{A6883CC9-7888-0336-6449-260866700E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235" y="1245"/>
                    <a:ext cx="100" cy="98"/>
                  </a:xfrm>
                  <a:custGeom>
                    <a:avLst/>
                    <a:gdLst>
                      <a:gd name="T0" fmla="*/ 0 w 513"/>
                      <a:gd name="T1" fmla="*/ 0 h 445"/>
                      <a:gd name="T2" fmla="*/ 0 w 513"/>
                      <a:gd name="T3" fmla="*/ 0 h 445"/>
                      <a:gd name="T4" fmla="*/ 0 w 513"/>
                      <a:gd name="T5" fmla="*/ 0 h 445"/>
                      <a:gd name="T6" fmla="*/ 0 w 513"/>
                      <a:gd name="T7" fmla="*/ 0 h 445"/>
                      <a:gd name="T8" fmla="*/ 0 w 513"/>
                      <a:gd name="T9" fmla="*/ 0 h 445"/>
                      <a:gd name="T10" fmla="*/ 0 w 513"/>
                      <a:gd name="T11" fmla="*/ 0 h 445"/>
                      <a:gd name="T12" fmla="*/ 0 w 513"/>
                      <a:gd name="T13" fmla="*/ 0 h 445"/>
                      <a:gd name="T14" fmla="*/ 0 w 513"/>
                      <a:gd name="T15" fmla="*/ 0 h 445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513" h="445">
                        <a:moveTo>
                          <a:pt x="513" y="293"/>
                        </a:moveTo>
                        <a:cubicBezTo>
                          <a:pt x="485" y="217"/>
                          <a:pt x="457" y="141"/>
                          <a:pt x="417" y="101"/>
                        </a:cubicBezTo>
                        <a:cubicBezTo>
                          <a:pt x="377" y="61"/>
                          <a:pt x="335" y="65"/>
                          <a:pt x="273" y="53"/>
                        </a:cubicBezTo>
                        <a:cubicBezTo>
                          <a:pt x="211" y="41"/>
                          <a:pt x="84" y="0"/>
                          <a:pt x="42" y="30"/>
                        </a:cubicBezTo>
                        <a:cubicBezTo>
                          <a:pt x="0" y="60"/>
                          <a:pt x="4" y="173"/>
                          <a:pt x="18" y="233"/>
                        </a:cubicBezTo>
                        <a:cubicBezTo>
                          <a:pt x="32" y="293"/>
                          <a:pt x="87" y="355"/>
                          <a:pt x="129" y="389"/>
                        </a:cubicBezTo>
                        <a:cubicBezTo>
                          <a:pt x="171" y="423"/>
                          <a:pt x="209" y="445"/>
                          <a:pt x="273" y="437"/>
                        </a:cubicBezTo>
                        <a:cubicBezTo>
                          <a:pt x="337" y="429"/>
                          <a:pt x="425" y="385"/>
                          <a:pt x="513" y="34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1" name="Freeform 1534">
                    <a:extLst>
                      <a:ext uri="{FF2B5EF4-FFF2-40B4-BE49-F238E27FC236}">
                        <a16:creationId xmlns:a16="http://schemas.microsoft.com/office/drawing/2014/main" id="{AA85DFB4-8B18-2297-E760-03243659EA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195" y="1169"/>
                    <a:ext cx="98" cy="105"/>
                  </a:xfrm>
                  <a:custGeom>
                    <a:avLst/>
                    <a:gdLst>
                      <a:gd name="T0" fmla="*/ 0 w 505"/>
                      <a:gd name="T1" fmla="*/ 0 h 479"/>
                      <a:gd name="T2" fmla="*/ 0 w 505"/>
                      <a:gd name="T3" fmla="*/ 0 h 479"/>
                      <a:gd name="T4" fmla="*/ 0 w 505"/>
                      <a:gd name="T5" fmla="*/ 0 h 479"/>
                      <a:gd name="T6" fmla="*/ 0 w 505"/>
                      <a:gd name="T7" fmla="*/ 0 h 479"/>
                      <a:gd name="T8" fmla="*/ 0 w 505"/>
                      <a:gd name="T9" fmla="*/ 0 h 479"/>
                      <a:gd name="T10" fmla="*/ 0 w 505"/>
                      <a:gd name="T11" fmla="*/ 0 h 479"/>
                      <a:gd name="T12" fmla="*/ 0 w 505"/>
                      <a:gd name="T13" fmla="*/ 0 h 479"/>
                      <a:gd name="T14" fmla="*/ 0 w 505"/>
                      <a:gd name="T15" fmla="*/ 0 h 47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505" h="479">
                        <a:moveTo>
                          <a:pt x="488" y="303"/>
                        </a:moveTo>
                        <a:cubicBezTo>
                          <a:pt x="505" y="255"/>
                          <a:pt x="496" y="204"/>
                          <a:pt x="448" y="156"/>
                        </a:cubicBezTo>
                        <a:cubicBezTo>
                          <a:pt x="400" y="108"/>
                          <a:pt x="265" y="30"/>
                          <a:pt x="200" y="15"/>
                        </a:cubicBezTo>
                        <a:cubicBezTo>
                          <a:pt x="135" y="0"/>
                          <a:pt x="88" y="23"/>
                          <a:pt x="56" y="63"/>
                        </a:cubicBezTo>
                        <a:cubicBezTo>
                          <a:pt x="24" y="103"/>
                          <a:pt x="0" y="191"/>
                          <a:pt x="8" y="255"/>
                        </a:cubicBezTo>
                        <a:cubicBezTo>
                          <a:pt x="16" y="319"/>
                          <a:pt x="48" y="415"/>
                          <a:pt x="104" y="447"/>
                        </a:cubicBezTo>
                        <a:cubicBezTo>
                          <a:pt x="160" y="479"/>
                          <a:pt x="280" y="471"/>
                          <a:pt x="344" y="447"/>
                        </a:cubicBezTo>
                        <a:cubicBezTo>
                          <a:pt x="408" y="423"/>
                          <a:pt x="480" y="367"/>
                          <a:pt x="488" y="30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2" name="Freeform 1535">
                    <a:extLst>
                      <a:ext uri="{FF2B5EF4-FFF2-40B4-BE49-F238E27FC236}">
                        <a16:creationId xmlns:a16="http://schemas.microsoft.com/office/drawing/2014/main" id="{46A09FF6-CE3E-419C-0C41-634C9A6034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193" y="1131"/>
                    <a:ext cx="85" cy="65"/>
                  </a:xfrm>
                  <a:custGeom>
                    <a:avLst/>
                    <a:gdLst>
                      <a:gd name="T0" fmla="*/ 0 w 440"/>
                      <a:gd name="T1" fmla="*/ 0 h 296"/>
                      <a:gd name="T2" fmla="*/ 0 w 440"/>
                      <a:gd name="T3" fmla="*/ 0 h 296"/>
                      <a:gd name="T4" fmla="*/ 0 w 440"/>
                      <a:gd name="T5" fmla="*/ 0 h 296"/>
                      <a:gd name="T6" fmla="*/ 0 w 440"/>
                      <a:gd name="T7" fmla="*/ 0 h 296"/>
                      <a:gd name="T8" fmla="*/ 0 w 440"/>
                      <a:gd name="T9" fmla="*/ 0 h 29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40" h="296">
                        <a:moveTo>
                          <a:pt x="384" y="0"/>
                        </a:moveTo>
                        <a:cubicBezTo>
                          <a:pt x="412" y="72"/>
                          <a:pt x="440" y="144"/>
                          <a:pt x="432" y="192"/>
                        </a:cubicBezTo>
                        <a:cubicBezTo>
                          <a:pt x="424" y="240"/>
                          <a:pt x="376" y="280"/>
                          <a:pt x="336" y="288"/>
                        </a:cubicBezTo>
                        <a:cubicBezTo>
                          <a:pt x="296" y="296"/>
                          <a:pt x="248" y="264"/>
                          <a:pt x="192" y="240"/>
                        </a:cubicBezTo>
                        <a:cubicBezTo>
                          <a:pt x="136" y="216"/>
                          <a:pt x="68" y="180"/>
                          <a:pt x="0" y="14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3" name="Freeform 1536">
                    <a:extLst>
                      <a:ext uri="{FF2B5EF4-FFF2-40B4-BE49-F238E27FC236}">
                        <a16:creationId xmlns:a16="http://schemas.microsoft.com/office/drawing/2014/main" id="{D472DC86-2CBF-9783-4CC3-26426A4E57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302" y="1082"/>
                    <a:ext cx="133" cy="163"/>
                  </a:xfrm>
                  <a:custGeom>
                    <a:avLst/>
                    <a:gdLst>
                      <a:gd name="T0" fmla="*/ 0 w 684"/>
                      <a:gd name="T1" fmla="*/ 0 h 746"/>
                      <a:gd name="T2" fmla="*/ 0 w 684"/>
                      <a:gd name="T3" fmla="*/ 0 h 746"/>
                      <a:gd name="T4" fmla="*/ 0 w 684"/>
                      <a:gd name="T5" fmla="*/ 0 h 746"/>
                      <a:gd name="T6" fmla="*/ 0 w 684"/>
                      <a:gd name="T7" fmla="*/ 0 h 746"/>
                      <a:gd name="T8" fmla="*/ 0 w 684"/>
                      <a:gd name="T9" fmla="*/ 0 h 746"/>
                      <a:gd name="T10" fmla="*/ 0 w 684"/>
                      <a:gd name="T11" fmla="*/ 0 h 746"/>
                      <a:gd name="T12" fmla="*/ 0 w 684"/>
                      <a:gd name="T13" fmla="*/ 0 h 746"/>
                      <a:gd name="T14" fmla="*/ 0 w 684"/>
                      <a:gd name="T15" fmla="*/ 0 h 746"/>
                      <a:gd name="T16" fmla="*/ 0 w 684"/>
                      <a:gd name="T17" fmla="*/ 0 h 746"/>
                      <a:gd name="T18" fmla="*/ 0 w 684"/>
                      <a:gd name="T19" fmla="*/ 0 h 746"/>
                      <a:gd name="T20" fmla="*/ 0 w 684"/>
                      <a:gd name="T21" fmla="*/ 0 h 74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684" h="746">
                        <a:moveTo>
                          <a:pt x="368" y="746"/>
                        </a:moveTo>
                        <a:cubicBezTo>
                          <a:pt x="288" y="722"/>
                          <a:pt x="208" y="698"/>
                          <a:pt x="176" y="650"/>
                        </a:cubicBezTo>
                        <a:cubicBezTo>
                          <a:pt x="144" y="602"/>
                          <a:pt x="144" y="514"/>
                          <a:pt x="176" y="458"/>
                        </a:cubicBezTo>
                        <a:cubicBezTo>
                          <a:pt x="208" y="402"/>
                          <a:pt x="360" y="346"/>
                          <a:pt x="368" y="314"/>
                        </a:cubicBezTo>
                        <a:cubicBezTo>
                          <a:pt x="376" y="282"/>
                          <a:pt x="280" y="282"/>
                          <a:pt x="224" y="266"/>
                        </a:cubicBezTo>
                        <a:cubicBezTo>
                          <a:pt x="168" y="250"/>
                          <a:pt x="64" y="242"/>
                          <a:pt x="32" y="218"/>
                        </a:cubicBezTo>
                        <a:cubicBezTo>
                          <a:pt x="0" y="194"/>
                          <a:pt x="16" y="154"/>
                          <a:pt x="32" y="122"/>
                        </a:cubicBezTo>
                        <a:cubicBezTo>
                          <a:pt x="48" y="90"/>
                          <a:pt x="83" y="45"/>
                          <a:pt x="128" y="26"/>
                        </a:cubicBezTo>
                        <a:cubicBezTo>
                          <a:pt x="173" y="7"/>
                          <a:pt x="240" y="0"/>
                          <a:pt x="302" y="6"/>
                        </a:cubicBezTo>
                        <a:cubicBezTo>
                          <a:pt x="364" y="12"/>
                          <a:pt x="433" y="55"/>
                          <a:pt x="497" y="63"/>
                        </a:cubicBezTo>
                        <a:cubicBezTo>
                          <a:pt x="561" y="71"/>
                          <a:pt x="645" y="56"/>
                          <a:pt x="684" y="5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4" name="Freeform 1537">
                    <a:extLst>
                      <a:ext uri="{FF2B5EF4-FFF2-40B4-BE49-F238E27FC236}">
                        <a16:creationId xmlns:a16="http://schemas.microsoft.com/office/drawing/2014/main" id="{618212AA-2E1B-8F03-9A3A-5CBA78C1E5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33" y="1586"/>
                    <a:ext cx="8" cy="14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5" name="Freeform 1538">
                    <a:extLst>
                      <a:ext uri="{FF2B5EF4-FFF2-40B4-BE49-F238E27FC236}">
                        <a16:creationId xmlns:a16="http://schemas.microsoft.com/office/drawing/2014/main" id="{29B4B79B-2D62-D92B-DDA9-50F2512E5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84" y="1571"/>
                    <a:ext cx="2" cy="20"/>
                  </a:xfrm>
                  <a:custGeom>
                    <a:avLst/>
                    <a:gdLst>
                      <a:gd name="T0" fmla="*/ 0 w 14"/>
                      <a:gd name="T1" fmla="*/ 0 h 92"/>
                      <a:gd name="T2" fmla="*/ 0 w 14"/>
                      <a:gd name="T3" fmla="*/ 0 h 9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92">
                        <a:moveTo>
                          <a:pt x="14" y="92"/>
                        </a:moveTo>
                        <a:cubicBezTo>
                          <a:pt x="12" y="77"/>
                          <a:pt x="3" y="19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6" name="Freeform 1539">
                    <a:extLst>
                      <a:ext uri="{FF2B5EF4-FFF2-40B4-BE49-F238E27FC236}">
                        <a16:creationId xmlns:a16="http://schemas.microsoft.com/office/drawing/2014/main" id="{961DF17D-B47F-E87F-ABE3-8BAB4F9EE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52" y="1420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7" name="Freeform 1540">
                    <a:extLst>
                      <a:ext uri="{FF2B5EF4-FFF2-40B4-BE49-F238E27FC236}">
                        <a16:creationId xmlns:a16="http://schemas.microsoft.com/office/drawing/2014/main" id="{D850361F-CB79-1031-431D-EF201B5AAF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42" y="1555"/>
                    <a:ext cx="2" cy="22"/>
                  </a:xfrm>
                  <a:custGeom>
                    <a:avLst/>
                    <a:gdLst>
                      <a:gd name="T0" fmla="*/ 0 w 14"/>
                      <a:gd name="T1" fmla="*/ 0 h 102"/>
                      <a:gd name="T2" fmla="*/ 0 w 14"/>
                      <a:gd name="T3" fmla="*/ 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0" y="102"/>
                        </a:moveTo>
                        <a:cubicBezTo>
                          <a:pt x="2" y="85"/>
                          <a:pt x="11" y="21"/>
                          <a:pt x="1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8" name="Freeform 1541">
                    <a:extLst>
                      <a:ext uri="{FF2B5EF4-FFF2-40B4-BE49-F238E27FC236}">
                        <a16:creationId xmlns:a16="http://schemas.microsoft.com/office/drawing/2014/main" id="{AC0F690A-A8AB-17E3-AD5A-C9DB7DF84F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67" y="1351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79" name="Freeform 1542">
                    <a:extLst>
                      <a:ext uri="{FF2B5EF4-FFF2-40B4-BE49-F238E27FC236}">
                        <a16:creationId xmlns:a16="http://schemas.microsoft.com/office/drawing/2014/main" id="{9B0AF8C5-0C14-373E-C17E-0BB89D6AD4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15" y="1502"/>
                    <a:ext cx="6" cy="17"/>
                  </a:xfrm>
                  <a:custGeom>
                    <a:avLst/>
                    <a:gdLst>
                      <a:gd name="T0" fmla="*/ 0 w 30"/>
                      <a:gd name="T1" fmla="*/ 0 h 78"/>
                      <a:gd name="T2" fmla="*/ 0 w 30"/>
                      <a:gd name="T3" fmla="*/ 0 h 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0" h="78">
                        <a:moveTo>
                          <a:pt x="30" y="78"/>
                        </a:moveTo>
                        <a:cubicBezTo>
                          <a:pt x="25" y="65"/>
                          <a:pt x="6" y="16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0" name="Freeform 1543">
                    <a:extLst>
                      <a:ext uri="{FF2B5EF4-FFF2-40B4-BE49-F238E27FC236}">
                        <a16:creationId xmlns:a16="http://schemas.microsoft.com/office/drawing/2014/main" id="{3A3BE169-91FA-632F-81D5-D556C9AF85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94" y="1546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1" name="Freeform 1544">
                    <a:extLst>
                      <a:ext uri="{FF2B5EF4-FFF2-40B4-BE49-F238E27FC236}">
                        <a16:creationId xmlns:a16="http://schemas.microsoft.com/office/drawing/2014/main" id="{EAEA1951-2848-0069-F41B-F7E20FCF7E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50" y="1653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2" name="Freeform 1545">
                    <a:extLst>
                      <a:ext uri="{FF2B5EF4-FFF2-40B4-BE49-F238E27FC236}">
                        <a16:creationId xmlns:a16="http://schemas.microsoft.com/office/drawing/2014/main" id="{EBA0B227-ED2D-9B7B-9569-140D719912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63" y="1474"/>
                    <a:ext cx="5" cy="17"/>
                  </a:xfrm>
                  <a:custGeom>
                    <a:avLst/>
                    <a:gdLst>
                      <a:gd name="T0" fmla="*/ 0 w 29"/>
                      <a:gd name="T1" fmla="*/ 0 h 73"/>
                      <a:gd name="T2" fmla="*/ 0 w 29"/>
                      <a:gd name="T3" fmla="*/ 0 h 7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9" h="73">
                        <a:moveTo>
                          <a:pt x="29" y="73"/>
                        </a:moveTo>
                        <a:cubicBezTo>
                          <a:pt x="24" y="61"/>
                          <a:pt x="6" y="15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3" name="Freeform 1546">
                    <a:extLst>
                      <a:ext uri="{FF2B5EF4-FFF2-40B4-BE49-F238E27FC236}">
                        <a16:creationId xmlns:a16="http://schemas.microsoft.com/office/drawing/2014/main" id="{F62D5B7D-C833-B46C-BEF7-3F1D79B621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08" y="1508"/>
                    <a:ext cx="3" cy="16"/>
                  </a:xfrm>
                  <a:custGeom>
                    <a:avLst/>
                    <a:gdLst>
                      <a:gd name="T0" fmla="*/ 0 w 17"/>
                      <a:gd name="T1" fmla="*/ 0 h 74"/>
                      <a:gd name="T2" fmla="*/ 0 w 17"/>
                      <a:gd name="T3" fmla="*/ 0 h 74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74">
                        <a:moveTo>
                          <a:pt x="17" y="74"/>
                        </a:moveTo>
                        <a:cubicBezTo>
                          <a:pt x="14" y="62"/>
                          <a:pt x="4" y="15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4" name="Freeform 1547">
                    <a:extLst>
                      <a:ext uri="{FF2B5EF4-FFF2-40B4-BE49-F238E27FC236}">
                        <a16:creationId xmlns:a16="http://schemas.microsoft.com/office/drawing/2014/main" id="{2704211A-E012-2C17-8895-621B41318A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13" y="1435"/>
                    <a:ext cx="1" cy="18"/>
                  </a:xfrm>
                  <a:custGeom>
                    <a:avLst/>
                    <a:gdLst>
                      <a:gd name="T0" fmla="*/ 0 w 3"/>
                      <a:gd name="T1" fmla="*/ 0 h 81"/>
                      <a:gd name="T2" fmla="*/ 0 w 3"/>
                      <a:gd name="T3" fmla="*/ 0 h 8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81">
                        <a:moveTo>
                          <a:pt x="3" y="81"/>
                        </a:moveTo>
                        <a:cubicBezTo>
                          <a:pt x="3" y="68"/>
                          <a:pt x="1" y="17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5" name="Freeform 1548">
                    <a:extLst>
                      <a:ext uri="{FF2B5EF4-FFF2-40B4-BE49-F238E27FC236}">
                        <a16:creationId xmlns:a16="http://schemas.microsoft.com/office/drawing/2014/main" id="{F3766F99-1D45-C38F-EA6B-5006CC0176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64" y="1422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86" name="Freeform 1549">
                    <a:extLst>
                      <a:ext uri="{FF2B5EF4-FFF2-40B4-BE49-F238E27FC236}">
                        <a16:creationId xmlns:a16="http://schemas.microsoft.com/office/drawing/2014/main" id="{A18A1416-B4BA-EAA8-6D1B-E917CB331E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13" y="1316"/>
                    <a:ext cx="8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866" name="Group 1550">
                  <a:extLst>
                    <a:ext uri="{FF2B5EF4-FFF2-40B4-BE49-F238E27FC236}">
                      <a16:creationId xmlns:a16="http://schemas.microsoft.com/office/drawing/2014/main" id="{E1E3D533-007C-189D-4383-9DDFBDD8F4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91" y="1296"/>
                  <a:ext cx="341" cy="456"/>
                  <a:chOff x="1291" y="1230"/>
                  <a:chExt cx="236" cy="522"/>
                </a:xfrm>
              </p:grpSpPr>
              <p:sp>
                <p:nvSpPr>
                  <p:cNvPr id="26867" name="Freeform 1551" descr="Wide upward diagonal">
                    <a:extLst>
                      <a:ext uri="{FF2B5EF4-FFF2-40B4-BE49-F238E27FC236}">
                        <a16:creationId xmlns:a16="http://schemas.microsoft.com/office/drawing/2014/main" id="{D9632D9D-AA4E-695E-0A13-2A719B4315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892731">
                    <a:off x="1291" y="1230"/>
                    <a:ext cx="236" cy="522"/>
                  </a:xfrm>
                  <a:custGeom>
                    <a:avLst/>
                    <a:gdLst>
                      <a:gd name="T0" fmla="*/ 222 w 236"/>
                      <a:gd name="T1" fmla="*/ 28 h 522"/>
                      <a:gd name="T2" fmla="*/ 149 w 236"/>
                      <a:gd name="T3" fmla="*/ 82 h 522"/>
                      <a:gd name="T4" fmla="*/ 114 w 236"/>
                      <a:gd name="T5" fmla="*/ 80 h 522"/>
                      <a:gd name="T6" fmla="*/ 78 w 236"/>
                      <a:gd name="T7" fmla="*/ 79 h 522"/>
                      <a:gd name="T8" fmla="*/ 42 w 236"/>
                      <a:gd name="T9" fmla="*/ 106 h 522"/>
                      <a:gd name="T10" fmla="*/ 37 w 236"/>
                      <a:gd name="T11" fmla="*/ 244 h 522"/>
                      <a:gd name="T12" fmla="*/ 31 w 236"/>
                      <a:gd name="T13" fmla="*/ 384 h 522"/>
                      <a:gd name="T14" fmla="*/ 4 w 236"/>
                      <a:gd name="T15" fmla="*/ 438 h 522"/>
                      <a:gd name="T16" fmla="*/ 53 w 236"/>
                      <a:gd name="T17" fmla="*/ 486 h 522"/>
                      <a:gd name="T18" fmla="*/ 134 w 236"/>
                      <a:gd name="T19" fmla="*/ 511 h 522"/>
                      <a:gd name="T20" fmla="*/ 207 w 236"/>
                      <a:gd name="T21" fmla="*/ 419 h 522"/>
                      <a:gd name="T22" fmla="*/ 232 w 236"/>
                      <a:gd name="T23" fmla="*/ 252 h 522"/>
                      <a:gd name="T24" fmla="*/ 222 w 236"/>
                      <a:gd name="T25" fmla="*/ 28 h 52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0" t="0" r="r" b="b"/>
                    <a:pathLst>
                      <a:path w="236" h="522">
                        <a:moveTo>
                          <a:pt x="222" y="28"/>
                        </a:moveTo>
                        <a:cubicBezTo>
                          <a:pt x="208" y="0"/>
                          <a:pt x="168" y="72"/>
                          <a:pt x="149" y="82"/>
                        </a:cubicBezTo>
                        <a:cubicBezTo>
                          <a:pt x="131" y="90"/>
                          <a:pt x="125" y="81"/>
                          <a:pt x="114" y="80"/>
                        </a:cubicBezTo>
                        <a:cubicBezTo>
                          <a:pt x="102" y="80"/>
                          <a:pt x="90" y="74"/>
                          <a:pt x="78" y="79"/>
                        </a:cubicBezTo>
                        <a:cubicBezTo>
                          <a:pt x="66" y="82"/>
                          <a:pt x="48" y="78"/>
                          <a:pt x="42" y="106"/>
                        </a:cubicBezTo>
                        <a:cubicBezTo>
                          <a:pt x="35" y="133"/>
                          <a:pt x="39" y="198"/>
                          <a:pt x="37" y="244"/>
                        </a:cubicBezTo>
                        <a:cubicBezTo>
                          <a:pt x="35" y="291"/>
                          <a:pt x="37" y="352"/>
                          <a:pt x="31" y="384"/>
                        </a:cubicBezTo>
                        <a:cubicBezTo>
                          <a:pt x="25" y="416"/>
                          <a:pt x="0" y="421"/>
                          <a:pt x="4" y="438"/>
                        </a:cubicBezTo>
                        <a:cubicBezTo>
                          <a:pt x="8" y="455"/>
                          <a:pt x="31" y="474"/>
                          <a:pt x="53" y="486"/>
                        </a:cubicBezTo>
                        <a:cubicBezTo>
                          <a:pt x="75" y="498"/>
                          <a:pt x="108" y="522"/>
                          <a:pt x="134" y="511"/>
                        </a:cubicBezTo>
                        <a:cubicBezTo>
                          <a:pt x="160" y="500"/>
                          <a:pt x="191" y="462"/>
                          <a:pt x="207" y="419"/>
                        </a:cubicBezTo>
                        <a:cubicBezTo>
                          <a:pt x="223" y="376"/>
                          <a:pt x="229" y="317"/>
                          <a:pt x="232" y="252"/>
                        </a:cubicBezTo>
                        <a:cubicBezTo>
                          <a:pt x="234" y="187"/>
                          <a:pt x="236" y="57"/>
                          <a:pt x="222" y="28"/>
                        </a:cubicBezTo>
                        <a:close/>
                      </a:path>
                    </a:pathLst>
                  </a:custGeom>
                  <a:pattFill prst="wdUpDiag">
                    <a:fgClr>
                      <a:schemeClr val="bg1"/>
                    </a:fgClr>
                    <a:bgClr>
                      <a:srgbClr val="FF0000"/>
                    </a:bgClr>
                  </a:patt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68" name="Freeform 1552">
                    <a:extLst>
                      <a:ext uri="{FF2B5EF4-FFF2-40B4-BE49-F238E27FC236}">
                        <a16:creationId xmlns:a16="http://schemas.microsoft.com/office/drawing/2014/main" id="{5988D717-C45A-6F5D-5907-0D4FEF092D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758882">
                    <a:off x="1444" y="1313"/>
                    <a:ext cx="21" cy="438"/>
                  </a:xfrm>
                  <a:custGeom>
                    <a:avLst/>
                    <a:gdLst>
                      <a:gd name="T0" fmla="*/ 0 w 56"/>
                      <a:gd name="T1" fmla="*/ 0 h 752"/>
                      <a:gd name="T2" fmla="*/ 0 w 56"/>
                      <a:gd name="T3" fmla="*/ 1 h 752"/>
                      <a:gd name="T4" fmla="*/ 0 w 56"/>
                      <a:gd name="T5" fmla="*/ 2 h 752"/>
                      <a:gd name="T6" fmla="*/ 0 w 56"/>
                      <a:gd name="T7" fmla="*/ 2 h 7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6" h="752">
                        <a:moveTo>
                          <a:pt x="56" y="0"/>
                        </a:moveTo>
                        <a:cubicBezTo>
                          <a:pt x="36" y="40"/>
                          <a:pt x="16" y="80"/>
                          <a:pt x="8" y="192"/>
                        </a:cubicBezTo>
                        <a:cubicBezTo>
                          <a:pt x="0" y="304"/>
                          <a:pt x="0" y="592"/>
                          <a:pt x="8" y="672"/>
                        </a:cubicBezTo>
                        <a:cubicBezTo>
                          <a:pt x="16" y="752"/>
                          <a:pt x="36" y="712"/>
                          <a:pt x="56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6678" name="Freeform 1553" descr="Wide upward diagonal">
                <a:extLst>
                  <a:ext uri="{FF2B5EF4-FFF2-40B4-BE49-F238E27FC236}">
                    <a16:creationId xmlns:a16="http://schemas.microsoft.com/office/drawing/2014/main" id="{FAA06C3E-63AD-497C-73F2-DF72409C7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296"/>
                <a:ext cx="759" cy="1008"/>
              </a:xfrm>
              <a:custGeom>
                <a:avLst/>
                <a:gdLst>
                  <a:gd name="T0" fmla="*/ 0 w 2047"/>
                  <a:gd name="T1" fmla="*/ 1 h 1731"/>
                  <a:gd name="T2" fmla="*/ 0 w 2047"/>
                  <a:gd name="T3" fmla="*/ 2 h 1731"/>
                  <a:gd name="T4" fmla="*/ 0 w 2047"/>
                  <a:gd name="T5" fmla="*/ 3 h 1731"/>
                  <a:gd name="T6" fmla="*/ 0 w 2047"/>
                  <a:gd name="T7" fmla="*/ 3 h 1731"/>
                  <a:gd name="T8" fmla="*/ 0 w 2047"/>
                  <a:gd name="T9" fmla="*/ 3 h 1731"/>
                  <a:gd name="T10" fmla="*/ 0 w 2047"/>
                  <a:gd name="T11" fmla="*/ 5 h 1731"/>
                  <a:gd name="T12" fmla="*/ 0 w 2047"/>
                  <a:gd name="T13" fmla="*/ 5 h 1731"/>
                  <a:gd name="T14" fmla="*/ 0 w 2047"/>
                  <a:gd name="T15" fmla="*/ 3 h 1731"/>
                  <a:gd name="T16" fmla="*/ 0 w 2047"/>
                  <a:gd name="T17" fmla="*/ 3 h 1731"/>
                  <a:gd name="T18" fmla="*/ 0 w 2047"/>
                  <a:gd name="T19" fmla="*/ 2 h 1731"/>
                  <a:gd name="T20" fmla="*/ 0 w 2047"/>
                  <a:gd name="T21" fmla="*/ 2 h 1731"/>
                  <a:gd name="T22" fmla="*/ 0 w 2047"/>
                  <a:gd name="T23" fmla="*/ 2 h 1731"/>
                  <a:gd name="T24" fmla="*/ 0 w 2047"/>
                  <a:gd name="T25" fmla="*/ 1 h 1731"/>
                  <a:gd name="T26" fmla="*/ 0 w 2047"/>
                  <a:gd name="T27" fmla="*/ 1 h 1731"/>
                  <a:gd name="T28" fmla="*/ 0 w 2047"/>
                  <a:gd name="T29" fmla="*/ 1 h 1731"/>
                  <a:gd name="T30" fmla="*/ 0 w 2047"/>
                  <a:gd name="T31" fmla="*/ 1 h 1731"/>
                  <a:gd name="T32" fmla="*/ 0 w 2047"/>
                  <a:gd name="T33" fmla="*/ 1 h 1731"/>
                  <a:gd name="T34" fmla="*/ 0 w 2047"/>
                  <a:gd name="T35" fmla="*/ 1 h 1731"/>
                  <a:gd name="T36" fmla="*/ 0 w 2047"/>
                  <a:gd name="T37" fmla="*/ 1 h 1731"/>
                  <a:gd name="T38" fmla="*/ 0 w 2047"/>
                  <a:gd name="T39" fmla="*/ 1 h 1731"/>
                  <a:gd name="T40" fmla="*/ 0 w 2047"/>
                  <a:gd name="T41" fmla="*/ 1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679" name="Group 1554">
                <a:extLst>
                  <a:ext uri="{FF2B5EF4-FFF2-40B4-BE49-F238E27FC236}">
                    <a16:creationId xmlns:a16="http://schemas.microsoft.com/office/drawing/2014/main" id="{AD45B0FC-A744-0BBA-D999-4FBFF0C122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32" y="2016"/>
                <a:ext cx="1776" cy="1680"/>
                <a:chOff x="432" y="192"/>
                <a:chExt cx="4176" cy="3955"/>
              </a:xfrm>
            </p:grpSpPr>
            <p:sp>
              <p:nvSpPr>
                <p:cNvPr id="26808" name="Freeform 1555">
                  <a:extLst>
                    <a:ext uri="{FF2B5EF4-FFF2-40B4-BE49-F238E27FC236}">
                      <a16:creationId xmlns:a16="http://schemas.microsoft.com/office/drawing/2014/main" id="{CEF88607-6C5D-71BB-0A39-53ECE1BD3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3408"/>
                  <a:ext cx="1622" cy="739"/>
                </a:xfrm>
                <a:custGeom>
                  <a:avLst/>
                  <a:gdLst>
                    <a:gd name="T0" fmla="*/ 550 w 1622"/>
                    <a:gd name="T1" fmla="*/ 200 h 739"/>
                    <a:gd name="T2" fmla="*/ 454 w 1622"/>
                    <a:gd name="T3" fmla="*/ 248 h 739"/>
                    <a:gd name="T4" fmla="*/ 262 w 1622"/>
                    <a:gd name="T5" fmla="*/ 248 h 739"/>
                    <a:gd name="T6" fmla="*/ 118 w 1622"/>
                    <a:gd name="T7" fmla="*/ 296 h 739"/>
                    <a:gd name="T8" fmla="*/ 22 w 1622"/>
                    <a:gd name="T9" fmla="*/ 392 h 739"/>
                    <a:gd name="T10" fmla="*/ 1 w 1622"/>
                    <a:gd name="T11" fmla="*/ 478 h 739"/>
                    <a:gd name="T12" fmla="*/ 28 w 1622"/>
                    <a:gd name="T13" fmla="*/ 543 h 739"/>
                    <a:gd name="T14" fmla="*/ 70 w 1622"/>
                    <a:gd name="T15" fmla="*/ 584 h 739"/>
                    <a:gd name="T16" fmla="*/ 166 w 1622"/>
                    <a:gd name="T17" fmla="*/ 632 h 739"/>
                    <a:gd name="T18" fmla="*/ 237 w 1622"/>
                    <a:gd name="T19" fmla="*/ 640 h 739"/>
                    <a:gd name="T20" fmla="*/ 266 w 1622"/>
                    <a:gd name="T21" fmla="*/ 705 h 739"/>
                    <a:gd name="T22" fmla="*/ 404 w 1622"/>
                    <a:gd name="T23" fmla="*/ 738 h 739"/>
                    <a:gd name="T24" fmla="*/ 525 w 1622"/>
                    <a:gd name="T25" fmla="*/ 713 h 739"/>
                    <a:gd name="T26" fmla="*/ 696 w 1622"/>
                    <a:gd name="T27" fmla="*/ 689 h 739"/>
                    <a:gd name="T28" fmla="*/ 882 w 1622"/>
                    <a:gd name="T29" fmla="*/ 648 h 739"/>
                    <a:gd name="T30" fmla="*/ 1109 w 1622"/>
                    <a:gd name="T31" fmla="*/ 551 h 739"/>
                    <a:gd name="T32" fmla="*/ 1323 w 1622"/>
                    <a:gd name="T33" fmla="*/ 381 h 739"/>
                    <a:gd name="T34" fmla="*/ 1558 w 1622"/>
                    <a:gd name="T35" fmla="*/ 152 h 739"/>
                    <a:gd name="T36" fmla="*/ 1558 w 1622"/>
                    <a:gd name="T37" fmla="*/ 104 h 739"/>
                    <a:gd name="T38" fmla="*/ 1174 w 1622"/>
                    <a:gd name="T39" fmla="*/ 8 h 739"/>
                    <a:gd name="T40" fmla="*/ 790 w 1622"/>
                    <a:gd name="T41" fmla="*/ 152 h 739"/>
                    <a:gd name="T42" fmla="*/ 550 w 1622"/>
                    <a:gd name="T43" fmla="*/ 200 h 73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622" h="739">
                      <a:moveTo>
                        <a:pt x="550" y="200"/>
                      </a:moveTo>
                      <a:cubicBezTo>
                        <a:pt x="494" y="216"/>
                        <a:pt x="502" y="240"/>
                        <a:pt x="454" y="248"/>
                      </a:cubicBezTo>
                      <a:cubicBezTo>
                        <a:pt x="406" y="256"/>
                        <a:pt x="318" y="240"/>
                        <a:pt x="262" y="248"/>
                      </a:cubicBezTo>
                      <a:cubicBezTo>
                        <a:pt x="206" y="256"/>
                        <a:pt x="158" y="272"/>
                        <a:pt x="118" y="296"/>
                      </a:cubicBezTo>
                      <a:cubicBezTo>
                        <a:pt x="78" y="320"/>
                        <a:pt x="41" y="362"/>
                        <a:pt x="22" y="392"/>
                      </a:cubicBezTo>
                      <a:cubicBezTo>
                        <a:pt x="3" y="422"/>
                        <a:pt x="0" y="453"/>
                        <a:pt x="1" y="478"/>
                      </a:cubicBezTo>
                      <a:cubicBezTo>
                        <a:pt x="2" y="503"/>
                        <a:pt x="17" y="525"/>
                        <a:pt x="28" y="543"/>
                      </a:cubicBezTo>
                      <a:cubicBezTo>
                        <a:pt x="39" y="561"/>
                        <a:pt x="47" y="569"/>
                        <a:pt x="70" y="584"/>
                      </a:cubicBezTo>
                      <a:cubicBezTo>
                        <a:pt x="93" y="599"/>
                        <a:pt x="138" y="623"/>
                        <a:pt x="166" y="632"/>
                      </a:cubicBezTo>
                      <a:cubicBezTo>
                        <a:pt x="194" y="641"/>
                        <a:pt x="220" y="628"/>
                        <a:pt x="237" y="640"/>
                      </a:cubicBezTo>
                      <a:cubicBezTo>
                        <a:pt x="254" y="652"/>
                        <a:pt x="238" y="689"/>
                        <a:pt x="266" y="705"/>
                      </a:cubicBezTo>
                      <a:cubicBezTo>
                        <a:pt x="294" y="721"/>
                        <a:pt x="361" y="737"/>
                        <a:pt x="404" y="738"/>
                      </a:cubicBezTo>
                      <a:cubicBezTo>
                        <a:pt x="447" y="739"/>
                        <a:pt x="476" y="721"/>
                        <a:pt x="525" y="713"/>
                      </a:cubicBezTo>
                      <a:cubicBezTo>
                        <a:pt x="574" y="705"/>
                        <a:pt x="637" y="700"/>
                        <a:pt x="696" y="689"/>
                      </a:cubicBezTo>
                      <a:cubicBezTo>
                        <a:pt x="755" y="678"/>
                        <a:pt x="813" y="671"/>
                        <a:pt x="882" y="648"/>
                      </a:cubicBezTo>
                      <a:cubicBezTo>
                        <a:pt x="951" y="625"/>
                        <a:pt x="1036" y="595"/>
                        <a:pt x="1109" y="551"/>
                      </a:cubicBezTo>
                      <a:cubicBezTo>
                        <a:pt x="1182" y="507"/>
                        <a:pt x="1248" y="447"/>
                        <a:pt x="1323" y="381"/>
                      </a:cubicBezTo>
                      <a:cubicBezTo>
                        <a:pt x="1398" y="315"/>
                        <a:pt x="1519" y="198"/>
                        <a:pt x="1558" y="152"/>
                      </a:cubicBezTo>
                      <a:cubicBezTo>
                        <a:pt x="1597" y="106"/>
                        <a:pt x="1622" y="128"/>
                        <a:pt x="1558" y="104"/>
                      </a:cubicBezTo>
                      <a:cubicBezTo>
                        <a:pt x="1494" y="80"/>
                        <a:pt x="1302" y="0"/>
                        <a:pt x="1174" y="8"/>
                      </a:cubicBezTo>
                      <a:cubicBezTo>
                        <a:pt x="1046" y="16"/>
                        <a:pt x="894" y="120"/>
                        <a:pt x="790" y="152"/>
                      </a:cubicBezTo>
                      <a:cubicBezTo>
                        <a:pt x="686" y="184"/>
                        <a:pt x="606" y="184"/>
                        <a:pt x="550" y="20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09" name="Freeform 1556">
                  <a:extLst>
                    <a:ext uri="{FF2B5EF4-FFF2-40B4-BE49-F238E27FC236}">
                      <a16:creationId xmlns:a16="http://schemas.microsoft.com/office/drawing/2014/main" id="{835907DA-C5F9-44E4-FF62-2FCB419203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" y="3792"/>
                  <a:ext cx="138" cy="216"/>
                </a:xfrm>
                <a:custGeom>
                  <a:avLst/>
                  <a:gdLst>
                    <a:gd name="T0" fmla="*/ 138 w 138"/>
                    <a:gd name="T1" fmla="*/ 0 h 216"/>
                    <a:gd name="T2" fmla="*/ 25 w 138"/>
                    <a:gd name="T3" fmla="*/ 70 h 216"/>
                    <a:gd name="T4" fmla="*/ 0 w 138"/>
                    <a:gd name="T5" fmla="*/ 216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38" h="216">
                      <a:moveTo>
                        <a:pt x="138" y="0"/>
                      </a:moveTo>
                      <a:cubicBezTo>
                        <a:pt x="119" y="12"/>
                        <a:pt x="48" y="34"/>
                        <a:pt x="25" y="70"/>
                      </a:cubicBezTo>
                      <a:cubicBezTo>
                        <a:pt x="2" y="106"/>
                        <a:pt x="5" y="186"/>
                        <a:pt x="0" y="2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0" name="Freeform 1557">
                  <a:extLst>
                    <a:ext uri="{FF2B5EF4-FFF2-40B4-BE49-F238E27FC236}">
                      <a16:creationId xmlns:a16="http://schemas.microsoft.com/office/drawing/2014/main" id="{A28C1673-18A7-5FFD-F10C-C65B430FEF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2" y="3888"/>
                  <a:ext cx="192" cy="240"/>
                </a:xfrm>
                <a:custGeom>
                  <a:avLst/>
                  <a:gdLst>
                    <a:gd name="T0" fmla="*/ 192 w 192"/>
                    <a:gd name="T1" fmla="*/ 0 h 240"/>
                    <a:gd name="T2" fmla="*/ 48 w 192"/>
                    <a:gd name="T3" fmla="*/ 48 h 240"/>
                    <a:gd name="T4" fmla="*/ 0 w 192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40">
                      <a:moveTo>
                        <a:pt x="192" y="0"/>
                      </a:moveTo>
                      <a:cubicBezTo>
                        <a:pt x="136" y="4"/>
                        <a:pt x="80" y="8"/>
                        <a:pt x="48" y="48"/>
                      </a:cubicBezTo>
                      <a:cubicBezTo>
                        <a:pt x="16" y="88"/>
                        <a:pt x="8" y="164"/>
                        <a:pt x="0" y="24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1" name="Freeform 1558">
                  <a:extLst>
                    <a:ext uri="{FF2B5EF4-FFF2-40B4-BE49-F238E27FC236}">
                      <a16:creationId xmlns:a16="http://schemas.microsoft.com/office/drawing/2014/main" id="{D260DB45-15C0-8BA6-5491-8D3979996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1" y="3995"/>
                  <a:ext cx="146" cy="142"/>
                </a:xfrm>
                <a:custGeom>
                  <a:avLst/>
                  <a:gdLst>
                    <a:gd name="T0" fmla="*/ 146 w 146"/>
                    <a:gd name="T1" fmla="*/ 13 h 142"/>
                    <a:gd name="T2" fmla="*/ 33 w 146"/>
                    <a:gd name="T3" fmla="*/ 21 h 142"/>
                    <a:gd name="T4" fmla="*/ 0 w 146"/>
                    <a:gd name="T5" fmla="*/ 142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6" h="142">
                      <a:moveTo>
                        <a:pt x="146" y="13"/>
                      </a:moveTo>
                      <a:cubicBezTo>
                        <a:pt x="127" y="16"/>
                        <a:pt x="57" y="0"/>
                        <a:pt x="33" y="21"/>
                      </a:cubicBezTo>
                      <a:cubicBezTo>
                        <a:pt x="9" y="42"/>
                        <a:pt x="7" y="117"/>
                        <a:pt x="0" y="14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2" name="Freeform 1559">
                  <a:extLst>
                    <a:ext uri="{FF2B5EF4-FFF2-40B4-BE49-F238E27FC236}">
                      <a16:creationId xmlns:a16="http://schemas.microsoft.com/office/drawing/2014/main" id="{9943FF88-70D3-FD0A-D3EF-2EA04C8C35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" y="3888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96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20" y="40"/>
                        <a:pt x="40" y="80"/>
                        <a:pt x="48" y="9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3" name="Freeform 1560">
                  <a:extLst>
                    <a:ext uri="{FF2B5EF4-FFF2-40B4-BE49-F238E27FC236}">
                      <a16:creationId xmlns:a16="http://schemas.microsoft.com/office/drawing/2014/main" id="{860F031C-CFDA-E309-C12D-E0181EB185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92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4" name="Freeform 1561">
                  <a:extLst>
                    <a:ext uri="{FF2B5EF4-FFF2-40B4-BE49-F238E27FC236}">
                      <a16:creationId xmlns:a16="http://schemas.microsoft.com/office/drawing/2014/main" id="{F6DFAC21-3B41-D810-22B2-C633F0AEF6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696"/>
                  <a:ext cx="144" cy="96"/>
                </a:xfrm>
                <a:custGeom>
                  <a:avLst/>
                  <a:gdLst>
                    <a:gd name="T0" fmla="*/ 0 w 144"/>
                    <a:gd name="T1" fmla="*/ 96 h 96"/>
                    <a:gd name="T2" fmla="*/ 96 w 144"/>
                    <a:gd name="T3" fmla="*/ 48 h 96"/>
                    <a:gd name="T4" fmla="*/ 144 w 144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96">
                      <a:moveTo>
                        <a:pt x="0" y="96"/>
                      </a:moveTo>
                      <a:cubicBezTo>
                        <a:pt x="36" y="80"/>
                        <a:pt x="72" y="64"/>
                        <a:pt x="96" y="48"/>
                      </a:cubicBezTo>
                      <a:cubicBezTo>
                        <a:pt x="120" y="32"/>
                        <a:pt x="132" y="16"/>
                        <a:pt x="144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5" name="Freeform 1562">
                  <a:extLst>
                    <a:ext uri="{FF2B5EF4-FFF2-40B4-BE49-F238E27FC236}">
                      <a16:creationId xmlns:a16="http://schemas.microsoft.com/office/drawing/2014/main" id="{C68EE2B9-F3CC-1F15-88A0-20EAF5FEF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3696"/>
                  <a:ext cx="160" cy="1"/>
                </a:xfrm>
                <a:custGeom>
                  <a:avLst/>
                  <a:gdLst>
                    <a:gd name="T0" fmla="*/ 0 w 160"/>
                    <a:gd name="T1" fmla="*/ 0 h 1"/>
                    <a:gd name="T2" fmla="*/ 144 w 160"/>
                    <a:gd name="T3" fmla="*/ 0 h 1"/>
                    <a:gd name="T4" fmla="*/ 96 w 160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1">
                      <a:moveTo>
                        <a:pt x="0" y="0"/>
                      </a:moveTo>
                      <a:cubicBezTo>
                        <a:pt x="64" y="0"/>
                        <a:pt x="128" y="0"/>
                        <a:pt x="144" y="0"/>
                      </a:cubicBezTo>
                      <a:cubicBezTo>
                        <a:pt x="160" y="0"/>
                        <a:pt x="128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6" name="Freeform 1563">
                  <a:extLst>
                    <a:ext uri="{FF2B5EF4-FFF2-40B4-BE49-F238E27FC236}">
                      <a16:creationId xmlns:a16="http://schemas.microsoft.com/office/drawing/2014/main" id="{65BC606C-C877-9EFE-D543-36DDCFB36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4" y="3648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7" name="Freeform 1564">
                  <a:extLst>
                    <a:ext uri="{FF2B5EF4-FFF2-40B4-BE49-F238E27FC236}">
                      <a16:creationId xmlns:a16="http://schemas.microsoft.com/office/drawing/2014/main" id="{28FF49AD-7BE7-9056-B6C6-5A4D7AAB6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8" y="3888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8" name="Freeform 1565">
                  <a:extLst>
                    <a:ext uri="{FF2B5EF4-FFF2-40B4-BE49-F238E27FC236}">
                      <a16:creationId xmlns:a16="http://schemas.microsoft.com/office/drawing/2014/main" id="{624FA4D8-20DD-A485-C75B-EC2FF7DEBE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398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19" name="Freeform 1566">
                  <a:extLst>
                    <a:ext uri="{FF2B5EF4-FFF2-40B4-BE49-F238E27FC236}">
                      <a16:creationId xmlns:a16="http://schemas.microsoft.com/office/drawing/2014/main" id="{F544074F-4AC2-35FB-B007-B1658A1EEE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3696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0" name="Freeform 1567">
                  <a:extLst>
                    <a:ext uri="{FF2B5EF4-FFF2-40B4-BE49-F238E27FC236}">
                      <a16:creationId xmlns:a16="http://schemas.microsoft.com/office/drawing/2014/main" id="{0C98005D-8771-779D-88BF-A26683E22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456"/>
                  <a:ext cx="336" cy="56"/>
                </a:xfrm>
                <a:custGeom>
                  <a:avLst/>
                  <a:gdLst>
                    <a:gd name="T0" fmla="*/ 0 w 336"/>
                    <a:gd name="T1" fmla="*/ 56 h 56"/>
                    <a:gd name="T2" fmla="*/ 192 w 336"/>
                    <a:gd name="T3" fmla="*/ 8 h 56"/>
                    <a:gd name="T4" fmla="*/ 336 w 336"/>
                    <a:gd name="T5" fmla="*/ 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56"/>
                      </a:moveTo>
                      <a:cubicBezTo>
                        <a:pt x="68" y="36"/>
                        <a:pt x="136" y="16"/>
                        <a:pt x="192" y="8"/>
                      </a:cubicBezTo>
                      <a:cubicBezTo>
                        <a:pt x="248" y="0"/>
                        <a:pt x="292" y="4"/>
                        <a:pt x="33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1" name="Freeform 1568">
                  <a:extLst>
                    <a:ext uri="{FF2B5EF4-FFF2-40B4-BE49-F238E27FC236}">
                      <a16:creationId xmlns:a16="http://schemas.microsoft.com/office/drawing/2014/main" id="{54943595-4B10-F982-8B2F-A67118229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792"/>
                  <a:ext cx="552" cy="178"/>
                </a:xfrm>
                <a:custGeom>
                  <a:avLst/>
                  <a:gdLst>
                    <a:gd name="T0" fmla="*/ 0 w 552"/>
                    <a:gd name="T1" fmla="*/ 178 h 178"/>
                    <a:gd name="T2" fmla="*/ 41 w 552"/>
                    <a:gd name="T3" fmla="*/ 73 h 178"/>
                    <a:gd name="T4" fmla="*/ 144 w 552"/>
                    <a:gd name="T5" fmla="*/ 82 h 178"/>
                    <a:gd name="T6" fmla="*/ 236 w 552"/>
                    <a:gd name="T7" fmla="*/ 8 h 178"/>
                    <a:gd name="T8" fmla="*/ 336 w 552"/>
                    <a:gd name="T9" fmla="*/ 34 h 178"/>
                    <a:gd name="T10" fmla="*/ 447 w 552"/>
                    <a:gd name="T11" fmla="*/ 8 h 178"/>
                    <a:gd name="T12" fmla="*/ 552 w 552"/>
                    <a:gd name="T13" fmla="*/ 64 h 17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2" h="178">
                      <a:moveTo>
                        <a:pt x="0" y="178"/>
                      </a:moveTo>
                      <a:cubicBezTo>
                        <a:pt x="7" y="161"/>
                        <a:pt x="17" y="89"/>
                        <a:pt x="41" y="73"/>
                      </a:cubicBezTo>
                      <a:cubicBezTo>
                        <a:pt x="65" y="57"/>
                        <a:pt x="112" y="93"/>
                        <a:pt x="144" y="82"/>
                      </a:cubicBezTo>
                      <a:cubicBezTo>
                        <a:pt x="176" y="71"/>
                        <a:pt x="204" y="16"/>
                        <a:pt x="236" y="8"/>
                      </a:cubicBezTo>
                      <a:cubicBezTo>
                        <a:pt x="268" y="0"/>
                        <a:pt x="301" y="34"/>
                        <a:pt x="336" y="34"/>
                      </a:cubicBezTo>
                      <a:cubicBezTo>
                        <a:pt x="371" y="34"/>
                        <a:pt x="411" y="3"/>
                        <a:pt x="447" y="8"/>
                      </a:cubicBezTo>
                      <a:cubicBezTo>
                        <a:pt x="483" y="13"/>
                        <a:pt x="530" y="52"/>
                        <a:pt x="552" y="6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2" name="Freeform 1569">
                  <a:extLst>
                    <a:ext uri="{FF2B5EF4-FFF2-40B4-BE49-F238E27FC236}">
                      <a16:creationId xmlns:a16="http://schemas.microsoft.com/office/drawing/2014/main" id="{750ECE90-38DF-D538-6969-FD7D3DC1B1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2" y="3312"/>
                  <a:ext cx="1329" cy="793"/>
                </a:xfrm>
                <a:custGeom>
                  <a:avLst/>
                  <a:gdLst>
                    <a:gd name="T0" fmla="*/ 80 w 1329"/>
                    <a:gd name="T1" fmla="*/ 62 h 793"/>
                    <a:gd name="T2" fmla="*/ 111 w 1329"/>
                    <a:gd name="T3" fmla="*/ 79 h 793"/>
                    <a:gd name="T4" fmla="*/ 127 w 1329"/>
                    <a:gd name="T5" fmla="*/ 79 h 793"/>
                    <a:gd name="T6" fmla="*/ 143 w 1329"/>
                    <a:gd name="T7" fmla="*/ 306 h 793"/>
                    <a:gd name="T8" fmla="*/ 160 w 1329"/>
                    <a:gd name="T9" fmla="*/ 363 h 793"/>
                    <a:gd name="T10" fmla="*/ 241 w 1329"/>
                    <a:gd name="T11" fmla="*/ 452 h 793"/>
                    <a:gd name="T12" fmla="*/ 541 w 1329"/>
                    <a:gd name="T13" fmla="*/ 639 h 793"/>
                    <a:gd name="T14" fmla="*/ 841 w 1329"/>
                    <a:gd name="T15" fmla="*/ 704 h 793"/>
                    <a:gd name="T16" fmla="*/ 977 w 1329"/>
                    <a:gd name="T17" fmla="*/ 777 h 793"/>
                    <a:gd name="T18" fmla="*/ 1169 w 1329"/>
                    <a:gd name="T19" fmla="*/ 777 h 793"/>
                    <a:gd name="T20" fmla="*/ 1265 w 1329"/>
                    <a:gd name="T21" fmla="*/ 681 h 793"/>
                    <a:gd name="T22" fmla="*/ 1320 w 1329"/>
                    <a:gd name="T23" fmla="*/ 615 h 793"/>
                    <a:gd name="T24" fmla="*/ 1208 w 1329"/>
                    <a:gd name="T25" fmla="*/ 478 h 793"/>
                    <a:gd name="T26" fmla="*/ 1044 w 1329"/>
                    <a:gd name="T27" fmla="*/ 379 h 793"/>
                    <a:gd name="T28" fmla="*/ 882 w 1329"/>
                    <a:gd name="T29" fmla="*/ 266 h 793"/>
                    <a:gd name="T30" fmla="*/ 728 w 1329"/>
                    <a:gd name="T31" fmla="*/ 128 h 793"/>
                    <a:gd name="T32" fmla="*/ 630 w 1329"/>
                    <a:gd name="T33" fmla="*/ 22 h 793"/>
                    <a:gd name="T34" fmla="*/ 591 w 1329"/>
                    <a:gd name="T35" fmla="*/ 7 h 793"/>
                    <a:gd name="T36" fmla="*/ 80 w 1329"/>
                    <a:gd name="T37" fmla="*/ 62 h 7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29" h="793">
                      <a:moveTo>
                        <a:pt x="80" y="62"/>
                      </a:moveTo>
                      <a:cubicBezTo>
                        <a:pt x="0" y="74"/>
                        <a:pt x="103" y="76"/>
                        <a:pt x="111" y="79"/>
                      </a:cubicBezTo>
                      <a:cubicBezTo>
                        <a:pt x="119" y="82"/>
                        <a:pt x="122" y="41"/>
                        <a:pt x="127" y="79"/>
                      </a:cubicBezTo>
                      <a:cubicBezTo>
                        <a:pt x="132" y="117"/>
                        <a:pt x="138" y="259"/>
                        <a:pt x="143" y="306"/>
                      </a:cubicBezTo>
                      <a:cubicBezTo>
                        <a:pt x="148" y="353"/>
                        <a:pt x="144" y="339"/>
                        <a:pt x="160" y="363"/>
                      </a:cubicBezTo>
                      <a:cubicBezTo>
                        <a:pt x="176" y="387"/>
                        <a:pt x="178" y="406"/>
                        <a:pt x="241" y="452"/>
                      </a:cubicBezTo>
                      <a:cubicBezTo>
                        <a:pt x="304" y="498"/>
                        <a:pt x="441" y="597"/>
                        <a:pt x="541" y="639"/>
                      </a:cubicBezTo>
                      <a:cubicBezTo>
                        <a:pt x="641" y="681"/>
                        <a:pt x="768" y="681"/>
                        <a:pt x="841" y="704"/>
                      </a:cubicBezTo>
                      <a:cubicBezTo>
                        <a:pt x="914" y="727"/>
                        <a:pt x="922" y="765"/>
                        <a:pt x="977" y="777"/>
                      </a:cubicBezTo>
                      <a:cubicBezTo>
                        <a:pt x="1032" y="789"/>
                        <a:pt x="1121" y="793"/>
                        <a:pt x="1169" y="777"/>
                      </a:cubicBezTo>
                      <a:cubicBezTo>
                        <a:pt x="1217" y="761"/>
                        <a:pt x="1240" y="708"/>
                        <a:pt x="1265" y="681"/>
                      </a:cubicBezTo>
                      <a:cubicBezTo>
                        <a:pt x="1290" y="654"/>
                        <a:pt x="1329" y="649"/>
                        <a:pt x="1320" y="615"/>
                      </a:cubicBezTo>
                      <a:cubicBezTo>
                        <a:pt x="1311" y="581"/>
                        <a:pt x="1254" y="517"/>
                        <a:pt x="1208" y="478"/>
                      </a:cubicBezTo>
                      <a:cubicBezTo>
                        <a:pt x="1162" y="439"/>
                        <a:pt x="1098" y="414"/>
                        <a:pt x="1044" y="379"/>
                      </a:cubicBezTo>
                      <a:cubicBezTo>
                        <a:pt x="990" y="344"/>
                        <a:pt x="935" y="308"/>
                        <a:pt x="882" y="266"/>
                      </a:cubicBezTo>
                      <a:cubicBezTo>
                        <a:pt x="829" y="224"/>
                        <a:pt x="770" y="169"/>
                        <a:pt x="728" y="128"/>
                      </a:cubicBezTo>
                      <a:cubicBezTo>
                        <a:pt x="686" y="87"/>
                        <a:pt x="653" y="42"/>
                        <a:pt x="630" y="22"/>
                      </a:cubicBezTo>
                      <a:cubicBezTo>
                        <a:pt x="607" y="2"/>
                        <a:pt x="683" y="0"/>
                        <a:pt x="591" y="7"/>
                      </a:cubicBezTo>
                      <a:cubicBezTo>
                        <a:pt x="499" y="14"/>
                        <a:pt x="168" y="36"/>
                        <a:pt x="80" y="6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3" name="Freeform 1570">
                  <a:extLst>
                    <a:ext uri="{FF2B5EF4-FFF2-40B4-BE49-F238E27FC236}">
                      <a16:creationId xmlns:a16="http://schemas.microsoft.com/office/drawing/2014/main" id="{E1B5A34B-93D4-B460-BAC8-8D7842D05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3913"/>
                  <a:ext cx="156" cy="183"/>
                </a:xfrm>
                <a:custGeom>
                  <a:avLst/>
                  <a:gdLst>
                    <a:gd name="T0" fmla="*/ 0 w 156"/>
                    <a:gd name="T1" fmla="*/ 5 h 183"/>
                    <a:gd name="T2" fmla="*/ 49 w 156"/>
                    <a:gd name="T3" fmla="*/ 14 h 183"/>
                    <a:gd name="T4" fmla="*/ 141 w 156"/>
                    <a:gd name="T5" fmla="*/ 87 h 183"/>
                    <a:gd name="T6" fmla="*/ 141 w 156"/>
                    <a:gd name="T7" fmla="*/ 183 h 18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6" h="183">
                      <a:moveTo>
                        <a:pt x="0" y="5"/>
                      </a:moveTo>
                      <a:cubicBezTo>
                        <a:pt x="8" y="5"/>
                        <a:pt x="26" y="0"/>
                        <a:pt x="49" y="14"/>
                      </a:cubicBezTo>
                      <a:cubicBezTo>
                        <a:pt x="72" y="28"/>
                        <a:pt x="126" y="59"/>
                        <a:pt x="141" y="87"/>
                      </a:cubicBezTo>
                      <a:cubicBezTo>
                        <a:pt x="156" y="115"/>
                        <a:pt x="153" y="151"/>
                        <a:pt x="141" y="18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4" name="Freeform 1571">
                  <a:extLst>
                    <a:ext uri="{FF2B5EF4-FFF2-40B4-BE49-F238E27FC236}">
                      <a16:creationId xmlns:a16="http://schemas.microsoft.com/office/drawing/2014/main" id="{DABCE5AF-B0D3-DED7-7BCA-B3B64D131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3888"/>
                  <a:ext cx="112" cy="200"/>
                </a:xfrm>
                <a:custGeom>
                  <a:avLst/>
                  <a:gdLst>
                    <a:gd name="T0" fmla="*/ 0 w 112"/>
                    <a:gd name="T1" fmla="*/ 0 h 200"/>
                    <a:gd name="T2" fmla="*/ 96 w 112"/>
                    <a:gd name="T3" fmla="*/ 48 h 200"/>
                    <a:gd name="T4" fmla="*/ 96 w 112"/>
                    <a:gd name="T5" fmla="*/ 144 h 200"/>
                    <a:gd name="T6" fmla="*/ 48 w 112"/>
                    <a:gd name="T7" fmla="*/ 192 h 200"/>
                    <a:gd name="T8" fmla="*/ 0 w 112"/>
                    <a:gd name="T9" fmla="*/ 192 h 200"/>
                    <a:gd name="T10" fmla="*/ 48 w 112"/>
                    <a:gd name="T11" fmla="*/ 192 h 2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2" h="200">
                      <a:moveTo>
                        <a:pt x="0" y="0"/>
                      </a:moveTo>
                      <a:cubicBezTo>
                        <a:pt x="40" y="12"/>
                        <a:pt x="80" y="24"/>
                        <a:pt x="96" y="48"/>
                      </a:cubicBezTo>
                      <a:cubicBezTo>
                        <a:pt x="112" y="72"/>
                        <a:pt x="104" y="120"/>
                        <a:pt x="96" y="144"/>
                      </a:cubicBezTo>
                      <a:cubicBezTo>
                        <a:pt x="88" y="168"/>
                        <a:pt x="64" y="184"/>
                        <a:pt x="48" y="192"/>
                      </a:cubicBezTo>
                      <a:cubicBezTo>
                        <a:pt x="32" y="200"/>
                        <a:pt x="0" y="192"/>
                        <a:pt x="0" y="192"/>
                      </a:cubicBezTo>
                      <a:cubicBezTo>
                        <a:pt x="0" y="192"/>
                        <a:pt x="24" y="192"/>
                        <a:pt x="4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5" name="Freeform 1572">
                  <a:extLst>
                    <a:ext uri="{FF2B5EF4-FFF2-40B4-BE49-F238E27FC236}">
                      <a16:creationId xmlns:a16="http://schemas.microsoft.com/office/drawing/2014/main" id="{DE3E4ECA-F688-AD2E-F1EE-AEF5D8AB1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4" y="3840"/>
                  <a:ext cx="144" cy="192"/>
                </a:xfrm>
                <a:custGeom>
                  <a:avLst/>
                  <a:gdLst>
                    <a:gd name="T0" fmla="*/ 0 w 144"/>
                    <a:gd name="T1" fmla="*/ 0 h 192"/>
                    <a:gd name="T2" fmla="*/ 96 w 144"/>
                    <a:gd name="T3" fmla="*/ 48 h 192"/>
                    <a:gd name="T4" fmla="*/ 144 w 144"/>
                    <a:gd name="T5" fmla="*/ 144 h 192"/>
                    <a:gd name="T6" fmla="*/ 96 w 144"/>
                    <a:gd name="T7" fmla="*/ 192 h 1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192">
                      <a:moveTo>
                        <a:pt x="0" y="0"/>
                      </a:moveTo>
                      <a:cubicBezTo>
                        <a:pt x="36" y="12"/>
                        <a:pt x="72" y="24"/>
                        <a:pt x="96" y="48"/>
                      </a:cubicBezTo>
                      <a:cubicBezTo>
                        <a:pt x="120" y="72"/>
                        <a:pt x="144" y="120"/>
                        <a:pt x="144" y="144"/>
                      </a:cubicBezTo>
                      <a:cubicBezTo>
                        <a:pt x="144" y="168"/>
                        <a:pt x="120" y="180"/>
                        <a:pt x="96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6826" name="Group 1573">
                  <a:extLst>
                    <a:ext uri="{FF2B5EF4-FFF2-40B4-BE49-F238E27FC236}">
                      <a16:creationId xmlns:a16="http://schemas.microsoft.com/office/drawing/2014/main" id="{1971C7F7-13E6-34C0-019B-4AD8986FE4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92"/>
                  <a:ext cx="3616" cy="3432"/>
                  <a:chOff x="808" y="192"/>
                  <a:chExt cx="3616" cy="3432"/>
                </a:xfrm>
              </p:grpSpPr>
              <p:sp>
                <p:nvSpPr>
                  <p:cNvPr id="26836" name="Freeform 1574">
                    <a:extLst>
                      <a:ext uri="{FF2B5EF4-FFF2-40B4-BE49-F238E27FC236}">
                        <a16:creationId xmlns:a16="http://schemas.microsoft.com/office/drawing/2014/main" id="{8FD7638E-BF75-709D-B566-ECFCC65832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8" y="360"/>
                    <a:ext cx="3616" cy="3264"/>
                  </a:xfrm>
                  <a:custGeom>
                    <a:avLst/>
                    <a:gdLst>
                      <a:gd name="T0" fmla="*/ 1064 w 3616"/>
                      <a:gd name="T1" fmla="*/ 744 h 3264"/>
                      <a:gd name="T2" fmla="*/ 872 w 3616"/>
                      <a:gd name="T3" fmla="*/ 984 h 3264"/>
                      <a:gd name="T4" fmla="*/ 488 w 3616"/>
                      <a:gd name="T5" fmla="*/ 1416 h 3264"/>
                      <a:gd name="T6" fmla="*/ 344 w 3616"/>
                      <a:gd name="T7" fmla="*/ 1752 h 3264"/>
                      <a:gd name="T8" fmla="*/ 200 w 3616"/>
                      <a:gd name="T9" fmla="*/ 2040 h 3264"/>
                      <a:gd name="T10" fmla="*/ 152 w 3616"/>
                      <a:gd name="T11" fmla="*/ 2472 h 3264"/>
                      <a:gd name="T12" fmla="*/ 8 w 3616"/>
                      <a:gd name="T13" fmla="*/ 3096 h 3264"/>
                      <a:gd name="T14" fmla="*/ 200 w 3616"/>
                      <a:gd name="T15" fmla="*/ 3240 h 3264"/>
                      <a:gd name="T16" fmla="*/ 488 w 3616"/>
                      <a:gd name="T17" fmla="*/ 3240 h 3264"/>
                      <a:gd name="T18" fmla="*/ 824 w 3616"/>
                      <a:gd name="T19" fmla="*/ 3192 h 3264"/>
                      <a:gd name="T20" fmla="*/ 1016 w 3616"/>
                      <a:gd name="T21" fmla="*/ 3192 h 3264"/>
                      <a:gd name="T22" fmla="*/ 1256 w 3616"/>
                      <a:gd name="T23" fmla="*/ 3240 h 3264"/>
                      <a:gd name="T24" fmla="*/ 1256 w 3616"/>
                      <a:gd name="T25" fmla="*/ 3096 h 3264"/>
                      <a:gd name="T26" fmla="*/ 1208 w 3616"/>
                      <a:gd name="T27" fmla="*/ 2568 h 3264"/>
                      <a:gd name="T28" fmla="*/ 1160 w 3616"/>
                      <a:gd name="T29" fmla="*/ 2232 h 3264"/>
                      <a:gd name="T30" fmla="*/ 1112 w 3616"/>
                      <a:gd name="T31" fmla="*/ 1944 h 3264"/>
                      <a:gd name="T32" fmla="*/ 1112 w 3616"/>
                      <a:gd name="T33" fmla="*/ 1560 h 3264"/>
                      <a:gd name="T34" fmla="*/ 1160 w 3616"/>
                      <a:gd name="T35" fmla="*/ 1512 h 3264"/>
                      <a:gd name="T36" fmla="*/ 1352 w 3616"/>
                      <a:gd name="T37" fmla="*/ 1368 h 3264"/>
                      <a:gd name="T38" fmla="*/ 1544 w 3616"/>
                      <a:gd name="T39" fmla="*/ 1176 h 3264"/>
                      <a:gd name="T40" fmla="*/ 1592 w 3616"/>
                      <a:gd name="T41" fmla="*/ 1176 h 3264"/>
                      <a:gd name="T42" fmla="*/ 1784 w 3616"/>
                      <a:gd name="T43" fmla="*/ 1320 h 3264"/>
                      <a:gd name="T44" fmla="*/ 1784 w 3616"/>
                      <a:gd name="T45" fmla="*/ 1368 h 3264"/>
                      <a:gd name="T46" fmla="*/ 1784 w 3616"/>
                      <a:gd name="T47" fmla="*/ 1656 h 3264"/>
                      <a:gd name="T48" fmla="*/ 1928 w 3616"/>
                      <a:gd name="T49" fmla="*/ 2040 h 3264"/>
                      <a:gd name="T50" fmla="*/ 2120 w 3616"/>
                      <a:gd name="T51" fmla="*/ 2280 h 3264"/>
                      <a:gd name="T52" fmla="*/ 2120 w 3616"/>
                      <a:gd name="T53" fmla="*/ 2376 h 3264"/>
                      <a:gd name="T54" fmla="*/ 2264 w 3616"/>
                      <a:gd name="T55" fmla="*/ 2616 h 3264"/>
                      <a:gd name="T56" fmla="*/ 2360 w 3616"/>
                      <a:gd name="T57" fmla="*/ 2952 h 3264"/>
                      <a:gd name="T58" fmla="*/ 2408 w 3616"/>
                      <a:gd name="T59" fmla="*/ 3144 h 3264"/>
                      <a:gd name="T60" fmla="*/ 2456 w 3616"/>
                      <a:gd name="T61" fmla="*/ 3096 h 3264"/>
                      <a:gd name="T62" fmla="*/ 2744 w 3616"/>
                      <a:gd name="T63" fmla="*/ 3000 h 3264"/>
                      <a:gd name="T64" fmla="*/ 3128 w 3616"/>
                      <a:gd name="T65" fmla="*/ 3000 h 3264"/>
                      <a:gd name="T66" fmla="*/ 3368 w 3616"/>
                      <a:gd name="T67" fmla="*/ 3000 h 3264"/>
                      <a:gd name="T68" fmla="*/ 3608 w 3616"/>
                      <a:gd name="T69" fmla="*/ 3048 h 3264"/>
                      <a:gd name="T70" fmla="*/ 3416 w 3616"/>
                      <a:gd name="T71" fmla="*/ 2760 h 3264"/>
                      <a:gd name="T72" fmla="*/ 3176 w 3616"/>
                      <a:gd name="T73" fmla="*/ 2616 h 3264"/>
                      <a:gd name="T74" fmla="*/ 2840 w 3616"/>
                      <a:gd name="T75" fmla="*/ 2136 h 3264"/>
                      <a:gd name="T76" fmla="*/ 2600 w 3616"/>
                      <a:gd name="T77" fmla="*/ 1800 h 3264"/>
                      <a:gd name="T78" fmla="*/ 2504 w 3616"/>
                      <a:gd name="T79" fmla="*/ 1464 h 3264"/>
                      <a:gd name="T80" fmla="*/ 2456 w 3616"/>
                      <a:gd name="T81" fmla="*/ 1320 h 3264"/>
                      <a:gd name="T82" fmla="*/ 2504 w 3616"/>
                      <a:gd name="T83" fmla="*/ 1032 h 3264"/>
                      <a:gd name="T84" fmla="*/ 2504 w 3616"/>
                      <a:gd name="T85" fmla="*/ 744 h 3264"/>
                      <a:gd name="T86" fmla="*/ 2552 w 3616"/>
                      <a:gd name="T87" fmla="*/ 504 h 3264"/>
                      <a:gd name="T88" fmla="*/ 2504 w 3616"/>
                      <a:gd name="T89" fmla="*/ 312 h 3264"/>
                      <a:gd name="T90" fmla="*/ 2312 w 3616"/>
                      <a:gd name="T91" fmla="*/ 72 h 3264"/>
                      <a:gd name="T92" fmla="*/ 2168 w 3616"/>
                      <a:gd name="T93" fmla="*/ 24 h 3264"/>
                      <a:gd name="T94" fmla="*/ 2120 w 3616"/>
                      <a:gd name="T95" fmla="*/ 24 h 3264"/>
                      <a:gd name="T96" fmla="*/ 1976 w 3616"/>
                      <a:gd name="T97" fmla="*/ 168 h 3264"/>
                      <a:gd name="T98" fmla="*/ 1208 w 3616"/>
                      <a:gd name="T99" fmla="*/ 600 h 3264"/>
                      <a:gd name="T100" fmla="*/ 1064 w 3616"/>
                      <a:gd name="T101" fmla="*/ 792 h 3264"/>
                      <a:gd name="T102" fmla="*/ 1064 w 3616"/>
                      <a:gd name="T103" fmla="*/ 744 h 3264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3616" h="3264">
                        <a:moveTo>
                          <a:pt x="1064" y="744"/>
                        </a:moveTo>
                        <a:cubicBezTo>
                          <a:pt x="1032" y="776"/>
                          <a:pt x="968" y="872"/>
                          <a:pt x="872" y="984"/>
                        </a:cubicBezTo>
                        <a:cubicBezTo>
                          <a:pt x="776" y="1096"/>
                          <a:pt x="576" y="1288"/>
                          <a:pt x="488" y="1416"/>
                        </a:cubicBezTo>
                        <a:cubicBezTo>
                          <a:pt x="400" y="1544"/>
                          <a:pt x="392" y="1648"/>
                          <a:pt x="344" y="1752"/>
                        </a:cubicBezTo>
                        <a:cubicBezTo>
                          <a:pt x="296" y="1856"/>
                          <a:pt x="232" y="1920"/>
                          <a:pt x="200" y="2040"/>
                        </a:cubicBezTo>
                        <a:cubicBezTo>
                          <a:pt x="168" y="2160"/>
                          <a:pt x="184" y="2296"/>
                          <a:pt x="152" y="2472"/>
                        </a:cubicBezTo>
                        <a:cubicBezTo>
                          <a:pt x="120" y="2648"/>
                          <a:pt x="0" y="2968"/>
                          <a:pt x="8" y="3096"/>
                        </a:cubicBezTo>
                        <a:cubicBezTo>
                          <a:pt x="16" y="3224"/>
                          <a:pt x="120" y="3216"/>
                          <a:pt x="200" y="3240"/>
                        </a:cubicBezTo>
                        <a:cubicBezTo>
                          <a:pt x="280" y="3264"/>
                          <a:pt x="384" y="3248"/>
                          <a:pt x="488" y="3240"/>
                        </a:cubicBezTo>
                        <a:cubicBezTo>
                          <a:pt x="592" y="3232"/>
                          <a:pt x="736" y="3200"/>
                          <a:pt x="824" y="3192"/>
                        </a:cubicBezTo>
                        <a:cubicBezTo>
                          <a:pt x="912" y="3184"/>
                          <a:pt x="944" y="3184"/>
                          <a:pt x="1016" y="3192"/>
                        </a:cubicBezTo>
                        <a:cubicBezTo>
                          <a:pt x="1088" y="3200"/>
                          <a:pt x="1216" y="3256"/>
                          <a:pt x="1256" y="3240"/>
                        </a:cubicBezTo>
                        <a:cubicBezTo>
                          <a:pt x="1296" y="3224"/>
                          <a:pt x="1264" y="3208"/>
                          <a:pt x="1256" y="3096"/>
                        </a:cubicBezTo>
                        <a:cubicBezTo>
                          <a:pt x="1248" y="2984"/>
                          <a:pt x="1224" y="2712"/>
                          <a:pt x="1208" y="2568"/>
                        </a:cubicBezTo>
                        <a:cubicBezTo>
                          <a:pt x="1192" y="2424"/>
                          <a:pt x="1176" y="2336"/>
                          <a:pt x="1160" y="2232"/>
                        </a:cubicBezTo>
                        <a:cubicBezTo>
                          <a:pt x="1144" y="2128"/>
                          <a:pt x="1120" y="2056"/>
                          <a:pt x="1112" y="1944"/>
                        </a:cubicBezTo>
                        <a:cubicBezTo>
                          <a:pt x="1104" y="1832"/>
                          <a:pt x="1104" y="1632"/>
                          <a:pt x="1112" y="1560"/>
                        </a:cubicBezTo>
                        <a:cubicBezTo>
                          <a:pt x="1120" y="1488"/>
                          <a:pt x="1120" y="1544"/>
                          <a:pt x="1160" y="1512"/>
                        </a:cubicBezTo>
                        <a:cubicBezTo>
                          <a:pt x="1200" y="1480"/>
                          <a:pt x="1288" y="1424"/>
                          <a:pt x="1352" y="1368"/>
                        </a:cubicBezTo>
                        <a:cubicBezTo>
                          <a:pt x="1416" y="1312"/>
                          <a:pt x="1504" y="1208"/>
                          <a:pt x="1544" y="1176"/>
                        </a:cubicBezTo>
                        <a:cubicBezTo>
                          <a:pt x="1584" y="1144"/>
                          <a:pt x="1552" y="1152"/>
                          <a:pt x="1592" y="1176"/>
                        </a:cubicBezTo>
                        <a:cubicBezTo>
                          <a:pt x="1632" y="1200"/>
                          <a:pt x="1752" y="1288"/>
                          <a:pt x="1784" y="1320"/>
                        </a:cubicBezTo>
                        <a:cubicBezTo>
                          <a:pt x="1816" y="1352"/>
                          <a:pt x="1784" y="1312"/>
                          <a:pt x="1784" y="1368"/>
                        </a:cubicBezTo>
                        <a:cubicBezTo>
                          <a:pt x="1784" y="1424"/>
                          <a:pt x="1760" y="1544"/>
                          <a:pt x="1784" y="1656"/>
                        </a:cubicBezTo>
                        <a:cubicBezTo>
                          <a:pt x="1808" y="1768"/>
                          <a:pt x="1872" y="1936"/>
                          <a:pt x="1928" y="2040"/>
                        </a:cubicBezTo>
                        <a:cubicBezTo>
                          <a:pt x="1984" y="2144"/>
                          <a:pt x="2088" y="2224"/>
                          <a:pt x="2120" y="2280"/>
                        </a:cubicBezTo>
                        <a:cubicBezTo>
                          <a:pt x="2152" y="2336"/>
                          <a:pt x="2096" y="2320"/>
                          <a:pt x="2120" y="2376"/>
                        </a:cubicBezTo>
                        <a:cubicBezTo>
                          <a:pt x="2144" y="2432"/>
                          <a:pt x="2224" y="2520"/>
                          <a:pt x="2264" y="2616"/>
                        </a:cubicBezTo>
                        <a:cubicBezTo>
                          <a:pt x="2304" y="2712"/>
                          <a:pt x="2336" y="2864"/>
                          <a:pt x="2360" y="2952"/>
                        </a:cubicBezTo>
                        <a:cubicBezTo>
                          <a:pt x="2384" y="3040"/>
                          <a:pt x="2392" y="3120"/>
                          <a:pt x="2408" y="3144"/>
                        </a:cubicBezTo>
                        <a:cubicBezTo>
                          <a:pt x="2424" y="3168"/>
                          <a:pt x="2400" y="3120"/>
                          <a:pt x="2456" y="3096"/>
                        </a:cubicBezTo>
                        <a:cubicBezTo>
                          <a:pt x="2512" y="3072"/>
                          <a:pt x="2632" y="3016"/>
                          <a:pt x="2744" y="3000"/>
                        </a:cubicBezTo>
                        <a:cubicBezTo>
                          <a:pt x="2856" y="2984"/>
                          <a:pt x="3024" y="3000"/>
                          <a:pt x="3128" y="3000"/>
                        </a:cubicBezTo>
                        <a:cubicBezTo>
                          <a:pt x="3232" y="3000"/>
                          <a:pt x="3288" y="2992"/>
                          <a:pt x="3368" y="3000"/>
                        </a:cubicBezTo>
                        <a:cubicBezTo>
                          <a:pt x="3448" y="3008"/>
                          <a:pt x="3600" y="3088"/>
                          <a:pt x="3608" y="3048"/>
                        </a:cubicBezTo>
                        <a:cubicBezTo>
                          <a:pt x="3616" y="3008"/>
                          <a:pt x="3488" y="2832"/>
                          <a:pt x="3416" y="2760"/>
                        </a:cubicBezTo>
                        <a:cubicBezTo>
                          <a:pt x="3344" y="2688"/>
                          <a:pt x="3272" y="2720"/>
                          <a:pt x="3176" y="2616"/>
                        </a:cubicBezTo>
                        <a:cubicBezTo>
                          <a:pt x="3080" y="2512"/>
                          <a:pt x="2936" y="2272"/>
                          <a:pt x="2840" y="2136"/>
                        </a:cubicBezTo>
                        <a:cubicBezTo>
                          <a:pt x="2744" y="2000"/>
                          <a:pt x="2656" y="1912"/>
                          <a:pt x="2600" y="1800"/>
                        </a:cubicBezTo>
                        <a:cubicBezTo>
                          <a:pt x="2544" y="1688"/>
                          <a:pt x="2528" y="1544"/>
                          <a:pt x="2504" y="1464"/>
                        </a:cubicBezTo>
                        <a:cubicBezTo>
                          <a:pt x="2480" y="1384"/>
                          <a:pt x="2456" y="1392"/>
                          <a:pt x="2456" y="1320"/>
                        </a:cubicBezTo>
                        <a:cubicBezTo>
                          <a:pt x="2456" y="1248"/>
                          <a:pt x="2496" y="1128"/>
                          <a:pt x="2504" y="1032"/>
                        </a:cubicBezTo>
                        <a:cubicBezTo>
                          <a:pt x="2512" y="936"/>
                          <a:pt x="2496" y="832"/>
                          <a:pt x="2504" y="744"/>
                        </a:cubicBezTo>
                        <a:cubicBezTo>
                          <a:pt x="2512" y="656"/>
                          <a:pt x="2552" y="576"/>
                          <a:pt x="2552" y="504"/>
                        </a:cubicBezTo>
                        <a:cubicBezTo>
                          <a:pt x="2552" y="432"/>
                          <a:pt x="2544" y="384"/>
                          <a:pt x="2504" y="312"/>
                        </a:cubicBezTo>
                        <a:cubicBezTo>
                          <a:pt x="2464" y="240"/>
                          <a:pt x="2368" y="120"/>
                          <a:pt x="2312" y="72"/>
                        </a:cubicBezTo>
                        <a:cubicBezTo>
                          <a:pt x="2256" y="24"/>
                          <a:pt x="2200" y="32"/>
                          <a:pt x="2168" y="24"/>
                        </a:cubicBezTo>
                        <a:cubicBezTo>
                          <a:pt x="2136" y="16"/>
                          <a:pt x="2152" y="0"/>
                          <a:pt x="2120" y="24"/>
                        </a:cubicBezTo>
                        <a:cubicBezTo>
                          <a:pt x="2088" y="48"/>
                          <a:pt x="2128" y="72"/>
                          <a:pt x="1976" y="168"/>
                        </a:cubicBezTo>
                        <a:cubicBezTo>
                          <a:pt x="1824" y="264"/>
                          <a:pt x="1360" y="496"/>
                          <a:pt x="1208" y="600"/>
                        </a:cubicBezTo>
                        <a:cubicBezTo>
                          <a:pt x="1056" y="704"/>
                          <a:pt x="1088" y="768"/>
                          <a:pt x="1064" y="792"/>
                        </a:cubicBezTo>
                        <a:cubicBezTo>
                          <a:pt x="1040" y="816"/>
                          <a:pt x="1096" y="712"/>
                          <a:pt x="1064" y="7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1800"/>
                      </a:gs>
                      <a:gs pos="100000">
                        <a:srgbClr val="0033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6837" name="Group 1575">
                    <a:extLst>
                      <a:ext uri="{FF2B5EF4-FFF2-40B4-BE49-F238E27FC236}">
                        <a16:creationId xmlns:a16="http://schemas.microsoft.com/office/drawing/2014/main" id="{63860815-D22C-442E-7346-AB9DCAEDB09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32" y="192"/>
                    <a:ext cx="1344" cy="912"/>
                    <a:chOff x="1632" y="192"/>
                    <a:chExt cx="1344" cy="912"/>
                  </a:xfrm>
                </p:grpSpPr>
                <p:sp>
                  <p:nvSpPr>
                    <p:cNvPr id="26849" name="Freeform 1576">
                      <a:extLst>
                        <a:ext uri="{FF2B5EF4-FFF2-40B4-BE49-F238E27FC236}">
                          <a16:creationId xmlns:a16="http://schemas.microsoft.com/office/drawing/2014/main" id="{4DC91C4A-7CA5-AE6A-286C-096540F8D8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"/>
                      <a:ext cx="1296" cy="912"/>
                    </a:xfrm>
                    <a:custGeom>
                      <a:avLst/>
                      <a:gdLst>
                        <a:gd name="T0" fmla="*/ 0 w 1296"/>
                        <a:gd name="T1" fmla="*/ 624 h 912"/>
                        <a:gd name="T2" fmla="*/ 144 w 1296"/>
                        <a:gd name="T3" fmla="*/ 480 h 912"/>
                        <a:gd name="T4" fmla="*/ 432 w 1296"/>
                        <a:gd name="T5" fmla="*/ 480 h 912"/>
                        <a:gd name="T6" fmla="*/ 624 w 1296"/>
                        <a:gd name="T7" fmla="*/ 432 h 912"/>
                        <a:gd name="T8" fmla="*/ 864 w 1296"/>
                        <a:gd name="T9" fmla="*/ 288 h 912"/>
                        <a:gd name="T10" fmla="*/ 1104 w 1296"/>
                        <a:gd name="T11" fmla="*/ 0 h 912"/>
                        <a:gd name="T12" fmla="*/ 1296 w 1296"/>
                        <a:gd name="T13" fmla="*/ 192 h 912"/>
                        <a:gd name="T14" fmla="*/ 1152 w 1296"/>
                        <a:gd name="T15" fmla="*/ 528 h 912"/>
                        <a:gd name="T16" fmla="*/ 624 w 1296"/>
                        <a:gd name="T17" fmla="*/ 816 h 912"/>
                        <a:gd name="T18" fmla="*/ 528 w 1296"/>
                        <a:gd name="T19" fmla="*/ 816 h 912"/>
                        <a:gd name="T20" fmla="*/ 336 w 1296"/>
                        <a:gd name="T21" fmla="*/ 912 h 912"/>
                        <a:gd name="T22" fmla="*/ 192 w 1296"/>
                        <a:gd name="T23" fmla="*/ 912 h 912"/>
                        <a:gd name="T24" fmla="*/ 48 w 1296"/>
                        <a:gd name="T25" fmla="*/ 624 h 912"/>
                        <a:gd name="T26" fmla="*/ 48 w 1296"/>
                        <a:gd name="T27" fmla="*/ 576 h 9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96" h="912">
                          <a:moveTo>
                            <a:pt x="0" y="624"/>
                          </a:moveTo>
                          <a:lnTo>
                            <a:pt x="144" y="480"/>
                          </a:lnTo>
                          <a:lnTo>
                            <a:pt x="432" y="480"/>
                          </a:lnTo>
                          <a:lnTo>
                            <a:pt x="624" y="432"/>
                          </a:lnTo>
                          <a:lnTo>
                            <a:pt x="864" y="288"/>
                          </a:lnTo>
                          <a:lnTo>
                            <a:pt x="1104" y="0"/>
                          </a:lnTo>
                          <a:lnTo>
                            <a:pt x="1296" y="192"/>
                          </a:lnTo>
                          <a:lnTo>
                            <a:pt x="1152" y="528"/>
                          </a:lnTo>
                          <a:lnTo>
                            <a:pt x="624" y="816"/>
                          </a:lnTo>
                          <a:lnTo>
                            <a:pt x="528" y="816"/>
                          </a:lnTo>
                          <a:lnTo>
                            <a:pt x="336" y="912"/>
                          </a:lnTo>
                          <a:lnTo>
                            <a:pt x="192" y="912"/>
                          </a:lnTo>
                          <a:lnTo>
                            <a:pt x="48" y="624"/>
                          </a:lnTo>
                          <a:lnTo>
                            <a:pt x="48" y="576"/>
                          </a:lnTo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50" name="Freeform 1577">
                      <a:extLst>
                        <a:ext uri="{FF2B5EF4-FFF2-40B4-BE49-F238E27FC236}">
                          <a16:creationId xmlns:a16="http://schemas.microsoft.com/office/drawing/2014/main" id="{15DD46BC-7152-AE7D-8735-2F9D40FF62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24" y="768"/>
                      <a:ext cx="288" cy="288"/>
                    </a:xfrm>
                    <a:custGeom>
                      <a:avLst/>
                      <a:gdLst>
                        <a:gd name="T0" fmla="*/ 0 w 288"/>
                        <a:gd name="T1" fmla="*/ 48 h 288"/>
                        <a:gd name="T2" fmla="*/ 192 w 288"/>
                        <a:gd name="T3" fmla="*/ 0 h 288"/>
                        <a:gd name="T4" fmla="*/ 288 w 288"/>
                        <a:gd name="T5" fmla="*/ 192 h 288"/>
                        <a:gd name="T6" fmla="*/ 96 w 288"/>
                        <a:gd name="T7" fmla="*/ 288 h 288"/>
                        <a:gd name="T8" fmla="*/ 0 w 288"/>
                        <a:gd name="T9" fmla="*/ 96 h 288"/>
                        <a:gd name="T10" fmla="*/ 0 w 288"/>
                        <a:gd name="T11" fmla="*/ 48 h 28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88" h="288">
                          <a:moveTo>
                            <a:pt x="0" y="48"/>
                          </a:moveTo>
                          <a:lnTo>
                            <a:pt x="192" y="0"/>
                          </a:lnTo>
                          <a:lnTo>
                            <a:pt x="288" y="192"/>
                          </a:lnTo>
                          <a:lnTo>
                            <a:pt x="96" y="288"/>
                          </a:lnTo>
                          <a:lnTo>
                            <a:pt x="0" y="96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51" name="Line 1578">
                      <a:extLst>
                        <a:ext uri="{FF2B5EF4-FFF2-40B4-BE49-F238E27FC236}">
                          <a16:creationId xmlns:a16="http://schemas.microsoft.com/office/drawing/2014/main" id="{92C6C4F6-9711-DAB7-CD85-DCEAB2323423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6" y="672"/>
                      <a:ext cx="96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52" name="Line 1579">
                      <a:extLst>
                        <a:ext uri="{FF2B5EF4-FFF2-40B4-BE49-F238E27FC236}">
                          <a16:creationId xmlns:a16="http://schemas.microsoft.com/office/drawing/2014/main" id="{F0B8D6BC-D4A3-ED99-AF33-3E9A5A48086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672"/>
                      <a:ext cx="96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53" name="Line 1580">
                      <a:extLst>
                        <a:ext uri="{FF2B5EF4-FFF2-40B4-BE49-F238E27FC236}">
                          <a16:creationId xmlns:a16="http://schemas.microsoft.com/office/drawing/2014/main" id="{AA8440F7-3437-3762-7FD2-DA03280039D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88" y="336"/>
                      <a:ext cx="192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54" name="Line 1581">
                      <a:extLst>
                        <a:ext uri="{FF2B5EF4-FFF2-40B4-BE49-F238E27FC236}">
                          <a16:creationId xmlns:a16="http://schemas.microsoft.com/office/drawing/2014/main" id="{B0A48082-2BD5-8B7B-E5AE-3F7A285D0484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40" y="432"/>
                      <a:ext cx="144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55" name="Oval 1582">
                      <a:extLst>
                        <a:ext uri="{FF2B5EF4-FFF2-40B4-BE49-F238E27FC236}">
                          <a16:creationId xmlns:a16="http://schemas.microsoft.com/office/drawing/2014/main" id="{3DA1DA29-1F3C-2D9F-3CF5-7F72DC46448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0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56" name="Oval 1583">
                      <a:extLst>
                        <a:ext uri="{FF2B5EF4-FFF2-40B4-BE49-F238E27FC236}">
                          <a16:creationId xmlns:a16="http://schemas.microsoft.com/office/drawing/2014/main" id="{4D3EF92B-67BF-0831-BCE5-96ACD317D25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32" y="480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57" name="Oval 1584">
                      <a:extLst>
                        <a:ext uri="{FF2B5EF4-FFF2-40B4-BE49-F238E27FC236}">
                          <a16:creationId xmlns:a16="http://schemas.microsoft.com/office/drawing/2014/main" id="{4943BECD-92CF-D45B-5CB6-6125882CD0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58" name="Oval 1585">
                      <a:extLst>
                        <a:ext uri="{FF2B5EF4-FFF2-40B4-BE49-F238E27FC236}">
                          <a16:creationId xmlns:a16="http://schemas.microsoft.com/office/drawing/2014/main" id="{C20E1B67-1A0E-96BF-EE4C-FE297F4F450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0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59" name="Oval 1586">
                      <a:extLst>
                        <a:ext uri="{FF2B5EF4-FFF2-40B4-BE49-F238E27FC236}">
                          <a16:creationId xmlns:a16="http://schemas.microsoft.com/office/drawing/2014/main" id="{7D8CE4B2-0509-BC57-10B7-7F26E29FFB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76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60" name="Oval 1587">
                      <a:extLst>
                        <a:ext uri="{FF2B5EF4-FFF2-40B4-BE49-F238E27FC236}">
                          <a16:creationId xmlns:a16="http://schemas.microsoft.com/office/drawing/2014/main" id="{B01268FD-51D7-ADC9-A19A-51E6CAA7ADB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81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61" name="Oval 1588">
                      <a:extLst>
                        <a:ext uri="{FF2B5EF4-FFF2-40B4-BE49-F238E27FC236}">
                          <a16:creationId xmlns:a16="http://schemas.microsoft.com/office/drawing/2014/main" id="{B431C25D-DFF6-8A59-1BAE-EC498BAB89F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52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62" name="Oval 1589">
                      <a:extLst>
                        <a:ext uri="{FF2B5EF4-FFF2-40B4-BE49-F238E27FC236}">
                          <a16:creationId xmlns:a16="http://schemas.microsoft.com/office/drawing/2014/main" id="{302B8C31-3B17-E35F-42A8-2AFC97E5548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624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63" name="Oval 1590">
                      <a:extLst>
                        <a:ext uri="{FF2B5EF4-FFF2-40B4-BE49-F238E27FC236}">
                          <a16:creationId xmlns:a16="http://schemas.microsoft.com/office/drawing/2014/main" id="{ADBAC63A-A9F8-BE66-9EDA-7C2A8508E5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864" name="Freeform 1591">
                      <a:extLst>
                        <a:ext uri="{FF2B5EF4-FFF2-40B4-BE49-F238E27FC236}">
                          <a16:creationId xmlns:a16="http://schemas.microsoft.com/office/drawing/2014/main" id="{4C2D3784-FB43-F702-DB01-F71FA5F69D0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2" y="720"/>
                      <a:ext cx="240" cy="384"/>
                    </a:xfrm>
                    <a:custGeom>
                      <a:avLst/>
                      <a:gdLst>
                        <a:gd name="T0" fmla="*/ 96 w 240"/>
                        <a:gd name="T1" fmla="*/ 0 h 384"/>
                        <a:gd name="T2" fmla="*/ 0 w 240"/>
                        <a:gd name="T3" fmla="*/ 48 h 384"/>
                        <a:gd name="T4" fmla="*/ 192 w 240"/>
                        <a:gd name="T5" fmla="*/ 384 h 384"/>
                        <a:gd name="T6" fmla="*/ 240 w 240"/>
                        <a:gd name="T7" fmla="*/ 384 h 384"/>
                        <a:gd name="T8" fmla="*/ 96 w 240"/>
                        <a:gd name="T9" fmla="*/ 0 h 3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40" h="384">
                          <a:moveTo>
                            <a:pt x="96" y="0"/>
                          </a:moveTo>
                          <a:lnTo>
                            <a:pt x="0" y="48"/>
                          </a:lnTo>
                          <a:lnTo>
                            <a:pt x="192" y="384"/>
                          </a:lnTo>
                          <a:lnTo>
                            <a:pt x="240" y="384"/>
                          </a:lnTo>
                          <a:lnTo>
                            <a:pt x="9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26838" name="Group 1592">
                    <a:extLst>
                      <a:ext uri="{FF2B5EF4-FFF2-40B4-BE49-F238E27FC236}">
                        <a16:creationId xmlns:a16="http://schemas.microsoft.com/office/drawing/2014/main" id="{247BD1DE-472E-5D45-BB02-0B11AE512BA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2" y="1200"/>
                    <a:ext cx="2792" cy="2312"/>
                    <a:chOff x="952" y="1200"/>
                    <a:chExt cx="2792" cy="2312"/>
                  </a:xfrm>
                </p:grpSpPr>
                <p:sp>
                  <p:nvSpPr>
                    <p:cNvPr id="26839" name="Freeform 1593">
                      <a:extLst>
                        <a:ext uri="{FF2B5EF4-FFF2-40B4-BE49-F238E27FC236}">
                          <a16:creationId xmlns:a16="http://schemas.microsoft.com/office/drawing/2014/main" id="{73DAF3DE-B5C7-1904-AC56-BA85AB16ED0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112" y="1248"/>
                      <a:ext cx="144" cy="240"/>
                    </a:xfrm>
                    <a:custGeom>
                      <a:avLst/>
                      <a:gdLst>
                        <a:gd name="T0" fmla="*/ 0 w 144"/>
                        <a:gd name="T1" fmla="*/ 0 h 240"/>
                        <a:gd name="T2" fmla="*/ 144 w 144"/>
                        <a:gd name="T3" fmla="*/ 240 h 24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240">
                          <a:moveTo>
                            <a:pt x="0" y="0"/>
                          </a:moveTo>
                          <a:cubicBezTo>
                            <a:pt x="0" y="0"/>
                            <a:pt x="72" y="120"/>
                            <a:pt x="144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0" name="Freeform 1594">
                      <a:extLst>
                        <a:ext uri="{FF2B5EF4-FFF2-40B4-BE49-F238E27FC236}">
                          <a16:creationId xmlns:a16="http://schemas.microsoft.com/office/drawing/2014/main" id="{DB668869-8860-577F-C713-E1E8EC2FBF8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56" y="1248"/>
                      <a:ext cx="192" cy="336"/>
                    </a:xfrm>
                    <a:custGeom>
                      <a:avLst/>
                      <a:gdLst>
                        <a:gd name="T0" fmla="*/ 0 w 192"/>
                        <a:gd name="T1" fmla="*/ 0 h 336"/>
                        <a:gd name="T2" fmla="*/ 192 w 192"/>
                        <a:gd name="T3" fmla="*/ 336 h 33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336">
                          <a:moveTo>
                            <a:pt x="0" y="0"/>
                          </a:moveTo>
                          <a:cubicBezTo>
                            <a:pt x="0" y="0"/>
                            <a:pt x="96" y="168"/>
                            <a:pt x="192" y="336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1" name="Freeform 1595">
                      <a:extLst>
                        <a:ext uri="{FF2B5EF4-FFF2-40B4-BE49-F238E27FC236}">
                          <a16:creationId xmlns:a16="http://schemas.microsoft.com/office/drawing/2014/main" id="{73554D42-4210-3C23-A78E-88081588A4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44" y="1200"/>
                      <a:ext cx="56" cy="480"/>
                    </a:xfrm>
                    <a:custGeom>
                      <a:avLst/>
                      <a:gdLst>
                        <a:gd name="T0" fmla="*/ 0 w 56"/>
                        <a:gd name="T1" fmla="*/ 0 h 480"/>
                        <a:gd name="T2" fmla="*/ 48 w 56"/>
                        <a:gd name="T3" fmla="*/ 240 h 480"/>
                        <a:gd name="T4" fmla="*/ 48 w 56"/>
                        <a:gd name="T5" fmla="*/ 480 h 48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6" h="480">
                          <a:moveTo>
                            <a:pt x="0" y="0"/>
                          </a:moveTo>
                          <a:cubicBezTo>
                            <a:pt x="20" y="80"/>
                            <a:pt x="40" y="160"/>
                            <a:pt x="48" y="240"/>
                          </a:cubicBezTo>
                          <a:cubicBezTo>
                            <a:pt x="56" y="320"/>
                            <a:pt x="52" y="400"/>
                            <a:pt x="48" y="48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2" name="Freeform 1596">
                      <a:extLst>
                        <a:ext uri="{FF2B5EF4-FFF2-40B4-BE49-F238E27FC236}">
                          <a16:creationId xmlns:a16="http://schemas.microsoft.com/office/drawing/2014/main" id="{44E8F36E-9672-308F-3341-7CFF17D9AC8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6" y="1728"/>
                      <a:ext cx="264" cy="104"/>
                    </a:xfrm>
                    <a:custGeom>
                      <a:avLst/>
                      <a:gdLst>
                        <a:gd name="T0" fmla="*/ 0 w 264"/>
                        <a:gd name="T1" fmla="*/ 96 h 104"/>
                        <a:gd name="T2" fmla="*/ 96 w 264"/>
                        <a:gd name="T3" fmla="*/ 96 h 104"/>
                        <a:gd name="T4" fmla="*/ 240 w 264"/>
                        <a:gd name="T5" fmla="*/ 96 h 104"/>
                        <a:gd name="T6" fmla="*/ 240 w 264"/>
                        <a:gd name="T7" fmla="*/ 48 h 104"/>
                        <a:gd name="T8" fmla="*/ 240 w 264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64" h="104">
                          <a:moveTo>
                            <a:pt x="0" y="96"/>
                          </a:moveTo>
                          <a:cubicBezTo>
                            <a:pt x="28" y="96"/>
                            <a:pt x="56" y="96"/>
                            <a:pt x="96" y="96"/>
                          </a:cubicBezTo>
                          <a:cubicBezTo>
                            <a:pt x="136" y="96"/>
                            <a:pt x="216" y="104"/>
                            <a:pt x="240" y="96"/>
                          </a:cubicBezTo>
                          <a:cubicBezTo>
                            <a:pt x="264" y="88"/>
                            <a:pt x="240" y="64"/>
                            <a:pt x="240" y="48"/>
                          </a:cubicBezTo>
                          <a:cubicBezTo>
                            <a:pt x="240" y="32"/>
                            <a:pt x="240" y="16"/>
                            <a:pt x="240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3" name="Freeform 1597">
                      <a:extLst>
                        <a:ext uri="{FF2B5EF4-FFF2-40B4-BE49-F238E27FC236}">
                          <a16:creationId xmlns:a16="http://schemas.microsoft.com/office/drawing/2014/main" id="{BDB3C69B-C355-0D73-127D-A1BB163EEA3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2" y="1920"/>
                      <a:ext cx="280" cy="48"/>
                    </a:xfrm>
                    <a:custGeom>
                      <a:avLst/>
                      <a:gdLst>
                        <a:gd name="T0" fmla="*/ 40 w 280"/>
                        <a:gd name="T1" fmla="*/ 48 h 48"/>
                        <a:gd name="T2" fmla="*/ 40 w 280"/>
                        <a:gd name="T3" fmla="*/ 0 h 48"/>
                        <a:gd name="T4" fmla="*/ 280 w 280"/>
                        <a:gd name="T5" fmla="*/ 48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0" h="48">
                          <a:moveTo>
                            <a:pt x="40" y="48"/>
                          </a:moveTo>
                          <a:cubicBezTo>
                            <a:pt x="20" y="24"/>
                            <a:pt x="0" y="0"/>
                            <a:pt x="40" y="0"/>
                          </a:cubicBezTo>
                          <a:cubicBezTo>
                            <a:pt x="80" y="0"/>
                            <a:pt x="180" y="24"/>
                            <a:pt x="2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4" name="Freeform 1598">
                      <a:extLst>
                        <a:ext uri="{FF2B5EF4-FFF2-40B4-BE49-F238E27FC236}">
                          <a16:creationId xmlns:a16="http://schemas.microsoft.com/office/drawing/2014/main" id="{000FDC83-216F-1272-FF94-30F87F2B27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2480"/>
                      <a:ext cx="288" cy="128"/>
                    </a:xfrm>
                    <a:custGeom>
                      <a:avLst/>
                      <a:gdLst>
                        <a:gd name="T0" fmla="*/ 0 w 288"/>
                        <a:gd name="T1" fmla="*/ 16 h 128"/>
                        <a:gd name="T2" fmla="*/ 48 w 288"/>
                        <a:gd name="T3" fmla="*/ 16 h 128"/>
                        <a:gd name="T4" fmla="*/ 240 w 288"/>
                        <a:gd name="T5" fmla="*/ 112 h 128"/>
                        <a:gd name="T6" fmla="*/ 288 w 288"/>
                        <a:gd name="T7" fmla="*/ 112 h 12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88" h="128">
                          <a:moveTo>
                            <a:pt x="0" y="16"/>
                          </a:moveTo>
                          <a:cubicBezTo>
                            <a:pt x="4" y="8"/>
                            <a:pt x="8" y="0"/>
                            <a:pt x="48" y="16"/>
                          </a:cubicBezTo>
                          <a:cubicBezTo>
                            <a:pt x="88" y="32"/>
                            <a:pt x="200" y="96"/>
                            <a:pt x="240" y="112"/>
                          </a:cubicBezTo>
                          <a:cubicBezTo>
                            <a:pt x="280" y="128"/>
                            <a:pt x="284" y="120"/>
                            <a:pt x="288" y="11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5" name="Freeform 1599">
                      <a:extLst>
                        <a:ext uri="{FF2B5EF4-FFF2-40B4-BE49-F238E27FC236}">
                          <a16:creationId xmlns:a16="http://schemas.microsoft.com/office/drawing/2014/main" id="{6807D750-0003-87E4-3E7E-4076EFD713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16" y="3168"/>
                      <a:ext cx="528" cy="104"/>
                    </a:xfrm>
                    <a:custGeom>
                      <a:avLst/>
                      <a:gdLst>
                        <a:gd name="T0" fmla="*/ 0 w 528"/>
                        <a:gd name="T1" fmla="*/ 96 h 104"/>
                        <a:gd name="T2" fmla="*/ 48 w 528"/>
                        <a:gd name="T3" fmla="*/ 96 h 104"/>
                        <a:gd name="T4" fmla="*/ 192 w 528"/>
                        <a:gd name="T5" fmla="*/ 48 h 104"/>
                        <a:gd name="T6" fmla="*/ 432 w 528"/>
                        <a:gd name="T7" fmla="*/ 48 h 104"/>
                        <a:gd name="T8" fmla="*/ 528 w 528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04">
                          <a:moveTo>
                            <a:pt x="0" y="96"/>
                          </a:moveTo>
                          <a:cubicBezTo>
                            <a:pt x="8" y="100"/>
                            <a:pt x="16" y="104"/>
                            <a:pt x="48" y="96"/>
                          </a:cubicBezTo>
                          <a:cubicBezTo>
                            <a:pt x="80" y="88"/>
                            <a:pt x="128" y="56"/>
                            <a:pt x="192" y="48"/>
                          </a:cubicBezTo>
                          <a:cubicBezTo>
                            <a:pt x="256" y="40"/>
                            <a:pt x="376" y="56"/>
                            <a:pt x="432" y="48"/>
                          </a:cubicBezTo>
                          <a:cubicBezTo>
                            <a:pt x="488" y="40"/>
                            <a:pt x="508" y="20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6" name="Freeform 1600">
                      <a:extLst>
                        <a:ext uri="{FF2B5EF4-FFF2-40B4-BE49-F238E27FC236}">
                          <a16:creationId xmlns:a16="http://schemas.microsoft.com/office/drawing/2014/main" id="{EEFC25C4-F1A5-736A-0201-77904FF211A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2" y="3448"/>
                      <a:ext cx="632" cy="64"/>
                    </a:xfrm>
                    <a:custGeom>
                      <a:avLst/>
                      <a:gdLst>
                        <a:gd name="T0" fmla="*/ 8 w 632"/>
                        <a:gd name="T1" fmla="*/ 56 h 64"/>
                        <a:gd name="T2" fmla="*/ 56 w 632"/>
                        <a:gd name="T3" fmla="*/ 56 h 64"/>
                        <a:gd name="T4" fmla="*/ 344 w 632"/>
                        <a:gd name="T5" fmla="*/ 8 h 64"/>
                        <a:gd name="T6" fmla="*/ 632 w 632"/>
                        <a:gd name="T7" fmla="*/ 8 h 6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632" h="64">
                          <a:moveTo>
                            <a:pt x="8" y="56"/>
                          </a:moveTo>
                          <a:cubicBezTo>
                            <a:pt x="4" y="60"/>
                            <a:pt x="0" y="64"/>
                            <a:pt x="56" y="56"/>
                          </a:cubicBezTo>
                          <a:cubicBezTo>
                            <a:pt x="112" y="48"/>
                            <a:pt x="248" y="16"/>
                            <a:pt x="344" y="8"/>
                          </a:cubicBezTo>
                          <a:cubicBezTo>
                            <a:pt x="440" y="0"/>
                            <a:pt x="536" y="4"/>
                            <a:pt x="632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7" name="Freeform 1601">
                      <a:extLst>
                        <a:ext uri="{FF2B5EF4-FFF2-40B4-BE49-F238E27FC236}">
                          <a16:creationId xmlns:a16="http://schemas.microsoft.com/office/drawing/2014/main" id="{7EC1844A-7A9E-A33A-8816-9FA847E3F5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2112"/>
                      <a:ext cx="528" cy="1280"/>
                    </a:xfrm>
                    <a:custGeom>
                      <a:avLst/>
                      <a:gdLst>
                        <a:gd name="T0" fmla="*/ 0 w 528"/>
                        <a:gd name="T1" fmla="*/ 0 h 1280"/>
                        <a:gd name="T2" fmla="*/ 96 w 528"/>
                        <a:gd name="T3" fmla="*/ 528 h 1280"/>
                        <a:gd name="T4" fmla="*/ 336 w 528"/>
                        <a:gd name="T5" fmla="*/ 1056 h 1280"/>
                        <a:gd name="T6" fmla="*/ 480 w 528"/>
                        <a:gd name="T7" fmla="*/ 1248 h 1280"/>
                        <a:gd name="T8" fmla="*/ 528 w 528"/>
                        <a:gd name="T9" fmla="*/ 1248 h 128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280">
                          <a:moveTo>
                            <a:pt x="0" y="0"/>
                          </a:moveTo>
                          <a:cubicBezTo>
                            <a:pt x="20" y="176"/>
                            <a:pt x="40" y="352"/>
                            <a:pt x="96" y="528"/>
                          </a:cubicBezTo>
                          <a:cubicBezTo>
                            <a:pt x="152" y="704"/>
                            <a:pt x="272" y="936"/>
                            <a:pt x="336" y="1056"/>
                          </a:cubicBezTo>
                          <a:cubicBezTo>
                            <a:pt x="400" y="1176"/>
                            <a:pt x="448" y="1216"/>
                            <a:pt x="480" y="1248"/>
                          </a:cubicBezTo>
                          <a:cubicBezTo>
                            <a:pt x="512" y="1280"/>
                            <a:pt x="520" y="1264"/>
                            <a:pt x="528" y="12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848" name="Freeform 1602">
                      <a:extLst>
                        <a:ext uri="{FF2B5EF4-FFF2-40B4-BE49-F238E27FC236}">
                          <a16:creationId xmlns:a16="http://schemas.microsoft.com/office/drawing/2014/main" id="{92EBD959-1C7A-E7FA-1C30-10D50A1ECB3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0"/>
                      <a:ext cx="240" cy="240"/>
                    </a:xfrm>
                    <a:custGeom>
                      <a:avLst/>
                      <a:gdLst>
                        <a:gd name="T0" fmla="*/ 240 w 240"/>
                        <a:gd name="T1" fmla="*/ 0 h 240"/>
                        <a:gd name="T2" fmla="*/ 144 w 240"/>
                        <a:gd name="T3" fmla="*/ 144 h 240"/>
                        <a:gd name="T4" fmla="*/ 0 w 240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40">
                          <a:moveTo>
                            <a:pt x="240" y="0"/>
                          </a:moveTo>
                          <a:cubicBezTo>
                            <a:pt x="212" y="52"/>
                            <a:pt x="184" y="104"/>
                            <a:pt x="144" y="144"/>
                          </a:cubicBezTo>
                          <a:cubicBezTo>
                            <a:pt x="104" y="184"/>
                            <a:pt x="52" y="212"/>
                            <a:pt x="0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26827" name="Freeform 1603">
                  <a:extLst>
                    <a:ext uri="{FF2B5EF4-FFF2-40B4-BE49-F238E27FC236}">
                      <a16:creationId xmlns:a16="http://schemas.microsoft.com/office/drawing/2014/main" id="{22AB82A0-37EA-09F2-D4E9-EA3287C8C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2" y="3463"/>
                  <a:ext cx="244" cy="66"/>
                </a:xfrm>
                <a:custGeom>
                  <a:avLst/>
                  <a:gdLst>
                    <a:gd name="T0" fmla="*/ 0 w 244"/>
                    <a:gd name="T1" fmla="*/ 66 h 66"/>
                    <a:gd name="T2" fmla="*/ 73 w 244"/>
                    <a:gd name="T3" fmla="*/ 17 h 66"/>
                    <a:gd name="T4" fmla="*/ 122 w 244"/>
                    <a:gd name="T5" fmla="*/ 1 h 66"/>
                    <a:gd name="T6" fmla="*/ 171 w 244"/>
                    <a:gd name="T7" fmla="*/ 9 h 66"/>
                    <a:gd name="T8" fmla="*/ 244 w 244"/>
                    <a:gd name="T9" fmla="*/ 25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4" h="66">
                      <a:moveTo>
                        <a:pt x="0" y="66"/>
                      </a:moveTo>
                      <a:cubicBezTo>
                        <a:pt x="12" y="58"/>
                        <a:pt x="53" y="28"/>
                        <a:pt x="73" y="17"/>
                      </a:cubicBezTo>
                      <a:cubicBezTo>
                        <a:pt x="93" y="6"/>
                        <a:pt x="106" y="2"/>
                        <a:pt x="122" y="1"/>
                      </a:cubicBezTo>
                      <a:cubicBezTo>
                        <a:pt x="138" y="0"/>
                        <a:pt x="151" y="5"/>
                        <a:pt x="171" y="9"/>
                      </a:cubicBezTo>
                      <a:cubicBezTo>
                        <a:pt x="191" y="13"/>
                        <a:pt x="229" y="22"/>
                        <a:pt x="244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8" name="Freeform 1604">
                  <a:extLst>
                    <a:ext uri="{FF2B5EF4-FFF2-40B4-BE49-F238E27FC236}">
                      <a16:creationId xmlns:a16="http://schemas.microsoft.com/office/drawing/2014/main" id="{77C2463D-0CC4-11BC-3161-D3D374DE48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648"/>
                  <a:ext cx="96" cy="48"/>
                </a:xfrm>
                <a:custGeom>
                  <a:avLst/>
                  <a:gdLst>
                    <a:gd name="T0" fmla="*/ 0 w 96"/>
                    <a:gd name="T1" fmla="*/ 48 h 48"/>
                    <a:gd name="T2" fmla="*/ 96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29" name="Freeform 1605">
                  <a:extLst>
                    <a:ext uri="{FF2B5EF4-FFF2-40B4-BE49-F238E27FC236}">
                      <a16:creationId xmlns:a16="http://schemas.microsoft.com/office/drawing/2014/main" id="{0140297B-640B-FFC2-ECA2-55C20C91D3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600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0" name="Freeform 1606">
                  <a:extLst>
                    <a:ext uri="{FF2B5EF4-FFF2-40B4-BE49-F238E27FC236}">
                      <a16:creationId xmlns:a16="http://schemas.microsoft.com/office/drawing/2014/main" id="{53CA4C72-77E4-FB56-457D-0B747BCFFC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4" y="3408"/>
                  <a:ext cx="112" cy="56"/>
                </a:xfrm>
                <a:custGeom>
                  <a:avLst/>
                  <a:gdLst>
                    <a:gd name="T0" fmla="*/ 112 w 112"/>
                    <a:gd name="T1" fmla="*/ 48 h 56"/>
                    <a:gd name="T2" fmla="*/ 16 w 112"/>
                    <a:gd name="T3" fmla="*/ 48 h 56"/>
                    <a:gd name="T4" fmla="*/ 16 w 112"/>
                    <a:gd name="T5" fmla="*/ 0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56">
                      <a:moveTo>
                        <a:pt x="112" y="48"/>
                      </a:moveTo>
                      <a:cubicBezTo>
                        <a:pt x="72" y="52"/>
                        <a:pt x="32" y="56"/>
                        <a:pt x="16" y="48"/>
                      </a:cubicBezTo>
                      <a:cubicBezTo>
                        <a:pt x="0" y="40"/>
                        <a:pt x="16" y="8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1" name="Freeform 1607">
                  <a:extLst>
                    <a:ext uri="{FF2B5EF4-FFF2-40B4-BE49-F238E27FC236}">
                      <a16:creationId xmlns:a16="http://schemas.microsoft.com/office/drawing/2014/main" id="{95B7F821-D827-69C8-DACF-5A58C46A23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792"/>
                  <a:ext cx="1" cy="104"/>
                </a:xfrm>
                <a:custGeom>
                  <a:avLst/>
                  <a:gdLst>
                    <a:gd name="T0" fmla="*/ 0 w 1"/>
                    <a:gd name="T1" fmla="*/ 0 h 104"/>
                    <a:gd name="T2" fmla="*/ 0 w 1"/>
                    <a:gd name="T3" fmla="*/ 96 h 104"/>
                    <a:gd name="T4" fmla="*/ 0 w 1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04">
                      <a:moveTo>
                        <a:pt x="0" y="0"/>
                      </a:moveTo>
                      <a:cubicBezTo>
                        <a:pt x="0" y="44"/>
                        <a:pt x="0" y="88"/>
                        <a:pt x="0" y="96"/>
                      </a:cubicBezTo>
                      <a:cubicBezTo>
                        <a:pt x="0" y="104"/>
                        <a:pt x="0" y="56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2" name="Freeform 1608">
                  <a:extLst>
                    <a:ext uri="{FF2B5EF4-FFF2-40B4-BE49-F238E27FC236}">
                      <a16:creationId xmlns:a16="http://schemas.microsoft.com/office/drawing/2014/main" id="{B7D057DC-B160-2C39-9CBB-F2F91E27C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584"/>
                  <a:ext cx="48" cy="112"/>
                </a:xfrm>
                <a:custGeom>
                  <a:avLst/>
                  <a:gdLst>
                    <a:gd name="T0" fmla="*/ 0 w 48"/>
                    <a:gd name="T1" fmla="*/ 112 h 112"/>
                    <a:gd name="T2" fmla="*/ 48 w 48"/>
                    <a:gd name="T3" fmla="*/ 16 h 112"/>
                    <a:gd name="T4" fmla="*/ 0 w 48"/>
                    <a:gd name="T5" fmla="*/ 16 h 112"/>
                    <a:gd name="T6" fmla="*/ 48 w 48"/>
                    <a:gd name="T7" fmla="*/ 16 h 1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8" h="112">
                      <a:moveTo>
                        <a:pt x="0" y="112"/>
                      </a:moveTo>
                      <a:cubicBezTo>
                        <a:pt x="24" y="72"/>
                        <a:pt x="48" y="32"/>
                        <a:pt x="48" y="16"/>
                      </a:cubicBezTo>
                      <a:cubicBezTo>
                        <a:pt x="48" y="0"/>
                        <a:pt x="0" y="16"/>
                        <a:pt x="0" y="16"/>
                      </a:cubicBezTo>
                      <a:cubicBezTo>
                        <a:pt x="0" y="16"/>
                        <a:pt x="24" y="16"/>
                        <a:pt x="48" y="1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3" name="Freeform 1609">
                  <a:extLst>
                    <a:ext uri="{FF2B5EF4-FFF2-40B4-BE49-F238E27FC236}">
                      <a16:creationId xmlns:a16="http://schemas.microsoft.com/office/drawing/2014/main" id="{9F62EE9B-E077-C33D-CCC3-6E36A824C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744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4" name="Freeform 1610">
                  <a:extLst>
                    <a:ext uri="{FF2B5EF4-FFF2-40B4-BE49-F238E27FC236}">
                      <a16:creationId xmlns:a16="http://schemas.microsoft.com/office/drawing/2014/main" id="{82AB2313-276F-F6BE-95C9-74B0FA3FD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8" y="3696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5" name="Freeform 1611">
                  <a:extLst>
                    <a:ext uri="{FF2B5EF4-FFF2-40B4-BE49-F238E27FC236}">
                      <a16:creationId xmlns:a16="http://schemas.microsoft.com/office/drawing/2014/main" id="{31C7E006-9ABB-9D65-CDD2-5C16BB7B4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456"/>
                  <a:ext cx="1" cy="96"/>
                </a:xfrm>
                <a:custGeom>
                  <a:avLst/>
                  <a:gdLst>
                    <a:gd name="T0" fmla="*/ 0 w 1"/>
                    <a:gd name="T1" fmla="*/ 96 h 96"/>
                    <a:gd name="T2" fmla="*/ 0 w 1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96">
                      <a:moveTo>
                        <a:pt x="0" y="96"/>
                      </a:moveTo>
                      <a:cubicBezTo>
                        <a:pt x="0" y="56"/>
                        <a:pt x="0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680" name="Freeform 1612">
                <a:extLst>
                  <a:ext uri="{FF2B5EF4-FFF2-40B4-BE49-F238E27FC236}">
                    <a16:creationId xmlns:a16="http://schemas.microsoft.com/office/drawing/2014/main" id="{EF9C3A80-DFC4-2E2B-0609-E0EC15B3C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76"/>
                <a:ext cx="235" cy="709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1 h 1218"/>
                  <a:gd name="T4" fmla="*/ 0 w 635"/>
                  <a:gd name="T5" fmla="*/ 1 h 1218"/>
                  <a:gd name="T6" fmla="*/ 0 w 635"/>
                  <a:gd name="T7" fmla="*/ 2 h 1218"/>
                  <a:gd name="T8" fmla="*/ 0 w 635"/>
                  <a:gd name="T9" fmla="*/ 2 h 1218"/>
                  <a:gd name="T10" fmla="*/ 0 w 635"/>
                  <a:gd name="T11" fmla="*/ 3 h 1218"/>
                  <a:gd name="T12" fmla="*/ 0 w 635"/>
                  <a:gd name="T13" fmla="*/ 3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1" name="Freeform 1613">
                <a:extLst>
                  <a:ext uri="{FF2B5EF4-FFF2-40B4-BE49-F238E27FC236}">
                    <a16:creationId xmlns:a16="http://schemas.microsoft.com/office/drawing/2014/main" id="{17D29BBB-F91F-2377-4B99-664E422EA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55"/>
                <a:ext cx="229" cy="94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1 h 162"/>
                  <a:gd name="T4" fmla="*/ 0 w 617"/>
                  <a:gd name="T5" fmla="*/ 1 h 162"/>
                  <a:gd name="T6" fmla="*/ 0 w 617"/>
                  <a:gd name="T7" fmla="*/ 1 h 162"/>
                  <a:gd name="T8" fmla="*/ 0 w 617"/>
                  <a:gd name="T9" fmla="*/ 1 h 162"/>
                  <a:gd name="T10" fmla="*/ 0 w 617"/>
                  <a:gd name="T11" fmla="*/ 1 h 162"/>
                  <a:gd name="T12" fmla="*/ 0 w 617"/>
                  <a:gd name="T13" fmla="*/ 1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2" name="Freeform 1614">
                <a:extLst>
                  <a:ext uri="{FF2B5EF4-FFF2-40B4-BE49-F238E27FC236}">
                    <a16:creationId xmlns:a16="http://schemas.microsoft.com/office/drawing/2014/main" id="{E5825CCC-4BF9-CAC9-EA0D-ADF0C5F7E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324"/>
                <a:ext cx="409" cy="307"/>
              </a:xfrm>
              <a:custGeom>
                <a:avLst/>
                <a:gdLst>
                  <a:gd name="T0" fmla="*/ 0 w 1104"/>
                  <a:gd name="T1" fmla="*/ 1 h 528"/>
                  <a:gd name="T2" fmla="*/ 0 w 1104"/>
                  <a:gd name="T3" fmla="*/ 1 h 528"/>
                  <a:gd name="T4" fmla="*/ 0 w 1104"/>
                  <a:gd name="T5" fmla="*/ 1 h 528"/>
                  <a:gd name="T6" fmla="*/ 0 w 1104"/>
                  <a:gd name="T7" fmla="*/ 1 h 528"/>
                  <a:gd name="T8" fmla="*/ 0 w 1104"/>
                  <a:gd name="T9" fmla="*/ 1 h 528"/>
                  <a:gd name="T10" fmla="*/ 0 w 1104"/>
                  <a:gd name="T11" fmla="*/ 1 h 528"/>
                  <a:gd name="T12" fmla="*/ 0 w 1104"/>
                  <a:gd name="T13" fmla="*/ 1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1 h 528"/>
                  <a:gd name="T20" fmla="*/ 0 w 1104"/>
                  <a:gd name="T21" fmla="*/ 1 h 528"/>
                  <a:gd name="T22" fmla="*/ 0 w 1104"/>
                  <a:gd name="T23" fmla="*/ 1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83" name="Oval 1615">
                <a:extLst>
                  <a:ext uri="{FF2B5EF4-FFF2-40B4-BE49-F238E27FC236}">
                    <a16:creationId xmlns:a16="http://schemas.microsoft.com/office/drawing/2014/main" id="{D422DF93-C66E-4CD2-B8E7-C8B2F3D9F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631"/>
                <a:ext cx="18" cy="84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4" name="Oval 1616">
                <a:extLst>
                  <a:ext uri="{FF2B5EF4-FFF2-40B4-BE49-F238E27FC236}">
                    <a16:creationId xmlns:a16="http://schemas.microsoft.com/office/drawing/2014/main" id="{D32FFA0F-CCD3-501E-CF3D-358E9BD0C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995"/>
                <a:ext cx="36" cy="2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5" name="Oval 1617">
                <a:extLst>
                  <a:ext uri="{FF2B5EF4-FFF2-40B4-BE49-F238E27FC236}">
                    <a16:creationId xmlns:a16="http://schemas.microsoft.com/office/drawing/2014/main" id="{869A9263-0D8D-F9DD-EB1F-4A7A75FE7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35"/>
                <a:ext cx="18" cy="55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686" name="Oval 1618">
                <a:extLst>
                  <a:ext uri="{FF2B5EF4-FFF2-40B4-BE49-F238E27FC236}">
                    <a16:creationId xmlns:a16="http://schemas.microsoft.com/office/drawing/2014/main" id="{E9B09FD3-509B-07A8-CC0A-AC00833CB7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827"/>
                <a:ext cx="18" cy="56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26687" name="Group 1619">
                <a:extLst>
                  <a:ext uri="{FF2B5EF4-FFF2-40B4-BE49-F238E27FC236}">
                    <a16:creationId xmlns:a16="http://schemas.microsoft.com/office/drawing/2014/main" id="{AAC60B00-124D-3ED8-6415-4D69C5E3E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6" y="1296"/>
                <a:ext cx="432" cy="1056"/>
                <a:chOff x="4896" y="1248"/>
                <a:chExt cx="432" cy="1056"/>
              </a:xfrm>
            </p:grpSpPr>
            <p:grpSp>
              <p:nvGrpSpPr>
                <p:cNvPr id="26783" name="Group 1620">
                  <a:extLst>
                    <a:ext uri="{FF2B5EF4-FFF2-40B4-BE49-F238E27FC236}">
                      <a16:creationId xmlns:a16="http://schemas.microsoft.com/office/drawing/2014/main" id="{3D987377-0726-4182-AF64-6805136577F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26785" name="Freeform 1621">
                    <a:extLst>
                      <a:ext uri="{FF2B5EF4-FFF2-40B4-BE49-F238E27FC236}">
                        <a16:creationId xmlns:a16="http://schemas.microsoft.com/office/drawing/2014/main" id="{764F9110-8AEC-028D-913D-887275A0CC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6" name="Freeform 1622">
                    <a:extLst>
                      <a:ext uri="{FF2B5EF4-FFF2-40B4-BE49-F238E27FC236}">
                        <a16:creationId xmlns:a16="http://schemas.microsoft.com/office/drawing/2014/main" id="{8FB68B7B-4EF5-C34C-2FFB-98A8E1E53E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7" name="Freeform 1623">
                    <a:extLst>
                      <a:ext uri="{FF2B5EF4-FFF2-40B4-BE49-F238E27FC236}">
                        <a16:creationId xmlns:a16="http://schemas.microsoft.com/office/drawing/2014/main" id="{D24F9D6E-602C-3B6D-A653-767ED7ACED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8" name="Freeform 1624">
                    <a:extLst>
                      <a:ext uri="{FF2B5EF4-FFF2-40B4-BE49-F238E27FC236}">
                        <a16:creationId xmlns:a16="http://schemas.microsoft.com/office/drawing/2014/main" id="{D74C1FE0-D6D2-9224-5CAB-6D30D67962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9" name="Freeform 1625">
                    <a:extLst>
                      <a:ext uri="{FF2B5EF4-FFF2-40B4-BE49-F238E27FC236}">
                        <a16:creationId xmlns:a16="http://schemas.microsoft.com/office/drawing/2014/main" id="{0910FFD1-6C66-1364-DC0E-D1BFF59021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0" name="Freeform 1626">
                    <a:extLst>
                      <a:ext uri="{FF2B5EF4-FFF2-40B4-BE49-F238E27FC236}">
                        <a16:creationId xmlns:a16="http://schemas.microsoft.com/office/drawing/2014/main" id="{A3C5D454-C7C1-DF23-FF7F-C4574963A0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1" name="Freeform 1627">
                    <a:extLst>
                      <a:ext uri="{FF2B5EF4-FFF2-40B4-BE49-F238E27FC236}">
                        <a16:creationId xmlns:a16="http://schemas.microsoft.com/office/drawing/2014/main" id="{3C9D3BA5-32B5-E972-71FC-87B359DC50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2" name="Freeform 1628">
                    <a:extLst>
                      <a:ext uri="{FF2B5EF4-FFF2-40B4-BE49-F238E27FC236}">
                        <a16:creationId xmlns:a16="http://schemas.microsoft.com/office/drawing/2014/main" id="{8E360F39-D2D4-480E-BE73-0C503729A6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3" name="Freeform 1629">
                    <a:extLst>
                      <a:ext uri="{FF2B5EF4-FFF2-40B4-BE49-F238E27FC236}">
                        <a16:creationId xmlns:a16="http://schemas.microsoft.com/office/drawing/2014/main" id="{9A8840D9-F953-8CF5-355D-9C3C7DD2BE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4" name="Freeform 1630">
                    <a:extLst>
                      <a:ext uri="{FF2B5EF4-FFF2-40B4-BE49-F238E27FC236}">
                        <a16:creationId xmlns:a16="http://schemas.microsoft.com/office/drawing/2014/main" id="{60F67443-91E3-DD26-769D-6BB07388F0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5" name="Freeform 1631">
                    <a:extLst>
                      <a:ext uri="{FF2B5EF4-FFF2-40B4-BE49-F238E27FC236}">
                        <a16:creationId xmlns:a16="http://schemas.microsoft.com/office/drawing/2014/main" id="{A241A172-D547-9DFF-2E1C-0D849932E9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6" name="Freeform 1632">
                    <a:extLst>
                      <a:ext uri="{FF2B5EF4-FFF2-40B4-BE49-F238E27FC236}">
                        <a16:creationId xmlns:a16="http://schemas.microsoft.com/office/drawing/2014/main" id="{75E176E7-CD79-2D86-AF78-622F622C11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7" name="Freeform 1633">
                    <a:extLst>
                      <a:ext uri="{FF2B5EF4-FFF2-40B4-BE49-F238E27FC236}">
                        <a16:creationId xmlns:a16="http://schemas.microsoft.com/office/drawing/2014/main" id="{71DA3DDB-D650-AAEF-3E3E-B670889D2D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8" name="Freeform 1634">
                    <a:extLst>
                      <a:ext uri="{FF2B5EF4-FFF2-40B4-BE49-F238E27FC236}">
                        <a16:creationId xmlns:a16="http://schemas.microsoft.com/office/drawing/2014/main" id="{29E1E9D1-9919-8564-9AE2-EA5E4E3FF1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99" name="Freeform 1635">
                    <a:extLst>
                      <a:ext uri="{FF2B5EF4-FFF2-40B4-BE49-F238E27FC236}">
                        <a16:creationId xmlns:a16="http://schemas.microsoft.com/office/drawing/2014/main" id="{5B92F1A2-8338-4807-A315-9D14C109C6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0" name="Freeform 1636">
                    <a:extLst>
                      <a:ext uri="{FF2B5EF4-FFF2-40B4-BE49-F238E27FC236}">
                        <a16:creationId xmlns:a16="http://schemas.microsoft.com/office/drawing/2014/main" id="{6B8A22BA-D400-DCFC-FF48-A8EEACEE33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1" name="Freeform 1637">
                    <a:extLst>
                      <a:ext uri="{FF2B5EF4-FFF2-40B4-BE49-F238E27FC236}">
                        <a16:creationId xmlns:a16="http://schemas.microsoft.com/office/drawing/2014/main" id="{97E837F2-6DF4-A6D5-B56A-AABB067CDC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2" name="Freeform 1638">
                    <a:extLst>
                      <a:ext uri="{FF2B5EF4-FFF2-40B4-BE49-F238E27FC236}">
                        <a16:creationId xmlns:a16="http://schemas.microsoft.com/office/drawing/2014/main" id="{FB1DCB37-ECB2-6B0A-B96B-0BC8EA8F39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3" name="Freeform 1639">
                    <a:extLst>
                      <a:ext uri="{FF2B5EF4-FFF2-40B4-BE49-F238E27FC236}">
                        <a16:creationId xmlns:a16="http://schemas.microsoft.com/office/drawing/2014/main" id="{EAACFE5A-B1BB-4BEB-A82A-6A65156B4C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4" name="Freeform 1640">
                    <a:extLst>
                      <a:ext uri="{FF2B5EF4-FFF2-40B4-BE49-F238E27FC236}">
                        <a16:creationId xmlns:a16="http://schemas.microsoft.com/office/drawing/2014/main" id="{40659BC3-2BE8-2F08-5BB6-14D6367F3F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5" name="Freeform 1641">
                    <a:extLst>
                      <a:ext uri="{FF2B5EF4-FFF2-40B4-BE49-F238E27FC236}">
                        <a16:creationId xmlns:a16="http://schemas.microsoft.com/office/drawing/2014/main" id="{4D63A64C-9666-D9A1-FBD7-D9597A18DD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6" name="Freeform 1642">
                    <a:extLst>
                      <a:ext uri="{FF2B5EF4-FFF2-40B4-BE49-F238E27FC236}">
                        <a16:creationId xmlns:a16="http://schemas.microsoft.com/office/drawing/2014/main" id="{16F78516-46A5-EBAD-E8F7-EF5C8753E3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07" name="Freeform 1643">
                    <a:extLst>
                      <a:ext uri="{FF2B5EF4-FFF2-40B4-BE49-F238E27FC236}">
                        <a16:creationId xmlns:a16="http://schemas.microsoft.com/office/drawing/2014/main" id="{99C19F73-6568-CE70-4CA4-024751FA4C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784" name="Freeform 1644" descr="Wide upward diagonal">
                  <a:extLst>
                    <a:ext uri="{FF2B5EF4-FFF2-40B4-BE49-F238E27FC236}">
                      <a16:creationId xmlns:a16="http://schemas.microsoft.com/office/drawing/2014/main" id="{FEC0E5DD-51F7-DC96-090E-7619A2EE90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688" name="Group 1645">
                <a:extLst>
                  <a:ext uri="{FF2B5EF4-FFF2-40B4-BE49-F238E27FC236}">
                    <a16:creationId xmlns:a16="http://schemas.microsoft.com/office/drawing/2014/main" id="{E54D239E-124B-FD0D-68CA-7FA441D77E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92" y="576"/>
                <a:ext cx="1117" cy="1003"/>
                <a:chOff x="1104" y="1397"/>
                <a:chExt cx="1117" cy="1003"/>
              </a:xfrm>
            </p:grpSpPr>
            <p:sp>
              <p:nvSpPr>
                <p:cNvPr id="26689" name="Freeform 1646">
                  <a:extLst>
                    <a:ext uri="{FF2B5EF4-FFF2-40B4-BE49-F238E27FC236}">
                      <a16:creationId xmlns:a16="http://schemas.microsoft.com/office/drawing/2014/main" id="{BA0C5BEF-CF1A-767F-4215-E5221D7F4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1981"/>
                  <a:ext cx="52" cy="85"/>
                </a:xfrm>
                <a:custGeom>
                  <a:avLst/>
                  <a:gdLst>
                    <a:gd name="T0" fmla="*/ 0 w 240"/>
                    <a:gd name="T1" fmla="*/ 0 h 336"/>
                    <a:gd name="T2" fmla="*/ 0 w 240"/>
                    <a:gd name="T3" fmla="*/ 0 h 336"/>
                    <a:gd name="T4" fmla="*/ 0 w 240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lnTo>
                        <a:pt x="144" y="336"/>
                      </a:lnTo>
                      <a:lnTo>
                        <a:pt x="240" y="48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0" name="Freeform 1647">
                  <a:extLst>
                    <a:ext uri="{FF2B5EF4-FFF2-40B4-BE49-F238E27FC236}">
                      <a16:creationId xmlns:a16="http://schemas.microsoft.com/office/drawing/2014/main" id="{1295E763-708A-7523-0C34-1E6B3CFF55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956"/>
                  <a:ext cx="30" cy="85"/>
                </a:xfrm>
                <a:custGeom>
                  <a:avLst/>
                  <a:gdLst>
                    <a:gd name="T0" fmla="*/ 0 w 144"/>
                    <a:gd name="T1" fmla="*/ 0 h 336"/>
                    <a:gd name="T2" fmla="*/ 0 w 144"/>
                    <a:gd name="T3" fmla="*/ 0 h 336"/>
                    <a:gd name="T4" fmla="*/ 0 w 144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336">
                      <a:moveTo>
                        <a:pt x="0" y="0"/>
                      </a:moveTo>
                      <a:lnTo>
                        <a:pt x="96" y="336"/>
                      </a:lnTo>
                      <a:lnTo>
                        <a:pt x="144" y="48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1" name="Freeform 1648">
                  <a:extLst>
                    <a:ext uri="{FF2B5EF4-FFF2-40B4-BE49-F238E27FC236}">
                      <a16:creationId xmlns:a16="http://schemas.microsoft.com/office/drawing/2014/main" id="{4DB8F193-3E53-EEF9-CE1C-B71BF1F3A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6" y="1895"/>
                  <a:ext cx="52" cy="86"/>
                </a:xfrm>
                <a:custGeom>
                  <a:avLst/>
                  <a:gdLst>
                    <a:gd name="T0" fmla="*/ 0 w 240"/>
                    <a:gd name="T1" fmla="*/ 0 h 336"/>
                    <a:gd name="T2" fmla="*/ 0 w 240"/>
                    <a:gd name="T3" fmla="*/ 0 h 336"/>
                    <a:gd name="T4" fmla="*/ 0 w 240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lnTo>
                        <a:pt x="144" y="336"/>
                      </a:lnTo>
                      <a:lnTo>
                        <a:pt x="240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2" name="Freeform 1649">
                  <a:extLst>
                    <a:ext uri="{FF2B5EF4-FFF2-40B4-BE49-F238E27FC236}">
                      <a16:creationId xmlns:a16="http://schemas.microsoft.com/office/drawing/2014/main" id="{E3947142-0A64-64BE-4BE5-A75CD88E5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5" y="1968"/>
                  <a:ext cx="233" cy="242"/>
                </a:xfrm>
                <a:custGeom>
                  <a:avLst/>
                  <a:gdLst>
                    <a:gd name="T0" fmla="*/ 0 w 1084"/>
                    <a:gd name="T1" fmla="*/ 0 h 952"/>
                    <a:gd name="T2" fmla="*/ 0 w 1084"/>
                    <a:gd name="T3" fmla="*/ 0 h 952"/>
                    <a:gd name="T4" fmla="*/ 0 w 1084"/>
                    <a:gd name="T5" fmla="*/ 0 h 952"/>
                    <a:gd name="T6" fmla="*/ 0 w 1084"/>
                    <a:gd name="T7" fmla="*/ 0 h 952"/>
                    <a:gd name="T8" fmla="*/ 0 w 1084"/>
                    <a:gd name="T9" fmla="*/ 0 h 952"/>
                    <a:gd name="T10" fmla="*/ 0 w 1084"/>
                    <a:gd name="T11" fmla="*/ 0 h 952"/>
                    <a:gd name="T12" fmla="*/ 0 w 1084"/>
                    <a:gd name="T13" fmla="*/ 0 h 952"/>
                    <a:gd name="T14" fmla="*/ 0 w 1084"/>
                    <a:gd name="T15" fmla="*/ 0 h 952"/>
                    <a:gd name="T16" fmla="*/ 0 w 1084"/>
                    <a:gd name="T17" fmla="*/ 0 h 952"/>
                    <a:gd name="T18" fmla="*/ 0 w 1084"/>
                    <a:gd name="T19" fmla="*/ 0 h 952"/>
                    <a:gd name="T20" fmla="*/ 0 w 1084"/>
                    <a:gd name="T21" fmla="*/ 0 h 952"/>
                    <a:gd name="T22" fmla="*/ 0 w 1084"/>
                    <a:gd name="T23" fmla="*/ 0 h 952"/>
                    <a:gd name="T24" fmla="*/ 0 w 1084"/>
                    <a:gd name="T25" fmla="*/ 0 h 952"/>
                    <a:gd name="T26" fmla="*/ 0 w 1084"/>
                    <a:gd name="T27" fmla="*/ 0 h 952"/>
                    <a:gd name="T28" fmla="*/ 0 w 1084"/>
                    <a:gd name="T29" fmla="*/ 0 h 952"/>
                    <a:gd name="T30" fmla="*/ 0 w 1084"/>
                    <a:gd name="T31" fmla="*/ 0 h 952"/>
                    <a:gd name="T32" fmla="*/ 0 w 1084"/>
                    <a:gd name="T33" fmla="*/ 0 h 952"/>
                    <a:gd name="T34" fmla="*/ 0 w 1084"/>
                    <a:gd name="T35" fmla="*/ 0 h 95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084" h="952">
                      <a:moveTo>
                        <a:pt x="548" y="216"/>
                      </a:moveTo>
                      <a:cubicBezTo>
                        <a:pt x="577" y="216"/>
                        <a:pt x="727" y="191"/>
                        <a:pt x="724" y="214"/>
                      </a:cubicBezTo>
                      <a:cubicBezTo>
                        <a:pt x="721" y="237"/>
                        <a:pt x="578" y="309"/>
                        <a:pt x="529" y="352"/>
                      </a:cubicBezTo>
                      <a:cubicBezTo>
                        <a:pt x="480" y="395"/>
                        <a:pt x="463" y="431"/>
                        <a:pt x="432" y="474"/>
                      </a:cubicBezTo>
                      <a:cubicBezTo>
                        <a:pt x="401" y="517"/>
                        <a:pt x="378" y="573"/>
                        <a:pt x="343" y="612"/>
                      </a:cubicBezTo>
                      <a:cubicBezTo>
                        <a:pt x="308" y="651"/>
                        <a:pt x="257" y="697"/>
                        <a:pt x="221" y="709"/>
                      </a:cubicBezTo>
                      <a:cubicBezTo>
                        <a:pt x="185" y="721"/>
                        <a:pt x="158" y="684"/>
                        <a:pt x="124" y="685"/>
                      </a:cubicBezTo>
                      <a:cubicBezTo>
                        <a:pt x="90" y="686"/>
                        <a:pt x="34" y="692"/>
                        <a:pt x="17" y="718"/>
                      </a:cubicBezTo>
                      <a:cubicBezTo>
                        <a:pt x="0" y="744"/>
                        <a:pt x="12" y="812"/>
                        <a:pt x="20" y="840"/>
                      </a:cubicBezTo>
                      <a:cubicBezTo>
                        <a:pt x="28" y="868"/>
                        <a:pt x="28" y="872"/>
                        <a:pt x="68" y="888"/>
                      </a:cubicBezTo>
                      <a:cubicBezTo>
                        <a:pt x="108" y="904"/>
                        <a:pt x="148" y="952"/>
                        <a:pt x="260" y="936"/>
                      </a:cubicBezTo>
                      <a:cubicBezTo>
                        <a:pt x="372" y="920"/>
                        <a:pt x="620" y="848"/>
                        <a:pt x="740" y="792"/>
                      </a:cubicBezTo>
                      <a:cubicBezTo>
                        <a:pt x="860" y="736"/>
                        <a:pt x="924" y="704"/>
                        <a:pt x="980" y="600"/>
                      </a:cubicBezTo>
                      <a:cubicBezTo>
                        <a:pt x="1036" y="496"/>
                        <a:pt x="1068" y="264"/>
                        <a:pt x="1076" y="168"/>
                      </a:cubicBezTo>
                      <a:cubicBezTo>
                        <a:pt x="1084" y="72"/>
                        <a:pt x="1076" y="48"/>
                        <a:pt x="1028" y="24"/>
                      </a:cubicBezTo>
                      <a:cubicBezTo>
                        <a:pt x="980" y="0"/>
                        <a:pt x="860" y="8"/>
                        <a:pt x="788" y="24"/>
                      </a:cubicBezTo>
                      <a:cubicBezTo>
                        <a:pt x="716" y="40"/>
                        <a:pt x="624" y="103"/>
                        <a:pt x="596" y="120"/>
                      </a:cubicBezTo>
                      <a:cubicBezTo>
                        <a:pt x="568" y="137"/>
                        <a:pt x="614" y="124"/>
                        <a:pt x="618" y="125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0000"/>
                    </a:gs>
                    <a:gs pos="100000">
                      <a:srgbClr val="FF5C5C"/>
                    </a:gs>
                  </a:gsLst>
                  <a:lin ang="27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3" name="Freeform 1650">
                  <a:extLst>
                    <a:ext uri="{FF2B5EF4-FFF2-40B4-BE49-F238E27FC236}">
                      <a16:creationId xmlns:a16="http://schemas.microsoft.com/office/drawing/2014/main" id="{03365520-856B-AA97-6FDB-97581B07A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6" y="1397"/>
                  <a:ext cx="1051" cy="1003"/>
                </a:xfrm>
                <a:custGeom>
                  <a:avLst/>
                  <a:gdLst>
                    <a:gd name="T0" fmla="*/ 0 w 4896"/>
                    <a:gd name="T1" fmla="*/ 0 h 3960"/>
                    <a:gd name="T2" fmla="*/ 0 w 4896"/>
                    <a:gd name="T3" fmla="*/ 0 h 3960"/>
                    <a:gd name="T4" fmla="*/ 0 w 4896"/>
                    <a:gd name="T5" fmla="*/ 0 h 3960"/>
                    <a:gd name="T6" fmla="*/ 0 w 4896"/>
                    <a:gd name="T7" fmla="*/ 0 h 3960"/>
                    <a:gd name="T8" fmla="*/ 0 w 4896"/>
                    <a:gd name="T9" fmla="*/ 0 h 3960"/>
                    <a:gd name="T10" fmla="*/ 0 w 4896"/>
                    <a:gd name="T11" fmla="*/ 0 h 3960"/>
                    <a:gd name="T12" fmla="*/ 0 w 4896"/>
                    <a:gd name="T13" fmla="*/ 0 h 3960"/>
                    <a:gd name="T14" fmla="*/ 0 w 4896"/>
                    <a:gd name="T15" fmla="*/ 0 h 3960"/>
                    <a:gd name="T16" fmla="*/ 0 w 4896"/>
                    <a:gd name="T17" fmla="*/ 0 h 3960"/>
                    <a:gd name="T18" fmla="*/ 0 w 4896"/>
                    <a:gd name="T19" fmla="*/ 0 h 3960"/>
                    <a:gd name="T20" fmla="*/ 0 w 4896"/>
                    <a:gd name="T21" fmla="*/ 0 h 3960"/>
                    <a:gd name="T22" fmla="*/ 0 w 4896"/>
                    <a:gd name="T23" fmla="*/ 0 h 3960"/>
                    <a:gd name="T24" fmla="*/ 0 w 4896"/>
                    <a:gd name="T25" fmla="*/ 0 h 3960"/>
                    <a:gd name="T26" fmla="*/ 0 w 4896"/>
                    <a:gd name="T27" fmla="*/ 0 h 3960"/>
                    <a:gd name="T28" fmla="*/ 0 w 4896"/>
                    <a:gd name="T29" fmla="*/ 0 h 3960"/>
                    <a:gd name="T30" fmla="*/ 0 w 4896"/>
                    <a:gd name="T31" fmla="*/ 0 h 3960"/>
                    <a:gd name="T32" fmla="*/ 0 w 4896"/>
                    <a:gd name="T33" fmla="*/ 0 h 3960"/>
                    <a:gd name="T34" fmla="*/ 0 w 4896"/>
                    <a:gd name="T35" fmla="*/ 0 h 3960"/>
                    <a:gd name="T36" fmla="*/ 0 w 4896"/>
                    <a:gd name="T37" fmla="*/ 0 h 3960"/>
                    <a:gd name="T38" fmla="*/ 0 w 4896"/>
                    <a:gd name="T39" fmla="*/ 0 h 3960"/>
                    <a:gd name="T40" fmla="*/ 0 w 4896"/>
                    <a:gd name="T41" fmla="*/ 0 h 3960"/>
                    <a:gd name="T42" fmla="*/ 0 w 4896"/>
                    <a:gd name="T43" fmla="*/ 0 h 3960"/>
                    <a:gd name="T44" fmla="*/ 0 w 4896"/>
                    <a:gd name="T45" fmla="*/ 0 h 3960"/>
                    <a:gd name="T46" fmla="*/ 0 w 4896"/>
                    <a:gd name="T47" fmla="*/ 0 h 3960"/>
                    <a:gd name="T48" fmla="*/ 0 w 4896"/>
                    <a:gd name="T49" fmla="*/ 0 h 3960"/>
                    <a:gd name="T50" fmla="*/ 0 w 4896"/>
                    <a:gd name="T51" fmla="*/ 0 h 3960"/>
                    <a:gd name="T52" fmla="*/ 0 w 4896"/>
                    <a:gd name="T53" fmla="*/ 0 h 3960"/>
                    <a:gd name="T54" fmla="*/ 0 w 4896"/>
                    <a:gd name="T55" fmla="*/ 0 h 3960"/>
                    <a:gd name="T56" fmla="*/ 0 w 4896"/>
                    <a:gd name="T57" fmla="*/ 0 h 3960"/>
                    <a:gd name="T58" fmla="*/ 0 w 4896"/>
                    <a:gd name="T59" fmla="*/ 0 h 3960"/>
                    <a:gd name="T60" fmla="*/ 0 w 4896"/>
                    <a:gd name="T61" fmla="*/ 0 h 3960"/>
                    <a:gd name="T62" fmla="*/ 0 w 4896"/>
                    <a:gd name="T63" fmla="*/ 0 h 3960"/>
                    <a:gd name="T64" fmla="*/ 0 w 4896"/>
                    <a:gd name="T65" fmla="*/ 0 h 3960"/>
                    <a:gd name="T66" fmla="*/ 0 w 4896"/>
                    <a:gd name="T67" fmla="*/ 0 h 3960"/>
                    <a:gd name="T68" fmla="*/ 0 w 4896"/>
                    <a:gd name="T69" fmla="*/ 0 h 3960"/>
                    <a:gd name="T70" fmla="*/ 0 w 4896"/>
                    <a:gd name="T71" fmla="*/ 0 h 3960"/>
                    <a:gd name="T72" fmla="*/ 0 w 4896"/>
                    <a:gd name="T73" fmla="*/ 0 h 3960"/>
                    <a:gd name="T74" fmla="*/ 0 w 4896"/>
                    <a:gd name="T75" fmla="*/ 0 h 3960"/>
                    <a:gd name="T76" fmla="*/ 0 w 4896"/>
                    <a:gd name="T77" fmla="*/ 0 h 3960"/>
                    <a:gd name="T78" fmla="*/ 0 w 4896"/>
                    <a:gd name="T79" fmla="*/ 0 h 3960"/>
                    <a:gd name="T80" fmla="*/ 0 w 4896"/>
                    <a:gd name="T81" fmla="*/ 0 h 3960"/>
                    <a:gd name="T82" fmla="*/ 0 w 4896"/>
                    <a:gd name="T83" fmla="*/ 0 h 3960"/>
                    <a:gd name="T84" fmla="*/ 0 w 4896"/>
                    <a:gd name="T85" fmla="*/ 0 h 3960"/>
                    <a:gd name="T86" fmla="*/ 0 w 4896"/>
                    <a:gd name="T87" fmla="*/ 0 h 3960"/>
                    <a:gd name="T88" fmla="*/ 0 w 4896"/>
                    <a:gd name="T89" fmla="*/ 0 h 3960"/>
                    <a:gd name="T90" fmla="*/ 0 w 4896"/>
                    <a:gd name="T91" fmla="*/ 0 h 3960"/>
                    <a:gd name="T92" fmla="*/ 0 w 4896"/>
                    <a:gd name="T93" fmla="*/ 0 h 3960"/>
                    <a:gd name="T94" fmla="*/ 0 w 4896"/>
                    <a:gd name="T95" fmla="*/ 0 h 3960"/>
                    <a:gd name="T96" fmla="*/ 0 w 4896"/>
                    <a:gd name="T97" fmla="*/ 0 h 3960"/>
                    <a:gd name="T98" fmla="*/ 0 w 4896"/>
                    <a:gd name="T99" fmla="*/ 0 h 3960"/>
                    <a:gd name="T100" fmla="*/ 0 w 4896"/>
                    <a:gd name="T101" fmla="*/ 0 h 3960"/>
                    <a:gd name="T102" fmla="*/ 0 w 4896"/>
                    <a:gd name="T103" fmla="*/ 0 h 3960"/>
                    <a:gd name="T104" fmla="*/ 0 w 4896"/>
                    <a:gd name="T105" fmla="*/ 0 h 3960"/>
                    <a:gd name="T106" fmla="*/ 0 w 4896"/>
                    <a:gd name="T107" fmla="*/ 0 h 3960"/>
                    <a:gd name="T108" fmla="*/ 0 w 4896"/>
                    <a:gd name="T109" fmla="*/ 0 h 3960"/>
                    <a:gd name="T110" fmla="*/ 0 w 4896"/>
                    <a:gd name="T111" fmla="*/ 0 h 3960"/>
                    <a:gd name="T112" fmla="*/ 0 w 4896"/>
                    <a:gd name="T113" fmla="*/ 0 h 39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4896" h="3960">
                      <a:moveTo>
                        <a:pt x="400" y="2032"/>
                      </a:moveTo>
                      <a:cubicBezTo>
                        <a:pt x="412" y="2052"/>
                        <a:pt x="424" y="2072"/>
                        <a:pt x="400" y="2080"/>
                      </a:cubicBezTo>
                      <a:cubicBezTo>
                        <a:pt x="376" y="2088"/>
                        <a:pt x="312" y="2104"/>
                        <a:pt x="256" y="2080"/>
                      </a:cubicBezTo>
                      <a:cubicBezTo>
                        <a:pt x="200" y="2056"/>
                        <a:pt x="104" y="1976"/>
                        <a:pt x="64" y="1936"/>
                      </a:cubicBezTo>
                      <a:cubicBezTo>
                        <a:pt x="24" y="1896"/>
                        <a:pt x="24" y="1888"/>
                        <a:pt x="16" y="1840"/>
                      </a:cubicBezTo>
                      <a:cubicBezTo>
                        <a:pt x="8" y="1792"/>
                        <a:pt x="0" y="1720"/>
                        <a:pt x="16" y="1648"/>
                      </a:cubicBezTo>
                      <a:cubicBezTo>
                        <a:pt x="32" y="1576"/>
                        <a:pt x="56" y="1480"/>
                        <a:pt x="112" y="1408"/>
                      </a:cubicBezTo>
                      <a:cubicBezTo>
                        <a:pt x="168" y="1336"/>
                        <a:pt x="272" y="1264"/>
                        <a:pt x="352" y="1216"/>
                      </a:cubicBezTo>
                      <a:cubicBezTo>
                        <a:pt x="432" y="1168"/>
                        <a:pt x="496" y="1136"/>
                        <a:pt x="592" y="1120"/>
                      </a:cubicBezTo>
                      <a:cubicBezTo>
                        <a:pt x="688" y="1104"/>
                        <a:pt x="840" y="1104"/>
                        <a:pt x="928" y="1120"/>
                      </a:cubicBezTo>
                      <a:cubicBezTo>
                        <a:pt x="1016" y="1136"/>
                        <a:pt x="1064" y="1168"/>
                        <a:pt x="1120" y="1216"/>
                      </a:cubicBezTo>
                      <a:cubicBezTo>
                        <a:pt x="1176" y="1264"/>
                        <a:pt x="1224" y="1352"/>
                        <a:pt x="1264" y="1408"/>
                      </a:cubicBezTo>
                      <a:cubicBezTo>
                        <a:pt x="1304" y="1464"/>
                        <a:pt x="1320" y="1536"/>
                        <a:pt x="1360" y="1552"/>
                      </a:cubicBezTo>
                      <a:cubicBezTo>
                        <a:pt x="1400" y="1568"/>
                        <a:pt x="1440" y="1512"/>
                        <a:pt x="1504" y="1504"/>
                      </a:cubicBezTo>
                      <a:cubicBezTo>
                        <a:pt x="1568" y="1496"/>
                        <a:pt x="1688" y="1496"/>
                        <a:pt x="1744" y="1504"/>
                      </a:cubicBezTo>
                      <a:cubicBezTo>
                        <a:pt x="1800" y="1512"/>
                        <a:pt x="1808" y="1536"/>
                        <a:pt x="1840" y="1552"/>
                      </a:cubicBezTo>
                      <a:cubicBezTo>
                        <a:pt x="1872" y="1568"/>
                        <a:pt x="1896" y="1584"/>
                        <a:pt x="1936" y="1600"/>
                      </a:cubicBezTo>
                      <a:cubicBezTo>
                        <a:pt x="1976" y="1616"/>
                        <a:pt x="2040" y="1664"/>
                        <a:pt x="2080" y="1648"/>
                      </a:cubicBezTo>
                      <a:cubicBezTo>
                        <a:pt x="2120" y="1632"/>
                        <a:pt x="2168" y="1536"/>
                        <a:pt x="2176" y="1504"/>
                      </a:cubicBezTo>
                      <a:cubicBezTo>
                        <a:pt x="2184" y="1472"/>
                        <a:pt x="2152" y="1464"/>
                        <a:pt x="2128" y="1456"/>
                      </a:cubicBezTo>
                      <a:cubicBezTo>
                        <a:pt x="2104" y="1448"/>
                        <a:pt x="2072" y="1472"/>
                        <a:pt x="2032" y="1456"/>
                      </a:cubicBezTo>
                      <a:cubicBezTo>
                        <a:pt x="1992" y="1440"/>
                        <a:pt x="1936" y="1408"/>
                        <a:pt x="1888" y="1360"/>
                      </a:cubicBezTo>
                      <a:cubicBezTo>
                        <a:pt x="1840" y="1312"/>
                        <a:pt x="1744" y="1192"/>
                        <a:pt x="1744" y="1168"/>
                      </a:cubicBezTo>
                      <a:cubicBezTo>
                        <a:pt x="1744" y="1144"/>
                        <a:pt x="1816" y="1208"/>
                        <a:pt x="1888" y="1216"/>
                      </a:cubicBezTo>
                      <a:cubicBezTo>
                        <a:pt x="1960" y="1224"/>
                        <a:pt x="2144" y="1224"/>
                        <a:pt x="2176" y="1216"/>
                      </a:cubicBezTo>
                      <a:cubicBezTo>
                        <a:pt x="2208" y="1208"/>
                        <a:pt x="2112" y="1216"/>
                        <a:pt x="2080" y="1168"/>
                      </a:cubicBezTo>
                      <a:cubicBezTo>
                        <a:pt x="2048" y="1120"/>
                        <a:pt x="2024" y="1008"/>
                        <a:pt x="1984" y="928"/>
                      </a:cubicBezTo>
                      <a:cubicBezTo>
                        <a:pt x="1944" y="848"/>
                        <a:pt x="1856" y="728"/>
                        <a:pt x="1840" y="688"/>
                      </a:cubicBezTo>
                      <a:cubicBezTo>
                        <a:pt x="1824" y="648"/>
                        <a:pt x="1912" y="728"/>
                        <a:pt x="1888" y="688"/>
                      </a:cubicBezTo>
                      <a:cubicBezTo>
                        <a:pt x="1864" y="648"/>
                        <a:pt x="1712" y="480"/>
                        <a:pt x="1696" y="448"/>
                      </a:cubicBezTo>
                      <a:cubicBezTo>
                        <a:pt x="1680" y="416"/>
                        <a:pt x="1784" y="536"/>
                        <a:pt x="1792" y="496"/>
                      </a:cubicBezTo>
                      <a:cubicBezTo>
                        <a:pt x="1800" y="456"/>
                        <a:pt x="1728" y="232"/>
                        <a:pt x="1744" y="208"/>
                      </a:cubicBezTo>
                      <a:cubicBezTo>
                        <a:pt x="1760" y="184"/>
                        <a:pt x="1864" y="344"/>
                        <a:pt x="1888" y="352"/>
                      </a:cubicBezTo>
                      <a:cubicBezTo>
                        <a:pt x="1912" y="360"/>
                        <a:pt x="1840" y="240"/>
                        <a:pt x="1888" y="256"/>
                      </a:cubicBezTo>
                      <a:cubicBezTo>
                        <a:pt x="1936" y="272"/>
                        <a:pt x="2128" y="424"/>
                        <a:pt x="2176" y="448"/>
                      </a:cubicBezTo>
                      <a:cubicBezTo>
                        <a:pt x="2224" y="472"/>
                        <a:pt x="2144" y="376"/>
                        <a:pt x="2176" y="400"/>
                      </a:cubicBezTo>
                      <a:cubicBezTo>
                        <a:pt x="2208" y="424"/>
                        <a:pt x="2328" y="576"/>
                        <a:pt x="2368" y="592"/>
                      </a:cubicBezTo>
                      <a:cubicBezTo>
                        <a:pt x="2408" y="608"/>
                        <a:pt x="2384" y="464"/>
                        <a:pt x="2416" y="496"/>
                      </a:cubicBezTo>
                      <a:cubicBezTo>
                        <a:pt x="2448" y="528"/>
                        <a:pt x="2516" y="720"/>
                        <a:pt x="2560" y="784"/>
                      </a:cubicBezTo>
                      <a:cubicBezTo>
                        <a:pt x="2604" y="848"/>
                        <a:pt x="2658" y="904"/>
                        <a:pt x="2682" y="880"/>
                      </a:cubicBezTo>
                      <a:cubicBezTo>
                        <a:pt x="2706" y="856"/>
                        <a:pt x="2700" y="704"/>
                        <a:pt x="2704" y="640"/>
                      </a:cubicBezTo>
                      <a:cubicBezTo>
                        <a:pt x="2708" y="576"/>
                        <a:pt x="2696" y="512"/>
                        <a:pt x="2704" y="496"/>
                      </a:cubicBezTo>
                      <a:cubicBezTo>
                        <a:pt x="2712" y="480"/>
                        <a:pt x="2744" y="560"/>
                        <a:pt x="2752" y="544"/>
                      </a:cubicBezTo>
                      <a:cubicBezTo>
                        <a:pt x="2760" y="528"/>
                        <a:pt x="2736" y="448"/>
                        <a:pt x="2752" y="400"/>
                      </a:cubicBezTo>
                      <a:cubicBezTo>
                        <a:pt x="2768" y="352"/>
                        <a:pt x="2792" y="320"/>
                        <a:pt x="2848" y="256"/>
                      </a:cubicBezTo>
                      <a:cubicBezTo>
                        <a:pt x="2904" y="192"/>
                        <a:pt x="3040" y="32"/>
                        <a:pt x="3088" y="16"/>
                      </a:cubicBezTo>
                      <a:cubicBezTo>
                        <a:pt x="3136" y="0"/>
                        <a:pt x="3120" y="112"/>
                        <a:pt x="3136" y="160"/>
                      </a:cubicBezTo>
                      <a:cubicBezTo>
                        <a:pt x="3152" y="208"/>
                        <a:pt x="3192" y="288"/>
                        <a:pt x="3184" y="304"/>
                      </a:cubicBezTo>
                      <a:cubicBezTo>
                        <a:pt x="3176" y="320"/>
                        <a:pt x="3088" y="240"/>
                        <a:pt x="3088" y="256"/>
                      </a:cubicBezTo>
                      <a:cubicBezTo>
                        <a:pt x="3088" y="272"/>
                        <a:pt x="3160" y="352"/>
                        <a:pt x="3184" y="400"/>
                      </a:cubicBezTo>
                      <a:cubicBezTo>
                        <a:pt x="3208" y="448"/>
                        <a:pt x="3224" y="504"/>
                        <a:pt x="3232" y="544"/>
                      </a:cubicBezTo>
                      <a:cubicBezTo>
                        <a:pt x="3240" y="584"/>
                        <a:pt x="3224" y="616"/>
                        <a:pt x="3232" y="640"/>
                      </a:cubicBezTo>
                      <a:cubicBezTo>
                        <a:pt x="3240" y="664"/>
                        <a:pt x="3232" y="672"/>
                        <a:pt x="3280" y="688"/>
                      </a:cubicBezTo>
                      <a:cubicBezTo>
                        <a:pt x="3328" y="704"/>
                        <a:pt x="3432" y="696"/>
                        <a:pt x="3520" y="736"/>
                      </a:cubicBezTo>
                      <a:cubicBezTo>
                        <a:pt x="3608" y="776"/>
                        <a:pt x="3720" y="880"/>
                        <a:pt x="3808" y="928"/>
                      </a:cubicBezTo>
                      <a:cubicBezTo>
                        <a:pt x="3896" y="976"/>
                        <a:pt x="3968" y="1016"/>
                        <a:pt x="4048" y="1024"/>
                      </a:cubicBezTo>
                      <a:cubicBezTo>
                        <a:pt x="4128" y="1032"/>
                        <a:pt x="4192" y="992"/>
                        <a:pt x="4288" y="976"/>
                      </a:cubicBezTo>
                      <a:cubicBezTo>
                        <a:pt x="4384" y="960"/>
                        <a:pt x="4584" y="912"/>
                        <a:pt x="4624" y="928"/>
                      </a:cubicBezTo>
                      <a:cubicBezTo>
                        <a:pt x="4664" y="944"/>
                        <a:pt x="4584" y="1016"/>
                        <a:pt x="4528" y="1072"/>
                      </a:cubicBezTo>
                      <a:cubicBezTo>
                        <a:pt x="4472" y="1128"/>
                        <a:pt x="4312" y="1232"/>
                        <a:pt x="4288" y="1264"/>
                      </a:cubicBezTo>
                      <a:cubicBezTo>
                        <a:pt x="4264" y="1296"/>
                        <a:pt x="4328" y="1272"/>
                        <a:pt x="4384" y="1264"/>
                      </a:cubicBezTo>
                      <a:cubicBezTo>
                        <a:pt x="4440" y="1256"/>
                        <a:pt x="4568" y="1224"/>
                        <a:pt x="4624" y="1216"/>
                      </a:cubicBezTo>
                      <a:cubicBezTo>
                        <a:pt x="4680" y="1208"/>
                        <a:pt x="4712" y="1208"/>
                        <a:pt x="4720" y="1216"/>
                      </a:cubicBezTo>
                      <a:cubicBezTo>
                        <a:pt x="4728" y="1224"/>
                        <a:pt x="4704" y="1224"/>
                        <a:pt x="4672" y="1264"/>
                      </a:cubicBezTo>
                      <a:cubicBezTo>
                        <a:pt x="4640" y="1304"/>
                        <a:pt x="4584" y="1400"/>
                        <a:pt x="4528" y="1456"/>
                      </a:cubicBezTo>
                      <a:cubicBezTo>
                        <a:pt x="4472" y="1512"/>
                        <a:pt x="4392" y="1568"/>
                        <a:pt x="4336" y="1600"/>
                      </a:cubicBezTo>
                      <a:cubicBezTo>
                        <a:pt x="4280" y="1632"/>
                        <a:pt x="4208" y="1632"/>
                        <a:pt x="4192" y="1648"/>
                      </a:cubicBezTo>
                      <a:cubicBezTo>
                        <a:pt x="4176" y="1664"/>
                        <a:pt x="4200" y="1680"/>
                        <a:pt x="4240" y="1696"/>
                      </a:cubicBezTo>
                      <a:cubicBezTo>
                        <a:pt x="4280" y="1712"/>
                        <a:pt x="4368" y="1728"/>
                        <a:pt x="4432" y="1744"/>
                      </a:cubicBezTo>
                      <a:cubicBezTo>
                        <a:pt x="4496" y="1760"/>
                        <a:pt x="4552" y="1792"/>
                        <a:pt x="4624" y="1792"/>
                      </a:cubicBezTo>
                      <a:cubicBezTo>
                        <a:pt x="4696" y="1792"/>
                        <a:pt x="4832" y="1744"/>
                        <a:pt x="4864" y="1744"/>
                      </a:cubicBezTo>
                      <a:cubicBezTo>
                        <a:pt x="4896" y="1744"/>
                        <a:pt x="4856" y="1768"/>
                        <a:pt x="4816" y="1792"/>
                      </a:cubicBezTo>
                      <a:cubicBezTo>
                        <a:pt x="4776" y="1816"/>
                        <a:pt x="4664" y="1864"/>
                        <a:pt x="4624" y="1888"/>
                      </a:cubicBezTo>
                      <a:cubicBezTo>
                        <a:pt x="4584" y="1912"/>
                        <a:pt x="4600" y="1912"/>
                        <a:pt x="4576" y="1936"/>
                      </a:cubicBezTo>
                      <a:cubicBezTo>
                        <a:pt x="4552" y="1960"/>
                        <a:pt x="4552" y="2008"/>
                        <a:pt x="4480" y="2032"/>
                      </a:cubicBezTo>
                      <a:cubicBezTo>
                        <a:pt x="4408" y="2056"/>
                        <a:pt x="4240" y="2072"/>
                        <a:pt x="4144" y="2080"/>
                      </a:cubicBezTo>
                      <a:cubicBezTo>
                        <a:pt x="4048" y="2088"/>
                        <a:pt x="3984" y="1920"/>
                        <a:pt x="3904" y="2080"/>
                      </a:cubicBezTo>
                      <a:cubicBezTo>
                        <a:pt x="3824" y="2240"/>
                        <a:pt x="3752" y="2864"/>
                        <a:pt x="3664" y="3040"/>
                      </a:cubicBezTo>
                      <a:cubicBezTo>
                        <a:pt x="3576" y="3216"/>
                        <a:pt x="3432" y="3104"/>
                        <a:pt x="3376" y="3136"/>
                      </a:cubicBezTo>
                      <a:cubicBezTo>
                        <a:pt x="3320" y="3168"/>
                        <a:pt x="3400" y="3112"/>
                        <a:pt x="3328" y="3232"/>
                      </a:cubicBezTo>
                      <a:cubicBezTo>
                        <a:pt x="3256" y="3352"/>
                        <a:pt x="3016" y="3752"/>
                        <a:pt x="2944" y="3856"/>
                      </a:cubicBezTo>
                      <a:cubicBezTo>
                        <a:pt x="2872" y="3960"/>
                        <a:pt x="2964" y="3941"/>
                        <a:pt x="2896" y="3856"/>
                      </a:cubicBezTo>
                      <a:cubicBezTo>
                        <a:pt x="2828" y="3771"/>
                        <a:pt x="2596" y="3432"/>
                        <a:pt x="2536" y="3346"/>
                      </a:cubicBezTo>
                      <a:cubicBezTo>
                        <a:pt x="2476" y="3260"/>
                        <a:pt x="2517" y="3351"/>
                        <a:pt x="2536" y="3338"/>
                      </a:cubicBezTo>
                      <a:cubicBezTo>
                        <a:pt x="2555" y="3325"/>
                        <a:pt x="2610" y="3296"/>
                        <a:pt x="2649" y="3265"/>
                      </a:cubicBezTo>
                      <a:cubicBezTo>
                        <a:pt x="2688" y="3234"/>
                        <a:pt x="2794" y="3138"/>
                        <a:pt x="2771" y="3152"/>
                      </a:cubicBezTo>
                      <a:cubicBezTo>
                        <a:pt x="2748" y="3166"/>
                        <a:pt x="2570" y="3317"/>
                        <a:pt x="2511" y="3346"/>
                      </a:cubicBezTo>
                      <a:cubicBezTo>
                        <a:pt x="2452" y="3375"/>
                        <a:pt x="2456" y="3331"/>
                        <a:pt x="2416" y="3328"/>
                      </a:cubicBezTo>
                      <a:cubicBezTo>
                        <a:pt x="2376" y="3325"/>
                        <a:pt x="2320" y="3328"/>
                        <a:pt x="2272" y="3328"/>
                      </a:cubicBezTo>
                      <a:cubicBezTo>
                        <a:pt x="2224" y="3328"/>
                        <a:pt x="2176" y="3320"/>
                        <a:pt x="2128" y="3328"/>
                      </a:cubicBezTo>
                      <a:cubicBezTo>
                        <a:pt x="2080" y="3336"/>
                        <a:pt x="2056" y="3360"/>
                        <a:pt x="1984" y="3376"/>
                      </a:cubicBezTo>
                      <a:cubicBezTo>
                        <a:pt x="1912" y="3392"/>
                        <a:pt x="1792" y="3408"/>
                        <a:pt x="1696" y="3424"/>
                      </a:cubicBezTo>
                      <a:cubicBezTo>
                        <a:pt x="1600" y="3440"/>
                        <a:pt x="1504" y="3480"/>
                        <a:pt x="1408" y="3472"/>
                      </a:cubicBezTo>
                      <a:cubicBezTo>
                        <a:pt x="1312" y="3464"/>
                        <a:pt x="1192" y="3408"/>
                        <a:pt x="1120" y="3376"/>
                      </a:cubicBezTo>
                      <a:cubicBezTo>
                        <a:pt x="1048" y="3344"/>
                        <a:pt x="1000" y="3327"/>
                        <a:pt x="976" y="3280"/>
                      </a:cubicBezTo>
                      <a:cubicBezTo>
                        <a:pt x="952" y="3233"/>
                        <a:pt x="962" y="3127"/>
                        <a:pt x="978" y="3095"/>
                      </a:cubicBezTo>
                      <a:cubicBezTo>
                        <a:pt x="994" y="3063"/>
                        <a:pt x="1032" y="3081"/>
                        <a:pt x="1072" y="3088"/>
                      </a:cubicBezTo>
                      <a:cubicBezTo>
                        <a:pt x="1112" y="3095"/>
                        <a:pt x="1149" y="3125"/>
                        <a:pt x="1216" y="3136"/>
                      </a:cubicBezTo>
                      <a:cubicBezTo>
                        <a:pt x="1283" y="3147"/>
                        <a:pt x="1360" y="3172"/>
                        <a:pt x="1473" y="3152"/>
                      </a:cubicBezTo>
                      <a:cubicBezTo>
                        <a:pt x="1586" y="3132"/>
                        <a:pt x="1806" y="3055"/>
                        <a:pt x="1895" y="3014"/>
                      </a:cubicBezTo>
                      <a:cubicBezTo>
                        <a:pt x="1984" y="2973"/>
                        <a:pt x="1969" y="2960"/>
                        <a:pt x="2008" y="2908"/>
                      </a:cubicBezTo>
                      <a:cubicBezTo>
                        <a:pt x="2047" y="2856"/>
                        <a:pt x="2116" y="2786"/>
                        <a:pt x="2128" y="2704"/>
                      </a:cubicBezTo>
                      <a:cubicBezTo>
                        <a:pt x="2140" y="2622"/>
                        <a:pt x="2096" y="2464"/>
                        <a:pt x="2080" y="2416"/>
                      </a:cubicBezTo>
                      <a:cubicBezTo>
                        <a:pt x="2064" y="2368"/>
                        <a:pt x="2056" y="2408"/>
                        <a:pt x="2032" y="2416"/>
                      </a:cubicBezTo>
                      <a:cubicBezTo>
                        <a:pt x="2008" y="2424"/>
                        <a:pt x="1984" y="2448"/>
                        <a:pt x="1936" y="2464"/>
                      </a:cubicBezTo>
                      <a:cubicBezTo>
                        <a:pt x="1888" y="2480"/>
                        <a:pt x="1817" y="2506"/>
                        <a:pt x="1744" y="2512"/>
                      </a:cubicBezTo>
                      <a:cubicBezTo>
                        <a:pt x="1671" y="2518"/>
                        <a:pt x="1573" y="2520"/>
                        <a:pt x="1497" y="2503"/>
                      </a:cubicBezTo>
                      <a:cubicBezTo>
                        <a:pt x="1421" y="2486"/>
                        <a:pt x="1333" y="2443"/>
                        <a:pt x="1286" y="2413"/>
                      </a:cubicBezTo>
                      <a:cubicBezTo>
                        <a:pt x="1239" y="2383"/>
                        <a:pt x="1236" y="2336"/>
                        <a:pt x="1216" y="2320"/>
                      </a:cubicBezTo>
                      <a:cubicBezTo>
                        <a:pt x="1196" y="2304"/>
                        <a:pt x="1201" y="2315"/>
                        <a:pt x="1168" y="2320"/>
                      </a:cubicBezTo>
                      <a:cubicBezTo>
                        <a:pt x="1135" y="2325"/>
                        <a:pt x="1075" y="2356"/>
                        <a:pt x="1019" y="2348"/>
                      </a:cubicBezTo>
                      <a:cubicBezTo>
                        <a:pt x="963" y="2340"/>
                        <a:pt x="907" y="2294"/>
                        <a:pt x="832" y="2272"/>
                      </a:cubicBezTo>
                      <a:cubicBezTo>
                        <a:pt x="757" y="2250"/>
                        <a:pt x="644" y="2251"/>
                        <a:pt x="572" y="2219"/>
                      </a:cubicBezTo>
                      <a:cubicBezTo>
                        <a:pt x="500" y="2187"/>
                        <a:pt x="436" y="2109"/>
                        <a:pt x="400" y="208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4" name="Freeform 1651">
                  <a:extLst>
                    <a:ext uri="{FF2B5EF4-FFF2-40B4-BE49-F238E27FC236}">
                      <a16:creationId xmlns:a16="http://schemas.microsoft.com/office/drawing/2014/main" id="{4D7E6FA7-2D9F-07BF-C156-FC55FB71E0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2102"/>
                  <a:ext cx="41" cy="85"/>
                </a:xfrm>
                <a:custGeom>
                  <a:avLst/>
                  <a:gdLst>
                    <a:gd name="T0" fmla="*/ 0 w 192"/>
                    <a:gd name="T1" fmla="*/ 0 h 336"/>
                    <a:gd name="T2" fmla="*/ 0 w 192"/>
                    <a:gd name="T3" fmla="*/ 0 h 336"/>
                    <a:gd name="T4" fmla="*/ 0 w 192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36">
                      <a:moveTo>
                        <a:pt x="0" y="288"/>
                      </a:moveTo>
                      <a:lnTo>
                        <a:pt x="144" y="0"/>
                      </a:lnTo>
                      <a:lnTo>
                        <a:pt x="192" y="33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5" name="Freeform 1652">
                  <a:extLst>
                    <a:ext uri="{FF2B5EF4-FFF2-40B4-BE49-F238E27FC236}">
                      <a16:creationId xmlns:a16="http://schemas.microsoft.com/office/drawing/2014/main" id="{6741D1A4-114B-4B33-5EDB-B29F71216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175"/>
                  <a:ext cx="41" cy="24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w 192"/>
                    <a:gd name="T5" fmla="*/ 0 h 96"/>
                    <a:gd name="T6" fmla="*/ 0 w 192"/>
                    <a:gd name="T7" fmla="*/ 0 h 96"/>
                    <a:gd name="T8" fmla="*/ 0 w 192"/>
                    <a:gd name="T9" fmla="*/ 0 h 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2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96"/>
                      </a:lnTo>
                      <a:lnTo>
                        <a:pt x="144" y="48"/>
                      </a:lnTo>
                      <a:lnTo>
                        <a:pt x="192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6" name="Freeform 1653">
                  <a:extLst>
                    <a:ext uri="{FF2B5EF4-FFF2-40B4-BE49-F238E27FC236}">
                      <a16:creationId xmlns:a16="http://schemas.microsoft.com/office/drawing/2014/main" id="{AE3528D5-2136-04FA-36F9-32D9C0CDBD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6" y="2163"/>
                  <a:ext cx="20" cy="24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0 h 96"/>
                    <a:gd name="T4" fmla="*/ 0 w 96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7" name="Freeform 1654">
                  <a:extLst>
                    <a:ext uri="{FF2B5EF4-FFF2-40B4-BE49-F238E27FC236}">
                      <a16:creationId xmlns:a16="http://schemas.microsoft.com/office/drawing/2014/main" id="{254AE497-3A9C-5C7F-E9B4-DA9A18B54C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6" y="2151"/>
                  <a:ext cx="21" cy="36"/>
                </a:xfrm>
                <a:custGeom>
                  <a:avLst/>
                  <a:gdLst>
                    <a:gd name="T0" fmla="*/ 0 w 96"/>
                    <a:gd name="T1" fmla="*/ 0 h 144"/>
                    <a:gd name="T2" fmla="*/ 0 w 96"/>
                    <a:gd name="T3" fmla="*/ 0 h 144"/>
                    <a:gd name="T4" fmla="*/ 0 w 9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44">
                      <a:moveTo>
                        <a:pt x="0" y="144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8" name="Freeform 1655">
                  <a:extLst>
                    <a:ext uri="{FF2B5EF4-FFF2-40B4-BE49-F238E27FC236}">
                      <a16:creationId xmlns:a16="http://schemas.microsoft.com/office/drawing/2014/main" id="{2D2A578E-2672-9F5A-5585-6D7E20591E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7" y="2139"/>
                  <a:ext cx="31" cy="36"/>
                </a:xfrm>
                <a:custGeom>
                  <a:avLst/>
                  <a:gdLst>
                    <a:gd name="T0" fmla="*/ 0 w 144"/>
                    <a:gd name="T1" fmla="*/ 0 h 144"/>
                    <a:gd name="T2" fmla="*/ 0 w 144"/>
                    <a:gd name="T3" fmla="*/ 0 h 144"/>
                    <a:gd name="T4" fmla="*/ 0 w 144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144">
                      <a:moveTo>
                        <a:pt x="0" y="144"/>
                      </a:moveTo>
                      <a:lnTo>
                        <a:pt x="0" y="0"/>
                      </a:lnTo>
                      <a:lnTo>
                        <a:pt x="144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99" name="Freeform 1656">
                  <a:extLst>
                    <a:ext uri="{FF2B5EF4-FFF2-40B4-BE49-F238E27FC236}">
                      <a16:creationId xmlns:a16="http://schemas.microsoft.com/office/drawing/2014/main" id="{60563C46-ED9C-58E2-56EE-88AAF48548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8" y="2102"/>
                  <a:ext cx="20" cy="61"/>
                </a:xfrm>
                <a:custGeom>
                  <a:avLst/>
                  <a:gdLst>
                    <a:gd name="T0" fmla="*/ 0 w 96"/>
                    <a:gd name="T1" fmla="*/ 0 h 240"/>
                    <a:gd name="T2" fmla="*/ 0 w 96"/>
                    <a:gd name="T3" fmla="*/ 0 h 240"/>
                    <a:gd name="T4" fmla="*/ 0 w 96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240">
                      <a:moveTo>
                        <a:pt x="0" y="240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0" name="Freeform 1657">
                  <a:extLst>
                    <a:ext uri="{FF2B5EF4-FFF2-40B4-BE49-F238E27FC236}">
                      <a16:creationId xmlns:a16="http://schemas.microsoft.com/office/drawing/2014/main" id="{AACB82A6-BA85-056A-B2B5-167FEA73E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8" y="2102"/>
                  <a:ext cx="21" cy="24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0 h 96"/>
                    <a:gd name="T4" fmla="*/ 0 w 96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0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1" name="Freeform 1658">
                  <a:extLst>
                    <a:ext uri="{FF2B5EF4-FFF2-40B4-BE49-F238E27FC236}">
                      <a16:creationId xmlns:a16="http://schemas.microsoft.com/office/drawing/2014/main" id="{1D3633E1-4C8F-47B9-7724-A4B5B8175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323634">
                  <a:off x="1228" y="1531"/>
                  <a:ext cx="149" cy="237"/>
                </a:xfrm>
                <a:custGeom>
                  <a:avLst/>
                  <a:gdLst>
                    <a:gd name="T0" fmla="*/ 0 w 696"/>
                    <a:gd name="T1" fmla="*/ 0 h 936"/>
                    <a:gd name="T2" fmla="*/ 0 w 696"/>
                    <a:gd name="T3" fmla="*/ 0 h 936"/>
                    <a:gd name="T4" fmla="*/ 0 w 696"/>
                    <a:gd name="T5" fmla="*/ 0 h 936"/>
                    <a:gd name="T6" fmla="*/ 0 w 696"/>
                    <a:gd name="T7" fmla="*/ 0 h 936"/>
                    <a:gd name="T8" fmla="*/ 0 w 696"/>
                    <a:gd name="T9" fmla="*/ 0 h 936"/>
                    <a:gd name="T10" fmla="*/ 0 w 696"/>
                    <a:gd name="T11" fmla="*/ 0 h 936"/>
                    <a:gd name="T12" fmla="*/ 0 w 696"/>
                    <a:gd name="T13" fmla="*/ 0 h 936"/>
                    <a:gd name="T14" fmla="*/ 0 w 696"/>
                    <a:gd name="T15" fmla="*/ 0 h 936"/>
                    <a:gd name="T16" fmla="*/ 0 w 696"/>
                    <a:gd name="T17" fmla="*/ 0 h 9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96" h="936">
                      <a:moveTo>
                        <a:pt x="256" y="920"/>
                      </a:moveTo>
                      <a:cubicBezTo>
                        <a:pt x="168" y="936"/>
                        <a:pt x="104" y="768"/>
                        <a:pt x="64" y="680"/>
                      </a:cubicBezTo>
                      <a:cubicBezTo>
                        <a:pt x="24" y="592"/>
                        <a:pt x="0" y="480"/>
                        <a:pt x="16" y="392"/>
                      </a:cubicBezTo>
                      <a:cubicBezTo>
                        <a:pt x="32" y="304"/>
                        <a:pt x="88" y="216"/>
                        <a:pt x="160" y="152"/>
                      </a:cubicBezTo>
                      <a:cubicBezTo>
                        <a:pt x="232" y="88"/>
                        <a:pt x="368" y="16"/>
                        <a:pt x="448" y="8"/>
                      </a:cubicBezTo>
                      <a:cubicBezTo>
                        <a:pt x="528" y="0"/>
                        <a:pt x="600" y="56"/>
                        <a:pt x="640" y="104"/>
                      </a:cubicBezTo>
                      <a:cubicBezTo>
                        <a:pt x="680" y="152"/>
                        <a:pt x="696" y="216"/>
                        <a:pt x="688" y="296"/>
                      </a:cubicBezTo>
                      <a:cubicBezTo>
                        <a:pt x="680" y="376"/>
                        <a:pt x="664" y="480"/>
                        <a:pt x="592" y="584"/>
                      </a:cubicBezTo>
                      <a:cubicBezTo>
                        <a:pt x="520" y="688"/>
                        <a:pt x="344" y="904"/>
                        <a:pt x="256" y="92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451" name="Freeform 1659">
                  <a:extLst>
                    <a:ext uri="{FF2B5EF4-FFF2-40B4-BE49-F238E27FC236}">
                      <a16:creationId xmlns:a16="http://schemas.microsoft.com/office/drawing/2014/main" id="{3BA3B8ED-81BA-DB5E-5A9F-62D1A3AE5D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980687">
                  <a:off x="1292" y="1565"/>
                  <a:ext cx="21" cy="71"/>
                </a:xfrm>
                <a:custGeom>
                  <a:avLst/>
                  <a:gdLst>
                    <a:gd name="T0" fmla="*/ 256 w 696"/>
                    <a:gd name="T1" fmla="*/ 920 h 936"/>
                    <a:gd name="T2" fmla="*/ 64 w 696"/>
                    <a:gd name="T3" fmla="*/ 680 h 936"/>
                    <a:gd name="T4" fmla="*/ 16 w 696"/>
                    <a:gd name="T5" fmla="*/ 392 h 936"/>
                    <a:gd name="T6" fmla="*/ 160 w 696"/>
                    <a:gd name="T7" fmla="*/ 152 h 936"/>
                    <a:gd name="T8" fmla="*/ 448 w 696"/>
                    <a:gd name="T9" fmla="*/ 8 h 936"/>
                    <a:gd name="T10" fmla="*/ 640 w 696"/>
                    <a:gd name="T11" fmla="*/ 104 h 936"/>
                    <a:gd name="T12" fmla="*/ 688 w 696"/>
                    <a:gd name="T13" fmla="*/ 296 h 936"/>
                    <a:gd name="T14" fmla="*/ 592 w 696"/>
                    <a:gd name="T15" fmla="*/ 584 h 936"/>
                    <a:gd name="T16" fmla="*/ 256 w 696"/>
                    <a:gd name="T17" fmla="*/ 920 h 9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96" h="936">
                      <a:moveTo>
                        <a:pt x="256" y="920"/>
                      </a:moveTo>
                      <a:cubicBezTo>
                        <a:pt x="168" y="936"/>
                        <a:pt x="104" y="768"/>
                        <a:pt x="64" y="680"/>
                      </a:cubicBezTo>
                      <a:cubicBezTo>
                        <a:pt x="24" y="592"/>
                        <a:pt x="0" y="480"/>
                        <a:pt x="16" y="392"/>
                      </a:cubicBezTo>
                      <a:cubicBezTo>
                        <a:pt x="32" y="304"/>
                        <a:pt x="88" y="216"/>
                        <a:pt x="160" y="152"/>
                      </a:cubicBezTo>
                      <a:cubicBezTo>
                        <a:pt x="232" y="88"/>
                        <a:pt x="368" y="16"/>
                        <a:pt x="448" y="8"/>
                      </a:cubicBezTo>
                      <a:cubicBezTo>
                        <a:pt x="528" y="0"/>
                        <a:pt x="600" y="56"/>
                        <a:pt x="640" y="104"/>
                      </a:cubicBezTo>
                      <a:cubicBezTo>
                        <a:pt x="680" y="152"/>
                        <a:pt x="696" y="216"/>
                        <a:pt x="688" y="296"/>
                      </a:cubicBezTo>
                      <a:cubicBezTo>
                        <a:pt x="680" y="376"/>
                        <a:pt x="664" y="480"/>
                        <a:pt x="592" y="584"/>
                      </a:cubicBezTo>
                      <a:cubicBezTo>
                        <a:pt x="520" y="688"/>
                        <a:pt x="344" y="904"/>
                        <a:pt x="256" y="92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46275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6703" name="Freeform 1660">
                  <a:extLst>
                    <a:ext uri="{FF2B5EF4-FFF2-40B4-BE49-F238E27FC236}">
                      <a16:creationId xmlns:a16="http://schemas.microsoft.com/office/drawing/2014/main" id="{EFE1D4DE-760A-8389-8209-1DBA09007F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6" y="1725"/>
                  <a:ext cx="41" cy="25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96">
                      <a:moveTo>
                        <a:pt x="192" y="96"/>
                      </a:moveTo>
                      <a:cubicBezTo>
                        <a:pt x="192" y="96"/>
                        <a:pt x="96" y="48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4" name="Freeform 1661">
                  <a:extLst>
                    <a:ext uri="{FF2B5EF4-FFF2-40B4-BE49-F238E27FC236}">
                      <a16:creationId xmlns:a16="http://schemas.microsoft.com/office/drawing/2014/main" id="{CE90780D-F679-DFA6-85CF-2B9D4E088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6" y="1841"/>
                  <a:ext cx="86" cy="42"/>
                </a:xfrm>
                <a:custGeom>
                  <a:avLst/>
                  <a:gdLst>
                    <a:gd name="T0" fmla="*/ 0 w 400"/>
                    <a:gd name="T1" fmla="*/ 0 h 168"/>
                    <a:gd name="T2" fmla="*/ 0 w 400"/>
                    <a:gd name="T3" fmla="*/ 0 h 168"/>
                    <a:gd name="T4" fmla="*/ 0 w 400"/>
                    <a:gd name="T5" fmla="*/ 0 h 1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00" h="168">
                      <a:moveTo>
                        <a:pt x="16" y="24"/>
                      </a:moveTo>
                      <a:cubicBezTo>
                        <a:pt x="8" y="12"/>
                        <a:pt x="0" y="0"/>
                        <a:pt x="64" y="24"/>
                      </a:cubicBezTo>
                      <a:cubicBezTo>
                        <a:pt x="128" y="48"/>
                        <a:pt x="264" y="108"/>
                        <a:pt x="400" y="1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5" name="Freeform 1662">
                  <a:extLst>
                    <a:ext uri="{FF2B5EF4-FFF2-40B4-BE49-F238E27FC236}">
                      <a16:creationId xmlns:a16="http://schemas.microsoft.com/office/drawing/2014/main" id="{7F822911-0A89-BBB2-3B9D-8C6E4D46D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883"/>
                  <a:ext cx="51" cy="73"/>
                </a:xfrm>
                <a:custGeom>
                  <a:avLst/>
                  <a:gdLst>
                    <a:gd name="T0" fmla="*/ 0 w 240"/>
                    <a:gd name="T1" fmla="*/ 0 h 288"/>
                    <a:gd name="T2" fmla="*/ 0 w 240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0" y="0"/>
                        <a:pt x="120" y="144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6" name="Freeform 1663">
                  <a:extLst>
                    <a:ext uri="{FF2B5EF4-FFF2-40B4-BE49-F238E27FC236}">
                      <a16:creationId xmlns:a16="http://schemas.microsoft.com/office/drawing/2014/main" id="{936B38F6-2E60-8AA6-C678-3C6387C0B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9" y="1871"/>
                  <a:ext cx="20" cy="146"/>
                </a:xfrm>
                <a:custGeom>
                  <a:avLst/>
                  <a:gdLst>
                    <a:gd name="T0" fmla="*/ 0 w 96"/>
                    <a:gd name="T1" fmla="*/ 0 h 576"/>
                    <a:gd name="T2" fmla="*/ 0 w 96"/>
                    <a:gd name="T3" fmla="*/ 0 h 5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576">
                      <a:moveTo>
                        <a:pt x="0" y="0"/>
                      </a:moveTo>
                      <a:cubicBezTo>
                        <a:pt x="0" y="0"/>
                        <a:pt x="48" y="288"/>
                        <a:pt x="96" y="57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7" name="Freeform 1664">
                  <a:extLst>
                    <a:ext uri="{FF2B5EF4-FFF2-40B4-BE49-F238E27FC236}">
                      <a16:creationId xmlns:a16="http://schemas.microsoft.com/office/drawing/2014/main" id="{9BDFC2DC-6E9A-1AEE-0488-6E69EB989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4" y="1762"/>
                  <a:ext cx="93" cy="24"/>
                </a:xfrm>
                <a:custGeom>
                  <a:avLst/>
                  <a:gdLst>
                    <a:gd name="T0" fmla="*/ 0 w 432"/>
                    <a:gd name="T1" fmla="*/ 0 h 96"/>
                    <a:gd name="T2" fmla="*/ 0 w 43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2" h="96">
                      <a:moveTo>
                        <a:pt x="432" y="96"/>
                      </a:moveTo>
                      <a:cubicBezTo>
                        <a:pt x="432" y="96"/>
                        <a:pt x="216" y="48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8" name="Freeform 1665">
                  <a:extLst>
                    <a:ext uri="{FF2B5EF4-FFF2-40B4-BE49-F238E27FC236}">
                      <a16:creationId xmlns:a16="http://schemas.microsoft.com/office/drawing/2014/main" id="{811CE6DF-9E72-DB3B-7852-5EC2205A6B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04" y="1823"/>
                  <a:ext cx="93" cy="24"/>
                </a:xfrm>
                <a:custGeom>
                  <a:avLst/>
                  <a:gdLst>
                    <a:gd name="T0" fmla="*/ 0 w 432"/>
                    <a:gd name="T1" fmla="*/ 0 h 96"/>
                    <a:gd name="T2" fmla="*/ 0 w 43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2" h="96">
                      <a:moveTo>
                        <a:pt x="432" y="0"/>
                      </a:moveTo>
                      <a:cubicBezTo>
                        <a:pt x="432" y="0"/>
                        <a:pt x="216" y="48"/>
                        <a:pt x="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09" name="Freeform 1666">
                  <a:extLst>
                    <a:ext uri="{FF2B5EF4-FFF2-40B4-BE49-F238E27FC236}">
                      <a16:creationId xmlns:a16="http://schemas.microsoft.com/office/drawing/2014/main" id="{8CE9E0CA-7E4B-E55F-F45E-43BCE31FA6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25" y="1847"/>
                  <a:ext cx="61" cy="48"/>
                </a:xfrm>
                <a:custGeom>
                  <a:avLst/>
                  <a:gdLst>
                    <a:gd name="T0" fmla="*/ 0 w 288"/>
                    <a:gd name="T1" fmla="*/ 0 h 192"/>
                    <a:gd name="T2" fmla="*/ 0 w 288"/>
                    <a:gd name="T3" fmla="*/ 0 h 1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88" h="192">
                      <a:moveTo>
                        <a:pt x="288" y="0"/>
                      </a:moveTo>
                      <a:cubicBezTo>
                        <a:pt x="288" y="0"/>
                        <a:pt x="144" y="96"/>
                        <a:pt x="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0" name="Freeform 1667">
                  <a:extLst>
                    <a:ext uri="{FF2B5EF4-FFF2-40B4-BE49-F238E27FC236}">
                      <a16:creationId xmlns:a16="http://schemas.microsoft.com/office/drawing/2014/main" id="{3DCC9F42-DF23-0A27-3C81-B3263712EA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10" y="1774"/>
                  <a:ext cx="52" cy="24"/>
                </a:xfrm>
                <a:custGeom>
                  <a:avLst/>
                  <a:gdLst>
                    <a:gd name="T0" fmla="*/ 0 w 240"/>
                    <a:gd name="T1" fmla="*/ 0 h 96"/>
                    <a:gd name="T2" fmla="*/ 0 w 240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96">
                      <a:moveTo>
                        <a:pt x="0" y="96"/>
                      </a:moveTo>
                      <a:cubicBezTo>
                        <a:pt x="0" y="96"/>
                        <a:pt x="120" y="48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1" name="Freeform 1668">
                  <a:extLst>
                    <a:ext uri="{FF2B5EF4-FFF2-40B4-BE49-F238E27FC236}">
                      <a16:creationId xmlns:a16="http://schemas.microsoft.com/office/drawing/2014/main" id="{9876A651-B1FF-1E71-04B7-844E5D1F4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823"/>
                  <a:ext cx="52" cy="24"/>
                </a:xfrm>
                <a:custGeom>
                  <a:avLst/>
                  <a:gdLst>
                    <a:gd name="T0" fmla="*/ 0 w 240"/>
                    <a:gd name="T1" fmla="*/ 0 h 96"/>
                    <a:gd name="T2" fmla="*/ 0 w 240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96">
                      <a:moveTo>
                        <a:pt x="0" y="0"/>
                      </a:moveTo>
                      <a:cubicBezTo>
                        <a:pt x="100" y="40"/>
                        <a:pt x="200" y="80"/>
                        <a:pt x="24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2" name="Freeform 1669">
                  <a:extLst>
                    <a:ext uri="{FF2B5EF4-FFF2-40B4-BE49-F238E27FC236}">
                      <a16:creationId xmlns:a16="http://schemas.microsoft.com/office/drawing/2014/main" id="{66EAFDA2-C61E-1034-A81F-04D75612E8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1" y="1737"/>
                  <a:ext cx="41" cy="25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96">
                      <a:moveTo>
                        <a:pt x="0" y="96"/>
                      </a:moveTo>
                      <a:cubicBezTo>
                        <a:pt x="0" y="96"/>
                        <a:pt x="96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3" name="Freeform 1670">
                  <a:extLst>
                    <a:ext uri="{FF2B5EF4-FFF2-40B4-BE49-F238E27FC236}">
                      <a16:creationId xmlns:a16="http://schemas.microsoft.com/office/drawing/2014/main" id="{35EBC69C-9880-7280-4B00-D737C88D1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810"/>
                  <a:ext cx="12" cy="122"/>
                </a:xfrm>
                <a:custGeom>
                  <a:avLst/>
                  <a:gdLst>
                    <a:gd name="T0" fmla="*/ 0 w 56"/>
                    <a:gd name="T1" fmla="*/ 0 h 480"/>
                    <a:gd name="T2" fmla="*/ 0 w 56"/>
                    <a:gd name="T3" fmla="*/ 0 h 480"/>
                    <a:gd name="T4" fmla="*/ 0 w 56"/>
                    <a:gd name="T5" fmla="*/ 0 h 480"/>
                    <a:gd name="T6" fmla="*/ 0 w 56"/>
                    <a:gd name="T7" fmla="*/ 0 h 48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480">
                      <a:moveTo>
                        <a:pt x="56" y="0"/>
                      </a:moveTo>
                      <a:cubicBezTo>
                        <a:pt x="36" y="72"/>
                        <a:pt x="16" y="144"/>
                        <a:pt x="8" y="192"/>
                      </a:cubicBezTo>
                      <a:cubicBezTo>
                        <a:pt x="0" y="240"/>
                        <a:pt x="0" y="240"/>
                        <a:pt x="8" y="288"/>
                      </a:cubicBezTo>
                      <a:cubicBezTo>
                        <a:pt x="16" y="336"/>
                        <a:pt x="36" y="408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4" name="Freeform 1671">
                  <a:extLst>
                    <a:ext uri="{FF2B5EF4-FFF2-40B4-BE49-F238E27FC236}">
                      <a16:creationId xmlns:a16="http://schemas.microsoft.com/office/drawing/2014/main" id="{71B6588A-B32D-AADA-A8D7-0EFA3DF60A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713"/>
                  <a:ext cx="21" cy="12"/>
                </a:xfrm>
                <a:custGeom>
                  <a:avLst/>
                  <a:gdLst>
                    <a:gd name="T0" fmla="*/ 0 w 96"/>
                    <a:gd name="T1" fmla="*/ 0 h 48"/>
                    <a:gd name="T2" fmla="*/ 0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5" name="Freeform 1672">
                  <a:extLst>
                    <a:ext uri="{FF2B5EF4-FFF2-40B4-BE49-F238E27FC236}">
                      <a16:creationId xmlns:a16="http://schemas.microsoft.com/office/drawing/2014/main" id="{4449B73D-0870-1809-1463-D6C666096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9" y="1788"/>
                  <a:ext cx="6" cy="85"/>
                </a:xfrm>
                <a:custGeom>
                  <a:avLst/>
                  <a:gdLst>
                    <a:gd name="T0" fmla="*/ 0 w 25"/>
                    <a:gd name="T1" fmla="*/ 0 h 333"/>
                    <a:gd name="T2" fmla="*/ 0 w 25"/>
                    <a:gd name="T3" fmla="*/ 0 h 333"/>
                    <a:gd name="T4" fmla="*/ 0 w 25"/>
                    <a:gd name="T5" fmla="*/ 0 h 3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5" h="333">
                      <a:moveTo>
                        <a:pt x="0" y="0"/>
                      </a:moveTo>
                      <a:cubicBezTo>
                        <a:pt x="4" y="30"/>
                        <a:pt x="23" y="124"/>
                        <a:pt x="24" y="179"/>
                      </a:cubicBezTo>
                      <a:cubicBezTo>
                        <a:pt x="25" y="234"/>
                        <a:pt x="11" y="301"/>
                        <a:pt x="8" y="3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6" name="Freeform 1673">
                  <a:extLst>
                    <a:ext uri="{FF2B5EF4-FFF2-40B4-BE49-F238E27FC236}">
                      <a16:creationId xmlns:a16="http://schemas.microsoft.com/office/drawing/2014/main" id="{6ABD9CA1-7061-FFB2-DD3F-0E4809A325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5" y="1802"/>
                  <a:ext cx="216" cy="130"/>
                </a:xfrm>
                <a:custGeom>
                  <a:avLst/>
                  <a:gdLst>
                    <a:gd name="T0" fmla="*/ 0 w 1008"/>
                    <a:gd name="T1" fmla="*/ 0 h 513"/>
                    <a:gd name="T2" fmla="*/ 0 w 1008"/>
                    <a:gd name="T3" fmla="*/ 0 h 513"/>
                    <a:gd name="T4" fmla="*/ 0 w 1008"/>
                    <a:gd name="T5" fmla="*/ 0 h 513"/>
                    <a:gd name="T6" fmla="*/ 0 w 1008"/>
                    <a:gd name="T7" fmla="*/ 0 h 513"/>
                    <a:gd name="T8" fmla="*/ 0 w 1008"/>
                    <a:gd name="T9" fmla="*/ 0 h 513"/>
                    <a:gd name="T10" fmla="*/ 0 w 1008"/>
                    <a:gd name="T11" fmla="*/ 0 h 513"/>
                    <a:gd name="T12" fmla="*/ 0 w 1008"/>
                    <a:gd name="T13" fmla="*/ 0 h 513"/>
                    <a:gd name="T14" fmla="*/ 0 w 1008"/>
                    <a:gd name="T15" fmla="*/ 0 h 5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008" h="513">
                      <a:moveTo>
                        <a:pt x="0" y="33"/>
                      </a:moveTo>
                      <a:cubicBezTo>
                        <a:pt x="4" y="37"/>
                        <a:pt x="9" y="38"/>
                        <a:pt x="48" y="33"/>
                      </a:cubicBezTo>
                      <a:cubicBezTo>
                        <a:pt x="87" y="28"/>
                        <a:pt x="152" y="0"/>
                        <a:pt x="237" y="3"/>
                      </a:cubicBezTo>
                      <a:cubicBezTo>
                        <a:pt x="322" y="6"/>
                        <a:pt x="472" y="15"/>
                        <a:pt x="561" y="52"/>
                      </a:cubicBezTo>
                      <a:cubicBezTo>
                        <a:pt x="650" y="89"/>
                        <a:pt x="726" y="180"/>
                        <a:pt x="768" y="225"/>
                      </a:cubicBezTo>
                      <a:cubicBezTo>
                        <a:pt x="810" y="270"/>
                        <a:pt x="796" y="291"/>
                        <a:pt x="813" y="320"/>
                      </a:cubicBezTo>
                      <a:cubicBezTo>
                        <a:pt x="830" y="349"/>
                        <a:pt x="837" y="369"/>
                        <a:pt x="869" y="401"/>
                      </a:cubicBezTo>
                      <a:cubicBezTo>
                        <a:pt x="901" y="433"/>
                        <a:pt x="979" y="490"/>
                        <a:pt x="1008" y="5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7" name="Oval 1674">
                  <a:extLst>
                    <a:ext uri="{FF2B5EF4-FFF2-40B4-BE49-F238E27FC236}">
                      <a16:creationId xmlns:a16="http://schemas.microsoft.com/office/drawing/2014/main" id="{082A14CD-CB1C-CBA5-99EC-390B33D5E6A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1798"/>
                  <a:ext cx="31" cy="4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6718" name="Freeform 1675">
                  <a:extLst>
                    <a:ext uri="{FF2B5EF4-FFF2-40B4-BE49-F238E27FC236}">
                      <a16:creationId xmlns:a16="http://schemas.microsoft.com/office/drawing/2014/main" id="{68555AC2-C5E9-5AC2-E0A2-5F73A021C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1" y="2041"/>
                  <a:ext cx="10" cy="73"/>
                </a:xfrm>
                <a:custGeom>
                  <a:avLst/>
                  <a:gdLst>
                    <a:gd name="T0" fmla="*/ 0 w 48"/>
                    <a:gd name="T1" fmla="*/ 0 h 288"/>
                    <a:gd name="T2" fmla="*/ 0 w 48"/>
                    <a:gd name="T3" fmla="*/ 0 h 288"/>
                    <a:gd name="T4" fmla="*/ 0 w 48"/>
                    <a:gd name="T5" fmla="*/ 0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48"/>
                        <a:pt x="48" y="96"/>
                        <a:pt x="48" y="144"/>
                      </a:cubicBezTo>
                      <a:cubicBezTo>
                        <a:pt x="48" y="192"/>
                        <a:pt x="24" y="240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19" name="Freeform 1676">
                  <a:extLst>
                    <a:ext uri="{FF2B5EF4-FFF2-40B4-BE49-F238E27FC236}">
                      <a16:creationId xmlns:a16="http://schemas.microsoft.com/office/drawing/2014/main" id="{B3309F8E-B276-5E04-1262-BAD13FA07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0" y="2078"/>
                  <a:ext cx="21" cy="61"/>
                </a:xfrm>
                <a:custGeom>
                  <a:avLst/>
                  <a:gdLst>
                    <a:gd name="T0" fmla="*/ 0 w 96"/>
                    <a:gd name="T1" fmla="*/ 0 h 240"/>
                    <a:gd name="T2" fmla="*/ 0 w 96"/>
                    <a:gd name="T3" fmla="*/ 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40">
                      <a:moveTo>
                        <a:pt x="96" y="0"/>
                      </a:moveTo>
                      <a:cubicBezTo>
                        <a:pt x="56" y="100"/>
                        <a:pt x="16" y="200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0" name="Freeform 1677">
                  <a:extLst>
                    <a:ext uri="{FF2B5EF4-FFF2-40B4-BE49-F238E27FC236}">
                      <a16:creationId xmlns:a16="http://schemas.microsoft.com/office/drawing/2014/main" id="{4ABF2924-99B3-14A1-86A7-E2AF065A0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9" y="2054"/>
                  <a:ext cx="31" cy="85"/>
                </a:xfrm>
                <a:custGeom>
                  <a:avLst/>
                  <a:gdLst>
                    <a:gd name="T0" fmla="*/ 0 w 144"/>
                    <a:gd name="T1" fmla="*/ 0 h 336"/>
                    <a:gd name="T2" fmla="*/ 0 w 144"/>
                    <a:gd name="T3" fmla="*/ 0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336">
                      <a:moveTo>
                        <a:pt x="144" y="0"/>
                      </a:moveTo>
                      <a:cubicBezTo>
                        <a:pt x="84" y="140"/>
                        <a:pt x="24" y="280"/>
                        <a:pt x="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1" name="Freeform 1678">
                  <a:extLst>
                    <a:ext uri="{FF2B5EF4-FFF2-40B4-BE49-F238E27FC236}">
                      <a16:creationId xmlns:a16="http://schemas.microsoft.com/office/drawing/2014/main" id="{D3E30283-CAA4-7C0F-7154-8BE3621D0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8" y="2102"/>
                  <a:ext cx="11" cy="61"/>
                </a:xfrm>
                <a:custGeom>
                  <a:avLst/>
                  <a:gdLst>
                    <a:gd name="T0" fmla="*/ 0 w 48"/>
                    <a:gd name="T1" fmla="*/ 0 h 240"/>
                    <a:gd name="T2" fmla="*/ 0 w 48"/>
                    <a:gd name="T3" fmla="*/ 0 h 240"/>
                    <a:gd name="T4" fmla="*/ 0 w 4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28"/>
                        <a:pt x="0" y="56"/>
                        <a:pt x="0" y="96"/>
                      </a:cubicBezTo>
                      <a:cubicBezTo>
                        <a:pt x="0" y="136"/>
                        <a:pt x="24" y="188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2" name="Freeform 1679">
                  <a:extLst>
                    <a:ext uri="{FF2B5EF4-FFF2-40B4-BE49-F238E27FC236}">
                      <a16:creationId xmlns:a16="http://schemas.microsoft.com/office/drawing/2014/main" id="{10872F19-422A-BEAC-979F-46486A061B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6" y="2041"/>
                  <a:ext cx="102" cy="136"/>
                </a:xfrm>
                <a:custGeom>
                  <a:avLst/>
                  <a:gdLst>
                    <a:gd name="T0" fmla="*/ 0 w 478"/>
                    <a:gd name="T1" fmla="*/ 0 h 535"/>
                    <a:gd name="T2" fmla="*/ 0 w 478"/>
                    <a:gd name="T3" fmla="*/ 0 h 535"/>
                    <a:gd name="T4" fmla="*/ 0 w 478"/>
                    <a:gd name="T5" fmla="*/ 0 h 535"/>
                    <a:gd name="T6" fmla="*/ 0 w 478"/>
                    <a:gd name="T7" fmla="*/ 0 h 535"/>
                    <a:gd name="T8" fmla="*/ 0 w 478"/>
                    <a:gd name="T9" fmla="*/ 0 h 5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8" h="535">
                      <a:moveTo>
                        <a:pt x="478" y="0"/>
                      </a:moveTo>
                      <a:cubicBezTo>
                        <a:pt x="436" y="18"/>
                        <a:pt x="283" y="73"/>
                        <a:pt x="227" y="105"/>
                      </a:cubicBezTo>
                      <a:cubicBezTo>
                        <a:pt x="171" y="137"/>
                        <a:pt x="168" y="150"/>
                        <a:pt x="142" y="192"/>
                      </a:cubicBezTo>
                      <a:cubicBezTo>
                        <a:pt x="116" y="234"/>
                        <a:pt x="97" y="299"/>
                        <a:pt x="73" y="356"/>
                      </a:cubicBezTo>
                      <a:cubicBezTo>
                        <a:pt x="49" y="413"/>
                        <a:pt x="15" y="498"/>
                        <a:pt x="0" y="535"/>
                      </a:cubicBezTo>
                    </a:path>
                  </a:pathLst>
                </a:cu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3" name="Freeform 1680">
                  <a:extLst>
                    <a:ext uri="{FF2B5EF4-FFF2-40B4-BE49-F238E27FC236}">
                      <a16:creationId xmlns:a16="http://schemas.microsoft.com/office/drawing/2014/main" id="{F2BBDD53-CCC3-BFF0-9B2E-6D5865C5B0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689"/>
                  <a:ext cx="450" cy="545"/>
                </a:xfrm>
                <a:custGeom>
                  <a:avLst/>
                  <a:gdLst>
                    <a:gd name="T0" fmla="*/ 0 w 2097"/>
                    <a:gd name="T1" fmla="*/ 0 h 2152"/>
                    <a:gd name="T2" fmla="*/ 0 w 2097"/>
                    <a:gd name="T3" fmla="*/ 0 h 2152"/>
                    <a:gd name="T4" fmla="*/ 0 w 2097"/>
                    <a:gd name="T5" fmla="*/ 0 h 2152"/>
                    <a:gd name="T6" fmla="*/ 0 w 2097"/>
                    <a:gd name="T7" fmla="*/ 0 h 2152"/>
                    <a:gd name="T8" fmla="*/ 0 w 2097"/>
                    <a:gd name="T9" fmla="*/ 0 h 2152"/>
                    <a:gd name="T10" fmla="*/ 0 w 2097"/>
                    <a:gd name="T11" fmla="*/ 0 h 2152"/>
                    <a:gd name="T12" fmla="*/ 0 w 2097"/>
                    <a:gd name="T13" fmla="*/ 0 h 2152"/>
                    <a:gd name="T14" fmla="*/ 0 w 2097"/>
                    <a:gd name="T15" fmla="*/ 0 h 2152"/>
                    <a:gd name="T16" fmla="*/ 0 w 2097"/>
                    <a:gd name="T17" fmla="*/ 0 h 2152"/>
                    <a:gd name="T18" fmla="*/ 0 w 2097"/>
                    <a:gd name="T19" fmla="*/ 0 h 2152"/>
                    <a:gd name="T20" fmla="*/ 0 w 2097"/>
                    <a:gd name="T21" fmla="*/ 0 h 2152"/>
                    <a:gd name="T22" fmla="*/ 0 w 2097"/>
                    <a:gd name="T23" fmla="*/ 0 h 2152"/>
                    <a:gd name="T24" fmla="*/ 0 w 2097"/>
                    <a:gd name="T25" fmla="*/ 0 h 2152"/>
                    <a:gd name="T26" fmla="*/ 0 w 2097"/>
                    <a:gd name="T27" fmla="*/ 0 h 2152"/>
                    <a:gd name="T28" fmla="*/ 0 w 2097"/>
                    <a:gd name="T29" fmla="*/ 0 h 2152"/>
                    <a:gd name="T30" fmla="*/ 0 w 2097"/>
                    <a:gd name="T31" fmla="*/ 0 h 2152"/>
                    <a:gd name="T32" fmla="*/ 0 w 2097"/>
                    <a:gd name="T33" fmla="*/ 0 h 2152"/>
                    <a:gd name="T34" fmla="*/ 0 w 2097"/>
                    <a:gd name="T35" fmla="*/ 0 h 2152"/>
                    <a:gd name="T36" fmla="*/ 0 w 2097"/>
                    <a:gd name="T37" fmla="*/ 0 h 2152"/>
                    <a:gd name="T38" fmla="*/ 0 w 2097"/>
                    <a:gd name="T39" fmla="*/ 0 h 2152"/>
                    <a:gd name="T40" fmla="*/ 0 w 2097"/>
                    <a:gd name="T41" fmla="*/ 0 h 2152"/>
                    <a:gd name="T42" fmla="*/ 0 w 2097"/>
                    <a:gd name="T43" fmla="*/ 0 h 2152"/>
                    <a:gd name="T44" fmla="*/ 0 w 2097"/>
                    <a:gd name="T45" fmla="*/ 0 h 2152"/>
                    <a:gd name="T46" fmla="*/ 0 w 2097"/>
                    <a:gd name="T47" fmla="*/ 0 h 2152"/>
                    <a:gd name="T48" fmla="*/ 0 w 2097"/>
                    <a:gd name="T49" fmla="*/ 0 h 2152"/>
                    <a:gd name="T50" fmla="*/ 0 w 2097"/>
                    <a:gd name="T51" fmla="*/ 0 h 2152"/>
                    <a:gd name="T52" fmla="*/ 0 w 2097"/>
                    <a:gd name="T53" fmla="*/ 0 h 2152"/>
                    <a:gd name="T54" fmla="*/ 0 w 2097"/>
                    <a:gd name="T55" fmla="*/ 0 h 2152"/>
                    <a:gd name="T56" fmla="*/ 0 w 2097"/>
                    <a:gd name="T57" fmla="*/ 0 h 2152"/>
                    <a:gd name="T58" fmla="*/ 0 w 2097"/>
                    <a:gd name="T59" fmla="*/ 0 h 2152"/>
                    <a:gd name="T60" fmla="*/ 0 w 2097"/>
                    <a:gd name="T61" fmla="*/ 0 h 2152"/>
                    <a:gd name="T62" fmla="*/ 0 w 2097"/>
                    <a:gd name="T63" fmla="*/ 0 h 2152"/>
                    <a:gd name="T64" fmla="*/ 0 w 2097"/>
                    <a:gd name="T65" fmla="*/ 0 h 2152"/>
                    <a:gd name="T66" fmla="*/ 0 w 2097"/>
                    <a:gd name="T67" fmla="*/ 0 h 2152"/>
                    <a:gd name="T68" fmla="*/ 0 w 2097"/>
                    <a:gd name="T69" fmla="*/ 0 h 2152"/>
                    <a:gd name="T70" fmla="*/ 0 w 2097"/>
                    <a:gd name="T71" fmla="*/ 0 h 2152"/>
                    <a:gd name="T72" fmla="*/ 0 w 2097"/>
                    <a:gd name="T73" fmla="*/ 0 h 215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2097" h="2152">
                      <a:moveTo>
                        <a:pt x="208" y="0"/>
                      </a:moveTo>
                      <a:cubicBezTo>
                        <a:pt x="144" y="0"/>
                        <a:pt x="240" y="96"/>
                        <a:pt x="256" y="192"/>
                      </a:cubicBezTo>
                      <a:cubicBezTo>
                        <a:pt x="272" y="288"/>
                        <a:pt x="320" y="464"/>
                        <a:pt x="304" y="576"/>
                      </a:cubicBezTo>
                      <a:cubicBezTo>
                        <a:pt x="288" y="688"/>
                        <a:pt x="208" y="784"/>
                        <a:pt x="160" y="864"/>
                      </a:cubicBezTo>
                      <a:cubicBezTo>
                        <a:pt x="112" y="944"/>
                        <a:pt x="32" y="976"/>
                        <a:pt x="16" y="1056"/>
                      </a:cubicBezTo>
                      <a:cubicBezTo>
                        <a:pt x="0" y="1136"/>
                        <a:pt x="56" y="1264"/>
                        <a:pt x="64" y="1344"/>
                      </a:cubicBezTo>
                      <a:cubicBezTo>
                        <a:pt x="72" y="1424"/>
                        <a:pt x="40" y="1456"/>
                        <a:pt x="64" y="1536"/>
                      </a:cubicBezTo>
                      <a:cubicBezTo>
                        <a:pt x="88" y="1616"/>
                        <a:pt x="136" y="1744"/>
                        <a:pt x="208" y="1824"/>
                      </a:cubicBezTo>
                      <a:cubicBezTo>
                        <a:pt x="280" y="1904"/>
                        <a:pt x="456" y="2008"/>
                        <a:pt x="496" y="2016"/>
                      </a:cubicBezTo>
                      <a:cubicBezTo>
                        <a:pt x="536" y="2024"/>
                        <a:pt x="432" y="1872"/>
                        <a:pt x="448" y="1872"/>
                      </a:cubicBezTo>
                      <a:cubicBezTo>
                        <a:pt x="464" y="1872"/>
                        <a:pt x="536" y="1976"/>
                        <a:pt x="592" y="2016"/>
                      </a:cubicBezTo>
                      <a:cubicBezTo>
                        <a:pt x="648" y="2056"/>
                        <a:pt x="688" y="2096"/>
                        <a:pt x="784" y="2112"/>
                      </a:cubicBezTo>
                      <a:cubicBezTo>
                        <a:pt x="880" y="2128"/>
                        <a:pt x="1040" y="2112"/>
                        <a:pt x="1168" y="2112"/>
                      </a:cubicBezTo>
                      <a:cubicBezTo>
                        <a:pt x="1296" y="2112"/>
                        <a:pt x="1544" y="2152"/>
                        <a:pt x="1552" y="2112"/>
                      </a:cubicBezTo>
                      <a:cubicBezTo>
                        <a:pt x="1560" y="2072"/>
                        <a:pt x="1208" y="1920"/>
                        <a:pt x="1216" y="1872"/>
                      </a:cubicBezTo>
                      <a:cubicBezTo>
                        <a:pt x="1224" y="1824"/>
                        <a:pt x="1472" y="1856"/>
                        <a:pt x="1600" y="1824"/>
                      </a:cubicBezTo>
                      <a:cubicBezTo>
                        <a:pt x="1728" y="1792"/>
                        <a:pt x="1902" y="1725"/>
                        <a:pt x="1984" y="1680"/>
                      </a:cubicBezTo>
                      <a:cubicBezTo>
                        <a:pt x="2066" y="1635"/>
                        <a:pt x="2081" y="1570"/>
                        <a:pt x="2089" y="1554"/>
                      </a:cubicBezTo>
                      <a:cubicBezTo>
                        <a:pt x="2097" y="1538"/>
                        <a:pt x="2089" y="1595"/>
                        <a:pt x="2032" y="1584"/>
                      </a:cubicBezTo>
                      <a:cubicBezTo>
                        <a:pt x="1975" y="1573"/>
                        <a:pt x="1840" y="1520"/>
                        <a:pt x="1744" y="1488"/>
                      </a:cubicBezTo>
                      <a:cubicBezTo>
                        <a:pt x="1648" y="1456"/>
                        <a:pt x="1527" y="1427"/>
                        <a:pt x="1456" y="1392"/>
                      </a:cubicBezTo>
                      <a:cubicBezTo>
                        <a:pt x="1385" y="1357"/>
                        <a:pt x="1313" y="1302"/>
                        <a:pt x="1318" y="1278"/>
                      </a:cubicBezTo>
                      <a:cubicBezTo>
                        <a:pt x="1323" y="1254"/>
                        <a:pt x="1421" y="1263"/>
                        <a:pt x="1489" y="1245"/>
                      </a:cubicBezTo>
                      <a:cubicBezTo>
                        <a:pt x="1557" y="1227"/>
                        <a:pt x="1658" y="1235"/>
                        <a:pt x="1724" y="1172"/>
                      </a:cubicBezTo>
                      <a:cubicBezTo>
                        <a:pt x="1790" y="1109"/>
                        <a:pt x="1869" y="907"/>
                        <a:pt x="1888" y="864"/>
                      </a:cubicBezTo>
                      <a:cubicBezTo>
                        <a:pt x="1907" y="821"/>
                        <a:pt x="1878" y="896"/>
                        <a:pt x="1840" y="912"/>
                      </a:cubicBezTo>
                      <a:cubicBezTo>
                        <a:pt x="1802" y="928"/>
                        <a:pt x="1779" y="961"/>
                        <a:pt x="1659" y="961"/>
                      </a:cubicBezTo>
                      <a:cubicBezTo>
                        <a:pt x="1539" y="961"/>
                        <a:pt x="1186" y="920"/>
                        <a:pt x="1120" y="912"/>
                      </a:cubicBezTo>
                      <a:cubicBezTo>
                        <a:pt x="1054" y="904"/>
                        <a:pt x="1184" y="920"/>
                        <a:pt x="1264" y="912"/>
                      </a:cubicBezTo>
                      <a:cubicBezTo>
                        <a:pt x="1344" y="904"/>
                        <a:pt x="1520" y="904"/>
                        <a:pt x="1600" y="864"/>
                      </a:cubicBezTo>
                      <a:cubicBezTo>
                        <a:pt x="1680" y="824"/>
                        <a:pt x="1736" y="696"/>
                        <a:pt x="1744" y="672"/>
                      </a:cubicBezTo>
                      <a:cubicBezTo>
                        <a:pt x="1752" y="648"/>
                        <a:pt x="1696" y="712"/>
                        <a:pt x="1648" y="720"/>
                      </a:cubicBezTo>
                      <a:cubicBezTo>
                        <a:pt x="1600" y="728"/>
                        <a:pt x="1552" y="744"/>
                        <a:pt x="1456" y="720"/>
                      </a:cubicBezTo>
                      <a:cubicBezTo>
                        <a:pt x="1360" y="696"/>
                        <a:pt x="1168" y="632"/>
                        <a:pt x="1072" y="576"/>
                      </a:cubicBezTo>
                      <a:cubicBezTo>
                        <a:pt x="976" y="520"/>
                        <a:pt x="952" y="448"/>
                        <a:pt x="880" y="384"/>
                      </a:cubicBezTo>
                      <a:cubicBezTo>
                        <a:pt x="808" y="320"/>
                        <a:pt x="752" y="256"/>
                        <a:pt x="640" y="192"/>
                      </a:cubicBezTo>
                      <a:cubicBezTo>
                        <a:pt x="528" y="128"/>
                        <a:pt x="272" y="0"/>
                        <a:pt x="208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4" name="Freeform 1681">
                  <a:extLst>
                    <a:ext uri="{FF2B5EF4-FFF2-40B4-BE49-F238E27FC236}">
                      <a16:creationId xmlns:a16="http://schemas.microsoft.com/office/drawing/2014/main" id="{516B5489-9547-7769-C44A-E51AAEA418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3" y="2059"/>
                  <a:ext cx="128" cy="83"/>
                </a:xfrm>
                <a:custGeom>
                  <a:avLst/>
                  <a:gdLst>
                    <a:gd name="T0" fmla="*/ 0 w 596"/>
                    <a:gd name="T1" fmla="*/ 0 h 328"/>
                    <a:gd name="T2" fmla="*/ 0 w 596"/>
                    <a:gd name="T3" fmla="*/ 0 h 328"/>
                    <a:gd name="T4" fmla="*/ 0 w 596"/>
                    <a:gd name="T5" fmla="*/ 0 h 328"/>
                    <a:gd name="T6" fmla="*/ 0 w 596"/>
                    <a:gd name="T7" fmla="*/ 0 h 328"/>
                    <a:gd name="T8" fmla="*/ 0 w 596"/>
                    <a:gd name="T9" fmla="*/ 0 h 328"/>
                    <a:gd name="T10" fmla="*/ 0 w 596"/>
                    <a:gd name="T11" fmla="*/ 0 h 328"/>
                    <a:gd name="T12" fmla="*/ 0 w 596"/>
                    <a:gd name="T13" fmla="*/ 0 h 328"/>
                    <a:gd name="T14" fmla="*/ 0 w 596"/>
                    <a:gd name="T15" fmla="*/ 0 h 328"/>
                    <a:gd name="T16" fmla="*/ 0 w 596"/>
                    <a:gd name="T17" fmla="*/ 0 h 328"/>
                    <a:gd name="T18" fmla="*/ 0 w 596"/>
                    <a:gd name="T19" fmla="*/ 0 h 3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96" h="328">
                      <a:moveTo>
                        <a:pt x="585" y="115"/>
                      </a:moveTo>
                      <a:cubicBezTo>
                        <a:pt x="596" y="77"/>
                        <a:pt x="415" y="92"/>
                        <a:pt x="334" y="74"/>
                      </a:cubicBezTo>
                      <a:cubicBezTo>
                        <a:pt x="253" y="56"/>
                        <a:pt x="129" y="0"/>
                        <a:pt x="99" y="9"/>
                      </a:cubicBezTo>
                      <a:cubicBezTo>
                        <a:pt x="69" y="18"/>
                        <a:pt x="151" y="107"/>
                        <a:pt x="152" y="127"/>
                      </a:cubicBezTo>
                      <a:cubicBezTo>
                        <a:pt x="153" y="147"/>
                        <a:pt x="112" y="119"/>
                        <a:pt x="104" y="127"/>
                      </a:cubicBezTo>
                      <a:cubicBezTo>
                        <a:pt x="96" y="135"/>
                        <a:pt x="120" y="159"/>
                        <a:pt x="104" y="175"/>
                      </a:cubicBezTo>
                      <a:cubicBezTo>
                        <a:pt x="88" y="191"/>
                        <a:pt x="0" y="207"/>
                        <a:pt x="8" y="223"/>
                      </a:cubicBezTo>
                      <a:cubicBezTo>
                        <a:pt x="16" y="239"/>
                        <a:pt x="109" y="258"/>
                        <a:pt x="152" y="271"/>
                      </a:cubicBezTo>
                      <a:cubicBezTo>
                        <a:pt x="195" y="284"/>
                        <a:pt x="197" y="328"/>
                        <a:pt x="269" y="302"/>
                      </a:cubicBezTo>
                      <a:cubicBezTo>
                        <a:pt x="341" y="276"/>
                        <a:pt x="574" y="153"/>
                        <a:pt x="585" y="115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5" name="Freeform 1682">
                  <a:extLst>
                    <a:ext uri="{FF2B5EF4-FFF2-40B4-BE49-F238E27FC236}">
                      <a16:creationId xmlns:a16="http://schemas.microsoft.com/office/drawing/2014/main" id="{2286FA88-1701-4ADD-7D3F-DACBDD0CA4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7" y="2163"/>
                  <a:ext cx="178" cy="83"/>
                </a:xfrm>
                <a:custGeom>
                  <a:avLst/>
                  <a:gdLst>
                    <a:gd name="T0" fmla="*/ 0 w 832"/>
                    <a:gd name="T1" fmla="*/ 0 h 328"/>
                    <a:gd name="T2" fmla="*/ 0 w 832"/>
                    <a:gd name="T3" fmla="*/ 0 h 328"/>
                    <a:gd name="T4" fmla="*/ 0 w 832"/>
                    <a:gd name="T5" fmla="*/ 0 h 328"/>
                    <a:gd name="T6" fmla="*/ 0 w 832"/>
                    <a:gd name="T7" fmla="*/ 0 h 328"/>
                    <a:gd name="T8" fmla="*/ 0 w 832"/>
                    <a:gd name="T9" fmla="*/ 0 h 328"/>
                    <a:gd name="T10" fmla="*/ 0 w 832"/>
                    <a:gd name="T11" fmla="*/ 0 h 328"/>
                    <a:gd name="T12" fmla="*/ 0 w 832"/>
                    <a:gd name="T13" fmla="*/ 0 h 328"/>
                    <a:gd name="T14" fmla="*/ 0 w 832"/>
                    <a:gd name="T15" fmla="*/ 0 h 328"/>
                    <a:gd name="T16" fmla="*/ 0 w 832"/>
                    <a:gd name="T17" fmla="*/ 0 h 328"/>
                    <a:gd name="T18" fmla="*/ 0 w 832"/>
                    <a:gd name="T19" fmla="*/ 0 h 328"/>
                    <a:gd name="T20" fmla="*/ 0 w 832"/>
                    <a:gd name="T21" fmla="*/ 0 h 328"/>
                    <a:gd name="T22" fmla="*/ 0 w 832"/>
                    <a:gd name="T23" fmla="*/ 0 h 328"/>
                    <a:gd name="T24" fmla="*/ 0 w 832"/>
                    <a:gd name="T25" fmla="*/ 0 h 328"/>
                    <a:gd name="T26" fmla="*/ 0 w 832"/>
                    <a:gd name="T27" fmla="*/ 0 h 328"/>
                    <a:gd name="T28" fmla="*/ 0 w 832"/>
                    <a:gd name="T29" fmla="*/ 0 h 32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32" h="328">
                      <a:moveTo>
                        <a:pt x="824" y="288"/>
                      </a:moveTo>
                      <a:cubicBezTo>
                        <a:pt x="832" y="248"/>
                        <a:pt x="616" y="96"/>
                        <a:pt x="536" y="48"/>
                      </a:cubicBezTo>
                      <a:cubicBezTo>
                        <a:pt x="456" y="0"/>
                        <a:pt x="368" y="0"/>
                        <a:pt x="344" y="0"/>
                      </a:cubicBezTo>
                      <a:cubicBezTo>
                        <a:pt x="320" y="0"/>
                        <a:pt x="360" y="24"/>
                        <a:pt x="392" y="48"/>
                      </a:cubicBezTo>
                      <a:cubicBezTo>
                        <a:pt x="424" y="72"/>
                        <a:pt x="536" y="128"/>
                        <a:pt x="536" y="144"/>
                      </a:cubicBezTo>
                      <a:cubicBezTo>
                        <a:pt x="536" y="160"/>
                        <a:pt x="408" y="144"/>
                        <a:pt x="392" y="144"/>
                      </a:cubicBezTo>
                      <a:cubicBezTo>
                        <a:pt x="376" y="144"/>
                        <a:pt x="464" y="152"/>
                        <a:pt x="440" y="144"/>
                      </a:cubicBezTo>
                      <a:cubicBezTo>
                        <a:pt x="416" y="136"/>
                        <a:pt x="264" y="96"/>
                        <a:pt x="248" y="96"/>
                      </a:cubicBezTo>
                      <a:cubicBezTo>
                        <a:pt x="232" y="96"/>
                        <a:pt x="360" y="136"/>
                        <a:pt x="344" y="144"/>
                      </a:cubicBezTo>
                      <a:cubicBezTo>
                        <a:pt x="328" y="152"/>
                        <a:pt x="208" y="152"/>
                        <a:pt x="152" y="144"/>
                      </a:cubicBezTo>
                      <a:cubicBezTo>
                        <a:pt x="96" y="136"/>
                        <a:pt x="16" y="96"/>
                        <a:pt x="8" y="96"/>
                      </a:cubicBezTo>
                      <a:cubicBezTo>
                        <a:pt x="0" y="96"/>
                        <a:pt x="56" y="128"/>
                        <a:pt x="104" y="144"/>
                      </a:cubicBezTo>
                      <a:cubicBezTo>
                        <a:pt x="152" y="160"/>
                        <a:pt x="232" y="168"/>
                        <a:pt x="296" y="192"/>
                      </a:cubicBezTo>
                      <a:cubicBezTo>
                        <a:pt x="360" y="216"/>
                        <a:pt x="400" y="272"/>
                        <a:pt x="488" y="288"/>
                      </a:cubicBezTo>
                      <a:cubicBezTo>
                        <a:pt x="576" y="304"/>
                        <a:pt x="816" y="328"/>
                        <a:pt x="824" y="28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6" name="Freeform 1683">
                  <a:extLst>
                    <a:ext uri="{FF2B5EF4-FFF2-40B4-BE49-F238E27FC236}">
                      <a16:creationId xmlns:a16="http://schemas.microsoft.com/office/drawing/2014/main" id="{58A21B88-DDC9-4D8C-7C7C-5DA36F0C43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8" y="1906"/>
                  <a:ext cx="102" cy="96"/>
                </a:xfrm>
                <a:custGeom>
                  <a:avLst/>
                  <a:gdLst>
                    <a:gd name="T0" fmla="*/ 0 w 477"/>
                    <a:gd name="T1" fmla="*/ 0 h 378"/>
                    <a:gd name="T2" fmla="*/ 0 w 477"/>
                    <a:gd name="T3" fmla="*/ 0 h 378"/>
                    <a:gd name="T4" fmla="*/ 0 w 477"/>
                    <a:gd name="T5" fmla="*/ 0 h 378"/>
                    <a:gd name="T6" fmla="*/ 0 w 477"/>
                    <a:gd name="T7" fmla="*/ 0 h 378"/>
                    <a:gd name="T8" fmla="*/ 0 w 477"/>
                    <a:gd name="T9" fmla="*/ 0 h 378"/>
                    <a:gd name="T10" fmla="*/ 0 w 477"/>
                    <a:gd name="T11" fmla="*/ 0 h 378"/>
                    <a:gd name="T12" fmla="*/ 0 w 477"/>
                    <a:gd name="T13" fmla="*/ 0 h 378"/>
                    <a:gd name="T14" fmla="*/ 0 w 477"/>
                    <a:gd name="T15" fmla="*/ 0 h 378"/>
                    <a:gd name="T16" fmla="*/ 0 w 477"/>
                    <a:gd name="T17" fmla="*/ 0 h 378"/>
                    <a:gd name="T18" fmla="*/ 0 w 477"/>
                    <a:gd name="T19" fmla="*/ 0 h 37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7" h="378">
                      <a:moveTo>
                        <a:pt x="470" y="37"/>
                      </a:moveTo>
                      <a:cubicBezTo>
                        <a:pt x="463" y="0"/>
                        <a:pt x="320" y="91"/>
                        <a:pt x="251" y="102"/>
                      </a:cubicBezTo>
                      <a:cubicBezTo>
                        <a:pt x="182" y="113"/>
                        <a:pt x="96" y="97"/>
                        <a:pt x="56" y="102"/>
                      </a:cubicBezTo>
                      <a:cubicBezTo>
                        <a:pt x="16" y="107"/>
                        <a:pt x="0" y="120"/>
                        <a:pt x="8" y="133"/>
                      </a:cubicBezTo>
                      <a:cubicBezTo>
                        <a:pt x="16" y="146"/>
                        <a:pt x="104" y="157"/>
                        <a:pt x="104" y="181"/>
                      </a:cubicBezTo>
                      <a:cubicBezTo>
                        <a:pt x="104" y="205"/>
                        <a:pt x="0" y="261"/>
                        <a:pt x="8" y="277"/>
                      </a:cubicBezTo>
                      <a:cubicBezTo>
                        <a:pt x="16" y="293"/>
                        <a:pt x="139" y="264"/>
                        <a:pt x="152" y="277"/>
                      </a:cubicBezTo>
                      <a:cubicBezTo>
                        <a:pt x="165" y="290"/>
                        <a:pt x="65" y="346"/>
                        <a:pt x="89" y="354"/>
                      </a:cubicBezTo>
                      <a:cubicBezTo>
                        <a:pt x="113" y="362"/>
                        <a:pt x="232" y="378"/>
                        <a:pt x="296" y="325"/>
                      </a:cubicBezTo>
                      <a:cubicBezTo>
                        <a:pt x="360" y="272"/>
                        <a:pt x="477" y="74"/>
                        <a:pt x="470" y="3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27" name="Freeform 1684">
                  <a:extLst>
                    <a:ext uri="{FF2B5EF4-FFF2-40B4-BE49-F238E27FC236}">
                      <a16:creationId xmlns:a16="http://schemas.microsoft.com/office/drawing/2014/main" id="{2C3CA061-D09D-E0A3-AF84-7F73CCE314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1" y="1823"/>
                  <a:ext cx="132" cy="95"/>
                </a:xfrm>
                <a:custGeom>
                  <a:avLst/>
                  <a:gdLst>
                    <a:gd name="T0" fmla="*/ 0 w 616"/>
                    <a:gd name="T1" fmla="*/ 0 h 376"/>
                    <a:gd name="T2" fmla="*/ 0 w 616"/>
                    <a:gd name="T3" fmla="*/ 0 h 376"/>
                    <a:gd name="T4" fmla="*/ 0 w 616"/>
                    <a:gd name="T5" fmla="*/ 0 h 376"/>
                    <a:gd name="T6" fmla="*/ 0 w 616"/>
                    <a:gd name="T7" fmla="*/ 0 h 376"/>
                    <a:gd name="T8" fmla="*/ 0 w 616"/>
                    <a:gd name="T9" fmla="*/ 0 h 376"/>
                    <a:gd name="T10" fmla="*/ 0 w 616"/>
                    <a:gd name="T11" fmla="*/ 0 h 376"/>
                    <a:gd name="T12" fmla="*/ 0 w 616"/>
                    <a:gd name="T13" fmla="*/ 0 h 376"/>
                    <a:gd name="T14" fmla="*/ 0 w 616"/>
                    <a:gd name="T15" fmla="*/ 0 h 376"/>
                    <a:gd name="T16" fmla="*/ 0 w 616"/>
                    <a:gd name="T17" fmla="*/ 0 h 376"/>
                    <a:gd name="T18" fmla="*/ 0 w 616"/>
                    <a:gd name="T19" fmla="*/ 0 h 376"/>
                    <a:gd name="T20" fmla="*/ 0 w 616"/>
                    <a:gd name="T21" fmla="*/ 0 h 376"/>
                    <a:gd name="T22" fmla="*/ 0 w 616"/>
                    <a:gd name="T23" fmla="*/ 0 h 376"/>
                    <a:gd name="T24" fmla="*/ 0 w 616"/>
                    <a:gd name="T25" fmla="*/ 0 h 376"/>
                    <a:gd name="T26" fmla="*/ 0 w 616"/>
                    <a:gd name="T27" fmla="*/ 0 h 376"/>
                    <a:gd name="T28" fmla="*/ 0 w 616"/>
                    <a:gd name="T29" fmla="*/ 0 h 37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616" h="376">
                      <a:moveTo>
                        <a:pt x="584" y="48"/>
                      </a:moveTo>
                      <a:cubicBezTo>
                        <a:pt x="552" y="40"/>
                        <a:pt x="432" y="104"/>
                        <a:pt x="344" y="96"/>
                      </a:cubicBezTo>
                      <a:cubicBezTo>
                        <a:pt x="256" y="88"/>
                        <a:pt x="88" y="0"/>
                        <a:pt x="56" y="0"/>
                      </a:cubicBezTo>
                      <a:cubicBezTo>
                        <a:pt x="24" y="0"/>
                        <a:pt x="160" y="72"/>
                        <a:pt x="152" y="96"/>
                      </a:cubicBezTo>
                      <a:cubicBezTo>
                        <a:pt x="144" y="120"/>
                        <a:pt x="0" y="120"/>
                        <a:pt x="8" y="144"/>
                      </a:cubicBezTo>
                      <a:cubicBezTo>
                        <a:pt x="16" y="168"/>
                        <a:pt x="160" y="224"/>
                        <a:pt x="200" y="240"/>
                      </a:cubicBezTo>
                      <a:cubicBezTo>
                        <a:pt x="240" y="256"/>
                        <a:pt x="264" y="240"/>
                        <a:pt x="248" y="240"/>
                      </a:cubicBezTo>
                      <a:cubicBezTo>
                        <a:pt x="232" y="240"/>
                        <a:pt x="120" y="232"/>
                        <a:pt x="104" y="240"/>
                      </a:cubicBezTo>
                      <a:cubicBezTo>
                        <a:pt x="88" y="248"/>
                        <a:pt x="168" y="272"/>
                        <a:pt x="152" y="288"/>
                      </a:cubicBezTo>
                      <a:cubicBezTo>
                        <a:pt x="136" y="304"/>
                        <a:pt x="10" y="323"/>
                        <a:pt x="8" y="336"/>
                      </a:cubicBezTo>
                      <a:cubicBezTo>
                        <a:pt x="6" y="349"/>
                        <a:pt x="89" y="376"/>
                        <a:pt x="137" y="368"/>
                      </a:cubicBezTo>
                      <a:cubicBezTo>
                        <a:pt x="185" y="360"/>
                        <a:pt x="254" y="317"/>
                        <a:pt x="296" y="288"/>
                      </a:cubicBezTo>
                      <a:cubicBezTo>
                        <a:pt x="338" y="259"/>
                        <a:pt x="352" y="216"/>
                        <a:pt x="392" y="192"/>
                      </a:cubicBezTo>
                      <a:cubicBezTo>
                        <a:pt x="432" y="168"/>
                        <a:pt x="504" y="168"/>
                        <a:pt x="536" y="144"/>
                      </a:cubicBezTo>
                      <a:cubicBezTo>
                        <a:pt x="568" y="120"/>
                        <a:pt x="616" y="56"/>
                        <a:pt x="584" y="4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477" name="Freeform 1685">
                  <a:extLst>
                    <a:ext uri="{FF2B5EF4-FFF2-40B4-BE49-F238E27FC236}">
                      <a16:creationId xmlns:a16="http://schemas.microsoft.com/office/drawing/2014/main" id="{DC411623-A3FC-480A-6ABD-44A5C5433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42" y="1599"/>
                  <a:ext cx="136" cy="91"/>
                </a:xfrm>
                <a:custGeom>
                  <a:avLst/>
                  <a:gdLst>
                    <a:gd name="T0" fmla="*/ 80 w 632"/>
                    <a:gd name="T1" fmla="*/ 104 h 360"/>
                    <a:gd name="T2" fmla="*/ 80 w 632"/>
                    <a:gd name="T3" fmla="*/ 56 h 360"/>
                    <a:gd name="T4" fmla="*/ 560 w 632"/>
                    <a:gd name="T5" fmla="*/ 8 h 360"/>
                    <a:gd name="T6" fmla="*/ 512 w 632"/>
                    <a:gd name="T7" fmla="*/ 104 h 360"/>
                    <a:gd name="T8" fmla="*/ 224 w 632"/>
                    <a:gd name="T9" fmla="*/ 344 h 360"/>
                    <a:gd name="T10" fmla="*/ 320 w 632"/>
                    <a:gd name="T11" fmla="*/ 200 h 360"/>
                    <a:gd name="T12" fmla="*/ 176 w 632"/>
                    <a:gd name="T13" fmla="*/ 200 h 360"/>
                    <a:gd name="T14" fmla="*/ 272 w 632"/>
                    <a:gd name="T15" fmla="*/ 104 h 360"/>
                    <a:gd name="T16" fmla="*/ 80 w 632"/>
                    <a:gd name="T17" fmla="*/ 104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" h="360">
                      <a:moveTo>
                        <a:pt x="80" y="104"/>
                      </a:moveTo>
                      <a:cubicBezTo>
                        <a:pt x="48" y="96"/>
                        <a:pt x="0" y="72"/>
                        <a:pt x="80" y="56"/>
                      </a:cubicBezTo>
                      <a:cubicBezTo>
                        <a:pt x="160" y="40"/>
                        <a:pt x="488" y="0"/>
                        <a:pt x="560" y="8"/>
                      </a:cubicBezTo>
                      <a:cubicBezTo>
                        <a:pt x="632" y="16"/>
                        <a:pt x="568" y="48"/>
                        <a:pt x="512" y="104"/>
                      </a:cubicBezTo>
                      <a:cubicBezTo>
                        <a:pt x="456" y="160"/>
                        <a:pt x="256" y="328"/>
                        <a:pt x="224" y="344"/>
                      </a:cubicBezTo>
                      <a:cubicBezTo>
                        <a:pt x="192" y="360"/>
                        <a:pt x="328" y="224"/>
                        <a:pt x="320" y="200"/>
                      </a:cubicBezTo>
                      <a:cubicBezTo>
                        <a:pt x="312" y="176"/>
                        <a:pt x="184" y="216"/>
                        <a:pt x="176" y="200"/>
                      </a:cubicBezTo>
                      <a:cubicBezTo>
                        <a:pt x="168" y="184"/>
                        <a:pt x="288" y="120"/>
                        <a:pt x="272" y="104"/>
                      </a:cubicBezTo>
                      <a:cubicBezTo>
                        <a:pt x="256" y="88"/>
                        <a:pt x="112" y="112"/>
                        <a:pt x="80" y="1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>
                        <a:gamma/>
                        <a:tint val="80000"/>
                        <a:invGamma/>
                      </a:schemeClr>
                    </a:gs>
                    <a:gs pos="100000">
                      <a:schemeClr val="tx1">
                        <a:alpha val="88000"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6729" name="Freeform 1686">
                  <a:extLst>
                    <a:ext uri="{FF2B5EF4-FFF2-40B4-BE49-F238E27FC236}">
                      <a16:creationId xmlns:a16="http://schemas.microsoft.com/office/drawing/2014/main" id="{A17CF737-DDDE-2BA8-703E-6FD766557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701"/>
                  <a:ext cx="257" cy="478"/>
                </a:xfrm>
                <a:custGeom>
                  <a:avLst/>
                  <a:gdLst>
                    <a:gd name="T0" fmla="*/ 0 w 1198"/>
                    <a:gd name="T1" fmla="*/ 0 h 1888"/>
                    <a:gd name="T2" fmla="*/ 0 w 1198"/>
                    <a:gd name="T3" fmla="*/ 0 h 1888"/>
                    <a:gd name="T4" fmla="*/ 0 w 1198"/>
                    <a:gd name="T5" fmla="*/ 0 h 1888"/>
                    <a:gd name="T6" fmla="*/ 0 w 1198"/>
                    <a:gd name="T7" fmla="*/ 0 h 1888"/>
                    <a:gd name="T8" fmla="*/ 0 w 1198"/>
                    <a:gd name="T9" fmla="*/ 0 h 1888"/>
                    <a:gd name="T10" fmla="*/ 0 w 1198"/>
                    <a:gd name="T11" fmla="*/ 0 h 1888"/>
                    <a:gd name="T12" fmla="*/ 0 w 1198"/>
                    <a:gd name="T13" fmla="*/ 0 h 1888"/>
                    <a:gd name="T14" fmla="*/ 0 w 1198"/>
                    <a:gd name="T15" fmla="*/ 0 h 1888"/>
                    <a:gd name="T16" fmla="*/ 0 w 1198"/>
                    <a:gd name="T17" fmla="*/ 0 h 1888"/>
                    <a:gd name="T18" fmla="*/ 0 w 1198"/>
                    <a:gd name="T19" fmla="*/ 0 h 1888"/>
                    <a:gd name="T20" fmla="*/ 0 w 1198"/>
                    <a:gd name="T21" fmla="*/ 0 h 1888"/>
                    <a:gd name="T22" fmla="*/ 0 w 1198"/>
                    <a:gd name="T23" fmla="*/ 0 h 1888"/>
                    <a:gd name="T24" fmla="*/ 0 w 1198"/>
                    <a:gd name="T25" fmla="*/ 0 h 1888"/>
                    <a:gd name="T26" fmla="*/ 0 w 1198"/>
                    <a:gd name="T27" fmla="*/ 0 h 1888"/>
                    <a:gd name="T28" fmla="*/ 0 w 1198"/>
                    <a:gd name="T29" fmla="*/ 0 h 1888"/>
                    <a:gd name="T30" fmla="*/ 0 w 1198"/>
                    <a:gd name="T31" fmla="*/ 0 h 1888"/>
                    <a:gd name="T32" fmla="*/ 0 w 1198"/>
                    <a:gd name="T33" fmla="*/ 0 h 1888"/>
                    <a:gd name="T34" fmla="*/ 0 w 1198"/>
                    <a:gd name="T35" fmla="*/ 0 h 1888"/>
                    <a:gd name="T36" fmla="*/ 0 w 1198"/>
                    <a:gd name="T37" fmla="*/ 0 h 1888"/>
                    <a:gd name="T38" fmla="*/ 0 w 1198"/>
                    <a:gd name="T39" fmla="*/ 0 h 1888"/>
                    <a:gd name="T40" fmla="*/ 0 w 1198"/>
                    <a:gd name="T41" fmla="*/ 0 h 1888"/>
                    <a:gd name="T42" fmla="*/ 0 w 1198"/>
                    <a:gd name="T43" fmla="*/ 0 h 1888"/>
                    <a:gd name="T44" fmla="*/ 0 w 1198"/>
                    <a:gd name="T45" fmla="*/ 0 h 1888"/>
                    <a:gd name="T46" fmla="*/ 0 w 1198"/>
                    <a:gd name="T47" fmla="*/ 0 h 1888"/>
                    <a:gd name="T48" fmla="*/ 0 w 1198"/>
                    <a:gd name="T49" fmla="*/ 0 h 1888"/>
                    <a:gd name="T50" fmla="*/ 0 w 1198"/>
                    <a:gd name="T51" fmla="*/ 0 h 1888"/>
                    <a:gd name="T52" fmla="*/ 0 w 1198"/>
                    <a:gd name="T53" fmla="*/ 0 h 1888"/>
                    <a:gd name="T54" fmla="*/ 0 w 1198"/>
                    <a:gd name="T55" fmla="*/ 0 h 1888"/>
                    <a:gd name="T56" fmla="*/ 0 w 1198"/>
                    <a:gd name="T57" fmla="*/ 0 h 1888"/>
                    <a:gd name="T58" fmla="*/ 0 w 1198"/>
                    <a:gd name="T59" fmla="*/ 0 h 1888"/>
                    <a:gd name="T60" fmla="*/ 0 w 1198"/>
                    <a:gd name="T61" fmla="*/ 0 h 1888"/>
                    <a:gd name="T62" fmla="*/ 0 w 1198"/>
                    <a:gd name="T63" fmla="*/ 0 h 1888"/>
                    <a:gd name="T64" fmla="*/ 0 w 1198"/>
                    <a:gd name="T65" fmla="*/ 0 h 1888"/>
                    <a:gd name="T66" fmla="*/ 0 w 1198"/>
                    <a:gd name="T67" fmla="*/ 0 h 1888"/>
                    <a:gd name="T68" fmla="*/ 0 w 1198"/>
                    <a:gd name="T69" fmla="*/ 0 h 1888"/>
                    <a:gd name="T70" fmla="*/ 0 w 1198"/>
                    <a:gd name="T71" fmla="*/ 0 h 1888"/>
                    <a:gd name="T72" fmla="*/ 0 w 1198"/>
                    <a:gd name="T73" fmla="*/ 0 h 1888"/>
                    <a:gd name="T74" fmla="*/ 0 w 1198"/>
                    <a:gd name="T75" fmla="*/ 0 h 1888"/>
                    <a:gd name="T76" fmla="*/ 0 w 1198"/>
                    <a:gd name="T77" fmla="*/ 0 h 1888"/>
                    <a:gd name="T78" fmla="*/ 0 w 1198"/>
                    <a:gd name="T79" fmla="*/ 0 h 1888"/>
                    <a:gd name="T80" fmla="*/ 0 w 1198"/>
                    <a:gd name="T81" fmla="*/ 0 h 1888"/>
                    <a:gd name="T82" fmla="*/ 0 w 1198"/>
                    <a:gd name="T83" fmla="*/ 0 h 1888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198" h="1888">
                      <a:moveTo>
                        <a:pt x="0" y="994"/>
                      </a:moveTo>
                      <a:cubicBezTo>
                        <a:pt x="6" y="1021"/>
                        <a:pt x="27" y="1109"/>
                        <a:pt x="36" y="1148"/>
                      </a:cubicBezTo>
                      <a:cubicBezTo>
                        <a:pt x="45" y="1187"/>
                        <a:pt x="52" y="1173"/>
                        <a:pt x="57" y="1230"/>
                      </a:cubicBezTo>
                      <a:cubicBezTo>
                        <a:pt x="62" y="1287"/>
                        <a:pt x="47" y="1429"/>
                        <a:pt x="65" y="1489"/>
                      </a:cubicBezTo>
                      <a:cubicBezTo>
                        <a:pt x="83" y="1549"/>
                        <a:pt x="127" y="1567"/>
                        <a:pt x="168" y="1592"/>
                      </a:cubicBezTo>
                      <a:cubicBezTo>
                        <a:pt x="209" y="1617"/>
                        <a:pt x="256" y="1592"/>
                        <a:pt x="312" y="1640"/>
                      </a:cubicBezTo>
                      <a:cubicBezTo>
                        <a:pt x="368" y="1688"/>
                        <a:pt x="488" y="1872"/>
                        <a:pt x="504" y="1880"/>
                      </a:cubicBezTo>
                      <a:cubicBezTo>
                        <a:pt x="520" y="1888"/>
                        <a:pt x="448" y="1776"/>
                        <a:pt x="408" y="1688"/>
                      </a:cubicBezTo>
                      <a:cubicBezTo>
                        <a:pt x="368" y="1600"/>
                        <a:pt x="288" y="1448"/>
                        <a:pt x="264" y="1352"/>
                      </a:cubicBezTo>
                      <a:cubicBezTo>
                        <a:pt x="240" y="1256"/>
                        <a:pt x="256" y="1144"/>
                        <a:pt x="264" y="1112"/>
                      </a:cubicBezTo>
                      <a:cubicBezTo>
                        <a:pt x="272" y="1080"/>
                        <a:pt x="280" y="1120"/>
                        <a:pt x="312" y="1160"/>
                      </a:cubicBezTo>
                      <a:cubicBezTo>
                        <a:pt x="344" y="1200"/>
                        <a:pt x="416" y="1280"/>
                        <a:pt x="456" y="1352"/>
                      </a:cubicBezTo>
                      <a:cubicBezTo>
                        <a:pt x="496" y="1424"/>
                        <a:pt x="504" y="1520"/>
                        <a:pt x="552" y="1592"/>
                      </a:cubicBezTo>
                      <a:cubicBezTo>
                        <a:pt x="600" y="1664"/>
                        <a:pt x="672" y="1744"/>
                        <a:pt x="744" y="1784"/>
                      </a:cubicBezTo>
                      <a:cubicBezTo>
                        <a:pt x="816" y="1824"/>
                        <a:pt x="968" y="1840"/>
                        <a:pt x="984" y="1832"/>
                      </a:cubicBezTo>
                      <a:cubicBezTo>
                        <a:pt x="1000" y="1824"/>
                        <a:pt x="880" y="1792"/>
                        <a:pt x="840" y="1736"/>
                      </a:cubicBezTo>
                      <a:cubicBezTo>
                        <a:pt x="800" y="1680"/>
                        <a:pt x="760" y="1584"/>
                        <a:pt x="744" y="1496"/>
                      </a:cubicBezTo>
                      <a:cubicBezTo>
                        <a:pt x="728" y="1408"/>
                        <a:pt x="768" y="1296"/>
                        <a:pt x="744" y="1208"/>
                      </a:cubicBezTo>
                      <a:cubicBezTo>
                        <a:pt x="720" y="1120"/>
                        <a:pt x="664" y="1048"/>
                        <a:pt x="600" y="968"/>
                      </a:cubicBezTo>
                      <a:cubicBezTo>
                        <a:pt x="536" y="888"/>
                        <a:pt x="384" y="768"/>
                        <a:pt x="360" y="728"/>
                      </a:cubicBezTo>
                      <a:cubicBezTo>
                        <a:pt x="336" y="688"/>
                        <a:pt x="416" y="712"/>
                        <a:pt x="456" y="728"/>
                      </a:cubicBezTo>
                      <a:cubicBezTo>
                        <a:pt x="496" y="744"/>
                        <a:pt x="552" y="776"/>
                        <a:pt x="600" y="824"/>
                      </a:cubicBezTo>
                      <a:cubicBezTo>
                        <a:pt x="648" y="872"/>
                        <a:pt x="696" y="960"/>
                        <a:pt x="744" y="1016"/>
                      </a:cubicBezTo>
                      <a:cubicBezTo>
                        <a:pt x="792" y="1072"/>
                        <a:pt x="840" y="1136"/>
                        <a:pt x="888" y="1160"/>
                      </a:cubicBezTo>
                      <a:cubicBezTo>
                        <a:pt x="936" y="1184"/>
                        <a:pt x="1024" y="1176"/>
                        <a:pt x="1032" y="1160"/>
                      </a:cubicBezTo>
                      <a:cubicBezTo>
                        <a:pt x="1040" y="1144"/>
                        <a:pt x="960" y="1112"/>
                        <a:pt x="936" y="1064"/>
                      </a:cubicBezTo>
                      <a:cubicBezTo>
                        <a:pt x="912" y="1016"/>
                        <a:pt x="920" y="936"/>
                        <a:pt x="888" y="872"/>
                      </a:cubicBezTo>
                      <a:cubicBezTo>
                        <a:pt x="856" y="808"/>
                        <a:pt x="787" y="737"/>
                        <a:pt x="744" y="680"/>
                      </a:cubicBezTo>
                      <a:cubicBezTo>
                        <a:pt x="701" y="623"/>
                        <a:pt x="672" y="586"/>
                        <a:pt x="629" y="532"/>
                      </a:cubicBezTo>
                      <a:cubicBezTo>
                        <a:pt x="586" y="478"/>
                        <a:pt x="464" y="353"/>
                        <a:pt x="483" y="354"/>
                      </a:cubicBezTo>
                      <a:cubicBezTo>
                        <a:pt x="502" y="355"/>
                        <a:pt x="667" y="481"/>
                        <a:pt x="744" y="536"/>
                      </a:cubicBezTo>
                      <a:cubicBezTo>
                        <a:pt x="821" y="591"/>
                        <a:pt x="873" y="662"/>
                        <a:pt x="945" y="686"/>
                      </a:cubicBezTo>
                      <a:cubicBezTo>
                        <a:pt x="1017" y="710"/>
                        <a:pt x="1154" y="689"/>
                        <a:pt x="1176" y="680"/>
                      </a:cubicBezTo>
                      <a:cubicBezTo>
                        <a:pt x="1198" y="671"/>
                        <a:pt x="1128" y="664"/>
                        <a:pt x="1080" y="632"/>
                      </a:cubicBezTo>
                      <a:cubicBezTo>
                        <a:pt x="1032" y="600"/>
                        <a:pt x="944" y="536"/>
                        <a:pt x="888" y="488"/>
                      </a:cubicBezTo>
                      <a:cubicBezTo>
                        <a:pt x="832" y="440"/>
                        <a:pt x="824" y="416"/>
                        <a:pt x="744" y="344"/>
                      </a:cubicBezTo>
                      <a:cubicBezTo>
                        <a:pt x="664" y="272"/>
                        <a:pt x="496" y="110"/>
                        <a:pt x="408" y="56"/>
                      </a:cubicBezTo>
                      <a:cubicBezTo>
                        <a:pt x="320" y="2"/>
                        <a:pt x="238" y="0"/>
                        <a:pt x="215" y="20"/>
                      </a:cubicBezTo>
                      <a:cubicBezTo>
                        <a:pt x="192" y="40"/>
                        <a:pt x="255" y="89"/>
                        <a:pt x="271" y="175"/>
                      </a:cubicBezTo>
                      <a:cubicBezTo>
                        <a:pt x="287" y="261"/>
                        <a:pt x="323" y="436"/>
                        <a:pt x="312" y="536"/>
                      </a:cubicBezTo>
                      <a:cubicBezTo>
                        <a:pt x="301" y="636"/>
                        <a:pt x="252" y="697"/>
                        <a:pt x="203" y="775"/>
                      </a:cubicBezTo>
                      <a:cubicBezTo>
                        <a:pt x="154" y="853"/>
                        <a:pt x="55" y="955"/>
                        <a:pt x="16" y="1003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0" name="Freeform 1687">
                  <a:extLst>
                    <a:ext uri="{FF2B5EF4-FFF2-40B4-BE49-F238E27FC236}">
                      <a16:creationId xmlns:a16="http://schemas.microsoft.com/office/drawing/2014/main" id="{2C64F92A-E688-9766-EC40-8E2BC29477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7" y="1664"/>
                  <a:ext cx="78" cy="165"/>
                </a:xfrm>
                <a:custGeom>
                  <a:avLst/>
                  <a:gdLst>
                    <a:gd name="T0" fmla="*/ 0 w 363"/>
                    <a:gd name="T1" fmla="*/ 0 h 648"/>
                    <a:gd name="T2" fmla="*/ 0 w 363"/>
                    <a:gd name="T3" fmla="*/ 0 h 648"/>
                    <a:gd name="T4" fmla="*/ 0 w 363"/>
                    <a:gd name="T5" fmla="*/ 0 h 648"/>
                    <a:gd name="T6" fmla="*/ 0 w 363"/>
                    <a:gd name="T7" fmla="*/ 0 h 648"/>
                    <a:gd name="T8" fmla="*/ 0 w 363"/>
                    <a:gd name="T9" fmla="*/ 0 h 648"/>
                    <a:gd name="T10" fmla="*/ 0 w 363"/>
                    <a:gd name="T11" fmla="*/ 0 h 648"/>
                    <a:gd name="T12" fmla="*/ 0 w 363"/>
                    <a:gd name="T13" fmla="*/ 0 h 648"/>
                    <a:gd name="T14" fmla="*/ 0 w 363"/>
                    <a:gd name="T15" fmla="*/ 0 h 648"/>
                    <a:gd name="T16" fmla="*/ 0 w 363"/>
                    <a:gd name="T17" fmla="*/ 0 h 648"/>
                    <a:gd name="T18" fmla="*/ 0 w 363"/>
                    <a:gd name="T19" fmla="*/ 0 h 648"/>
                    <a:gd name="T20" fmla="*/ 0 w 363"/>
                    <a:gd name="T21" fmla="*/ 0 h 648"/>
                    <a:gd name="T22" fmla="*/ 0 w 363"/>
                    <a:gd name="T23" fmla="*/ 0 h 648"/>
                    <a:gd name="T24" fmla="*/ 0 w 363"/>
                    <a:gd name="T25" fmla="*/ 0 h 64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63" h="648">
                      <a:moveTo>
                        <a:pt x="171" y="0"/>
                      </a:moveTo>
                      <a:cubicBezTo>
                        <a:pt x="227" y="16"/>
                        <a:pt x="283" y="32"/>
                        <a:pt x="315" y="48"/>
                      </a:cubicBezTo>
                      <a:cubicBezTo>
                        <a:pt x="347" y="64"/>
                        <a:pt x="363" y="56"/>
                        <a:pt x="363" y="96"/>
                      </a:cubicBezTo>
                      <a:cubicBezTo>
                        <a:pt x="363" y="136"/>
                        <a:pt x="323" y="224"/>
                        <a:pt x="315" y="288"/>
                      </a:cubicBezTo>
                      <a:cubicBezTo>
                        <a:pt x="307" y="352"/>
                        <a:pt x="307" y="424"/>
                        <a:pt x="315" y="480"/>
                      </a:cubicBezTo>
                      <a:cubicBezTo>
                        <a:pt x="323" y="536"/>
                        <a:pt x="363" y="600"/>
                        <a:pt x="363" y="624"/>
                      </a:cubicBezTo>
                      <a:cubicBezTo>
                        <a:pt x="363" y="648"/>
                        <a:pt x="347" y="640"/>
                        <a:pt x="315" y="624"/>
                      </a:cubicBezTo>
                      <a:cubicBezTo>
                        <a:pt x="283" y="608"/>
                        <a:pt x="203" y="568"/>
                        <a:pt x="171" y="528"/>
                      </a:cubicBezTo>
                      <a:cubicBezTo>
                        <a:pt x="139" y="488"/>
                        <a:pt x="131" y="440"/>
                        <a:pt x="123" y="384"/>
                      </a:cubicBezTo>
                      <a:cubicBezTo>
                        <a:pt x="115" y="328"/>
                        <a:pt x="135" y="242"/>
                        <a:pt x="123" y="192"/>
                      </a:cubicBezTo>
                      <a:cubicBezTo>
                        <a:pt x="111" y="142"/>
                        <a:pt x="70" y="109"/>
                        <a:pt x="53" y="84"/>
                      </a:cubicBezTo>
                      <a:cubicBezTo>
                        <a:pt x="36" y="59"/>
                        <a:pt x="0" y="56"/>
                        <a:pt x="20" y="43"/>
                      </a:cubicBezTo>
                      <a:cubicBezTo>
                        <a:pt x="40" y="30"/>
                        <a:pt x="142" y="11"/>
                        <a:pt x="174" y="3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" name="Freeform 1688">
                  <a:extLst>
                    <a:ext uri="{FF2B5EF4-FFF2-40B4-BE49-F238E27FC236}">
                      <a16:creationId xmlns:a16="http://schemas.microsoft.com/office/drawing/2014/main" id="{E67ED4BD-AE16-A130-BBDD-C804993E3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4" y="1689"/>
                  <a:ext cx="0" cy="61"/>
                </a:xfrm>
                <a:custGeom>
                  <a:avLst/>
                  <a:gdLst>
                    <a:gd name="T0" fmla="*/ 0 w 1"/>
                    <a:gd name="T1" fmla="*/ 0 h 240"/>
                    <a:gd name="T2" fmla="*/ 0 w 1"/>
                    <a:gd name="T3" fmla="*/ 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0">
                      <a:moveTo>
                        <a:pt x="0" y="0"/>
                      </a:moveTo>
                      <a:cubicBezTo>
                        <a:pt x="0" y="0"/>
                        <a:pt x="0" y="120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2" name="Freeform 1689">
                  <a:extLst>
                    <a:ext uri="{FF2B5EF4-FFF2-40B4-BE49-F238E27FC236}">
                      <a16:creationId xmlns:a16="http://schemas.microsoft.com/office/drawing/2014/main" id="{D7F12C51-C49E-20C4-463C-13B92C979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2" y="1689"/>
                  <a:ext cx="22" cy="109"/>
                </a:xfrm>
                <a:custGeom>
                  <a:avLst/>
                  <a:gdLst>
                    <a:gd name="T0" fmla="*/ 0 w 104"/>
                    <a:gd name="T1" fmla="*/ 0 h 432"/>
                    <a:gd name="T2" fmla="*/ 0 w 104"/>
                    <a:gd name="T3" fmla="*/ 0 h 432"/>
                    <a:gd name="T4" fmla="*/ 0 w 104"/>
                    <a:gd name="T5" fmla="*/ 0 h 432"/>
                    <a:gd name="T6" fmla="*/ 0 w 104"/>
                    <a:gd name="T7" fmla="*/ 0 h 43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4" h="432">
                      <a:moveTo>
                        <a:pt x="8" y="0"/>
                      </a:moveTo>
                      <a:cubicBezTo>
                        <a:pt x="32" y="44"/>
                        <a:pt x="56" y="88"/>
                        <a:pt x="56" y="144"/>
                      </a:cubicBezTo>
                      <a:cubicBezTo>
                        <a:pt x="56" y="200"/>
                        <a:pt x="0" y="288"/>
                        <a:pt x="8" y="336"/>
                      </a:cubicBezTo>
                      <a:cubicBezTo>
                        <a:pt x="16" y="384"/>
                        <a:pt x="60" y="408"/>
                        <a:pt x="104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3" name="Freeform 1690">
                  <a:extLst>
                    <a:ext uri="{FF2B5EF4-FFF2-40B4-BE49-F238E27FC236}">
                      <a16:creationId xmlns:a16="http://schemas.microsoft.com/office/drawing/2014/main" id="{904A4D87-AF92-C903-462E-1ED534032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3" y="1701"/>
                  <a:ext cx="12" cy="85"/>
                </a:xfrm>
                <a:custGeom>
                  <a:avLst/>
                  <a:gdLst>
                    <a:gd name="T0" fmla="*/ 0 w 56"/>
                    <a:gd name="T1" fmla="*/ 0 h 336"/>
                    <a:gd name="T2" fmla="*/ 0 w 56"/>
                    <a:gd name="T3" fmla="*/ 0 h 336"/>
                    <a:gd name="T4" fmla="*/ 0 w 56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336">
                      <a:moveTo>
                        <a:pt x="48" y="0"/>
                      </a:moveTo>
                      <a:cubicBezTo>
                        <a:pt x="52" y="44"/>
                        <a:pt x="56" y="88"/>
                        <a:pt x="48" y="144"/>
                      </a:cubicBezTo>
                      <a:cubicBezTo>
                        <a:pt x="40" y="200"/>
                        <a:pt x="20" y="268"/>
                        <a:pt x="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4" name="Freeform 1691">
                  <a:extLst>
                    <a:ext uri="{FF2B5EF4-FFF2-40B4-BE49-F238E27FC236}">
                      <a16:creationId xmlns:a16="http://schemas.microsoft.com/office/drawing/2014/main" id="{80B30542-8FD0-38A3-1F8F-06197EAF7C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7" y="1711"/>
                  <a:ext cx="62" cy="39"/>
                </a:xfrm>
                <a:custGeom>
                  <a:avLst/>
                  <a:gdLst>
                    <a:gd name="T0" fmla="*/ 0 w 288"/>
                    <a:gd name="T1" fmla="*/ 0 h 152"/>
                    <a:gd name="T2" fmla="*/ 0 w 288"/>
                    <a:gd name="T3" fmla="*/ 0 h 152"/>
                    <a:gd name="T4" fmla="*/ 0 w 288"/>
                    <a:gd name="T5" fmla="*/ 0 h 152"/>
                    <a:gd name="T6" fmla="*/ 0 w 288"/>
                    <a:gd name="T7" fmla="*/ 0 h 152"/>
                    <a:gd name="T8" fmla="*/ 0 w 288"/>
                    <a:gd name="T9" fmla="*/ 0 h 152"/>
                    <a:gd name="T10" fmla="*/ 0 w 288"/>
                    <a:gd name="T11" fmla="*/ 0 h 152"/>
                    <a:gd name="T12" fmla="*/ 0 w 288"/>
                    <a:gd name="T13" fmla="*/ 0 h 152"/>
                    <a:gd name="T14" fmla="*/ 0 w 288"/>
                    <a:gd name="T15" fmla="*/ 0 h 1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88" h="152">
                      <a:moveTo>
                        <a:pt x="288" y="8"/>
                      </a:moveTo>
                      <a:cubicBezTo>
                        <a:pt x="276" y="8"/>
                        <a:pt x="264" y="8"/>
                        <a:pt x="240" y="8"/>
                      </a:cubicBezTo>
                      <a:cubicBezTo>
                        <a:pt x="216" y="8"/>
                        <a:pt x="184" y="8"/>
                        <a:pt x="144" y="8"/>
                      </a:cubicBezTo>
                      <a:cubicBezTo>
                        <a:pt x="104" y="8"/>
                        <a:pt x="0" y="0"/>
                        <a:pt x="0" y="8"/>
                      </a:cubicBezTo>
                      <a:cubicBezTo>
                        <a:pt x="0" y="16"/>
                        <a:pt x="128" y="40"/>
                        <a:pt x="144" y="56"/>
                      </a:cubicBezTo>
                      <a:cubicBezTo>
                        <a:pt x="160" y="72"/>
                        <a:pt x="88" y="88"/>
                        <a:pt x="96" y="104"/>
                      </a:cubicBezTo>
                      <a:cubicBezTo>
                        <a:pt x="104" y="120"/>
                        <a:pt x="160" y="152"/>
                        <a:pt x="192" y="152"/>
                      </a:cubicBezTo>
                      <a:cubicBezTo>
                        <a:pt x="224" y="152"/>
                        <a:pt x="272" y="112"/>
                        <a:pt x="288" y="10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5" name="Freeform 1692">
                  <a:extLst>
                    <a:ext uri="{FF2B5EF4-FFF2-40B4-BE49-F238E27FC236}">
                      <a16:creationId xmlns:a16="http://schemas.microsoft.com/office/drawing/2014/main" id="{A1F9717D-3983-F8A2-C1E6-EAC16EFC0E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4" y="1409"/>
                  <a:ext cx="33" cy="195"/>
                </a:xfrm>
                <a:custGeom>
                  <a:avLst/>
                  <a:gdLst>
                    <a:gd name="T0" fmla="*/ 0 w 152"/>
                    <a:gd name="T1" fmla="*/ 0 h 768"/>
                    <a:gd name="T2" fmla="*/ 0 w 152"/>
                    <a:gd name="T3" fmla="*/ 0 h 768"/>
                    <a:gd name="T4" fmla="*/ 0 w 152"/>
                    <a:gd name="T5" fmla="*/ 0 h 768"/>
                    <a:gd name="T6" fmla="*/ 0 w 152"/>
                    <a:gd name="T7" fmla="*/ 0 h 7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768">
                      <a:moveTo>
                        <a:pt x="152" y="0"/>
                      </a:moveTo>
                      <a:cubicBezTo>
                        <a:pt x="140" y="60"/>
                        <a:pt x="128" y="120"/>
                        <a:pt x="104" y="192"/>
                      </a:cubicBezTo>
                      <a:cubicBezTo>
                        <a:pt x="80" y="264"/>
                        <a:pt x="16" y="336"/>
                        <a:pt x="8" y="432"/>
                      </a:cubicBezTo>
                      <a:cubicBezTo>
                        <a:pt x="0" y="528"/>
                        <a:pt x="28" y="648"/>
                        <a:pt x="56" y="7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6" name="Freeform 1693">
                  <a:extLst>
                    <a:ext uri="{FF2B5EF4-FFF2-40B4-BE49-F238E27FC236}">
                      <a16:creationId xmlns:a16="http://schemas.microsoft.com/office/drawing/2014/main" id="{365F54EE-8542-49A7-5199-154EF285E6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5" y="1616"/>
                  <a:ext cx="187" cy="109"/>
                </a:xfrm>
                <a:custGeom>
                  <a:avLst/>
                  <a:gdLst>
                    <a:gd name="T0" fmla="*/ 0 w 873"/>
                    <a:gd name="T1" fmla="*/ 0 h 432"/>
                    <a:gd name="T2" fmla="*/ 0 w 873"/>
                    <a:gd name="T3" fmla="*/ 0 h 432"/>
                    <a:gd name="T4" fmla="*/ 0 w 873"/>
                    <a:gd name="T5" fmla="*/ 0 h 432"/>
                    <a:gd name="T6" fmla="*/ 0 w 873"/>
                    <a:gd name="T7" fmla="*/ 0 h 432"/>
                    <a:gd name="T8" fmla="*/ 0 w 873"/>
                    <a:gd name="T9" fmla="*/ 0 h 432"/>
                    <a:gd name="T10" fmla="*/ 0 w 873"/>
                    <a:gd name="T11" fmla="*/ 0 h 432"/>
                    <a:gd name="T12" fmla="*/ 0 w 873"/>
                    <a:gd name="T13" fmla="*/ 0 h 432"/>
                    <a:gd name="T14" fmla="*/ 0 w 873"/>
                    <a:gd name="T15" fmla="*/ 0 h 432"/>
                    <a:gd name="T16" fmla="*/ 0 w 873"/>
                    <a:gd name="T17" fmla="*/ 0 h 432"/>
                    <a:gd name="T18" fmla="*/ 0 w 873"/>
                    <a:gd name="T19" fmla="*/ 0 h 4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873" h="432">
                      <a:moveTo>
                        <a:pt x="1" y="0"/>
                      </a:moveTo>
                      <a:cubicBezTo>
                        <a:pt x="85" y="8"/>
                        <a:pt x="169" y="16"/>
                        <a:pt x="241" y="48"/>
                      </a:cubicBezTo>
                      <a:cubicBezTo>
                        <a:pt x="313" y="80"/>
                        <a:pt x="337" y="136"/>
                        <a:pt x="433" y="192"/>
                      </a:cubicBezTo>
                      <a:cubicBezTo>
                        <a:pt x="529" y="248"/>
                        <a:pt x="761" y="344"/>
                        <a:pt x="817" y="384"/>
                      </a:cubicBezTo>
                      <a:cubicBezTo>
                        <a:pt x="873" y="424"/>
                        <a:pt x="833" y="432"/>
                        <a:pt x="769" y="432"/>
                      </a:cubicBezTo>
                      <a:cubicBezTo>
                        <a:pt x="705" y="432"/>
                        <a:pt x="521" y="400"/>
                        <a:pt x="433" y="384"/>
                      </a:cubicBezTo>
                      <a:cubicBezTo>
                        <a:pt x="345" y="368"/>
                        <a:pt x="305" y="376"/>
                        <a:pt x="241" y="336"/>
                      </a:cubicBezTo>
                      <a:cubicBezTo>
                        <a:pt x="177" y="296"/>
                        <a:pt x="89" y="199"/>
                        <a:pt x="49" y="144"/>
                      </a:cubicBezTo>
                      <a:cubicBezTo>
                        <a:pt x="9" y="89"/>
                        <a:pt x="0" y="8"/>
                        <a:pt x="0" y="8"/>
                      </a:cubicBezTo>
                      <a:cubicBezTo>
                        <a:pt x="0" y="8"/>
                        <a:pt x="39" y="116"/>
                        <a:pt x="49" y="14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7" name="Freeform 1694">
                  <a:extLst>
                    <a:ext uri="{FF2B5EF4-FFF2-40B4-BE49-F238E27FC236}">
                      <a16:creationId xmlns:a16="http://schemas.microsoft.com/office/drawing/2014/main" id="{BB0800AE-CAD8-2DCC-B191-DAC53BE31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737"/>
                  <a:ext cx="62" cy="73"/>
                </a:xfrm>
                <a:custGeom>
                  <a:avLst/>
                  <a:gdLst>
                    <a:gd name="T0" fmla="*/ 0 w 288"/>
                    <a:gd name="T1" fmla="*/ 0 h 288"/>
                    <a:gd name="T2" fmla="*/ 0 w 288"/>
                    <a:gd name="T3" fmla="*/ 0 h 288"/>
                    <a:gd name="T4" fmla="*/ 0 w 288"/>
                    <a:gd name="T5" fmla="*/ 0 h 288"/>
                    <a:gd name="T6" fmla="*/ 0 w 288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88">
                      <a:moveTo>
                        <a:pt x="0" y="0"/>
                      </a:moveTo>
                      <a:cubicBezTo>
                        <a:pt x="0" y="8"/>
                        <a:pt x="0" y="16"/>
                        <a:pt x="48" y="48"/>
                      </a:cubicBezTo>
                      <a:cubicBezTo>
                        <a:pt x="96" y="80"/>
                        <a:pt x="288" y="152"/>
                        <a:pt x="288" y="192"/>
                      </a:cubicBezTo>
                      <a:cubicBezTo>
                        <a:pt x="288" y="232"/>
                        <a:pt x="168" y="260"/>
                        <a:pt x="48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8" name="Freeform 1695">
                  <a:extLst>
                    <a:ext uri="{FF2B5EF4-FFF2-40B4-BE49-F238E27FC236}">
                      <a16:creationId xmlns:a16="http://schemas.microsoft.com/office/drawing/2014/main" id="{C17F6595-6AFB-29CF-B850-0E47E0091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1" y="1774"/>
                  <a:ext cx="62" cy="8"/>
                </a:xfrm>
                <a:custGeom>
                  <a:avLst/>
                  <a:gdLst>
                    <a:gd name="T0" fmla="*/ 0 w 288"/>
                    <a:gd name="T1" fmla="*/ 0 h 33"/>
                    <a:gd name="T2" fmla="*/ 0 w 288"/>
                    <a:gd name="T3" fmla="*/ 0 h 33"/>
                    <a:gd name="T4" fmla="*/ 0 w 288"/>
                    <a:gd name="T5" fmla="*/ 0 h 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33">
                      <a:moveTo>
                        <a:pt x="0" y="0"/>
                      </a:moveTo>
                      <a:cubicBezTo>
                        <a:pt x="24" y="6"/>
                        <a:pt x="95" y="33"/>
                        <a:pt x="143" y="33"/>
                      </a:cubicBezTo>
                      <a:cubicBezTo>
                        <a:pt x="191" y="33"/>
                        <a:pt x="258" y="7"/>
                        <a:pt x="28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9" name="Freeform 1696">
                  <a:extLst>
                    <a:ext uri="{FF2B5EF4-FFF2-40B4-BE49-F238E27FC236}">
                      <a16:creationId xmlns:a16="http://schemas.microsoft.com/office/drawing/2014/main" id="{D81E9DD1-72A4-9837-DB19-95909763F0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7" y="1701"/>
                  <a:ext cx="189" cy="22"/>
                </a:xfrm>
                <a:custGeom>
                  <a:avLst/>
                  <a:gdLst>
                    <a:gd name="T0" fmla="*/ 0 w 877"/>
                    <a:gd name="T1" fmla="*/ 0 h 86"/>
                    <a:gd name="T2" fmla="*/ 0 w 877"/>
                    <a:gd name="T3" fmla="*/ 0 h 86"/>
                    <a:gd name="T4" fmla="*/ 0 w 877"/>
                    <a:gd name="T5" fmla="*/ 0 h 86"/>
                    <a:gd name="T6" fmla="*/ 0 w 877"/>
                    <a:gd name="T7" fmla="*/ 0 h 86"/>
                    <a:gd name="T8" fmla="*/ 0 w 877"/>
                    <a:gd name="T9" fmla="*/ 0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77" h="86">
                      <a:moveTo>
                        <a:pt x="13" y="48"/>
                      </a:moveTo>
                      <a:cubicBezTo>
                        <a:pt x="5" y="48"/>
                        <a:pt x="0" y="42"/>
                        <a:pt x="61" y="48"/>
                      </a:cubicBezTo>
                      <a:cubicBezTo>
                        <a:pt x="122" y="54"/>
                        <a:pt x="276" y="86"/>
                        <a:pt x="380" y="86"/>
                      </a:cubicBezTo>
                      <a:cubicBezTo>
                        <a:pt x="484" y="86"/>
                        <a:pt x="602" y="62"/>
                        <a:pt x="685" y="48"/>
                      </a:cubicBezTo>
                      <a:cubicBezTo>
                        <a:pt x="768" y="34"/>
                        <a:pt x="821" y="20"/>
                        <a:pt x="877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0" name="Freeform 1697">
                  <a:extLst>
                    <a:ext uri="{FF2B5EF4-FFF2-40B4-BE49-F238E27FC236}">
                      <a16:creationId xmlns:a16="http://schemas.microsoft.com/office/drawing/2014/main" id="{E7513D73-65EF-38C8-01BA-5B28930A98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8" y="1592"/>
                  <a:ext cx="82" cy="72"/>
                </a:xfrm>
                <a:custGeom>
                  <a:avLst/>
                  <a:gdLst>
                    <a:gd name="T0" fmla="*/ 0 w 384"/>
                    <a:gd name="T1" fmla="*/ 0 h 288"/>
                    <a:gd name="T2" fmla="*/ 0 w 384"/>
                    <a:gd name="T3" fmla="*/ 0 h 288"/>
                    <a:gd name="T4" fmla="*/ 0 w 384"/>
                    <a:gd name="T5" fmla="*/ 0 h 288"/>
                    <a:gd name="T6" fmla="*/ 0 w 384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288">
                      <a:moveTo>
                        <a:pt x="0" y="0"/>
                      </a:moveTo>
                      <a:cubicBezTo>
                        <a:pt x="28" y="52"/>
                        <a:pt x="56" y="104"/>
                        <a:pt x="96" y="144"/>
                      </a:cubicBezTo>
                      <a:cubicBezTo>
                        <a:pt x="136" y="184"/>
                        <a:pt x="192" y="216"/>
                        <a:pt x="240" y="240"/>
                      </a:cubicBezTo>
                      <a:cubicBezTo>
                        <a:pt x="288" y="264"/>
                        <a:pt x="336" y="276"/>
                        <a:pt x="384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1" name="Freeform 1698">
                  <a:extLst>
                    <a:ext uri="{FF2B5EF4-FFF2-40B4-BE49-F238E27FC236}">
                      <a16:creationId xmlns:a16="http://schemas.microsoft.com/office/drawing/2014/main" id="{E44FAA5B-E6FD-D06C-ECEC-0686F70F02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9" y="1628"/>
                  <a:ext cx="93" cy="36"/>
                </a:xfrm>
                <a:custGeom>
                  <a:avLst/>
                  <a:gdLst>
                    <a:gd name="T0" fmla="*/ 0 w 432"/>
                    <a:gd name="T1" fmla="*/ 0 h 144"/>
                    <a:gd name="T2" fmla="*/ 0 w 432"/>
                    <a:gd name="T3" fmla="*/ 0 h 144"/>
                    <a:gd name="T4" fmla="*/ 0 w 432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32" h="144">
                      <a:moveTo>
                        <a:pt x="0" y="0"/>
                      </a:moveTo>
                      <a:cubicBezTo>
                        <a:pt x="36" y="36"/>
                        <a:pt x="72" y="72"/>
                        <a:pt x="144" y="96"/>
                      </a:cubicBezTo>
                      <a:cubicBezTo>
                        <a:pt x="216" y="120"/>
                        <a:pt x="324" y="132"/>
                        <a:pt x="432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2" name="Freeform 1699">
                  <a:extLst>
                    <a:ext uri="{FF2B5EF4-FFF2-40B4-BE49-F238E27FC236}">
                      <a16:creationId xmlns:a16="http://schemas.microsoft.com/office/drawing/2014/main" id="{1FA59833-965C-B774-BB70-40361B374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4" y="1579"/>
                  <a:ext cx="76" cy="61"/>
                </a:xfrm>
                <a:custGeom>
                  <a:avLst/>
                  <a:gdLst>
                    <a:gd name="T0" fmla="*/ 0 w 352"/>
                    <a:gd name="T1" fmla="*/ 0 h 240"/>
                    <a:gd name="T2" fmla="*/ 0 w 352"/>
                    <a:gd name="T3" fmla="*/ 0 h 240"/>
                    <a:gd name="T4" fmla="*/ 0 w 352"/>
                    <a:gd name="T5" fmla="*/ 0 h 240"/>
                    <a:gd name="T6" fmla="*/ 0 w 352"/>
                    <a:gd name="T7" fmla="*/ 0 h 2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52" h="240">
                      <a:moveTo>
                        <a:pt x="352" y="240"/>
                      </a:moveTo>
                      <a:cubicBezTo>
                        <a:pt x="260" y="228"/>
                        <a:pt x="168" y="216"/>
                        <a:pt x="112" y="192"/>
                      </a:cubicBezTo>
                      <a:cubicBezTo>
                        <a:pt x="56" y="168"/>
                        <a:pt x="32" y="128"/>
                        <a:pt x="16" y="96"/>
                      </a:cubicBezTo>
                      <a:cubicBezTo>
                        <a:pt x="0" y="64"/>
                        <a:pt x="8" y="32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3" name="Freeform 1700">
                  <a:extLst>
                    <a:ext uri="{FF2B5EF4-FFF2-40B4-BE49-F238E27FC236}">
                      <a16:creationId xmlns:a16="http://schemas.microsoft.com/office/drawing/2014/main" id="{17724B38-3C4E-9F82-E00A-E7E56EEA3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2" y="1506"/>
                  <a:ext cx="48" cy="134"/>
                </a:xfrm>
                <a:custGeom>
                  <a:avLst/>
                  <a:gdLst>
                    <a:gd name="T0" fmla="*/ 0 w 224"/>
                    <a:gd name="T1" fmla="*/ 0 h 528"/>
                    <a:gd name="T2" fmla="*/ 0 w 224"/>
                    <a:gd name="T3" fmla="*/ 0 h 528"/>
                    <a:gd name="T4" fmla="*/ 0 w 224"/>
                    <a:gd name="T5" fmla="*/ 0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4" h="528">
                      <a:moveTo>
                        <a:pt x="224" y="528"/>
                      </a:moveTo>
                      <a:cubicBezTo>
                        <a:pt x="144" y="476"/>
                        <a:pt x="64" y="424"/>
                        <a:pt x="32" y="336"/>
                      </a:cubicBezTo>
                      <a:cubicBezTo>
                        <a:pt x="0" y="248"/>
                        <a:pt x="16" y="124"/>
                        <a:pt x="32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4" name="Freeform 1701">
                  <a:extLst>
                    <a:ext uri="{FF2B5EF4-FFF2-40B4-BE49-F238E27FC236}">
                      <a16:creationId xmlns:a16="http://schemas.microsoft.com/office/drawing/2014/main" id="{D69EF407-CFF3-8C51-2CBA-9204FC2E1C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7" y="1555"/>
                  <a:ext cx="25" cy="85"/>
                </a:xfrm>
                <a:custGeom>
                  <a:avLst/>
                  <a:gdLst>
                    <a:gd name="T0" fmla="*/ 0 w 120"/>
                    <a:gd name="T1" fmla="*/ 0 h 336"/>
                    <a:gd name="T2" fmla="*/ 0 w 120"/>
                    <a:gd name="T3" fmla="*/ 0 h 336"/>
                    <a:gd name="T4" fmla="*/ 0 w 120"/>
                    <a:gd name="T5" fmla="*/ 0 h 336"/>
                    <a:gd name="T6" fmla="*/ 0 w 120"/>
                    <a:gd name="T7" fmla="*/ 0 h 33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336">
                      <a:moveTo>
                        <a:pt x="64" y="336"/>
                      </a:moveTo>
                      <a:cubicBezTo>
                        <a:pt x="92" y="304"/>
                        <a:pt x="120" y="272"/>
                        <a:pt x="112" y="240"/>
                      </a:cubicBezTo>
                      <a:cubicBezTo>
                        <a:pt x="104" y="208"/>
                        <a:pt x="32" y="184"/>
                        <a:pt x="16" y="144"/>
                      </a:cubicBezTo>
                      <a:cubicBezTo>
                        <a:pt x="0" y="104"/>
                        <a:pt x="8" y="52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5" name="Freeform 1702">
                  <a:extLst>
                    <a:ext uri="{FF2B5EF4-FFF2-40B4-BE49-F238E27FC236}">
                      <a16:creationId xmlns:a16="http://schemas.microsoft.com/office/drawing/2014/main" id="{6647DA8C-6C94-9103-7985-0C8E14F93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1519"/>
                  <a:ext cx="11" cy="99"/>
                </a:xfrm>
                <a:custGeom>
                  <a:avLst/>
                  <a:gdLst>
                    <a:gd name="T0" fmla="*/ 0 w 48"/>
                    <a:gd name="T1" fmla="*/ 0 h 392"/>
                    <a:gd name="T2" fmla="*/ 0 w 48"/>
                    <a:gd name="T3" fmla="*/ 0 h 392"/>
                    <a:gd name="T4" fmla="*/ 0 w 48"/>
                    <a:gd name="T5" fmla="*/ 0 h 3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392">
                      <a:moveTo>
                        <a:pt x="0" y="336"/>
                      </a:moveTo>
                      <a:cubicBezTo>
                        <a:pt x="24" y="364"/>
                        <a:pt x="48" y="392"/>
                        <a:pt x="48" y="336"/>
                      </a:cubicBezTo>
                      <a:cubicBezTo>
                        <a:pt x="48" y="280"/>
                        <a:pt x="24" y="140"/>
                        <a:pt x="0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6" name="Freeform 1703">
                  <a:extLst>
                    <a:ext uri="{FF2B5EF4-FFF2-40B4-BE49-F238E27FC236}">
                      <a16:creationId xmlns:a16="http://schemas.microsoft.com/office/drawing/2014/main" id="{4F46900F-C567-A21E-7CD5-08BA5C39E3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6" y="1506"/>
                  <a:ext cx="12" cy="86"/>
                </a:xfrm>
                <a:custGeom>
                  <a:avLst/>
                  <a:gdLst>
                    <a:gd name="T0" fmla="*/ 0 w 56"/>
                    <a:gd name="T1" fmla="*/ 0 h 336"/>
                    <a:gd name="T2" fmla="*/ 0 w 56"/>
                    <a:gd name="T3" fmla="*/ 0 h 336"/>
                    <a:gd name="T4" fmla="*/ 0 w 56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336">
                      <a:moveTo>
                        <a:pt x="56" y="336"/>
                      </a:moveTo>
                      <a:cubicBezTo>
                        <a:pt x="36" y="292"/>
                        <a:pt x="16" y="248"/>
                        <a:pt x="8" y="192"/>
                      </a:cubicBezTo>
                      <a:cubicBezTo>
                        <a:pt x="0" y="136"/>
                        <a:pt x="4" y="68"/>
                        <a:pt x="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7" name="Freeform 1704">
                  <a:extLst>
                    <a:ext uri="{FF2B5EF4-FFF2-40B4-BE49-F238E27FC236}">
                      <a16:creationId xmlns:a16="http://schemas.microsoft.com/office/drawing/2014/main" id="{51240210-9E1F-A4E1-D3E6-F38FC872BB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1" y="1555"/>
                  <a:ext cx="16" cy="61"/>
                </a:xfrm>
                <a:custGeom>
                  <a:avLst/>
                  <a:gdLst>
                    <a:gd name="T0" fmla="*/ 0 w 78"/>
                    <a:gd name="T1" fmla="*/ 0 h 240"/>
                    <a:gd name="T2" fmla="*/ 0 w 78"/>
                    <a:gd name="T3" fmla="*/ 0 h 240"/>
                    <a:gd name="T4" fmla="*/ 0 w 7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8" h="240">
                      <a:moveTo>
                        <a:pt x="48" y="240"/>
                      </a:moveTo>
                      <a:cubicBezTo>
                        <a:pt x="52" y="220"/>
                        <a:pt x="78" y="158"/>
                        <a:pt x="70" y="118"/>
                      </a:cubicBezTo>
                      <a:cubicBezTo>
                        <a:pt x="62" y="78"/>
                        <a:pt x="15" y="2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8" name="Freeform 1705">
                  <a:extLst>
                    <a:ext uri="{FF2B5EF4-FFF2-40B4-BE49-F238E27FC236}">
                      <a16:creationId xmlns:a16="http://schemas.microsoft.com/office/drawing/2014/main" id="{79DD8882-A427-1D74-8EEF-791E6CA6D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1768"/>
                  <a:ext cx="98" cy="46"/>
                </a:xfrm>
                <a:custGeom>
                  <a:avLst/>
                  <a:gdLst>
                    <a:gd name="T0" fmla="*/ 0 w 456"/>
                    <a:gd name="T1" fmla="*/ 0 h 184"/>
                    <a:gd name="T2" fmla="*/ 0 w 456"/>
                    <a:gd name="T3" fmla="*/ 0 h 184"/>
                    <a:gd name="T4" fmla="*/ 0 w 456"/>
                    <a:gd name="T5" fmla="*/ 0 h 184"/>
                    <a:gd name="T6" fmla="*/ 0 w 456"/>
                    <a:gd name="T7" fmla="*/ 0 h 184"/>
                    <a:gd name="T8" fmla="*/ 0 w 456"/>
                    <a:gd name="T9" fmla="*/ 0 h 184"/>
                    <a:gd name="T10" fmla="*/ 0 w 456"/>
                    <a:gd name="T11" fmla="*/ 0 h 18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56" h="184">
                      <a:moveTo>
                        <a:pt x="432" y="24"/>
                      </a:moveTo>
                      <a:cubicBezTo>
                        <a:pt x="408" y="0"/>
                        <a:pt x="96" y="16"/>
                        <a:pt x="48" y="24"/>
                      </a:cubicBezTo>
                      <a:cubicBezTo>
                        <a:pt x="0" y="32"/>
                        <a:pt x="136" y="56"/>
                        <a:pt x="144" y="72"/>
                      </a:cubicBezTo>
                      <a:cubicBezTo>
                        <a:pt x="152" y="88"/>
                        <a:pt x="88" y="104"/>
                        <a:pt x="96" y="120"/>
                      </a:cubicBezTo>
                      <a:cubicBezTo>
                        <a:pt x="104" y="136"/>
                        <a:pt x="136" y="184"/>
                        <a:pt x="192" y="168"/>
                      </a:cubicBezTo>
                      <a:cubicBezTo>
                        <a:pt x="248" y="152"/>
                        <a:pt x="456" y="48"/>
                        <a:pt x="432" y="2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49" name="Freeform 1706">
                  <a:extLst>
                    <a:ext uri="{FF2B5EF4-FFF2-40B4-BE49-F238E27FC236}">
                      <a16:creationId xmlns:a16="http://schemas.microsoft.com/office/drawing/2014/main" id="{253BEF84-B626-4EEC-9941-6F5C966988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4" y="1693"/>
                  <a:ext cx="108" cy="93"/>
                </a:xfrm>
                <a:custGeom>
                  <a:avLst/>
                  <a:gdLst>
                    <a:gd name="T0" fmla="*/ 0 w 504"/>
                    <a:gd name="T1" fmla="*/ 0 h 368"/>
                    <a:gd name="T2" fmla="*/ 0 w 504"/>
                    <a:gd name="T3" fmla="*/ 0 h 368"/>
                    <a:gd name="T4" fmla="*/ 0 w 504"/>
                    <a:gd name="T5" fmla="*/ 0 h 368"/>
                    <a:gd name="T6" fmla="*/ 0 w 504"/>
                    <a:gd name="T7" fmla="*/ 0 h 368"/>
                    <a:gd name="T8" fmla="*/ 0 w 504"/>
                    <a:gd name="T9" fmla="*/ 0 h 368"/>
                    <a:gd name="T10" fmla="*/ 0 w 504"/>
                    <a:gd name="T11" fmla="*/ 0 h 368"/>
                    <a:gd name="T12" fmla="*/ 0 w 504"/>
                    <a:gd name="T13" fmla="*/ 0 h 368"/>
                    <a:gd name="T14" fmla="*/ 0 w 504"/>
                    <a:gd name="T15" fmla="*/ 0 h 36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4" h="368">
                      <a:moveTo>
                        <a:pt x="472" y="32"/>
                      </a:moveTo>
                      <a:cubicBezTo>
                        <a:pt x="440" y="0"/>
                        <a:pt x="80" y="112"/>
                        <a:pt x="40" y="128"/>
                      </a:cubicBezTo>
                      <a:cubicBezTo>
                        <a:pt x="0" y="144"/>
                        <a:pt x="232" y="120"/>
                        <a:pt x="232" y="128"/>
                      </a:cubicBezTo>
                      <a:cubicBezTo>
                        <a:pt x="232" y="136"/>
                        <a:pt x="40" y="160"/>
                        <a:pt x="40" y="176"/>
                      </a:cubicBezTo>
                      <a:cubicBezTo>
                        <a:pt x="40" y="192"/>
                        <a:pt x="224" y="200"/>
                        <a:pt x="232" y="224"/>
                      </a:cubicBezTo>
                      <a:cubicBezTo>
                        <a:pt x="240" y="248"/>
                        <a:pt x="88" y="304"/>
                        <a:pt x="88" y="320"/>
                      </a:cubicBezTo>
                      <a:cubicBezTo>
                        <a:pt x="88" y="336"/>
                        <a:pt x="168" y="368"/>
                        <a:pt x="232" y="320"/>
                      </a:cubicBezTo>
                      <a:cubicBezTo>
                        <a:pt x="296" y="272"/>
                        <a:pt x="504" y="64"/>
                        <a:pt x="472" y="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499" name="Freeform 1707">
                  <a:extLst>
                    <a:ext uri="{FF2B5EF4-FFF2-40B4-BE49-F238E27FC236}">
                      <a16:creationId xmlns:a16="http://schemas.microsoft.com/office/drawing/2014/main" id="{4E71458F-FB98-F4B4-CF40-7E69191B31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2" y="1417"/>
                  <a:ext cx="214" cy="201"/>
                </a:xfrm>
                <a:custGeom>
                  <a:avLst/>
                  <a:gdLst>
                    <a:gd name="T0" fmla="*/ 345 w 994"/>
                    <a:gd name="T1" fmla="*/ 753 h 792"/>
                    <a:gd name="T2" fmla="*/ 304 w 994"/>
                    <a:gd name="T3" fmla="*/ 744 h 792"/>
                    <a:gd name="T4" fmla="*/ 112 w 994"/>
                    <a:gd name="T5" fmla="*/ 504 h 792"/>
                    <a:gd name="T6" fmla="*/ 208 w 994"/>
                    <a:gd name="T7" fmla="*/ 504 h 792"/>
                    <a:gd name="T8" fmla="*/ 16 w 994"/>
                    <a:gd name="T9" fmla="*/ 264 h 792"/>
                    <a:gd name="T10" fmla="*/ 112 w 994"/>
                    <a:gd name="T11" fmla="*/ 312 h 792"/>
                    <a:gd name="T12" fmla="*/ 64 w 994"/>
                    <a:gd name="T13" fmla="*/ 24 h 792"/>
                    <a:gd name="T14" fmla="*/ 208 w 994"/>
                    <a:gd name="T15" fmla="*/ 168 h 792"/>
                    <a:gd name="T16" fmla="*/ 208 w 994"/>
                    <a:gd name="T17" fmla="*/ 72 h 792"/>
                    <a:gd name="T18" fmla="*/ 491 w 994"/>
                    <a:gd name="T19" fmla="*/ 258 h 792"/>
                    <a:gd name="T20" fmla="*/ 544 w 994"/>
                    <a:gd name="T21" fmla="*/ 216 h 792"/>
                    <a:gd name="T22" fmla="*/ 688 w 994"/>
                    <a:gd name="T23" fmla="*/ 456 h 792"/>
                    <a:gd name="T24" fmla="*/ 726 w 994"/>
                    <a:gd name="T25" fmla="*/ 339 h 792"/>
                    <a:gd name="T26" fmla="*/ 872 w 994"/>
                    <a:gd name="T27" fmla="*/ 574 h 792"/>
                    <a:gd name="T28" fmla="*/ 994 w 994"/>
                    <a:gd name="T29" fmla="*/ 720 h 792"/>
                    <a:gd name="T30" fmla="*/ 872 w 994"/>
                    <a:gd name="T31" fmla="*/ 656 h 792"/>
                    <a:gd name="T32" fmla="*/ 736 w 994"/>
                    <a:gd name="T33" fmla="*/ 552 h 792"/>
                    <a:gd name="T34" fmla="*/ 688 w 994"/>
                    <a:gd name="T35" fmla="*/ 552 h 792"/>
                    <a:gd name="T36" fmla="*/ 592 w 994"/>
                    <a:gd name="T37" fmla="*/ 408 h 792"/>
                    <a:gd name="T38" fmla="*/ 496 w 994"/>
                    <a:gd name="T39" fmla="*/ 408 h 792"/>
                    <a:gd name="T40" fmla="*/ 304 w 994"/>
                    <a:gd name="T41" fmla="*/ 312 h 792"/>
                    <a:gd name="T42" fmla="*/ 352 w 994"/>
                    <a:gd name="T43" fmla="*/ 360 h 792"/>
                    <a:gd name="T44" fmla="*/ 208 w 994"/>
                    <a:gd name="T45" fmla="*/ 264 h 792"/>
                    <a:gd name="T46" fmla="*/ 256 w 994"/>
                    <a:gd name="T47" fmla="*/ 408 h 792"/>
                    <a:gd name="T48" fmla="*/ 256 w 994"/>
                    <a:gd name="T49" fmla="*/ 456 h 792"/>
                    <a:gd name="T50" fmla="*/ 352 w 994"/>
                    <a:gd name="T51" fmla="*/ 504 h 792"/>
                    <a:gd name="T52" fmla="*/ 256 w 994"/>
                    <a:gd name="T53" fmla="*/ 552 h 792"/>
                    <a:gd name="T54" fmla="*/ 352 w 994"/>
                    <a:gd name="T55" fmla="*/ 696 h 792"/>
                    <a:gd name="T56" fmla="*/ 352 w 994"/>
                    <a:gd name="T57" fmla="*/ 744 h 792"/>
                    <a:gd name="T58" fmla="*/ 385 w 994"/>
                    <a:gd name="T59" fmla="*/ 769 h 792"/>
                    <a:gd name="T60" fmla="*/ 352 w 994"/>
                    <a:gd name="T61" fmla="*/ 792 h 7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94" h="792">
                      <a:moveTo>
                        <a:pt x="345" y="753"/>
                      </a:moveTo>
                      <a:cubicBezTo>
                        <a:pt x="337" y="752"/>
                        <a:pt x="343" y="786"/>
                        <a:pt x="304" y="744"/>
                      </a:cubicBezTo>
                      <a:cubicBezTo>
                        <a:pt x="265" y="702"/>
                        <a:pt x="128" y="544"/>
                        <a:pt x="112" y="504"/>
                      </a:cubicBezTo>
                      <a:cubicBezTo>
                        <a:pt x="96" y="464"/>
                        <a:pt x="224" y="544"/>
                        <a:pt x="208" y="504"/>
                      </a:cubicBezTo>
                      <a:cubicBezTo>
                        <a:pt x="192" y="464"/>
                        <a:pt x="32" y="296"/>
                        <a:pt x="16" y="264"/>
                      </a:cubicBezTo>
                      <a:cubicBezTo>
                        <a:pt x="0" y="232"/>
                        <a:pt x="104" y="352"/>
                        <a:pt x="112" y="312"/>
                      </a:cubicBezTo>
                      <a:cubicBezTo>
                        <a:pt x="120" y="272"/>
                        <a:pt x="48" y="48"/>
                        <a:pt x="64" y="24"/>
                      </a:cubicBezTo>
                      <a:cubicBezTo>
                        <a:pt x="80" y="0"/>
                        <a:pt x="184" y="160"/>
                        <a:pt x="208" y="168"/>
                      </a:cubicBezTo>
                      <a:cubicBezTo>
                        <a:pt x="232" y="176"/>
                        <a:pt x="161" y="57"/>
                        <a:pt x="208" y="72"/>
                      </a:cubicBezTo>
                      <a:cubicBezTo>
                        <a:pt x="255" y="87"/>
                        <a:pt x="435" y="234"/>
                        <a:pt x="491" y="258"/>
                      </a:cubicBezTo>
                      <a:cubicBezTo>
                        <a:pt x="547" y="282"/>
                        <a:pt x="511" y="183"/>
                        <a:pt x="544" y="216"/>
                      </a:cubicBezTo>
                      <a:cubicBezTo>
                        <a:pt x="577" y="249"/>
                        <a:pt x="658" y="436"/>
                        <a:pt x="688" y="456"/>
                      </a:cubicBezTo>
                      <a:cubicBezTo>
                        <a:pt x="718" y="476"/>
                        <a:pt x="695" y="319"/>
                        <a:pt x="726" y="339"/>
                      </a:cubicBezTo>
                      <a:cubicBezTo>
                        <a:pt x="757" y="359"/>
                        <a:pt x="827" y="510"/>
                        <a:pt x="872" y="574"/>
                      </a:cubicBezTo>
                      <a:cubicBezTo>
                        <a:pt x="917" y="638"/>
                        <a:pt x="994" y="706"/>
                        <a:pt x="994" y="720"/>
                      </a:cubicBezTo>
                      <a:cubicBezTo>
                        <a:pt x="994" y="734"/>
                        <a:pt x="915" y="684"/>
                        <a:pt x="872" y="656"/>
                      </a:cubicBezTo>
                      <a:cubicBezTo>
                        <a:pt x="829" y="628"/>
                        <a:pt x="767" y="569"/>
                        <a:pt x="736" y="552"/>
                      </a:cubicBezTo>
                      <a:cubicBezTo>
                        <a:pt x="705" y="535"/>
                        <a:pt x="712" y="576"/>
                        <a:pt x="688" y="552"/>
                      </a:cubicBezTo>
                      <a:cubicBezTo>
                        <a:pt x="664" y="528"/>
                        <a:pt x="624" y="432"/>
                        <a:pt x="592" y="408"/>
                      </a:cubicBezTo>
                      <a:cubicBezTo>
                        <a:pt x="560" y="384"/>
                        <a:pt x="544" y="424"/>
                        <a:pt x="496" y="408"/>
                      </a:cubicBezTo>
                      <a:cubicBezTo>
                        <a:pt x="448" y="392"/>
                        <a:pt x="328" y="320"/>
                        <a:pt x="304" y="312"/>
                      </a:cubicBezTo>
                      <a:cubicBezTo>
                        <a:pt x="280" y="304"/>
                        <a:pt x="368" y="368"/>
                        <a:pt x="352" y="360"/>
                      </a:cubicBezTo>
                      <a:cubicBezTo>
                        <a:pt x="336" y="352"/>
                        <a:pt x="224" y="256"/>
                        <a:pt x="208" y="264"/>
                      </a:cubicBezTo>
                      <a:cubicBezTo>
                        <a:pt x="192" y="272"/>
                        <a:pt x="248" y="376"/>
                        <a:pt x="256" y="408"/>
                      </a:cubicBezTo>
                      <a:cubicBezTo>
                        <a:pt x="264" y="440"/>
                        <a:pt x="240" y="440"/>
                        <a:pt x="256" y="456"/>
                      </a:cubicBezTo>
                      <a:cubicBezTo>
                        <a:pt x="272" y="472"/>
                        <a:pt x="352" y="488"/>
                        <a:pt x="352" y="504"/>
                      </a:cubicBezTo>
                      <a:cubicBezTo>
                        <a:pt x="352" y="520"/>
                        <a:pt x="256" y="520"/>
                        <a:pt x="256" y="552"/>
                      </a:cubicBezTo>
                      <a:cubicBezTo>
                        <a:pt x="256" y="584"/>
                        <a:pt x="336" y="664"/>
                        <a:pt x="352" y="696"/>
                      </a:cubicBezTo>
                      <a:cubicBezTo>
                        <a:pt x="368" y="728"/>
                        <a:pt x="347" y="732"/>
                        <a:pt x="352" y="744"/>
                      </a:cubicBezTo>
                      <a:cubicBezTo>
                        <a:pt x="357" y="756"/>
                        <a:pt x="385" y="761"/>
                        <a:pt x="385" y="769"/>
                      </a:cubicBezTo>
                      <a:cubicBezTo>
                        <a:pt x="385" y="777"/>
                        <a:pt x="359" y="787"/>
                        <a:pt x="352" y="79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>
                        <a:alpha val="38000"/>
                      </a:schemeClr>
                    </a:gs>
                    <a:gs pos="100000">
                      <a:schemeClr val="tx1">
                        <a:gamma/>
                        <a:shade val="69804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6751" name="Freeform 1708">
                  <a:extLst>
                    <a:ext uri="{FF2B5EF4-FFF2-40B4-BE49-F238E27FC236}">
                      <a16:creationId xmlns:a16="http://schemas.microsoft.com/office/drawing/2014/main" id="{E8878787-4B24-2DA4-27AF-37B17B7E4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6" y="2090"/>
                  <a:ext cx="65" cy="77"/>
                </a:xfrm>
                <a:custGeom>
                  <a:avLst/>
                  <a:gdLst>
                    <a:gd name="T0" fmla="*/ 0 w 304"/>
                    <a:gd name="T1" fmla="*/ 0 h 304"/>
                    <a:gd name="T2" fmla="*/ 0 w 304"/>
                    <a:gd name="T3" fmla="*/ 0 h 304"/>
                    <a:gd name="T4" fmla="*/ 0 w 304"/>
                    <a:gd name="T5" fmla="*/ 0 h 304"/>
                    <a:gd name="T6" fmla="*/ 0 w 304"/>
                    <a:gd name="T7" fmla="*/ 0 h 304"/>
                    <a:gd name="T8" fmla="*/ 0 w 304"/>
                    <a:gd name="T9" fmla="*/ 0 h 304"/>
                    <a:gd name="T10" fmla="*/ 0 w 304"/>
                    <a:gd name="T11" fmla="*/ 0 h 304"/>
                    <a:gd name="T12" fmla="*/ 0 w 304"/>
                    <a:gd name="T13" fmla="*/ 0 h 304"/>
                    <a:gd name="T14" fmla="*/ 0 w 304"/>
                    <a:gd name="T15" fmla="*/ 0 h 304"/>
                    <a:gd name="T16" fmla="*/ 0 w 304"/>
                    <a:gd name="T17" fmla="*/ 0 h 304"/>
                    <a:gd name="T18" fmla="*/ 0 w 304"/>
                    <a:gd name="T19" fmla="*/ 0 h 3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04" h="304">
                      <a:moveTo>
                        <a:pt x="296" y="288"/>
                      </a:moveTo>
                      <a:cubicBezTo>
                        <a:pt x="304" y="280"/>
                        <a:pt x="232" y="264"/>
                        <a:pt x="200" y="240"/>
                      </a:cubicBezTo>
                      <a:cubicBezTo>
                        <a:pt x="168" y="216"/>
                        <a:pt x="136" y="184"/>
                        <a:pt x="104" y="144"/>
                      </a:cubicBezTo>
                      <a:cubicBezTo>
                        <a:pt x="72" y="104"/>
                        <a:pt x="16" y="0"/>
                        <a:pt x="8" y="0"/>
                      </a:cubicBezTo>
                      <a:cubicBezTo>
                        <a:pt x="0" y="0"/>
                        <a:pt x="56" y="120"/>
                        <a:pt x="56" y="144"/>
                      </a:cubicBezTo>
                      <a:cubicBezTo>
                        <a:pt x="56" y="168"/>
                        <a:pt x="0" y="136"/>
                        <a:pt x="8" y="144"/>
                      </a:cubicBezTo>
                      <a:cubicBezTo>
                        <a:pt x="16" y="152"/>
                        <a:pt x="104" y="184"/>
                        <a:pt x="104" y="192"/>
                      </a:cubicBezTo>
                      <a:cubicBezTo>
                        <a:pt x="104" y="200"/>
                        <a:pt x="0" y="176"/>
                        <a:pt x="8" y="192"/>
                      </a:cubicBezTo>
                      <a:cubicBezTo>
                        <a:pt x="16" y="208"/>
                        <a:pt x="104" y="272"/>
                        <a:pt x="152" y="288"/>
                      </a:cubicBezTo>
                      <a:cubicBezTo>
                        <a:pt x="200" y="304"/>
                        <a:pt x="288" y="296"/>
                        <a:pt x="296" y="28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501" name="Freeform 1709">
                  <a:extLst>
                    <a:ext uri="{FF2B5EF4-FFF2-40B4-BE49-F238E27FC236}">
                      <a16:creationId xmlns:a16="http://schemas.microsoft.com/office/drawing/2014/main" id="{1BFA548F-1BA8-5065-9A4B-74140CF8A8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3" y="1914"/>
                  <a:ext cx="64" cy="52"/>
                </a:xfrm>
                <a:custGeom>
                  <a:avLst/>
                  <a:gdLst>
                    <a:gd name="T0" fmla="*/ 104 w 296"/>
                    <a:gd name="T1" fmla="*/ 0 h 200"/>
                    <a:gd name="T2" fmla="*/ 200 w 296"/>
                    <a:gd name="T3" fmla="*/ 144 h 200"/>
                    <a:gd name="T4" fmla="*/ 296 w 296"/>
                    <a:gd name="T5" fmla="*/ 192 h 200"/>
                    <a:gd name="T6" fmla="*/ 200 w 296"/>
                    <a:gd name="T7" fmla="*/ 192 h 200"/>
                    <a:gd name="T8" fmla="*/ 56 w 296"/>
                    <a:gd name="T9" fmla="*/ 144 h 200"/>
                    <a:gd name="T10" fmla="*/ 8 w 296"/>
                    <a:gd name="T11" fmla="*/ 48 h 200"/>
                    <a:gd name="T12" fmla="*/ 104 w 296"/>
                    <a:gd name="T13" fmla="*/ 96 h 200"/>
                    <a:gd name="T14" fmla="*/ 104 w 296"/>
                    <a:gd name="T15" fmla="*/ 48 h 200"/>
                    <a:gd name="T16" fmla="*/ 152 w 296"/>
                    <a:gd name="T17" fmla="*/ 48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6" h="200">
                      <a:moveTo>
                        <a:pt x="104" y="0"/>
                      </a:moveTo>
                      <a:cubicBezTo>
                        <a:pt x="136" y="56"/>
                        <a:pt x="168" y="112"/>
                        <a:pt x="200" y="144"/>
                      </a:cubicBezTo>
                      <a:cubicBezTo>
                        <a:pt x="232" y="176"/>
                        <a:pt x="296" y="184"/>
                        <a:pt x="296" y="192"/>
                      </a:cubicBezTo>
                      <a:cubicBezTo>
                        <a:pt x="296" y="200"/>
                        <a:pt x="240" y="200"/>
                        <a:pt x="200" y="192"/>
                      </a:cubicBezTo>
                      <a:cubicBezTo>
                        <a:pt x="160" y="184"/>
                        <a:pt x="88" y="168"/>
                        <a:pt x="56" y="144"/>
                      </a:cubicBezTo>
                      <a:cubicBezTo>
                        <a:pt x="24" y="120"/>
                        <a:pt x="0" y="56"/>
                        <a:pt x="8" y="48"/>
                      </a:cubicBezTo>
                      <a:cubicBezTo>
                        <a:pt x="16" y="40"/>
                        <a:pt x="88" y="96"/>
                        <a:pt x="104" y="96"/>
                      </a:cubicBezTo>
                      <a:cubicBezTo>
                        <a:pt x="120" y="96"/>
                        <a:pt x="96" y="56"/>
                        <a:pt x="104" y="48"/>
                      </a:cubicBezTo>
                      <a:cubicBezTo>
                        <a:pt x="112" y="40"/>
                        <a:pt x="132" y="44"/>
                        <a:pt x="152" y="4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>
                        <a:alpha val="52000"/>
                      </a:schemeClr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6753" name="Freeform 1710">
                  <a:extLst>
                    <a:ext uri="{FF2B5EF4-FFF2-40B4-BE49-F238E27FC236}">
                      <a16:creationId xmlns:a16="http://schemas.microsoft.com/office/drawing/2014/main" id="{45F780F9-10F8-0FC4-D37A-2E26957FC2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6" y="1847"/>
                  <a:ext cx="65" cy="26"/>
                </a:xfrm>
                <a:custGeom>
                  <a:avLst/>
                  <a:gdLst>
                    <a:gd name="T0" fmla="*/ 0 w 304"/>
                    <a:gd name="T1" fmla="*/ 0 h 104"/>
                    <a:gd name="T2" fmla="*/ 0 w 304"/>
                    <a:gd name="T3" fmla="*/ 0 h 104"/>
                    <a:gd name="T4" fmla="*/ 0 w 304"/>
                    <a:gd name="T5" fmla="*/ 0 h 104"/>
                    <a:gd name="T6" fmla="*/ 0 w 304"/>
                    <a:gd name="T7" fmla="*/ 0 h 104"/>
                    <a:gd name="T8" fmla="*/ 0 w 304"/>
                    <a:gd name="T9" fmla="*/ 0 h 104"/>
                    <a:gd name="T10" fmla="*/ 0 w 304"/>
                    <a:gd name="T11" fmla="*/ 0 h 104"/>
                    <a:gd name="T12" fmla="*/ 0 w 304"/>
                    <a:gd name="T13" fmla="*/ 0 h 104"/>
                    <a:gd name="T14" fmla="*/ 0 w 304"/>
                    <a:gd name="T15" fmla="*/ 0 h 104"/>
                    <a:gd name="T16" fmla="*/ 0 w 304"/>
                    <a:gd name="T17" fmla="*/ 0 h 10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04" h="104">
                      <a:moveTo>
                        <a:pt x="64" y="0"/>
                      </a:moveTo>
                      <a:cubicBezTo>
                        <a:pt x="72" y="0"/>
                        <a:pt x="168" y="32"/>
                        <a:pt x="208" y="48"/>
                      </a:cubicBezTo>
                      <a:cubicBezTo>
                        <a:pt x="248" y="64"/>
                        <a:pt x="304" y="88"/>
                        <a:pt x="304" y="96"/>
                      </a:cubicBezTo>
                      <a:cubicBezTo>
                        <a:pt x="304" y="104"/>
                        <a:pt x="256" y="96"/>
                        <a:pt x="208" y="96"/>
                      </a:cubicBezTo>
                      <a:cubicBezTo>
                        <a:pt x="160" y="96"/>
                        <a:pt x="32" y="96"/>
                        <a:pt x="16" y="96"/>
                      </a:cubicBezTo>
                      <a:cubicBezTo>
                        <a:pt x="0" y="96"/>
                        <a:pt x="112" y="104"/>
                        <a:pt x="112" y="96"/>
                      </a:cubicBezTo>
                      <a:cubicBezTo>
                        <a:pt x="112" y="88"/>
                        <a:pt x="8" y="56"/>
                        <a:pt x="16" y="48"/>
                      </a:cubicBezTo>
                      <a:cubicBezTo>
                        <a:pt x="24" y="40"/>
                        <a:pt x="152" y="56"/>
                        <a:pt x="160" y="48"/>
                      </a:cubicBezTo>
                      <a:cubicBezTo>
                        <a:pt x="168" y="40"/>
                        <a:pt x="5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4" name="Freeform 1711">
                  <a:extLst>
                    <a:ext uri="{FF2B5EF4-FFF2-40B4-BE49-F238E27FC236}">
                      <a16:creationId xmlns:a16="http://schemas.microsoft.com/office/drawing/2014/main" id="{05EBA957-CC06-4FFD-57B2-D9D2C0E88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1" y="1701"/>
                  <a:ext cx="116" cy="308"/>
                </a:xfrm>
                <a:custGeom>
                  <a:avLst/>
                  <a:gdLst>
                    <a:gd name="T0" fmla="*/ 0 w 538"/>
                    <a:gd name="T1" fmla="*/ 0 h 1216"/>
                    <a:gd name="T2" fmla="*/ 0 w 538"/>
                    <a:gd name="T3" fmla="*/ 0 h 1216"/>
                    <a:gd name="T4" fmla="*/ 0 w 538"/>
                    <a:gd name="T5" fmla="*/ 0 h 1216"/>
                    <a:gd name="T6" fmla="*/ 0 w 538"/>
                    <a:gd name="T7" fmla="*/ 0 h 1216"/>
                    <a:gd name="T8" fmla="*/ 0 w 538"/>
                    <a:gd name="T9" fmla="*/ 0 h 1216"/>
                    <a:gd name="T10" fmla="*/ 0 w 538"/>
                    <a:gd name="T11" fmla="*/ 0 h 1216"/>
                    <a:gd name="T12" fmla="*/ 0 w 538"/>
                    <a:gd name="T13" fmla="*/ 0 h 1216"/>
                    <a:gd name="T14" fmla="*/ 0 w 538"/>
                    <a:gd name="T15" fmla="*/ 0 h 1216"/>
                    <a:gd name="T16" fmla="*/ 0 w 538"/>
                    <a:gd name="T17" fmla="*/ 0 h 1216"/>
                    <a:gd name="T18" fmla="*/ 0 w 538"/>
                    <a:gd name="T19" fmla="*/ 0 h 1216"/>
                    <a:gd name="T20" fmla="*/ 0 w 538"/>
                    <a:gd name="T21" fmla="*/ 0 h 1216"/>
                    <a:gd name="T22" fmla="*/ 0 w 538"/>
                    <a:gd name="T23" fmla="*/ 0 h 1216"/>
                    <a:gd name="T24" fmla="*/ 0 w 538"/>
                    <a:gd name="T25" fmla="*/ 0 h 1216"/>
                    <a:gd name="T26" fmla="*/ 0 w 538"/>
                    <a:gd name="T27" fmla="*/ 0 h 1216"/>
                    <a:gd name="T28" fmla="*/ 0 w 538"/>
                    <a:gd name="T29" fmla="*/ 0 h 1216"/>
                    <a:gd name="T30" fmla="*/ 0 w 538"/>
                    <a:gd name="T31" fmla="*/ 0 h 1216"/>
                    <a:gd name="T32" fmla="*/ 0 w 538"/>
                    <a:gd name="T33" fmla="*/ 0 h 1216"/>
                    <a:gd name="T34" fmla="*/ 0 w 538"/>
                    <a:gd name="T35" fmla="*/ 0 h 1216"/>
                    <a:gd name="T36" fmla="*/ 0 w 538"/>
                    <a:gd name="T37" fmla="*/ 0 h 1216"/>
                    <a:gd name="T38" fmla="*/ 0 w 538"/>
                    <a:gd name="T39" fmla="*/ 0 h 1216"/>
                    <a:gd name="T40" fmla="*/ 0 w 538"/>
                    <a:gd name="T41" fmla="*/ 0 h 1216"/>
                    <a:gd name="T42" fmla="*/ 0 w 538"/>
                    <a:gd name="T43" fmla="*/ 0 h 1216"/>
                    <a:gd name="T44" fmla="*/ 0 w 538"/>
                    <a:gd name="T45" fmla="*/ 0 h 1216"/>
                    <a:gd name="T46" fmla="*/ 0 w 538"/>
                    <a:gd name="T47" fmla="*/ 0 h 1216"/>
                    <a:gd name="T48" fmla="*/ 0 w 538"/>
                    <a:gd name="T49" fmla="*/ 0 h 1216"/>
                    <a:gd name="T50" fmla="*/ 0 w 538"/>
                    <a:gd name="T51" fmla="*/ 0 h 1216"/>
                    <a:gd name="T52" fmla="*/ 0 w 538"/>
                    <a:gd name="T53" fmla="*/ 0 h 1216"/>
                    <a:gd name="T54" fmla="*/ 0 w 538"/>
                    <a:gd name="T55" fmla="*/ 0 h 1216"/>
                    <a:gd name="T56" fmla="*/ 0 w 538"/>
                    <a:gd name="T57" fmla="*/ 0 h 1216"/>
                    <a:gd name="T58" fmla="*/ 0 w 538"/>
                    <a:gd name="T59" fmla="*/ 0 h 1216"/>
                    <a:gd name="T60" fmla="*/ 0 w 538"/>
                    <a:gd name="T61" fmla="*/ 0 h 1216"/>
                    <a:gd name="T62" fmla="*/ 0 w 538"/>
                    <a:gd name="T63" fmla="*/ 0 h 121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538" h="1216">
                      <a:moveTo>
                        <a:pt x="250" y="0"/>
                      </a:moveTo>
                      <a:cubicBezTo>
                        <a:pt x="282" y="0"/>
                        <a:pt x="362" y="24"/>
                        <a:pt x="394" y="48"/>
                      </a:cubicBezTo>
                      <a:cubicBezTo>
                        <a:pt x="426" y="72"/>
                        <a:pt x="418" y="112"/>
                        <a:pt x="442" y="144"/>
                      </a:cubicBezTo>
                      <a:cubicBezTo>
                        <a:pt x="466" y="176"/>
                        <a:pt x="538" y="232"/>
                        <a:pt x="538" y="240"/>
                      </a:cubicBezTo>
                      <a:cubicBezTo>
                        <a:pt x="538" y="248"/>
                        <a:pt x="474" y="208"/>
                        <a:pt x="442" y="192"/>
                      </a:cubicBezTo>
                      <a:cubicBezTo>
                        <a:pt x="410" y="176"/>
                        <a:pt x="346" y="136"/>
                        <a:pt x="346" y="144"/>
                      </a:cubicBezTo>
                      <a:cubicBezTo>
                        <a:pt x="346" y="152"/>
                        <a:pt x="434" y="224"/>
                        <a:pt x="442" y="240"/>
                      </a:cubicBezTo>
                      <a:cubicBezTo>
                        <a:pt x="450" y="256"/>
                        <a:pt x="394" y="208"/>
                        <a:pt x="394" y="240"/>
                      </a:cubicBezTo>
                      <a:cubicBezTo>
                        <a:pt x="394" y="272"/>
                        <a:pt x="442" y="400"/>
                        <a:pt x="442" y="432"/>
                      </a:cubicBezTo>
                      <a:cubicBezTo>
                        <a:pt x="442" y="464"/>
                        <a:pt x="394" y="408"/>
                        <a:pt x="394" y="432"/>
                      </a:cubicBezTo>
                      <a:cubicBezTo>
                        <a:pt x="394" y="456"/>
                        <a:pt x="442" y="552"/>
                        <a:pt x="442" y="576"/>
                      </a:cubicBezTo>
                      <a:cubicBezTo>
                        <a:pt x="442" y="600"/>
                        <a:pt x="386" y="560"/>
                        <a:pt x="394" y="576"/>
                      </a:cubicBezTo>
                      <a:cubicBezTo>
                        <a:pt x="402" y="592"/>
                        <a:pt x="498" y="656"/>
                        <a:pt x="490" y="672"/>
                      </a:cubicBezTo>
                      <a:cubicBezTo>
                        <a:pt x="482" y="688"/>
                        <a:pt x="354" y="648"/>
                        <a:pt x="346" y="672"/>
                      </a:cubicBezTo>
                      <a:cubicBezTo>
                        <a:pt x="338" y="696"/>
                        <a:pt x="442" y="800"/>
                        <a:pt x="442" y="816"/>
                      </a:cubicBezTo>
                      <a:cubicBezTo>
                        <a:pt x="442" y="832"/>
                        <a:pt x="354" y="736"/>
                        <a:pt x="346" y="768"/>
                      </a:cubicBezTo>
                      <a:cubicBezTo>
                        <a:pt x="338" y="800"/>
                        <a:pt x="402" y="992"/>
                        <a:pt x="394" y="1008"/>
                      </a:cubicBezTo>
                      <a:cubicBezTo>
                        <a:pt x="386" y="1024"/>
                        <a:pt x="314" y="856"/>
                        <a:pt x="298" y="864"/>
                      </a:cubicBezTo>
                      <a:cubicBezTo>
                        <a:pt x="282" y="872"/>
                        <a:pt x="314" y="1048"/>
                        <a:pt x="298" y="1056"/>
                      </a:cubicBezTo>
                      <a:cubicBezTo>
                        <a:pt x="282" y="1064"/>
                        <a:pt x="226" y="888"/>
                        <a:pt x="202" y="912"/>
                      </a:cubicBezTo>
                      <a:cubicBezTo>
                        <a:pt x="178" y="936"/>
                        <a:pt x="162" y="1184"/>
                        <a:pt x="154" y="1200"/>
                      </a:cubicBezTo>
                      <a:cubicBezTo>
                        <a:pt x="146" y="1216"/>
                        <a:pt x="162" y="1016"/>
                        <a:pt x="154" y="1008"/>
                      </a:cubicBezTo>
                      <a:cubicBezTo>
                        <a:pt x="146" y="1000"/>
                        <a:pt x="122" y="1144"/>
                        <a:pt x="106" y="1152"/>
                      </a:cubicBezTo>
                      <a:cubicBezTo>
                        <a:pt x="90" y="1160"/>
                        <a:pt x="66" y="1064"/>
                        <a:pt x="58" y="1056"/>
                      </a:cubicBezTo>
                      <a:cubicBezTo>
                        <a:pt x="50" y="1048"/>
                        <a:pt x="64" y="1114"/>
                        <a:pt x="58" y="1104"/>
                      </a:cubicBezTo>
                      <a:cubicBezTo>
                        <a:pt x="52" y="1094"/>
                        <a:pt x="0" y="1049"/>
                        <a:pt x="22" y="994"/>
                      </a:cubicBezTo>
                      <a:cubicBezTo>
                        <a:pt x="44" y="939"/>
                        <a:pt x="150" y="833"/>
                        <a:pt x="193" y="775"/>
                      </a:cubicBezTo>
                      <a:cubicBezTo>
                        <a:pt x="236" y="717"/>
                        <a:pt x="264" y="703"/>
                        <a:pt x="282" y="646"/>
                      </a:cubicBezTo>
                      <a:cubicBezTo>
                        <a:pt x="300" y="589"/>
                        <a:pt x="295" y="508"/>
                        <a:pt x="298" y="432"/>
                      </a:cubicBezTo>
                      <a:cubicBezTo>
                        <a:pt x="301" y="356"/>
                        <a:pt x="314" y="256"/>
                        <a:pt x="298" y="192"/>
                      </a:cubicBezTo>
                      <a:cubicBezTo>
                        <a:pt x="282" y="128"/>
                        <a:pt x="210" y="80"/>
                        <a:pt x="202" y="48"/>
                      </a:cubicBezTo>
                      <a:cubicBezTo>
                        <a:pt x="194" y="16"/>
                        <a:pt x="218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5" name="Freeform 1712">
                  <a:extLst>
                    <a:ext uri="{FF2B5EF4-FFF2-40B4-BE49-F238E27FC236}">
                      <a16:creationId xmlns:a16="http://schemas.microsoft.com/office/drawing/2014/main" id="{143D11FE-7BF2-85A1-562D-BD915F705F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774"/>
                  <a:ext cx="4" cy="3"/>
                </a:xfrm>
                <a:custGeom>
                  <a:avLst/>
                  <a:gdLst>
                    <a:gd name="T0" fmla="*/ 0 w 16"/>
                    <a:gd name="T1" fmla="*/ 0 h 11"/>
                    <a:gd name="T2" fmla="*/ 0 w 16"/>
                    <a:gd name="T3" fmla="*/ 0 h 11"/>
                    <a:gd name="T4" fmla="*/ 0 w 16"/>
                    <a:gd name="T5" fmla="*/ 0 h 11"/>
                    <a:gd name="T6" fmla="*/ 0 w 16"/>
                    <a:gd name="T7" fmla="*/ 0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11">
                      <a:moveTo>
                        <a:pt x="9" y="11"/>
                      </a:moveTo>
                      <a:cubicBezTo>
                        <a:pt x="10" y="11"/>
                        <a:pt x="16" y="11"/>
                        <a:pt x="16" y="10"/>
                      </a:cubicBezTo>
                      <a:cubicBezTo>
                        <a:pt x="16" y="9"/>
                        <a:pt x="10" y="4"/>
                        <a:pt x="8" y="2"/>
                      </a:cubicBezTo>
                      <a:cubicBezTo>
                        <a:pt x="6" y="0"/>
                        <a:pt x="2" y="1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6" name="Freeform 1713">
                  <a:extLst>
                    <a:ext uri="{FF2B5EF4-FFF2-40B4-BE49-F238E27FC236}">
                      <a16:creationId xmlns:a16="http://schemas.microsoft.com/office/drawing/2014/main" id="{9BB29E1E-A8B2-156F-B01F-86DC8AD3FC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1775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7" name="Freeform 1714">
                  <a:extLst>
                    <a:ext uri="{FF2B5EF4-FFF2-40B4-BE49-F238E27FC236}">
                      <a16:creationId xmlns:a16="http://schemas.microsoft.com/office/drawing/2014/main" id="{4300B242-8E7E-04FC-7E5D-366FCFDA7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1823"/>
                  <a:ext cx="2" cy="2"/>
                </a:xfrm>
                <a:custGeom>
                  <a:avLst/>
                  <a:gdLst>
                    <a:gd name="T0" fmla="*/ 0 w 11"/>
                    <a:gd name="T1" fmla="*/ 0 h 9"/>
                    <a:gd name="T2" fmla="*/ 0 w 11"/>
                    <a:gd name="T3" fmla="*/ 0 h 9"/>
                    <a:gd name="T4" fmla="*/ 0 w 11"/>
                    <a:gd name="T5" fmla="*/ 0 h 9"/>
                    <a:gd name="T6" fmla="*/ 0 w 11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" h="9">
                      <a:moveTo>
                        <a:pt x="11" y="1"/>
                      </a:moveTo>
                      <a:cubicBezTo>
                        <a:pt x="10" y="1"/>
                        <a:pt x="5" y="1"/>
                        <a:pt x="3" y="1"/>
                      </a:cubicBez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2"/>
                        <a:pt x="3" y="7"/>
                        <a:pt x="3" y="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8" name="Freeform 1715">
                  <a:extLst>
                    <a:ext uri="{FF2B5EF4-FFF2-40B4-BE49-F238E27FC236}">
                      <a16:creationId xmlns:a16="http://schemas.microsoft.com/office/drawing/2014/main" id="{00651A16-2AE4-96FC-4A74-34D206EAD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9" y="1846"/>
                  <a:ext cx="2" cy="4"/>
                </a:xfrm>
                <a:custGeom>
                  <a:avLst/>
                  <a:gdLst>
                    <a:gd name="T0" fmla="*/ 0 w 12"/>
                    <a:gd name="T1" fmla="*/ 0 h 15"/>
                    <a:gd name="T2" fmla="*/ 0 w 12"/>
                    <a:gd name="T3" fmla="*/ 0 h 15"/>
                    <a:gd name="T4" fmla="*/ 0 w 12"/>
                    <a:gd name="T5" fmla="*/ 0 h 15"/>
                    <a:gd name="T6" fmla="*/ 0 w 12"/>
                    <a:gd name="T7" fmla="*/ 0 h 1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" h="15">
                      <a:moveTo>
                        <a:pt x="5" y="15"/>
                      </a:moveTo>
                      <a:cubicBezTo>
                        <a:pt x="6" y="15"/>
                        <a:pt x="12" y="15"/>
                        <a:pt x="12" y="14"/>
                      </a:cubicBezTo>
                      <a:cubicBezTo>
                        <a:pt x="12" y="13"/>
                        <a:pt x="6" y="8"/>
                        <a:pt x="4" y="6"/>
                      </a:cubicBezTo>
                      <a:cubicBezTo>
                        <a:pt x="2" y="4"/>
                        <a:pt x="1" y="1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59" name="Freeform 1716">
                  <a:extLst>
                    <a:ext uri="{FF2B5EF4-FFF2-40B4-BE49-F238E27FC236}">
                      <a16:creationId xmlns:a16="http://schemas.microsoft.com/office/drawing/2014/main" id="{0CFA45E7-012D-8892-1CDE-3BE0205A3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798"/>
                  <a:ext cx="1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0" name="Freeform 1717">
                  <a:extLst>
                    <a:ext uri="{FF2B5EF4-FFF2-40B4-BE49-F238E27FC236}">
                      <a16:creationId xmlns:a16="http://schemas.microsoft.com/office/drawing/2014/main" id="{A9C1672F-47E3-5B41-2383-226102B270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832"/>
                  <a:ext cx="2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1" name="Freeform 1718">
                  <a:extLst>
                    <a:ext uri="{FF2B5EF4-FFF2-40B4-BE49-F238E27FC236}">
                      <a16:creationId xmlns:a16="http://schemas.microsoft.com/office/drawing/2014/main" id="{2194974D-4949-430C-9C27-45217CB7C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1" y="1847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2" name="Freeform 1719">
                  <a:extLst>
                    <a:ext uri="{FF2B5EF4-FFF2-40B4-BE49-F238E27FC236}">
                      <a16:creationId xmlns:a16="http://schemas.microsoft.com/office/drawing/2014/main" id="{B3DCE76E-A0FF-8658-9C3A-112881EE3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798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3" name="Freeform 1720">
                  <a:extLst>
                    <a:ext uri="{FF2B5EF4-FFF2-40B4-BE49-F238E27FC236}">
                      <a16:creationId xmlns:a16="http://schemas.microsoft.com/office/drawing/2014/main" id="{EAB9B58D-BCF0-D455-9AA2-F2A22173A5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7" y="1823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4" name="Freeform 1721">
                  <a:extLst>
                    <a:ext uri="{FF2B5EF4-FFF2-40B4-BE49-F238E27FC236}">
                      <a16:creationId xmlns:a16="http://schemas.microsoft.com/office/drawing/2014/main" id="{D8874834-283E-CF47-C9E6-806029616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79" y="1908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5" name="Freeform 1722">
                  <a:extLst>
                    <a:ext uri="{FF2B5EF4-FFF2-40B4-BE49-F238E27FC236}">
                      <a16:creationId xmlns:a16="http://schemas.microsoft.com/office/drawing/2014/main" id="{C519EE26-1BDC-49FE-41A2-A0A2B6560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871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6" name="Freeform 1723">
                  <a:extLst>
                    <a:ext uri="{FF2B5EF4-FFF2-40B4-BE49-F238E27FC236}">
                      <a16:creationId xmlns:a16="http://schemas.microsoft.com/office/drawing/2014/main" id="{1CF76B50-B64B-1045-10F2-840E45EA7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7" y="1871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7" name="Freeform 1724">
                  <a:extLst>
                    <a:ext uri="{FF2B5EF4-FFF2-40B4-BE49-F238E27FC236}">
                      <a16:creationId xmlns:a16="http://schemas.microsoft.com/office/drawing/2014/main" id="{DE1102D1-943C-CF8C-125C-E32094FC4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6" y="1810"/>
                  <a:ext cx="2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8" name="Freeform 1725">
                  <a:extLst>
                    <a:ext uri="{FF2B5EF4-FFF2-40B4-BE49-F238E27FC236}">
                      <a16:creationId xmlns:a16="http://schemas.microsoft.com/office/drawing/2014/main" id="{AA25FF75-3C1F-9AEF-2674-4BC6BE4B2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397"/>
                  <a:ext cx="73" cy="99"/>
                </a:xfrm>
                <a:custGeom>
                  <a:avLst/>
                  <a:gdLst>
                    <a:gd name="T0" fmla="*/ 0 w 344"/>
                    <a:gd name="T1" fmla="*/ 0 h 392"/>
                    <a:gd name="T2" fmla="*/ 0 w 344"/>
                    <a:gd name="T3" fmla="*/ 0 h 392"/>
                    <a:gd name="T4" fmla="*/ 0 w 344"/>
                    <a:gd name="T5" fmla="*/ 0 h 392"/>
                    <a:gd name="T6" fmla="*/ 0 w 344"/>
                    <a:gd name="T7" fmla="*/ 0 h 392"/>
                    <a:gd name="T8" fmla="*/ 0 w 344"/>
                    <a:gd name="T9" fmla="*/ 0 h 392"/>
                    <a:gd name="T10" fmla="*/ 0 w 344"/>
                    <a:gd name="T11" fmla="*/ 0 h 392"/>
                    <a:gd name="T12" fmla="*/ 0 w 344"/>
                    <a:gd name="T13" fmla="*/ 0 h 392"/>
                    <a:gd name="T14" fmla="*/ 0 w 344"/>
                    <a:gd name="T15" fmla="*/ 0 h 392"/>
                    <a:gd name="T16" fmla="*/ 0 w 344"/>
                    <a:gd name="T17" fmla="*/ 0 h 392"/>
                    <a:gd name="T18" fmla="*/ 0 w 344"/>
                    <a:gd name="T19" fmla="*/ 0 h 392"/>
                    <a:gd name="T20" fmla="*/ 0 w 344"/>
                    <a:gd name="T21" fmla="*/ 0 h 392"/>
                    <a:gd name="T22" fmla="*/ 0 w 344"/>
                    <a:gd name="T23" fmla="*/ 0 h 39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344" h="392">
                      <a:moveTo>
                        <a:pt x="0" y="288"/>
                      </a:moveTo>
                      <a:cubicBezTo>
                        <a:pt x="24" y="240"/>
                        <a:pt x="48" y="192"/>
                        <a:pt x="96" y="144"/>
                      </a:cubicBezTo>
                      <a:cubicBezTo>
                        <a:pt x="144" y="96"/>
                        <a:pt x="256" y="0"/>
                        <a:pt x="288" y="0"/>
                      </a:cubicBezTo>
                      <a:cubicBezTo>
                        <a:pt x="320" y="0"/>
                        <a:pt x="280" y="104"/>
                        <a:pt x="288" y="144"/>
                      </a:cubicBezTo>
                      <a:cubicBezTo>
                        <a:pt x="296" y="184"/>
                        <a:pt x="344" y="224"/>
                        <a:pt x="336" y="240"/>
                      </a:cubicBezTo>
                      <a:cubicBezTo>
                        <a:pt x="328" y="256"/>
                        <a:pt x="264" y="216"/>
                        <a:pt x="240" y="240"/>
                      </a:cubicBezTo>
                      <a:cubicBezTo>
                        <a:pt x="216" y="264"/>
                        <a:pt x="200" y="392"/>
                        <a:pt x="192" y="384"/>
                      </a:cubicBezTo>
                      <a:cubicBezTo>
                        <a:pt x="184" y="376"/>
                        <a:pt x="200" y="216"/>
                        <a:pt x="192" y="192"/>
                      </a:cubicBezTo>
                      <a:cubicBezTo>
                        <a:pt x="184" y="168"/>
                        <a:pt x="152" y="248"/>
                        <a:pt x="144" y="240"/>
                      </a:cubicBezTo>
                      <a:cubicBezTo>
                        <a:pt x="136" y="232"/>
                        <a:pt x="160" y="128"/>
                        <a:pt x="144" y="144"/>
                      </a:cubicBezTo>
                      <a:cubicBezTo>
                        <a:pt x="128" y="160"/>
                        <a:pt x="64" y="328"/>
                        <a:pt x="48" y="336"/>
                      </a:cubicBezTo>
                      <a:cubicBezTo>
                        <a:pt x="32" y="344"/>
                        <a:pt x="40" y="268"/>
                        <a:pt x="48" y="192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69" name="Freeform 1726">
                  <a:extLst>
                    <a:ext uri="{FF2B5EF4-FFF2-40B4-BE49-F238E27FC236}">
                      <a16:creationId xmlns:a16="http://schemas.microsoft.com/office/drawing/2014/main" id="{56E3BEED-2588-60D1-45A4-5797E590A5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3" y="1494"/>
                  <a:ext cx="33" cy="73"/>
                </a:xfrm>
                <a:custGeom>
                  <a:avLst/>
                  <a:gdLst>
                    <a:gd name="T0" fmla="*/ 0 w 152"/>
                    <a:gd name="T1" fmla="*/ 0 h 288"/>
                    <a:gd name="T2" fmla="*/ 0 w 152"/>
                    <a:gd name="T3" fmla="*/ 0 h 288"/>
                    <a:gd name="T4" fmla="*/ 0 w 152"/>
                    <a:gd name="T5" fmla="*/ 0 h 288"/>
                    <a:gd name="T6" fmla="*/ 0 w 152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288">
                      <a:moveTo>
                        <a:pt x="8" y="288"/>
                      </a:moveTo>
                      <a:cubicBezTo>
                        <a:pt x="4" y="284"/>
                        <a:pt x="0" y="280"/>
                        <a:pt x="8" y="240"/>
                      </a:cubicBezTo>
                      <a:cubicBezTo>
                        <a:pt x="16" y="200"/>
                        <a:pt x="32" y="88"/>
                        <a:pt x="56" y="48"/>
                      </a:cubicBezTo>
                      <a:cubicBezTo>
                        <a:pt x="80" y="8"/>
                        <a:pt x="116" y="4"/>
                        <a:pt x="15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0" name="Freeform 1727">
                  <a:extLst>
                    <a:ext uri="{FF2B5EF4-FFF2-40B4-BE49-F238E27FC236}">
                      <a16:creationId xmlns:a16="http://schemas.microsoft.com/office/drawing/2014/main" id="{09B34BE2-6C11-E08A-2343-B0A5231629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6" y="1579"/>
                  <a:ext cx="73" cy="73"/>
                </a:xfrm>
                <a:custGeom>
                  <a:avLst/>
                  <a:gdLst>
                    <a:gd name="T0" fmla="*/ 0 w 336"/>
                    <a:gd name="T1" fmla="*/ 0 h 288"/>
                    <a:gd name="T2" fmla="*/ 0 w 336"/>
                    <a:gd name="T3" fmla="*/ 0 h 288"/>
                    <a:gd name="T4" fmla="*/ 0 w 336"/>
                    <a:gd name="T5" fmla="*/ 0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288">
                      <a:moveTo>
                        <a:pt x="0" y="0"/>
                      </a:moveTo>
                      <a:cubicBezTo>
                        <a:pt x="20" y="72"/>
                        <a:pt x="40" y="144"/>
                        <a:pt x="96" y="192"/>
                      </a:cubicBezTo>
                      <a:cubicBezTo>
                        <a:pt x="152" y="240"/>
                        <a:pt x="244" y="264"/>
                        <a:pt x="336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1" name="Freeform 1728">
                  <a:extLst>
                    <a:ext uri="{FF2B5EF4-FFF2-40B4-BE49-F238E27FC236}">
                      <a16:creationId xmlns:a16="http://schemas.microsoft.com/office/drawing/2014/main" id="{F49C2511-5867-6406-1AAC-68D71DC5B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1531"/>
                  <a:ext cx="34" cy="97"/>
                </a:xfrm>
                <a:custGeom>
                  <a:avLst/>
                  <a:gdLst>
                    <a:gd name="T0" fmla="*/ 0 w 160"/>
                    <a:gd name="T1" fmla="*/ 0 h 384"/>
                    <a:gd name="T2" fmla="*/ 0 w 160"/>
                    <a:gd name="T3" fmla="*/ 0 h 384"/>
                    <a:gd name="T4" fmla="*/ 0 w 160"/>
                    <a:gd name="T5" fmla="*/ 0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384">
                      <a:moveTo>
                        <a:pt x="160" y="384"/>
                      </a:moveTo>
                      <a:cubicBezTo>
                        <a:pt x="96" y="296"/>
                        <a:pt x="32" y="208"/>
                        <a:pt x="16" y="144"/>
                      </a:cubicBezTo>
                      <a:cubicBezTo>
                        <a:pt x="0" y="80"/>
                        <a:pt x="32" y="40"/>
                        <a:pt x="6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2" name="Freeform 1729">
                  <a:extLst>
                    <a:ext uri="{FF2B5EF4-FFF2-40B4-BE49-F238E27FC236}">
                      <a16:creationId xmlns:a16="http://schemas.microsoft.com/office/drawing/2014/main" id="{413593DB-D9D7-92AF-071D-52B2F1CE4A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2" y="1482"/>
                  <a:ext cx="22" cy="122"/>
                </a:xfrm>
                <a:custGeom>
                  <a:avLst/>
                  <a:gdLst>
                    <a:gd name="T0" fmla="*/ 0 w 104"/>
                    <a:gd name="T1" fmla="*/ 0 h 480"/>
                    <a:gd name="T2" fmla="*/ 0 w 104"/>
                    <a:gd name="T3" fmla="*/ 0 h 480"/>
                    <a:gd name="T4" fmla="*/ 0 w 104"/>
                    <a:gd name="T5" fmla="*/ 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104" y="480"/>
                      </a:moveTo>
                      <a:cubicBezTo>
                        <a:pt x="60" y="376"/>
                        <a:pt x="16" y="272"/>
                        <a:pt x="8" y="192"/>
                      </a:cubicBezTo>
                      <a:cubicBezTo>
                        <a:pt x="0" y="112"/>
                        <a:pt x="28" y="56"/>
                        <a:pt x="5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3" name="Freeform 1730">
                  <a:extLst>
                    <a:ext uri="{FF2B5EF4-FFF2-40B4-BE49-F238E27FC236}">
                      <a16:creationId xmlns:a16="http://schemas.microsoft.com/office/drawing/2014/main" id="{7F338829-9602-D500-3DE8-CD21BCBC4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2" y="1519"/>
                  <a:ext cx="24" cy="97"/>
                </a:xfrm>
                <a:custGeom>
                  <a:avLst/>
                  <a:gdLst>
                    <a:gd name="T0" fmla="*/ 0 w 112"/>
                    <a:gd name="T1" fmla="*/ 0 h 384"/>
                    <a:gd name="T2" fmla="*/ 0 w 112"/>
                    <a:gd name="T3" fmla="*/ 0 h 384"/>
                    <a:gd name="T4" fmla="*/ 0 w 112"/>
                    <a:gd name="T5" fmla="*/ 0 h 384"/>
                    <a:gd name="T6" fmla="*/ 0 w 112"/>
                    <a:gd name="T7" fmla="*/ 0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384">
                      <a:moveTo>
                        <a:pt x="16" y="0"/>
                      </a:moveTo>
                      <a:cubicBezTo>
                        <a:pt x="16" y="4"/>
                        <a:pt x="16" y="8"/>
                        <a:pt x="16" y="48"/>
                      </a:cubicBezTo>
                      <a:cubicBezTo>
                        <a:pt x="16" y="88"/>
                        <a:pt x="0" y="184"/>
                        <a:pt x="16" y="240"/>
                      </a:cubicBezTo>
                      <a:cubicBezTo>
                        <a:pt x="32" y="296"/>
                        <a:pt x="72" y="340"/>
                        <a:pt x="112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4" name="Freeform 1731">
                  <a:extLst>
                    <a:ext uri="{FF2B5EF4-FFF2-40B4-BE49-F238E27FC236}">
                      <a16:creationId xmlns:a16="http://schemas.microsoft.com/office/drawing/2014/main" id="{FF4DCE45-0A34-8A60-CE20-80167B2F3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8" y="1835"/>
                  <a:ext cx="93" cy="85"/>
                </a:xfrm>
                <a:custGeom>
                  <a:avLst/>
                  <a:gdLst>
                    <a:gd name="T0" fmla="*/ 0 w 432"/>
                    <a:gd name="T1" fmla="*/ 0 h 336"/>
                    <a:gd name="T2" fmla="*/ 0 w 432"/>
                    <a:gd name="T3" fmla="*/ 0 h 336"/>
                    <a:gd name="T4" fmla="*/ 0 w 432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32" h="336">
                      <a:moveTo>
                        <a:pt x="432" y="336"/>
                      </a:moveTo>
                      <a:cubicBezTo>
                        <a:pt x="372" y="316"/>
                        <a:pt x="312" y="296"/>
                        <a:pt x="240" y="240"/>
                      </a:cubicBezTo>
                      <a:cubicBezTo>
                        <a:pt x="168" y="184"/>
                        <a:pt x="84" y="9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6775" name="Group 1732">
                  <a:extLst>
                    <a:ext uri="{FF2B5EF4-FFF2-40B4-BE49-F238E27FC236}">
                      <a16:creationId xmlns:a16="http://schemas.microsoft.com/office/drawing/2014/main" id="{246FACC5-09E0-65C6-6596-951B01A836E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1128713">
                  <a:off x="1547" y="1750"/>
                  <a:ext cx="124" cy="97"/>
                  <a:chOff x="1920" y="2976"/>
                  <a:chExt cx="1500" cy="1144"/>
                </a:xfrm>
              </p:grpSpPr>
              <p:sp>
                <p:nvSpPr>
                  <p:cNvPr id="26779" name="Freeform 1733">
                    <a:extLst>
                      <a:ext uri="{FF2B5EF4-FFF2-40B4-BE49-F238E27FC236}">
                        <a16:creationId xmlns:a16="http://schemas.microsoft.com/office/drawing/2014/main" id="{283E8A80-4156-08FA-0CD9-79C4CB3F57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0" y="3264"/>
                    <a:ext cx="680" cy="638"/>
                  </a:xfrm>
                  <a:custGeom>
                    <a:avLst/>
                    <a:gdLst>
                      <a:gd name="T0" fmla="*/ 0 w 680"/>
                      <a:gd name="T1" fmla="*/ 292 h 638"/>
                      <a:gd name="T2" fmla="*/ 96 w 680"/>
                      <a:gd name="T3" fmla="*/ 100 h 638"/>
                      <a:gd name="T4" fmla="*/ 222 w 680"/>
                      <a:gd name="T5" fmla="*/ 26 h 638"/>
                      <a:gd name="T6" fmla="*/ 336 w 680"/>
                      <a:gd name="T7" fmla="*/ 4 h 638"/>
                      <a:gd name="T8" fmla="*/ 528 w 680"/>
                      <a:gd name="T9" fmla="*/ 52 h 638"/>
                      <a:gd name="T10" fmla="*/ 672 w 680"/>
                      <a:gd name="T11" fmla="*/ 244 h 638"/>
                      <a:gd name="T12" fmla="*/ 576 w 680"/>
                      <a:gd name="T13" fmla="*/ 532 h 638"/>
                      <a:gd name="T14" fmla="*/ 432 w 680"/>
                      <a:gd name="T15" fmla="*/ 532 h 638"/>
                      <a:gd name="T16" fmla="*/ 192 w 680"/>
                      <a:gd name="T17" fmla="*/ 580 h 638"/>
                      <a:gd name="T18" fmla="*/ 84 w 680"/>
                      <a:gd name="T19" fmla="*/ 590 h 638"/>
                      <a:gd name="T20" fmla="*/ 0 w 680"/>
                      <a:gd name="T21" fmla="*/ 292 h 63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680" h="638">
                        <a:moveTo>
                          <a:pt x="0" y="292"/>
                        </a:moveTo>
                        <a:cubicBezTo>
                          <a:pt x="16" y="212"/>
                          <a:pt x="59" y="144"/>
                          <a:pt x="96" y="100"/>
                        </a:cubicBezTo>
                        <a:cubicBezTo>
                          <a:pt x="133" y="56"/>
                          <a:pt x="182" y="42"/>
                          <a:pt x="222" y="26"/>
                        </a:cubicBezTo>
                        <a:cubicBezTo>
                          <a:pt x="262" y="10"/>
                          <a:pt x="285" y="0"/>
                          <a:pt x="336" y="4"/>
                        </a:cubicBezTo>
                        <a:cubicBezTo>
                          <a:pt x="387" y="8"/>
                          <a:pt x="472" y="12"/>
                          <a:pt x="528" y="52"/>
                        </a:cubicBezTo>
                        <a:cubicBezTo>
                          <a:pt x="584" y="92"/>
                          <a:pt x="664" y="164"/>
                          <a:pt x="672" y="244"/>
                        </a:cubicBezTo>
                        <a:cubicBezTo>
                          <a:pt x="680" y="324"/>
                          <a:pt x="616" y="484"/>
                          <a:pt x="576" y="532"/>
                        </a:cubicBezTo>
                        <a:cubicBezTo>
                          <a:pt x="536" y="580"/>
                          <a:pt x="496" y="524"/>
                          <a:pt x="432" y="532"/>
                        </a:cubicBezTo>
                        <a:cubicBezTo>
                          <a:pt x="368" y="540"/>
                          <a:pt x="250" y="570"/>
                          <a:pt x="192" y="580"/>
                        </a:cubicBezTo>
                        <a:cubicBezTo>
                          <a:pt x="134" y="590"/>
                          <a:pt x="116" y="638"/>
                          <a:pt x="84" y="590"/>
                        </a:cubicBezTo>
                        <a:cubicBezTo>
                          <a:pt x="52" y="542"/>
                          <a:pt x="18" y="354"/>
                          <a:pt x="0" y="292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0" name="Freeform 1734">
                    <a:extLst>
                      <a:ext uri="{FF2B5EF4-FFF2-40B4-BE49-F238E27FC236}">
                        <a16:creationId xmlns:a16="http://schemas.microsoft.com/office/drawing/2014/main" id="{99BF29DA-5AD2-4017-23EF-F1278160F0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2976"/>
                    <a:ext cx="876" cy="1144"/>
                  </a:xfrm>
                  <a:custGeom>
                    <a:avLst/>
                    <a:gdLst>
                      <a:gd name="T0" fmla="*/ 84 w 876"/>
                      <a:gd name="T1" fmla="*/ 872 h 1144"/>
                      <a:gd name="T2" fmla="*/ 132 w 876"/>
                      <a:gd name="T3" fmla="*/ 872 h 1144"/>
                      <a:gd name="T4" fmla="*/ 324 w 876"/>
                      <a:gd name="T5" fmla="*/ 920 h 1144"/>
                      <a:gd name="T6" fmla="*/ 516 w 876"/>
                      <a:gd name="T7" fmla="*/ 968 h 1144"/>
                      <a:gd name="T8" fmla="*/ 708 w 876"/>
                      <a:gd name="T9" fmla="*/ 1064 h 1144"/>
                      <a:gd name="T10" fmla="*/ 750 w 876"/>
                      <a:gd name="T11" fmla="*/ 1104 h 1144"/>
                      <a:gd name="T12" fmla="*/ 852 w 876"/>
                      <a:gd name="T13" fmla="*/ 824 h 1144"/>
                      <a:gd name="T14" fmla="*/ 852 w 876"/>
                      <a:gd name="T15" fmla="*/ 344 h 1144"/>
                      <a:gd name="T16" fmla="*/ 708 w 876"/>
                      <a:gd name="T17" fmla="*/ 104 h 1144"/>
                      <a:gd name="T18" fmla="*/ 516 w 876"/>
                      <a:gd name="T19" fmla="*/ 8 h 1144"/>
                      <a:gd name="T20" fmla="*/ 276 w 876"/>
                      <a:gd name="T21" fmla="*/ 152 h 1144"/>
                      <a:gd name="T22" fmla="*/ 132 w 876"/>
                      <a:gd name="T23" fmla="*/ 440 h 1144"/>
                      <a:gd name="T24" fmla="*/ 36 w 876"/>
                      <a:gd name="T25" fmla="*/ 776 h 1144"/>
                      <a:gd name="T26" fmla="*/ 16 w 876"/>
                      <a:gd name="T27" fmla="*/ 844 h 1144"/>
                      <a:gd name="T28" fmla="*/ 132 w 876"/>
                      <a:gd name="T29" fmla="*/ 872 h 114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876" h="1144">
                        <a:moveTo>
                          <a:pt x="84" y="872"/>
                        </a:moveTo>
                        <a:cubicBezTo>
                          <a:pt x="88" y="868"/>
                          <a:pt x="92" y="864"/>
                          <a:pt x="132" y="872"/>
                        </a:cubicBezTo>
                        <a:cubicBezTo>
                          <a:pt x="172" y="880"/>
                          <a:pt x="260" y="904"/>
                          <a:pt x="324" y="920"/>
                        </a:cubicBezTo>
                        <a:cubicBezTo>
                          <a:pt x="388" y="936"/>
                          <a:pt x="452" y="944"/>
                          <a:pt x="516" y="968"/>
                        </a:cubicBezTo>
                        <a:cubicBezTo>
                          <a:pt x="580" y="992"/>
                          <a:pt x="669" y="1041"/>
                          <a:pt x="708" y="1064"/>
                        </a:cubicBezTo>
                        <a:cubicBezTo>
                          <a:pt x="747" y="1087"/>
                          <a:pt x="726" y="1144"/>
                          <a:pt x="750" y="1104"/>
                        </a:cubicBezTo>
                        <a:cubicBezTo>
                          <a:pt x="774" y="1064"/>
                          <a:pt x="835" y="951"/>
                          <a:pt x="852" y="824"/>
                        </a:cubicBezTo>
                        <a:cubicBezTo>
                          <a:pt x="869" y="697"/>
                          <a:pt x="876" y="464"/>
                          <a:pt x="852" y="344"/>
                        </a:cubicBezTo>
                        <a:cubicBezTo>
                          <a:pt x="828" y="224"/>
                          <a:pt x="764" y="160"/>
                          <a:pt x="708" y="104"/>
                        </a:cubicBezTo>
                        <a:cubicBezTo>
                          <a:pt x="652" y="48"/>
                          <a:pt x="588" y="0"/>
                          <a:pt x="516" y="8"/>
                        </a:cubicBezTo>
                        <a:cubicBezTo>
                          <a:pt x="444" y="16"/>
                          <a:pt x="340" y="80"/>
                          <a:pt x="276" y="152"/>
                        </a:cubicBezTo>
                        <a:cubicBezTo>
                          <a:pt x="212" y="224"/>
                          <a:pt x="172" y="336"/>
                          <a:pt x="132" y="440"/>
                        </a:cubicBezTo>
                        <a:cubicBezTo>
                          <a:pt x="92" y="544"/>
                          <a:pt x="55" y="709"/>
                          <a:pt x="36" y="776"/>
                        </a:cubicBezTo>
                        <a:cubicBezTo>
                          <a:pt x="17" y="843"/>
                          <a:pt x="0" y="828"/>
                          <a:pt x="16" y="844"/>
                        </a:cubicBezTo>
                        <a:cubicBezTo>
                          <a:pt x="32" y="860"/>
                          <a:pt x="108" y="866"/>
                          <a:pt x="132" y="872"/>
                        </a:cubicBezTo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1" name="Freeform 1735">
                    <a:extLst>
                      <a:ext uri="{FF2B5EF4-FFF2-40B4-BE49-F238E27FC236}">
                        <a16:creationId xmlns:a16="http://schemas.microsoft.com/office/drawing/2014/main" id="{B57FA712-7E08-684E-E228-59F1341578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75" y="3437"/>
                    <a:ext cx="361" cy="468"/>
                  </a:xfrm>
                  <a:custGeom>
                    <a:avLst/>
                    <a:gdLst>
                      <a:gd name="T0" fmla="*/ 100 w 361"/>
                      <a:gd name="T1" fmla="*/ 425 h 468"/>
                      <a:gd name="T2" fmla="*/ 84 w 361"/>
                      <a:gd name="T3" fmla="*/ 425 h 468"/>
                      <a:gd name="T4" fmla="*/ 61 w 361"/>
                      <a:gd name="T5" fmla="*/ 441 h 468"/>
                      <a:gd name="T6" fmla="*/ 4 w 361"/>
                      <a:gd name="T7" fmla="*/ 262 h 468"/>
                      <a:gd name="T8" fmla="*/ 37 w 361"/>
                      <a:gd name="T9" fmla="*/ 92 h 468"/>
                      <a:gd name="T10" fmla="*/ 175 w 361"/>
                      <a:gd name="T11" fmla="*/ 11 h 468"/>
                      <a:gd name="T12" fmla="*/ 297 w 361"/>
                      <a:gd name="T13" fmla="*/ 27 h 468"/>
                      <a:gd name="T14" fmla="*/ 360 w 361"/>
                      <a:gd name="T15" fmla="*/ 167 h 468"/>
                      <a:gd name="T16" fmla="*/ 304 w 361"/>
                      <a:gd name="T17" fmla="*/ 373 h 468"/>
                      <a:gd name="T18" fmla="*/ 205 w 361"/>
                      <a:gd name="T19" fmla="*/ 408 h 468"/>
                      <a:gd name="T20" fmla="*/ 84 w 361"/>
                      <a:gd name="T21" fmla="*/ 425 h 46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61" h="468">
                        <a:moveTo>
                          <a:pt x="100" y="425"/>
                        </a:moveTo>
                        <a:cubicBezTo>
                          <a:pt x="97" y="425"/>
                          <a:pt x="90" y="422"/>
                          <a:pt x="84" y="425"/>
                        </a:cubicBezTo>
                        <a:cubicBezTo>
                          <a:pt x="78" y="428"/>
                          <a:pt x="74" y="468"/>
                          <a:pt x="61" y="441"/>
                        </a:cubicBezTo>
                        <a:cubicBezTo>
                          <a:pt x="48" y="414"/>
                          <a:pt x="8" y="320"/>
                          <a:pt x="4" y="262"/>
                        </a:cubicBezTo>
                        <a:cubicBezTo>
                          <a:pt x="0" y="204"/>
                          <a:pt x="9" y="134"/>
                          <a:pt x="37" y="92"/>
                        </a:cubicBezTo>
                        <a:cubicBezTo>
                          <a:pt x="65" y="50"/>
                          <a:pt x="132" y="22"/>
                          <a:pt x="175" y="11"/>
                        </a:cubicBezTo>
                        <a:cubicBezTo>
                          <a:pt x="218" y="0"/>
                          <a:pt x="266" y="1"/>
                          <a:pt x="297" y="27"/>
                        </a:cubicBezTo>
                        <a:cubicBezTo>
                          <a:pt x="328" y="53"/>
                          <a:pt x="359" y="109"/>
                          <a:pt x="360" y="167"/>
                        </a:cubicBezTo>
                        <a:cubicBezTo>
                          <a:pt x="361" y="225"/>
                          <a:pt x="330" y="333"/>
                          <a:pt x="304" y="373"/>
                        </a:cubicBezTo>
                        <a:cubicBezTo>
                          <a:pt x="278" y="413"/>
                          <a:pt x="242" y="399"/>
                          <a:pt x="205" y="408"/>
                        </a:cubicBezTo>
                        <a:cubicBezTo>
                          <a:pt x="168" y="417"/>
                          <a:pt x="109" y="422"/>
                          <a:pt x="84" y="425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782" name="Freeform 1736">
                    <a:extLst>
                      <a:ext uri="{FF2B5EF4-FFF2-40B4-BE49-F238E27FC236}">
                        <a16:creationId xmlns:a16="http://schemas.microsoft.com/office/drawing/2014/main" id="{8D23D080-363B-90C9-3B6F-E733496BED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59" y="3426"/>
                    <a:ext cx="473" cy="566"/>
                  </a:xfrm>
                  <a:custGeom>
                    <a:avLst/>
                    <a:gdLst>
                      <a:gd name="T0" fmla="*/ 32 w 473"/>
                      <a:gd name="T1" fmla="*/ 430 h 566"/>
                      <a:gd name="T2" fmla="*/ 226 w 473"/>
                      <a:gd name="T3" fmla="*/ 487 h 566"/>
                      <a:gd name="T4" fmla="*/ 409 w 473"/>
                      <a:gd name="T5" fmla="*/ 553 h 566"/>
                      <a:gd name="T6" fmla="*/ 457 w 473"/>
                      <a:gd name="T7" fmla="*/ 409 h 566"/>
                      <a:gd name="T8" fmla="*/ 457 w 473"/>
                      <a:gd name="T9" fmla="*/ 169 h 566"/>
                      <a:gd name="T10" fmla="*/ 361 w 473"/>
                      <a:gd name="T11" fmla="*/ 25 h 566"/>
                      <a:gd name="T12" fmla="*/ 202 w 473"/>
                      <a:gd name="T13" fmla="*/ 16 h 566"/>
                      <a:gd name="T14" fmla="*/ 105 w 473"/>
                      <a:gd name="T15" fmla="*/ 73 h 566"/>
                      <a:gd name="T16" fmla="*/ 32 w 473"/>
                      <a:gd name="T17" fmla="*/ 211 h 566"/>
                      <a:gd name="T18" fmla="*/ 32 w 473"/>
                      <a:gd name="T19" fmla="*/ 430 h 56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3" h="566">
                        <a:moveTo>
                          <a:pt x="32" y="430"/>
                        </a:moveTo>
                        <a:cubicBezTo>
                          <a:pt x="64" y="476"/>
                          <a:pt x="163" y="467"/>
                          <a:pt x="226" y="487"/>
                        </a:cubicBezTo>
                        <a:cubicBezTo>
                          <a:pt x="289" y="507"/>
                          <a:pt x="371" y="566"/>
                          <a:pt x="409" y="553"/>
                        </a:cubicBezTo>
                        <a:cubicBezTo>
                          <a:pt x="447" y="540"/>
                          <a:pt x="449" y="473"/>
                          <a:pt x="457" y="409"/>
                        </a:cubicBezTo>
                        <a:cubicBezTo>
                          <a:pt x="465" y="345"/>
                          <a:pt x="473" y="233"/>
                          <a:pt x="457" y="169"/>
                        </a:cubicBezTo>
                        <a:cubicBezTo>
                          <a:pt x="441" y="105"/>
                          <a:pt x="403" y="50"/>
                          <a:pt x="361" y="25"/>
                        </a:cubicBezTo>
                        <a:cubicBezTo>
                          <a:pt x="319" y="0"/>
                          <a:pt x="245" y="8"/>
                          <a:pt x="202" y="16"/>
                        </a:cubicBezTo>
                        <a:cubicBezTo>
                          <a:pt x="159" y="24"/>
                          <a:pt x="133" y="40"/>
                          <a:pt x="105" y="73"/>
                        </a:cubicBezTo>
                        <a:cubicBezTo>
                          <a:pt x="77" y="106"/>
                          <a:pt x="44" y="152"/>
                          <a:pt x="32" y="211"/>
                        </a:cubicBezTo>
                        <a:cubicBezTo>
                          <a:pt x="20" y="270"/>
                          <a:pt x="0" y="384"/>
                          <a:pt x="32" y="430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776" name="Freeform 1737">
                  <a:extLst>
                    <a:ext uri="{FF2B5EF4-FFF2-40B4-BE49-F238E27FC236}">
                      <a16:creationId xmlns:a16="http://schemas.microsoft.com/office/drawing/2014/main" id="{AE038245-A114-C5D4-A719-49CC91653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9" y="1664"/>
                  <a:ext cx="132" cy="177"/>
                </a:xfrm>
                <a:custGeom>
                  <a:avLst/>
                  <a:gdLst>
                    <a:gd name="T0" fmla="*/ 0 w 614"/>
                    <a:gd name="T1" fmla="*/ 0 h 696"/>
                    <a:gd name="T2" fmla="*/ 0 w 614"/>
                    <a:gd name="T3" fmla="*/ 0 h 696"/>
                    <a:gd name="T4" fmla="*/ 0 w 614"/>
                    <a:gd name="T5" fmla="*/ 0 h 696"/>
                    <a:gd name="T6" fmla="*/ 0 w 614"/>
                    <a:gd name="T7" fmla="*/ 0 h 696"/>
                    <a:gd name="T8" fmla="*/ 0 w 614"/>
                    <a:gd name="T9" fmla="*/ 0 h 696"/>
                    <a:gd name="T10" fmla="*/ 0 w 614"/>
                    <a:gd name="T11" fmla="*/ 0 h 696"/>
                    <a:gd name="T12" fmla="*/ 0 w 614"/>
                    <a:gd name="T13" fmla="*/ 0 h 696"/>
                    <a:gd name="T14" fmla="*/ 0 w 614"/>
                    <a:gd name="T15" fmla="*/ 0 h 696"/>
                    <a:gd name="T16" fmla="*/ 0 w 614"/>
                    <a:gd name="T17" fmla="*/ 0 h 696"/>
                    <a:gd name="T18" fmla="*/ 0 w 614"/>
                    <a:gd name="T19" fmla="*/ 0 h 696"/>
                    <a:gd name="T20" fmla="*/ 0 w 614"/>
                    <a:gd name="T21" fmla="*/ 0 h 696"/>
                    <a:gd name="T22" fmla="*/ 0 w 614"/>
                    <a:gd name="T23" fmla="*/ 0 h 696"/>
                    <a:gd name="T24" fmla="*/ 0 w 614"/>
                    <a:gd name="T25" fmla="*/ 0 h 696"/>
                    <a:gd name="T26" fmla="*/ 0 w 614"/>
                    <a:gd name="T27" fmla="*/ 0 h 696"/>
                    <a:gd name="T28" fmla="*/ 0 w 614"/>
                    <a:gd name="T29" fmla="*/ 0 h 696"/>
                    <a:gd name="T30" fmla="*/ 0 w 614"/>
                    <a:gd name="T31" fmla="*/ 0 h 696"/>
                    <a:gd name="T32" fmla="*/ 0 w 614"/>
                    <a:gd name="T33" fmla="*/ 0 h 696"/>
                    <a:gd name="T34" fmla="*/ 0 w 614"/>
                    <a:gd name="T35" fmla="*/ 0 h 696"/>
                    <a:gd name="T36" fmla="*/ 0 w 614"/>
                    <a:gd name="T37" fmla="*/ 0 h 6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14" h="696">
                      <a:moveTo>
                        <a:pt x="513" y="27"/>
                      </a:moveTo>
                      <a:cubicBezTo>
                        <a:pt x="528" y="59"/>
                        <a:pt x="590" y="160"/>
                        <a:pt x="602" y="230"/>
                      </a:cubicBezTo>
                      <a:cubicBezTo>
                        <a:pt x="614" y="300"/>
                        <a:pt x="603" y="396"/>
                        <a:pt x="584" y="448"/>
                      </a:cubicBezTo>
                      <a:cubicBezTo>
                        <a:pt x="565" y="500"/>
                        <a:pt x="496" y="504"/>
                        <a:pt x="488" y="544"/>
                      </a:cubicBezTo>
                      <a:cubicBezTo>
                        <a:pt x="480" y="584"/>
                        <a:pt x="544" y="680"/>
                        <a:pt x="536" y="688"/>
                      </a:cubicBezTo>
                      <a:cubicBezTo>
                        <a:pt x="528" y="696"/>
                        <a:pt x="464" y="632"/>
                        <a:pt x="440" y="592"/>
                      </a:cubicBezTo>
                      <a:cubicBezTo>
                        <a:pt x="416" y="552"/>
                        <a:pt x="392" y="504"/>
                        <a:pt x="392" y="448"/>
                      </a:cubicBezTo>
                      <a:cubicBezTo>
                        <a:pt x="392" y="392"/>
                        <a:pt x="440" y="304"/>
                        <a:pt x="440" y="256"/>
                      </a:cubicBezTo>
                      <a:cubicBezTo>
                        <a:pt x="440" y="208"/>
                        <a:pt x="408" y="168"/>
                        <a:pt x="392" y="160"/>
                      </a:cubicBezTo>
                      <a:cubicBezTo>
                        <a:pt x="376" y="152"/>
                        <a:pt x="368" y="176"/>
                        <a:pt x="344" y="208"/>
                      </a:cubicBezTo>
                      <a:cubicBezTo>
                        <a:pt x="320" y="240"/>
                        <a:pt x="280" y="312"/>
                        <a:pt x="248" y="352"/>
                      </a:cubicBezTo>
                      <a:cubicBezTo>
                        <a:pt x="216" y="392"/>
                        <a:pt x="184" y="432"/>
                        <a:pt x="152" y="448"/>
                      </a:cubicBezTo>
                      <a:cubicBezTo>
                        <a:pt x="120" y="464"/>
                        <a:pt x="80" y="456"/>
                        <a:pt x="56" y="448"/>
                      </a:cubicBezTo>
                      <a:cubicBezTo>
                        <a:pt x="32" y="440"/>
                        <a:pt x="0" y="416"/>
                        <a:pt x="8" y="400"/>
                      </a:cubicBezTo>
                      <a:cubicBezTo>
                        <a:pt x="16" y="384"/>
                        <a:pt x="80" y="376"/>
                        <a:pt x="104" y="352"/>
                      </a:cubicBezTo>
                      <a:cubicBezTo>
                        <a:pt x="128" y="328"/>
                        <a:pt x="136" y="296"/>
                        <a:pt x="152" y="256"/>
                      </a:cubicBezTo>
                      <a:cubicBezTo>
                        <a:pt x="168" y="216"/>
                        <a:pt x="168" y="152"/>
                        <a:pt x="200" y="112"/>
                      </a:cubicBezTo>
                      <a:cubicBezTo>
                        <a:pt x="232" y="72"/>
                        <a:pt x="296" y="32"/>
                        <a:pt x="344" y="16"/>
                      </a:cubicBezTo>
                      <a:cubicBezTo>
                        <a:pt x="392" y="0"/>
                        <a:pt x="464" y="16"/>
                        <a:pt x="488" y="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7" name="Freeform 1738">
                  <a:extLst>
                    <a:ext uri="{FF2B5EF4-FFF2-40B4-BE49-F238E27FC236}">
                      <a16:creationId xmlns:a16="http://schemas.microsoft.com/office/drawing/2014/main" id="{1897C9E1-0341-A82B-A1E9-6AA4DD81AC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1725"/>
                  <a:ext cx="10" cy="61"/>
                </a:xfrm>
                <a:custGeom>
                  <a:avLst/>
                  <a:gdLst>
                    <a:gd name="T0" fmla="*/ 0 w 48"/>
                    <a:gd name="T1" fmla="*/ 0 h 240"/>
                    <a:gd name="T2" fmla="*/ 0 w 48"/>
                    <a:gd name="T3" fmla="*/ 0 h 240"/>
                    <a:gd name="T4" fmla="*/ 0 w 4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0" y="0"/>
                      </a:moveTo>
                      <a:cubicBezTo>
                        <a:pt x="24" y="52"/>
                        <a:pt x="48" y="104"/>
                        <a:pt x="48" y="144"/>
                      </a:cubicBezTo>
                      <a:cubicBezTo>
                        <a:pt x="48" y="184"/>
                        <a:pt x="24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78" name="Freeform 1739">
                  <a:extLst>
                    <a:ext uri="{FF2B5EF4-FFF2-40B4-BE49-F238E27FC236}">
                      <a16:creationId xmlns:a16="http://schemas.microsoft.com/office/drawing/2014/main" id="{7DA0667E-3B9E-7EF0-0DA4-C03CEE4C1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0" y="1713"/>
                  <a:ext cx="21" cy="37"/>
                </a:xfrm>
                <a:custGeom>
                  <a:avLst/>
                  <a:gdLst>
                    <a:gd name="T0" fmla="*/ 0 w 96"/>
                    <a:gd name="T1" fmla="*/ 0 h 144"/>
                    <a:gd name="T2" fmla="*/ 0 w 96"/>
                    <a:gd name="T3" fmla="*/ 0 h 144"/>
                    <a:gd name="T4" fmla="*/ 0 w 9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44">
                      <a:moveTo>
                        <a:pt x="96" y="0"/>
                      </a:moveTo>
                      <a:cubicBezTo>
                        <a:pt x="92" y="16"/>
                        <a:pt x="85" y="71"/>
                        <a:pt x="69" y="95"/>
                      </a:cubicBezTo>
                      <a:cubicBezTo>
                        <a:pt x="53" y="119"/>
                        <a:pt x="14" y="134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5532" name="Group 1740">
            <a:extLst>
              <a:ext uri="{FF2B5EF4-FFF2-40B4-BE49-F238E27FC236}">
                <a16:creationId xmlns:a16="http://schemas.microsoft.com/office/drawing/2014/main" id="{213A8432-0C3F-96DF-DEDA-77B733474E16}"/>
              </a:ext>
            </a:extLst>
          </p:cNvPr>
          <p:cNvGrpSpPr>
            <a:grpSpLocks/>
          </p:cNvGrpSpPr>
          <p:nvPr/>
        </p:nvGrpSpPr>
        <p:grpSpPr bwMode="auto">
          <a:xfrm rot="1134818">
            <a:off x="609600" y="3352800"/>
            <a:ext cx="2362200" cy="3124200"/>
            <a:chOff x="440" y="192"/>
            <a:chExt cx="2159" cy="2958"/>
          </a:xfrm>
        </p:grpSpPr>
        <p:grpSp>
          <p:nvGrpSpPr>
            <p:cNvPr id="26422" name="Group 1741">
              <a:extLst>
                <a:ext uri="{FF2B5EF4-FFF2-40B4-BE49-F238E27FC236}">
                  <a16:creationId xmlns:a16="http://schemas.microsoft.com/office/drawing/2014/main" id="{8C518935-DE32-4812-43A5-CA60C0545902}"/>
                </a:ext>
              </a:extLst>
            </p:cNvPr>
            <p:cNvGrpSpPr>
              <a:grpSpLocks/>
            </p:cNvGrpSpPr>
            <p:nvPr/>
          </p:nvGrpSpPr>
          <p:grpSpPr bwMode="auto">
            <a:xfrm rot="17404263" flipV="1">
              <a:off x="1908" y="1164"/>
              <a:ext cx="559" cy="823"/>
              <a:chOff x="1193" y="960"/>
              <a:chExt cx="510" cy="864"/>
            </a:xfrm>
          </p:grpSpPr>
          <p:sp>
            <p:nvSpPr>
              <p:cNvPr id="26657" name="Freeform 1742">
                <a:extLst>
                  <a:ext uri="{FF2B5EF4-FFF2-40B4-BE49-F238E27FC236}">
                    <a16:creationId xmlns:a16="http://schemas.microsoft.com/office/drawing/2014/main" id="{AABC64A0-1B42-9C3B-0329-59CC2B6C07D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8" name="Freeform 1743">
                <a:extLst>
                  <a:ext uri="{FF2B5EF4-FFF2-40B4-BE49-F238E27FC236}">
                    <a16:creationId xmlns:a16="http://schemas.microsoft.com/office/drawing/2014/main" id="{1A1E86A8-E79F-878D-D13B-055F2049788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59" name="Freeform 1744">
                <a:extLst>
                  <a:ext uri="{FF2B5EF4-FFF2-40B4-BE49-F238E27FC236}">
                    <a16:creationId xmlns:a16="http://schemas.microsoft.com/office/drawing/2014/main" id="{9351DC7D-F6B9-F668-FB8A-1DF18EB62BC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0" name="Freeform 1745">
                <a:extLst>
                  <a:ext uri="{FF2B5EF4-FFF2-40B4-BE49-F238E27FC236}">
                    <a16:creationId xmlns:a16="http://schemas.microsoft.com/office/drawing/2014/main" id="{29CCEEA1-62FB-04ED-3506-2E7D2A71FDE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1" name="Freeform 1746">
                <a:extLst>
                  <a:ext uri="{FF2B5EF4-FFF2-40B4-BE49-F238E27FC236}">
                    <a16:creationId xmlns:a16="http://schemas.microsoft.com/office/drawing/2014/main" id="{03B966CE-E5FC-0319-F40D-88773C47099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2" name="Freeform 1747">
                <a:extLst>
                  <a:ext uri="{FF2B5EF4-FFF2-40B4-BE49-F238E27FC236}">
                    <a16:creationId xmlns:a16="http://schemas.microsoft.com/office/drawing/2014/main" id="{202ECF7B-4D3F-0D60-FAC8-2E4CDA2F724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3" name="Freeform 1748">
                <a:extLst>
                  <a:ext uri="{FF2B5EF4-FFF2-40B4-BE49-F238E27FC236}">
                    <a16:creationId xmlns:a16="http://schemas.microsoft.com/office/drawing/2014/main" id="{191E9385-8C18-649E-85C1-02D7948CDA2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4" name="Freeform 1749">
                <a:extLst>
                  <a:ext uri="{FF2B5EF4-FFF2-40B4-BE49-F238E27FC236}">
                    <a16:creationId xmlns:a16="http://schemas.microsoft.com/office/drawing/2014/main" id="{4A10098C-EFE8-1E4C-C239-2D03D369185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5" name="Freeform 1750">
                <a:extLst>
                  <a:ext uri="{FF2B5EF4-FFF2-40B4-BE49-F238E27FC236}">
                    <a16:creationId xmlns:a16="http://schemas.microsoft.com/office/drawing/2014/main" id="{559FD531-5684-B402-7FD7-CCB8A0743FC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6" name="Freeform 1751">
                <a:extLst>
                  <a:ext uri="{FF2B5EF4-FFF2-40B4-BE49-F238E27FC236}">
                    <a16:creationId xmlns:a16="http://schemas.microsoft.com/office/drawing/2014/main" id="{851CE798-7E0A-B297-18FD-6E9C7EFDA4A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7" name="Freeform 1752">
                <a:extLst>
                  <a:ext uri="{FF2B5EF4-FFF2-40B4-BE49-F238E27FC236}">
                    <a16:creationId xmlns:a16="http://schemas.microsoft.com/office/drawing/2014/main" id="{19346687-E6EC-119A-B229-4CAC7A6F341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8" name="Freeform 1753">
                <a:extLst>
                  <a:ext uri="{FF2B5EF4-FFF2-40B4-BE49-F238E27FC236}">
                    <a16:creationId xmlns:a16="http://schemas.microsoft.com/office/drawing/2014/main" id="{4CD47E7A-D69E-5DE8-78B0-CAA7ECCC968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69" name="Freeform 1754">
                <a:extLst>
                  <a:ext uri="{FF2B5EF4-FFF2-40B4-BE49-F238E27FC236}">
                    <a16:creationId xmlns:a16="http://schemas.microsoft.com/office/drawing/2014/main" id="{FF3E3EBB-3F3B-2C5E-56D3-2C79182BBB1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0" name="Freeform 1755">
                <a:extLst>
                  <a:ext uri="{FF2B5EF4-FFF2-40B4-BE49-F238E27FC236}">
                    <a16:creationId xmlns:a16="http://schemas.microsoft.com/office/drawing/2014/main" id="{CD8ACB9B-3C77-E482-891E-92BB35837A0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1" name="Freeform 1756">
                <a:extLst>
                  <a:ext uri="{FF2B5EF4-FFF2-40B4-BE49-F238E27FC236}">
                    <a16:creationId xmlns:a16="http://schemas.microsoft.com/office/drawing/2014/main" id="{172E8B8C-0753-C61B-50CA-C20023108DD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2" name="Freeform 1757">
                <a:extLst>
                  <a:ext uri="{FF2B5EF4-FFF2-40B4-BE49-F238E27FC236}">
                    <a16:creationId xmlns:a16="http://schemas.microsoft.com/office/drawing/2014/main" id="{E1C9990D-7994-030C-9308-E3A11B85A7E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3" name="Freeform 1758">
                <a:extLst>
                  <a:ext uri="{FF2B5EF4-FFF2-40B4-BE49-F238E27FC236}">
                    <a16:creationId xmlns:a16="http://schemas.microsoft.com/office/drawing/2014/main" id="{359E2D31-E950-E4FE-EDDC-B041EA3DB14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74" name="Freeform 1759">
                <a:extLst>
                  <a:ext uri="{FF2B5EF4-FFF2-40B4-BE49-F238E27FC236}">
                    <a16:creationId xmlns:a16="http://schemas.microsoft.com/office/drawing/2014/main" id="{A7512E3D-57C1-B97D-5A04-69A5185C848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423" name="Freeform 1760" descr="Wide upward diagonal">
              <a:extLst>
                <a:ext uri="{FF2B5EF4-FFF2-40B4-BE49-F238E27FC236}">
                  <a16:creationId xmlns:a16="http://schemas.microsoft.com/office/drawing/2014/main" id="{AEA48FCF-E482-B1ED-8229-58262CE7A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79"/>
              <a:ext cx="401" cy="407"/>
            </a:xfrm>
            <a:custGeom>
              <a:avLst/>
              <a:gdLst>
                <a:gd name="T0" fmla="*/ 0 w 401"/>
                <a:gd name="T1" fmla="*/ 36 h 407"/>
                <a:gd name="T2" fmla="*/ 32 w 401"/>
                <a:gd name="T3" fmla="*/ 29 h 407"/>
                <a:gd name="T4" fmla="*/ 28 w 401"/>
                <a:gd name="T5" fmla="*/ 209 h 407"/>
                <a:gd name="T6" fmla="*/ 63 w 401"/>
                <a:gd name="T7" fmla="*/ 338 h 407"/>
                <a:gd name="T8" fmla="*/ 146 w 401"/>
                <a:gd name="T9" fmla="*/ 400 h 407"/>
                <a:gd name="T10" fmla="*/ 371 w 401"/>
                <a:gd name="T11" fmla="*/ 379 h 407"/>
                <a:gd name="T12" fmla="*/ 329 w 401"/>
                <a:gd name="T13" fmla="*/ 269 h 407"/>
                <a:gd name="T14" fmla="*/ 206 w 401"/>
                <a:gd name="T15" fmla="*/ 91 h 407"/>
                <a:gd name="T16" fmla="*/ 32 w 401"/>
                <a:gd name="T17" fmla="*/ 29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424" name="Group 1761">
              <a:extLst>
                <a:ext uri="{FF2B5EF4-FFF2-40B4-BE49-F238E27FC236}">
                  <a16:creationId xmlns:a16="http://schemas.microsoft.com/office/drawing/2014/main" id="{D6834EEE-3680-4128-7C80-520E2089B502}"/>
                </a:ext>
              </a:extLst>
            </p:cNvPr>
            <p:cNvGrpSpPr>
              <a:grpSpLocks/>
            </p:cNvGrpSpPr>
            <p:nvPr/>
          </p:nvGrpSpPr>
          <p:grpSpPr bwMode="auto">
            <a:xfrm rot="1442516" flipH="1">
              <a:off x="440" y="1606"/>
              <a:ext cx="856" cy="1304"/>
              <a:chOff x="1912" y="-200"/>
              <a:chExt cx="2640" cy="4424"/>
            </a:xfrm>
          </p:grpSpPr>
          <p:sp>
            <p:nvSpPr>
              <p:cNvPr id="26612" name="Freeform 1762">
                <a:extLst>
                  <a:ext uri="{FF2B5EF4-FFF2-40B4-BE49-F238E27FC236}">
                    <a16:creationId xmlns:a16="http://schemas.microsoft.com/office/drawing/2014/main" id="{A9CB6778-8897-3FED-ABF7-1BE91756A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613" name="Group 1763">
                <a:extLst>
                  <a:ext uri="{FF2B5EF4-FFF2-40B4-BE49-F238E27FC236}">
                    <a16:creationId xmlns:a16="http://schemas.microsoft.com/office/drawing/2014/main" id="{0B0053F4-695E-F7EC-A4C1-0B74A45802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6614" name="Freeform 1764">
                  <a:extLst>
                    <a:ext uri="{FF2B5EF4-FFF2-40B4-BE49-F238E27FC236}">
                      <a16:creationId xmlns:a16="http://schemas.microsoft.com/office/drawing/2014/main" id="{318DEF18-B6A8-1382-22AA-B784B4785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15" name="Freeform 1765">
                  <a:extLst>
                    <a:ext uri="{FF2B5EF4-FFF2-40B4-BE49-F238E27FC236}">
                      <a16:creationId xmlns:a16="http://schemas.microsoft.com/office/drawing/2014/main" id="{2405758B-2B31-68DA-C156-4E1E95278F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16" name="Freeform 1766">
                  <a:extLst>
                    <a:ext uri="{FF2B5EF4-FFF2-40B4-BE49-F238E27FC236}">
                      <a16:creationId xmlns:a16="http://schemas.microsoft.com/office/drawing/2014/main" id="{F5341D8E-1F2A-53C0-58D3-24C552D08E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17" name="Freeform 1767">
                  <a:extLst>
                    <a:ext uri="{FF2B5EF4-FFF2-40B4-BE49-F238E27FC236}">
                      <a16:creationId xmlns:a16="http://schemas.microsoft.com/office/drawing/2014/main" id="{4F6AF32E-A193-D672-8D56-45E0309623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18" name="Freeform 1768">
                  <a:extLst>
                    <a:ext uri="{FF2B5EF4-FFF2-40B4-BE49-F238E27FC236}">
                      <a16:creationId xmlns:a16="http://schemas.microsoft.com/office/drawing/2014/main" id="{400E9988-6462-4746-AF88-C959679592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19" name="Freeform 1769">
                  <a:extLst>
                    <a:ext uri="{FF2B5EF4-FFF2-40B4-BE49-F238E27FC236}">
                      <a16:creationId xmlns:a16="http://schemas.microsoft.com/office/drawing/2014/main" id="{18231320-F8FE-74B9-D6A8-ADE06A0765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0" name="Freeform 1770">
                  <a:extLst>
                    <a:ext uri="{FF2B5EF4-FFF2-40B4-BE49-F238E27FC236}">
                      <a16:creationId xmlns:a16="http://schemas.microsoft.com/office/drawing/2014/main" id="{81133BD8-591C-F872-6C21-2238C9BB5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1" name="Freeform 1771">
                  <a:extLst>
                    <a:ext uri="{FF2B5EF4-FFF2-40B4-BE49-F238E27FC236}">
                      <a16:creationId xmlns:a16="http://schemas.microsoft.com/office/drawing/2014/main" id="{D3C126DA-689B-E849-002D-44A42C922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2" name="Freeform 1772">
                  <a:extLst>
                    <a:ext uri="{FF2B5EF4-FFF2-40B4-BE49-F238E27FC236}">
                      <a16:creationId xmlns:a16="http://schemas.microsoft.com/office/drawing/2014/main" id="{49D2C8B4-767D-7096-E235-0788F24D7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3" name="Freeform 1773">
                  <a:extLst>
                    <a:ext uri="{FF2B5EF4-FFF2-40B4-BE49-F238E27FC236}">
                      <a16:creationId xmlns:a16="http://schemas.microsoft.com/office/drawing/2014/main" id="{A37CA74E-C565-3EAF-1692-9DBE02D9F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4" name="Freeform 1774">
                  <a:extLst>
                    <a:ext uri="{FF2B5EF4-FFF2-40B4-BE49-F238E27FC236}">
                      <a16:creationId xmlns:a16="http://schemas.microsoft.com/office/drawing/2014/main" id="{02EC62AD-1E8C-F2A6-A3F2-FCC2836F6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5" name="Freeform 1775">
                  <a:extLst>
                    <a:ext uri="{FF2B5EF4-FFF2-40B4-BE49-F238E27FC236}">
                      <a16:creationId xmlns:a16="http://schemas.microsoft.com/office/drawing/2014/main" id="{0D75D9A5-B565-3529-53E9-18762F7573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" name="Freeform 1776">
                  <a:extLst>
                    <a:ext uri="{FF2B5EF4-FFF2-40B4-BE49-F238E27FC236}">
                      <a16:creationId xmlns:a16="http://schemas.microsoft.com/office/drawing/2014/main" id="{02275170-3CCA-FB81-8DE2-F98B8F36B2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7" name="Freeform 1777">
                  <a:extLst>
                    <a:ext uri="{FF2B5EF4-FFF2-40B4-BE49-F238E27FC236}">
                      <a16:creationId xmlns:a16="http://schemas.microsoft.com/office/drawing/2014/main" id="{968B1890-43E5-215F-6CB0-EDD4D49C7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" name="Freeform 1778">
                  <a:extLst>
                    <a:ext uri="{FF2B5EF4-FFF2-40B4-BE49-F238E27FC236}">
                      <a16:creationId xmlns:a16="http://schemas.microsoft.com/office/drawing/2014/main" id="{F4E6DA77-EC61-F224-7971-980D4CA938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9" name="Freeform 1779">
                  <a:extLst>
                    <a:ext uri="{FF2B5EF4-FFF2-40B4-BE49-F238E27FC236}">
                      <a16:creationId xmlns:a16="http://schemas.microsoft.com/office/drawing/2014/main" id="{97EDEE77-8250-A598-E98F-DFF4B0C2D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0" name="Freeform 1780">
                  <a:extLst>
                    <a:ext uri="{FF2B5EF4-FFF2-40B4-BE49-F238E27FC236}">
                      <a16:creationId xmlns:a16="http://schemas.microsoft.com/office/drawing/2014/main" id="{03C2D1E6-CE0F-DB68-98B7-035F0FEDF2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1" name="Freeform 1781">
                  <a:extLst>
                    <a:ext uri="{FF2B5EF4-FFF2-40B4-BE49-F238E27FC236}">
                      <a16:creationId xmlns:a16="http://schemas.microsoft.com/office/drawing/2014/main" id="{AF20624C-D87C-0359-FCA7-3C56612A7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2" name="Freeform 1782">
                  <a:extLst>
                    <a:ext uri="{FF2B5EF4-FFF2-40B4-BE49-F238E27FC236}">
                      <a16:creationId xmlns:a16="http://schemas.microsoft.com/office/drawing/2014/main" id="{299DBAF7-68B3-F887-496C-B497BB4482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3" name="Freeform 1783">
                  <a:extLst>
                    <a:ext uri="{FF2B5EF4-FFF2-40B4-BE49-F238E27FC236}">
                      <a16:creationId xmlns:a16="http://schemas.microsoft.com/office/drawing/2014/main" id="{9AFE4943-CE66-4118-4A33-77191E6F4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4" name="Freeform 1784">
                  <a:extLst>
                    <a:ext uri="{FF2B5EF4-FFF2-40B4-BE49-F238E27FC236}">
                      <a16:creationId xmlns:a16="http://schemas.microsoft.com/office/drawing/2014/main" id="{FE7AFBD3-2B84-D3EF-79B9-7BB41AC547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5" name="Freeform 1785">
                  <a:extLst>
                    <a:ext uri="{FF2B5EF4-FFF2-40B4-BE49-F238E27FC236}">
                      <a16:creationId xmlns:a16="http://schemas.microsoft.com/office/drawing/2014/main" id="{89AE620D-A10D-BACA-BBAB-A8A47D1A8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6" name="Freeform 1786">
                  <a:extLst>
                    <a:ext uri="{FF2B5EF4-FFF2-40B4-BE49-F238E27FC236}">
                      <a16:creationId xmlns:a16="http://schemas.microsoft.com/office/drawing/2014/main" id="{75439B36-6DEA-FE45-4C9C-CF5FD0EC3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7" name="Freeform 1787">
                  <a:extLst>
                    <a:ext uri="{FF2B5EF4-FFF2-40B4-BE49-F238E27FC236}">
                      <a16:creationId xmlns:a16="http://schemas.microsoft.com/office/drawing/2014/main" id="{0049112F-514F-0D6F-067F-D91FE1F23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8" name="Freeform 1788">
                  <a:extLst>
                    <a:ext uri="{FF2B5EF4-FFF2-40B4-BE49-F238E27FC236}">
                      <a16:creationId xmlns:a16="http://schemas.microsoft.com/office/drawing/2014/main" id="{73D1B34C-0376-71FC-511C-931BD4CFD7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39" name="Freeform 1789">
                  <a:extLst>
                    <a:ext uri="{FF2B5EF4-FFF2-40B4-BE49-F238E27FC236}">
                      <a16:creationId xmlns:a16="http://schemas.microsoft.com/office/drawing/2014/main" id="{AB88A186-6E1B-1377-E01F-35269B4F2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0" name="Freeform 1790">
                  <a:extLst>
                    <a:ext uri="{FF2B5EF4-FFF2-40B4-BE49-F238E27FC236}">
                      <a16:creationId xmlns:a16="http://schemas.microsoft.com/office/drawing/2014/main" id="{83E638EA-F1D3-C593-AF0E-1569A4E62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1" name="Freeform 1791">
                  <a:extLst>
                    <a:ext uri="{FF2B5EF4-FFF2-40B4-BE49-F238E27FC236}">
                      <a16:creationId xmlns:a16="http://schemas.microsoft.com/office/drawing/2014/main" id="{EDF291A8-79C7-6D97-B581-4D6F961DF9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2" name="Freeform 1792">
                  <a:extLst>
                    <a:ext uri="{FF2B5EF4-FFF2-40B4-BE49-F238E27FC236}">
                      <a16:creationId xmlns:a16="http://schemas.microsoft.com/office/drawing/2014/main" id="{7D784031-A726-3B1C-11F2-0B60AADA37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3" name="Freeform 1793">
                  <a:extLst>
                    <a:ext uri="{FF2B5EF4-FFF2-40B4-BE49-F238E27FC236}">
                      <a16:creationId xmlns:a16="http://schemas.microsoft.com/office/drawing/2014/main" id="{69383B2A-6F5D-3B01-5313-7DA40A2E86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4" name="Freeform 1794">
                  <a:extLst>
                    <a:ext uri="{FF2B5EF4-FFF2-40B4-BE49-F238E27FC236}">
                      <a16:creationId xmlns:a16="http://schemas.microsoft.com/office/drawing/2014/main" id="{EA61128F-704E-90B4-1146-FA8B7C6F4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5" name="Freeform 1795">
                  <a:extLst>
                    <a:ext uri="{FF2B5EF4-FFF2-40B4-BE49-F238E27FC236}">
                      <a16:creationId xmlns:a16="http://schemas.microsoft.com/office/drawing/2014/main" id="{A23D42AD-84D9-7B51-19FC-2A9D5F6E7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6" name="Freeform 1796">
                  <a:extLst>
                    <a:ext uri="{FF2B5EF4-FFF2-40B4-BE49-F238E27FC236}">
                      <a16:creationId xmlns:a16="http://schemas.microsoft.com/office/drawing/2014/main" id="{E333453D-9EFA-4F2B-5E94-0414748F23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7" name="Freeform 1797">
                  <a:extLst>
                    <a:ext uri="{FF2B5EF4-FFF2-40B4-BE49-F238E27FC236}">
                      <a16:creationId xmlns:a16="http://schemas.microsoft.com/office/drawing/2014/main" id="{9A11994E-4628-C88B-0138-424CD6219A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8" name="Freeform 1798">
                  <a:extLst>
                    <a:ext uri="{FF2B5EF4-FFF2-40B4-BE49-F238E27FC236}">
                      <a16:creationId xmlns:a16="http://schemas.microsoft.com/office/drawing/2014/main" id="{D8BCB6A9-8B11-9160-002B-974BE741E2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49" name="Freeform 1799">
                  <a:extLst>
                    <a:ext uri="{FF2B5EF4-FFF2-40B4-BE49-F238E27FC236}">
                      <a16:creationId xmlns:a16="http://schemas.microsoft.com/office/drawing/2014/main" id="{810AD10E-C10A-DABB-3E3E-63C571FE25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0" name="Freeform 1800">
                  <a:extLst>
                    <a:ext uri="{FF2B5EF4-FFF2-40B4-BE49-F238E27FC236}">
                      <a16:creationId xmlns:a16="http://schemas.microsoft.com/office/drawing/2014/main" id="{BA4AEFC8-3217-B89C-2FA3-537F99639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1" name="Freeform 1801">
                  <a:extLst>
                    <a:ext uri="{FF2B5EF4-FFF2-40B4-BE49-F238E27FC236}">
                      <a16:creationId xmlns:a16="http://schemas.microsoft.com/office/drawing/2014/main" id="{B338949A-CA92-9ACD-40E9-F4E26806F5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2" name="Freeform 1802">
                  <a:extLst>
                    <a:ext uri="{FF2B5EF4-FFF2-40B4-BE49-F238E27FC236}">
                      <a16:creationId xmlns:a16="http://schemas.microsoft.com/office/drawing/2014/main" id="{2380C750-7FAA-D091-51E9-F1F84231B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3" name="Freeform 1803">
                  <a:extLst>
                    <a:ext uri="{FF2B5EF4-FFF2-40B4-BE49-F238E27FC236}">
                      <a16:creationId xmlns:a16="http://schemas.microsoft.com/office/drawing/2014/main" id="{DB5AA3D1-4E9F-2B3C-9957-FACC4679B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4" name="Freeform 1804">
                  <a:extLst>
                    <a:ext uri="{FF2B5EF4-FFF2-40B4-BE49-F238E27FC236}">
                      <a16:creationId xmlns:a16="http://schemas.microsoft.com/office/drawing/2014/main" id="{1EDD4106-8359-DC60-0E15-4D0A6826B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5" name="Freeform 1805">
                  <a:extLst>
                    <a:ext uri="{FF2B5EF4-FFF2-40B4-BE49-F238E27FC236}">
                      <a16:creationId xmlns:a16="http://schemas.microsoft.com/office/drawing/2014/main" id="{A04DA11E-A013-EDD7-80BC-446B2A73D9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56" name="Freeform 1806">
                  <a:extLst>
                    <a:ext uri="{FF2B5EF4-FFF2-40B4-BE49-F238E27FC236}">
                      <a16:creationId xmlns:a16="http://schemas.microsoft.com/office/drawing/2014/main" id="{5F0D6207-CF81-1017-F4C6-93BAFCEF9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6425" name="Freeform 1807" descr="Wide upward diagonal">
              <a:extLst>
                <a:ext uri="{FF2B5EF4-FFF2-40B4-BE49-F238E27FC236}">
                  <a16:creationId xmlns:a16="http://schemas.microsoft.com/office/drawing/2014/main" id="{F07A6E55-A290-9C0A-04E7-25BAA61A2BF2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29" y="904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426" name="Group 1808">
              <a:extLst>
                <a:ext uri="{FF2B5EF4-FFF2-40B4-BE49-F238E27FC236}">
                  <a16:creationId xmlns:a16="http://schemas.microsoft.com/office/drawing/2014/main" id="{8648F342-2FAA-5F6A-E5E1-2285A3CBD59B}"/>
                </a:ext>
              </a:extLst>
            </p:cNvPr>
            <p:cNvGrpSpPr>
              <a:grpSpLocks/>
            </p:cNvGrpSpPr>
            <p:nvPr/>
          </p:nvGrpSpPr>
          <p:grpSpPr bwMode="auto">
            <a:xfrm rot="20799743" flipH="1">
              <a:off x="825" y="1599"/>
              <a:ext cx="1702" cy="1551"/>
              <a:chOff x="432" y="192"/>
              <a:chExt cx="4176" cy="3955"/>
            </a:xfrm>
          </p:grpSpPr>
          <p:sp>
            <p:nvSpPr>
              <p:cNvPr id="26555" name="Freeform 1809">
                <a:extLst>
                  <a:ext uri="{FF2B5EF4-FFF2-40B4-BE49-F238E27FC236}">
                    <a16:creationId xmlns:a16="http://schemas.microsoft.com/office/drawing/2014/main" id="{139015C8-231E-111A-EA5C-9AB7DC7CB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6" name="Freeform 1810">
                <a:extLst>
                  <a:ext uri="{FF2B5EF4-FFF2-40B4-BE49-F238E27FC236}">
                    <a16:creationId xmlns:a16="http://schemas.microsoft.com/office/drawing/2014/main" id="{663B3F7E-D757-028C-400F-EA72C873D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7" name="Freeform 1811">
                <a:extLst>
                  <a:ext uri="{FF2B5EF4-FFF2-40B4-BE49-F238E27FC236}">
                    <a16:creationId xmlns:a16="http://schemas.microsoft.com/office/drawing/2014/main" id="{924FCE8B-FCE0-832F-9C58-4FED4F661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8" name="Freeform 1812">
                <a:extLst>
                  <a:ext uri="{FF2B5EF4-FFF2-40B4-BE49-F238E27FC236}">
                    <a16:creationId xmlns:a16="http://schemas.microsoft.com/office/drawing/2014/main" id="{D2401E3B-E445-C9E8-BB69-5FCEDA29C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59" name="Freeform 1813">
                <a:extLst>
                  <a:ext uri="{FF2B5EF4-FFF2-40B4-BE49-F238E27FC236}">
                    <a16:creationId xmlns:a16="http://schemas.microsoft.com/office/drawing/2014/main" id="{77741819-5A45-A6CD-6CF9-D0EB2D06E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0" name="Freeform 1814">
                <a:extLst>
                  <a:ext uri="{FF2B5EF4-FFF2-40B4-BE49-F238E27FC236}">
                    <a16:creationId xmlns:a16="http://schemas.microsoft.com/office/drawing/2014/main" id="{96813A7F-20CD-516A-61A7-B320BDAA3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1" name="Freeform 1815">
                <a:extLst>
                  <a:ext uri="{FF2B5EF4-FFF2-40B4-BE49-F238E27FC236}">
                    <a16:creationId xmlns:a16="http://schemas.microsoft.com/office/drawing/2014/main" id="{FD1D68D9-F1DB-1CC4-09D4-FD73AAE8DD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2" name="Freeform 1816">
                <a:extLst>
                  <a:ext uri="{FF2B5EF4-FFF2-40B4-BE49-F238E27FC236}">
                    <a16:creationId xmlns:a16="http://schemas.microsoft.com/office/drawing/2014/main" id="{580CE553-F4B3-01E1-6E3C-6BDB88D7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3" name="Freeform 1817">
                <a:extLst>
                  <a:ext uri="{FF2B5EF4-FFF2-40B4-BE49-F238E27FC236}">
                    <a16:creationId xmlns:a16="http://schemas.microsoft.com/office/drawing/2014/main" id="{859E5AA1-C61A-003C-325E-C810A82E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4" name="Freeform 1818">
                <a:extLst>
                  <a:ext uri="{FF2B5EF4-FFF2-40B4-BE49-F238E27FC236}">
                    <a16:creationId xmlns:a16="http://schemas.microsoft.com/office/drawing/2014/main" id="{A986590E-EE56-1579-A919-43C3DF597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5" name="Freeform 1819">
                <a:extLst>
                  <a:ext uri="{FF2B5EF4-FFF2-40B4-BE49-F238E27FC236}">
                    <a16:creationId xmlns:a16="http://schemas.microsoft.com/office/drawing/2014/main" id="{2B81CBEF-F218-3132-834B-7BA4ADCEF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6" name="Freeform 1820">
                <a:extLst>
                  <a:ext uri="{FF2B5EF4-FFF2-40B4-BE49-F238E27FC236}">
                    <a16:creationId xmlns:a16="http://schemas.microsoft.com/office/drawing/2014/main" id="{232C7233-DDFC-5616-7494-EA92967FC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7" name="Freeform 1821">
                <a:extLst>
                  <a:ext uri="{FF2B5EF4-FFF2-40B4-BE49-F238E27FC236}">
                    <a16:creationId xmlns:a16="http://schemas.microsoft.com/office/drawing/2014/main" id="{647AA503-288B-D95F-2D54-46DE854F6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8" name="Freeform 1822">
                <a:extLst>
                  <a:ext uri="{FF2B5EF4-FFF2-40B4-BE49-F238E27FC236}">
                    <a16:creationId xmlns:a16="http://schemas.microsoft.com/office/drawing/2014/main" id="{E269A270-4371-CE2C-1096-F07EAA9FFF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69" name="Freeform 1823">
                <a:extLst>
                  <a:ext uri="{FF2B5EF4-FFF2-40B4-BE49-F238E27FC236}">
                    <a16:creationId xmlns:a16="http://schemas.microsoft.com/office/drawing/2014/main" id="{D6812B41-CE3C-8F0E-9F2A-45EEBAD5F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0" name="Freeform 1824">
                <a:extLst>
                  <a:ext uri="{FF2B5EF4-FFF2-40B4-BE49-F238E27FC236}">
                    <a16:creationId xmlns:a16="http://schemas.microsoft.com/office/drawing/2014/main" id="{DF689EA0-7479-2A19-20CA-E5DD971CEE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1" name="Freeform 1825">
                <a:extLst>
                  <a:ext uri="{FF2B5EF4-FFF2-40B4-BE49-F238E27FC236}">
                    <a16:creationId xmlns:a16="http://schemas.microsoft.com/office/drawing/2014/main" id="{FA71FC5F-6D4E-B25A-B624-8ED6FAB83D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2" name="Freeform 1826">
                <a:extLst>
                  <a:ext uri="{FF2B5EF4-FFF2-40B4-BE49-F238E27FC236}">
                    <a16:creationId xmlns:a16="http://schemas.microsoft.com/office/drawing/2014/main" id="{6360BACB-1A6A-163C-BA67-A3D8F1A11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573" name="Group 1827">
                <a:extLst>
                  <a:ext uri="{FF2B5EF4-FFF2-40B4-BE49-F238E27FC236}">
                    <a16:creationId xmlns:a16="http://schemas.microsoft.com/office/drawing/2014/main" id="{F26E88D2-3BF0-2FCC-37D0-D38839F6E1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6583" name="Freeform 1828">
                  <a:extLst>
                    <a:ext uri="{FF2B5EF4-FFF2-40B4-BE49-F238E27FC236}">
                      <a16:creationId xmlns:a16="http://schemas.microsoft.com/office/drawing/2014/main" id="{51110ECC-77FE-0288-CF56-EC0425E440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6584" name="Group 1829">
                  <a:extLst>
                    <a:ext uri="{FF2B5EF4-FFF2-40B4-BE49-F238E27FC236}">
                      <a16:creationId xmlns:a16="http://schemas.microsoft.com/office/drawing/2014/main" id="{792DB700-A09D-5762-3B10-14014BE5FD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6596" name="Freeform 1830">
                    <a:extLst>
                      <a:ext uri="{FF2B5EF4-FFF2-40B4-BE49-F238E27FC236}">
                        <a16:creationId xmlns:a16="http://schemas.microsoft.com/office/drawing/2014/main" id="{5E2C6BBD-28EE-3998-B632-439F9596AB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7" name="Freeform 1831">
                    <a:extLst>
                      <a:ext uri="{FF2B5EF4-FFF2-40B4-BE49-F238E27FC236}">
                        <a16:creationId xmlns:a16="http://schemas.microsoft.com/office/drawing/2014/main" id="{25273F80-2369-A991-A9ED-6C77A75AB9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8" name="Line 1832">
                    <a:extLst>
                      <a:ext uri="{FF2B5EF4-FFF2-40B4-BE49-F238E27FC236}">
                        <a16:creationId xmlns:a16="http://schemas.microsoft.com/office/drawing/2014/main" id="{B71F74B1-02A7-6EEE-B12D-516C5EE9522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9" name="Line 1833">
                    <a:extLst>
                      <a:ext uri="{FF2B5EF4-FFF2-40B4-BE49-F238E27FC236}">
                        <a16:creationId xmlns:a16="http://schemas.microsoft.com/office/drawing/2014/main" id="{9865397C-EA5E-653D-1877-1F6931BEF45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00" name="Line 1834">
                    <a:extLst>
                      <a:ext uri="{FF2B5EF4-FFF2-40B4-BE49-F238E27FC236}">
                        <a16:creationId xmlns:a16="http://schemas.microsoft.com/office/drawing/2014/main" id="{8D2EFB33-D62C-F7D9-C8BB-BD4C6E076B1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01" name="Line 1835">
                    <a:extLst>
                      <a:ext uri="{FF2B5EF4-FFF2-40B4-BE49-F238E27FC236}">
                        <a16:creationId xmlns:a16="http://schemas.microsoft.com/office/drawing/2014/main" id="{EAA02162-89DF-5C7F-29A3-F7FD75C013D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602" name="Oval 1836">
                    <a:extLst>
                      <a:ext uri="{FF2B5EF4-FFF2-40B4-BE49-F238E27FC236}">
                        <a16:creationId xmlns:a16="http://schemas.microsoft.com/office/drawing/2014/main" id="{C5DA42E9-4A94-BD2A-3452-31575263461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3" name="Oval 1837">
                    <a:extLst>
                      <a:ext uri="{FF2B5EF4-FFF2-40B4-BE49-F238E27FC236}">
                        <a16:creationId xmlns:a16="http://schemas.microsoft.com/office/drawing/2014/main" id="{49F7FCED-79AA-42EB-27D1-2CBBB3BA019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4" name="Oval 1838">
                    <a:extLst>
                      <a:ext uri="{FF2B5EF4-FFF2-40B4-BE49-F238E27FC236}">
                        <a16:creationId xmlns:a16="http://schemas.microsoft.com/office/drawing/2014/main" id="{F0140A36-CD00-76B1-6D73-B0823E94A19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5" name="Oval 1839">
                    <a:extLst>
                      <a:ext uri="{FF2B5EF4-FFF2-40B4-BE49-F238E27FC236}">
                        <a16:creationId xmlns:a16="http://schemas.microsoft.com/office/drawing/2014/main" id="{FE7C255C-FE7D-3560-40CF-323AEAECBC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6" name="Oval 1840">
                    <a:extLst>
                      <a:ext uri="{FF2B5EF4-FFF2-40B4-BE49-F238E27FC236}">
                        <a16:creationId xmlns:a16="http://schemas.microsoft.com/office/drawing/2014/main" id="{23C0B557-8B2E-B230-4CD0-6E4D3EA78A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7" name="Oval 1841">
                    <a:extLst>
                      <a:ext uri="{FF2B5EF4-FFF2-40B4-BE49-F238E27FC236}">
                        <a16:creationId xmlns:a16="http://schemas.microsoft.com/office/drawing/2014/main" id="{0971D7F4-EFC6-50A0-6249-9C44B18FDF8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8" name="Oval 1842">
                    <a:extLst>
                      <a:ext uri="{FF2B5EF4-FFF2-40B4-BE49-F238E27FC236}">
                        <a16:creationId xmlns:a16="http://schemas.microsoft.com/office/drawing/2014/main" id="{2E9F7806-9E0A-5257-56B1-8A8148F03FD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09" name="Oval 1843">
                    <a:extLst>
                      <a:ext uri="{FF2B5EF4-FFF2-40B4-BE49-F238E27FC236}">
                        <a16:creationId xmlns:a16="http://schemas.microsoft.com/office/drawing/2014/main" id="{7914F99A-1FB5-D657-825A-ABDBDA1157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10" name="Oval 1844">
                    <a:extLst>
                      <a:ext uri="{FF2B5EF4-FFF2-40B4-BE49-F238E27FC236}">
                        <a16:creationId xmlns:a16="http://schemas.microsoft.com/office/drawing/2014/main" id="{C2B160B5-EFDE-DD89-8A35-D81087998F2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611" name="Freeform 1845">
                    <a:extLst>
                      <a:ext uri="{FF2B5EF4-FFF2-40B4-BE49-F238E27FC236}">
                        <a16:creationId xmlns:a16="http://schemas.microsoft.com/office/drawing/2014/main" id="{E98855C3-0020-2875-1163-08033DE3F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585" name="Group 1846">
                  <a:extLst>
                    <a:ext uri="{FF2B5EF4-FFF2-40B4-BE49-F238E27FC236}">
                      <a16:creationId xmlns:a16="http://schemas.microsoft.com/office/drawing/2014/main" id="{A741BCBD-996E-3DBC-3FC9-DC08B95055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6586" name="Freeform 1847">
                    <a:extLst>
                      <a:ext uri="{FF2B5EF4-FFF2-40B4-BE49-F238E27FC236}">
                        <a16:creationId xmlns:a16="http://schemas.microsoft.com/office/drawing/2014/main" id="{5CA3C604-DEE3-C938-0935-896BFEED8D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87" name="Freeform 1848">
                    <a:extLst>
                      <a:ext uri="{FF2B5EF4-FFF2-40B4-BE49-F238E27FC236}">
                        <a16:creationId xmlns:a16="http://schemas.microsoft.com/office/drawing/2014/main" id="{97D3CF3C-460E-ECDB-4052-443926F3C4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88" name="Freeform 1849">
                    <a:extLst>
                      <a:ext uri="{FF2B5EF4-FFF2-40B4-BE49-F238E27FC236}">
                        <a16:creationId xmlns:a16="http://schemas.microsoft.com/office/drawing/2014/main" id="{A0550521-7D14-A922-58E5-766D45011A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89" name="Freeform 1850">
                    <a:extLst>
                      <a:ext uri="{FF2B5EF4-FFF2-40B4-BE49-F238E27FC236}">
                        <a16:creationId xmlns:a16="http://schemas.microsoft.com/office/drawing/2014/main" id="{208DA808-5FB0-BD98-1E74-123604B8FD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0" name="Freeform 1851">
                    <a:extLst>
                      <a:ext uri="{FF2B5EF4-FFF2-40B4-BE49-F238E27FC236}">
                        <a16:creationId xmlns:a16="http://schemas.microsoft.com/office/drawing/2014/main" id="{38CA8940-03A8-29EB-C27A-A1E7DDB9D29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1" name="Freeform 1852">
                    <a:extLst>
                      <a:ext uri="{FF2B5EF4-FFF2-40B4-BE49-F238E27FC236}">
                        <a16:creationId xmlns:a16="http://schemas.microsoft.com/office/drawing/2014/main" id="{64A6D7C7-35AE-F595-8F08-5B0E65CDE1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2" name="Freeform 1853">
                    <a:extLst>
                      <a:ext uri="{FF2B5EF4-FFF2-40B4-BE49-F238E27FC236}">
                        <a16:creationId xmlns:a16="http://schemas.microsoft.com/office/drawing/2014/main" id="{19B20A8C-D605-98EE-93F7-BE2F553574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3" name="Freeform 1854">
                    <a:extLst>
                      <a:ext uri="{FF2B5EF4-FFF2-40B4-BE49-F238E27FC236}">
                        <a16:creationId xmlns:a16="http://schemas.microsoft.com/office/drawing/2014/main" id="{BAB2840A-2626-7DC5-9966-5E036643CA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4" name="Freeform 1855">
                    <a:extLst>
                      <a:ext uri="{FF2B5EF4-FFF2-40B4-BE49-F238E27FC236}">
                        <a16:creationId xmlns:a16="http://schemas.microsoft.com/office/drawing/2014/main" id="{5BD8CA96-9B77-5EF6-818B-9D71B8305A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95" name="Freeform 1856">
                    <a:extLst>
                      <a:ext uri="{FF2B5EF4-FFF2-40B4-BE49-F238E27FC236}">
                        <a16:creationId xmlns:a16="http://schemas.microsoft.com/office/drawing/2014/main" id="{654A96B1-F597-BD5E-7832-788E315C99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6574" name="Freeform 1857">
                <a:extLst>
                  <a:ext uri="{FF2B5EF4-FFF2-40B4-BE49-F238E27FC236}">
                    <a16:creationId xmlns:a16="http://schemas.microsoft.com/office/drawing/2014/main" id="{634D5FB5-94BB-C372-CB27-BA4FB9651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5" name="Freeform 1858">
                <a:extLst>
                  <a:ext uri="{FF2B5EF4-FFF2-40B4-BE49-F238E27FC236}">
                    <a16:creationId xmlns:a16="http://schemas.microsoft.com/office/drawing/2014/main" id="{A64D227B-8F08-0E5F-2AD4-1C3DA681B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6" name="Freeform 1859">
                <a:extLst>
                  <a:ext uri="{FF2B5EF4-FFF2-40B4-BE49-F238E27FC236}">
                    <a16:creationId xmlns:a16="http://schemas.microsoft.com/office/drawing/2014/main" id="{353928D4-81EA-6663-F727-F3AFD58E19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7" name="Freeform 1860">
                <a:extLst>
                  <a:ext uri="{FF2B5EF4-FFF2-40B4-BE49-F238E27FC236}">
                    <a16:creationId xmlns:a16="http://schemas.microsoft.com/office/drawing/2014/main" id="{A37F43AA-5ED5-3D92-7974-103D6BEF4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8" name="Freeform 1861">
                <a:extLst>
                  <a:ext uri="{FF2B5EF4-FFF2-40B4-BE49-F238E27FC236}">
                    <a16:creationId xmlns:a16="http://schemas.microsoft.com/office/drawing/2014/main" id="{22911C43-4F57-6DF1-9C53-026FCB4F5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79" name="Freeform 1862">
                <a:extLst>
                  <a:ext uri="{FF2B5EF4-FFF2-40B4-BE49-F238E27FC236}">
                    <a16:creationId xmlns:a16="http://schemas.microsoft.com/office/drawing/2014/main" id="{6E2247CC-5807-B75C-79E9-42D453B24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0" name="Freeform 1863">
                <a:extLst>
                  <a:ext uri="{FF2B5EF4-FFF2-40B4-BE49-F238E27FC236}">
                    <a16:creationId xmlns:a16="http://schemas.microsoft.com/office/drawing/2014/main" id="{F2822B90-EB54-D2BB-1816-CEE5A2B15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1" name="Freeform 1864">
                <a:extLst>
                  <a:ext uri="{FF2B5EF4-FFF2-40B4-BE49-F238E27FC236}">
                    <a16:creationId xmlns:a16="http://schemas.microsoft.com/office/drawing/2014/main" id="{D4320E3F-6864-A863-73F8-F5618258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82" name="Freeform 1865">
                <a:extLst>
                  <a:ext uri="{FF2B5EF4-FFF2-40B4-BE49-F238E27FC236}">
                    <a16:creationId xmlns:a16="http://schemas.microsoft.com/office/drawing/2014/main" id="{B00B20F0-07B1-FAC6-4DDA-1EF4DDDD4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427" name="Freeform 1866">
              <a:extLst>
                <a:ext uri="{FF2B5EF4-FFF2-40B4-BE49-F238E27FC236}">
                  <a16:creationId xmlns:a16="http://schemas.microsoft.com/office/drawing/2014/main" id="{B882A8ED-D7E7-C469-7D58-3744FD986CE6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672" y="1144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Freeform 1867">
              <a:extLst>
                <a:ext uri="{FF2B5EF4-FFF2-40B4-BE49-F238E27FC236}">
                  <a16:creationId xmlns:a16="http://schemas.microsoft.com/office/drawing/2014/main" id="{451A3259-4C99-B5D0-CCA2-1BD87CF6814D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74" y="1188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9" name="Freeform 1868">
              <a:extLst>
                <a:ext uri="{FF2B5EF4-FFF2-40B4-BE49-F238E27FC236}">
                  <a16:creationId xmlns:a16="http://schemas.microsoft.com/office/drawing/2014/main" id="{8E81AFB3-86F5-D7A0-E79F-B19C26184B3C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574" y="903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Oval 1869">
              <a:extLst>
                <a:ext uri="{FF2B5EF4-FFF2-40B4-BE49-F238E27FC236}">
                  <a16:creationId xmlns:a16="http://schemas.microsoft.com/office/drawing/2014/main" id="{3A56DB8B-C6B5-3D69-25BC-1853BA8FAB9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22" y="1178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431" name="Oval 1870">
              <a:extLst>
                <a:ext uri="{FF2B5EF4-FFF2-40B4-BE49-F238E27FC236}">
                  <a16:creationId xmlns:a16="http://schemas.microsoft.com/office/drawing/2014/main" id="{1F1FA227-139B-4876-FB26-35683A4CE4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43" y="1515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432" name="Oval 1871">
              <a:extLst>
                <a:ext uri="{FF2B5EF4-FFF2-40B4-BE49-F238E27FC236}">
                  <a16:creationId xmlns:a16="http://schemas.microsoft.com/office/drawing/2014/main" id="{14EBCC09-B14F-AA71-6A04-90EA73A6401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761" y="1670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433" name="Oval 1872">
              <a:extLst>
                <a:ext uri="{FF2B5EF4-FFF2-40B4-BE49-F238E27FC236}">
                  <a16:creationId xmlns:a16="http://schemas.microsoft.com/office/drawing/2014/main" id="{878FD6C9-02BA-BDCA-8139-03D4FA4A10C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61" y="1354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6434" name="Group 1873">
              <a:extLst>
                <a:ext uri="{FF2B5EF4-FFF2-40B4-BE49-F238E27FC236}">
                  <a16:creationId xmlns:a16="http://schemas.microsoft.com/office/drawing/2014/main" id="{E65534A4-4F71-F872-F5BC-4027129651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056"/>
              <a:ext cx="391" cy="1008"/>
              <a:chOff x="440" y="813"/>
              <a:chExt cx="391" cy="1008"/>
            </a:xfrm>
          </p:grpSpPr>
          <p:grpSp>
            <p:nvGrpSpPr>
              <p:cNvPr id="26530" name="Group 1874">
                <a:extLst>
                  <a:ext uri="{FF2B5EF4-FFF2-40B4-BE49-F238E27FC236}">
                    <a16:creationId xmlns:a16="http://schemas.microsoft.com/office/drawing/2014/main" id="{CDC25099-38F4-9997-A3F3-0638D37FA1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26532" name="Freeform 1875">
                  <a:extLst>
                    <a:ext uri="{FF2B5EF4-FFF2-40B4-BE49-F238E27FC236}">
                      <a16:creationId xmlns:a16="http://schemas.microsoft.com/office/drawing/2014/main" id="{7CAA74BF-5C44-464B-28F0-6AD2FDBE33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3" name="Freeform 1876">
                  <a:extLst>
                    <a:ext uri="{FF2B5EF4-FFF2-40B4-BE49-F238E27FC236}">
                      <a16:creationId xmlns:a16="http://schemas.microsoft.com/office/drawing/2014/main" id="{EEA2E0E9-7A75-84B0-99A7-2FF865CA7C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4" name="Freeform 1877">
                  <a:extLst>
                    <a:ext uri="{FF2B5EF4-FFF2-40B4-BE49-F238E27FC236}">
                      <a16:creationId xmlns:a16="http://schemas.microsoft.com/office/drawing/2014/main" id="{218FBB2D-72E8-8BD8-73CA-4B2C02A5B6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" name="Freeform 1878">
                  <a:extLst>
                    <a:ext uri="{FF2B5EF4-FFF2-40B4-BE49-F238E27FC236}">
                      <a16:creationId xmlns:a16="http://schemas.microsoft.com/office/drawing/2014/main" id="{29261BEF-B8E9-496F-4770-77BD39C5D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6" name="Freeform 1879">
                  <a:extLst>
                    <a:ext uri="{FF2B5EF4-FFF2-40B4-BE49-F238E27FC236}">
                      <a16:creationId xmlns:a16="http://schemas.microsoft.com/office/drawing/2014/main" id="{EF336091-B176-901E-6300-17681BD41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7" name="Freeform 1880">
                  <a:extLst>
                    <a:ext uri="{FF2B5EF4-FFF2-40B4-BE49-F238E27FC236}">
                      <a16:creationId xmlns:a16="http://schemas.microsoft.com/office/drawing/2014/main" id="{959D0EBF-586A-D5CB-01A5-2C55AF58A4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8" name="Freeform 1881">
                  <a:extLst>
                    <a:ext uri="{FF2B5EF4-FFF2-40B4-BE49-F238E27FC236}">
                      <a16:creationId xmlns:a16="http://schemas.microsoft.com/office/drawing/2014/main" id="{41F9320B-4676-1D14-7BDD-EB4E4B128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9" name="Freeform 1882">
                  <a:extLst>
                    <a:ext uri="{FF2B5EF4-FFF2-40B4-BE49-F238E27FC236}">
                      <a16:creationId xmlns:a16="http://schemas.microsoft.com/office/drawing/2014/main" id="{B9263470-B4D4-9364-2C6D-52D81C97B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0" name="Freeform 1883">
                  <a:extLst>
                    <a:ext uri="{FF2B5EF4-FFF2-40B4-BE49-F238E27FC236}">
                      <a16:creationId xmlns:a16="http://schemas.microsoft.com/office/drawing/2014/main" id="{EED3D129-A0EF-A282-4222-CEA2245990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1" name="Freeform 1884">
                  <a:extLst>
                    <a:ext uri="{FF2B5EF4-FFF2-40B4-BE49-F238E27FC236}">
                      <a16:creationId xmlns:a16="http://schemas.microsoft.com/office/drawing/2014/main" id="{52766792-7E6D-4817-3DD6-F65043A41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2" name="Freeform 1885">
                  <a:extLst>
                    <a:ext uri="{FF2B5EF4-FFF2-40B4-BE49-F238E27FC236}">
                      <a16:creationId xmlns:a16="http://schemas.microsoft.com/office/drawing/2014/main" id="{19E2F709-3008-6318-9856-E5C7908F3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3" name="Freeform 1886">
                  <a:extLst>
                    <a:ext uri="{FF2B5EF4-FFF2-40B4-BE49-F238E27FC236}">
                      <a16:creationId xmlns:a16="http://schemas.microsoft.com/office/drawing/2014/main" id="{B154EEFC-59C1-1B9F-D708-AE93B7BD7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4" name="Freeform 1887">
                  <a:extLst>
                    <a:ext uri="{FF2B5EF4-FFF2-40B4-BE49-F238E27FC236}">
                      <a16:creationId xmlns:a16="http://schemas.microsoft.com/office/drawing/2014/main" id="{08503BA6-1611-4FE1-CDC1-D812033ADE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5" name="Freeform 1888">
                  <a:extLst>
                    <a:ext uri="{FF2B5EF4-FFF2-40B4-BE49-F238E27FC236}">
                      <a16:creationId xmlns:a16="http://schemas.microsoft.com/office/drawing/2014/main" id="{F84B8D0F-4D03-5FBD-31E7-E002E45CA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6" name="Freeform 1889">
                  <a:extLst>
                    <a:ext uri="{FF2B5EF4-FFF2-40B4-BE49-F238E27FC236}">
                      <a16:creationId xmlns:a16="http://schemas.microsoft.com/office/drawing/2014/main" id="{6108B27E-E6B2-47D3-BD91-B27C9B4B2B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7" name="Freeform 1890">
                  <a:extLst>
                    <a:ext uri="{FF2B5EF4-FFF2-40B4-BE49-F238E27FC236}">
                      <a16:creationId xmlns:a16="http://schemas.microsoft.com/office/drawing/2014/main" id="{3936EDD2-4D0C-F3AC-0430-F0954CDE3D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8" name="Freeform 1891">
                  <a:extLst>
                    <a:ext uri="{FF2B5EF4-FFF2-40B4-BE49-F238E27FC236}">
                      <a16:creationId xmlns:a16="http://schemas.microsoft.com/office/drawing/2014/main" id="{60EF49F1-9303-A3DC-3004-2CEA236DB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49" name="Freeform 1892">
                  <a:extLst>
                    <a:ext uri="{FF2B5EF4-FFF2-40B4-BE49-F238E27FC236}">
                      <a16:creationId xmlns:a16="http://schemas.microsoft.com/office/drawing/2014/main" id="{1336FAA9-86C4-8245-438C-377AB153FF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50" name="Freeform 1893">
                  <a:extLst>
                    <a:ext uri="{FF2B5EF4-FFF2-40B4-BE49-F238E27FC236}">
                      <a16:creationId xmlns:a16="http://schemas.microsoft.com/office/drawing/2014/main" id="{366A2631-C684-BDE2-D62A-3CF0609986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51" name="Freeform 1894">
                  <a:extLst>
                    <a:ext uri="{FF2B5EF4-FFF2-40B4-BE49-F238E27FC236}">
                      <a16:creationId xmlns:a16="http://schemas.microsoft.com/office/drawing/2014/main" id="{A109B23B-5A20-ED9B-8E01-77A2CEA4C6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52" name="Freeform 1895">
                  <a:extLst>
                    <a:ext uri="{FF2B5EF4-FFF2-40B4-BE49-F238E27FC236}">
                      <a16:creationId xmlns:a16="http://schemas.microsoft.com/office/drawing/2014/main" id="{D3D9B237-817F-9046-292B-01355091F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53" name="Freeform 1896">
                  <a:extLst>
                    <a:ext uri="{FF2B5EF4-FFF2-40B4-BE49-F238E27FC236}">
                      <a16:creationId xmlns:a16="http://schemas.microsoft.com/office/drawing/2014/main" id="{A7AF225C-4002-E59A-800C-2A66EADD7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54" name="Freeform 1897">
                  <a:extLst>
                    <a:ext uri="{FF2B5EF4-FFF2-40B4-BE49-F238E27FC236}">
                      <a16:creationId xmlns:a16="http://schemas.microsoft.com/office/drawing/2014/main" id="{BD85ACEA-BB11-07B1-667D-3EFB37364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531" name="Freeform 1898" descr="Wide upward diagonal">
                <a:extLst>
                  <a:ext uri="{FF2B5EF4-FFF2-40B4-BE49-F238E27FC236}">
                    <a16:creationId xmlns:a16="http://schemas.microsoft.com/office/drawing/2014/main" id="{77894DAF-71BB-017A-F2B6-0CA161B58E38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435" name="Group 1899">
              <a:extLst>
                <a:ext uri="{FF2B5EF4-FFF2-40B4-BE49-F238E27FC236}">
                  <a16:creationId xmlns:a16="http://schemas.microsoft.com/office/drawing/2014/main" id="{39676525-C6CF-5EF5-9B6D-A963EE5E5DEE}"/>
                </a:ext>
              </a:extLst>
            </p:cNvPr>
            <p:cNvGrpSpPr>
              <a:grpSpLocks/>
            </p:cNvGrpSpPr>
            <p:nvPr/>
          </p:nvGrpSpPr>
          <p:grpSpPr bwMode="auto">
            <a:xfrm rot="20346042" flipH="1">
              <a:off x="1296" y="192"/>
              <a:ext cx="1070" cy="926"/>
              <a:chOff x="1104" y="1397"/>
              <a:chExt cx="1117" cy="1003"/>
            </a:xfrm>
          </p:grpSpPr>
          <p:sp>
            <p:nvSpPr>
              <p:cNvPr id="26436" name="Freeform 1900">
                <a:extLst>
                  <a:ext uri="{FF2B5EF4-FFF2-40B4-BE49-F238E27FC236}">
                    <a16:creationId xmlns:a16="http://schemas.microsoft.com/office/drawing/2014/main" id="{BF000671-F2DE-0978-963C-1DF21B276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7" name="Freeform 1901">
                <a:extLst>
                  <a:ext uri="{FF2B5EF4-FFF2-40B4-BE49-F238E27FC236}">
                    <a16:creationId xmlns:a16="http://schemas.microsoft.com/office/drawing/2014/main" id="{CD82B0E9-A2EA-7057-EBF4-111463C27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8" name="Freeform 1902">
                <a:extLst>
                  <a:ext uri="{FF2B5EF4-FFF2-40B4-BE49-F238E27FC236}">
                    <a16:creationId xmlns:a16="http://schemas.microsoft.com/office/drawing/2014/main" id="{A91A0156-C690-1450-36D1-8302145DF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39" name="Freeform 1903">
                <a:extLst>
                  <a:ext uri="{FF2B5EF4-FFF2-40B4-BE49-F238E27FC236}">
                    <a16:creationId xmlns:a16="http://schemas.microsoft.com/office/drawing/2014/main" id="{89E9B8F1-B7F2-2912-43A8-2DDB99197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0" name="Freeform 1904">
                <a:extLst>
                  <a:ext uri="{FF2B5EF4-FFF2-40B4-BE49-F238E27FC236}">
                    <a16:creationId xmlns:a16="http://schemas.microsoft.com/office/drawing/2014/main" id="{B7EED4F3-F84C-D252-6FE7-2E8CA69ED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1" name="Freeform 1905">
                <a:extLst>
                  <a:ext uri="{FF2B5EF4-FFF2-40B4-BE49-F238E27FC236}">
                    <a16:creationId xmlns:a16="http://schemas.microsoft.com/office/drawing/2014/main" id="{910A6223-9BFC-7A23-4B95-245C57C4B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2" name="Freeform 1906">
                <a:extLst>
                  <a:ext uri="{FF2B5EF4-FFF2-40B4-BE49-F238E27FC236}">
                    <a16:creationId xmlns:a16="http://schemas.microsoft.com/office/drawing/2014/main" id="{B42EC92C-C4EF-0EAD-F3E0-019F10DB5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3" name="Freeform 1907">
                <a:extLst>
                  <a:ext uri="{FF2B5EF4-FFF2-40B4-BE49-F238E27FC236}">
                    <a16:creationId xmlns:a16="http://schemas.microsoft.com/office/drawing/2014/main" id="{6D222A1B-F899-DBE9-E7C0-D2416447A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4" name="Freeform 1908">
                <a:extLst>
                  <a:ext uri="{FF2B5EF4-FFF2-40B4-BE49-F238E27FC236}">
                    <a16:creationId xmlns:a16="http://schemas.microsoft.com/office/drawing/2014/main" id="{B3F1E3C0-BA50-8D58-1EBF-BC74E14F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5" name="Freeform 1909">
                <a:extLst>
                  <a:ext uri="{FF2B5EF4-FFF2-40B4-BE49-F238E27FC236}">
                    <a16:creationId xmlns:a16="http://schemas.microsoft.com/office/drawing/2014/main" id="{C40E7552-6586-5037-1109-8CBC7B4B8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6" name="Freeform 1910">
                <a:extLst>
                  <a:ext uri="{FF2B5EF4-FFF2-40B4-BE49-F238E27FC236}">
                    <a16:creationId xmlns:a16="http://schemas.microsoft.com/office/drawing/2014/main" id="{33A66A25-D211-AF21-E750-01637587E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7" name="Freeform 1911">
                <a:extLst>
                  <a:ext uri="{FF2B5EF4-FFF2-40B4-BE49-F238E27FC236}">
                    <a16:creationId xmlns:a16="http://schemas.microsoft.com/office/drawing/2014/main" id="{568AA7BB-694E-89EF-EEA5-D02FF0954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48" name="Freeform 1912">
                <a:extLst>
                  <a:ext uri="{FF2B5EF4-FFF2-40B4-BE49-F238E27FC236}">
                    <a16:creationId xmlns:a16="http://schemas.microsoft.com/office/drawing/2014/main" id="{E57E0159-EC0E-FD24-3430-E96802A431E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05" name="Freeform 1913">
                <a:extLst>
                  <a:ext uri="{FF2B5EF4-FFF2-40B4-BE49-F238E27FC236}">
                    <a16:creationId xmlns:a16="http://schemas.microsoft.com/office/drawing/2014/main" id="{AEEC3791-ED58-211F-63A4-8AB31108A688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86" y="1588"/>
                <a:ext cx="21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450" name="Freeform 1914">
                <a:extLst>
                  <a:ext uri="{FF2B5EF4-FFF2-40B4-BE49-F238E27FC236}">
                    <a16:creationId xmlns:a16="http://schemas.microsoft.com/office/drawing/2014/main" id="{0F856319-FEEC-5A78-4011-1FEAD49BAB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1" name="Freeform 1915">
                <a:extLst>
                  <a:ext uri="{FF2B5EF4-FFF2-40B4-BE49-F238E27FC236}">
                    <a16:creationId xmlns:a16="http://schemas.microsoft.com/office/drawing/2014/main" id="{5A721B07-4CB1-7034-9F1A-31A34B419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2" name="Freeform 1916">
                <a:extLst>
                  <a:ext uri="{FF2B5EF4-FFF2-40B4-BE49-F238E27FC236}">
                    <a16:creationId xmlns:a16="http://schemas.microsoft.com/office/drawing/2014/main" id="{F3404A5B-B565-EED1-F38E-E52A7FC0C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3" name="Freeform 1917">
                <a:extLst>
                  <a:ext uri="{FF2B5EF4-FFF2-40B4-BE49-F238E27FC236}">
                    <a16:creationId xmlns:a16="http://schemas.microsoft.com/office/drawing/2014/main" id="{01940659-228C-D48C-AFF3-B3E45A67C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4" name="Freeform 1918">
                <a:extLst>
                  <a:ext uri="{FF2B5EF4-FFF2-40B4-BE49-F238E27FC236}">
                    <a16:creationId xmlns:a16="http://schemas.microsoft.com/office/drawing/2014/main" id="{3BC32737-B4CA-8B58-0CAD-5B59741F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5" name="Freeform 1919">
                <a:extLst>
                  <a:ext uri="{FF2B5EF4-FFF2-40B4-BE49-F238E27FC236}">
                    <a16:creationId xmlns:a16="http://schemas.microsoft.com/office/drawing/2014/main" id="{0D9F5C7F-CF27-8FE6-07CE-E7FF100B4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6" name="Freeform 1920">
                <a:extLst>
                  <a:ext uri="{FF2B5EF4-FFF2-40B4-BE49-F238E27FC236}">
                    <a16:creationId xmlns:a16="http://schemas.microsoft.com/office/drawing/2014/main" id="{EBBA993B-A059-41F5-0AA7-5FC820016C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7" name="Freeform 1921">
                <a:extLst>
                  <a:ext uri="{FF2B5EF4-FFF2-40B4-BE49-F238E27FC236}">
                    <a16:creationId xmlns:a16="http://schemas.microsoft.com/office/drawing/2014/main" id="{BB4FF6DA-6A30-6943-3DCE-D676C8F85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8" name="Freeform 1922">
                <a:extLst>
                  <a:ext uri="{FF2B5EF4-FFF2-40B4-BE49-F238E27FC236}">
                    <a16:creationId xmlns:a16="http://schemas.microsoft.com/office/drawing/2014/main" id="{DECA8F37-8726-4626-E2FF-876F9D479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59" name="Freeform 1923">
                <a:extLst>
                  <a:ext uri="{FF2B5EF4-FFF2-40B4-BE49-F238E27FC236}">
                    <a16:creationId xmlns:a16="http://schemas.microsoft.com/office/drawing/2014/main" id="{EF0066A5-CED5-DB59-F6B3-5D14B36CA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0" name="Freeform 1924">
                <a:extLst>
                  <a:ext uri="{FF2B5EF4-FFF2-40B4-BE49-F238E27FC236}">
                    <a16:creationId xmlns:a16="http://schemas.microsoft.com/office/drawing/2014/main" id="{0F53EA37-AE1F-E722-7345-B2CC7EE8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1" name="Freeform 1925">
                <a:extLst>
                  <a:ext uri="{FF2B5EF4-FFF2-40B4-BE49-F238E27FC236}">
                    <a16:creationId xmlns:a16="http://schemas.microsoft.com/office/drawing/2014/main" id="{8A24C0F4-0BF9-B8D4-8D71-35C4BD6CC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2" name="Freeform 1926">
                <a:extLst>
                  <a:ext uri="{FF2B5EF4-FFF2-40B4-BE49-F238E27FC236}">
                    <a16:creationId xmlns:a16="http://schemas.microsoft.com/office/drawing/2014/main" id="{9F19D420-2EBF-DA4F-88FC-0CB78079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3" name="Freeform 1927">
                <a:extLst>
                  <a:ext uri="{FF2B5EF4-FFF2-40B4-BE49-F238E27FC236}">
                    <a16:creationId xmlns:a16="http://schemas.microsoft.com/office/drawing/2014/main" id="{4E436D09-47DE-B3A1-7264-920FEC8BA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4" name="Oval 1928">
                <a:extLst>
                  <a:ext uri="{FF2B5EF4-FFF2-40B4-BE49-F238E27FC236}">
                    <a16:creationId xmlns:a16="http://schemas.microsoft.com/office/drawing/2014/main" id="{4D3AD565-404F-657C-00A8-9A4E60BCE9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465" name="Freeform 1929">
                <a:extLst>
                  <a:ext uri="{FF2B5EF4-FFF2-40B4-BE49-F238E27FC236}">
                    <a16:creationId xmlns:a16="http://schemas.microsoft.com/office/drawing/2014/main" id="{78435545-0C99-3BA3-AC51-420B96AF5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6" name="Freeform 1930">
                <a:extLst>
                  <a:ext uri="{FF2B5EF4-FFF2-40B4-BE49-F238E27FC236}">
                    <a16:creationId xmlns:a16="http://schemas.microsoft.com/office/drawing/2014/main" id="{DD8C23A6-C841-2FC5-C9FF-0E6E66D80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7" name="Freeform 1931">
                <a:extLst>
                  <a:ext uri="{FF2B5EF4-FFF2-40B4-BE49-F238E27FC236}">
                    <a16:creationId xmlns:a16="http://schemas.microsoft.com/office/drawing/2014/main" id="{3EE516EA-39C1-EFD6-5F28-D997357BB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8" name="Freeform 1932">
                <a:extLst>
                  <a:ext uri="{FF2B5EF4-FFF2-40B4-BE49-F238E27FC236}">
                    <a16:creationId xmlns:a16="http://schemas.microsoft.com/office/drawing/2014/main" id="{A65E974D-ED0C-4CC4-818B-0F2A3DCEE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69" name="Freeform 1933">
                <a:extLst>
                  <a:ext uri="{FF2B5EF4-FFF2-40B4-BE49-F238E27FC236}">
                    <a16:creationId xmlns:a16="http://schemas.microsoft.com/office/drawing/2014/main" id="{A54272DB-D4BB-003B-8FAC-DC9F8D187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0" name="Freeform 1934">
                <a:extLst>
                  <a:ext uri="{FF2B5EF4-FFF2-40B4-BE49-F238E27FC236}">
                    <a16:creationId xmlns:a16="http://schemas.microsoft.com/office/drawing/2014/main" id="{CE056BB6-CC34-1DBB-7D45-D1220CB64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1" name="Freeform 1935">
                <a:extLst>
                  <a:ext uri="{FF2B5EF4-FFF2-40B4-BE49-F238E27FC236}">
                    <a16:creationId xmlns:a16="http://schemas.microsoft.com/office/drawing/2014/main" id="{3EE64854-8974-B5FA-A1D3-2F9576F2F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2" name="Freeform 1936">
                <a:extLst>
                  <a:ext uri="{FF2B5EF4-FFF2-40B4-BE49-F238E27FC236}">
                    <a16:creationId xmlns:a16="http://schemas.microsoft.com/office/drawing/2014/main" id="{623D03E9-AEAC-322A-769B-56FE8E359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3" name="Freeform 1937">
                <a:extLst>
                  <a:ext uri="{FF2B5EF4-FFF2-40B4-BE49-F238E27FC236}">
                    <a16:creationId xmlns:a16="http://schemas.microsoft.com/office/drawing/2014/main" id="{FB52303A-99A0-CA29-D6CB-823F13EAF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4" name="Freeform 1938">
                <a:extLst>
                  <a:ext uri="{FF2B5EF4-FFF2-40B4-BE49-F238E27FC236}">
                    <a16:creationId xmlns:a16="http://schemas.microsoft.com/office/drawing/2014/main" id="{4184CBAC-7B59-1B9C-5904-93DA6F2F8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31" name="Freeform 1939">
                <a:extLst>
                  <a:ext uri="{FF2B5EF4-FFF2-40B4-BE49-F238E27FC236}">
                    <a16:creationId xmlns:a16="http://schemas.microsoft.com/office/drawing/2014/main" id="{C2B6FCF7-E750-1B0D-64B7-D17ECC2D8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7" y="1618"/>
                <a:ext cx="135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476" name="Freeform 1940">
                <a:extLst>
                  <a:ext uri="{FF2B5EF4-FFF2-40B4-BE49-F238E27FC236}">
                    <a16:creationId xmlns:a16="http://schemas.microsoft.com/office/drawing/2014/main" id="{1B09CA11-5813-E2F7-4252-0C9448880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7" name="Freeform 1941">
                <a:extLst>
                  <a:ext uri="{FF2B5EF4-FFF2-40B4-BE49-F238E27FC236}">
                    <a16:creationId xmlns:a16="http://schemas.microsoft.com/office/drawing/2014/main" id="{11627C58-24A4-9FE0-1E7A-44EFFAC47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8" name="Freeform 1942">
                <a:extLst>
                  <a:ext uri="{FF2B5EF4-FFF2-40B4-BE49-F238E27FC236}">
                    <a16:creationId xmlns:a16="http://schemas.microsoft.com/office/drawing/2014/main" id="{D5081DB0-5FEF-DF01-0C7C-D8C785259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79" name="Freeform 1943">
                <a:extLst>
                  <a:ext uri="{FF2B5EF4-FFF2-40B4-BE49-F238E27FC236}">
                    <a16:creationId xmlns:a16="http://schemas.microsoft.com/office/drawing/2014/main" id="{75427604-C2BE-FEE4-350C-A6530E62BA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0" name="Freeform 1944">
                <a:extLst>
                  <a:ext uri="{FF2B5EF4-FFF2-40B4-BE49-F238E27FC236}">
                    <a16:creationId xmlns:a16="http://schemas.microsoft.com/office/drawing/2014/main" id="{F6965179-06C2-9E27-45D6-89C532162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1" name="Freeform 1945">
                <a:extLst>
                  <a:ext uri="{FF2B5EF4-FFF2-40B4-BE49-F238E27FC236}">
                    <a16:creationId xmlns:a16="http://schemas.microsoft.com/office/drawing/2014/main" id="{F8300055-F661-0362-634B-B4626A76D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2" name="Freeform 1946">
                <a:extLst>
                  <a:ext uri="{FF2B5EF4-FFF2-40B4-BE49-F238E27FC236}">
                    <a16:creationId xmlns:a16="http://schemas.microsoft.com/office/drawing/2014/main" id="{25AD7398-F204-80AA-A3B0-D649388A2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3" name="Freeform 1947">
                <a:extLst>
                  <a:ext uri="{FF2B5EF4-FFF2-40B4-BE49-F238E27FC236}">
                    <a16:creationId xmlns:a16="http://schemas.microsoft.com/office/drawing/2014/main" id="{4D716704-12FD-8957-2E29-A4192DCEC3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4" name="Freeform 1948">
                <a:extLst>
                  <a:ext uri="{FF2B5EF4-FFF2-40B4-BE49-F238E27FC236}">
                    <a16:creationId xmlns:a16="http://schemas.microsoft.com/office/drawing/2014/main" id="{4C892513-0872-5131-CFBB-FA59DBFB1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5" name="Freeform 1949">
                <a:extLst>
                  <a:ext uri="{FF2B5EF4-FFF2-40B4-BE49-F238E27FC236}">
                    <a16:creationId xmlns:a16="http://schemas.microsoft.com/office/drawing/2014/main" id="{7D90380A-3628-0D7F-2604-E1B9CC3D2A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6" name="Freeform 1950">
                <a:extLst>
                  <a:ext uri="{FF2B5EF4-FFF2-40B4-BE49-F238E27FC236}">
                    <a16:creationId xmlns:a16="http://schemas.microsoft.com/office/drawing/2014/main" id="{8361D3FC-2099-9D36-4209-5348D1BFBB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7" name="Freeform 1951">
                <a:extLst>
                  <a:ext uri="{FF2B5EF4-FFF2-40B4-BE49-F238E27FC236}">
                    <a16:creationId xmlns:a16="http://schemas.microsoft.com/office/drawing/2014/main" id="{0150DA7C-A37C-882A-E32E-999EB2773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8" name="Freeform 1952">
                <a:extLst>
                  <a:ext uri="{FF2B5EF4-FFF2-40B4-BE49-F238E27FC236}">
                    <a16:creationId xmlns:a16="http://schemas.microsoft.com/office/drawing/2014/main" id="{94E7AA04-4AD2-042B-25A5-528ED15FE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89" name="Freeform 1953">
                <a:extLst>
                  <a:ext uri="{FF2B5EF4-FFF2-40B4-BE49-F238E27FC236}">
                    <a16:creationId xmlns:a16="http://schemas.microsoft.com/office/drawing/2014/main" id="{DC7E898E-DCDF-709A-F391-3254CD411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0" name="Freeform 1954">
                <a:extLst>
                  <a:ext uri="{FF2B5EF4-FFF2-40B4-BE49-F238E27FC236}">
                    <a16:creationId xmlns:a16="http://schemas.microsoft.com/office/drawing/2014/main" id="{997AB6FE-9650-EB1C-4BEC-749E413B4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1" name="Freeform 1955">
                <a:extLst>
                  <a:ext uri="{FF2B5EF4-FFF2-40B4-BE49-F238E27FC236}">
                    <a16:creationId xmlns:a16="http://schemas.microsoft.com/office/drawing/2014/main" id="{A8A987B3-87EA-3E75-898B-8234AFFCC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2" name="Freeform 1956">
                <a:extLst>
                  <a:ext uri="{FF2B5EF4-FFF2-40B4-BE49-F238E27FC236}">
                    <a16:creationId xmlns:a16="http://schemas.microsoft.com/office/drawing/2014/main" id="{24F30E53-B2AE-FF19-BFDA-49C8DE23F8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3" name="Freeform 1957">
                <a:extLst>
                  <a:ext uri="{FF2B5EF4-FFF2-40B4-BE49-F238E27FC236}">
                    <a16:creationId xmlns:a16="http://schemas.microsoft.com/office/drawing/2014/main" id="{A4A3F7E1-1F8A-AD2D-F17C-FE413DC4C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4" name="Freeform 1958">
                <a:extLst>
                  <a:ext uri="{FF2B5EF4-FFF2-40B4-BE49-F238E27FC236}">
                    <a16:creationId xmlns:a16="http://schemas.microsoft.com/office/drawing/2014/main" id="{54E44176-62F0-CE7B-48D5-412F0B8ABC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5" name="Freeform 1959">
                <a:extLst>
                  <a:ext uri="{FF2B5EF4-FFF2-40B4-BE49-F238E27FC236}">
                    <a16:creationId xmlns:a16="http://schemas.microsoft.com/office/drawing/2014/main" id="{3C54BCB2-B521-BF7D-0037-50BFE940BA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496" name="Freeform 1960">
                <a:extLst>
                  <a:ext uri="{FF2B5EF4-FFF2-40B4-BE49-F238E27FC236}">
                    <a16:creationId xmlns:a16="http://schemas.microsoft.com/office/drawing/2014/main" id="{0724B189-B2C2-37B1-574B-B65B87821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3" name="Freeform 1961">
                <a:extLst>
                  <a:ext uri="{FF2B5EF4-FFF2-40B4-BE49-F238E27FC236}">
                    <a16:creationId xmlns:a16="http://schemas.microsoft.com/office/drawing/2014/main" id="{50698C24-962F-4FF1-C896-15870322D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440"/>
                <a:ext cx="215" cy="199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498" name="Freeform 1962">
                <a:extLst>
                  <a:ext uri="{FF2B5EF4-FFF2-40B4-BE49-F238E27FC236}">
                    <a16:creationId xmlns:a16="http://schemas.microsoft.com/office/drawing/2014/main" id="{13EDB27A-9A73-0CB3-FA93-D8DEF6D40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755" name="Freeform 1963">
                <a:extLst>
                  <a:ext uri="{FF2B5EF4-FFF2-40B4-BE49-F238E27FC236}">
                    <a16:creationId xmlns:a16="http://schemas.microsoft.com/office/drawing/2014/main" id="{82868C78-FC69-592F-9705-E04582131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34"/>
                <a:ext cx="65" cy="49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500" name="Freeform 1964">
                <a:extLst>
                  <a:ext uri="{FF2B5EF4-FFF2-40B4-BE49-F238E27FC236}">
                    <a16:creationId xmlns:a16="http://schemas.microsoft.com/office/drawing/2014/main" id="{27B73EE9-8EA0-F336-2115-C37798A3C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1" name="Freeform 1965">
                <a:extLst>
                  <a:ext uri="{FF2B5EF4-FFF2-40B4-BE49-F238E27FC236}">
                    <a16:creationId xmlns:a16="http://schemas.microsoft.com/office/drawing/2014/main" id="{6F18B3DF-0423-01B7-C9C3-B4E8FD0BB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2" name="Freeform 1966">
                <a:extLst>
                  <a:ext uri="{FF2B5EF4-FFF2-40B4-BE49-F238E27FC236}">
                    <a16:creationId xmlns:a16="http://schemas.microsoft.com/office/drawing/2014/main" id="{347DEF2F-C8E4-B7EB-4C58-1AC250036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3" name="Freeform 1967">
                <a:extLst>
                  <a:ext uri="{FF2B5EF4-FFF2-40B4-BE49-F238E27FC236}">
                    <a16:creationId xmlns:a16="http://schemas.microsoft.com/office/drawing/2014/main" id="{BB761441-2866-F365-91E6-89B665C38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4" name="Freeform 1968">
                <a:extLst>
                  <a:ext uri="{FF2B5EF4-FFF2-40B4-BE49-F238E27FC236}">
                    <a16:creationId xmlns:a16="http://schemas.microsoft.com/office/drawing/2014/main" id="{7080B9CE-F65A-FB0A-19F3-C847F0D7C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5" name="Freeform 1969">
                <a:extLst>
                  <a:ext uri="{FF2B5EF4-FFF2-40B4-BE49-F238E27FC236}">
                    <a16:creationId xmlns:a16="http://schemas.microsoft.com/office/drawing/2014/main" id="{661D9981-D9FB-39E7-0B8D-A44424D7B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6" name="Freeform 1970">
                <a:extLst>
                  <a:ext uri="{FF2B5EF4-FFF2-40B4-BE49-F238E27FC236}">
                    <a16:creationId xmlns:a16="http://schemas.microsoft.com/office/drawing/2014/main" id="{92A1297E-6453-E70F-9FE5-9DB21E399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7" name="Freeform 1971">
                <a:extLst>
                  <a:ext uri="{FF2B5EF4-FFF2-40B4-BE49-F238E27FC236}">
                    <a16:creationId xmlns:a16="http://schemas.microsoft.com/office/drawing/2014/main" id="{D7446E6D-8D7B-5F9A-1600-99EAD6252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8" name="Freeform 1972">
                <a:extLst>
                  <a:ext uri="{FF2B5EF4-FFF2-40B4-BE49-F238E27FC236}">
                    <a16:creationId xmlns:a16="http://schemas.microsoft.com/office/drawing/2014/main" id="{CF31C876-BAAC-0779-A269-053DFF7DE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09" name="Freeform 1973">
                <a:extLst>
                  <a:ext uri="{FF2B5EF4-FFF2-40B4-BE49-F238E27FC236}">
                    <a16:creationId xmlns:a16="http://schemas.microsoft.com/office/drawing/2014/main" id="{BC1B9B9E-72AB-DD40-692A-49A8EF077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0" name="Freeform 1974">
                <a:extLst>
                  <a:ext uri="{FF2B5EF4-FFF2-40B4-BE49-F238E27FC236}">
                    <a16:creationId xmlns:a16="http://schemas.microsoft.com/office/drawing/2014/main" id="{6AE26BEF-141A-47C6-C531-F74BE893C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1" name="Freeform 1975">
                <a:extLst>
                  <a:ext uri="{FF2B5EF4-FFF2-40B4-BE49-F238E27FC236}">
                    <a16:creationId xmlns:a16="http://schemas.microsoft.com/office/drawing/2014/main" id="{8C4B2C04-A8F1-86F7-8A6E-0CBF61634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2" name="Freeform 1976">
                <a:extLst>
                  <a:ext uri="{FF2B5EF4-FFF2-40B4-BE49-F238E27FC236}">
                    <a16:creationId xmlns:a16="http://schemas.microsoft.com/office/drawing/2014/main" id="{8D562006-9F69-E010-8BE9-AF720508CF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3" name="Freeform 1977">
                <a:extLst>
                  <a:ext uri="{FF2B5EF4-FFF2-40B4-BE49-F238E27FC236}">
                    <a16:creationId xmlns:a16="http://schemas.microsoft.com/office/drawing/2014/main" id="{71325293-4FED-0F92-8B26-462204CE3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4" name="Freeform 1978">
                <a:extLst>
                  <a:ext uri="{FF2B5EF4-FFF2-40B4-BE49-F238E27FC236}">
                    <a16:creationId xmlns:a16="http://schemas.microsoft.com/office/drawing/2014/main" id="{D5C1D384-D46C-FCED-16F7-3C1094F9D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5" name="Freeform 1979">
                <a:extLst>
                  <a:ext uri="{FF2B5EF4-FFF2-40B4-BE49-F238E27FC236}">
                    <a16:creationId xmlns:a16="http://schemas.microsoft.com/office/drawing/2014/main" id="{FF9FCBA6-1587-D102-73E9-648E3957C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6" name="Freeform 1980">
                <a:extLst>
                  <a:ext uri="{FF2B5EF4-FFF2-40B4-BE49-F238E27FC236}">
                    <a16:creationId xmlns:a16="http://schemas.microsoft.com/office/drawing/2014/main" id="{05A0093C-1D8E-1CD3-ED6C-1E4DF9CA0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7" name="Freeform 1981">
                <a:extLst>
                  <a:ext uri="{FF2B5EF4-FFF2-40B4-BE49-F238E27FC236}">
                    <a16:creationId xmlns:a16="http://schemas.microsoft.com/office/drawing/2014/main" id="{F31C6C71-9F8A-9D03-6F35-F106C4DE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8" name="Freeform 1982">
                <a:extLst>
                  <a:ext uri="{FF2B5EF4-FFF2-40B4-BE49-F238E27FC236}">
                    <a16:creationId xmlns:a16="http://schemas.microsoft.com/office/drawing/2014/main" id="{C6BB7732-F85A-383A-8A4D-BC301FA88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19" name="Freeform 1983">
                <a:extLst>
                  <a:ext uri="{FF2B5EF4-FFF2-40B4-BE49-F238E27FC236}">
                    <a16:creationId xmlns:a16="http://schemas.microsoft.com/office/drawing/2014/main" id="{80C73AE0-8AF4-9DEF-7136-63D24908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0" name="Freeform 1984">
                <a:extLst>
                  <a:ext uri="{FF2B5EF4-FFF2-40B4-BE49-F238E27FC236}">
                    <a16:creationId xmlns:a16="http://schemas.microsoft.com/office/drawing/2014/main" id="{FA3AC57D-B27E-B1C0-53EF-5CD6EB56D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1" name="Freeform 1985">
                <a:extLst>
                  <a:ext uri="{FF2B5EF4-FFF2-40B4-BE49-F238E27FC236}">
                    <a16:creationId xmlns:a16="http://schemas.microsoft.com/office/drawing/2014/main" id="{30F9F4A8-45E1-DF36-E18F-769C5239D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522" name="Group 1986">
                <a:extLst>
                  <a:ext uri="{FF2B5EF4-FFF2-40B4-BE49-F238E27FC236}">
                    <a16:creationId xmlns:a16="http://schemas.microsoft.com/office/drawing/2014/main" id="{C04D15F8-C3C7-4039-D6D0-6F19425351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6526" name="Freeform 1987">
                  <a:extLst>
                    <a:ext uri="{FF2B5EF4-FFF2-40B4-BE49-F238E27FC236}">
                      <a16:creationId xmlns:a16="http://schemas.microsoft.com/office/drawing/2014/main" id="{5E2DD922-9981-7070-4A2E-2E30C725AF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7" name="Freeform 1988">
                  <a:extLst>
                    <a:ext uri="{FF2B5EF4-FFF2-40B4-BE49-F238E27FC236}">
                      <a16:creationId xmlns:a16="http://schemas.microsoft.com/office/drawing/2014/main" id="{EB07FB7F-DF12-ABE1-5226-26A5F76BD4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8" name="Freeform 1989">
                  <a:extLst>
                    <a:ext uri="{FF2B5EF4-FFF2-40B4-BE49-F238E27FC236}">
                      <a16:creationId xmlns:a16="http://schemas.microsoft.com/office/drawing/2014/main" id="{9B5194D0-4841-C124-CDC2-BCF84D69B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9" name="Freeform 1990">
                  <a:extLst>
                    <a:ext uri="{FF2B5EF4-FFF2-40B4-BE49-F238E27FC236}">
                      <a16:creationId xmlns:a16="http://schemas.microsoft.com/office/drawing/2014/main" id="{67B02D53-9CA0-3D9F-60F9-6D6E762740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523" name="Freeform 1991">
                <a:extLst>
                  <a:ext uri="{FF2B5EF4-FFF2-40B4-BE49-F238E27FC236}">
                    <a16:creationId xmlns:a16="http://schemas.microsoft.com/office/drawing/2014/main" id="{AB4E9525-2C88-BB7D-5731-A9475A87B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4" name="Freeform 1992">
                <a:extLst>
                  <a:ext uri="{FF2B5EF4-FFF2-40B4-BE49-F238E27FC236}">
                    <a16:creationId xmlns:a16="http://schemas.microsoft.com/office/drawing/2014/main" id="{C0274696-F0DD-022A-AF6A-0664E0C4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25" name="Freeform 1993">
                <a:extLst>
                  <a:ext uri="{FF2B5EF4-FFF2-40B4-BE49-F238E27FC236}">
                    <a16:creationId xmlns:a16="http://schemas.microsoft.com/office/drawing/2014/main" id="{F183F708-4650-727F-6B7F-A1B09A88E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5786" name="Group 1994">
            <a:extLst>
              <a:ext uri="{FF2B5EF4-FFF2-40B4-BE49-F238E27FC236}">
                <a16:creationId xmlns:a16="http://schemas.microsoft.com/office/drawing/2014/main" id="{BCF425F4-34F0-4042-39E3-F48178FE5130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3505200"/>
            <a:ext cx="2590800" cy="2971800"/>
            <a:chOff x="336" y="288"/>
            <a:chExt cx="2382" cy="2880"/>
          </a:xfrm>
        </p:grpSpPr>
        <p:grpSp>
          <p:nvGrpSpPr>
            <p:cNvPr id="26166" name="Group 1995">
              <a:extLst>
                <a:ext uri="{FF2B5EF4-FFF2-40B4-BE49-F238E27FC236}">
                  <a16:creationId xmlns:a16="http://schemas.microsoft.com/office/drawing/2014/main" id="{2538581E-CD93-9D5E-9EFE-6486DA123673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6377" name="Freeform 1996">
                <a:extLst>
                  <a:ext uri="{FF2B5EF4-FFF2-40B4-BE49-F238E27FC236}">
                    <a16:creationId xmlns:a16="http://schemas.microsoft.com/office/drawing/2014/main" id="{14B63B69-01AA-6706-6DE7-AD0B81FEB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378" name="Group 1997">
                <a:extLst>
                  <a:ext uri="{FF2B5EF4-FFF2-40B4-BE49-F238E27FC236}">
                    <a16:creationId xmlns:a16="http://schemas.microsoft.com/office/drawing/2014/main" id="{DBA3E06E-376E-2480-7F2A-61FB2A3BA7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6379" name="Freeform 1998">
                  <a:extLst>
                    <a:ext uri="{FF2B5EF4-FFF2-40B4-BE49-F238E27FC236}">
                      <a16:creationId xmlns:a16="http://schemas.microsoft.com/office/drawing/2014/main" id="{B9C2521C-2E9F-AA24-9E09-49CA535071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0" name="Freeform 1999">
                  <a:extLst>
                    <a:ext uri="{FF2B5EF4-FFF2-40B4-BE49-F238E27FC236}">
                      <a16:creationId xmlns:a16="http://schemas.microsoft.com/office/drawing/2014/main" id="{2FAF41F7-1952-45F4-104A-30ADD096E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1" name="Freeform 2000">
                  <a:extLst>
                    <a:ext uri="{FF2B5EF4-FFF2-40B4-BE49-F238E27FC236}">
                      <a16:creationId xmlns:a16="http://schemas.microsoft.com/office/drawing/2014/main" id="{F3CFA49D-BB3F-A230-A5B5-3EAA4C029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2" name="Freeform 2001">
                  <a:extLst>
                    <a:ext uri="{FF2B5EF4-FFF2-40B4-BE49-F238E27FC236}">
                      <a16:creationId xmlns:a16="http://schemas.microsoft.com/office/drawing/2014/main" id="{D722757E-D34D-2438-11CC-D86C2F16F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3" name="Freeform 2002">
                  <a:extLst>
                    <a:ext uri="{FF2B5EF4-FFF2-40B4-BE49-F238E27FC236}">
                      <a16:creationId xmlns:a16="http://schemas.microsoft.com/office/drawing/2014/main" id="{5FA7DB58-54DB-EFCD-8AC9-441A3309A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4" name="Freeform 2003">
                  <a:extLst>
                    <a:ext uri="{FF2B5EF4-FFF2-40B4-BE49-F238E27FC236}">
                      <a16:creationId xmlns:a16="http://schemas.microsoft.com/office/drawing/2014/main" id="{C044FBF6-60C5-1A45-DF29-507FC10D54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5" name="Freeform 2004">
                  <a:extLst>
                    <a:ext uri="{FF2B5EF4-FFF2-40B4-BE49-F238E27FC236}">
                      <a16:creationId xmlns:a16="http://schemas.microsoft.com/office/drawing/2014/main" id="{CC69FA61-372C-81EB-03E7-B0647544B1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6" name="Freeform 2005">
                  <a:extLst>
                    <a:ext uri="{FF2B5EF4-FFF2-40B4-BE49-F238E27FC236}">
                      <a16:creationId xmlns:a16="http://schemas.microsoft.com/office/drawing/2014/main" id="{A793F3CA-23EB-DEE4-4998-5F36F065A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7" name="Freeform 2006">
                  <a:extLst>
                    <a:ext uri="{FF2B5EF4-FFF2-40B4-BE49-F238E27FC236}">
                      <a16:creationId xmlns:a16="http://schemas.microsoft.com/office/drawing/2014/main" id="{64916098-9837-15DD-786A-AF87929BB9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8" name="Freeform 2007">
                  <a:extLst>
                    <a:ext uri="{FF2B5EF4-FFF2-40B4-BE49-F238E27FC236}">
                      <a16:creationId xmlns:a16="http://schemas.microsoft.com/office/drawing/2014/main" id="{E7F3F309-0C92-D38B-DA6A-FF6F929986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89" name="Freeform 2008">
                  <a:extLst>
                    <a:ext uri="{FF2B5EF4-FFF2-40B4-BE49-F238E27FC236}">
                      <a16:creationId xmlns:a16="http://schemas.microsoft.com/office/drawing/2014/main" id="{301B17F7-8E7F-595C-C720-BEE905E28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0" name="Freeform 2009">
                  <a:extLst>
                    <a:ext uri="{FF2B5EF4-FFF2-40B4-BE49-F238E27FC236}">
                      <a16:creationId xmlns:a16="http://schemas.microsoft.com/office/drawing/2014/main" id="{6898A8E3-F300-33CB-C87E-88BD2B91F2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1" name="Freeform 2010">
                  <a:extLst>
                    <a:ext uri="{FF2B5EF4-FFF2-40B4-BE49-F238E27FC236}">
                      <a16:creationId xmlns:a16="http://schemas.microsoft.com/office/drawing/2014/main" id="{F314ACC2-F191-52E3-5CD8-E47E4610E0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2" name="Freeform 2011">
                  <a:extLst>
                    <a:ext uri="{FF2B5EF4-FFF2-40B4-BE49-F238E27FC236}">
                      <a16:creationId xmlns:a16="http://schemas.microsoft.com/office/drawing/2014/main" id="{A09A160E-EFB9-0B67-0403-0074074F3E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3" name="Freeform 2012">
                  <a:extLst>
                    <a:ext uri="{FF2B5EF4-FFF2-40B4-BE49-F238E27FC236}">
                      <a16:creationId xmlns:a16="http://schemas.microsoft.com/office/drawing/2014/main" id="{A69C22F6-B6DE-1529-B9C9-895B722FDD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4" name="Freeform 2013">
                  <a:extLst>
                    <a:ext uri="{FF2B5EF4-FFF2-40B4-BE49-F238E27FC236}">
                      <a16:creationId xmlns:a16="http://schemas.microsoft.com/office/drawing/2014/main" id="{45F58210-D9C9-5DC8-6F7D-596751B39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5" name="Freeform 2014">
                  <a:extLst>
                    <a:ext uri="{FF2B5EF4-FFF2-40B4-BE49-F238E27FC236}">
                      <a16:creationId xmlns:a16="http://schemas.microsoft.com/office/drawing/2014/main" id="{AA40F6DA-DBAA-60B0-8499-CA03ACB7B0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6" name="Freeform 2015">
                  <a:extLst>
                    <a:ext uri="{FF2B5EF4-FFF2-40B4-BE49-F238E27FC236}">
                      <a16:creationId xmlns:a16="http://schemas.microsoft.com/office/drawing/2014/main" id="{6A51FAF8-D74E-42CF-1E5E-A0800EF29A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7" name="Freeform 2016">
                  <a:extLst>
                    <a:ext uri="{FF2B5EF4-FFF2-40B4-BE49-F238E27FC236}">
                      <a16:creationId xmlns:a16="http://schemas.microsoft.com/office/drawing/2014/main" id="{2AF3D972-DDB9-5EF3-64D6-248C4C736B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8" name="Freeform 2017">
                  <a:extLst>
                    <a:ext uri="{FF2B5EF4-FFF2-40B4-BE49-F238E27FC236}">
                      <a16:creationId xmlns:a16="http://schemas.microsoft.com/office/drawing/2014/main" id="{59635AEF-D942-8577-23E5-38D6F1D274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99" name="Freeform 2018">
                  <a:extLst>
                    <a:ext uri="{FF2B5EF4-FFF2-40B4-BE49-F238E27FC236}">
                      <a16:creationId xmlns:a16="http://schemas.microsoft.com/office/drawing/2014/main" id="{4DF6C870-B2E1-AA61-22D3-1FC85222B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0" name="Freeform 2019">
                  <a:extLst>
                    <a:ext uri="{FF2B5EF4-FFF2-40B4-BE49-F238E27FC236}">
                      <a16:creationId xmlns:a16="http://schemas.microsoft.com/office/drawing/2014/main" id="{CDDD48AF-D668-A020-2FC9-B740D552CB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1" name="Freeform 2020">
                  <a:extLst>
                    <a:ext uri="{FF2B5EF4-FFF2-40B4-BE49-F238E27FC236}">
                      <a16:creationId xmlns:a16="http://schemas.microsoft.com/office/drawing/2014/main" id="{42ADAFED-33D6-A93B-2948-77455D9A04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2" name="Freeform 2021">
                  <a:extLst>
                    <a:ext uri="{FF2B5EF4-FFF2-40B4-BE49-F238E27FC236}">
                      <a16:creationId xmlns:a16="http://schemas.microsoft.com/office/drawing/2014/main" id="{1CF612F3-67C9-87D4-08A5-88F3F1E55B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3" name="Freeform 2022">
                  <a:extLst>
                    <a:ext uri="{FF2B5EF4-FFF2-40B4-BE49-F238E27FC236}">
                      <a16:creationId xmlns:a16="http://schemas.microsoft.com/office/drawing/2014/main" id="{4FF51806-BD4F-7067-43D1-94FF373DD9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4" name="Freeform 2023">
                  <a:extLst>
                    <a:ext uri="{FF2B5EF4-FFF2-40B4-BE49-F238E27FC236}">
                      <a16:creationId xmlns:a16="http://schemas.microsoft.com/office/drawing/2014/main" id="{661F8C70-0426-BF49-A13A-AEDAFA16C5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5" name="Freeform 2024">
                  <a:extLst>
                    <a:ext uri="{FF2B5EF4-FFF2-40B4-BE49-F238E27FC236}">
                      <a16:creationId xmlns:a16="http://schemas.microsoft.com/office/drawing/2014/main" id="{7C521E97-39C4-6076-C907-B0CE0B5984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6" name="Freeform 2025">
                  <a:extLst>
                    <a:ext uri="{FF2B5EF4-FFF2-40B4-BE49-F238E27FC236}">
                      <a16:creationId xmlns:a16="http://schemas.microsoft.com/office/drawing/2014/main" id="{54550035-998C-2A99-7ADE-A0C0DE8B22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7" name="Freeform 2026">
                  <a:extLst>
                    <a:ext uri="{FF2B5EF4-FFF2-40B4-BE49-F238E27FC236}">
                      <a16:creationId xmlns:a16="http://schemas.microsoft.com/office/drawing/2014/main" id="{8F01F13E-F3D3-8DD7-BEBD-F6036B28BF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8" name="Freeform 2027">
                  <a:extLst>
                    <a:ext uri="{FF2B5EF4-FFF2-40B4-BE49-F238E27FC236}">
                      <a16:creationId xmlns:a16="http://schemas.microsoft.com/office/drawing/2014/main" id="{B3AE3F80-8339-EFA6-2F9C-9EBB017211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09" name="Freeform 2028">
                  <a:extLst>
                    <a:ext uri="{FF2B5EF4-FFF2-40B4-BE49-F238E27FC236}">
                      <a16:creationId xmlns:a16="http://schemas.microsoft.com/office/drawing/2014/main" id="{FD4F1356-B92B-9E36-925E-7B62F78F05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0" name="Freeform 2029">
                  <a:extLst>
                    <a:ext uri="{FF2B5EF4-FFF2-40B4-BE49-F238E27FC236}">
                      <a16:creationId xmlns:a16="http://schemas.microsoft.com/office/drawing/2014/main" id="{EF71F5F2-5289-0818-00AF-70B60122E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1" name="Freeform 2030">
                  <a:extLst>
                    <a:ext uri="{FF2B5EF4-FFF2-40B4-BE49-F238E27FC236}">
                      <a16:creationId xmlns:a16="http://schemas.microsoft.com/office/drawing/2014/main" id="{14B2D37E-7FC6-E664-E3C7-490F523FAB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2" name="Freeform 2031">
                  <a:extLst>
                    <a:ext uri="{FF2B5EF4-FFF2-40B4-BE49-F238E27FC236}">
                      <a16:creationId xmlns:a16="http://schemas.microsoft.com/office/drawing/2014/main" id="{65990844-E25E-933F-39AB-9614F57A87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3" name="Freeform 2032">
                  <a:extLst>
                    <a:ext uri="{FF2B5EF4-FFF2-40B4-BE49-F238E27FC236}">
                      <a16:creationId xmlns:a16="http://schemas.microsoft.com/office/drawing/2014/main" id="{4C82A9F3-994F-3954-C89B-361974CC1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4" name="Freeform 2033">
                  <a:extLst>
                    <a:ext uri="{FF2B5EF4-FFF2-40B4-BE49-F238E27FC236}">
                      <a16:creationId xmlns:a16="http://schemas.microsoft.com/office/drawing/2014/main" id="{C6F69E42-E26F-1445-8549-27923FD66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5" name="Freeform 2034">
                  <a:extLst>
                    <a:ext uri="{FF2B5EF4-FFF2-40B4-BE49-F238E27FC236}">
                      <a16:creationId xmlns:a16="http://schemas.microsoft.com/office/drawing/2014/main" id="{737859C0-94BB-622B-6BCC-EFB83E671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6" name="Freeform 2035">
                  <a:extLst>
                    <a:ext uri="{FF2B5EF4-FFF2-40B4-BE49-F238E27FC236}">
                      <a16:creationId xmlns:a16="http://schemas.microsoft.com/office/drawing/2014/main" id="{598308E6-9D29-E92F-3D57-31F8829EF8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7" name="Freeform 2036">
                  <a:extLst>
                    <a:ext uri="{FF2B5EF4-FFF2-40B4-BE49-F238E27FC236}">
                      <a16:creationId xmlns:a16="http://schemas.microsoft.com/office/drawing/2014/main" id="{FF568DE8-F1C7-DC2B-FC28-B02D884C26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8" name="Freeform 2037">
                  <a:extLst>
                    <a:ext uri="{FF2B5EF4-FFF2-40B4-BE49-F238E27FC236}">
                      <a16:creationId xmlns:a16="http://schemas.microsoft.com/office/drawing/2014/main" id="{C7E64C59-2D07-954D-DC98-027E737E4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19" name="Freeform 2038">
                  <a:extLst>
                    <a:ext uri="{FF2B5EF4-FFF2-40B4-BE49-F238E27FC236}">
                      <a16:creationId xmlns:a16="http://schemas.microsoft.com/office/drawing/2014/main" id="{1FC62134-DBA0-E6D0-3DCF-85FB74216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20" name="Freeform 2039">
                  <a:extLst>
                    <a:ext uri="{FF2B5EF4-FFF2-40B4-BE49-F238E27FC236}">
                      <a16:creationId xmlns:a16="http://schemas.microsoft.com/office/drawing/2014/main" id="{79197A03-BF43-62AB-0231-DF8BD2BD8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21" name="Freeform 2040">
                  <a:extLst>
                    <a:ext uri="{FF2B5EF4-FFF2-40B4-BE49-F238E27FC236}">
                      <a16:creationId xmlns:a16="http://schemas.microsoft.com/office/drawing/2014/main" id="{1477DBE8-DDED-8BF6-56E5-57796180E8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6167" name="Group 2041">
              <a:extLst>
                <a:ext uri="{FF2B5EF4-FFF2-40B4-BE49-F238E27FC236}">
                  <a16:creationId xmlns:a16="http://schemas.microsoft.com/office/drawing/2014/main" id="{256B562F-4663-A1E1-F926-414B0DBD59B9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26355" name="Group 2042">
                <a:extLst>
                  <a:ext uri="{FF2B5EF4-FFF2-40B4-BE49-F238E27FC236}">
                    <a16:creationId xmlns:a16="http://schemas.microsoft.com/office/drawing/2014/main" id="{5A5BD4B1-190E-9E05-AD34-E00D380191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26359" name="Freeform 2043">
                  <a:extLst>
                    <a:ext uri="{FF2B5EF4-FFF2-40B4-BE49-F238E27FC236}">
                      <a16:creationId xmlns:a16="http://schemas.microsoft.com/office/drawing/2014/main" id="{B6DF3C1E-5903-C29D-43B5-BAF0F66E6D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0" name="Freeform 2044">
                  <a:extLst>
                    <a:ext uri="{FF2B5EF4-FFF2-40B4-BE49-F238E27FC236}">
                      <a16:creationId xmlns:a16="http://schemas.microsoft.com/office/drawing/2014/main" id="{0D07EA65-693E-DF96-0B8C-54C3E46AF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1" name="Freeform 2045">
                  <a:extLst>
                    <a:ext uri="{FF2B5EF4-FFF2-40B4-BE49-F238E27FC236}">
                      <a16:creationId xmlns:a16="http://schemas.microsoft.com/office/drawing/2014/main" id="{EFA848EC-4BCC-6B64-5859-1851B5E01F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2" name="Freeform 2046">
                  <a:extLst>
                    <a:ext uri="{FF2B5EF4-FFF2-40B4-BE49-F238E27FC236}">
                      <a16:creationId xmlns:a16="http://schemas.microsoft.com/office/drawing/2014/main" id="{81ACA7D0-4D36-8C23-B43E-8AC3718DD9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3" name="Freeform 2047">
                  <a:extLst>
                    <a:ext uri="{FF2B5EF4-FFF2-40B4-BE49-F238E27FC236}">
                      <a16:creationId xmlns:a16="http://schemas.microsoft.com/office/drawing/2014/main" id="{E39DFE7D-FF42-039B-FF3C-4ABA30F6B7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4" name="Freeform 2048">
                  <a:extLst>
                    <a:ext uri="{FF2B5EF4-FFF2-40B4-BE49-F238E27FC236}">
                      <a16:creationId xmlns:a16="http://schemas.microsoft.com/office/drawing/2014/main" id="{0683108C-30F5-24F0-E4B5-E8E482B3B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5" name="Freeform 2049">
                  <a:extLst>
                    <a:ext uri="{FF2B5EF4-FFF2-40B4-BE49-F238E27FC236}">
                      <a16:creationId xmlns:a16="http://schemas.microsoft.com/office/drawing/2014/main" id="{35E888F0-894C-2FF1-307F-EDB6FF567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6" name="Freeform 2050">
                  <a:extLst>
                    <a:ext uri="{FF2B5EF4-FFF2-40B4-BE49-F238E27FC236}">
                      <a16:creationId xmlns:a16="http://schemas.microsoft.com/office/drawing/2014/main" id="{83268440-44F1-53C5-0004-BE71DAE58D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7" name="Freeform 2051">
                  <a:extLst>
                    <a:ext uri="{FF2B5EF4-FFF2-40B4-BE49-F238E27FC236}">
                      <a16:creationId xmlns:a16="http://schemas.microsoft.com/office/drawing/2014/main" id="{80E5DE01-B84D-A663-E283-913057F8E8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8" name="Freeform 2052">
                  <a:extLst>
                    <a:ext uri="{FF2B5EF4-FFF2-40B4-BE49-F238E27FC236}">
                      <a16:creationId xmlns:a16="http://schemas.microsoft.com/office/drawing/2014/main" id="{BD4FD39D-4E2F-9D8D-DE7A-2F87F975C6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69" name="Freeform 2053">
                  <a:extLst>
                    <a:ext uri="{FF2B5EF4-FFF2-40B4-BE49-F238E27FC236}">
                      <a16:creationId xmlns:a16="http://schemas.microsoft.com/office/drawing/2014/main" id="{81EBDDF9-5801-0E99-1215-FE40CC82C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0" name="Freeform 2054">
                  <a:extLst>
                    <a:ext uri="{FF2B5EF4-FFF2-40B4-BE49-F238E27FC236}">
                      <a16:creationId xmlns:a16="http://schemas.microsoft.com/office/drawing/2014/main" id="{BA47F60E-F650-E3AD-756E-FD46145AED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1" name="Freeform 2055">
                  <a:extLst>
                    <a:ext uri="{FF2B5EF4-FFF2-40B4-BE49-F238E27FC236}">
                      <a16:creationId xmlns:a16="http://schemas.microsoft.com/office/drawing/2014/main" id="{588160FC-C42C-6B67-A5B1-66E127062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2" name="Freeform 2056">
                  <a:extLst>
                    <a:ext uri="{FF2B5EF4-FFF2-40B4-BE49-F238E27FC236}">
                      <a16:creationId xmlns:a16="http://schemas.microsoft.com/office/drawing/2014/main" id="{CF09F931-04D6-44B4-82A2-67C05765FA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3" name="Freeform 2057">
                  <a:extLst>
                    <a:ext uri="{FF2B5EF4-FFF2-40B4-BE49-F238E27FC236}">
                      <a16:creationId xmlns:a16="http://schemas.microsoft.com/office/drawing/2014/main" id="{1E8E201D-38C6-23FE-FB27-92058610B6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4" name="Freeform 2058">
                  <a:extLst>
                    <a:ext uri="{FF2B5EF4-FFF2-40B4-BE49-F238E27FC236}">
                      <a16:creationId xmlns:a16="http://schemas.microsoft.com/office/drawing/2014/main" id="{C1B32957-99F3-3250-08FC-8253739FC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5" name="Freeform 2059">
                  <a:extLst>
                    <a:ext uri="{FF2B5EF4-FFF2-40B4-BE49-F238E27FC236}">
                      <a16:creationId xmlns:a16="http://schemas.microsoft.com/office/drawing/2014/main" id="{67ABF592-AE93-034B-9049-BE32B7BCF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76" name="Freeform 2060">
                  <a:extLst>
                    <a:ext uri="{FF2B5EF4-FFF2-40B4-BE49-F238E27FC236}">
                      <a16:creationId xmlns:a16="http://schemas.microsoft.com/office/drawing/2014/main" id="{6BFAC6A5-02DF-3131-7F59-645675A3AD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6356" name="Group 2061">
                <a:extLst>
                  <a:ext uri="{FF2B5EF4-FFF2-40B4-BE49-F238E27FC236}">
                    <a16:creationId xmlns:a16="http://schemas.microsoft.com/office/drawing/2014/main" id="{384A5339-9B61-5DF1-6379-E4039613BF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26357" name="Freeform 2062" descr="Wide upward diagonal">
                  <a:extLst>
                    <a:ext uri="{FF2B5EF4-FFF2-40B4-BE49-F238E27FC236}">
                      <a16:creationId xmlns:a16="http://schemas.microsoft.com/office/drawing/2014/main" id="{F24580C0-7547-F349-B205-862733531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58" name="Freeform 2063">
                  <a:extLst>
                    <a:ext uri="{FF2B5EF4-FFF2-40B4-BE49-F238E27FC236}">
                      <a16:creationId xmlns:a16="http://schemas.microsoft.com/office/drawing/2014/main" id="{7D50E8D6-3624-D9D9-5243-702B394768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6168" name="Freeform 2064" descr="Wide upward diagonal">
              <a:extLst>
                <a:ext uri="{FF2B5EF4-FFF2-40B4-BE49-F238E27FC236}">
                  <a16:creationId xmlns:a16="http://schemas.microsoft.com/office/drawing/2014/main" id="{1F497A60-9A85-6699-6FD6-2300D21760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169" name="Group 2065">
              <a:extLst>
                <a:ext uri="{FF2B5EF4-FFF2-40B4-BE49-F238E27FC236}">
                  <a16:creationId xmlns:a16="http://schemas.microsoft.com/office/drawing/2014/main" id="{EB2ED9BA-C8E0-2313-5F30-D715D450DCC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26298" name="Freeform 2066">
                <a:extLst>
                  <a:ext uri="{FF2B5EF4-FFF2-40B4-BE49-F238E27FC236}">
                    <a16:creationId xmlns:a16="http://schemas.microsoft.com/office/drawing/2014/main" id="{89FB7504-5C8E-58A9-514A-AB5D364D4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99" name="Freeform 2067">
                <a:extLst>
                  <a:ext uri="{FF2B5EF4-FFF2-40B4-BE49-F238E27FC236}">
                    <a16:creationId xmlns:a16="http://schemas.microsoft.com/office/drawing/2014/main" id="{1529C7D6-8F53-4D1D-B1B8-0CE220054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0" name="Freeform 2068">
                <a:extLst>
                  <a:ext uri="{FF2B5EF4-FFF2-40B4-BE49-F238E27FC236}">
                    <a16:creationId xmlns:a16="http://schemas.microsoft.com/office/drawing/2014/main" id="{799BAF93-2505-3428-84BA-7BEC89FE7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1" name="Freeform 2069">
                <a:extLst>
                  <a:ext uri="{FF2B5EF4-FFF2-40B4-BE49-F238E27FC236}">
                    <a16:creationId xmlns:a16="http://schemas.microsoft.com/office/drawing/2014/main" id="{2055F9AC-19BE-82B2-7EA1-C134FE4B9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2" name="Freeform 2070">
                <a:extLst>
                  <a:ext uri="{FF2B5EF4-FFF2-40B4-BE49-F238E27FC236}">
                    <a16:creationId xmlns:a16="http://schemas.microsoft.com/office/drawing/2014/main" id="{BA830348-797B-3A8C-B145-64C775EC9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3" name="Freeform 2071">
                <a:extLst>
                  <a:ext uri="{FF2B5EF4-FFF2-40B4-BE49-F238E27FC236}">
                    <a16:creationId xmlns:a16="http://schemas.microsoft.com/office/drawing/2014/main" id="{D36B808C-3364-CAC2-A588-9953D72D0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4" name="Freeform 2072">
                <a:extLst>
                  <a:ext uri="{FF2B5EF4-FFF2-40B4-BE49-F238E27FC236}">
                    <a16:creationId xmlns:a16="http://schemas.microsoft.com/office/drawing/2014/main" id="{8EFE590D-3341-B460-F4C1-40864AF8A8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5" name="Freeform 2073">
                <a:extLst>
                  <a:ext uri="{FF2B5EF4-FFF2-40B4-BE49-F238E27FC236}">
                    <a16:creationId xmlns:a16="http://schemas.microsoft.com/office/drawing/2014/main" id="{F674B59D-399D-E0DA-37E7-917CAA38FE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6" name="Freeform 2074">
                <a:extLst>
                  <a:ext uri="{FF2B5EF4-FFF2-40B4-BE49-F238E27FC236}">
                    <a16:creationId xmlns:a16="http://schemas.microsoft.com/office/drawing/2014/main" id="{3BD6739E-C4FB-52AD-ED8D-0284020FB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7" name="Freeform 2075">
                <a:extLst>
                  <a:ext uri="{FF2B5EF4-FFF2-40B4-BE49-F238E27FC236}">
                    <a16:creationId xmlns:a16="http://schemas.microsoft.com/office/drawing/2014/main" id="{BA0C90F1-F6C4-8B2D-5EA5-18B0E9D53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8" name="Freeform 2076">
                <a:extLst>
                  <a:ext uri="{FF2B5EF4-FFF2-40B4-BE49-F238E27FC236}">
                    <a16:creationId xmlns:a16="http://schemas.microsoft.com/office/drawing/2014/main" id="{7EEBD78C-1019-D24D-6758-9D1A26DF1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09" name="Freeform 2077">
                <a:extLst>
                  <a:ext uri="{FF2B5EF4-FFF2-40B4-BE49-F238E27FC236}">
                    <a16:creationId xmlns:a16="http://schemas.microsoft.com/office/drawing/2014/main" id="{1F16D3BF-CD2B-B68A-417D-9E4245D22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0" name="Freeform 2078">
                <a:extLst>
                  <a:ext uri="{FF2B5EF4-FFF2-40B4-BE49-F238E27FC236}">
                    <a16:creationId xmlns:a16="http://schemas.microsoft.com/office/drawing/2014/main" id="{0AD6B2F3-1C0D-9CAF-493F-C641BE2B0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1" name="Freeform 2079">
                <a:extLst>
                  <a:ext uri="{FF2B5EF4-FFF2-40B4-BE49-F238E27FC236}">
                    <a16:creationId xmlns:a16="http://schemas.microsoft.com/office/drawing/2014/main" id="{D7A7D520-EB2A-0D03-1F66-39337FE8F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2" name="Freeform 2080">
                <a:extLst>
                  <a:ext uri="{FF2B5EF4-FFF2-40B4-BE49-F238E27FC236}">
                    <a16:creationId xmlns:a16="http://schemas.microsoft.com/office/drawing/2014/main" id="{5B9E1013-ACB6-1B41-8D72-93AD4AD71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3" name="Freeform 2081">
                <a:extLst>
                  <a:ext uri="{FF2B5EF4-FFF2-40B4-BE49-F238E27FC236}">
                    <a16:creationId xmlns:a16="http://schemas.microsoft.com/office/drawing/2014/main" id="{E88FB0B9-7CEA-BEE3-AB9C-3E99DA010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4" name="Freeform 2082">
                <a:extLst>
                  <a:ext uri="{FF2B5EF4-FFF2-40B4-BE49-F238E27FC236}">
                    <a16:creationId xmlns:a16="http://schemas.microsoft.com/office/drawing/2014/main" id="{79908BB5-DD6D-91C9-536D-BC01667F2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5" name="Freeform 2083">
                <a:extLst>
                  <a:ext uri="{FF2B5EF4-FFF2-40B4-BE49-F238E27FC236}">
                    <a16:creationId xmlns:a16="http://schemas.microsoft.com/office/drawing/2014/main" id="{7C7FED1C-1F26-5898-9800-89F1C9FDB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316" name="Group 2084">
                <a:extLst>
                  <a:ext uri="{FF2B5EF4-FFF2-40B4-BE49-F238E27FC236}">
                    <a16:creationId xmlns:a16="http://schemas.microsoft.com/office/drawing/2014/main" id="{20E04D49-C46A-D861-0013-02BB8EBAD2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6326" name="Freeform 2085">
                  <a:extLst>
                    <a:ext uri="{FF2B5EF4-FFF2-40B4-BE49-F238E27FC236}">
                      <a16:creationId xmlns:a16="http://schemas.microsoft.com/office/drawing/2014/main" id="{54C68350-CFE5-E2F5-CB51-5B47C428EF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6327" name="Group 2086">
                  <a:extLst>
                    <a:ext uri="{FF2B5EF4-FFF2-40B4-BE49-F238E27FC236}">
                      <a16:creationId xmlns:a16="http://schemas.microsoft.com/office/drawing/2014/main" id="{D19274DB-FA38-C0B4-85FE-D20A74BBFA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6339" name="Freeform 2087">
                    <a:extLst>
                      <a:ext uri="{FF2B5EF4-FFF2-40B4-BE49-F238E27FC236}">
                        <a16:creationId xmlns:a16="http://schemas.microsoft.com/office/drawing/2014/main" id="{16E8D798-B99C-64A4-8BF2-CB5F12E663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0" name="Freeform 2088">
                    <a:extLst>
                      <a:ext uri="{FF2B5EF4-FFF2-40B4-BE49-F238E27FC236}">
                        <a16:creationId xmlns:a16="http://schemas.microsoft.com/office/drawing/2014/main" id="{6C234A01-845F-921D-30FB-04DAAF7068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1" name="Line 2089">
                    <a:extLst>
                      <a:ext uri="{FF2B5EF4-FFF2-40B4-BE49-F238E27FC236}">
                        <a16:creationId xmlns:a16="http://schemas.microsoft.com/office/drawing/2014/main" id="{95E94F29-6B26-747D-883B-9844C21F2C6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2" name="Line 2090">
                    <a:extLst>
                      <a:ext uri="{FF2B5EF4-FFF2-40B4-BE49-F238E27FC236}">
                        <a16:creationId xmlns:a16="http://schemas.microsoft.com/office/drawing/2014/main" id="{C1C73A64-7F21-E6AA-F9E5-4DD700F2B17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3" name="Line 2091">
                    <a:extLst>
                      <a:ext uri="{FF2B5EF4-FFF2-40B4-BE49-F238E27FC236}">
                        <a16:creationId xmlns:a16="http://schemas.microsoft.com/office/drawing/2014/main" id="{92A555EE-055D-FE59-56BD-B6047301B6A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4" name="Line 2092">
                    <a:extLst>
                      <a:ext uri="{FF2B5EF4-FFF2-40B4-BE49-F238E27FC236}">
                        <a16:creationId xmlns:a16="http://schemas.microsoft.com/office/drawing/2014/main" id="{8A9A6FB2-DB47-EAC7-A0B0-1C7D7A07EE4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45" name="Oval 2093">
                    <a:extLst>
                      <a:ext uri="{FF2B5EF4-FFF2-40B4-BE49-F238E27FC236}">
                        <a16:creationId xmlns:a16="http://schemas.microsoft.com/office/drawing/2014/main" id="{665A0B5C-4990-A833-3468-D7E0D7D6ED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46" name="Oval 2094">
                    <a:extLst>
                      <a:ext uri="{FF2B5EF4-FFF2-40B4-BE49-F238E27FC236}">
                        <a16:creationId xmlns:a16="http://schemas.microsoft.com/office/drawing/2014/main" id="{5B5972FD-4951-5B88-6064-DBB77A2A5C5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47" name="Oval 2095">
                    <a:extLst>
                      <a:ext uri="{FF2B5EF4-FFF2-40B4-BE49-F238E27FC236}">
                        <a16:creationId xmlns:a16="http://schemas.microsoft.com/office/drawing/2014/main" id="{8FBBCA78-E3D4-9C03-AF9D-1B86445A41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48" name="Oval 2096">
                    <a:extLst>
                      <a:ext uri="{FF2B5EF4-FFF2-40B4-BE49-F238E27FC236}">
                        <a16:creationId xmlns:a16="http://schemas.microsoft.com/office/drawing/2014/main" id="{975AD275-0951-567C-5AE4-E28099DAA5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49" name="Oval 2097">
                    <a:extLst>
                      <a:ext uri="{FF2B5EF4-FFF2-40B4-BE49-F238E27FC236}">
                        <a16:creationId xmlns:a16="http://schemas.microsoft.com/office/drawing/2014/main" id="{544A6DD9-C1CF-C74A-F5E1-479F101F6D8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50" name="Oval 2098">
                    <a:extLst>
                      <a:ext uri="{FF2B5EF4-FFF2-40B4-BE49-F238E27FC236}">
                        <a16:creationId xmlns:a16="http://schemas.microsoft.com/office/drawing/2014/main" id="{5F84FD46-965F-7D39-A82D-32CED55820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51" name="Oval 2099">
                    <a:extLst>
                      <a:ext uri="{FF2B5EF4-FFF2-40B4-BE49-F238E27FC236}">
                        <a16:creationId xmlns:a16="http://schemas.microsoft.com/office/drawing/2014/main" id="{86A08033-7B9C-EB8B-F4D1-ADD8A1F07D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52" name="Oval 2100">
                    <a:extLst>
                      <a:ext uri="{FF2B5EF4-FFF2-40B4-BE49-F238E27FC236}">
                        <a16:creationId xmlns:a16="http://schemas.microsoft.com/office/drawing/2014/main" id="{CFA0209E-2642-B3C4-95D1-0F99EC7596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53" name="Oval 2101">
                    <a:extLst>
                      <a:ext uri="{FF2B5EF4-FFF2-40B4-BE49-F238E27FC236}">
                        <a16:creationId xmlns:a16="http://schemas.microsoft.com/office/drawing/2014/main" id="{8B581BE3-AF3B-2FFA-5512-F2BF441C82D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6354" name="Freeform 2102">
                    <a:extLst>
                      <a:ext uri="{FF2B5EF4-FFF2-40B4-BE49-F238E27FC236}">
                        <a16:creationId xmlns:a16="http://schemas.microsoft.com/office/drawing/2014/main" id="{ED992452-ADC6-D59B-D7C5-C8B31334F4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328" name="Group 2103">
                  <a:extLst>
                    <a:ext uri="{FF2B5EF4-FFF2-40B4-BE49-F238E27FC236}">
                      <a16:creationId xmlns:a16="http://schemas.microsoft.com/office/drawing/2014/main" id="{CDC1F2A6-10C6-9130-4D02-27E08CCB351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6329" name="Freeform 2104">
                    <a:extLst>
                      <a:ext uri="{FF2B5EF4-FFF2-40B4-BE49-F238E27FC236}">
                        <a16:creationId xmlns:a16="http://schemas.microsoft.com/office/drawing/2014/main" id="{7FA8CB00-582D-9462-1938-907E2C1AC3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0" name="Freeform 2105">
                    <a:extLst>
                      <a:ext uri="{FF2B5EF4-FFF2-40B4-BE49-F238E27FC236}">
                        <a16:creationId xmlns:a16="http://schemas.microsoft.com/office/drawing/2014/main" id="{22BF3638-A0AE-7086-BE38-EE2503736F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1" name="Freeform 2106">
                    <a:extLst>
                      <a:ext uri="{FF2B5EF4-FFF2-40B4-BE49-F238E27FC236}">
                        <a16:creationId xmlns:a16="http://schemas.microsoft.com/office/drawing/2014/main" id="{8CB3CCB7-0E4C-13BD-30BA-124EE5EABB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2" name="Freeform 2107">
                    <a:extLst>
                      <a:ext uri="{FF2B5EF4-FFF2-40B4-BE49-F238E27FC236}">
                        <a16:creationId xmlns:a16="http://schemas.microsoft.com/office/drawing/2014/main" id="{09E3431A-8209-635B-486F-F73B7D5F80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3" name="Freeform 2108">
                    <a:extLst>
                      <a:ext uri="{FF2B5EF4-FFF2-40B4-BE49-F238E27FC236}">
                        <a16:creationId xmlns:a16="http://schemas.microsoft.com/office/drawing/2014/main" id="{368EAD48-E187-B2D0-5B96-7335AEDB27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4" name="Freeform 2109">
                    <a:extLst>
                      <a:ext uri="{FF2B5EF4-FFF2-40B4-BE49-F238E27FC236}">
                        <a16:creationId xmlns:a16="http://schemas.microsoft.com/office/drawing/2014/main" id="{BBD70772-0186-71F7-8BBC-5DB8E82BA2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5" name="Freeform 2110">
                    <a:extLst>
                      <a:ext uri="{FF2B5EF4-FFF2-40B4-BE49-F238E27FC236}">
                        <a16:creationId xmlns:a16="http://schemas.microsoft.com/office/drawing/2014/main" id="{5C2599F4-EB2B-F73D-06BF-240F712BC9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6" name="Freeform 2111">
                    <a:extLst>
                      <a:ext uri="{FF2B5EF4-FFF2-40B4-BE49-F238E27FC236}">
                        <a16:creationId xmlns:a16="http://schemas.microsoft.com/office/drawing/2014/main" id="{89657E46-5CE1-E99C-DB15-B415F6046B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7" name="Freeform 2112">
                    <a:extLst>
                      <a:ext uri="{FF2B5EF4-FFF2-40B4-BE49-F238E27FC236}">
                        <a16:creationId xmlns:a16="http://schemas.microsoft.com/office/drawing/2014/main" id="{F247C77E-CE8A-C65D-31F0-8F808068BD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38" name="Freeform 2113">
                    <a:extLst>
                      <a:ext uri="{FF2B5EF4-FFF2-40B4-BE49-F238E27FC236}">
                        <a16:creationId xmlns:a16="http://schemas.microsoft.com/office/drawing/2014/main" id="{93E5F13F-4A8E-4661-EEF5-541A18438E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6317" name="Freeform 2114">
                <a:extLst>
                  <a:ext uri="{FF2B5EF4-FFF2-40B4-BE49-F238E27FC236}">
                    <a16:creationId xmlns:a16="http://schemas.microsoft.com/office/drawing/2014/main" id="{E809FBB0-ADBD-E777-B282-D2CDD8276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8" name="Freeform 2115">
                <a:extLst>
                  <a:ext uri="{FF2B5EF4-FFF2-40B4-BE49-F238E27FC236}">
                    <a16:creationId xmlns:a16="http://schemas.microsoft.com/office/drawing/2014/main" id="{003E3382-A655-5556-B319-4A4ABCEDB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19" name="Freeform 2116">
                <a:extLst>
                  <a:ext uri="{FF2B5EF4-FFF2-40B4-BE49-F238E27FC236}">
                    <a16:creationId xmlns:a16="http://schemas.microsoft.com/office/drawing/2014/main" id="{E9AE66C6-EC44-7146-7A09-0D39C1AF8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0" name="Freeform 2117">
                <a:extLst>
                  <a:ext uri="{FF2B5EF4-FFF2-40B4-BE49-F238E27FC236}">
                    <a16:creationId xmlns:a16="http://schemas.microsoft.com/office/drawing/2014/main" id="{192582A4-D3D2-78C0-0359-F786DDFF0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1" name="Freeform 2118">
                <a:extLst>
                  <a:ext uri="{FF2B5EF4-FFF2-40B4-BE49-F238E27FC236}">
                    <a16:creationId xmlns:a16="http://schemas.microsoft.com/office/drawing/2014/main" id="{C75D9D7C-41BC-EDAA-4614-A48C60F6B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2" name="Freeform 2119">
                <a:extLst>
                  <a:ext uri="{FF2B5EF4-FFF2-40B4-BE49-F238E27FC236}">
                    <a16:creationId xmlns:a16="http://schemas.microsoft.com/office/drawing/2014/main" id="{A5DC5511-BC05-9B43-C658-89CC41D7C9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3" name="Freeform 2120">
                <a:extLst>
                  <a:ext uri="{FF2B5EF4-FFF2-40B4-BE49-F238E27FC236}">
                    <a16:creationId xmlns:a16="http://schemas.microsoft.com/office/drawing/2014/main" id="{F40D4EE7-CE1C-1194-F864-6D4CB1283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4" name="Freeform 2121">
                <a:extLst>
                  <a:ext uri="{FF2B5EF4-FFF2-40B4-BE49-F238E27FC236}">
                    <a16:creationId xmlns:a16="http://schemas.microsoft.com/office/drawing/2014/main" id="{02A53971-7248-AB48-2392-7FA38228E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325" name="Freeform 2122">
                <a:extLst>
                  <a:ext uri="{FF2B5EF4-FFF2-40B4-BE49-F238E27FC236}">
                    <a16:creationId xmlns:a16="http://schemas.microsoft.com/office/drawing/2014/main" id="{A7B8DF63-1068-63D9-AE5D-C788ADBCA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170" name="Freeform 2123">
              <a:extLst>
                <a:ext uri="{FF2B5EF4-FFF2-40B4-BE49-F238E27FC236}">
                  <a16:creationId xmlns:a16="http://schemas.microsoft.com/office/drawing/2014/main" id="{726C78C2-18F3-92F6-DE59-6A80575CC9C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2124">
              <a:extLst>
                <a:ext uri="{FF2B5EF4-FFF2-40B4-BE49-F238E27FC236}">
                  <a16:creationId xmlns:a16="http://schemas.microsoft.com/office/drawing/2014/main" id="{491F9CB8-33B6-CDF9-0B8D-F6794458DA2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Freeform 2125">
              <a:extLst>
                <a:ext uri="{FF2B5EF4-FFF2-40B4-BE49-F238E27FC236}">
                  <a16:creationId xmlns:a16="http://schemas.microsoft.com/office/drawing/2014/main" id="{8A5D9221-D7A2-C877-8D2C-8DEE3C93A2A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3" name="Oval 2126">
              <a:extLst>
                <a:ext uri="{FF2B5EF4-FFF2-40B4-BE49-F238E27FC236}">
                  <a16:creationId xmlns:a16="http://schemas.microsoft.com/office/drawing/2014/main" id="{A8A185E0-412F-D62B-6748-EF67402D5F8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174" name="Oval 2127">
              <a:extLst>
                <a:ext uri="{FF2B5EF4-FFF2-40B4-BE49-F238E27FC236}">
                  <a16:creationId xmlns:a16="http://schemas.microsoft.com/office/drawing/2014/main" id="{18BB0718-AD3D-BECE-9B80-CA084610CD0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175" name="Oval 2128">
              <a:extLst>
                <a:ext uri="{FF2B5EF4-FFF2-40B4-BE49-F238E27FC236}">
                  <a16:creationId xmlns:a16="http://schemas.microsoft.com/office/drawing/2014/main" id="{5DF8BE8D-CEE5-8039-1647-5AD3E281682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6176" name="Oval 2129">
              <a:extLst>
                <a:ext uri="{FF2B5EF4-FFF2-40B4-BE49-F238E27FC236}">
                  <a16:creationId xmlns:a16="http://schemas.microsoft.com/office/drawing/2014/main" id="{379074A1-9B8D-DA30-3529-FBFC1B88DE98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6177" name="Group 2130">
              <a:extLst>
                <a:ext uri="{FF2B5EF4-FFF2-40B4-BE49-F238E27FC236}">
                  <a16:creationId xmlns:a16="http://schemas.microsoft.com/office/drawing/2014/main" id="{2A6934D4-AA91-F714-B132-83DEF1A87A2B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26273" name="Group 2131">
                <a:extLst>
                  <a:ext uri="{FF2B5EF4-FFF2-40B4-BE49-F238E27FC236}">
                    <a16:creationId xmlns:a16="http://schemas.microsoft.com/office/drawing/2014/main" id="{BC6C2CFD-4BE9-8698-2770-6A67820E86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26275" name="Freeform 2132">
                  <a:extLst>
                    <a:ext uri="{FF2B5EF4-FFF2-40B4-BE49-F238E27FC236}">
                      <a16:creationId xmlns:a16="http://schemas.microsoft.com/office/drawing/2014/main" id="{59ACF26C-3FA0-43BE-C65D-563844A960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6" name="Freeform 2133">
                  <a:extLst>
                    <a:ext uri="{FF2B5EF4-FFF2-40B4-BE49-F238E27FC236}">
                      <a16:creationId xmlns:a16="http://schemas.microsoft.com/office/drawing/2014/main" id="{E74E6BB7-2215-D306-E02D-CD57DCA362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7" name="Freeform 2134">
                  <a:extLst>
                    <a:ext uri="{FF2B5EF4-FFF2-40B4-BE49-F238E27FC236}">
                      <a16:creationId xmlns:a16="http://schemas.microsoft.com/office/drawing/2014/main" id="{900C60CC-966C-8D08-8E5C-78CE6EBF9F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8" name="Freeform 2135">
                  <a:extLst>
                    <a:ext uri="{FF2B5EF4-FFF2-40B4-BE49-F238E27FC236}">
                      <a16:creationId xmlns:a16="http://schemas.microsoft.com/office/drawing/2014/main" id="{0FE5982D-1840-C619-98C5-BD407C5A3C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9" name="Freeform 2136">
                  <a:extLst>
                    <a:ext uri="{FF2B5EF4-FFF2-40B4-BE49-F238E27FC236}">
                      <a16:creationId xmlns:a16="http://schemas.microsoft.com/office/drawing/2014/main" id="{986C0BB7-9234-7D1A-F3D6-CFFC147A8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0" name="Freeform 2137">
                  <a:extLst>
                    <a:ext uri="{FF2B5EF4-FFF2-40B4-BE49-F238E27FC236}">
                      <a16:creationId xmlns:a16="http://schemas.microsoft.com/office/drawing/2014/main" id="{90913E3D-6075-A4D6-BB0B-29799B7FC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1" name="Freeform 2138">
                  <a:extLst>
                    <a:ext uri="{FF2B5EF4-FFF2-40B4-BE49-F238E27FC236}">
                      <a16:creationId xmlns:a16="http://schemas.microsoft.com/office/drawing/2014/main" id="{EB42B429-5421-51B9-1765-09429DC57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2" name="Freeform 2139">
                  <a:extLst>
                    <a:ext uri="{FF2B5EF4-FFF2-40B4-BE49-F238E27FC236}">
                      <a16:creationId xmlns:a16="http://schemas.microsoft.com/office/drawing/2014/main" id="{D5BD2CD4-588D-BF12-3D70-66EF42D45C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3" name="Freeform 2140">
                  <a:extLst>
                    <a:ext uri="{FF2B5EF4-FFF2-40B4-BE49-F238E27FC236}">
                      <a16:creationId xmlns:a16="http://schemas.microsoft.com/office/drawing/2014/main" id="{80EE928F-5A0F-9001-CACA-BEDAEBC3F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4" name="Freeform 2141">
                  <a:extLst>
                    <a:ext uri="{FF2B5EF4-FFF2-40B4-BE49-F238E27FC236}">
                      <a16:creationId xmlns:a16="http://schemas.microsoft.com/office/drawing/2014/main" id="{381A6886-7DFC-6912-18B8-28F90B3EE7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5" name="Freeform 2142">
                  <a:extLst>
                    <a:ext uri="{FF2B5EF4-FFF2-40B4-BE49-F238E27FC236}">
                      <a16:creationId xmlns:a16="http://schemas.microsoft.com/office/drawing/2014/main" id="{E4574CD2-564D-261E-DF16-E86985E47A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6" name="Freeform 2143">
                  <a:extLst>
                    <a:ext uri="{FF2B5EF4-FFF2-40B4-BE49-F238E27FC236}">
                      <a16:creationId xmlns:a16="http://schemas.microsoft.com/office/drawing/2014/main" id="{51B48A43-8CBE-00B0-01F0-6CAE60A045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7" name="Freeform 2144">
                  <a:extLst>
                    <a:ext uri="{FF2B5EF4-FFF2-40B4-BE49-F238E27FC236}">
                      <a16:creationId xmlns:a16="http://schemas.microsoft.com/office/drawing/2014/main" id="{1E6B2BE2-CB2F-B6EA-80C4-107CFD7027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8" name="Freeform 2145">
                  <a:extLst>
                    <a:ext uri="{FF2B5EF4-FFF2-40B4-BE49-F238E27FC236}">
                      <a16:creationId xmlns:a16="http://schemas.microsoft.com/office/drawing/2014/main" id="{BCCD07FB-A77F-C207-659B-EDACA72F13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89" name="Freeform 2146">
                  <a:extLst>
                    <a:ext uri="{FF2B5EF4-FFF2-40B4-BE49-F238E27FC236}">
                      <a16:creationId xmlns:a16="http://schemas.microsoft.com/office/drawing/2014/main" id="{C7BE7A94-829C-6434-773C-D305FD690D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0" name="Freeform 2147">
                  <a:extLst>
                    <a:ext uri="{FF2B5EF4-FFF2-40B4-BE49-F238E27FC236}">
                      <a16:creationId xmlns:a16="http://schemas.microsoft.com/office/drawing/2014/main" id="{6D418E48-8F6C-4532-D232-C0D10D0551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1" name="Freeform 2148">
                  <a:extLst>
                    <a:ext uri="{FF2B5EF4-FFF2-40B4-BE49-F238E27FC236}">
                      <a16:creationId xmlns:a16="http://schemas.microsoft.com/office/drawing/2014/main" id="{FEC18F06-2B33-4D0C-D36F-59919F133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2" name="Freeform 2149">
                  <a:extLst>
                    <a:ext uri="{FF2B5EF4-FFF2-40B4-BE49-F238E27FC236}">
                      <a16:creationId xmlns:a16="http://schemas.microsoft.com/office/drawing/2014/main" id="{AFDA1D65-F435-39C6-BE67-11B0FD39C4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3" name="Freeform 2150">
                  <a:extLst>
                    <a:ext uri="{FF2B5EF4-FFF2-40B4-BE49-F238E27FC236}">
                      <a16:creationId xmlns:a16="http://schemas.microsoft.com/office/drawing/2014/main" id="{27193971-ABDA-D157-D48F-367B690B0D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4" name="Freeform 2151">
                  <a:extLst>
                    <a:ext uri="{FF2B5EF4-FFF2-40B4-BE49-F238E27FC236}">
                      <a16:creationId xmlns:a16="http://schemas.microsoft.com/office/drawing/2014/main" id="{5B68E4BE-9ACA-06AF-62FB-DE78262A5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5" name="Freeform 2152">
                  <a:extLst>
                    <a:ext uri="{FF2B5EF4-FFF2-40B4-BE49-F238E27FC236}">
                      <a16:creationId xmlns:a16="http://schemas.microsoft.com/office/drawing/2014/main" id="{B6F2BDFF-9C74-1CCF-BC57-BDC0BB935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6" name="Freeform 2153">
                  <a:extLst>
                    <a:ext uri="{FF2B5EF4-FFF2-40B4-BE49-F238E27FC236}">
                      <a16:creationId xmlns:a16="http://schemas.microsoft.com/office/drawing/2014/main" id="{172ABAA7-5860-3ECB-F549-EBBDB91950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97" name="Freeform 2154">
                  <a:extLst>
                    <a:ext uri="{FF2B5EF4-FFF2-40B4-BE49-F238E27FC236}">
                      <a16:creationId xmlns:a16="http://schemas.microsoft.com/office/drawing/2014/main" id="{070ABA97-234E-24FC-7DB0-9E590A4FA3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74" name="Freeform 2155" descr="Wide upward diagonal">
                <a:extLst>
                  <a:ext uri="{FF2B5EF4-FFF2-40B4-BE49-F238E27FC236}">
                    <a16:creationId xmlns:a16="http://schemas.microsoft.com/office/drawing/2014/main" id="{7BCA1BC4-4B30-D900-4662-F747919D5511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6178" name="Group 2156">
              <a:extLst>
                <a:ext uri="{FF2B5EF4-FFF2-40B4-BE49-F238E27FC236}">
                  <a16:creationId xmlns:a16="http://schemas.microsoft.com/office/drawing/2014/main" id="{002EA6D2-ADF1-CEED-5729-6998713005AF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26179" name="Freeform 2157">
                <a:extLst>
                  <a:ext uri="{FF2B5EF4-FFF2-40B4-BE49-F238E27FC236}">
                    <a16:creationId xmlns:a16="http://schemas.microsoft.com/office/drawing/2014/main" id="{0F50786A-498A-9A9A-3E4A-2728E1730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0" name="Freeform 2158">
                <a:extLst>
                  <a:ext uri="{FF2B5EF4-FFF2-40B4-BE49-F238E27FC236}">
                    <a16:creationId xmlns:a16="http://schemas.microsoft.com/office/drawing/2014/main" id="{C55995E1-E3DC-DB79-9B6D-35E480995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1" name="Freeform 2159">
                <a:extLst>
                  <a:ext uri="{FF2B5EF4-FFF2-40B4-BE49-F238E27FC236}">
                    <a16:creationId xmlns:a16="http://schemas.microsoft.com/office/drawing/2014/main" id="{A9B6DAE8-B60D-FAA3-A47F-639A2DEE7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2" name="Freeform 2160">
                <a:extLst>
                  <a:ext uri="{FF2B5EF4-FFF2-40B4-BE49-F238E27FC236}">
                    <a16:creationId xmlns:a16="http://schemas.microsoft.com/office/drawing/2014/main" id="{B108ED84-1470-0BCE-01CB-1074BAD74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3" name="Freeform 2161">
                <a:extLst>
                  <a:ext uri="{FF2B5EF4-FFF2-40B4-BE49-F238E27FC236}">
                    <a16:creationId xmlns:a16="http://schemas.microsoft.com/office/drawing/2014/main" id="{E63E2C30-7820-B1CB-135E-949EC61E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4" name="Freeform 2162">
                <a:extLst>
                  <a:ext uri="{FF2B5EF4-FFF2-40B4-BE49-F238E27FC236}">
                    <a16:creationId xmlns:a16="http://schemas.microsoft.com/office/drawing/2014/main" id="{76252D33-EDCB-2FD2-8E26-8AAF4FE88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5" name="Freeform 2163">
                <a:extLst>
                  <a:ext uri="{FF2B5EF4-FFF2-40B4-BE49-F238E27FC236}">
                    <a16:creationId xmlns:a16="http://schemas.microsoft.com/office/drawing/2014/main" id="{74485852-E2B4-B333-C81A-682A950E6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6" name="Freeform 2164">
                <a:extLst>
                  <a:ext uri="{FF2B5EF4-FFF2-40B4-BE49-F238E27FC236}">
                    <a16:creationId xmlns:a16="http://schemas.microsoft.com/office/drawing/2014/main" id="{DF06692A-C8D7-12A4-A6C1-8B2EB87C87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7" name="Freeform 2165">
                <a:extLst>
                  <a:ext uri="{FF2B5EF4-FFF2-40B4-BE49-F238E27FC236}">
                    <a16:creationId xmlns:a16="http://schemas.microsoft.com/office/drawing/2014/main" id="{779BD8ED-5D16-ED3C-B78C-64FD19D3A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8" name="Freeform 2166">
                <a:extLst>
                  <a:ext uri="{FF2B5EF4-FFF2-40B4-BE49-F238E27FC236}">
                    <a16:creationId xmlns:a16="http://schemas.microsoft.com/office/drawing/2014/main" id="{C082210A-5887-7A71-E24C-78232E327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89" name="Freeform 2167">
                <a:extLst>
                  <a:ext uri="{FF2B5EF4-FFF2-40B4-BE49-F238E27FC236}">
                    <a16:creationId xmlns:a16="http://schemas.microsoft.com/office/drawing/2014/main" id="{2A7EDA40-0A34-95E6-6DCB-BCC81A2ED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0" name="Freeform 2168">
                <a:extLst>
                  <a:ext uri="{FF2B5EF4-FFF2-40B4-BE49-F238E27FC236}">
                    <a16:creationId xmlns:a16="http://schemas.microsoft.com/office/drawing/2014/main" id="{C139288B-0DE0-1EBA-6A58-33A82C82AB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1" name="Freeform 2169">
                <a:extLst>
                  <a:ext uri="{FF2B5EF4-FFF2-40B4-BE49-F238E27FC236}">
                    <a16:creationId xmlns:a16="http://schemas.microsoft.com/office/drawing/2014/main" id="{53617274-05CF-9038-FA6F-73EE54118A7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2170">
                <a:extLst>
                  <a:ext uri="{FF2B5EF4-FFF2-40B4-BE49-F238E27FC236}">
                    <a16:creationId xmlns:a16="http://schemas.microsoft.com/office/drawing/2014/main" id="{07EE6F23-C1B5-D488-E36A-EFD7B622785B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70" y="1590"/>
                <a:ext cx="21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193" name="Freeform 2171">
                <a:extLst>
                  <a:ext uri="{FF2B5EF4-FFF2-40B4-BE49-F238E27FC236}">
                    <a16:creationId xmlns:a16="http://schemas.microsoft.com/office/drawing/2014/main" id="{66D3D20D-3E4A-D319-5FBD-85AEBF83C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4" name="Freeform 2172">
                <a:extLst>
                  <a:ext uri="{FF2B5EF4-FFF2-40B4-BE49-F238E27FC236}">
                    <a16:creationId xmlns:a16="http://schemas.microsoft.com/office/drawing/2014/main" id="{E65BF757-9B4E-8C34-40C6-B7D32561A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5" name="Freeform 2173">
                <a:extLst>
                  <a:ext uri="{FF2B5EF4-FFF2-40B4-BE49-F238E27FC236}">
                    <a16:creationId xmlns:a16="http://schemas.microsoft.com/office/drawing/2014/main" id="{DC5514E3-7CE9-6CC7-A2F3-D4593B3B7B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6" name="Freeform 2174">
                <a:extLst>
                  <a:ext uri="{FF2B5EF4-FFF2-40B4-BE49-F238E27FC236}">
                    <a16:creationId xmlns:a16="http://schemas.microsoft.com/office/drawing/2014/main" id="{3E07AF60-E606-B208-0B62-225D51F20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7" name="Freeform 2175">
                <a:extLst>
                  <a:ext uri="{FF2B5EF4-FFF2-40B4-BE49-F238E27FC236}">
                    <a16:creationId xmlns:a16="http://schemas.microsoft.com/office/drawing/2014/main" id="{FEBC98B6-3772-6DCF-A8E0-B9CA5E6D8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8" name="Freeform 2176">
                <a:extLst>
                  <a:ext uri="{FF2B5EF4-FFF2-40B4-BE49-F238E27FC236}">
                    <a16:creationId xmlns:a16="http://schemas.microsoft.com/office/drawing/2014/main" id="{2B87727F-4FCC-42C8-60A4-F0AD0E1F5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99" name="Freeform 2177">
                <a:extLst>
                  <a:ext uri="{FF2B5EF4-FFF2-40B4-BE49-F238E27FC236}">
                    <a16:creationId xmlns:a16="http://schemas.microsoft.com/office/drawing/2014/main" id="{89599979-B499-635D-2952-B43843D93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0" name="Freeform 2178">
                <a:extLst>
                  <a:ext uri="{FF2B5EF4-FFF2-40B4-BE49-F238E27FC236}">
                    <a16:creationId xmlns:a16="http://schemas.microsoft.com/office/drawing/2014/main" id="{0A6B74A2-11CF-A54A-A874-D770767AE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1" name="Freeform 2179">
                <a:extLst>
                  <a:ext uri="{FF2B5EF4-FFF2-40B4-BE49-F238E27FC236}">
                    <a16:creationId xmlns:a16="http://schemas.microsoft.com/office/drawing/2014/main" id="{8977F25B-1904-BFAE-6B94-B1307FE5C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2" name="Freeform 2180">
                <a:extLst>
                  <a:ext uri="{FF2B5EF4-FFF2-40B4-BE49-F238E27FC236}">
                    <a16:creationId xmlns:a16="http://schemas.microsoft.com/office/drawing/2014/main" id="{EBEC8F54-8F27-73D2-7C22-478AA9A6E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3" name="Freeform 2181">
                <a:extLst>
                  <a:ext uri="{FF2B5EF4-FFF2-40B4-BE49-F238E27FC236}">
                    <a16:creationId xmlns:a16="http://schemas.microsoft.com/office/drawing/2014/main" id="{1A618F1B-DDA6-799E-1E0E-3246252E9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4" name="Freeform 2182">
                <a:extLst>
                  <a:ext uri="{FF2B5EF4-FFF2-40B4-BE49-F238E27FC236}">
                    <a16:creationId xmlns:a16="http://schemas.microsoft.com/office/drawing/2014/main" id="{B352316D-7FBB-661F-F57A-D59657050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5" name="Freeform 2183">
                <a:extLst>
                  <a:ext uri="{FF2B5EF4-FFF2-40B4-BE49-F238E27FC236}">
                    <a16:creationId xmlns:a16="http://schemas.microsoft.com/office/drawing/2014/main" id="{8F70F37F-FBD4-C021-AA69-3CE23E62D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6" name="Freeform 2184">
                <a:extLst>
                  <a:ext uri="{FF2B5EF4-FFF2-40B4-BE49-F238E27FC236}">
                    <a16:creationId xmlns:a16="http://schemas.microsoft.com/office/drawing/2014/main" id="{9ECF608C-9B46-2F6D-6F83-2B5A71A74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7" name="Oval 2185">
                <a:extLst>
                  <a:ext uri="{FF2B5EF4-FFF2-40B4-BE49-F238E27FC236}">
                    <a16:creationId xmlns:a16="http://schemas.microsoft.com/office/drawing/2014/main" id="{ED01F317-E76A-AE37-C385-AD80CE202E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6208" name="Freeform 2186">
                <a:extLst>
                  <a:ext uri="{FF2B5EF4-FFF2-40B4-BE49-F238E27FC236}">
                    <a16:creationId xmlns:a16="http://schemas.microsoft.com/office/drawing/2014/main" id="{58A7A09B-CA01-1658-F884-D15DBA60C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09" name="Freeform 2187">
                <a:extLst>
                  <a:ext uri="{FF2B5EF4-FFF2-40B4-BE49-F238E27FC236}">
                    <a16:creationId xmlns:a16="http://schemas.microsoft.com/office/drawing/2014/main" id="{5DE03C00-1D56-BF8C-66D0-FA9CE10E8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0" name="Freeform 2188">
                <a:extLst>
                  <a:ext uri="{FF2B5EF4-FFF2-40B4-BE49-F238E27FC236}">
                    <a16:creationId xmlns:a16="http://schemas.microsoft.com/office/drawing/2014/main" id="{3AADE26A-DFE7-BFA3-516D-9B523DF6F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1" name="Freeform 2189">
                <a:extLst>
                  <a:ext uri="{FF2B5EF4-FFF2-40B4-BE49-F238E27FC236}">
                    <a16:creationId xmlns:a16="http://schemas.microsoft.com/office/drawing/2014/main" id="{9D127FFB-7C3B-9DF9-227B-8C2F17973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2" name="Freeform 2190">
                <a:extLst>
                  <a:ext uri="{FF2B5EF4-FFF2-40B4-BE49-F238E27FC236}">
                    <a16:creationId xmlns:a16="http://schemas.microsoft.com/office/drawing/2014/main" id="{8F09704E-63DC-5D75-AAAE-3069B158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3" name="Freeform 2191">
                <a:extLst>
                  <a:ext uri="{FF2B5EF4-FFF2-40B4-BE49-F238E27FC236}">
                    <a16:creationId xmlns:a16="http://schemas.microsoft.com/office/drawing/2014/main" id="{99612034-EC97-DC10-8993-F4A674AFCC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4" name="Freeform 2192">
                <a:extLst>
                  <a:ext uri="{FF2B5EF4-FFF2-40B4-BE49-F238E27FC236}">
                    <a16:creationId xmlns:a16="http://schemas.microsoft.com/office/drawing/2014/main" id="{F3688B6D-C18A-954E-3435-A44A39A1D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5" name="Freeform 2193">
                <a:extLst>
                  <a:ext uri="{FF2B5EF4-FFF2-40B4-BE49-F238E27FC236}">
                    <a16:creationId xmlns:a16="http://schemas.microsoft.com/office/drawing/2014/main" id="{A2F0C311-AF0E-2397-FC44-706080AE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6" name="Freeform 2194">
                <a:extLst>
                  <a:ext uri="{FF2B5EF4-FFF2-40B4-BE49-F238E27FC236}">
                    <a16:creationId xmlns:a16="http://schemas.microsoft.com/office/drawing/2014/main" id="{771D8D1B-A83C-228C-34FE-3F24C90EF5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" name="Freeform 2195">
                <a:extLst>
                  <a:ext uri="{FF2B5EF4-FFF2-40B4-BE49-F238E27FC236}">
                    <a16:creationId xmlns:a16="http://schemas.microsoft.com/office/drawing/2014/main" id="{86487DC9-E01B-CBED-11A9-015507C07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88" name="Freeform 2196">
                <a:extLst>
                  <a:ext uri="{FF2B5EF4-FFF2-40B4-BE49-F238E27FC236}">
                    <a16:creationId xmlns:a16="http://schemas.microsoft.com/office/drawing/2014/main" id="{54E39AD0-EE92-9A76-C6B6-CDF557217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219" name="Freeform 2197">
                <a:extLst>
                  <a:ext uri="{FF2B5EF4-FFF2-40B4-BE49-F238E27FC236}">
                    <a16:creationId xmlns:a16="http://schemas.microsoft.com/office/drawing/2014/main" id="{FF69C1C3-ADF2-0BAE-A95D-E364958C0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0" name="Freeform 2198">
                <a:extLst>
                  <a:ext uri="{FF2B5EF4-FFF2-40B4-BE49-F238E27FC236}">
                    <a16:creationId xmlns:a16="http://schemas.microsoft.com/office/drawing/2014/main" id="{FCF21FEA-3DF4-02A6-E3D8-008FE61B1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1" name="Freeform 2199">
                <a:extLst>
                  <a:ext uri="{FF2B5EF4-FFF2-40B4-BE49-F238E27FC236}">
                    <a16:creationId xmlns:a16="http://schemas.microsoft.com/office/drawing/2014/main" id="{F0E3B033-0D8B-94F7-6A60-B9DD1FDB9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2" name="Freeform 2200">
                <a:extLst>
                  <a:ext uri="{FF2B5EF4-FFF2-40B4-BE49-F238E27FC236}">
                    <a16:creationId xmlns:a16="http://schemas.microsoft.com/office/drawing/2014/main" id="{D9A2B128-422D-6E06-6CF6-CDE0159A5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3" name="Freeform 2201">
                <a:extLst>
                  <a:ext uri="{FF2B5EF4-FFF2-40B4-BE49-F238E27FC236}">
                    <a16:creationId xmlns:a16="http://schemas.microsoft.com/office/drawing/2014/main" id="{91F81B63-859B-6E9C-7DA6-B584B0315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4" name="Freeform 2202">
                <a:extLst>
                  <a:ext uri="{FF2B5EF4-FFF2-40B4-BE49-F238E27FC236}">
                    <a16:creationId xmlns:a16="http://schemas.microsoft.com/office/drawing/2014/main" id="{246D40BE-5238-453C-8DB1-E7300C740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5" name="Freeform 2203">
                <a:extLst>
                  <a:ext uri="{FF2B5EF4-FFF2-40B4-BE49-F238E27FC236}">
                    <a16:creationId xmlns:a16="http://schemas.microsoft.com/office/drawing/2014/main" id="{0ADC7512-AA1F-56DA-94EE-8BB64CAD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6" name="Freeform 2204">
                <a:extLst>
                  <a:ext uri="{FF2B5EF4-FFF2-40B4-BE49-F238E27FC236}">
                    <a16:creationId xmlns:a16="http://schemas.microsoft.com/office/drawing/2014/main" id="{D5A04BAF-0B7C-DCA2-C830-D6CC1BDA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7" name="Freeform 2205">
                <a:extLst>
                  <a:ext uri="{FF2B5EF4-FFF2-40B4-BE49-F238E27FC236}">
                    <a16:creationId xmlns:a16="http://schemas.microsoft.com/office/drawing/2014/main" id="{4ACCC2C9-B32C-65A9-98F9-8C2E5D575E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8" name="Freeform 2206">
                <a:extLst>
                  <a:ext uri="{FF2B5EF4-FFF2-40B4-BE49-F238E27FC236}">
                    <a16:creationId xmlns:a16="http://schemas.microsoft.com/office/drawing/2014/main" id="{B7A17DA7-A00B-3292-318F-B9203125B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29" name="Freeform 2207">
                <a:extLst>
                  <a:ext uri="{FF2B5EF4-FFF2-40B4-BE49-F238E27FC236}">
                    <a16:creationId xmlns:a16="http://schemas.microsoft.com/office/drawing/2014/main" id="{C83EBC6D-8691-C8E1-658A-D855EE98C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0" name="Freeform 2208">
                <a:extLst>
                  <a:ext uri="{FF2B5EF4-FFF2-40B4-BE49-F238E27FC236}">
                    <a16:creationId xmlns:a16="http://schemas.microsoft.com/office/drawing/2014/main" id="{A93B5B0B-4EB7-C56F-85AD-D8C53DA04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1" name="Freeform 2209">
                <a:extLst>
                  <a:ext uri="{FF2B5EF4-FFF2-40B4-BE49-F238E27FC236}">
                    <a16:creationId xmlns:a16="http://schemas.microsoft.com/office/drawing/2014/main" id="{857BE842-2A36-3C18-E832-4EC148EE4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2" name="Freeform 2210">
                <a:extLst>
                  <a:ext uri="{FF2B5EF4-FFF2-40B4-BE49-F238E27FC236}">
                    <a16:creationId xmlns:a16="http://schemas.microsoft.com/office/drawing/2014/main" id="{9F7B1FBF-30F5-80A1-E79A-D9513099CC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3" name="Freeform 2211">
                <a:extLst>
                  <a:ext uri="{FF2B5EF4-FFF2-40B4-BE49-F238E27FC236}">
                    <a16:creationId xmlns:a16="http://schemas.microsoft.com/office/drawing/2014/main" id="{0331CE47-ACFE-39F9-DDF4-EBA273187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4" name="Freeform 2212">
                <a:extLst>
                  <a:ext uri="{FF2B5EF4-FFF2-40B4-BE49-F238E27FC236}">
                    <a16:creationId xmlns:a16="http://schemas.microsoft.com/office/drawing/2014/main" id="{45383844-9648-A46C-D5AF-A2F96B456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5" name="Freeform 2213">
                <a:extLst>
                  <a:ext uri="{FF2B5EF4-FFF2-40B4-BE49-F238E27FC236}">
                    <a16:creationId xmlns:a16="http://schemas.microsoft.com/office/drawing/2014/main" id="{85263262-C236-0070-3866-2751EC01E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6" name="Freeform 2214">
                <a:extLst>
                  <a:ext uri="{FF2B5EF4-FFF2-40B4-BE49-F238E27FC236}">
                    <a16:creationId xmlns:a16="http://schemas.microsoft.com/office/drawing/2014/main" id="{4B7FB81A-088A-C124-7E31-4A3794DF5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7" name="Freeform 2215">
                <a:extLst>
                  <a:ext uri="{FF2B5EF4-FFF2-40B4-BE49-F238E27FC236}">
                    <a16:creationId xmlns:a16="http://schemas.microsoft.com/office/drawing/2014/main" id="{36690178-0513-86DD-B617-FEF46CCD99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8" name="Freeform 2216">
                <a:extLst>
                  <a:ext uri="{FF2B5EF4-FFF2-40B4-BE49-F238E27FC236}">
                    <a16:creationId xmlns:a16="http://schemas.microsoft.com/office/drawing/2014/main" id="{798EC224-1B0B-0997-AD03-A28CF28AF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39" name="Freeform 2217">
                <a:extLst>
                  <a:ext uri="{FF2B5EF4-FFF2-40B4-BE49-F238E27FC236}">
                    <a16:creationId xmlns:a16="http://schemas.microsoft.com/office/drawing/2014/main" id="{79D026AF-ADBA-52D6-4CCF-03DFD67E3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0" name="Freeform 2218">
                <a:extLst>
                  <a:ext uri="{FF2B5EF4-FFF2-40B4-BE49-F238E27FC236}">
                    <a16:creationId xmlns:a16="http://schemas.microsoft.com/office/drawing/2014/main" id="{99A370A2-B139-F099-B432-2688248A9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2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241" name="Freeform 2219">
                <a:extLst>
                  <a:ext uri="{FF2B5EF4-FFF2-40B4-BE49-F238E27FC236}">
                    <a16:creationId xmlns:a16="http://schemas.microsoft.com/office/drawing/2014/main" id="{4B13D9C8-7511-56CE-EFBE-5D1B49E80D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12" name="Freeform 2220">
                <a:extLst>
                  <a:ext uri="{FF2B5EF4-FFF2-40B4-BE49-F238E27FC236}">
                    <a16:creationId xmlns:a16="http://schemas.microsoft.com/office/drawing/2014/main" id="{3AF434EC-7840-CB9A-47B9-8450FDF4D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936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6243" name="Freeform 2221">
                <a:extLst>
                  <a:ext uri="{FF2B5EF4-FFF2-40B4-BE49-F238E27FC236}">
                    <a16:creationId xmlns:a16="http://schemas.microsoft.com/office/drawing/2014/main" id="{881C10D2-80EE-4B16-786F-FE180D430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4" name="Freeform 2222">
                <a:extLst>
                  <a:ext uri="{FF2B5EF4-FFF2-40B4-BE49-F238E27FC236}">
                    <a16:creationId xmlns:a16="http://schemas.microsoft.com/office/drawing/2014/main" id="{95643FAF-588F-99C7-64A4-53E2E86E4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5" name="Freeform 2223">
                <a:extLst>
                  <a:ext uri="{FF2B5EF4-FFF2-40B4-BE49-F238E27FC236}">
                    <a16:creationId xmlns:a16="http://schemas.microsoft.com/office/drawing/2014/main" id="{C4C5E2E9-EEED-1BB7-29EC-82D6EC4D65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6" name="Freeform 2224">
                <a:extLst>
                  <a:ext uri="{FF2B5EF4-FFF2-40B4-BE49-F238E27FC236}">
                    <a16:creationId xmlns:a16="http://schemas.microsoft.com/office/drawing/2014/main" id="{E30A511C-D151-71F1-F2C9-FC9C64B24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7" name="Freeform 2225">
                <a:extLst>
                  <a:ext uri="{FF2B5EF4-FFF2-40B4-BE49-F238E27FC236}">
                    <a16:creationId xmlns:a16="http://schemas.microsoft.com/office/drawing/2014/main" id="{5E80E3E0-4368-A2A8-CA6F-24C72AF48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8" name="Freeform 2226">
                <a:extLst>
                  <a:ext uri="{FF2B5EF4-FFF2-40B4-BE49-F238E27FC236}">
                    <a16:creationId xmlns:a16="http://schemas.microsoft.com/office/drawing/2014/main" id="{35A35A0D-7A56-5ACA-BA7B-ADC86ACE4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49" name="Freeform 2227">
                <a:extLst>
                  <a:ext uri="{FF2B5EF4-FFF2-40B4-BE49-F238E27FC236}">
                    <a16:creationId xmlns:a16="http://schemas.microsoft.com/office/drawing/2014/main" id="{0902A57A-2CCD-1861-9932-4844232C0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0" name="Freeform 2228">
                <a:extLst>
                  <a:ext uri="{FF2B5EF4-FFF2-40B4-BE49-F238E27FC236}">
                    <a16:creationId xmlns:a16="http://schemas.microsoft.com/office/drawing/2014/main" id="{C2C035AD-F6FA-0D34-A9A1-CD248478E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1" name="Freeform 2229">
                <a:extLst>
                  <a:ext uri="{FF2B5EF4-FFF2-40B4-BE49-F238E27FC236}">
                    <a16:creationId xmlns:a16="http://schemas.microsoft.com/office/drawing/2014/main" id="{BA608343-913E-77DF-34D2-B71324441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2" name="Freeform 2230">
                <a:extLst>
                  <a:ext uri="{FF2B5EF4-FFF2-40B4-BE49-F238E27FC236}">
                    <a16:creationId xmlns:a16="http://schemas.microsoft.com/office/drawing/2014/main" id="{68FB9F01-00D6-00B2-2DE1-5C4186D4D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3" name="Freeform 2231">
                <a:extLst>
                  <a:ext uri="{FF2B5EF4-FFF2-40B4-BE49-F238E27FC236}">
                    <a16:creationId xmlns:a16="http://schemas.microsoft.com/office/drawing/2014/main" id="{C0F64920-1B70-38EB-3290-C8EACE932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4" name="Freeform 2232">
                <a:extLst>
                  <a:ext uri="{FF2B5EF4-FFF2-40B4-BE49-F238E27FC236}">
                    <a16:creationId xmlns:a16="http://schemas.microsoft.com/office/drawing/2014/main" id="{8948332A-D672-90F6-2470-9FF0AEEA8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5" name="Freeform 2233">
                <a:extLst>
                  <a:ext uri="{FF2B5EF4-FFF2-40B4-BE49-F238E27FC236}">
                    <a16:creationId xmlns:a16="http://schemas.microsoft.com/office/drawing/2014/main" id="{C5CF1139-8BD0-28B4-88DE-0786E1AFA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6" name="Freeform 2234">
                <a:extLst>
                  <a:ext uri="{FF2B5EF4-FFF2-40B4-BE49-F238E27FC236}">
                    <a16:creationId xmlns:a16="http://schemas.microsoft.com/office/drawing/2014/main" id="{57104B85-96CC-75A4-0CD1-7F938B09F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7" name="Freeform 2235">
                <a:extLst>
                  <a:ext uri="{FF2B5EF4-FFF2-40B4-BE49-F238E27FC236}">
                    <a16:creationId xmlns:a16="http://schemas.microsoft.com/office/drawing/2014/main" id="{88D62387-4DDF-3343-D334-0DD85A4DF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8" name="Freeform 2236">
                <a:extLst>
                  <a:ext uri="{FF2B5EF4-FFF2-40B4-BE49-F238E27FC236}">
                    <a16:creationId xmlns:a16="http://schemas.microsoft.com/office/drawing/2014/main" id="{BDC739AC-D2DB-05C0-4D26-7EB22DC84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59" name="Freeform 2237">
                <a:extLst>
                  <a:ext uri="{FF2B5EF4-FFF2-40B4-BE49-F238E27FC236}">
                    <a16:creationId xmlns:a16="http://schemas.microsoft.com/office/drawing/2014/main" id="{148E783A-A4E1-5B3B-2655-21EE1AE4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0" name="Freeform 2238">
                <a:extLst>
                  <a:ext uri="{FF2B5EF4-FFF2-40B4-BE49-F238E27FC236}">
                    <a16:creationId xmlns:a16="http://schemas.microsoft.com/office/drawing/2014/main" id="{ED50BAAE-577C-F24D-B42D-9152A619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1" name="Freeform 2239">
                <a:extLst>
                  <a:ext uri="{FF2B5EF4-FFF2-40B4-BE49-F238E27FC236}">
                    <a16:creationId xmlns:a16="http://schemas.microsoft.com/office/drawing/2014/main" id="{204BF98D-65E2-A5BC-DEE5-F66E6F600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2" name="Freeform 2240">
                <a:extLst>
                  <a:ext uri="{FF2B5EF4-FFF2-40B4-BE49-F238E27FC236}">
                    <a16:creationId xmlns:a16="http://schemas.microsoft.com/office/drawing/2014/main" id="{223F1D56-B1EF-1021-D3C0-87F3682A43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3" name="Freeform 2241">
                <a:extLst>
                  <a:ext uri="{FF2B5EF4-FFF2-40B4-BE49-F238E27FC236}">
                    <a16:creationId xmlns:a16="http://schemas.microsoft.com/office/drawing/2014/main" id="{340A731D-7BF0-1BCE-A5DC-8B3C903E1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4" name="Freeform 2242">
                <a:extLst>
                  <a:ext uri="{FF2B5EF4-FFF2-40B4-BE49-F238E27FC236}">
                    <a16:creationId xmlns:a16="http://schemas.microsoft.com/office/drawing/2014/main" id="{9D0E2837-E34B-BCB8-CAB9-81E4F4798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265" name="Group 2243">
                <a:extLst>
                  <a:ext uri="{FF2B5EF4-FFF2-40B4-BE49-F238E27FC236}">
                    <a16:creationId xmlns:a16="http://schemas.microsoft.com/office/drawing/2014/main" id="{E3D43AD8-215B-91F4-EFA6-B60AAE0E54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6269" name="Freeform 2244">
                  <a:extLst>
                    <a:ext uri="{FF2B5EF4-FFF2-40B4-BE49-F238E27FC236}">
                      <a16:creationId xmlns:a16="http://schemas.microsoft.com/office/drawing/2014/main" id="{CD688B7C-553A-2CC6-33BB-F522EF45F4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0" name="Freeform 2245">
                  <a:extLst>
                    <a:ext uri="{FF2B5EF4-FFF2-40B4-BE49-F238E27FC236}">
                      <a16:creationId xmlns:a16="http://schemas.microsoft.com/office/drawing/2014/main" id="{A0E6FE1C-1460-70F6-88CE-ECA37B77FE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1" name="Freeform 2246">
                  <a:extLst>
                    <a:ext uri="{FF2B5EF4-FFF2-40B4-BE49-F238E27FC236}">
                      <a16:creationId xmlns:a16="http://schemas.microsoft.com/office/drawing/2014/main" id="{C30EE28E-6D9F-2590-93AF-11DA7FB294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72" name="Freeform 2247">
                  <a:extLst>
                    <a:ext uri="{FF2B5EF4-FFF2-40B4-BE49-F238E27FC236}">
                      <a16:creationId xmlns:a16="http://schemas.microsoft.com/office/drawing/2014/main" id="{997ACB6F-B4C4-AC68-008C-CC91AE57D9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66" name="Freeform 2248">
                <a:extLst>
                  <a:ext uri="{FF2B5EF4-FFF2-40B4-BE49-F238E27FC236}">
                    <a16:creationId xmlns:a16="http://schemas.microsoft.com/office/drawing/2014/main" id="{BBFE9201-DCF3-52DF-41B3-20863969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7" name="Freeform 2249">
                <a:extLst>
                  <a:ext uri="{FF2B5EF4-FFF2-40B4-BE49-F238E27FC236}">
                    <a16:creationId xmlns:a16="http://schemas.microsoft.com/office/drawing/2014/main" id="{F0ED916B-47CF-D46E-26BB-81880F1D2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68" name="Freeform 2250">
                <a:extLst>
                  <a:ext uri="{FF2B5EF4-FFF2-40B4-BE49-F238E27FC236}">
                    <a16:creationId xmlns:a16="http://schemas.microsoft.com/office/drawing/2014/main" id="{93A775E3-4F1B-E03A-CBFB-AFDDA2E1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6043" name="Group 2251">
            <a:extLst>
              <a:ext uri="{FF2B5EF4-FFF2-40B4-BE49-F238E27FC236}">
                <a16:creationId xmlns:a16="http://schemas.microsoft.com/office/drawing/2014/main" id="{F39E8462-81E5-F751-AC50-5438A310D013}"/>
              </a:ext>
            </a:extLst>
          </p:cNvPr>
          <p:cNvGrpSpPr>
            <a:grpSpLocks/>
          </p:cNvGrpSpPr>
          <p:nvPr/>
        </p:nvGrpSpPr>
        <p:grpSpPr bwMode="auto">
          <a:xfrm rot="-948480">
            <a:off x="1905000" y="3276600"/>
            <a:ext cx="2819400" cy="3429000"/>
            <a:chOff x="336" y="288"/>
            <a:chExt cx="2544" cy="2880"/>
          </a:xfrm>
        </p:grpSpPr>
        <p:grpSp>
          <p:nvGrpSpPr>
            <p:cNvPr id="25909" name="Group 2252">
              <a:extLst>
                <a:ext uri="{FF2B5EF4-FFF2-40B4-BE49-F238E27FC236}">
                  <a16:creationId xmlns:a16="http://schemas.microsoft.com/office/drawing/2014/main" id="{15A50AB2-2337-F83A-539C-DDE0409815A2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6121" name="Freeform 2253">
                <a:extLst>
                  <a:ext uri="{FF2B5EF4-FFF2-40B4-BE49-F238E27FC236}">
                    <a16:creationId xmlns:a16="http://schemas.microsoft.com/office/drawing/2014/main" id="{EDE8C6E3-7ECC-2657-D72B-2CF9900E1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6122" name="Group 2254">
                <a:extLst>
                  <a:ext uri="{FF2B5EF4-FFF2-40B4-BE49-F238E27FC236}">
                    <a16:creationId xmlns:a16="http://schemas.microsoft.com/office/drawing/2014/main" id="{38EF9E91-11B4-04C3-B340-D6FD828ACB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6123" name="Freeform 2255">
                  <a:extLst>
                    <a:ext uri="{FF2B5EF4-FFF2-40B4-BE49-F238E27FC236}">
                      <a16:creationId xmlns:a16="http://schemas.microsoft.com/office/drawing/2014/main" id="{4B298EA1-B511-20E5-199B-4A284DF140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4" name="Freeform 2256">
                  <a:extLst>
                    <a:ext uri="{FF2B5EF4-FFF2-40B4-BE49-F238E27FC236}">
                      <a16:creationId xmlns:a16="http://schemas.microsoft.com/office/drawing/2014/main" id="{5A5EFE44-528E-D9CE-E35E-AF1A977A6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5" name="Freeform 2257">
                  <a:extLst>
                    <a:ext uri="{FF2B5EF4-FFF2-40B4-BE49-F238E27FC236}">
                      <a16:creationId xmlns:a16="http://schemas.microsoft.com/office/drawing/2014/main" id="{23D6DA0C-83A5-4F86-6D43-5C79E833C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6" name="Freeform 2258">
                  <a:extLst>
                    <a:ext uri="{FF2B5EF4-FFF2-40B4-BE49-F238E27FC236}">
                      <a16:creationId xmlns:a16="http://schemas.microsoft.com/office/drawing/2014/main" id="{B30909DB-AF3F-6C01-9F1D-AB7C5ED81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7" name="Freeform 2259">
                  <a:extLst>
                    <a:ext uri="{FF2B5EF4-FFF2-40B4-BE49-F238E27FC236}">
                      <a16:creationId xmlns:a16="http://schemas.microsoft.com/office/drawing/2014/main" id="{4FEA1A78-20AC-A19F-552C-6A1DEF7A63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8" name="Freeform 2260">
                  <a:extLst>
                    <a:ext uri="{FF2B5EF4-FFF2-40B4-BE49-F238E27FC236}">
                      <a16:creationId xmlns:a16="http://schemas.microsoft.com/office/drawing/2014/main" id="{43608D0C-3A83-48E6-C74D-318D3260C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29" name="Freeform 2261">
                  <a:extLst>
                    <a:ext uri="{FF2B5EF4-FFF2-40B4-BE49-F238E27FC236}">
                      <a16:creationId xmlns:a16="http://schemas.microsoft.com/office/drawing/2014/main" id="{A82F7B2C-EB0A-17C4-74CB-20B222DD4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0" name="Freeform 2262">
                  <a:extLst>
                    <a:ext uri="{FF2B5EF4-FFF2-40B4-BE49-F238E27FC236}">
                      <a16:creationId xmlns:a16="http://schemas.microsoft.com/office/drawing/2014/main" id="{1AF3BCBF-F88E-BA1B-B558-BE6E78816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1" name="Freeform 2263">
                  <a:extLst>
                    <a:ext uri="{FF2B5EF4-FFF2-40B4-BE49-F238E27FC236}">
                      <a16:creationId xmlns:a16="http://schemas.microsoft.com/office/drawing/2014/main" id="{687073CD-7DC0-70BD-108E-2F19A3B93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2" name="Freeform 2264">
                  <a:extLst>
                    <a:ext uri="{FF2B5EF4-FFF2-40B4-BE49-F238E27FC236}">
                      <a16:creationId xmlns:a16="http://schemas.microsoft.com/office/drawing/2014/main" id="{0261CDDB-54A9-4592-A085-F4912C316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3" name="Freeform 2265">
                  <a:extLst>
                    <a:ext uri="{FF2B5EF4-FFF2-40B4-BE49-F238E27FC236}">
                      <a16:creationId xmlns:a16="http://schemas.microsoft.com/office/drawing/2014/main" id="{1E5049EB-957B-BC29-8052-1CE1F63F8A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4" name="Freeform 2266">
                  <a:extLst>
                    <a:ext uri="{FF2B5EF4-FFF2-40B4-BE49-F238E27FC236}">
                      <a16:creationId xmlns:a16="http://schemas.microsoft.com/office/drawing/2014/main" id="{C6693F9E-2894-B7FF-52E1-6356936F0E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5" name="Freeform 2267">
                  <a:extLst>
                    <a:ext uri="{FF2B5EF4-FFF2-40B4-BE49-F238E27FC236}">
                      <a16:creationId xmlns:a16="http://schemas.microsoft.com/office/drawing/2014/main" id="{329E54C0-C2DA-517D-0DA8-70BFA86AE3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6" name="Freeform 2268">
                  <a:extLst>
                    <a:ext uri="{FF2B5EF4-FFF2-40B4-BE49-F238E27FC236}">
                      <a16:creationId xmlns:a16="http://schemas.microsoft.com/office/drawing/2014/main" id="{312C8FA4-787B-1BEB-6E0A-164FB39BDE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7" name="Freeform 2269">
                  <a:extLst>
                    <a:ext uri="{FF2B5EF4-FFF2-40B4-BE49-F238E27FC236}">
                      <a16:creationId xmlns:a16="http://schemas.microsoft.com/office/drawing/2014/main" id="{123F4273-0D7E-4ABD-AD13-57F8FE7C73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8" name="Freeform 2270">
                  <a:extLst>
                    <a:ext uri="{FF2B5EF4-FFF2-40B4-BE49-F238E27FC236}">
                      <a16:creationId xmlns:a16="http://schemas.microsoft.com/office/drawing/2014/main" id="{2DE08F87-1BEA-A61B-97E7-E73B5B1AF3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39" name="Freeform 2271">
                  <a:extLst>
                    <a:ext uri="{FF2B5EF4-FFF2-40B4-BE49-F238E27FC236}">
                      <a16:creationId xmlns:a16="http://schemas.microsoft.com/office/drawing/2014/main" id="{52B7F6FC-AC23-2758-C3B9-93039FC809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0" name="Freeform 2272">
                  <a:extLst>
                    <a:ext uri="{FF2B5EF4-FFF2-40B4-BE49-F238E27FC236}">
                      <a16:creationId xmlns:a16="http://schemas.microsoft.com/office/drawing/2014/main" id="{423A10F8-158A-F977-BBFE-D37F6F4236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1" name="Freeform 2273">
                  <a:extLst>
                    <a:ext uri="{FF2B5EF4-FFF2-40B4-BE49-F238E27FC236}">
                      <a16:creationId xmlns:a16="http://schemas.microsoft.com/office/drawing/2014/main" id="{C53A4199-DD86-F938-B5A5-F9D60F9AB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2" name="Freeform 2274">
                  <a:extLst>
                    <a:ext uri="{FF2B5EF4-FFF2-40B4-BE49-F238E27FC236}">
                      <a16:creationId xmlns:a16="http://schemas.microsoft.com/office/drawing/2014/main" id="{9F44EA95-F9F4-561C-9C64-5D9988F9E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3" name="Freeform 2275">
                  <a:extLst>
                    <a:ext uri="{FF2B5EF4-FFF2-40B4-BE49-F238E27FC236}">
                      <a16:creationId xmlns:a16="http://schemas.microsoft.com/office/drawing/2014/main" id="{AE40AF50-2120-FBA3-1C33-B7FB367406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4" name="Freeform 2276">
                  <a:extLst>
                    <a:ext uri="{FF2B5EF4-FFF2-40B4-BE49-F238E27FC236}">
                      <a16:creationId xmlns:a16="http://schemas.microsoft.com/office/drawing/2014/main" id="{875B1841-0621-DE40-B683-B401B81A48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5" name="Freeform 2277">
                  <a:extLst>
                    <a:ext uri="{FF2B5EF4-FFF2-40B4-BE49-F238E27FC236}">
                      <a16:creationId xmlns:a16="http://schemas.microsoft.com/office/drawing/2014/main" id="{1E04F3E4-94C0-945C-ADA7-88A16D997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6" name="Freeform 2278">
                  <a:extLst>
                    <a:ext uri="{FF2B5EF4-FFF2-40B4-BE49-F238E27FC236}">
                      <a16:creationId xmlns:a16="http://schemas.microsoft.com/office/drawing/2014/main" id="{99C7D7B8-E543-E395-E387-47A8E35F3D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7" name="Freeform 2279">
                  <a:extLst>
                    <a:ext uri="{FF2B5EF4-FFF2-40B4-BE49-F238E27FC236}">
                      <a16:creationId xmlns:a16="http://schemas.microsoft.com/office/drawing/2014/main" id="{A225B9C3-A4DA-1501-7139-DD79828E8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8" name="Freeform 2280">
                  <a:extLst>
                    <a:ext uri="{FF2B5EF4-FFF2-40B4-BE49-F238E27FC236}">
                      <a16:creationId xmlns:a16="http://schemas.microsoft.com/office/drawing/2014/main" id="{0CCF6FB8-264D-A12C-DCAF-75EB1DF81B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49" name="Freeform 2281">
                  <a:extLst>
                    <a:ext uri="{FF2B5EF4-FFF2-40B4-BE49-F238E27FC236}">
                      <a16:creationId xmlns:a16="http://schemas.microsoft.com/office/drawing/2014/main" id="{6E9887A5-895E-C5D2-274A-5A46942E4D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0" name="Freeform 2282">
                  <a:extLst>
                    <a:ext uri="{FF2B5EF4-FFF2-40B4-BE49-F238E27FC236}">
                      <a16:creationId xmlns:a16="http://schemas.microsoft.com/office/drawing/2014/main" id="{46C6657F-CA5C-155B-7EDE-C1D34150C1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1" name="Freeform 2283">
                  <a:extLst>
                    <a:ext uri="{FF2B5EF4-FFF2-40B4-BE49-F238E27FC236}">
                      <a16:creationId xmlns:a16="http://schemas.microsoft.com/office/drawing/2014/main" id="{14F8A355-7757-ED7B-CE2F-2C069B54FA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2" name="Freeform 2284">
                  <a:extLst>
                    <a:ext uri="{FF2B5EF4-FFF2-40B4-BE49-F238E27FC236}">
                      <a16:creationId xmlns:a16="http://schemas.microsoft.com/office/drawing/2014/main" id="{5647AE19-6EEC-8194-0F52-CF6DA758FF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3" name="Freeform 2285">
                  <a:extLst>
                    <a:ext uri="{FF2B5EF4-FFF2-40B4-BE49-F238E27FC236}">
                      <a16:creationId xmlns:a16="http://schemas.microsoft.com/office/drawing/2014/main" id="{E8F18720-E989-7E6C-24D1-5D97FDEE12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4" name="Freeform 2286">
                  <a:extLst>
                    <a:ext uri="{FF2B5EF4-FFF2-40B4-BE49-F238E27FC236}">
                      <a16:creationId xmlns:a16="http://schemas.microsoft.com/office/drawing/2014/main" id="{F648BF84-8E2E-ACE5-4997-68AED94D7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5" name="Freeform 2287">
                  <a:extLst>
                    <a:ext uri="{FF2B5EF4-FFF2-40B4-BE49-F238E27FC236}">
                      <a16:creationId xmlns:a16="http://schemas.microsoft.com/office/drawing/2014/main" id="{6E9F6C04-AD58-F805-BE78-F4ACB6E6C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6" name="Freeform 2288">
                  <a:extLst>
                    <a:ext uri="{FF2B5EF4-FFF2-40B4-BE49-F238E27FC236}">
                      <a16:creationId xmlns:a16="http://schemas.microsoft.com/office/drawing/2014/main" id="{009D1EA3-5629-7E12-F1B8-40E94DDBA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7" name="Freeform 2289">
                  <a:extLst>
                    <a:ext uri="{FF2B5EF4-FFF2-40B4-BE49-F238E27FC236}">
                      <a16:creationId xmlns:a16="http://schemas.microsoft.com/office/drawing/2014/main" id="{CB2EB3E8-228F-3DAF-FB3E-84419AD75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8" name="Freeform 2290">
                  <a:extLst>
                    <a:ext uri="{FF2B5EF4-FFF2-40B4-BE49-F238E27FC236}">
                      <a16:creationId xmlns:a16="http://schemas.microsoft.com/office/drawing/2014/main" id="{A061EBAB-CFDF-6BDC-E36E-A26B51F4FF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59" name="Freeform 2291">
                  <a:extLst>
                    <a:ext uri="{FF2B5EF4-FFF2-40B4-BE49-F238E27FC236}">
                      <a16:creationId xmlns:a16="http://schemas.microsoft.com/office/drawing/2014/main" id="{AFDAF9ED-30B5-E570-9342-650D6479D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0" name="Freeform 2292">
                  <a:extLst>
                    <a:ext uri="{FF2B5EF4-FFF2-40B4-BE49-F238E27FC236}">
                      <a16:creationId xmlns:a16="http://schemas.microsoft.com/office/drawing/2014/main" id="{CD4D130E-6066-D396-D56B-6398D27BC5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1" name="Freeform 2293">
                  <a:extLst>
                    <a:ext uri="{FF2B5EF4-FFF2-40B4-BE49-F238E27FC236}">
                      <a16:creationId xmlns:a16="http://schemas.microsoft.com/office/drawing/2014/main" id="{0763BBCD-4108-F992-CA06-3EC4273B8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2" name="Freeform 2294">
                  <a:extLst>
                    <a:ext uri="{FF2B5EF4-FFF2-40B4-BE49-F238E27FC236}">
                      <a16:creationId xmlns:a16="http://schemas.microsoft.com/office/drawing/2014/main" id="{E898B60E-5CED-5857-5C7C-96E163E169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3" name="Freeform 2295">
                  <a:extLst>
                    <a:ext uri="{FF2B5EF4-FFF2-40B4-BE49-F238E27FC236}">
                      <a16:creationId xmlns:a16="http://schemas.microsoft.com/office/drawing/2014/main" id="{7B350780-BD2A-1487-0184-BB3D5B789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4" name="Freeform 2296">
                  <a:extLst>
                    <a:ext uri="{FF2B5EF4-FFF2-40B4-BE49-F238E27FC236}">
                      <a16:creationId xmlns:a16="http://schemas.microsoft.com/office/drawing/2014/main" id="{0ABF18A1-C4A5-7B53-5865-4C60BFBAB5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65" name="Freeform 2297">
                  <a:extLst>
                    <a:ext uri="{FF2B5EF4-FFF2-40B4-BE49-F238E27FC236}">
                      <a16:creationId xmlns:a16="http://schemas.microsoft.com/office/drawing/2014/main" id="{F1865389-A8B0-47C4-7A2F-C2430149F9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5910" name="Group 2298">
              <a:extLst>
                <a:ext uri="{FF2B5EF4-FFF2-40B4-BE49-F238E27FC236}">
                  <a16:creationId xmlns:a16="http://schemas.microsoft.com/office/drawing/2014/main" id="{4452E605-3ABD-58A8-DC9E-9FEADAB8E12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288"/>
              <a:ext cx="2208" cy="2880"/>
              <a:chOff x="2304" y="576"/>
              <a:chExt cx="2304" cy="3120"/>
            </a:xfrm>
          </p:grpSpPr>
          <p:grpSp>
            <p:nvGrpSpPr>
              <p:cNvPr id="25911" name="Group 2299">
                <a:extLst>
                  <a:ext uri="{FF2B5EF4-FFF2-40B4-BE49-F238E27FC236}">
                    <a16:creationId xmlns:a16="http://schemas.microsoft.com/office/drawing/2014/main" id="{22F6B9D0-50D0-702A-8F03-4361969CFF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4" y="1248"/>
                <a:ext cx="864" cy="864"/>
                <a:chOff x="768" y="960"/>
                <a:chExt cx="864" cy="864"/>
              </a:xfrm>
            </p:grpSpPr>
            <p:grpSp>
              <p:nvGrpSpPr>
                <p:cNvPr id="26099" name="Group 2300">
                  <a:extLst>
                    <a:ext uri="{FF2B5EF4-FFF2-40B4-BE49-F238E27FC236}">
                      <a16:creationId xmlns:a16="http://schemas.microsoft.com/office/drawing/2014/main" id="{0DD87376-A995-DF41-608A-A7938B46D5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892731">
                  <a:off x="768" y="960"/>
                  <a:ext cx="510" cy="864"/>
                  <a:chOff x="1193" y="960"/>
                  <a:chExt cx="510" cy="864"/>
                </a:xfrm>
              </p:grpSpPr>
              <p:sp>
                <p:nvSpPr>
                  <p:cNvPr id="26103" name="Freeform 2301">
                    <a:extLst>
                      <a:ext uri="{FF2B5EF4-FFF2-40B4-BE49-F238E27FC236}">
                        <a16:creationId xmlns:a16="http://schemas.microsoft.com/office/drawing/2014/main" id="{34B45E7D-BCB6-E316-F4BB-80110EDBC4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344" y="960"/>
                    <a:ext cx="288" cy="864"/>
                  </a:xfrm>
                  <a:custGeom>
                    <a:avLst/>
                    <a:gdLst>
                      <a:gd name="T0" fmla="*/ 0 w 1482"/>
                      <a:gd name="T1" fmla="*/ 0 h 3936"/>
                      <a:gd name="T2" fmla="*/ 0 w 1482"/>
                      <a:gd name="T3" fmla="*/ 0 h 3936"/>
                      <a:gd name="T4" fmla="*/ 0 w 1482"/>
                      <a:gd name="T5" fmla="*/ 0 h 3936"/>
                      <a:gd name="T6" fmla="*/ 0 w 1482"/>
                      <a:gd name="T7" fmla="*/ 0 h 3936"/>
                      <a:gd name="T8" fmla="*/ 0 w 1482"/>
                      <a:gd name="T9" fmla="*/ 0 h 3936"/>
                      <a:gd name="T10" fmla="*/ 0 w 1482"/>
                      <a:gd name="T11" fmla="*/ 0 h 3936"/>
                      <a:gd name="T12" fmla="*/ 0 w 1482"/>
                      <a:gd name="T13" fmla="*/ 0 h 3936"/>
                      <a:gd name="T14" fmla="*/ 0 w 1482"/>
                      <a:gd name="T15" fmla="*/ 0 h 3936"/>
                      <a:gd name="T16" fmla="*/ 0 w 1482"/>
                      <a:gd name="T17" fmla="*/ 0 h 3936"/>
                      <a:gd name="T18" fmla="*/ 0 w 1482"/>
                      <a:gd name="T19" fmla="*/ 0 h 3936"/>
                      <a:gd name="T20" fmla="*/ 0 w 1482"/>
                      <a:gd name="T21" fmla="*/ 0 h 3936"/>
                      <a:gd name="T22" fmla="*/ 0 w 1482"/>
                      <a:gd name="T23" fmla="*/ 0 h 3936"/>
                      <a:gd name="T24" fmla="*/ 0 w 1482"/>
                      <a:gd name="T25" fmla="*/ 0 h 3936"/>
                      <a:gd name="T26" fmla="*/ 0 w 1482"/>
                      <a:gd name="T27" fmla="*/ 0 h 3936"/>
                      <a:gd name="T28" fmla="*/ 0 w 1482"/>
                      <a:gd name="T29" fmla="*/ 0 h 3936"/>
                      <a:gd name="T30" fmla="*/ 0 w 1482"/>
                      <a:gd name="T31" fmla="*/ 0 h 3936"/>
                      <a:gd name="T32" fmla="*/ 0 w 1482"/>
                      <a:gd name="T33" fmla="*/ 0 h 3936"/>
                      <a:gd name="T34" fmla="*/ 0 w 1482"/>
                      <a:gd name="T35" fmla="*/ 0 h 3936"/>
                      <a:gd name="T36" fmla="*/ 0 w 1482"/>
                      <a:gd name="T37" fmla="*/ 0 h 3936"/>
                      <a:gd name="T38" fmla="*/ 0 w 1482"/>
                      <a:gd name="T39" fmla="*/ 0 h 3936"/>
                      <a:gd name="T40" fmla="*/ 0 w 1482"/>
                      <a:gd name="T41" fmla="*/ 0 h 3936"/>
                      <a:gd name="T42" fmla="*/ 0 w 1482"/>
                      <a:gd name="T43" fmla="*/ 0 h 3936"/>
                      <a:gd name="T44" fmla="*/ 0 w 1482"/>
                      <a:gd name="T45" fmla="*/ 0 h 3936"/>
                      <a:gd name="T46" fmla="*/ 0 w 1482"/>
                      <a:gd name="T47" fmla="*/ 0 h 3936"/>
                      <a:gd name="T48" fmla="*/ 0 w 1482"/>
                      <a:gd name="T49" fmla="*/ 0 h 3936"/>
                      <a:gd name="T50" fmla="*/ 0 w 1482"/>
                      <a:gd name="T51" fmla="*/ 0 h 3936"/>
                      <a:gd name="T52" fmla="*/ 0 w 1482"/>
                      <a:gd name="T53" fmla="*/ 0 h 3936"/>
                      <a:gd name="T54" fmla="*/ 0 w 1482"/>
                      <a:gd name="T55" fmla="*/ 0 h 3936"/>
                      <a:gd name="T56" fmla="*/ 0 w 1482"/>
                      <a:gd name="T57" fmla="*/ 0 h 3936"/>
                      <a:gd name="T58" fmla="*/ 0 w 1482"/>
                      <a:gd name="T59" fmla="*/ 0 h 3936"/>
                      <a:gd name="T60" fmla="*/ 0 w 1482"/>
                      <a:gd name="T61" fmla="*/ 0 h 3936"/>
                      <a:gd name="T62" fmla="*/ 0 w 1482"/>
                      <a:gd name="T63" fmla="*/ 0 h 3936"/>
                      <a:gd name="T64" fmla="*/ 0 w 1482"/>
                      <a:gd name="T65" fmla="*/ 0 h 39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0" t="0" r="r" b="b"/>
                    <a:pathLst>
                      <a:path w="1482" h="3936">
                        <a:moveTo>
                          <a:pt x="368" y="3904"/>
                        </a:moveTo>
                        <a:cubicBezTo>
                          <a:pt x="448" y="3936"/>
                          <a:pt x="592" y="3800"/>
                          <a:pt x="704" y="3712"/>
                        </a:cubicBezTo>
                        <a:cubicBezTo>
                          <a:pt x="816" y="3624"/>
                          <a:pt x="927" y="3487"/>
                          <a:pt x="1040" y="3376"/>
                        </a:cubicBezTo>
                        <a:cubicBezTo>
                          <a:pt x="1153" y="3265"/>
                          <a:pt x="1316" y="3128"/>
                          <a:pt x="1380" y="3048"/>
                        </a:cubicBezTo>
                        <a:cubicBezTo>
                          <a:pt x="1444" y="2968"/>
                          <a:pt x="1433" y="2953"/>
                          <a:pt x="1424" y="2896"/>
                        </a:cubicBezTo>
                        <a:cubicBezTo>
                          <a:pt x="1415" y="2839"/>
                          <a:pt x="1384" y="2832"/>
                          <a:pt x="1328" y="2704"/>
                        </a:cubicBezTo>
                        <a:cubicBezTo>
                          <a:pt x="1272" y="2576"/>
                          <a:pt x="1139" y="2283"/>
                          <a:pt x="1088" y="2128"/>
                        </a:cubicBezTo>
                        <a:cubicBezTo>
                          <a:pt x="1037" y="1973"/>
                          <a:pt x="1015" y="1854"/>
                          <a:pt x="1023" y="1774"/>
                        </a:cubicBezTo>
                        <a:cubicBezTo>
                          <a:pt x="1031" y="1694"/>
                          <a:pt x="1085" y="1725"/>
                          <a:pt x="1136" y="1648"/>
                        </a:cubicBezTo>
                        <a:cubicBezTo>
                          <a:pt x="1187" y="1571"/>
                          <a:pt x="1280" y="1400"/>
                          <a:pt x="1328" y="1312"/>
                        </a:cubicBezTo>
                        <a:cubicBezTo>
                          <a:pt x="1376" y="1224"/>
                          <a:pt x="1400" y="1224"/>
                          <a:pt x="1424" y="1120"/>
                        </a:cubicBezTo>
                        <a:cubicBezTo>
                          <a:pt x="1448" y="1016"/>
                          <a:pt x="1482" y="788"/>
                          <a:pt x="1472" y="688"/>
                        </a:cubicBezTo>
                        <a:cubicBezTo>
                          <a:pt x="1462" y="588"/>
                          <a:pt x="1406" y="558"/>
                          <a:pt x="1364" y="517"/>
                        </a:cubicBezTo>
                        <a:cubicBezTo>
                          <a:pt x="1322" y="476"/>
                          <a:pt x="1256" y="470"/>
                          <a:pt x="1218" y="443"/>
                        </a:cubicBezTo>
                        <a:cubicBezTo>
                          <a:pt x="1180" y="416"/>
                          <a:pt x="1174" y="391"/>
                          <a:pt x="1136" y="352"/>
                        </a:cubicBezTo>
                        <a:cubicBezTo>
                          <a:pt x="1098" y="313"/>
                          <a:pt x="1040" y="232"/>
                          <a:pt x="992" y="208"/>
                        </a:cubicBezTo>
                        <a:cubicBezTo>
                          <a:pt x="944" y="184"/>
                          <a:pt x="888" y="216"/>
                          <a:pt x="848" y="208"/>
                        </a:cubicBezTo>
                        <a:cubicBezTo>
                          <a:pt x="808" y="200"/>
                          <a:pt x="800" y="192"/>
                          <a:pt x="752" y="160"/>
                        </a:cubicBezTo>
                        <a:cubicBezTo>
                          <a:pt x="704" y="128"/>
                          <a:pt x="632" y="32"/>
                          <a:pt x="560" y="16"/>
                        </a:cubicBezTo>
                        <a:cubicBezTo>
                          <a:pt x="488" y="0"/>
                          <a:pt x="376" y="32"/>
                          <a:pt x="320" y="64"/>
                        </a:cubicBezTo>
                        <a:cubicBezTo>
                          <a:pt x="264" y="96"/>
                          <a:pt x="232" y="144"/>
                          <a:pt x="224" y="208"/>
                        </a:cubicBezTo>
                        <a:cubicBezTo>
                          <a:pt x="216" y="272"/>
                          <a:pt x="280" y="392"/>
                          <a:pt x="272" y="448"/>
                        </a:cubicBezTo>
                        <a:cubicBezTo>
                          <a:pt x="264" y="504"/>
                          <a:pt x="200" y="488"/>
                          <a:pt x="176" y="544"/>
                        </a:cubicBezTo>
                        <a:cubicBezTo>
                          <a:pt x="152" y="600"/>
                          <a:pt x="152" y="728"/>
                          <a:pt x="128" y="784"/>
                        </a:cubicBezTo>
                        <a:cubicBezTo>
                          <a:pt x="104" y="840"/>
                          <a:pt x="48" y="840"/>
                          <a:pt x="32" y="880"/>
                        </a:cubicBezTo>
                        <a:cubicBezTo>
                          <a:pt x="16" y="920"/>
                          <a:pt x="0" y="952"/>
                          <a:pt x="32" y="1024"/>
                        </a:cubicBezTo>
                        <a:cubicBezTo>
                          <a:pt x="64" y="1096"/>
                          <a:pt x="152" y="1232"/>
                          <a:pt x="224" y="1312"/>
                        </a:cubicBezTo>
                        <a:cubicBezTo>
                          <a:pt x="296" y="1392"/>
                          <a:pt x="432" y="1432"/>
                          <a:pt x="464" y="1504"/>
                        </a:cubicBezTo>
                        <a:cubicBezTo>
                          <a:pt x="496" y="1576"/>
                          <a:pt x="456" y="1584"/>
                          <a:pt x="416" y="1744"/>
                        </a:cubicBezTo>
                        <a:cubicBezTo>
                          <a:pt x="376" y="1904"/>
                          <a:pt x="264" y="2256"/>
                          <a:pt x="224" y="2464"/>
                        </a:cubicBezTo>
                        <a:cubicBezTo>
                          <a:pt x="184" y="2672"/>
                          <a:pt x="176" y="2816"/>
                          <a:pt x="176" y="2992"/>
                        </a:cubicBezTo>
                        <a:cubicBezTo>
                          <a:pt x="176" y="3168"/>
                          <a:pt x="192" y="3368"/>
                          <a:pt x="224" y="3520"/>
                        </a:cubicBezTo>
                        <a:cubicBezTo>
                          <a:pt x="256" y="3672"/>
                          <a:pt x="288" y="3872"/>
                          <a:pt x="368" y="390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4" name="Freeform 2302">
                    <a:extLst>
                      <a:ext uri="{FF2B5EF4-FFF2-40B4-BE49-F238E27FC236}">
                        <a16:creationId xmlns:a16="http://schemas.microsoft.com/office/drawing/2014/main" id="{4CC72890-C42E-4C0F-3F28-12361ACFCF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235" y="1245"/>
                    <a:ext cx="100" cy="98"/>
                  </a:xfrm>
                  <a:custGeom>
                    <a:avLst/>
                    <a:gdLst>
                      <a:gd name="T0" fmla="*/ 0 w 513"/>
                      <a:gd name="T1" fmla="*/ 0 h 445"/>
                      <a:gd name="T2" fmla="*/ 0 w 513"/>
                      <a:gd name="T3" fmla="*/ 0 h 445"/>
                      <a:gd name="T4" fmla="*/ 0 w 513"/>
                      <a:gd name="T5" fmla="*/ 0 h 445"/>
                      <a:gd name="T6" fmla="*/ 0 w 513"/>
                      <a:gd name="T7" fmla="*/ 0 h 445"/>
                      <a:gd name="T8" fmla="*/ 0 w 513"/>
                      <a:gd name="T9" fmla="*/ 0 h 445"/>
                      <a:gd name="T10" fmla="*/ 0 w 513"/>
                      <a:gd name="T11" fmla="*/ 0 h 445"/>
                      <a:gd name="T12" fmla="*/ 0 w 513"/>
                      <a:gd name="T13" fmla="*/ 0 h 445"/>
                      <a:gd name="T14" fmla="*/ 0 w 513"/>
                      <a:gd name="T15" fmla="*/ 0 h 445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513" h="445">
                        <a:moveTo>
                          <a:pt x="513" y="293"/>
                        </a:moveTo>
                        <a:cubicBezTo>
                          <a:pt x="485" y="217"/>
                          <a:pt x="457" y="141"/>
                          <a:pt x="417" y="101"/>
                        </a:cubicBezTo>
                        <a:cubicBezTo>
                          <a:pt x="377" y="61"/>
                          <a:pt x="335" y="65"/>
                          <a:pt x="273" y="53"/>
                        </a:cubicBezTo>
                        <a:cubicBezTo>
                          <a:pt x="211" y="41"/>
                          <a:pt x="84" y="0"/>
                          <a:pt x="42" y="30"/>
                        </a:cubicBezTo>
                        <a:cubicBezTo>
                          <a:pt x="0" y="60"/>
                          <a:pt x="4" y="173"/>
                          <a:pt x="18" y="233"/>
                        </a:cubicBezTo>
                        <a:cubicBezTo>
                          <a:pt x="32" y="293"/>
                          <a:pt x="87" y="355"/>
                          <a:pt x="129" y="389"/>
                        </a:cubicBezTo>
                        <a:cubicBezTo>
                          <a:pt x="171" y="423"/>
                          <a:pt x="209" y="445"/>
                          <a:pt x="273" y="437"/>
                        </a:cubicBezTo>
                        <a:cubicBezTo>
                          <a:pt x="337" y="429"/>
                          <a:pt x="425" y="385"/>
                          <a:pt x="513" y="34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5" name="Freeform 2303">
                    <a:extLst>
                      <a:ext uri="{FF2B5EF4-FFF2-40B4-BE49-F238E27FC236}">
                        <a16:creationId xmlns:a16="http://schemas.microsoft.com/office/drawing/2014/main" id="{C570D062-3473-B1B0-5E1A-EA13444561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195" y="1169"/>
                    <a:ext cx="98" cy="105"/>
                  </a:xfrm>
                  <a:custGeom>
                    <a:avLst/>
                    <a:gdLst>
                      <a:gd name="T0" fmla="*/ 0 w 505"/>
                      <a:gd name="T1" fmla="*/ 0 h 479"/>
                      <a:gd name="T2" fmla="*/ 0 w 505"/>
                      <a:gd name="T3" fmla="*/ 0 h 479"/>
                      <a:gd name="T4" fmla="*/ 0 w 505"/>
                      <a:gd name="T5" fmla="*/ 0 h 479"/>
                      <a:gd name="T6" fmla="*/ 0 w 505"/>
                      <a:gd name="T7" fmla="*/ 0 h 479"/>
                      <a:gd name="T8" fmla="*/ 0 w 505"/>
                      <a:gd name="T9" fmla="*/ 0 h 479"/>
                      <a:gd name="T10" fmla="*/ 0 w 505"/>
                      <a:gd name="T11" fmla="*/ 0 h 479"/>
                      <a:gd name="T12" fmla="*/ 0 w 505"/>
                      <a:gd name="T13" fmla="*/ 0 h 479"/>
                      <a:gd name="T14" fmla="*/ 0 w 505"/>
                      <a:gd name="T15" fmla="*/ 0 h 47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505" h="479">
                        <a:moveTo>
                          <a:pt x="488" y="303"/>
                        </a:moveTo>
                        <a:cubicBezTo>
                          <a:pt x="505" y="255"/>
                          <a:pt x="496" y="204"/>
                          <a:pt x="448" y="156"/>
                        </a:cubicBezTo>
                        <a:cubicBezTo>
                          <a:pt x="400" y="108"/>
                          <a:pt x="265" y="30"/>
                          <a:pt x="200" y="15"/>
                        </a:cubicBezTo>
                        <a:cubicBezTo>
                          <a:pt x="135" y="0"/>
                          <a:pt x="88" y="23"/>
                          <a:pt x="56" y="63"/>
                        </a:cubicBezTo>
                        <a:cubicBezTo>
                          <a:pt x="24" y="103"/>
                          <a:pt x="0" y="191"/>
                          <a:pt x="8" y="255"/>
                        </a:cubicBezTo>
                        <a:cubicBezTo>
                          <a:pt x="16" y="319"/>
                          <a:pt x="48" y="415"/>
                          <a:pt x="104" y="447"/>
                        </a:cubicBezTo>
                        <a:cubicBezTo>
                          <a:pt x="160" y="479"/>
                          <a:pt x="280" y="471"/>
                          <a:pt x="344" y="447"/>
                        </a:cubicBezTo>
                        <a:cubicBezTo>
                          <a:pt x="408" y="423"/>
                          <a:pt x="480" y="367"/>
                          <a:pt x="488" y="30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6" name="Freeform 2304">
                    <a:extLst>
                      <a:ext uri="{FF2B5EF4-FFF2-40B4-BE49-F238E27FC236}">
                        <a16:creationId xmlns:a16="http://schemas.microsoft.com/office/drawing/2014/main" id="{57E421A1-4DC1-F7D1-7F50-5DE27F05D7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193" y="1131"/>
                    <a:ext cx="85" cy="65"/>
                  </a:xfrm>
                  <a:custGeom>
                    <a:avLst/>
                    <a:gdLst>
                      <a:gd name="T0" fmla="*/ 0 w 440"/>
                      <a:gd name="T1" fmla="*/ 0 h 296"/>
                      <a:gd name="T2" fmla="*/ 0 w 440"/>
                      <a:gd name="T3" fmla="*/ 0 h 296"/>
                      <a:gd name="T4" fmla="*/ 0 w 440"/>
                      <a:gd name="T5" fmla="*/ 0 h 296"/>
                      <a:gd name="T6" fmla="*/ 0 w 440"/>
                      <a:gd name="T7" fmla="*/ 0 h 296"/>
                      <a:gd name="T8" fmla="*/ 0 w 440"/>
                      <a:gd name="T9" fmla="*/ 0 h 29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40" h="296">
                        <a:moveTo>
                          <a:pt x="384" y="0"/>
                        </a:moveTo>
                        <a:cubicBezTo>
                          <a:pt x="412" y="72"/>
                          <a:pt x="440" y="144"/>
                          <a:pt x="432" y="192"/>
                        </a:cubicBezTo>
                        <a:cubicBezTo>
                          <a:pt x="424" y="240"/>
                          <a:pt x="376" y="280"/>
                          <a:pt x="336" y="288"/>
                        </a:cubicBezTo>
                        <a:cubicBezTo>
                          <a:pt x="296" y="296"/>
                          <a:pt x="248" y="264"/>
                          <a:pt x="192" y="240"/>
                        </a:cubicBezTo>
                        <a:cubicBezTo>
                          <a:pt x="136" y="216"/>
                          <a:pt x="68" y="180"/>
                          <a:pt x="0" y="14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7" name="Freeform 2305">
                    <a:extLst>
                      <a:ext uri="{FF2B5EF4-FFF2-40B4-BE49-F238E27FC236}">
                        <a16:creationId xmlns:a16="http://schemas.microsoft.com/office/drawing/2014/main" id="{EBFC6149-4240-83B3-0313-D756BF7E70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302" y="1082"/>
                    <a:ext cx="133" cy="163"/>
                  </a:xfrm>
                  <a:custGeom>
                    <a:avLst/>
                    <a:gdLst>
                      <a:gd name="T0" fmla="*/ 0 w 684"/>
                      <a:gd name="T1" fmla="*/ 0 h 746"/>
                      <a:gd name="T2" fmla="*/ 0 w 684"/>
                      <a:gd name="T3" fmla="*/ 0 h 746"/>
                      <a:gd name="T4" fmla="*/ 0 w 684"/>
                      <a:gd name="T5" fmla="*/ 0 h 746"/>
                      <a:gd name="T6" fmla="*/ 0 w 684"/>
                      <a:gd name="T7" fmla="*/ 0 h 746"/>
                      <a:gd name="T8" fmla="*/ 0 w 684"/>
                      <a:gd name="T9" fmla="*/ 0 h 746"/>
                      <a:gd name="T10" fmla="*/ 0 w 684"/>
                      <a:gd name="T11" fmla="*/ 0 h 746"/>
                      <a:gd name="T12" fmla="*/ 0 w 684"/>
                      <a:gd name="T13" fmla="*/ 0 h 746"/>
                      <a:gd name="T14" fmla="*/ 0 w 684"/>
                      <a:gd name="T15" fmla="*/ 0 h 746"/>
                      <a:gd name="T16" fmla="*/ 0 w 684"/>
                      <a:gd name="T17" fmla="*/ 0 h 746"/>
                      <a:gd name="T18" fmla="*/ 0 w 684"/>
                      <a:gd name="T19" fmla="*/ 0 h 746"/>
                      <a:gd name="T20" fmla="*/ 0 w 684"/>
                      <a:gd name="T21" fmla="*/ 0 h 74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684" h="746">
                        <a:moveTo>
                          <a:pt x="368" y="746"/>
                        </a:moveTo>
                        <a:cubicBezTo>
                          <a:pt x="288" y="722"/>
                          <a:pt x="208" y="698"/>
                          <a:pt x="176" y="650"/>
                        </a:cubicBezTo>
                        <a:cubicBezTo>
                          <a:pt x="144" y="602"/>
                          <a:pt x="144" y="514"/>
                          <a:pt x="176" y="458"/>
                        </a:cubicBezTo>
                        <a:cubicBezTo>
                          <a:pt x="208" y="402"/>
                          <a:pt x="360" y="346"/>
                          <a:pt x="368" y="314"/>
                        </a:cubicBezTo>
                        <a:cubicBezTo>
                          <a:pt x="376" y="282"/>
                          <a:pt x="280" y="282"/>
                          <a:pt x="224" y="266"/>
                        </a:cubicBezTo>
                        <a:cubicBezTo>
                          <a:pt x="168" y="250"/>
                          <a:pt x="64" y="242"/>
                          <a:pt x="32" y="218"/>
                        </a:cubicBezTo>
                        <a:cubicBezTo>
                          <a:pt x="0" y="194"/>
                          <a:pt x="16" y="154"/>
                          <a:pt x="32" y="122"/>
                        </a:cubicBezTo>
                        <a:cubicBezTo>
                          <a:pt x="48" y="90"/>
                          <a:pt x="83" y="45"/>
                          <a:pt x="128" y="26"/>
                        </a:cubicBezTo>
                        <a:cubicBezTo>
                          <a:pt x="173" y="7"/>
                          <a:pt x="240" y="0"/>
                          <a:pt x="302" y="6"/>
                        </a:cubicBezTo>
                        <a:cubicBezTo>
                          <a:pt x="364" y="12"/>
                          <a:pt x="433" y="55"/>
                          <a:pt x="497" y="63"/>
                        </a:cubicBezTo>
                        <a:cubicBezTo>
                          <a:pt x="561" y="71"/>
                          <a:pt x="645" y="56"/>
                          <a:pt x="684" y="5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8" name="Freeform 2306">
                    <a:extLst>
                      <a:ext uri="{FF2B5EF4-FFF2-40B4-BE49-F238E27FC236}">
                        <a16:creationId xmlns:a16="http://schemas.microsoft.com/office/drawing/2014/main" id="{C9BCABC2-B2CA-25BF-26FE-D3C1B40EBF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33" y="1586"/>
                    <a:ext cx="8" cy="14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9" name="Freeform 2307">
                    <a:extLst>
                      <a:ext uri="{FF2B5EF4-FFF2-40B4-BE49-F238E27FC236}">
                        <a16:creationId xmlns:a16="http://schemas.microsoft.com/office/drawing/2014/main" id="{FDAD4BC5-3F20-0948-4F75-C004CB367E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84" y="1571"/>
                    <a:ext cx="2" cy="20"/>
                  </a:xfrm>
                  <a:custGeom>
                    <a:avLst/>
                    <a:gdLst>
                      <a:gd name="T0" fmla="*/ 0 w 14"/>
                      <a:gd name="T1" fmla="*/ 0 h 92"/>
                      <a:gd name="T2" fmla="*/ 0 w 14"/>
                      <a:gd name="T3" fmla="*/ 0 h 9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92">
                        <a:moveTo>
                          <a:pt x="14" y="92"/>
                        </a:moveTo>
                        <a:cubicBezTo>
                          <a:pt x="12" y="77"/>
                          <a:pt x="3" y="19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0" name="Freeform 2308">
                    <a:extLst>
                      <a:ext uri="{FF2B5EF4-FFF2-40B4-BE49-F238E27FC236}">
                        <a16:creationId xmlns:a16="http://schemas.microsoft.com/office/drawing/2014/main" id="{52A05638-5915-4F54-0847-77743B4783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52" y="1420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1" name="Freeform 2309">
                    <a:extLst>
                      <a:ext uri="{FF2B5EF4-FFF2-40B4-BE49-F238E27FC236}">
                        <a16:creationId xmlns:a16="http://schemas.microsoft.com/office/drawing/2014/main" id="{AADBECA2-093C-9B61-52F4-D23EBF87A9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42" y="1555"/>
                    <a:ext cx="2" cy="22"/>
                  </a:xfrm>
                  <a:custGeom>
                    <a:avLst/>
                    <a:gdLst>
                      <a:gd name="T0" fmla="*/ 0 w 14"/>
                      <a:gd name="T1" fmla="*/ 0 h 102"/>
                      <a:gd name="T2" fmla="*/ 0 w 14"/>
                      <a:gd name="T3" fmla="*/ 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0" y="102"/>
                        </a:moveTo>
                        <a:cubicBezTo>
                          <a:pt x="2" y="85"/>
                          <a:pt x="11" y="21"/>
                          <a:pt x="1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2" name="Freeform 2310">
                    <a:extLst>
                      <a:ext uri="{FF2B5EF4-FFF2-40B4-BE49-F238E27FC236}">
                        <a16:creationId xmlns:a16="http://schemas.microsoft.com/office/drawing/2014/main" id="{A322DCD1-1C05-97CE-A65C-4CA81567B8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67" y="1351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3" name="Freeform 2311">
                    <a:extLst>
                      <a:ext uri="{FF2B5EF4-FFF2-40B4-BE49-F238E27FC236}">
                        <a16:creationId xmlns:a16="http://schemas.microsoft.com/office/drawing/2014/main" id="{98F2FBD2-A3A7-E9D1-44E6-EEBCCF772F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15" y="1502"/>
                    <a:ext cx="6" cy="17"/>
                  </a:xfrm>
                  <a:custGeom>
                    <a:avLst/>
                    <a:gdLst>
                      <a:gd name="T0" fmla="*/ 0 w 30"/>
                      <a:gd name="T1" fmla="*/ 0 h 78"/>
                      <a:gd name="T2" fmla="*/ 0 w 30"/>
                      <a:gd name="T3" fmla="*/ 0 h 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0" h="78">
                        <a:moveTo>
                          <a:pt x="30" y="78"/>
                        </a:moveTo>
                        <a:cubicBezTo>
                          <a:pt x="25" y="65"/>
                          <a:pt x="6" y="16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4" name="Freeform 2312">
                    <a:extLst>
                      <a:ext uri="{FF2B5EF4-FFF2-40B4-BE49-F238E27FC236}">
                        <a16:creationId xmlns:a16="http://schemas.microsoft.com/office/drawing/2014/main" id="{91230951-C53B-A606-1B3A-BFCC8B9962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94" y="1546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5" name="Freeform 2313">
                    <a:extLst>
                      <a:ext uri="{FF2B5EF4-FFF2-40B4-BE49-F238E27FC236}">
                        <a16:creationId xmlns:a16="http://schemas.microsoft.com/office/drawing/2014/main" id="{9C6B7BB1-354A-5B4D-6A8C-49CCAACBD3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50" y="1653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6" name="Freeform 2314">
                    <a:extLst>
                      <a:ext uri="{FF2B5EF4-FFF2-40B4-BE49-F238E27FC236}">
                        <a16:creationId xmlns:a16="http://schemas.microsoft.com/office/drawing/2014/main" id="{D285F01A-B45C-2A1D-276B-25F16A780F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63" y="1474"/>
                    <a:ext cx="5" cy="17"/>
                  </a:xfrm>
                  <a:custGeom>
                    <a:avLst/>
                    <a:gdLst>
                      <a:gd name="T0" fmla="*/ 0 w 29"/>
                      <a:gd name="T1" fmla="*/ 0 h 73"/>
                      <a:gd name="T2" fmla="*/ 0 w 29"/>
                      <a:gd name="T3" fmla="*/ 0 h 7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9" h="73">
                        <a:moveTo>
                          <a:pt x="29" y="73"/>
                        </a:moveTo>
                        <a:cubicBezTo>
                          <a:pt x="24" y="61"/>
                          <a:pt x="6" y="15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7" name="Freeform 2315">
                    <a:extLst>
                      <a:ext uri="{FF2B5EF4-FFF2-40B4-BE49-F238E27FC236}">
                        <a16:creationId xmlns:a16="http://schemas.microsoft.com/office/drawing/2014/main" id="{09D3C4D2-E3E9-D498-5AC1-617563EEB1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08" y="1508"/>
                    <a:ext cx="3" cy="16"/>
                  </a:xfrm>
                  <a:custGeom>
                    <a:avLst/>
                    <a:gdLst>
                      <a:gd name="T0" fmla="*/ 0 w 17"/>
                      <a:gd name="T1" fmla="*/ 0 h 74"/>
                      <a:gd name="T2" fmla="*/ 0 w 17"/>
                      <a:gd name="T3" fmla="*/ 0 h 74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74">
                        <a:moveTo>
                          <a:pt x="17" y="74"/>
                        </a:moveTo>
                        <a:cubicBezTo>
                          <a:pt x="14" y="62"/>
                          <a:pt x="4" y="15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8" name="Freeform 2316">
                    <a:extLst>
                      <a:ext uri="{FF2B5EF4-FFF2-40B4-BE49-F238E27FC236}">
                        <a16:creationId xmlns:a16="http://schemas.microsoft.com/office/drawing/2014/main" id="{851ED961-6AB2-BBD9-1035-713E70BD5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13" y="1435"/>
                    <a:ext cx="1" cy="18"/>
                  </a:xfrm>
                  <a:custGeom>
                    <a:avLst/>
                    <a:gdLst>
                      <a:gd name="T0" fmla="*/ 0 w 3"/>
                      <a:gd name="T1" fmla="*/ 0 h 81"/>
                      <a:gd name="T2" fmla="*/ 0 w 3"/>
                      <a:gd name="T3" fmla="*/ 0 h 8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81">
                        <a:moveTo>
                          <a:pt x="3" y="81"/>
                        </a:moveTo>
                        <a:cubicBezTo>
                          <a:pt x="3" y="68"/>
                          <a:pt x="1" y="17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19" name="Freeform 2317">
                    <a:extLst>
                      <a:ext uri="{FF2B5EF4-FFF2-40B4-BE49-F238E27FC236}">
                        <a16:creationId xmlns:a16="http://schemas.microsoft.com/office/drawing/2014/main" id="{DC01A7A2-CCBB-57F1-DFFD-AEE646D0A1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64" y="1422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20" name="Freeform 2318">
                    <a:extLst>
                      <a:ext uri="{FF2B5EF4-FFF2-40B4-BE49-F238E27FC236}">
                        <a16:creationId xmlns:a16="http://schemas.microsoft.com/office/drawing/2014/main" id="{E23C4C38-3D41-6AC4-56F1-FB8CC431DA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13" y="1316"/>
                    <a:ext cx="8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6100" name="Group 2319">
                  <a:extLst>
                    <a:ext uri="{FF2B5EF4-FFF2-40B4-BE49-F238E27FC236}">
                      <a16:creationId xmlns:a16="http://schemas.microsoft.com/office/drawing/2014/main" id="{0F6276DD-E238-7DFD-F737-0FC29822BB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91" y="1296"/>
                  <a:ext cx="341" cy="456"/>
                  <a:chOff x="1291" y="1230"/>
                  <a:chExt cx="236" cy="522"/>
                </a:xfrm>
              </p:grpSpPr>
              <p:sp>
                <p:nvSpPr>
                  <p:cNvPr id="26101" name="Freeform 2320" descr="Wide upward diagonal">
                    <a:extLst>
                      <a:ext uri="{FF2B5EF4-FFF2-40B4-BE49-F238E27FC236}">
                        <a16:creationId xmlns:a16="http://schemas.microsoft.com/office/drawing/2014/main" id="{642D8B6B-8385-E72C-13D6-E82D91C133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892731">
                    <a:off x="1291" y="1230"/>
                    <a:ext cx="236" cy="522"/>
                  </a:xfrm>
                  <a:custGeom>
                    <a:avLst/>
                    <a:gdLst>
                      <a:gd name="T0" fmla="*/ 222 w 236"/>
                      <a:gd name="T1" fmla="*/ 28 h 522"/>
                      <a:gd name="T2" fmla="*/ 149 w 236"/>
                      <a:gd name="T3" fmla="*/ 82 h 522"/>
                      <a:gd name="T4" fmla="*/ 114 w 236"/>
                      <a:gd name="T5" fmla="*/ 80 h 522"/>
                      <a:gd name="T6" fmla="*/ 78 w 236"/>
                      <a:gd name="T7" fmla="*/ 79 h 522"/>
                      <a:gd name="T8" fmla="*/ 42 w 236"/>
                      <a:gd name="T9" fmla="*/ 106 h 522"/>
                      <a:gd name="T10" fmla="*/ 37 w 236"/>
                      <a:gd name="T11" fmla="*/ 244 h 522"/>
                      <a:gd name="T12" fmla="*/ 31 w 236"/>
                      <a:gd name="T13" fmla="*/ 384 h 522"/>
                      <a:gd name="T14" fmla="*/ 4 w 236"/>
                      <a:gd name="T15" fmla="*/ 438 h 522"/>
                      <a:gd name="T16" fmla="*/ 53 w 236"/>
                      <a:gd name="T17" fmla="*/ 486 h 522"/>
                      <a:gd name="T18" fmla="*/ 134 w 236"/>
                      <a:gd name="T19" fmla="*/ 511 h 522"/>
                      <a:gd name="T20" fmla="*/ 207 w 236"/>
                      <a:gd name="T21" fmla="*/ 419 h 522"/>
                      <a:gd name="T22" fmla="*/ 232 w 236"/>
                      <a:gd name="T23" fmla="*/ 252 h 522"/>
                      <a:gd name="T24" fmla="*/ 222 w 236"/>
                      <a:gd name="T25" fmla="*/ 28 h 52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0" t="0" r="r" b="b"/>
                    <a:pathLst>
                      <a:path w="236" h="522">
                        <a:moveTo>
                          <a:pt x="222" y="28"/>
                        </a:moveTo>
                        <a:cubicBezTo>
                          <a:pt x="208" y="0"/>
                          <a:pt x="168" y="72"/>
                          <a:pt x="149" y="82"/>
                        </a:cubicBezTo>
                        <a:cubicBezTo>
                          <a:pt x="131" y="90"/>
                          <a:pt x="125" y="81"/>
                          <a:pt x="114" y="80"/>
                        </a:cubicBezTo>
                        <a:cubicBezTo>
                          <a:pt x="102" y="80"/>
                          <a:pt x="90" y="74"/>
                          <a:pt x="78" y="79"/>
                        </a:cubicBezTo>
                        <a:cubicBezTo>
                          <a:pt x="66" y="82"/>
                          <a:pt x="48" y="78"/>
                          <a:pt x="42" y="106"/>
                        </a:cubicBezTo>
                        <a:cubicBezTo>
                          <a:pt x="35" y="133"/>
                          <a:pt x="39" y="198"/>
                          <a:pt x="37" y="244"/>
                        </a:cubicBezTo>
                        <a:cubicBezTo>
                          <a:pt x="35" y="291"/>
                          <a:pt x="37" y="352"/>
                          <a:pt x="31" y="384"/>
                        </a:cubicBezTo>
                        <a:cubicBezTo>
                          <a:pt x="25" y="416"/>
                          <a:pt x="0" y="421"/>
                          <a:pt x="4" y="438"/>
                        </a:cubicBezTo>
                        <a:cubicBezTo>
                          <a:pt x="8" y="455"/>
                          <a:pt x="31" y="474"/>
                          <a:pt x="53" y="486"/>
                        </a:cubicBezTo>
                        <a:cubicBezTo>
                          <a:pt x="75" y="498"/>
                          <a:pt x="108" y="522"/>
                          <a:pt x="134" y="511"/>
                        </a:cubicBezTo>
                        <a:cubicBezTo>
                          <a:pt x="160" y="500"/>
                          <a:pt x="191" y="462"/>
                          <a:pt x="207" y="419"/>
                        </a:cubicBezTo>
                        <a:cubicBezTo>
                          <a:pt x="223" y="376"/>
                          <a:pt x="229" y="317"/>
                          <a:pt x="232" y="252"/>
                        </a:cubicBezTo>
                        <a:cubicBezTo>
                          <a:pt x="234" y="187"/>
                          <a:pt x="236" y="57"/>
                          <a:pt x="222" y="28"/>
                        </a:cubicBezTo>
                        <a:close/>
                      </a:path>
                    </a:pathLst>
                  </a:custGeom>
                  <a:pattFill prst="wdUpDiag">
                    <a:fgClr>
                      <a:schemeClr val="bg1"/>
                    </a:fgClr>
                    <a:bgClr>
                      <a:srgbClr val="FF0000"/>
                    </a:bgClr>
                  </a:patt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102" name="Freeform 2321">
                    <a:extLst>
                      <a:ext uri="{FF2B5EF4-FFF2-40B4-BE49-F238E27FC236}">
                        <a16:creationId xmlns:a16="http://schemas.microsoft.com/office/drawing/2014/main" id="{1C4D9D50-CA87-D3BB-0DC8-A6B67A5804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758882">
                    <a:off x="1444" y="1313"/>
                    <a:ext cx="21" cy="438"/>
                  </a:xfrm>
                  <a:custGeom>
                    <a:avLst/>
                    <a:gdLst>
                      <a:gd name="T0" fmla="*/ 0 w 56"/>
                      <a:gd name="T1" fmla="*/ 0 h 752"/>
                      <a:gd name="T2" fmla="*/ 0 w 56"/>
                      <a:gd name="T3" fmla="*/ 1 h 752"/>
                      <a:gd name="T4" fmla="*/ 0 w 56"/>
                      <a:gd name="T5" fmla="*/ 2 h 752"/>
                      <a:gd name="T6" fmla="*/ 0 w 56"/>
                      <a:gd name="T7" fmla="*/ 2 h 7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6" h="752">
                        <a:moveTo>
                          <a:pt x="56" y="0"/>
                        </a:moveTo>
                        <a:cubicBezTo>
                          <a:pt x="36" y="40"/>
                          <a:pt x="16" y="80"/>
                          <a:pt x="8" y="192"/>
                        </a:cubicBezTo>
                        <a:cubicBezTo>
                          <a:pt x="0" y="304"/>
                          <a:pt x="0" y="592"/>
                          <a:pt x="8" y="672"/>
                        </a:cubicBezTo>
                        <a:cubicBezTo>
                          <a:pt x="16" y="752"/>
                          <a:pt x="36" y="712"/>
                          <a:pt x="56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5912" name="Freeform 2322" descr="Wide upward diagonal">
                <a:extLst>
                  <a:ext uri="{FF2B5EF4-FFF2-40B4-BE49-F238E27FC236}">
                    <a16:creationId xmlns:a16="http://schemas.microsoft.com/office/drawing/2014/main" id="{A1BE5CE0-8B53-A4C3-651E-9BD5EC6E0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296"/>
                <a:ext cx="759" cy="1008"/>
              </a:xfrm>
              <a:custGeom>
                <a:avLst/>
                <a:gdLst>
                  <a:gd name="T0" fmla="*/ 0 w 2047"/>
                  <a:gd name="T1" fmla="*/ 1 h 1731"/>
                  <a:gd name="T2" fmla="*/ 0 w 2047"/>
                  <a:gd name="T3" fmla="*/ 2 h 1731"/>
                  <a:gd name="T4" fmla="*/ 0 w 2047"/>
                  <a:gd name="T5" fmla="*/ 3 h 1731"/>
                  <a:gd name="T6" fmla="*/ 0 w 2047"/>
                  <a:gd name="T7" fmla="*/ 3 h 1731"/>
                  <a:gd name="T8" fmla="*/ 0 w 2047"/>
                  <a:gd name="T9" fmla="*/ 3 h 1731"/>
                  <a:gd name="T10" fmla="*/ 0 w 2047"/>
                  <a:gd name="T11" fmla="*/ 5 h 1731"/>
                  <a:gd name="T12" fmla="*/ 0 w 2047"/>
                  <a:gd name="T13" fmla="*/ 5 h 1731"/>
                  <a:gd name="T14" fmla="*/ 0 w 2047"/>
                  <a:gd name="T15" fmla="*/ 3 h 1731"/>
                  <a:gd name="T16" fmla="*/ 0 w 2047"/>
                  <a:gd name="T17" fmla="*/ 3 h 1731"/>
                  <a:gd name="T18" fmla="*/ 0 w 2047"/>
                  <a:gd name="T19" fmla="*/ 2 h 1731"/>
                  <a:gd name="T20" fmla="*/ 0 w 2047"/>
                  <a:gd name="T21" fmla="*/ 2 h 1731"/>
                  <a:gd name="T22" fmla="*/ 0 w 2047"/>
                  <a:gd name="T23" fmla="*/ 2 h 1731"/>
                  <a:gd name="T24" fmla="*/ 0 w 2047"/>
                  <a:gd name="T25" fmla="*/ 1 h 1731"/>
                  <a:gd name="T26" fmla="*/ 0 w 2047"/>
                  <a:gd name="T27" fmla="*/ 1 h 1731"/>
                  <a:gd name="T28" fmla="*/ 0 w 2047"/>
                  <a:gd name="T29" fmla="*/ 1 h 1731"/>
                  <a:gd name="T30" fmla="*/ 0 w 2047"/>
                  <a:gd name="T31" fmla="*/ 1 h 1731"/>
                  <a:gd name="T32" fmla="*/ 0 w 2047"/>
                  <a:gd name="T33" fmla="*/ 1 h 1731"/>
                  <a:gd name="T34" fmla="*/ 0 w 2047"/>
                  <a:gd name="T35" fmla="*/ 1 h 1731"/>
                  <a:gd name="T36" fmla="*/ 0 w 2047"/>
                  <a:gd name="T37" fmla="*/ 1 h 1731"/>
                  <a:gd name="T38" fmla="*/ 0 w 2047"/>
                  <a:gd name="T39" fmla="*/ 1 h 1731"/>
                  <a:gd name="T40" fmla="*/ 0 w 2047"/>
                  <a:gd name="T41" fmla="*/ 1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913" name="Group 2323">
                <a:extLst>
                  <a:ext uri="{FF2B5EF4-FFF2-40B4-BE49-F238E27FC236}">
                    <a16:creationId xmlns:a16="http://schemas.microsoft.com/office/drawing/2014/main" id="{A3FB6DCA-B2C8-3465-633D-132039C3E6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32" y="2016"/>
                <a:ext cx="1776" cy="1680"/>
                <a:chOff x="432" y="192"/>
                <a:chExt cx="4176" cy="3955"/>
              </a:xfrm>
            </p:grpSpPr>
            <p:sp>
              <p:nvSpPr>
                <p:cNvPr id="26042" name="Freeform 2324">
                  <a:extLst>
                    <a:ext uri="{FF2B5EF4-FFF2-40B4-BE49-F238E27FC236}">
                      <a16:creationId xmlns:a16="http://schemas.microsoft.com/office/drawing/2014/main" id="{0B355C8F-DF68-E74B-D4B1-558F9F985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3408"/>
                  <a:ext cx="1622" cy="739"/>
                </a:xfrm>
                <a:custGeom>
                  <a:avLst/>
                  <a:gdLst>
                    <a:gd name="T0" fmla="*/ 550 w 1622"/>
                    <a:gd name="T1" fmla="*/ 200 h 739"/>
                    <a:gd name="T2" fmla="*/ 454 w 1622"/>
                    <a:gd name="T3" fmla="*/ 248 h 739"/>
                    <a:gd name="T4" fmla="*/ 262 w 1622"/>
                    <a:gd name="T5" fmla="*/ 248 h 739"/>
                    <a:gd name="T6" fmla="*/ 118 w 1622"/>
                    <a:gd name="T7" fmla="*/ 296 h 739"/>
                    <a:gd name="T8" fmla="*/ 22 w 1622"/>
                    <a:gd name="T9" fmla="*/ 392 h 739"/>
                    <a:gd name="T10" fmla="*/ 1 w 1622"/>
                    <a:gd name="T11" fmla="*/ 478 h 739"/>
                    <a:gd name="T12" fmla="*/ 28 w 1622"/>
                    <a:gd name="T13" fmla="*/ 543 h 739"/>
                    <a:gd name="T14" fmla="*/ 70 w 1622"/>
                    <a:gd name="T15" fmla="*/ 584 h 739"/>
                    <a:gd name="T16" fmla="*/ 166 w 1622"/>
                    <a:gd name="T17" fmla="*/ 632 h 739"/>
                    <a:gd name="T18" fmla="*/ 237 w 1622"/>
                    <a:gd name="T19" fmla="*/ 640 h 739"/>
                    <a:gd name="T20" fmla="*/ 266 w 1622"/>
                    <a:gd name="T21" fmla="*/ 705 h 739"/>
                    <a:gd name="T22" fmla="*/ 404 w 1622"/>
                    <a:gd name="T23" fmla="*/ 738 h 739"/>
                    <a:gd name="T24" fmla="*/ 525 w 1622"/>
                    <a:gd name="T25" fmla="*/ 713 h 739"/>
                    <a:gd name="T26" fmla="*/ 696 w 1622"/>
                    <a:gd name="T27" fmla="*/ 689 h 739"/>
                    <a:gd name="T28" fmla="*/ 882 w 1622"/>
                    <a:gd name="T29" fmla="*/ 648 h 739"/>
                    <a:gd name="T30" fmla="*/ 1109 w 1622"/>
                    <a:gd name="T31" fmla="*/ 551 h 739"/>
                    <a:gd name="T32" fmla="*/ 1323 w 1622"/>
                    <a:gd name="T33" fmla="*/ 381 h 739"/>
                    <a:gd name="T34" fmla="*/ 1558 w 1622"/>
                    <a:gd name="T35" fmla="*/ 152 h 739"/>
                    <a:gd name="T36" fmla="*/ 1558 w 1622"/>
                    <a:gd name="T37" fmla="*/ 104 h 739"/>
                    <a:gd name="T38" fmla="*/ 1174 w 1622"/>
                    <a:gd name="T39" fmla="*/ 8 h 739"/>
                    <a:gd name="T40" fmla="*/ 790 w 1622"/>
                    <a:gd name="T41" fmla="*/ 152 h 739"/>
                    <a:gd name="T42" fmla="*/ 550 w 1622"/>
                    <a:gd name="T43" fmla="*/ 200 h 73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622" h="739">
                      <a:moveTo>
                        <a:pt x="550" y="200"/>
                      </a:moveTo>
                      <a:cubicBezTo>
                        <a:pt x="494" y="216"/>
                        <a:pt x="502" y="240"/>
                        <a:pt x="454" y="248"/>
                      </a:cubicBezTo>
                      <a:cubicBezTo>
                        <a:pt x="406" y="256"/>
                        <a:pt x="318" y="240"/>
                        <a:pt x="262" y="248"/>
                      </a:cubicBezTo>
                      <a:cubicBezTo>
                        <a:pt x="206" y="256"/>
                        <a:pt x="158" y="272"/>
                        <a:pt x="118" y="296"/>
                      </a:cubicBezTo>
                      <a:cubicBezTo>
                        <a:pt x="78" y="320"/>
                        <a:pt x="41" y="362"/>
                        <a:pt x="22" y="392"/>
                      </a:cubicBezTo>
                      <a:cubicBezTo>
                        <a:pt x="3" y="422"/>
                        <a:pt x="0" y="453"/>
                        <a:pt x="1" y="478"/>
                      </a:cubicBezTo>
                      <a:cubicBezTo>
                        <a:pt x="2" y="503"/>
                        <a:pt x="17" y="525"/>
                        <a:pt x="28" y="543"/>
                      </a:cubicBezTo>
                      <a:cubicBezTo>
                        <a:pt x="39" y="561"/>
                        <a:pt x="47" y="569"/>
                        <a:pt x="70" y="584"/>
                      </a:cubicBezTo>
                      <a:cubicBezTo>
                        <a:pt x="93" y="599"/>
                        <a:pt x="138" y="623"/>
                        <a:pt x="166" y="632"/>
                      </a:cubicBezTo>
                      <a:cubicBezTo>
                        <a:pt x="194" y="641"/>
                        <a:pt x="220" y="628"/>
                        <a:pt x="237" y="640"/>
                      </a:cubicBezTo>
                      <a:cubicBezTo>
                        <a:pt x="254" y="652"/>
                        <a:pt x="238" y="689"/>
                        <a:pt x="266" y="705"/>
                      </a:cubicBezTo>
                      <a:cubicBezTo>
                        <a:pt x="294" y="721"/>
                        <a:pt x="361" y="737"/>
                        <a:pt x="404" y="738"/>
                      </a:cubicBezTo>
                      <a:cubicBezTo>
                        <a:pt x="447" y="739"/>
                        <a:pt x="476" y="721"/>
                        <a:pt x="525" y="713"/>
                      </a:cubicBezTo>
                      <a:cubicBezTo>
                        <a:pt x="574" y="705"/>
                        <a:pt x="637" y="700"/>
                        <a:pt x="696" y="689"/>
                      </a:cubicBezTo>
                      <a:cubicBezTo>
                        <a:pt x="755" y="678"/>
                        <a:pt x="813" y="671"/>
                        <a:pt x="882" y="648"/>
                      </a:cubicBezTo>
                      <a:cubicBezTo>
                        <a:pt x="951" y="625"/>
                        <a:pt x="1036" y="595"/>
                        <a:pt x="1109" y="551"/>
                      </a:cubicBezTo>
                      <a:cubicBezTo>
                        <a:pt x="1182" y="507"/>
                        <a:pt x="1248" y="447"/>
                        <a:pt x="1323" y="381"/>
                      </a:cubicBezTo>
                      <a:cubicBezTo>
                        <a:pt x="1398" y="315"/>
                        <a:pt x="1519" y="198"/>
                        <a:pt x="1558" y="152"/>
                      </a:cubicBezTo>
                      <a:cubicBezTo>
                        <a:pt x="1597" y="106"/>
                        <a:pt x="1622" y="128"/>
                        <a:pt x="1558" y="104"/>
                      </a:cubicBezTo>
                      <a:cubicBezTo>
                        <a:pt x="1494" y="80"/>
                        <a:pt x="1302" y="0"/>
                        <a:pt x="1174" y="8"/>
                      </a:cubicBezTo>
                      <a:cubicBezTo>
                        <a:pt x="1046" y="16"/>
                        <a:pt x="894" y="120"/>
                        <a:pt x="790" y="152"/>
                      </a:cubicBezTo>
                      <a:cubicBezTo>
                        <a:pt x="686" y="184"/>
                        <a:pt x="606" y="184"/>
                        <a:pt x="550" y="20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3" name="Freeform 2325">
                  <a:extLst>
                    <a:ext uri="{FF2B5EF4-FFF2-40B4-BE49-F238E27FC236}">
                      <a16:creationId xmlns:a16="http://schemas.microsoft.com/office/drawing/2014/main" id="{891F8255-CF30-7802-3BFA-75AE6CCD96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" y="3792"/>
                  <a:ext cx="138" cy="216"/>
                </a:xfrm>
                <a:custGeom>
                  <a:avLst/>
                  <a:gdLst>
                    <a:gd name="T0" fmla="*/ 138 w 138"/>
                    <a:gd name="T1" fmla="*/ 0 h 216"/>
                    <a:gd name="T2" fmla="*/ 25 w 138"/>
                    <a:gd name="T3" fmla="*/ 70 h 216"/>
                    <a:gd name="T4" fmla="*/ 0 w 138"/>
                    <a:gd name="T5" fmla="*/ 216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38" h="216">
                      <a:moveTo>
                        <a:pt x="138" y="0"/>
                      </a:moveTo>
                      <a:cubicBezTo>
                        <a:pt x="119" y="12"/>
                        <a:pt x="48" y="34"/>
                        <a:pt x="25" y="70"/>
                      </a:cubicBezTo>
                      <a:cubicBezTo>
                        <a:pt x="2" y="106"/>
                        <a:pt x="5" y="186"/>
                        <a:pt x="0" y="2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4" name="Freeform 2326">
                  <a:extLst>
                    <a:ext uri="{FF2B5EF4-FFF2-40B4-BE49-F238E27FC236}">
                      <a16:creationId xmlns:a16="http://schemas.microsoft.com/office/drawing/2014/main" id="{1DF01AC4-F73F-3A2F-D319-6B70F35F3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2" y="3888"/>
                  <a:ext cx="192" cy="240"/>
                </a:xfrm>
                <a:custGeom>
                  <a:avLst/>
                  <a:gdLst>
                    <a:gd name="T0" fmla="*/ 192 w 192"/>
                    <a:gd name="T1" fmla="*/ 0 h 240"/>
                    <a:gd name="T2" fmla="*/ 48 w 192"/>
                    <a:gd name="T3" fmla="*/ 48 h 240"/>
                    <a:gd name="T4" fmla="*/ 0 w 192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40">
                      <a:moveTo>
                        <a:pt x="192" y="0"/>
                      </a:moveTo>
                      <a:cubicBezTo>
                        <a:pt x="136" y="4"/>
                        <a:pt x="80" y="8"/>
                        <a:pt x="48" y="48"/>
                      </a:cubicBezTo>
                      <a:cubicBezTo>
                        <a:pt x="16" y="88"/>
                        <a:pt x="8" y="164"/>
                        <a:pt x="0" y="24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5" name="Freeform 2327">
                  <a:extLst>
                    <a:ext uri="{FF2B5EF4-FFF2-40B4-BE49-F238E27FC236}">
                      <a16:creationId xmlns:a16="http://schemas.microsoft.com/office/drawing/2014/main" id="{C1446540-A068-67AC-76A5-805CEA5393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1" y="3995"/>
                  <a:ext cx="146" cy="142"/>
                </a:xfrm>
                <a:custGeom>
                  <a:avLst/>
                  <a:gdLst>
                    <a:gd name="T0" fmla="*/ 146 w 146"/>
                    <a:gd name="T1" fmla="*/ 13 h 142"/>
                    <a:gd name="T2" fmla="*/ 33 w 146"/>
                    <a:gd name="T3" fmla="*/ 21 h 142"/>
                    <a:gd name="T4" fmla="*/ 0 w 146"/>
                    <a:gd name="T5" fmla="*/ 142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6" h="142">
                      <a:moveTo>
                        <a:pt x="146" y="13"/>
                      </a:moveTo>
                      <a:cubicBezTo>
                        <a:pt x="127" y="16"/>
                        <a:pt x="57" y="0"/>
                        <a:pt x="33" y="21"/>
                      </a:cubicBezTo>
                      <a:cubicBezTo>
                        <a:pt x="9" y="42"/>
                        <a:pt x="7" y="117"/>
                        <a:pt x="0" y="14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6" name="Freeform 2328">
                  <a:extLst>
                    <a:ext uri="{FF2B5EF4-FFF2-40B4-BE49-F238E27FC236}">
                      <a16:creationId xmlns:a16="http://schemas.microsoft.com/office/drawing/2014/main" id="{5B45E92A-E2B5-402E-AA97-99D213868F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" y="3888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96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20" y="40"/>
                        <a:pt x="40" y="80"/>
                        <a:pt x="48" y="9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7" name="Freeform 2329">
                  <a:extLst>
                    <a:ext uri="{FF2B5EF4-FFF2-40B4-BE49-F238E27FC236}">
                      <a16:creationId xmlns:a16="http://schemas.microsoft.com/office/drawing/2014/main" id="{AF9A51A3-70D2-256D-722F-C3DC93DEC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92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8" name="Freeform 2330">
                  <a:extLst>
                    <a:ext uri="{FF2B5EF4-FFF2-40B4-BE49-F238E27FC236}">
                      <a16:creationId xmlns:a16="http://schemas.microsoft.com/office/drawing/2014/main" id="{8745563C-C00E-58A7-E441-A4E535E02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696"/>
                  <a:ext cx="144" cy="96"/>
                </a:xfrm>
                <a:custGeom>
                  <a:avLst/>
                  <a:gdLst>
                    <a:gd name="T0" fmla="*/ 0 w 144"/>
                    <a:gd name="T1" fmla="*/ 96 h 96"/>
                    <a:gd name="T2" fmla="*/ 96 w 144"/>
                    <a:gd name="T3" fmla="*/ 48 h 96"/>
                    <a:gd name="T4" fmla="*/ 144 w 144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96">
                      <a:moveTo>
                        <a:pt x="0" y="96"/>
                      </a:moveTo>
                      <a:cubicBezTo>
                        <a:pt x="36" y="80"/>
                        <a:pt x="72" y="64"/>
                        <a:pt x="96" y="48"/>
                      </a:cubicBezTo>
                      <a:cubicBezTo>
                        <a:pt x="120" y="32"/>
                        <a:pt x="132" y="16"/>
                        <a:pt x="144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49" name="Freeform 2331">
                  <a:extLst>
                    <a:ext uri="{FF2B5EF4-FFF2-40B4-BE49-F238E27FC236}">
                      <a16:creationId xmlns:a16="http://schemas.microsoft.com/office/drawing/2014/main" id="{8AEB6079-DBCB-9710-90EE-349581892B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3696"/>
                  <a:ext cx="160" cy="1"/>
                </a:xfrm>
                <a:custGeom>
                  <a:avLst/>
                  <a:gdLst>
                    <a:gd name="T0" fmla="*/ 0 w 160"/>
                    <a:gd name="T1" fmla="*/ 0 h 1"/>
                    <a:gd name="T2" fmla="*/ 144 w 160"/>
                    <a:gd name="T3" fmla="*/ 0 h 1"/>
                    <a:gd name="T4" fmla="*/ 96 w 160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1">
                      <a:moveTo>
                        <a:pt x="0" y="0"/>
                      </a:moveTo>
                      <a:cubicBezTo>
                        <a:pt x="64" y="0"/>
                        <a:pt x="128" y="0"/>
                        <a:pt x="144" y="0"/>
                      </a:cubicBezTo>
                      <a:cubicBezTo>
                        <a:pt x="160" y="0"/>
                        <a:pt x="128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0" name="Freeform 2332">
                  <a:extLst>
                    <a:ext uri="{FF2B5EF4-FFF2-40B4-BE49-F238E27FC236}">
                      <a16:creationId xmlns:a16="http://schemas.microsoft.com/office/drawing/2014/main" id="{04732E36-9A9C-691E-DD47-D7E806BD3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4" y="3648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1" name="Freeform 2333">
                  <a:extLst>
                    <a:ext uri="{FF2B5EF4-FFF2-40B4-BE49-F238E27FC236}">
                      <a16:creationId xmlns:a16="http://schemas.microsoft.com/office/drawing/2014/main" id="{EF6D7718-9FB0-E682-0E59-B037A9168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8" y="3888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2" name="Freeform 2334">
                  <a:extLst>
                    <a:ext uri="{FF2B5EF4-FFF2-40B4-BE49-F238E27FC236}">
                      <a16:creationId xmlns:a16="http://schemas.microsoft.com/office/drawing/2014/main" id="{140E6228-C23F-54E0-6176-A6F8AB75CB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398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3" name="Freeform 2335">
                  <a:extLst>
                    <a:ext uri="{FF2B5EF4-FFF2-40B4-BE49-F238E27FC236}">
                      <a16:creationId xmlns:a16="http://schemas.microsoft.com/office/drawing/2014/main" id="{56BA3D4C-2AE1-E6CF-C7A5-E7D1E7B15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3696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4" name="Freeform 2336">
                  <a:extLst>
                    <a:ext uri="{FF2B5EF4-FFF2-40B4-BE49-F238E27FC236}">
                      <a16:creationId xmlns:a16="http://schemas.microsoft.com/office/drawing/2014/main" id="{9378AEE3-8A8B-5DEB-4D7E-A669FE7466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456"/>
                  <a:ext cx="336" cy="56"/>
                </a:xfrm>
                <a:custGeom>
                  <a:avLst/>
                  <a:gdLst>
                    <a:gd name="T0" fmla="*/ 0 w 336"/>
                    <a:gd name="T1" fmla="*/ 56 h 56"/>
                    <a:gd name="T2" fmla="*/ 192 w 336"/>
                    <a:gd name="T3" fmla="*/ 8 h 56"/>
                    <a:gd name="T4" fmla="*/ 336 w 336"/>
                    <a:gd name="T5" fmla="*/ 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56"/>
                      </a:moveTo>
                      <a:cubicBezTo>
                        <a:pt x="68" y="36"/>
                        <a:pt x="136" y="16"/>
                        <a:pt x="192" y="8"/>
                      </a:cubicBezTo>
                      <a:cubicBezTo>
                        <a:pt x="248" y="0"/>
                        <a:pt x="292" y="4"/>
                        <a:pt x="33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5" name="Freeform 2337">
                  <a:extLst>
                    <a:ext uri="{FF2B5EF4-FFF2-40B4-BE49-F238E27FC236}">
                      <a16:creationId xmlns:a16="http://schemas.microsoft.com/office/drawing/2014/main" id="{49183C6C-F3BF-99D6-7F1F-DDE0128EA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792"/>
                  <a:ext cx="552" cy="178"/>
                </a:xfrm>
                <a:custGeom>
                  <a:avLst/>
                  <a:gdLst>
                    <a:gd name="T0" fmla="*/ 0 w 552"/>
                    <a:gd name="T1" fmla="*/ 178 h 178"/>
                    <a:gd name="T2" fmla="*/ 41 w 552"/>
                    <a:gd name="T3" fmla="*/ 73 h 178"/>
                    <a:gd name="T4" fmla="*/ 144 w 552"/>
                    <a:gd name="T5" fmla="*/ 82 h 178"/>
                    <a:gd name="T6" fmla="*/ 236 w 552"/>
                    <a:gd name="T7" fmla="*/ 8 h 178"/>
                    <a:gd name="T8" fmla="*/ 336 w 552"/>
                    <a:gd name="T9" fmla="*/ 34 h 178"/>
                    <a:gd name="T10" fmla="*/ 447 w 552"/>
                    <a:gd name="T11" fmla="*/ 8 h 178"/>
                    <a:gd name="T12" fmla="*/ 552 w 552"/>
                    <a:gd name="T13" fmla="*/ 64 h 17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2" h="178">
                      <a:moveTo>
                        <a:pt x="0" y="178"/>
                      </a:moveTo>
                      <a:cubicBezTo>
                        <a:pt x="7" y="161"/>
                        <a:pt x="17" y="89"/>
                        <a:pt x="41" y="73"/>
                      </a:cubicBezTo>
                      <a:cubicBezTo>
                        <a:pt x="65" y="57"/>
                        <a:pt x="112" y="93"/>
                        <a:pt x="144" y="82"/>
                      </a:cubicBezTo>
                      <a:cubicBezTo>
                        <a:pt x="176" y="71"/>
                        <a:pt x="204" y="16"/>
                        <a:pt x="236" y="8"/>
                      </a:cubicBezTo>
                      <a:cubicBezTo>
                        <a:pt x="268" y="0"/>
                        <a:pt x="301" y="34"/>
                        <a:pt x="336" y="34"/>
                      </a:cubicBezTo>
                      <a:cubicBezTo>
                        <a:pt x="371" y="34"/>
                        <a:pt x="411" y="3"/>
                        <a:pt x="447" y="8"/>
                      </a:cubicBezTo>
                      <a:cubicBezTo>
                        <a:pt x="483" y="13"/>
                        <a:pt x="530" y="52"/>
                        <a:pt x="552" y="6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6" name="Freeform 2338">
                  <a:extLst>
                    <a:ext uri="{FF2B5EF4-FFF2-40B4-BE49-F238E27FC236}">
                      <a16:creationId xmlns:a16="http://schemas.microsoft.com/office/drawing/2014/main" id="{58E775A8-6232-2468-392F-8AF5DBA42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2" y="3312"/>
                  <a:ext cx="1329" cy="793"/>
                </a:xfrm>
                <a:custGeom>
                  <a:avLst/>
                  <a:gdLst>
                    <a:gd name="T0" fmla="*/ 80 w 1329"/>
                    <a:gd name="T1" fmla="*/ 62 h 793"/>
                    <a:gd name="T2" fmla="*/ 111 w 1329"/>
                    <a:gd name="T3" fmla="*/ 79 h 793"/>
                    <a:gd name="T4" fmla="*/ 127 w 1329"/>
                    <a:gd name="T5" fmla="*/ 79 h 793"/>
                    <a:gd name="T6" fmla="*/ 143 w 1329"/>
                    <a:gd name="T7" fmla="*/ 306 h 793"/>
                    <a:gd name="T8" fmla="*/ 160 w 1329"/>
                    <a:gd name="T9" fmla="*/ 363 h 793"/>
                    <a:gd name="T10" fmla="*/ 241 w 1329"/>
                    <a:gd name="T11" fmla="*/ 452 h 793"/>
                    <a:gd name="T12" fmla="*/ 541 w 1329"/>
                    <a:gd name="T13" fmla="*/ 639 h 793"/>
                    <a:gd name="T14" fmla="*/ 841 w 1329"/>
                    <a:gd name="T15" fmla="*/ 704 h 793"/>
                    <a:gd name="T16" fmla="*/ 977 w 1329"/>
                    <a:gd name="T17" fmla="*/ 777 h 793"/>
                    <a:gd name="T18" fmla="*/ 1169 w 1329"/>
                    <a:gd name="T19" fmla="*/ 777 h 793"/>
                    <a:gd name="T20" fmla="*/ 1265 w 1329"/>
                    <a:gd name="T21" fmla="*/ 681 h 793"/>
                    <a:gd name="T22" fmla="*/ 1320 w 1329"/>
                    <a:gd name="T23" fmla="*/ 615 h 793"/>
                    <a:gd name="T24" fmla="*/ 1208 w 1329"/>
                    <a:gd name="T25" fmla="*/ 478 h 793"/>
                    <a:gd name="T26" fmla="*/ 1044 w 1329"/>
                    <a:gd name="T27" fmla="*/ 379 h 793"/>
                    <a:gd name="T28" fmla="*/ 882 w 1329"/>
                    <a:gd name="T29" fmla="*/ 266 h 793"/>
                    <a:gd name="T30" fmla="*/ 728 w 1329"/>
                    <a:gd name="T31" fmla="*/ 128 h 793"/>
                    <a:gd name="T32" fmla="*/ 630 w 1329"/>
                    <a:gd name="T33" fmla="*/ 22 h 793"/>
                    <a:gd name="T34" fmla="*/ 591 w 1329"/>
                    <a:gd name="T35" fmla="*/ 7 h 793"/>
                    <a:gd name="T36" fmla="*/ 80 w 1329"/>
                    <a:gd name="T37" fmla="*/ 62 h 7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29" h="793">
                      <a:moveTo>
                        <a:pt x="80" y="62"/>
                      </a:moveTo>
                      <a:cubicBezTo>
                        <a:pt x="0" y="74"/>
                        <a:pt x="103" y="76"/>
                        <a:pt x="111" y="79"/>
                      </a:cubicBezTo>
                      <a:cubicBezTo>
                        <a:pt x="119" y="82"/>
                        <a:pt x="122" y="41"/>
                        <a:pt x="127" y="79"/>
                      </a:cubicBezTo>
                      <a:cubicBezTo>
                        <a:pt x="132" y="117"/>
                        <a:pt x="138" y="259"/>
                        <a:pt x="143" y="306"/>
                      </a:cubicBezTo>
                      <a:cubicBezTo>
                        <a:pt x="148" y="353"/>
                        <a:pt x="144" y="339"/>
                        <a:pt x="160" y="363"/>
                      </a:cubicBezTo>
                      <a:cubicBezTo>
                        <a:pt x="176" y="387"/>
                        <a:pt x="178" y="406"/>
                        <a:pt x="241" y="452"/>
                      </a:cubicBezTo>
                      <a:cubicBezTo>
                        <a:pt x="304" y="498"/>
                        <a:pt x="441" y="597"/>
                        <a:pt x="541" y="639"/>
                      </a:cubicBezTo>
                      <a:cubicBezTo>
                        <a:pt x="641" y="681"/>
                        <a:pt x="768" y="681"/>
                        <a:pt x="841" y="704"/>
                      </a:cubicBezTo>
                      <a:cubicBezTo>
                        <a:pt x="914" y="727"/>
                        <a:pt x="922" y="765"/>
                        <a:pt x="977" y="777"/>
                      </a:cubicBezTo>
                      <a:cubicBezTo>
                        <a:pt x="1032" y="789"/>
                        <a:pt x="1121" y="793"/>
                        <a:pt x="1169" y="777"/>
                      </a:cubicBezTo>
                      <a:cubicBezTo>
                        <a:pt x="1217" y="761"/>
                        <a:pt x="1240" y="708"/>
                        <a:pt x="1265" y="681"/>
                      </a:cubicBezTo>
                      <a:cubicBezTo>
                        <a:pt x="1290" y="654"/>
                        <a:pt x="1329" y="649"/>
                        <a:pt x="1320" y="615"/>
                      </a:cubicBezTo>
                      <a:cubicBezTo>
                        <a:pt x="1311" y="581"/>
                        <a:pt x="1254" y="517"/>
                        <a:pt x="1208" y="478"/>
                      </a:cubicBezTo>
                      <a:cubicBezTo>
                        <a:pt x="1162" y="439"/>
                        <a:pt x="1098" y="414"/>
                        <a:pt x="1044" y="379"/>
                      </a:cubicBezTo>
                      <a:cubicBezTo>
                        <a:pt x="990" y="344"/>
                        <a:pt x="935" y="308"/>
                        <a:pt x="882" y="266"/>
                      </a:cubicBezTo>
                      <a:cubicBezTo>
                        <a:pt x="829" y="224"/>
                        <a:pt x="770" y="169"/>
                        <a:pt x="728" y="128"/>
                      </a:cubicBezTo>
                      <a:cubicBezTo>
                        <a:pt x="686" y="87"/>
                        <a:pt x="653" y="42"/>
                        <a:pt x="630" y="22"/>
                      </a:cubicBezTo>
                      <a:cubicBezTo>
                        <a:pt x="607" y="2"/>
                        <a:pt x="683" y="0"/>
                        <a:pt x="591" y="7"/>
                      </a:cubicBezTo>
                      <a:cubicBezTo>
                        <a:pt x="499" y="14"/>
                        <a:pt x="168" y="36"/>
                        <a:pt x="80" y="6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7" name="Freeform 2339">
                  <a:extLst>
                    <a:ext uri="{FF2B5EF4-FFF2-40B4-BE49-F238E27FC236}">
                      <a16:creationId xmlns:a16="http://schemas.microsoft.com/office/drawing/2014/main" id="{2A84E39A-DE4E-A9A1-DEBD-5099A6D6E5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3913"/>
                  <a:ext cx="156" cy="183"/>
                </a:xfrm>
                <a:custGeom>
                  <a:avLst/>
                  <a:gdLst>
                    <a:gd name="T0" fmla="*/ 0 w 156"/>
                    <a:gd name="T1" fmla="*/ 5 h 183"/>
                    <a:gd name="T2" fmla="*/ 49 w 156"/>
                    <a:gd name="T3" fmla="*/ 14 h 183"/>
                    <a:gd name="T4" fmla="*/ 141 w 156"/>
                    <a:gd name="T5" fmla="*/ 87 h 183"/>
                    <a:gd name="T6" fmla="*/ 141 w 156"/>
                    <a:gd name="T7" fmla="*/ 183 h 18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6" h="183">
                      <a:moveTo>
                        <a:pt x="0" y="5"/>
                      </a:moveTo>
                      <a:cubicBezTo>
                        <a:pt x="8" y="5"/>
                        <a:pt x="26" y="0"/>
                        <a:pt x="49" y="14"/>
                      </a:cubicBezTo>
                      <a:cubicBezTo>
                        <a:pt x="72" y="28"/>
                        <a:pt x="126" y="59"/>
                        <a:pt x="141" y="87"/>
                      </a:cubicBezTo>
                      <a:cubicBezTo>
                        <a:pt x="156" y="115"/>
                        <a:pt x="153" y="151"/>
                        <a:pt x="141" y="18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8" name="Freeform 2340">
                  <a:extLst>
                    <a:ext uri="{FF2B5EF4-FFF2-40B4-BE49-F238E27FC236}">
                      <a16:creationId xmlns:a16="http://schemas.microsoft.com/office/drawing/2014/main" id="{5E93275E-A488-6835-2859-4ED3567A6F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3888"/>
                  <a:ext cx="112" cy="200"/>
                </a:xfrm>
                <a:custGeom>
                  <a:avLst/>
                  <a:gdLst>
                    <a:gd name="T0" fmla="*/ 0 w 112"/>
                    <a:gd name="T1" fmla="*/ 0 h 200"/>
                    <a:gd name="T2" fmla="*/ 96 w 112"/>
                    <a:gd name="T3" fmla="*/ 48 h 200"/>
                    <a:gd name="T4" fmla="*/ 96 w 112"/>
                    <a:gd name="T5" fmla="*/ 144 h 200"/>
                    <a:gd name="T6" fmla="*/ 48 w 112"/>
                    <a:gd name="T7" fmla="*/ 192 h 200"/>
                    <a:gd name="T8" fmla="*/ 0 w 112"/>
                    <a:gd name="T9" fmla="*/ 192 h 200"/>
                    <a:gd name="T10" fmla="*/ 48 w 112"/>
                    <a:gd name="T11" fmla="*/ 192 h 2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2" h="200">
                      <a:moveTo>
                        <a:pt x="0" y="0"/>
                      </a:moveTo>
                      <a:cubicBezTo>
                        <a:pt x="40" y="12"/>
                        <a:pt x="80" y="24"/>
                        <a:pt x="96" y="48"/>
                      </a:cubicBezTo>
                      <a:cubicBezTo>
                        <a:pt x="112" y="72"/>
                        <a:pt x="104" y="120"/>
                        <a:pt x="96" y="144"/>
                      </a:cubicBezTo>
                      <a:cubicBezTo>
                        <a:pt x="88" y="168"/>
                        <a:pt x="64" y="184"/>
                        <a:pt x="48" y="192"/>
                      </a:cubicBezTo>
                      <a:cubicBezTo>
                        <a:pt x="32" y="200"/>
                        <a:pt x="0" y="192"/>
                        <a:pt x="0" y="192"/>
                      </a:cubicBezTo>
                      <a:cubicBezTo>
                        <a:pt x="0" y="192"/>
                        <a:pt x="24" y="192"/>
                        <a:pt x="4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59" name="Freeform 2341">
                  <a:extLst>
                    <a:ext uri="{FF2B5EF4-FFF2-40B4-BE49-F238E27FC236}">
                      <a16:creationId xmlns:a16="http://schemas.microsoft.com/office/drawing/2014/main" id="{EDFC708D-A94B-6071-F8C6-6AE20A988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4" y="3840"/>
                  <a:ext cx="144" cy="192"/>
                </a:xfrm>
                <a:custGeom>
                  <a:avLst/>
                  <a:gdLst>
                    <a:gd name="T0" fmla="*/ 0 w 144"/>
                    <a:gd name="T1" fmla="*/ 0 h 192"/>
                    <a:gd name="T2" fmla="*/ 96 w 144"/>
                    <a:gd name="T3" fmla="*/ 48 h 192"/>
                    <a:gd name="T4" fmla="*/ 144 w 144"/>
                    <a:gd name="T5" fmla="*/ 144 h 192"/>
                    <a:gd name="T6" fmla="*/ 96 w 144"/>
                    <a:gd name="T7" fmla="*/ 192 h 1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192">
                      <a:moveTo>
                        <a:pt x="0" y="0"/>
                      </a:moveTo>
                      <a:cubicBezTo>
                        <a:pt x="36" y="12"/>
                        <a:pt x="72" y="24"/>
                        <a:pt x="96" y="48"/>
                      </a:cubicBezTo>
                      <a:cubicBezTo>
                        <a:pt x="120" y="72"/>
                        <a:pt x="144" y="120"/>
                        <a:pt x="144" y="144"/>
                      </a:cubicBezTo>
                      <a:cubicBezTo>
                        <a:pt x="144" y="168"/>
                        <a:pt x="120" y="180"/>
                        <a:pt x="96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6060" name="Group 2342">
                  <a:extLst>
                    <a:ext uri="{FF2B5EF4-FFF2-40B4-BE49-F238E27FC236}">
                      <a16:creationId xmlns:a16="http://schemas.microsoft.com/office/drawing/2014/main" id="{B46C133E-E676-050A-CD2F-83C581CA58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92"/>
                  <a:ext cx="3616" cy="3432"/>
                  <a:chOff x="808" y="192"/>
                  <a:chExt cx="3616" cy="3432"/>
                </a:xfrm>
              </p:grpSpPr>
              <p:sp>
                <p:nvSpPr>
                  <p:cNvPr id="26070" name="Freeform 2343">
                    <a:extLst>
                      <a:ext uri="{FF2B5EF4-FFF2-40B4-BE49-F238E27FC236}">
                        <a16:creationId xmlns:a16="http://schemas.microsoft.com/office/drawing/2014/main" id="{4C2B831C-635B-0800-5EDD-FD1A31002D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8" y="360"/>
                    <a:ext cx="3616" cy="3264"/>
                  </a:xfrm>
                  <a:custGeom>
                    <a:avLst/>
                    <a:gdLst>
                      <a:gd name="T0" fmla="*/ 1064 w 3616"/>
                      <a:gd name="T1" fmla="*/ 744 h 3264"/>
                      <a:gd name="T2" fmla="*/ 872 w 3616"/>
                      <a:gd name="T3" fmla="*/ 984 h 3264"/>
                      <a:gd name="T4" fmla="*/ 488 w 3616"/>
                      <a:gd name="T5" fmla="*/ 1416 h 3264"/>
                      <a:gd name="T6" fmla="*/ 344 w 3616"/>
                      <a:gd name="T7" fmla="*/ 1752 h 3264"/>
                      <a:gd name="T8" fmla="*/ 200 w 3616"/>
                      <a:gd name="T9" fmla="*/ 2040 h 3264"/>
                      <a:gd name="T10" fmla="*/ 152 w 3616"/>
                      <a:gd name="T11" fmla="*/ 2472 h 3264"/>
                      <a:gd name="T12" fmla="*/ 8 w 3616"/>
                      <a:gd name="T13" fmla="*/ 3096 h 3264"/>
                      <a:gd name="T14" fmla="*/ 200 w 3616"/>
                      <a:gd name="T15" fmla="*/ 3240 h 3264"/>
                      <a:gd name="T16" fmla="*/ 488 w 3616"/>
                      <a:gd name="T17" fmla="*/ 3240 h 3264"/>
                      <a:gd name="T18" fmla="*/ 824 w 3616"/>
                      <a:gd name="T19" fmla="*/ 3192 h 3264"/>
                      <a:gd name="T20" fmla="*/ 1016 w 3616"/>
                      <a:gd name="T21" fmla="*/ 3192 h 3264"/>
                      <a:gd name="T22" fmla="*/ 1256 w 3616"/>
                      <a:gd name="T23" fmla="*/ 3240 h 3264"/>
                      <a:gd name="T24" fmla="*/ 1256 w 3616"/>
                      <a:gd name="T25" fmla="*/ 3096 h 3264"/>
                      <a:gd name="T26" fmla="*/ 1208 w 3616"/>
                      <a:gd name="T27" fmla="*/ 2568 h 3264"/>
                      <a:gd name="T28" fmla="*/ 1160 w 3616"/>
                      <a:gd name="T29" fmla="*/ 2232 h 3264"/>
                      <a:gd name="T30" fmla="*/ 1112 w 3616"/>
                      <a:gd name="T31" fmla="*/ 1944 h 3264"/>
                      <a:gd name="T32" fmla="*/ 1112 w 3616"/>
                      <a:gd name="T33" fmla="*/ 1560 h 3264"/>
                      <a:gd name="T34" fmla="*/ 1160 w 3616"/>
                      <a:gd name="T35" fmla="*/ 1512 h 3264"/>
                      <a:gd name="T36" fmla="*/ 1352 w 3616"/>
                      <a:gd name="T37" fmla="*/ 1368 h 3264"/>
                      <a:gd name="T38" fmla="*/ 1544 w 3616"/>
                      <a:gd name="T39" fmla="*/ 1176 h 3264"/>
                      <a:gd name="T40" fmla="*/ 1592 w 3616"/>
                      <a:gd name="T41" fmla="*/ 1176 h 3264"/>
                      <a:gd name="T42" fmla="*/ 1784 w 3616"/>
                      <a:gd name="T43" fmla="*/ 1320 h 3264"/>
                      <a:gd name="T44" fmla="*/ 1784 w 3616"/>
                      <a:gd name="T45" fmla="*/ 1368 h 3264"/>
                      <a:gd name="T46" fmla="*/ 1784 w 3616"/>
                      <a:gd name="T47" fmla="*/ 1656 h 3264"/>
                      <a:gd name="T48" fmla="*/ 1928 w 3616"/>
                      <a:gd name="T49" fmla="*/ 2040 h 3264"/>
                      <a:gd name="T50" fmla="*/ 2120 w 3616"/>
                      <a:gd name="T51" fmla="*/ 2280 h 3264"/>
                      <a:gd name="T52" fmla="*/ 2120 w 3616"/>
                      <a:gd name="T53" fmla="*/ 2376 h 3264"/>
                      <a:gd name="T54" fmla="*/ 2264 w 3616"/>
                      <a:gd name="T55" fmla="*/ 2616 h 3264"/>
                      <a:gd name="T56" fmla="*/ 2360 w 3616"/>
                      <a:gd name="T57" fmla="*/ 2952 h 3264"/>
                      <a:gd name="T58" fmla="*/ 2408 w 3616"/>
                      <a:gd name="T59" fmla="*/ 3144 h 3264"/>
                      <a:gd name="T60" fmla="*/ 2456 w 3616"/>
                      <a:gd name="T61" fmla="*/ 3096 h 3264"/>
                      <a:gd name="T62" fmla="*/ 2744 w 3616"/>
                      <a:gd name="T63" fmla="*/ 3000 h 3264"/>
                      <a:gd name="T64" fmla="*/ 3128 w 3616"/>
                      <a:gd name="T65" fmla="*/ 3000 h 3264"/>
                      <a:gd name="T66" fmla="*/ 3368 w 3616"/>
                      <a:gd name="T67" fmla="*/ 3000 h 3264"/>
                      <a:gd name="T68" fmla="*/ 3608 w 3616"/>
                      <a:gd name="T69" fmla="*/ 3048 h 3264"/>
                      <a:gd name="T70" fmla="*/ 3416 w 3616"/>
                      <a:gd name="T71" fmla="*/ 2760 h 3264"/>
                      <a:gd name="T72" fmla="*/ 3176 w 3616"/>
                      <a:gd name="T73" fmla="*/ 2616 h 3264"/>
                      <a:gd name="T74" fmla="*/ 2840 w 3616"/>
                      <a:gd name="T75" fmla="*/ 2136 h 3264"/>
                      <a:gd name="T76" fmla="*/ 2600 w 3616"/>
                      <a:gd name="T77" fmla="*/ 1800 h 3264"/>
                      <a:gd name="T78" fmla="*/ 2504 w 3616"/>
                      <a:gd name="T79" fmla="*/ 1464 h 3264"/>
                      <a:gd name="T80" fmla="*/ 2456 w 3616"/>
                      <a:gd name="T81" fmla="*/ 1320 h 3264"/>
                      <a:gd name="T82" fmla="*/ 2504 w 3616"/>
                      <a:gd name="T83" fmla="*/ 1032 h 3264"/>
                      <a:gd name="T84" fmla="*/ 2504 w 3616"/>
                      <a:gd name="T85" fmla="*/ 744 h 3264"/>
                      <a:gd name="T86" fmla="*/ 2552 w 3616"/>
                      <a:gd name="T87" fmla="*/ 504 h 3264"/>
                      <a:gd name="T88" fmla="*/ 2504 w 3616"/>
                      <a:gd name="T89" fmla="*/ 312 h 3264"/>
                      <a:gd name="T90" fmla="*/ 2312 w 3616"/>
                      <a:gd name="T91" fmla="*/ 72 h 3264"/>
                      <a:gd name="T92" fmla="*/ 2168 w 3616"/>
                      <a:gd name="T93" fmla="*/ 24 h 3264"/>
                      <a:gd name="T94" fmla="*/ 2120 w 3616"/>
                      <a:gd name="T95" fmla="*/ 24 h 3264"/>
                      <a:gd name="T96" fmla="*/ 1976 w 3616"/>
                      <a:gd name="T97" fmla="*/ 168 h 3264"/>
                      <a:gd name="T98" fmla="*/ 1208 w 3616"/>
                      <a:gd name="T99" fmla="*/ 600 h 3264"/>
                      <a:gd name="T100" fmla="*/ 1064 w 3616"/>
                      <a:gd name="T101" fmla="*/ 792 h 3264"/>
                      <a:gd name="T102" fmla="*/ 1064 w 3616"/>
                      <a:gd name="T103" fmla="*/ 744 h 3264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3616" h="3264">
                        <a:moveTo>
                          <a:pt x="1064" y="744"/>
                        </a:moveTo>
                        <a:cubicBezTo>
                          <a:pt x="1032" y="776"/>
                          <a:pt x="968" y="872"/>
                          <a:pt x="872" y="984"/>
                        </a:cubicBezTo>
                        <a:cubicBezTo>
                          <a:pt x="776" y="1096"/>
                          <a:pt x="576" y="1288"/>
                          <a:pt x="488" y="1416"/>
                        </a:cubicBezTo>
                        <a:cubicBezTo>
                          <a:pt x="400" y="1544"/>
                          <a:pt x="392" y="1648"/>
                          <a:pt x="344" y="1752"/>
                        </a:cubicBezTo>
                        <a:cubicBezTo>
                          <a:pt x="296" y="1856"/>
                          <a:pt x="232" y="1920"/>
                          <a:pt x="200" y="2040"/>
                        </a:cubicBezTo>
                        <a:cubicBezTo>
                          <a:pt x="168" y="2160"/>
                          <a:pt x="184" y="2296"/>
                          <a:pt x="152" y="2472"/>
                        </a:cubicBezTo>
                        <a:cubicBezTo>
                          <a:pt x="120" y="2648"/>
                          <a:pt x="0" y="2968"/>
                          <a:pt x="8" y="3096"/>
                        </a:cubicBezTo>
                        <a:cubicBezTo>
                          <a:pt x="16" y="3224"/>
                          <a:pt x="120" y="3216"/>
                          <a:pt x="200" y="3240"/>
                        </a:cubicBezTo>
                        <a:cubicBezTo>
                          <a:pt x="280" y="3264"/>
                          <a:pt x="384" y="3248"/>
                          <a:pt x="488" y="3240"/>
                        </a:cubicBezTo>
                        <a:cubicBezTo>
                          <a:pt x="592" y="3232"/>
                          <a:pt x="736" y="3200"/>
                          <a:pt x="824" y="3192"/>
                        </a:cubicBezTo>
                        <a:cubicBezTo>
                          <a:pt x="912" y="3184"/>
                          <a:pt x="944" y="3184"/>
                          <a:pt x="1016" y="3192"/>
                        </a:cubicBezTo>
                        <a:cubicBezTo>
                          <a:pt x="1088" y="3200"/>
                          <a:pt x="1216" y="3256"/>
                          <a:pt x="1256" y="3240"/>
                        </a:cubicBezTo>
                        <a:cubicBezTo>
                          <a:pt x="1296" y="3224"/>
                          <a:pt x="1264" y="3208"/>
                          <a:pt x="1256" y="3096"/>
                        </a:cubicBezTo>
                        <a:cubicBezTo>
                          <a:pt x="1248" y="2984"/>
                          <a:pt x="1224" y="2712"/>
                          <a:pt x="1208" y="2568"/>
                        </a:cubicBezTo>
                        <a:cubicBezTo>
                          <a:pt x="1192" y="2424"/>
                          <a:pt x="1176" y="2336"/>
                          <a:pt x="1160" y="2232"/>
                        </a:cubicBezTo>
                        <a:cubicBezTo>
                          <a:pt x="1144" y="2128"/>
                          <a:pt x="1120" y="2056"/>
                          <a:pt x="1112" y="1944"/>
                        </a:cubicBezTo>
                        <a:cubicBezTo>
                          <a:pt x="1104" y="1832"/>
                          <a:pt x="1104" y="1632"/>
                          <a:pt x="1112" y="1560"/>
                        </a:cubicBezTo>
                        <a:cubicBezTo>
                          <a:pt x="1120" y="1488"/>
                          <a:pt x="1120" y="1544"/>
                          <a:pt x="1160" y="1512"/>
                        </a:cubicBezTo>
                        <a:cubicBezTo>
                          <a:pt x="1200" y="1480"/>
                          <a:pt x="1288" y="1424"/>
                          <a:pt x="1352" y="1368"/>
                        </a:cubicBezTo>
                        <a:cubicBezTo>
                          <a:pt x="1416" y="1312"/>
                          <a:pt x="1504" y="1208"/>
                          <a:pt x="1544" y="1176"/>
                        </a:cubicBezTo>
                        <a:cubicBezTo>
                          <a:pt x="1584" y="1144"/>
                          <a:pt x="1552" y="1152"/>
                          <a:pt x="1592" y="1176"/>
                        </a:cubicBezTo>
                        <a:cubicBezTo>
                          <a:pt x="1632" y="1200"/>
                          <a:pt x="1752" y="1288"/>
                          <a:pt x="1784" y="1320"/>
                        </a:cubicBezTo>
                        <a:cubicBezTo>
                          <a:pt x="1816" y="1352"/>
                          <a:pt x="1784" y="1312"/>
                          <a:pt x="1784" y="1368"/>
                        </a:cubicBezTo>
                        <a:cubicBezTo>
                          <a:pt x="1784" y="1424"/>
                          <a:pt x="1760" y="1544"/>
                          <a:pt x="1784" y="1656"/>
                        </a:cubicBezTo>
                        <a:cubicBezTo>
                          <a:pt x="1808" y="1768"/>
                          <a:pt x="1872" y="1936"/>
                          <a:pt x="1928" y="2040"/>
                        </a:cubicBezTo>
                        <a:cubicBezTo>
                          <a:pt x="1984" y="2144"/>
                          <a:pt x="2088" y="2224"/>
                          <a:pt x="2120" y="2280"/>
                        </a:cubicBezTo>
                        <a:cubicBezTo>
                          <a:pt x="2152" y="2336"/>
                          <a:pt x="2096" y="2320"/>
                          <a:pt x="2120" y="2376"/>
                        </a:cubicBezTo>
                        <a:cubicBezTo>
                          <a:pt x="2144" y="2432"/>
                          <a:pt x="2224" y="2520"/>
                          <a:pt x="2264" y="2616"/>
                        </a:cubicBezTo>
                        <a:cubicBezTo>
                          <a:pt x="2304" y="2712"/>
                          <a:pt x="2336" y="2864"/>
                          <a:pt x="2360" y="2952"/>
                        </a:cubicBezTo>
                        <a:cubicBezTo>
                          <a:pt x="2384" y="3040"/>
                          <a:pt x="2392" y="3120"/>
                          <a:pt x="2408" y="3144"/>
                        </a:cubicBezTo>
                        <a:cubicBezTo>
                          <a:pt x="2424" y="3168"/>
                          <a:pt x="2400" y="3120"/>
                          <a:pt x="2456" y="3096"/>
                        </a:cubicBezTo>
                        <a:cubicBezTo>
                          <a:pt x="2512" y="3072"/>
                          <a:pt x="2632" y="3016"/>
                          <a:pt x="2744" y="3000"/>
                        </a:cubicBezTo>
                        <a:cubicBezTo>
                          <a:pt x="2856" y="2984"/>
                          <a:pt x="3024" y="3000"/>
                          <a:pt x="3128" y="3000"/>
                        </a:cubicBezTo>
                        <a:cubicBezTo>
                          <a:pt x="3232" y="3000"/>
                          <a:pt x="3288" y="2992"/>
                          <a:pt x="3368" y="3000"/>
                        </a:cubicBezTo>
                        <a:cubicBezTo>
                          <a:pt x="3448" y="3008"/>
                          <a:pt x="3600" y="3088"/>
                          <a:pt x="3608" y="3048"/>
                        </a:cubicBezTo>
                        <a:cubicBezTo>
                          <a:pt x="3616" y="3008"/>
                          <a:pt x="3488" y="2832"/>
                          <a:pt x="3416" y="2760"/>
                        </a:cubicBezTo>
                        <a:cubicBezTo>
                          <a:pt x="3344" y="2688"/>
                          <a:pt x="3272" y="2720"/>
                          <a:pt x="3176" y="2616"/>
                        </a:cubicBezTo>
                        <a:cubicBezTo>
                          <a:pt x="3080" y="2512"/>
                          <a:pt x="2936" y="2272"/>
                          <a:pt x="2840" y="2136"/>
                        </a:cubicBezTo>
                        <a:cubicBezTo>
                          <a:pt x="2744" y="2000"/>
                          <a:pt x="2656" y="1912"/>
                          <a:pt x="2600" y="1800"/>
                        </a:cubicBezTo>
                        <a:cubicBezTo>
                          <a:pt x="2544" y="1688"/>
                          <a:pt x="2528" y="1544"/>
                          <a:pt x="2504" y="1464"/>
                        </a:cubicBezTo>
                        <a:cubicBezTo>
                          <a:pt x="2480" y="1384"/>
                          <a:pt x="2456" y="1392"/>
                          <a:pt x="2456" y="1320"/>
                        </a:cubicBezTo>
                        <a:cubicBezTo>
                          <a:pt x="2456" y="1248"/>
                          <a:pt x="2496" y="1128"/>
                          <a:pt x="2504" y="1032"/>
                        </a:cubicBezTo>
                        <a:cubicBezTo>
                          <a:pt x="2512" y="936"/>
                          <a:pt x="2496" y="832"/>
                          <a:pt x="2504" y="744"/>
                        </a:cubicBezTo>
                        <a:cubicBezTo>
                          <a:pt x="2512" y="656"/>
                          <a:pt x="2552" y="576"/>
                          <a:pt x="2552" y="504"/>
                        </a:cubicBezTo>
                        <a:cubicBezTo>
                          <a:pt x="2552" y="432"/>
                          <a:pt x="2544" y="384"/>
                          <a:pt x="2504" y="312"/>
                        </a:cubicBezTo>
                        <a:cubicBezTo>
                          <a:pt x="2464" y="240"/>
                          <a:pt x="2368" y="120"/>
                          <a:pt x="2312" y="72"/>
                        </a:cubicBezTo>
                        <a:cubicBezTo>
                          <a:pt x="2256" y="24"/>
                          <a:pt x="2200" y="32"/>
                          <a:pt x="2168" y="24"/>
                        </a:cubicBezTo>
                        <a:cubicBezTo>
                          <a:pt x="2136" y="16"/>
                          <a:pt x="2152" y="0"/>
                          <a:pt x="2120" y="24"/>
                        </a:cubicBezTo>
                        <a:cubicBezTo>
                          <a:pt x="2088" y="48"/>
                          <a:pt x="2128" y="72"/>
                          <a:pt x="1976" y="168"/>
                        </a:cubicBezTo>
                        <a:cubicBezTo>
                          <a:pt x="1824" y="264"/>
                          <a:pt x="1360" y="496"/>
                          <a:pt x="1208" y="600"/>
                        </a:cubicBezTo>
                        <a:cubicBezTo>
                          <a:pt x="1056" y="704"/>
                          <a:pt x="1088" y="768"/>
                          <a:pt x="1064" y="792"/>
                        </a:cubicBezTo>
                        <a:cubicBezTo>
                          <a:pt x="1040" y="816"/>
                          <a:pt x="1096" y="712"/>
                          <a:pt x="1064" y="7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1800"/>
                      </a:gs>
                      <a:gs pos="100000">
                        <a:srgbClr val="0033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6071" name="Group 2344">
                    <a:extLst>
                      <a:ext uri="{FF2B5EF4-FFF2-40B4-BE49-F238E27FC236}">
                        <a16:creationId xmlns:a16="http://schemas.microsoft.com/office/drawing/2014/main" id="{0DAC1CC2-C225-0E54-A0F5-65A3634C4E8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32" y="192"/>
                    <a:ext cx="1344" cy="912"/>
                    <a:chOff x="1632" y="192"/>
                    <a:chExt cx="1344" cy="912"/>
                  </a:xfrm>
                </p:grpSpPr>
                <p:sp>
                  <p:nvSpPr>
                    <p:cNvPr id="26083" name="Freeform 2345">
                      <a:extLst>
                        <a:ext uri="{FF2B5EF4-FFF2-40B4-BE49-F238E27FC236}">
                          <a16:creationId xmlns:a16="http://schemas.microsoft.com/office/drawing/2014/main" id="{9880556F-3B48-DF30-0127-49FC54460C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"/>
                      <a:ext cx="1296" cy="912"/>
                    </a:xfrm>
                    <a:custGeom>
                      <a:avLst/>
                      <a:gdLst>
                        <a:gd name="T0" fmla="*/ 0 w 1296"/>
                        <a:gd name="T1" fmla="*/ 624 h 912"/>
                        <a:gd name="T2" fmla="*/ 144 w 1296"/>
                        <a:gd name="T3" fmla="*/ 480 h 912"/>
                        <a:gd name="T4" fmla="*/ 432 w 1296"/>
                        <a:gd name="T5" fmla="*/ 480 h 912"/>
                        <a:gd name="T6" fmla="*/ 624 w 1296"/>
                        <a:gd name="T7" fmla="*/ 432 h 912"/>
                        <a:gd name="T8" fmla="*/ 864 w 1296"/>
                        <a:gd name="T9" fmla="*/ 288 h 912"/>
                        <a:gd name="T10" fmla="*/ 1104 w 1296"/>
                        <a:gd name="T11" fmla="*/ 0 h 912"/>
                        <a:gd name="T12" fmla="*/ 1296 w 1296"/>
                        <a:gd name="T13" fmla="*/ 192 h 912"/>
                        <a:gd name="T14" fmla="*/ 1152 w 1296"/>
                        <a:gd name="T15" fmla="*/ 528 h 912"/>
                        <a:gd name="T16" fmla="*/ 624 w 1296"/>
                        <a:gd name="T17" fmla="*/ 816 h 912"/>
                        <a:gd name="T18" fmla="*/ 528 w 1296"/>
                        <a:gd name="T19" fmla="*/ 816 h 912"/>
                        <a:gd name="T20" fmla="*/ 336 w 1296"/>
                        <a:gd name="T21" fmla="*/ 912 h 912"/>
                        <a:gd name="T22" fmla="*/ 192 w 1296"/>
                        <a:gd name="T23" fmla="*/ 912 h 912"/>
                        <a:gd name="T24" fmla="*/ 48 w 1296"/>
                        <a:gd name="T25" fmla="*/ 624 h 912"/>
                        <a:gd name="T26" fmla="*/ 48 w 1296"/>
                        <a:gd name="T27" fmla="*/ 576 h 9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96" h="912">
                          <a:moveTo>
                            <a:pt x="0" y="624"/>
                          </a:moveTo>
                          <a:lnTo>
                            <a:pt x="144" y="480"/>
                          </a:lnTo>
                          <a:lnTo>
                            <a:pt x="432" y="480"/>
                          </a:lnTo>
                          <a:lnTo>
                            <a:pt x="624" y="432"/>
                          </a:lnTo>
                          <a:lnTo>
                            <a:pt x="864" y="288"/>
                          </a:lnTo>
                          <a:lnTo>
                            <a:pt x="1104" y="0"/>
                          </a:lnTo>
                          <a:lnTo>
                            <a:pt x="1296" y="192"/>
                          </a:lnTo>
                          <a:lnTo>
                            <a:pt x="1152" y="528"/>
                          </a:lnTo>
                          <a:lnTo>
                            <a:pt x="624" y="816"/>
                          </a:lnTo>
                          <a:lnTo>
                            <a:pt x="528" y="816"/>
                          </a:lnTo>
                          <a:lnTo>
                            <a:pt x="336" y="912"/>
                          </a:lnTo>
                          <a:lnTo>
                            <a:pt x="192" y="912"/>
                          </a:lnTo>
                          <a:lnTo>
                            <a:pt x="48" y="624"/>
                          </a:lnTo>
                          <a:lnTo>
                            <a:pt x="48" y="576"/>
                          </a:lnTo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4" name="Freeform 2346">
                      <a:extLst>
                        <a:ext uri="{FF2B5EF4-FFF2-40B4-BE49-F238E27FC236}">
                          <a16:creationId xmlns:a16="http://schemas.microsoft.com/office/drawing/2014/main" id="{305E976B-F320-8C56-EC53-D3ADFCB7E1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24" y="768"/>
                      <a:ext cx="288" cy="288"/>
                    </a:xfrm>
                    <a:custGeom>
                      <a:avLst/>
                      <a:gdLst>
                        <a:gd name="T0" fmla="*/ 0 w 288"/>
                        <a:gd name="T1" fmla="*/ 48 h 288"/>
                        <a:gd name="T2" fmla="*/ 192 w 288"/>
                        <a:gd name="T3" fmla="*/ 0 h 288"/>
                        <a:gd name="T4" fmla="*/ 288 w 288"/>
                        <a:gd name="T5" fmla="*/ 192 h 288"/>
                        <a:gd name="T6" fmla="*/ 96 w 288"/>
                        <a:gd name="T7" fmla="*/ 288 h 288"/>
                        <a:gd name="T8" fmla="*/ 0 w 288"/>
                        <a:gd name="T9" fmla="*/ 96 h 288"/>
                        <a:gd name="T10" fmla="*/ 0 w 288"/>
                        <a:gd name="T11" fmla="*/ 48 h 28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88" h="288">
                          <a:moveTo>
                            <a:pt x="0" y="48"/>
                          </a:moveTo>
                          <a:lnTo>
                            <a:pt x="192" y="0"/>
                          </a:lnTo>
                          <a:lnTo>
                            <a:pt x="288" y="192"/>
                          </a:lnTo>
                          <a:lnTo>
                            <a:pt x="96" y="288"/>
                          </a:lnTo>
                          <a:lnTo>
                            <a:pt x="0" y="96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5" name="Line 2347">
                      <a:extLst>
                        <a:ext uri="{FF2B5EF4-FFF2-40B4-BE49-F238E27FC236}">
                          <a16:creationId xmlns:a16="http://schemas.microsoft.com/office/drawing/2014/main" id="{449ED820-481C-ECE7-5F7E-E6D73F8573E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6" y="672"/>
                      <a:ext cx="96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6" name="Line 2348">
                      <a:extLst>
                        <a:ext uri="{FF2B5EF4-FFF2-40B4-BE49-F238E27FC236}">
                          <a16:creationId xmlns:a16="http://schemas.microsoft.com/office/drawing/2014/main" id="{58307F5A-09F3-3225-0712-F17AACAD702A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672"/>
                      <a:ext cx="96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7" name="Line 2349">
                      <a:extLst>
                        <a:ext uri="{FF2B5EF4-FFF2-40B4-BE49-F238E27FC236}">
                          <a16:creationId xmlns:a16="http://schemas.microsoft.com/office/drawing/2014/main" id="{A7613302-EE50-9A8C-45C9-B7509FD4D2D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88" y="336"/>
                      <a:ext cx="192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8" name="Line 2350">
                      <a:extLst>
                        <a:ext uri="{FF2B5EF4-FFF2-40B4-BE49-F238E27FC236}">
                          <a16:creationId xmlns:a16="http://schemas.microsoft.com/office/drawing/2014/main" id="{15CA3654-639C-82D0-C8C6-2D3CCC4709A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40" y="432"/>
                      <a:ext cx="144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9" name="Oval 2351">
                      <a:extLst>
                        <a:ext uri="{FF2B5EF4-FFF2-40B4-BE49-F238E27FC236}">
                          <a16:creationId xmlns:a16="http://schemas.microsoft.com/office/drawing/2014/main" id="{7C24249F-912C-2A0C-8BC3-317A32FCEB4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0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0" name="Oval 2352">
                      <a:extLst>
                        <a:ext uri="{FF2B5EF4-FFF2-40B4-BE49-F238E27FC236}">
                          <a16:creationId xmlns:a16="http://schemas.microsoft.com/office/drawing/2014/main" id="{D4D967F9-A1E2-F3D8-73B2-8F9DC603B87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32" y="480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1" name="Oval 2353">
                      <a:extLst>
                        <a:ext uri="{FF2B5EF4-FFF2-40B4-BE49-F238E27FC236}">
                          <a16:creationId xmlns:a16="http://schemas.microsoft.com/office/drawing/2014/main" id="{A40322BC-D6B7-F5DB-B3CC-9AA0B4C503C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2" name="Oval 2354">
                      <a:extLst>
                        <a:ext uri="{FF2B5EF4-FFF2-40B4-BE49-F238E27FC236}">
                          <a16:creationId xmlns:a16="http://schemas.microsoft.com/office/drawing/2014/main" id="{9AC28C7D-CF5B-8A7E-0F70-DE6B2310FE1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0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3" name="Oval 2355">
                      <a:extLst>
                        <a:ext uri="{FF2B5EF4-FFF2-40B4-BE49-F238E27FC236}">
                          <a16:creationId xmlns:a16="http://schemas.microsoft.com/office/drawing/2014/main" id="{922CC54B-0D12-C6AB-3945-7CAA33EED04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76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4" name="Oval 2356">
                      <a:extLst>
                        <a:ext uri="{FF2B5EF4-FFF2-40B4-BE49-F238E27FC236}">
                          <a16:creationId xmlns:a16="http://schemas.microsoft.com/office/drawing/2014/main" id="{147FFCA3-2351-4158-F535-F7F2E725EEF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81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5" name="Oval 2357">
                      <a:extLst>
                        <a:ext uri="{FF2B5EF4-FFF2-40B4-BE49-F238E27FC236}">
                          <a16:creationId xmlns:a16="http://schemas.microsoft.com/office/drawing/2014/main" id="{E6C67913-0CB8-1F1A-00B2-03FB4F39F7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52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6" name="Oval 2358">
                      <a:extLst>
                        <a:ext uri="{FF2B5EF4-FFF2-40B4-BE49-F238E27FC236}">
                          <a16:creationId xmlns:a16="http://schemas.microsoft.com/office/drawing/2014/main" id="{C187F81B-24BB-FC9F-CC29-A5C4F4C2B7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624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7" name="Oval 2359">
                      <a:extLst>
                        <a:ext uri="{FF2B5EF4-FFF2-40B4-BE49-F238E27FC236}">
                          <a16:creationId xmlns:a16="http://schemas.microsoft.com/office/drawing/2014/main" id="{6286B879-771E-69DE-BFEB-E29EF2B17BF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6098" name="Freeform 2360">
                      <a:extLst>
                        <a:ext uri="{FF2B5EF4-FFF2-40B4-BE49-F238E27FC236}">
                          <a16:creationId xmlns:a16="http://schemas.microsoft.com/office/drawing/2014/main" id="{A81ED967-A3D1-1B47-0639-350871F0C3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2" y="720"/>
                      <a:ext cx="240" cy="384"/>
                    </a:xfrm>
                    <a:custGeom>
                      <a:avLst/>
                      <a:gdLst>
                        <a:gd name="T0" fmla="*/ 96 w 240"/>
                        <a:gd name="T1" fmla="*/ 0 h 384"/>
                        <a:gd name="T2" fmla="*/ 0 w 240"/>
                        <a:gd name="T3" fmla="*/ 48 h 384"/>
                        <a:gd name="T4" fmla="*/ 192 w 240"/>
                        <a:gd name="T5" fmla="*/ 384 h 384"/>
                        <a:gd name="T6" fmla="*/ 240 w 240"/>
                        <a:gd name="T7" fmla="*/ 384 h 384"/>
                        <a:gd name="T8" fmla="*/ 96 w 240"/>
                        <a:gd name="T9" fmla="*/ 0 h 3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40" h="384">
                          <a:moveTo>
                            <a:pt x="96" y="0"/>
                          </a:moveTo>
                          <a:lnTo>
                            <a:pt x="0" y="48"/>
                          </a:lnTo>
                          <a:lnTo>
                            <a:pt x="192" y="384"/>
                          </a:lnTo>
                          <a:lnTo>
                            <a:pt x="240" y="384"/>
                          </a:lnTo>
                          <a:lnTo>
                            <a:pt x="9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26072" name="Group 2361">
                    <a:extLst>
                      <a:ext uri="{FF2B5EF4-FFF2-40B4-BE49-F238E27FC236}">
                        <a16:creationId xmlns:a16="http://schemas.microsoft.com/office/drawing/2014/main" id="{ECBFBAE8-D14D-3C9B-AB1C-DF95E5DB1A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2" y="1200"/>
                    <a:ext cx="2792" cy="2312"/>
                    <a:chOff x="952" y="1200"/>
                    <a:chExt cx="2792" cy="2312"/>
                  </a:xfrm>
                </p:grpSpPr>
                <p:sp>
                  <p:nvSpPr>
                    <p:cNvPr id="26073" name="Freeform 2362">
                      <a:extLst>
                        <a:ext uri="{FF2B5EF4-FFF2-40B4-BE49-F238E27FC236}">
                          <a16:creationId xmlns:a16="http://schemas.microsoft.com/office/drawing/2014/main" id="{ED0FFD2F-CF53-DFFC-94CD-8B0C5AA5F96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112" y="1248"/>
                      <a:ext cx="144" cy="240"/>
                    </a:xfrm>
                    <a:custGeom>
                      <a:avLst/>
                      <a:gdLst>
                        <a:gd name="T0" fmla="*/ 0 w 144"/>
                        <a:gd name="T1" fmla="*/ 0 h 240"/>
                        <a:gd name="T2" fmla="*/ 144 w 144"/>
                        <a:gd name="T3" fmla="*/ 240 h 24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240">
                          <a:moveTo>
                            <a:pt x="0" y="0"/>
                          </a:moveTo>
                          <a:cubicBezTo>
                            <a:pt x="0" y="0"/>
                            <a:pt x="72" y="120"/>
                            <a:pt x="144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74" name="Freeform 2363">
                      <a:extLst>
                        <a:ext uri="{FF2B5EF4-FFF2-40B4-BE49-F238E27FC236}">
                          <a16:creationId xmlns:a16="http://schemas.microsoft.com/office/drawing/2014/main" id="{E4269F2F-6027-A226-5773-57A5810420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56" y="1248"/>
                      <a:ext cx="192" cy="336"/>
                    </a:xfrm>
                    <a:custGeom>
                      <a:avLst/>
                      <a:gdLst>
                        <a:gd name="T0" fmla="*/ 0 w 192"/>
                        <a:gd name="T1" fmla="*/ 0 h 336"/>
                        <a:gd name="T2" fmla="*/ 192 w 192"/>
                        <a:gd name="T3" fmla="*/ 336 h 33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336">
                          <a:moveTo>
                            <a:pt x="0" y="0"/>
                          </a:moveTo>
                          <a:cubicBezTo>
                            <a:pt x="0" y="0"/>
                            <a:pt x="96" y="168"/>
                            <a:pt x="192" y="336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75" name="Freeform 2364">
                      <a:extLst>
                        <a:ext uri="{FF2B5EF4-FFF2-40B4-BE49-F238E27FC236}">
                          <a16:creationId xmlns:a16="http://schemas.microsoft.com/office/drawing/2014/main" id="{2B2D3D32-F058-5081-F1D7-885E45420B8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44" y="1200"/>
                      <a:ext cx="56" cy="480"/>
                    </a:xfrm>
                    <a:custGeom>
                      <a:avLst/>
                      <a:gdLst>
                        <a:gd name="T0" fmla="*/ 0 w 56"/>
                        <a:gd name="T1" fmla="*/ 0 h 480"/>
                        <a:gd name="T2" fmla="*/ 48 w 56"/>
                        <a:gd name="T3" fmla="*/ 240 h 480"/>
                        <a:gd name="T4" fmla="*/ 48 w 56"/>
                        <a:gd name="T5" fmla="*/ 480 h 48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6" h="480">
                          <a:moveTo>
                            <a:pt x="0" y="0"/>
                          </a:moveTo>
                          <a:cubicBezTo>
                            <a:pt x="20" y="80"/>
                            <a:pt x="40" y="160"/>
                            <a:pt x="48" y="240"/>
                          </a:cubicBezTo>
                          <a:cubicBezTo>
                            <a:pt x="56" y="320"/>
                            <a:pt x="52" y="400"/>
                            <a:pt x="48" y="48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76" name="Freeform 2365">
                      <a:extLst>
                        <a:ext uri="{FF2B5EF4-FFF2-40B4-BE49-F238E27FC236}">
                          <a16:creationId xmlns:a16="http://schemas.microsoft.com/office/drawing/2014/main" id="{954E913E-87E6-2275-427C-28C3CB2A75E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6" y="1728"/>
                      <a:ext cx="264" cy="104"/>
                    </a:xfrm>
                    <a:custGeom>
                      <a:avLst/>
                      <a:gdLst>
                        <a:gd name="T0" fmla="*/ 0 w 264"/>
                        <a:gd name="T1" fmla="*/ 96 h 104"/>
                        <a:gd name="T2" fmla="*/ 96 w 264"/>
                        <a:gd name="T3" fmla="*/ 96 h 104"/>
                        <a:gd name="T4" fmla="*/ 240 w 264"/>
                        <a:gd name="T5" fmla="*/ 96 h 104"/>
                        <a:gd name="T6" fmla="*/ 240 w 264"/>
                        <a:gd name="T7" fmla="*/ 48 h 104"/>
                        <a:gd name="T8" fmla="*/ 240 w 264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64" h="104">
                          <a:moveTo>
                            <a:pt x="0" y="96"/>
                          </a:moveTo>
                          <a:cubicBezTo>
                            <a:pt x="28" y="96"/>
                            <a:pt x="56" y="96"/>
                            <a:pt x="96" y="96"/>
                          </a:cubicBezTo>
                          <a:cubicBezTo>
                            <a:pt x="136" y="96"/>
                            <a:pt x="216" y="104"/>
                            <a:pt x="240" y="96"/>
                          </a:cubicBezTo>
                          <a:cubicBezTo>
                            <a:pt x="264" y="88"/>
                            <a:pt x="240" y="64"/>
                            <a:pt x="240" y="48"/>
                          </a:cubicBezTo>
                          <a:cubicBezTo>
                            <a:pt x="240" y="32"/>
                            <a:pt x="240" y="16"/>
                            <a:pt x="240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77" name="Freeform 2366">
                      <a:extLst>
                        <a:ext uri="{FF2B5EF4-FFF2-40B4-BE49-F238E27FC236}">
                          <a16:creationId xmlns:a16="http://schemas.microsoft.com/office/drawing/2014/main" id="{A6A1636C-DB8E-5F31-ED29-DFFDE2FA527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2" y="1920"/>
                      <a:ext cx="280" cy="48"/>
                    </a:xfrm>
                    <a:custGeom>
                      <a:avLst/>
                      <a:gdLst>
                        <a:gd name="T0" fmla="*/ 40 w 280"/>
                        <a:gd name="T1" fmla="*/ 48 h 48"/>
                        <a:gd name="T2" fmla="*/ 40 w 280"/>
                        <a:gd name="T3" fmla="*/ 0 h 48"/>
                        <a:gd name="T4" fmla="*/ 280 w 280"/>
                        <a:gd name="T5" fmla="*/ 48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0" h="48">
                          <a:moveTo>
                            <a:pt x="40" y="48"/>
                          </a:moveTo>
                          <a:cubicBezTo>
                            <a:pt x="20" y="24"/>
                            <a:pt x="0" y="0"/>
                            <a:pt x="40" y="0"/>
                          </a:cubicBezTo>
                          <a:cubicBezTo>
                            <a:pt x="80" y="0"/>
                            <a:pt x="180" y="24"/>
                            <a:pt x="2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78" name="Freeform 2367">
                      <a:extLst>
                        <a:ext uri="{FF2B5EF4-FFF2-40B4-BE49-F238E27FC236}">
                          <a16:creationId xmlns:a16="http://schemas.microsoft.com/office/drawing/2014/main" id="{090AABBA-9891-5745-2948-AFA78730F2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2480"/>
                      <a:ext cx="288" cy="128"/>
                    </a:xfrm>
                    <a:custGeom>
                      <a:avLst/>
                      <a:gdLst>
                        <a:gd name="T0" fmla="*/ 0 w 288"/>
                        <a:gd name="T1" fmla="*/ 16 h 128"/>
                        <a:gd name="T2" fmla="*/ 48 w 288"/>
                        <a:gd name="T3" fmla="*/ 16 h 128"/>
                        <a:gd name="T4" fmla="*/ 240 w 288"/>
                        <a:gd name="T5" fmla="*/ 112 h 128"/>
                        <a:gd name="T6" fmla="*/ 288 w 288"/>
                        <a:gd name="T7" fmla="*/ 112 h 12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88" h="128">
                          <a:moveTo>
                            <a:pt x="0" y="16"/>
                          </a:moveTo>
                          <a:cubicBezTo>
                            <a:pt x="4" y="8"/>
                            <a:pt x="8" y="0"/>
                            <a:pt x="48" y="16"/>
                          </a:cubicBezTo>
                          <a:cubicBezTo>
                            <a:pt x="88" y="32"/>
                            <a:pt x="200" y="96"/>
                            <a:pt x="240" y="112"/>
                          </a:cubicBezTo>
                          <a:cubicBezTo>
                            <a:pt x="280" y="128"/>
                            <a:pt x="284" y="120"/>
                            <a:pt x="288" y="11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79" name="Freeform 2368">
                      <a:extLst>
                        <a:ext uri="{FF2B5EF4-FFF2-40B4-BE49-F238E27FC236}">
                          <a16:creationId xmlns:a16="http://schemas.microsoft.com/office/drawing/2014/main" id="{8ACF47E7-0CD0-A4D2-D85A-C33CE7BF49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16" y="3168"/>
                      <a:ext cx="528" cy="104"/>
                    </a:xfrm>
                    <a:custGeom>
                      <a:avLst/>
                      <a:gdLst>
                        <a:gd name="T0" fmla="*/ 0 w 528"/>
                        <a:gd name="T1" fmla="*/ 96 h 104"/>
                        <a:gd name="T2" fmla="*/ 48 w 528"/>
                        <a:gd name="T3" fmla="*/ 96 h 104"/>
                        <a:gd name="T4" fmla="*/ 192 w 528"/>
                        <a:gd name="T5" fmla="*/ 48 h 104"/>
                        <a:gd name="T6" fmla="*/ 432 w 528"/>
                        <a:gd name="T7" fmla="*/ 48 h 104"/>
                        <a:gd name="T8" fmla="*/ 528 w 528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04">
                          <a:moveTo>
                            <a:pt x="0" y="96"/>
                          </a:moveTo>
                          <a:cubicBezTo>
                            <a:pt x="8" y="100"/>
                            <a:pt x="16" y="104"/>
                            <a:pt x="48" y="96"/>
                          </a:cubicBezTo>
                          <a:cubicBezTo>
                            <a:pt x="80" y="88"/>
                            <a:pt x="128" y="56"/>
                            <a:pt x="192" y="48"/>
                          </a:cubicBezTo>
                          <a:cubicBezTo>
                            <a:pt x="256" y="40"/>
                            <a:pt x="376" y="56"/>
                            <a:pt x="432" y="48"/>
                          </a:cubicBezTo>
                          <a:cubicBezTo>
                            <a:pt x="488" y="40"/>
                            <a:pt x="508" y="20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0" name="Freeform 2369">
                      <a:extLst>
                        <a:ext uri="{FF2B5EF4-FFF2-40B4-BE49-F238E27FC236}">
                          <a16:creationId xmlns:a16="http://schemas.microsoft.com/office/drawing/2014/main" id="{404372DA-FD84-0507-54B5-085605B49C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2" y="3448"/>
                      <a:ext cx="632" cy="64"/>
                    </a:xfrm>
                    <a:custGeom>
                      <a:avLst/>
                      <a:gdLst>
                        <a:gd name="T0" fmla="*/ 8 w 632"/>
                        <a:gd name="T1" fmla="*/ 56 h 64"/>
                        <a:gd name="T2" fmla="*/ 56 w 632"/>
                        <a:gd name="T3" fmla="*/ 56 h 64"/>
                        <a:gd name="T4" fmla="*/ 344 w 632"/>
                        <a:gd name="T5" fmla="*/ 8 h 64"/>
                        <a:gd name="T6" fmla="*/ 632 w 632"/>
                        <a:gd name="T7" fmla="*/ 8 h 6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632" h="64">
                          <a:moveTo>
                            <a:pt x="8" y="56"/>
                          </a:moveTo>
                          <a:cubicBezTo>
                            <a:pt x="4" y="60"/>
                            <a:pt x="0" y="64"/>
                            <a:pt x="56" y="56"/>
                          </a:cubicBezTo>
                          <a:cubicBezTo>
                            <a:pt x="112" y="48"/>
                            <a:pt x="248" y="16"/>
                            <a:pt x="344" y="8"/>
                          </a:cubicBezTo>
                          <a:cubicBezTo>
                            <a:pt x="440" y="0"/>
                            <a:pt x="536" y="4"/>
                            <a:pt x="632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1" name="Freeform 2370">
                      <a:extLst>
                        <a:ext uri="{FF2B5EF4-FFF2-40B4-BE49-F238E27FC236}">
                          <a16:creationId xmlns:a16="http://schemas.microsoft.com/office/drawing/2014/main" id="{07E3F324-E7B8-B260-C810-5B24F52557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2112"/>
                      <a:ext cx="528" cy="1280"/>
                    </a:xfrm>
                    <a:custGeom>
                      <a:avLst/>
                      <a:gdLst>
                        <a:gd name="T0" fmla="*/ 0 w 528"/>
                        <a:gd name="T1" fmla="*/ 0 h 1280"/>
                        <a:gd name="T2" fmla="*/ 96 w 528"/>
                        <a:gd name="T3" fmla="*/ 528 h 1280"/>
                        <a:gd name="T4" fmla="*/ 336 w 528"/>
                        <a:gd name="T5" fmla="*/ 1056 h 1280"/>
                        <a:gd name="T6" fmla="*/ 480 w 528"/>
                        <a:gd name="T7" fmla="*/ 1248 h 1280"/>
                        <a:gd name="T8" fmla="*/ 528 w 528"/>
                        <a:gd name="T9" fmla="*/ 1248 h 128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280">
                          <a:moveTo>
                            <a:pt x="0" y="0"/>
                          </a:moveTo>
                          <a:cubicBezTo>
                            <a:pt x="20" y="176"/>
                            <a:pt x="40" y="352"/>
                            <a:pt x="96" y="528"/>
                          </a:cubicBezTo>
                          <a:cubicBezTo>
                            <a:pt x="152" y="704"/>
                            <a:pt x="272" y="936"/>
                            <a:pt x="336" y="1056"/>
                          </a:cubicBezTo>
                          <a:cubicBezTo>
                            <a:pt x="400" y="1176"/>
                            <a:pt x="448" y="1216"/>
                            <a:pt x="480" y="1248"/>
                          </a:cubicBezTo>
                          <a:cubicBezTo>
                            <a:pt x="512" y="1280"/>
                            <a:pt x="520" y="1264"/>
                            <a:pt x="528" y="12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6082" name="Freeform 2371">
                      <a:extLst>
                        <a:ext uri="{FF2B5EF4-FFF2-40B4-BE49-F238E27FC236}">
                          <a16:creationId xmlns:a16="http://schemas.microsoft.com/office/drawing/2014/main" id="{733DD47B-83B0-5278-D734-0B2D5183D96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0"/>
                      <a:ext cx="240" cy="240"/>
                    </a:xfrm>
                    <a:custGeom>
                      <a:avLst/>
                      <a:gdLst>
                        <a:gd name="T0" fmla="*/ 240 w 240"/>
                        <a:gd name="T1" fmla="*/ 0 h 240"/>
                        <a:gd name="T2" fmla="*/ 144 w 240"/>
                        <a:gd name="T3" fmla="*/ 144 h 240"/>
                        <a:gd name="T4" fmla="*/ 0 w 240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40">
                          <a:moveTo>
                            <a:pt x="240" y="0"/>
                          </a:moveTo>
                          <a:cubicBezTo>
                            <a:pt x="212" y="52"/>
                            <a:pt x="184" y="104"/>
                            <a:pt x="144" y="144"/>
                          </a:cubicBezTo>
                          <a:cubicBezTo>
                            <a:pt x="104" y="184"/>
                            <a:pt x="52" y="212"/>
                            <a:pt x="0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26061" name="Freeform 2372">
                  <a:extLst>
                    <a:ext uri="{FF2B5EF4-FFF2-40B4-BE49-F238E27FC236}">
                      <a16:creationId xmlns:a16="http://schemas.microsoft.com/office/drawing/2014/main" id="{BFDCF521-9A67-D6BC-4650-ED94CAF20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2" y="3463"/>
                  <a:ext cx="244" cy="66"/>
                </a:xfrm>
                <a:custGeom>
                  <a:avLst/>
                  <a:gdLst>
                    <a:gd name="T0" fmla="*/ 0 w 244"/>
                    <a:gd name="T1" fmla="*/ 66 h 66"/>
                    <a:gd name="T2" fmla="*/ 73 w 244"/>
                    <a:gd name="T3" fmla="*/ 17 h 66"/>
                    <a:gd name="T4" fmla="*/ 122 w 244"/>
                    <a:gd name="T5" fmla="*/ 1 h 66"/>
                    <a:gd name="T6" fmla="*/ 171 w 244"/>
                    <a:gd name="T7" fmla="*/ 9 h 66"/>
                    <a:gd name="T8" fmla="*/ 244 w 244"/>
                    <a:gd name="T9" fmla="*/ 25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4" h="66">
                      <a:moveTo>
                        <a:pt x="0" y="66"/>
                      </a:moveTo>
                      <a:cubicBezTo>
                        <a:pt x="12" y="58"/>
                        <a:pt x="53" y="28"/>
                        <a:pt x="73" y="17"/>
                      </a:cubicBezTo>
                      <a:cubicBezTo>
                        <a:pt x="93" y="6"/>
                        <a:pt x="106" y="2"/>
                        <a:pt x="122" y="1"/>
                      </a:cubicBezTo>
                      <a:cubicBezTo>
                        <a:pt x="138" y="0"/>
                        <a:pt x="151" y="5"/>
                        <a:pt x="171" y="9"/>
                      </a:cubicBezTo>
                      <a:cubicBezTo>
                        <a:pt x="191" y="13"/>
                        <a:pt x="229" y="22"/>
                        <a:pt x="244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2" name="Freeform 2373">
                  <a:extLst>
                    <a:ext uri="{FF2B5EF4-FFF2-40B4-BE49-F238E27FC236}">
                      <a16:creationId xmlns:a16="http://schemas.microsoft.com/office/drawing/2014/main" id="{2025D730-167D-167E-56D3-FAAFE32B7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648"/>
                  <a:ext cx="96" cy="48"/>
                </a:xfrm>
                <a:custGeom>
                  <a:avLst/>
                  <a:gdLst>
                    <a:gd name="T0" fmla="*/ 0 w 96"/>
                    <a:gd name="T1" fmla="*/ 48 h 48"/>
                    <a:gd name="T2" fmla="*/ 96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3" name="Freeform 2374">
                  <a:extLst>
                    <a:ext uri="{FF2B5EF4-FFF2-40B4-BE49-F238E27FC236}">
                      <a16:creationId xmlns:a16="http://schemas.microsoft.com/office/drawing/2014/main" id="{19CBDB28-3B51-709C-0E8E-D120BA1B3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600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4" name="Freeform 2375">
                  <a:extLst>
                    <a:ext uri="{FF2B5EF4-FFF2-40B4-BE49-F238E27FC236}">
                      <a16:creationId xmlns:a16="http://schemas.microsoft.com/office/drawing/2014/main" id="{39A2F7AE-940A-7656-4381-954161D319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4" y="3408"/>
                  <a:ext cx="112" cy="56"/>
                </a:xfrm>
                <a:custGeom>
                  <a:avLst/>
                  <a:gdLst>
                    <a:gd name="T0" fmla="*/ 112 w 112"/>
                    <a:gd name="T1" fmla="*/ 48 h 56"/>
                    <a:gd name="T2" fmla="*/ 16 w 112"/>
                    <a:gd name="T3" fmla="*/ 48 h 56"/>
                    <a:gd name="T4" fmla="*/ 16 w 112"/>
                    <a:gd name="T5" fmla="*/ 0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56">
                      <a:moveTo>
                        <a:pt x="112" y="48"/>
                      </a:moveTo>
                      <a:cubicBezTo>
                        <a:pt x="72" y="52"/>
                        <a:pt x="32" y="56"/>
                        <a:pt x="16" y="48"/>
                      </a:cubicBezTo>
                      <a:cubicBezTo>
                        <a:pt x="0" y="40"/>
                        <a:pt x="16" y="8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5" name="Freeform 2376">
                  <a:extLst>
                    <a:ext uri="{FF2B5EF4-FFF2-40B4-BE49-F238E27FC236}">
                      <a16:creationId xmlns:a16="http://schemas.microsoft.com/office/drawing/2014/main" id="{2DEA663E-59ED-1EF5-47F9-3433DD7F0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792"/>
                  <a:ext cx="1" cy="104"/>
                </a:xfrm>
                <a:custGeom>
                  <a:avLst/>
                  <a:gdLst>
                    <a:gd name="T0" fmla="*/ 0 w 1"/>
                    <a:gd name="T1" fmla="*/ 0 h 104"/>
                    <a:gd name="T2" fmla="*/ 0 w 1"/>
                    <a:gd name="T3" fmla="*/ 96 h 104"/>
                    <a:gd name="T4" fmla="*/ 0 w 1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04">
                      <a:moveTo>
                        <a:pt x="0" y="0"/>
                      </a:moveTo>
                      <a:cubicBezTo>
                        <a:pt x="0" y="44"/>
                        <a:pt x="0" y="88"/>
                        <a:pt x="0" y="96"/>
                      </a:cubicBezTo>
                      <a:cubicBezTo>
                        <a:pt x="0" y="104"/>
                        <a:pt x="0" y="56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6" name="Freeform 2377">
                  <a:extLst>
                    <a:ext uri="{FF2B5EF4-FFF2-40B4-BE49-F238E27FC236}">
                      <a16:creationId xmlns:a16="http://schemas.microsoft.com/office/drawing/2014/main" id="{ABB5D3D8-BFCC-88A9-1C4C-A34E861AC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584"/>
                  <a:ext cx="48" cy="112"/>
                </a:xfrm>
                <a:custGeom>
                  <a:avLst/>
                  <a:gdLst>
                    <a:gd name="T0" fmla="*/ 0 w 48"/>
                    <a:gd name="T1" fmla="*/ 112 h 112"/>
                    <a:gd name="T2" fmla="*/ 48 w 48"/>
                    <a:gd name="T3" fmla="*/ 16 h 112"/>
                    <a:gd name="T4" fmla="*/ 0 w 48"/>
                    <a:gd name="T5" fmla="*/ 16 h 112"/>
                    <a:gd name="T6" fmla="*/ 48 w 48"/>
                    <a:gd name="T7" fmla="*/ 16 h 1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8" h="112">
                      <a:moveTo>
                        <a:pt x="0" y="112"/>
                      </a:moveTo>
                      <a:cubicBezTo>
                        <a:pt x="24" y="72"/>
                        <a:pt x="48" y="32"/>
                        <a:pt x="48" y="16"/>
                      </a:cubicBezTo>
                      <a:cubicBezTo>
                        <a:pt x="48" y="0"/>
                        <a:pt x="0" y="16"/>
                        <a:pt x="0" y="16"/>
                      </a:cubicBezTo>
                      <a:cubicBezTo>
                        <a:pt x="0" y="16"/>
                        <a:pt x="24" y="16"/>
                        <a:pt x="48" y="1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7" name="Freeform 2378">
                  <a:extLst>
                    <a:ext uri="{FF2B5EF4-FFF2-40B4-BE49-F238E27FC236}">
                      <a16:creationId xmlns:a16="http://schemas.microsoft.com/office/drawing/2014/main" id="{86F18072-83D1-D2D0-4893-181A23AAC2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744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8" name="Freeform 2379">
                  <a:extLst>
                    <a:ext uri="{FF2B5EF4-FFF2-40B4-BE49-F238E27FC236}">
                      <a16:creationId xmlns:a16="http://schemas.microsoft.com/office/drawing/2014/main" id="{A657DCEF-4731-C2E4-5782-116A32769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8" y="3696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69" name="Freeform 2380">
                  <a:extLst>
                    <a:ext uri="{FF2B5EF4-FFF2-40B4-BE49-F238E27FC236}">
                      <a16:creationId xmlns:a16="http://schemas.microsoft.com/office/drawing/2014/main" id="{C92BB8A7-88FF-94EB-F521-418FBFF91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456"/>
                  <a:ext cx="1" cy="96"/>
                </a:xfrm>
                <a:custGeom>
                  <a:avLst/>
                  <a:gdLst>
                    <a:gd name="T0" fmla="*/ 0 w 1"/>
                    <a:gd name="T1" fmla="*/ 96 h 96"/>
                    <a:gd name="T2" fmla="*/ 0 w 1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96">
                      <a:moveTo>
                        <a:pt x="0" y="96"/>
                      </a:moveTo>
                      <a:cubicBezTo>
                        <a:pt x="0" y="56"/>
                        <a:pt x="0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14" name="Freeform 2381">
                <a:extLst>
                  <a:ext uri="{FF2B5EF4-FFF2-40B4-BE49-F238E27FC236}">
                    <a16:creationId xmlns:a16="http://schemas.microsoft.com/office/drawing/2014/main" id="{96B55D3A-E023-FF22-B4AF-3687464A1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76"/>
                <a:ext cx="235" cy="709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1 h 1218"/>
                  <a:gd name="T4" fmla="*/ 0 w 635"/>
                  <a:gd name="T5" fmla="*/ 1 h 1218"/>
                  <a:gd name="T6" fmla="*/ 0 w 635"/>
                  <a:gd name="T7" fmla="*/ 2 h 1218"/>
                  <a:gd name="T8" fmla="*/ 0 w 635"/>
                  <a:gd name="T9" fmla="*/ 2 h 1218"/>
                  <a:gd name="T10" fmla="*/ 0 w 635"/>
                  <a:gd name="T11" fmla="*/ 3 h 1218"/>
                  <a:gd name="T12" fmla="*/ 0 w 635"/>
                  <a:gd name="T13" fmla="*/ 3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" name="Freeform 2382">
                <a:extLst>
                  <a:ext uri="{FF2B5EF4-FFF2-40B4-BE49-F238E27FC236}">
                    <a16:creationId xmlns:a16="http://schemas.microsoft.com/office/drawing/2014/main" id="{B9966A2D-FEDB-85D5-16FB-32DE2D798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55"/>
                <a:ext cx="229" cy="94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1 h 162"/>
                  <a:gd name="T4" fmla="*/ 0 w 617"/>
                  <a:gd name="T5" fmla="*/ 1 h 162"/>
                  <a:gd name="T6" fmla="*/ 0 w 617"/>
                  <a:gd name="T7" fmla="*/ 1 h 162"/>
                  <a:gd name="T8" fmla="*/ 0 w 617"/>
                  <a:gd name="T9" fmla="*/ 1 h 162"/>
                  <a:gd name="T10" fmla="*/ 0 w 617"/>
                  <a:gd name="T11" fmla="*/ 1 h 162"/>
                  <a:gd name="T12" fmla="*/ 0 w 617"/>
                  <a:gd name="T13" fmla="*/ 1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" name="Freeform 2383">
                <a:extLst>
                  <a:ext uri="{FF2B5EF4-FFF2-40B4-BE49-F238E27FC236}">
                    <a16:creationId xmlns:a16="http://schemas.microsoft.com/office/drawing/2014/main" id="{EB481778-6849-FAB9-BDC0-3A3831F6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324"/>
                <a:ext cx="409" cy="307"/>
              </a:xfrm>
              <a:custGeom>
                <a:avLst/>
                <a:gdLst>
                  <a:gd name="T0" fmla="*/ 0 w 1104"/>
                  <a:gd name="T1" fmla="*/ 1 h 528"/>
                  <a:gd name="T2" fmla="*/ 0 w 1104"/>
                  <a:gd name="T3" fmla="*/ 1 h 528"/>
                  <a:gd name="T4" fmla="*/ 0 w 1104"/>
                  <a:gd name="T5" fmla="*/ 1 h 528"/>
                  <a:gd name="T6" fmla="*/ 0 w 1104"/>
                  <a:gd name="T7" fmla="*/ 1 h 528"/>
                  <a:gd name="T8" fmla="*/ 0 w 1104"/>
                  <a:gd name="T9" fmla="*/ 1 h 528"/>
                  <a:gd name="T10" fmla="*/ 0 w 1104"/>
                  <a:gd name="T11" fmla="*/ 1 h 528"/>
                  <a:gd name="T12" fmla="*/ 0 w 1104"/>
                  <a:gd name="T13" fmla="*/ 1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1 h 528"/>
                  <a:gd name="T20" fmla="*/ 0 w 1104"/>
                  <a:gd name="T21" fmla="*/ 1 h 528"/>
                  <a:gd name="T22" fmla="*/ 0 w 1104"/>
                  <a:gd name="T23" fmla="*/ 1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7" name="Oval 2384">
                <a:extLst>
                  <a:ext uri="{FF2B5EF4-FFF2-40B4-BE49-F238E27FC236}">
                    <a16:creationId xmlns:a16="http://schemas.microsoft.com/office/drawing/2014/main" id="{2E1CA290-7608-0A22-161B-A4BE4A6BE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631"/>
                <a:ext cx="18" cy="84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18" name="Oval 2385">
                <a:extLst>
                  <a:ext uri="{FF2B5EF4-FFF2-40B4-BE49-F238E27FC236}">
                    <a16:creationId xmlns:a16="http://schemas.microsoft.com/office/drawing/2014/main" id="{9F6308E4-05A1-F55D-8F90-BD2955813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995"/>
                <a:ext cx="36" cy="2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19" name="Oval 2386">
                <a:extLst>
                  <a:ext uri="{FF2B5EF4-FFF2-40B4-BE49-F238E27FC236}">
                    <a16:creationId xmlns:a16="http://schemas.microsoft.com/office/drawing/2014/main" id="{80B04933-A359-C81E-7F91-FAAC2FD90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35"/>
                <a:ext cx="18" cy="55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920" name="Oval 2387">
                <a:extLst>
                  <a:ext uri="{FF2B5EF4-FFF2-40B4-BE49-F238E27FC236}">
                    <a16:creationId xmlns:a16="http://schemas.microsoft.com/office/drawing/2014/main" id="{A43EF7F7-B8B7-2DC1-912A-F7B5F2C5D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827"/>
                <a:ext cx="18" cy="56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25921" name="Group 2388">
                <a:extLst>
                  <a:ext uri="{FF2B5EF4-FFF2-40B4-BE49-F238E27FC236}">
                    <a16:creationId xmlns:a16="http://schemas.microsoft.com/office/drawing/2014/main" id="{23B0D260-A150-F0AB-7E7A-E019195321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6" y="1296"/>
                <a:ext cx="432" cy="1056"/>
                <a:chOff x="4896" y="1248"/>
                <a:chExt cx="432" cy="1056"/>
              </a:xfrm>
            </p:grpSpPr>
            <p:grpSp>
              <p:nvGrpSpPr>
                <p:cNvPr id="26017" name="Group 2389">
                  <a:extLst>
                    <a:ext uri="{FF2B5EF4-FFF2-40B4-BE49-F238E27FC236}">
                      <a16:creationId xmlns:a16="http://schemas.microsoft.com/office/drawing/2014/main" id="{DD172EC2-75EA-7387-D25E-BA05FA9FD93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26019" name="Freeform 2390">
                    <a:extLst>
                      <a:ext uri="{FF2B5EF4-FFF2-40B4-BE49-F238E27FC236}">
                        <a16:creationId xmlns:a16="http://schemas.microsoft.com/office/drawing/2014/main" id="{0ADAAC63-36B0-1EF9-B352-5530037B1B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0" name="Freeform 2391">
                    <a:extLst>
                      <a:ext uri="{FF2B5EF4-FFF2-40B4-BE49-F238E27FC236}">
                        <a16:creationId xmlns:a16="http://schemas.microsoft.com/office/drawing/2014/main" id="{DD725801-F162-01CF-6F7C-67C68A82DA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1" name="Freeform 2392">
                    <a:extLst>
                      <a:ext uri="{FF2B5EF4-FFF2-40B4-BE49-F238E27FC236}">
                        <a16:creationId xmlns:a16="http://schemas.microsoft.com/office/drawing/2014/main" id="{57F67FF3-04D2-A660-E52A-8174BA73CB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2" name="Freeform 2393">
                    <a:extLst>
                      <a:ext uri="{FF2B5EF4-FFF2-40B4-BE49-F238E27FC236}">
                        <a16:creationId xmlns:a16="http://schemas.microsoft.com/office/drawing/2014/main" id="{09C3636A-A575-BC67-B078-4E600923A5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3" name="Freeform 2394">
                    <a:extLst>
                      <a:ext uri="{FF2B5EF4-FFF2-40B4-BE49-F238E27FC236}">
                        <a16:creationId xmlns:a16="http://schemas.microsoft.com/office/drawing/2014/main" id="{29A38DD5-8421-F7CC-AB96-631262976C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4" name="Freeform 2395">
                    <a:extLst>
                      <a:ext uri="{FF2B5EF4-FFF2-40B4-BE49-F238E27FC236}">
                        <a16:creationId xmlns:a16="http://schemas.microsoft.com/office/drawing/2014/main" id="{E7FC3B5B-3ED2-BAB2-2671-FFB216F685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5" name="Freeform 2396">
                    <a:extLst>
                      <a:ext uri="{FF2B5EF4-FFF2-40B4-BE49-F238E27FC236}">
                        <a16:creationId xmlns:a16="http://schemas.microsoft.com/office/drawing/2014/main" id="{8FE3B064-BC57-BAB2-53FA-FA5CFBB941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6" name="Freeform 2397">
                    <a:extLst>
                      <a:ext uri="{FF2B5EF4-FFF2-40B4-BE49-F238E27FC236}">
                        <a16:creationId xmlns:a16="http://schemas.microsoft.com/office/drawing/2014/main" id="{7A561CBF-8878-8AED-0BC0-8CFFBEF734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7" name="Freeform 2398">
                    <a:extLst>
                      <a:ext uri="{FF2B5EF4-FFF2-40B4-BE49-F238E27FC236}">
                        <a16:creationId xmlns:a16="http://schemas.microsoft.com/office/drawing/2014/main" id="{8370615C-3AE2-990B-90FE-EB11C44D90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8" name="Freeform 2399">
                    <a:extLst>
                      <a:ext uri="{FF2B5EF4-FFF2-40B4-BE49-F238E27FC236}">
                        <a16:creationId xmlns:a16="http://schemas.microsoft.com/office/drawing/2014/main" id="{13DAE320-8956-068C-EAE5-952AADA6C4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29" name="Freeform 2400">
                    <a:extLst>
                      <a:ext uri="{FF2B5EF4-FFF2-40B4-BE49-F238E27FC236}">
                        <a16:creationId xmlns:a16="http://schemas.microsoft.com/office/drawing/2014/main" id="{B4D9142E-CBB1-DD4E-CE78-CAB367CC1FE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0" name="Freeform 2401">
                    <a:extLst>
                      <a:ext uri="{FF2B5EF4-FFF2-40B4-BE49-F238E27FC236}">
                        <a16:creationId xmlns:a16="http://schemas.microsoft.com/office/drawing/2014/main" id="{2A2FC8ED-A462-F35F-F46B-7621288902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1" name="Freeform 2402">
                    <a:extLst>
                      <a:ext uri="{FF2B5EF4-FFF2-40B4-BE49-F238E27FC236}">
                        <a16:creationId xmlns:a16="http://schemas.microsoft.com/office/drawing/2014/main" id="{9FF5C6D7-5182-577F-1927-13F6FDE90B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2" name="Freeform 2403">
                    <a:extLst>
                      <a:ext uri="{FF2B5EF4-FFF2-40B4-BE49-F238E27FC236}">
                        <a16:creationId xmlns:a16="http://schemas.microsoft.com/office/drawing/2014/main" id="{93D7175C-F827-7FF8-239D-115F0CDA41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3" name="Freeform 2404">
                    <a:extLst>
                      <a:ext uri="{FF2B5EF4-FFF2-40B4-BE49-F238E27FC236}">
                        <a16:creationId xmlns:a16="http://schemas.microsoft.com/office/drawing/2014/main" id="{971EF198-73C9-724D-110D-3C4190DC11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4" name="Freeform 2405">
                    <a:extLst>
                      <a:ext uri="{FF2B5EF4-FFF2-40B4-BE49-F238E27FC236}">
                        <a16:creationId xmlns:a16="http://schemas.microsoft.com/office/drawing/2014/main" id="{4AA232BE-3E87-9631-8F67-FD27B3D581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5" name="Freeform 2406">
                    <a:extLst>
                      <a:ext uri="{FF2B5EF4-FFF2-40B4-BE49-F238E27FC236}">
                        <a16:creationId xmlns:a16="http://schemas.microsoft.com/office/drawing/2014/main" id="{779E913D-6196-E09D-6DC7-324BE42FD3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6" name="Freeform 2407">
                    <a:extLst>
                      <a:ext uri="{FF2B5EF4-FFF2-40B4-BE49-F238E27FC236}">
                        <a16:creationId xmlns:a16="http://schemas.microsoft.com/office/drawing/2014/main" id="{23DB5168-470D-AB0B-BF86-0CF731EFBE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7" name="Freeform 2408">
                    <a:extLst>
                      <a:ext uri="{FF2B5EF4-FFF2-40B4-BE49-F238E27FC236}">
                        <a16:creationId xmlns:a16="http://schemas.microsoft.com/office/drawing/2014/main" id="{2C03D873-34E1-4B30-F01A-00C8652AC4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8" name="Freeform 2409">
                    <a:extLst>
                      <a:ext uri="{FF2B5EF4-FFF2-40B4-BE49-F238E27FC236}">
                        <a16:creationId xmlns:a16="http://schemas.microsoft.com/office/drawing/2014/main" id="{2DEB9075-C1B7-8CC5-A705-0506C31B42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39" name="Freeform 2410">
                    <a:extLst>
                      <a:ext uri="{FF2B5EF4-FFF2-40B4-BE49-F238E27FC236}">
                        <a16:creationId xmlns:a16="http://schemas.microsoft.com/office/drawing/2014/main" id="{0778FBE3-88FD-1384-3A3F-9B36949678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40" name="Freeform 2411">
                    <a:extLst>
                      <a:ext uri="{FF2B5EF4-FFF2-40B4-BE49-F238E27FC236}">
                        <a16:creationId xmlns:a16="http://schemas.microsoft.com/office/drawing/2014/main" id="{28EF20AC-8DCE-6448-DAAF-DD8EEBFD23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41" name="Freeform 2412">
                    <a:extLst>
                      <a:ext uri="{FF2B5EF4-FFF2-40B4-BE49-F238E27FC236}">
                        <a16:creationId xmlns:a16="http://schemas.microsoft.com/office/drawing/2014/main" id="{E1176DEC-4A2A-5ED1-07F0-94724A5AEAE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018" name="Freeform 2413" descr="Wide upward diagonal">
                  <a:extLst>
                    <a:ext uri="{FF2B5EF4-FFF2-40B4-BE49-F238E27FC236}">
                      <a16:creationId xmlns:a16="http://schemas.microsoft.com/office/drawing/2014/main" id="{8080DCBF-138E-4145-C9BB-E01A3EA6A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922" name="Group 2414">
                <a:extLst>
                  <a:ext uri="{FF2B5EF4-FFF2-40B4-BE49-F238E27FC236}">
                    <a16:creationId xmlns:a16="http://schemas.microsoft.com/office/drawing/2014/main" id="{BFFF642D-4D58-85DA-CBDA-AA5C16A6F0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92" y="576"/>
                <a:ext cx="1117" cy="1003"/>
                <a:chOff x="1104" y="1397"/>
                <a:chExt cx="1117" cy="1003"/>
              </a:xfrm>
            </p:grpSpPr>
            <p:sp>
              <p:nvSpPr>
                <p:cNvPr id="25923" name="Freeform 2415">
                  <a:extLst>
                    <a:ext uri="{FF2B5EF4-FFF2-40B4-BE49-F238E27FC236}">
                      <a16:creationId xmlns:a16="http://schemas.microsoft.com/office/drawing/2014/main" id="{E8C77169-2097-2466-4E32-87384BEE04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1981"/>
                  <a:ext cx="52" cy="85"/>
                </a:xfrm>
                <a:custGeom>
                  <a:avLst/>
                  <a:gdLst>
                    <a:gd name="T0" fmla="*/ 0 w 240"/>
                    <a:gd name="T1" fmla="*/ 0 h 336"/>
                    <a:gd name="T2" fmla="*/ 0 w 240"/>
                    <a:gd name="T3" fmla="*/ 0 h 336"/>
                    <a:gd name="T4" fmla="*/ 0 w 240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lnTo>
                        <a:pt x="144" y="336"/>
                      </a:lnTo>
                      <a:lnTo>
                        <a:pt x="240" y="48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4" name="Freeform 2416">
                  <a:extLst>
                    <a:ext uri="{FF2B5EF4-FFF2-40B4-BE49-F238E27FC236}">
                      <a16:creationId xmlns:a16="http://schemas.microsoft.com/office/drawing/2014/main" id="{773304AB-8034-8BCF-D5EC-8D36FEE873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956"/>
                  <a:ext cx="30" cy="85"/>
                </a:xfrm>
                <a:custGeom>
                  <a:avLst/>
                  <a:gdLst>
                    <a:gd name="T0" fmla="*/ 0 w 144"/>
                    <a:gd name="T1" fmla="*/ 0 h 336"/>
                    <a:gd name="T2" fmla="*/ 0 w 144"/>
                    <a:gd name="T3" fmla="*/ 0 h 336"/>
                    <a:gd name="T4" fmla="*/ 0 w 144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336">
                      <a:moveTo>
                        <a:pt x="0" y="0"/>
                      </a:moveTo>
                      <a:lnTo>
                        <a:pt x="96" y="336"/>
                      </a:lnTo>
                      <a:lnTo>
                        <a:pt x="144" y="48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5" name="Freeform 2417">
                  <a:extLst>
                    <a:ext uri="{FF2B5EF4-FFF2-40B4-BE49-F238E27FC236}">
                      <a16:creationId xmlns:a16="http://schemas.microsoft.com/office/drawing/2014/main" id="{2D17D5F1-4629-7C0C-A4FF-151492A6E0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6" y="1895"/>
                  <a:ext cx="52" cy="86"/>
                </a:xfrm>
                <a:custGeom>
                  <a:avLst/>
                  <a:gdLst>
                    <a:gd name="T0" fmla="*/ 0 w 240"/>
                    <a:gd name="T1" fmla="*/ 0 h 336"/>
                    <a:gd name="T2" fmla="*/ 0 w 240"/>
                    <a:gd name="T3" fmla="*/ 0 h 336"/>
                    <a:gd name="T4" fmla="*/ 0 w 240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lnTo>
                        <a:pt x="144" y="336"/>
                      </a:lnTo>
                      <a:lnTo>
                        <a:pt x="240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6" name="Freeform 2418">
                  <a:extLst>
                    <a:ext uri="{FF2B5EF4-FFF2-40B4-BE49-F238E27FC236}">
                      <a16:creationId xmlns:a16="http://schemas.microsoft.com/office/drawing/2014/main" id="{FFA53D52-84A6-F22F-313A-9266C4C33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5" y="1968"/>
                  <a:ext cx="233" cy="242"/>
                </a:xfrm>
                <a:custGeom>
                  <a:avLst/>
                  <a:gdLst>
                    <a:gd name="T0" fmla="*/ 0 w 1084"/>
                    <a:gd name="T1" fmla="*/ 0 h 952"/>
                    <a:gd name="T2" fmla="*/ 0 w 1084"/>
                    <a:gd name="T3" fmla="*/ 0 h 952"/>
                    <a:gd name="T4" fmla="*/ 0 w 1084"/>
                    <a:gd name="T5" fmla="*/ 0 h 952"/>
                    <a:gd name="T6" fmla="*/ 0 w 1084"/>
                    <a:gd name="T7" fmla="*/ 0 h 952"/>
                    <a:gd name="T8" fmla="*/ 0 w 1084"/>
                    <a:gd name="T9" fmla="*/ 0 h 952"/>
                    <a:gd name="T10" fmla="*/ 0 w 1084"/>
                    <a:gd name="T11" fmla="*/ 0 h 952"/>
                    <a:gd name="T12" fmla="*/ 0 w 1084"/>
                    <a:gd name="T13" fmla="*/ 0 h 952"/>
                    <a:gd name="T14" fmla="*/ 0 w 1084"/>
                    <a:gd name="T15" fmla="*/ 0 h 952"/>
                    <a:gd name="T16" fmla="*/ 0 w 1084"/>
                    <a:gd name="T17" fmla="*/ 0 h 952"/>
                    <a:gd name="T18" fmla="*/ 0 w 1084"/>
                    <a:gd name="T19" fmla="*/ 0 h 952"/>
                    <a:gd name="T20" fmla="*/ 0 w 1084"/>
                    <a:gd name="T21" fmla="*/ 0 h 952"/>
                    <a:gd name="T22" fmla="*/ 0 w 1084"/>
                    <a:gd name="T23" fmla="*/ 0 h 952"/>
                    <a:gd name="T24" fmla="*/ 0 w 1084"/>
                    <a:gd name="T25" fmla="*/ 0 h 952"/>
                    <a:gd name="T26" fmla="*/ 0 w 1084"/>
                    <a:gd name="T27" fmla="*/ 0 h 952"/>
                    <a:gd name="T28" fmla="*/ 0 w 1084"/>
                    <a:gd name="T29" fmla="*/ 0 h 952"/>
                    <a:gd name="T30" fmla="*/ 0 w 1084"/>
                    <a:gd name="T31" fmla="*/ 0 h 952"/>
                    <a:gd name="T32" fmla="*/ 0 w 1084"/>
                    <a:gd name="T33" fmla="*/ 0 h 952"/>
                    <a:gd name="T34" fmla="*/ 0 w 1084"/>
                    <a:gd name="T35" fmla="*/ 0 h 95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084" h="952">
                      <a:moveTo>
                        <a:pt x="548" y="216"/>
                      </a:moveTo>
                      <a:cubicBezTo>
                        <a:pt x="577" y="216"/>
                        <a:pt x="727" y="191"/>
                        <a:pt x="724" y="214"/>
                      </a:cubicBezTo>
                      <a:cubicBezTo>
                        <a:pt x="721" y="237"/>
                        <a:pt x="578" y="309"/>
                        <a:pt x="529" y="352"/>
                      </a:cubicBezTo>
                      <a:cubicBezTo>
                        <a:pt x="480" y="395"/>
                        <a:pt x="463" y="431"/>
                        <a:pt x="432" y="474"/>
                      </a:cubicBezTo>
                      <a:cubicBezTo>
                        <a:pt x="401" y="517"/>
                        <a:pt x="378" y="573"/>
                        <a:pt x="343" y="612"/>
                      </a:cubicBezTo>
                      <a:cubicBezTo>
                        <a:pt x="308" y="651"/>
                        <a:pt x="257" y="697"/>
                        <a:pt x="221" y="709"/>
                      </a:cubicBezTo>
                      <a:cubicBezTo>
                        <a:pt x="185" y="721"/>
                        <a:pt x="158" y="684"/>
                        <a:pt x="124" y="685"/>
                      </a:cubicBezTo>
                      <a:cubicBezTo>
                        <a:pt x="90" y="686"/>
                        <a:pt x="34" y="692"/>
                        <a:pt x="17" y="718"/>
                      </a:cubicBezTo>
                      <a:cubicBezTo>
                        <a:pt x="0" y="744"/>
                        <a:pt x="12" y="812"/>
                        <a:pt x="20" y="840"/>
                      </a:cubicBezTo>
                      <a:cubicBezTo>
                        <a:pt x="28" y="868"/>
                        <a:pt x="28" y="872"/>
                        <a:pt x="68" y="888"/>
                      </a:cubicBezTo>
                      <a:cubicBezTo>
                        <a:pt x="108" y="904"/>
                        <a:pt x="148" y="952"/>
                        <a:pt x="260" y="936"/>
                      </a:cubicBezTo>
                      <a:cubicBezTo>
                        <a:pt x="372" y="920"/>
                        <a:pt x="620" y="848"/>
                        <a:pt x="740" y="792"/>
                      </a:cubicBezTo>
                      <a:cubicBezTo>
                        <a:pt x="860" y="736"/>
                        <a:pt x="924" y="704"/>
                        <a:pt x="980" y="600"/>
                      </a:cubicBezTo>
                      <a:cubicBezTo>
                        <a:pt x="1036" y="496"/>
                        <a:pt x="1068" y="264"/>
                        <a:pt x="1076" y="168"/>
                      </a:cubicBezTo>
                      <a:cubicBezTo>
                        <a:pt x="1084" y="72"/>
                        <a:pt x="1076" y="48"/>
                        <a:pt x="1028" y="24"/>
                      </a:cubicBezTo>
                      <a:cubicBezTo>
                        <a:pt x="980" y="0"/>
                        <a:pt x="860" y="8"/>
                        <a:pt x="788" y="24"/>
                      </a:cubicBezTo>
                      <a:cubicBezTo>
                        <a:pt x="716" y="40"/>
                        <a:pt x="624" y="103"/>
                        <a:pt x="596" y="120"/>
                      </a:cubicBezTo>
                      <a:cubicBezTo>
                        <a:pt x="568" y="137"/>
                        <a:pt x="614" y="124"/>
                        <a:pt x="618" y="125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0000"/>
                    </a:gs>
                    <a:gs pos="100000">
                      <a:srgbClr val="FF5C5C"/>
                    </a:gs>
                  </a:gsLst>
                  <a:lin ang="27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7" name="Freeform 2419">
                  <a:extLst>
                    <a:ext uri="{FF2B5EF4-FFF2-40B4-BE49-F238E27FC236}">
                      <a16:creationId xmlns:a16="http://schemas.microsoft.com/office/drawing/2014/main" id="{D9B0708A-FC0E-74DB-D009-9FCC0A98B7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6" y="1397"/>
                  <a:ext cx="1051" cy="1003"/>
                </a:xfrm>
                <a:custGeom>
                  <a:avLst/>
                  <a:gdLst>
                    <a:gd name="T0" fmla="*/ 0 w 4896"/>
                    <a:gd name="T1" fmla="*/ 0 h 3960"/>
                    <a:gd name="T2" fmla="*/ 0 w 4896"/>
                    <a:gd name="T3" fmla="*/ 0 h 3960"/>
                    <a:gd name="T4" fmla="*/ 0 w 4896"/>
                    <a:gd name="T5" fmla="*/ 0 h 3960"/>
                    <a:gd name="T6" fmla="*/ 0 w 4896"/>
                    <a:gd name="T7" fmla="*/ 0 h 3960"/>
                    <a:gd name="T8" fmla="*/ 0 w 4896"/>
                    <a:gd name="T9" fmla="*/ 0 h 3960"/>
                    <a:gd name="T10" fmla="*/ 0 w 4896"/>
                    <a:gd name="T11" fmla="*/ 0 h 3960"/>
                    <a:gd name="T12" fmla="*/ 0 w 4896"/>
                    <a:gd name="T13" fmla="*/ 0 h 3960"/>
                    <a:gd name="T14" fmla="*/ 0 w 4896"/>
                    <a:gd name="T15" fmla="*/ 0 h 3960"/>
                    <a:gd name="T16" fmla="*/ 0 w 4896"/>
                    <a:gd name="T17" fmla="*/ 0 h 3960"/>
                    <a:gd name="T18" fmla="*/ 0 w 4896"/>
                    <a:gd name="T19" fmla="*/ 0 h 3960"/>
                    <a:gd name="T20" fmla="*/ 0 w 4896"/>
                    <a:gd name="T21" fmla="*/ 0 h 3960"/>
                    <a:gd name="T22" fmla="*/ 0 w 4896"/>
                    <a:gd name="T23" fmla="*/ 0 h 3960"/>
                    <a:gd name="T24" fmla="*/ 0 w 4896"/>
                    <a:gd name="T25" fmla="*/ 0 h 3960"/>
                    <a:gd name="T26" fmla="*/ 0 w 4896"/>
                    <a:gd name="T27" fmla="*/ 0 h 3960"/>
                    <a:gd name="T28" fmla="*/ 0 w 4896"/>
                    <a:gd name="T29" fmla="*/ 0 h 3960"/>
                    <a:gd name="T30" fmla="*/ 0 w 4896"/>
                    <a:gd name="T31" fmla="*/ 0 h 3960"/>
                    <a:gd name="T32" fmla="*/ 0 w 4896"/>
                    <a:gd name="T33" fmla="*/ 0 h 3960"/>
                    <a:gd name="T34" fmla="*/ 0 w 4896"/>
                    <a:gd name="T35" fmla="*/ 0 h 3960"/>
                    <a:gd name="T36" fmla="*/ 0 w 4896"/>
                    <a:gd name="T37" fmla="*/ 0 h 3960"/>
                    <a:gd name="T38" fmla="*/ 0 w 4896"/>
                    <a:gd name="T39" fmla="*/ 0 h 3960"/>
                    <a:gd name="T40" fmla="*/ 0 w 4896"/>
                    <a:gd name="T41" fmla="*/ 0 h 3960"/>
                    <a:gd name="T42" fmla="*/ 0 w 4896"/>
                    <a:gd name="T43" fmla="*/ 0 h 3960"/>
                    <a:gd name="T44" fmla="*/ 0 w 4896"/>
                    <a:gd name="T45" fmla="*/ 0 h 3960"/>
                    <a:gd name="T46" fmla="*/ 0 w 4896"/>
                    <a:gd name="T47" fmla="*/ 0 h 3960"/>
                    <a:gd name="T48" fmla="*/ 0 w 4896"/>
                    <a:gd name="T49" fmla="*/ 0 h 3960"/>
                    <a:gd name="T50" fmla="*/ 0 w 4896"/>
                    <a:gd name="T51" fmla="*/ 0 h 3960"/>
                    <a:gd name="T52" fmla="*/ 0 w 4896"/>
                    <a:gd name="T53" fmla="*/ 0 h 3960"/>
                    <a:gd name="T54" fmla="*/ 0 w 4896"/>
                    <a:gd name="T55" fmla="*/ 0 h 3960"/>
                    <a:gd name="T56" fmla="*/ 0 w 4896"/>
                    <a:gd name="T57" fmla="*/ 0 h 3960"/>
                    <a:gd name="T58" fmla="*/ 0 w 4896"/>
                    <a:gd name="T59" fmla="*/ 0 h 3960"/>
                    <a:gd name="T60" fmla="*/ 0 w 4896"/>
                    <a:gd name="T61" fmla="*/ 0 h 3960"/>
                    <a:gd name="T62" fmla="*/ 0 w 4896"/>
                    <a:gd name="T63" fmla="*/ 0 h 3960"/>
                    <a:gd name="T64" fmla="*/ 0 w 4896"/>
                    <a:gd name="T65" fmla="*/ 0 h 3960"/>
                    <a:gd name="T66" fmla="*/ 0 w 4896"/>
                    <a:gd name="T67" fmla="*/ 0 h 3960"/>
                    <a:gd name="T68" fmla="*/ 0 w 4896"/>
                    <a:gd name="T69" fmla="*/ 0 h 3960"/>
                    <a:gd name="T70" fmla="*/ 0 w 4896"/>
                    <a:gd name="T71" fmla="*/ 0 h 3960"/>
                    <a:gd name="T72" fmla="*/ 0 w 4896"/>
                    <a:gd name="T73" fmla="*/ 0 h 3960"/>
                    <a:gd name="T74" fmla="*/ 0 w 4896"/>
                    <a:gd name="T75" fmla="*/ 0 h 3960"/>
                    <a:gd name="T76" fmla="*/ 0 w 4896"/>
                    <a:gd name="T77" fmla="*/ 0 h 3960"/>
                    <a:gd name="T78" fmla="*/ 0 w 4896"/>
                    <a:gd name="T79" fmla="*/ 0 h 3960"/>
                    <a:gd name="T80" fmla="*/ 0 w 4896"/>
                    <a:gd name="T81" fmla="*/ 0 h 3960"/>
                    <a:gd name="T82" fmla="*/ 0 w 4896"/>
                    <a:gd name="T83" fmla="*/ 0 h 3960"/>
                    <a:gd name="T84" fmla="*/ 0 w 4896"/>
                    <a:gd name="T85" fmla="*/ 0 h 3960"/>
                    <a:gd name="T86" fmla="*/ 0 w 4896"/>
                    <a:gd name="T87" fmla="*/ 0 h 3960"/>
                    <a:gd name="T88" fmla="*/ 0 w 4896"/>
                    <a:gd name="T89" fmla="*/ 0 h 3960"/>
                    <a:gd name="T90" fmla="*/ 0 w 4896"/>
                    <a:gd name="T91" fmla="*/ 0 h 3960"/>
                    <a:gd name="T92" fmla="*/ 0 w 4896"/>
                    <a:gd name="T93" fmla="*/ 0 h 3960"/>
                    <a:gd name="T94" fmla="*/ 0 w 4896"/>
                    <a:gd name="T95" fmla="*/ 0 h 3960"/>
                    <a:gd name="T96" fmla="*/ 0 w 4896"/>
                    <a:gd name="T97" fmla="*/ 0 h 3960"/>
                    <a:gd name="T98" fmla="*/ 0 w 4896"/>
                    <a:gd name="T99" fmla="*/ 0 h 3960"/>
                    <a:gd name="T100" fmla="*/ 0 w 4896"/>
                    <a:gd name="T101" fmla="*/ 0 h 3960"/>
                    <a:gd name="T102" fmla="*/ 0 w 4896"/>
                    <a:gd name="T103" fmla="*/ 0 h 3960"/>
                    <a:gd name="T104" fmla="*/ 0 w 4896"/>
                    <a:gd name="T105" fmla="*/ 0 h 3960"/>
                    <a:gd name="T106" fmla="*/ 0 w 4896"/>
                    <a:gd name="T107" fmla="*/ 0 h 3960"/>
                    <a:gd name="T108" fmla="*/ 0 w 4896"/>
                    <a:gd name="T109" fmla="*/ 0 h 3960"/>
                    <a:gd name="T110" fmla="*/ 0 w 4896"/>
                    <a:gd name="T111" fmla="*/ 0 h 3960"/>
                    <a:gd name="T112" fmla="*/ 0 w 4896"/>
                    <a:gd name="T113" fmla="*/ 0 h 39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4896" h="3960">
                      <a:moveTo>
                        <a:pt x="400" y="2032"/>
                      </a:moveTo>
                      <a:cubicBezTo>
                        <a:pt x="412" y="2052"/>
                        <a:pt x="424" y="2072"/>
                        <a:pt x="400" y="2080"/>
                      </a:cubicBezTo>
                      <a:cubicBezTo>
                        <a:pt x="376" y="2088"/>
                        <a:pt x="312" y="2104"/>
                        <a:pt x="256" y="2080"/>
                      </a:cubicBezTo>
                      <a:cubicBezTo>
                        <a:pt x="200" y="2056"/>
                        <a:pt x="104" y="1976"/>
                        <a:pt x="64" y="1936"/>
                      </a:cubicBezTo>
                      <a:cubicBezTo>
                        <a:pt x="24" y="1896"/>
                        <a:pt x="24" y="1888"/>
                        <a:pt x="16" y="1840"/>
                      </a:cubicBezTo>
                      <a:cubicBezTo>
                        <a:pt x="8" y="1792"/>
                        <a:pt x="0" y="1720"/>
                        <a:pt x="16" y="1648"/>
                      </a:cubicBezTo>
                      <a:cubicBezTo>
                        <a:pt x="32" y="1576"/>
                        <a:pt x="56" y="1480"/>
                        <a:pt x="112" y="1408"/>
                      </a:cubicBezTo>
                      <a:cubicBezTo>
                        <a:pt x="168" y="1336"/>
                        <a:pt x="272" y="1264"/>
                        <a:pt x="352" y="1216"/>
                      </a:cubicBezTo>
                      <a:cubicBezTo>
                        <a:pt x="432" y="1168"/>
                        <a:pt x="496" y="1136"/>
                        <a:pt x="592" y="1120"/>
                      </a:cubicBezTo>
                      <a:cubicBezTo>
                        <a:pt x="688" y="1104"/>
                        <a:pt x="840" y="1104"/>
                        <a:pt x="928" y="1120"/>
                      </a:cubicBezTo>
                      <a:cubicBezTo>
                        <a:pt x="1016" y="1136"/>
                        <a:pt x="1064" y="1168"/>
                        <a:pt x="1120" y="1216"/>
                      </a:cubicBezTo>
                      <a:cubicBezTo>
                        <a:pt x="1176" y="1264"/>
                        <a:pt x="1224" y="1352"/>
                        <a:pt x="1264" y="1408"/>
                      </a:cubicBezTo>
                      <a:cubicBezTo>
                        <a:pt x="1304" y="1464"/>
                        <a:pt x="1320" y="1536"/>
                        <a:pt x="1360" y="1552"/>
                      </a:cubicBezTo>
                      <a:cubicBezTo>
                        <a:pt x="1400" y="1568"/>
                        <a:pt x="1440" y="1512"/>
                        <a:pt x="1504" y="1504"/>
                      </a:cubicBezTo>
                      <a:cubicBezTo>
                        <a:pt x="1568" y="1496"/>
                        <a:pt x="1688" y="1496"/>
                        <a:pt x="1744" y="1504"/>
                      </a:cubicBezTo>
                      <a:cubicBezTo>
                        <a:pt x="1800" y="1512"/>
                        <a:pt x="1808" y="1536"/>
                        <a:pt x="1840" y="1552"/>
                      </a:cubicBezTo>
                      <a:cubicBezTo>
                        <a:pt x="1872" y="1568"/>
                        <a:pt x="1896" y="1584"/>
                        <a:pt x="1936" y="1600"/>
                      </a:cubicBezTo>
                      <a:cubicBezTo>
                        <a:pt x="1976" y="1616"/>
                        <a:pt x="2040" y="1664"/>
                        <a:pt x="2080" y="1648"/>
                      </a:cubicBezTo>
                      <a:cubicBezTo>
                        <a:pt x="2120" y="1632"/>
                        <a:pt x="2168" y="1536"/>
                        <a:pt x="2176" y="1504"/>
                      </a:cubicBezTo>
                      <a:cubicBezTo>
                        <a:pt x="2184" y="1472"/>
                        <a:pt x="2152" y="1464"/>
                        <a:pt x="2128" y="1456"/>
                      </a:cubicBezTo>
                      <a:cubicBezTo>
                        <a:pt x="2104" y="1448"/>
                        <a:pt x="2072" y="1472"/>
                        <a:pt x="2032" y="1456"/>
                      </a:cubicBezTo>
                      <a:cubicBezTo>
                        <a:pt x="1992" y="1440"/>
                        <a:pt x="1936" y="1408"/>
                        <a:pt x="1888" y="1360"/>
                      </a:cubicBezTo>
                      <a:cubicBezTo>
                        <a:pt x="1840" y="1312"/>
                        <a:pt x="1744" y="1192"/>
                        <a:pt x="1744" y="1168"/>
                      </a:cubicBezTo>
                      <a:cubicBezTo>
                        <a:pt x="1744" y="1144"/>
                        <a:pt x="1816" y="1208"/>
                        <a:pt x="1888" y="1216"/>
                      </a:cubicBezTo>
                      <a:cubicBezTo>
                        <a:pt x="1960" y="1224"/>
                        <a:pt x="2144" y="1224"/>
                        <a:pt x="2176" y="1216"/>
                      </a:cubicBezTo>
                      <a:cubicBezTo>
                        <a:pt x="2208" y="1208"/>
                        <a:pt x="2112" y="1216"/>
                        <a:pt x="2080" y="1168"/>
                      </a:cubicBezTo>
                      <a:cubicBezTo>
                        <a:pt x="2048" y="1120"/>
                        <a:pt x="2024" y="1008"/>
                        <a:pt x="1984" y="928"/>
                      </a:cubicBezTo>
                      <a:cubicBezTo>
                        <a:pt x="1944" y="848"/>
                        <a:pt x="1856" y="728"/>
                        <a:pt x="1840" y="688"/>
                      </a:cubicBezTo>
                      <a:cubicBezTo>
                        <a:pt x="1824" y="648"/>
                        <a:pt x="1912" y="728"/>
                        <a:pt x="1888" y="688"/>
                      </a:cubicBezTo>
                      <a:cubicBezTo>
                        <a:pt x="1864" y="648"/>
                        <a:pt x="1712" y="480"/>
                        <a:pt x="1696" y="448"/>
                      </a:cubicBezTo>
                      <a:cubicBezTo>
                        <a:pt x="1680" y="416"/>
                        <a:pt x="1784" y="536"/>
                        <a:pt x="1792" y="496"/>
                      </a:cubicBezTo>
                      <a:cubicBezTo>
                        <a:pt x="1800" y="456"/>
                        <a:pt x="1728" y="232"/>
                        <a:pt x="1744" y="208"/>
                      </a:cubicBezTo>
                      <a:cubicBezTo>
                        <a:pt x="1760" y="184"/>
                        <a:pt x="1864" y="344"/>
                        <a:pt x="1888" y="352"/>
                      </a:cubicBezTo>
                      <a:cubicBezTo>
                        <a:pt x="1912" y="360"/>
                        <a:pt x="1840" y="240"/>
                        <a:pt x="1888" y="256"/>
                      </a:cubicBezTo>
                      <a:cubicBezTo>
                        <a:pt x="1936" y="272"/>
                        <a:pt x="2128" y="424"/>
                        <a:pt x="2176" y="448"/>
                      </a:cubicBezTo>
                      <a:cubicBezTo>
                        <a:pt x="2224" y="472"/>
                        <a:pt x="2144" y="376"/>
                        <a:pt x="2176" y="400"/>
                      </a:cubicBezTo>
                      <a:cubicBezTo>
                        <a:pt x="2208" y="424"/>
                        <a:pt x="2328" y="576"/>
                        <a:pt x="2368" y="592"/>
                      </a:cubicBezTo>
                      <a:cubicBezTo>
                        <a:pt x="2408" y="608"/>
                        <a:pt x="2384" y="464"/>
                        <a:pt x="2416" y="496"/>
                      </a:cubicBezTo>
                      <a:cubicBezTo>
                        <a:pt x="2448" y="528"/>
                        <a:pt x="2516" y="720"/>
                        <a:pt x="2560" y="784"/>
                      </a:cubicBezTo>
                      <a:cubicBezTo>
                        <a:pt x="2604" y="848"/>
                        <a:pt x="2658" y="904"/>
                        <a:pt x="2682" y="880"/>
                      </a:cubicBezTo>
                      <a:cubicBezTo>
                        <a:pt x="2706" y="856"/>
                        <a:pt x="2700" y="704"/>
                        <a:pt x="2704" y="640"/>
                      </a:cubicBezTo>
                      <a:cubicBezTo>
                        <a:pt x="2708" y="576"/>
                        <a:pt x="2696" y="512"/>
                        <a:pt x="2704" y="496"/>
                      </a:cubicBezTo>
                      <a:cubicBezTo>
                        <a:pt x="2712" y="480"/>
                        <a:pt x="2744" y="560"/>
                        <a:pt x="2752" y="544"/>
                      </a:cubicBezTo>
                      <a:cubicBezTo>
                        <a:pt x="2760" y="528"/>
                        <a:pt x="2736" y="448"/>
                        <a:pt x="2752" y="400"/>
                      </a:cubicBezTo>
                      <a:cubicBezTo>
                        <a:pt x="2768" y="352"/>
                        <a:pt x="2792" y="320"/>
                        <a:pt x="2848" y="256"/>
                      </a:cubicBezTo>
                      <a:cubicBezTo>
                        <a:pt x="2904" y="192"/>
                        <a:pt x="3040" y="32"/>
                        <a:pt x="3088" y="16"/>
                      </a:cubicBezTo>
                      <a:cubicBezTo>
                        <a:pt x="3136" y="0"/>
                        <a:pt x="3120" y="112"/>
                        <a:pt x="3136" y="160"/>
                      </a:cubicBezTo>
                      <a:cubicBezTo>
                        <a:pt x="3152" y="208"/>
                        <a:pt x="3192" y="288"/>
                        <a:pt x="3184" y="304"/>
                      </a:cubicBezTo>
                      <a:cubicBezTo>
                        <a:pt x="3176" y="320"/>
                        <a:pt x="3088" y="240"/>
                        <a:pt x="3088" y="256"/>
                      </a:cubicBezTo>
                      <a:cubicBezTo>
                        <a:pt x="3088" y="272"/>
                        <a:pt x="3160" y="352"/>
                        <a:pt x="3184" y="400"/>
                      </a:cubicBezTo>
                      <a:cubicBezTo>
                        <a:pt x="3208" y="448"/>
                        <a:pt x="3224" y="504"/>
                        <a:pt x="3232" y="544"/>
                      </a:cubicBezTo>
                      <a:cubicBezTo>
                        <a:pt x="3240" y="584"/>
                        <a:pt x="3224" y="616"/>
                        <a:pt x="3232" y="640"/>
                      </a:cubicBezTo>
                      <a:cubicBezTo>
                        <a:pt x="3240" y="664"/>
                        <a:pt x="3232" y="672"/>
                        <a:pt x="3280" y="688"/>
                      </a:cubicBezTo>
                      <a:cubicBezTo>
                        <a:pt x="3328" y="704"/>
                        <a:pt x="3432" y="696"/>
                        <a:pt x="3520" y="736"/>
                      </a:cubicBezTo>
                      <a:cubicBezTo>
                        <a:pt x="3608" y="776"/>
                        <a:pt x="3720" y="880"/>
                        <a:pt x="3808" y="928"/>
                      </a:cubicBezTo>
                      <a:cubicBezTo>
                        <a:pt x="3896" y="976"/>
                        <a:pt x="3968" y="1016"/>
                        <a:pt x="4048" y="1024"/>
                      </a:cubicBezTo>
                      <a:cubicBezTo>
                        <a:pt x="4128" y="1032"/>
                        <a:pt x="4192" y="992"/>
                        <a:pt x="4288" y="976"/>
                      </a:cubicBezTo>
                      <a:cubicBezTo>
                        <a:pt x="4384" y="960"/>
                        <a:pt x="4584" y="912"/>
                        <a:pt x="4624" y="928"/>
                      </a:cubicBezTo>
                      <a:cubicBezTo>
                        <a:pt x="4664" y="944"/>
                        <a:pt x="4584" y="1016"/>
                        <a:pt x="4528" y="1072"/>
                      </a:cubicBezTo>
                      <a:cubicBezTo>
                        <a:pt x="4472" y="1128"/>
                        <a:pt x="4312" y="1232"/>
                        <a:pt x="4288" y="1264"/>
                      </a:cubicBezTo>
                      <a:cubicBezTo>
                        <a:pt x="4264" y="1296"/>
                        <a:pt x="4328" y="1272"/>
                        <a:pt x="4384" y="1264"/>
                      </a:cubicBezTo>
                      <a:cubicBezTo>
                        <a:pt x="4440" y="1256"/>
                        <a:pt x="4568" y="1224"/>
                        <a:pt x="4624" y="1216"/>
                      </a:cubicBezTo>
                      <a:cubicBezTo>
                        <a:pt x="4680" y="1208"/>
                        <a:pt x="4712" y="1208"/>
                        <a:pt x="4720" y="1216"/>
                      </a:cubicBezTo>
                      <a:cubicBezTo>
                        <a:pt x="4728" y="1224"/>
                        <a:pt x="4704" y="1224"/>
                        <a:pt x="4672" y="1264"/>
                      </a:cubicBezTo>
                      <a:cubicBezTo>
                        <a:pt x="4640" y="1304"/>
                        <a:pt x="4584" y="1400"/>
                        <a:pt x="4528" y="1456"/>
                      </a:cubicBezTo>
                      <a:cubicBezTo>
                        <a:pt x="4472" y="1512"/>
                        <a:pt x="4392" y="1568"/>
                        <a:pt x="4336" y="1600"/>
                      </a:cubicBezTo>
                      <a:cubicBezTo>
                        <a:pt x="4280" y="1632"/>
                        <a:pt x="4208" y="1632"/>
                        <a:pt x="4192" y="1648"/>
                      </a:cubicBezTo>
                      <a:cubicBezTo>
                        <a:pt x="4176" y="1664"/>
                        <a:pt x="4200" y="1680"/>
                        <a:pt x="4240" y="1696"/>
                      </a:cubicBezTo>
                      <a:cubicBezTo>
                        <a:pt x="4280" y="1712"/>
                        <a:pt x="4368" y="1728"/>
                        <a:pt x="4432" y="1744"/>
                      </a:cubicBezTo>
                      <a:cubicBezTo>
                        <a:pt x="4496" y="1760"/>
                        <a:pt x="4552" y="1792"/>
                        <a:pt x="4624" y="1792"/>
                      </a:cubicBezTo>
                      <a:cubicBezTo>
                        <a:pt x="4696" y="1792"/>
                        <a:pt x="4832" y="1744"/>
                        <a:pt x="4864" y="1744"/>
                      </a:cubicBezTo>
                      <a:cubicBezTo>
                        <a:pt x="4896" y="1744"/>
                        <a:pt x="4856" y="1768"/>
                        <a:pt x="4816" y="1792"/>
                      </a:cubicBezTo>
                      <a:cubicBezTo>
                        <a:pt x="4776" y="1816"/>
                        <a:pt x="4664" y="1864"/>
                        <a:pt x="4624" y="1888"/>
                      </a:cubicBezTo>
                      <a:cubicBezTo>
                        <a:pt x="4584" y="1912"/>
                        <a:pt x="4600" y="1912"/>
                        <a:pt x="4576" y="1936"/>
                      </a:cubicBezTo>
                      <a:cubicBezTo>
                        <a:pt x="4552" y="1960"/>
                        <a:pt x="4552" y="2008"/>
                        <a:pt x="4480" y="2032"/>
                      </a:cubicBezTo>
                      <a:cubicBezTo>
                        <a:pt x="4408" y="2056"/>
                        <a:pt x="4240" y="2072"/>
                        <a:pt x="4144" y="2080"/>
                      </a:cubicBezTo>
                      <a:cubicBezTo>
                        <a:pt x="4048" y="2088"/>
                        <a:pt x="3984" y="1920"/>
                        <a:pt x="3904" y="2080"/>
                      </a:cubicBezTo>
                      <a:cubicBezTo>
                        <a:pt x="3824" y="2240"/>
                        <a:pt x="3752" y="2864"/>
                        <a:pt x="3664" y="3040"/>
                      </a:cubicBezTo>
                      <a:cubicBezTo>
                        <a:pt x="3576" y="3216"/>
                        <a:pt x="3432" y="3104"/>
                        <a:pt x="3376" y="3136"/>
                      </a:cubicBezTo>
                      <a:cubicBezTo>
                        <a:pt x="3320" y="3168"/>
                        <a:pt x="3400" y="3112"/>
                        <a:pt x="3328" y="3232"/>
                      </a:cubicBezTo>
                      <a:cubicBezTo>
                        <a:pt x="3256" y="3352"/>
                        <a:pt x="3016" y="3752"/>
                        <a:pt x="2944" y="3856"/>
                      </a:cubicBezTo>
                      <a:cubicBezTo>
                        <a:pt x="2872" y="3960"/>
                        <a:pt x="2964" y="3941"/>
                        <a:pt x="2896" y="3856"/>
                      </a:cubicBezTo>
                      <a:cubicBezTo>
                        <a:pt x="2828" y="3771"/>
                        <a:pt x="2596" y="3432"/>
                        <a:pt x="2536" y="3346"/>
                      </a:cubicBezTo>
                      <a:cubicBezTo>
                        <a:pt x="2476" y="3260"/>
                        <a:pt x="2517" y="3351"/>
                        <a:pt x="2536" y="3338"/>
                      </a:cubicBezTo>
                      <a:cubicBezTo>
                        <a:pt x="2555" y="3325"/>
                        <a:pt x="2610" y="3296"/>
                        <a:pt x="2649" y="3265"/>
                      </a:cubicBezTo>
                      <a:cubicBezTo>
                        <a:pt x="2688" y="3234"/>
                        <a:pt x="2794" y="3138"/>
                        <a:pt x="2771" y="3152"/>
                      </a:cubicBezTo>
                      <a:cubicBezTo>
                        <a:pt x="2748" y="3166"/>
                        <a:pt x="2570" y="3317"/>
                        <a:pt x="2511" y="3346"/>
                      </a:cubicBezTo>
                      <a:cubicBezTo>
                        <a:pt x="2452" y="3375"/>
                        <a:pt x="2456" y="3331"/>
                        <a:pt x="2416" y="3328"/>
                      </a:cubicBezTo>
                      <a:cubicBezTo>
                        <a:pt x="2376" y="3325"/>
                        <a:pt x="2320" y="3328"/>
                        <a:pt x="2272" y="3328"/>
                      </a:cubicBezTo>
                      <a:cubicBezTo>
                        <a:pt x="2224" y="3328"/>
                        <a:pt x="2176" y="3320"/>
                        <a:pt x="2128" y="3328"/>
                      </a:cubicBezTo>
                      <a:cubicBezTo>
                        <a:pt x="2080" y="3336"/>
                        <a:pt x="2056" y="3360"/>
                        <a:pt x="1984" y="3376"/>
                      </a:cubicBezTo>
                      <a:cubicBezTo>
                        <a:pt x="1912" y="3392"/>
                        <a:pt x="1792" y="3408"/>
                        <a:pt x="1696" y="3424"/>
                      </a:cubicBezTo>
                      <a:cubicBezTo>
                        <a:pt x="1600" y="3440"/>
                        <a:pt x="1504" y="3480"/>
                        <a:pt x="1408" y="3472"/>
                      </a:cubicBezTo>
                      <a:cubicBezTo>
                        <a:pt x="1312" y="3464"/>
                        <a:pt x="1192" y="3408"/>
                        <a:pt x="1120" y="3376"/>
                      </a:cubicBezTo>
                      <a:cubicBezTo>
                        <a:pt x="1048" y="3344"/>
                        <a:pt x="1000" y="3327"/>
                        <a:pt x="976" y="3280"/>
                      </a:cubicBezTo>
                      <a:cubicBezTo>
                        <a:pt x="952" y="3233"/>
                        <a:pt x="962" y="3127"/>
                        <a:pt x="978" y="3095"/>
                      </a:cubicBezTo>
                      <a:cubicBezTo>
                        <a:pt x="994" y="3063"/>
                        <a:pt x="1032" y="3081"/>
                        <a:pt x="1072" y="3088"/>
                      </a:cubicBezTo>
                      <a:cubicBezTo>
                        <a:pt x="1112" y="3095"/>
                        <a:pt x="1149" y="3125"/>
                        <a:pt x="1216" y="3136"/>
                      </a:cubicBezTo>
                      <a:cubicBezTo>
                        <a:pt x="1283" y="3147"/>
                        <a:pt x="1360" y="3172"/>
                        <a:pt x="1473" y="3152"/>
                      </a:cubicBezTo>
                      <a:cubicBezTo>
                        <a:pt x="1586" y="3132"/>
                        <a:pt x="1806" y="3055"/>
                        <a:pt x="1895" y="3014"/>
                      </a:cubicBezTo>
                      <a:cubicBezTo>
                        <a:pt x="1984" y="2973"/>
                        <a:pt x="1969" y="2960"/>
                        <a:pt x="2008" y="2908"/>
                      </a:cubicBezTo>
                      <a:cubicBezTo>
                        <a:pt x="2047" y="2856"/>
                        <a:pt x="2116" y="2786"/>
                        <a:pt x="2128" y="2704"/>
                      </a:cubicBezTo>
                      <a:cubicBezTo>
                        <a:pt x="2140" y="2622"/>
                        <a:pt x="2096" y="2464"/>
                        <a:pt x="2080" y="2416"/>
                      </a:cubicBezTo>
                      <a:cubicBezTo>
                        <a:pt x="2064" y="2368"/>
                        <a:pt x="2056" y="2408"/>
                        <a:pt x="2032" y="2416"/>
                      </a:cubicBezTo>
                      <a:cubicBezTo>
                        <a:pt x="2008" y="2424"/>
                        <a:pt x="1984" y="2448"/>
                        <a:pt x="1936" y="2464"/>
                      </a:cubicBezTo>
                      <a:cubicBezTo>
                        <a:pt x="1888" y="2480"/>
                        <a:pt x="1817" y="2506"/>
                        <a:pt x="1744" y="2512"/>
                      </a:cubicBezTo>
                      <a:cubicBezTo>
                        <a:pt x="1671" y="2518"/>
                        <a:pt x="1573" y="2520"/>
                        <a:pt x="1497" y="2503"/>
                      </a:cubicBezTo>
                      <a:cubicBezTo>
                        <a:pt x="1421" y="2486"/>
                        <a:pt x="1333" y="2443"/>
                        <a:pt x="1286" y="2413"/>
                      </a:cubicBezTo>
                      <a:cubicBezTo>
                        <a:pt x="1239" y="2383"/>
                        <a:pt x="1236" y="2336"/>
                        <a:pt x="1216" y="2320"/>
                      </a:cubicBezTo>
                      <a:cubicBezTo>
                        <a:pt x="1196" y="2304"/>
                        <a:pt x="1201" y="2315"/>
                        <a:pt x="1168" y="2320"/>
                      </a:cubicBezTo>
                      <a:cubicBezTo>
                        <a:pt x="1135" y="2325"/>
                        <a:pt x="1075" y="2356"/>
                        <a:pt x="1019" y="2348"/>
                      </a:cubicBezTo>
                      <a:cubicBezTo>
                        <a:pt x="963" y="2340"/>
                        <a:pt x="907" y="2294"/>
                        <a:pt x="832" y="2272"/>
                      </a:cubicBezTo>
                      <a:cubicBezTo>
                        <a:pt x="757" y="2250"/>
                        <a:pt x="644" y="2251"/>
                        <a:pt x="572" y="2219"/>
                      </a:cubicBezTo>
                      <a:cubicBezTo>
                        <a:pt x="500" y="2187"/>
                        <a:pt x="436" y="2109"/>
                        <a:pt x="400" y="208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8" name="Freeform 2420">
                  <a:extLst>
                    <a:ext uri="{FF2B5EF4-FFF2-40B4-BE49-F238E27FC236}">
                      <a16:creationId xmlns:a16="http://schemas.microsoft.com/office/drawing/2014/main" id="{394B0B6B-FE3C-300A-A766-658C33462C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2102"/>
                  <a:ext cx="41" cy="85"/>
                </a:xfrm>
                <a:custGeom>
                  <a:avLst/>
                  <a:gdLst>
                    <a:gd name="T0" fmla="*/ 0 w 192"/>
                    <a:gd name="T1" fmla="*/ 0 h 336"/>
                    <a:gd name="T2" fmla="*/ 0 w 192"/>
                    <a:gd name="T3" fmla="*/ 0 h 336"/>
                    <a:gd name="T4" fmla="*/ 0 w 192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36">
                      <a:moveTo>
                        <a:pt x="0" y="288"/>
                      </a:moveTo>
                      <a:lnTo>
                        <a:pt x="144" y="0"/>
                      </a:lnTo>
                      <a:lnTo>
                        <a:pt x="192" y="33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9" name="Freeform 2421">
                  <a:extLst>
                    <a:ext uri="{FF2B5EF4-FFF2-40B4-BE49-F238E27FC236}">
                      <a16:creationId xmlns:a16="http://schemas.microsoft.com/office/drawing/2014/main" id="{60B12A13-FABE-04F5-4A1B-01AE1A7F2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175"/>
                  <a:ext cx="41" cy="24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w 192"/>
                    <a:gd name="T5" fmla="*/ 0 h 96"/>
                    <a:gd name="T6" fmla="*/ 0 w 192"/>
                    <a:gd name="T7" fmla="*/ 0 h 96"/>
                    <a:gd name="T8" fmla="*/ 0 w 192"/>
                    <a:gd name="T9" fmla="*/ 0 h 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2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96"/>
                      </a:lnTo>
                      <a:lnTo>
                        <a:pt x="144" y="48"/>
                      </a:lnTo>
                      <a:lnTo>
                        <a:pt x="192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0" name="Freeform 2422">
                  <a:extLst>
                    <a:ext uri="{FF2B5EF4-FFF2-40B4-BE49-F238E27FC236}">
                      <a16:creationId xmlns:a16="http://schemas.microsoft.com/office/drawing/2014/main" id="{647880F3-9A8A-261C-6B5C-1F557ECF51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6" y="2163"/>
                  <a:ext cx="20" cy="24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0 h 96"/>
                    <a:gd name="T4" fmla="*/ 0 w 96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1" name="Freeform 2423">
                  <a:extLst>
                    <a:ext uri="{FF2B5EF4-FFF2-40B4-BE49-F238E27FC236}">
                      <a16:creationId xmlns:a16="http://schemas.microsoft.com/office/drawing/2014/main" id="{25637958-511B-A831-9036-599B339B7E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6" y="2151"/>
                  <a:ext cx="21" cy="36"/>
                </a:xfrm>
                <a:custGeom>
                  <a:avLst/>
                  <a:gdLst>
                    <a:gd name="T0" fmla="*/ 0 w 96"/>
                    <a:gd name="T1" fmla="*/ 0 h 144"/>
                    <a:gd name="T2" fmla="*/ 0 w 96"/>
                    <a:gd name="T3" fmla="*/ 0 h 144"/>
                    <a:gd name="T4" fmla="*/ 0 w 9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44">
                      <a:moveTo>
                        <a:pt x="0" y="144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2" name="Freeform 2424">
                  <a:extLst>
                    <a:ext uri="{FF2B5EF4-FFF2-40B4-BE49-F238E27FC236}">
                      <a16:creationId xmlns:a16="http://schemas.microsoft.com/office/drawing/2014/main" id="{0EE094CD-6B4F-C36D-9FBE-EDEB3B0564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7" y="2139"/>
                  <a:ext cx="31" cy="36"/>
                </a:xfrm>
                <a:custGeom>
                  <a:avLst/>
                  <a:gdLst>
                    <a:gd name="T0" fmla="*/ 0 w 144"/>
                    <a:gd name="T1" fmla="*/ 0 h 144"/>
                    <a:gd name="T2" fmla="*/ 0 w 144"/>
                    <a:gd name="T3" fmla="*/ 0 h 144"/>
                    <a:gd name="T4" fmla="*/ 0 w 144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144">
                      <a:moveTo>
                        <a:pt x="0" y="144"/>
                      </a:moveTo>
                      <a:lnTo>
                        <a:pt x="0" y="0"/>
                      </a:lnTo>
                      <a:lnTo>
                        <a:pt x="144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3" name="Freeform 2425">
                  <a:extLst>
                    <a:ext uri="{FF2B5EF4-FFF2-40B4-BE49-F238E27FC236}">
                      <a16:creationId xmlns:a16="http://schemas.microsoft.com/office/drawing/2014/main" id="{6CD408EA-6809-D6DC-E238-B9B4BDFB79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8" y="2102"/>
                  <a:ext cx="20" cy="61"/>
                </a:xfrm>
                <a:custGeom>
                  <a:avLst/>
                  <a:gdLst>
                    <a:gd name="T0" fmla="*/ 0 w 96"/>
                    <a:gd name="T1" fmla="*/ 0 h 240"/>
                    <a:gd name="T2" fmla="*/ 0 w 96"/>
                    <a:gd name="T3" fmla="*/ 0 h 240"/>
                    <a:gd name="T4" fmla="*/ 0 w 96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240">
                      <a:moveTo>
                        <a:pt x="0" y="240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4" name="Freeform 2426">
                  <a:extLst>
                    <a:ext uri="{FF2B5EF4-FFF2-40B4-BE49-F238E27FC236}">
                      <a16:creationId xmlns:a16="http://schemas.microsoft.com/office/drawing/2014/main" id="{00438739-50E3-BD37-5881-EA72CC8CF7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8" y="2102"/>
                  <a:ext cx="21" cy="24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0 h 96"/>
                    <a:gd name="T4" fmla="*/ 0 w 96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0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5" name="Freeform 2427">
                  <a:extLst>
                    <a:ext uri="{FF2B5EF4-FFF2-40B4-BE49-F238E27FC236}">
                      <a16:creationId xmlns:a16="http://schemas.microsoft.com/office/drawing/2014/main" id="{1E22F202-C98D-C3CD-4813-048B31695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323634">
                  <a:off x="1228" y="1531"/>
                  <a:ext cx="149" cy="237"/>
                </a:xfrm>
                <a:custGeom>
                  <a:avLst/>
                  <a:gdLst>
                    <a:gd name="T0" fmla="*/ 0 w 696"/>
                    <a:gd name="T1" fmla="*/ 0 h 936"/>
                    <a:gd name="T2" fmla="*/ 0 w 696"/>
                    <a:gd name="T3" fmla="*/ 0 h 936"/>
                    <a:gd name="T4" fmla="*/ 0 w 696"/>
                    <a:gd name="T5" fmla="*/ 0 h 936"/>
                    <a:gd name="T6" fmla="*/ 0 w 696"/>
                    <a:gd name="T7" fmla="*/ 0 h 936"/>
                    <a:gd name="T8" fmla="*/ 0 w 696"/>
                    <a:gd name="T9" fmla="*/ 0 h 936"/>
                    <a:gd name="T10" fmla="*/ 0 w 696"/>
                    <a:gd name="T11" fmla="*/ 0 h 936"/>
                    <a:gd name="T12" fmla="*/ 0 w 696"/>
                    <a:gd name="T13" fmla="*/ 0 h 936"/>
                    <a:gd name="T14" fmla="*/ 0 w 696"/>
                    <a:gd name="T15" fmla="*/ 0 h 936"/>
                    <a:gd name="T16" fmla="*/ 0 w 696"/>
                    <a:gd name="T17" fmla="*/ 0 h 9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96" h="936">
                      <a:moveTo>
                        <a:pt x="256" y="920"/>
                      </a:moveTo>
                      <a:cubicBezTo>
                        <a:pt x="168" y="936"/>
                        <a:pt x="104" y="768"/>
                        <a:pt x="64" y="680"/>
                      </a:cubicBezTo>
                      <a:cubicBezTo>
                        <a:pt x="24" y="592"/>
                        <a:pt x="0" y="480"/>
                        <a:pt x="16" y="392"/>
                      </a:cubicBezTo>
                      <a:cubicBezTo>
                        <a:pt x="32" y="304"/>
                        <a:pt x="88" y="216"/>
                        <a:pt x="160" y="152"/>
                      </a:cubicBezTo>
                      <a:cubicBezTo>
                        <a:pt x="232" y="88"/>
                        <a:pt x="368" y="16"/>
                        <a:pt x="448" y="8"/>
                      </a:cubicBezTo>
                      <a:cubicBezTo>
                        <a:pt x="528" y="0"/>
                        <a:pt x="600" y="56"/>
                        <a:pt x="640" y="104"/>
                      </a:cubicBezTo>
                      <a:cubicBezTo>
                        <a:pt x="680" y="152"/>
                        <a:pt x="696" y="216"/>
                        <a:pt x="688" y="296"/>
                      </a:cubicBezTo>
                      <a:cubicBezTo>
                        <a:pt x="680" y="376"/>
                        <a:pt x="664" y="480"/>
                        <a:pt x="592" y="584"/>
                      </a:cubicBezTo>
                      <a:cubicBezTo>
                        <a:pt x="520" y="688"/>
                        <a:pt x="344" y="904"/>
                        <a:pt x="256" y="92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20" name="Freeform 2428">
                  <a:extLst>
                    <a:ext uri="{FF2B5EF4-FFF2-40B4-BE49-F238E27FC236}">
                      <a16:creationId xmlns:a16="http://schemas.microsoft.com/office/drawing/2014/main" id="{FA751C82-2D83-9FF7-7B2B-F6D0A82B7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980687">
                  <a:off x="1288" y="1559"/>
                  <a:ext cx="21" cy="72"/>
                </a:xfrm>
                <a:custGeom>
                  <a:avLst/>
                  <a:gdLst>
                    <a:gd name="T0" fmla="*/ 256 w 696"/>
                    <a:gd name="T1" fmla="*/ 920 h 936"/>
                    <a:gd name="T2" fmla="*/ 64 w 696"/>
                    <a:gd name="T3" fmla="*/ 680 h 936"/>
                    <a:gd name="T4" fmla="*/ 16 w 696"/>
                    <a:gd name="T5" fmla="*/ 392 h 936"/>
                    <a:gd name="T6" fmla="*/ 160 w 696"/>
                    <a:gd name="T7" fmla="*/ 152 h 936"/>
                    <a:gd name="T8" fmla="*/ 448 w 696"/>
                    <a:gd name="T9" fmla="*/ 8 h 936"/>
                    <a:gd name="T10" fmla="*/ 640 w 696"/>
                    <a:gd name="T11" fmla="*/ 104 h 936"/>
                    <a:gd name="T12" fmla="*/ 688 w 696"/>
                    <a:gd name="T13" fmla="*/ 296 h 936"/>
                    <a:gd name="T14" fmla="*/ 592 w 696"/>
                    <a:gd name="T15" fmla="*/ 584 h 936"/>
                    <a:gd name="T16" fmla="*/ 256 w 696"/>
                    <a:gd name="T17" fmla="*/ 920 h 9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96" h="936">
                      <a:moveTo>
                        <a:pt x="256" y="920"/>
                      </a:moveTo>
                      <a:cubicBezTo>
                        <a:pt x="168" y="936"/>
                        <a:pt x="104" y="768"/>
                        <a:pt x="64" y="680"/>
                      </a:cubicBezTo>
                      <a:cubicBezTo>
                        <a:pt x="24" y="592"/>
                        <a:pt x="0" y="480"/>
                        <a:pt x="16" y="392"/>
                      </a:cubicBezTo>
                      <a:cubicBezTo>
                        <a:pt x="32" y="304"/>
                        <a:pt x="88" y="216"/>
                        <a:pt x="160" y="152"/>
                      </a:cubicBezTo>
                      <a:cubicBezTo>
                        <a:pt x="232" y="88"/>
                        <a:pt x="368" y="16"/>
                        <a:pt x="448" y="8"/>
                      </a:cubicBezTo>
                      <a:cubicBezTo>
                        <a:pt x="528" y="0"/>
                        <a:pt x="600" y="56"/>
                        <a:pt x="640" y="104"/>
                      </a:cubicBezTo>
                      <a:cubicBezTo>
                        <a:pt x="680" y="152"/>
                        <a:pt x="696" y="216"/>
                        <a:pt x="688" y="296"/>
                      </a:cubicBezTo>
                      <a:cubicBezTo>
                        <a:pt x="680" y="376"/>
                        <a:pt x="664" y="480"/>
                        <a:pt x="592" y="584"/>
                      </a:cubicBezTo>
                      <a:cubicBezTo>
                        <a:pt x="520" y="688"/>
                        <a:pt x="344" y="904"/>
                        <a:pt x="256" y="92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46275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5937" name="Freeform 2429">
                  <a:extLst>
                    <a:ext uri="{FF2B5EF4-FFF2-40B4-BE49-F238E27FC236}">
                      <a16:creationId xmlns:a16="http://schemas.microsoft.com/office/drawing/2014/main" id="{A157B3D9-D803-E906-6C8B-33F721874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6" y="1725"/>
                  <a:ext cx="41" cy="25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96">
                      <a:moveTo>
                        <a:pt x="192" y="96"/>
                      </a:moveTo>
                      <a:cubicBezTo>
                        <a:pt x="192" y="96"/>
                        <a:pt x="96" y="48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8" name="Freeform 2430">
                  <a:extLst>
                    <a:ext uri="{FF2B5EF4-FFF2-40B4-BE49-F238E27FC236}">
                      <a16:creationId xmlns:a16="http://schemas.microsoft.com/office/drawing/2014/main" id="{374F190A-1CAC-C0CC-5133-484D4263F9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6" y="1841"/>
                  <a:ext cx="86" cy="42"/>
                </a:xfrm>
                <a:custGeom>
                  <a:avLst/>
                  <a:gdLst>
                    <a:gd name="T0" fmla="*/ 0 w 400"/>
                    <a:gd name="T1" fmla="*/ 0 h 168"/>
                    <a:gd name="T2" fmla="*/ 0 w 400"/>
                    <a:gd name="T3" fmla="*/ 0 h 168"/>
                    <a:gd name="T4" fmla="*/ 0 w 400"/>
                    <a:gd name="T5" fmla="*/ 0 h 1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00" h="168">
                      <a:moveTo>
                        <a:pt x="16" y="24"/>
                      </a:moveTo>
                      <a:cubicBezTo>
                        <a:pt x="8" y="12"/>
                        <a:pt x="0" y="0"/>
                        <a:pt x="64" y="24"/>
                      </a:cubicBezTo>
                      <a:cubicBezTo>
                        <a:pt x="128" y="48"/>
                        <a:pt x="264" y="108"/>
                        <a:pt x="400" y="1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39" name="Freeform 2431">
                  <a:extLst>
                    <a:ext uri="{FF2B5EF4-FFF2-40B4-BE49-F238E27FC236}">
                      <a16:creationId xmlns:a16="http://schemas.microsoft.com/office/drawing/2014/main" id="{160962F5-76DE-5A82-B2DA-523C3A241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883"/>
                  <a:ext cx="51" cy="73"/>
                </a:xfrm>
                <a:custGeom>
                  <a:avLst/>
                  <a:gdLst>
                    <a:gd name="T0" fmla="*/ 0 w 240"/>
                    <a:gd name="T1" fmla="*/ 0 h 288"/>
                    <a:gd name="T2" fmla="*/ 0 w 240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0" y="0"/>
                        <a:pt x="120" y="144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0" name="Freeform 2432">
                  <a:extLst>
                    <a:ext uri="{FF2B5EF4-FFF2-40B4-BE49-F238E27FC236}">
                      <a16:creationId xmlns:a16="http://schemas.microsoft.com/office/drawing/2014/main" id="{6D2AF49C-E4AB-5A25-50C0-C0F554872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9" y="1871"/>
                  <a:ext cx="20" cy="146"/>
                </a:xfrm>
                <a:custGeom>
                  <a:avLst/>
                  <a:gdLst>
                    <a:gd name="T0" fmla="*/ 0 w 96"/>
                    <a:gd name="T1" fmla="*/ 0 h 576"/>
                    <a:gd name="T2" fmla="*/ 0 w 96"/>
                    <a:gd name="T3" fmla="*/ 0 h 5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576">
                      <a:moveTo>
                        <a:pt x="0" y="0"/>
                      </a:moveTo>
                      <a:cubicBezTo>
                        <a:pt x="0" y="0"/>
                        <a:pt x="48" y="288"/>
                        <a:pt x="96" y="57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1" name="Freeform 2433">
                  <a:extLst>
                    <a:ext uri="{FF2B5EF4-FFF2-40B4-BE49-F238E27FC236}">
                      <a16:creationId xmlns:a16="http://schemas.microsoft.com/office/drawing/2014/main" id="{DE22B71B-5890-918A-E24D-678CE1603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4" y="1762"/>
                  <a:ext cx="93" cy="24"/>
                </a:xfrm>
                <a:custGeom>
                  <a:avLst/>
                  <a:gdLst>
                    <a:gd name="T0" fmla="*/ 0 w 432"/>
                    <a:gd name="T1" fmla="*/ 0 h 96"/>
                    <a:gd name="T2" fmla="*/ 0 w 43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2" h="96">
                      <a:moveTo>
                        <a:pt x="432" y="96"/>
                      </a:moveTo>
                      <a:cubicBezTo>
                        <a:pt x="432" y="96"/>
                        <a:pt x="216" y="48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2" name="Freeform 2434">
                  <a:extLst>
                    <a:ext uri="{FF2B5EF4-FFF2-40B4-BE49-F238E27FC236}">
                      <a16:creationId xmlns:a16="http://schemas.microsoft.com/office/drawing/2014/main" id="{7BB5F897-F3D9-1B5A-A1CD-2341AEB4DA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04" y="1823"/>
                  <a:ext cx="93" cy="24"/>
                </a:xfrm>
                <a:custGeom>
                  <a:avLst/>
                  <a:gdLst>
                    <a:gd name="T0" fmla="*/ 0 w 432"/>
                    <a:gd name="T1" fmla="*/ 0 h 96"/>
                    <a:gd name="T2" fmla="*/ 0 w 43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2" h="96">
                      <a:moveTo>
                        <a:pt x="432" y="0"/>
                      </a:moveTo>
                      <a:cubicBezTo>
                        <a:pt x="432" y="0"/>
                        <a:pt x="216" y="48"/>
                        <a:pt x="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3" name="Freeform 2435">
                  <a:extLst>
                    <a:ext uri="{FF2B5EF4-FFF2-40B4-BE49-F238E27FC236}">
                      <a16:creationId xmlns:a16="http://schemas.microsoft.com/office/drawing/2014/main" id="{59DF44E6-8CA2-E549-9431-0EEDC95013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25" y="1847"/>
                  <a:ext cx="61" cy="48"/>
                </a:xfrm>
                <a:custGeom>
                  <a:avLst/>
                  <a:gdLst>
                    <a:gd name="T0" fmla="*/ 0 w 288"/>
                    <a:gd name="T1" fmla="*/ 0 h 192"/>
                    <a:gd name="T2" fmla="*/ 0 w 288"/>
                    <a:gd name="T3" fmla="*/ 0 h 1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88" h="192">
                      <a:moveTo>
                        <a:pt x="288" y="0"/>
                      </a:moveTo>
                      <a:cubicBezTo>
                        <a:pt x="288" y="0"/>
                        <a:pt x="144" y="96"/>
                        <a:pt x="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4" name="Freeform 2436">
                  <a:extLst>
                    <a:ext uri="{FF2B5EF4-FFF2-40B4-BE49-F238E27FC236}">
                      <a16:creationId xmlns:a16="http://schemas.microsoft.com/office/drawing/2014/main" id="{D7411BBD-916B-B994-FA81-49EE3B842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10" y="1774"/>
                  <a:ext cx="52" cy="24"/>
                </a:xfrm>
                <a:custGeom>
                  <a:avLst/>
                  <a:gdLst>
                    <a:gd name="T0" fmla="*/ 0 w 240"/>
                    <a:gd name="T1" fmla="*/ 0 h 96"/>
                    <a:gd name="T2" fmla="*/ 0 w 240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96">
                      <a:moveTo>
                        <a:pt x="0" y="96"/>
                      </a:moveTo>
                      <a:cubicBezTo>
                        <a:pt x="0" y="96"/>
                        <a:pt x="120" y="48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5" name="Freeform 2437">
                  <a:extLst>
                    <a:ext uri="{FF2B5EF4-FFF2-40B4-BE49-F238E27FC236}">
                      <a16:creationId xmlns:a16="http://schemas.microsoft.com/office/drawing/2014/main" id="{70757FCA-2AD1-47D8-5D88-A4CCF1C45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823"/>
                  <a:ext cx="52" cy="24"/>
                </a:xfrm>
                <a:custGeom>
                  <a:avLst/>
                  <a:gdLst>
                    <a:gd name="T0" fmla="*/ 0 w 240"/>
                    <a:gd name="T1" fmla="*/ 0 h 96"/>
                    <a:gd name="T2" fmla="*/ 0 w 240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96">
                      <a:moveTo>
                        <a:pt x="0" y="0"/>
                      </a:moveTo>
                      <a:cubicBezTo>
                        <a:pt x="100" y="40"/>
                        <a:pt x="200" y="80"/>
                        <a:pt x="24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6" name="Freeform 2438">
                  <a:extLst>
                    <a:ext uri="{FF2B5EF4-FFF2-40B4-BE49-F238E27FC236}">
                      <a16:creationId xmlns:a16="http://schemas.microsoft.com/office/drawing/2014/main" id="{47177919-7736-EDD2-6210-E442BE3AA6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1" y="1737"/>
                  <a:ext cx="41" cy="25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96">
                      <a:moveTo>
                        <a:pt x="0" y="96"/>
                      </a:moveTo>
                      <a:cubicBezTo>
                        <a:pt x="0" y="96"/>
                        <a:pt x="96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7" name="Freeform 2439">
                  <a:extLst>
                    <a:ext uri="{FF2B5EF4-FFF2-40B4-BE49-F238E27FC236}">
                      <a16:creationId xmlns:a16="http://schemas.microsoft.com/office/drawing/2014/main" id="{374FFEC3-3025-90D4-6457-E26A45DCE1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810"/>
                  <a:ext cx="12" cy="122"/>
                </a:xfrm>
                <a:custGeom>
                  <a:avLst/>
                  <a:gdLst>
                    <a:gd name="T0" fmla="*/ 0 w 56"/>
                    <a:gd name="T1" fmla="*/ 0 h 480"/>
                    <a:gd name="T2" fmla="*/ 0 w 56"/>
                    <a:gd name="T3" fmla="*/ 0 h 480"/>
                    <a:gd name="T4" fmla="*/ 0 w 56"/>
                    <a:gd name="T5" fmla="*/ 0 h 480"/>
                    <a:gd name="T6" fmla="*/ 0 w 56"/>
                    <a:gd name="T7" fmla="*/ 0 h 48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480">
                      <a:moveTo>
                        <a:pt x="56" y="0"/>
                      </a:moveTo>
                      <a:cubicBezTo>
                        <a:pt x="36" y="72"/>
                        <a:pt x="16" y="144"/>
                        <a:pt x="8" y="192"/>
                      </a:cubicBezTo>
                      <a:cubicBezTo>
                        <a:pt x="0" y="240"/>
                        <a:pt x="0" y="240"/>
                        <a:pt x="8" y="288"/>
                      </a:cubicBezTo>
                      <a:cubicBezTo>
                        <a:pt x="16" y="336"/>
                        <a:pt x="36" y="408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8" name="Freeform 2440">
                  <a:extLst>
                    <a:ext uri="{FF2B5EF4-FFF2-40B4-BE49-F238E27FC236}">
                      <a16:creationId xmlns:a16="http://schemas.microsoft.com/office/drawing/2014/main" id="{0656672A-E38E-20C3-15BB-DFA902DF4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713"/>
                  <a:ext cx="21" cy="12"/>
                </a:xfrm>
                <a:custGeom>
                  <a:avLst/>
                  <a:gdLst>
                    <a:gd name="T0" fmla="*/ 0 w 96"/>
                    <a:gd name="T1" fmla="*/ 0 h 48"/>
                    <a:gd name="T2" fmla="*/ 0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49" name="Freeform 2441">
                  <a:extLst>
                    <a:ext uri="{FF2B5EF4-FFF2-40B4-BE49-F238E27FC236}">
                      <a16:creationId xmlns:a16="http://schemas.microsoft.com/office/drawing/2014/main" id="{2C526019-D6B8-4E87-498C-7014B4EAD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9" y="1788"/>
                  <a:ext cx="6" cy="85"/>
                </a:xfrm>
                <a:custGeom>
                  <a:avLst/>
                  <a:gdLst>
                    <a:gd name="T0" fmla="*/ 0 w 25"/>
                    <a:gd name="T1" fmla="*/ 0 h 333"/>
                    <a:gd name="T2" fmla="*/ 0 w 25"/>
                    <a:gd name="T3" fmla="*/ 0 h 333"/>
                    <a:gd name="T4" fmla="*/ 0 w 25"/>
                    <a:gd name="T5" fmla="*/ 0 h 3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5" h="333">
                      <a:moveTo>
                        <a:pt x="0" y="0"/>
                      </a:moveTo>
                      <a:cubicBezTo>
                        <a:pt x="4" y="30"/>
                        <a:pt x="23" y="124"/>
                        <a:pt x="24" y="179"/>
                      </a:cubicBezTo>
                      <a:cubicBezTo>
                        <a:pt x="25" y="234"/>
                        <a:pt x="11" y="301"/>
                        <a:pt x="8" y="3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0" name="Freeform 2442">
                  <a:extLst>
                    <a:ext uri="{FF2B5EF4-FFF2-40B4-BE49-F238E27FC236}">
                      <a16:creationId xmlns:a16="http://schemas.microsoft.com/office/drawing/2014/main" id="{0BE18C08-63D2-3076-CB5D-A2D3BF30F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5" y="1802"/>
                  <a:ext cx="216" cy="130"/>
                </a:xfrm>
                <a:custGeom>
                  <a:avLst/>
                  <a:gdLst>
                    <a:gd name="T0" fmla="*/ 0 w 1008"/>
                    <a:gd name="T1" fmla="*/ 0 h 513"/>
                    <a:gd name="T2" fmla="*/ 0 w 1008"/>
                    <a:gd name="T3" fmla="*/ 0 h 513"/>
                    <a:gd name="T4" fmla="*/ 0 w 1008"/>
                    <a:gd name="T5" fmla="*/ 0 h 513"/>
                    <a:gd name="T6" fmla="*/ 0 w 1008"/>
                    <a:gd name="T7" fmla="*/ 0 h 513"/>
                    <a:gd name="T8" fmla="*/ 0 w 1008"/>
                    <a:gd name="T9" fmla="*/ 0 h 513"/>
                    <a:gd name="T10" fmla="*/ 0 w 1008"/>
                    <a:gd name="T11" fmla="*/ 0 h 513"/>
                    <a:gd name="T12" fmla="*/ 0 w 1008"/>
                    <a:gd name="T13" fmla="*/ 0 h 513"/>
                    <a:gd name="T14" fmla="*/ 0 w 1008"/>
                    <a:gd name="T15" fmla="*/ 0 h 5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008" h="513">
                      <a:moveTo>
                        <a:pt x="0" y="33"/>
                      </a:moveTo>
                      <a:cubicBezTo>
                        <a:pt x="4" y="37"/>
                        <a:pt x="9" y="38"/>
                        <a:pt x="48" y="33"/>
                      </a:cubicBezTo>
                      <a:cubicBezTo>
                        <a:pt x="87" y="28"/>
                        <a:pt x="152" y="0"/>
                        <a:pt x="237" y="3"/>
                      </a:cubicBezTo>
                      <a:cubicBezTo>
                        <a:pt x="322" y="6"/>
                        <a:pt x="472" y="15"/>
                        <a:pt x="561" y="52"/>
                      </a:cubicBezTo>
                      <a:cubicBezTo>
                        <a:pt x="650" y="89"/>
                        <a:pt x="726" y="180"/>
                        <a:pt x="768" y="225"/>
                      </a:cubicBezTo>
                      <a:cubicBezTo>
                        <a:pt x="810" y="270"/>
                        <a:pt x="796" y="291"/>
                        <a:pt x="813" y="320"/>
                      </a:cubicBezTo>
                      <a:cubicBezTo>
                        <a:pt x="830" y="349"/>
                        <a:pt x="837" y="369"/>
                        <a:pt x="869" y="401"/>
                      </a:cubicBezTo>
                      <a:cubicBezTo>
                        <a:pt x="901" y="433"/>
                        <a:pt x="979" y="490"/>
                        <a:pt x="1008" y="5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1" name="Oval 2443">
                  <a:extLst>
                    <a:ext uri="{FF2B5EF4-FFF2-40B4-BE49-F238E27FC236}">
                      <a16:creationId xmlns:a16="http://schemas.microsoft.com/office/drawing/2014/main" id="{35B0D346-FC05-05DA-05AA-BDBA4190C9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1798"/>
                  <a:ext cx="31" cy="4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5952" name="Freeform 2444">
                  <a:extLst>
                    <a:ext uri="{FF2B5EF4-FFF2-40B4-BE49-F238E27FC236}">
                      <a16:creationId xmlns:a16="http://schemas.microsoft.com/office/drawing/2014/main" id="{7022472E-9DE6-6318-0B4E-64E6EC0FE0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1" y="2041"/>
                  <a:ext cx="10" cy="73"/>
                </a:xfrm>
                <a:custGeom>
                  <a:avLst/>
                  <a:gdLst>
                    <a:gd name="T0" fmla="*/ 0 w 48"/>
                    <a:gd name="T1" fmla="*/ 0 h 288"/>
                    <a:gd name="T2" fmla="*/ 0 w 48"/>
                    <a:gd name="T3" fmla="*/ 0 h 288"/>
                    <a:gd name="T4" fmla="*/ 0 w 48"/>
                    <a:gd name="T5" fmla="*/ 0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48"/>
                        <a:pt x="48" y="96"/>
                        <a:pt x="48" y="144"/>
                      </a:cubicBezTo>
                      <a:cubicBezTo>
                        <a:pt x="48" y="192"/>
                        <a:pt x="24" y="240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3" name="Freeform 2445">
                  <a:extLst>
                    <a:ext uri="{FF2B5EF4-FFF2-40B4-BE49-F238E27FC236}">
                      <a16:creationId xmlns:a16="http://schemas.microsoft.com/office/drawing/2014/main" id="{99C7D02D-2F0F-7CCF-94A6-111C647944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0" y="2078"/>
                  <a:ext cx="21" cy="61"/>
                </a:xfrm>
                <a:custGeom>
                  <a:avLst/>
                  <a:gdLst>
                    <a:gd name="T0" fmla="*/ 0 w 96"/>
                    <a:gd name="T1" fmla="*/ 0 h 240"/>
                    <a:gd name="T2" fmla="*/ 0 w 96"/>
                    <a:gd name="T3" fmla="*/ 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40">
                      <a:moveTo>
                        <a:pt x="96" y="0"/>
                      </a:moveTo>
                      <a:cubicBezTo>
                        <a:pt x="56" y="100"/>
                        <a:pt x="16" y="200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4" name="Freeform 2446">
                  <a:extLst>
                    <a:ext uri="{FF2B5EF4-FFF2-40B4-BE49-F238E27FC236}">
                      <a16:creationId xmlns:a16="http://schemas.microsoft.com/office/drawing/2014/main" id="{DBF55CBB-E17D-C4B3-8C37-904C4F2E4F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9" y="2054"/>
                  <a:ext cx="31" cy="85"/>
                </a:xfrm>
                <a:custGeom>
                  <a:avLst/>
                  <a:gdLst>
                    <a:gd name="T0" fmla="*/ 0 w 144"/>
                    <a:gd name="T1" fmla="*/ 0 h 336"/>
                    <a:gd name="T2" fmla="*/ 0 w 144"/>
                    <a:gd name="T3" fmla="*/ 0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336">
                      <a:moveTo>
                        <a:pt x="144" y="0"/>
                      </a:moveTo>
                      <a:cubicBezTo>
                        <a:pt x="84" y="140"/>
                        <a:pt x="24" y="280"/>
                        <a:pt x="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5" name="Freeform 2447">
                  <a:extLst>
                    <a:ext uri="{FF2B5EF4-FFF2-40B4-BE49-F238E27FC236}">
                      <a16:creationId xmlns:a16="http://schemas.microsoft.com/office/drawing/2014/main" id="{2423F660-4F46-237E-0FD2-AF7DFA5318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8" y="2102"/>
                  <a:ext cx="11" cy="61"/>
                </a:xfrm>
                <a:custGeom>
                  <a:avLst/>
                  <a:gdLst>
                    <a:gd name="T0" fmla="*/ 0 w 48"/>
                    <a:gd name="T1" fmla="*/ 0 h 240"/>
                    <a:gd name="T2" fmla="*/ 0 w 48"/>
                    <a:gd name="T3" fmla="*/ 0 h 240"/>
                    <a:gd name="T4" fmla="*/ 0 w 4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28"/>
                        <a:pt x="0" y="56"/>
                        <a:pt x="0" y="96"/>
                      </a:cubicBezTo>
                      <a:cubicBezTo>
                        <a:pt x="0" y="136"/>
                        <a:pt x="24" y="188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6" name="Freeform 2448">
                  <a:extLst>
                    <a:ext uri="{FF2B5EF4-FFF2-40B4-BE49-F238E27FC236}">
                      <a16:creationId xmlns:a16="http://schemas.microsoft.com/office/drawing/2014/main" id="{A702908F-84FB-6781-034F-A68D372AA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6" y="2041"/>
                  <a:ext cx="102" cy="136"/>
                </a:xfrm>
                <a:custGeom>
                  <a:avLst/>
                  <a:gdLst>
                    <a:gd name="T0" fmla="*/ 0 w 478"/>
                    <a:gd name="T1" fmla="*/ 0 h 535"/>
                    <a:gd name="T2" fmla="*/ 0 w 478"/>
                    <a:gd name="T3" fmla="*/ 0 h 535"/>
                    <a:gd name="T4" fmla="*/ 0 w 478"/>
                    <a:gd name="T5" fmla="*/ 0 h 535"/>
                    <a:gd name="T6" fmla="*/ 0 w 478"/>
                    <a:gd name="T7" fmla="*/ 0 h 535"/>
                    <a:gd name="T8" fmla="*/ 0 w 478"/>
                    <a:gd name="T9" fmla="*/ 0 h 5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8" h="535">
                      <a:moveTo>
                        <a:pt x="478" y="0"/>
                      </a:moveTo>
                      <a:cubicBezTo>
                        <a:pt x="436" y="18"/>
                        <a:pt x="283" y="73"/>
                        <a:pt x="227" y="105"/>
                      </a:cubicBezTo>
                      <a:cubicBezTo>
                        <a:pt x="171" y="137"/>
                        <a:pt x="168" y="150"/>
                        <a:pt x="142" y="192"/>
                      </a:cubicBezTo>
                      <a:cubicBezTo>
                        <a:pt x="116" y="234"/>
                        <a:pt x="97" y="299"/>
                        <a:pt x="73" y="356"/>
                      </a:cubicBezTo>
                      <a:cubicBezTo>
                        <a:pt x="49" y="413"/>
                        <a:pt x="15" y="498"/>
                        <a:pt x="0" y="535"/>
                      </a:cubicBezTo>
                    </a:path>
                  </a:pathLst>
                </a:cu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7" name="Freeform 2449">
                  <a:extLst>
                    <a:ext uri="{FF2B5EF4-FFF2-40B4-BE49-F238E27FC236}">
                      <a16:creationId xmlns:a16="http://schemas.microsoft.com/office/drawing/2014/main" id="{9FC6C0C1-C096-EF73-34B6-35548AEE22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689"/>
                  <a:ext cx="450" cy="545"/>
                </a:xfrm>
                <a:custGeom>
                  <a:avLst/>
                  <a:gdLst>
                    <a:gd name="T0" fmla="*/ 0 w 2097"/>
                    <a:gd name="T1" fmla="*/ 0 h 2152"/>
                    <a:gd name="T2" fmla="*/ 0 w 2097"/>
                    <a:gd name="T3" fmla="*/ 0 h 2152"/>
                    <a:gd name="T4" fmla="*/ 0 w 2097"/>
                    <a:gd name="T5" fmla="*/ 0 h 2152"/>
                    <a:gd name="T6" fmla="*/ 0 w 2097"/>
                    <a:gd name="T7" fmla="*/ 0 h 2152"/>
                    <a:gd name="T8" fmla="*/ 0 w 2097"/>
                    <a:gd name="T9" fmla="*/ 0 h 2152"/>
                    <a:gd name="T10" fmla="*/ 0 w 2097"/>
                    <a:gd name="T11" fmla="*/ 0 h 2152"/>
                    <a:gd name="T12" fmla="*/ 0 w 2097"/>
                    <a:gd name="T13" fmla="*/ 0 h 2152"/>
                    <a:gd name="T14" fmla="*/ 0 w 2097"/>
                    <a:gd name="T15" fmla="*/ 0 h 2152"/>
                    <a:gd name="T16" fmla="*/ 0 w 2097"/>
                    <a:gd name="T17" fmla="*/ 0 h 2152"/>
                    <a:gd name="T18" fmla="*/ 0 w 2097"/>
                    <a:gd name="T19" fmla="*/ 0 h 2152"/>
                    <a:gd name="T20" fmla="*/ 0 w 2097"/>
                    <a:gd name="T21" fmla="*/ 0 h 2152"/>
                    <a:gd name="T22" fmla="*/ 0 w 2097"/>
                    <a:gd name="T23" fmla="*/ 0 h 2152"/>
                    <a:gd name="T24" fmla="*/ 0 w 2097"/>
                    <a:gd name="T25" fmla="*/ 0 h 2152"/>
                    <a:gd name="T26" fmla="*/ 0 w 2097"/>
                    <a:gd name="T27" fmla="*/ 0 h 2152"/>
                    <a:gd name="T28" fmla="*/ 0 w 2097"/>
                    <a:gd name="T29" fmla="*/ 0 h 2152"/>
                    <a:gd name="T30" fmla="*/ 0 w 2097"/>
                    <a:gd name="T31" fmla="*/ 0 h 2152"/>
                    <a:gd name="T32" fmla="*/ 0 w 2097"/>
                    <a:gd name="T33" fmla="*/ 0 h 2152"/>
                    <a:gd name="T34" fmla="*/ 0 w 2097"/>
                    <a:gd name="T35" fmla="*/ 0 h 2152"/>
                    <a:gd name="T36" fmla="*/ 0 w 2097"/>
                    <a:gd name="T37" fmla="*/ 0 h 2152"/>
                    <a:gd name="T38" fmla="*/ 0 w 2097"/>
                    <a:gd name="T39" fmla="*/ 0 h 2152"/>
                    <a:gd name="T40" fmla="*/ 0 w 2097"/>
                    <a:gd name="T41" fmla="*/ 0 h 2152"/>
                    <a:gd name="T42" fmla="*/ 0 w 2097"/>
                    <a:gd name="T43" fmla="*/ 0 h 2152"/>
                    <a:gd name="T44" fmla="*/ 0 w 2097"/>
                    <a:gd name="T45" fmla="*/ 0 h 2152"/>
                    <a:gd name="T46" fmla="*/ 0 w 2097"/>
                    <a:gd name="T47" fmla="*/ 0 h 2152"/>
                    <a:gd name="T48" fmla="*/ 0 w 2097"/>
                    <a:gd name="T49" fmla="*/ 0 h 2152"/>
                    <a:gd name="T50" fmla="*/ 0 w 2097"/>
                    <a:gd name="T51" fmla="*/ 0 h 2152"/>
                    <a:gd name="T52" fmla="*/ 0 w 2097"/>
                    <a:gd name="T53" fmla="*/ 0 h 2152"/>
                    <a:gd name="T54" fmla="*/ 0 w 2097"/>
                    <a:gd name="T55" fmla="*/ 0 h 2152"/>
                    <a:gd name="T56" fmla="*/ 0 w 2097"/>
                    <a:gd name="T57" fmla="*/ 0 h 2152"/>
                    <a:gd name="T58" fmla="*/ 0 w 2097"/>
                    <a:gd name="T59" fmla="*/ 0 h 2152"/>
                    <a:gd name="T60" fmla="*/ 0 w 2097"/>
                    <a:gd name="T61" fmla="*/ 0 h 2152"/>
                    <a:gd name="T62" fmla="*/ 0 w 2097"/>
                    <a:gd name="T63" fmla="*/ 0 h 2152"/>
                    <a:gd name="T64" fmla="*/ 0 w 2097"/>
                    <a:gd name="T65" fmla="*/ 0 h 2152"/>
                    <a:gd name="T66" fmla="*/ 0 w 2097"/>
                    <a:gd name="T67" fmla="*/ 0 h 2152"/>
                    <a:gd name="T68" fmla="*/ 0 w 2097"/>
                    <a:gd name="T69" fmla="*/ 0 h 2152"/>
                    <a:gd name="T70" fmla="*/ 0 w 2097"/>
                    <a:gd name="T71" fmla="*/ 0 h 2152"/>
                    <a:gd name="T72" fmla="*/ 0 w 2097"/>
                    <a:gd name="T73" fmla="*/ 0 h 215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2097" h="2152">
                      <a:moveTo>
                        <a:pt x="208" y="0"/>
                      </a:moveTo>
                      <a:cubicBezTo>
                        <a:pt x="144" y="0"/>
                        <a:pt x="240" y="96"/>
                        <a:pt x="256" y="192"/>
                      </a:cubicBezTo>
                      <a:cubicBezTo>
                        <a:pt x="272" y="288"/>
                        <a:pt x="320" y="464"/>
                        <a:pt x="304" y="576"/>
                      </a:cubicBezTo>
                      <a:cubicBezTo>
                        <a:pt x="288" y="688"/>
                        <a:pt x="208" y="784"/>
                        <a:pt x="160" y="864"/>
                      </a:cubicBezTo>
                      <a:cubicBezTo>
                        <a:pt x="112" y="944"/>
                        <a:pt x="32" y="976"/>
                        <a:pt x="16" y="1056"/>
                      </a:cubicBezTo>
                      <a:cubicBezTo>
                        <a:pt x="0" y="1136"/>
                        <a:pt x="56" y="1264"/>
                        <a:pt x="64" y="1344"/>
                      </a:cubicBezTo>
                      <a:cubicBezTo>
                        <a:pt x="72" y="1424"/>
                        <a:pt x="40" y="1456"/>
                        <a:pt x="64" y="1536"/>
                      </a:cubicBezTo>
                      <a:cubicBezTo>
                        <a:pt x="88" y="1616"/>
                        <a:pt x="136" y="1744"/>
                        <a:pt x="208" y="1824"/>
                      </a:cubicBezTo>
                      <a:cubicBezTo>
                        <a:pt x="280" y="1904"/>
                        <a:pt x="456" y="2008"/>
                        <a:pt x="496" y="2016"/>
                      </a:cubicBezTo>
                      <a:cubicBezTo>
                        <a:pt x="536" y="2024"/>
                        <a:pt x="432" y="1872"/>
                        <a:pt x="448" y="1872"/>
                      </a:cubicBezTo>
                      <a:cubicBezTo>
                        <a:pt x="464" y="1872"/>
                        <a:pt x="536" y="1976"/>
                        <a:pt x="592" y="2016"/>
                      </a:cubicBezTo>
                      <a:cubicBezTo>
                        <a:pt x="648" y="2056"/>
                        <a:pt x="688" y="2096"/>
                        <a:pt x="784" y="2112"/>
                      </a:cubicBezTo>
                      <a:cubicBezTo>
                        <a:pt x="880" y="2128"/>
                        <a:pt x="1040" y="2112"/>
                        <a:pt x="1168" y="2112"/>
                      </a:cubicBezTo>
                      <a:cubicBezTo>
                        <a:pt x="1296" y="2112"/>
                        <a:pt x="1544" y="2152"/>
                        <a:pt x="1552" y="2112"/>
                      </a:cubicBezTo>
                      <a:cubicBezTo>
                        <a:pt x="1560" y="2072"/>
                        <a:pt x="1208" y="1920"/>
                        <a:pt x="1216" y="1872"/>
                      </a:cubicBezTo>
                      <a:cubicBezTo>
                        <a:pt x="1224" y="1824"/>
                        <a:pt x="1472" y="1856"/>
                        <a:pt x="1600" y="1824"/>
                      </a:cubicBezTo>
                      <a:cubicBezTo>
                        <a:pt x="1728" y="1792"/>
                        <a:pt x="1902" y="1725"/>
                        <a:pt x="1984" y="1680"/>
                      </a:cubicBezTo>
                      <a:cubicBezTo>
                        <a:pt x="2066" y="1635"/>
                        <a:pt x="2081" y="1570"/>
                        <a:pt x="2089" y="1554"/>
                      </a:cubicBezTo>
                      <a:cubicBezTo>
                        <a:pt x="2097" y="1538"/>
                        <a:pt x="2089" y="1595"/>
                        <a:pt x="2032" y="1584"/>
                      </a:cubicBezTo>
                      <a:cubicBezTo>
                        <a:pt x="1975" y="1573"/>
                        <a:pt x="1840" y="1520"/>
                        <a:pt x="1744" y="1488"/>
                      </a:cubicBezTo>
                      <a:cubicBezTo>
                        <a:pt x="1648" y="1456"/>
                        <a:pt x="1527" y="1427"/>
                        <a:pt x="1456" y="1392"/>
                      </a:cubicBezTo>
                      <a:cubicBezTo>
                        <a:pt x="1385" y="1357"/>
                        <a:pt x="1313" y="1302"/>
                        <a:pt x="1318" y="1278"/>
                      </a:cubicBezTo>
                      <a:cubicBezTo>
                        <a:pt x="1323" y="1254"/>
                        <a:pt x="1421" y="1263"/>
                        <a:pt x="1489" y="1245"/>
                      </a:cubicBezTo>
                      <a:cubicBezTo>
                        <a:pt x="1557" y="1227"/>
                        <a:pt x="1658" y="1235"/>
                        <a:pt x="1724" y="1172"/>
                      </a:cubicBezTo>
                      <a:cubicBezTo>
                        <a:pt x="1790" y="1109"/>
                        <a:pt x="1869" y="907"/>
                        <a:pt x="1888" y="864"/>
                      </a:cubicBezTo>
                      <a:cubicBezTo>
                        <a:pt x="1907" y="821"/>
                        <a:pt x="1878" y="896"/>
                        <a:pt x="1840" y="912"/>
                      </a:cubicBezTo>
                      <a:cubicBezTo>
                        <a:pt x="1802" y="928"/>
                        <a:pt x="1779" y="961"/>
                        <a:pt x="1659" y="961"/>
                      </a:cubicBezTo>
                      <a:cubicBezTo>
                        <a:pt x="1539" y="961"/>
                        <a:pt x="1186" y="920"/>
                        <a:pt x="1120" y="912"/>
                      </a:cubicBezTo>
                      <a:cubicBezTo>
                        <a:pt x="1054" y="904"/>
                        <a:pt x="1184" y="920"/>
                        <a:pt x="1264" y="912"/>
                      </a:cubicBezTo>
                      <a:cubicBezTo>
                        <a:pt x="1344" y="904"/>
                        <a:pt x="1520" y="904"/>
                        <a:pt x="1600" y="864"/>
                      </a:cubicBezTo>
                      <a:cubicBezTo>
                        <a:pt x="1680" y="824"/>
                        <a:pt x="1736" y="696"/>
                        <a:pt x="1744" y="672"/>
                      </a:cubicBezTo>
                      <a:cubicBezTo>
                        <a:pt x="1752" y="648"/>
                        <a:pt x="1696" y="712"/>
                        <a:pt x="1648" y="720"/>
                      </a:cubicBezTo>
                      <a:cubicBezTo>
                        <a:pt x="1600" y="728"/>
                        <a:pt x="1552" y="744"/>
                        <a:pt x="1456" y="720"/>
                      </a:cubicBezTo>
                      <a:cubicBezTo>
                        <a:pt x="1360" y="696"/>
                        <a:pt x="1168" y="632"/>
                        <a:pt x="1072" y="576"/>
                      </a:cubicBezTo>
                      <a:cubicBezTo>
                        <a:pt x="976" y="520"/>
                        <a:pt x="952" y="448"/>
                        <a:pt x="880" y="384"/>
                      </a:cubicBezTo>
                      <a:cubicBezTo>
                        <a:pt x="808" y="320"/>
                        <a:pt x="752" y="256"/>
                        <a:pt x="640" y="192"/>
                      </a:cubicBezTo>
                      <a:cubicBezTo>
                        <a:pt x="528" y="128"/>
                        <a:pt x="272" y="0"/>
                        <a:pt x="208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8" name="Freeform 2450">
                  <a:extLst>
                    <a:ext uri="{FF2B5EF4-FFF2-40B4-BE49-F238E27FC236}">
                      <a16:creationId xmlns:a16="http://schemas.microsoft.com/office/drawing/2014/main" id="{4D2AFA50-84ED-3D2B-2F8D-50ED56264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3" y="2059"/>
                  <a:ext cx="128" cy="83"/>
                </a:xfrm>
                <a:custGeom>
                  <a:avLst/>
                  <a:gdLst>
                    <a:gd name="T0" fmla="*/ 0 w 596"/>
                    <a:gd name="T1" fmla="*/ 0 h 328"/>
                    <a:gd name="T2" fmla="*/ 0 w 596"/>
                    <a:gd name="T3" fmla="*/ 0 h 328"/>
                    <a:gd name="T4" fmla="*/ 0 w 596"/>
                    <a:gd name="T5" fmla="*/ 0 h 328"/>
                    <a:gd name="T6" fmla="*/ 0 w 596"/>
                    <a:gd name="T7" fmla="*/ 0 h 328"/>
                    <a:gd name="T8" fmla="*/ 0 w 596"/>
                    <a:gd name="T9" fmla="*/ 0 h 328"/>
                    <a:gd name="T10" fmla="*/ 0 w 596"/>
                    <a:gd name="T11" fmla="*/ 0 h 328"/>
                    <a:gd name="T12" fmla="*/ 0 w 596"/>
                    <a:gd name="T13" fmla="*/ 0 h 328"/>
                    <a:gd name="T14" fmla="*/ 0 w 596"/>
                    <a:gd name="T15" fmla="*/ 0 h 328"/>
                    <a:gd name="T16" fmla="*/ 0 w 596"/>
                    <a:gd name="T17" fmla="*/ 0 h 328"/>
                    <a:gd name="T18" fmla="*/ 0 w 596"/>
                    <a:gd name="T19" fmla="*/ 0 h 3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96" h="328">
                      <a:moveTo>
                        <a:pt x="585" y="115"/>
                      </a:moveTo>
                      <a:cubicBezTo>
                        <a:pt x="596" y="77"/>
                        <a:pt x="415" y="92"/>
                        <a:pt x="334" y="74"/>
                      </a:cubicBezTo>
                      <a:cubicBezTo>
                        <a:pt x="253" y="56"/>
                        <a:pt x="129" y="0"/>
                        <a:pt x="99" y="9"/>
                      </a:cubicBezTo>
                      <a:cubicBezTo>
                        <a:pt x="69" y="18"/>
                        <a:pt x="151" y="107"/>
                        <a:pt x="152" y="127"/>
                      </a:cubicBezTo>
                      <a:cubicBezTo>
                        <a:pt x="153" y="147"/>
                        <a:pt x="112" y="119"/>
                        <a:pt x="104" y="127"/>
                      </a:cubicBezTo>
                      <a:cubicBezTo>
                        <a:pt x="96" y="135"/>
                        <a:pt x="120" y="159"/>
                        <a:pt x="104" y="175"/>
                      </a:cubicBezTo>
                      <a:cubicBezTo>
                        <a:pt x="88" y="191"/>
                        <a:pt x="0" y="207"/>
                        <a:pt x="8" y="223"/>
                      </a:cubicBezTo>
                      <a:cubicBezTo>
                        <a:pt x="16" y="239"/>
                        <a:pt x="109" y="258"/>
                        <a:pt x="152" y="271"/>
                      </a:cubicBezTo>
                      <a:cubicBezTo>
                        <a:pt x="195" y="284"/>
                        <a:pt x="197" y="328"/>
                        <a:pt x="269" y="302"/>
                      </a:cubicBezTo>
                      <a:cubicBezTo>
                        <a:pt x="341" y="276"/>
                        <a:pt x="574" y="153"/>
                        <a:pt x="585" y="115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59" name="Freeform 2451">
                  <a:extLst>
                    <a:ext uri="{FF2B5EF4-FFF2-40B4-BE49-F238E27FC236}">
                      <a16:creationId xmlns:a16="http://schemas.microsoft.com/office/drawing/2014/main" id="{90D5A823-168D-BB05-4B19-9682C8742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7" y="2163"/>
                  <a:ext cx="178" cy="83"/>
                </a:xfrm>
                <a:custGeom>
                  <a:avLst/>
                  <a:gdLst>
                    <a:gd name="T0" fmla="*/ 0 w 832"/>
                    <a:gd name="T1" fmla="*/ 0 h 328"/>
                    <a:gd name="T2" fmla="*/ 0 w 832"/>
                    <a:gd name="T3" fmla="*/ 0 h 328"/>
                    <a:gd name="T4" fmla="*/ 0 w 832"/>
                    <a:gd name="T5" fmla="*/ 0 h 328"/>
                    <a:gd name="T6" fmla="*/ 0 w 832"/>
                    <a:gd name="T7" fmla="*/ 0 h 328"/>
                    <a:gd name="T8" fmla="*/ 0 w 832"/>
                    <a:gd name="T9" fmla="*/ 0 h 328"/>
                    <a:gd name="T10" fmla="*/ 0 w 832"/>
                    <a:gd name="T11" fmla="*/ 0 h 328"/>
                    <a:gd name="T12" fmla="*/ 0 w 832"/>
                    <a:gd name="T13" fmla="*/ 0 h 328"/>
                    <a:gd name="T14" fmla="*/ 0 w 832"/>
                    <a:gd name="T15" fmla="*/ 0 h 328"/>
                    <a:gd name="T16" fmla="*/ 0 w 832"/>
                    <a:gd name="T17" fmla="*/ 0 h 328"/>
                    <a:gd name="T18" fmla="*/ 0 w 832"/>
                    <a:gd name="T19" fmla="*/ 0 h 328"/>
                    <a:gd name="T20" fmla="*/ 0 w 832"/>
                    <a:gd name="T21" fmla="*/ 0 h 328"/>
                    <a:gd name="T22" fmla="*/ 0 w 832"/>
                    <a:gd name="T23" fmla="*/ 0 h 328"/>
                    <a:gd name="T24" fmla="*/ 0 w 832"/>
                    <a:gd name="T25" fmla="*/ 0 h 328"/>
                    <a:gd name="T26" fmla="*/ 0 w 832"/>
                    <a:gd name="T27" fmla="*/ 0 h 328"/>
                    <a:gd name="T28" fmla="*/ 0 w 832"/>
                    <a:gd name="T29" fmla="*/ 0 h 32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32" h="328">
                      <a:moveTo>
                        <a:pt x="824" y="288"/>
                      </a:moveTo>
                      <a:cubicBezTo>
                        <a:pt x="832" y="248"/>
                        <a:pt x="616" y="96"/>
                        <a:pt x="536" y="48"/>
                      </a:cubicBezTo>
                      <a:cubicBezTo>
                        <a:pt x="456" y="0"/>
                        <a:pt x="368" y="0"/>
                        <a:pt x="344" y="0"/>
                      </a:cubicBezTo>
                      <a:cubicBezTo>
                        <a:pt x="320" y="0"/>
                        <a:pt x="360" y="24"/>
                        <a:pt x="392" y="48"/>
                      </a:cubicBezTo>
                      <a:cubicBezTo>
                        <a:pt x="424" y="72"/>
                        <a:pt x="536" y="128"/>
                        <a:pt x="536" y="144"/>
                      </a:cubicBezTo>
                      <a:cubicBezTo>
                        <a:pt x="536" y="160"/>
                        <a:pt x="408" y="144"/>
                        <a:pt x="392" y="144"/>
                      </a:cubicBezTo>
                      <a:cubicBezTo>
                        <a:pt x="376" y="144"/>
                        <a:pt x="464" y="152"/>
                        <a:pt x="440" y="144"/>
                      </a:cubicBezTo>
                      <a:cubicBezTo>
                        <a:pt x="416" y="136"/>
                        <a:pt x="264" y="96"/>
                        <a:pt x="248" y="96"/>
                      </a:cubicBezTo>
                      <a:cubicBezTo>
                        <a:pt x="232" y="96"/>
                        <a:pt x="360" y="136"/>
                        <a:pt x="344" y="144"/>
                      </a:cubicBezTo>
                      <a:cubicBezTo>
                        <a:pt x="328" y="152"/>
                        <a:pt x="208" y="152"/>
                        <a:pt x="152" y="144"/>
                      </a:cubicBezTo>
                      <a:cubicBezTo>
                        <a:pt x="96" y="136"/>
                        <a:pt x="16" y="96"/>
                        <a:pt x="8" y="96"/>
                      </a:cubicBezTo>
                      <a:cubicBezTo>
                        <a:pt x="0" y="96"/>
                        <a:pt x="56" y="128"/>
                        <a:pt x="104" y="144"/>
                      </a:cubicBezTo>
                      <a:cubicBezTo>
                        <a:pt x="152" y="160"/>
                        <a:pt x="232" y="168"/>
                        <a:pt x="296" y="192"/>
                      </a:cubicBezTo>
                      <a:cubicBezTo>
                        <a:pt x="360" y="216"/>
                        <a:pt x="400" y="272"/>
                        <a:pt x="488" y="288"/>
                      </a:cubicBezTo>
                      <a:cubicBezTo>
                        <a:pt x="576" y="304"/>
                        <a:pt x="816" y="328"/>
                        <a:pt x="824" y="28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0" name="Freeform 2452">
                  <a:extLst>
                    <a:ext uri="{FF2B5EF4-FFF2-40B4-BE49-F238E27FC236}">
                      <a16:creationId xmlns:a16="http://schemas.microsoft.com/office/drawing/2014/main" id="{528293EE-73FC-FB9A-DB3C-44B34CCF7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8" y="1906"/>
                  <a:ext cx="102" cy="96"/>
                </a:xfrm>
                <a:custGeom>
                  <a:avLst/>
                  <a:gdLst>
                    <a:gd name="T0" fmla="*/ 0 w 477"/>
                    <a:gd name="T1" fmla="*/ 0 h 378"/>
                    <a:gd name="T2" fmla="*/ 0 w 477"/>
                    <a:gd name="T3" fmla="*/ 0 h 378"/>
                    <a:gd name="T4" fmla="*/ 0 w 477"/>
                    <a:gd name="T5" fmla="*/ 0 h 378"/>
                    <a:gd name="T6" fmla="*/ 0 w 477"/>
                    <a:gd name="T7" fmla="*/ 0 h 378"/>
                    <a:gd name="T8" fmla="*/ 0 w 477"/>
                    <a:gd name="T9" fmla="*/ 0 h 378"/>
                    <a:gd name="T10" fmla="*/ 0 w 477"/>
                    <a:gd name="T11" fmla="*/ 0 h 378"/>
                    <a:gd name="T12" fmla="*/ 0 w 477"/>
                    <a:gd name="T13" fmla="*/ 0 h 378"/>
                    <a:gd name="T14" fmla="*/ 0 w 477"/>
                    <a:gd name="T15" fmla="*/ 0 h 378"/>
                    <a:gd name="T16" fmla="*/ 0 w 477"/>
                    <a:gd name="T17" fmla="*/ 0 h 378"/>
                    <a:gd name="T18" fmla="*/ 0 w 477"/>
                    <a:gd name="T19" fmla="*/ 0 h 37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7" h="378">
                      <a:moveTo>
                        <a:pt x="470" y="37"/>
                      </a:moveTo>
                      <a:cubicBezTo>
                        <a:pt x="463" y="0"/>
                        <a:pt x="320" y="91"/>
                        <a:pt x="251" y="102"/>
                      </a:cubicBezTo>
                      <a:cubicBezTo>
                        <a:pt x="182" y="113"/>
                        <a:pt x="96" y="97"/>
                        <a:pt x="56" y="102"/>
                      </a:cubicBezTo>
                      <a:cubicBezTo>
                        <a:pt x="16" y="107"/>
                        <a:pt x="0" y="120"/>
                        <a:pt x="8" y="133"/>
                      </a:cubicBezTo>
                      <a:cubicBezTo>
                        <a:pt x="16" y="146"/>
                        <a:pt x="104" y="157"/>
                        <a:pt x="104" y="181"/>
                      </a:cubicBezTo>
                      <a:cubicBezTo>
                        <a:pt x="104" y="205"/>
                        <a:pt x="0" y="261"/>
                        <a:pt x="8" y="277"/>
                      </a:cubicBezTo>
                      <a:cubicBezTo>
                        <a:pt x="16" y="293"/>
                        <a:pt x="139" y="264"/>
                        <a:pt x="152" y="277"/>
                      </a:cubicBezTo>
                      <a:cubicBezTo>
                        <a:pt x="165" y="290"/>
                        <a:pt x="65" y="346"/>
                        <a:pt x="89" y="354"/>
                      </a:cubicBezTo>
                      <a:cubicBezTo>
                        <a:pt x="113" y="362"/>
                        <a:pt x="232" y="378"/>
                        <a:pt x="296" y="325"/>
                      </a:cubicBezTo>
                      <a:cubicBezTo>
                        <a:pt x="360" y="272"/>
                        <a:pt x="477" y="74"/>
                        <a:pt x="470" y="3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1" name="Freeform 2453">
                  <a:extLst>
                    <a:ext uri="{FF2B5EF4-FFF2-40B4-BE49-F238E27FC236}">
                      <a16:creationId xmlns:a16="http://schemas.microsoft.com/office/drawing/2014/main" id="{12D1F175-AB5D-D276-96B9-A42A331EE7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1" y="1823"/>
                  <a:ext cx="132" cy="95"/>
                </a:xfrm>
                <a:custGeom>
                  <a:avLst/>
                  <a:gdLst>
                    <a:gd name="T0" fmla="*/ 0 w 616"/>
                    <a:gd name="T1" fmla="*/ 0 h 376"/>
                    <a:gd name="T2" fmla="*/ 0 w 616"/>
                    <a:gd name="T3" fmla="*/ 0 h 376"/>
                    <a:gd name="T4" fmla="*/ 0 w 616"/>
                    <a:gd name="T5" fmla="*/ 0 h 376"/>
                    <a:gd name="T6" fmla="*/ 0 w 616"/>
                    <a:gd name="T7" fmla="*/ 0 h 376"/>
                    <a:gd name="T8" fmla="*/ 0 w 616"/>
                    <a:gd name="T9" fmla="*/ 0 h 376"/>
                    <a:gd name="T10" fmla="*/ 0 w 616"/>
                    <a:gd name="T11" fmla="*/ 0 h 376"/>
                    <a:gd name="T12" fmla="*/ 0 w 616"/>
                    <a:gd name="T13" fmla="*/ 0 h 376"/>
                    <a:gd name="T14" fmla="*/ 0 w 616"/>
                    <a:gd name="T15" fmla="*/ 0 h 376"/>
                    <a:gd name="T16" fmla="*/ 0 w 616"/>
                    <a:gd name="T17" fmla="*/ 0 h 376"/>
                    <a:gd name="T18" fmla="*/ 0 w 616"/>
                    <a:gd name="T19" fmla="*/ 0 h 376"/>
                    <a:gd name="T20" fmla="*/ 0 w 616"/>
                    <a:gd name="T21" fmla="*/ 0 h 376"/>
                    <a:gd name="T22" fmla="*/ 0 w 616"/>
                    <a:gd name="T23" fmla="*/ 0 h 376"/>
                    <a:gd name="T24" fmla="*/ 0 w 616"/>
                    <a:gd name="T25" fmla="*/ 0 h 376"/>
                    <a:gd name="T26" fmla="*/ 0 w 616"/>
                    <a:gd name="T27" fmla="*/ 0 h 376"/>
                    <a:gd name="T28" fmla="*/ 0 w 616"/>
                    <a:gd name="T29" fmla="*/ 0 h 37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616" h="376">
                      <a:moveTo>
                        <a:pt x="584" y="48"/>
                      </a:moveTo>
                      <a:cubicBezTo>
                        <a:pt x="552" y="40"/>
                        <a:pt x="432" y="104"/>
                        <a:pt x="344" y="96"/>
                      </a:cubicBezTo>
                      <a:cubicBezTo>
                        <a:pt x="256" y="88"/>
                        <a:pt x="88" y="0"/>
                        <a:pt x="56" y="0"/>
                      </a:cubicBezTo>
                      <a:cubicBezTo>
                        <a:pt x="24" y="0"/>
                        <a:pt x="160" y="72"/>
                        <a:pt x="152" y="96"/>
                      </a:cubicBezTo>
                      <a:cubicBezTo>
                        <a:pt x="144" y="120"/>
                        <a:pt x="0" y="120"/>
                        <a:pt x="8" y="144"/>
                      </a:cubicBezTo>
                      <a:cubicBezTo>
                        <a:pt x="16" y="168"/>
                        <a:pt x="160" y="224"/>
                        <a:pt x="200" y="240"/>
                      </a:cubicBezTo>
                      <a:cubicBezTo>
                        <a:pt x="240" y="256"/>
                        <a:pt x="264" y="240"/>
                        <a:pt x="248" y="240"/>
                      </a:cubicBezTo>
                      <a:cubicBezTo>
                        <a:pt x="232" y="240"/>
                        <a:pt x="120" y="232"/>
                        <a:pt x="104" y="240"/>
                      </a:cubicBezTo>
                      <a:cubicBezTo>
                        <a:pt x="88" y="248"/>
                        <a:pt x="168" y="272"/>
                        <a:pt x="152" y="288"/>
                      </a:cubicBezTo>
                      <a:cubicBezTo>
                        <a:pt x="136" y="304"/>
                        <a:pt x="10" y="323"/>
                        <a:pt x="8" y="336"/>
                      </a:cubicBezTo>
                      <a:cubicBezTo>
                        <a:pt x="6" y="349"/>
                        <a:pt x="89" y="376"/>
                        <a:pt x="137" y="368"/>
                      </a:cubicBezTo>
                      <a:cubicBezTo>
                        <a:pt x="185" y="360"/>
                        <a:pt x="254" y="317"/>
                        <a:pt x="296" y="288"/>
                      </a:cubicBezTo>
                      <a:cubicBezTo>
                        <a:pt x="338" y="259"/>
                        <a:pt x="352" y="216"/>
                        <a:pt x="392" y="192"/>
                      </a:cubicBezTo>
                      <a:cubicBezTo>
                        <a:pt x="432" y="168"/>
                        <a:pt x="504" y="168"/>
                        <a:pt x="536" y="144"/>
                      </a:cubicBezTo>
                      <a:cubicBezTo>
                        <a:pt x="568" y="120"/>
                        <a:pt x="616" y="56"/>
                        <a:pt x="584" y="4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46" name="Freeform 2454">
                  <a:extLst>
                    <a:ext uri="{FF2B5EF4-FFF2-40B4-BE49-F238E27FC236}">
                      <a16:creationId xmlns:a16="http://schemas.microsoft.com/office/drawing/2014/main" id="{6419126C-8407-096A-134D-DCDCCDC67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8" y="1594"/>
                  <a:ext cx="136" cy="91"/>
                </a:xfrm>
                <a:custGeom>
                  <a:avLst/>
                  <a:gdLst>
                    <a:gd name="T0" fmla="*/ 80 w 632"/>
                    <a:gd name="T1" fmla="*/ 104 h 360"/>
                    <a:gd name="T2" fmla="*/ 80 w 632"/>
                    <a:gd name="T3" fmla="*/ 56 h 360"/>
                    <a:gd name="T4" fmla="*/ 560 w 632"/>
                    <a:gd name="T5" fmla="*/ 8 h 360"/>
                    <a:gd name="T6" fmla="*/ 512 w 632"/>
                    <a:gd name="T7" fmla="*/ 104 h 360"/>
                    <a:gd name="T8" fmla="*/ 224 w 632"/>
                    <a:gd name="T9" fmla="*/ 344 h 360"/>
                    <a:gd name="T10" fmla="*/ 320 w 632"/>
                    <a:gd name="T11" fmla="*/ 200 h 360"/>
                    <a:gd name="T12" fmla="*/ 176 w 632"/>
                    <a:gd name="T13" fmla="*/ 200 h 360"/>
                    <a:gd name="T14" fmla="*/ 272 w 632"/>
                    <a:gd name="T15" fmla="*/ 104 h 360"/>
                    <a:gd name="T16" fmla="*/ 80 w 632"/>
                    <a:gd name="T17" fmla="*/ 104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" h="360">
                      <a:moveTo>
                        <a:pt x="80" y="104"/>
                      </a:moveTo>
                      <a:cubicBezTo>
                        <a:pt x="48" y="96"/>
                        <a:pt x="0" y="72"/>
                        <a:pt x="80" y="56"/>
                      </a:cubicBezTo>
                      <a:cubicBezTo>
                        <a:pt x="160" y="40"/>
                        <a:pt x="488" y="0"/>
                        <a:pt x="560" y="8"/>
                      </a:cubicBezTo>
                      <a:cubicBezTo>
                        <a:pt x="632" y="16"/>
                        <a:pt x="568" y="48"/>
                        <a:pt x="512" y="104"/>
                      </a:cubicBezTo>
                      <a:cubicBezTo>
                        <a:pt x="456" y="160"/>
                        <a:pt x="256" y="328"/>
                        <a:pt x="224" y="344"/>
                      </a:cubicBezTo>
                      <a:cubicBezTo>
                        <a:pt x="192" y="360"/>
                        <a:pt x="328" y="224"/>
                        <a:pt x="320" y="200"/>
                      </a:cubicBezTo>
                      <a:cubicBezTo>
                        <a:pt x="312" y="176"/>
                        <a:pt x="184" y="216"/>
                        <a:pt x="176" y="200"/>
                      </a:cubicBezTo>
                      <a:cubicBezTo>
                        <a:pt x="168" y="184"/>
                        <a:pt x="288" y="120"/>
                        <a:pt x="272" y="104"/>
                      </a:cubicBezTo>
                      <a:cubicBezTo>
                        <a:pt x="256" y="88"/>
                        <a:pt x="112" y="112"/>
                        <a:pt x="80" y="1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>
                        <a:gamma/>
                        <a:tint val="80000"/>
                        <a:invGamma/>
                      </a:schemeClr>
                    </a:gs>
                    <a:gs pos="100000">
                      <a:schemeClr val="tx1">
                        <a:alpha val="88000"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5963" name="Freeform 2455">
                  <a:extLst>
                    <a:ext uri="{FF2B5EF4-FFF2-40B4-BE49-F238E27FC236}">
                      <a16:creationId xmlns:a16="http://schemas.microsoft.com/office/drawing/2014/main" id="{830AE352-CB63-A014-925C-025084A093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701"/>
                  <a:ext cx="257" cy="478"/>
                </a:xfrm>
                <a:custGeom>
                  <a:avLst/>
                  <a:gdLst>
                    <a:gd name="T0" fmla="*/ 0 w 1198"/>
                    <a:gd name="T1" fmla="*/ 0 h 1888"/>
                    <a:gd name="T2" fmla="*/ 0 w 1198"/>
                    <a:gd name="T3" fmla="*/ 0 h 1888"/>
                    <a:gd name="T4" fmla="*/ 0 w 1198"/>
                    <a:gd name="T5" fmla="*/ 0 h 1888"/>
                    <a:gd name="T6" fmla="*/ 0 w 1198"/>
                    <a:gd name="T7" fmla="*/ 0 h 1888"/>
                    <a:gd name="T8" fmla="*/ 0 w 1198"/>
                    <a:gd name="T9" fmla="*/ 0 h 1888"/>
                    <a:gd name="T10" fmla="*/ 0 w 1198"/>
                    <a:gd name="T11" fmla="*/ 0 h 1888"/>
                    <a:gd name="T12" fmla="*/ 0 w 1198"/>
                    <a:gd name="T13" fmla="*/ 0 h 1888"/>
                    <a:gd name="T14" fmla="*/ 0 w 1198"/>
                    <a:gd name="T15" fmla="*/ 0 h 1888"/>
                    <a:gd name="T16" fmla="*/ 0 w 1198"/>
                    <a:gd name="T17" fmla="*/ 0 h 1888"/>
                    <a:gd name="T18" fmla="*/ 0 w 1198"/>
                    <a:gd name="T19" fmla="*/ 0 h 1888"/>
                    <a:gd name="T20" fmla="*/ 0 w 1198"/>
                    <a:gd name="T21" fmla="*/ 0 h 1888"/>
                    <a:gd name="T22" fmla="*/ 0 w 1198"/>
                    <a:gd name="T23" fmla="*/ 0 h 1888"/>
                    <a:gd name="T24" fmla="*/ 0 w 1198"/>
                    <a:gd name="T25" fmla="*/ 0 h 1888"/>
                    <a:gd name="T26" fmla="*/ 0 w 1198"/>
                    <a:gd name="T27" fmla="*/ 0 h 1888"/>
                    <a:gd name="T28" fmla="*/ 0 w 1198"/>
                    <a:gd name="T29" fmla="*/ 0 h 1888"/>
                    <a:gd name="T30" fmla="*/ 0 w 1198"/>
                    <a:gd name="T31" fmla="*/ 0 h 1888"/>
                    <a:gd name="T32" fmla="*/ 0 w 1198"/>
                    <a:gd name="T33" fmla="*/ 0 h 1888"/>
                    <a:gd name="T34" fmla="*/ 0 w 1198"/>
                    <a:gd name="T35" fmla="*/ 0 h 1888"/>
                    <a:gd name="T36" fmla="*/ 0 w 1198"/>
                    <a:gd name="T37" fmla="*/ 0 h 1888"/>
                    <a:gd name="T38" fmla="*/ 0 w 1198"/>
                    <a:gd name="T39" fmla="*/ 0 h 1888"/>
                    <a:gd name="T40" fmla="*/ 0 w 1198"/>
                    <a:gd name="T41" fmla="*/ 0 h 1888"/>
                    <a:gd name="T42" fmla="*/ 0 w 1198"/>
                    <a:gd name="T43" fmla="*/ 0 h 1888"/>
                    <a:gd name="T44" fmla="*/ 0 w 1198"/>
                    <a:gd name="T45" fmla="*/ 0 h 1888"/>
                    <a:gd name="T46" fmla="*/ 0 w 1198"/>
                    <a:gd name="T47" fmla="*/ 0 h 1888"/>
                    <a:gd name="T48" fmla="*/ 0 w 1198"/>
                    <a:gd name="T49" fmla="*/ 0 h 1888"/>
                    <a:gd name="T50" fmla="*/ 0 w 1198"/>
                    <a:gd name="T51" fmla="*/ 0 h 1888"/>
                    <a:gd name="T52" fmla="*/ 0 w 1198"/>
                    <a:gd name="T53" fmla="*/ 0 h 1888"/>
                    <a:gd name="T54" fmla="*/ 0 w 1198"/>
                    <a:gd name="T55" fmla="*/ 0 h 1888"/>
                    <a:gd name="T56" fmla="*/ 0 w 1198"/>
                    <a:gd name="T57" fmla="*/ 0 h 1888"/>
                    <a:gd name="T58" fmla="*/ 0 w 1198"/>
                    <a:gd name="T59" fmla="*/ 0 h 1888"/>
                    <a:gd name="T60" fmla="*/ 0 w 1198"/>
                    <a:gd name="T61" fmla="*/ 0 h 1888"/>
                    <a:gd name="T62" fmla="*/ 0 w 1198"/>
                    <a:gd name="T63" fmla="*/ 0 h 1888"/>
                    <a:gd name="T64" fmla="*/ 0 w 1198"/>
                    <a:gd name="T65" fmla="*/ 0 h 1888"/>
                    <a:gd name="T66" fmla="*/ 0 w 1198"/>
                    <a:gd name="T67" fmla="*/ 0 h 1888"/>
                    <a:gd name="T68" fmla="*/ 0 w 1198"/>
                    <a:gd name="T69" fmla="*/ 0 h 1888"/>
                    <a:gd name="T70" fmla="*/ 0 w 1198"/>
                    <a:gd name="T71" fmla="*/ 0 h 1888"/>
                    <a:gd name="T72" fmla="*/ 0 w 1198"/>
                    <a:gd name="T73" fmla="*/ 0 h 1888"/>
                    <a:gd name="T74" fmla="*/ 0 w 1198"/>
                    <a:gd name="T75" fmla="*/ 0 h 1888"/>
                    <a:gd name="T76" fmla="*/ 0 w 1198"/>
                    <a:gd name="T77" fmla="*/ 0 h 1888"/>
                    <a:gd name="T78" fmla="*/ 0 w 1198"/>
                    <a:gd name="T79" fmla="*/ 0 h 1888"/>
                    <a:gd name="T80" fmla="*/ 0 w 1198"/>
                    <a:gd name="T81" fmla="*/ 0 h 1888"/>
                    <a:gd name="T82" fmla="*/ 0 w 1198"/>
                    <a:gd name="T83" fmla="*/ 0 h 1888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198" h="1888">
                      <a:moveTo>
                        <a:pt x="0" y="994"/>
                      </a:moveTo>
                      <a:cubicBezTo>
                        <a:pt x="6" y="1021"/>
                        <a:pt x="27" y="1109"/>
                        <a:pt x="36" y="1148"/>
                      </a:cubicBezTo>
                      <a:cubicBezTo>
                        <a:pt x="45" y="1187"/>
                        <a:pt x="52" y="1173"/>
                        <a:pt x="57" y="1230"/>
                      </a:cubicBezTo>
                      <a:cubicBezTo>
                        <a:pt x="62" y="1287"/>
                        <a:pt x="47" y="1429"/>
                        <a:pt x="65" y="1489"/>
                      </a:cubicBezTo>
                      <a:cubicBezTo>
                        <a:pt x="83" y="1549"/>
                        <a:pt x="127" y="1567"/>
                        <a:pt x="168" y="1592"/>
                      </a:cubicBezTo>
                      <a:cubicBezTo>
                        <a:pt x="209" y="1617"/>
                        <a:pt x="256" y="1592"/>
                        <a:pt x="312" y="1640"/>
                      </a:cubicBezTo>
                      <a:cubicBezTo>
                        <a:pt x="368" y="1688"/>
                        <a:pt x="488" y="1872"/>
                        <a:pt x="504" y="1880"/>
                      </a:cubicBezTo>
                      <a:cubicBezTo>
                        <a:pt x="520" y="1888"/>
                        <a:pt x="448" y="1776"/>
                        <a:pt x="408" y="1688"/>
                      </a:cubicBezTo>
                      <a:cubicBezTo>
                        <a:pt x="368" y="1600"/>
                        <a:pt x="288" y="1448"/>
                        <a:pt x="264" y="1352"/>
                      </a:cubicBezTo>
                      <a:cubicBezTo>
                        <a:pt x="240" y="1256"/>
                        <a:pt x="256" y="1144"/>
                        <a:pt x="264" y="1112"/>
                      </a:cubicBezTo>
                      <a:cubicBezTo>
                        <a:pt x="272" y="1080"/>
                        <a:pt x="280" y="1120"/>
                        <a:pt x="312" y="1160"/>
                      </a:cubicBezTo>
                      <a:cubicBezTo>
                        <a:pt x="344" y="1200"/>
                        <a:pt x="416" y="1280"/>
                        <a:pt x="456" y="1352"/>
                      </a:cubicBezTo>
                      <a:cubicBezTo>
                        <a:pt x="496" y="1424"/>
                        <a:pt x="504" y="1520"/>
                        <a:pt x="552" y="1592"/>
                      </a:cubicBezTo>
                      <a:cubicBezTo>
                        <a:pt x="600" y="1664"/>
                        <a:pt x="672" y="1744"/>
                        <a:pt x="744" y="1784"/>
                      </a:cubicBezTo>
                      <a:cubicBezTo>
                        <a:pt x="816" y="1824"/>
                        <a:pt x="968" y="1840"/>
                        <a:pt x="984" y="1832"/>
                      </a:cubicBezTo>
                      <a:cubicBezTo>
                        <a:pt x="1000" y="1824"/>
                        <a:pt x="880" y="1792"/>
                        <a:pt x="840" y="1736"/>
                      </a:cubicBezTo>
                      <a:cubicBezTo>
                        <a:pt x="800" y="1680"/>
                        <a:pt x="760" y="1584"/>
                        <a:pt x="744" y="1496"/>
                      </a:cubicBezTo>
                      <a:cubicBezTo>
                        <a:pt x="728" y="1408"/>
                        <a:pt x="768" y="1296"/>
                        <a:pt x="744" y="1208"/>
                      </a:cubicBezTo>
                      <a:cubicBezTo>
                        <a:pt x="720" y="1120"/>
                        <a:pt x="664" y="1048"/>
                        <a:pt x="600" y="968"/>
                      </a:cubicBezTo>
                      <a:cubicBezTo>
                        <a:pt x="536" y="888"/>
                        <a:pt x="384" y="768"/>
                        <a:pt x="360" y="728"/>
                      </a:cubicBezTo>
                      <a:cubicBezTo>
                        <a:pt x="336" y="688"/>
                        <a:pt x="416" y="712"/>
                        <a:pt x="456" y="728"/>
                      </a:cubicBezTo>
                      <a:cubicBezTo>
                        <a:pt x="496" y="744"/>
                        <a:pt x="552" y="776"/>
                        <a:pt x="600" y="824"/>
                      </a:cubicBezTo>
                      <a:cubicBezTo>
                        <a:pt x="648" y="872"/>
                        <a:pt x="696" y="960"/>
                        <a:pt x="744" y="1016"/>
                      </a:cubicBezTo>
                      <a:cubicBezTo>
                        <a:pt x="792" y="1072"/>
                        <a:pt x="840" y="1136"/>
                        <a:pt x="888" y="1160"/>
                      </a:cubicBezTo>
                      <a:cubicBezTo>
                        <a:pt x="936" y="1184"/>
                        <a:pt x="1024" y="1176"/>
                        <a:pt x="1032" y="1160"/>
                      </a:cubicBezTo>
                      <a:cubicBezTo>
                        <a:pt x="1040" y="1144"/>
                        <a:pt x="960" y="1112"/>
                        <a:pt x="936" y="1064"/>
                      </a:cubicBezTo>
                      <a:cubicBezTo>
                        <a:pt x="912" y="1016"/>
                        <a:pt x="920" y="936"/>
                        <a:pt x="888" y="872"/>
                      </a:cubicBezTo>
                      <a:cubicBezTo>
                        <a:pt x="856" y="808"/>
                        <a:pt x="787" y="737"/>
                        <a:pt x="744" y="680"/>
                      </a:cubicBezTo>
                      <a:cubicBezTo>
                        <a:pt x="701" y="623"/>
                        <a:pt x="672" y="586"/>
                        <a:pt x="629" y="532"/>
                      </a:cubicBezTo>
                      <a:cubicBezTo>
                        <a:pt x="586" y="478"/>
                        <a:pt x="464" y="353"/>
                        <a:pt x="483" y="354"/>
                      </a:cubicBezTo>
                      <a:cubicBezTo>
                        <a:pt x="502" y="355"/>
                        <a:pt x="667" y="481"/>
                        <a:pt x="744" y="536"/>
                      </a:cubicBezTo>
                      <a:cubicBezTo>
                        <a:pt x="821" y="591"/>
                        <a:pt x="873" y="662"/>
                        <a:pt x="945" y="686"/>
                      </a:cubicBezTo>
                      <a:cubicBezTo>
                        <a:pt x="1017" y="710"/>
                        <a:pt x="1154" y="689"/>
                        <a:pt x="1176" y="680"/>
                      </a:cubicBezTo>
                      <a:cubicBezTo>
                        <a:pt x="1198" y="671"/>
                        <a:pt x="1128" y="664"/>
                        <a:pt x="1080" y="632"/>
                      </a:cubicBezTo>
                      <a:cubicBezTo>
                        <a:pt x="1032" y="600"/>
                        <a:pt x="944" y="536"/>
                        <a:pt x="888" y="488"/>
                      </a:cubicBezTo>
                      <a:cubicBezTo>
                        <a:pt x="832" y="440"/>
                        <a:pt x="824" y="416"/>
                        <a:pt x="744" y="344"/>
                      </a:cubicBezTo>
                      <a:cubicBezTo>
                        <a:pt x="664" y="272"/>
                        <a:pt x="496" y="110"/>
                        <a:pt x="408" y="56"/>
                      </a:cubicBezTo>
                      <a:cubicBezTo>
                        <a:pt x="320" y="2"/>
                        <a:pt x="238" y="0"/>
                        <a:pt x="215" y="20"/>
                      </a:cubicBezTo>
                      <a:cubicBezTo>
                        <a:pt x="192" y="40"/>
                        <a:pt x="255" y="89"/>
                        <a:pt x="271" y="175"/>
                      </a:cubicBezTo>
                      <a:cubicBezTo>
                        <a:pt x="287" y="261"/>
                        <a:pt x="323" y="436"/>
                        <a:pt x="312" y="536"/>
                      </a:cubicBezTo>
                      <a:cubicBezTo>
                        <a:pt x="301" y="636"/>
                        <a:pt x="252" y="697"/>
                        <a:pt x="203" y="775"/>
                      </a:cubicBezTo>
                      <a:cubicBezTo>
                        <a:pt x="154" y="853"/>
                        <a:pt x="55" y="955"/>
                        <a:pt x="16" y="1003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4" name="Freeform 2456">
                  <a:extLst>
                    <a:ext uri="{FF2B5EF4-FFF2-40B4-BE49-F238E27FC236}">
                      <a16:creationId xmlns:a16="http://schemas.microsoft.com/office/drawing/2014/main" id="{BA9FA58A-7968-7891-8041-3107041396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7" y="1664"/>
                  <a:ext cx="78" cy="165"/>
                </a:xfrm>
                <a:custGeom>
                  <a:avLst/>
                  <a:gdLst>
                    <a:gd name="T0" fmla="*/ 0 w 363"/>
                    <a:gd name="T1" fmla="*/ 0 h 648"/>
                    <a:gd name="T2" fmla="*/ 0 w 363"/>
                    <a:gd name="T3" fmla="*/ 0 h 648"/>
                    <a:gd name="T4" fmla="*/ 0 w 363"/>
                    <a:gd name="T5" fmla="*/ 0 h 648"/>
                    <a:gd name="T6" fmla="*/ 0 w 363"/>
                    <a:gd name="T7" fmla="*/ 0 h 648"/>
                    <a:gd name="T8" fmla="*/ 0 w 363"/>
                    <a:gd name="T9" fmla="*/ 0 h 648"/>
                    <a:gd name="T10" fmla="*/ 0 w 363"/>
                    <a:gd name="T11" fmla="*/ 0 h 648"/>
                    <a:gd name="T12" fmla="*/ 0 w 363"/>
                    <a:gd name="T13" fmla="*/ 0 h 648"/>
                    <a:gd name="T14" fmla="*/ 0 w 363"/>
                    <a:gd name="T15" fmla="*/ 0 h 648"/>
                    <a:gd name="T16" fmla="*/ 0 w 363"/>
                    <a:gd name="T17" fmla="*/ 0 h 648"/>
                    <a:gd name="T18" fmla="*/ 0 w 363"/>
                    <a:gd name="T19" fmla="*/ 0 h 648"/>
                    <a:gd name="T20" fmla="*/ 0 w 363"/>
                    <a:gd name="T21" fmla="*/ 0 h 648"/>
                    <a:gd name="T22" fmla="*/ 0 w 363"/>
                    <a:gd name="T23" fmla="*/ 0 h 648"/>
                    <a:gd name="T24" fmla="*/ 0 w 363"/>
                    <a:gd name="T25" fmla="*/ 0 h 64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63" h="648">
                      <a:moveTo>
                        <a:pt x="171" y="0"/>
                      </a:moveTo>
                      <a:cubicBezTo>
                        <a:pt x="227" y="16"/>
                        <a:pt x="283" y="32"/>
                        <a:pt x="315" y="48"/>
                      </a:cubicBezTo>
                      <a:cubicBezTo>
                        <a:pt x="347" y="64"/>
                        <a:pt x="363" y="56"/>
                        <a:pt x="363" y="96"/>
                      </a:cubicBezTo>
                      <a:cubicBezTo>
                        <a:pt x="363" y="136"/>
                        <a:pt x="323" y="224"/>
                        <a:pt x="315" y="288"/>
                      </a:cubicBezTo>
                      <a:cubicBezTo>
                        <a:pt x="307" y="352"/>
                        <a:pt x="307" y="424"/>
                        <a:pt x="315" y="480"/>
                      </a:cubicBezTo>
                      <a:cubicBezTo>
                        <a:pt x="323" y="536"/>
                        <a:pt x="363" y="600"/>
                        <a:pt x="363" y="624"/>
                      </a:cubicBezTo>
                      <a:cubicBezTo>
                        <a:pt x="363" y="648"/>
                        <a:pt x="347" y="640"/>
                        <a:pt x="315" y="624"/>
                      </a:cubicBezTo>
                      <a:cubicBezTo>
                        <a:pt x="283" y="608"/>
                        <a:pt x="203" y="568"/>
                        <a:pt x="171" y="528"/>
                      </a:cubicBezTo>
                      <a:cubicBezTo>
                        <a:pt x="139" y="488"/>
                        <a:pt x="131" y="440"/>
                        <a:pt x="123" y="384"/>
                      </a:cubicBezTo>
                      <a:cubicBezTo>
                        <a:pt x="115" y="328"/>
                        <a:pt x="135" y="242"/>
                        <a:pt x="123" y="192"/>
                      </a:cubicBezTo>
                      <a:cubicBezTo>
                        <a:pt x="111" y="142"/>
                        <a:pt x="70" y="109"/>
                        <a:pt x="53" y="84"/>
                      </a:cubicBezTo>
                      <a:cubicBezTo>
                        <a:pt x="36" y="59"/>
                        <a:pt x="0" y="56"/>
                        <a:pt x="20" y="43"/>
                      </a:cubicBezTo>
                      <a:cubicBezTo>
                        <a:pt x="40" y="30"/>
                        <a:pt x="142" y="11"/>
                        <a:pt x="174" y="3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5" name="Freeform 2457">
                  <a:extLst>
                    <a:ext uri="{FF2B5EF4-FFF2-40B4-BE49-F238E27FC236}">
                      <a16:creationId xmlns:a16="http://schemas.microsoft.com/office/drawing/2014/main" id="{DBC9032B-388E-B2CA-A2B2-B9ABABF7D2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4" y="1689"/>
                  <a:ext cx="0" cy="61"/>
                </a:xfrm>
                <a:custGeom>
                  <a:avLst/>
                  <a:gdLst>
                    <a:gd name="T0" fmla="*/ 0 w 1"/>
                    <a:gd name="T1" fmla="*/ 0 h 240"/>
                    <a:gd name="T2" fmla="*/ 0 w 1"/>
                    <a:gd name="T3" fmla="*/ 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0">
                      <a:moveTo>
                        <a:pt x="0" y="0"/>
                      </a:moveTo>
                      <a:cubicBezTo>
                        <a:pt x="0" y="0"/>
                        <a:pt x="0" y="120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6" name="Freeform 2458">
                  <a:extLst>
                    <a:ext uri="{FF2B5EF4-FFF2-40B4-BE49-F238E27FC236}">
                      <a16:creationId xmlns:a16="http://schemas.microsoft.com/office/drawing/2014/main" id="{7F883AB4-6CFF-4D68-C680-9BAD7851EF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2" y="1689"/>
                  <a:ext cx="22" cy="109"/>
                </a:xfrm>
                <a:custGeom>
                  <a:avLst/>
                  <a:gdLst>
                    <a:gd name="T0" fmla="*/ 0 w 104"/>
                    <a:gd name="T1" fmla="*/ 0 h 432"/>
                    <a:gd name="T2" fmla="*/ 0 w 104"/>
                    <a:gd name="T3" fmla="*/ 0 h 432"/>
                    <a:gd name="T4" fmla="*/ 0 w 104"/>
                    <a:gd name="T5" fmla="*/ 0 h 432"/>
                    <a:gd name="T6" fmla="*/ 0 w 104"/>
                    <a:gd name="T7" fmla="*/ 0 h 43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4" h="432">
                      <a:moveTo>
                        <a:pt x="8" y="0"/>
                      </a:moveTo>
                      <a:cubicBezTo>
                        <a:pt x="32" y="44"/>
                        <a:pt x="56" y="88"/>
                        <a:pt x="56" y="144"/>
                      </a:cubicBezTo>
                      <a:cubicBezTo>
                        <a:pt x="56" y="200"/>
                        <a:pt x="0" y="288"/>
                        <a:pt x="8" y="336"/>
                      </a:cubicBezTo>
                      <a:cubicBezTo>
                        <a:pt x="16" y="384"/>
                        <a:pt x="60" y="408"/>
                        <a:pt x="104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7" name="Freeform 2459">
                  <a:extLst>
                    <a:ext uri="{FF2B5EF4-FFF2-40B4-BE49-F238E27FC236}">
                      <a16:creationId xmlns:a16="http://schemas.microsoft.com/office/drawing/2014/main" id="{D24A5478-04D7-B49A-9D60-FC069CA9C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3" y="1701"/>
                  <a:ext cx="12" cy="85"/>
                </a:xfrm>
                <a:custGeom>
                  <a:avLst/>
                  <a:gdLst>
                    <a:gd name="T0" fmla="*/ 0 w 56"/>
                    <a:gd name="T1" fmla="*/ 0 h 336"/>
                    <a:gd name="T2" fmla="*/ 0 w 56"/>
                    <a:gd name="T3" fmla="*/ 0 h 336"/>
                    <a:gd name="T4" fmla="*/ 0 w 56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336">
                      <a:moveTo>
                        <a:pt x="48" y="0"/>
                      </a:moveTo>
                      <a:cubicBezTo>
                        <a:pt x="52" y="44"/>
                        <a:pt x="56" y="88"/>
                        <a:pt x="48" y="144"/>
                      </a:cubicBezTo>
                      <a:cubicBezTo>
                        <a:pt x="40" y="200"/>
                        <a:pt x="20" y="268"/>
                        <a:pt x="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8" name="Freeform 2460">
                  <a:extLst>
                    <a:ext uri="{FF2B5EF4-FFF2-40B4-BE49-F238E27FC236}">
                      <a16:creationId xmlns:a16="http://schemas.microsoft.com/office/drawing/2014/main" id="{3011CE21-869F-2084-3EC4-C6B7BCD52C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7" y="1711"/>
                  <a:ext cx="62" cy="39"/>
                </a:xfrm>
                <a:custGeom>
                  <a:avLst/>
                  <a:gdLst>
                    <a:gd name="T0" fmla="*/ 0 w 288"/>
                    <a:gd name="T1" fmla="*/ 0 h 152"/>
                    <a:gd name="T2" fmla="*/ 0 w 288"/>
                    <a:gd name="T3" fmla="*/ 0 h 152"/>
                    <a:gd name="T4" fmla="*/ 0 w 288"/>
                    <a:gd name="T5" fmla="*/ 0 h 152"/>
                    <a:gd name="T6" fmla="*/ 0 w 288"/>
                    <a:gd name="T7" fmla="*/ 0 h 152"/>
                    <a:gd name="T8" fmla="*/ 0 w 288"/>
                    <a:gd name="T9" fmla="*/ 0 h 152"/>
                    <a:gd name="T10" fmla="*/ 0 w 288"/>
                    <a:gd name="T11" fmla="*/ 0 h 152"/>
                    <a:gd name="T12" fmla="*/ 0 w 288"/>
                    <a:gd name="T13" fmla="*/ 0 h 152"/>
                    <a:gd name="T14" fmla="*/ 0 w 288"/>
                    <a:gd name="T15" fmla="*/ 0 h 1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88" h="152">
                      <a:moveTo>
                        <a:pt x="288" y="8"/>
                      </a:moveTo>
                      <a:cubicBezTo>
                        <a:pt x="276" y="8"/>
                        <a:pt x="264" y="8"/>
                        <a:pt x="240" y="8"/>
                      </a:cubicBezTo>
                      <a:cubicBezTo>
                        <a:pt x="216" y="8"/>
                        <a:pt x="184" y="8"/>
                        <a:pt x="144" y="8"/>
                      </a:cubicBezTo>
                      <a:cubicBezTo>
                        <a:pt x="104" y="8"/>
                        <a:pt x="0" y="0"/>
                        <a:pt x="0" y="8"/>
                      </a:cubicBezTo>
                      <a:cubicBezTo>
                        <a:pt x="0" y="16"/>
                        <a:pt x="128" y="40"/>
                        <a:pt x="144" y="56"/>
                      </a:cubicBezTo>
                      <a:cubicBezTo>
                        <a:pt x="160" y="72"/>
                        <a:pt x="88" y="88"/>
                        <a:pt x="96" y="104"/>
                      </a:cubicBezTo>
                      <a:cubicBezTo>
                        <a:pt x="104" y="120"/>
                        <a:pt x="160" y="152"/>
                        <a:pt x="192" y="152"/>
                      </a:cubicBezTo>
                      <a:cubicBezTo>
                        <a:pt x="224" y="152"/>
                        <a:pt x="272" y="112"/>
                        <a:pt x="288" y="10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69" name="Freeform 2461">
                  <a:extLst>
                    <a:ext uri="{FF2B5EF4-FFF2-40B4-BE49-F238E27FC236}">
                      <a16:creationId xmlns:a16="http://schemas.microsoft.com/office/drawing/2014/main" id="{9AF9609C-8B34-E566-974D-7BA692FEF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4" y="1409"/>
                  <a:ext cx="33" cy="195"/>
                </a:xfrm>
                <a:custGeom>
                  <a:avLst/>
                  <a:gdLst>
                    <a:gd name="T0" fmla="*/ 0 w 152"/>
                    <a:gd name="T1" fmla="*/ 0 h 768"/>
                    <a:gd name="T2" fmla="*/ 0 w 152"/>
                    <a:gd name="T3" fmla="*/ 0 h 768"/>
                    <a:gd name="T4" fmla="*/ 0 w 152"/>
                    <a:gd name="T5" fmla="*/ 0 h 768"/>
                    <a:gd name="T6" fmla="*/ 0 w 152"/>
                    <a:gd name="T7" fmla="*/ 0 h 7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768">
                      <a:moveTo>
                        <a:pt x="152" y="0"/>
                      </a:moveTo>
                      <a:cubicBezTo>
                        <a:pt x="140" y="60"/>
                        <a:pt x="128" y="120"/>
                        <a:pt x="104" y="192"/>
                      </a:cubicBezTo>
                      <a:cubicBezTo>
                        <a:pt x="80" y="264"/>
                        <a:pt x="16" y="336"/>
                        <a:pt x="8" y="432"/>
                      </a:cubicBezTo>
                      <a:cubicBezTo>
                        <a:pt x="0" y="528"/>
                        <a:pt x="28" y="648"/>
                        <a:pt x="56" y="7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0" name="Freeform 2462">
                  <a:extLst>
                    <a:ext uri="{FF2B5EF4-FFF2-40B4-BE49-F238E27FC236}">
                      <a16:creationId xmlns:a16="http://schemas.microsoft.com/office/drawing/2014/main" id="{117C2CC7-A2CA-A88D-82FE-CD1AD235A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5" y="1616"/>
                  <a:ext cx="187" cy="109"/>
                </a:xfrm>
                <a:custGeom>
                  <a:avLst/>
                  <a:gdLst>
                    <a:gd name="T0" fmla="*/ 0 w 873"/>
                    <a:gd name="T1" fmla="*/ 0 h 432"/>
                    <a:gd name="T2" fmla="*/ 0 w 873"/>
                    <a:gd name="T3" fmla="*/ 0 h 432"/>
                    <a:gd name="T4" fmla="*/ 0 w 873"/>
                    <a:gd name="T5" fmla="*/ 0 h 432"/>
                    <a:gd name="T6" fmla="*/ 0 w 873"/>
                    <a:gd name="T7" fmla="*/ 0 h 432"/>
                    <a:gd name="T8" fmla="*/ 0 w 873"/>
                    <a:gd name="T9" fmla="*/ 0 h 432"/>
                    <a:gd name="T10" fmla="*/ 0 w 873"/>
                    <a:gd name="T11" fmla="*/ 0 h 432"/>
                    <a:gd name="T12" fmla="*/ 0 w 873"/>
                    <a:gd name="T13" fmla="*/ 0 h 432"/>
                    <a:gd name="T14" fmla="*/ 0 w 873"/>
                    <a:gd name="T15" fmla="*/ 0 h 432"/>
                    <a:gd name="T16" fmla="*/ 0 w 873"/>
                    <a:gd name="T17" fmla="*/ 0 h 432"/>
                    <a:gd name="T18" fmla="*/ 0 w 873"/>
                    <a:gd name="T19" fmla="*/ 0 h 4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873" h="432">
                      <a:moveTo>
                        <a:pt x="1" y="0"/>
                      </a:moveTo>
                      <a:cubicBezTo>
                        <a:pt x="85" y="8"/>
                        <a:pt x="169" y="16"/>
                        <a:pt x="241" y="48"/>
                      </a:cubicBezTo>
                      <a:cubicBezTo>
                        <a:pt x="313" y="80"/>
                        <a:pt x="337" y="136"/>
                        <a:pt x="433" y="192"/>
                      </a:cubicBezTo>
                      <a:cubicBezTo>
                        <a:pt x="529" y="248"/>
                        <a:pt x="761" y="344"/>
                        <a:pt x="817" y="384"/>
                      </a:cubicBezTo>
                      <a:cubicBezTo>
                        <a:pt x="873" y="424"/>
                        <a:pt x="833" y="432"/>
                        <a:pt x="769" y="432"/>
                      </a:cubicBezTo>
                      <a:cubicBezTo>
                        <a:pt x="705" y="432"/>
                        <a:pt x="521" y="400"/>
                        <a:pt x="433" y="384"/>
                      </a:cubicBezTo>
                      <a:cubicBezTo>
                        <a:pt x="345" y="368"/>
                        <a:pt x="305" y="376"/>
                        <a:pt x="241" y="336"/>
                      </a:cubicBezTo>
                      <a:cubicBezTo>
                        <a:pt x="177" y="296"/>
                        <a:pt x="89" y="199"/>
                        <a:pt x="49" y="144"/>
                      </a:cubicBezTo>
                      <a:cubicBezTo>
                        <a:pt x="9" y="89"/>
                        <a:pt x="0" y="8"/>
                        <a:pt x="0" y="8"/>
                      </a:cubicBezTo>
                      <a:cubicBezTo>
                        <a:pt x="0" y="8"/>
                        <a:pt x="39" y="116"/>
                        <a:pt x="49" y="14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1" name="Freeform 2463">
                  <a:extLst>
                    <a:ext uri="{FF2B5EF4-FFF2-40B4-BE49-F238E27FC236}">
                      <a16:creationId xmlns:a16="http://schemas.microsoft.com/office/drawing/2014/main" id="{B28CD455-BB0E-5C44-163E-F7500DCDD7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737"/>
                  <a:ext cx="62" cy="73"/>
                </a:xfrm>
                <a:custGeom>
                  <a:avLst/>
                  <a:gdLst>
                    <a:gd name="T0" fmla="*/ 0 w 288"/>
                    <a:gd name="T1" fmla="*/ 0 h 288"/>
                    <a:gd name="T2" fmla="*/ 0 w 288"/>
                    <a:gd name="T3" fmla="*/ 0 h 288"/>
                    <a:gd name="T4" fmla="*/ 0 w 288"/>
                    <a:gd name="T5" fmla="*/ 0 h 288"/>
                    <a:gd name="T6" fmla="*/ 0 w 288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88">
                      <a:moveTo>
                        <a:pt x="0" y="0"/>
                      </a:moveTo>
                      <a:cubicBezTo>
                        <a:pt x="0" y="8"/>
                        <a:pt x="0" y="16"/>
                        <a:pt x="48" y="48"/>
                      </a:cubicBezTo>
                      <a:cubicBezTo>
                        <a:pt x="96" y="80"/>
                        <a:pt x="288" y="152"/>
                        <a:pt x="288" y="192"/>
                      </a:cubicBezTo>
                      <a:cubicBezTo>
                        <a:pt x="288" y="232"/>
                        <a:pt x="168" y="260"/>
                        <a:pt x="48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2" name="Freeform 2464">
                  <a:extLst>
                    <a:ext uri="{FF2B5EF4-FFF2-40B4-BE49-F238E27FC236}">
                      <a16:creationId xmlns:a16="http://schemas.microsoft.com/office/drawing/2014/main" id="{C25BF1D6-566B-6C43-F435-00E209E808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1" y="1774"/>
                  <a:ext cx="62" cy="8"/>
                </a:xfrm>
                <a:custGeom>
                  <a:avLst/>
                  <a:gdLst>
                    <a:gd name="T0" fmla="*/ 0 w 288"/>
                    <a:gd name="T1" fmla="*/ 0 h 33"/>
                    <a:gd name="T2" fmla="*/ 0 w 288"/>
                    <a:gd name="T3" fmla="*/ 0 h 33"/>
                    <a:gd name="T4" fmla="*/ 0 w 288"/>
                    <a:gd name="T5" fmla="*/ 0 h 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33">
                      <a:moveTo>
                        <a:pt x="0" y="0"/>
                      </a:moveTo>
                      <a:cubicBezTo>
                        <a:pt x="24" y="6"/>
                        <a:pt x="95" y="33"/>
                        <a:pt x="143" y="33"/>
                      </a:cubicBezTo>
                      <a:cubicBezTo>
                        <a:pt x="191" y="33"/>
                        <a:pt x="258" y="7"/>
                        <a:pt x="28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3" name="Freeform 2465">
                  <a:extLst>
                    <a:ext uri="{FF2B5EF4-FFF2-40B4-BE49-F238E27FC236}">
                      <a16:creationId xmlns:a16="http://schemas.microsoft.com/office/drawing/2014/main" id="{85FECB36-8BCE-1D83-C4F7-270AE288E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7" y="1701"/>
                  <a:ext cx="189" cy="22"/>
                </a:xfrm>
                <a:custGeom>
                  <a:avLst/>
                  <a:gdLst>
                    <a:gd name="T0" fmla="*/ 0 w 877"/>
                    <a:gd name="T1" fmla="*/ 0 h 86"/>
                    <a:gd name="T2" fmla="*/ 0 w 877"/>
                    <a:gd name="T3" fmla="*/ 0 h 86"/>
                    <a:gd name="T4" fmla="*/ 0 w 877"/>
                    <a:gd name="T5" fmla="*/ 0 h 86"/>
                    <a:gd name="T6" fmla="*/ 0 w 877"/>
                    <a:gd name="T7" fmla="*/ 0 h 86"/>
                    <a:gd name="T8" fmla="*/ 0 w 877"/>
                    <a:gd name="T9" fmla="*/ 0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77" h="86">
                      <a:moveTo>
                        <a:pt x="13" y="48"/>
                      </a:moveTo>
                      <a:cubicBezTo>
                        <a:pt x="5" y="48"/>
                        <a:pt x="0" y="42"/>
                        <a:pt x="61" y="48"/>
                      </a:cubicBezTo>
                      <a:cubicBezTo>
                        <a:pt x="122" y="54"/>
                        <a:pt x="276" y="86"/>
                        <a:pt x="380" y="86"/>
                      </a:cubicBezTo>
                      <a:cubicBezTo>
                        <a:pt x="484" y="86"/>
                        <a:pt x="602" y="62"/>
                        <a:pt x="685" y="48"/>
                      </a:cubicBezTo>
                      <a:cubicBezTo>
                        <a:pt x="768" y="34"/>
                        <a:pt x="821" y="20"/>
                        <a:pt x="877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4" name="Freeform 2466">
                  <a:extLst>
                    <a:ext uri="{FF2B5EF4-FFF2-40B4-BE49-F238E27FC236}">
                      <a16:creationId xmlns:a16="http://schemas.microsoft.com/office/drawing/2014/main" id="{43E7A499-987D-5FD9-9440-72AF23E9B3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8" y="1592"/>
                  <a:ext cx="82" cy="72"/>
                </a:xfrm>
                <a:custGeom>
                  <a:avLst/>
                  <a:gdLst>
                    <a:gd name="T0" fmla="*/ 0 w 384"/>
                    <a:gd name="T1" fmla="*/ 0 h 288"/>
                    <a:gd name="T2" fmla="*/ 0 w 384"/>
                    <a:gd name="T3" fmla="*/ 0 h 288"/>
                    <a:gd name="T4" fmla="*/ 0 w 384"/>
                    <a:gd name="T5" fmla="*/ 0 h 288"/>
                    <a:gd name="T6" fmla="*/ 0 w 384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288">
                      <a:moveTo>
                        <a:pt x="0" y="0"/>
                      </a:moveTo>
                      <a:cubicBezTo>
                        <a:pt x="28" y="52"/>
                        <a:pt x="56" y="104"/>
                        <a:pt x="96" y="144"/>
                      </a:cubicBezTo>
                      <a:cubicBezTo>
                        <a:pt x="136" y="184"/>
                        <a:pt x="192" y="216"/>
                        <a:pt x="240" y="240"/>
                      </a:cubicBezTo>
                      <a:cubicBezTo>
                        <a:pt x="288" y="264"/>
                        <a:pt x="336" y="276"/>
                        <a:pt x="384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5" name="Freeform 2467">
                  <a:extLst>
                    <a:ext uri="{FF2B5EF4-FFF2-40B4-BE49-F238E27FC236}">
                      <a16:creationId xmlns:a16="http://schemas.microsoft.com/office/drawing/2014/main" id="{A4287ADC-0FC9-DD0C-5B2A-E23068B1EA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9" y="1628"/>
                  <a:ext cx="93" cy="36"/>
                </a:xfrm>
                <a:custGeom>
                  <a:avLst/>
                  <a:gdLst>
                    <a:gd name="T0" fmla="*/ 0 w 432"/>
                    <a:gd name="T1" fmla="*/ 0 h 144"/>
                    <a:gd name="T2" fmla="*/ 0 w 432"/>
                    <a:gd name="T3" fmla="*/ 0 h 144"/>
                    <a:gd name="T4" fmla="*/ 0 w 432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32" h="144">
                      <a:moveTo>
                        <a:pt x="0" y="0"/>
                      </a:moveTo>
                      <a:cubicBezTo>
                        <a:pt x="36" y="36"/>
                        <a:pt x="72" y="72"/>
                        <a:pt x="144" y="96"/>
                      </a:cubicBezTo>
                      <a:cubicBezTo>
                        <a:pt x="216" y="120"/>
                        <a:pt x="324" y="132"/>
                        <a:pt x="432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6" name="Freeform 2468">
                  <a:extLst>
                    <a:ext uri="{FF2B5EF4-FFF2-40B4-BE49-F238E27FC236}">
                      <a16:creationId xmlns:a16="http://schemas.microsoft.com/office/drawing/2014/main" id="{8AC3C9BA-4014-109E-924E-6F8BBE871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4" y="1579"/>
                  <a:ext cx="76" cy="61"/>
                </a:xfrm>
                <a:custGeom>
                  <a:avLst/>
                  <a:gdLst>
                    <a:gd name="T0" fmla="*/ 0 w 352"/>
                    <a:gd name="T1" fmla="*/ 0 h 240"/>
                    <a:gd name="T2" fmla="*/ 0 w 352"/>
                    <a:gd name="T3" fmla="*/ 0 h 240"/>
                    <a:gd name="T4" fmla="*/ 0 w 352"/>
                    <a:gd name="T5" fmla="*/ 0 h 240"/>
                    <a:gd name="T6" fmla="*/ 0 w 352"/>
                    <a:gd name="T7" fmla="*/ 0 h 2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52" h="240">
                      <a:moveTo>
                        <a:pt x="352" y="240"/>
                      </a:moveTo>
                      <a:cubicBezTo>
                        <a:pt x="260" y="228"/>
                        <a:pt x="168" y="216"/>
                        <a:pt x="112" y="192"/>
                      </a:cubicBezTo>
                      <a:cubicBezTo>
                        <a:pt x="56" y="168"/>
                        <a:pt x="32" y="128"/>
                        <a:pt x="16" y="96"/>
                      </a:cubicBezTo>
                      <a:cubicBezTo>
                        <a:pt x="0" y="64"/>
                        <a:pt x="8" y="32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7" name="Freeform 2469">
                  <a:extLst>
                    <a:ext uri="{FF2B5EF4-FFF2-40B4-BE49-F238E27FC236}">
                      <a16:creationId xmlns:a16="http://schemas.microsoft.com/office/drawing/2014/main" id="{3EC4BC31-A477-C14B-1FF5-E748A6928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2" y="1506"/>
                  <a:ext cx="48" cy="134"/>
                </a:xfrm>
                <a:custGeom>
                  <a:avLst/>
                  <a:gdLst>
                    <a:gd name="T0" fmla="*/ 0 w 224"/>
                    <a:gd name="T1" fmla="*/ 0 h 528"/>
                    <a:gd name="T2" fmla="*/ 0 w 224"/>
                    <a:gd name="T3" fmla="*/ 0 h 528"/>
                    <a:gd name="T4" fmla="*/ 0 w 224"/>
                    <a:gd name="T5" fmla="*/ 0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4" h="528">
                      <a:moveTo>
                        <a:pt x="224" y="528"/>
                      </a:moveTo>
                      <a:cubicBezTo>
                        <a:pt x="144" y="476"/>
                        <a:pt x="64" y="424"/>
                        <a:pt x="32" y="336"/>
                      </a:cubicBezTo>
                      <a:cubicBezTo>
                        <a:pt x="0" y="248"/>
                        <a:pt x="16" y="124"/>
                        <a:pt x="32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8" name="Freeform 2470">
                  <a:extLst>
                    <a:ext uri="{FF2B5EF4-FFF2-40B4-BE49-F238E27FC236}">
                      <a16:creationId xmlns:a16="http://schemas.microsoft.com/office/drawing/2014/main" id="{47BFDF8D-571D-B404-CD3C-DB6FDA49C5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7" y="1555"/>
                  <a:ext cx="25" cy="85"/>
                </a:xfrm>
                <a:custGeom>
                  <a:avLst/>
                  <a:gdLst>
                    <a:gd name="T0" fmla="*/ 0 w 120"/>
                    <a:gd name="T1" fmla="*/ 0 h 336"/>
                    <a:gd name="T2" fmla="*/ 0 w 120"/>
                    <a:gd name="T3" fmla="*/ 0 h 336"/>
                    <a:gd name="T4" fmla="*/ 0 w 120"/>
                    <a:gd name="T5" fmla="*/ 0 h 336"/>
                    <a:gd name="T6" fmla="*/ 0 w 120"/>
                    <a:gd name="T7" fmla="*/ 0 h 33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336">
                      <a:moveTo>
                        <a:pt x="64" y="336"/>
                      </a:moveTo>
                      <a:cubicBezTo>
                        <a:pt x="92" y="304"/>
                        <a:pt x="120" y="272"/>
                        <a:pt x="112" y="240"/>
                      </a:cubicBezTo>
                      <a:cubicBezTo>
                        <a:pt x="104" y="208"/>
                        <a:pt x="32" y="184"/>
                        <a:pt x="16" y="144"/>
                      </a:cubicBezTo>
                      <a:cubicBezTo>
                        <a:pt x="0" y="104"/>
                        <a:pt x="8" y="52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79" name="Freeform 2471">
                  <a:extLst>
                    <a:ext uri="{FF2B5EF4-FFF2-40B4-BE49-F238E27FC236}">
                      <a16:creationId xmlns:a16="http://schemas.microsoft.com/office/drawing/2014/main" id="{72E002AD-AC1F-FEB4-3803-8CACFAE1BA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1519"/>
                  <a:ext cx="11" cy="99"/>
                </a:xfrm>
                <a:custGeom>
                  <a:avLst/>
                  <a:gdLst>
                    <a:gd name="T0" fmla="*/ 0 w 48"/>
                    <a:gd name="T1" fmla="*/ 0 h 392"/>
                    <a:gd name="T2" fmla="*/ 0 w 48"/>
                    <a:gd name="T3" fmla="*/ 0 h 392"/>
                    <a:gd name="T4" fmla="*/ 0 w 48"/>
                    <a:gd name="T5" fmla="*/ 0 h 3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392">
                      <a:moveTo>
                        <a:pt x="0" y="336"/>
                      </a:moveTo>
                      <a:cubicBezTo>
                        <a:pt x="24" y="364"/>
                        <a:pt x="48" y="392"/>
                        <a:pt x="48" y="336"/>
                      </a:cubicBezTo>
                      <a:cubicBezTo>
                        <a:pt x="48" y="280"/>
                        <a:pt x="24" y="140"/>
                        <a:pt x="0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80" name="Freeform 2472">
                  <a:extLst>
                    <a:ext uri="{FF2B5EF4-FFF2-40B4-BE49-F238E27FC236}">
                      <a16:creationId xmlns:a16="http://schemas.microsoft.com/office/drawing/2014/main" id="{184A1917-6864-94DA-3D55-54DD18B291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6" y="1506"/>
                  <a:ext cx="12" cy="86"/>
                </a:xfrm>
                <a:custGeom>
                  <a:avLst/>
                  <a:gdLst>
                    <a:gd name="T0" fmla="*/ 0 w 56"/>
                    <a:gd name="T1" fmla="*/ 0 h 336"/>
                    <a:gd name="T2" fmla="*/ 0 w 56"/>
                    <a:gd name="T3" fmla="*/ 0 h 336"/>
                    <a:gd name="T4" fmla="*/ 0 w 56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336">
                      <a:moveTo>
                        <a:pt x="56" y="336"/>
                      </a:moveTo>
                      <a:cubicBezTo>
                        <a:pt x="36" y="292"/>
                        <a:pt x="16" y="248"/>
                        <a:pt x="8" y="192"/>
                      </a:cubicBezTo>
                      <a:cubicBezTo>
                        <a:pt x="0" y="136"/>
                        <a:pt x="4" y="68"/>
                        <a:pt x="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81" name="Freeform 2473">
                  <a:extLst>
                    <a:ext uri="{FF2B5EF4-FFF2-40B4-BE49-F238E27FC236}">
                      <a16:creationId xmlns:a16="http://schemas.microsoft.com/office/drawing/2014/main" id="{B3BC02FE-A825-42EA-C80F-CCAA722B2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1" y="1555"/>
                  <a:ext cx="16" cy="61"/>
                </a:xfrm>
                <a:custGeom>
                  <a:avLst/>
                  <a:gdLst>
                    <a:gd name="T0" fmla="*/ 0 w 78"/>
                    <a:gd name="T1" fmla="*/ 0 h 240"/>
                    <a:gd name="T2" fmla="*/ 0 w 78"/>
                    <a:gd name="T3" fmla="*/ 0 h 240"/>
                    <a:gd name="T4" fmla="*/ 0 w 7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8" h="240">
                      <a:moveTo>
                        <a:pt x="48" y="240"/>
                      </a:moveTo>
                      <a:cubicBezTo>
                        <a:pt x="52" y="220"/>
                        <a:pt x="78" y="158"/>
                        <a:pt x="70" y="118"/>
                      </a:cubicBezTo>
                      <a:cubicBezTo>
                        <a:pt x="62" y="78"/>
                        <a:pt x="15" y="2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82" name="Freeform 2474">
                  <a:extLst>
                    <a:ext uri="{FF2B5EF4-FFF2-40B4-BE49-F238E27FC236}">
                      <a16:creationId xmlns:a16="http://schemas.microsoft.com/office/drawing/2014/main" id="{DC931488-DB94-2D80-7422-F9D6A7237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1768"/>
                  <a:ext cx="98" cy="46"/>
                </a:xfrm>
                <a:custGeom>
                  <a:avLst/>
                  <a:gdLst>
                    <a:gd name="T0" fmla="*/ 0 w 456"/>
                    <a:gd name="T1" fmla="*/ 0 h 184"/>
                    <a:gd name="T2" fmla="*/ 0 w 456"/>
                    <a:gd name="T3" fmla="*/ 0 h 184"/>
                    <a:gd name="T4" fmla="*/ 0 w 456"/>
                    <a:gd name="T5" fmla="*/ 0 h 184"/>
                    <a:gd name="T6" fmla="*/ 0 w 456"/>
                    <a:gd name="T7" fmla="*/ 0 h 184"/>
                    <a:gd name="T8" fmla="*/ 0 w 456"/>
                    <a:gd name="T9" fmla="*/ 0 h 184"/>
                    <a:gd name="T10" fmla="*/ 0 w 456"/>
                    <a:gd name="T11" fmla="*/ 0 h 18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56" h="184">
                      <a:moveTo>
                        <a:pt x="432" y="24"/>
                      </a:moveTo>
                      <a:cubicBezTo>
                        <a:pt x="408" y="0"/>
                        <a:pt x="96" y="16"/>
                        <a:pt x="48" y="24"/>
                      </a:cubicBezTo>
                      <a:cubicBezTo>
                        <a:pt x="0" y="32"/>
                        <a:pt x="136" y="56"/>
                        <a:pt x="144" y="72"/>
                      </a:cubicBezTo>
                      <a:cubicBezTo>
                        <a:pt x="152" y="88"/>
                        <a:pt x="88" y="104"/>
                        <a:pt x="96" y="120"/>
                      </a:cubicBezTo>
                      <a:cubicBezTo>
                        <a:pt x="104" y="136"/>
                        <a:pt x="136" y="184"/>
                        <a:pt x="192" y="168"/>
                      </a:cubicBezTo>
                      <a:cubicBezTo>
                        <a:pt x="248" y="152"/>
                        <a:pt x="456" y="48"/>
                        <a:pt x="432" y="2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83" name="Freeform 2475">
                  <a:extLst>
                    <a:ext uri="{FF2B5EF4-FFF2-40B4-BE49-F238E27FC236}">
                      <a16:creationId xmlns:a16="http://schemas.microsoft.com/office/drawing/2014/main" id="{3EC9F96C-A9B9-0750-31EC-A49DA7725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4" y="1693"/>
                  <a:ext cx="108" cy="93"/>
                </a:xfrm>
                <a:custGeom>
                  <a:avLst/>
                  <a:gdLst>
                    <a:gd name="T0" fmla="*/ 0 w 504"/>
                    <a:gd name="T1" fmla="*/ 0 h 368"/>
                    <a:gd name="T2" fmla="*/ 0 w 504"/>
                    <a:gd name="T3" fmla="*/ 0 h 368"/>
                    <a:gd name="T4" fmla="*/ 0 w 504"/>
                    <a:gd name="T5" fmla="*/ 0 h 368"/>
                    <a:gd name="T6" fmla="*/ 0 w 504"/>
                    <a:gd name="T7" fmla="*/ 0 h 368"/>
                    <a:gd name="T8" fmla="*/ 0 w 504"/>
                    <a:gd name="T9" fmla="*/ 0 h 368"/>
                    <a:gd name="T10" fmla="*/ 0 w 504"/>
                    <a:gd name="T11" fmla="*/ 0 h 368"/>
                    <a:gd name="T12" fmla="*/ 0 w 504"/>
                    <a:gd name="T13" fmla="*/ 0 h 368"/>
                    <a:gd name="T14" fmla="*/ 0 w 504"/>
                    <a:gd name="T15" fmla="*/ 0 h 36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4" h="368">
                      <a:moveTo>
                        <a:pt x="472" y="32"/>
                      </a:moveTo>
                      <a:cubicBezTo>
                        <a:pt x="440" y="0"/>
                        <a:pt x="80" y="112"/>
                        <a:pt x="40" y="128"/>
                      </a:cubicBezTo>
                      <a:cubicBezTo>
                        <a:pt x="0" y="144"/>
                        <a:pt x="232" y="120"/>
                        <a:pt x="232" y="128"/>
                      </a:cubicBezTo>
                      <a:cubicBezTo>
                        <a:pt x="232" y="136"/>
                        <a:pt x="40" y="160"/>
                        <a:pt x="40" y="176"/>
                      </a:cubicBezTo>
                      <a:cubicBezTo>
                        <a:pt x="40" y="192"/>
                        <a:pt x="224" y="200"/>
                        <a:pt x="232" y="224"/>
                      </a:cubicBezTo>
                      <a:cubicBezTo>
                        <a:pt x="240" y="248"/>
                        <a:pt x="88" y="304"/>
                        <a:pt x="88" y="320"/>
                      </a:cubicBezTo>
                      <a:cubicBezTo>
                        <a:pt x="88" y="336"/>
                        <a:pt x="168" y="368"/>
                        <a:pt x="232" y="320"/>
                      </a:cubicBezTo>
                      <a:cubicBezTo>
                        <a:pt x="296" y="272"/>
                        <a:pt x="504" y="64"/>
                        <a:pt x="472" y="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68" name="Freeform 2476">
                  <a:extLst>
                    <a:ext uri="{FF2B5EF4-FFF2-40B4-BE49-F238E27FC236}">
                      <a16:creationId xmlns:a16="http://schemas.microsoft.com/office/drawing/2014/main" id="{FD7F622D-0353-7072-562B-002BED014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9" y="1405"/>
                  <a:ext cx="214" cy="201"/>
                </a:xfrm>
                <a:custGeom>
                  <a:avLst/>
                  <a:gdLst>
                    <a:gd name="T0" fmla="*/ 345 w 994"/>
                    <a:gd name="T1" fmla="*/ 753 h 792"/>
                    <a:gd name="T2" fmla="*/ 304 w 994"/>
                    <a:gd name="T3" fmla="*/ 744 h 792"/>
                    <a:gd name="T4" fmla="*/ 112 w 994"/>
                    <a:gd name="T5" fmla="*/ 504 h 792"/>
                    <a:gd name="T6" fmla="*/ 208 w 994"/>
                    <a:gd name="T7" fmla="*/ 504 h 792"/>
                    <a:gd name="T8" fmla="*/ 16 w 994"/>
                    <a:gd name="T9" fmla="*/ 264 h 792"/>
                    <a:gd name="T10" fmla="*/ 112 w 994"/>
                    <a:gd name="T11" fmla="*/ 312 h 792"/>
                    <a:gd name="T12" fmla="*/ 64 w 994"/>
                    <a:gd name="T13" fmla="*/ 24 h 792"/>
                    <a:gd name="T14" fmla="*/ 208 w 994"/>
                    <a:gd name="T15" fmla="*/ 168 h 792"/>
                    <a:gd name="T16" fmla="*/ 208 w 994"/>
                    <a:gd name="T17" fmla="*/ 72 h 792"/>
                    <a:gd name="T18" fmla="*/ 491 w 994"/>
                    <a:gd name="T19" fmla="*/ 258 h 792"/>
                    <a:gd name="T20" fmla="*/ 544 w 994"/>
                    <a:gd name="T21" fmla="*/ 216 h 792"/>
                    <a:gd name="T22" fmla="*/ 688 w 994"/>
                    <a:gd name="T23" fmla="*/ 456 h 792"/>
                    <a:gd name="T24" fmla="*/ 726 w 994"/>
                    <a:gd name="T25" fmla="*/ 339 h 792"/>
                    <a:gd name="T26" fmla="*/ 872 w 994"/>
                    <a:gd name="T27" fmla="*/ 574 h 792"/>
                    <a:gd name="T28" fmla="*/ 994 w 994"/>
                    <a:gd name="T29" fmla="*/ 720 h 792"/>
                    <a:gd name="T30" fmla="*/ 872 w 994"/>
                    <a:gd name="T31" fmla="*/ 656 h 792"/>
                    <a:gd name="T32" fmla="*/ 736 w 994"/>
                    <a:gd name="T33" fmla="*/ 552 h 792"/>
                    <a:gd name="T34" fmla="*/ 688 w 994"/>
                    <a:gd name="T35" fmla="*/ 552 h 792"/>
                    <a:gd name="T36" fmla="*/ 592 w 994"/>
                    <a:gd name="T37" fmla="*/ 408 h 792"/>
                    <a:gd name="T38" fmla="*/ 496 w 994"/>
                    <a:gd name="T39" fmla="*/ 408 h 792"/>
                    <a:gd name="T40" fmla="*/ 304 w 994"/>
                    <a:gd name="T41" fmla="*/ 312 h 792"/>
                    <a:gd name="T42" fmla="*/ 352 w 994"/>
                    <a:gd name="T43" fmla="*/ 360 h 792"/>
                    <a:gd name="T44" fmla="*/ 208 w 994"/>
                    <a:gd name="T45" fmla="*/ 264 h 792"/>
                    <a:gd name="T46" fmla="*/ 256 w 994"/>
                    <a:gd name="T47" fmla="*/ 408 h 792"/>
                    <a:gd name="T48" fmla="*/ 256 w 994"/>
                    <a:gd name="T49" fmla="*/ 456 h 792"/>
                    <a:gd name="T50" fmla="*/ 352 w 994"/>
                    <a:gd name="T51" fmla="*/ 504 h 792"/>
                    <a:gd name="T52" fmla="*/ 256 w 994"/>
                    <a:gd name="T53" fmla="*/ 552 h 792"/>
                    <a:gd name="T54" fmla="*/ 352 w 994"/>
                    <a:gd name="T55" fmla="*/ 696 h 792"/>
                    <a:gd name="T56" fmla="*/ 352 w 994"/>
                    <a:gd name="T57" fmla="*/ 744 h 792"/>
                    <a:gd name="T58" fmla="*/ 385 w 994"/>
                    <a:gd name="T59" fmla="*/ 769 h 792"/>
                    <a:gd name="T60" fmla="*/ 352 w 994"/>
                    <a:gd name="T61" fmla="*/ 792 h 7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94" h="792">
                      <a:moveTo>
                        <a:pt x="345" y="753"/>
                      </a:moveTo>
                      <a:cubicBezTo>
                        <a:pt x="337" y="752"/>
                        <a:pt x="343" y="786"/>
                        <a:pt x="304" y="744"/>
                      </a:cubicBezTo>
                      <a:cubicBezTo>
                        <a:pt x="265" y="702"/>
                        <a:pt x="128" y="544"/>
                        <a:pt x="112" y="504"/>
                      </a:cubicBezTo>
                      <a:cubicBezTo>
                        <a:pt x="96" y="464"/>
                        <a:pt x="224" y="544"/>
                        <a:pt x="208" y="504"/>
                      </a:cubicBezTo>
                      <a:cubicBezTo>
                        <a:pt x="192" y="464"/>
                        <a:pt x="32" y="296"/>
                        <a:pt x="16" y="264"/>
                      </a:cubicBezTo>
                      <a:cubicBezTo>
                        <a:pt x="0" y="232"/>
                        <a:pt x="104" y="352"/>
                        <a:pt x="112" y="312"/>
                      </a:cubicBezTo>
                      <a:cubicBezTo>
                        <a:pt x="120" y="272"/>
                        <a:pt x="48" y="48"/>
                        <a:pt x="64" y="24"/>
                      </a:cubicBezTo>
                      <a:cubicBezTo>
                        <a:pt x="80" y="0"/>
                        <a:pt x="184" y="160"/>
                        <a:pt x="208" y="168"/>
                      </a:cubicBezTo>
                      <a:cubicBezTo>
                        <a:pt x="232" y="176"/>
                        <a:pt x="161" y="57"/>
                        <a:pt x="208" y="72"/>
                      </a:cubicBezTo>
                      <a:cubicBezTo>
                        <a:pt x="255" y="87"/>
                        <a:pt x="435" y="234"/>
                        <a:pt x="491" y="258"/>
                      </a:cubicBezTo>
                      <a:cubicBezTo>
                        <a:pt x="547" y="282"/>
                        <a:pt x="511" y="183"/>
                        <a:pt x="544" y="216"/>
                      </a:cubicBezTo>
                      <a:cubicBezTo>
                        <a:pt x="577" y="249"/>
                        <a:pt x="658" y="436"/>
                        <a:pt x="688" y="456"/>
                      </a:cubicBezTo>
                      <a:cubicBezTo>
                        <a:pt x="718" y="476"/>
                        <a:pt x="695" y="319"/>
                        <a:pt x="726" y="339"/>
                      </a:cubicBezTo>
                      <a:cubicBezTo>
                        <a:pt x="757" y="359"/>
                        <a:pt x="827" y="510"/>
                        <a:pt x="872" y="574"/>
                      </a:cubicBezTo>
                      <a:cubicBezTo>
                        <a:pt x="917" y="638"/>
                        <a:pt x="994" y="706"/>
                        <a:pt x="994" y="720"/>
                      </a:cubicBezTo>
                      <a:cubicBezTo>
                        <a:pt x="994" y="734"/>
                        <a:pt x="915" y="684"/>
                        <a:pt x="872" y="656"/>
                      </a:cubicBezTo>
                      <a:cubicBezTo>
                        <a:pt x="829" y="628"/>
                        <a:pt x="767" y="569"/>
                        <a:pt x="736" y="552"/>
                      </a:cubicBezTo>
                      <a:cubicBezTo>
                        <a:pt x="705" y="535"/>
                        <a:pt x="712" y="576"/>
                        <a:pt x="688" y="552"/>
                      </a:cubicBezTo>
                      <a:cubicBezTo>
                        <a:pt x="664" y="528"/>
                        <a:pt x="624" y="432"/>
                        <a:pt x="592" y="408"/>
                      </a:cubicBezTo>
                      <a:cubicBezTo>
                        <a:pt x="560" y="384"/>
                        <a:pt x="544" y="424"/>
                        <a:pt x="496" y="408"/>
                      </a:cubicBezTo>
                      <a:cubicBezTo>
                        <a:pt x="448" y="392"/>
                        <a:pt x="328" y="320"/>
                        <a:pt x="304" y="312"/>
                      </a:cubicBezTo>
                      <a:cubicBezTo>
                        <a:pt x="280" y="304"/>
                        <a:pt x="368" y="368"/>
                        <a:pt x="352" y="360"/>
                      </a:cubicBezTo>
                      <a:cubicBezTo>
                        <a:pt x="336" y="352"/>
                        <a:pt x="224" y="256"/>
                        <a:pt x="208" y="264"/>
                      </a:cubicBezTo>
                      <a:cubicBezTo>
                        <a:pt x="192" y="272"/>
                        <a:pt x="248" y="376"/>
                        <a:pt x="256" y="408"/>
                      </a:cubicBezTo>
                      <a:cubicBezTo>
                        <a:pt x="264" y="440"/>
                        <a:pt x="240" y="440"/>
                        <a:pt x="256" y="456"/>
                      </a:cubicBezTo>
                      <a:cubicBezTo>
                        <a:pt x="272" y="472"/>
                        <a:pt x="352" y="488"/>
                        <a:pt x="352" y="504"/>
                      </a:cubicBezTo>
                      <a:cubicBezTo>
                        <a:pt x="352" y="520"/>
                        <a:pt x="256" y="520"/>
                        <a:pt x="256" y="552"/>
                      </a:cubicBezTo>
                      <a:cubicBezTo>
                        <a:pt x="256" y="584"/>
                        <a:pt x="336" y="664"/>
                        <a:pt x="352" y="696"/>
                      </a:cubicBezTo>
                      <a:cubicBezTo>
                        <a:pt x="368" y="728"/>
                        <a:pt x="347" y="732"/>
                        <a:pt x="352" y="744"/>
                      </a:cubicBezTo>
                      <a:cubicBezTo>
                        <a:pt x="357" y="756"/>
                        <a:pt x="385" y="761"/>
                        <a:pt x="385" y="769"/>
                      </a:cubicBezTo>
                      <a:cubicBezTo>
                        <a:pt x="385" y="777"/>
                        <a:pt x="359" y="787"/>
                        <a:pt x="352" y="79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>
                        <a:alpha val="38000"/>
                      </a:schemeClr>
                    </a:gs>
                    <a:gs pos="100000">
                      <a:schemeClr val="tx1">
                        <a:gamma/>
                        <a:shade val="69804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5985" name="Freeform 2477">
                  <a:extLst>
                    <a:ext uri="{FF2B5EF4-FFF2-40B4-BE49-F238E27FC236}">
                      <a16:creationId xmlns:a16="http://schemas.microsoft.com/office/drawing/2014/main" id="{CD6C743A-E88D-F9A3-1CB3-0D8454F897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6" y="2090"/>
                  <a:ext cx="65" cy="77"/>
                </a:xfrm>
                <a:custGeom>
                  <a:avLst/>
                  <a:gdLst>
                    <a:gd name="T0" fmla="*/ 0 w 304"/>
                    <a:gd name="T1" fmla="*/ 0 h 304"/>
                    <a:gd name="T2" fmla="*/ 0 w 304"/>
                    <a:gd name="T3" fmla="*/ 0 h 304"/>
                    <a:gd name="T4" fmla="*/ 0 w 304"/>
                    <a:gd name="T5" fmla="*/ 0 h 304"/>
                    <a:gd name="T6" fmla="*/ 0 w 304"/>
                    <a:gd name="T7" fmla="*/ 0 h 304"/>
                    <a:gd name="T8" fmla="*/ 0 w 304"/>
                    <a:gd name="T9" fmla="*/ 0 h 304"/>
                    <a:gd name="T10" fmla="*/ 0 w 304"/>
                    <a:gd name="T11" fmla="*/ 0 h 304"/>
                    <a:gd name="T12" fmla="*/ 0 w 304"/>
                    <a:gd name="T13" fmla="*/ 0 h 304"/>
                    <a:gd name="T14" fmla="*/ 0 w 304"/>
                    <a:gd name="T15" fmla="*/ 0 h 304"/>
                    <a:gd name="T16" fmla="*/ 0 w 304"/>
                    <a:gd name="T17" fmla="*/ 0 h 304"/>
                    <a:gd name="T18" fmla="*/ 0 w 304"/>
                    <a:gd name="T19" fmla="*/ 0 h 3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04" h="304">
                      <a:moveTo>
                        <a:pt x="296" y="288"/>
                      </a:moveTo>
                      <a:cubicBezTo>
                        <a:pt x="304" y="280"/>
                        <a:pt x="232" y="264"/>
                        <a:pt x="200" y="240"/>
                      </a:cubicBezTo>
                      <a:cubicBezTo>
                        <a:pt x="168" y="216"/>
                        <a:pt x="136" y="184"/>
                        <a:pt x="104" y="144"/>
                      </a:cubicBezTo>
                      <a:cubicBezTo>
                        <a:pt x="72" y="104"/>
                        <a:pt x="16" y="0"/>
                        <a:pt x="8" y="0"/>
                      </a:cubicBezTo>
                      <a:cubicBezTo>
                        <a:pt x="0" y="0"/>
                        <a:pt x="56" y="120"/>
                        <a:pt x="56" y="144"/>
                      </a:cubicBezTo>
                      <a:cubicBezTo>
                        <a:pt x="56" y="168"/>
                        <a:pt x="0" y="136"/>
                        <a:pt x="8" y="144"/>
                      </a:cubicBezTo>
                      <a:cubicBezTo>
                        <a:pt x="16" y="152"/>
                        <a:pt x="104" y="184"/>
                        <a:pt x="104" y="192"/>
                      </a:cubicBezTo>
                      <a:cubicBezTo>
                        <a:pt x="104" y="200"/>
                        <a:pt x="0" y="176"/>
                        <a:pt x="8" y="192"/>
                      </a:cubicBezTo>
                      <a:cubicBezTo>
                        <a:pt x="16" y="208"/>
                        <a:pt x="104" y="272"/>
                        <a:pt x="152" y="288"/>
                      </a:cubicBezTo>
                      <a:cubicBezTo>
                        <a:pt x="200" y="304"/>
                        <a:pt x="288" y="296"/>
                        <a:pt x="296" y="28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70" name="Freeform 2478">
                  <a:extLst>
                    <a:ext uri="{FF2B5EF4-FFF2-40B4-BE49-F238E27FC236}">
                      <a16:creationId xmlns:a16="http://schemas.microsoft.com/office/drawing/2014/main" id="{7AC0BAF8-6DF6-BB7D-C5B4-3C24CDB0F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9" y="1908"/>
                  <a:ext cx="64" cy="52"/>
                </a:xfrm>
                <a:custGeom>
                  <a:avLst/>
                  <a:gdLst>
                    <a:gd name="T0" fmla="*/ 104 w 296"/>
                    <a:gd name="T1" fmla="*/ 0 h 200"/>
                    <a:gd name="T2" fmla="*/ 200 w 296"/>
                    <a:gd name="T3" fmla="*/ 144 h 200"/>
                    <a:gd name="T4" fmla="*/ 296 w 296"/>
                    <a:gd name="T5" fmla="*/ 192 h 200"/>
                    <a:gd name="T6" fmla="*/ 200 w 296"/>
                    <a:gd name="T7" fmla="*/ 192 h 200"/>
                    <a:gd name="T8" fmla="*/ 56 w 296"/>
                    <a:gd name="T9" fmla="*/ 144 h 200"/>
                    <a:gd name="T10" fmla="*/ 8 w 296"/>
                    <a:gd name="T11" fmla="*/ 48 h 200"/>
                    <a:gd name="T12" fmla="*/ 104 w 296"/>
                    <a:gd name="T13" fmla="*/ 96 h 200"/>
                    <a:gd name="T14" fmla="*/ 104 w 296"/>
                    <a:gd name="T15" fmla="*/ 48 h 200"/>
                    <a:gd name="T16" fmla="*/ 152 w 296"/>
                    <a:gd name="T17" fmla="*/ 48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6" h="200">
                      <a:moveTo>
                        <a:pt x="104" y="0"/>
                      </a:moveTo>
                      <a:cubicBezTo>
                        <a:pt x="136" y="56"/>
                        <a:pt x="168" y="112"/>
                        <a:pt x="200" y="144"/>
                      </a:cubicBezTo>
                      <a:cubicBezTo>
                        <a:pt x="232" y="176"/>
                        <a:pt x="296" y="184"/>
                        <a:pt x="296" y="192"/>
                      </a:cubicBezTo>
                      <a:cubicBezTo>
                        <a:pt x="296" y="200"/>
                        <a:pt x="240" y="200"/>
                        <a:pt x="200" y="192"/>
                      </a:cubicBezTo>
                      <a:cubicBezTo>
                        <a:pt x="160" y="184"/>
                        <a:pt x="88" y="168"/>
                        <a:pt x="56" y="144"/>
                      </a:cubicBezTo>
                      <a:cubicBezTo>
                        <a:pt x="24" y="120"/>
                        <a:pt x="0" y="56"/>
                        <a:pt x="8" y="48"/>
                      </a:cubicBezTo>
                      <a:cubicBezTo>
                        <a:pt x="16" y="40"/>
                        <a:pt x="88" y="96"/>
                        <a:pt x="104" y="96"/>
                      </a:cubicBezTo>
                      <a:cubicBezTo>
                        <a:pt x="120" y="96"/>
                        <a:pt x="96" y="56"/>
                        <a:pt x="104" y="48"/>
                      </a:cubicBezTo>
                      <a:cubicBezTo>
                        <a:pt x="112" y="40"/>
                        <a:pt x="132" y="44"/>
                        <a:pt x="152" y="4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>
                        <a:alpha val="52000"/>
                      </a:schemeClr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5987" name="Freeform 2479">
                  <a:extLst>
                    <a:ext uri="{FF2B5EF4-FFF2-40B4-BE49-F238E27FC236}">
                      <a16:creationId xmlns:a16="http://schemas.microsoft.com/office/drawing/2014/main" id="{3F0437E1-9A4E-A50F-B985-DA3469B6EA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6" y="1847"/>
                  <a:ext cx="65" cy="26"/>
                </a:xfrm>
                <a:custGeom>
                  <a:avLst/>
                  <a:gdLst>
                    <a:gd name="T0" fmla="*/ 0 w 304"/>
                    <a:gd name="T1" fmla="*/ 0 h 104"/>
                    <a:gd name="T2" fmla="*/ 0 w 304"/>
                    <a:gd name="T3" fmla="*/ 0 h 104"/>
                    <a:gd name="T4" fmla="*/ 0 w 304"/>
                    <a:gd name="T5" fmla="*/ 0 h 104"/>
                    <a:gd name="T6" fmla="*/ 0 w 304"/>
                    <a:gd name="T7" fmla="*/ 0 h 104"/>
                    <a:gd name="T8" fmla="*/ 0 w 304"/>
                    <a:gd name="T9" fmla="*/ 0 h 104"/>
                    <a:gd name="T10" fmla="*/ 0 w 304"/>
                    <a:gd name="T11" fmla="*/ 0 h 104"/>
                    <a:gd name="T12" fmla="*/ 0 w 304"/>
                    <a:gd name="T13" fmla="*/ 0 h 104"/>
                    <a:gd name="T14" fmla="*/ 0 w 304"/>
                    <a:gd name="T15" fmla="*/ 0 h 104"/>
                    <a:gd name="T16" fmla="*/ 0 w 304"/>
                    <a:gd name="T17" fmla="*/ 0 h 10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04" h="104">
                      <a:moveTo>
                        <a:pt x="64" y="0"/>
                      </a:moveTo>
                      <a:cubicBezTo>
                        <a:pt x="72" y="0"/>
                        <a:pt x="168" y="32"/>
                        <a:pt x="208" y="48"/>
                      </a:cubicBezTo>
                      <a:cubicBezTo>
                        <a:pt x="248" y="64"/>
                        <a:pt x="304" y="88"/>
                        <a:pt x="304" y="96"/>
                      </a:cubicBezTo>
                      <a:cubicBezTo>
                        <a:pt x="304" y="104"/>
                        <a:pt x="256" y="96"/>
                        <a:pt x="208" y="96"/>
                      </a:cubicBezTo>
                      <a:cubicBezTo>
                        <a:pt x="160" y="96"/>
                        <a:pt x="32" y="96"/>
                        <a:pt x="16" y="96"/>
                      </a:cubicBezTo>
                      <a:cubicBezTo>
                        <a:pt x="0" y="96"/>
                        <a:pt x="112" y="104"/>
                        <a:pt x="112" y="96"/>
                      </a:cubicBezTo>
                      <a:cubicBezTo>
                        <a:pt x="112" y="88"/>
                        <a:pt x="8" y="56"/>
                        <a:pt x="16" y="48"/>
                      </a:cubicBezTo>
                      <a:cubicBezTo>
                        <a:pt x="24" y="40"/>
                        <a:pt x="152" y="56"/>
                        <a:pt x="160" y="48"/>
                      </a:cubicBezTo>
                      <a:cubicBezTo>
                        <a:pt x="168" y="40"/>
                        <a:pt x="5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88" name="Freeform 2480">
                  <a:extLst>
                    <a:ext uri="{FF2B5EF4-FFF2-40B4-BE49-F238E27FC236}">
                      <a16:creationId xmlns:a16="http://schemas.microsoft.com/office/drawing/2014/main" id="{7AA30631-0823-15EA-54F8-92893DF173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1" y="1701"/>
                  <a:ext cx="116" cy="308"/>
                </a:xfrm>
                <a:custGeom>
                  <a:avLst/>
                  <a:gdLst>
                    <a:gd name="T0" fmla="*/ 0 w 538"/>
                    <a:gd name="T1" fmla="*/ 0 h 1216"/>
                    <a:gd name="T2" fmla="*/ 0 w 538"/>
                    <a:gd name="T3" fmla="*/ 0 h 1216"/>
                    <a:gd name="T4" fmla="*/ 0 w 538"/>
                    <a:gd name="T5" fmla="*/ 0 h 1216"/>
                    <a:gd name="T6" fmla="*/ 0 w 538"/>
                    <a:gd name="T7" fmla="*/ 0 h 1216"/>
                    <a:gd name="T8" fmla="*/ 0 w 538"/>
                    <a:gd name="T9" fmla="*/ 0 h 1216"/>
                    <a:gd name="T10" fmla="*/ 0 w 538"/>
                    <a:gd name="T11" fmla="*/ 0 h 1216"/>
                    <a:gd name="T12" fmla="*/ 0 w 538"/>
                    <a:gd name="T13" fmla="*/ 0 h 1216"/>
                    <a:gd name="T14" fmla="*/ 0 w 538"/>
                    <a:gd name="T15" fmla="*/ 0 h 1216"/>
                    <a:gd name="T16" fmla="*/ 0 w 538"/>
                    <a:gd name="T17" fmla="*/ 0 h 1216"/>
                    <a:gd name="T18" fmla="*/ 0 w 538"/>
                    <a:gd name="T19" fmla="*/ 0 h 1216"/>
                    <a:gd name="T20" fmla="*/ 0 w 538"/>
                    <a:gd name="T21" fmla="*/ 0 h 1216"/>
                    <a:gd name="T22" fmla="*/ 0 w 538"/>
                    <a:gd name="T23" fmla="*/ 0 h 1216"/>
                    <a:gd name="T24" fmla="*/ 0 w 538"/>
                    <a:gd name="T25" fmla="*/ 0 h 1216"/>
                    <a:gd name="T26" fmla="*/ 0 w 538"/>
                    <a:gd name="T27" fmla="*/ 0 h 1216"/>
                    <a:gd name="T28" fmla="*/ 0 w 538"/>
                    <a:gd name="T29" fmla="*/ 0 h 1216"/>
                    <a:gd name="T30" fmla="*/ 0 w 538"/>
                    <a:gd name="T31" fmla="*/ 0 h 1216"/>
                    <a:gd name="T32" fmla="*/ 0 w 538"/>
                    <a:gd name="T33" fmla="*/ 0 h 1216"/>
                    <a:gd name="T34" fmla="*/ 0 w 538"/>
                    <a:gd name="T35" fmla="*/ 0 h 1216"/>
                    <a:gd name="T36" fmla="*/ 0 w 538"/>
                    <a:gd name="T37" fmla="*/ 0 h 1216"/>
                    <a:gd name="T38" fmla="*/ 0 w 538"/>
                    <a:gd name="T39" fmla="*/ 0 h 1216"/>
                    <a:gd name="T40" fmla="*/ 0 w 538"/>
                    <a:gd name="T41" fmla="*/ 0 h 1216"/>
                    <a:gd name="T42" fmla="*/ 0 w 538"/>
                    <a:gd name="T43" fmla="*/ 0 h 1216"/>
                    <a:gd name="T44" fmla="*/ 0 w 538"/>
                    <a:gd name="T45" fmla="*/ 0 h 1216"/>
                    <a:gd name="T46" fmla="*/ 0 w 538"/>
                    <a:gd name="T47" fmla="*/ 0 h 1216"/>
                    <a:gd name="T48" fmla="*/ 0 w 538"/>
                    <a:gd name="T49" fmla="*/ 0 h 1216"/>
                    <a:gd name="T50" fmla="*/ 0 w 538"/>
                    <a:gd name="T51" fmla="*/ 0 h 1216"/>
                    <a:gd name="T52" fmla="*/ 0 w 538"/>
                    <a:gd name="T53" fmla="*/ 0 h 1216"/>
                    <a:gd name="T54" fmla="*/ 0 w 538"/>
                    <a:gd name="T55" fmla="*/ 0 h 1216"/>
                    <a:gd name="T56" fmla="*/ 0 w 538"/>
                    <a:gd name="T57" fmla="*/ 0 h 1216"/>
                    <a:gd name="T58" fmla="*/ 0 w 538"/>
                    <a:gd name="T59" fmla="*/ 0 h 1216"/>
                    <a:gd name="T60" fmla="*/ 0 w 538"/>
                    <a:gd name="T61" fmla="*/ 0 h 1216"/>
                    <a:gd name="T62" fmla="*/ 0 w 538"/>
                    <a:gd name="T63" fmla="*/ 0 h 121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538" h="1216">
                      <a:moveTo>
                        <a:pt x="250" y="0"/>
                      </a:moveTo>
                      <a:cubicBezTo>
                        <a:pt x="282" y="0"/>
                        <a:pt x="362" y="24"/>
                        <a:pt x="394" y="48"/>
                      </a:cubicBezTo>
                      <a:cubicBezTo>
                        <a:pt x="426" y="72"/>
                        <a:pt x="418" y="112"/>
                        <a:pt x="442" y="144"/>
                      </a:cubicBezTo>
                      <a:cubicBezTo>
                        <a:pt x="466" y="176"/>
                        <a:pt x="538" y="232"/>
                        <a:pt x="538" y="240"/>
                      </a:cubicBezTo>
                      <a:cubicBezTo>
                        <a:pt x="538" y="248"/>
                        <a:pt x="474" y="208"/>
                        <a:pt x="442" y="192"/>
                      </a:cubicBezTo>
                      <a:cubicBezTo>
                        <a:pt x="410" y="176"/>
                        <a:pt x="346" y="136"/>
                        <a:pt x="346" y="144"/>
                      </a:cubicBezTo>
                      <a:cubicBezTo>
                        <a:pt x="346" y="152"/>
                        <a:pt x="434" y="224"/>
                        <a:pt x="442" y="240"/>
                      </a:cubicBezTo>
                      <a:cubicBezTo>
                        <a:pt x="450" y="256"/>
                        <a:pt x="394" y="208"/>
                        <a:pt x="394" y="240"/>
                      </a:cubicBezTo>
                      <a:cubicBezTo>
                        <a:pt x="394" y="272"/>
                        <a:pt x="442" y="400"/>
                        <a:pt x="442" y="432"/>
                      </a:cubicBezTo>
                      <a:cubicBezTo>
                        <a:pt x="442" y="464"/>
                        <a:pt x="394" y="408"/>
                        <a:pt x="394" y="432"/>
                      </a:cubicBezTo>
                      <a:cubicBezTo>
                        <a:pt x="394" y="456"/>
                        <a:pt x="442" y="552"/>
                        <a:pt x="442" y="576"/>
                      </a:cubicBezTo>
                      <a:cubicBezTo>
                        <a:pt x="442" y="600"/>
                        <a:pt x="386" y="560"/>
                        <a:pt x="394" y="576"/>
                      </a:cubicBezTo>
                      <a:cubicBezTo>
                        <a:pt x="402" y="592"/>
                        <a:pt x="498" y="656"/>
                        <a:pt x="490" y="672"/>
                      </a:cubicBezTo>
                      <a:cubicBezTo>
                        <a:pt x="482" y="688"/>
                        <a:pt x="354" y="648"/>
                        <a:pt x="346" y="672"/>
                      </a:cubicBezTo>
                      <a:cubicBezTo>
                        <a:pt x="338" y="696"/>
                        <a:pt x="442" y="800"/>
                        <a:pt x="442" y="816"/>
                      </a:cubicBezTo>
                      <a:cubicBezTo>
                        <a:pt x="442" y="832"/>
                        <a:pt x="354" y="736"/>
                        <a:pt x="346" y="768"/>
                      </a:cubicBezTo>
                      <a:cubicBezTo>
                        <a:pt x="338" y="800"/>
                        <a:pt x="402" y="992"/>
                        <a:pt x="394" y="1008"/>
                      </a:cubicBezTo>
                      <a:cubicBezTo>
                        <a:pt x="386" y="1024"/>
                        <a:pt x="314" y="856"/>
                        <a:pt x="298" y="864"/>
                      </a:cubicBezTo>
                      <a:cubicBezTo>
                        <a:pt x="282" y="872"/>
                        <a:pt x="314" y="1048"/>
                        <a:pt x="298" y="1056"/>
                      </a:cubicBezTo>
                      <a:cubicBezTo>
                        <a:pt x="282" y="1064"/>
                        <a:pt x="226" y="888"/>
                        <a:pt x="202" y="912"/>
                      </a:cubicBezTo>
                      <a:cubicBezTo>
                        <a:pt x="178" y="936"/>
                        <a:pt x="162" y="1184"/>
                        <a:pt x="154" y="1200"/>
                      </a:cubicBezTo>
                      <a:cubicBezTo>
                        <a:pt x="146" y="1216"/>
                        <a:pt x="162" y="1016"/>
                        <a:pt x="154" y="1008"/>
                      </a:cubicBezTo>
                      <a:cubicBezTo>
                        <a:pt x="146" y="1000"/>
                        <a:pt x="122" y="1144"/>
                        <a:pt x="106" y="1152"/>
                      </a:cubicBezTo>
                      <a:cubicBezTo>
                        <a:pt x="90" y="1160"/>
                        <a:pt x="66" y="1064"/>
                        <a:pt x="58" y="1056"/>
                      </a:cubicBezTo>
                      <a:cubicBezTo>
                        <a:pt x="50" y="1048"/>
                        <a:pt x="64" y="1114"/>
                        <a:pt x="58" y="1104"/>
                      </a:cubicBezTo>
                      <a:cubicBezTo>
                        <a:pt x="52" y="1094"/>
                        <a:pt x="0" y="1049"/>
                        <a:pt x="22" y="994"/>
                      </a:cubicBezTo>
                      <a:cubicBezTo>
                        <a:pt x="44" y="939"/>
                        <a:pt x="150" y="833"/>
                        <a:pt x="193" y="775"/>
                      </a:cubicBezTo>
                      <a:cubicBezTo>
                        <a:pt x="236" y="717"/>
                        <a:pt x="264" y="703"/>
                        <a:pt x="282" y="646"/>
                      </a:cubicBezTo>
                      <a:cubicBezTo>
                        <a:pt x="300" y="589"/>
                        <a:pt x="295" y="508"/>
                        <a:pt x="298" y="432"/>
                      </a:cubicBezTo>
                      <a:cubicBezTo>
                        <a:pt x="301" y="356"/>
                        <a:pt x="314" y="256"/>
                        <a:pt x="298" y="192"/>
                      </a:cubicBezTo>
                      <a:cubicBezTo>
                        <a:pt x="282" y="128"/>
                        <a:pt x="210" y="80"/>
                        <a:pt x="202" y="48"/>
                      </a:cubicBezTo>
                      <a:cubicBezTo>
                        <a:pt x="194" y="16"/>
                        <a:pt x="218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89" name="Freeform 2481">
                  <a:extLst>
                    <a:ext uri="{FF2B5EF4-FFF2-40B4-BE49-F238E27FC236}">
                      <a16:creationId xmlns:a16="http://schemas.microsoft.com/office/drawing/2014/main" id="{5A2F8E63-9A32-901B-9796-40BD3E15F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774"/>
                  <a:ext cx="4" cy="3"/>
                </a:xfrm>
                <a:custGeom>
                  <a:avLst/>
                  <a:gdLst>
                    <a:gd name="T0" fmla="*/ 0 w 16"/>
                    <a:gd name="T1" fmla="*/ 0 h 11"/>
                    <a:gd name="T2" fmla="*/ 0 w 16"/>
                    <a:gd name="T3" fmla="*/ 0 h 11"/>
                    <a:gd name="T4" fmla="*/ 0 w 16"/>
                    <a:gd name="T5" fmla="*/ 0 h 11"/>
                    <a:gd name="T6" fmla="*/ 0 w 16"/>
                    <a:gd name="T7" fmla="*/ 0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11">
                      <a:moveTo>
                        <a:pt x="9" y="11"/>
                      </a:moveTo>
                      <a:cubicBezTo>
                        <a:pt x="10" y="11"/>
                        <a:pt x="16" y="11"/>
                        <a:pt x="16" y="10"/>
                      </a:cubicBezTo>
                      <a:cubicBezTo>
                        <a:pt x="16" y="9"/>
                        <a:pt x="10" y="4"/>
                        <a:pt x="8" y="2"/>
                      </a:cubicBezTo>
                      <a:cubicBezTo>
                        <a:pt x="6" y="0"/>
                        <a:pt x="2" y="1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0" name="Freeform 2482">
                  <a:extLst>
                    <a:ext uri="{FF2B5EF4-FFF2-40B4-BE49-F238E27FC236}">
                      <a16:creationId xmlns:a16="http://schemas.microsoft.com/office/drawing/2014/main" id="{6A200F77-2F75-8319-6FC1-47BC44577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1775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1" name="Freeform 2483">
                  <a:extLst>
                    <a:ext uri="{FF2B5EF4-FFF2-40B4-BE49-F238E27FC236}">
                      <a16:creationId xmlns:a16="http://schemas.microsoft.com/office/drawing/2014/main" id="{709C87A7-54FC-1988-0605-938197DBE5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1823"/>
                  <a:ext cx="2" cy="2"/>
                </a:xfrm>
                <a:custGeom>
                  <a:avLst/>
                  <a:gdLst>
                    <a:gd name="T0" fmla="*/ 0 w 11"/>
                    <a:gd name="T1" fmla="*/ 0 h 9"/>
                    <a:gd name="T2" fmla="*/ 0 w 11"/>
                    <a:gd name="T3" fmla="*/ 0 h 9"/>
                    <a:gd name="T4" fmla="*/ 0 w 11"/>
                    <a:gd name="T5" fmla="*/ 0 h 9"/>
                    <a:gd name="T6" fmla="*/ 0 w 11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" h="9">
                      <a:moveTo>
                        <a:pt x="11" y="1"/>
                      </a:moveTo>
                      <a:cubicBezTo>
                        <a:pt x="10" y="1"/>
                        <a:pt x="5" y="1"/>
                        <a:pt x="3" y="1"/>
                      </a:cubicBez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2"/>
                        <a:pt x="3" y="7"/>
                        <a:pt x="3" y="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2" name="Freeform 2484">
                  <a:extLst>
                    <a:ext uri="{FF2B5EF4-FFF2-40B4-BE49-F238E27FC236}">
                      <a16:creationId xmlns:a16="http://schemas.microsoft.com/office/drawing/2014/main" id="{04B254CB-E2EC-B4C9-0A17-7A9EF39293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9" y="1846"/>
                  <a:ext cx="2" cy="4"/>
                </a:xfrm>
                <a:custGeom>
                  <a:avLst/>
                  <a:gdLst>
                    <a:gd name="T0" fmla="*/ 0 w 12"/>
                    <a:gd name="T1" fmla="*/ 0 h 15"/>
                    <a:gd name="T2" fmla="*/ 0 w 12"/>
                    <a:gd name="T3" fmla="*/ 0 h 15"/>
                    <a:gd name="T4" fmla="*/ 0 w 12"/>
                    <a:gd name="T5" fmla="*/ 0 h 15"/>
                    <a:gd name="T6" fmla="*/ 0 w 12"/>
                    <a:gd name="T7" fmla="*/ 0 h 1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" h="15">
                      <a:moveTo>
                        <a:pt x="5" y="15"/>
                      </a:moveTo>
                      <a:cubicBezTo>
                        <a:pt x="6" y="15"/>
                        <a:pt x="12" y="15"/>
                        <a:pt x="12" y="14"/>
                      </a:cubicBezTo>
                      <a:cubicBezTo>
                        <a:pt x="12" y="13"/>
                        <a:pt x="6" y="8"/>
                        <a:pt x="4" y="6"/>
                      </a:cubicBezTo>
                      <a:cubicBezTo>
                        <a:pt x="2" y="4"/>
                        <a:pt x="1" y="1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3" name="Freeform 2485">
                  <a:extLst>
                    <a:ext uri="{FF2B5EF4-FFF2-40B4-BE49-F238E27FC236}">
                      <a16:creationId xmlns:a16="http://schemas.microsoft.com/office/drawing/2014/main" id="{E126C7A7-4319-A6C8-98B9-036691CDE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798"/>
                  <a:ext cx="1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4" name="Freeform 2486">
                  <a:extLst>
                    <a:ext uri="{FF2B5EF4-FFF2-40B4-BE49-F238E27FC236}">
                      <a16:creationId xmlns:a16="http://schemas.microsoft.com/office/drawing/2014/main" id="{8E019C11-F494-B71C-4D73-0728D4D4FA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832"/>
                  <a:ext cx="2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5" name="Freeform 2487">
                  <a:extLst>
                    <a:ext uri="{FF2B5EF4-FFF2-40B4-BE49-F238E27FC236}">
                      <a16:creationId xmlns:a16="http://schemas.microsoft.com/office/drawing/2014/main" id="{43A0E0C8-009A-BA79-064F-D443A41ED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1" y="1847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6" name="Freeform 2488">
                  <a:extLst>
                    <a:ext uri="{FF2B5EF4-FFF2-40B4-BE49-F238E27FC236}">
                      <a16:creationId xmlns:a16="http://schemas.microsoft.com/office/drawing/2014/main" id="{A0D6AD12-40E5-0A9A-5A5F-399BD22E8F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798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7" name="Freeform 2489">
                  <a:extLst>
                    <a:ext uri="{FF2B5EF4-FFF2-40B4-BE49-F238E27FC236}">
                      <a16:creationId xmlns:a16="http://schemas.microsoft.com/office/drawing/2014/main" id="{A02CCBAB-E147-B81D-F505-FAAC611228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7" y="1823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8" name="Freeform 2490">
                  <a:extLst>
                    <a:ext uri="{FF2B5EF4-FFF2-40B4-BE49-F238E27FC236}">
                      <a16:creationId xmlns:a16="http://schemas.microsoft.com/office/drawing/2014/main" id="{04923269-44B4-C25B-BC9C-7586D110E5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79" y="1908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99" name="Freeform 2491">
                  <a:extLst>
                    <a:ext uri="{FF2B5EF4-FFF2-40B4-BE49-F238E27FC236}">
                      <a16:creationId xmlns:a16="http://schemas.microsoft.com/office/drawing/2014/main" id="{0769A52D-B717-4F5D-B3C3-6BED360B5F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871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0" name="Freeform 2492">
                  <a:extLst>
                    <a:ext uri="{FF2B5EF4-FFF2-40B4-BE49-F238E27FC236}">
                      <a16:creationId xmlns:a16="http://schemas.microsoft.com/office/drawing/2014/main" id="{797C13F2-7F14-4B3E-547A-1A5FC714D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7" y="1871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1" name="Freeform 2493">
                  <a:extLst>
                    <a:ext uri="{FF2B5EF4-FFF2-40B4-BE49-F238E27FC236}">
                      <a16:creationId xmlns:a16="http://schemas.microsoft.com/office/drawing/2014/main" id="{957508E9-1132-1977-9498-DD214AC1F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6" y="1810"/>
                  <a:ext cx="2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2" name="Freeform 2494">
                  <a:extLst>
                    <a:ext uri="{FF2B5EF4-FFF2-40B4-BE49-F238E27FC236}">
                      <a16:creationId xmlns:a16="http://schemas.microsoft.com/office/drawing/2014/main" id="{980C8691-2818-B48F-C7A1-44B7126FA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397"/>
                  <a:ext cx="73" cy="99"/>
                </a:xfrm>
                <a:custGeom>
                  <a:avLst/>
                  <a:gdLst>
                    <a:gd name="T0" fmla="*/ 0 w 344"/>
                    <a:gd name="T1" fmla="*/ 0 h 392"/>
                    <a:gd name="T2" fmla="*/ 0 w 344"/>
                    <a:gd name="T3" fmla="*/ 0 h 392"/>
                    <a:gd name="T4" fmla="*/ 0 w 344"/>
                    <a:gd name="T5" fmla="*/ 0 h 392"/>
                    <a:gd name="T6" fmla="*/ 0 w 344"/>
                    <a:gd name="T7" fmla="*/ 0 h 392"/>
                    <a:gd name="T8" fmla="*/ 0 w 344"/>
                    <a:gd name="T9" fmla="*/ 0 h 392"/>
                    <a:gd name="T10" fmla="*/ 0 w 344"/>
                    <a:gd name="T11" fmla="*/ 0 h 392"/>
                    <a:gd name="T12" fmla="*/ 0 w 344"/>
                    <a:gd name="T13" fmla="*/ 0 h 392"/>
                    <a:gd name="T14" fmla="*/ 0 w 344"/>
                    <a:gd name="T15" fmla="*/ 0 h 392"/>
                    <a:gd name="T16" fmla="*/ 0 w 344"/>
                    <a:gd name="T17" fmla="*/ 0 h 392"/>
                    <a:gd name="T18" fmla="*/ 0 w 344"/>
                    <a:gd name="T19" fmla="*/ 0 h 392"/>
                    <a:gd name="T20" fmla="*/ 0 w 344"/>
                    <a:gd name="T21" fmla="*/ 0 h 392"/>
                    <a:gd name="T22" fmla="*/ 0 w 344"/>
                    <a:gd name="T23" fmla="*/ 0 h 39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344" h="392">
                      <a:moveTo>
                        <a:pt x="0" y="288"/>
                      </a:moveTo>
                      <a:cubicBezTo>
                        <a:pt x="24" y="240"/>
                        <a:pt x="48" y="192"/>
                        <a:pt x="96" y="144"/>
                      </a:cubicBezTo>
                      <a:cubicBezTo>
                        <a:pt x="144" y="96"/>
                        <a:pt x="256" y="0"/>
                        <a:pt x="288" y="0"/>
                      </a:cubicBezTo>
                      <a:cubicBezTo>
                        <a:pt x="320" y="0"/>
                        <a:pt x="280" y="104"/>
                        <a:pt x="288" y="144"/>
                      </a:cubicBezTo>
                      <a:cubicBezTo>
                        <a:pt x="296" y="184"/>
                        <a:pt x="344" y="224"/>
                        <a:pt x="336" y="240"/>
                      </a:cubicBezTo>
                      <a:cubicBezTo>
                        <a:pt x="328" y="256"/>
                        <a:pt x="264" y="216"/>
                        <a:pt x="240" y="240"/>
                      </a:cubicBezTo>
                      <a:cubicBezTo>
                        <a:pt x="216" y="264"/>
                        <a:pt x="200" y="392"/>
                        <a:pt x="192" y="384"/>
                      </a:cubicBezTo>
                      <a:cubicBezTo>
                        <a:pt x="184" y="376"/>
                        <a:pt x="200" y="216"/>
                        <a:pt x="192" y="192"/>
                      </a:cubicBezTo>
                      <a:cubicBezTo>
                        <a:pt x="184" y="168"/>
                        <a:pt x="152" y="248"/>
                        <a:pt x="144" y="240"/>
                      </a:cubicBezTo>
                      <a:cubicBezTo>
                        <a:pt x="136" y="232"/>
                        <a:pt x="160" y="128"/>
                        <a:pt x="144" y="144"/>
                      </a:cubicBezTo>
                      <a:cubicBezTo>
                        <a:pt x="128" y="160"/>
                        <a:pt x="64" y="328"/>
                        <a:pt x="48" y="336"/>
                      </a:cubicBezTo>
                      <a:cubicBezTo>
                        <a:pt x="32" y="344"/>
                        <a:pt x="40" y="268"/>
                        <a:pt x="48" y="192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3" name="Freeform 2495">
                  <a:extLst>
                    <a:ext uri="{FF2B5EF4-FFF2-40B4-BE49-F238E27FC236}">
                      <a16:creationId xmlns:a16="http://schemas.microsoft.com/office/drawing/2014/main" id="{93429ACE-1EB5-5A6C-2E74-665C5DF3C8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3" y="1494"/>
                  <a:ext cx="33" cy="73"/>
                </a:xfrm>
                <a:custGeom>
                  <a:avLst/>
                  <a:gdLst>
                    <a:gd name="T0" fmla="*/ 0 w 152"/>
                    <a:gd name="T1" fmla="*/ 0 h 288"/>
                    <a:gd name="T2" fmla="*/ 0 w 152"/>
                    <a:gd name="T3" fmla="*/ 0 h 288"/>
                    <a:gd name="T4" fmla="*/ 0 w 152"/>
                    <a:gd name="T5" fmla="*/ 0 h 288"/>
                    <a:gd name="T6" fmla="*/ 0 w 152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288">
                      <a:moveTo>
                        <a:pt x="8" y="288"/>
                      </a:moveTo>
                      <a:cubicBezTo>
                        <a:pt x="4" y="284"/>
                        <a:pt x="0" y="280"/>
                        <a:pt x="8" y="240"/>
                      </a:cubicBezTo>
                      <a:cubicBezTo>
                        <a:pt x="16" y="200"/>
                        <a:pt x="32" y="88"/>
                        <a:pt x="56" y="48"/>
                      </a:cubicBezTo>
                      <a:cubicBezTo>
                        <a:pt x="80" y="8"/>
                        <a:pt x="116" y="4"/>
                        <a:pt x="15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4" name="Freeform 2496">
                  <a:extLst>
                    <a:ext uri="{FF2B5EF4-FFF2-40B4-BE49-F238E27FC236}">
                      <a16:creationId xmlns:a16="http://schemas.microsoft.com/office/drawing/2014/main" id="{7F4516D4-A736-39C4-6F4D-81B9B49B8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6" y="1579"/>
                  <a:ext cx="73" cy="73"/>
                </a:xfrm>
                <a:custGeom>
                  <a:avLst/>
                  <a:gdLst>
                    <a:gd name="T0" fmla="*/ 0 w 336"/>
                    <a:gd name="T1" fmla="*/ 0 h 288"/>
                    <a:gd name="T2" fmla="*/ 0 w 336"/>
                    <a:gd name="T3" fmla="*/ 0 h 288"/>
                    <a:gd name="T4" fmla="*/ 0 w 336"/>
                    <a:gd name="T5" fmla="*/ 0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288">
                      <a:moveTo>
                        <a:pt x="0" y="0"/>
                      </a:moveTo>
                      <a:cubicBezTo>
                        <a:pt x="20" y="72"/>
                        <a:pt x="40" y="144"/>
                        <a:pt x="96" y="192"/>
                      </a:cubicBezTo>
                      <a:cubicBezTo>
                        <a:pt x="152" y="240"/>
                        <a:pt x="244" y="264"/>
                        <a:pt x="336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5" name="Freeform 2497">
                  <a:extLst>
                    <a:ext uri="{FF2B5EF4-FFF2-40B4-BE49-F238E27FC236}">
                      <a16:creationId xmlns:a16="http://schemas.microsoft.com/office/drawing/2014/main" id="{3869D8E0-575D-B2D5-5E33-B6FB51715F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1531"/>
                  <a:ext cx="34" cy="97"/>
                </a:xfrm>
                <a:custGeom>
                  <a:avLst/>
                  <a:gdLst>
                    <a:gd name="T0" fmla="*/ 0 w 160"/>
                    <a:gd name="T1" fmla="*/ 0 h 384"/>
                    <a:gd name="T2" fmla="*/ 0 w 160"/>
                    <a:gd name="T3" fmla="*/ 0 h 384"/>
                    <a:gd name="T4" fmla="*/ 0 w 160"/>
                    <a:gd name="T5" fmla="*/ 0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384">
                      <a:moveTo>
                        <a:pt x="160" y="384"/>
                      </a:moveTo>
                      <a:cubicBezTo>
                        <a:pt x="96" y="296"/>
                        <a:pt x="32" y="208"/>
                        <a:pt x="16" y="144"/>
                      </a:cubicBezTo>
                      <a:cubicBezTo>
                        <a:pt x="0" y="80"/>
                        <a:pt x="32" y="40"/>
                        <a:pt x="6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6" name="Freeform 2498">
                  <a:extLst>
                    <a:ext uri="{FF2B5EF4-FFF2-40B4-BE49-F238E27FC236}">
                      <a16:creationId xmlns:a16="http://schemas.microsoft.com/office/drawing/2014/main" id="{F771D9CD-D0AD-15F2-CD5E-9C0CC93DE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2" y="1482"/>
                  <a:ext cx="22" cy="122"/>
                </a:xfrm>
                <a:custGeom>
                  <a:avLst/>
                  <a:gdLst>
                    <a:gd name="T0" fmla="*/ 0 w 104"/>
                    <a:gd name="T1" fmla="*/ 0 h 480"/>
                    <a:gd name="T2" fmla="*/ 0 w 104"/>
                    <a:gd name="T3" fmla="*/ 0 h 480"/>
                    <a:gd name="T4" fmla="*/ 0 w 104"/>
                    <a:gd name="T5" fmla="*/ 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104" y="480"/>
                      </a:moveTo>
                      <a:cubicBezTo>
                        <a:pt x="60" y="376"/>
                        <a:pt x="16" y="272"/>
                        <a:pt x="8" y="192"/>
                      </a:cubicBezTo>
                      <a:cubicBezTo>
                        <a:pt x="0" y="112"/>
                        <a:pt x="28" y="56"/>
                        <a:pt x="5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7" name="Freeform 2499">
                  <a:extLst>
                    <a:ext uri="{FF2B5EF4-FFF2-40B4-BE49-F238E27FC236}">
                      <a16:creationId xmlns:a16="http://schemas.microsoft.com/office/drawing/2014/main" id="{DA8CBF3C-8CE6-8C29-38BF-E921033952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2" y="1519"/>
                  <a:ext cx="24" cy="97"/>
                </a:xfrm>
                <a:custGeom>
                  <a:avLst/>
                  <a:gdLst>
                    <a:gd name="T0" fmla="*/ 0 w 112"/>
                    <a:gd name="T1" fmla="*/ 0 h 384"/>
                    <a:gd name="T2" fmla="*/ 0 w 112"/>
                    <a:gd name="T3" fmla="*/ 0 h 384"/>
                    <a:gd name="T4" fmla="*/ 0 w 112"/>
                    <a:gd name="T5" fmla="*/ 0 h 384"/>
                    <a:gd name="T6" fmla="*/ 0 w 112"/>
                    <a:gd name="T7" fmla="*/ 0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384">
                      <a:moveTo>
                        <a:pt x="16" y="0"/>
                      </a:moveTo>
                      <a:cubicBezTo>
                        <a:pt x="16" y="4"/>
                        <a:pt x="16" y="8"/>
                        <a:pt x="16" y="48"/>
                      </a:cubicBezTo>
                      <a:cubicBezTo>
                        <a:pt x="16" y="88"/>
                        <a:pt x="0" y="184"/>
                        <a:pt x="16" y="240"/>
                      </a:cubicBezTo>
                      <a:cubicBezTo>
                        <a:pt x="32" y="296"/>
                        <a:pt x="72" y="340"/>
                        <a:pt x="112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08" name="Freeform 2500">
                  <a:extLst>
                    <a:ext uri="{FF2B5EF4-FFF2-40B4-BE49-F238E27FC236}">
                      <a16:creationId xmlns:a16="http://schemas.microsoft.com/office/drawing/2014/main" id="{B42C07CE-526F-1F86-ACE8-E74E7F2A6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8" y="1835"/>
                  <a:ext cx="93" cy="85"/>
                </a:xfrm>
                <a:custGeom>
                  <a:avLst/>
                  <a:gdLst>
                    <a:gd name="T0" fmla="*/ 0 w 432"/>
                    <a:gd name="T1" fmla="*/ 0 h 336"/>
                    <a:gd name="T2" fmla="*/ 0 w 432"/>
                    <a:gd name="T3" fmla="*/ 0 h 336"/>
                    <a:gd name="T4" fmla="*/ 0 w 432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32" h="336">
                      <a:moveTo>
                        <a:pt x="432" y="336"/>
                      </a:moveTo>
                      <a:cubicBezTo>
                        <a:pt x="372" y="316"/>
                        <a:pt x="312" y="296"/>
                        <a:pt x="240" y="240"/>
                      </a:cubicBezTo>
                      <a:cubicBezTo>
                        <a:pt x="168" y="184"/>
                        <a:pt x="84" y="9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6009" name="Group 2501">
                  <a:extLst>
                    <a:ext uri="{FF2B5EF4-FFF2-40B4-BE49-F238E27FC236}">
                      <a16:creationId xmlns:a16="http://schemas.microsoft.com/office/drawing/2014/main" id="{AB3D8F60-74C5-DF68-7E15-1424C384022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1128713">
                  <a:off x="1547" y="1750"/>
                  <a:ext cx="124" cy="97"/>
                  <a:chOff x="1920" y="2976"/>
                  <a:chExt cx="1500" cy="1144"/>
                </a:xfrm>
              </p:grpSpPr>
              <p:sp>
                <p:nvSpPr>
                  <p:cNvPr id="26013" name="Freeform 2502">
                    <a:extLst>
                      <a:ext uri="{FF2B5EF4-FFF2-40B4-BE49-F238E27FC236}">
                        <a16:creationId xmlns:a16="http://schemas.microsoft.com/office/drawing/2014/main" id="{9B0F40BC-FFB3-2220-F85D-BE14204313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0" y="3264"/>
                    <a:ext cx="680" cy="638"/>
                  </a:xfrm>
                  <a:custGeom>
                    <a:avLst/>
                    <a:gdLst>
                      <a:gd name="T0" fmla="*/ 0 w 680"/>
                      <a:gd name="T1" fmla="*/ 292 h 638"/>
                      <a:gd name="T2" fmla="*/ 96 w 680"/>
                      <a:gd name="T3" fmla="*/ 100 h 638"/>
                      <a:gd name="T4" fmla="*/ 222 w 680"/>
                      <a:gd name="T5" fmla="*/ 26 h 638"/>
                      <a:gd name="T6" fmla="*/ 336 w 680"/>
                      <a:gd name="T7" fmla="*/ 4 h 638"/>
                      <a:gd name="T8" fmla="*/ 528 w 680"/>
                      <a:gd name="T9" fmla="*/ 52 h 638"/>
                      <a:gd name="T10" fmla="*/ 672 w 680"/>
                      <a:gd name="T11" fmla="*/ 244 h 638"/>
                      <a:gd name="T12" fmla="*/ 576 w 680"/>
                      <a:gd name="T13" fmla="*/ 532 h 638"/>
                      <a:gd name="T14" fmla="*/ 432 w 680"/>
                      <a:gd name="T15" fmla="*/ 532 h 638"/>
                      <a:gd name="T16" fmla="*/ 192 w 680"/>
                      <a:gd name="T17" fmla="*/ 580 h 638"/>
                      <a:gd name="T18" fmla="*/ 84 w 680"/>
                      <a:gd name="T19" fmla="*/ 590 h 638"/>
                      <a:gd name="T20" fmla="*/ 0 w 680"/>
                      <a:gd name="T21" fmla="*/ 292 h 63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680" h="638">
                        <a:moveTo>
                          <a:pt x="0" y="292"/>
                        </a:moveTo>
                        <a:cubicBezTo>
                          <a:pt x="16" y="212"/>
                          <a:pt x="59" y="144"/>
                          <a:pt x="96" y="100"/>
                        </a:cubicBezTo>
                        <a:cubicBezTo>
                          <a:pt x="133" y="56"/>
                          <a:pt x="182" y="42"/>
                          <a:pt x="222" y="26"/>
                        </a:cubicBezTo>
                        <a:cubicBezTo>
                          <a:pt x="262" y="10"/>
                          <a:pt x="285" y="0"/>
                          <a:pt x="336" y="4"/>
                        </a:cubicBezTo>
                        <a:cubicBezTo>
                          <a:pt x="387" y="8"/>
                          <a:pt x="472" y="12"/>
                          <a:pt x="528" y="52"/>
                        </a:cubicBezTo>
                        <a:cubicBezTo>
                          <a:pt x="584" y="92"/>
                          <a:pt x="664" y="164"/>
                          <a:pt x="672" y="244"/>
                        </a:cubicBezTo>
                        <a:cubicBezTo>
                          <a:pt x="680" y="324"/>
                          <a:pt x="616" y="484"/>
                          <a:pt x="576" y="532"/>
                        </a:cubicBezTo>
                        <a:cubicBezTo>
                          <a:pt x="536" y="580"/>
                          <a:pt x="496" y="524"/>
                          <a:pt x="432" y="532"/>
                        </a:cubicBezTo>
                        <a:cubicBezTo>
                          <a:pt x="368" y="540"/>
                          <a:pt x="250" y="570"/>
                          <a:pt x="192" y="580"/>
                        </a:cubicBezTo>
                        <a:cubicBezTo>
                          <a:pt x="134" y="590"/>
                          <a:pt x="116" y="638"/>
                          <a:pt x="84" y="590"/>
                        </a:cubicBezTo>
                        <a:cubicBezTo>
                          <a:pt x="52" y="542"/>
                          <a:pt x="18" y="354"/>
                          <a:pt x="0" y="292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14" name="Freeform 2503">
                    <a:extLst>
                      <a:ext uri="{FF2B5EF4-FFF2-40B4-BE49-F238E27FC236}">
                        <a16:creationId xmlns:a16="http://schemas.microsoft.com/office/drawing/2014/main" id="{37A4522F-3694-2E3A-B1B8-24380AD88C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2976"/>
                    <a:ext cx="876" cy="1144"/>
                  </a:xfrm>
                  <a:custGeom>
                    <a:avLst/>
                    <a:gdLst>
                      <a:gd name="T0" fmla="*/ 84 w 876"/>
                      <a:gd name="T1" fmla="*/ 872 h 1144"/>
                      <a:gd name="T2" fmla="*/ 132 w 876"/>
                      <a:gd name="T3" fmla="*/ 872 h 1144"/>
                      <a:gd name="T4" fmla="*/ 324 w 876"/>
                      <a:gd name="T5" fmla="*/ 920 h 1144"/>
                      <a:gd name="T6" fmla="*/ 516 w 876"/>
                      <a:gd name="T7" fmla="*/ 968 h 1144"/>
                      <a:gd name="T8" fmla="*/ 708 w 876"/>
                      <a:gd name="T9" fmla="*/ 1064 h 1144"/>
                      <a:gd name="T10" fmla="*/ 750 w 876"/>
                      <a:gd name="T11" fmla="*/ 1104 h 1144"/>
                      <a:gd name="T12" fmla="*/ 852 w 876"/>
                      <a:gd name="T13" fmla="*/ 824 h 1144"/>
                      <a:gd name="T14" fmla="*/ 852 w 876"/>
                      <a:gd name="T15" fmla="*/ 344 h 1144"/>
                      <a:gd name="T16" fmla="*/ 708 w 876"/>
                      <a:gd name="T17" fmla="*/ 104 h 1144"/>
                      <a:gd name="T18" fmla="*/ 516 w 876"/>
                      <a:gd name="T19" fmla="*/ 8 h 1144"/>
                      <a:gd name="T20" fmla="*/ 276 w 876"/>
                      <a:gd name="T21" fmla="*/ 152 h 1144"/>
                      <a:gd name="T22" fmla="*/ 132 w 876"/>
                      <a:gd name="T23" fmla="*/ 440 h 1144"/>
                      <a:gd name="T24" fmla="*/ 36 w 876"/>
                      <a:gd name="T25" fmla="*/ 776 h 1144"/>
                      <a:gd name="T26" fmla="*/ 16 w 876"/>
                      <a:gd name="T27" fmla="*/ 844 h 1144"/>
                      <a:gd name="T28" fmla="*/ 132 w 876"/>
                      <a:gd name="T29" fmla="*/ 872 h 114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876" h="1144">
                        <a:moveTo>
                          <a:pt x="84" y="872"/>
                        </a:moveTo>
                        <a:cubicBezTo>
                          <a:pt x="88" y="868"/>
                          <a:pt x="92" y="864"/>
                          <a:pt x="132" y="872"/>
                        </a:cubicBezTo>
                        <a:cubicBezTo>
                          <a:pt x="172" y="880"/>
                          <a:pt x="260" y="904"/>
                          <a:pt x="324" y="920"/>
                        </a:cubicBezTo>
                        <a:cubicBezTo>
                          <a:pt x="388" y="936"/>
                          <a:pt x="452" y="944"/>
                          <a:pt x="516" y="968"/>
                        </a:cubicBezTo>
                        <a:cubicBezTo>
                          <a:pt x="580" y="992"/>
                          <a:pt x="669" y="1041"/>
                          <a:pt x="708" y="1064"/>
                        </a:cubicBezTo>
                        <a:cubicBezTo>
                          <a:pt x="747" y="1087"/>
                          <a:pt x="726" y="1144"/>
                          <a:pt x="750" y="1104"/>
                        </a:cubicBezTo>
                        <a:cubicBezTo>
                          <a:pt x="774" y="1064"/>
                          <a:pt x="835" y="951"/>
                          <a:pt x="852" y="824"/>
                        </a:cubicBezTo>
                        <a:cubicBezTo>
                          <a:pt x="869" y="697"/>
                          <a:pt x="876" y="464"/>
                          <a:pt x="852" y="344"/>
                        </a:cubicBezTo>
                        <a:cubicBezTo>
                          <a:pt x="828" y="224"/>
                          <a:pt x="764" y="160"/>
                          <a:pt x="708" y="104"/>
                        </a:cubicBezTo>
                        <a:cubicBezTo>
                          <a:pt x="652" y="48"/>
                          <a:pt x="588" y="0"/>
                          <a:pt x="516" y="8"/>
                        </a:cubicBezTo>
                        <a:cubicBezTo>
                          <a:pt x="444" y="16"/>
                          <a:pt x="340" y="80"/>
                          <a:pt x="276" y="152"/>
                        </a:cubicBezTo>
                        <a:cubicBezTo>
                          <a:pt x="212" y="224"/>
                          <a:pt x="172" y="336"/>
                          <a:pt x="132" y="440"/>
                        </a:cubicBezTo>
                        <a:cubicBezTo>
                          <a:pt x="92" y="544"/>
                          <a:pt x="55" y="709"/>
                          <a:pt x="36" y="776"/>
                        </a:cubicBezTo>
                        <a:cubicBezTo>
                          <a:pt x="17" y="843"/>
                          <a:pt x="0" y="828"/>
                          <a:pt x="16" y="844"/>
                        </a:cubicBezTo>
                        <a:cubicBezTo>
                          <a:pt x="32" y="860"/>
                          <a:pt x="108" y="866"/>
                          <a:pt x="132" y="872"/>
                        </a:cubicBezTo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15" name="Freeform 2504">
                    <a:extLst>
                      <a:ext uri="{FF2B5EF4-FFF2-40B4-BE49-F238E27FC236}">
                        <a16:creationId xmlns:a16="http://schemas.microsoft.com/office/drawing/2014/main" id="{C08E42EE-F722-1528-F8C5-2F69898288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75" y="3437"/>
                    <a:ext cx="361" cy="468"/>
                  </a:xfrm>
                  <a:custGeom>
                    <a:avLst/>
                    <a:gdLst>
                      <a:gd name="T0" fmla="*/ 100 w 361"/>
                      <a:gd name="T1" fmla="*/ 425 h 468"/>
                      <a:gd name="T2" fmla="*/ 84 w 361"/>
                      <a:gd name="T3" fmla="*/ 425 h 468"/>
                      <a:gd name="T4" fmla="*/ 61 w 361"/>
                      <a:gd name="T5" fmla="*/ 441 h 468"/>
                      <a:gd name="T6" fmla="*/ 4 w 361"/>
                      <a:gd name="T7" fmla="*/ 262 h 468"/>
                      <a:gd name="T8" fmla="*/ 37 w 361"/>
                      <a:gd name="T9" fmla="*/ 92 h 468"/>
                      <a:gd name="T10" fmla="*/ 175 w 361"/>
                      <a:gd name="T11" fmla="*/ 11 h 468"/>
                      <a:gd name="T12" fmla="*/ 297 w 361"/>
                      <a:gd name="T13" fmla="*/ 27 h 468"/>
                      <a:gd name="T14" fmla="*/ 360 w 361"/>
                      <a:gd name="T15" fmla="*/ 167 h 468"/>
                      <a:gd name="T16" fmla="*/ 304 w 361"/>
                      <a:gd name="T17" fmla="*/ 373 h 468"/>
                      <a:gd name="T18" fmla="*/ 205 w 361"/>
                      <a:gd name="T19" fmla="*/ 408 h 468"/>
                      <a:gd name="T20" fmla="*/ 84 w 361"/>
                      <a:gd name="T21" fmla="*/ 425 h 46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61" h="468">
                        <a:moveTo>
                          <a:pt x="100" y="425"/>
                        </a:moveTo>
                        <a:cubicBezTo>
                          <a:pt x="97" y="425"/>
                          <a:pt x="90" y="422"/>
                          <a:pt x="84" y="425"/>
                        </a:cubicBezTo>
                        <a:cubicBezTo>
                          <a:pt x="78" y="428"/>
                          <a:pt x="74" y="468"/>
                          <a:pt x="61" y="441"/>
                        </a:cubicBezTo>
                        <a:cubicBezTo>
                          <a:pt x="48" y="414"/>
                          <a:pt x="8" y="320"/>
                          <a:pt x="4" y="262"/>
                        </a:cubicBezTo>
                        <a:cubicBezTo>
                          <a:pt x="0" y="204"/>
                          <a:pt x="9" y="134"/>
                          <a:pt x="37" y="92"/>
                        </a:cubicBezTo>
                        <a:cubicBezTo>
                          <a:pt x="65" y="50"/>
                          <a:pt x="132" y="22"/>
                          <a:pt x="175" y="11"/>
                        </a:cubicBezTo>
                        <a:cubicBezTo>
                          <a:pt x="218" y="0"/>
                          <a:pt x="266" y="1"/>
                          <a:pt x="297" y="27"/>
                        </a:cubicBezTo>
                        <a:cubicBezTo>
                          <a:pt x="328" y="53"/>
                          <a:pt x="359" y="109"/>
                          <a:pt x="360" y="167"/>
                        </a:cubicBezTo>
                        <a:cubicBezTo>
                          <a:pt x="361" y="225"/>
                          <a:pt x="330" y="333"/>
                          <a:pt x="304" y="373"/>
                        </a:cubicBezTo>
                        <a:cubicBezTo>
                          <a:pt x="278" y="413"/>
                          <a:pt x="242" y="399"/>
                          <a:pt x="205" y="408"/>
                        </a:cubicBezTo>
                        <a:cubicBezTo>
                          <a:pt x="168" y="417"/>
                          <a:pt x="109" y="422"/>
                          <a:pt x="84" y="425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016" name="Freeform 2505">
                    <a:extLst>
                      <a:ext uri="{FF2B5EF4-FFF2-40B4-BE49-F238E27FC236}">
                        <a16:creationId xmlns:a16="http://schemas.microsoft.com/office/drawing/2014/main" id="{34E9D3D0-C1F5-6333-8C6E-97F9420D9B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59" y="3426"/>
                    <a:ext cx="473" cy="566"/>
                  </a:xfrm>
                  <a:custGeom>
                    <a:avLst/>
                    <a:gdLst>
                      <a:gd name="T0" fmla="*/ 32 w 473"/>
                      <a:gd name="T1" fmla="*/ 430 h 566"/>
                      <a:gd name="T2" fmla="*/ 226 w 473"/>
                      <a:gd name="T3" fmla="*/ 487 h 566"/>
                      <a:gd name="T4" fmla="*/ 409 w 473"/>
                      <a:gd name="T5" fmla="*/ 553 h 566"/>
                      <a:gd name="T6" fmla="*/ 457 w 473"/>
                      <a:gd name="T7" fmla="*/ 409 h 566"/>
                      <a:gd name="T8" fmla="*/ 457 w 473"/>
                      <a:gd name="T9" fmla="*/ 169 h 566"/>
                      <a:gd name="T10" fmla="*/ 361 w 473"/>
                      <a:gd name="T11" fmla="*/ 25 h 566"/>
                      <a:gd name="T12" fmla="*/ 202 w 473"/>
                      <a:gd name="T13" fmla="*/ 16 h 566"/>
                      <a:gd name="T14" fmla="*/ 105 w 473"/>
                      <a:gd name="T15" fmla="*/ 73 h 566"/>
                      <a:gd name="T16" fmla="*/ 32 w 473"/>
                      <a:gd name="T17" fmla="*/ 211 h 566"/>
                      <a:gd name="T18" fmla="*/ 32 w 473"/>
                      <a:gd name="T19" fmla="*/ 430 h 56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3" h="566">
                        <a:moveTo>
                          <a:pt x="32" y="430"/>
                        </a:moveTo>
                        <a:cubicBezTo>
                          <a:pt x="64" y="476"/>
                          <a:pt x="163" y="467"/>
                          <a:pt x="226" y="487"/>
                        </a:cubicBezTo>
                        <a:cubicBezTo>
                          <a:pt x="289" y="507"/>
                          <a:pt x="371" y="566"/>
                          <a:pt x="409" y="553"/>
                        </a:cubicBezTo>
                        <a:cubicBezTo>
                          <a:pt x="447" y="540"/>
                          <a:pt x="449" y="473"/>
                          <a:pt x="457" y="409"/>
                        </a:cubicBezTo>
                        <a:cubicBezTo>
                          <a:pt x="465" y="345"/>
                          <a:pt x="473" y="233"/>
                          <a:pt x="457" y="169"/>
                        </a:cubicBezTo>
                        <a:cubicBezTo>
                          <a:pt x="441" y="105"/>
                          <a:pt x="403" y="50"/>
                          <a:pt x="361" y="25"/>
                        </a:cubicBezTo>
                        <a:cubicBezTo>
                          <a:pt x="319" y="0"/>
                          <a:pt x="245" y="8"/>
                          <a:pt x="202" y="16"/>
                        </a:cubicBezTo>
                        <a:cubicBezTo>
                          <a:pt x="159" y="24"/>
                          <a:pt x="133" y="40"/>
                          <a:pt x="105" y="73"/>
                        </a:cubicBezTo>
                        <a:cubicBezTo>
                          <a:pt x="77" y="106"/>
                          <a:pt x="44" y="152"/>
                          <a:pt x="32" y="211"/>
                        </a:cubicBezTo>
                        <a:cubicBezTo>
                          <a:pt x="20" y="270"/>
                          <a:pt x="0" y="384"/>
                          <a:pt x="32" y="430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010" name="Freeform 2506">
                  <a:extLst>
                    <a:ext uri="{FF2B5EF4-FFF2-40B4-BE49-F238E27FC236}">
                      <a16:creationId xmlns:a16="http://schemas.microsoft.com/office/drawing/2014/main" id="{DB9FBC66-3B3D-3F4C-119E-1C27510DD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9" y="1664"/>
                  <a:ext cx="132" cy="177"/>
                </a:xfrm>
                <a:custGeom>
                  <a:avLst/>
                  <a:gdLst>
                    <a:gd name="T0" fmla="*/ 0 w 614"/>
                    <a:gd name="T1" fmla="*/ 0 h 696"/>
                    <a:gd name="T2" fmla="*/ 0 w 614"/>
                    <a:gd name="T3" fmla="*/ 0 h 696"/>
                    <a:gd name="T4" fmla="*/ 0 w 614"/>
                    <a:gd name="T5" fmla="*/ 0 h 696"/>
                    <a:gd name="T6" fmla="*/ 0 w 614"/>
                    <a:gd name="T7" fmla="*/ 0 h 696"/>
                    <a:gd name="T8" fmla="*/ 0 w 614"/>
                    <a:gd name="T9" fmla="*/ 0 h 696"/>
                    <a:gd name="T10" fmla="*/ 0 w 614"/>
                    <a:gd name="T11" fmla="*/ 0 h 696"/>
                    <a:gd name="T12" fmla="*/ 0 w 614"/>
                    <a:gd name="T13" fmla="*/ 0 h 696"/>
                    <a:gd name="T14" fmla="*/ 0 w 614"/>
                    <a:gd name="T15" fmla="*/ 0 h 696"/>
                    <a:gd name="T16" fmla="*/ 0 w 614"/>
                    <a:gd name="T17" fmla="*/ 0 h 696"/>
                    <a:gd name="T18" fmla="*/ 0 w 614"/>
                    <a:gd name="T19" fmla="*/ 0 h 696"/>
                    <a:gd name="T20" fmla="*/ 0 w 614"/>
                    <a:gd name="T21" fmla="*/ 0 h 696"/>
                    <a:gd name="T22" fmla="*/ 0 w 614"/>
                    <a:gd name="T23" fmla="*/ 0 h 696"/>
                    <a:gd name="T24" fmla="*/ 0 w 614"/>
                    <a:gd name="T25" fmla="*/ 0 h 696"/>
                    <a:gd name="T26" fmla="*/ 0 w 614"/>
                    <a:gd name="T27" fmla="*/ 0 h 696"/>
                    <a:gd name="T28" fmla="*/ 0 w 614"/>
                    <a:gd name="T29" fmla="*/ 0 h 696"/>
                    <a:gd name="T30" fmla="*/ 0 w 614"/>
                    <a:gd name="T31" fmla="*/ 0 h 696"/>
                    <a:gd name="T32" fmla="*/ 0 w 614"/>
                    <a:gd name="T33" fmla="*/ 0 h 696"/>
                    <a:gd name="T34" fmla="*/ 0 w 614"/>
                    <a:gd name="T35" fmla="*/ 0 h 696"/>
                    <a:gd name="T36" fmla="*/ 0 w 614"/>
                    <a:gd name="T37" fmla="*/ 0 h 6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14" h="696">
                      <a:moveTo>
                        <a:pt x="513" y="27"/>
                      </a:moveTo>
                      <a:cubicBezTo>
                        <a:pt x="528" y="59"/>
                        <a:pt x="590" y="160"/>
                        <a:pt x="602" y="230"/>
                      </a:cubicBezTo>
                      <a:cubicBezTo>
                        <a:pt x="614" y="300"/>
                        <a:pt x="603" y="396"/>
                        <a:pt x="584" y="448"/>
                      </a:cubicBezTo>
                      <a:cubicBezTo>
                        <a:pt x="565" y="500"/>
                        <a:pt x="496" y="504"/>
                        <a:pt x="488" y="544"/>
                      </a:cubicBezTo>
                      <a:cubicBezTo>
                        <a:pt x="480" y="584"/>
                        <a:pt x="544" y="680"/>
                        <a:pt x="536" y="688"/>
                      </a:cubicBezTo>
                      <a:cubicBezTo>
                        <a:pt x="528" y="696"/>
                        <a:pt x="464" y="632"/>
                        <a:pt x="440" y="592"/>
                      </a:cubicBezTo>
                      <a:cubicBezTo>
                        <a:pt x="416" y="552"/>
                        <a:pt x="392" y="504"/>
                        <a:pt x="392" y="448"/>
                      </a:cubicBezTo>
                      <a:cubicBezTo>
                        <a:pt x="392" y="392"/>
                        <a:pt x="440" y="304"/>
                        <a:pt x="440" y="256"/>
                      </a:cubicBezTo>
                      <a:cubicBezTo>
                        <a:pt x="440" y="208"/>
                        <a:pt x="408" y="168"/>
                        <a:pt x="392" y="160"/>
                      </a:cubicBezTo>
                      <a:cubicBezTo>
                        <a:pt x="376" y="152"/>
                        <a:pt x="368" y="176"/>
                        <a:pt x="344" y="208"/>
                      </a:cubicBezTo>
                      <a:cubicBezTo>
                        <a:pt x="320" y="240"/>
                        <a:pt x="280" y="312"/>
                        <a:pt x="248" y="352"/>
                      </a:cubicBezTo>
                      <a:cubicBezTo>
                        <a:pt x="216" y="392"/>
                        <a:pt x="184" y="432"/>
                        <a:pt x="152" y="448"/>
                      </a:cubicBezTo>
                      <a:cubicBezTo>
                        <a:pt x="120" y="464"/>
                        <a:pt x="80" y="456"/>
                        <a:pt x="56" y="448"/>
                      </a:cubicBezTo>
                      <a:cubicBezTo>
                        <a:pt x="32" y="440"/>
                        <a:pt x="0" y="416"/>
                        <a:pt x="8" y="400"/>
                      </a:cubicBezTo>
                      <a:cubicBezTo>
                        <a:pt x="16" y="384"/>
                        <a:pt x="80" y="376"/>
                        <a:pt x="104" y="352"/>
                      </a:cubicBezTo>
                      <a:cubicBezTo>
                        <a:pt x="128" y="328"/>
                        <a:pt x="136" y="296"/>
                        <a:pt x="152" y="256"/>
                      </a:cubicBezTo>
                      <a:cubicBezTo>
                        <a:pt x="168" y="216"/>
                        <a:pt x="168" y="152"/>
                        <a:pt x="200" y="112"/>
                      </a:cubicBezTo>
                      <a:cubicBezTo>
                        <a:pt x="232" y="72"/>
                        <a:pt x="296" y="32"/>
                        <a:pt x="344" y="16"/>
                      </a:cubicBezTo>
                      <a:cubicBezTo>
                        <a:pt x="392" y="0"/>
                        <a:pt x="464" y="16"/>
                        <a:pt x="488" y="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11" name="Freeform 2507">
                  <a:extLst>
                    <a:ext uri="{FF2B5EF4-FFF2-40B4-BE49-F238E27FC236}">
                      <a16:creationId xmlns:a16="http://schemas.microsoft.com/office/drawing/2014/main" id="{94C2AE66-CC5B-C9C5-36B9-65B645162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1725"/>
                  <a:ext cx="10" cy="61"/>
                </a:xfrm>
                <a:custGeom>
                  <a:avLst/>
                  <a:gdLst>
                    <a:gd name="T0" fmla="*/ 0 w 48"/>
                    <a:gd name="T1" fmla="*/ 0 h 240"/>
                    <a:gd name="T2" fmla="*/ 0 w 48"/>
                    <a:gd name="T3" fmla="*/ 0 h 240"/>
                    <a:gd name="T4" fmla="*/ 0 w 4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0" y="0"/>
                      </a:moveTo>
                      <a:cubicBezTo>
                        <a:pt x="24" y="52"/>
                        <a:pt x="48" y="104"/>
                        <a:pt x="48" y="144"/>
                      </a:cubicBezTo>
                      <a:cubicBezTo>
                        <a:pt x="48" y="184"/>
                        <a:pt x="24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12" name="Freeform 2508">
                  <a:extLst>
                    <a:ext uri="{FF2B5EF4-FFF2-40B4-BE49-F238E27FC236}">
                      <a16:creationId xmlns:a16="http://schemas.microsoft.com/office/drawing/2014/main" id="{8333442C-25C8-E288-268E-A5EE38847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0" y="1713"/>
                  <a:ext cx="21" cy="37"/>
                </a:xfrm>
                <a:custGeom>
                  <a:avLst/>
                  <a:gdLst>
                    <a:gd name="T0" fmla="*/ 0 w 96"/>
                    <a:gd name="T1" fmla="*/ 0 h 144"/>
                    <a:gd name="T2" fmla="*/ 0 w 96"/>
                    <a:gd name="T3" fmla="*/ 0 h 144"/>
                    <a:gd name="T4" fmla="*/ 0 w 9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44">
                      <a:moveTo>
                        <a:pt x="96" y="0"/>
                      </a:moveTo>
                      <a:cubicBezTo>
                        <a:pt x="92" y="16"/>
                        <a:pt x="85" y="71"/>
                        <a:pt x="69" y="95"/>
                      </a:cubicBezTo>
                      <a:cubicBezTo>
                        <a:pt x="53" y="119"/>
                        <a:pt x="14" y="134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6301" name="Group 2509">
            <a:extLst>
              <a:ext uri="{FF2B5EF4-FFF2-40B4-BE49-F238E27FC236}">
                <a16:creationId xmlns:a16="http://schemas.microsoft.com/office/drawing/2014/main" id="{17B5BD12-DDF2-C4EF-FB33-3FB4326E79CE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3581400"/>
            <a:ext cx="2590800" cy="2971800"/>
            <a:chOff x="336" y="288"/>
            <a:chExt cx="2382" cy="2880"/>
          </a:xfrm>
        </p:grpSpPr>
        <p:grpSp>
          <p:nvGrpSpPr>
            <p:cNvPr id="25653" name="Group 2510">
              <a:extLst>
                <a:ext uri="{FF2B5EF4-FFF2-40B4-BE49-F238E27FC236}">
                  <a16:creationId xmlns:a16="http://schemas.microsoft.com/office/drawing/2014/main" id="{4AB70E6B-44B9-0C9B-7408-FE81556D8C67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5864" name="Freeform 2511">
                <a:extLst>
                  <a:ext uri="{FF2B5EF4-FFF2-40B4-BE49-F238E27FC236}">
                    <a16:creationId xmlns:a16="http://schemas.microsoft.com/office/drawing/2014/main" id="{1228731C-B095-37CD-6184-023EB6309A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865" name="Group 2512">
                <a:extLst>
                  <a:ext uri="{FF2B5EF4-FFF2-40B4-BE49-F238E27FC236}">
                    <a16:creationId xmlns:a16="http://schemas.microsoft.com/office/drawing/2014/main" id="{9DF244AF-9AD8-3064-BB91-627B2D584A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5866" name="Freeform 2513">
                  <a:extLst>
                    <a:ext uri="{FF2B5EF4-FFF2-40B4-BE49-F238E27FC236}">
                      <a16:creationId xmlns:a16="http://schemas.microsoft.com/office/drawing/2014/main" id="{2865B4FF-881D-3441-186D-25A3F6551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7" name="Freeform 2514">
                  <a:extLst>
                    <a:ext uri="{FF2B5EF4-FFF2-40B4-BE49-F238E27FC236}">
                      <a16:creationId xmlns:a16="http://schemas.microsoft.com/office/drawing/2014/main" id="{656FFCAB-7726-F307-355C-A827F5CDC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8" name="Freeform 2515">
                  <a:extLst>
                    <a:ext uri="{FF2B5EF4-FFF2-40B4-BE49-F238E27FC236}">
                      <a16:creationId xmlns:a16="http://schemas.microsoft.com/office/drawing/2014/main" id="{322D8839-3EF8-7A41-9B0E-47F5169CFA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9" name="Freeform 2516">
                  <a:extLst>
                    <a:ext uri="{FF2B5EF4-FFF2-40B4-BE49-F238E27FC236}">
                      <a16:creationId xmlns:a16="http://schemas.microsoft.com/office/drawing/2014/main" id="{F8D14768-7FBF-C8AE-EF6C-0C427CD5C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0" name="Freeform 2517">
                  <a:extLst>
                    <a:ext uri="{FF2B5EF4-FFF2-40B4-BE49-F238E27FC236}">
                      <a16:creationId xmlns:a16="http://schemas.microsoft.com/office/drawing/2014/main" id="{FB457A3A-50E5-04D3-38BE-2966E0E12B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1" name="Freeform 2518">
                  <a:extLst>
                    <a:ext uri="{FF2B5EF4-FFF2-40B4-BE49-F238E27FC236}">
                      <a16:creationId xmlns:a16="http://schemas.microsoft.com/office/drawing/2014/main" id="{CF3F6828-E5EB-41FC-6209-D539C8BC53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2" name="Freeform 2519">
                  <a:extLst>
                    <a:ext uri="{FF2B5EF4-FFF2-40B4-BE49-F238E27FC236}">
                      <a16:creationId xmlns:a16="http://schemas.microsoft.com/office/drawing/2014/main" id="{E645FE7E-1395-2F6D-2E1D-DF05CAD61F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3" name="Freeform 2520">
                  <a:extLst>
                    <a:ext uri="{FF2B5EF4-FFF2-40B4-BE49-F238E27FC236}">
                      <a16:creationId xmlns:a16="http://schemas.microsoft.com/office/drawing/2014/main" id="{49E75A81-B1D0-E85D-CB42-1C73EB8D0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4" name="Freeform 2521">
                  <a:extLst>
                    <a:ext uri="{FF2B5EF4-FFF2-40B4-BE49-F238E27FC236}">
                      <a16:creationId xmlns:a16="http://schemas.microsoft.com/office/drawing/2014/main" id="{7AC4FB0B-AF2C-8650-9105-3ED76B29D1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5" name="Freeform 2522">
                  <a:extLst>
                    <a:ext uri="{FF2B5EF4-FFF2-40B4-BE49-F238E27FC236}">
                      <a16:creationId xmlns:a16="http://schemas.microsoft.com/office/drawing/2014/main" id="{158AEE14-291C-8B21-5893-726BBF999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6" name="Freeform 2523">
                  <a:extLst>
                    <a:ext uri="{FF2B5EF4-FFF2-40B4-BE49-F238E27FC236}">
                      <a16:creationId xmlns:a16="http://schemas.microsoft.com/office/drawing/2014/main" id="{C612D6D6-2F9A-15B0-96AA-63ADAA9C75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7" name="Freeform 2524">
                  <a:extLst>
                    <a:ext uri="{FF2B5EF4-FFF2-40B4-BE49-F238E27FC236}">
                      <a16:creationId xmlns:a16="http://schemas.microsoft.com/office/drawing/2014/main" id="{7B55DB71-82F2-A825-6241-EC7C68F05C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8" name="Freeform 2525">
                  <a:extLst>
                    <a:ext uri="{FF2B5EF4-FFF2-40B4-BE49-F238E27FC236}">
                      <a16:creationId xmlns:a16="http://schemas.microsoft.com/office/drawing/2014/main" id="{22342BF0-44C8-2AB0-C4D7-393C0A46F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79" name="Freeform 2526">
                  <a:extLst>
                    <a:ext uri="{FF2B5EF4-FFF2-40B4-BE49-F238E27FC236}">
                      <a16:creationId xmlns:a16="http://schemas.microsoft.com/office/drawing/2014/main" id="{6EED369C-05A2-F630-6477-EA1ABE4203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0" name="Freeform 2527">
                  <a:extLst>
                    <a:ext uri="{FF2B5EF4-FFF2-40B4-BE49-F238E27FC236}">
                      <a16:creationId xmlns:a16="http://schemas.microsoft.com/office/drawing/2014/main" id="{5DE86509-0174-7C89-DBF9-ACB6EEDF9E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1" name="Freeform 2528">
                  <a:extLst>
                    <a:ext uri="{FF2B5EF4-FFF2-40B4-BE49-F238E27FC236}">
                      <a16:creationId xmlns:a16="http://schemas.microsoft.com/office/drawing/2014/main" id="{914A5688-90AD-12B2-24EA-2B155B8A89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2" name="Freeform 2529">
                  <a:extLst>
                    <a:ext uri="{FF2B5EF4-FFF2-40B4-BE49-F238E27FC236}">
                      <a16:creationId xmlns:a16="http://schemas.microsoft.com/office/drawing/2014/main" id="{01CE3A28-9CA7-443A-172A-C681AD11C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3" name="Freeform 2530">
                  <a:extLst>
                    <a:ext uri="{FF2B5EF4-FFF2-40B4-BE49-F238E27FC236}">
                      <a16:creationId xmlns:a16="http://schemas.microsoft.com/office/drawing/2014/main" id="{C016AFE8-75AE-A524-8655-C4ACBFC1E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4" name="Freeform 2531">
                  <a:extLst>
                    <a:ext uri="{FF2B5EF4-FFF2-40B4-BE49-F238E27FC236}">
                      <a16:creationId xmlns:a16="http://schemas.microsoft.com/office/drawing/2014/main" id="{6A31E828-AC18-389F-0E1E-6BCDA5B84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5" name="Freeform 2532">
                  <a:extLst>
                    <a:ext uri="{FF2B5EF4-FFF2-40B4-BE49-F238E27FC236}">
                      <a16:creationId xmlns:a16="http://schemas.microsoft.com/office/drawing/2014/main" id="{63DA9A36-EC01-AFE8-18C8-ABEC845584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6" name="Freeform 2533">
                  <a:extLst>
                    <a:ext uri="{FF2B5EF4-FFF2-40B4-BE49-F238E27FC236}">
                      <a16:creationId xmlns:a16="http://schemas.microsoft.com/office/drawing/2014/main" id="{1FD325BC-DDED-335F-31B6-703F3D09F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7" name="Freeform 2534">
                  <a:extLst>
                    <a:ext uri="{FF2B5EF4-FFF2-40B4-BE49-F238E27FC236}">
                      <a16:creationId xmlns:a16="http://schemas.microsoft.com/office/drawing/2014/main" id="{AF8EBEED-16DB-AFC4-DDAE-D99A820CD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8" name="Freeform 2535">
                  <a:extLst>
                    <a:ext uri="{FF2B5EF4-FFF2-40B4-BE49-F238E27FC236}">
                      <a16:creationId xmlns:a16="http://schemas.microsoft.com/office/drawing/2014/main" id="{33E168EC-DE48-5ED1-10EA-5B122D3128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89" name="Freeform 2536">
                  <a:extLst>
                    <a:ext uri="{FF2B5EF4-FFF2-40B4-BE49-F238E27FC236}">
                      <a16:creationId xmlns:a16="http://schemas.microsoft.com/office/drawing/2014/main" id="{B7F2D4A9-AE27-98B6-2123-5EBED324E7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0" name="Freeform 2537">
                  <a:extLst>
                    <a:ext uri="{FF2B5EF4-FFF2-40B4-BE49-F238E27FC236}">
                      <a16:creationId xmlns:a16="http://schemas.microsoft.com/office/drawing/2014/main" id="{45DC9FC0-5FDF-FC13-0983-524B365317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1" name="Freeform 2538">
                  <a:extLst>
                    <a:ext uri="{FF2B5EF4-FFF2-40B4-BE49-F238E27FC236}">
                      <a16:creationId xmlns:a16="http://schemas.microsoft.com/office/drawing/2014/main" id="{B8D41E98-0DF7-8AB8-D7C8-47F030F20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2" name="Freeform 2539">
                  <a:extLst>
                    <a:ext uri="{FF2B5EF4-FFF2-40B4-BE49-F238E27FC236}">
                      <a16:creationId xmlns:a16="http://schemas.microsoft.com/office/drawing/2014/main" id="{DF31EAA7-8C86-5837-E66E-7B625F3809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3" name="Freeform 2540">
                  <a:extLst>
                    <a:ext uri="{FF2B5EF4-FFF2-40B4-BE49-F238E27FC236}">
                      <a16:creationId xmlns:a16="http://schemas.microsoft.com/office/drawing/2014/main" id="{3273708A-1049-FC37-C425-4C429A300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4" name="Freeform 2541">
                  <a:extLst>
                    <a:ext uri="{FF2B5EF4-FFF2-40B4-BE49-F238E27FC236}">
                      <a16:creationId xmlns:a16="http://schemas.microsoft.com/office/drawing/2014/main" id="{F71A2F33-AAE5-CC6F-F68C-5EB90B2E59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5" name="Freeform 2542">
                  <a:extLst>
                    <a:ext uri="{FF2B5EF4-FFF2-40B4-BE49-F238E27FC236}">
                      <a16:creationId xmlns:a16="http://schemas.microsoft.com/office/drawing/2014/main" id="{DBFAAF9E-F59F-766F-92B8-9E1D96401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6" name="Freeform 2543">
                  <a:extLst>
                    <a:ext uri="{FF2B5EF4-FFF2-40B4-BE49-F238E27FC236}">
                      <a16:creationId xmlns:a16="http://schemas.microsoft.com/office/drawing/2014/main" id="{396E5BE1-74A4-533A-26F0-01333B380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7" name="Freeform 2544">
                  <a:extLst>
                    <a:ext uri="{FF2B5EF4-FFF2-40B4-BE49-F238E27FC236}">
                      <a16:creationId xmlns:a16="http://schemas.microsoft.com/office/drawing/2014/main" id="{C7C1D129-4AB1-B137-9CBD-310CD6981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8" name="Freeform 2545">
                  <a:extLst>
                    <a:ext uri="{FF2B5EF4-FFF2-40B4-BE49-F238E27FC236}">
                      <a16:creationId xmlns:a16="http://schemas.microsoft.com/office/drawing/2014/main" id="{7C067C7D-E8F1-8C14-E927-FBE262B49B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99" name="Freeform 2546">
                  <a:extLst>
                    <a:ext uri="{FF2B5EF4-FFF2-40B4-BE49-F238E27FC236}">
                      <a16:creationId xmlns:a16="http://schemas.microsoft.com/office/drawing/2014/main" id="{DCA84224-1D63-8803-21B1-5C737D1F3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0" name="Freeform 2547">
                  <a:extLst>
                    <a:ext uri="{FF2B5EF4-FFF2-40B4-BE49-F238E27FC236}">
                      <a16:creationId xmlns:a16="http://schemas.microsoft.com/office/drawing/2014/main" id="{3AC4F6CE-CBB7-99AB-6343-1B073CCAF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1" name="Freeform 2548">
                  <a:extLst>
                    <a:ext uri="{FF2B5EF4-FFF2-40B4-BE49-F238E27FC236}">
                      <a16:creationId xmlns:a16="http://schemas.microsoft.com/office/drawing/2014/main" id="{0D1FD034-77B4-F959-63E8-E9C9231A79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2" name="Freeform 2549">
                  <a:extLst>
                    <a:ext uri="{FF2B5EF4-FFF2-40B4-BE49-F238E27FC236}">
                      <a16:creationId xmlns:a16="http://schemas.microsoft.com/office/drawing/2014/main" id="{E08502DC-AADF-859E-F42E-C7940A703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3" name="Freeform 2550">
                  <a:extLst>
                    <a:ext uri="{FF2B5EF4-FFF2-40B4-BE49-F238E27FC236}">
                      <a16:creationId xmlns:a16="http://schemas.microsoft.com/office/drawing/2014/main" id="{43B3F778-72B9-C342-55AD-787D55AC9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4" name="Freeform 2551">
                  <a:extLst>
                    <a:ext uri="{FF2B5EF4-FFF2-40B4-BE49-F238E27FC236}">
                      <a16:creationId xmlns:a16="http://schemas.microsoft.com/office/drawing/2014/main" id="{5CF9C12C-2753-0DD3-D1F4-94F492EB9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5" name="Freeform 2552">
                  <a:extLst>
                    <a:ext uri="{FF2B5EF4-FFF2-40B4-BE49-F238E27FC236}">
                      <a16:creationId xmlns:a16="http://schemas.microsoft.com/office/drawing/2014/main" id="{0C90603A-2078-E0AE-F00C-534CE28917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6" name="Freeform 2553">
                  <a:extLst>
                    <a:ext uri="{FF2B5EF4-FFF2-40B4-BE49-F238E27FC236}">
                      <a16:creationId xmlns:a16="http://schemas.microsoft.com/office/drawing/2014/main" id="{D1C3443D-3517-63A5-7724-857C9C0E98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7" name="Freeform 2554">
                  <a:extLst>
                    <a:ext uri="{FF2B5EF4-FFF2-40B4-BE49-F238E27FC236}">
                      <a16:creationId xmlns:a16="http://schemas.microsoft.com/office/drawing/2014/main" id="{E9729D8C-84B1-99E4-EFB4-D3DFCD7CC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08" name="Freeform 2555">
                  <a:extLst>
                    <a:ext uri="{FF2B5EF4-FFF2-40B4-BE49-F238E27FC236}">
                      <a16:creationId xmlns:a16="http://schemas.microsoft.com/office/drawing/2014/main" id="{9CC41FEA-2DF4-9ECC-DDCF-C95809721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5654" name="Group 2556">
              <a:extLst>
                <a:ext uri="{FF2B5EF4-FFF2-40B4-BE49-F238E27FC236}">
                  <a16:creationId xmlns:a16="http://schemas.microsoft.com/office/drawing/2014/main" id="{1A303652-4A09-862A-4F19-0ED6F845C888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25842" name="Group 2557">
                <a:extLst>
                  <a:ext uri="{FF2B5EF4-FFF2-40B4-BE49-F238E27FC236}">
                    <a16:creationId xmlns:a16="http://schemas.microsoft.com/office/drawing/2014/main" id="{5F73B8D1-3908-24F4-3469-26D67C6C4C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25846" name="Freeform 2558">
                  <a:extLst>
                    <a:ext uri="{FF2B5EF4-FFF2-40B4-BE49-F238E27FC236}">
                      <a16:creationId xmlns:a16="http://schemas.microsoft.com/office/drawing/2014/main" id="{E81885CF-F045-47C2-80BC-4E723A8BFD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47" name="Freeform 2559">
                  <a:extLst>
                    <a:ext uri="{FF2B5EF4-FFF2-40B4-BE49-F238E27FC236}">
                      <a16:creationId xmlns:a16="http://schemas.microsoft.com/office/drawing/2014/main" id="{38927AB6-0F76-250C-386B-CDDE924846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48" name="Freeform 2560">
                  <a:extLst>
                    <a:ext uri="{FF2B5EF4-FFF2-40B4-BE49-F238E27FC236}">
                      <a16:creationId xmlns:a16="http://schemas.microsoft.com/office/drawing/2014/main" id="{89D9BEC4-CB55-1D35-E907-F304D54851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49" name="Freeform 2561">
                  <a:extLst>
                    <a:ext uri="{FF2B5EF4-FFF2-40B4-BE49-F238E27FC236}">
                      <a16:creationId xmlns:a16="http://schemas.microsoft.com/office/drawing/2014/main" id="{51F05685-0DF7-0AC9-9E4E-EA9BB5CD56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0" name="Freeform 2562">
                  <a:extLst>
                    <a:ext uri="{FF2B5EF4-FFF2-40B4-BE49-F238E27FC236}">
                      <a16:creationId xmlns:a16="http://schemas.microsoft.com/office/drawing/2014/main" id="{F7F5B737-7D40-7812-8636-8920B99F34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1" name="Freeform 2563">
                  <a:extLst>
                    <a:ext uri="{FF2B5EF4-FFF2-40B4-BE49-F238E27FC236}">
                      <a16:creationId xmlns:a16="http://schemas.microsoft.com/office/drawing/2014/main" id="{0F8D5B3C-29A7-0F06-44D6-CFFACEEE2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2" name="Freeform 2564">
                  <a:extLst>
                    <a:ext uri="{FF2B5EF4-FFF2-40B4-BE49-F238E27FC236}">
                      <a16:creationId xmlns:a16="http://schemas.microsoft.com/office/drawing/2014/main" id="{0B258527-5C28-E748-52B8-AB47CAA6C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3" name="Freeform 2565">
                  <a:extLst>
                    <a:ext uri="{FF2B5EF4-FFF2-40B4-BE49-F238E27FC236}">
                      <a16:creationId xmlns:a16="http://schemas.microsoft.com/office/drawing/2014/main" id="{502F2859-475F-FF05-ADE8-5BAFB5629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4" name="Freeform 2566">
                  <a:extLst>
                    <a:ext uri="{FF2B5EF4-FFF2-40B4-BE49-F238E27FC236}">
                      <a16:creationId xmlns:a16="http://schemas.microsoft.com/office/drawing/2014/main" id="{09CD33A6-D949-CDCE-16D1-22543EAE4C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5" name="Freeform 2567">
                  <a:extLst>
                    <a:ext uri="{FF2B5EF4-FFF2-40B4-BE49-F238E27FC236}">
                      <a16:creationId xmlns:a16="http://schemas.microsoft.com/office/drawing/2014/main" id="{D0A84B36-0FA8-640F-2FF4-2B2C186F6E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6" name="Freeform 2568">
                  <a:extLst>
                    <a:ext uri="{FF2B5EF4-FFF2-40B4-BE49-F238E27FC236}">
                      <a16:creationId xmlns:a16="http://schemas.microsoft.com/office/drawing/2014/main" id="{C28F790C-79D5-BFAC-B942-CE4D5CAA8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7" name="Freeform 2569">
                  <a:extLst>
                    <a:ext uri="{FF2B5EF4-FFF2-40B4-BE49-F238E27FC236}">
                      <a16:creationId xmlns:a16="http://schemas.microsoft.com/office/drawing/2014/main" id="{6ABD3358-D695-59DC-E854-E8870D313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8" name="Freeform 2570">
                  <a:extLst>
                    <a:ext uri="{FF2B5EF4-FFF2-40B4-BE49-F238E27FC236}">
                      <a16:creationId xmlns:a16="http://schemas.microsoft.com/office/drawing/2014/main" id="{18EE5E35-8DD1-093E-2B51-B8EA413DAD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59" name="Freeform 2571">
                  <a:extLst>
                    <a:ext uri="{FF2B5EF4-FFF2-40B4-BE49-F238E27FC236}">
                      <a16:creationId xmlns:a16="http://schemas.microsoft.com/office/drawing/2014/main" id="{D9460790-7BA4-7497-AD76-AD43D73C5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0" name="Freeform 2572">
                  <a:extLst>
                    <a:ext uri="{FF2B5EF4-FFF2-40B4-BE49-F238E27FC236}">
                      <a16:creationId xmlns:a16="http://schemas.microsoft.com/office/drawing/2014/main" id="{218FBD3B-DA8B-B289-CC8F-D42528C8B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1" name="Freeform 2573">
                  <a:extLst>
                    <a:ext uri="{FF2B5EF4-FFF2-40B4-BE49-F238E27FC236}">
                      <a16:creationId xmlns:a16="http://schemas.microsoft.com/office/drawing/2014/main" id="{FB376133-1495-2AEF-1E3B-C730481BDF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2" name="Freeform 2574">
                  <a:extLst>
                    <a:ext uri="{FF2B5EF4-FFF2-40B4-BE49-F238E27FC236}">
                      <a16:creationId xmlns:a16="http://schemas.microsoft.com/office/drawing/2014/main" id="{1D2D819D-37CA-109A-1588-63AC66AA97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63" name="Freeform 2575">
                  <a:extLst>
                    <a:ext uri="{FF2B5EF4-FFF2-40B4-BE49-F238E27FC236}">
                      <a16:creationId xmlns:a16="http://schemas.microsoft.com/office/drawing/2014/main" id="{8C62B05B-B0F1-5E38-85E5-19A695331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843" name="Group 2576">
                <a:extLst>
                  <a:ext uri="{FF2B5EF4-FFF2-40B4-BE49-F238E27FC236}">
                    <a16:creationId xmlns:a16="http://schemas.microsoft.com/office/drawing/2014/main" id="{DC75B000-1E5A-55BE-90A1-9A1BD1993D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25844" name="Freeform 2577" descr="Wide upward diagonal">
                  <a:extLst>
                    <a:ext uri="{FF2B5EF4-FFF2-40B4-BE49-F238E27FC236}">
                      <a16:creationId xmlns:a16="http://schemas.microsoft.com/office/drawing/2014/main" id="{14BF38A3-3819-7E8C-487E-6120902F1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45" name="Freeform 2578">
                  <a:extLst>
                    <a:ext uri="{FF2B5EF4-FFF2-40B4-BE49-F238E27FC236}">
                      <a16:creationId xmlns:a16="http://schemas.microsoft.com/office/drawing/2014/main" id="{B6673265-F743-DBE9-E52C-AF9E51B4A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5655" name="Freeform 2579" descr="Wide upward diagonal">
              <a:extLst>
                <a:ext uri="{FF2B5EF4-FFF2-40B4-BE49-F238E27FC236}">
                  <a16:creationId xmlns:a16="http://schemas.microsoft.com/office/drawing/2014/main" id="{E363449C-9509-829A-176A-EE1F8290CB0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656" name="Group 2580">
              <a:extLst>
                <a:ext uri="{FF2B5EF4-FFF2-40B4-BE49-F238E27FC236}">
                  <a16:creationId xmlns:a16="http://schemas.microsoft.com/office/drawing/2014/main" id="{C90C61E5-2AA1-2213-4A88-FEBDC4C683E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25785" name="Freeform 2581">
                <a:extLst>
                  <a:ext uri="{FF2B5EF4-FFF2-40B4-BE49-F238E27FC236}">
                    <a16:creationId xmlns:a16="http://schemas.microsoft.com/office/drawing/2014/main" id="{8616FF86-39D5-E730-7AAE-11F576BD2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6" name="Freeform 2582">
                <a:extLst>
                  <a:ext uri="{FF2B5EF4-FFF2-40B4-BE49-F238E27FC236}">
                    <a16:creationId xmlns:a16="http://schemas.microsoft.com/office/drawing/2014/main" id="{19AAE396-978C-F116-3371-57A3B9C20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7" name="Freeform 2583">
                <a:extLst>
                  <a:ext uri="{FF2B5EF4-FFF2-40B4-BE49-F238E27FC236}">
                    <a16:creationId xmlns:a16="http://schemas.microsoft.com/office/drawing/2014/main" id="{C0ECC17A-FDFF-AB28-ADC0-4223E23EA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8" name="Freeform 2584">
                <a:extLst>
                  <a:ext uri="{FF2B5EF4-FFF2-40B4-BE49-F238E27FC236}">
                    <a16:creationId xmlns:a16="http://schemas.microsoft.com/office/drawing/2014/main" id="{38A70B76-49FF-FF32-018F-A059DFDD5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89" name="Freeform 2585">
                <a:extLst>
                  <a:ext uri="{FF2B5EF4-FFF2-40B4-BE49-F238E27FC236}">
                    <a16:creationId xmlns:a16="http://schemas.microsoft.com/office/drawing/2014/main" id="{A4056ABA-0844-4A19-08D3-34E048E59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0" name="Freeform 2586">
                <a:extLst>
                  <a:ext uri="{FF2B5EF4-FFF2-40B4-BE49-F238E27FC236}">
                    <a16:creationId xmlns:a16="http://schemas.microsoft.com/office/drawing/2014/main" id="{56C8AF0B-D02A-E197-DAFB-441079306D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1" name="Freeform 2587">
                <a:extLst>
                  <a:ext uri="{FF2B5EF4-FFF2-40B4-BE49-F238E27FC236}">
                    <a16:creationId xmlns:a16="http://schemas.microsoft.com/office/drawing/2014/main" id="{30DA4A9E-67C4-5463-8AF8-75E2DDE7AC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2" name="Freeform 2588">
                <a:extLst>
                  <a:ext uri="{FF2B5EF4-FFF2-40B4-BE49-F238E27FC236}">
                    <a16:creationId xmlns:a16="http://schemas.microsoft.com/office/drawing/2014/main" id="{375FCC5F-6377-5B7E-A562-0E7EB778B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3" name="Freeform 2589">
                <a:extLst>
                  <a:ext uri="{FF2B5EF4-FFF2-40B4-BE49-F238E27FC236}">
                    <a16:creationId xmlns:a16="http://schemas.microsoft.com/office/drawing/2014/main" id="{388164F9-2BFE-EC25-2228-94D9F5E38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4" name="Freeform 2590">
                <a:extLst>
                  <a:ext uri="{FF2B5EF4-FFF2-40B4-BE49-F238E27FC236}">
                    <a16:creationId xmlns:a16="http://schemas.microsoft.com/office/drawing/2014/main" id="{F102FB5D-C40B-74E7-1C6F-BA3670BDD6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5" name="Freeform 2591">
                <a:extLst>
                  <a:ext uri="{FF2B5EF4-FFF2-40B4-BE49-F238E27FC236}">
                    <a16:creationId xmlns:a16="http://schemas.microsoft.com/office/drawing/2014/main" id="{B0D03CD5-E5CA-2330-C2FB-16DC76178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6" name="Freeform 2592">
                <a:extLst>
                  <a:ext uri="{FF2B5EF4-FFF2-40B4-BE49-F238E27FC236}">
                    <a16:creationId xmlns:a16="http://schemas.microsoft.com/office/drawing/2014/main" id="{55F19E9F-1F60-CD7C-7A8A-16BBE5856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7" name="Freeform 2593">
                <a:extLst>
                  <a:ext uri="{FF2B5EF4-FFF2-40B4-BE49-F238E27FC236}">
                    <a16:creationId xmlns:a16="http://schemas.microsoft.com/office/drawing/2014/main" id="{6BB9B122-1434-7C67-7719-C1366D6F1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8" name="Freeform 2594">
                <a:extLst>
                  <a:ext uri="{FF2B5EF4-FFF2-40B4-BE49-F238E27FC236}">
                    <a16:creationId xmlns:a16="http://schemas.microsoft.com/office/drawing/2014/main" id="{5C251835-D723-71EE-9B1B-5D8191686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99" name="Freeform 2595">
                <a:extLst>
                  <a:ext uri="{FF2B5EF4-FFF2-40B4-BE49-F238E27FC236}">
                    <a16:creationId xmlns:a16="http://schemas.microsoft.com/office/drawing/2014/main" id="{E846A70D-21A0-D842-FAD8-4402998DF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0" name="Freeform 2596">
                <a:extLst>
                  <a:ext uri="{FF2B5EF4-FFF2-40B4-BE49-F238E27FC236}">
                    <a16:creationId xmlns:a16="http://schemas.microsoft.com/office/drawing/2014/main" id="{64833383-70D3-26D0-6D4E-93C03ECA6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1" name="Freeform 2597">
                <a:extLst>
                  <a:ext uri="{FF2B5EF4-FFF2-40B4-BE49-F238E27FC236}">
                    <a16:creationId xmlns:a16="http://schemas.microsoft.com/office/drawing/2014/main" id="{0A28AFC9-EA96-9E06-1FE8-F742C367A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2" name="Freeform 2598">
                <a:extLst>
                  <a:ext uri="{FF2B5EF4-FFF2-40B4-BE49-F238E27FC236}">
                    <a16:creationId xmlns:a16="http://schemas.microsoft.com/office/drawing/2014/main" id="{FB083E79-8B5A-ECCD-DDBE-CE50902D2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803" name="Group 2599">
                <a:extLst>
                  <a:ext uri="{FF2B5EF4-FFF2-40B4-BE49-F238E27FC236}">
                    <a16:creationId xmlns:a16="http://schemas.microsoft.com/office/drawing/2014/main" id="{DDF6B4F5-AE3E-7379-BD06-FED761ADDF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5813" name="Freeform 2600">
                  <a:extLst>
                    <a:ext uri="{FF2B5EF4-FFF2-40B4-BE49-F238E27FC236}">
                      <a16:creationId xmlns:a16="http://schemas.microsoft.com/office/drawing/2014/main" id="{DC1976A1-34CF-58B8-86C6-B51706D92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5814" name="Group 2601">
                  <a:extLst>
                    <a:ext uri="{FF2B5EF4-FFF2-40B4-BE49-F238E27FC236}">
                      <a16:creationId xmlns:a16="http://schemas.microsoft.com/office/drawing/2014/main" id="{88535A64-4D94-54EB-2C08-7368C5EFF25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5826" name="Freeform 2602">
                    <a:extLst>
                      <a:ext uri="{FF2B5EF4-FFF2-40B4-BE49-F238E27FC236}">
                        <a16:creationId xmlns:a16="http://schemas.microsoft.com/office/drawing/2014/main" id="{1E3E0EA3-737E-A85E-06AC-F49E0A3A7C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7" name="Freeform 2603">
                    <a:extLst>
                      <a:ext uri="{FF2B5EF4-FFF2-40B4-BE49-F238E27FC236}">
                        <a16:creationId xmlns:a16="http://schemas.microsoft.com/office/drawing/2014/main" id="{6A4B1264-AB63-9E30-49BF-D802F55F92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8" name="Line 2604">
                    <a:extLst>
                      <a:ext uri="{FF2B5EF4-FFF2-40B4-BE49-F238E27FC236}">
                        <a16:creationId xmlns:a16="http://schemas.microsoft.com/office/drawing/2014/main" id="{6F1344A4-B75E-8AD6-211A-10C9BB8911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9" name="Line 2605">
                    <a:extLst>
                      <a:ext uri="{FF2B5EF4-FFF2-40B4-BE49-F238E27FC236}">
                        <a16:creationId xmlns:a16="http://schemas.microsoft.com/office/drawing/2014/main" id="{4BFAF2EF-062A-23E9-458C-9BDCE2134798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30" name="Line 2606">
                    <a:extLst>
                      <a:ext uri="{FF2B5EF4-FFF2-40B4-BE49-F238E27FC236}">
                        <a16:creationId xmlns:a16="http://schemas.microsoft.com/office/drawing/2014/main" id="{930B88F7-74C9-F91C-9D46-C2E577E1232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31" name="Line 2607">
                    <a:extLst>
                      <a:ext uri="{FF2B5EF4-FFF2-40B4-BE49-F238E27FC236}">
                        <a16:creationId xmlns:a16="http://schemas.microsoft.com/office/drawing/2014/main" id="{703D5588-BA49-08B9-FADB-FF4678969E7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32" name="Oval 2608">
                    <a:extLst>
                      <a:ext uri="{FF2B5EF4-FFF2-40B4-BE49-F238E27FC236}">
                        <a16:creationId xmlns:a16="http://schemas.microsoft.com/office/drawing/2014/main" id="{0C53B665-B95A-5D82-CC0F-5F0C47A1F4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3" name="Oval 2609">
                    <a:extLst>
                      <a:ext uri="{FF2B5EF4-FFF2-40B4-BE49-F238E27FC236}">
                        <a16:creationId xmlns:a16="http://schemas.microsoft.com/office/drawing/2014/main" id="{04EC3C41-E382-7B75-E10B-79A3817C9A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4" name="Oval 2610">
                    <a:extLst>
                      <a:ext uri="{FF2B5EF4-FFF2-40B4-BE49-F238E27FC236}">
                        <a16:creationId xmlns:a16="http://schemas.microsoft.com/office/drawing/2014/main" id="{326E9922-4B05-2667-BE64-AEBD6325AE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5" name="Oval 2611">
                    <a:extLst>
                      <a:ext uri="{FF2B5EF4-FFF2-40B4-BE49-F238E27FC236}">
                        <a16:creationId xmlns:a16="http://schemas.microsoft.com/office/drawing/2014/main" id="{AFEE31FE-0E4E-EF82-D2A2-6A613C2354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6" name="Oval 2612">
                    <a:extLst>
                      <a:ext uri="{FF2B5EF4-FFF2-40B4-BE49-F238E27FC236}">
                        <a16:creationId xmlns:a16="http://schemas.microsoft.com/office/drawing/2014/main" id="{80764115-03BE-591C-7A97-270B4822ADC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7" name="Oval 2613">
                    <a:extLst>
                      <a:ext uri="{FF2B5EF4-FFF2-40B4-BE49-F238E27FC236}">
                        <a16:creationId xmlns:a16="http://schemas.microsoft.com/office/drawing/2014/main" id="{D8F93923-6C65-531D-9A16-4640BFB042D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8" name="Oval 2614">
                    <a:extLst>
                      <a:ext uri="{FF2B5EF4-FFF2-40B4-BE49-F238E27FC236}">
                        <a16:creationId xmlns:a16="http://schemas.microsoft.com/office/drawing/2014/main" id="{4EBAE6E0-B97B-0C20-1976-D892F8522A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39" name="Oval 2615">
                    <a:extLst>
                      <a:ext uri="{FF2B5EF4-FFF2-40B4-BE49-F238E27FC236}">
                        <a16:creationId xmlns:a16="http://schemas.microsoft.com/office/drawing/2014/main" id="{F907A02A-3E9D-2D0E-DFC3-A85FE339257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0" name="Oval 2616">
                    <a:extLst>
                      <a:ext uri="{FF2B5EF4-FFF2-40B4-BE49-F238E27FC236}">
                        <a16:creationId xmlns:a16="http://schemas.microsoft.com/office/drawing/2014/main" id="{D57A906D-38D0-E793-D419-F043431471E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841" name="Freeform 2617">
                    <a:extLst>
                      <a:ext uri="{FF2B5EF4-FFF2-40B4-BE49-F238E27FC236}">
                        <a16:creationId xmlns:a16="http://schemas.microsoft.com/office/drawing/2014/main" id="{A70BAAF1-35C3-A87A-1BE9-47BF523CE6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815" name="Group 2618">
                  <a:extLst>
                    <a:ext uri="{FF2B5EF4-FFF2-40B4-BE49-F238E27FC236}">
                      <a16:creationId xmlns:a16="http://schemas.microsoft.com/office/drawing/2014/main" id="{17DD74EB-5FE1-78C6-5764-CAC65E63DA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5816" name="Freeform 2619">
                    <a:extLst>
                      <a:ext uri="{FF2B5EF4-FFF2-40B4-BE49-F238E27FC236}">
                        <a16:creationId xmlns:a16="http://schemas.microsoft.com/office/drawing/2014/main" id="{FEF761FF-7C4F-00D0-F2AE-6743FAD3D3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17" name="Freeform 2620">
                    <a:extLst>
                      <a:ext uri="{FF2B5EF4-FFF2-40B4-BE49-F238E27FC236}">
                        <a16:creationId xmlns:a16="http://schemas.microsoft.com/office/drawing/2014/main" id="{6D520713-5438-4BB7-E101-0E86109B6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18" name="Freeform 2621">
                    <a:extLst>
                      <a:ext uri="{FF2B5EF4-FFF2-40B4-BE49-F238E27FC236}">
                        <a16:creationId xmlns:a16="http://schemas.microsoft.com/office/drawing/2014/main" id="{6EDD7AA3-D79B-9D2B-0870-F0E0F3A0EE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19" name="Freeform 2622">
                    <a:extLst>
                      <a:ext uri="{FF2B5EF4-FFF2-40B4-BE49-F238E27FC236}">
                        <a16:creationId xmlns:a16="http://schemas.microsoft.com/office/drawing/2014/main" id="{F4A3A668-544A-598F-E34A-705CF92212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0" name="Freeform 2623">
                    <a:extLst>
                      <a:ext uri="{FF2B5EF4-FFF2-40B4-BE49-F238E27FC236}">
                        <a16:creationId xmlns:a16="http://schemas.microsoft.com/office/drawing/2014/main" id="{FAC31015-DE1B-8C42-41D1-21FEEDAD63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1" name="Freeform 2624">
                    <a:extLst>
                      <a:ext uri="{FF2B5EF4-FFF2-40B4-BE49-F238E27FC236}">
                        <a16:creationId xmlns:a16="http://schemas.microsoft.com/office/drawing/2014/main" id="{3887F7E5-B39D-E454-5B37-3F3F1CB7EA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2" name="Freeform 2625">
                    <a:extLst>
                      <a:ext uri="{FF2B5EF4-FFF2-40B4-BE49-F238E27FC236}">
                        <a16:creationId xmlns:a16="http://schemas.microsoft.com/office/drawing/2014/main" id="{83F538C0-6FB4-5BDC-9F8F-B6E006B262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3" name="Freeform 2626">
                    <a:extLst>
                      <a:ext uri="{FF2B5EF4-FFF2-40B4-BE49-F238E27FC236}">
                        <a16:creationId xmlns:a16="http://schemas.microsoft.com/office/drawing/2014/main" id="{9DACDBE0-F68A-8FB7-E59B-5589E774A7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4" name="Freeform 2627">
                    <a:extLst>
                      <a:ext uri="{FF2B5EF4-FFF2-40B4-BE49-F238E27FC236}">
                        <a16:creationId xmlns:a16="http://schemas.microsoft.com/office/drawing/2014/main" id="{2928D1F4-A964-BCA7-19B6-C180A5449C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825" name="Freeform 2628">
                    <a:extLst>
                      <a:ext uri="{FF2B5EF4-FFF2-40B4-BE49-F238E27FC236}">
                        <a16:creationId xmlns:a16="http://schemas.microsoft.com/office/drawing/2014/main" id="{325D8197-5A5F-3FE5-C4B5-98245D2439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5804" name="Freeform 2629">
                <a:extLst>
                  <a:ext uri="{FF2B5EF4-FFF2-40B4-BE49-F238E27FC236}">
                    <a16:creationId xmlns:a16="http://schemas.microsoft.com/office/drawing/2014/main" id="{3F6A74A4-AEFE-48CB-7B00-F59A62702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5" name="Freeform 2630">
                <a:extLst>
                  <a:ext uri="{FF2B5EF4-FFF2-40B4-BE49-F238E27FC236}">
                    <a16:creationId xmlns:a16="http://schemas.microsoft.com/office/drawing/2014/main" id="{E40E9C83-DC68-2BB1-EE4D-7D3B338DA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6" name="Freeform 2631">
                <a:extLst>
                  <a:ext uri="{FF2B5EF4-FFF2-40B4-BE49-F238E27FC236}">
                    <a16:creationId xmlns:a16="http://schemas.microsoft.com/office/drawing/2014/main" id="{5AC68278-368D-9568-926A-3873A2537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7" name="Freeform 2632">
                <a:extLst>
                  <a:ext uri="{FF2B5EF4-FFF2-40B4-BE49-F238E27FC236}">
                    <a16:creationId xmlns:a16="http://schemas.microsoft.com/office/drawing/2014/main" id="{7B25538B-8AC5-383C-F714-80CB97DAE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8" name="Freeform 2633">
                <a:extLst>
                  <a:ext uri="{FF2B5EF4-FFF2-40B4-BE49-F238E27FC236}">
                    <a16:creationId xmlns:a16="http://schemas.microsoft.com/office/drawing/2014/main" id="{A2E7D773-6868-4488-B072-92FF766F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09" name="Freeform 2634">
                <a:extLst>
                  <a:ext uri="{FF2B5EF4-FFF2-40B4-BE49-F238E27FC236}">
                    <a16:creationId xmlns:a16="http://schemas.microsoft.com/office/drawing/2014/main" id="{E2003E58-43D0-58EF-36D5-8DD9DE174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0" name="Freeform 2635">
                <a:extLst>
                  <a:ext uri="{FF2B5EF4-FFF2-40B4-BE49-F238E27FC236}">
                    <a16:creationId xmlns:a16="http://schemas.microsoft.com/office/drawing/2014/main" id="{0AB35EBC-B3BB-0D7B-32FF-64743A317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1" name="Freeform 2636">
                <a:extLst>
                  <a:ext uri="{FF2B5EF4-FFF2-40B4-BE49-F238E27FC236}">
                    <a16:creationId xmlns:a16="http://schemas.microsoft.com/office/drawing/2014/main" id="{B1AE2718-6B53-FA9C-14E6-38ADD8C5C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812" name="Freeform 2637">
                <a:extLst>
                  <a:ext uri="{FF2B5EF4-FFF2-40B4-BE49-F238E27FC236}">
                    <a16:creationId xmlns:a16="http://schemas.microsoft.com/office/drawing/2014/main" id="{A10FF762-3A86-E2DF-C124-2B617B62E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657" name="Freeform 2638">
              <a:extLst>
                <a:ext uri="{FF2B5EF4-FFF2-40B4-BE49-F238E27FC236}">
                  <a16:creationId xmlns:a16="http://schemas.microsoft.com/office/drawing/2014/main" id="{4EB79E2F-EEC6-275A-46F0-613A3236E5C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8" name="Freeform 2639">
              <a:extLst>
                <a:ext uri="{FF2B5EF4-FFF2-40B4-BE49-F238E27FC236}">
                  <a16:creationId xmlns:a16="http://schemas.microsoft.com/office/drawing/2014/main" id="{F7FAEFCC-B96D-86F7-5083-884DD722A77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2640">
              <a:extLst>
                <a:ext uri="{FF2B5EF4-FFF2-40B4-BE49-F238E27FC236}">
                  <a16:creationId xmlns:a16="http://schemas.microsoft.com/office/drawing/2014/main" id="{771A4459-F102-22A2-0E4F-9A900DE6C28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Oval 2641">
              <a:extLst>
                <a:ext uri="{FF2B5EF4-FFF2-40B4-BE49-F238E27FC236}">
                  <a16:creationId xmlns:a16="http://schemas.microsoft.com/office/drawing/2014/main" id="{EBD1AF26-3D76-BA91-7D02-63494D4C45C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661" name="Oval 2642">
              <a:extLst>
                <a:ext uri="{FF2B5EF4-FFF2-40B4-BE49-F238E27FC236}">
                  <a16:creationId xmlns:a16="http://schemas.microsoft.com/office/drawing/2014/main" id="{35A77CD6-52D5-BD2C-8A4D-DAA28809C8E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662" name="Oval 2643">
              <a:extLst>
                <a:ext uri="{FF2B5EF4-FFF2-40B4-BE49-F238E27FC236}">
                  <a16:creationId xmlns:a16="http://schemas.microsoft.com/office/drawing/2014/main" id="{075ED651-DA50-2806-02DC-7897EB8534FB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663" name="Oval 2644">
              <a:extLst>
                <a:ext uri="{FF2B5EF4-FFF2-40B4-BE49-F238E27FC236}">
                  <a16:creationId xmlns:a16="http://schemas.microsoft.com/office/drawing/2014/main" id="{823F8626-594C-CE04-DF1B-31B54FCD1EE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5664" name="Group 2645">
              <a:extLst>
                <a:ext uri="{FF2B5EF4-FFF2-40B4-BE49-F238E27FC236}">
                  <a16:creationId xmlns:a16="http://schemas.microsoft.com/office/drawing/2014/main" id="{3EFF7BFC-BD62-7D46-D013-E020F3EC5EF1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25760" name="Group 2646">
                <a:extLst>
                  <a:ext uri="{FF2B5EF4-FFF2-40B4-BE49-F238E27FC236}">
                    <a16:creationId xmlns:a16="http://schemas.microsoft.com/office/drawing/2014/main" id="{77F1D647-6058-70DA-1907-1AA7CD7BC7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25762" name="Freeform 2647">
                  <a:extLst>
                    <a:ext uri="{FF2B5EF4-FFF2-40B4-BE49-F238E27FC236}">
                      <a16:creationId xmlns:a16="http://schemas.microsoft.com/office/drawing/2014/main" id="{01EE4027-1D38-162B-243D-5724578B2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3" name="Freeform 2648">
                  <a:extLst>
                    <a:ext uri="{FF2B5EF4-FFF2-40B4-BE49-F238E27FC236}">
                      <a16:creationId xmlns:a16="http://schemas.microsoft.com/office/drawing/2014/main" id="{9E744FD4-49A2-A179-57E0-BC43E858F8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4" name="Freeform 2649">
                  <a:extLst>
                    <a:ext uri="{FF2B5EF4-FFF2-40B4-BE49-F238E27FC236}">
                      <a16:creationId xmlns:a16="http://schemas.microsoft.com/office/drawing/2014/main" id="{D2DEC150-3671-52B1-E01F-F11B5E5EB9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5" name="Freeform 2650">
                  <a:extLst>
                    <a:ext uri="{FF2B5EF4-FFF2-40B4-BE49-F238E27FC236}">
                      <a16:creationId xmlns:a16="http://schemas.microsoft.com/office/drawing/2014/main" id="{5F2D82A1-2265-85C7-8499-682F1587F1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6" name="Freeform 2651">
                  <a:extLst>
                    <a:ext uri="{FF2B5EF4-FFF2-40B4-BE49-F238E27FC236}">
                      <a16:creationId xmlns:a16="http://schemas.microsoft.com/office/drawing/2014/main" id="{54DFE060-E311-FABF-8BB9-D96D50944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7" name="Freeform 2652">
                  <a:extLst>
                    <a:ext uri="{FF2B5EF4-FFF2-40B4-BE49-F238E27FC236}">
                      <a16:creationId xmlns:a16="http://schemas.microsoft.com/office/drawing/2014/main" id="{D3F25078-7B3E-75A6-6413-8A0CE11FF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8" name="Freeform 2653">
                  <a:extLst>
                    <a:ext uri="{FF2B5EF4-FFF2-40B4-BE49-F238E27FC236}">
                      <a16:creationId xmlns:a16="http://schemas.microsoft.com/office/drawing/2014/main" id="{2FE59FDC-33E1-2EC5-EFAC-AB2A0AFED8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69" name="Freeform 2654">
                  <a:extLst>
                    <a:ext uri="{FF2B5EF4-FFF2-40B4-BE49-F238E27FC236}">
                      <a16:creationId xmlns:a16="http://schemas.microsoft.com/office/drawing/2014/main" id="{3ABF8EFB-090E-8261-BBD1-5D90EDA6B3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0" name="Freeform 2655">
                  <a:extLst>
                    <a:ext uri="{FF2B5EF4-FFF2-40B4-BE49-F238E27FC236}">
                      <a16:creationId xmlns:a16="http://schemas.microsoft.com/office/drawing/2014/main" id="{0ED53582-6A2A-66E4-BCCA-C802E9639E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1" name="Freeform 2656">
                  <a:extLst>
                    <a:ext uri="{FF2B5EF4-FFF2-40B4-BE49-F238E27FC236}">
                      <a16:creationId xmlns:a16="http://schemas.microsoft.com/office/drawing/2014/main" id="{CBD99D94-9924-4474-24BF-B9569638C5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2" name="Freeform 2657">
                  <a:extLst>
                    <a:ext uri="{FF2B5EF4-FFF2-40B4-BE49-F238E27FC236}">
                      <a16:creationId xmlns:a16="http://schemas.microsoft.com/office/drawing/2014/main" id="{FC5D5C85-D2FE-60AA-AFB6-A1595893B3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3" name="Freeform 2658">
                  <a:extLst>
                    <a:ext uri="{FF2B5EF4-FFF2-40B4-BE49-F238E27FC236}">
                      <a16:creationId xmlns:a16="http://schemas.microsoft.com/office/drawing/2014/main" id="{7BDF0570-605C-6BFB-481E-CE2638C30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4" name="Freeform 2659">
                  <a:extLst>
                    <a:ext uri="{FF2B5EF4-FFF2-40B4-BE49-F238E27FC236}">
                      <a16:creationId xmlns:a16="http://schemas.microsoft.com/office/drawing/2014/main" id="{E2283971-74E4-60D1-07BF-BDF981BF3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5" name="Freeform 2660">
                  <a:extLst>
                    <a:ext uri="{FF2B5EF4-FFF2-40B4-BE49-F238E27FC236}">
                      <a16:creationId xmlns:a16="http://schemas.microsoft.com/office/drawing/2014/main" id="{CDD69C79-9BBC-0F74-2EAA-9A8231FA5F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6" name="Freeform 2661">
                  <a:extLst>
                    <a:ext uri="{FF2B5EF4-FFF2-40B4-BE49-F238E27FC236}">
                      <a16:creationId xmlns:a16="http://schemas.microsoft.com/office/drawing/2014/main" id="{D378FA2D-99F3-00AD-7457-043D01F7C0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7" name="Freeform 2662">
                  <a:extLst>
                    <a:ext uri="{FF2B5EF4-FFF2-40B4-BE49-F238E27FC236}">
                      <a16:creationId xmlns:a16="http://schemas.microsoft.com/office/drawing/2014/main" id="{A59D67F6-98AF-4F49-B431-5B71D38438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8" name="Freeform 2663">
                  <a:extLst>
                    <a:ext uri="{FF2B5EF4-FFF2-40B4-BE49-F238E27FC236}">
                      <a16:creationId xmlns:a16="http://schemas.microsoft.com/office/drawing/2014/main" id="{ADF1F270-8783-3AD8-ABC1-B0CFB1B95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79" name="Freeform 2664">
                  <a:extLst>
                    <a:ext uri="{FF2B5EF4-FFF2-40B4-BE49-F238E27FC236}">
                      <a16:creationId xmlns:a16="http://schemas.microsoft.com/office/drawing/2014/main" id="{BD597C7A-32E5-27A5-2A11-7462E7309D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80" name="Freeform 2665">
                  <a:extLst>
                    <a:ext uri="{FF2B5EF4-FFF2-40B4-BE49-F238E27FC236}">
                      <a16:creationId xmlns:a16="http://schemas.microsoft.com/office/drawing/2014/main" id="{DF0197EF-A4A6-FBD7-2780-3479A92CA1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81" name="Freeform 2666">
                  <a:extLst>
                    <a:ext uri="{FF2B5EF4-FFF2-40B4-BE49-F238E27FC236}">
                      <a16:creationId xmlns:a16="http://schemas.microsoft.com/office/drawing/2014/main" id="{7BA8B60B-7DF8-C3E8-7B4A-5D2E9BCC67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82" name="Freeform 2667">
                  <a:extLst>
                    <a:ext uri="{FF2B5EF4-FFF2-40B4-BE49-F238E27FC236}">
                      <a16:creationId xmlns:a16="http://schemas.microsoft.com/office/drawing/2014/main" id="{B5711961-E724-CF00-9913-704AE1F0D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83" name="Freeform 2668">
                  <a:extLst>
                    <a:ext uri="{FF2B5EF4-FFF2-40B4-BE49-F238E27FC236}">
                      <a16:creationId xmlns:a16="http://schemas.microsoft.com/office/drawing/2014/main" id="{1B179002-19BE-87E2-42B6-463CA4E66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84" name="Freeform 2669">
                  <a:extLst>
                    <a:ext uri="{FF2B5EF4-FFF2-40B4-BE49-F238E27FC236}">
                      <a16:creationId xmlns:a16="http://schemas.microsoft.com/office/drawing/2014/main" id="{65CF2B50-1D70-DEB8-5AE9-A07967F037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761" name="Freeform 2670" descr="Wide upward diagonal">
                <a:extLst>
                  <a:ext uri="{FF2B5EF4-FFF2-40B4-BE49-F238E27FC236}">
                    <a16:creationId xmlns:a16="http://schemas.microsoft.com/office/drawing/2014/main" id="{D2650582-F15D-B7E6-8DEC-46F2FF565BBB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665" name="Group 2671">
              <a:extLst>
                <a:ext uri="{FF2B5EF4-FFF2-40B4-BE49-F238E27FC236}">
                  <a16:creationId xmlns:a16="http://schemas.microsoft.com/office/drawing/2014/main" id="{8A0C650D-6BD4-49B1-12A7-93FF3CCF7372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25666" name="Freeform 2672">
                <a:extLst>
                  <a:ext uri="{FF2B5EF4-FFF2-40B4-BE49-F238E27FC236}">
                    <a16:creationId xmlns:a16="http://schemas.microsoft.com/office/drawing/2014/main" id="{0554300F-3A01-0BE7-AB0B-F0FF87380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7" name="Freeform 2673">
                <a:extLst>
                  <a:ext uri="{FF2B5EF4-FFF2-40B4-BE49-F238E27FC236}">
                    <a16:creationId xmlns:a16="http://schemas.microsoft.com/office/drawing/2014/main" id="{980C6E27-7676-C9E0-5469-84C64993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8" name="Freeform 2674">
                <a:extLst>
                  <a:ext uri="{FF2B5EF4-FFF2-40B4-BE49-F238E27FC236}">
                    <a16:creationId xmlns:a16="http://schemas.microsoft.com/office/drawing/2014/main" id="{766901D6-E094-9B35-BAFA-AF26A8D6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69" name="Freeform 2675">
                <a:extLst>
                  <a:ext uri="{FF2B5EF4-FFF2-40B4-BE49-F238E27FC236}">
                    <a16:creationId xmlns:a16="http://schemas.microsoft.com/office/drawing/2014/main" id="{81681521-9B40-A401-B491-6C8ED01B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0" name="Freeform 2676">
                <a:extLst>
                  <a:ext uri="{FF2B5EF4-FFF2-40B4-BE49-F238E27FC236}">
                    <a16:creationId xmlns:a16="http://schemas.microsoft.com/office/drawing/2014/main" id="{C6EE513F-030D-8AB7-413F-D9DBB8CCB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1" name="Freeform 2677">
                <a:extLst>
                  <a:ext uri="{FF2B5EF4-FFF2-40B4-BE49-F238E27FC236}">
                    <a16:creationId xmlns:a16="http://schemas.microsoft.com/office/drawing/2014/main" id="{85A77B58-95DF-2B5F-DD55-CB5D610C7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2" name="Freeform 2678">
                <a:extLst>
                  <a:ext uri="{FF2B5EF4-FFF2-40B4-BE49-F238E27FC236}">
                    <a16:creationId xmlns:a16="http://schemas.microsoft.com/office/drawing/2014/main" id="{F0511D3B-8B2D-53B3-0580-BBBD0CF33B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3" name="Freeform 2679">
                <a:extLst>
                  <a:ext uri="{FF2B5EF4-FFF2-40B4-BE49-F238E27FC236}">
                    <a16:creationId xmlns:a16="http://schemas.microsoft.com/office/drawing/2014/main" id="{6AC3A38C-0954-4444-9887-1841BC65A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4" name="Freeform 2680">
                <a:extLst>
                  <a:ext uri="{FF2B5EF4-FFF2-40B4-BE49-F238E27FC236}">
                    <a16:creationId xmlns:a16="http://schemas.microsoft.com/office/drawing/2014/main" id="{7A7E7AC2-9C62-DF54-0D7C-E380BBEED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5" name="Freeform 2681">
                <a:extLst>
                  <a:ext uri="{FF2B5EF4-FFF2-40B4-BE49-F238E27FC236}">
                    <a16:creationId xmlns:a16="http://schemas.microsoft.com/office/drawing/2014/main" id="{1DFF1382-BC54-53F0-C55E-3B8B0E85D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6" name="Freeform 2682">
                <a:extLst>
                  <a:ext uri="{FF2B5EF4-FFF2-40B4-BE49-F238E27FC236}">
                    <a16:creationId xmlns:a16="http://schemas.microsoft.com/office/drawing/2014/main" id="{15F14E51-8560-4F25-B5FD-4304D67A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7" name="Freeform 2683">
                <a:extLst>
                  <a:ext uri="{FF2B5EF4-FFF2-40B4-BE49-F238E27FC236}">
                    <a16:creationId xmlns:a16="http://schemas.microsoft.com/office/drawing/2014/main" id="{86B8CC4A-5344-3E85-3B28-BA91FE4E5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78" name="Freeform 2684">
                <a:extLst>
                  <a:ext uri="{FF2B5EF4-FFF2-40B4-BE49-F238E27FC236}">
                    <a16:creationId xmlns:a16="http://schemas.microsoft.com/office/drawing/2014/main" id="{2D57EAE7-3B90-5A3A-DA85-14CDFA9C7D1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477" name="Freeform 2685">
                <a:extLst>
                  <a:ext uri="{FF2B5EF4-FFF2-40B4-BE49-F238E27FC236}">
                    <a16:creationId xmlns:a16="http://schemas.microsoft.com/office/drawing/2014/main" id="{F8E38934-3658-F6B7-2AA8-A28A9EBA94AB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70" y="1590"/>
                <a:ext cx="21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680" name="Freeform 2686">
                <a:extLst>
                  <a:ext uri="{FF2B5EF4-FFF2-40B4-BE49-F238E27FC236}">
                    <a16:creationId xmlns:a16="http://schemas.microsoft.com/office/drawing/2014/main" id="{A67C5750-4A65-9807-F2A3-D4D2A8B04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1" name="Freeform 2687">
                <a:extLst>
                  <a:ext uri="{FF2B5EF4-FFF2-40B4-BE49-F238E27FC236}">
                    <a16:creationId xmlns:a16="http://schemas.microsoft.com/office/drawing/2014/main" id="{2B3EEB0E-A2AF-93F2-AEBC-F7ED0439D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2" name="Freeform 2688">
                <a:extLst>
                  <a:ext uri="{FF2B5EF4-FFF2-40B4-BE49-F238E27FC236}">
                    <a16:creationId xmlns:a16="http://schemas.microsoft.com/office/drawing/2014/main" id="{473CDD99-C4FE-DBD8-5FA0-58F40844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3" name="Freeform 2689">
                <a:extLst>
                  <a:ext uri="{FF2B5EF4-FFF2-40B4-BE49-F238E27FC236}">
                    <a16:creationId xmlns:a16="http://schemas.microsoft.com/office/drawing/2014/main" id="{3E697CD5-7335-9F3E-7097-46BF08233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4" name="Freeform 2690">
                <a:extLst>
                  <a:ext uri="{FF2B5EF4-FFF2-40B4-BE49-F238E27FC236}">
                    <a16:creationId xmlns:a16="http://schemas.microsoft.com/office/drawing/2014/main" id="{C962EF5E-4B89-FE32-9D76-C0B1FFA8B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5" name="Freeform 2691">
                <a:extLst>
                  <a:ext uri="{FF2B5EF4-FFF2-40B4-BE49-F238E27FC236}">
                    <a16:creationId xmlns:a16="http://schemas.microsoft.com/office/drawing/2014/main" id="{98039AE0-2A26-6E67-41DD-281E4D6BD6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6" name="Freeform 2692">
                <a:extLst>
                  <a:ext uri="{FF2B5EF4-FFF2-40B4-BE49-F238E27FC236}">
                    <a16:creationId xmlns:a16="http://schemas.microsoft.com/office/drawing/2014/main" id="{38E0676E-E1CB-08D9-8203-4104B26C9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7" name="Freeform 2693">
                <a:extLst>
                  <a:ext uri="{FF2B5EF4-FFF2-40B4-BE49-F238E27FC236}">
                    <a16:creationId xmlns:a16="http://schemas.microsoft.com/office/drawing/2014/main" id="{9DE9883B-577C-9FF8-6B59-1C4871A3E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8" name="Freeform 2694">
                <a:extLst>
                  <a:ext uri="{FF2B5EF4-FFF2-40B4-BE49-F238E27FC236}">
                    <a16:creationId xmlns:a16="http://schemas.microsoft.com/office/drawing/2014/main" id="{3DFF5A25-5A3D-D883-BB36-60D3EF948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89" name="Freeform 2695">
                <a:extLst>
                  <a:ext uri="{FF2B5EF4-FFF2-40B4-BE49-F238E27FC236}">
                    <a16:creationId xmlns:a16="http://schemas.microsoft.com/office/drawing/2014/main" id="{7BAFE4F5-5C25-AD38-53BE-5E557B6C7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0" name="Freeform 2696">
                <a:extLst>
                  <a:ext uri="{FF2B5EF4-FFF2-40B4-BE49-F238E27FC236}">
                    <a16:creationId xmlns:a16="http://schemas.microsoft.com/office/drawing/2014/main" id="{21997EAA-A574-A9FD-CE9C-36B3E5EAF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1" name="Freeform 2697">
                <a:extLst>
                  <a:ext uri="{FF2B5EF4-FFF2-40B4-BE49-F238E27FC236}">
                    <a16:creationId xmlns:a16="http://schemas.microsoft.com/office/drawing/2014/main" id="{76DF34B7-1A3C-5FAC-6174-3DAD94EAE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2" name="Freeform 2698">
                <a:extLst>
                  <a:ext uri="{FF2B5EF4-FFF2-40B4-BE49-F238E27FC236}">
                    <a16:creationId xmlns:a16="http://schemas.microsoft.com/office/drawing/2014/main" id="{B56454D9-DB1E-DB7A-FE42-3E484D963E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3" name="Freeform 2699">
                <a:extLst>
                  <a:ext uri="{FF2B5EF4-FFF2-40B4-BE49-F238E27FC236}">
                    <a16:creationId xmlns:a16="http://schemas.microsoft.com/office/drawing/2014/main" id="{EBCD05FA-6B3B-8CEC-CB2F-01A93C935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4" name="Oval 2700">
                <a:extLst>
                  <a:ext uri="{FF2B5EF4-FFF2-40B4-BE49-F238E27FC236}">
                    <a16:creationId xmlns:a16="http://schemas.microsoft.com/office/drawing/2014/main" id="{8F1D4256-B790-EF68-53AE-C8C4249AF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695" name="Freeform 2701">
                <a:extLst>
                  <a:ext uri="{FF2B5EF4-FFF2-40B4-BE49-F238E27FC236}">
                    <a16:creationId xmlns:a16="http://schemas.microsoft.com/office/drawing/2014/main" id="{B3C3B504-C0F1-858B-02BE-CE57B1228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6" name="Freeform 2702">
                <a:extLst>
                  <a:ext uri="{FF2B5EF4-FFF2-40B4-BE49-F238E27FC236}">
                    <a16:creationId xmlns:a16="http://schemas.microsoft.com/office/drawing/2014/main" id="{2AAFC1CB-7B4E-AEFF-8887-820435651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7" name="Freeform 2703">
                <a:extLst>
                  <a:ext uri="{FF2B5EF4-FFF2-40B4-BE49-F238E27FC236}">
                    <a16:creationId xmlns:a16="http://schemas.microsoft.com/office/drawing/2014/main" id="{45A038E0-37B0-45B6-6DE3-6FCA5A82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8" name="Freeform 2704">
                <a:extLst>
                  <a:ext uri="{FF2B5EF4-FFF2-40B4-BE49-F238E27FC236}">
                    <a16:creationId xmlns:a16="http://schemas.microsoft.com/office/drawing/2014/main" id="{1ACE1634-8579-5080-73E2-886FB2E3D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99" name="Freeform 2705">
                <a:extLst>
                  <a:ext uri="{FF2B5EF4-FFF2-40B4-BE49-F238E27FC236}">
                    <a16:creationId xmlns:a16="http://schemas.microsoft.com/office/drawing/2014/main" id="{B8218FA7-17E8-BA20-22AF-107C4FB74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0" name="Freeform 2706">
                <a:extLst>
                  <a:ext uri="{FF2B5EF4-FFF2-40B4-BE49-F238E27FC236}">
                    <a16:creationId xmlns:a16="http://schemas.microsoft.com/office/drawing/2014/main" id="{0B330C5C-FDFB-6383-4CE8-C435F023E6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1" name="Freeform 2707">
                <a:extLst>
                  <a:ext uri="{FF2B5EF4-FFF2-40B4-BE49-F238E27FC236}">
                    <a16:creationId xmlns:a16="http://schemas.microsoft.com/office/drawing/2014/main" id="{3FFA3E96-6968-FA91-FBC3-546F90B67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2" name="Freeform 2708">
                <a:extLst>
                  <a:ext uri="{FF2B5EF4-FFF2-40B4-BE49-F238E27FC236}">
                    <a16:creationId xmlns:a16="http://schemas.microsoft.com/office/drawing/2014/main" id="{D381AC2C-034C-1221-AC65-75267B8E1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3" name="Freeform 2709">
                <a:extLst>
                  <a:ext uri="{FF2B5EF4-FFF2-40B4-BE49-F238E27FC236}">
                    <a16:creationId xmlns:a16="http://schemas.microsoft.com/office/drawing/2014/main" id="{F884E2A7-05CC-E82F-F025-27D2DA024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4" name="Freeform 2710">
                <a:extLst>
                  <a:ext uri="{FF2B5EF4-FFF2-40B4-BE49-F238E27FC236}">
                    <a16:creationId xmlns:a16="http://schemas.microsoft.com/office/drawing/2014/main" id="{58C12410-0198-F127-BF4B-642286E5A6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03" name="Freeform 2711">
                <a:extLst>
                  <a:ext uri="{FF2B5EF4-FFF2-40B4-BE49-F238E27FC236}">
                    <a16:creationId xmlns:a16="http://schemas.microsoft.com/office/drawing/2014/main" id="{6024B8F6-B95A-FA45-3025-0384D84C1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706" name="Freeform 2712">
                <a:extLst>
                  <a:ext uri="{FF2B5EF4-FFF2-40B4-BE49-F238E27FC236}">
                    <a16:creationId xmlns:a16="http://schemas.microsoft.com/office/drawing/2014/main" id="{578022AA-9C9A-B234-13D3-491503453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7" name="Freeform 2713">
                <a:extLst>
                  <a:ext uri="{FF2B5EF4-FFF2-40B4-BE49-F238E27FC236}">
                    <a16:creationId xmlns:a16="http://schemas.microsoft.com/office/drawing/2014/main" id="{52EAE2F2-F0FB-311B-4A9A-B21620B6D8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8" name="Freeform 2714">
                <a:extLst>
                  <a:ext uri="{FF2B5EF4-FFF2-40B4-BE49-F238E27FC236}">
                    <a16:creationId xmlns:a16="http://schemas.microsoft.com/office/drawing/2014/main" id="{FA601BE9-8055-8E03-CACD-1C58C5022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09" name="Freeform 2715">
                <a:extLst>
                  <a:ext uri="{FF2B5EF4-FFF2-40B4-BE49-F238E27FC236}">
                    <a16:creationId xmlns:a16="http://schemas.microsoft.com/office/drawing/2014/main" id="{8371DFE6-6576-8C3A-A922-0E750CF3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0" name="Freeform 2716">
                <a:extLst>
                  <a:ext uri="{FF2B5EF4-FFF2-40B4-BE49-F238E27FC236}">
                    <a16:creationId xmlns:a16="http://schemas.microsoft.com/office/drawing/2014/main" id="{BEE04C78-1D4F-1502-BF1B-8E0A2A2E3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1" name="Freeform 2717">
                <a:extLst>
                  <a:ext uri="{FF2B5EF4-FFF2-40B4-BE49-F238E27FC236}">
                    <a16:creationId xmlns:a16="http://schemas.microsoft.com/office/drawing/2014/main" id="{20D8D0A9-0402-6593-E3BF-3EDA58BD18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" name="Freeform 2718">
                <a:extLst>
                  <a:ext uri="{FF2B5EF4-FFF2-40B4-BE49-F238E27FC236}">
                    <a16:creationId xmlns:a16="http://schemas.microsoft.com/office/drawing/2014/main" id="{028CC194-9952-214C-AD68-392CCF017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3" name="Freeform 2719">
                <a:extLst>
                  <a:ext uri="{FF2B5EF4-FFF2-40B4-BE49-F238E27FC236}">
                    <a16:creationId xmlns:a16="http://schemas.microsoft.com/office/drawing/2014/main" id="{43397510-8120-78B7-F565-046F3C7F8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4" name="Freeform 2720">
                <a:extLst>
                  <a:ext uri="{FF2B5EF4-FFF2-40B4-BE49-F238E27FC236}">
                    <a16:creationId xmlns:a16="http://schemas.microsoft.com/office/drawing/2014/main" id="{902DE43B-FAF4-E156-668B-0DE7E25FE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5" name="Freeform 2721">
                <a:extLst>
                  <a:ext uri="{FF2B5EF4-FFF2-40B4-BE49-F238E27FC236}">
                    <a16:creationId xmlns:a16="http://schemas.microsoft.com/office/drawing/2014/main" id="{97C0E60B-2106-E17F-A211-2D76AA48A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6" name="Freeform 2722">
                <a:extLst>
                  <a:ext uri="{FF2B5EF4-FFF2-40B4-BE49-F238E27FC236}">
                    <a16:creationId xmlns:a16="http://schemas.microsoft.com/office/drawing/2014/main" id="{CC2F64F0-DEF9-F597-EC67-8B997D4B9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7" name="Freeform 2723">
                <a:extLst>
                  <a:ext uri="{FF2B5EF4-FFF2-40B4-BE49-F238E27FC236}">
                    <a16:creationId xmlns:a16="http://schemas.microsoft.com/office/drawing/2014/main" id="{572B1E0C-9D7F-099C-410A-860D38985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8" name="Freeform 2724">
                <a:extLst>
                  <a:ext uri="{FF2B5EF4-FFF2-40B4-BE49-F238E27FC236}">
                    <a16:creationId xmlns:a16="http://schemas.microsoft.com/office/drawing/2014/main" id="{E4BFE87B-A8F7-7B69-F188-209282C08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9" name="Freeform 2725">
                <a:extLst>
                  <a:ext uri="{FF2B5EF4-FFF2-40B4-BE49-F238E27FC236}">
                    <a16:creationId xmlns:a16="http://schemas.microsoft.com/office/drawing/2014/main" id="{EFC30A41-EB06-7715-436A-37EF71462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0" name="Freeform 2726">
                <a:extLst>
                  <a:ext uri="{FF2B5EF4-FFF2-40B4-BE49-F238E27FC236}">
                    <a16:creationId xmlns:a16="http://schemas.microsoft.com/office/drawing/2014/main" id="{91676C1B-DB9A-A807-CBAB-2FBE2D9BF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1" name="Freeform 2727">
                <a:extLst>
                  <a:ext uri="{FF2B5EF4-FFF2-40B4-BE49-F238E27FC236}">
                    <a16:creationId xmlns:a16="http://schemas.microsoft.com/office/drawing/2014/main" id="{A709B25A-8672-9077-7E02-D19A2BC69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2" name="Freeform 2728">
                <a:extLst>
                  <a:ext uri="{FF2B5EF4-FFF2-40B4-BE49-F238E27FC236}">
                    <a16:creationId xmlns:a16="http://schemas.microsoft.com/office/drawing/2014/main" id="{93CAB8C9-4BD7-1C95-1478-43B5B8FFE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3" name="Freeform 2729">
                <a:extLst>
                  <a:ext uri="{FF2B5EF4-FFF2-40B4-BE49-F238E27FC236}">
                    <a16:creationId xmlns:a16="http://schemas.microsoft.com/office/drawing/2014/main" id="{04261054-C982-923F-CF1E-49B98E64D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4" name="Freeform 2730">
                <a:extLst>
                  <a:ext uri="{FF2B5EF4-FFF2-40B4-BE49-F238E27FC236}">
                    <a16:creationId xmlns:a16="http://schemas.microsoft.com/office/drawing/2014/main" id="{1B39B1FF-20EA-8E1D-4787-C5CDCCFC4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5" name="Freeform 2731">
                <a:extLst>
                  <a:ext uri="{FF2B5EF4-FFF2-40B4-BE49-F238E27FC236}">
                    <a16:creationId xmlns:a16="http://schemas.microsoft.com/office/drawing/2014/main" id="{EB29344D-52F2-64F8-A5E5-F32746431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26" name="Freeform 2732">
                <a:extLst>
                  <a:ext uri="{FF2B5EF4-FFF2-40B4-BE49-F238E27FC236}">
                    <a16:creationId xmlns:a16="http://schemas.microsoft.com/office/drawing/2014/main" id="{FF5F2056-47C3-3CE8-2B91-9DF7D7AE9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5" name="Freeform 2733">
                <a:extLst>
                  <a:ext uri="{FF2B5EF4-FFF2-40B4-BE49-F238E27FC236}">
                    <a16:creationId xmlns:a16="http://schemas.microsoft.com/office/drawing/2014/main" id="{110641C9-9E65-4795-685D-E6061B234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2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728" name="Freeform 2734">
                <a:extLst>
                  <a:ext uri="{FF2B5EF4-FFF2-40B4-BE49-F238E27FC236}">
                    <a16:creationId xmlns:a16="http://schemas.microsoft.com/office/drawing/2014/main" id="{6EB5257A-9EFE-E1B1-19A0-2AC60EFB4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527" name="Freeform 2735">
                <a:extLst>
                  <a:ext uri="{FF2B5EF4-FFF2-40B4-BE49-F238E27FC236}">
                    <a16:creationId xmlns:a16="http://schemas.microsoft.com/office/drawing/2014/main" id="{86EFBC20-D09E-DC54-5F04-AD1E79139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936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730" name="Freeform 2736">
                <a:extLst>
                  <a:ext uri="{FF2B5EF4-FFF2-40B4-BE49-F238E27FC236}">
                    <a16:creationId xmlns:a16="http://schemas.microsoft.com/office/drawing/2014/main" id="{DC7AF0AE-4FD9-60FA-985C-59F12E90D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1" name="Freeform 2737">
                <a:extLst>
                  <a:ext uri="{FF2B5EF4-FFF2-40B4-BE49-F238E27FC236}">
                    <a16:creationId xmlns:a16="http://schemas.microsoft.com/office/drawing/2014/main" id="{4CDD9453-5167-641F-2D71-4AE9DC5A2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2" name="Freeform 2738">
                <a:extLst>
                  <a:ext uri="{FF2B5EF4-FFF2-40B4-BE49-F238E27FC236}">
                    <a16:creationId xmlns:a16="http://schemas.microsoft.com/office/drawing/2014/main" id="{24D95ECA-E64F-396F-964D-9620932FDB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3" name="Freeform 2739">
                <a:extLst>
                  <a:ext uri="{FF2B5EF4-FFF2-40B4-BE49-F238E27FC236}">
                    <a16:creationId xmlns:a16="http://schemas.microsoft.com/office/drawing/2014/main" id="{7780029D-84D6-31EA-8179-C38CE92EEA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4" name="Freeform 2740">
                <a:extLst>
                  <a:ext uri="{FF2B5EF4-FFF2-40B4-BE49-F238E27FC236}">
                    <a16:creationId xmlns:a16="http://schemas.microsoft.com/office/drawing/2014/main" id="{0E3E6442-CC56-9D66-8269-4B3B5CB7A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5" name="Freeform 2741">
                <a:extLst>
                  <a:ext uri="{FF2B5EF4-FFF2-40B4-BE49-F238E27FC236}">
                    <a16:creationId xmlns:a16="http://schemas.microsoft.com/office/drawing/2014/main" id="{824A8363-C4F1-096F-90AC-F87120981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6" name="Freeform 2742">
                <a:extLst>
                  <a:ext uri="{FF2B5EF4-FFF2-40B4-BE49-F238E27FC236}">
                    <a16:creationId xmlns:a16="http://schemas.microsoft.com/office/drawing/2014/main" id="{DC01E72B-A056-E9F6-37B8-1782D16FB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7" name="Freeform 2743">
                <a:extLst>
                  <a:ext uri="{FF2B5EF4-FFF2-40B4-BE49-F238E27FC236}">
                    <a16:creationId xmlns:a16="http://schemas.microsoft.com/office/drawing/2014/main" id="{AF6CECA4-7A5A-4156-C777-AD96E06D4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8" name="Freeform 2744">
                <a:extLst>
                  <a:ext uri="{FF2B5EF4-FFF2-40B4-BE49-F238E27FC236}">
                    <a16:creationId xmlns:a16="http://schemas.microsoft.com/office/drawing/2014/main" id="{F0532201-F0BD-A26E-738A-AD25921CD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39" name="Freeform 2745">
                <a:extLst>
                  <a:ext uri="{FF2B5EF4-FFF2-40B4-BE49-F238E27FC236}">
                    <a16:creationId xmlns:a16="http://schemas.microsoft.com/office/drawing/2014/main" id="{E5C7FDA0-EFD4-CC8A-CF09-496253564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0" name="Freeform 2746">
                <a:extLst>
                  <a:ext uri="{FF2B5EF4-FFF2-40B4-BE49-F238E27FC236}">
                    <a16:creationId xmlns:a16="http://schemas.microsoft.com/office/drawing/2014/main" id="{6310D5BE-33CD-16C6-1873-C397AAD4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1" name="Freeform 2747">
                <a:extLst>
                  <a:ext uri="{FF2B5EF4-FFF2-40B4-BE49-F238E27FC236}">
                    <a16:creationId xmlns:a16="http://schemas.microsoft.com/office/drawing/2014/main" id="{7FA899E7-D536-B8F1-A534-61D6FD62A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2" name="Freeform 2748">
                <a:extLst>
                  <a:ext uri="{FF2B5EF4-FFF2-40B4-BE49-F238E27FC236}">
                    <a16:creationId xmlns:a16="http://schemas.microsoft.com/office/drawing/2014/main" id="{D15DE435-DD4B-B99A-B7BB-1A31A1298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3" name="Freeform 2749">
                <a:extLst>
                  <a:ext uri="{FF2B5EF4-FFF2-40B4-BE49-F238E27FC236}">
                    <a16:creationId xmlns:a16="http://schemas.microsoft.com/office/drawing/2014/main" id="{82AE9B45-A403-A3CF-EEE4-FFEEDE4BC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4" name="Freeform 2750">
                <a:extLst>
                  <a:ext uri="{FF2B5EF4-FFF2-40B4-BE49-F238E27FC236}">
                    <a16:creationId xmlns:a16="http://schemas.microsoft.com/office/drawing/2014/main" id="{46101B10-44CD-289D-E7BF-BB4195B8B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5" name="Freeform 2751">
                <a:extLst>
                  <a:ext uri="{FF2B5EF4-FFF2-40B4-BE49-F238E27FC236}">
                    <a16:creationId xmlns:a16="http://schemas.microsoft.com/office/drawing/2014/main" id="{A0CD5D4E-EBC2-8F99-0713-88E9A7753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6" name="Freeform 2752">
                <a:extLst>
                  <a:ext uri="{FF2B5EF4-FFF2-40B4-BE49-F238E27FC236}">
                    <a16:creationId xmlns:a16="http://schemas.microsoft.com/office/drawing/2014/main" id="{78302A36-393D-6FDB-7A29-EBA26F044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7" name="Freeform 2753">
                <a:extLst>
                  <a:ext uri="{FF2B5EF4-FFF2-40B4-BE49-F238E27FC236}">
                    <a16:creationId xmlns:a16="http://schemas.microsoft.com/office/drawing/2014/main" id="{FD1E26CB-91CC-2C5B-D9DF-ECDD5CD69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8" name="Freeform 2754">
                <a:extLst>
                  <a:ext uri="{FF2B5EF4-FFF2-40B4-BE49-F238E27FC236}">
                    <a16:creationId xmlns:a16="http://schemas.microsoft.com/office/drawing/2014/main" id="{EB55DA65-3B48-F249-0D44-041E5F0F7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49" name="Freeform 2755">
                <a:extLst>
                  <a:ext uri="{FF2B5EF4-FFF2-40B4-BE49-F238E27FC236}">
                    <a16:creationId xmlns:a16="http://schemas.microsoft.com/office/drawing/2014/main" id="{9F698801-068F-68FC-85A8-57153CF4F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0" name="Freeform 2756">
                <a:extLst>
                  <a:ext uri="{FF2B5EF4-FFF2-40B4-BE49-F238E27FC236}">
                    <a16:creationId xmlns:a16="http://schemas.microsoft.com/office/drawing/2014/main" id="{A5B68A38-2559-B4F9-411C-FB24309CE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1" name="Freeform 2757">
                <a:extLst>
                  <a:ext uri="{FF2B5EF4-FFF2-40B4-BE49-F238E27FC236}">
                    <a16:creationId xmlns:a16="http://schemas.microsoft.com/office/drawing/2014/main" id="{777FE2C9-099D-01AA-F5B4-499392BCF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752" name="Group 2758">
                <a:extLst>
                  <a:ext uri="{FF2B5EF4-FFF2-40B4-BE49-F238E27FC236}">
                    <a16:creationId xmlns:a16="http://schemas.microsoft.com/office/drawing/2014/main" id="{5BE4EDF4-4360-2E58-2E21-93BEA96B43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5756" name="Freeform 2759">
                  <a:extLst>
                    <a:ext uri="{FF2B5EF4-FFF2-40B4-BE49-F238E27FC236}">
                      <a16:creationId xmlns:a16="http://schemas.microsoft.com/office/drawing/2014/main" id="{2CB51648-80B6-2A98-956E-9CD28239BA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57" name="Freeform 2760">
                  <a:extLst>
                    <a:ext uri="{FF2B5EF4-FFF2-40B4-BE49-F238E27FC236}">
                      <a16:creationId xmlns:a16="http://schemas.microsoft.com/office/drawing/2014/main" id="{16C787EF-EB56-CD48-6850-8619F221F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58" name="Freeform 2761">
                  <a:extLst>
                    <a:ext uri="{FF2B5EF4-FFF2-40B4-BE49-F238E27FC236}">
                      <a16:creationId xmlns:a16="http://schemas.microsoft.com/office/drawing/2014/main" id="{79834774-E90B-AB40-E627-EC539447C3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59" name="Freeform 2762">
                  <a:extLst>
                    <a:ext uri="{FF2B5EF4-FFF2-40B4-BE49-F238E27FC236}">
                      <a16:creationId xmlns:a16="http://schemas.microsoft.com/office/drawing/2014/main" id="{9E8DF0F6-BA4D-8AA6-FBD9-68063B60B9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753" name="Freeform 2763">
                <a:extLst>
                  <a:ext uri="{FF2B5EF4-FFF2-40B4-BE49-F238E27FC236}">
                    <a16:creationId xmlns:a16="http://schemas.microsoft.com/office/drawing/2014/main" id="{65B3787A-72BD-5BFC-6FD9-172963723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4" name="Freeform 2764">
                <a:extLst>
                  <a:ext uri="{FF2B5EF4-FFF2-40B4-BE49-F238E27FC236}">
                    <a16:creationId xmlns:a16="http://schemas.microsoft.com/office/drawing/2014/main" id="{1079AAFF-6686-39F0-5CDD-4564079F2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55" name="Freeform 2765">
                <a:extLst>
                  <a:ext uri="{FF2B5EF4-FFF2-40B4-BE49-F238E27FC236}">
                    <a16:creationId xmlns:a16="http://schemas.microsoft.com/office/drawing/2014/main" id="{2313868C-7B4A-EA48-CD8D-EB1D3DB24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6558" name="Group 2766">
            <a:extLst>
              <a:ext uri="{FF2B5EF4-FFF2-40B4-BE49-F238E27FC236}">
                <a16:creationId xmlns:a16="http://schemas.microsoft.com/office/drawing/2014/main" id="{DD2E8A6C-A171-36D7-6966-2BD3CCF7B71A}"/>
              </a:ext>
            </a:extLst>
          </p:cNvPr>
          <p:cNvGrpSpPr>
            <a:grpSpLocks/>
          </p:cNvGrpSpPr>
          <p:nvPr/>
        </p:nvGrpSpPr>
        <p:grpSpPr bwMode="auto">
          <a:xfrm rot="1309514">
            <a:off x="3429000" y="3352800"/>
            <a:ext cx="2362200" cy="3124200"/>
            <a:chOff x="440" y="192"/>
            <a:chExt cx="2159" cy="2958"/>
          </a:xfrm>
        </p:grpSpPr>
        <p:grpSp>
          <p:nvGrpSpPr>
            <p:cNvPr id="25400" name="Group 2767">
              <a:extLst>
                <a:ext uri="{FF2B5EF4-FFF2-40B4-BE49-F238E27FC236}">
                  <a16:creationId xmlns:a16="http://schemas.microsoft.com/office/drawing/2014/main" id="{B944D119-559E-0D6E-DF1A-28F88956EA98}"/>
                </a:ext>
              </a:extLst>
            </p:cNvPr>
            <p:cNvGrpSpPr>
              <a:grpSpLocks/>
            </p:cNvGrpSpPr>
            <p:nvPr/>
          </p:nvGrpSpPr>
          <p:grpSpPr bwMode="auto">
            <a:xfrm rot="17404263" flipV="1">
              <a:off x="1908" y="1164"/>
              <a:ext cx="559" cy="823"/>
              <a:chOff x="1193" y="960"/>
              <a:chExt cx="510" cy="864"/>
            </a:xfrm>
          </p:grpSpPr>
          <p:sp>
            <p:nvSpPr>
              <p:cNvPr id="25635" name="Freeform 2768">
                <a:extLst>
                  <a:ext uri="{FF2B5EF4-FFF2-40B4-BE49-F238E27FC236}">
                    <a16:creationId xmlns:a16="http://schemas.microsoft.com/office/drawing/2014/main" id="{A86C6A75-6909-0C27-2804-3CBFEA83B8F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6" name="Freeform 2769">
                <a:extLst>
                  <a:ext uri="{FF2B5EF4-FFF2-40B4-BE49-F238E27FC236}">
                    <a16:creationId xmlns:a16="http://schemas.microsoft.com/office/drawing/2014/main" id="{B0A8841D-B4A3-7B08-53A5-DD5DFB7C30A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7" name="Freeform 2770">
                <a:extLst>
                  <a:ext uri="{FF2B5EF4-FFF2-40B4-BE49-F238E27FC236}">
                    <a16:creationId xmlns:a16="http://schemas.microsoft.com/office/drawing/2014/main" id="{DB5BC20D-28F1-1E7C-0355-DAFA0600750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8" name="Freeform 2771">
                <a:extLst>
                  <a:ext uri="{FF2B5EF4-FFF2-40B4-BE49-F238E27FC236}">
                    <a16:creationId xmlns:a16="http://schemas.microsoft.com/office/drawing/2014/main" id="{B512894E-17DA-8441-0E8B-E2857DAD25D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39" name="Freeform 2772">
                <a:extLst>
                  <a:ext uri="{FF2B5EF4-FFF2-40B4-BE49-F238E27FC236}">
                    <a16:creationId xmlns:a16="http://schemas.microsoft.com/office/drawing/2014/main" id="{72C656C3-6505-F111-736B-486CAA25DEA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0" name="Freeform 2773">
                <a:extLst>
                  <a:ext uri="{FF2B5EF4-FFF2-40B4-BE49-F238E27FC236}">
                    <a16:creationId xmlns:a16="http://schemas.microsoft.com/office/drawing/2014/main" id="{18BC33BA-574D-D286-93C3-431D52A98AB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1" name="Freeform 2774">
                <a:extLst>
                  <a:ext uri="{FF2B5EF4-FFF2-40B4-BE49-F238E27FC236}">
                    <a16:creationId xmlns:a16="http://schemas.microsoft.com/office/drawing/2014/main" id="{06F08C54-F50C-BB88-3408-B15C38FD543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2" name="Freeform 2775">
                <a:extLst>
                  <a:ext uri="{FF2B5EF4-FFF2-40B4-BE49-F238E27FC236}">
                    <a16:creationId xmlns:a16="http://schemas.microsoft.com/office/drawing/2014/main" id="{B2A72F26-2CBB-D001-2F17-45BEFC4074A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3" name="Freeform 2776">
                <a:extLst>
                  <a:ext uri="{FF2B5EF4-FFF2-40B4-BE49-F238E27FC236}">
                    <a16:creationId xmlns:a16="http://schemas.microsoft.com/office/drawing/2014/main" id="{9773B979-EB87-68C8-D266-BB64C03015F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4" name="Freeform 2777">
                <a:extLst>
                  <a:ext uri="{FF2B5EF4-FFF2-40B4-BE49-F238E27FC236}">
                    <a16:creationId xmlns:a16="http://schemas.microsoft.com/office/drawing/2014/main" id="{FC42F10C-2725-7C22-C426-C99E4AB7A99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5" name="Freeform 2778">
                <a:extLst>
                  <a:ext uri="{FF2B5EF4-FFF2-40B4-BE49-F238E27FC236}">
                    <a16:creationId xmlns:a16="http://schemas.microsoft.com/office/drawing/2014/main" id="{DA200FA3-2C38-10A0-25B3-E1EF78144E6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6" name="Freeform 2779">
                <a:extLst>
                  <a:ext uri="{FF2B5EF4-FFF2-40B4-BE49-F238E27FC236}">
                    <a16:creationId xmlns:a16="http://schemas.microsoft.com/office/drawing/2014/main" id="{11E70765-C859-5B61-8EBA-431AB66026C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7" name="Freeform 2780">
                <a:extLst>
                  <a:ext uri="{FF2B5EF4-FFF2-40B4-BE49-F238E27FC236}">
                    <a16:creationId xmlns:a16="http://schemas.microsoft.com/office/drawing/2014/main" id="{AC99D075-FD3A-CA31-02BE-639371E9BC9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8" name="Freeform 2781">
                <a:extLst>
                  <a:ext uri="{FF2B5EF4-FFF2-40B4-BE49-F238E27FC236}">
                    <a16:creationId xmlns:a16="http://schemas.microsoft.com/office/drawing/2014/main" id="{18479F75-0650-FC9C-DB0C-5E9D748BC8C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49" name="Freeform 2782">
                <a:extLst>
                  <a:ext uri="{FF2B5EF4-FFF2-40B4-BE49-F238E27FC236}">
                    <a16:creationId xmlns:a16="http://schemas.microsoft.com/office/drawing/2014/main" id="{C3A2F2A9-01AB-9B03-0E14-9BA99CA3484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0" name="Freeform 2783">
                <a:extLst>
                  <a:ext uri="{FF2B5EF4-FFF2-40B4-BE49-F238E27FC236}">
                    <a16:creationId xmlns:a16="http://schemas.microsoft.com/office/drawing/2014/main" id="{6AA2E698-D56B-EEE4-EBB8-78A7802C846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1" name="Freeform 2784">
                <a:extLst>
                  <a:ext uri="{FF2B5EF4-FFF2-40B4-BE49-F238E27FC236}">
                    <a16:creationId xmlns:a16="http://schemas.microsoft.com/office/drawing/2014/main" id="{46AC92FD-1F13-B6EF-F488-BA18E74316A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652" name="Freeform 2785">
                <a:extLst>
                  <a:ext uri="{FF2B5EF4-FFF2-40B4-BE49-F238E27FC236}">
                    <a16:creationId xmlns:a16="http://schemas.microsoft.com/office/drawing/2014/main" id="{AA805281-8E62-8104-9332-568DB84DE74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401" name="Freeform 2786" descr="Wide upward diagonal">
              <a:extLst>
                <a:ext uri="{FF2B5EF4-FFF2-40B4-BE49-F238E27FC236}">
                  <a16:creationId xmlns:a16="http://schemas.microsoft.com/office/drawing/2014/main" id="{FCAED673-962D-7275-FA8D-442ADC6F8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79"/>
              <a:ext cx="401" cy="407"/>
            </a:xfrm>
            <a:custGeom>
              <a:avLst/>
              <a:gdLst>
                <a:gd name="T0" fmla="*/ 0 w 401"/>
                <a:gd name="T1" fmla="*/ 36 h 407"/>
                <a:gd name="T2" fmla="*/ 32 w 401"/>
                <a:gd name="T3" fmla="*/ 29 h 407"/>
                <a:gd name="T4" fmla="*/ 28 w 401"/>
                <a:gd name="T5" fmla="*/ 209 h 407"/>
                <a:gd name="T6" fmla="*/ 63 w 401"/>
                <a:gd name="T7" fmla="*/ 338 h 407"/>
                <a:gd name="T8" fmla="*/ 146 w 401"/>
                <a:gd name="T9" fmla="*/ 400 h 407"/>
                <a:gd name="T10" fmla="*/ 371 w 401"/>
                <a:gd name="T11" fmla="*/ 379 h 407"/>
                <a:gd name="T12" fmla="*/ 329 w 401"/>
                <a:gd name="T13" fmla="*/ 269 h 407"/>
                <a:gd name="T14" fmla="*/ 206 w 401"/>
                <a:gd name="T15" fmla="*/ 91 h 407"/>
                <a:gd name="T16" fmla="*/ 32 w 401"/>
                <a:gd name="T17" fmla="*/ 29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402" name="Group 2787">
              <a:extLst>
                <a:ext uri="{FF2B5EF4-FFF2-40B4-BE49-F238E27FC236}">
                  <a16:creationId xmlns:a16="http://schemas.microsoft.com/office/drawing/2014/main" id="{21AA9FE6-BA52-93AE-FFCC-8CA19D5D6DAB}"/>
                </a:ext>
              </a:extLst>
            </p:cNvPr>
            <p:cNvGrpSpPr>
              <a:grpSpLocks/>
            </p:cNvGrpSpPr>
            <p:nvPr/>
          </p:nvGrpSpPr>
          <p:grpSpPr bwMode="auto">
            <a:xfrm rot="1442516" flipH="1">
              <a:off x="440" y="1606"/>
              <a:ext cx="856" cy="1304"/>
              <a:chOff x="1912" y="-200"/>
              <a:chExt cx="2640" cy="4424"/>
            </a:xfrm>
          </p:grpSpPr>
          <p:sp>
            <p:nvSpPr>
              <p:cNvPr id="25590" name="Freeform 2788">
                <a:extLst>
                  <a:ext uri="{FF2B5EF4-FFF2-40B4-BE49-F238E27FC236}">
                    <a16:creationId xmlns:a16="http://schemas.microsoft.com/office/drawing/2014/main" id="{B2B869D0-5EEE-70D1-6377-76D97B787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91" name="Group 2789">
                <a:extLst>
                  <a:ext uri="{FF2B5EF4-FFF2-40B4-BE49-F238E27FC236}">
                    <a16:creationId xmlns:a16="http://schemas.microsoft.com/office/drawing/2014/main" id="{AEA55AAC-22EA-8853-6E3E-7FDCBBF68B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5592" name="Freeform 2790">
                  <a:extLst>
                    <a:ext uri="{FF2B5EF4-FFF2-40B4-BE49-F238E27FC236}">
                      <a16:creationId xmlns:a16="http://schemas.microsoft.com/office/drawing/2014/main" id="{443E7D66-43AD-8E67-FD43-6F35391E57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3" name="Freeform 2791">
                  <a:extLst>
                    <a:ext uri="{FF2B5EF4-FFF2-40B4-BE49-F238E27FC236}">
                      <a16:creationId xmlns:a16="http://schemas.microsoft.com/office/drawing/2014/main" id="{3FB771A9-A027-0EE7-C3DC-F3C19FCE3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4" name="Freeform 2792">
                  <a:extLst>
                    <a:ext uri="{FF2B5EF4-FFF2-40B4-BE49-F238E27FC236}">
                      <a16:creationId xmlns:a16="http://schemas.microsoft.com/office/drawing/2014/main" id="{DACEE547-1480-88F8-1CEE-65EB3525E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5" name="Freeform 2793">
                  <a:extLst>
                    <a:ext uri="{FF2B5EF4-FFF2-40B4-BE49-F238E27FC236}">
                      <a16:creationId xmlns:a16="http://schemas.microsoft.com/office/drawing/2014/main" id="{D95CF036-1344-24F0-1BBA-603A51491F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6" name="Freeform 2794">
                  <a:extLst>
                    <a:ext uri="{FF2B5EF4-FFF2-40B4-BE49-F238E27FC236}">
                      <a16:creationId xmlns:a16="http://schemas.microsoft.com/office/drawing/2014/main" id="{311EFAAA-472B-C7D1-1B82-6B83F8CAD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7" name="Freeform 2795">
                  <a:extLst>
                    <a:ext uri="{FF2B5EF4-FFF2-40B4-BE49-F238E27FC236}">
                      <a16:creationId xmlns:a16="http://schemas.microsoft.com/office/drawing/2014/main" id="{57904A48-9748-E648-4F87-FC5D551010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8" name="Freeform 2796">
                  <a:extLst>
                    <a:ext uri="{FF2B5EF4-FFF2-40B4-BE49-F238E27FC236}">
                      <a16:creationId xmlns:a16="http://schemas.microsoft.com/office/drawing/2014/main" id="{16ECD2DE-5AD9-4A06-97CD-ECD6820A0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99" name="Freeform 2797">
                  <a:extLst>
                    <a:ext uri="{FF2B5EF4-FFF2-40B4-BE49-F238E27FC236}">
                      <a16:creationId xmlns:a16="http://schemas.microsoft.com/office/drawing/2014/main" id="{B2D30FA8-9BA0-4E3E-2192-3163773FBA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0" name="Freeform 2798">
                  <a:extLst>
                    <a:ext uri="{FF2B5EF4-FFF2-40B4-BE49-F238E27FC236}">
                      <a16:creationId xmlns:a16="http://schemas.microsoft.com/office/drawing/2014/main" id="{996642F5-A035-0405-2A78-5164AB77F1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1" name="Freeform 2799">
                  <a:extLst>
                    <a:ext uri="{FF2B5EF4-FFF2-40B4-BE49-F238E27FC236}">
                      <a16:creationId xmlns:a16="http://schemas.microsoft.com/office/drawing/2014/main" id="{FB3E88FF-51AC-96EB-DE3B-6CD64EABA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2" name="Freeform 2800">
                  <a:extLst>
                    <a:ext uri="{FF2B5EF4-FFF2-40B4-BE49-F238E27FC236}">
                      <a16:creationId xmlns:a16="http://schemas.microsoft.com/office/drawing/2014/main" id="{31C88EFE-0BFC-230F-6D52-805266D8C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3" name="Freeform 2801">
                  <a:extLst>
                    <a:ext uri="{FF2B5EF4-FFF2-40B4-BE49-F238E27FC236}">
                      <a16:creationId xmlns:a16="http://schemas.microsoft.com/office/drawing/2014/main" id="{37224EFB-0484-D164-ABC3-4DC2181E64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4" name="Freeform 2802">
                  <a:extLst>
                    <a:ext uri="{FF2B5EF4-FFF2-40B4-BE49-F238E27FC236}">
                      <a16:creationId xmlns:a16="http://schemas.microsoft.com/office/drawing/2014/main" id="{085BAAD7-FC25-52ED-FF43-A157196DC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5" name="Freeform 2803">
                  <a:extLst>
                    <a:ext uri="{FF2B5EF4-FFF2-40B4-BE49-F238E27FC236}">
                      <a16:creationId xmlns:a16="http://schemas.microsoft.com/office/drawing/2014/main" id="{A3EB3C65-5D54-9E48-5C32-9B28C714C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6" name="Freeform 2804">
                  <a:extLst>
                    <a:ext uri="{FF2B5EF4-FFF2-40B4-BE49-F238E27FC236}">
                      <a16:creationId xmlns:a16="http://schemas.microsoft.com/office/drawing/2014/main" id="{B53C2029-3326-06DA-53CA-F8F327690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7" name="Freeform 2805">
                  <a:extLst>
                    <a:ext uri="{FF2B5EF4-FFF2-40B4-BE49-F238E27FC236}">
                      <a16:creationId xmlns:a16="http://schemas.microsoft.com/office/drawing/2014/main" id="{27018F1C-B96A-E99F-013D-88CF0337E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8" name="Freeform 2806">
                  <a:extLst>
                    <a:ext uri="{FF2B5EF4-FFF2-40B4-BE49-F238E27FC236}">
                      <a16:creationId xmlns:a16="http://schemas.microsoft.com/office/drawing/2014/main" id="{19A93F88-3501-CA5F-1329-D861CB5C0E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09" name="Freeform 2807">
                  <a:extLst>
                    <a:ext uri="{FF2B5EF4-FFF2-40B4-BE49-F238E27FC236}">
                      <a16:creationId xmlns:a16="http://schemas.microsoft.com/office/drawing/2014/main" id="{A2E46A7E-F256-E114-1F4E-F16F9A85B3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0" name="Freeform 2808">
                  <a:extLst>
                    <a:ext uri="{FF2B5EF4-FFF2-40B4-BE49-F238E27FC236}">
                      <a16:creationId xmlns:a16="http://schemas.microsoft.com/office/drawing/2014/main" id="{0E9D12D0-C98A-A273-7A52-BD233E69B6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1" name="Freeform 2809">
                  <a:extLst>
                    <a:ext uri="{FF2B5EF4-FFF2-40B4-BE49-F238E27FC236}">
                      <a16:creationId xmlns:a16="http://schemas.microsoft.com/office/drawing/2014/main" id="{A4DD6559-C9ED-D4C1-5263-5748F2196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2" name="Freeform 2810">
                  <a:extLst>
                    <a:ext uri="{FF2B5EF4-FFF2-40B4-BE49-F238E27FC236}">
                      <a16:creationId xmlns:a16="http://schemas.microsoft.com/office/drawing/2014/main" id="{0E39E6FE-B835-AA86-7F2C-C3BF76939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3" name="Freeform 2811">
                  <a:extLst>
                    <a:ext uri="{FF2B5EF4-FFF2-40B4-BE49-F238E27FC236}">
                      <a16:creationId xmlns:a16="http://schemas.microsoft.com/office/drawing/2014/main" id="{8F163D4B-02B0-2D71-3CE8-8E82F7A43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4" name="Freeform 2812">
                  <a:extLst>
                    <a:ext uri="{FF2B5EF4-FFF2-40B4-BE49-F238E27FC236}">
                      <a16:creationId xmlns:a16="http://schemas.microsoft.com/office/drawing/2014/main" id="{7BDABFE1-7790-BC57-0481-22E1A6ED10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5" name="Freeform 2813">
                  <a:extLst>
                    <a:ext uri="{FF2B5EF4-FFF2-40B4-BE49-F238E27FC236}">
                      <a16:creationId xmlns:a16="http://schemas.microsoft.com/office/drawing/2014/main" id="{AEE7C832-39A2-29F6-0EB6-9D800EFCE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6" name="Freeform 2814">
                  <a:extLst>
                    <a:ext uri="{FF2B5EF4-FFF2-40B4-BE49-F238E27FC236}">
                      <a16:creationId xmlns:a16="http://schemas.microsoft.com/office/drawing/2014/main" id="{FC550378-1927-FA5A-7E0C-02DA82623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7" name="Freeform 2815">
                  <a:extLst>
                    <a:ext uri="{FF2B5EF4-FFF2-40B4-BE49-F238E27FC236}">
                      <a16:creationId xmlns:a16="http://schemas.microsoft.com/office/drawing/2014/main" id="{92B76661-16DD-077C-A136-66445827F0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8" name="Freeform 2816">
                  <a:extLst>
                    <a:ext uri="{FF2B5EF4-FFF2-40B4-BE49-F238E27FC236}">
                      <a16:creationId xmlns:a16="http://schemas.microsoft.com/office/drawing/2014/main" id="{DFDC70C9-3B96-6582-17AA-12A4F1718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19" name="Freeform 2817">
                  <a:extLst>
                    <a:ext uri="{FF2B5EF4-FFF2-40B4-BE49-F238E27FC236}">
                      <a16:creationId xmlns:a16="http://schemas.microsoft.com/office/drawing/2014/main" id="{C958F2C4-A8A2-0B91-DD84-C4DE5D551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0" name="Freeform 2818">
                  <a:extLst>
                    <a:ext uri="{FF2B5EF4-FFF2-40B4-BE49-F238E27FC236}">
                      <a16:creationId xmlns:a16="http://schemas.microsoft.com/office/drawing/2014/main" id="{3F80B985-1333-64F7-9CAD-8F17189FAC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1" name="Freeform 2819">
                  <a:extLst>
                    <a:ext uri="{FF2B5EF4-FFF2-40B4-BE49-F238E27FC236}">
                      <a16:creationId xmlns:a16="http://schemas.microsoft.com/office/drawing/2014/main" id="{83464A65-6269-0095-E8CE-08E6E328E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2" name="Freeform 2820">
                  <a:extLst>
                    <a:ext uri="{FF2B5EF4-FFF2-40B4-BE49-F238E27FC236}">
                      <a16:creationId xmlns:a16="http://schemas.microsoft.com/office/drawing/2014/main" id="{1881DDD2-0EDA-D81B-83E7-200C041E66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3" name="Freeform 2821">
                  <a:extLst>
                    <a:ext uri="{FF2B5EF4-FFF2-40B4-BE49-F238E27FC236}">
                      <a16:creationId xmlns:a16="http://schemas.microsoft.com/office/drawing/2014/main" id="{DF2E0CEF-25EA-03D3-4BF6-8E67798025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4" name="Freeform 2822">
                  <a:extLst>
                    <a:ext uri="{FF2B5EF4-FFF2-40B4-BE49-F238E27FC236}">
                      <a16:creationId xmlns:a16="http://schemas.microsoft.com/office/drawing/2014/main" id="{73D1D746-78CF-7D57-1EB7-21FAD2A68F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5" name="Freeform 2823">
                  <a:extLst>
                    <a:ext uri="{FF2B5EF4-FFF2-40B4-BE49-F238E27FC236}">
                      <a16:creationId xmlns:a16="http://schemas.microsoft.com/office/drawing/2014/main" id="{A426BFF2-748F-E4F9-A2A1-743E80E8EF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6" name="Freeform 2824">
                  <a:extLst>
                    <a:ext uri="{FF2B5EF4-FFF2-40B4-BE49-F238E27FC236}">
                      <a16:creationId xmlns:a16="http://schemas.microsoft.com/office/drawing/2014/main" id="{91B23260-A9A3-5AF2-AFA9-D294039E0D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7" name="Freeform 2825">
                  <a:extLst>
                    <a:ext uri="{FF2B5EF4-FFF2-40B4-BE49-F238E27FC236}">
                      <a16:creationId xmlns:a16="http://schemas.microsoft.com/office/drawing/2014/main" id="{20BFADDD-7FCB-2DD6-D5C9-64923B07CC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8" name="Freeform 2826">
                  <a:extLst>
                    <a:ext uri="{FF2B5EF4-FFF2-40B4-BE49-F238E27FC236}">
                      <a16:creationId xmlns:a16="http://schemas.microsoft.com/office/drawing/2014/main" id="{4E5091D9-36A0-D6AF-F8CD-FEB2FE5026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29" name="Freeform 2827">
                  <a:extLst>
                    <a:ext uri="{FF2B5EF4-FFF2-40B4-BE49-F238E27FC236}">
                      <a16:creationId xmlns:a16="http://schemas.microsoft.com/office/drawing/2014/main" id="{F175EC61-01AF-3E0F-B2E4-2DC21433E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0" name="Freeform 2828">
                  <a:extLst>
                    <a:ext uri="{FF2B5EF4-FFF2-40B4-BE49-F238E27FC236}">
                      <a16:creationId xmlns:a16="http://schemas.microsoft.com/office/drawing/2014/main" id="{9011A929-EB4D-7330-2F40-A50059685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1" name="Freeform 2829">
                  <a:extLst>
                    <a:ext uri="{FF2B5EF4-FFF2-40B4-BE49-F238E27FC236}">
                      <a16:creationId xmlns:a16="http://schemas.microsoft.com/office/drawing/2014/main" id="{F8A6FAFC-F3C8-432F-CF66-0F00C9D08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2" name="Freeform 2830">
                  <a:extLst>
                    <a:ext uri="{FF2B5EF4-FFF2-40B4-BE49-F238E27FC236}">
                      <a16:creationId xmlns:a16="http://schemas.microsoft.com/office/drawing/2014/main" id="{C56C6C2D-FB66-9D39-1E0A-7CCD962EBD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3" name="Freeform 2831">
                  <a:extLst>
                    <a:ext uri="{FF2B5EF4-FFF2-40B4-BE49-F238E27FC236}">
                      <a16:creationId xmlns:a16="http://schemas.microsoft.com/office/drawing/2014/main" id="{2C587983-320A-CE08-6A33-D17F13457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34" name="Freeform 2832">
                  <a:extLst>
                    <a:ext uri="{FF2B5EF4-FFF2-40B4-BE49-F238E27FC236}">
                      <a16:creationId xmlns:a16="http://schemas.microsoft.com/office/drawing/2014/main" id="{DFA71625-83A9-B56D-FBB3-78CF8C395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5403" name="Freeform 2833" descr="Wide upward diagonal">
              <a:extLst>
                <a:ext uri="{FF2B5EF4-FFF2-40B4-BE49-F238E27FC236}">
                  <a16:creationId xmlns:a16="http://schemas.microsoft.com/office/drawing/2014/main" id="{4C61FE69-A10D-E974-66C6-CA093C1C397D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29" y="904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404" name="Group 2834">
              <a:extLst>
                <a:ext uri="{FF2B5EF4-FFF2-40B4-BE49-F238E27FC236}">
                  <a16:creationId xmlns:a16="http://schemas.microsoft.com/office/drawing/2014/main" id="{CAA33656-25DD-DCCC-7FFE-93EE7E35793A}"/>
                </a:ext>
              </a:extLst>
            </p:cNvPr>
            <p:cNvGrpSpPr>
              <a:grpSpLocks/>
            </p:cNvGrpSpPr>
            <p:nvPr/>
          </p:nvGrpSpPr>
          <p:grpSpPr bwMode="auto">
            <a:xfrm rot="20799743" flipH="1">
              <a:off x="825" y="1599"/>
              <a:ext cx="1702" cy="1551"/>
              <a:chOff x="432" y="192"/>
              <a:chExt cx="4176" cy="3955"/>
            </a:xfrm>
          </p:grpSpPr>
          <p:sp>
            <p:nvSpPr>
              <p:cNvPr id="25533" name="Freeform 2835">
                <a:extLst>
                  <a:ext uri="{FF2B5EF4-FFF2-40B4-BE49-F238E27FC236}">
                    <a16:creationId xmlns:a16="http://schemas.microsoft.com/office/drawing/2014/main" id="{03686952-B67A-D096-48CE-B856A4117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4" name="Freeform 2836">
                <a:extLst>
                  <a:ext uri="{FF2B5EF4-FFF2-40B4-BE49-F238E27FC236}">
                    <a16:creationId xmlns:a16="http://schemas.microsoft.com/office/drawing/2014/main" id="{C6D14333-C81F-4510-FCAC-11AEE91D5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5" name="Freeform 2837">
                <a:extLst>
                  <a:ext uri="{FF2B5EF4-FFF2-40B4-BE49-F238E27FC236}">
                    <a16:creationId xmlns:a16="http://schemas.microsoft.com/office/drawing/2014/main" id="{34759C1A-8AE4-7EFF-AFA9-02B1924C1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6" name="Freeform 2838">
                <a:extLst>
                  <a:ext uri="{FF2B5EF4-FFF2-40B4-BE49-F238E27FC236}">
                    <a16:creationId xmlns:a16="http://schemas.microsoft.com/office/drawing/2014/main" id="{7CE1D7B1-93C8-20FD-69C5-817162D16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7" name="Freeform 2839">
                <a:extLst>
                  <a:ext uri="{FF2B5EF4-FFF2-40B4-BE49-F238E27FC236}">
                    <a16:creationId xmlns:a16="http://schemas.microsoft.com/office/drawing/2014/main" id="{0F1E171A-EB95-4185-15DD-D951788D9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8" name="Freeform 2840">
                <a:extLst>
                  <a:ext uri="{FF2B5EF4-FFF2-40B4-BE49-F238E27FC236}">
                    <a16:creationId xmlns:a16="http://schemas.microsoft.com/office/drawing/2014/main" id="{64CBF907-D044-802C-A29E-A1515C27A0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39" name="Freeform 2841">
                <a:extLst>
                  <a:ext uri="{FF2B5EF4-FFF2-40B4-BE49-F238E27FC236}">
                    <a16:creationId xmlns:a16="http://schemas.microsoft.com/office/drawing/2014/main" id="{5742E297-7712-FF29-4A51-368ADD736D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0" name="Freeform 2842">
                <a:extLst>
                  <a:ext uri="{FF2B5EF4-FFF2-40B4-BE49-F238E27FC236}">
                    <a16:creationId xmlns:a16="http://schemas.microsoft.com/office/drawing/2014/main" id="{818B0F86-C725-AE74-3807-E8F09C4C3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1" name="Freeform 2843">
                <a:extLst>
                  <a:ext uri="{FF2B5EF4-FFF2-40B4-BE49-F238E27FC236}">
                    <a16:creationId xmlns:a16="http://schemas.microsoft.com/office/drawing/2014/main" id="{30AC7A2B-FBB4-7665-25F2-C2F1B7043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2" name="Freeform 2844">
                <a:extLst>
                  <a:ext uri="{FF2B5EF4-FFF2-40B4-BE49-F238E27FC236}">
                    <a16:creationId xmlns:a16="http://schemas.microsoft.com/office/drawing/2014/main" id="{806CFCC6-897F-83F0-9A28-7161E14BE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3" name="Freeform 2845">
                <a:extLst>
                  <a:ext uri="{FF2B5EF4-FFF2-40B4-BE49-F238E27FC236}">
                    <a16:creationId xmlns:a16="http://schemas.microsoft.com/office/drawing/2014/main" id="{4FC8439C-845D-D145-641D-B17171DD9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4" name="Freeform 2846">
                <a:extLst>
                  <a:ext uri="{FF2B5EF4-FFF2-40B4-BE49-F238E27FC236}">
                    <a16:creationId xmlns:a16="http://schemas.microsoft.com/office/drawing/2014/main" id="{438C86EA-EFF9-7DF6-1ADE-756AC538B4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5" name="Freeform 2847">
                <a:extLst>
                  <a:ext uri="{FF2B5EF4-FFF2-40B4-BE49-F238E27FC236}">
                    <a16:creationId xmlns:a16="http://schemas.microsoft.com/office/drawing/2014/main" id="{E8BC4929-1F5B-4DEE-C6C8-1EBC3C275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6" name="Freeform 2848">
                <a:extLst>
                  <a:ext uri="{FF2B5EF4-FFF2-40B4-BE49-F238E27FC236}">
                    <a16:creationId xmlns:a16="http://schemas.microsoft.com/office/drawing/2014/main" id="{6660AB4A-4351-4EBB-DD64-4C8D207F9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7" name="Freeform 2849">
                <a:extLst>
                  <a:ext uri="{FF2B5EF4-FFF2-40B4-BE49-F238E27FC236}">
                    <a16:creationId xmlns:a16="http://schemas.microsoft.com/office/drawing/2014/main" id="{E37825C9-59D4-3F4A-F6F5-E85A640EF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8" name="Freeform 2850">
                <a:extLst>
                  <a:ext uri="{FF2B5EF4-FFF2-40B4-BE49-F238E27FC236}">
                    <a16:creationId xmlns:a16="http://schemas.microsoft.com/office/drawing/2014/main" id="{9C4657DE-79D2-2B03-DD0C-07D0EC13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49" name="Freeform 2851">
                <a:extLst>
                  <a:ext uri="{FF2B5EF4-FFF2-40B4-BE49-F238E27FC236}">
                    <a16:creationId xmlns:a16="http://schemas.microsoft.com/office/drawing/2014/main" id="{EE6C2631-90FA-C181-3DAD-AC226CF65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0" name="Freeform 2852">
                <a:extLst>
                  <a:ext uri="{FF2B5EF4-FFF2-40B4-BE49-F238E27FC236}">
                    <a16:creationId xmlns:a16="http://schemas.microsoft.com/office/drawing/2014/main" id="{B083E63E-ED0D-01BF-B3B2-5900A49FE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51" name="Group 2853">
                <a:extLst>
                  <a:ext uri="{FF2B5EF4-FFF2-40B4-BE49-F238E27FC236}">
                    <a16:creationId xmlns:a16="http://schemas.microsoft.com/office/drawing/2014/main" id="{EA4F119E-3E78-905A-192B-949C86E0F8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5561" name="Freeform 2854">
                  <a:extLst>
                    <a:ext uri="{FF2B5EF4-FFF2-40B4-BE49-F238E27FC236}">
                      <a16:creationId xmlns:a16="http://schemas.microsoft.com/office/drawing/2014/main" id="{09A16636-E85C-10DF-D388-30FED939D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5562" name="Group 2855">
                  <a:extLst>
                    <a:ext uri="{FF2B5EF4-FFF2-40B4-BE49-F238E27FC236}">
                      <a16:creationId xmlns:a16="http://schemas.microsoft.com/office/drawing/2014/main" id="{E397C90F-EEB7-0824-4BA7-6F269F2C3B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5574" name="Freeform 2856">
                    <a:extLst>
                      <a:ext uri="{FF2B5EF4-FFF2-40B4-BE49-F238E27FC236}">
                        <a16:creationId xmlns:a16="http://schemas.microsoft.com/office/drawing/2014/main" id="{45A69C90-600D-93D2-897B-482CA235DB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5" name="Freeform 2857">
                    <a:extLst>
                      <a:ext uri="{FF2B5EF4-FFF2-40B4-BE49-F238E27FC236}">
                        <a16:creationId xmlns:a16="http://schemas.microsoft.com/office/drawing/2014/main" id="{45FFA386-42DA-0A81-84E4-4D56E32800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6" name="Line 2858">
                    <a:extLst>
                      <a:ext uri="{FF2B5EF4-FFF2-40B4-BE49-F238E27FC236}">
                        <a16:creationId xmlns:a16="http://schemas.microsoft.com/office/drawing/2014/main" id="{40EC5370-E8A9-55F7-9914-B6BEEC2088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7" name="Line 2859">
                    <a:extLst>
                      <a:ext uri="{FF2B5EF4-FFF2-40B4-BE49-F238E27FC236}">
                        <a16:creationId xmlns:a16="http://schemas.microsoft.com/office/drawing/2014/main" id="{665A386B-03D9-3928-9585-A659528CE5A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8" name="Line 2860">
                    <a:extLst>
                      <a:ext uri="{FF2B5EF4-FFF2-40B4-BE49-F238E27FC236}">
                        <a16:creationId xmlns:a16="http://schemas.microsoft.com/office/drawing/2014/main" id="{EF77E7B0-4CFC-E581-B839-AF9F48D3F06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9" name="Line 2861">
                    <a:extLst>
                      <a:ext uri="{FF2B5EF4-FFF2-40B4-BE49-F238E27FC236}">
                        <a16:creationId xmlns:a16="http://schemas.microsoft.com/office/drawing/2014/main" id="{8F398693-23C3-020C-1C65-80D5C187E69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80" name="Oval 2862">
                    <a:extLst>
                      <a:ext uri="{FF2B5EF4-FFF2-40B4-BE49-F238E27FC236}">
                        <a16:creationId xmlns:a16="http://schemas.microsoft.com/office/drawing/2014/main" id="{A3A82649-2C7A-AC3D-B0DA-49817D04939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1" name="Oval 2863">
                    <a:extLst>
                      <a:ext uri="{FF2B5EF4-FFF2-40B4-BE49-F238E27FC236}">
                        <a16:creationId xmlns:a16="http://schemas.microsoft.com/office/drawing/2014/main" id="{D37B0782-16FB-FDED-7F58-A1E754CCF41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2" name="Oval 2864">
                    <a:extLst>
                      <a:ext uri="{FF2B5EF4-FFF2-40B4-BE49-F238E27FC236}">
                        <a16:creationId xmlns:a16="http://schemas.microsoft.com/office/drawing/2014/main" id="{92FC98CA-72B0-B85C-2BCA-594BB3B3803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3" name="Oval 2865">
                    <a:extLst>
                      <a:ext uri="{FF2B5EF4-FFF2-40B4-BE49-F238E27FC236}">
                        <a16:creationId xmlns:a16="http://schemas.microsoft.com/office/drawing/2014/main" id="{56690CB9-89A0-1D70-F19B-E7126E3205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4" name="Oval 2866">
                    <a:extLst>
                      <a:ext uri="{FF2B5EF4-FFF2-40B4-BE49-F238E27FC236}">
                        <a16:creationId xmlns:a16="http://schemas.microsoft.com/office/drawing/2014/main" id="{05A21186-534E-50A3-1E94-F0655BFB49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5" name="Oval 2867">
                    <a:extLst>
                      <a:ext uri="{FF2B5EF4-FFF2-40B4-BE49-F238E27FC236}">
                        <a16:creationId xmlns:a16="http://schemas.microsoft.com/office/drawing/2014/main" id="{3848027F-B69E-3E9D-681E-9E702F12FEE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6" name="Oval 2868">
                    <a:extLst>
                      <a:ext uri="{FF2B5EF4-FFF2-40B4-BE49-F238E27FC236}">
                        <a16:creationId xmlns:a16="http://schemas.microsoft.com/office/drawing/2014/main" id="{46C287A9-A79A-4403-AF23-33E1BEAECC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7" name="Oval 2869">
                    <a:extLst>
                      <a:ext uri="{FF2B5EF4-FFF2-40B4-BE49-F238E27FC236}">
                        <a16:creationId xmlns:a16="http://schemas.microsoft.com/office/drawing/2014/main" id="{C89BD12E-4366-5786-616E-AA5B30446B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8" name="Oval 2870">
                    <a:extLst>
                      <a:ext uri="{FF2B5EF4-FFF2-40B4-BE49-F238E27FC236}">
                        <a16:creationId xmlns:a16="http://schemas.microsoft.com/office/drawing/2014/main" id="{EC1D8A5F-9BFC-11E1-F847-BC3EE48628B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589" name="Freeform 2871">
                    <a:extLst>
                      <a:ext uri="{FF2B5EF4-FFF2-40B4-BE49-F238E27FC236}">
                        <a16:creationId xmlns:a16="http://schemas.microsoft.com/office/drawing/2014/main" id="{E8F6EC56-70FB-9B60-F369-6148F604F3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563" name="Group 2872">
                  <a:extLst>
                    <a:ext uri="{FF2B5EF4-FFF2-40B4-BE49-F238E27FC236}">
                      <a16:creationId xmlns:a16="http://schemas.microsoft.com/office/drawing/2014/main" id="{5E713F87-6AB9-83F7-3CC2-C1551834E4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5564" name="Freeform 2873">
                    <a:extLst>
                      <a:ext uri="{FF2B5EF4-FFF2-40B4-BE49-F238E27FC236}">
                        <a16:creationId xmlns:a16="http://schemas.microsoft.com/office/drawing/2014/main" id="{78325C75-C9A0-72D8-AE8E-F6A703160D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65" name="Freeform 2874">
                    <a:extLst>
                      <a:ext uri="{FF2B5EF4-FFF2-40B4-BE49-F238E27FC236}">
                        <a16:creationId xmlns:a16="http://schemas.microsoft.com/office/drawing/2014/main" id="{B1B645DB-9CF4-F615-E258-6EFD3720B1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66" name="Freeform 2875">
                    <a:extLst>
                      <a:ext uri="{FF2B5EF4-FFF2-40B4-BE49-F238E27FC236}">
                        <a16:creationId xmlns:a16="http://schemas.microsoft.com/office/drawing/2014/main" id="{7400D9D5-8653-93BD-75B5-844154F02E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67" name="Freeform 2876">
                    <a:extLst>
                      <a:ext uri="{FF2B5EF4-FFF2-40B4-BE49-F238E27FC236}">
                        <a16:creationId xmlns:a16="http://schemas.microsoft.com/office/drawing/2014/main" id="{4864E36F-A4B3-1025-C084-9F1725E5F1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68" name="Freeform 2877">
                    <a:extLst>
                      <a:ext uri="{FF2B5EF4-FFF2-40B4-BE49-F238E27FC236}">
                        <a16:creationId xmlns:a16="http://schemas.microsoft.com/office/drawing/2014/main" id="{4DE10C04-8BA1-0DBB-AFBF-142D175524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69" name="Freeform 2878">
                    <a:extLst>
                      <a:ext uri="{FF2B5EF4-FFF2-40B4-BE49-F238E27FC236}">
                        <a16:creationId xmlns:a16="http://schemas.microsoft.com/office/drawing/2014/main" id="{7CAC00AE-4D68-92C1-0970-D612511D20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0" name="Freeform 2879">
                    <a:extLst>
                      <a:ext uri="{FF2B5EF4-FFF2-40B4-BE49-F238E27FC236}">
                        <a16:creationId xmlns:a16="http://schemas.microsoft.com/office/drawing/2014/main" id="{9D0E8935-7A04-AD90-1988-4A40735F70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1" name="Freeform 2880">
                    <a:extLst>
                      <a:ext uri="{FF2B5EF4-FFF2-40B4-BE49-F238E27FC236}">
                        <a16:creationId xmlns:a16="http://schemas.microsoft.com/office/drawing/2014/main" id="{A17EF7F9-E65B-E990-4E9F-BFA2C9A10C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2" name="Freeform 2881">
                    <a:extLst>
                      <a:ext uri="{FF2B5EF4-FFF2-40B4-BE49-F238E27FC236}">
                        <a16:creationId xmlns:a16="http://schemas.microsoft.com/office/drawing/2014/main" id="{B40EC943-FBA8-CFD5-035E-22ACFBBCD8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73" name="Freeform 2882">
                    <a:extLst>
                      <a:ext uri="{FF2B5EF4-FFF2-40B4-BE49-F238E27FC236}">
                        <a16:creationId xmlns:a16="http://schemas.microsoft.com/office/drawing/2014/main" id="{D4D693E2-2D7C-6577-63B7-F3A0FB7A9F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5552" name="Freeform 2883">
                <a:extLst>
                  <a:ext uri="{FF2B5EF4-FFF2-40B4-BE49-F238E27FC236}">
                    <a16:creationId xmlns:a16="http://schemas.microsoft.com/office/drawing/2014/main" id="{D52733F3-5B67-618C-6BB9-A87FC5427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3" name="Freeform 2884">
                <a:extLst>
                  <a:ext uri="{FF2B5EF4-FFF2-40B4-BE49-F238E27FC236}">
                    <a16:creationId xmlns:a16="http://schemas.microsoft.com/office/drawing/2014/main" id="{13EE074D-4EA4-354D-ED6D-65BAE1B56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4" name="Freeform 2885">
                <a:extLst>
                  <a:ext uri="{FF2B5EF4-FFF2-40B4-BE49-F238E27FC236}">
                    <a16:creationId xmlns:a16="http://schemas.microsoft.com/office/drawing/2014/main" id="{64961461-7202-41BC-9EB1-DD72B3AC2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5" name="Freeform 2886">
                <a:extLst>
                  <a:ext uri="{FF2B5EF4-FFF2-40B4-BE49-F238E27FC236}">
                    <a16:creationId xmlns:a16="http://schemas.microsoft.com/office/drawing/2014/main" id="{7E385F28-E338-6C23-CF93-A1DC45D5B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6" name="Freeform 2887">
                <a:extLst>
                  <a:ext uri="{FF2B5EF4-FFF2-40B4-BE49-F238E27FC236}">
                    <a16:creationId xmlns:a16="http://schemas.microsoft.com/office/drawing/2014/main" id="{892330B1-7FD3-3626-88CB-FE3B7DCFA9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7" name="Freeform 2888">
                <a:extLst>
                  <a:ext uri="{FF2B5EF4-FFF2-40B4-BE49-F238E27FC236}">
                    <a16:creationId xmlns:a16="http://schemas.microsoft.com/office/drawing/2014/main" id="{524B1CC8-593C-8109-CFD2-9D658618E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8" name="Freeform 2889">
                <a:extLst>
                  <a:ext uri="{FF2B5EF4-FFF2-40B4-BE49-F238E27FC236}">
                    <a16:creationId xmlns:a16="http://schemas.microsoft.com/office/drawing/2014/main" id="{FE65D87A-FDF2-86ED-8785-C5517427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59" name="Freeform 2890">
                <a:extLst>
                  <a:ext uri="{FF2B5EF4-FFF2-40B4-BE49-F238E27FC236}">
                    <a16:creationId xmlns:a16="http://schemas.microsoft.com/office/drawing/2014/main" id="{434166F6-8498-AD9F-95A5-7F0DDF97D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60" name="Freeform 2891">
                <a:extLst>
                  <a:ext uri="{FF2B5EF4-FFF2-40B4-BE49-F238E27FC236}">
                    <a16:creationId xmlns:a16="http://schemas.microsoft.com/office/drawing/2014/main" id="{C62D9FD1-F750-9700-06E6-44A89CBD3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405" name="Freeform 2892">
              <a:extLst>
                <a:ext uri="{FF2B5EF4-FFF2-40B4-BE49-F238E27FC236}">
                  <a16:creationId xmlns:a16="http://schemas.microsoft.com/office/drawing/2014/main" id="{0BDDE729-20EA-A62B-3586-F7E85062DDF8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672" y="1144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6" name="Freeform 2893">
              <a:extLst>
                <a:ext uri="{FF2B5EF4-FFF2-40B4-BE49-F238E27FC236}">
                  <a16:creationId xmlns:a16="http://schemas.microsoft.com/office/drawing/2014/main" id="{3A2C6B20-8201-A415-2643-FD565B366DD6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74" y="1188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7" name="Freeform 2894">
              <a:extLst>
                <a:ext uri="{FF2B5EF4-FFF2-40B4-BE49-F238E27FC236}">
                  <a16:creationId xmlns:a16="http://schemas.microsoft.com/office/drawing/2014/main" id="{5EEA9FEC-5466-CB84-05D4-6821E20DED89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574" y="903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408" name="Oval 2895">
              <a:extLst>
                <a:ext uri="{FF2B5EF4-FFF2-40B4-BE49-F238E27FC236}">
                  <a16:creationId xmlns:a16="http://schemas.microsoft.com/office/drawing/2014/main" id="{63FC4DD6-1D73-AA00-EF7C-9087BD2F9F9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22" y="1178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409" name="Oval 2896">
              <a:extLst>
                <a:ext uri="{FF2B5EF4-FFF2-40B4-BE49-F238E27FC236}">
                  <a16:creationId xmlns:a16="http://schemas.microsoft.com/office/drawing/2014/main" id="{0AFD12EB-B048-9B46-0C2A-FC73B156C65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43" y="1515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410" name="Oval 2897">
              <a:extLst>
                <a:ext uri="{FF2B5EF4-FFF2-40B4-BE49-F238E27FC236}">
                  <a16:creationId xmlns:a16="http://schemas.microsoft.com/office/drawing/2014/main" id="{6B48F555-FC11-971E-1AB3-AEB083E2AC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761" y="1670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411" name="Oval 2898">
              <a:extLst>
                <a:ext uri="{FF2B5EF4-FFF2-40B4-BE49-F238E27FC236}">
                  <a16:creationId xmlns:a16="http://schemas.microsoft.com/office/drawing/2014/main" id="{49BE5939-3955-82BA-96FA-A9B5E1E0E6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61" y="1354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5412" name="Group 2899">
              <a:extLst>
                <a:ext uri="{FF2B5EF4-FFF2-40B4-BE49-F238E27FC236}">
                  <a16:creationId xmlns:a16="http://schemas.microsoft.com/office/drawing/2014/main" id="{940B3D60-10D6-BF17-C6AE-71598C5286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056"/>
              <a:ext cx="391" cy="1008"/>
              <a:chOff x="440" y="813"/>
              <a:chExt cx="391" cy="1008"/>
            </a:xfrm>
          </p:grpSpPr>
          <p:grpSp>
            <p:nvGrpSpPr>
              <p:cNvPr id="25508" name="Group 2900">
                <a:extLst>
                  <a:ext uri="{FF2B5EF4-FFF2-40B4-BE49-F238E27FC236}">
                    <a16:creationId xmlns:a16="http://schemas.microsoft.com/office/drawing/2014/main" id="{C8DF8845-A325-A88B-9185-7E8605FD02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25510" name="Freeform 2901">
                  <a:extLst>
                    <a:ext uri="{FF2B5EF4-FFF2-40B4-BE49-F238E27FC236}">
                      <a16:creationId xmlns:a16="http://schemas.microsoft.com/office/drawing/2014/main" id="{3327588C-6980-F7D1-F9DC-03B7029CF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1" name="Freeform 2902">
                  <a:extLst>
                    <a:ext uri="{FF2B5EF4-FFF2-40B4-BE49-F238E27FC236}">
                      <a16:creationId xmlns:a16="http://schemas.microsoft.com/office/drawing/2014/main" id="{D9A20D92-4F38-4B5F-28D5-5CF5DAE61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2" name="Freeform 2903">
                  <a:extLst>
                    <a:ext uri="{FF2B5EF4-FFF2-40B4-BE49-F238E27FC236}">
                      <a16:creationId xmlns:a16="http://schemas.microsoft.com/office/drawing/2014/main" id="{E5FEED2A-4CA3-CEEB-BCE8-694444A0AC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3" name="Freeform 2904">
                  <a:extLst>
                    <a:ext uri="{FF2B5EF4-FFF2-40B4-BE49-F238E27FC236}">
                      <a16:creationId xmlns:a16="http://schemas.microsoft.com/office/drawing/2014/main" id="{0C6AF619-329E-2F6C-ADE5-BCC34EBAE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4" name="Freeform 2905">
                  <a:extLst>
                    <a:ext uri="{FF2B5EF4-FFF2-40B4-BE49-F238E27FC236}">
                      <a16:creationId xmlns:a16="http://schemas.microsoft.com/office/drawing/2014/main" id="{FBA87C79-3DF9-95F6-6BCB-81AFA0DE81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5" name="Freeform 2906">
                  <a:extLst>
                    <a:ext uri="{FF2B5EF4-FFF2-40B4-BE49-F238E27FC236}">
                      <a16:creationId xmlns:a16="http://schemas.microsoft.com/office/drawing/2014/main" id="{4F77E509-0CF0-CEE4-13CD-642B654E54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6" name="Freeform 2907">
                  <a:extLst>
                    <a:ext uri="{FF2B5EF4-FFF2-40B4-BE49-F238E27FC236}">
                      <a16:creationId xmlns:a16="http://schemas.microsoft.com/office/drawing/2014/main" id="{118E307A-066C-01D6-1732-576DDE5745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7" name="Freeform 2908">
                  <a:extLst>
                    <a:ext uri="{FF2B5EF4-FFF2-40B4-BE49-F238E27FC236}">
                      <a16:creationId xmlns:a16="http://schemas.microsoft.com/office/drawing/2014/main" id="{4C01D718-D4A6-F170-39E5-A03B5E791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8" name="Freeform 2909">
                  <a:extLst>
                    <a:ext uri="{FF2B5EF4-FFF2-40B4-BE49-F238E27FC236}">
                      <a16:creationId xmlns:a16="http://schemas.microsoft.com/office/drawing/2014/main" id="{B47845D1-973B-A003-36D2-3259DEE040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19" name="Freeform 2910">
                  <a:extLst>
                    <a:ext uri="{FF2B5EF4-FFF2-40B4-BE49-F238E27FC236}">
                      <a16:creationId xmlns:a16="http://schemas.microsoft.com/office/drawing/2014/main" id="{0BA90D10-B7FC-1752-BCF5-04E4F3705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0" name="Freeform 2911">
                  <a:extLst>
                    <a:ext uri="{FF2B5EF4-FFF2-40B4-BE49-F238E27FC236}">
                      <a16:creationId xmlns:a16="http://schemas.microsoft.com/office/drawing/2014/main" id="{1A59CCD5-D2B3-3FD0-541B-6EFAD1CEF3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1" name="Freeform 2912">
                  <a:extLst>
                    <a:ext uri="{FF2B5EF4-FFF2-40B4-BE49-F238E27FC236}">
                      <a16:creationId xmlns:a16="http://schemas.microsoft.com/office/drawing/2014/main" id="{6FDA992D-49E0-1719-BD34-C4305774D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2" name="Freeform 2913">
                  <a:extLst>
                    <a:ext uri="{FF2B5EF4-FFF2-40B4-BE49-F238E27FC236}">
                      <a16:creationId xmlns:a16="http://schemas.microsoft.com/office/drawing/2014/main" id="{5654A55A-3133-6FD6-5A14-36386E990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3" name="Freeform 2914">
                  <a:extLst>
                    <a:ext uri="{FF2B5EF4-FFF2-40B4-BE49-F238E27FC236}">
                      <a16:creationId xmlns:a16="http://schemas.microsoft.com/office/drawing/2014/main" id="{D5299DD8-9521-445F-EEAC-D0BD0229E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4" name="Freeform 2915">
                  <a:extLst>
                    <a:ext uri="{FF2B5EF4-FFF2-40B4-BE49-F238E27FC236}">
                      <a16:creationId xmlns:a16="http://schemas.microsoft.com/office/drawing/2014/main" id="{20AB5022-FFE2-E1BF-DA85-676EA74772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5" name="Freeform 2916">
                  <a:extLst>
                    <a:ext uri="{FF2B5EF4-FFF2-40B4-BE49-F238E27FC236}">
                      <a16:creationId xmlns:a16="http://schemas.microsoft.com/office/drawing/2014/main" id="{673AC42D-676A-FE85-37AF-BC61C4AED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6" name="Freeform 2917">
                  <a:extLst>
                    <a:ext uri="{FF2B5EF4-FFF2-40B4-BE49-F238E27FC236}">
                      <a16:creationId xmlns:a16="http://schemas.microsoft.com/office/drawing/2014/main" id="{F012FF91-34D9-49DA-9391-9F8F4C3AEE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7" name="Freeform 2918">
                  <a:extLst>
                    <a:ext uri="{FF2B5EF4-FFF2-40B4-BE49-F238E27FC236}">
                      <a16:creationId xmlns:a16="http://schemas.microsoft.com/office/drawing/2014/main" id="{E82A8935-CAE9-6113-E51C-538536925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8" name="Freeform 2919">
                  <a:extLst>
                    <a:ext uri="{FF2B5EF4-FFF2-40B4-BE49-F238E27FC236}">
                      <a16:creationId xmlns:a16="http://schemas.microsoft.com/office/drawing/2014/main" id="{8585FCCC-3D82-ACE7-504A-1392A9510F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29" name="Freeform 2920">
                  <a:extLst>
                    <a:ext uri="{FF2B5EF4-FFF2-40B4-BE49-F238E27FC236}">
                      <a16:creationId xmlns:a16="http://schemas.microsoft.com/office/drawing/2014/main" id="{CA6340C8-BA62-C1FC-733C-28D5BD58C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30" name="Freeform 2921">
                  <a:extLst>
                    <a:ext uri="{FF2B5EF4-FFF2-40B4-BE49-F238E27FC236}">
                      <a16:creationId xmlns:a16="http://schemas.microsoft.com/office/drawing/2014/main" id="{5AEFB06C-0FFA-7FCB-B6C6-655A2EBC0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31" name="Freeform 2922">
                  <a:extLst>
                    <a:ext uri="{FF2B5EF4-FFF2-40B4-BE49-F238E27FC236}">
                      <a16:creationId xmlns:a16="http://schemas.microsoft.com/office/drawing/2014/main" id="{02BF1582-69FA-F60E-A17D-BA85D9C1CB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32" name="Freeform 2923">
                  <a:extLst>
                    <a:ext uri="{FF2B5EF4-FFF2-40B4-BE49-F238E27FC236}">
                      <a16:creationId xmlns:a16="http://schemas.microsoft.com/office/drawing/2014/main" id="{0814F8D5-4A86-8362-0AA9-1ED2B3509E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509" name="Freeform 2924" descr="Wide upward diagonal">
                <a:extLst>
                  <a:ext uri="{FF2B5EF4-FFF2-40B4-BE49-F238E27FC236}">
                    <a16:creationId xmlns:a16="http://schemas.microsoft.com/office/drawing/2014/main" id="{BD2F2440-CA91-C471-584C-30D7D3665E3B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13" name="Group 2925">
              <a:extLst>
                <a:ext uri="{FF2B5EF4-FFF2-40B4-BE49-F238E27FC236}">
                  <a16:creationId xmlns:a16="http://schemas.microsoft.com/office/drawing/2014/main" id="{EBAD5DC6-E2C8-5DEF-E449-71C1ECB072F6}"/>
                </a:ext>
              </a:extLst>
            </p:cNvPr>
            <p:cNvGrpSpPr>
              <a:grpSpLocks/>
            </p:cNvGrpSpPr>
            <p:nvPr/>
          </p:nvGrpSpPr>
          <p:grpSpPr bwMode="auto">
            <a:xfrm rot="20346042" flipH="1">
              <a:off x="1296" y="192"/>
              <a:ext cx="1070" cy="926"/>
              <a:chOff x="1104" y="1397"/>
              <a:chExt cx="1117" cy="1003"/>
            </a:xfrm>
          </p:grpSpPr>
          <p:sp>
            <p:nvSpPr>
              <p:cNvPr id="25414" name="Freeform 2926">
                <a:extLst>
                  <a:ext uri="{FF2B5EF4-FFF2-40B4-BE49-F238E27FC236}">
                    <a16:creationId xmlns:a16="http://schemas.microsoft.com/office/drawing/2014/main" id="{AAEFE792-B674-F6B9-7074-CA3383964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5" name="Freeform 2927">
                <a:extLst>
                  <a:ext uri="{FF2B5EF4-FFF2-40B4-BE49-F238E27FC236}">
                    <a16:creationId xmlns:a16="http://schemas.microsoft.com/office/drawing/2014/main" id="{9C7D07EF-E9FD-02C8-D36F-26D7A44C4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6" name="Freeform 2928">
                <a:extLst>
                  <a:ext uri="{FF2B5EF4-FFF2-40B4-BE49-F238E27FC236}">
                    <a16:creationId xmlns:a16="http://schemas.microsoft.com/office/drawing/2014/main" id="{2591BC8E-4C41-DD96-BBFB-4A9B97859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7" name="Freeform 2929">
                <a:extLst>
                  <a:ext uri="{FF2B5EF4-FFF2-40B4-BE49-F238E27FC236}">
                    <a16:creationId xmlns:a16="http://schemas.microsoft.com/office/drawing/2014/main" id="{975C1AF8-95FC-32D1-C9CE-D53FBB369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8" name="Freeform 2930">
                <a:extLst>
                  <a:ext uri="{FF2B5EF4-FFF2-40B4-BE49-F238E27FC236}">
                    <a16:creationId xmlns:a16="http://schemas.microsoft.com/office/drawing/2014/main" id="{076D661E-CC30-7296-11FA-6CA03038E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9" name="Freeform 2931">
                <a:extLst>
                  <a:ext uri="{FF2B5EF4-FFF2-40B4-BE49-F238E27FC236}">
                    <a16:creationId xmlns:a16="http://schemas.microsoft.com/office/drawing/2014/main" id="{0799327E-3133-E503-2C9B-00988A9BB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0" name="Freeform 2932">
                <a:extLst>
                  <a:ext uri="{FF2B5EF4-FFF2-40B4-BE49-F238E27FC236}">
                    <a16:creationId xmlns:a16="http://schemas.microsoft.com/office/drawing/2014/main" id="{75E53499-4D52-E39E-C5DA-2E7B3F142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1" name="Freeform 2933">
                <a:extLst>
                  <a:ext uri="{FF2B5EF4-FFF2-40B4-BE49-F238E27FC236}">
                    <a16:creationId xmlns:a16="http://schemas.microsoft.com/office/drawing/2014/main" id="{66EC35D6-7007-08BF-EEDC-9840D4DE0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2" name="Freeform 2934">
                <a:extLst>
                  <a:ext uri="{FF2B5EF4-FFF2-40B4-BE49-F238E27FC236}">
                    <a16:creationId xmlns:a16="http://schemas.microsoft.com/office/drawing/2014/main" id="{4EB3C308-188E-28E9-DE6F-95DAACEF0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3" name="Freeform 2935">
                <a:extLst>
                  <a:ext uri="{FF2B5EF4-FFF2-40B4-BE49-F238E27FC236}">
                    <a16:creationId xmlns:a16="http://schemas.microsoft.com/office/drawing/2014/main" id="{A3DAFB2E-08F0-D910-438F-4CE928E8F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4" name="Freeform 2936">
                <a:extLst>
                  <a:ext uri="{FF2B5EF4-FFF2-40B4-BE49-F238E27FC236}">
                    <a16:creationId xmlns:a16="http://schemas.microsoft.com/office/drawing/2014/main" id="{6E4E9E68-7C40-C8C4-F08B-F3A2594011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5" name="Freeform 2937">
                <a:extLst>
                  <a:ext uri="{FF2B5EF4-FFF2-40B4-BE49-F238E27FC236}">
                    <a16:creationId xmlns:a16="http://schemas.microsoft.com/office/drawing/2014/main" id="{933E5AA7-71B0-C451-7517-646129727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6" name="Freeform 2938">
                <a:extLst>
                  <a:ext uri="{FF2B5EF4-FFF2-40B4-BE49-F238E27FC236}">
                    <a16:creationId xmlns:a16="http://schemas.microsoft.com/office/drawing/2014/main" id="{991A82DC-0E61-23CB-2166-68ECB9AAF32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31" name="Freeform 2939">
                <a:extLst>
                  <a:ext uri="{FF2B5EF4-FFF2-40B4-BE49-F238E27FC236}">
                    <a16:creationId xmlns:a16="http://schemas.microsoft.com/office/drawing/2014/main" id="{699DC11F-84E0-78D1-0EF0-5EA91E2748CB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303" y="1579"/>
                <a:ext cx="21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428" name="Freeform 2940">
                <a:extLst>
                  <a:ext uri="{FF2B5EF4-FFF2-40B4-BE49-F238E27FC236}">
                    <a16:creationId xmlns:a16="http://schemas.microsoft.com/office/drawing/2014/main" id="{40D5F13C-DCF6-9ACD-BBD8-DFA6FBA41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29" name="Freeform 2941">
                <a:extLst>
                  <a:ext uri="{FF2B5EF4-FFF2-40B4-BE49-F238E27FC236}">
                    <a16:creationId xmlns:a16="http://schemas.microsoft.com/office/drawing/2014/main" id="{7C003D81-B7F2-7E09-14D5-600572974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0" name="Freeform 2942">
                <a:extLst>
                  <a:ext uri="{FF2B5EF4-FFF2-40B4-BE49-F238E27FC236}">
                    <a16:creationId xmlns:a16="http://schemas.microsoft.com/office/drawing/2014/main" id="{D33676C2-173F-0EF6-0A33-EE3F5344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1" name="Freeform 2943">
                <a:extLst>
                  <a:ext uri="{FF2B5EF4-FFF2-40B4-BE49-F238E27FC236}">
                    <a16:creationId xmlns:a16="http://schemas.microsoft.com/office/drawing/2014/main" id="{D78F520A-C70D-E6A7-AF11-46452E840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2" name="Freeform 2944">
                <a:extLst>
                  <a:ext uri="{FF2B5EF4-FFF2-40B4-BE49-F238E27FC236}">
                    <a16:creationId xmlns:a16="http://schemas.microsoft.com/office/drawing/2014/main" id="{0A13D587-0A31-0B60-78D0-E35C4AF36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3" name="Freeform 2945">
                <a:extLst>
                  <a:ext uri="{FF2B5EF4-FFF2-40B4-BE49-F238E27FC236}">
                    <a16:creationId xmlns:a16="http://schemas.microsoft.com/office/drawing/2014/main" id="{0B83955C-F9E9-ED7C-5291-14010E27C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4" name="Freeform 2946">
                <a:extLst>
                  <a:ext uri="{FF2B5EF4-FFF2-40B4-BE49-F238E27FC236}">
                    <a16:creationId xmlns:a16="http://schemas.microsoft.com/office/drawing/2014/main" id="{5B929303-D646-5EEB-7C41-D7FEFCBA67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5" name="Freeform 2947">
                <a:extLst>
                  <a:ext uri="{FF2B5EF4-FFF2-40B4-BE49-F238E27FC236}">
                    <a16:creationId xmlns:a16="http://schemas.microsoft.com/office/drawing/2014/main" id="{E0FA00A3-DD27-5F91-08E7-F77265E79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6" name="Freeform 2948">
                <a:extLst>
                  <a:ext uri="{FF2B5EF4-FFF2-40B4-BE49-F238E27FC236}">
                    <a16:creationId xmlns:a16="http://schemas.microsoft.com/office/drawing/2014/main" id="{1242620C-ACAC-C589-E175-E893BAAE9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7" name="Freeform 2949">
                <a:extLst>
                  <a:ext uri="{FF2B5EF4-FFF2-40B4-BE49-F238E27FC236}">
                    <a16:creationId xmlns:a16="http://schemas.microsoft.com/office/drawing/2014/main" id="{6D49667C-224B-5C2E-C3AD-CDB09F7B6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8" name="Freeform 2950">
                <a:extLst>
                  <a:ext uri="{FF2B5EF4-FFF2-40B4-BE49-F238E27FC236}">
                    <a16:creationId xmlns:a16="http://schemas.microsoft.com/office/drawing/2014/main" id="{CF775033-7047-40BB-9F39-AC7B2BAEE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39" name="Freeform 2951">
                <a:extLst>
                  <a:ext uri="{FF2B5EF4-FFF2-40B4-BE49-F238E27FC236}">
                    <a16:creationId xmlns:a16="http://schemas.microsoft.com/office/drawing/2014/main" id="{CAC0B5DE-07D1-E112-090B-0E521158A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0" name="Freeform 2952">
                <a:extLst>
                  <a:ext uri="{FF2B5EF4-FFF2-40B4-BE49-F238E27FC236}">
                    <a16:creationId xmlns:a16="http://schemas.microsoft.com/office/drawing/2014/main" id="{7F41E295-A6D7-6409-3EEB-011103EED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1" name="Freeform 2953">
                <a:extLst>
                  <a:ext uri="{FF2B5EF4-FFF2-40B4-BE49-F238E27FC236}">
                    <a16:creationId xmlns:a16="http://schemas.microsoft.com/office/drawing/2014/main" id="{3DC3B9BB-60DF-BD10-5CD2-ECE668084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2" name="Oval 2954">
                <a:extLst>
                  <a:ext uri="{FF2B5EF4-FFF2-40B4-BE49-F238E27FC236}">
                    <a16:creationId xmlns:a16="http://schemas.microsoft.com/office/drawing/2014/main" id="{A3391570-69F8-D334-D5B9-27897CB52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443" name="Freeform 2955">
                <a:extLst>
                  <a:ext uri="{FF2B5EF4-FFF2-40B4-BE49-F238E27FC236}">
                    <a16:creationId xmlns:a16="http://schemas.microsoft.com/office/drawing/2014/main" id="{27BD9CC0-5D86-5493-442C-10DCFDD16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4" name="Freeform 2956">
                <a:extLst>
                  <a:ext uri="{FF2B5EF4-FFF2-40B4-BE49-F238E27FC236}">
                    <a16:creationId xmlns:a16="http://schemas.microsoft.com/office/drawing/2014/main" id="{D6C55951-D578-9A4A-4077-272EEAF745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5" name="Freeform 2957">
                <a:extLst>
                  <a:ext uri="{FF2B5EF4-FFF2-40B4-BE49-F238E27FC236}">
                    <a16:creationId xmlns:a16="http://schemas.microsoft.com/office/drawing/2014/main" id="{38DFDB55-91DD-B58E-B2B5-1F08EDE52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6" name="Freeform 2958">
                <a:extLst>
                  <a:ext uri="{FF2B5EF4-FFF2-40B4-BE49-F238E27FC236}">
                    <a16:creationId xmlns:a16="http://schemas.microsoft.com/office/drawing/2014/main" id="{D5AF6458-E1B6-944A-EE48-8294613C4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7" name="Freeform 2959">
                <a:extLst>
                  <a:ext uri="{FF2B5EF4-FFF2-40B4-BE49-F238E27FC236}">
                    <a16:creationId xmlns:a16="http://schemas.microsoft.com/office/drawing/2014/main" id="{D0B54D2A-3E75-E0F6-4E73-138D18FDC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8" name="Freeform 2960">
                <a:extLst>
                  <a:ext uri="{FF2B5EF4-FFF2-40B4-BE49-F238E27FC236}">
                    <a16:creationId xmlns:a16="http://schemas.microsoft.com/office/drawing/2014/main" id="{15B8FF3C-BD5C-7E5B-0387-37E618C5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49" name="Freeform 2961">
                <a:extLst>
                  <a:ext uri="{FF2B5EF4-FFF2-40B4-BE49-F238E27FC236}">
                    <a16:creationId xmlns:a16="http://schemas.microsoft.com/office/drawing/2014/main" id="{EB435E81-E8B3-EC8B-6F48-05B1D9BAF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0" name="Freeform 2962">
                <a:extLst>
                  <a:ext uri="{FF2B5EF4-FFF2-40B4-BE49-F238E27FC236}">
                    <a16:creationId xmlns:a16="http://schemas.microsoft.com/office/drawing/2014/main" id="{43F7BFF4-DAA7-35AF-AF0A-F153EB07EA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1" name="Freeform 2963">
                <a:extLst>
                  <a:ext uri="{FF2B5EF4-FFF2-40B4-BE49-F238E27FC236}">
                    <a16:creationId xmlns:a16="http://schemas.microsoft.com/office/drawing/2014/main" id="{4D49AC56-03F9-3468-D42D-98E31AA52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2" name="Freeform 2964">
                <a:extLst>
                  <a:ext uri="{FF2B5EF4-FFF2-40B4-BE49-F238E27FC236}">
                    <a16:creationId xmlns:a16="http://schemas.microsoft.com/office/drawing/2014/main" id="{B5F44AA1-E176-FBAF-5AAA-83A3907F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57" name="Freeform 2965">
                <a:extLst>
                  <a:ext uri="{FF2B5EF4-FFF2-40B4-BE49-F238E27FC236}">
                    <a16:creationId xmlns:a16="http://schemas.microsoft.com/office/drawing/2014/main" id="{7C783C2F-E93E-95F4-4C7C-B0C19B90E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6" y="1621"/>
                <a:ext cx="135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454" name="Freeform 2966">
                <a:extLst>
                  <a:ext uri="{FF2B5EF4-FFF2-40B4-BE49-F238E27FC236}">
                    <a16:creationId xmlns:a16="http://schemas.microsoft.com/office/drawing/2014/main" id="{2E974670-E5AE-4BBB-6229-70311BC772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5" name="Freeform 2967">
                <a:extLst>
                  <a:ext uri="{FF2B5EF4-FFF2-40B4-BE49-F238E27FC236}">
                    <a16:creationId xmlns:a16="http://schemas.microsoft.com/office/drawing/2014/main" id="{DD2B2241-AE27-6380-7F7F-F4E9837C0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6" name="Freeform 2968">
                <a:extLst>
                  <a:ext uri="{FF2B5EF4-FFF2-40B4-BE49-F238E27FC236}">
                    <a16:creationId xmlns:a16="http://schemas.microsoft.com/office/drawing/2014/main" id="{5E319059-2240-7FAA-3EAD-3E35FC1AA6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7" name="Freeform 2969">
                <a:extLst>
                  <a:ext uri="{FF2B5EF4-FFF2-40B4-BE49-F238E27FC236}">
                    <a16:creationId xmlns:a16="http://schemas.microsoft.com/office/drawing/2014/main" id="{72DA24A6-7FE8-CF8D-93E9-874FB6194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8" name="Freeform 2970">
                <a:extLst>
                  <a:ext uri="{FF2B5EF4-FFF2-40B4-BE49-F238E27FC236}">
                    <a16:creationId xmlns:a16="http://schemas.microsoft.com/office/drawing/2014/main" id="{8A3AD356-77B7-EE3B-E49A-2713C9D2E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59" name="Freeform 2971">
                <a:extLst>
                  <a:ext uri="{FF2B5EF4-FFF2-40B4-BE49-F238E27FC236}">
                    <a16:creationId xmlns:a16="http://schemas.microsoft.com/office/drawing/2014/main" id="{7D9FC4ED-05AF-3E2B-95FC-DE51EFFF30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0" name="Freeform 2972">
                <a:extLst>
                  <a:ext uri="{FF2B5EF4-FFF2-40B4-BE49-F238E27FC236}">
                    <a16:creationId xmlns:a16="http://schemas.microsoft.com/office/drawing/2014/main" id="{3DBECDD2-01FD-465B-A595-74C1C5FE7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1" name="Freeform 2973">
                <a:extLst>
                  <a:ext uri="{FF2B5EF4-FFF2-40B4-BE49-F238E27FC236}">
                    <a16:creationId xmlns:a16="http://schemas.microsoft.com/office/drawing/2014/main" id="{BA9F1516-2CE5-6B57-C18F-61F4EE97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2" name="Freeform 2974">
                <a:extLst>
                  <a:ext uri="{FF2B5EF4-FFF2-40B4-BE49-F238E27FC236}">
                    <a16:creationId xmlns:a16="http://schemas.microsoft.com/office/drawing/2014/main" id="{A8DAEBC1-9685-FF18-E76C-8BC0A35DB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3" name="Freeform 2975">
                <a:extLst>
                  <a:ext uri="{FF2B5EF4-FFF2-40B4-BE49-F238E27FC236}">
                    <a16:creationId xmlns:a16="http://schemas.microsoft.com/office/drawing/2014/main" id="{B6171C8C-EB2C-9726-2ADE-DDD7FAEB2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4" name="Freeform 2976">
                <a:extLst>
                  <a:ext uri="{FF2B5EF4-FFF2-40B4-BE49-F238E27FC236}">
                    <a16:creationId xmlns:a16="http://schemas.microsoft.com/office/drawing/2014/main" id="{15EE1B01-9EA9-DA35-D947-C06827CDF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5" name="Freeform 2977">
                <a:extLst>
                  <a:ext uri="{FF2B5EF4-FFF2-40B4-BE49-F238E27FC236}">
                    <a16:creationId xmlns:a16="http://schemas.microsoft.com/office/drawing/2014/main" id="{A7D789FF-26E4-9E39-CBB3-1BCCC806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6" name="Freeform 2978">
                <a:extLst>
                  <a:ext uri="{FF2B5EF4-FFF2-40B4-BE49-F238E27FC236}">
                    <a16:creationId xmlns:a16="http://schemas.microsoft.com/office/drawing/2014/main" id="{34A5D606-59E4-F1AA-C5B6-19040699F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7" name="Freeform 2979">
                <a:extLst>
                  <a:ext uri="{FF2B5EF4-FFF2-40B4-BE49-F238E27FC236}">
                    <a16:creationId xmlns:a16="http://schemas.microsoft.com/office/drawing/2014/main" id="{9D23C8F9-D2EA-8418-6AD6-6F6561C3D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8" name="Freeform 2980">
                <a:extLst>
                  <a:ext uri="{FF2B5EF4-FFF2-40B4-BE49-F238E27FC236}">
                    <a16:creationId xmlns:a16="http://schemas.microsoft.com/office/drawing/2014/main" id="{E1CAB4F0-A949-009F-7883-03C3397B4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69" name="Freeform 2981">
                <a:extLst>
                  <a:ext uri="{FF2B5EF4-FFF2-40B4-BE49-F238E27FC236}">
                    <a16:creationId xmlns:a16="http://schemas.microsoft.com/office/drawing/2014/main" id="{1137B7FA-E023-63F5-E9A7-80EBC44DF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0" name="Freeform 2982">
                <a:extLst>
                  <a:ext uri="{FF2B5EF4-FFF2-40B4-BE49-F238E27FC236}">
                    <a16:creationId xmlns:a16="http://schemas.microsoft.com/office/drawing/2014/main" id="{17BC811D-E577-0025-8366-099C6B2DDC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1" name="Freeform 2983">
                <a:extLst>
                  <a:ext uri="{FF2B5EF4-FFF2-40B4-BE49-F238E27FC236}">
                    <a16:creationId xmlns:a16="http://schemas.microsoft.com/office/drawing/2014/main" id="{D332AEAC-9F16-CD02-50A2-05BF662D4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2" name="Freeform 2984">
                <a:extLst>
                  <a:ext uri="{FF2B5EF4-FFF2-40B4-BE49-F238E27FC236}">
                    <a16:creationId xmlns:a16="http://schemas.microsoft.com/office/drawing/2014/main" id="{F727CEC2-1CED-FB1F-9FD1-AABFF5E10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3" name="Freeform 2985">
                <a:extLst>
                  <a:ext uri="{FF2B5EF4-FFF2-40B4-BE49-F238E27FC236}">
                    <a16:creationId xmlns:a16="http://schemas.microsoft.com/office/drawing/2014/main" id="{154A1DD3-2021-E573-87C9-69E3623DF2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4" name="Freeform 2986">
                <a:extLst>
                  <a:ext uri="{FF2B5EF4-FFF2-40B4-BE49-F238E27FC236}">
                    <a16:creationId xmlns:a16="http://schemas.microsoft.com/office/drawing/2014/main" id="{2B58B711-1BB0-85A3-5ADD-29D313EF8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79" name="Freeform 2987">
                <a:extLst>
                  <a:ext uri="{FF2B5EF4-FFF2-40B4-BE49-F238E27FC236}">
                    <a16:creationId xmlns:a16="http://schemas.microsoft.com/office/drawing/2014/main" id="{443F16D4-3F05-2D64-E852-FB172A3A2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437"/>
                <a:ext cx="214" cy="199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476" name="Freeform 2988">
                <a:extLst>
                  <a:ext uri="{FF2B5EF4-FFF2-40B4-BE49-F238E27FC236}">
                    <a16:creationId xmlns:a16="http://schemas.microsoft.com/office/drawing/2014/main" id="{737AB1B5-988E-9D19-4E37-607585B7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781" name="Freeform 2989">
                <a:extLst>
                  <a:ext uri="{FF2B5EF4-FFF2-40B4-BE49-F238E27FC236}">
                    <a16:creationId xmlns:a16="http://schemas.microsoft.com/office/drawing/2014/main" id="{5D767341-ACB5-01EA-7528-84C09987A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8" y="1926"/>
                <a:ext cx="65" cy="49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478" name="Freeform 2990">
                <a:extLst>
                  <a:ext uri="{FF2B5EF4-FFF2-40B4-BE49-F238E27FC236}">
                    <a16:creationId xmlns:a16="http://schemas.microsoft.com/office/drawing/2014/main" id="{8D3BA65D-D983-1EE9-274F-D604C63D2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79" name="Freeform 2991">
                <a:extLst>
                  <a:ext uri="{FF2B5EF4-FFF2-40B4-BE49-F238E27FC236}">
                    <a16:creationId xmlns:a16="http://schemas.microsoft.com/office/drawing/2014/main" id="{D9B0E034-D037-953C-2296-1834D72D1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0" name="Freeform 2992">
                <a:extLst>
                  <a:ext uri="{FF2B5EF4-FFF2-40B4-BE49-F238E27FC236}">
                    <a16:creationId xmlns:a16="http://schemas.microsoft.com/office/drawing/2014/main" id="{DD482CA2-FEA6-2213-132C-FEEF080F8B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1" name="Freeform 2993">
                <a:extLst>
                  <a:ext uri="{FF2B5EF4-FFF2-40B4-BE49-F238E27FC236}">
                    <a16:creationId xmlns:a16="http://schemas.microsoft.com/office/drawing/2014/main" id="{F6D74727-FCAD-5FA7-29B5-1ED86F42E9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2" name="Freeform 2994">
                <a:extLst>
                  <a:ext uri="{FF2B5EF4-FFF2-40B4-BE49-F238E27FC236}">
                    <a16:creationId xmlns:a16="http://schemas.microsoft.com/office/drawing/2014/main" id="{B9620278-087B-E75D-450E-34DF088EA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3" name="Freeform 2995">
                <a:extLst>
                  <a:ext uri="{FF2B5EF4-FFF2-40B4-BE49-F238E27FC236}">
                    <a16:creationId xmlns:a16="http://schemas.microsoft.com/office/drawing/2014/main" id="{8589C147-76E9-3C88-1E91-641FA3FED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4" name="Freeform 2996">
                <a:extLst>
                  <a:ext uri="{FF2B5EF4-FFF2-40B4-BE49-F238E27FC236}">
                    <a16:creationId xmlns:a16="http://schemas.microsoft.com/office/drawing/2014/main" id="{3DAD93AA-56FA-CC26-FD01-1B21331F1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5" name="Freeform 2997">
                <a:extLst>
                  <a:ext uri="{FF2B5EF4-FFF2-40B4-BE49-F238E27FC236}">
                    <a16:creationId xmlns:a16="http://schemas.microsoft.com/office/drawing/2014/main" id="{7D291B1F-9F0C-4D76-B99E-021770C3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6" name="Freeform 2998">
                <a:extLst>
                  <a:ext uri="{FF2B5EF4-FFF2-40B4-BE49-F238E27FC236}">
                    <a16:creationId xmlns:a16="http://schemas.microsoft.com/office/drawing/2014/main" id="{A1D5C58E-4FC9-4D30-F9A9-D3841A8234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7" name="Freeform 2999">
                <a:extLst>
                  <a:ext uri="{FF2B5EF4-FFF2-40B4-BE49-F238E27FC236}">
                    <a16:creationId xmlns:a16="http://schemas.microsoft.com/office/drawing/2014/main" id="{E4595B58-BE70-0BEA-0502-3F18CBAA4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8" name="Freeform 3000">
                <a:extLst>
                  <a:ext uri="{FF2B5EF4-FFF2-40B4-BE49-F238E27FC236}">
                    <a16:creationId xmlns:a16="http://schemas.microsoft.com/office/drawing/2014/main" id="{92AD81C7-52C7-6F95-F704-846C1ED71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89" name="Freeform 3001">
                <a:extLst>
                  <a:ext uri="{FF2B5EF4-FFF2-40B4-BE49-F238E27FC236}">
                    <a16:creationId xmlns:a16="http://schemas.microsoft.com/office/drawing/2014/main" id="{9A11D957-ECC5-A56A-75F0-CA59B424B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0" name="Freeform 3002">
                <a:extLst>
                  <a:ext uri="{FF2B5EF4-FFF2-40B4-BE49-F238E27FC236}">
                    <a16:creationId xmlns:a16="http://schemas.microsoft.com/office/drawing/2014/main" id="{F8B40762-5E68-86B5-51C9-21F5FBCF6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1" name="Freeform 3003">
                <a:extLst>
                  <a:ext uri="{FF2B5EF4-FFF2-40B4-BE49-F238E27FC236}">
                    <a16:creationId xmlns:a16="http://schemas.microsoft.com/office/drawing/2014/main" id="{9251029E-E2A9-636C-6179-733571EBB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2" name="Freeform 3004">
                <a:extLst>
                  <a:ext uri="{FF2B5EF4-FFF2-40B4-BE49-F238E27FC236}">
                    <a16:creationId xmlns:a16="http://schemas.microsoft.com/office/drawing/2014/main" id="{D763577C-E400-FE1C-F12D-163B8E3A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3" name="Freeform 3005">
                <a:extLst>
                  <a:ext uri="{FF2B5EF4-FFF2-40B4-BE49-F238E27FC236}">
                    <a16:creationId xmlns:a16="http://schemas.microsoft.com/office/drawing/2014/main" id="{80498508-D13E-02C9-5BC6-792FFAF5F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4" name="Freeform 3006">
                <a:extLst>
                  <a:ext uri="{FF2B5EF4-FFF2-40B4-BE49-F238E27FC236}">
                    <a16:creationId xmlns:a16="http://schemas.microsoft.com/office/drawing/2014/main" id="{E6C0112A-6669-14F5-B435-EC1BA3B0E7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5" name="Freeform 3007">
                <a:extLst>
                  <a:ext uri="{FF2B5EF4-FFF2-40B4-BE49-F238E27FC236}">
                    <a16:creationId xmlns:a16="http://schemas.microsoft.com/office/drawing/2014/main" id="{5802FF69-C81A-3E47-4116-92E07AF394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6" name="Freeform 3008">
                <a:extLst>
                  <a:ext uri="{FF2B5EF4-FFF2-40B4-BE49-F238E27FC236}">
                    <a16:creationId xmlns:a16="http://schemas.microsoft.com/office/drawing/2014/main" id="{D28DE042-82C6-13B3-C124-AEDD9C370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7" name="Freeform 3009">
                <a:extLst>
                  <a:ext uri="{FF2B5EF4-FFF2-40B4-BE49-F238E27FC236}">
                    <a16:creationId xmlns:a16="http://schemas.microsoft.com/office/drawing/2014/main" id="{E2D4B848-BF03-9199-1DAE-A9D318C8C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8" name="Freeform 3010">
                <a:extLst>
                  <a:ext uri="{FF2B5EF4-FFF2-40B4-BE49-F238E27FC236}">
                    <a16:creationId xmlns:a16="http://schemas.microsoft.com/office/drawing/2014/main" id="{17A5CA52-1554-413E-0D9B-1B352EC70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99" name="Freeform 3011">
                <a:extLst>
                  <a:ext uri="{FF2B5EF4-FFF2-40B4-BE49-F238E27FC236}">
                    <a16:creationId xmlns:a16="http://schemas.microsoft.com/office/drawing/2014/main" id="{CD3B9F0F-3BBD-63A9-44E0-0B0C2AF98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00" name="Group 3012">
                <a:extLst>
                  <a:ext uri="{FF2B5EF4-FFF2-40B4-BE49-F238E27FC236}">
                    <a16:creationId xmlns:a16="http://schemas.microsoft.com/office/drawing/2014/main" id="{58EAF7DA-6695-14E0-2740-AF3F80373D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5504" name="Freeform 3013">
                  <a:extLst>
                    <a:ext uri="{FF2B5EF4-FFF2-40B4-BE49-F238E27FC236}">
                      <a16:creationId xmlns:a16="http://schemas.microsoft.com/office/drawing/2014/main" id="{61E15C95-AE2E-9A9B-753A-60732C477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5" name="Freeform 3014">
                  <a:extLst>
                    <a:ext uri="{FF2B5EF4-FFF2-40B4-BE49-F238E27FC236}">
                      <a16:creationId xmlns:a16="http://schemas.microsoft.com/office/drawing/2014/main" id="{D60BECED-8398-AEBC-48A4-979D8166E0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6" name="Freeform 3015">
                  <a:extLst>
                    <a:ext uri="{FF2B5EF4-FFF2-40B4-BE49-F238E27FC236}">
                      <a16:creationId xmlns:a16="http://schemas.microsoft.com/office/drawing/2014/main" id="{8744E618-92C9-7F02-AB40-246A06404B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7" name="Freeform 3016">
                  <a:extLst>
                    <a:ext uri="{FF2B5EF4-FFF2-40B4-BE49-F238E27FC236}">
                      <a16:creationId xmlns:a16="http://schemas.microsoft.com/office/drawing/2014/main" id="{F0855EFB-6BC3-E2F2-E952-DB6622E3A6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501" name="Freeform 3017">
                <a:extLst>
                  <a:ext uri="{FF2B5EF4-FFF2-40B4-BE49-F238E27FC236}">
                    <a16:creationId xmlns:a16="http://schemas.microsoft.com/office/drawing/2014/main" id="{B239B08A-E8E5-B2C1-8906-6702AA409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2" name="Freeform 3018">
                <a:extLst>
                  <a:ext uri="{FF2B5EF4-FFF2-40B4-BE49-F238E27FC236}">
                    <a16:creationId xmlns:a16="http://schemas.microsoft.com/office/drawing/2014/main" id="{484EE53A-B02A-B435-A025-7E5D60305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503" name="Freeform 3019">
                <a:extLst>
                  <a:ext uri="{FF2B5EF4-FFF2-40B4-BE49-F238E27FC236}">
                    <a16:creationId xmlns:a16="http://schemas.microsoft.com/office/drawing/2014/main" id="{0BE1FD7F-0186-4CB5-77B0-90E61A8EF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6812" name="Group 3020">
            <a:extLst>
              <a:ext uri="{FF2B5EF4-FFF2-40B4-BE49-F238E27FC236}">
                <a16:creationId xmlns:a16="http://schemas.microsoft.com/office/drawing/2014/main" id="{8D83B06C-5596-C20B-D121-5E1A8D94045D}"/>
              </a:ext>
            </a:extLst>
          </p:cNvPr>
          <p:cNvGrpSpPr>
            <a:grpSpLocks/>
          </p:cNvGrpSpPr>
          <p:nvPr/>
        </p:nvGrpSpPr>
        <p:grpSpPr bwMode="auto">
          <a:xfrm rot="-751330">
            <a:off x="3733800" y="3581400"/>
            <a:ext cx="2590800" cy="2971800"/>
            <a:chOff x="336" y="288"/>
            <a:chExt cx="2382" cy="2880"/>
          </a:xfrm>
        </p:grpSpPr>
        <p:grpSp>
          <p:nvGrpSpPr>
            <p:cNvPr id="25144" name="Group 3021">
              <a:extLst>
                <a:ext uri="{FF2B5EF4-FFF2-40B4-BE49-F238E27FC236}">
                  <a16:creationId xmlns:a16="http://schemas.microsoft.com/office/drawing/2014/main" id="{919DDEE1-1A4A-5981-F31E-065D9584566B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5355" name="Freeform 3022">
                <a:extLst>
                  <a:ext uri="{FF2B5EF4-FFF2-40B4-BE49-F238E27FC236}">
                    <a16:creationId xmlns:a16="http://schemas.microsoft.com/office/drawing/2014/main" id="{DBB00998-707E-F047-A972-6582801CA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356" name="Group 3023">
                <a:extLst>
                  <a:ext uri="{FF2B5EF4-FFF2-40B4-BE49-F238E27FC236}">
                    <a16:creationId xmlns:a16="http://schemas.microsoft.com/office/drawing/2014/main" id="{2C3FDE63-4BC2-DAF9-28E9-A6E0BEE513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5357" name="Freeform 3024">
                  <a:extLst>
                    <a:ext uri="{FF2B5EF4-FFF2-40B4-BE49-F238E27FC236}">
                      <a16:creationId xmlns:a16="http://schemas.microsoft.com/office/drawing/2014/main" id="{F818D817-A7B6-8017-8D14-3580300957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8" name="Freeform 3025">
                  <a:extLst>
                    <a:ext uri="{FF2B5EF4-FFF2-40B4-BE49-F238E27FC236}">
                      <a16:creationId xmlns:a16="http://schemas.microsoft.com/office/drawing/2014/main" id="{13952A73-E7CF-0DAA-2A3B-7BBB37F422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9" name="Freeform 3026">
                  <a:extLst>
                    <a:ext uri="{FF2B5EF4-FFF2-40B4-BE49-F238E27FC236}">
                      <a16:creationId xmlns:a16="http://schemas.microsoft.com/office/drawing/2014/main" id="{E819F3EF-DCD0-6B14-487E-E545BD3FD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0" name="Freeform 3027">
                  <a:extLst>
                    <a:ext uri="{FF2B5EF4-FFF2-40B4-BE49-F238E27FC236}">
                      <a16:creationId xmlns:a16="http://schemas.microsoft.com/office/drawing/2014/main" id="{B280E3A3-C0BF-26D2-721D-4C651EBB32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1" name="Freeform 3028">
                  <a:extLst>
                    <a:ext uri="{FF2B5EF4-FFF2-40B4-BE49-F238E27FC236}">
                      <a16:creationId xmlns:a16="http://schemas.microsoft.com/office/drawing/2014/main" id="{E58B6DB8-74CD-62A8-AE36-5B4C71450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2" name="Freeform 3029">
                  <a:extLst>
                    <a:ext uri="{FF2B5EF4-FFF2-40B4-BE49-F238E27FC236}">
                      <a16:creationId xmlns:a16="http://schemas.microsoft.com/office/drawing/2014/main" id="{CFD70286-944B-357F-EB4F-50A9FDAA48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3" name="Freeform 3030">
                  <a:extLst>
                    <a:ext uri="{FF2B5EF4-FFF2-40B4-BE49-F238E27FC236}">
                      <a16:creationId xmlns:a16="http://schemas.microsoft.com/office/drawing/2014/main" id="{06E2A83C-B3F2-AF2E-A6BA-FFC7D7FCBD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4" name="Freeform 3031">
                  <a:extLst>
                    <a:ext uri="{FF2B5EF4-FFF2-40B4-BE49-F238E27FC236}">
                      <a16:creationId xmlns:a16="http://schemas.microsoft.com/office/drawing/2014/main" id="{076D5FAD-F4F5-5A7F-1D13-8F138AEB21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5" name="Freeform 3032">
                  <a:extLst>
                    <a:ext uri="{FF2B5EF4-FFF2-40B4-BE49-F238E27FC236}">
                      <a16:creationId xmlns:a16="http://schemas.microsoft.com/office/drawing/2014/main" id="{743613F2-8E60-30F5-BD76-EBCDB5C95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6" name="Freeform 3033">
                  <a:extLst>
                    <a:ext uri="{FF2B5EF4-FFF2-40B4-BE49-F238E27FC236}">
                      <a16:creationId xmlns:a16="http://schemas.microsoft.com/office/drawing/2014/main" id="{8CC9DA54-46D7-9B35-6617-28C928B958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7" name="Freeform 3034">
                  <a:extLst>
                    <a:ext uri="{FF2B5EF4-FFF2-40B4-BE49-F238E27FC236}">
                      <a16:creationId xmlns:a16="http://schemas.microsoft.com/office/drawing/2014/main" id="{B52508ED-893A-450C-9B90-A3A064DA8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8" name="Freeform 3035">
                  <a:extLst>
                    <a:ext uri="{FF2B5EF4-FFF2-40B4-BE49-F238E27FC236}">
                      <a16:creationId xmlns:a16="http://schemas.microsoft.com/office/drawing/2014/main" id="{05FA49DD-2CA7-6D8C-C2E0-BE69E151A8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69" name="Freeform 3036">
                  <a:extLst>
                    <a:ext uri="{FF2B5EF4-FFF2-40B4-BE49-F238E27FC236}">
                      <a16:creationId xmlns:a16="http://schemas.microsoft.com/office/drawing/2014/main" id="{4CEC94AD-8E18-CC45-1B68-6901BB79F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0" name="Freeform 3037">
                  <a:extLst>
                    <a:ext uri="{FF2B5EF4-FFF2-40B4-BE49-F238E27FC236}">
                      <a16:creationId xmlns:a16="http://schemas.microsoft.com/office/drawing/2014/main" id="{E1C1E68A-0E64-2348-5D88-1AE72EC20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1" name="Freeform 3038">
                  <a:extLst>
                    <a:ext uri="{FF2B5EF4-FFF2-40B4-BE49-F238E27FC236}">
                      <a16:creationId xmlns:a16="http://schemas.microsoft.com/office/drawing/2014/main" id="{2CDAB72C-5BB7-F5B7-2CF9-C7EF05272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2" name="Freeform 3039">
                  <a:extLst>
                    <a:ext uri="{FF2B5EF4-FFF2-40B4-BE49-F238E27FC236}">
                      <a16:creationId xmlns:a16="http://schemas.microsoft.com/office/drawing/2014/main" id="{DC05009D-F323-88A6-B5C4-7880EFEAF0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3" name="Freeform 3040">
                  <a:extLst>
                    <a:ext uri="{FF2B5EF4-FFF2-40B4-BE49-F238E27FC236}">
                      <a16:creationId xmlns:a16="http://schemas.microsoft.com/office/drawing/2014/main" id="{F96742FC-0FC1-33B1-EC7E-52864A45DD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4" name="Freeform 3041">
                  <a:extLst>
                    <a:ext uri="{FF2B5EF4-FFF2-40B4-BE49-F238E27FC236}">
                      <a16:creationId xmlns:a16="http://schemas.microsoft.com/office/drawing/2014/main" id="{29F9C7DA-F229-66C3-76FA-EAD1E0E25F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5" name="Freeform 3042">
                  <a:extLst>
                    <a:ext uri="{FF2B5EF4-FFF2-40B4-BE49-F238E27FC236}">
                      <a16:creationId xmlns:a16="http://schemas.microsoft.com/office/drawing/2014/main" id="{D688EB0F-8A0B-F29A-24D8-1DB2D12766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6" name="Freeform 3043">
                  <a:extLst>
                    <a:ext uri="{FF2B5EF4-FFF2-40B4-BE49-F238E27FC236}">
                      <a16:creationId xmlns:a16="http://schemas.microsoft.com/office/drawing/2014/main" id="{8E79C606-6A4E-B0BE-0580-C4B502521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7" name="Freeform 3044">
                  <a:extLst>
                    <a:ext uri="{FF2B5EF4-FFF2-40B4-BE49-F238E27FC236}">
                      <a16:creationId xmlns:a16="http://schemas.microsoft.com/office/drawing/2014/main" id="{E8BE125A-F433-4E26-6B7A-73168A8DF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8" name="Freeform 3045">
                  <a:extLst>
                    <a:ext uri="{FF2B5EF4-FFF2-40B4-BE49-F238E27FC236}">
                      <a16:creationId xmlns:a16="http://schemas.microsoft.com/office/drawing/2014/main" id="{355113EF-334E-724E-34CD-16163AED9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79" name="Freeform 3046">
                  <a:extLst>
                    <a:ext uri="{FF2B5EF4-FFF2-40B4-BE49-F238E27FC236}">
                      <a16:creationId xmlns:a16="http://schemas.microsoft.com/office/drawing/2014/main" id="{02EC777A-568A-7293-4E7C-CD26402826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0" name="Freeform 3047">
                  <a:extLst>
                    <a:ext uri="{FF2B5EF4-FFF2-40B4-BE49-F238E27FC236}">
                      <a16:creationId xmlns:a16="http://schemas.microsoft.com/office/drawing/2014/main" id="{18AE2175-F407-BA75-0BCC-25AA43159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1" name="Freeform 3048">
                  <a:extLst>
                    <a:ext uri="{FF2B5EF4-FFF2-40B4-BE49-F238E27FC236}">
                      <a16:creationId xmlns:a16="http://schemas.microsoft.com/office/drawing/2014/main" id="{46D701FA-4189-7759-7DCD-74676B0B9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2" name="Freeform 3049">
                  <a:extLst>
                    <a:ext uri="{FF2B5EF4-FFF2-40B4-BE49-F238E27FC236}">
                      <a16:creationId xmlns:a16="http://schemas.microsoft.com/office/drawing/2014/main" id="{0EAA28BB-CFA4-E426-EF9E-A67E8BFA3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3" name="Freeform 3050">
                  <a:extLst>
                    <a:ext uri="{FF2B5EF4-FFF2-40B4-BE49-F238E27FC236}">
                      <a16:creationId xmlns:a16="http://schemas.microsoft.com/office/drawing/2014/main" id="{6BC9F245-1B2F-832A-2554-D08ABED48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4" name="Freeform 3051">
                  <a:extLst>
                    <a:ext uri="{FF2B5EF4-FFF2-40B4-BE49-F238E27FC236}">
                      <a16:creationId xmlns:a16="http://schemas.microsoft.com/office/drawing/2014/main" id="{7582CB6D-8932-AF44-76C7-F228D69758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5" name="Freeform 3052">
                  <a:extLst>
                    <a:ext uri="{FF2B5EF4-FFF2-40B4-BE49-F238E27FC236}">
                      <a16:creationId xmlns:a16="http://schemas.microsoft.com/office/drawing/2014/main" id="{8D4CCA00-D5F7-07F5-A08A-420154817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6" name="Freeform 3053">
                  <a:extLst>
                    <a:ext uri="{FF2B5EF4-FFF2-40B4-BE49-F238E27FC236}">
                      <a16:creationId xmlns:a16="http://schemas.microsoft.com/office/drawing/2014/main" id="{31CAB816-9928-4626-AFCC-197116235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7" name="Freeform 3054">
                  <a:extLst>
                    <a:ext uri="{FF2B5EF4-FFF2-40B4-BE49-F238E27FC236}">
                      <a16:creationId xmlns:a16="http://schemas.microsoft.com/office/drawing/2014/main" id="{D0EF68D8-D946-9A88-C85D-406E1F575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8" name="Freeform 3055">
                  <a:extLst>
                    <a:ext uri="{FF2B5EF4-FFF2-40B4-BE49-F238E27FC236}">
                      <a16:creationId xmlns:a16="http://schemas.microsoft.com/office/drawing/2014/main" id="{CEA21967-691F-32D0-910A-96411EFB80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89" name="Freeform 3056">
                  <a:extLst>
                    <a:ext uri="{FF2B5EF4-FFF2-40B4-BE49-F238E27FC236}">
                      <a16:creationId xmlns:a16="http://schemas.microsoft.com/office/drawing/2014/main" id="{69763A31-94E1-2642-A5B0-EC65E2555D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0" name="Freeform 3057">
                  <a:extLst>
                    <a:ext uri="{FF2B5EF4-FFF2-40B4-BE49-F238E27FC236}">
                      <a16:creationId xmlns:a16="http://schemas.microsoft.com/office/drawing/2014/main" id="{83B3A85B-7323-7205-C4C3-980BBA8C14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1" name="Freeform 3058">
                  <a:extLst>
                    <a:ext uri="{FF2B5EF4-FFF2-40B4-BE49-F238E27FC236}">
                      <a16:creationId xmlns:a16="http://schemas.microsoft.com/office/drawing/2014/main" id="{9C3E5AF9-F19E-575E-3F4B-B595BFB53A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2" name="Freeform 3059">
                  <a:extLst>
                    <a:ext uri="{FF2B5EF4-FFF2-40B4-BE49-F238E27FC236}">
                      <a16:creationId xmlns:a16="http://schemas.microsoft.com/office/drawing/2014/main" id="{DFEC0374-93C5-30E9-4721-AC4E94BF4D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3" name="Freeform 3060">
                  <a:extLst>
                    <a:ext uri="{FF2B5EF4-FFF2-40B4-BE49-F238E27FC236}">
                      <a16:creationId xmlns:a16="http://schemas.microsoft.com/office/drawing/2014/main" id="{CD052EEB-5E8D-6135-0C71-602FEC127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4" name="Freeform 3061">
                  <a:extLst>
                    <a:ext uri="{FF2B5EF4-FFF2-40B4-BE49-F238E27FC236}">
                      <a16:creationId xmlns:a16="http://schemas.microsoft.com/office/drawing/2014/main" id="{2467628A-5F19-EA31-4085-73FFD14FA9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5" name="Freeform 3062">
                  <a:extLst>
                    <a:ext uri="{FF2B5EF4-FFF2-40B4-BE49-F238E27FC236}">
                      <a16:creationId xmlns:a16="http://schemas.microsoft.com/office/drawing/2014/main" id="{7FA0EE59-79A3-BD1A-CE27-CADDBAAB2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6" name="Freeform 3063">
                  <a:extLst>
                    <a:ext uri="{FF2B5EF4-FFF2-40B4-BE49-F238E27FC236}">
                      <a16:creationId xmlns:a16="http://schemas.microsoft.com/office/drawing/2014/main" id="{B240BDDD-60E7-0E8E-EA1E-899DD9D926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7" name="Freeform 3064">
                  <a:extLst>
                    <a:ext uri="{FF2B5EF4-FFF2-40B4-BE49-F238E27FC236}">
                      <a16:creationId xmlns:a16="http://schemas.microsoft.com/office/drawing/2014/main" id="{8DE8678C-6D21-C6D7-5C3E-AB819BD49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8" name="Freeform 3065">
                  <a:extLst>
                    <a:ext uri="{FF2B5EF4-FFF2-40B4-BE49-F238E27FC236}">
                      <a16:creationId xmlns:a16="http://schemas.microsoft.com/office/drawing/2014/main" id="{17A4BAA5-CE96-5EED-70D6-469B7655AD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99" name="Freeform 3066">
                  <a:extLst>
                    <a:ext uri="{FF2B5EF4-FFF2-40B4-BE49-F238E27FC236}">
                      <a16:creationId xmlns:a16="http://schemas.microsoft.com/office/drawing/2014/main" id="{BA0B28C6-8661-A282-F987-17A5A3B71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5145" name="Group 3067">
              <a:extLst>
                <a:ext uri="{FF2B5EF4-FFF2-40B4-BE49-F238E27FC236}">
                  <a16:creationId xmlns:a16="http://schemas.microsoft.com/office/drawing/2014/main" id="{5DA5DC4A-54C8-E05F-E49C-89D93039625E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25333" name="Group 3068">
                <a:extLst>
                  <a:ext uri="{FF2B5EF4-FFF2-40B4-BE49-F238E27FC236}">
                    <a16:creationId xmlns:a16="http://schemas.microsoft.com/office/drawing/2014/main" id="{64D5BCC6-CBA6-715E-F13D-F1426A970E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25337" name="Freeform 3069">
                  <a:extLst>
                    <a:ext uri="{FF2B5EF4-FFF2-40B4-BE49-F238E27FC236}">
                      <a16:creationId xmlns:a16="http://schemas.microsoft.com/office/drawing/2014/main" id="{D9BCB4CE-4CA9-6D4A-35AE-FF635BD329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38" name="Freeform 3070">
                  <a:extLst>
                    <a:ext uri="{FF2B5EF4-FFF2-40B4-BE49-F238E27FC236}">
                      <a16:creationId xmlns:a16="http://schemas.microsoft.com/office/drawing/2014/main" id="{333F144B-CB38-8E65-1FF2-D5EDC0AAA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39" name="Freeform 3071">
                  <a:extLst>
                    <a:ext uri="{FF2B5EF4-FFF2-40B4-BE49-F238E27FC236}">
                      <a16:creationId xmlns:a16="http://schemas.microsoft.com/office/drawing/2014/main" id="{C4D90C1C-BE49-666B-5BFB-A58ACCFC9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0" name="Freeform 3072">
                  <a:extLst>
                    <a:ext uri="{FF2B5EF4-FFF2-40B4-BE49-F238E27FC236}">
                      <a16:creationId xmlns:a16="http://schemas.microsoft.com/office/drawing/2014/main" id="{42F464C7-6FA7-F1B7-8B32-334DCB622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1" name="Freeform 3073">
                  <a:extLst>
                    <a:ext uri="{FF2B5EF4-FFF2-40B4-BE49-F238E27FC236}">
                      <a16:creationId xmlns:a16="http://schemas.microsoft.com/office/drawing/2014/main" id="{A74BB348-11BD-15DD-1B31-47810BE95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2" name="Freeform 3074">
                  <a:extLst>
                    <a:ext uri="{FF2B5EF4-FFF2-40B4-BE49-F238E27FC236}">
                      <a16:creationId xmlns:a16="http://schemas.microsoft.com/office/drawing/2014/main" id="{A99A251B-39B5-8CC8-897B-876A183B2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3" name="Freeform 3075">
                  <a:extLst>
                    <a:ext uri="{FF2B5EF4-FFF2-40B4-BE49-F238E27FC236}">
                      <a16:creationId xmlns:a16="http://schemas.microsoft.com/office/drawing/2014/main" id="{8118A850-6E98-97AE-AB89-EF97A6E9A7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4" name="Freeform 3076">
                  <a:extLst>
                    <a:ext uri="{FF2B5EF4-FFF2-40B4-BE49-F238E27FC236}">
                      <a16:creationId xmlns:a16="http://schemas.microsoft.com/office/drawing/2014/main" id="{F2C23FA8-7A1D-A047-4B9E-ECFA1E4E7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5" name="Freeform 3077">
                  <a:extLst>
                    <a:ext uri="{FF2B5EF4-FFF2-40B4-BE49-F238E27FC236}">
                      <a16:creationId xmlns:a16="http://schemas.microsoft.com/office/drawing/2014/main" id="{44BBF3CC-39BF-B386-59E6-60368DEAE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6" name="Freeform 3078">
                  <a:extLst>
                    <a:ext uri="{FF2B5EF4-FFF2-40B4-BE49-F238E27FC236}">
                      <a16:creationId xmlns:a16="http://schemas.microsoft.com/office/drawing/2014/main" id="{21912FC0-E4BA-D742-2C3D-B90C64EF7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7" name="Freeform 3079">
                  <a:extLst>
                    <a:ext uri="{FF2B5EF4-FFF2-40B4-BE49-F238E27FC236}">
                      <a16:creationId xmlns:a16="http://schemas.microsoft.com/office/drawing/2014/main" id="{38DC2C18-F9E2-66C1-B3BA-EE1C7AC94B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8" name="Freeform 3080">
                  <a:extLst>
                    <a:ext uri="{FF2B5EF4-FFF2-40B4-BE49-F238E27FC236}">
                      <a16:creationId xmlns:a16="http://schemas.microsoft.com/office/drawing/2014/main" id="{DFDEB780-C235-BB40-6E92-96EB68AB30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49" name="Freeform 3081">
                  <a:extLst>
                    <a:ext uri="{FF2B5EF4-FFF2-40B4-BE49-F238E27FC236}">
                      <a16:creationId xmlns:a16="http://schemas.microsoft.com/office/drawing/2014/main" id="{D098BF96-F69F-7C0B-8A11-1749085299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0" name="Freeform 3082">
                  <a:extLst>
                    <a:ext uri="{FF2B5EF4-FFF2-40B4-BE49-F238E27FC236}">
                      <a16:creationId xmlns:a16="http://schemas.microsoft.com/office/drawing/2014/main" id="{940E96CB-0DC0-B12F-191B-657DEE498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1" name="Freeform 3083">
                  <a:extLst>
                    <a:ext uri="{FF2B5EF4-FFF2-40B4-BE49-F238E27FC236}">
                      <a16:creationId xmlns:a16="http://schemas.microsoft.com/office/drawing/2014/main" id="{260DD1EA-9D21-71FD-1465-16DCCE22A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2" name="Freeform 3084">
                  <a:extLst>
                    <a:ext uri="{FF2B5EF4-FFF2-40B4-BE49-F238E27FC236}">
                      <a16:creationId xmlns:a16="http://schemas.microsoft.com/office/drawing/2014/main" id="{70F99887-5DD1-74BC-F7CA-59C69D46DB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3" name="Freeform 3085">
                  <a:extLst>
                    <a:ext uri="{FF2B5EF4-FFF2-40B4-BE49-F238E27FC236}">
                      <a16:creationId xmlns:a16="http://schemas.microsoft.com/office/drawing/2014/main" id="{2CA6DD24-A8B8-B1CB-205C-65C1C6FA2A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54" name="Freeform 3086">
                  <a:extLst>
                    <a:ext uri="{FF2B5EF4-FFF2-40B4-BE49-F238E27FC236}">
                      <a16:creationId xmlns:a16="http://schemas.microsoft.com/office/drawing/2014/main" id="{2728B8D4-52FB-D36A-309E-88809A0F0C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334" name="Group 3087">
                <a:extLst>
                  <a:ext uri="{FF2B5EF4-FFF2-40B4-BE49-F238E27FC236}">
                    <a16:creationId xmlns:a16="http://schemas.microsoft.com/office/drawing/2014/main" id="{F61AF8C9-6138-56B0-018A-503FB888BD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25335" name="Freeform 3088" descr="Wide upward diagonal">
                  <a:extLst>
                    <a:ext uri="{FF2B5EF4-FFF2-40B4-BE49-F238E27FC236}">
                      <a16:creationId xmlns:a16="http://schemas.microsoft.com/office/drawing/2014/main" id="{F939E536-97F4-0FF3-29B5-EBE3B8589E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36" name="Freeform 3089">
                  <a:extLst>
                    <a:ext uri="{FF2B5EF4-FFF2-40B4-BE49-F238E27FC236}">
                      <a16:creationId xmlns:a16="http://schemas.microsoft.com/office/drawing/2014/main" id="{874CFF94-FD3B-E375-BD77-154E0E5CE4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5146" name="Freeform 3090" descr="Wide upward diagonal">
              <a:extLst>
                <a:ext uri="{FF2B5EF4-FFF2-40B4-BE49-F238E27FC236}">
                  <a16:creationId xmlns:a16="http://schemas.microsoft.com/office/drawing/2014/main" id="{D29D6FFE-D4E2-8CF3-2066-DEB767ACB69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147" name="Group 3091">
              <a:extLst>
                <a:ext uri="{FF2B5EF4-FFF2-40B4-BE49-F238E27FC236}">
                  <a16:creationId xmlns:a16="http://schemas.microsoft.com/office/drawing/2014/main" id="{C5DADEC1-D4BF-3771-C0CD-F69A7D3446D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25276" name="Freeform 3092">
                <a:extLst>
                  <a:ext uri="{FF2B5EF4-FFF2-40B4-BE49-F238E27FC236}">
                    <a16:creationId xmlns:a16="http://schemas.microsoft.com/office/drawing/2014/main" id="{8BB38A54-33FC-A181-2154-26D7548A4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7" name="Freeform 3093">
                <a:extLst>
                  <a:ext uri="{FF2B5EF4-FFF2-40B4-BE49-F238E27FC236}">
                    <a16:creationId xmlns:a16="http://schemas.microsoft.com/office/drawing/2014/main" id="{CAAF71BA-A9CF-CEBA-81E3-040AD2AAB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8" name="Freeform 3094">
                <a:extLst>
                  <a:ext uri="{FF2B5EF4-FFF2-40B4-BE49-F238E27FC236}">
                    <a16:creationId xmlns:a16="http://schemas.microsoft.com/office/drawing/2014/main" id="{5615A2E0-8691-E342-7548-6BE3481D0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79" name="Freeform 3095">
                <a:extLst>
                  <a:ext uri="{FF2B5EF4-FFF2-40B4-BE49-F238E27FC236}">
                    <a16:creationId xmlns:a16="http://schemas.microsoft.com/office/drawing/2014/main" id="{DCE73EC7-375F-7007-4E8C-DFAAE5F40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0" name="Freeform 3096">
                <a:extLst>
                  <a:ext uri="{FF2B5EF4-FFF2-40B4-BE49-F238E27FC236}">
                    <a16:creationId xmlns:a16="http://schemas.microsoft.com/office/drawing/2014/main" id="{07E0D0D7-EDF6-9AB6-6B71-DD743D2F17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1" name="Freeform 3097">
                <a:extLst>
                  <a:ext uri="{FF2B5EF4-FFF2-40B4-BE49-F238E27FC236}">
                    <a16:creationId xmlns:a16="http://schemas.microsoft.com/office/drawing/2014/main" id="{DC7C45A6-A7C3-7964-2694-82A6F41EA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2" name="Freeform 3098">
                <a:extLst>
                  <a:ext uri="{FF2B5EF4-FFF2-40B4-BE49-F238E27FC236}">
                    <a16:creationId xmlns:a16="http://schemas.microsoft.com/office/drawing/2014/main" id="{965DD45A-F923-5804-7CC0-6FB78055DC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3" name="Freeform 3099">
                <a:extLst>
                  <a:ext uri="{FF2B5EF4-FFF2-40B4-BE49-F238E27FC236}">
                    <a16:creationId xmlns:a16="http://schemas.microsoft.com/office/drawing/2014/main" id="{D4625B7D-72FA-3C94-C6DD-85403A72D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4" name="Freeform 3100">
                <a:extLst>
                  <a:ext uri="{FF2B5EF4-FFF2-40B4-BE49-F238E27FC236}">
                    <a16:creationId xmlns:a16="http://schemas.microsoft.com/office/drawing/2014/main" id="{1C22227F-E9B0-B1EF-9CD7-89A529DA8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5" name="Freeform 3101">
                <a:extLst>
                  <a:ext uri="{FF2B5EF4-FFF2-40B4-BE49-F238E27FC236}">
                    <a16:creationId xmlns:a16="http://schemas.microsoft.com/office/drawing/2014/main" id="{87E0CBD5-774A-9B99-F16E-1DF0FD131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6" name="Freeform 3102">
                <a:extLst>
                  <a:ext uri="{FF2B5EF4-FFF2-40B4-BE49-F238E27FC236}">
                    <a16:creationId xmlns:a16="http://schemas.microsoft.com/office/drawing/2014/main" id="{C7B0C46D-272B-344D-0716-C3B301573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7" name="Freeform 3103">
                <a:extLst>
                  <a:ext uri="{FF2B5EF4-FFF2-40B4-BE49-F238E27FC236}">
                    <a16:creationId xmlns:a16="http://schemas.microsoft.com/office/drawing/2014/main" id="{1962B6F1-9288-3CC1-1198-85B1CDF05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8" name="Freeform 3104">
                <a:extLst>
                  <a:ext uri="{FF2B5EF4-FFF2-40B4-BE49-F238E27FC236}">
                    <a16:creationId xmlns:a16="http://schemas.microsoft.com/office/drawing/2014/main" id="{84FE64FB-6466-8041-3315-0AD2467EA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89" name="Freeform 3105">
                <a:extLst>
                  <a:ext uri="{FF2B5EF4-FFF2-40B4-BE49-F238E27FC236}">
                    <a16:creationId xmlns:a16="http://schemas.microsoft.com/office/drawing/2014/main" id="{9344FD5D-68A7-7233-4FC7-DA85D784D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0" name="Freeform 3106">
                <a:extLst>
                  <a:ext uri="{FF2B5EF4-FFF2-40B4-BE49-F238E27FC236}">
                    <a16:creationId xmlns:a16="http://schemas.microsoft.com/office/drawing/2014/main" id="{8C744BC5-D077-6E4E-9D43-967B29863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1" name="Freeform 3107">
                <a:extLst>
                  <a:ext uri="{FF2B5EF4-FFF2-40B4-BE49-F238E27FC236}">
                    <a16:creationId xmlns:a16="http://schemas.microsoft.com/office/drawing/2014/main" id="{DCAA3F7F-05CF-8AB7-4662-6F964C96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2" name="Freeform 3108">
                <a:extLst>
                  <a:ext uri="{FF2B5EF4-FFF2-40B4-BE49-F238E27FC236}">
                    <a16:creationId xmlns:a16="http://schemas.microsoft.com/office/drawing/2014/main" id="{3177B24C-8EBD-FCE5-2050-CE3F11909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3" name="Freeform 3109">
                <a:extLst>
                  <a:ext uri="{FF2B5EF4-FFF2-40B4-BE49-F238E27FC236}">
                    <a16:creationId xmlns:a16="http://schemas.microsoft.com/office/drawing/2014/main" id="{62904A7D-0611-B991-6807-88152347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294" name="Group 3110">
                <a:extLst>
                  <a:ext uri="{FF2B5EF4-FFF2-40B4-BE49-F238E27FC236}">
                    <a16:creationId xmlns:a16="http://schemas.microsoft.com/office/drawing/2014/main" id="{26D8C7EA-8510-C2E3-8365-A89CD8B8F3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5304" name="Freeform 3111">
                  <a:extLst>
                    <a:ext uri="{FF2B5EF4-FFF2-40B4-BE49-F238E27FC236}">
                      <a16:creationId xmlns:a16="http://schemas.microsoft.com/office/drawing/2014/main" id="{07056C14-450B-7E7C-C97F-8191119785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5305" name="Group 3112">
                  <a:extLst>
                    <a:ext uri="{FF2B5EF4-FFF2-40B4-BE49-F238E27FC236}">
                      <a16:creationId xmlns:a16="http://schemas.microsoft.com/office/drawing/2014/main" id="{338C8B31-969E-C8DC-D32A-08D28CC7D0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5317" name="Freeform 3113">
                    <a:extLst>
                      <a:ext uri="{FF2B5EF4-FFF2-40B4-BE49-F238E27FC236}">
                        <a16:creationId xmlns:a16="http://schemas.microsoft.com/office/drawing/2014/main" id="{7C823E89-9310-1720-4B19-E97E126F08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8" name="Freeform 3114">
                    <a:extLst>
                      <a:ext uri="{FF2B5EF4-FFF2-40B4-BE49-F238E27FC236}">
                        <a16:creationId xmlns:a16="http://schemas.microsoft.com/office/drawing/2014/main" id="{AD88703C-256B-B5E7-39AA-FEDDE10435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9" name="Line 3115">
                    <a:extLst>
                      <a:ext uri="{FF2B5EF4-FFF2-40B4-BE49-F238E27FC236}">
                        <a16:creationId xmlns:a16="http://schemas.microsoft.com/office/drawing/2014/main" id="{C711774C-C123-7A21-09FD-25A91F97E98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20" name="Line 3116">
                    <a:extLst>
                      <a:ext uri="{FF2B5EF4-FFF2-40B4-BE49-F238E27FC236}">
                        <a16:creationId xmlns:a16="http://schemas.microsoft.com/office/drawing/2014/main" id="{D85592FA-FACB-67E0-4689-BC94526DCA5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21" name="Line 3117">
                    <a:extLst>
                      <a:ext uri="{FF2B5EF4-FFF2-40B4-BE49-F238E27FC236}">
                        <a16:creationId xmlns:a16="http://schemas.microsoft.com/office/drawing/2014/main" id="{A5C851CE-7C99-D88C-754B-E904EC86072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22" name="Line 3118">
                    <a:extLst>
                      <a:ext uri="{FF2B5EF4-FFF2-40B4-BE49-F238E27FC236}">
                        <a16:creationId xmlns:a16="http://schemas.microsoft.com/office/drawing/2014/main" id="{CFE802A6-A312-FC58-7CA5-D835785374B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23" name="Oval 3119">
                    <a:extLst>
                      <a:ext uri="{FF2B5EF4-FFF2-40B4-BE49-F238E27FC236}">
                        <a16:creationId xmlns:a16="http://schemas.microsoft.com/office/drawing/2014/main" id="{BAB1C4E4-8514-32C4-84E5-AEC13A60AB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24" name="Oval 3120">
                    <a:extLst>
                      <a:ext uri="{FF2B5EF4-FFF2-40B4-BE49-F238E27FC236}">
                        <a16:creationId xmlns:a16="http://schemas.microsoft.com/office/drawing/2014/main" id="{66287577-9DD8-03F5-77A1-525CA7E148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25" name="Oval 3121">
                    <a:extLst>
                      <a:ext uri="{FF2B5EF4-FFF2-40B4-BE49-F238E27FC236}">
                        <a16:creationId xmlns:a16="http://schemas.microsoft.com/office/drawing/2014/main" id="{C87A1800-2335-5C03-459B-41B4890E68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26" name="Oval 3122">
                    <a:extLst>
                      <a:ext uri="{FF2B5EF4-FFF2-40B4-BE49-F238E27FC236}">
                        <a16:creationId xmlns:a16="http://schemas.microsoft.com/office/drawing/2014/main" id="{40114734-A7BB-7650-2C99-9AE79A43591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27" name="Oval 3123">
                    <a:extLst>
                      <a:ext uri="{FF2B5EF4-FFF2-40B4-BE49-F238E27FC236}">
                        <a16:creationId xmlns:a16="http://schemas.microsoft.com/office/drawing/2014/main" id="{F4BBF4EA-7729-9A9C-5A35-FB07C40553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28" name="Oval 3124">
                    <a:extLst>
                      <a:ext uri="{FF2B5EF4-FFF2-40B4-BE49-F238E27FC236}">
                        <a16:creationId xmlns:a16="http://schemas.microsoft.com/office/drawing/2014/main" id="{85170123-B85B-63A2-3D43-630CA6CB27D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29" name="Oval 3125">
                    <a:extLst>
                      <a:ext uri="{FF2B5EF4-FFF2-40B4-BE49-F238E27FC236}">
                        <a16:creationId xmlns:a16="http://schemas.microsoft.com/office/drawing/2014/main" id="{97DDA597-E7A4-CF2A-A18C-5D9DC92A576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30" name="Oval 3126">
                    <a:extLst>
                      <a:ext uri="{FF2B5EF4-FFF2-40B4-BE49-F238E27FC236}">
                        <a16:creationId xmlns:a16="http://schemas.microsoft.com/office/drawing/2014/main" id="{21BDC0A3-2EA5-16FE-CBB8-A8ABBCA941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31" name="Oval 3127">
                    <a:extLst>
                      <a:ext uri="{FF2B5EF4-FFF2-40B4-BE49-F238E27FC236}">
                        <a16:creationId xmlns:a16="http://schemas.microsoft.com/office/drawing/2014/main" id="{57AA6FF9-430C-F73A-2418-CA340D4312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5332" name="Freeform 3128">
                    <a:extLst>
                      <a:ext uri="{FF2B5EF4-FFF2-40B4-BE49-F238E27FC236}">
                        <a16:creationId xmlns:a16="http://schemas.microsoft.com/office/drawing/2014/main" id="{002292E4-CD74-F3FC-C987-3390922963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306" name="Group 3129">
                  <a:extLst>
                    <a:ext uri="{FF2B5EF4-FFF2-40B4-BE49-F238E27FC236}">
                      <a16:creationId xmlns:a16="http://schemas.microsoft.com/office/drawing/2014/main" id="{FF9A6494-EA9E-1E12-3BCA-BBBE6409FF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5307" name="Freeform 3130">
                    <a:extLst>
                      <a:ext uri="{FF2B5EF4-FFF2-40B4-BE49-F238E27FC236}">
                        <a16:creationId xmlns:a16="http://schemas.microsoft.com/office/drawing/2014/main" id="{2DBF5486-3276-FBCA-9C0F-70D18D1E58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08" name="Freeform 3131">
                    <a:extLst>
                      <a:ext uri="{FF2B5EF4-FFF2-40B4-BE49-F238E27FC236}">
                        <a16:creationId xmlns:a16="http://schemas.microsoft.com/office/drawing/2014/main" id="{785DA5DE-3C8D-74E9-2376-03CF9B0103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09" name="Freeform 3132">
                    <a:extLst>
                      <a:ext uri="{FF2B5EF4-FFF2-40B4-BE49-F238E27FC236}">
                        <a16:creationId xmlns:a16="http://schemas.microsoft.com/office/drawing/2014/main" id="{89089C1E-270E-93EA-D527-8DC8BA2AF8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0" name="Freeform 3133">
                    <a:extLst>
                      <a:ext uri="{FF2B5EF4-FFF2-40B4-BE49-F238E27FC236}">
                        <a16:creationId xmlns:a16="http://schemas.microsoft.com/office/drawing/2014/main" id="{1ECC5B45-3087-FA3A-8741-6170166FAA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1" name="Freeform 3134">
                    <a:extLst>
                      <a:ext uri="{FF2B5EF4-FFF2-40B4-BE49-F238E27FC236}">
                        <a16:creationId xmlns:a16="http://schemas.microsoft.com/office/drawing/2014/main" id="{E51263B4-6198-85C1-00AD-FF160BE07A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2" name="Freeform 3135">
                    <a:extLst>
                      <a:ext uri="{FF2B5EF4-FFF2-40B4-BE49-F238E27FC236}">
                        <a16:creationId xmlns:a16="http://schemas.microsoft.com/office/drawing/2014/main" id="{8832BF54-9724-457A-1C71-F1F1726CAD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3" name="Freeform 3136">
                    <a:extLst>
                      <a:ext uri="{FF2B5EF4-FFF2-40B4-BE49-F238E27FC236}">
                        <a16:creationId xmlns:a16="http://schemas.microsoft.com/office/drawing/2014/main" id="{4A7F10A5-516F-03F4-4A75-4CCB2CE3FC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4" name="Freeform 3137">
                    <a:extLst>
                      <a:ext uri="{FF2B5EF4-FFF2-40B4-BE49-F238E27FC236}">
                        <a16:creationId xmlns:a16="http://schemas.microsoft.com/office/drawing/2014/main" id="{17FDA374-7E7C-1675-5A7A-B3402B867C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5" name="Freeform 3138">
                    <a:extLst>
                      <a:ext uri="{FF2B5EF4-FFF2-40B4-BE49-F238E27FC236}">
                        <a16:creationId xmlns:a16="http://schemas.microsoft.com/office/drawing/2014/main" id="{D56FAD70-4B69-9EC5-85DB-4E23ABED25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316" name="Freeform 3139">
                    <a:extLst>
                      <a:ext uri="{FF2B5EF4-FFF2-40B4-BE49-F238E27FC236}">
                        <a16:creationId xmlns:a16="http://schemas.microsoft.com/office/drawing/2014/main" id="{298628A3-11FC-A3D9-7980-396DBAAEE6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5295" name="Freeform 3140">
                <a:extLst>
                  <a:ext uri="{FF2B5EF4-FFF2-40B4-BE49-F238E27FC236}">
                    <a16:creationId xmlns:a16="http://schemas.microsoft.com/office/drawing/2014/main" id="{206B2B83-F24A-C0AA-0D8D-E3AE0F2E3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6" name="Freeform 3141">
                <a:extLst>
                  <a:ext uri="{FF2B5EF4-FFF2-40B4-BE49-F238E27FC236}">
                    <a16:creationId xmlns:a16="http://schemas.microsoft.com/office/drawing/2014/main" id="{43FB770A-3647-9261-7AF6-48562C3941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" name="Freeform 3142">
                <a:extLst>
                  <a:ext uri="{FF2B5EF4-FFF2-40B4-BE49-F238E27FC236}">
                    <a16:creationId xmlns:a16="http://schemas.microsoft.com/office/drawing/2014/main" id="{44583AA4-E432-C191-93B8-267B22436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" name="Freeform 3143">
                <a:extLst>
                  <a:ext uri="{FF2B5EF4-FFF2-40B4-BE49-F238E27FC236}">
                    <a16:creationId xmlns:a16="http://schemas.microsoft.com/office/drawing/2014/main" id="{E2133FFD-498F-7318-0649-6373B2B65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" name="Freeform 3144">
                <a:extLst>
                  <a:ext uri="{FF2B5EF4-FFF2-40B4-BE49-F238E27FC236}">
                    <a16:creationId xmlns:a16="http://schemas.microsoft.com/office/drawing/2014/main" id="{DFE0FB5A-60D3-1231-972E-7B817BDB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" name="Freeform 3145">
                <a:extLst>
                  <a:ext uri="{FF2B5EF4-FFF2-40B4-BE49-F238E27FC236}">
                    <a16:creationId xmlns:a16="http://schemas.microsoft.com/office/drawing/2014/main" id="{37C2AB06-1C38-8316-D079-AE355C5FD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" name="Freeform 3146">
                <a:extLst>
                  <a:ext uri="{FF2B5EF4-FFF2-40B4-BE49-F238E27FC236}">
                    <a16:creationId xmlns:a16="http://schemas.microsoft.com/office/drawing/2014/main" id="{158C6E85-ED42-E99E-C690-8D3886DF9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" name="Freeform 3147">
                <a:extLst>
                  <a:ext uri="{FF2B5EF4-FFF2-40B4-BE49-F238E27FC236}">
                    <a16:creationId xmlns:a16="http://schemas.microsoft.com/office/drawing/2014/main" id="{0FF8D3E8-ADF4-F7DB-9CB2-10180156F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" name="Freeform 3148">
                <a:extLst>
                  <a:ext uri="{FF2B5EF4-FFF2-40B4-BE49-F238E27FC236}">
                    <a16:creationId xmlns:a16="http://schemas.microsoft.com/office/drawing/2014/main" id="{2CE21E01-3DA1-0BEB-969A-918C2EA30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148" name="Freeform 3149">
              <a:extLst>
                <a:ext uri="{FF2B5EF4-FFF2-40B4-BE49-F238E27FC236}">
                  <a16:creationId xmlns:a16="http://schemas.microsoft.com/office/drawing/2014/main" id="{B60BD3A9-3D15-778D-FE0F-2CAA8638807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49" name="Freeform 3150">
              <a:extLst>
                <a:ext uri="{FF2B5EF4-FFF2-40B4-BE49-F238E27FC236}">
                  <a16:creationId xmlns:a16="http://schemas.microsoft.com/office/drawing/2014/main" id="{E3AF0A20-4FB7-BAD4-B6A7-D45C0EA5BC9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0" name="Freeform 3151">
              <a:extLst>
                <a:ext uri="{FF2B5EF4-FFF2-40B4-BE49-F238E27FC236}">
                  <a16:creationId xmlns:a16="http://schemas.microsoft.com/office/drawing/2014/main" id="{B9C43283-56BC-304C-9B6D-DF096B0852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51" name="Oval 3152">
              <a:extLst>
                <a:ext uri="{FF2B5EF4-FFF2-40B4-BE49-F238E27FC236}">
                  <a16:creationId xmlns:a16="http://schemas.microsoft.com/office/drawing/2014/main" id="{E01FBC51-968A-3BFD-0546-E6BE1A3B3D8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152" name="Oval 3153">
              <a:extLst>
                <a:ext uri="{FF2B5EF4-FFF2-40B4-BE49-F238E27FC236}">
                  <a16:creationId xmlns:a16="http://schemas.microsoft.com/office/drawing/2014/main" id="{AC7DD3CB-4736-990C-CC3C-80C137F0A93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153" name="Oval 3154">
              <a:extLst>
                <a:ext uri="{FF2B5EF4-FFF2-40B4-BE49-F238E27FC236}">
                  <a16:creationId xmlns:a16="http://schemas.microsoft.com/office/drawing/2014/main" id="{A04FE952-EAA0-E0A1-66F5-C9496E787D9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5154" name="Oval 3155">
              <a:extLst>
                <a:ext uri="{FF2B5EF4-FFF2-40B4-BE49-F238E27FC236}">
                  <a16:creationId xmlns:a16="http://schemas.microsoft.com/office/drawing/2014/main" id="{8F49FCE2-D5A6-8912-F3FD-A0D07233957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5155" name="Group 3156">
              <a:extLst>
                <a:ext uri="{FF2B5EF4-FFF2-40B4-BE49-F238E27FC236}">
                  <a16:creationId xmlns:a16="http://schemas.microsoft.com/office/drawing/2014/main" id="{12BB0416-FEDA-091C-B667-E95B1771B05E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25251" name="Group 3157">
                <a:extLst>
                  <a:ext uri="{FF2B5EF4-FFF2-40B4-BE49-F238E27FC236}">
                    <a16:creationId xmlns:a16="http://schemas.microsoft.com/office/drawing/2014/main" id="{F71C2022-3492-AC34-A747-1611D465EA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25253" name="Freeform 3158">
                  <a:extLst>
                    <a:ext uri="{FF2B5EF4-FFF2-40B4-BE49-F238E27FC236}">
                      <a16:creationId xmlns:a16="http://schemas.microsoft.com/office/drawing/2014/main" id="{24D5C08F-6A58-A23C-88A1-F30F5C71B3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4" name="Freeform 3159">
                  <a:extLst>
                    <a:ext uri="{FF2B5EF4-FFF2-40B4-BE49-F238E27FC236}">
                      <a16:creationId xmlns:a16="http://schemas.microsoft.com/office/drawing/2014/main" id="{09158189-A799-6B35-F36D-1F90E413F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5" name="Freeform 3160">
                  <a:extLst>
                    <a:ext uri="{FF2B5EF4-FFF2-40B4-BE49-F238E27FC236}">
                      <a16:creationId xmlns:a16="http://schemas.microsoft.com/office/drawing/2014/main" id="{C31A9BED-276D-74F6-919D-EF687E76A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6" name="Freeform 3161">
                  <a:extLst>
                    <a:ext uri="{FF2B5EF4-FFF2-40B4-BE49-F238E27FC236}">
                      <a16:creationId xmlns:a16="http://schemas.microsoft.com/office/drawing/2014/main" id="{5905A15E-9F86-00C0-9B9E-D70EAF1DB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7" name="Freeform 3162">
                  <a:extLst>
                    <a:ext uri="{FF2B5EF4-FFF2-40B4-BE49-F238E27FC236}">
                      <a16:creationId xmlns:a16="http://schemas.microsoft.com/office/drawing/2014/main" id="{807AAEC0-C8F2-1D14-6FF9-F411B28078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8" name="Freeform 3163">
                  <a:extLst>
                    <a:ext uri="{FF2B5EF4-FFF2-40B4-BE49-F238E27FC236}">
                      <a16:creationId xmlns:a16="http://schemas.microsoft.com/office/drawing/2014/main" id="{833083B8-D5F3-237B-3E45-D4E1275B9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9" name="Freeform 3164">
                  <a:extLst>
                    <a:ext uri="{FF2B5EF4-FFF2-40B4-BE49-F238E27FC236}">
                      <a16:creationId xmlns:a16="http://schemas.microsoft.com/office/drawing/2014/main" id="{EE7D29A4-0737-EEA8-0E93-C2C283B98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0" name="Freeform 3165">
                  <a:extLst>
                    <a:ext uri="{FF2B5EF4-FFF2-40B4-BE49-F238E27FC236}">
                      <a16:creationId xmlns:a16="http://schemas.microsoft.com/office/drawing/2014/main" id="{D5F73CAE-7186-F369-B30E-3536E9D9F6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1" name="Freeform 3166">
                  <a:extLst>
                    <a:ext uri="{FF2B5EF4-FFF2-40B4-BE49-F238E27FC236}">
                      <a16:creationId xmlns:a16="http://schemas.microsoft.com/office/drawing/2014/main" id="{9182DA60-49E2-77E4-07D2-EC659F8DEA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2" name="Freeform 3167">
                  <a:extLst>
                    <a:ext uri="{FF2B5EF4-FFF2-40B4-BE49-F238E27FC236}">
                      <a16:creationId xmlns:a16="http://schemas.microsoft.com/office/drawing/2014/main" id="{2DAB82E0-C08C-EE08-F736-F69BED720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3" name="Freeform 3168">
                  <a:extLst>
                    <a:ext uri="{FF2B5EF4-FFF2-40B4-BE49-F238E27FC236}">
                      <a16:creationId xmlns:a16="http://schemas.microsoft.com/office/drawing/2014/main" id="{A64DD0D8-15AB-DBBC-4AB2-913A37DA09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4" name="Freeform 3169">
                  <a:extLst>
                    <a:ext uri="{FF2B5EF4-FFF2-40B4-BE49-F238E27FC236}">
                      <a16:creationId xmlns:a16="http://schemas.microsoft.com/office/drawing/2014/main" id="{F2597910-DFD3-BA17-B86C-1CD6985A74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5" name="Freeform 3170">
                  <a:extLst>
                    <a:ext uri="{FF2B5EF4-FFF2-40B4-BE49-F238E27FC236}">
                      <a16:creationId xmlns:a16="http://schemas.microsoft.com/office/drawing/2014/main" id="{CB477947-EFA7-CBC9-EB84-94F27ABDFD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6" name="Freeform 3171">
                  <a:extLst>
                    <a:ext uri="{FF2B5EF4-FFF2-40B4-BE49-F238E27FC236}">
                      <a16:creationId xmlns:a16="http://schemas.microsoft.com/office/drawing/2014/main" id="{247DDEF6-BE51-23B4-2D9F-7FFD001F13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7" name="Freeform 3172">
                  <a:extLst>
                    <a:ext uri="{FF2B5EF4-FFF2-40B4-BE49-F238E27FC236}">
                      <a16:creationId xmlns:a16="http://schemas.microsoft.com/office/drawing/2014/main" id="{C0F94A9C-80A5-3A36-A5A4-44AF5F915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8" name="Freeform 3173">
                  <a:extLst>
                    <a:ext uri="{FF2B5EF4-FFF2-40B4-BE49-F238E27FC236}">
                      <a16:creationId xmlns:a16="http://schemas.microsoft.com/office/drawing/2014/main" id="{BD742DCF-37B5-3730-1069-B6330E766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69" name="Freeform 3174">
                  <a:extLst>
                    <a:ext uri="{FF2B5EF4-FFF2-40B4-BE49-F238E27FC236}">
                      <a16:creationId xmlns:a16="http://schemas.microsoft.com/office/drawing/2014/main" id="{DC1646DF-81FA-8ED6-9FAF-132452932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70" name="Freeform 3175">
                  <a:extLst>
                    <a:ext uri="{FF2B5EF4-FFF2-40B4-BE49-F238E27FC236}">
                      <a16:creationId xmlns:a16="http://schemas.microsoft.com/office/drawing/2014/main" id="{7CDAE451-30B2-AE0F-546C-C1267793E7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71" name="Freeform 3176">
                  <a:extLst>
                    <a:ext uri="{FF2B5EF4-FFF2-40B4-BE49-F238E27FC236}">
                      <a16:creationId xmlns:a16="http://schemas.microsoft.com/office/drawing/2014/main" id="{883C2250-DBF2-6B2F-BB08-ED0412A26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72" name="Freeform 3177">
                  <a:extLst>
                    <a:ext uri="{FF2B5EF4-FFF2-40B4-BE49-F238E27FC236}">
                      <a16:creationId xmlns:a16="http://schemas.microsoft.com/office/drawing/2014/main" id="{0C556DE4-AAFD-1FBF-08E6-4465D5F0DB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73" name="Freeform 3178">
                  <a:extLst>
                    <a:ext uri="{FF2B5EF4-FFF2-40B4-BE49-F238E27FC236}">
                      <a16:creationId xmlns:a16="http://schemas.microsoft.com/office/drawing/2014/main" id="{509822D4-2239-6FF2-8FEA-2C3325A39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74" name="Freeform 3179">
                  <a:extLst>
                    <a:ext uri="{FF2B5EF4-FFF2-40B4-BE49-F238E27FC236}">
                      <a16:creationId xmlns:a16="http://schemas.microsoft.com/office/drawing/2014/main" id="{6DA138C2-CADE-CA9D-1785-9662769AC8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75" name="Freeform 3180">
                  <a:extLst>
                    <a:ext uri="{FF2B5EF4-FFF2-40B4-BE49-F238E27FC236}">
                      <a16:creationId xmlns:a16="http://schemas.microsoft.com/office/drawing/2014/main" id="{36A4B432-72C9-4731-7794-4B9189B7B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252" name="Freeform 3181" descr="Wide upward diagonal">
                <a:extLst>
                  <a:ext uri="{FF2B5EF4-FFF2-40B4-BE49-F238E27FC236}">
                    <a16:creationId xmlns:a16="http://schemas.microsoft.com/office/drawing/2014/main" id="{6748A442-5257-53E3-FA55-2AC8A5B6CDF1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156" name="Group 3182">
              <a:extLst>
                <a:ext uri="{FF2B5EF4-FFF2-40B4-BE49-F238E27FC236}">
                  <a16:creationId xmlns:a16="http://schemas.microsoft.com/office/drawing/2014/main" id="{5AA0DF14-B721-79E9-3E0C-59CB674569CD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25157" name="Freeform 3183">
                <a:extLst>
                  <a:ext uri="{FF2B5EF4-FFF2-40B4-BE49-F238E27FC236}">
                    <a16:creationId xmlns:a16="http://schemas.microsoft.com/office/drawing/2014/main" id="{68E83941-FB88-1B0A-6EE5-95BC33701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8" name="Freeform 3184">
                <a:extLst>
                  <a:ext uri="{FF2B5EF4-FFF2-40B4-BE49-F238E27FC236}">
                    <a16:creationId xmlns:a16="http://schemas.microsoft.com/office/drawing/2014/main" id="{ED53176F-86E6-EDF9-2119-70D1D2A183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59" name="Freeform 3185">
                <a:extLst>
                  <a:ext uri="{FF2B5EF4-FFF2-40B4-BE49-F238E27FC236}">
                    <a16:creationId xmlns:a16="http://schemas.microsoft.com/office/drawing/2014/main" id="{394552D4-1F3D-2B93-5DDB-C79052183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0" name="Freeform 3186">
                <a:extLst>
                  <a:ext uri="{FF2B5EF4-FFF2-40B4-BE49-F238E27FC236}">
                    <a16:creationId xmlns:a16="http://schemas.microsoft.com/office/drawing/2014/main" id="{F11F7585-DC72-45C5-066F-BE389E3D6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1" name="Freeform 3187">
                <a:extLst>
                  <a:ext uri="{FF2B5EF4-FFF2-40B4-BE49-F238E27FC236}">
                    <a16:creationId xmlns:a16="http://schemas.microsoft.com/office/drawing/2014/main" id="{020964C7-7EEB-6320-1D71-CDB914ED2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2" name="Freeform 3188">
                <a:extLst>
                  <a:ext uri="{FF2B5EF4-FFF2-40B4-BE49-F238E27FC236}">
                    <a16:creationId xmlns:a16="http://schemas.microsoft.com/office/drawing/2014/main" id="{2E20F346-B64F-0178-B989-1891DCCE7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3" name="Freeform 3189">
                <a:extLst>
                  <a:ext uri="{FF2B5EF4-FFF2-40B4-BE49-F238E27FC236}">
                    <a16:creationId xmlns:a16="http://schemas.microsoft.com/office/drawing/2014/main" id="{92B9498C-189E-3F26-762C-B134FFA06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4" name="Freeform 3190">
                <a:extLst>
                  <a:ext uri="{FF2B5EF4-FFF2-40B4-BE49-F238E27FC236}">
                    <a16:creationId xmlns:a16="http://schemas.microsoft.com/office/drawing/2014/main" id="{36360034-E704-E4EA-5EBC-5439FED768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5" name="Freeform 3191">
                <a:extLst>
                  <a:ext uri="{FF2B5EF4-FFF2-40B4-BE49-F238E27FC236}">
                    <a16:creationId xmlns:a16="http://schemas.microsoft.com/office/drawing/2014/main" id="{F5E7780E-6536-6D08-7437-FAAE72471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6" name="Freeform 3192">
                <a:extLst>
                  <a:ext uri="{FF2B5EF4-FFF2-40B4-BE49-F238E27FC236}">
                    <a16:creationId xmlns:a16="http://schemas.microsoft.com/office/drawing/2014/main" id="{368BF2D0-9E30-B334-8080-D260D6FB6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7" name="Freeform 3193">
                <a:extLst>
                  <a:ext uri="{FF2B5EF4-FFF2-40B4-BE49-F238E27FC236}">
                    <a16:creationId xmlns:a16="http://schemas.microsoft.com/office/drawing/2014/main" id="{F21430C9-C30F-99CB-CD98-49F1741435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8" name="Freeform 3194">
                <a:extLst>
                  <a:ext uri="{FF2B5EF4-FFF2-40B4-BE49-F238E27FC236}">
                    <a16:creationId xmlns:a16="http://schemas.microsoft.com/office/drawing/2014/main" id="{87A1FD47-6B30-FC33-0FAE-E39DFF7A5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69" name="Freeform 3195">
                <a:extLst>
                  <a:ext uri="{FF2B5EF4-FFF2-40B4-BE49-F238E27FC236}">
                    <a16:creationId xmlns:a16="http://schemas.microsoft.com/office/drawing/2014/main" id="{DA69A611-BC48-E9CB-5A9D-031F15D7C71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88" name="Freeform 3196">
                <a:extLst>
                  <a:ext uri="{FF2B5EF4-FFF2-40B4-BE49-F238E27FC236}">
                    <a16:creationId xmlns:a16="http://schemas.microsoft.com/office/drawing/2014/main" id="{10A6199D-C1BF-F5C4-E399-4DE34AA6CBC7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80" y="1563"/>
                <a:ext cx="21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71" name="Freeform 3197">
                <a:extLst>
                  <a:ext uri="{FF2B5EF4-FFF2-40B4-BE49-F238E27FC236}">
                    <a16:creationId xmlns:a16="http://schemas.microsoft.com/office/drawing/2014/main" id="{29F72939-4447-7438-3F82-5DF87E51D1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2" name="Freeform 3198">
                <a:extLst>
                  <a:ext uri="{FF2B5EF4-FFF2-40B4-BE49-F238E27FC236}">
                    <a16:creationId xmlns:a16="http://schemas.microsoft.com/office/drawing/2014/main" id="{5CFB9FAD-F3F5-6A5D-ED85-4641D78ADD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3" name="Freeform 3199">
                <a:extLst>
                  <a:ext uri="{FF2B5EF4-FFF2-40B4-BE49-F238E27FC236}">
                    <a16:creationId xmlns:a16="http://schemas.microsoft.com/office/drawing/2014/main" id="{55C55A53-768B-755E-5CF0-FD684FACC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4" name="Freeform 3200">
                <a:extLst>
                  <a:ext uri="{FF2B5EF4-FFF2-40B4-BE49-F238E27FC236}">
                    <a16:creationId xmlns:a16="http://schemas.microsoft.com/office/drawing/2014/main" id="{D6C11D22-BFF0-6DD1-2A70-80723CCD1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5" name="Freeform 3201">
                <a:extLst>
                  <a:ext uri="{FF2B5EF4-FFF2-40B4-BE49-F238E27FC236}">
                    <a16:creationId xmlns:a16="http://schemas.microsoft.com/office/drawing/2014/main" id="{A93024E0-EA2E-6EB2-2925-A4398DEEEF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6" name="Freeform 3202">
                <a:extLst>
                  <a:ext uri="{FF2B5EF4-FFF2-40B4-BE49-F238E27FC236}">
                    <a16:creationId xmlns:a16="http://schemas.microsoft.com/office/drawing/2014/main" id="{44DFA711-B56C-4E57-9703-E2605052A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7" name="Freeform 3203">
                <a:extLst>
                  <a:ext uri="{FF2B5EF4-FFF2-40B4-BE49-F238E27FC236}">
                    <a16:creationId xmlns:a16="http://schemas.microsoft.com/office/drawing/2014/main" id="{B0B56D4F-27A8-15D6-D7CC-C28B439F5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8" name="Freeform 3204">
                <a:extLst>
                  <a:ext uri="{FF2B5EF4-FFF2-40B4-BE49-F238E27FC236}">
                    <a16:creationId xmlns:a16="http://schemas.microsoft.com/office/drawing/2014/main" id="{8911E1C2-54A2-2EE7-3599-28020692CD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79" name="Freeform 3205">
                <a:extLst>
                  <a:ext uri="{FF2B5EF4-FFF2-40B4-BE49-F238E27FC236}">
                    <a16:creationId xmlns:a16="http://schemas.microsoft.com/office/drawing/2014/main" id="{942F3B91-6506-B600-5327-C3373FBDB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0" name="Freeform 3206">
                <a:extLst>
                  <a:ext uri="{FF2B5EF4-FFF2-40B4-BE49-F238E27FC236}">
                    <a16:creationId xmlns:a16="http://schemas.microsoft.com/office/drawing/2014/main" id="{66E2B970-6769-CF78-6A1A-6588AF884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1" name="Freeform 3207">
                <a:extLst>
                  <a:ext uri="{FF2B5EF4-FFF2-40B4-BE49-F238E27FC236}">
                    <a16:creationId xmlns:a16="http://schemas.microsoft.com/office/drawing/2014/main" id="{ACEEB23A-148F-25A3-E9C4-053FD7DDE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2" name="Freeform 3208">
                <a:extLst>
                  <a:ext uri="{FF2B5EF4-FFF2-40B4-BE49-F238E27FC236}">
                    <a16:creationId xmlns:a16="http://schemas.microsoft.com/office/drawing/2014/main" id="{53DB114F-B4F3-FF79-656D-73DEDFC6A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3" name="Freeform 3209">
                <a:extLst>
                  <a:ext uri="{FF2B5EF4-FFF2-40B4-BE49-F238E27FC236}">
                    <a16:creationId xmlns:a16="http://schemas.microsoft.com/office/drawing/2014/main" id="{7918E46F-FEEE-F168-274A-4AF7DECA4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4" name="Freeform 3210">
                <a:extLst>
                  <a:ext uri="{FF2B5EF4-FFF2-40B4-BE49-F238E27FC236}">
                    <a16:creationId xmlns:a16="http://schemas.microsoft.com/office/drawing/2014/main" id="{176AC970-4C6A-9BE6-9DAD-FF04C061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5" name="Oval 3211">
                <a:extLst>
                  <a:ext uri="{FF2B5EF4-FFF2-40B4-BE49-F238E27FC236}">
                    <a16:creationId xmlns:a16="http://schemas.microsoft.com/office/drawing/2014/main" id="{15362EC1-6395-F45B-7AD5-07192648E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5186" name="Freeform 3212">
                <a:extLst>
                  <a:ext uri="{FF2B5EF4-FFF2-40B4-BE49-F238E27FC236}">
                    <a16:creationId xmlns:a16="http://schemas.microsoft.com/office/drawing/2014/main" id="{B11D6AEC-BFB3-872A-E998-C85A2ADA1A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7" name="Freeform 3213">
                <a:extLst>
                  <a:ext uri="{FF2B5EF4-FFF2-40B4-BE49-F238E27FC236}">
                    <a16:creationId xmlns:a16="http://schemas.microsoft.com/office/drawing/2014/main" id="{CBF7FE10-6EA9-F767-0643-049A82A85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8" name="Freeform 3214">
                <a:extLst>
                  <a:ext uri="{FF2B5EF4-FFF2-40B4-BE49-F238E27FC236}">
                    <a16:creationId xmlns:a16="http://schemas.microsoft.com/office/drawing/2014/main" id="{26FA2E5D-6C94-189C-852A-16B616FBD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89" name="Freeform 3215">
                <a:extLst>
                  <a:ext uri="{FF2B5EF4-FFF2-40B4-BE49-F238E27FC236}">
                    <a16:creationId xmlns:a16="http://schemas.microsoft.com/office/drawing/2014/main" id="{A5A7856A-7DE0-0FF5-A12C-D554BF782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0" name="Freeform 3216">
                <a:extLst>
                  <a:ext uri="{FF2B5EF4-FFF2-40B4-BE49-F238E27FC236}">
                    <a16:creationId xmlns:a16="http://schemas.microsoft.com/office/drawing/2014/main" id="{04183BBA-6C55-C7CC-1388-A6911495E3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1" name="Freeform 3217">
                <a:extLst>
                  <a:ext uri="{FF2B5EF4-FFF2-40B4-BE49-F238E27FC236}">
                    <a16:creationId xmlns:a16="http://schemas.microsoft.com/office/drawing/2014/main" id="{734EE45A-5B46-8EA4-C950-C554BFA82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2" name="Freeform 3218">
                <a:extLst>
                  <a:ext uri="{FF2B5EF4-FFF2-40B4-BE49-F238E27FC236}">
                    <a16:creationId xmlns:a16="http://schemas.microsoft.com/office/drawing/2014/main" id="{EF609F0C-DF96-DD08-474E-24F686679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3" name="Freeform 3219">
                <a:extLst>
                  <a:ext uri="{FF2B5EF4-FFF2-40B4-BE49-F238E27FC236}">
                    <a16:creationId xmlns:a16="http://schemas.microsoft.com/office/drawing/2014/main" id="{64DEAEB8-B1CE-21D8-39C5-DB5106ABE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4" name="Freeform 3220">
                <a:extLst>
                  <a:ext uri="{FF2B5EF4-FFF2-40B4-BE49-F238E27FC236}">
                    <a16:creationId xmlns:a16="http://schemas.microsoft.com/office/drawing/2014/main" id="{CA1A668E-B6C9-8ADA-7C43-D2407DE1F0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5" name="Freeform 3221">
                <a:extLst>
                  <a:ext uri="{FF2B5EF4-FFF2-40B4-BE49-F238E27FC236}">
                    <a16:creationId xmlns:a16="http://schemas.microsoft.com/office/drawing/2014/main" id="{47DC688A-7839-ADDE-A12A-352EB6DBF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14" name="Freeform 3222">
                <a:extLst>
                  <a:ext uri="{FF2B5EF4-FFF2-40B4-BE49-F238E27FC236}">
                    <a16:creationId xmlns:a16="http://schemas.microsoft.com/office/drawing/2014/main" id="{19A3B0BB-E677-BD97-E8ED-23909407A6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01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197" name="Freeform 3223">
                <a:extLst>
                  <a:ext uri="{FF2B5EF4-FFF2-40B4-BE49-F238E27FC236}">
                    <a16:creationId xmlns:a16="http://schemas.microsoft.com/office/drawing/2014/main" id="{53F02823-D5F6-A30D-58CC-FDFD044287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8" name="Freeform 3224">
                <a:extLst>
                  <a:ext uri="{FF2B5EF4-FFF2-40B4-BE49-F238E27FC236}">
                    <a16:creationId xmlns:a16="http://schemas.microsoft.com/office/drawing/2014/main" id="{E9E53846-0A01-73F5-7338-F7EC81DB2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199" name="Freeform 3225">
                <a:extLst>
                  <a:ext uri="{FF2B5EF4-FFF2-40B4-BE49-F238E27FC236}">
                    <a16:creationId xmlns:a16="http://schemas.microsoft.com/office/drawing/2014/main" id="{55252B86-E572-84E3-C576-29FDA1B564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0" name="Freeform 3226">
                <a:extLst>
                  <a:ext uri="{FF2B5EF4-FFF2-40B4-BE49-F238E27FC236}">
                    <a16:creationId xmlns:a16="http://schemas.microsoft.com/office/drawing/2014/main" id="{E47DD990-B6AF-6E78-F49A-D78D3DA4C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1" name="Freeform 3227">
                <a:extLst>
                  <a:ext uri="{FF2B5EF4-FFF2-40B4-BE49-F238E27FC236}">
                    <a16:creationId xmlns:a16="http://schemas.microsoft.com/office/drawing/2014/main" id="{E60DECC1-2710-1E27-7B78-208B2E5F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2" name="Freeform 3228">
                <a:extLst>
                  <a:ext uri="{FF2B5EF4-FFF2-40B4-BE49-F238E27FC236}">
                    <a16:creationId xmlns:a16="http://schemas.microsoft.com/office/drawing/2014/main" id="{59A0B4AA-0683-69EE-D922-480571AFF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3" name="Freeform 3229">
                <a:extLst>
                  <a:ext uri="{FF2B5EF4-FFF2-40B4-BE49-F238E27FC236}">
                    <a16:creationId xmlns:a16="http://schemas.microsoft.com/office/drawing/2014/main" id="{624B237B-5DDF-CEEA-1531-90F0C4646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4" name="Freeform 3230">
                <a:extLst>
                  <a:ext uri="{FF2B5EF4-FFF2-40B4-BE49-F238E27FC236}">
                    <a16:creationId xmlns:a16="http://schemas.microsoft.com/office/drawing/2014/main" id="{9A735C25-2263-E290-1BFA-F3760CA749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5" name="Freeform 3231">
                <a:extLst>
                  <a:ext uri="{FF2B5EF4-FFF2-40B4-BE49-F238E27FC236}">
                    <a16:creationId xmlns:a16="http://schemas.microsoft.com/office/drawing/2014/main" id="{27DF2B5E-D55C-B886-3CEA-913EC323C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6" name="Freeform 3232">
                <a:extLst>
                  <a:ext uri="{FF2B5EF4-FFF2-40B4-BE49-F238E27FC236}">
                    <a16:creationId xmlns:a16="http://schemas.microsoft.com/office/drawing/2014/main" id="{FC3FC0C3-03BA-1754-A055-968854542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7" name="Freeform 3233">
                <a:extLst>
                  <a:ext uri="{FF2B5EF4-FFF2-40B4-BE49-F238E27FC236}">
                    <a16:creationId xmlns:a16="http://schemas.microsoft.com/office/drawing/2014/main" id="{1A327ADB-7FAC-CE90-9073-20FD36E9D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8" name="Freeform 3234">
                <a:extLst>
                  <a:ext uri="{FF2B5EF4-FFF2-40B4-BE49-F238E27FC236}">
                    <a16:creationId xmlns:a16="http://schemas.microsoft.com/office/drawing/2014/main" id="{27F1D37E-84A4-9E32-2C3E-040B6F266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09" name="Freeform 3235">
                <a:extLst>
                  <a:ext uri="{FF2B5EF4-FFF2-40B4-BE49-F238E27FC236}">
                    <a16:creationId xmlns:a16="http://schemas.microsoft.com/office/drawing/2014/main" id="{494D81A4-7227-0260-BF79-FFFF10D75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0" name="Freeform 3236">
                <a:extLst>
                  <a:ext uri="{FF2B5EF4-FFF2-40B4-BE49-F238E27FC236}">
                    <a16:creationId xmlns:a16="http://schemas.microsoft.com/office/drawing/2014/main" id="{0CC9C3BE-6D28-C817-BB30-D73CE4E612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1" name="Freeform 3237">
                <a:extLst>
                  <a:ext uri="{FF2B5EF4-FFF2-40B4-BE49-F238E27FC236}">
                    <a16:creationId xmlns:a16="http://schemas.microsoft.com/office/drawing/2014/main" id="{5067DE26-1C1E-6A1E-5FBD-42026ACDE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2" name="Freeform 3238">
                <a:extLst>
                  <a:ext uri="{FF2B5EF4-FFF2-40B4-BE49-F238E27FC236}">
                    <a16:creationId xmlns:a16="http://schemas.microsoft.com/office/drawing/2014/main" id="{1702CA87-03BD-8955-4E0B-E14C360F7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3" name="Freeform 3239">
                <a:extLst>
                  <a:ext uri="{FF2B5EF4-FFF2-40B4-BE49-F238E27FC236}">
                    <a16:creationId xmlns:a16="http://schemas.microsoft.com/office/drawing/2014/main" id="{D31A25AD-C3AD-B0A9-9179-08B1F2C06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4" name="Freeform 3240">
                <a:extLst>
                  <a:ext uri="{FF2B5EF4-FFF2-40B4-BE49-F238E27FC236}">
                    <a16:creationId xmlns:a16="http://schemas.microsoft.com/office/drawing/2014/main" id="{67183475-D0BB-4DFF-441C-6B7AC021C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5" name="Freeform 3241">
                <a:extLst>
                  <a:ext uri="{FF2B5EF4-FFF2-40B4-BE49-F238E27FC236}">
                    <a16:creationId xmlns:a16="http://schemas.microsoft.com/office/drawing/2014/main" id="{67AE352F-C6B3-0349-80AC-45A33730E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6" name="Freeform 3242">
                <a:extLst>
                  <a:ext uri="{FF2B5EF4-FFF2-40B4-BE49-F238E27FC236}">
                    <a16:creationId xmlns:a16="http://schemas.microsoft.com/office/drawing/2014/main" id="{3EE1F46F-4845-7DA6-76C6-89198A0E4D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17" name="Freeform 3243">
                <a:extLst>
                  <a:ext uri="{FF2B5EF4-FFF2-40B4-BE49-F238E27FC236}">
                    <a16:creationId xmlns:a16="http://schemas.microsoft.com/office/drawing/2014/main" id="{7460B29E-F206-4417-EA02-2BA905510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36" name="Freeform 3244">
                <a:extLst>
                  <a:ext uri="{FF2B5EF4-FFF2-40B4-BE49-F238E27FC236}">
                    <a16:creationId xmlns:a16="http://schemas.microsoft.com/office/drawing/2014/main" id="{38D83FE9-17C4-54BD-39FF-9596559B6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424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219" name="Freeform 3245">
                <a:extLst>
                  <a:ext uri="{FF2B5EF4-FFF2-40B4-BE49-F238E27FC236}">
                    <a16:creationId xmlns:a16="http://schemas.microsoft.com/office/drawing/2014/main" id="{1871DC9D-7FDA-F6B6-D9AB-76079B3E9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38" name="Freeform 3246">
                <a:extLst>
                  <a:ext uri="{FF2B5EF4-FFF2-40B4-BE49-F238E27FC236}">
                    <a16:creationId xmlns:a16="http://schemas.microsoft.com/office/drawing/2014/main" id="{2FB94B1B-6349-5F32-F591-E57D5D3BA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5" y="1925"/>
                <a:ext cx="64" cy="53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25221" name="Freeform 3247">
                <a:extLst>
                  <a:ext uri="{FF2B5EF4-FFF2-40B4-BE49-F238E27FC236}">
                    <a16:creationId xmlns:a16="http://schemas.microsoft.com/office/drawing/2014/main" id="{06748A2B-F700-654C-4A23-C562DA635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2" name="Freeform 3248">
                <a:extLst>
                  <a:ext uri="{FF2B5EF4-FFF2-40B4-BE49-F238E27FC236}">
                    <a16:creationId xmlns:a16="http://schemas.microsoft.com/office/drawing/2014/main" id="{9ABD0ED1-2253-D14D-23F8-1C9D44639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3" name="Freeform 3249">
                <a:extLst>
                  <a:ext uri="{FF2B5EF4-FFF2-40B4-BE49-F238E27FC236}">
                    <a16:creationId xmlns:a16="http://schemas.microsoft.com/office/drawing/2014/main" id="{28C77EF9-841C-E800-F402-D8690FFE2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4" name="Freeform 3250">
                <a:extLst>
                  <a:ext uri="{FF2B5EF4-FFF2-40B4-BE49-F238E27FC236}">
                    <a16:creationId xmlns:a16="http://schemas.microsoft.com/office/drawing/2014/main" id="{AD727540-B59A-6A03-F83C-344C5AC57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5" name="Freeform 3251">
                <a:extLst>
                  <a:ext uri="{FF2B5EF4-FFF2-40B4-BE49-F238E27FC236}">
                    <a16:creationId xmlns:a16="http://schemas.microsoft.com/office/drawing/2014/main" id="{9348FCBA-6F79-734E-18D4-1FA545F22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6" name="Freeform 3252">
                <a:extLst>
                  <a:ext uri="{FF2B5EF4-FFF2-40B4-BE49-F238E27FC236}">
                    <a16:creationId xmlns:a16="http://schemas.microsoft.com/office/drawing/2014/main" id="{1923CDB0-2EC1-DAC6-8AC7-886264ECD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7" name="Freeform 3253">
                <a:extLst>
                  <a:ext uri="{FF2B5EF4-FFF2-40B4-BE49-F238E27FC236}">
                    <a16:creationId xmlns:a16="http://schemas.microsoft.com/office/drawing/2014/main" id="{6969F79E-A84A-C6AD-3DB4-57AE47699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8" name="Freeform 3254">
                <a:extLst>
                  <a:ext uri="{FF2B5EF4-FFF2-40B4-BE49-F238E27FC236}">
                    <a16:creationId xmlns:a16="http://schemas.microsoft.com/office/drawing/2014/main" id="{A30B6011-542E-BB69-FFCD-019B04EDBB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29" name="Freeform 3255">
                <a:extLst>
                  <a:ext uri="{FF2B5EF4-FFF2-40B4-BE49-F238E27FC236}">
                    <a16:creationId xmlns:a16="http://schemas.microsoft.com/office/drawing/2014/main" id="{3B6FFB52-4143-A1B3-49F0-DA1B1379E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0" name="Freeform 3256">
                <a:extLst>
                  <a:ext uri="{FF2B5EF4-FFF2-40B4-BE49-F238E27FC236}">
                    <a16:creationId xmlns:a16="http://schemas.microsoft.com/office/drawing/2014/main" id="{CE0AFB68-C157-92C6-61A0-FBC0B65DB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1" name="Freeform 3257">
                <a:extLst>
                  <a:ext uri="{FF2B5EF4-FFF2-40B4-BE49-F238E27FC236}">
                    <a16:creationId xmlns:a16="http://schemas.microsoft.com/office/drawing/2014/main" id="{A58F0577-FA83-F783-A2F6-B69C775D8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2" name="Freeform 3258">
                <a:extLst>
                  <a:ext uri="{FF2B5EF4-FFF2-40B4-BE49-F238E27FC236}">
                    <a16:creationId xmlns:a16="http://schemas.microsoft.com/office/drawing/2014/main" id="{97E0F01F-24E8-A960-DA66-8D46B0F78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3" name="Freeform 3259">
                <a:extLst>
                  <a:ext uri="{FF2B5EF4-FFF2-40B4-BE49-F238E27FC236}">
                    <a16:creationId xmlns:a16="http://schemas.microsoft.com/office/drawing/2014/main" id="{A49C2992-C445-93B6-7D22-A41FC161E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4" name="Freeform 3260">
                <a:extLst>
                  <a:ext uri="{FF2B5EF4-FFF2-40B4-BE49-F238E27FC236}">
                    <a16:creationId xmlns:a16="http://schemas.microsoft.com/office/drawing/2014/main" id="{FA1221E5-1CB4-B7DD-B828-140819A02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5" name="Freeform 3261">
                <a:extLst>
                  <a:ext uri="{FF2B5EF4-FFF2-40B4-BE49-F238E27FC236}">
                    <a16:creationId xmlns:a16="http://schemas.microsoft.com/office/drawing/2014/main" id="{01D919AD-EEE1-029E-E5D4-5C00D9354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6" name="Freeform 3262">
                <a:extLst>
                  <a:ext uri="{FF2B5EF4-FFF2-40B4-BE49-F238E27FC236}">
                    <a16:creationId xmlns:a16="http://schemas.microsoft.com/office/drawing/2014/main" id="{2C58A78D-78B6-10CA-5B3F-9A30FE13E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7" name="Freeform 3263">
                <a:extLst>
                  <a:ext uri="{FF2B5EF4-FFF2-40B4-BE49-F238E27FC236}">
                    <a16:creationId xmlns:a16="http://schemas.microsoft.com/office/drawing/2014/main" id="{AEE19012-8B18-F084-193F-E383205084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8" name="Freeform 3264">
                <a:extLst>
                  <a:ext uri="{FF2B5EF4-FFF2-40B4-BE49-F238E27FC236}">
                    <a16:creationId xmlns:a16="http://schemas.microsoft.com/office/drawing/2014/main" id="{ADDC934C-B4B8-2FEA-BDD0-D20B55B89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39" name="Freeform 3265">
                <a:extLst>
                  <a:ext uri="{FF2B5EF4-FFF2-40B4-BE49-F238E27FC236}">
                    <a16:creationId xmlns:a16="http://schemas.microsoft.com/office/drawing/2014/main" id="{77BBDD4C-B84E-D1CA-E49A-158B624A9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0" name="Freeform 3266">
                <a:extLst>
                  <a:ext uri="{FF2B5EF4-FFF2-40B4-BE49-F238E27FC236}">
                    <a16:creationId xmlns:a16="http://schemas.microsoft.com/office/drawing/2014/main" id="{C48204B5-CFD9-471B-475F-4383DCE8B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1" name="Freeform 3267">
                <a:extLst>
                  <a:ext uri="{FF2B5EF4-FFF2-40B4-BE49-F238E27FC236}">
                    <a16:creationId xmlns:a16="http://schemas.microsoft.com/office/drawing/2014/main" id="{15EA2DE5-186F-F658-B147-968816A3E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2" name="Freeform 3268">
                <a:extLst>
                  <a:ext uri="{FF2B5EF4-FFF2-40B4-BE49-F238E27FC236}">
                    <a16:creationId xmlns:a16="http://schemas.microsoft.com/office/drawing/2014/main" id="{66C21D79-BEAC-D490-A821-A35993FBC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243" name="Group 3269">
                <a:extLst>
                  <a:ext uri="{FF2B5EF4-FFF2-40B4-BE49-F238E27FC236}">
                    <a16:creationId xmlns:a16="http://schemas.microsoft.com/office/drawing/2014/main" id="{75808344-AF29-4901-2C21-BC5DCF5E80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25247" name="Freeform 3270">
                  <a:extLst>
                    <a:ext uri="{FF2B5EF4-FFF2-40B4-BE49-F238E27FC236}">
                      <a16:creationId xmlns:a16="http://schemas.microsoft.com/office/drawing/2014/main" id="{AE94624A-D0FD-3AB4-6D0E-BCAA3A565D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48" name="Freeform 3271">
                  <a:extLst>
                    <a:ext uri="{FF2B5EF4-FFF2-40B4-BE49-F238E27FC236}">
                      <a16:creationId xmlns:a16="http://schemas.microsoft.com/office/drawing/2014/main" id="{FFA4A2F6-1ED9-BB9A-3116-D0E1E8B1E0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49" name="Freeform 3272">
                  <a:extLst>
                    <a:ext uri="{FF2B5EF4-FFF2-40B4-BE49-F238E27FC236}">
                      <a16:creationId xmlns:a16="http://schemas.microsoft.com/office/drawing/2014/main" id="{FB12F61B-FE70-F403-9B5A-6A935400FA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50" name="Freeform 3273">
                  <a:extLst>
                    <a:ext uri="{FF2B5EF4-FFF2-40B4-BE49-F238E27FC236}">
                      <a16:creationId xmlns:a16="http://schemas.microsoft.com/office/drawing/2014/main" id="{1F888829-AB57-D35A-0DD4-EC202C5E5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244" name="Freeform 3274">
                <a:extLst>
                  <a:ext uri="{FF2B5EF4-FFF2-40B4-BE49-F238E27FC236}">
                    <a16:creationId xmlns:a16="http://schemas.microsoft.com/office/drawing/2014/main" id="{43C2C60A-C917-55E4-9101-AC9611165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5" name="Freeform 3275">
                <a:extLst>
                  <a:ext uri="{FF2B5EF4-FFF2-40B4-BE49-F238E27FC236}">
                    <a16:creationId xmlns:a16="http://schemas.microsoft.com/office/drawing/2014/main" id="{4FF45185-CDEE-405F-2F64-E2D20132C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46" name="Freeform 3276">
                <a:extLst>
                  <a:ext uri="{FF2B5EF4-FFF2-40B4-BE49-F238E27FC236}">
                    <a16:creationId xmlns:a16="http://schemas.microsoft.com/office/drawing/2014/main" id="{33165047-0391-553C-2F08-8AC3A7E62B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7069" name="Group 3277">
            <a:extLst>
              <a:ext uri="{FF2B5EF4-FFF2-40B4-BE49-F238E27FC236}">
                <a16:creationId xmlns:a16="http://schemas.microsoft.com/office/drawing/2014/main" id="{0BC017DA-4326-40B0-DF64-0BE92D1CDB15}"/>
              </a:ext>
            </a:extLst>
          </p:cNvPr>
          <p:cNvGrpSpPr>
            <a:grpSpLocks/>
          </p:cNvGrpSpPr>
          <p:nvPr/>
        </p:nvGrpSpPr>
        <p:grpSpPr bwMode="auto">
          <a:xfrm rot="-776577">
            <a:off x="4419600" y="3200400"/>
            <a:ext cx="2819400" cy="3429000"/>
            <a:chOff x="336" y="288"/>
            <a:chExt cx="2544" cy="2880"/>
          </a:xfrm>
        </p:grpSpPr>
        <p:grpSp>
          <p:nvGrpSpPr>
            <p:cNvPr id="24887" name="Group 3278">
              <a:extLst>
                <a:ext uri="{FF2B5EF4-FFF2-40B4-BE49-F238E27FC236}">
                  <a16:creationId xmlns:a16="http://schemas.microsoft.com/office/drawing/2014/main" id="{A7B45B32-FE00-443B-D623-11B0A35F4DA5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25099" name="Freeform 3279">
                <a:extLst>
                  <a:ext uri="{FF2B5EF4-FFF2-40B4-BE49-F238E27FC236}">
                    <a16:creationId xmlns:a16="http://schemas.microsoft.com/office/drawing/2014/main" id="{C0BFD207-AEF5-C3CF-0CAD-50AC29D01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100" name="Group 3280">
                <a:extLst>
                  <a:ext uri="{FF2B5EF4-FFF2-40B4-BE49-F238E27FC236}">
                    <a16:creationId xmlns:a16="http://schemas.microsoft.com/office/drawing/2014/main" id="{1148D5CF-724E-566C-CF35-A745A72596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5101" name="Freeform 3281">
                  <a:extLst>
                    <a:ext uri="{FF2B5EF4-FFF2-40B4-BE49-F238E27FC236}">
                      <a16:creationId xmlns:a16="http://schemas.microsoft.com/office/drawing/2014/main" id="{9E15120D-C09F-CF9B-C35B-C38FE5825C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2" name="Freeform 3282">
                  <a:extLst>
                    <a:ext uri="{FF2B5EF4-FFF2-40B4-BE49-F238E27FC236}">
                      <a16:creationId xmlns:a16="http://schemas.microsoft.com/office/drawing/2014/main" id="{8AE094B5-D8F1-C4AD-DFC3-25F2A38A7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3" name="Freeform 3283">
                  <a:extLst>
                    <a:ext uri="{FF2B5EF4-FFF2-40B4-BE49-F238E27FC236}">
                      <a16:creationId xmlns:a16="http://schemas.microsoft.com/office/drawing/2014/main" id="{CC34E50C-7402-4761-6699-C169862DCA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4" name="Freeform 3284">
                  <a:extLst>
                    <a:ext uri="{FF2B5EF4-FFF2-40B4-BE49-F238E27FC236}">
                      <a16:creationId xmlns:a16="http://schemas.microsoft.com/office/drawing/2014/main" id="{A874567A-4669-9F3B-80F3-3606C6E5D8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5" name="Freeform 3285">
                  <a:extLst>
                    <a:ext uri="{FF2B5EF4-FFF2-40B4-BE49-F238E27FC236}">
                      <a16:creationId xmlns:a16="http://schemas.microsoft.com/office/drawing/2014/main" id="{C771EE2C-8710-187F-BCFE-5FD4C02E13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6" name="Freeform 3286">
                  <a:extLst>
                    <a:ext uri="{FF2B5EF4-FFF2-40B4-BE49-F238E27FC236}">
                      <a16:creationId xmlns:a16="http://schemas.microsoft.com/office/drawing/2014/main" id="{AB0609E9-A32F-6289-BCC4-6992A2372F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7" name="Freeform 3287">
                  <a:extLst>
                    <a:ext uri="{FF2B5EF4-FFF2-40B4-BE49-F238E27FC236}">
                      <a16:creationId xmlns:a16="http://schemas.microsoft.com/office/drawing/2014/main" id="{484E076C-4085-2373-FDC4-C4FA47BE85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8" name="Freeform 3288">
                  <a:extLst>
                    <a:ext uri="{FF2B5EF4-FFF2-40B4-BE49-F238E27FC236}">
                      <a16:creationId xmlns:a16="http://schemas.microsoft.com/office/drawing/2014/main" id="{1DF7C54A-7AB7-8974-26ED-109DB8C40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9" name="Freeform 3289">
                  <a:extLst>
                    <a:ext uri="{FF2B5EF4-FFF2-40B4-BE49-F238E27FC236}">
                      <a16:creationId xmlns:a16="http://schemas.microsoft.com/office/drawing/2014/main" id="{C5412251-C0B1-9A43-D74B-2B2AEC249F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0" name="Freeform 3290">
                  <a:extLst>
                    <a:ext uri="{FF2B5EF4-FFF2-40B4-BE49-F238E27FC236}">
                      <a16:creationId xmlns:a16="http://schemas.microsoft.com/office/drawing/2014/main" id="{F6D4787B-FA1F-535C-3922-F3F7A5AB0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1" name="Freeform 3291">
                  <a:extLst>
                    <a:ext uri="{FF2B5EF4-FFF2-40B4-BE49-F238E27FC236}">
                      <a16:creationId xmlns:a16="http://schemas.microsoft.com/office/drawing/2014/main" id="{41FD9EC3-F6A5-E569-C337-F8F7B864D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2" name="Freeform 3292">
                  <a:extLst>
                    <a:ext uri="{FF2B5EF4-FFF2-40B4-BE49-F238E27FC236}">
                      <a16:creationId xmlns:a16="http://schemas.microsoft.com/office/drawing/2014/main" id="{548B7C73-136C-25B4-BC00-DF958383F4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3" name="Freeform 3293">
                  <a:extLst>
                    <a:ext uri="{FF2B5EF4-FFF2-40B4-BE49-F238E27FC236}">
                      <a16:creationId xmlns:a16="http://schemas.microsoft.com/office/drawing/2014/main" id="{4CDC7F28-0BE9-20C5-CB5B-962ED3D9C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4" name="Freeform 3294">
                  <a:extLst>
                    <a:ext uri="{FF2B5EF4-FFF2-40B4-BE49-F238E27FC236}">
                      <a16:creationId xmlns:a16="http://schemas.microsoft.com/office/drawing/2014/main" id="{796C5344-1796-D24F-F2BE-81432DDD0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5" name="Freeform 3295">
                  <a:extLst>
                    <a:ext uri="{FF2B5EF4-FFF2-40B4-BE49-F238E27FC236}">
                      <a16:creationId xmlns:a16="http://schemas.microsoft.com/office/drawing/2014/main" id="{87179896-39CC-C9AE-7034-98CB07A73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6" name="Freeform 3296">
                  <a:extLst>
                    <a:ext uri="{FF2B5EF4-FFF2-40B4-BE49-F238E27FC236}">
                      <a16:creationId xmlns:a16="http://schemas.microsoft.com/office/drawing/2014/main" id="{8A19F7D0-B4D4-99F1-0726-0295F37DB5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7" name="Freeform 3297">
                  <a:extLst>
                    <a:ext uri="{FF2B5EF4-FFF2-40B4-BE49-F238E27FC236}">
                      <a16:creationId xmlns:a16="http://schemas.microsoft.com/office/drawing/2014/main" id="{7EF539BB-ADD7-B56B-8443-CCF0A89EF7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8" name="Freeform 3298">
                  <a:extLst>
                    <a:ext uri="{FF2B5EF4-FFF2-40B4-BE49-F238E27FC236}">
                      <a16:creationId xmlns:a16="http://schemas.microsoft.com/office/drawing/2014/main" id="{1E8C780F-AC5D-8E6C-202A-7BB71666D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19" name="Freeform 3299">
                  <a:extLst>
                    <a:ext uri="{FF2B5EF4-FFF2-40B4-BE49-F238E27FC236}">
                      <a16:creationId xmlns:a16="http://schemas.microsoft.com/office/drawing/2014/main" id="{4CAE4935-47DF-6CD1-99E4-E32C59F02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0" name="Freeform 3300">
                  <a:extLst>
                    <a:ext uri="{FF2B5EF4-FFF2-40B4-BE49-F238E27FC236}">
                      <a16:creationId xmlns:a16="http://schemas.microsoft.com/office/drawing/2014/main" id="{A8007D9C-8A07-5F88-16BC-96FB0D589B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1" name="Freeform 3301">
                  <a:extLst>
                    <a:ext uri="{FF2B5EF4-FFF2-40B4-BE49-F238E27FC236}">
                      <a16:creationId xmlns:a16="http://schemas.microsoft.com/office/drawing/2014/main" id="{F83DEB62-F7E0-CC00-67B6-8243D43AF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2" name="Freeform 3302">
                  <a:extLst>
                    <a:ext uri="{FF2B5EF4-FFF2-40B4-BE49-F238E27FC236}">
                      <a16:creationId xmlns:a16="http://schemas.microsoft.com/office/drawing/2014/main" id="{37867B6A-55B6-D803-D804-E783701B6D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3" name="Freeform 3303">
                  <a:extLst>
                    <a:ext uri="{FF2B5EF4-FFF2-40B4-BE49-F238E27FC236}">
                      <a16:creationId xmlns:a16="http://schemas.microsoft.com/office/drawing/2014/main" id="{A3E9848A-4E35-CA39-59AC-419886D381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4" name="Freeform 3304">
                  <a:extLst>
                    <a:ext uri="{FF2B5EF4-FFF2-40B4-BE49-F238E27FC236}">
                      <a16:creationId xmlns:a16="http://schemas.microsoft.com/office/drawing/2014/main" id="{BD124E25-8C2D-D217-C532-6F7BE53D7A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5" name="Freeform 3305">
                  <a:extLst>
                    <a:ext uri="{FF2B5EF4-FFF2-40B4-BE49-F238E27FC236}">
                      <a16:creationId xmlns:a16="http://schemas.microsoft.com/office/drawing/2014/main" id="{4B5D3EBA-6E09-4F84-4C36-F3AA5EB05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6" name="Freeform 3306">
                  <a:extLst>
                    <a:ext uri="{FF2B5EF4-FFF2-40B4-BE49-F238E27FC236}">
                      <a16:creationId xmlns:a16="http://schemas.microsoft.com/office/drawing/2014/main" id="{DB54313F-6E50-D996-081B-D20F85C55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7" name="Freeform 3307">
                  <a:extLst>
                    <a:ext uri="{FF2B5EF4-FFF2-40B4-BE49-F238E27FC236}">
                      <a16:creationId xmlns:a16="http://schemas.microsoft.com/office/drawing/2014/main" id="{33CB6F5B-DA6F-4AB5-2C13-30A786900C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8" name="Freeform 3308">
                  <a:extLst>
                    <a:ext uri="{FF2B5EF4-FFF2-40B4-BE49-F238E27FC236}">
                      <a16:creationId xmlns:a16="http://schemas.microsoft.com/office/drawing/2014/main" id="{7402D641-8E63-752A-07E1-09DC9EAD78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29" name="Freeform 3309">
                  <a:extLst>
                    <a:ext uri="{FF2B5EF4-FFF2-40B4-BE49-F238E27FC236}">
                      <a16:creationId xmlns:a16="http://schemas.microsoft.com/office/drawing/2014/main" id="{E1F5D516-62FB-BE2E-4C0D-E2EABA5DC0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0" name="Freeform 3310">
                  <a:extLst>
                    <a:ext uri="{FF2B5EF4-FFF2-40B4-BE49-F238E27FC236}">
                      <a16:creationId xmlns:a16="http://schemas.microsoft.com/office/drawing/2014/main" id="{18C958DB-3AF6-4BA9-E852-42DAC27B6A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1" name="Freeform 3311">
                  <a:extLst>
                    <a:ext uri="{FF2B5EF4-FFF2-40B4-BE49-F238E27FC236}">
                      <a16:creationId xmlns:a16="http://schemas.microsoft.com/office/drawing/2014/main" id="{B87E2CA9-7D43-E319-1689-3FBD27A22B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2" name="Freeform 3312">
                  <a:extLst>
                    <a:ext uri="{FF2B5EF4-FFF2-40B4-BE49-F238E27FC236}">
                      <a16:creationId xmlns:a16="http://schemas.microsoft.com/office/drawing/2014/main" id="{8318A149-F0EF-0867-281F-2D5733B99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3" name="Freeform 3313">
                  <a:extLst>
                    <a:ext uri="{FF2B5EF4-FFF2-40B4-BE49-F238E27FC236}">
                      <a16:creationId xmlns:a16="http://schemas.microsoft.com/office/drawing/2014/main" id="{E2961EAA-D509-4434-1300-6DE99A60E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4" name="Freeform 3314">
                  <a:extLst>
                    <a:ext uri="{FF2B5EF4-FFF2-40B4-BE49-F238E27FC236}">
                      <a16:creationId xmlns:a16="http://schemas.microsoft.com/office/drawing/2014/main" id="{558DC4A3-A762-BD65-E43A-45EC09EFE3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5" name="Freeform 3315">
                  <a:extLst>
                    <a:ext uri="{FF2B5EF4-FFF2-40B4-BE49-F238E27FC236}">
                      <a16:creationId xmlns:a16="http://schemas.microsoft.com/office/drawing/2014/main" id="{CEFFF81D-2582-C2E6-B253-BBC62DDBBB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6" name="Freeform 3316">
                  <a:extLst>
                    <a:ext uri="{FF2B5EF4-FFF2-40B4-BE49-F238E27FC236}">
                      <a16:creationId xmlns:a16="http://schemas.microsoft.com/office/drawing/2014/main" id="{D4AE5B33-33C2-9B9A-735B-300E7C77F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7" name="Freeform 3317">
                  <a:extLst>
                    <a:ext uri="{FF2B5EF4-FFF2-40B4-BE49-F238E27FC236}">
                      <a16:creationId xmlns:a16="http://schemas.microsoft.com/office/drawing/2014/main" id="{98AE53CB-5E77-8BC1-A219-35EBFD360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8" name="Freeform 3318">
                  <a:extLst>
                    <a:ext uri="{FF2B5EF4-FFF2-40B4-BE49-F238E27FC236}">
                      <a16:creationId xmlns:a16="http://schemas.microsoft.com/office/drawing/2014/main" id="{38E126EA-02BA-7FF5-BE78-75D8ACDFBB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39" name="Freeform 3319">
                  <a:extLst>
                    <a:ext uri="{FF2B5EF4-FFF2-40B4-BE49-F238E27FC236}">
                      <a16:creationId xmlns:a16="http://schemas.microsoft.com/office/drawing/2014/main" id="{4A2EAEA4-FF5E-76C3-832A-FE8EFE2A5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40" name="Freeform 3320">
                  <a:extLst>
                    <a:ext uri="{FF2B5EF4-FFF2-40B4-BE49-F238E27FC236}">
                      <a16:creationId xmlns:a16="http://schemas.microsoft.com/office/drawing/2014/main" id="{5CA860DD-115C-3CD6-183C-22D2A63B02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41" name="Freeform 3321">
                  <a:extLst>
                    <a:ext uri="{FF2B5EF4-FFF2-40B4-BE49-F238E27FC236}">
                      <a16:creationId xmlns:a16="http://schemas.microsoft.com/office/drawing/2014/main" id="{B69EE8D0-EC6A-46AF-72B1-0E390486A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42" name="Freeform 3322">
                  <a:extLst>
                    <a:ext uri="{FF2B5EF4-FFF2-40B4-BE49-F238E27FC236}">
                      <a16:creationId xmlns:a16="http://schemas.microsoft.com/office/drawing/2014/main" id="{10F4C382-9DEE-C51D-F1B3-67BEA0737C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43" name="Freeform 3323">
                  <a:extLst>
                    <a:ext uri="{FF2B5EF4-FFF2-40B4-BE49-F238E27FC236}">
                      <a16:creationId xmlns:a16="http://schemas.microsoft.com/office/drawing/2014/main" id="{CD7C3264-6D0D-EDE1-1963-1FBAB5EAD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24888" name="Group 3324">
              <a:extLst>
                <a:ext uri="{FF2B5EF4-FFF2-40B4-BE49-F238E27FC236}">
                  <a16:creationId xmlns:a16="http://schemas.microsoft.com/office/drawing/2014/main" id="{BCC85FB1-59E9-0F4A-F8A5-266F2765212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288"/>
              <a:ext cx="2208" cy="2880"/>
              <a:chOff x="2304" y="576"/>
              <a:chExt cx="2304" cy="3120"/>
            </a:xfrm>
          </p:grpSpPr>
          <p:grpSp>
            <p:nvGrpSpPr>
              <p:cNvPr id="24889" name="Group 3325">
                <a:extLst>
                  <a:ext uri="{FF2B5EF4-FFF2-40B4-BE49-F238E27FC236}">
                    <a16:creationId xmlns:a16="http://schemas.microsoft.com/office/drawing/2014/main" id="{73FD8093-4C57-0198-953E-C7C1B5B8C5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4" y="1248"/>
                <a:ext cx="864" cy="864"/>
                <a:chOff x="768" y="960"/>
                <a:chExt cx="864" cy="864"/>
              </a:xfrm>
            </p:grpSpPr>
            <p:grpSp>
              <p:nvGrpSpPr>
                <p:cNvPr id="25077" name="Group 3326">
                  <a:extLst>
                    <a:ext uri="{FF2B5EF4-FFF2-40B4-BE49-F238E27FC236}">
                      <a16:creationId xmlns:a16="http://schemas.microsoft.com/office/drawing/2014/main" id="{49EF3AB3-C3F5-DAB8-474A-CC4295FB3F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-892731">
                  <a:off x="768" y="960"/>
                  <a:ext cx="510" cy="864"/>
                  <a:chOff x="1193" y="960"/>
                  <a:chExt cx="510" cy="864"/>
                </a:xfrm>
              </p:grpSpPr>
              <p:sp>
                <p:nvSpPr>
                  <p:cNvPr id="25081" name="Freeform 3327">
                    <a:extLst>
                      <a:ext uri="{FF2B5EF4-FFF2-40B4-BE49-F238E27FC236}">
                        <a16:creationId xmlns:a16="http://schemas.microsoft.com/office/drawing/2014/main" id="{6D34C471-DEE4-9AEC-A6A2-CA67F08365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344" y="960"/>
                    <a:ext cx="288" cy="864"/>
                  </a:xfrm>
                  <a:custGeom>
                    <a:avLst/>
                    <a:gdLst>
                      <a:gd name="T0" fmla="*/ 0 w 1482"/>
                      <a:gd name="T1" fmla="*/ 0 h 3936"/>
                      <a:gd name="T2" fmla="*/ 0 w 1482"/>
                      <a:gd name="T3" fmla="*/ 0 h 3936"/>
                      <a:gd name="T4" fmla="*/ 0 w 1482"/>
                      <a:gd name="T5" fmla="*/ 0 h 3936"/>
                      <a:gd name="T6" fmla="*/ 0 w 1482"/>
                      <a:gd name="T7" fmla="*/ 0 h 3936"/>
                      <a:gd name="T8" fmla="*/ 0 w 1482"/>
                      <a:gd name="T9" fmla="*/ 0 h 3936"/>
                      <a:gd name="T10" fmla="*/ 0 w 1482"/>
                      <a:gd name="T11" fmla="*/ 0 h 3936"/>
                      <a:gd name="T12" fmla="*/ 0 w 1482"/>
                      <a:gd name="T13" fmla="*/ 0 h 3936"/>
                      <a:gd name="T14" fmla="*/ 0 w 1482"/>
                      <a:gd name="T15" fmla="*/ 0 h 3936"/>
                      <a:gd name="T16" fmla="*/ 0 w 1482"/>
                      <a:gd name="T17" fmla="*/ 0 h 3936"/>
                      <a:gd name="T18" fmla="*/ 0 w 1482"/>
                      <a:gd name="T19" fmla="*/ 0 h 3936"/>
                      <a:gd name="T20" fmla="*/ 0 w 1482"/>
                      <a:gd name="T21" fmla="*/ 0 h 3936"/>
                      <a:gd name="T22" fmla="*/ 0 w 1482"/>
                      <a:gd name="T23" fmla="*/ 0 h 3936"/>
                      <a:gd name="T24" fmla="*/ 0 w 1482"/>
                      <a:gd name="T25" fmla="*/ 0 h 3936"/>
                      <a:gd name="T26" fmla="*/ 0 w 1482"/>
                      <a:gd name="T27" fmla="*/ 0 h 3936"/>
                      <a:gd name="T28" fmla="*/ 0 w 1482"/>
                      <a:gd name="T29" fmla="*/ 0 h 3936"/>
                      <a:gd name="T30" fmla="*/ 0 w 1482"/>
                      <a:gd name="T31" fmla="*/ 0 h 3936"/>
                      <a:gd name="T32" fmla="*/ 0 w 1482"/>
                      <a:gd name="T33" fmla="*/ 0 h 3936"/>
                      <a:gd name="T34" fmla="*/ 0 w 1482"/>
                      <a:gd name="T35" fmla="*/ 0 h 3936"/>
                      <a:gd name="T36" fmla="*/ 0 w 1482"/>
                      <a:gd name="T37" fmla="*/ 0 h 3936"/>
                      <a:gd name="T38" fmla="*/ 0 w 1482"/>
                      <a:gd name="T39" fmla="*/ 0 h 3936"/>
                      <a:gd name="T40" fmla="*/ 0 w 1482"/>
                      <a:gd name="T41" fmla="*/ 0 h 3936"/>
                      <a:gd name="T42" fmla="*/ 0 w 1482"/>
                      <a:gd name="T43" fmla="*/ 0 h 3936"/>
                      <a:gd name="T44" fmla="*/ 0 w 1482"/>
                      <a:gd name="T45" fmla="*/ 0 h 3936"/>
                      <a:gd name="T46" fmla="*/ 0 w 1482"/>
                      <a:gd name="T47" fmla="*/ 0 h 3936"/>
                      <a:gd name="T48" fmla="*/ 0 w 1482"/>
                      <a:gd name="T49" fmla="*/ 0 h 3936"/>
                      <a:gd name="T50" fmla="*/ 0 w 1482"/>
                      <a:gd name="T51" fmla="*/ 0 h 3936"/>
                      <a:gd name="T52" fmla="*/ 0 w 1482"/>
                      <a:gd name="T53" fmla="*/ 0 h 3936"/>
                      <a:gd name="T54" fmla="*/ 0 w 1482"/>
                      <a:gd name="T55" fmla="*/ 0 h 3936"/>
                      <a:gd name="T56" fmla="*/ 0 w 1482"/>
                      <a:gd name="T57" fmla="*/ 0 h 3936"/>
                      <a:gd name="T58" fmla="*/ 0 w 1482"/>
                      <a:gd name="T59" fmla="*/ 0 h 3936"/>
                      <a:gd name="T60" fmla="*/ 0 w 1482"/>
                      <a:gd name="T61" fmla="*/ 0 h 3936"/>
                      <a:gd name="T62" fmla="*/ 0 w 1482"/>
                      <a:gd name="T63" fmla="*/ 0 h 3936"/>
                      <a:gd name="T64" fmla="*/ 0 w 1482"/>
                      <a:gd name="T65" fmla="*/ 0 h 39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</a:gdLst>
                    <a:ahLst/>
                    <a:cxnLst>
                      <a:cxn ang="T66">
                        <a:pos x="T0" y="T1"/>
                      </a:cxn>
                      <a:cxn ang="T67">
                        <a:pos x="T2" y="T3"/>
                      </a:cxn>
                      <a:cxn ang="T68">
                        <a:pos x="T4" y="T5"/>
                      </a:cxn>
                      <a:cxn ang="T69">
                        <a:pos x="T6" y="T7"/>
                      </a:cxn>
                      <a:cxn ang="T70">
                        <a:pos x="T8" y="T9"/>
                      </a:cxn>
                      <a:cxn ang="T71">
                        <a:pos x="T10" y="T11"/>
                      </a:cxn>
                      <a:cxn ang="T72">
                        <a:pos x="T12" y="T13"/>
                      </a:cxn>
                      <a:cxn ang="T73">
                        <a:pos x="T14" y="T15"/>
                      </a:cxn>
                      <a:cxn ang="T74">
                        <a:pos x="T16" y="T17"/>
                      </a:cxn>
                      <a:cxn ang="T75">
                        <a:pos x="T18" y="T19"/>
                      </a:cxn>
                      <a:cxn ang="T76">
                        <a:pos x="T20" y="T21"/>
                      </a:cxn>
                      <a:cxn ang="T77">
                        <a:pos x="T22" y="T23"/>
                      </a:cxn>
                      <a:cxn ang="T78">
                        <a:pos x="T24" y="T25"/>
                      </a:cxn>
                      <a:cxn ang="T79">
                        <a:pos x="T26" y="T27"/>
                      </a:cxn>
                      <a:cxn ang="T80">
                        <a:pos x="T28" y="T29"/>
                      </a:cxn>
                      <a:cxn ang="T81">
                        <a:pos x="T30" y="T31"/>
                      </a:cxn>
                      <a:cxn ang="T82">
                        <a:pos x="T32" y="T33"/>
                      </a:cxn>
                      <a:cxn ang="T83">
                        <a:pos x="T34" y="T35"/>
                      </a:cxn>
                      <a:cxn ang="T84">
                        <a:pos x="T36" y="T37"/>
                      </a:cxn>
                      <a:cxn ang="T85">
                        <a:pos x="T38" y="T39"/>
                      </a:cxn>
                      <a:cxn ang="T86">
                        <a:pos x="T40" y="T41"/>
                      </a:cxn>
                      <a:cxn ang="T87">
                        <a:pos x="T42" y="T43"/>
                      </a:cxn>
                      <a:cxn ang="T88">
                        <a:pos x="T44" y="T45"/>
                      </a:cxn>
                      <a:cxn ang="T89">
                        <a:pos x="T46" y="T47"/>
                      </a:cxn>
                      <a:cxn ang="T90">
                        <a:pos x="T48" y="T49"/>
                      </a:cxn>
                      <a:cxn ang="T91">
                        <a:pos x="T50" y="T51"/>
                      </a:cxn>
                      <a:cxn ang="T92">
                        <a:pos x="T52" y="T53"/>
                      </a:cxn>
                      <a:cxn ang="T93">
                        <a:pos x="T54" y="T55"/>
                      </a:cxn>
                      <a:cxn ang="T94">
                        <a:pos x="T56" y="T57"/>
                      </a:cxn>
                      <a:cxn ang="T95">
                        <a:pos x="T58" y="T59"/>
                      </a:cxn>
                      <a:cxn ang="T96">
                        <a:pos x="T60" y="T61"/>
                      </a:cxn>
                      <a:cxn ang="T97">
                        <a:pos x="T62" y="T63"/>
                      </a:cxn>
                      <a:cxn ang="T98">
                        <a:pos x="T64" y="T65"/>
                      </a:cxn>
                    </a:cxnLst>
                    <a:rect l="0" t="0" r="r" b="b"/>
                    <a:pathLst>
                      <a:path w="1482" h="3936">
                        <a:moveTo>
                          <a:pt x="368" y="3904"/>
                        </a:moveTo>
                        <a:cubicBezTo>
                          <a:pt x="448" y="3936"/>
                          <a:pt x="592" y="3800"/>
                          <a:pt x="704" y="3712"/>
                        </a:cubicBezTo>
                        <a:cubicBezTo>
                          <a:pt x="816" y="3624"/>
                          <a:pt x="927" y="3487"/>
                          <a:pt x="1040" y="3376"/>
                        </a:cubicBezTo>
                        <a:cubicBezTo>
                          <a:pt x="1153" y="3265"/>
                          <a:pt x="1316" y="3128"/>
                          <a:pt x="1380" y="3048"/>
                        </a:cubicBezTo>
                        <a:cubicBezTo>
                          <a:pt x="1444" y="2968"/>
                          <a:pt x="1433" y="2953"/>
                          <a:pt x="1424" y="2896"/>
                        </a:cubicBezTo>
                        <a:cubicBezTo>
                          <a:pt x="1415" y="2839"/>
                          <a:pt x="1384" y="2832"/>
                          <a:pt x="1328" y="2704"/>
                        </a:cubicBezTo>
                        <a:cubicBezTo>
                          <a:pt x="1272" y="2576"/>
                          <a:pt x="1139" y="2283"/>
                          <a:pt x="1088" y="2128"/>
                        </a:cubicBezTo>
                        <a:cubicBezTo>
                          <a:pt x="1037" y="1973"/>
                          <a:pt x="1015" y="1854"/>
                          <a:pt x="1023" y="1774"/>
                        </a:cubicBezTo>
                        <a:cubicBezTo>
                          <a:pt x="1031" y="1694"/>
                          <a:pt x="1085" y="1725"/>
                          <a:pt x="1136" y="1648"/>
                        </a:cubicBezTo>
                        <a:cubicBezTo>
                          <a:pt x="1187" y="1571"/>
                          <a:pt x="1280" y="1400"/>
                          <a:pt x="1328" y="1312"/>
                        </a:cubicBezTo>
                        <a:cubicBezTo>
                          <a:pt x="1376" y="1224"/>
                          <a:pt x="1400" y="1224"/>
                          <a:pt x="1424" y="1120"/>
                        </a:cubicBezTo>
                        <a:cubicBezTo>
                          <a:pt x="1448" y="1016"/>
                          <a:pt x="1482" y="788"/>
                          <a:pt x="1472" y="688"/>
                        </a:cubicBezTo>
                        <a:cubicBezTo>
                          <a:pt x="1462" y="588"/>
                          <a:pt x="1406" y="558"/>
                          <a:pt x="1364" y="517"/>
                        </a:cubicBezTo>
                        <a:cubicBezTo>
                          <a:pt x="1322" y="476"/>
                          <a:pt x="1256" y="470"/>
                          <a:pt x="1218" y="443"/>
                        </a:cubicBezTo>
                        <a:cubicBezTo>
                          <a:pt x="1180" y="416"/>
                          <a:pt x="1174" y="391"/>
                          <a:pt x="1136" y="352"/>
                        </a:cubicBezTo>
                        <a:cubicBezTo>
                          <a:pt x="1098" y="313"/>
                          <a:pt x="1040" y="232"/>
                          <a:pt x="992" y="208"/>
                        </a:cubicBezTo>
                        <a:cubicBezTo>
                          <a:pt x="944" y="184"/>
                          <a:pt x="888" y="216"/>
                          <a:pt x="848" y="208"/>
                        </a:cubicBezTo>
                        <a:cubicBezTo>
                          <a:pt x="808" y="200"/>
                          <a:pt x="800" y="192"/>
                          <a:pt x="752" y="160"/>
                        </a:cubicBezTo>
                        <a:cubicBezTo>
                          <a:pt x="704" y="128"/>
                          <a:pt x="632" y="32"/>
                          <a:pt x="560" y="16"/>
                        </a:cubicBezTo>
                        <a:cubicBezTo>
                          <a:pt x="488" y="0"/>
                          <a:pt x="376" y="32"/>
                          <a:pt x="320" y="64"/>
                        </a:cubicBezTo>
                        <a:cubicBezTo>
                          <a:pt x="264" y="96"/>
                          <a:pt x="232" y="144"/>
                          <a:pt x="224" y="208"/>
                        </a:cubicBezTo>
                        <a:cubicBezTo>
                          <a:pt x="216" y="272"/>
                          <a:pt x="280" y="392"/>
                          <a:pt x="272" y="448"/>
                        </a:cubicBezTo>
                        <a:cubicBezTo>
                          <a:pt x="264" y="504"/>
                          <a:pt x="200" y="488"/>
                          <a:pt x="176" y="544"/>
                        </a:cubicBezTo>
                        <a:cubicBezTo>
                          <a:pt x="152" y="600"/>
                          <a:pt x="152" y="728"/>
                          <a:pt x="128" y="784"/>
                        </a:cubicBezTo>
                        <a:cubicBezTo>
                          <a:pt x="104" y="840"/>
                          <a:pt x="48" y="840"/>
                          <a:pt x="32" y="880"/>
                        </a:cubicBezTo>
                        <a:cubicBezTo>
                          <a:pt x="16" y="920"/>
                          <a:pt x="0" y="952"/>
                          <a:pt x="32" y="1024"/>
                        </a:cubicBezTo>
                        <a:cubicBezTo>
                          <a:pt x="64" y="1096"/>
                          <a:pt x="152" y="1232"/>
                          <a:pt x="224" y="1312"/>
                        </a:cubicBezTo>
                        <a:cubicBezTo>
                          <a:pt x="296" y="1392"/>
                          <a:pt x="432" y="1432"/>
                          <a:pt x="464" y="1504"/>
                        </a:cubicBezTo>
                        <a:cubicBezTo>
                          <a:pt x="496" y="1576"/>
                          <a:pt x="456" y="1584"/>
                          <a:pt x="416" y="1744"/>
                        </a:cubicBezTo>
                        <a:cubicBezTo>
                          <a:pt x="376" y="1904"/>
                          <a:pt x="264" y="2256"/>
                          <a:pt x="224" y="2464"/>
                        </a:cubicBezTo>
                        <a:cubicBezTo>
                          <a:pt x="184" y="2672"/>
                          <a:pt x="176" y="2816"/>
                          <a:pt x="176" y="2992"/>
                        </a:cubicBezTo>
                        <a:cubicBezTo>
                          <a:pt x="176" y="3168"/>
                          <a:pt x="192" y="3368"/>
                          <a:pt x="224" y="3520"/>
                        </a:cubicBezTo>
                        <a:cubicBezTo>
                          <a:pt x="256" y="3672"/>
                          <a:pt x="288" y="3872"/>
                          <a:pt x="368" y="390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2" name="Freeform 3328">
                    <a:extLst>
                      <a:ext uri="{FF2B5EF4-FFF2-40B4-BE49-F238E27FC236}">
                        <a16:creationId xmlns:a16="http://schemas.microsoft.com/office/drawing/2014/main" id="{F37C7DEB-A6B0-822A-C67F-17D748AFE6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235" y="1245"/>
                    <a:ext cx="100" cy="98"/>
                  </a:xfrm>
                  <a:custGeom>
                    <a:avLst/>
                    <a:gdLst>
                      <a:gd name="T0" fmla="*/ 0 w 513"/>
                      <a:gd name="T1" fmla="*/ 0 h 445"/>
                      <a:gd name="T2" fmla="*/ 0 w 513"/>
                      <a:gd name="T3" fmla="*/ 0 h 445"/>
                      <a:gd name="T4" fmla="*/ 0 w 513"/>
                      <a:gd name="T5" fmla="*/ 0 h 445"/>
                      <a:gd name="T6" fmla="*/ 0 w 513"/>
                      <a:gd name="T7" fmla="*/ 0 h 445"/>
                      <a:gd name="T8" fmla="*/ 0 w 513"/>
                      <a:gd name="T9" fmla="*/ 0 h 445"/>
                      <a:gd name="T10" fmla="*/ 0 w 513"/>
                      <a:gd name="T11" fmla="*/ 0 h 445"/>
                      <a:gd name="T12" fmla="*/ 0 w 513"/>
                      <a:gd name="T13" fmla="*/ 0 h 445"/>
                      <a:gd name="T14" fmla="*/ 0 w 513"/>
                      <a:gd name="T15" fmla="*/ 0 h 445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513" h="445">
                        <a:moveTo>
                          <a:pt x="513" y="293"/>
                        </a:moveTo>
                        <a:cubicBezTo>
                          <a:pt x="485" y="217"/>
                          <a:pt x="457" y="141"/>
                          <a:pt x="417" y="101"/>
                        </a:cubicBezTo>
                        <a:cubicBezTo>
                          <a:pt x="377" y="61"/>
                          <a:pt x="335" y="65"/>
                          <a:pt x="273" y="53"/>
                        </a:cubicBezTo>
                        <a:cubicBezTo>
                          <a:pt x="211" y="41"/>
                          <a:pt x="84" y="0"/>
                          <a:pt x="42" y="30"/>
                        </a:cubicBezTo>
                        <a:cubicBezTo>
                          <a:pt x="0" y="60"/>
                          <a:pt x="4" y="173"/>
                          <a:pt x="18" y="233"/>
                        </a:cubicBezTo>
                        <a:cubicBezTo>
                          <a:pt x="32" y="293"/>
                          <a:pt x="87" y="355"/>
                          <a:pt x="129" y="389"/>
                        </a:cubicBezTo>
                        <a:cubicBezTo>
                          <a:pt x="171" y="423"/>
                          <a:pt x="209" y="445"/>
                          <a:pt x="273" y="437"/>
                        </a:cubicBezTo>
                        <a:cubicBezTo>
                          <a:pt x="337" y="429"/>
                          <a:pt x="425" y="385"/>
                          <a:pt x="513" y="34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3" name="Freeform 3329">
                    <a:extLst>
                      <a:ext uri="{FF2B5EF4-FFF2-40B4-BE49-F238E27FC236}">
                        <a16:creationId xmlns:a16="http://schemas.microsoft.com/office/drawing/2014/main" id="{0C025BF2-8236-2138-B9DA-E340AE50A6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195" y="1169"/>
                    <a:ext cx="98" cy="105"/>
                  </a:xfrm>
                  <a:custGeom>
                    <a:avLst/>
                    <a:gdLst>
                      <a:gd name="T0" fmla="*/ 0 w 505"/>
                      <a:gd name="T1" fmla="*/ 0 h 479"/>
                      <a:gd name="T2" fmla="*/ 0 w 505"/>
                      <a:gd name="T3" fmla="*/ 0 h 479"/>
                      <a:gd name="T4" fmla="*/ 0 w 505"/>
                      <a:gd name="T5" fmla="*/ 0 h 479"/>
                      <a:gd name="T6" fmla="*/ 0 w 505"/>
                      <a:gd name="T7" fmla="*/ 0 h 479"/>
                      <a:gd name="T8" fmla="*/ 0 w 505"/>
                      <a:gd name="T9" fmla="*/ 0 h 479"/>
                      <a:gd name="T10" fmla="*/ 0 w 505"/>
                      <a:gd name="T11" fmla="*/ 0 h 479"/>
                      <a:gd name="T12" fmla="*/ 0 w 505"/>
                      <a:gd name="T13" fmla="*/ 0 h 479"/>
                      <a:gd name="T14" fmla="*/ 0 w 505"/>
                      <a:gd name="T15" fmla="*/ 0 h 479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505" h="479">
                        <a:moveTo>
                          <a:pt x="488" y="303"/>
                        </a:moveTo>
                        <a:cubicBezTo>
                          <a:pt x="505" y="255"/>
                          <a:pt x="496" y="204"/>
                          <a:pt x="448" y="156"/>
                        </a:cubicBezTo>
                        <a:cubicBezTo>
                          <a:pt x="400" y="108"/>
                          <a:pt x="265" y="30"/>
                          <a:pt x="200" y="15"/>
                        </a:cubicBezTo>
                        <a:cubicBezTo>
                          <a:pt x="135" y="0"/>
                          <a:pt x="88" y="23"/>
                          <a:pt x="56" y="63"/>
                        </a:cubicBezTo>
                        <a:cubicBezTo>
                          <a:pt x="24" y="103"/>
                          <a:pt x="0" y="191"/>
                          <a:pt x="8" y="255"/>
                        </a:cubicBezTo>
                        <a:cubicBezTo>
                          <a:pt x="16" y="319"/>
                          <a:pt x="48" y="415"/>
                          <a:pt x="104" y="447"/>
                        </a:cubicBezTo>
                        <a:cubicBezTo>
                          <a:pt x="160" y="479"/>
                          <a:pt x="280" y="471"/>
                          <a:pt x="344" y="447"/>
                        </a:cubicBezTo>
                        <a:cubicBezTo>
                          <a:pt x="408" y="423"/>
                          <a:pt x="480" y="367"/>
                          <a:pt x="488" y="30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4" name="Freeform 3330">
                    <a:extLst>
                      <a:ext uri="{FF2B5EF4-FFF2-40B4-BE49-F238E27FC236}">
                        <a16:creationId xmlns:a16="http://schemas.microsoft.com/office/drawing/2014/main" id="{1025A673-D832-DEB2-7FAF-71EF453DB5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193" y="1131"/>
                    <a:ext cx="85" cy="65"/>
                  </a:xfrm>
                  <a:custGeom>
                    <a:avLst/>
                    <a:gdLst>
                      <a:gd name="T0" fmla="*/ 0 w 440"/>
                      <a:gd name="T1" fmla="*/ 0 h 296"/>
                      <a:gd name="T2" fmla="*/ 0 w 440"/>
                      <a:gd name="T3" fmla="*/ 0 h 296"/>
                      <a:gd name="T4" fmla="*/ 0 w 440"/>
                      <a:gd name="T5" fmla="*/ 0 h 296"/>
                      <a:gd name="T6" fmla="*/ 0 w 440"/>
                      <a:gd name="T7" fmla="*/ 0 h 296"/>
                      <a:gd name="T8" fmla="*/ 0 w 440"/>
                      <a:gd name="T9" fmla="*/ 0 h 296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440" h="296">
                        <a:moveTo>
                          <a:pt x="384" y="0"/>
                        </a:moveTo>
                        <a:cubicBezTo>
                          <a:pt x="412" y="72"/>
                          <a:pt x="440" y="144"/>
                          <a:pt x="432" y="192"/>
                        </a:cubicBezTo>
                        <a:cubicBezTo>
                          <a:pt x="424" y="240"/>
                          <a:pt x="376" y="280"/>
                          <a:pt x="336" y="288"/>
                        </a:cubicBezTo>
                        <a:cubicBezTo>
                          <a:pt x="296" y="296"/>
                          <a:pt x="248" y="264"/>
                          <a:pt x="192" y="240"/>
                        </a:cubicBezTo>
                        <a:cubicBezTo>
                          <a:pt x="136" y="216"/>
                          <a:pt x="68" y="180"/>
                          <a:pt x="0" y="14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5" name="Freeform 3331">
                    <a:extLst>
                      <a:ext uri="{FF2B5EF4-FFF2-40B4-BE49-F238E27FC236}">
                        <a16:creationId xmlns:a16="http://schemas.microsoft.com/office/drawing/2014/main" id="{880F6743-DAD7-7DB1-2F3B-4B0A1080C4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302" y="1082"/>
                    <a:ext cx="133" cy="163"/>
                  </a:xfrm>
                  <a:custGeom>
                    <a:avLst/>
                    <a:gdLst>
                      <a:gd name="T0" fmla="*/ 0 w 684"/>
                      <a:gd name="T1" fmla="*/ 0 h 746"/>
                      <a:gd name="T2" fmla="*/ 0 w 684"/>
                      <a:gd name="T3" fmla="*/ 0 h 746"/>
                      <a:gd name="T4" fmla="*/ 0 w 684"/>
                      <a:gd name="T5" fmla="*/ 0 h 746"/>
                      <a:gd name="T6" fmla="*/ 0 w 684"/>
                      <a:gd name="T7" fmla="*/ 0 h 746"/>
                      <a:gd name="T8" fmla="*/ 0 w 684"/>
                      <a:gd name="T9" fmla="*/ 0 h 746"/>
                      <a:gd name="T10" fmla="*/ 0 w 684"/>
                      <a:gd name="T11" fmla="*/ 0 h 746"/>
                      <a:gd name="T12" fmla="*/ 0 w 684"/>
                      <a:gd name="T13" fmla="*/ 0 h 746"/>
                      <a:gd name="T14" fmla="*/ 0 w 684"/>
                      <a:gd name="T15" fmla="*/ 0 h 746"/>
                      <a:gd name="T16" fmla="*/ 0 w 684"/>
                      <a:gd name="T17" fmla="*/ 0 h 746"/>
                      <a:gd name="T18" fmla="*/ 0 w 684"/>
                      <a:gd name="T19" fmla="*/ 0 h 746"/>
                      <a:gd name="T20" fmla="*/ 0 w 684"/>
                      <a:gd name="T21" fmla="*/ 0 h 74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684" h="746">
                        <a:moveTo>
                          <a:pt x="368" y="746"/>
                        </a:moveTo>
                        <a:cubicBezTo>
                          <a:pt x="288" y="722"/>
                          <a:pt x="208" y="698"/>
                          <a:pt x="176" y="650"/>
                        </a:cubicBezTo>
                        <a:cubicBezTo>
                          <a:pt x="144" y="602"/>
                          <a:pt x="144" y="514"/>
                          <a:pt x="176" y="458"/>
                        </a:cubicBezTo>
                        <a:cubicBezTo>
                          <a:pt x="208" y="402"/>
                          <a:pt x="360" y="346"/>
                          <a:pt x="368" y="314"/>
                        </a:cubicBezTo>
                        <a:cubicBezTo>
                          <a:pt x="376" y="282"/>
                          <a:pt x="280" y="282"/>
                          <a:pt x="224" y="266"/>
                        </a:cubicBezTo>
                        <a:cubicBezTo>
                          <a:pt x="168" y="250"/>
                          <a:pt x="64" y="242"/>
                          <a:pt x="32" y="218"/>
                        </a:cubicBezTo>
                        <a:cubicBezTo>
                          <a:pt x="0" y="194"/>
                          <a:pt x="16" y="154"/>
                          <a:pt x="32" y="122"/>
                        </a:cubicBezTo>
                        <a:cubicBezTo>
                          <a:pt x="48" y="90"/>
                          <a:pt x="83" y="45"/>
                          <a:pt x="128" y="26"/>
                        </a:cubicBezTo>
                        <a:cubicBezTo>
                          <a:pt x="173" y="7"/>
                          <a:pt x="240" y="0"/>
                          <a:pt x="302" y="6"/>
                        </a:cubicBezTo>
                        <a:cubicBezTo>
                          <a:pt x="364" y="12"/>
                          <a:pt x="433" y="55"/>
                          <a:pt x="497" y="63"/>
                        </a:cubicBezTo>
                        <a:cubicBezTo>
                          <a:pt x="561" y="71"/>
                          <a:pt x="645" y="56"/>
                          <a:pt x="684" y="5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6" name="Freeform 3332">
                    <a:extLst>
                      <a:ext uri="{FF2B5EF4-FFF2-40B4-BE49-F238E27FC236}">
                        <a16:creationId xmlns:a16="http://schemas.microsoft.com/office/drawing/2014/main" id="{7BE9927E-51F8-3C58-B6E3-AC141FE6D9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33" y="1586"/>
                    <a:ext cx="8" cy="14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7" name="Freeform 3333">
                    <a:extLst>
                      <a:ext uri="{FF2B5EF4-FFF2-40B4-BE49-F238E27FC236}">
                        <a16:creationId xmlns:a16="http://schemas.microsoft.com/office/drawing/2014/main" id="{75A89CCE-328E-B0F4-AAE0-5223C87A6A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84" y="1571"/>
                    <a:ext cx="2" cy="20"/>
                  </a:xfrm>
                  <a:custGeom>
                    <a:avLst/>
                    <a:gdLst>
                      <a:gd name="T0" fmla="*/ 0 w 14"/>
                      <a:gd name="T1" fmla="*/ 0 h 92"/>
                      <a:gd name="T2" fmla="*/ 0 w 14"/>
                      <a:gd name="T3" fmla="*/ 0 h 9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92">
                        <a:moveTo>
                          <a:pt x="14" y="92"/>
                        </a:moveTo>
                        <a:cubicBezTo>
                          <a:pt x="12" y="77"/>
                          <a:pt x="3" y="19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8" name="Freeform 3334">
                    <a:extLst>
                      <a:ext uri="{FF2B5EF4-FFF2-40B4-BE49-F238E27FC236}">
                        <a16:creationId xmlns:a16="http://schemas.microsoft.com/office/drawing/2014/main" id="{77D8BA77-F9CD-E240-F631-944E87839C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52" y="1420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9" name="Freeform 3335">
                    <a:extLst>
                      <a:ext uri="{FF2B5EF4-FFF2-40B4-BE49-F238E27FC236}">
                        <a16:creationId xmlns:a16="http://schemas.microsoft.com/office/drawing/2014/main" id="{A6D81FDD-65BE-0234-085A-3DC49315EF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42" y="1555"/>
                    <a:ext cx="2" cy="22"/>
                  </a:xfrm>
                  <a:custGeom>
                    <a:avLst/>
                    <a:gdLst>
                      <a:gd name="T0" fmla="*/ 0 w 14"/>
                      <a:gd name="T1" fmla="*/ 0 h 102"/>
                      <a:gd name="T2" fmla="*/ 0 w 14"/>
                      <a:gd name="T3" fmla="*/ 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0" y="102"/>
                        </a:moveTo>
                        <a:cubicBezTo>
                          <a:pt x="2" y="85"/>
                          <a:pt x="11" y="21"/>
                          <a:pt x="1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0" name="Freeform 3336">
                    <a:extLst>
                      <a:ext uri="{FF2B5EF4-FFF2-40B4-BE49-F238E27FC236}">
                        <a16:creationId xmlns:a16="http://schemas.microsoft.com/office/drawing/2014/main" id="{2F9EB086-4164-0AC9-21BF-A577E08B89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67" y="1351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1" name="Freeform 3337">
                    <a:extLst>
                      <a:ext uri="{FF2B5EF4-FFF2-40B4-BE49-F238E27FC236}">
                        <a16:creationId xmlns:a16="http://schemas.microsoft.com/office/drawing/2014/main" id="{E81F04DD-F333-ED05-9156-421CE99A92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15" y="1502"/>
                    <a:ext cx="6" cy="17"/>
                  </a:xfrm>
                  <a:custGeom>
                    <a:avLst/>
                    <a:gdLst>
                      <a:gd name="T0" fmla="*/ 0 w 30"/>
                      <a:gd name="T1" fmla="*/ 0 h 78"/>
                      <a:gd name="T2" fmla="*/ 0 w 30"/>
                      <a:gd name="T3" fmla="*/ 0 h 7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0" h="78">
                        <a:moveTo>
                          <a:pt x="30" y="78"/>
                        </a:moveTo>
                        <a:cubicBezTo>
                          <a:pt x="25" y="65"/>
                          <a:pt x="6" y="16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" name="Freeform 3338">
                    <a:extLst>
                      <a:ext uri="{FF2B5EF4-FFF2-40B4-BE49-F238E27FC236}">
                        <a16:creationId xmlns:a16="http://schemas.microsoft.com/office/drawing/2014/main" id="{DBE4DB43-EEF3-C8D3-AB2E-65D918A99A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94" y="1546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3" name="Freeform 3339">
                    <a:extLst>
                      <a:ext uri="{FF2B5EF4-FFF2-40B4-BE49-F238E27FC236}">
                        <a16:creationId xmlns:a16="http://schemas.microsoft.com/office/drawing/2014/main" id="{763E978C-2964-598F-07A7-D8308BA970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50" y="1653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" name="Freeform 3340">
                    <a:extLst>
                      <a:ext uri="{FF2B5EF4-FFF2-40B4-BE49-F238E27FC236}">
                        <a16:creationId xmlns:a16="http://schemas.microsoft.com/office/drawing/2014/main" id="{8320A1CC-DC2C-FE43-539E-F3CC64FB59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63" y="1474"/>
                    <a:ext cx="5" cy="17"/>
                  </a:xfrm>
                  <a:custGeom>
                    <a:avLst/>
                    <a:gdLst>
                      <a:gd name="T0" fmla="*/ 0 w 29"/>
                      <a:gd name="T1" fmla="*/ 0 h 73"/>
                      <a:gd name="T2" fmla="*/ 0 w 29"/>
                      <a:gd name="T3" fmla="*/ 0 h 7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29" h="73">
                        <a:moveTo>
                          <a:pt x="29" y="73"/>
                        </a:moveTo>
                        <a:cubicBezTo>
                          <a:pt x="24" y="61"/>
                          <a:pt x="6" y="15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" name="Freeform 3341">
                    <a:extLst>
                      <a:ext uri="{FF2B5EF4-FFF2-40B4-BE49-F238E27FC236}">
                        <a16:creationId xmlns:a16="http://schemas.microsoft.com/office/drawing/2014/main" id="{A1C651AE-48BE-AB0B-F46F-83882DD8D7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608" y="1508"/>
                    <a:ext cx="3" cy="16"/>
                  </a:xfrm>
                  <a:custGeom>
                    <a:avLst/>
                    <a:gdLst>
                      <a:gd name="T0" fmla="*/ 0 w 17"/>
                      <a:gd name="T1" fmla="*/ 0 h 74"/>
                      <a:gd name="T2" fmla="*/ 0 w 17"/>
                      <a:gd name="T3" fmla="*/ 0 h 74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74">
                        <a:moveTo>
                          <a:pt x="17" y="74"/>
                        </a:moveTo>
                        <a:cubicBezTo>
                          <a:pt x="14" y="62"/>
                          <a:pt x="4" y="15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6" name="Freeform 3342">
                    <a:extLst>
                      <a:ext uri="{FF2B5EF4-FFF2-40B4-BE49-F238E27FC236}">
                        <a16:creationId xmlns:a16="http://schemas.microsoft.com/office/drawing/2014/main" id="{84E6C927-95D8-0A0C-B808-93E9CF61F9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13" y="1435"/>
                    <a:ext cx="1" cy="18"/>
                  </a:xfrm>
                  <a:custGeom>
                    <a:avLst/>
                    <a:gdLst>
                      <a:gd name="T0" fmla="*/ 0 w 3"/>
                      <a:gd name="T1" fmla="*/ 0 h 81"/>
                      <a:gd name="T2" fmla="*/ 0 w 3"/>
                      <a:gd name="T3" fmla="*/ 0 h 8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81">
                        <a:moveTo>
                          <a:pt x="3" y="81"/>
                        </a:moveTo>
                        <a:cubicBezTo>
                          <a:pt x="3" y="68"/>
                          <a:pt x="1" y="17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" name="Freeform 3343">
                    <a:extLst>
                      <a:ext uri="{FF2B5EF4-FFF2-40B4-BE49-F238E27FC236}">
                        <a16:creationId xmlns:a16="http://schemas.microsoft.com/office/drawing/2014/main" id="{9317EA10-63E2-E159-28D1-190095C66E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564" y="1422"/>
                    <a:ext cx="9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8" name="Freeform 3344">
                    <a:extLst>
                      <a:ext uri="{FF2B5EF4-FFF2-40B4-BE49-F238E27FC236}">
                        <a16:creationId xmlns:a16="http://schemas.microsoft.com/office/drawing/2014/main" id="{DBC5DAB7-7FDE-F9CE-E4CF-1F8EF069A8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2419094">
                    <a:off x="1413" y="1316"/>
                    <a:ext cx="8" cy="13"/>
                  </a:xfrm>
                  <a:custGeom>
                    <a:avLst/>
                    <a:gdLst>
                      <a:gd name="T0" fmla="*/ 0 w 45"/>
                      <a:gd name="T1" fmla="*/ 0 h 61"/>
                      <a:gd name="T2" fmla="*/ 0 w 45"/>
                      <a:gd name="T3" fmla="*/ 0 h 6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5" h="61">
                        <a:moveTo>
                          <a:pt x="45" y="61"/>
                        </a:moveTo>
                        <a:cubicBezTo>
                          <a:pt x="38" y="50"/>
                          <a:pt x="9" y="13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5078" name="Group 3345">
                  <a:extLst>
                    <a:ext uri="{FF2B5EF4-FFF2-40B4-BE49-F238E27FC236}">
                      <a16:creationId xmlns:a16="http://schemas.microsoft.com/office/drawing/2014/main" id="{ECC6161B-9D8A-30DE-DE71-6F4A0D1393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91" y="1296"/>
                  <a:ext cx="341" cy="456"/>
                  <a:chOff x="1291" y="1230"/>
                  <a:chExt cx="236" cy="522"/>
                </a:xfrm>
              </p:grpSpPr>
              <p:sp>
                <p:nvSpPr>
                  <p:cNvPr id="25079" name="Freeform 3346" descr="Wide upward diagonal">
                    <a:extLst>
                      <a:ext uri="{FF2B5EF4-FFF2-40B4-BE49-F238E27FC236}">
                        <a16:creationId xmlns:a16="http://schemas.microsoft.com/office/drawing/2014/main" id="{30AAF477-89DA-96E9-E3DD-9F6AD719DB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892731">
                    <a:off x="1291" y="1230"/>
                    <a:ext cx="236" cy="522"/>
                  </a:xfrm>
                  <a:custGeom>
                    <a:avLst/>
                    <a:gdLst>
                      <a:gd name="T0" fmla="*/ 222 w 236"/>
                      <a:gd name="T1" fmla="*/ 28 h 522"/>
                      <a:gd name="T2" fmla="*/ 149 w 236"/>
                      <a:gd name="T3" fmla="*/ 82 h 522"/>
                      <a:gd name="T4" fmla="*/ 114 w 236"/>
                      <a:gd name="T5" fmla="*/ 80 h 522"/>
                      <a:gd name="T6" fmla="*/ 78 w 236"/>
                      <a:gd name="T7" fmla="*/ 79 h 522"/>
                      <a:gd name="T8" fmla="*/ 42 w 236"/>
                      <a:gd name="T9" fmla="*/ 106 h 522"/>
                      <a:gd name="T10" fmla="*/ 37 w 236"/>
                      <a:gd name="T11" fmla="*/ 244 h 522"/>
                      <a:gd name="T12" fmla="*/ 31 w 236"/>
                      <a:gd name="T13" fmla="*/ 384 h 522"/>
                      <a:gd name="T14" fmla="*/ 4 w 236"/>
                      <a:gd name="T15" fmla="*/ 438 h 522"/>
                      <a:gd name="T16" fmla="*/ 53 w 236"/>
                      <a:gd name="T17" fmla="*/ 486 h 522"/>
                      <a:gd name="T18" fmla="*/ 134 w 236"/>
                      <a:gd name="T19" fmla="*/ 511 h 522"/>
                      <a:gd name="T20" fmla="*/ 207 w 236"/>
                      <a:gd name="T21" fmla="*/ 419 h 522"/>
                      <a:gd name="T22" fmla="*/ 232 w 236"/>
                      <a:gd name="T23" fmla="*/ 252 h 522"/>
                      <a:gd name="T24" fmla="*/ 222 w 236"/>
                      <a:gd name="T25" fmla="*/ 28 h 522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</a:gdLst>
                    <a:ahLst/>
                    <a:cxnLst>
                      <a:cxn ang="T26">
                        <a:pos x="T0" y="T1"/>
                      </a:cxn>
                      <a:cxn ang="T27">
                        <a:pos x="T2" y="T3"/>
                      </a:cxn>
                      <a:cxn ang="T28">
                        <a:pos x="T4" y="T5"/>
                      </a:cxn>
                      <a:cxn ang="T29">
                        <a:pos x="T6" y="T7"/>
                      </a:cxn>
                      <a:cxn ang="T30">
                        <a:pos x="T8" y="T9"/>
                      </a:cxn>
                      <a:cxn ang="T31">
                        <a:pos x="T10" y="T11"/>
                      </a:cxn>
                      <a:cxn ang="T32">
                        <a:pos x="T12" y="T13"/>
                      </a:cxn>
                      <a:cxn ang="T33">
                        <a:pos x="T14" y="T15"/>
                      </a:cxn>
                      <a:cxn ang="T34">
                        <a:pos x="T16" y="T17"/>
                      </a:cxn>
                      <a:cxn ang="T35">
                        <a:pos x="T18" y="T19"/>
                      </a:cxn>
                      <a:cxn ang="T36">
                        <a:pos x="T20" y="T21"/>
                      </a:cxn>
                      <a:cxn ang="T37">
                        <a:pos x="T22" y="T23"/>
                      </a:cxn>
                      <a:cxn ang="T38">
                        <a:pos x="T24" y="T25"/>
                      </a:cxn>
                    </a:cxnLst>
                    <a:rect l="0" t="0" r="r" b="b"/>
                    <a:pathLst>
                      <a:path w="236" h="522">
                        <a:moveTo>
                          <a:pt x="222" y="28"/>
                        </a:moveTo>
                        <a:cubicBezTo>
                          <a:pt x="208" y="0"/>
                          <a:pt x="168" y="72"/>
                          <a:pt x="149" y="82"/>
                        </a:cubicBezTo>
                        <a:cubicBezTo>
                          <a:pt x="131" y="90"/>
                          <a:pt x="125" y="81"/>
                          <a:pt x="114" y="80"/>
                        </a:cubicBezTo>
                        <a:cubicBezTo>
                          <a:pt x="102" y="80"/>
                          <a:pt x="90" y="74"/>
                          <a:pt x="78" y="79"/>
                        </a:cubicBezTo>
                        <a:cubicBezTo>
                          <a:pt x="66" y="82"/>
                          <a:pt x="48" y="78"/>
                          <a:pt x="42" y="106"/>
                        </a:cubicBezTo>
                        <a:cubicBezTo>
                          <a:pt x="35" y="133"/>
                          <a:pt x="39" y="198"/>
                          <a:pt x="37" y="244"/>
                        </a:cubicBezTo>
                        <a:cubicBezTo>
                          <a:pt x="35" y="291"/>
                          <a:pt x="37" y="352"/>
                          <a:pt x="31" y="384"/>
                        </a:cubicBezTo>
                        <a:cubicBezTo>
                          <a:pt x="25" y="416"/>
                          <a:pt x="0" y="421"/>
                          <a:pt x="4" y="438"/>
                        </a:cubicBezTo>
                        <a:cubicBezTo>
                          <a:pt x="8" y="455"/>
                          <a:pt x="31" y="474"/>
                          <a:pt x="53" y="486"/>
                        </a:cubicBezTo>
                        <a:cubicBezTo>
                          <a:pt x="75" y="498"/>
                          <a:pt x="108" y="522"/>
                          <a:pt x="134" y="511"/>
                        </a:cubicBezTo>
                        <a:cubicBezTo>
                          <a:pt x="160" y="500"/>
                          <a:pt x="191" y="462"/>
                          <a:pt x="207" y="419"/>
                        </a:cubicBezTo>
                        <a:cubicBezTo>
                          <a:pt x="223" y="376"/>
                          <a:pt x="229" y="317"/>
                          <a:pt x="232" y="252"/>
                        </a:cubicBezTo>
                        <a:cubicBezTo>
                          <a:pt x="234" y="187"/>
                          <a:pt x="236" y="57"/>
                          <a:pt x="222" y="28"/>
                        </a:cubicBezTo>
                        <a:close/>
                      </a:path>
                    </a:pathLst>
                  </a:custGeom>
                  <a:pattFill prst="wdUpDiag">
                    <a:fgClr>
                      <a:schemeClr val="bg1"/>
                    </a:fgClr>
                    <a:bgClr>
                      <a:srgbClr val="FF0000"/>
                    </a:bgClr>
                  </a:patt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80" name="Freeform 3347">
                    <a:extLst>
                      <a:ext uri="{FF2B5EF4-FFF2-40B4-BE49-F238E27FC236}">
                        <a16:creationId xmlns:a16="http://schemas.microsoft.com/office/drawing/2014/main" id="{103E90B0-F830-E72A-1051-7F0B8D79AF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758882">
                    <a:off x="1444" y="1313"/>
                    <a:ext cx="21" cy="438"/>
                  </a:xfrm>
                  <a:custGeom>
                    <a:avLst/>
                    <a:gdLst>
                      <a:gd name="T0" fmla="*/ 0 w 56"/>
                      <a:gd name="T1" fmla="*/ 0 h 752"/>
                      <a:gd name="T2" fmla="*/ 0 w 56"/>
                      <a:gd name="T3" fmla="*/ 1 h 752"/>
                      <a:gd name="T4" fmla="*/ 0 w 56"/>
                      <a:gd name="T5" fmla="*/ 2 h 752"/>
                      <a:gd name="T6" fmla="*/ 0 w 56"/>
                      <a:gd name="T7" fmla="*/ 2 h 7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6" h="752">
                        <a:moveTo>
                          <a:pt x="56" y="0"/>
                        </a:moveTo>
                        <a:cubicBezTo>
                          <a:pt x="36" y="40"/>
                          <a:pt x="16" y="80"/>
                          <a:pt x="8" y="192"/>
                        </a:cubicBezTo>
                        <a:cubicBezTo>
                          <a:pt x="0" y="304"/>
                          <a:pt x="0" y="592"/>
                          <a:pt x="8" y="672"/>
                        </a:cubicBezTo>
                        <a:cubicBezTo>
                          <a:pt x="16" y="752"/>
                          <a:pt x="36" y="712"/>
                          <a:pt x="56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4890" name="Freeform 3348" descr="Wide upward diagonal">
                <a:extLst>
                  <a:ext uri="{FF2B5EF4-FFF2-40B4-BE49-F238E27FC236}">
                    <a16:creationId xmlns:a16="http://schemas.microsoft.com/office/drawing/2014/main" id="{73F1BF8F-04E8-EED7-4A87-BD34E497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1" y="1296"/>
                <a:ext cx="759" cy="1008"/>
              </a:xfrm>
              <a:custGeom>
                <a:avLst/>
                <a:gdLst>
                  <a:gd name="T0" fmla="*/ 0 w 2047"/>
                  <a:gd name="T1" fmla="*/ 1 h 1731"/>
                  <a:gd name="T2" fmla="*/ 0 w 2047"/>
                  <a:gd name="T3" fmla="*/ 2 h 1731"/>
                  <a:gd name="T4" fmla="*/ 0 w 2047"/>
                  <a:gd name="T5" fmla="*/ 3 h 1731"/>
                  <a:gd name="T6" fmla="*/ 0 w 2047"/>
                  <a:gd name="T7" fmla="*/ 3 h 1731"/>
                  <a:gd name="T8" fmla="*/ 0 w 2047"/>
                  <a:gd name="T9" fmla="*/ 3 h 1731"/>
                  <a:gd name="T10" fmla="*/ 0 w 2047"/>
                  <a:gd name="T11" fmla="*/ 5 h 1731"/>
                  <a:gd name="T12" fmla="*/ 0 w 2047"/>
                  <a:gd name="T13" fmla="*/ 5 h 1731"/>
                  <a:gd name="T14" fmla="*/ 0 w 2047"/>
                  <a:gd name="T15" fmla="*/ 3 h 1731"/>
                  <a:gd name="T16" fmla="*/ 0 w 2047"/>
                  <a:gd name="T17" fmla="*/ 3 h 1731"/>
                  <a:gd name="T18" fmla="*/ 0 w 2047"/>
                  <a:gd name="T19" fmla="*/ 2 h 1731"/>
                  <a:gd name="T20" fmla="*/ 0 w 2047"/>
                  <a:gd name="T21" fmla="*/ 2 h 1731"/>
                  <a:gd name="T22" fmla="*/ 0 w 2047"/>
                  <a:gd name="T23" fmla="*/ 2 h 1731"/>
                  <a:gd name="T24" fmla="*/ 0 w 2047"/>
                  <a:gd name="T25" fmla="*/ 1 h 1731"/>
                  <a:gd name="T26" fmla="*/ 0 w 2047"/>
                  <a:gd name="T27" fmla="*/ 1 h 1731"/>
                  <a:gd name="T28" fmla="*/ 0 w 2047"/>
                  <a:gd name="T29" fmla="*/ 1 h 1731"/>
                  <a:gd name="T30" fmla="*/ 0 w 2047"/>
                  <a:gd name="T31" fmla="*/ 1 h 1731"/>
                  <a:gd name="T32" fmla="*/ 0 w 2047"/>
                  <a:gd name="T33" fmla="*/ 1 h 1731"/>
                  <a:gd name="T34" fmla="*/ 0 w 2047"/>
                  <a:gd name="T35" fmla="*/ 1 h 1731"/>
                  <a:gd name="T36" fmla="*/ 0 w 2047"/>
                  <a:gd name="T37" fmla="*/ 1 h 1731"/>
                  <a:gd name="T38" fmla="*/ 0 w 2047"/>
                  <a:gd name="T39" fmla="*/ 1 h 1731"/>
                  <a:gd name="T40" fmla="*/ 0 w 2047"/>
                  <a:gd name="T41" fmla="*/ 1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891" name="Group 3349">
                <a:extLst>
                  <a:ext uri="{FF2B5EF4-FFF2-40B4-BE49-F238E27FC236}">
                    <a16:creationId xmlns:a16="http://schemas.microsoft.com/office/drawing/2014/main" id="{D0B611B2-F6CF-7BA5-B5A0-9EE9E9435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32" y="2016"/>
                <a:ext cx="1776" cy="1680"/>
                <a:chOff x="432" y="192"/>
                <a:chExt cx="4176" cy="3955"/>
              </a:xfrm>
            </p:grpSpPr>
            <p:sp>
              <p:nvSpPr>
                <p:cNvPr id="25020" name="Freeform 3350">
                  <a:extLst>
                    <a:ext uri="{FF2B5EF4-FFF2-40B4-BE49-F238E27FC236}">
                      <a16:creationId xmlns:a16="http://schemas.microsoft.com/office/drawing/2014/main" id="{D69D49DA-E83A-7918-5546-5E1775D8BF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3408"/>
                  <a:ext cx="1622" cy="739"/>
                </a:xfrm>
                <a:custGeom>
                  <a:avLst/>
                  <a:gdLst>
                    <a:gd name="T0" fmla="*/ 550 w 1622"/>
                    <a:gd name="T1" fmla="*/ 200 h 739"/>
                    <a:gd name="T2" fmla="*/ 454 w 1622"/>
                    <a:gd name="T3" fmla="*/ 248 h 739"/>
                    <a:gd name="T4" fmla="*/ 262 w 1622"/>
                    <a:gd name="T5" fmla="*/ 248 h 739"/>
                    <a:gd name="T6" fmla="*/ 118 w 1622"/>
                    <a:gd name="T7" fmla="*/ 296 h 739"/>
                    <a:gd name="T8" fmla="*/ 22 w 1622"/>
                    <a:gd name="T9" fmla="*/ 392 h 739"/>
                    <a:gd name="T10" fmla="*/ 1 w 1622"/>
                    <a:gd name="T11" fmla="*/ 478 h 739"/>
                    <a:gd name="T12" fmla="*/ 28 w 1622"/>
                    <a:gd name="T13" fmla="*/ 543 h 739"/>
                    <a:gd name="T14" fmla="*/ 70 w 1622"/>
                    <a:gd name="T15" fmla="*/ 584 h 739"/>
                    <a:gd name="T16" fmla="*/ 166 w 1622"/>
                    <a:gd name="T17" fmla="*/ 632 h 739"/>
                    <a:gd name="T18" fmla="*/ 237 w 1622"/>
                    <a:gd name="T19" fmla="*/ 640 h 739"/>
                    <a:gd name="T20" fmla="*/ 266 w 1622"/>
                    <a:gd name="T21" fmla="*/ 705 h 739"/>
                    <a:gd name="T22" fmla="*/ 404 w 1622"/>
                    <a:gd name="T23" fmla="*/ 738 h 739"/>
                    <a:gd name="T24" fmla="*/ 525 w 1622"/>
                    <a:gd name="T25" fmla="*/ 713 h 739"/>
                    <a:gd name="T26" fmla="*/ 696 w 1622"/>
                    <a:gd name="T27" fmla="*/ 689 h 739"/>
                    <a:gd name="T28" fmla="*/ 882 w 1622"/>
                    <a:gd name="T29" fmla="*/ 648 h 739"/>
                    <a:gd name="T30" fmla="*/ 1109 w 1622"/>
                    <a:gd name="T31" fmla="*/ 551 h 739"/>
                    <a:gd name="T32" fmla="*/ 1323 w 1622"/>
                    <a:gd name="T33" fmla="*/ 381 h 739"/>
                    <a:gd name="T34" fmla="*/ 1558 w 1622"/>
                    <a:gd name="T35" fmla="*/ 152 h 739"/>
                    <a:gd name="T36" fmla="*/ 1558 w 1622"/>
                    <a:gd name="T37" fmla="*/ 104 h 739"/>
                    <a:gd name="T38" fmla="*/ 1174 w 1622"/>
                    <a:gd name="T39" fmla="*/ 8 h 739"/>
                    <a:gd name="T40" fmla="*/ 790 w 1622"/>
                    <a:gd name="T41" fmla="*/ 152 h 739"/>
                    <a:gd name="T42" fmla="*/ 550 w 1622"/>
                    <a:gd name="T43" fmla="*/ 200 h 73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622" h="739">
                      <a:moveTo>
                        <a:pt x="550" y="200"/>
                      </a:moveTo>
                      <a:cubicBezTo>
                        <a:pt x="494" y="216"/>
                        <a:pt x="502" y="240"/>
                        <a:pt x="454" y="248"/>
                      </a:cubicBezTo>
                      <a:cubicBezTo>
                        <a:pt x="406" y="256"/>
                        <a:pt x="318" y="240"/>
                        <a:pt x="262" y="248"/>
                      </a:cubicBezTo>
                      <a:cubicBezTo>
                        <a:pt x="206" y="256"/>
                        <a:pt x="158" y="272"/>
                        <a:pt x="118" y="296"/>
                      </a:cubicBezTo>
                      <a:cubicBezTo>
                        <a:pt x="78" y="320"/>
                        <a:pt x="41" y="362"/>
                        <a:pt x="22" y="392"/>
                      </a:cubicBezTo>
                      <a:cubicBezTo>
                        <a:pt x="3" y="422"/>
                        <a:pt x="0" y="453"/>
                        <a:pt x="1" y="478"/>
                      </a:cubicBezTo>
                      <a:cubicBezTo>
                        <a:pt x="2" y="503"/>
                        <a:pt x="17" y="525"/>
                        <a:pt x="28" y="543"/>
                      </a:cubicBezTo>
                      <a:cubicBezTo>
                        <a:pt x="39" y="561"/>
                        <a:pt x="47" y="569"/>
                        <a:pt x="70" y="584"/>
                      </a:cubicBezTo>
                      <a:cubicBezTo>
                        <a:pt x="93" y="599"/>
                        <a:pt x="138" y="623"/>
                        <a:pt x="166" y="632"/>
                      </a:cubicBezTo>
                      <a:cubicBezTo>
                        <a:pt x="194" y="641"/>
                        <a:pt x="220" y="628"/>
                        <a:pt x="237" y="640"/>
                      </a:cubicBezTo>
                      <a:cubicBezTo>
                        <a:pt x="254" y="652"/>
                        <a:pt x="238" y="689"/>
                        <a:pt x="266" y="705"/>
                      </a:cubicBezTo>
                      <a:cubicBezTo>
                        <a:pt x="294" y="721"/>
                        <a:pt x="361" y="737"/>
                        <a:pt x="404" y="738"/>
                      </a:cubicBezTo>
                      <a:cubicBezTo>
                        <a:pt x="447" y="739"/>
                        <a:pt x="476" y="721"/>
                        <a:pt x="525" y="713"/>
                      </a:cubicBezTo>
                      <a:cubicBezTo>
                        <a:pt x="574" y="705"/>
                        <a:pt x="637" y="700"/>
                        <a:pt x="696" y="689"/>
                      </a:cubicBezTo>
                      <a:cubicBezTo>
                        <a:pt x="755" y="678"/>
                        <a:pt x="813" y="671"/>
                        <a:pt x="882" y="648"/>
                      </a:cubicBezTo>
                      <a:cubicBezTo>
                        <a:pt x="951" y="625"/>
                        <a:pt x="1036" y="595"/>
                        <a:pt x="1109" y="551"/>
                      </a:cubicBezTo>
                      <a:cubicBezTo>
                        <a:pt x="1182" y="507"/>
                        <a:pt x="1248" y="447"/>
                        <a:pt x="1323" y="381"/>
                      </a:cubicBezTo>
                      <a:cubicBezTo>
                        <a:pt x="1398" y="315"/>
                        <a:pt x="1519" y="198"/>
                        <a:pt x="1558" y="152"/>
                      </a:cubicBezTo>
                      <a:cubicBezTo>
                        <a:pt x="1597" y="106"/>
                        <a:pt x="1622" y="128"/>
                        <a:pt x="1558" y="104"/>
                      </a:cubicBezTo>
                      <a:cubicBezTo>
                        <a:pt x="1494" y="80"/>
                        <a:pt x="1302" y="0"/>
                        <a:pt x="1174" y="8"/>
                      </a:cubicBezTo>
                      <a:cubicBezTo>
                        <a:pt x="1046" y="16"/>
                        <a:pt x="894" y="120"/>
                        <a:pt x="790" y="152"/>
                      </a:cubicBezTo>
                      <a:cubicBezTo>
                        <a:pt x="686" y="184"/>
                        <a:pt x="606" y="184"/>
                        <a:pt x="550" y="20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1" name="Freeform 3351">
                  <a:extLst>
                    <a:ext uri="{FF2B5EF4-FFF2-40B4-BE49-F238E27FC236}">
                      <a16:creationId xmlns:a16="http://schemas.microsoft.com/office/drawing/2014/main" id="{C198BBA5-17E2-802F-5F61-1759A39CF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" y="3792"/>
                  <a:ext cx="138" cy="216"/>
                </a:xfrm>
                <a:custGeom>
                  <a:avLst/>
                  <a:gdLst>
                    <a:gd name="T0" fmla="*/ 138 w 138"/>
                    <a:gd name="T1" fmla="*/ 0 h 216"/>
                    <a:gd name="T2" fmla="*/ 25 w 138"/>
                    <a:gd name="T3" fmla="*/ 70 h 216"/>
                    <a:gd name="T4" fmla="*/ 0 w 138"/>
                    <a:gd name="T5" fmla="*/ 216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38" h="216">
                      <a:moveTo>
                        <a:pt x="138" y="0"/>
                      </a:moveTo>
                      <a:cubicBezTo>
                        <a:pt x="119" y="12"/>
                        <a:pt x="48" y="34"/>
                        <a:pt x="25" y="70"/>
                      </a:cubicBezTo>
                      <a:cubicBezTo>
                        <a:pt x="2" y="106"/>
                        <a:pt x="5" y="186"/>
                        <a:pt x="0" y="2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2" name="Freeform 3352">
                  <a:extLst>
                    <a:ext uri="{FF2B5EF4-FFF2-40B4-BE49-F238E27FC236}">
                      <a16:creationId xmlns:a16="http://schemas.microsoft.com/office/drawing/2014/main" id="{344DF5CE-94A8-CF37-0988-0634F6613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2" y="3888"/>
                  <a:ext cx="192" cy="240"/>
                </a:xfrm>
                <a:custGeom>
                  <a:avLst/>
                  <a:gdLst>
                    <a:gd name="T0" fmla="*/ 192 w 192"/>
                    <a:gd name="T1" fmla="*/ 0 h 240"/>
                    <a:gd name="T2" fmla="*/ 48 w 192"/>
                    <a:gd name="T3" fmla="*/ 48 h 240"/>
                    <a:gd name="T4" fmla="*/ 0 w 192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40">
                      <a:moveTo>
                        <a:pt x="192" y="0"/>
                      </a:moveTo>
                      <a:cubicBezTo>
                        <a:pt x="136" y="4"/>
                        <a:pt x="80" y="8"/>
                        <a:pt x="48" y="48"/>
                      </a:cubicBezTo>
                      <a:cubicBezTo>
                        <a:pt x="16" y="88"/>
                        <a:pt x="8" y="164"/>
                        <a:pt x="0" y="24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3" name="Freeform 3353">
                  <a:extLst>
                    <a:ext uri="{FF2B5EF4-FFF2-40B4-BE49-F238E27FC236}">
                      <a16:creationId xmlns:a16="http://schemas.microsoft.com/office/drawing/2014/main" id="{FB688C05-3EEE-DF73-3D5E-AE27243AA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1" y="3995"/>
                  <a:ext cx="146" cy="142"/>
                </a:xfrm>
                <a:custGeom>
                  <a:avLst/>
                  <a:gdLst>
                    <a:gd name="T0" fmla="*/ 146 w 146"/>
                    <a:gd name="T1" fmla="*/ 13 h 142"/>
                    <a:gd name="T2" fmla="*/ 33 w 146"/>
                    <a:gd name="T3" fmla="*/ 21 h 142"/>
                    <a:gd name="T4" fmla="*/ 0 w 146"/>
                    <a:gd name="T5" fmla="*/ 142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6" h="142">
                      <a:moveTo>
                        <a:pt x="146" y="13"/>
                      </a:moveTo>
                      <a:cubicBezTo>
                        <a:pt x="127" y="16"/>
                        <a:pt x="57" y="0"/>
                        <a:pt x="33" y="21"/>
                      </a:cubicBezTo>
                      <a:cubicBezTo>
                        <a:pt x="9" y="42"/>
                        <a:pt x="7" y="117"/>
                        <a:pt x="0" y="14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4" name="Freeform 3354">
                  <a:extLst>
                    <a:ext uri="{FF2B5EF4-FFF2-40B4-BE49-F238E27FC236}">
                      <a16:creationId xmlns:a16="http://schemas.microsoft.com/office/drawing/2014/main" id="{9EF7B375-ACFE-1CB4-6F65-BA8CA2B773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" y="3888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96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20" y="40"/>
                        <a:pt x="40" y="80"/>
                        <a:pt x="48" y="9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5" name="Freeform 3355">
                  <a:extLst>
                    <a:ext uri="{FF2B5EF4-FFF2-40B4-BE49-F238E27FC236}">
                      <a16:creationId xmlns:a16="http://schemas.microsoft.com/office/drawing/2014/main" id="{7C313769-3E5B-C345-6365-78C27A3D82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92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6" name="Freeform 3356">
                  <a:extLst>
                    <a:ext uri="{FF2B5EF4-FFF2-40B4-BE49-F238E27FC236}">
                      <a16:creationId xmlns:a16="http://schemas.microsoft.com/office/drawing/2014/main" id="{1021F9B9-2D4B-935F-C965-27F04382C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696"/>
                  <a:ext cx="144" cy="96"/>
                </a:xfrm>
                <a:custGeom>
                  <a:avLst/>
                  <a:gdLst>
                    <a:gd name="T0" fmla="*/ 0 w 144"/>
                    <a:gd name="T1" fmla="*/ 96 h 96"/>
                    <a:gd name="T2" fmla="*/ 96 w 144"/>
                    <a:gd name="T3" fmla="*/ 48 h 96"/>
                    <a:gd name="T4" fmla="*/ 144 w 144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96">
                      <a:moveTo>
                        <a:pt x="0" y="96"/>
                      </a:moveTo>
                      <a:cubicBezTo>
                        <a:pt x="36" y="80"/>
                        <a:pt x="72" y="64"/>
                        <a:pt x="96" y="48"/>
                      </a:cubicBezTo>
                      <a:cubicBezTo>
                        <a:pt x="120" y="32"/>
                        <a:pt x="132" y="16"/>
                        <a:pt x="144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7" name="Freeform 3357">
                  <a:extLst>
                    <a:ext uri="{FF2B5EF4-FFF2-40B4-BE49-F238E27FC236}">
                      <a16:creationId xmlns:a16="http://schemas.microsoft.com/office/drawing/2014/main" id="{7ABD3867-960D-2D82-65C3-DD99559A0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3696"/>
                  <a:ext cx="160" cy="1"/>
                </a:xfrm>
                <a:custGeom>
                  <a:avLst/>
                  <a:gdLst>
                    <a:gd name="T0" fmla="*/ 0 w 160"/>
                    <a:gd name="T1" fmla="*/ 0 h 1"/>
                    <a:gd name="T2" fmla="*/ 144 w 160"/>
                    <a:gd name="T3" fmla="*/ 0 h 1"/>
                    <a:gd name="T4" fmla="*/ 96 w 160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1">
                      <a:moveTo>
                        <a:pt x="0" y="0"/>
                      </a:moveTo>
                      <a:cubicBezTo>
                        <a:pt x="64" y="0"/>
                        <a:pt x="128" y="0"/>
                        <a:pt x="144" y="0"/>
                      </a:cubicBezTo>
                      <a:cubicBezTo>
                        <a:pt x="160" y="0"/>
                        <a:pt x="128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8" name="Freeform 3358">
                  <a:extLst>
                    <a:ext uri="{FF2B5EF4-FFF2-40B4-BE49-F238E27FC236}">
                      <a16:creationId xmlns:a16="http://schemas.microsoft.com/office/drawing/2014/main" id="{2E03EFE7-17BD-9E57-59C0-2D9A2E245A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4" y="3648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29" name="Freeform 3359">
                  <a:extLst>
                    <a:ext uri="{FF2B5EF4-FFF2-40B4-BE49-F238E27FC236}">
                      <a16:creationId xmlns:a16="http://schemas.microsoft.com/office/drawing/2014/main" id="{13F4F012-000D-028B-4AC0-E693A42149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8" y="3888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0" name="Freeform 3360">
                  <a:extLst>
                    <a:ext uri="{FF2B5EF4-FFF2-40B4-BE49-F238E27FC236}">
                      <a16:creationId xmlns:a16="http://schemas.microsoft.com/office/drawing/2014/main" id="{FDF531A0-0ABE-A5C0-58C3-7384E20F7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398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1" name="Freeform 3361">
                  <a:extLst>
                    <a:ext uri="{FF2B5EF4-FFF2-40B4-BE49-F238E27FC236}">
                      <a16:creationId xmlns:a16="http://schemas.microsoft.com/office/drawing/2014/main" id="{8199DABB-52D4-9B4E-7D0A-EFEDF08BD2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3696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2" name="Freeform 3362">
                  <a:extLst>
                    <a:ext uri="{FF2B5EF4-FFF2-40B4-BE49-F238E27FC236}">
                      <a16:creationId xmlns:a16="http://schemas.microsoft.com/office/drawing/2014/main" id="{6D491280-42E7-A0E3-13D3-9E1A9F8A4F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456"/>
                  <a:ext cx="336" cy="56"/>
                </a:xfrm>
                <a:custGeom>
                  <a:avLst/>
                  <a:gdLst>
                    <a:gd name="T0" fmla="*/ 0 w 336"/>
                    <a:gd name="T1" fmla="*/ 56 h 56"/>
                    <a:gd name="T2" fmla="*/ 192 w 336"/>
                    <a:gd name="T3" fmla="*/ 8 h 56"/>
                    <a:gd name="T4" fmla="*/ 336 w 336"/>
                    <a:gd name="T5" fmla="*/ 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56"/>
                      </a:moveTo>
                      <a:cubicBezTo>
                        <a:pt x="68" y="36"/>
                        <a:pt x="136" y="16"/>
                        <a:pt x="192" y="8"/>
                      </a:cubicBezTo>
                      <a:cubicBezTo>
                        <a:pt x="248" y="0"/>
                        <a:pt x="292" y="4"/>
                        <a:pt x="33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3" name="Freeform 3363">
                  <a:extLst>
                    <a:ext uri="{FF2B5EF4-FFF2-40B4-BE49-F238E27FC236}">
                      <a16:creationId xmlns:a16="http://schemas.microsoft.com/office/drawing/2014/main" id="{D9A2CD80-ED4D-7E39-6B0A-21B481ACBE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792"/>
                  <a:ext cx="552" cy="178"/>
                </a:xfrm>
                <a:custGeom>
                  <a:avLst/>
                  <a:gdLst>
                    <a:gd name="T0" fmla="*/ 0 w 552"/>
                    <a:gd name="T1" fmla="*/ 178 h 178"/>
                    <a:gd name="T2" fmla="*/ 41 w 552"/>
                    <a:gd name="T3" fmla="*/ 73 h 178"/>
                    <a:gd name="T4" fmla="*/ 144 w 552"/>
                    <a:gd name="T5" fmla="*/ 82 h 178"/>
                    <a:gd name="T6" fmla="*/ 236 w 552"/>
                    <a:gd name="T7" fmla="*/ 8 h 178"/>
                    <a:gd name="T8" fmla="*/ 336 w 552"/>
                    <a:gd name="T9" fmla="*/ 34 h 178"/>
                    <a:gd name="T10" fmla="*/ 447 w 552"/>
                    <a:gd name="T11" fmla="*/ 8 h 178"/>
                    <a:gd name="T12" fmla="*/ 552 w 552"/>
                    <a:gd name="T13" fmla="*/ 64 h 17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2" h="178">
                      <a:moveTo>
                        <a:pt x="0" y="178"/>
                      </a:moveTo>
                      <a:cubicBezTo>
                        <a:pt x="7" y="161"/>
                        <a:pt x="17" y="89"/>
                        <a:pt x="41" y="73"/>
                      </a:cubicBezTo>
                      <a:cubicBezTo>
                        <a:pt x="65" y="57"/>
                        <a:pt x="112" y="93"/>
                        <a:pt x="144" y="82"/>
                      </a:cubicBezTo>
                      <a:cubicBezTo>
                        <a:pt x="176" y="71"/>
                        <a:pt x="204" y="16"/>
                        <a:pt x="236" y="8"/>
                      </a:cubicBezTo>
                      <a:cubicBezTo>
                        <a:pt x="268" y="0"/>
                        <a:pt x="301" y="34"/>
                        <a:pt x="336" y="34"/>
                      </a:cubicBezTo>
                      <a:cubicBezTo>
                        <a:pt x="371" y="34"/>
                        <a:pt x="411" y="3"/>
                        <a:pt x="447" y="8"/>
                      </a:cubicBezTo>
                      <a:cubicBezTo>
                        <a:pt x="483" y="13"/>
                        <a:pt x="530" y="52"/>
                        <a:pt x="552" y="6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4" name="Freeform 3364">
                  <a:extLst>
                    <a:ext uri="{FF2B5EF4-FFF2-40B4-BE49-F238E27FC236}">
                      <a16:creationId xmlns:a16="http://schemas.microsoft.com/office/drawing/2014/main" id="{4FE963A1-BF8B-7047-34A0-6A2460297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2" y="3312"/>
                  <a:ext cx="1329" cy="793"/>
                </a:xfrm>
                <a:custGeom>
                  <a:avLst/>
                  <a:gdLst>
                    <a:gd name="T0" fmla="*/ 80 w 1329"/>
                    <a:gd name="T1" fmla="*/ 62 h 793"/>
                    <a:gd name="T2" fmla="*/ 111 w 1329"/>
                    <a:gd name="T3" fmla="*/ 79 h 793"/>
                    <a:gd name="T4" fmla="*/ 127 w 1329"/>
                    <a:gd name="T5" fmla="*/ 79 h 793"/>
                    <a:gd name="T6" fmla="*/ 143 w 1329"/>
                    <a:gd name="T7" fmla="*/ 306 h 793"/>
                    <a:gd name="T8" fmla="*/ 160 w 1329"/>
                    <a:gd name="T9" fmla="*/ 363 h 793"/>
                    <a:gd name="T10" fmla="*/ 241 w 1329"/>
                    <a:gd name="T11" fmla="*/ 452 h 793"/>
                    <a:gd name="T12" fmla="*/ 541 w 1329"/>
                    <a:gd name="T13" fmla="*/ 639 h 793"/>
                    <a:gd name="T14" fmla="*/ 841 w 1329"/>
                    <a:gd name="T15" fmla="*/ 704 h 793"/>
                    <a:gd name="T16" fmla="*/ 977 w 1329"/>
                    <a:gd name="T17" fmla="*/ 777 h 793"/>
                    <a:gd name="T18" fmla="*/ 1169 w 1329"/>
                    <a:gd name="T19" fmla="*/ 777 h 793"/>
                    <a:gd name="T20" fmla="*/ 1265 w 1329"/>
                    <a:gd name="T21" fmla="*/ 681 h 793"/>
                    <a:gd name="T22" fmla="*/ 1320 w 1329"/>
                    <a:gd name="T23" fmla="*/ 615 h 793"/>
                    <a:gd name="T24" fmla="*/ 1208 w 1329"/>
                    <a:gd name="T25" fmla="*/ 478 h 793"/>
                    <a:gd name="T26" fmla="*/ 1044 w 1329"/>
                    <a:gd name="T27" fmla="*/ 379 h 793"/>
                    <a:gd name="T28" fmla="*/ 882 w 1329"/>
                    <a:gd name="T29" fmla="*/ 266 h 793"/>
                    <a:gd name="T30" fmla="*/ 728 w 1329"/>
                    <a:gd name="T31" fmla="*/ 128 h 793"/>
                    <a:gd name="T32" fmla="*/ 630 w 1329"/>
                    <a:gd name="T33" fmla="*/ 22 h 793"/>
                    <a:gd name="T34" fmla="*/ 591 w 1329"/>
                    <a:gd name="T35" fmla="*/ 7 h 793"/>
                    <a:gd name="T36" fmla="*/ 80 w 1329"/>
                    <a:gd name="T37" fmla="*/ 62 h 7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29" h="793">
                      <a:moveTo>
                        <a:pt x="80" y="62"/>
                      </a:moveTo>
                      <a:cubicBezTo>
                        <a:pt x="0" y="74"/>
                        <a:pt x="103" y="76"/>
                        <a:pt x="111" y="79"/>
                      </a:cubicBezTo>
                      <a:cubicBezTo>
                        <a:pt x="119" y="82"/>
                        <a:pt x="122" y="41"/>
                        <a:pt x="127" y="79"/>
                      </a:cubicBezTo>
                      <a:cubicBezTo>
                        <a:pt x="132" y="117"/>
                        <a:pt x="138" y="259"/>
                        <a:pt x="143" y="306"/>
                      </a:cubicBezTo>
                      <a:cubicBezTo>
                        <a:pt x="148" y="353"/>
                        <a:pt x="144" y="339"/>
                        <a:pt x="160" y="363"/>
                      </a:cubicBezTo>
                      <a:cubicBezTo>
                        <a:pt x="176" y="387"/>
                        <a:pt x="178" y="406"/>
                        <a:pt x="241" y="452"/>
                      </a:cubicBezTo>
                      <a:cubicBezTo>
                        <a:pt x="304" y="498"/>
                        <a:pt x="441" y="597"/>
                        <a:pt x="541" y="639"/>
                      </a:cubicBezTo>
                      <a:cubicBezTo>
                        <a:pt x="641" y="681"/>
                        <a:pt x="768" y="681"/>
                        <a:pt x="841" y="704"/>
                      </a:cubicBezTo>
                      <a:cubicBezTo>
                        <a:pt x="914" y="727"/>
                        <a:pt x="922" y="765"/>
                        <a:pt x="977" y="777"/>
                      </a:cubicBezTo>
                      <a:cubicBezTo>
                        <a:pt x="1032" y="789"/>
                        <a:pt x="1121" y="793"/>
                        <a:pt x="1169" y="777"/>
                      </a:cubicBezTo>
                      <a:cubicBezTo>
                        <a:pt x="1217" y="761"/>
                        <a:pt x="1240" y="708"/>
                        <a:pt x="1265" y="681"/>
                      </a:cubicBezTo>
                      <a:cubicBezTo>
                        <a:pt x="1290" y="654"/>
                        <a:pt x="1329" y="649"/>
                        <a:pt x="1320" y="615"/>
                      </a:cubicBezTo>
                      <a:cubicBezTo>
                        <a:pt x="1311" y="581"/>
                        <a:pt x="1254" y="517"/>
                        <a:pt x="1208" y="478"/>
                      </a:cubicBezTo>
                      <a:cubicBezTo>
                        <a:pt x="1162" y="439"/>
                        <a:pt x="1098" y="414"/>
                        <a:pt x="1044" y="379"/>
                      </a:cubicBezTo>
                      <a:cubicBezTo>
                        <a:pt x="990" y="344"/>
                        <a:pt x="935" y="308"/>
                        <a:pt x="882" y="266"/>
                      </a:cubicBezTo>
                      <a:cubicBezTo>
                        <a:pt x="829" y="224"/>
                        <a:pt x="770" y="169"/>
                        <a:pt x="728" y="128"/>
                      </a:cubicBezTo>
                      <a:cubicBezTo>
                        <a:pt x="686" y="87"/>
                        <a:pt x="653" y="42"/>
                        <a:pt x="630" y="22"/>
                      </a:cubicBezTo>
                      <a:cubicBezTo>
                        <a:pt x="607" y="2"/>
                        <a:pt x="683" y="0"/>
                        <a:pt x="591" y="7"/>
                      </a:cubicBezTo>
                      <a:cubicBezTo>
                        <a:pt x="499" y="14"/>
                        <a:pt x="168" y="36"/>
                        <a:pt x="80" y="6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5" name="Freeform 3365">
                  <a:extLst>
                    <a:ext uri="{FF2B5EF4-FFF2-40B4-BE49-F238E27FC236}">
                      <a16:creationId xmlns:a16="http://schemas.microsoft.com/office/drawing/2014/main" id="{95A49551-D55A-5FE4-2BEB-256AE1B81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3913"/>
                  <a:ext cx="156" cy="183"/>
                </a:xfrm>
                <a:custGeom>
                  <a:avLst/>
                  <a:gdLst>
                    <a:gd name="T0" fmla="*/ 0 w 156"/>
                    <a:gd name="T1" fmla="*/ 5 h 183"/>
                    <a:gd name="T2" fmla="*/ 49 w 156"/>
                    <a:gd name="T3" fmla="*/ 14 h 183"/>
                    <a:gd name="T4" fmla="*/ 141 w 156"/>
                    <a:gd name="T5" fmla="*/ 87 h 183"/>
                    <a:gd name="T6" fmla="*/ 141 w 156"/>
                    <a:gd name="T7" fmla="*/ 183 h 18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6" h="183">
                      <a:moveTo>
                        <a:pt x="0" y="5"/>
                      </a:moveTo>
                      <a:cubicBezTo>
                        <a:pt x="8" y="5"/>
                        <a:pt x="26" y="0"/>
                        <a:pt x="49" y="14"/>
                      </a:cubicBezTo>
                      <a:cubicBezTo>
                        <a:pt x="72" y="28"/>
                        <a:pt x="126" y="59"/>
                        <a:pt x="141" y="87"/>
                      </a:cubicBezTo>
                      <a:cubicBezTo>
                        <a:pt x="156" y="115"/>
                        <a:pt x="153" y="151"/>
                        <a:pt x="141" y="18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6" name="Freeform 3366">
                  <a:extLst>
                    <a:ext uri="{FF2B5EF4-FFF2-40B4-BE49-F238E27FC236}">
                      <a16:creationId xmlns:a16="http://schemas.microsoft.com/office/drawing/2014/main" id="{093C6EB4-D12D-ECCD-F378-4C6A163D45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3888"/>
                  <a:ext cx="112" cy="200"/>
                </a:xfrm>
                <a:custGeom>
                  <a:avLst/>
                  <a:gdLst>
                    <a:gd name="T0" fmla="*/ 0 w 112"/>
                    <a:gd name="T1" fmla="*/ 0 h 200"/>
                    <a:gd name="T2" fmla="*/ 96 w 112"/>
                    <a:gd name="T3" fmla="*/ 48 h 200"/>
                    <a:gd name="T4" fmla="*/ 96 w 112"/>
                    <a:gd name="T5" fmla="*/ 144 h 200"/>
                    <a:gd name="T6" fmla="*/ 48 w 112"/>
                    <a:gd name="T7" fmla="*/ 192 h 200"/>
                    <a:gd name="T8" fmla="*/ 0 w 112"/>
                    <a:gd name="T9" fmla="*/ 192 h 200"/>
                    <a:gd name="T10" fmla="*/ 48 w 112"/>
                    <a:gd name="T11" fmla="*/ 192 h 2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2" h="200">
                      <a:moveTo>
                        <a:pt x="0" y="0"/>
                      </a:moveTo>
                      <a:cubicBezTo>
                        <a:pt x="40" y="12"/>
                        <a:pt x="80" y="24"/>
                        <a:pt x="96" y="48"/>
                      </a:cubicBezTo>
                      <a:cubicBezTo>
                        <a:pt x="112" y="72"/>
                        <a:pt x="104" y="120"/>
                        <a:pt x="96" y="144"/>
                      </a:cubicBezTo>
                      <a:cubicBezTo>
                        <a:pt x="88" y="168"/>
                        <a:pt x="64" y="184"/>
                        <a:pt x="48" y="192"/>
                      </a:cubicBezTo>
                      <a:cubicBezTo>
                        <a:pt x="32" y="200"/>
                        <a:pt x="0" y="192"/>
                        <a:pt x="0" y="192"/>
                      </a:cubicBezTo>
                      <a:cubicBezTo>
                        <a:pt x="0" y="192"/>
                        <a:pt x="24" y="192"/>
                        <a:pt x="4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37" name="Freeform 3367">
                  <a:extLst>
                    <a:ext uri="{FF2B5EF4-FFF2-40B4-BE49-F238E27FC236}">
                      <a16:creationId xmlns:a16="http://schemas.microsoft.com/office/drawing/2014/main" id="{01BE16AC-577B-DEF7-F5D6-DD79AFC79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4" y="3840"/>
                  <a:ext cx="144" cy="192"/>
                </a:xfrm>
                <a:custGeom>
                  <a:avLst/>
                  <a:gdLst>
                    <a:gd name="T0" fmla="*/ 0 w 144"/>
                    <a:gd name="T1" fmla="*/ 0 h 192"/>
                    <a:gd name="T2" fmla="*/ 96 w 144"/>
                    <a:gd name="T3" fmla="*/ 48 h 192"/>
                    <a:gd name="T4" fmla="*/ 144 w 144"/>
                    <a:gd name="T5" fmla="*/ 144 h 192"/>
                    <a:gd name="T6" fmla="*/ 96 w 144"/>
                    <a:gd name="T7" fmla="*/ 192 h 1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192">
                      <a:moveTo>
                        <a:pt x="0" y="0"/>
                      </a:moveTo>
                      <a:cubicBezTo>
                        <a:pt x="36" y="12"/>
                        <a:pt x="72" y="24"/>
                        <a:pt x="96" y="48"/>
                      </a:cubicBezTo>
                      <a:cubicBezTo>
                        <a:pt x="120" y="72"/>
                        <a:pt x="144" y="120"/>
                        <a:pt x="144" y="144"/>
                      </a:cubicBezTo>
                      <a:cubicBezTo>
                        <a:pt x="144" y="168"/>
                        <a:pt x="120" y="180"/>
                        <a:pt x="96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5038" name="Group 3368">
                  <a:extLst>
                    <a:ext uri="{FF2B5EF4-FFF2-40B4-BE49-F238E27FC236}">
                      <a16:creationId xmlns:a16="http://schemas.microsoft.com/office/drawing/2014/main" id="{A923E640-7830-9469-FC7F-40F33D5F57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92"/>
                  <a:ext cx="3616" cy="3432"/>
                  <a:chOff x="808" y="192"/>
                  <a:chExt cx="3616" cy="3432"/>
                </a:xfrm>
              </p:grpSpPr>
              <p:sp>
                <p:nvSpPr>
                  <p:cNvPr id="25048" name="Freeform 3369">
                    <a:extLst>
                      <a:ext uri="{FF2B5EF4-FFF2-40B4-BE49-F238E27FC236}">
                        <a16:creationId xmlns:a16="http://schemas.microsoft.com/office/drawing/2014/main" id="{F0F80E2D-26F9-CA7B-F2F3-68609A3170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8" y="360"/>
                    <a:ext cx="3616" cy="3264"/>
                  </a:xfrm>
                  <a:custGeom>
                    <a:avLst/>
                    <a:gdLst>
                      <a:gd name="T0" fmla="*/ 1064 w 3616"/>
                      <a:gd name="T1" fmla="*/ 744 h 3264"/>
                      <a:gd name="T2" fmla="*/ 872 w 3616"/>
                      <a:gd name="T3" fmla="*/ 984 h 3264"/>
                      <a:gd name="T4" fmla="*/ 488 w 3616"/>
                      <a:gd name="T5" fmla="*/ 1416 h 3264"/>
                      <a:gd name="T6" fmla="*/ 344 w 3616"/>
                      <a:gd name="T7" fmla="*/ 1752 h 3264"/>
                      <a:gd name="T8" fmla="*/ 200 w 3616"/>
                      <a:gd name="T9" fmla="*/ 2040 h 3264"/>
                      <a:gd name="T10" fmla="*/ 152 w 3616"/>
                      <a:gd name="T11" fmla="*/ 2472 h 3264"/>
                      <a:gd name="T12" fmla="*/ 8 w 3616"/>
                      <a:gd name="T13" fmla="*/ 3096 h 3264"/>
                      <a:gd name="T14" fmla="*/ 200 w 3616"/>
                      <a:gd name="T15" fmla="*/ 3240 h 3264"/>
                      <a:gd name="T16" fmla="*/ 488 w 3616"/>
                      <a:gd name="T17" fmla="*/ 3240 h 3264"/>
                      <a:gd name="T18" fmla="*/ 824 w 3616"/>
                      <a:gd name="T19" fmla="*/ 3192 h 3264"/>
                      <a:gd name="T20" fmla="*/ 1016 w 3616"/>
                      <a:gd name="T21" fmla="*/ 3192 h 3264"/>
                      <a:gd name="T22" fmla="*/ 1256 w 3616"/>
                      <a:gd name="T23" fmla="*/ 3240 h 3264"/>
                      <a:gd name="T24" fmla="*/ 1256 w 3616"/>
                      <a:gd name="T25" fmla="*/ 3096 h 3264"/>
                      <a:gd name="T26" fmla="*/ 1208 w 3616"/>
                      <a:gd name="T27" fmla="*/ 2568 h 3264"/>
                      <a:gd name="T28" fmla="*/ 1160 w 3616"/>
                      <a:gd name="T29" fmla="*/ 2232 h 3264"/>
                      <a:gd name="T30" fmla="*/ 1112 w 3616"/>
                      <a:gd name="T31" fmla="*/ 1944 h 3264"/>
                      <a:gd name="T32" fmla="*/ 1112 w 3616"/>
                      <a:gd name="T33" fmla="*/ 1560 h 3264"/>
                      <a:gd name="T34" fmla="*/ 1160 w 3616"/>
                      <a:gd name="T35" fmla="*/ 1512 h 3264"/>
                      <a:gd name="T36" fmla="*/ 1352 w 3616"/>
                      <a:gd name="T37" fmla="*/ 1368 h 3264"/>
                      <a:gd name="T38" fmla="*/ 1544 w 3616"/>
                      <a:gd name="T39" fmla="*/ 1176 h 3264"/>
                      <a:gd name="T40" fmla="*/ 1592 w 3616"/>
                      <a:gd name="T41" fmla="*/ 1176 h 3264"/>
                      <a:gd name="T42" fmla="*/ 1784 w 3616"/>
                      <a:gd name="T43" fmla="*/ 1320 h 3264"/>
                      <a:gd name="T44" fmla="*/ 1784 w 3616"/>
                      <a:gd name="T45" fmla="*/ 1368 h 3264"/>
                      <a:gd name="T46" fmla="*/ 1784 w 3616"/>
                      <a:gd name="T47" fmla="*/ 1656 h 3264"/>
                      <a:gd name="T48" fmla="*/ 1928 w 3616"/>
                      <a:gd name="T49" fmla="*/ 2040 h 3264"/>
                      <a:gd name="T50" fmla="*/ 2120 w 3616"/>
                      <a:gd name="T51" fmla="*/ 2280 h 3264"/>
                      <a:gd name="T52" fmla="*/ 2120 w 3616"/>
                      <a:gd name="T53" fmla="*/ 2376 h 3264"/>
                      <a:gd name="T54" fmla="*/ 2264 w 3616"/>
                      <a:gd name="T55" fmla="*/ 2616 h 3264"/>
                      <a:gd name="T56" fmla="*/ 2360 w 3616"/>
                      <a:gd name="T57" fmla="*/ 2952 h 3264"/>
                      <a:gd name="T58" fmla="*/ 2408 w 3616"/>
                      <a:gd name="T59" fmla="*/ 3144 h 3264"/>
                      <a:gd name="T60" fmla="*/ 2456 w 3616"/>
                      <a:gd name="T61" fmla="*/ 3096 h 3264"/>
                      <a:gd name="T62" fmla="*/ 2744 w 3616"/>
                      <a:gd name="T63" fmla="*/ 3000 h 3264"/>
                      <a:gd name="T64" fmla="*/ 3128 w 3616"/>
                      <a:gd name="T65" fmla="*/ 3000 h 3264"/>
                      <a:gd name="T66" fmla="*/ 3368 w 3616"/>
                      <a:gd name="T67" fmla="*/ 3000 h 3264"/>
                      <a:gd name="T68" fmla="*/ 3608 w 3616"/>
                      <a:gd name="T69" fmla="*/ 3048 h 3264"/>
                      <a:gd name="T70" fmla="*/ 3416 w 3616"/>
                      <a:gd name="T71" fmla="*/ 2760 h 3264"/>
                      <a:gd name="T72" fmla="*/ 3176 w 3616"/>
                      <a:gd name="T73" fmla="*/ 2616 h 3264"/>
                      <a:gd name="T74" fmla="*/ 2840 w 3616"/>
                      <a:gd name="T75" fmla="*/ 2136 h 3264"/>
                      <a:gd name="T76" fmla="*/ 2600 w 3616"/>
                      <a:gd name="T77" fmla="*/ 1800 h 3264"/>
                      <a:gd name="T78" fmla="*/ 2504 w 3616"/>
                      <a:gd name="T79" fmla="*/ 1464 h 3264"/>
                      <a:gd name="T80" fmla="*/ 2456 w 3616"/>
                      <a:gd name="T81" fmla="*/ 1320 h 3264"/>
                      <a:gd name="T82" fmla="*/ 2504 w 3616"/>
                      <a:gd name="T83" fmla="*/ 1032 h 3264"/>
                      <a:gd name="T84" fmla="*/ 2504 w 3616"/>
                      <a:gd name="T85" fmla="*/ 744 h 3264"/>
                      <a:gd name="T86" fmla="*/ 2552 w 3616"/>
                      <a:gd name="T87" fmla="*/ 504 h 3264"/>
                      <a:gd name="T88" fmla="*/ 2504 w 3616"/>
                      <a:gd name="T89" fmla="*/ 312 h 3264"/>
                      <a:gd name="T90" fmla="*/ 2312 w 3616"/>
                      <a:gd name="T91" fmla="*/ 72 h 3264"/>
                      <a:gd name="T92" fmla="*/ 2168 w 3616"/>
                      <a:gd name="T93" fmla="*/ 24 h 3264"/>
                      <a:gd name="T94" fmla="*/ 2120 w 3616"/>
                      <a:gd name="T95" fmla="*/ 24 h 3264"/>
                      <a:gd name="T96" fmla="*/ 1976 w 3616"/>
                      <a:gd name="T97" fmla="*/ 168 h 3264"/>
                      <a:gd name="T98" fmla="*/ 1208 w 3616"/>
                      <a:gd name="T99" fmla="*/ 600 h 3264"/>
                      <a:gd name="T100" fmla="*/ 1064 w 3616"/>
                      <a:gd name="T101" fmla="*/ 792 h 3264"/>
                      <a:gd name="T102" fmla="*/ 1064 w 3616"/>
                      <a:gd name="T103" fmla="*/ 744 h 3264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3616" h="3264">
                        <a:moveTo>
                          <a:pt x="1064" y="744"/>
                        </a:moveTo>
                        <a:cubicBezTo>
                          <a:pt x="1032" y="776"/>
                          <a:pt x="968" y="872"/>
                          <a:pt x="872" y="984"/>
                        </a:cubicBezTo>
                        <a:cubicBezTo>
                          <a:pt x="776" y="1096"/>
                          <a:pt x="576" y="1288"/>
                          <a:pt x="488" y="1416"/>
                        </a:cubicBezTo>
                        <a:cubicBezTo>
                          <a:pt x="400" y="1544"/>
                          <a:pt x="392" y="1648"/>
                          <a:pt x="344" y="1752"/>
                        </a:cubicBezTo>
                        <a:cubicBezTo>
                          <a:pt x="296" y="1856"/>
                          <a:pt x="232" y="1920"/>
                          <a:pt x="200" y="2040"/>
                        </a:cubicBezTo>
                        <a:cubicBezTo>
                          <a:pt x="168" y="2160"/>
                          <a:pt x="184" y="2296"/>
                          <a:pt x="152" y="2472"/>
                        </a:cubicBezTo>
                        <a:cubicBezTo>
                          <a:pt x="120" y="2648"/>
                          <a:pt x="0" y="2968"/>
                          <a:pt x="8" y="3096"/>
                        </a:cubicBezTo>
                        <a:cubicBezTo>
                          <a:pt x="16" y="3224"/>
                          <a:pt x="120" y="3216"/>
                          <a:pt x="200" y="3240"/>
                        </a:cubicBezTo>
                        <a:cubicBezTo>
                          <a:pt x="280" y="3264"/>
                          <a:pt x="384" y="3248"/>
                          <a:pt x="488" y="3240"/>
                        </a:cubicBezTo>
                        <a:cubicBezTo>
                          <a:pt x="592" y="3232"/>
                          <a:pt x="736" y="3200"/>
                          <a:pt x="824" y="3192"/>
                        </a:cubicBezTo>
                        <a:cubicBezTo>
                          <a:pt x="912" y="3184"/>
                          <a:pt x="944" y="3184"/>
                          <a:pt x="1016" y="3192"/>
                        </a:cubicBezTo>
                        <a:cubicBezTo>
                          <a:pt x="1088" y="3200"/>
                          <a:pt x="1216" y="3256"/>
                          <a:pt x="1256" y="3240"/>
                        </a:cubicBezTo>
                        <a:cubicBezTo>
                          <a:pt x="1296" y="3224"/>
                          <a:pt x="1264" y="3208"/>
                          <a:pt x="1256" y="3096"/>
                        </a:cubicBezTo>
                        <a:cubicBezTo>
                          <a:pt x="1248" y="2984"/>
                          <a:pt x="1224" y="2712"/>
                          <a:pt x="1208" y="2568"/>
                        </a:cubicBezTo>
                        <a:cubicBezTo>
                          <a:pt x="1192" y="2424"/>
                          <a:pt x="1176" y="2336"/>
                          <a:pt x="1160" y="2232"/>
                        </a:cubicBezTo>
                        <a:cubicBezTo>
                          <a:pt x="1144" y="2128"/>
                          <a:pt x="1120" y="2056"/>
                          <a:pt x="1112" y="1944"/>
                        </a:cubicBezTo>
                        <a:cubicBezTo>
                          <a:pt x="1104" y="1832"/>
                          <a:pt x="1104" y="1632"/>
                          <a:pt x="1112" y="1560"/>
                        </a:cubicBezTo>
                        <a:cubicBezTo>
                          <a:pt x="1120" y="1488"/>
                          <a:pt x="1120" y="1544"/>
                          <a:pt x="1160" y="1512"/>
                        </a:cubicBezTo>
                        <a:cubicBezTo>
                          <a:pt x="1200" y="1480"/>
                          <a:pt x="1288" y="1424"/>
                          <a:pt x="1352" y="1368"/>
                        </a:cubicBezTo>
                        <a:cubicBezTo>
                          <a:pt x="1416" y="1312"/>
                          <a:pt x="1504" y="1208"/>
                          <a:pt x="1544" y="1176"/>
                        </a:cubicBezTo>
                        <a:cubicBezTo>
                          <a:pt x="1584" y="1144"/>
                          <a:pt x="1552" y="1152"/>
                          <a:pt x="1592" y="1176"/>
                        </a:cubicBezTo>
                        <a:cubicBezTo>
                          <a:pt x="1632" y="1200"/>
                          <a:pt x="1752" y="1288"/>
                          <a:pt x="1784" y="1320"/>
                        </a:cubicBezTo>
                        <a:cubicBezTo>
                          <a:pt x="1816" y="1352"/>
                          <a:pt x="1784" y="1312"/>
                          <a:pt x="1784" y="1368"/>
                        </a:cubicBezTo>
                        <a:cubicBezTo>
                          <a:pt x="1784" y="1424"/>
                          <a:pt x="1760" y="1544"/>
                          <a:pt x="1784" y="1656"/>
                        </a:cubicBezTo>
                        <a:cubicBezTo>
                          <a:pt x="1808" y="1768"/>
                          <a:pt x="1872" y="1936"/>
                          <a:pt x="1928" y="2040"/>
                        </a:cubicBezTo>
                        <a:cubicBezTo>
                          <a:pt x="1984" y="2144"/>
                          <a:pt x="2088" y="2224"/>
                          <a:pt x="2120" y="2280"/>
                        </a:cubicBezTo>
                        <a:cubicBezTo>
                          <a:pt x="2152" y="2336"/>
                          <a:pt x="2096" y="2320"/>
                          <a:pt x="2120" y="2376"/>
                        </a:cubicBezTo>
                        <a:cubicBezTo>
                          <a:pt x="2144" y="2432"/>
                          <a:pt x="2224" y="2520"/>
                          <a:pt x="2264" y="2616"/>
                        </a:cubicBezTo>
                        <a:cubicBezTo>
                          <a:pt x="2304" y="2712"/>
                          <a:pt x="2336" y="2864"/>
                          <a:pt x="2360" y="2952"/>
                        </a:cubicBezTo>
                        <a:cubicBezTo>
                          <a:pt x="2384" y="3040"/>
                          <a:pt x="2392" y="3120"/>
                          <a:pt x="2408" y="3144"/>
                        </a:cubicBezTo>
                        <a:cubicBezTo>
                          <a:pt x="2424" y="3168"/>
                          <a:pt x="2400" y="3120"/>
                          <a:pt x="2456" y="3096"/>
                        </a:cubicBezTo>
                        <a:cubicBezTo>
                          <a:pt x="2512" y="3072"/>
                          <a:pt x="2632" y="3016"/>
                          <a:pt x="2744" y="3000"/>
                        </a:cubicBezTo>
                        <a:cubicBezTo>
                          <a:pt x="2856" y="2984"/>
                          <a:pt x="3024" y="3000"/>
                          <a:pt x="3128" y="3000"/>
                        </a:cubicBezTo>
                        <a:cubicBezTo>
                          <a:pt x="3232" y="3000"/>
                          <a:pt x="3288" y="2992"/>
                          <a:pt x="3368" y="3000"/>
                        </a:cubicBezTo>
                        <a:cubicBezTo>
                          <a:pt x="3448" y="3008"/>
                          <a:pt x="3600" y="3088"/>
                          <a:pt x="3608" y="3048"/>
                        </a:cubicBezTo>
                        <a:cubicBezTo>
                          <a:pt x="3616" y="3008"/>
                          <a:pt x="3488" y="2832"/>
                          <a:pt x="3416" y="2760"/>
                        </a:cubicBezTo>
                        <a:cubicBezTo>
                          <a:pt x="3344" y="2688"/>
                          <a:pt x="3272" y="2720"/>
                          <a:pt x="3176" y="2616"/>
                        </a:cubicBezTo>
                        <a:cubicBezTo>
                          <a:pt x="3080" y="2512"/>
                          <a:pt x="2936" y="2272"/>
                          <a:pt x="2840" y="2136"/>
                        </a:cubicBezTo>
                        <a:cubicBezTo>
                          <a:pt x="2744" y="2000"/>
                          <a:pt x="2656" y="1912"/>
                          <a:pt x="2600" y="1800"/>
                        </a:cubicBezTo>
                        <a:cubicBezTo>
                          <a:pt x="2544" y="1688"/>
                          <a:pt x="2528" y="1544"/>
                          <a:pt x="2504" y="1464"/>
                        </a:cubicBezTo>
                        <a:cubicBezTo>
                          <a:pt x="2480" y="1384"/>
                          <a:pt x="2456" y="1392"/>
                          <a:pt x="2456" y="1320"/>
                        </a:cubicBezTo>
                        <a:cubicBezTo>
                          <a:pt x="2456" y="1248"/>
                          <a:pt x="2496" y="1128"/>
                          <a:pt x="2504" y="1032"/>
                        </a:cubicBezTo>
                        <a:cubicBezTo>
                          <a:pt x="2512" y="936"/>
                          <a:pt x="2496" y="832"/>
                          <a:pt x="2504" y="744"/>
                        </a:cubicBezTo>
                        <a:cubicBezTo>
                          <a:pt x="2512" y="656"/>
                          <a:pt x="2552" y="576"/>
                          <a:pt x="2552" y="504"/>
                        </a:cubicBezTo>
                        <a:cubicBezTo>
                          <a:pt x="2552" y="432"/>
                          <a:pt x="2544" y="384"/>
                          <a:pt x="2504" y="312"/>
                        </a:cubicBezTo>
                        <a:cubicBezTo>
                          <a:pt x="2464" y="240"/>
                          <a:pt x="2368" y="120"/>
                          <a:pt x="2312" y="72"/>
                        </a:cubicBezTo>
                        <a:cubicBezTo>
                          <a:pt x="2256" y="24"/>
                          <a:pt x="2200" y="32"/>
                          <a:pt x="2168" y="24"/>
                        </a:cubicBezTo>
                        <a:cubicBezTo>
                          <a:pt x="2136" y="16"/>
                          <a:pt x="2152" y="0"/>
                          <a:pt x="2120" y="24"/>
                        </a:cubicBezTo>
                        <a:cubicBezTo>
                          <a:pt x="2088" y="48"/>
                          <a:pt x="2128" y="72"/>
                          <a:pt x="1976" y="168"/>
                        </a:cubicBezTo>
                        <a:cubicBezTo>
                          <a:pt x="1824" y="264"/>
                          <a:pt x="1360" y="496"/>
                          <a:pt x="1208" y="600"/>
                        </a:cubicBezTo>
                        <a:cubicBezTo>
                          <a:pt x="1056" y="704"/>
                          <a:pt x="1088" y="768"/>
                          <a:pt x="1064" y="792"/>
                        </a:cubicBezTo>
                        <a:cubicBezTo>
                          <a:pt x="1040" y="816"/>
                          <a:pt x="1096" y="712"/>
                          <a:pt x="1064" y="7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1800"/>
                      </a:gs>
                      <a:gs pos="100000">
                        <a:srgbClr val="0033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25049" name="Group 3370">
                    <a:extLst>
                      <a:ext uri="{FF2B5EF4-FFF2-40B4-BE49-F238E27FC236}">
                        <a16:creationId xmlns:a16="http://schemas.microsoft.com/office/drawing/2014/main" id="{205A406C-FD7E-DAB4-BDB0-1045CB1FB71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32" y="192"/>
                    <a:ext cx="1344" cy="912"/>
                    <a:chOff x="1632" y="192"/>
                    <a:chExt cx="1344" cy="912"/>
                  </a:xfrm>
                </p:grpSpPr>
                <p:sp>
                  <p:nvSpPr>
                    <p:cNvPr id="25061" name="Freeform 3371">
                      <a:extLst>
                        <a:ext uri="{FF2B5EF4-FFF2-40B4-BE49-F238E27FC236}">
                          <a16:creationId xmlns:a16="http://schemas.microsoft.com/office/drawing/2014/main" id="{CC09F6BD-CD7D-5B4D-7872-4A34E41F52E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"/>
                      <a:ext cx="1296" cy="912"/>
                    </a:xfrm>
                    <a:custGeom>
                      <a:avLst/>
                      <a:gdLst>
                        <a:gd name="T0" fmla="*/ 0 w 1296"/>
                        <a:gd name="T1" fmla="*/ 624 h 912"/>
                        <a:gd name="T2" fmla="*/ 144 w 1296"/>
                        <a:gd name="T3" fmla="*/ 480 h 912"/>
                        <a:gd name="T4" fmla="*/ 432 w 1296"/>
                        <a:gd name="T5" fmla="*/ 480 h 912"/>
                        <a:gd name="T6" fmla="*/ 624 w 1296"/>
                        <a:gd name="T7" fmla="*/ 432 h 912"/>
                        <a:gd name="T8" fmla="*/ 864 w 1296"/>
                        <a:gd name="T9" fmla="*/ 288 h 912"/>
                        <a:gd name="T10" fmla="*/ 1104 w 1296"/>
                        <a:gd name="T11" fmla="*/ 0 h 912"/>
                        <a:gd name="T12" fmla="*/ 1296 w 1296"/>
                        <a:gd name="T13" fmla="*/ 192 h 912"/>
                        <a:gd name="T14" fmla="*/ 1152 w 1296"/>
                        <a:gd name="T15" fmla="*/ 528 h 912"/>
                        <a:gd name="T16" fmla="*/ 624 w 1296"/>
                        <a:gd name="T17" fmla="*/ 816 h 912"/>
                        <a:gd name="T18" fmla="*/ 528 w 1296"/>
                        <a:gd name="T19" fmla="*/ 816 h 912"/>
                        <a:gd name="T20" fmla="*/ 336 w 1296"/>
                        <a:gd name="T21" fmla="*/ 912 h 912"/>
                        <a:gd name="T22" fmla="*/ 192 w 1296"/>
                        <a:gd name="T23" fmla="*/ 912 h 912"/>
                        <a:gd name="T24" fmla="*/ 48 w 1296"/>
                        <a:gd name="T25" fmla="*/ 624 h 912"/>
                        <a:gd name="T26" fmla="*/ 48 w 1296"/>
                        <a:gd name="T27" fmla="*/ 576 h 9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96" h="912">
                          <a:moveTo>
                            <a:pt x="0" y="624"/>
                          </a:moveTo>
                          <a:lnTo>
                            <a:pt x="144" y="480"/>
                          </a:lnTo>
                          <a:lnTo>
                            <a:pt x="432" y="480"/>
                          </a:lnTo>
                          <a:lnTo>
                            <a:pt x="624" y="432"/>
                          </a:lnTo>
                          <a:lnTo>
                            <a:pt x="864" y="288"/>
                          </a:lnTo>
                          <a:lnTo>
                            <a:pt x="1104" y="0"/>
                          </a:lnTo>
                          <a:lnTo>
                            <a:pt x="1296" y="192"/>
                          </a:lnTo>
                          <a:lnTo>
                            <a:pt x="1152" y="528"/>
                          </a:lnTo>
                          <a:lnTo>
                            <a:pt x="624" y="816"/>
                          </a:lnTo>
                          <a:lnTo>
                            <a:pt x="528" y="816"/>
                          </a:lnTo>
                          <a:lnTo>
                            <a:pt x="336" y="912"/>
                          </a:lnTo>
                          <a:lnTo>
                            <a:pt x="192" y="912"/>
                          </a:lnTo>
                          <a:lnTo>
                            <a:pt x="48" y="624"/>
                          </a:lnTo>
                          <a:lnTo>
                            <a:pt x="48" y="576"/>
                          </a:lnTo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2" name="Freeform 3372">
                      <a:extLst>
                        <a:ext uri="{FF2B5EF4-FFF2-40B4-BE49-F238E27FC236}">
                          <a16:creationId xmlns:a16="http://schemas.microsoft.com/office/drawing/2014/main" id="{A5446A0F-EB53-82D1-06FA-05CEBE2A87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24" y="768"/>
                      <a:ext cx="288" cy="288"/>
                    </a:xfrm>
                    <a:custGeom>
                      <a:avLst/>
                      <a:gdLst>
                        <a:gd name="T0" fmla="*/ 0 w 288"/>
                        <a:gd name="T1" fmla="*/ 48 h 288"/>
                        <a:gd name="T2" fmla="*/ 192 w 288"/>
                        <a:gd name="T3" fmla="*/ 0 h 288"/>
                        <a:gd name="T4" fmla="*/ 288 w 288"/>
                        <a:gd name="T5" fmla="*/ 192 h 288"/>
                        <a:gd name="T6" fmla="*/ 96 w 288"/>
                        <a:gd name="T7" fmla="*/ 288 h 288"/>
                        <a:gd name="T8" fmla="*/ 0 w 288"/>
                        <a:gd name="T9" fmla="*/ 96 h 288"/>
                        <a:gd name="T10" fmla="*/ 0 w 288"/>
                        <a:gd name="T11" fmla="*/ 48 h 28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88" h="288">
                          <a:moveTo>
                            <a:pt x="0" y="48"/>
                          </a:moveTo>
                          <a:lnTo>
                            <a:pt x="192" y="0"/>
                          </a:lnTo>
                          <a:lnTo>
                            <a:pt x="288" y="192"/>
                          </a:lnTo>
                          <a:lnTo>
                            <a:pt x="96" y="288"/>
                          </a:lnTo>
                          <a:lnTo>
                            <a:pt x="0" y="96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3" name="Line 3373">
                      <a:extLst>
                        <a:ext uri="{FF2B5EF4-FFF2-40B4-BE49-F238E27FC236}">
                          <a16:creationId xmlns:a16="http://schemas.microsoft.com/office/drawing/2014/main" id="{67C52E99-C155-EA4C-E386-5EF89BB25D70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6" y="672"/>
                      <a:ext cx="96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4" name="Line 3374">
                      <a:extLst>
                        <a:ext uri="{FF2B5EF4-FFF2-40B4-BE49-F238E27FC236}">
                          <a16:creationId xmlns:a16="http://schemas.microsoft.com/office/drawing/2014/main" id="{46CD5992-0450-10BC-0812-251599875236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672"/>
                      <a:ext cx="96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5" name="Line 3375">
                      <a:extLst>
                        <a:ext uri="{FF2B5EF4-FFF2-40B4-BE49-F238E27FC236}">
                          <a16:creationId xmlns:a16="http://schemas.microsoft.com/office/drawing/2014/main" id="{CDC43740-B082-B0AD-7F2F-4336C555CF1D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88" y="336"/>
                      <a:ext cx="192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6" name="Line 3376">
                      <a:extLst>
                        <a:ext uri="{FF2B5EF4-FFF2-40B4-BE49-F238E27FC236}">
                          <a16:creationId xmlns:a16="http://schemas.microsoft.com/office/drawing/2014/main" id="{80789363-4238-3248-4CF5-386A0AF70F0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40" y="432"/>
                      <a:ext cx="144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7" name="Oval 3377">
                      <a:extLst>
                        <a:ext uri="{FF2B5EF4-FFF2-40B4-BE49-F238E27FC236}">
                          <a16:creationId xmlns:a16="http://schemas.microsoft.com/office/drawing/2014/main" id="{F7A9E359-D7EB-19FA-556E-A57141E0AD8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0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68" name="Oval 3378">
                      <a:extLst>
                        <a:ext uri="{FF2B5EF4-FFF2-40B4-BE49-F238E27FC236}">
                          <a16:creationId xmlns:a16="http://schemas.microsoft.com/office/drawing/2014/main" id="{7A68F55D-0B84-2058-F91D-ED83B62C437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32" y="480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69" name="Oval 3379">
                      <a:extLst>
                        <a:ext uri="{FF2B5EF4-FFF2-40B4-BE49-F238E27FC236}">
                          <a16:creationId xmlns:a16="http://schemas.microsoft.com/office/drawing/2014/main" id="{81DE45D2-6021-0281-734F-C7259D6340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0" name="Oval 3380">
                      <a:extLst>
                        <a:ext uri="{FF2B5EF4-FFF2-40B4-BE49-F238E27FC236}">
                          <a16:creationId xmlns:a16="http://schemas.microsoft.com/office/drawing/2014/main" id="{89F5A61B-2633-5C2E-D708-EB77656D1B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0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1" name="Oval 3381">
                      <a:extLst>
                        <a:ext uri="{FF2B5EF4-FFF2-40B4-BE49-F238E27FC236}">
                          <a16:creationId xmlns:a16="http://schemas.microsoft.com/office/drawing/2014/main" id="{50A95AAA-3B7E-9A4F-BE8B-154E24B928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76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2" name="Oval 3382">
                      <a:extLst>
                        <a:ext uri="{FF2B5EF4-FFF2-40B4-BE49-F238E27FC236}">
                          <a16:creationId xmlns:a16="http://schemas.microsoft.com/office/drawing/2014/main" id="{4B756D94-BD6E-AF7E-8386-75500635C2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81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3" name="Oval 3383">
                      <a:extLst>
                        <a:ext uri="{FF2B5EF4-FFF2-40B4-BE49-F238E27FC236}">
                          <a16:creationId xmlns:a16="http://schemas.microsoft.com/office/drawing/2014/main" id="{E9E2F10C-FE63-E5C6-FD55-181BC91C7BE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52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4" name="Oval 3384">
                      <a:extLst>
                        <a:ext uri="{FF2B5EF4-FFF2-40B4-BE49-F238E27FC236}">
                          <a16:creationId xmlns:a16="http://schemas.microsoft.com/office/drawing/2014/main" id="{828173C7-9AD4-5BAA-2021-7B328ED2896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624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5" name="Oval 3385">
                      <a:extLst>
                        <a:ext uri="{FF2B5EF4-FFF2-40B4-BE49-F238E27FC236}">
                          <a16:creationId xmlns:a16="http://schemas.microsoft.com/office/drawing/2014/main" id="{C553B9DE-BA54-292A-AAEE-7195B86B3D8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25076" name="Freeform 3386">
                      <a:extLst>
                        <a:ext uri="{FF2B5EF4-FFF2-40B4-BE49-F238E27FC236}">
                          <a16:creationId xmlns:a16="http://schemas.microsoft.com/office/drawing/2014/main" id="{A88B78ED-71BD-1723-FDA1-39261D48EA1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2" y="720"/>
                      <a:ext cx="240" cy="384"/>
                    </a:xfrm>
                    <a:custGeom>
                      <a:avLst/>
                      <a:gdLst>
                        <a:gd name="T0" fmla="*/ 96 w 240"/>
                        <a:gd name="T1" fmla="*/ 0 h 384"/>
                        <a:gd name="T2" fmla="*/ 0 w 240"/>
                        <a:gd name="T3" fmla="*/ 48 h 384"/>
                        <a:gd name="T4" fmla="*/ 192 w 240"/>
                        <a:gd name="T5" fmla="*/ 384 h 384"/>
                        <a:gd name="T6" fmla="*/ 240 w 240"/>
                        <a:gd name="T7" fmla="*/ 384 h 384"/>
                        <a:gd name="T8" fmla="*/ 96 w 240"/>
                        <a:gd name="T9" fmla="*/ 0 h 3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40" h="384">
                          <a:moveTo>
                            <a:pt x="96" y="0"/>
                          </a:moveTo>
                          <a:lnTo>
                            <a:pt x="0" y="48"/>
                          </a:lnTo>
                          <a:lnTo>
                            <a:pt x="192" y="384"/>
                          </a:lnTo>
                          <a:lnTo>
                            <a:pt x="240" y="384"/>
                          </a:lnTo>
                          <a:lnTo>
                            <a:pt x="9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25050" name="Group 3387">
                    <a:extLst>
                      <a:ext uri="{FF2B5EF4-FFF2-40B4-BE49-F238E27FC236}">
                        <a16:creationId xmlns:a16="http://schemas.microsoft.com/office/drawing/2014/main" id="{DA5544FD-EBE9-CE86-B68F-141E694ED5FE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2" y="1200"/>
                    <a:ext cx="2792" cy="2312"/>
                    <a:chOff x="952" y="1200"/>
                    <a:chExt cx="2792" cy="2312"/>
                  </a:xfrm>
                </p:grpSpPr>
                <p:sp>
                  <p:nvSpPr>
                    <p:cNvPr id="25051" name="Freeform 3388">
                      <a:extLst>
                        <a:ext uri="{FF2B5EF4-FFF2-40B4-BE49-F238E27FC236}">
                          <a16:creationId xmlns:a16="http://schemas.microsoft.com/office/drawing/2014/main" id="{84594616-C501-45B6-5950-4CE3F583F7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112" y="1248"/>
                      <a:ext cx="144" cy="240"/>
                    </a:xfrm>
                    <a:custGeom>
                      <a:avLst/>
                      <a:gdLst>
                        <a:gd name="T0" fmla="*/ 0 w 144"/>
                        <a:gd name="T1" fmla="*/ 0 h 240"/>
                        <a:gd name="T2" fmla="*/ 144 w 144"/>
                        <a:gd name="T3" fmla="*/ 240 h 24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240">
                          <a:moveTo>
                            <a:pt x="0" y="0"/>
                          </a:moveTo>
                          <a:cubicBezTo>
                            <a:pt x="0" y="0"/>
                            <a:pt x="72" y="120"/>
                            <a:pt x="144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2" name="Freeform 3389">
                      <a:extLst>
                        <a:ext uri="{FF2B5EF4-FFF2-40B4-BE49-F238E27FC236}">
                          <a16:creationId xmlns:a16="http://schemas.microsoft.com/office/drawing/2014/main" id="{1AE3929B-2E58-7580-B7B4-CE2DC908BE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56" y="1248"/>
                      <a:ext cx="192" cy="336"/>
                    </a:xfrm>
                    <a:custGeom>
                      <a:avLst/>
                      <a:gdLst>
                        <a:gd name="T0" fmla="*/ 0 w 192"/>
                        <a:gd name="T1" fmla="*/ 0 h 336"/>
                        <a:gd name="T2" fmla="*/ 192 w 192"/>
                        <a:gd name="T3" fmla="*/ 336 h 33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336">
                          <a:moveTo>
                            <a:pt x="0" y="0"/>
                          </a:moveTo>
                          <a:cubicBezTo>
                            <a:pt x="0" y="0"/>
                            <a:pt x="96" y="168"/>
                            <a:pt x="192" y="336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3" name="Freeform 3390">
                      <a:extLst>
                        <a:ext uri="{FF2B5EF4-FFF2-40B4-BE49-F238E27FC236}">
                          <a16:creationId xmlns:a16="http://schemas.microsoft.com/office/drawing/2014/main" id="{7C47B91E-7B2B-0D21-7666-C3E851A22E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44" y="1200"/>
                      <a:ext cx="56" cy="480"/>
                    </a:xfrm>
                    <a:custGeom>
                      <a:avLst/>
                      <a:gdLst>
                        <a:gd name="T0" fmla="*/ 0 w 56"/>
                        <a:gd name="T1" fmla="*/ 0 h 480"/>
                        <a:gd name="T2" fmla="*/ 48 w 56"/>
                        <a:gd name="T3" fmla="*/ 240 h 480"/>
                        <a:gd name="T4" fmla="*/ 48 w 56"/>
                        <a:gd name="T5" fmla="*/ 480 h 48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6" h="480">
                          <a:moveTo>
                            <a:pt x="0" y="0"/>
                          </a:moveTo>
                          <a:cubicBezTo>
                            <a:pt x="20" y="80"/>
                            <a:pt x="40" y="160"/>
                            <a:pt x="48" y="240"/>
                          </a:cubicBezTo>
                          <a:cubicBezTo>
                            <a:pt x="56" y="320"/>
                            <a:pt x="52" y="400"/>
                            <a:pt x="48" y="48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4" name="Freeform 3391">
                      <a:extLst>
                        <a:ext uri="{FF2B5EF4-FFF2-40B4-BE49-F238E27FC236}">
                          <a16:creationId xmlns:a16="http://schemas.microsoft.com/office/drawing/2014/main" id="{7F52216E-F96A-87CC-546D-1D17308C84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6" y="1728"/>
                      <a:ext cx="264" cy="104"/>
                    </a:xfrm>
                    <a:custGeom>
                      <a:avLst/>
                      <a:gdLst>
                        <a:gd name="T0" fmla="*/ 0 w 264"/>
                        <a:gd name="T1" fmla="*/ 96 h 104"/>
                        <a:gd name="T2" fmla="*/ 96 w 264"/>
                        <a:gd name="T3" fmla="*/ 96 h 104"/>
                        <a:gd name="T4" fmla="*/ 240 w 264"/>
                        <a:gd name="T5" fmla="*/ 96 h 104"/>
                        <a:gd name="T6" fmla="*/ 240 w 264"/>
                        <a:gd name="T7" fmla="*/ 48 h 104"/>
                        <a:gd name="T8" fmla="*/ 240 w 264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64" h="104">
                          <a:moveTo>
                            <a:pt x="0" y="96"/>
                          </a:moveTo>
                          <a:cubicBezTo>
                            <a:pt x="28" y="96"/>
                            <a:pt x="56" y="96"/>
                            <a:pt x="96" y="96"/>
                          </a:cubicBezTo>
                          <a:cubicBezTo>
                            <a:pt x="136" y="96"/>
                            <a:pt x="216" y="104"/>
                            <a:pt x="240" y="96"/>
                          </a:cubicBezTo>
                          <a:cubicBezTo>
                            <a:pt x="264" y="88"/>
                            <a:pt x="240" y="64"/>
                            <a:pt x="240" y="48"/>
                          </a:cubicBezTo>
                          <a:cubicBezTo>
                            <a:pt x="240" y="32"/>
                            <a:pt x="240" y="16"/>
                            <a:pt x="240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5" name="Freeform 3392">
                      <a:extLst>
                        <a:ext uri="{FF2B5EF4-FFF2-40B4-BE49-F238E27FC236}">
                          <a16:creationId xmlns:a16="http://schemas.microsoft.com/office/drawing/2014/main" id="{3937880A-C534-C774-03B9-491CE985AF2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2" y="1920"/>
                      <a:ext cx="280" cy="48"/>
                    </a:xfrm>
                    <a:custGeom>
                      <a:avLst/>
                      <a:gdLst>
                        <a:gd name="T0" fmla="*/ 40 w 280"/>
                        <a:gd name="T1" fmla="*/ 48 h 48"/>
                        <a:gd name="T2" fmla="*/ 40 w 280"/>
                        <a:gd name="T3" fmla="*/ 0 h 48"/>
                        <a:gd name="T4" fmla="*/ 280 w 280"/>
                        <a:gd name="T5" fmla="*/ 48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0" h="48">
                          <a:moveTo>
                            <a:pt x="40" y="48"/>
                          </a:moveTo>
                          <a:cubicBezTo>
                            <a:pt x="20" y="24"/>
                            <a:pt x="0" y="0"/>
                            <a:pt x="40" y="0"/>
                          </a:cubicBezTo>
                          <a:cubicBezTo>
                            <a:pt x="80" y="0"/>
                            <a:pt x="180" y="24"/>
                            <a:pt x="2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6" name="Freeform 3393">
                      <a:extLst>
                        <a:ext uri="{FF2B5EF4-FFF2-40B4-BE49-F238E27FC236}">
                          <a16:creationId xmlns:a16="http://schemas.microsoft.com/office/drawing/2014/main" id="{2794CA8A-6F52-B4F4-60A9-2D075E65145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2480"/>
                      <a:ext cx="288" cy="128"/>
                    </a:xfrm>
                    <a:custGeom>
                      <a:avLst/>
                      <a:gdLst>
                        <a:gd name="T0" fmla="*/ 0 w 288"/>
                        <a:gd name="T1" fmla="*/ 16 h 128"/>
                        <a:gd name="T2" fmla="*/ 48 w 288"/>
                        <a:gd name="T3" fmla="*/ 16 h 128"/>
                        <a:gd name="T4" fmla="*/ 240 w 288"/>
                        <a:gd name="T5" fmla="*/ 112 h 128"/>
                        <a:gd name="T6" fmla="*/ 288 w 288"/>
                        <a:gd name="T7" fmla="*/ 112 h 12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88" h="128">
                          <a:moveTo>
                            <a:pt x="0" y="16"/>
                          </a:moveTo>
                          <a:cubicBezTo>
                            <a:pt x="4" y="8"/>
                            <a:pt x="8" y="0"/>
                            <a:pt x="48" y="16"/>
                          </a:cubicBezTo>
                          <a:cubicBezTo>
                            <a:pt x="88" y="32"/>
                            <a:pt x="200" y="96"/>
                            <a:pt x="240" y="112"/>
                          </a:cubicBezTo>
                          <a:cubicBezTo>
                            <a:pt x="280" y="128"/>
                            <a:pt x="284" y="120"/>
                            <a:pt x="288" y="11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7" name="Freeform 3394">
                      <a:extLst>
                        <a:ext uri="{FF2B5EF4-FFF2-40B4-BE49-F238E27FC236}">
                          <a16:creationId xmlns:a16="http://schemas.microsoft.com/office/drawing/2014/main" id="{0AD84B24-3413-47F9-2D2E-366CE014D4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16" y="3168"/>
                      <a:ext cx="528" cy="104"/>
                    </a:xfrm>
                    <a:custGeom>
                      <a:avLst/>
                      <a:gdLst>
                        <a:gd name="T0" fmla="*/ 0 w 528"/>
                        <a:gd name="T1" fmla="*/ 96 h 104"/>
                        <a:gd name="T2" fmla="*/ 48 w 528"/>
                        <a:gd name="T3" fmla="*/ 96 h 104"/>
                        <a:gd name="T4" fmla="*/ 192 w 528"/>
                        <a:gd name="T5" fmla="*/ 48 h 104"/>
                        <a:gd name="T6" fmla="*/ 432 w 528"/>
                        <a:gd name="T7" fmla="*/ 48 h 104"/>
                        <a:gd name="T8" fmla="*/ 528 w 528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04">
                          <a:moveTo>
                            <a:pt x="0" y="96"/>
                          </a:moveTo>
                          <a:cubicBezTo>
                            <a:pt x="8" y="100"/>
                            <a:pt x="16" y="104"/>
                            <a:pt x="48" y="96"/>
                          </a:cubicBezTo>
                          <a:cubicBezTo>
                            <a:pt x="80" y="88"/>
                            <a:pt x="128" y="56"/>
                            <a:pt x="192" y="48"/>
                          </a:cubicBezTo>
                          <a:cubicBezTo>
                            <a:pt x="256" y="40"/>
                            <a:pt x="376" y="56"/>
                            <a:pt x="432" y="48"/>
                          </a:cubicBezTo>
                          <a:cubicBezTo>
                            <a:pt x="488" y="40"/>
                            <a:pt x="508" y="20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8" name="Freeform 3395">
                      <a:extLst>
                        <a:ext uri="{FF2B5EF4-FFF2-40B4-BE49-F238E27FC236}">
                          <a16:creationId xmlns:a16="http://schemas.microsoft.com/office/drawing/2014/main" id="{6F4B1FE1-4013-6AC6-06EB-31058A88596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2" y="3448"/>
                      <a:ext cx="632" cy="64"/>
                    </a:xfrm>
                    <a:custGeom>
                      <a:avLst/>
                      <a:gdLst>
                        <a:gd name="T0" fmla="*/ 8 w 632"/>
                        <a:gd name="T1" fmla="*/ 56 h 64"/>
                        <a:gd name="T2" fmla="*/ 56 w 632"/>
                        <a:gd name="T3" fmla="*/ 56 h 64"/>
                        <a:gd name="T4" fmla="*/ 344 w 632"/>
                        <a:gd name="T5" fmla="*/ 8 h 64"/>
                        <a:gd name="T6" fmla="*/ 632 w 632"/>
                        <a:gd name="T7" fmla="*/ 8 h 6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632" h="64">
                          <a:moveTo>
                            <a:pt x="8" y="56"/>
                          </a:moveTo>
                          <a:cubicBezTo>
                            <a:pt x="4" y="60"/>
                            <a:pt x="0" y="64"/>
                            <a:pt x="56" y="56"/>
                          </a:cubicBezTo>
                          <a:cubicBezTo>
                            <a:pt x="112" y="48"/>
                            <a:pt x="248" y="16"/>
                            <a:pt x="344" y="8"/>
                          </a:cubicBezTo>
                          <a:cubicBezTo>
                            <a:pt x="440" y="0"/>
                            <a:pt x="536" y="4"/>
                            <a:pt x="632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59" name="Freeform 3396">
                      <a:extLst>
                        <a:ext uri="{FF2B5EF4-FFF2-40B4-BE49-F238E27FC236}">
                          <a16:creationId xmlns:a16="http://schemas.microsoft.com/office/drawing/2014/main" id="{B83F3112-B956-C392-491D-2712767D88A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2112"/>
                      <a:ext cx="528" cy="1280"/>
                    </a:xfrm>
                    <a:custGeom>
                      <a:avLst/>
                      <a:gdLst>
                        <a:gd name="T0" fmla="*/ 0 w 528"/>
                        <a:gd name="T1" fmla="*/ 0 h 1280"/>
                        <a:gd name="T2" fmla="*/ 96 w 528"/>
                        <a:gd name="T3" fmla="*/ 528 h 1280"/>
                        <a:gd name="T4" fmla="*/ 336 w 528"/>
                        <a:gd name="T5" fmla="*/ 1056 h 1280"/>
                        <a:gd name="T6" fmla="*/ 480 w 528"/>
                        <a:gd name="T7" fmla="*/ 1248 h 1280"/>
                        <a:gd name="T8" fmla="*/ 528 w 528"/>
                        <a:gd name="T9" fmla="*/ 1248 h 128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280">
                          <a:moveTo>
                            <a:pt x="0" y="0"/>
                          </a:moveTo>
                          <a:cubicBezTo>
                            <a:pt x="20" y="176"/>
                            <a:pt x="40" y="352"/>
                            <a:pt x="96" y="528"/>
                          </a:cubicBezTo>
                          <a:cubicBezTo>
                            <a:pt x="152" y="704"/>
                            <a:pt x="272" y="936"/>
                            <a:pt x="336" y="1056"/>
                          </a:cubicBezTo>
                          <a:cubicBezTo>
                            <a:pt x="400" y="1176"/>
                            <a:pt x="448" y="1216"/>
                            <a:pt x="480" y="1248"/>
                          </a:cubicBezTo>
                          <a:cubicBezTo>
                            <a:pt x="512" y="1280"/>
                            <a:pt x="520" y="1264"/>
                            <a:pt x="528" y="12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5060" name="Freeform 3397">
                      <a:extLst>
                        <a:ext uri="{FF2B5EF4-FFF2-40B4-BE49-F238E27FC236}">
                          <a16:creationId xmlns:a16="http://schemas.microsoft.com/office/drawing/2014/main" id="{4A169208-F06B-0FC5-DE91-6883344B769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0"/>
                      <a:ext cx="240" cy="240"/>
                    </a:xfrm>
                    <a:custGeom>
                      <a:avLst/>
                      <a:gdLst>
                        <a:gd name="T0" fmla="*/ 240 w 240"/>
                        <a:gd name="T1" fmla="*/ 0 h 240"/>
                        <a:gd name="T2" fmla="*/ 144 w 240"/>
                        <a:gd name="T3" fmla="*/ 144 h 240"/>
                        <a:gd name="T4" fmla="*/ 0 w 240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40">
                          <a:moveTo>
                            <a:pt x="240" y="0"/>
                          </a:moveTo>
                          <a:cubicBezTo>
                            <a:pt x="212" y="52"/>
                            <a:pt x="184" y="104"/>
                            <a:pt x="144" y="144"/>
                          </a:cubicBezTo>
                          <a:cubicBezTo>
                            <a:pt x="104" y="184"/>
                            <a:pt x="52" y="212"/>
                            <a:pt x="0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25039" name="Freeform 3398">
                  <a:extLst>
                    <a:ext uri="{FF2B5EF4-FFF2-40B4-BE49-F238E27FC236}">
                      <a16:creationId xmlns:a16="http://schemas.microsoft.com/office/drawing/2014/main" id="{9EDA2B1E-568A-DDC3-2B51-5EF426521D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2" y="3463"/>
                  <a:ext cx="244" cy="66"/>
                </a:xfrm>
                <a:custGeom>
                  <a:avLst/>
                  <a:gdLst>
                    <a:gd name="T0" fmla="*/ 0 w 244"/>
                    <a:gd name="T1" fmla="*/ 66 h 66"/>
                    <a:gd name="T2" fmla="*/ 73 w 244"/>
                    <a:gd name="T3" fmla="*/ 17 h 66"/>
                    <a:gd name="T4" fmla="*/ 122 w 244"/>
                    <a:gd name="T5" fmla="*/ 1 h 66"/>
                    <a:gd name="T6" fmla="*/ 171 w 244"/>
                    <a:gd name="T7" fmla="*/ 9 h 66"/>
                    <a:gd name="T8" fmla="*/ 244 w 244"/>
                    <a:gd name="T9" fmla="*/ 25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4" h="66">
                      <a:moveTo>
                        <a:pt x="0" y="66"/>
                      </a:moveTo>
                      <a:cubicBezTo>
                        <a:pt x="12" y="58"/>
                        <a:pt x="53" y="28"/>
                        <a:pt x="73" y="17"/>
                      </a:cubicBezTo>
                      <a:cubicBezTo>
                        <a:pt x="93" y="6"/>
                        <a:pt x="106" y="2"/>
                        <a:pt x="122" y="1"/>
                      </a:cubicBezTo>
                      <a:cubicBezTo>
                        <a:pt x="138" y="0"/>
                        <a:pt x="151" y="5"/>
                        <a:pt x="171" y="9"/>
                      </a:cubicBezTo>
                      <a:cubicBezTo>
                        <a:pt x="191" y="13"/>
                        <a:pt x="229" y="22"/>
                        <a:pt x="244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0" name="Freeform 3399">
                  <a:extLst>
                    <a:ext uri="{FF2B5EF4-FFF2-40B4-BE49-F238E27FC236}">
                      <a16:creationId xmlns:a16="http://schemas.microsoft.com/office/drawing/2014/main" id="{1AFE1A03-8D68-F12C-5E46-B8F389F413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648"/>
                  <a:ext cx="96" cy="48"/>
                </a:xfrm>
                <a:custGeom>
                  <a:avLst/>
                  <a:gdLst>
                    <a:gd name="T0" fmla="*/ 0 w 96"/>
                    <a:gd name="T1" fmla="*/ 48 h 48"/>
                    <a:gd name="T2" fmla="*/ 96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1" name="Freeform 3400">
                  <a:extLst>
                    <a:ext uri="{FF2B5EF4-FFF2-40B4-BE49-F238E27FC236}">
                      <a16:creationId xmlns:a16="http://schemas.microsoft.com/office/drawing/2014/main" id="{6CB0C3A4-CE0C-3F50-BF3D-FD21F07C4F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600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2" name="Freeform 3401">
                  <a:extLst>
                    <a:ext uri="{FF2B5EF4-FFF2-40B4-BE49-F238E27FC236}">
                      <a16:creationId xmlns:a16="http://schemas.microsoft.com/office/drawing/2014/main" id="{DB069518-7795-E081-960F-883A96C39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4" y="3408"/>
                  <a:ext cx="112" cy="56"/>
                </a:xfrm>
                <a:custGeom>
                  <a:avLst/>
                  <a:gdLst>
                    <a:gd name="T0" fmla="*/ 112 w 112"/>
                    <a:gd name="T1" fmla="*/ 48 h 56"/>
                    <a:gd name="T2" fmla="*/ 16 w 112"/>
                    <a:gd name="T3" fmla="*/ 48 h 56"/>
                    <a:gd name="T4" fmla="*/ 16 w 112"/>
                    <a:gd name="T5" fmla="*/ 0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56">
                      <a:moveTo>
                        <a:pt x="112" y="48"/>
                      </a:moveTo>
                      <a:cubicBezTo>
                        <a:pt x="72" y="52"/>
                        <a:pt x="32" y="56"/>
                        <a:pt x="16" y="48"/>
                      </a:cubicBezTo>
                      <a:cubicBezTo>
                        <a:pt x="0" y="40"/>
                        <a:pt x="16" y="8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3" name="Freeform 3402">
                  <a:extLst>
                    <a:ext uri="{FF2B5EF4-FFF2-40B4-BE49-F238E27FC236}">
                      <a16:creationId xmlns:a16="http://schemas.microsoft.com/office/drawing/2014/main" id="{21E97BF5-6E7F-DE32-C217-264B5EDAD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792"/>
                  <a:ext cx="1" cy="104"/>
                </a:xfrm>
                <a:custGeom>
                  <a:avLst/>
                  <a:gdLst>
                    <a:gd name="T0" fmla="*/ 0 w 1"/>
                    <a:gd name="T1" fmla="*/ 0 h 104"/>
                    <a:gd name="T2" fmla="*/ 0 w 1"/>
                    <a:gd name="T3" fmla="*/ 96 h 104"/>
                    <a:gd name="T4" fmla="*/ 0 w 1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04">
                      <a:moveTo>
                        <a:pt x="0" y="0"/>
                      </a:moveTo>
                      <a:cubicBezTo>
                        <a:pt x="0" y="44"/>
                        <a:pt x="0" y="88"/>
                        <a:pt x="0" y="96"/>
                      </a:cubicBezTo>
                      <a:cubicBezTo>
                        <a:pt x="0" y="104"/>
                        <a:pt x="0" y="56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4" name="Freeform 3403">
                  <a:extLst>
                    <a:ext uri="{FF2B5EF4-FFF2-40B4-BE49-F238E27FC236}">
                      <a16:creationId xmlns:a16="http://schemas.microsoft.com/office/drawing/2014/main" id="{4BE81D7C-4C85-AD1E-ABA7-B90DE93430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584"/>
                  <a:ext cx="48" cy="112"/>
                </a:xfrm>
                <a:custGeom>
                  <a:avLst/>
                  <a:gdLst>
                    <a:gd name="T0" fmla="*/ 0 w 48"/>
                    <a:gd name="T1" fmla="*/ 112 h 112"/>
                    <a:gd name="T2" fmla="*/ 48 w 48"/>
                    <a:gd name="T3" fmla="*/ 16 h 112"/>
                    <a:gd name="T4" fmla="*/ 0 w 48"/>
                    <a:gd name="T5" fmla="*/ 16 h 112"/>
                    <a:gd name="T6" fmla="*/ 48 w 48"/>
                    <a:gd name="T7" fmla="*/ 16 h 1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8" h="112">
                      <a:moveTo>
                        <a:pt x="0" y="112"/>
                      </a:moveTo>
                      <a:cubicBezTo>
                        <a:pt x="24" y="72"/>
                        <a:pt x="48" y="32"/>
                        <a:pt x="48" y="16"/>
                      </a:cubicBezTo>
                      <a:cubicBezTo>
                        <a:pt x="48" y="0"/>
                        <a:pt x="0" y="16"/>
                        <a:pt x="0" y="16"/>
                      </a:cubicBezTo>
                      <a:cubicBezTo>
                        <a:pt x="0" y="16"/>
                        <a:pt x="24" y="16"/>
                        <a:pt x="48" y="1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5" name="Freeform 3404">
                  <a:extLst>
                    <a:ext uri="{FF2B5EF4-FFF2-40B4-BE49-F238E27FC236}">
                      <a16:creationId xmlns:a16="http://schemas.microsoft.com/office/drawing/2014/main" id="{ECE3F374-58A8-382D-9181-DAE5FA27E1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744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6" name="Freeform 3405">
                  <a:extLst>
                    <a:ext uri="{FF2B5EF4-FFF2-40B4-BE49-F238E27FC236}">
                      <a16:creationId xmlns:a16="http://schemas.microsoft.com/office/drawing/2014/main" id="{24FA0B21-4C0B-B81A-0BB9-D9752CFDB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8" y="3696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47" name="Freeform 3406">
                  <a:extLst>
                    <a:ext uri="{FF2B5EF4-FFF2-40B4-BE49-F238E27FC236}">
                      <a16:creationId xmlns:a16="http://schemas.microsoft.com/office/drawing/2014/main" id="{55EE9620-ACFA-CAC6-6A7D-8CD189748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456"/>
                  <a:ext cx="1" cy="96"/>
                </a:xfrm>
                <a:custGeom>
                  <a:avLst/>
                  <a:gdLst>
                    <a:gd name="T0" fmla="*/ 0 w 1"/>
                    <a:gd name="T1" fmla="*/ 96 h 96"/>
                    <a:gd name="T2" fmla="*/ 0 w 1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96">
                      <a:moveTo>
                        <a:pt x="0" y="96"/>
                      </a:moveTo>
                      <a:cubicBezTo>
                        <a:pt x="0" y="56"/>
                        <a:pt x="0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892" name="Freeform 3407">
                <a:extLst>
                  <a:ext uri="{FF2B5EF4-FFF2-40B4-BE49-F238E27FC236}">
                    <a16:creationId xmlns:a16="http://schemas.microsoft.com/office/drawing/2014/main" id="{A4719472-6949-AA2F-3AF2-B9D65D5CA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5" y="1576"/>
                <a:ext cx="235" cy="709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1 h 1218"/>
                  <a:gd name="T4" fmla="*/ 0 w 635"/>
                  <a:gd name="T5" fmla="*/ 1 h 1218"/>
                  <a:gd name="T6" fmla="*/ 0 w 635"/>
                  <a:gd name="T7" fmla="*/ 2 h 1218"/>
                  <a:gd name="T8" fmla="*/ 0 w 635"/>
                  <a:gd name="T9" fmla="*/ 2 h 1218"/>
                  <a:gd name="T10" fmla="*/ 0 w 635"/>
                  <a:gd name="T11" fmla="*/ 3 h 1218"/>
                  <a:gd name="T12" fmla="*/ 0 w 635"/>
                  <a:gd name="T13" fmla="*/ 3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3" name="Freeform 3408">
                <a:extLst>
                  <a:ext uri="{FF2B5EF4-FFF2-40B4-BE49-F238E27FC236}">
                    <a16:creationId xmlns:a16="http://schemas.microsoft.com/office/drawing/2014/main" id="{3E54438F-78E6-CAD5-D459-A3BA62E2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1555"/>
                <a:ext cx="229" cy="94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1 h 162"/>
                  <a:gd name="T4" fmla="*/ 0 w 617"/>
                  <a:gd name="T5" fmla="*/ 1 h 162"/>
                  <a:gd name="T6" fmla="*/ 0 w 617"/>
                  <a:gd name="T7" fmla="*/ 1 h 162"/>
                  <a:gd name="T8" fmla="*/ 0 w 617"/>
                  <a:gd name="T9" fmla="*/ 1 h 162"/>
                  <a:gd name="T10" fmla="*/ 0 w 617"/>
                  <a:gd name="T11" fmla="*/ 1 h 162"/>
                  <a:gd name="T12" fmla="*/ 0 w 617"/>
                  <a:gd name="T13" fmla="*/ 1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4" name="Freeform 3409">
                <a:extLst>
                  <a:ext uri="{FF2B5EF4-FFF2-40B4-BE49-F238E27FC236}">
                    <a16:creationId xmlns:a16="http://schemas.microsoft.com/office/drawing/2014/main" id="{0B6A6617-3297-D81B-4028-C2153CED0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324"/>
                <a:ext cx="409" cy="307"/>
              </a:xfrm>
              <a:custGeom>
                <a:avLst/>
                <a:gdLst>
                  <a:gd name="T0" fmla="*/ 0 w 1104"/>
                  <a:gd name="T1" fmla="*/ 1 h 528"/>
                  <a:gd name="T2" fmla="*/ 0 w 1104"/>
                  <a:gd name="T3" fmla="*/ 1 h 528"/>
                  <a:gd name="T4" fmla="*/ 0 w 1104"/>
                  <a:gd name="T5" fmla="*/ 1 h 528"/>
                  <a:gd name="T6" fmla="*/ 0 w 1104"/>
                  <a:gd name="T7" fmla="*/ 1 h 528"/>
                  <a:gd name="T8" fmla="*/ 0 w 1104"/>
                  <a:gd name="T9" fmla="*/ 1 h 528"/>
                  <a:gd name="T10" fmla="*/ 0 w 1104"/>
                  <a:gd name="T11" fmla="*/ 1 h 528"/>
                  <a:gd name="T12" fmla="*/ 0 w 1104"/>
                  <a:gd name="T13" fmla="*/ 1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1 h 528"/>
                  <a:gd name="T20" fmla="*/ 0 w 1104"/>
                  <a:gd name="T21" fmla="*/ 1 h 528"/>
                  <a:gd name="T22" fmla="*/ 0 w 1104"/>
                  <a:gd name="T23" fmla="*/ 1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95" name="Oval 3410">
                <a:extLst>
                  <a:ext uri="{FF2B5EF4-FFF2-40B4-BE49-F238E27FC236}">
                    <a16:creationId xmlns:a16="http://schemas.microsoft.com/office/drawing/2014/main" id="{B322BD2F-89A2-9BDF-CA29-61ACCC886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631"/>
                <a:ext cx="18" cy="84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96" name="Oval 3411">
                <a:extLst>
                  <a:ext uri="{FF2B5EF4-FFF2-40B4-BE49-F238E27FC236}">
                    <a16:creationId xmlns:a16="http://schemas.microsoft.com/office/drawing/2014/main" id="{17A23E12-161D-1AA0-31A3-F78E6CCB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0" y="1995"/>
                <a:ext cx="36" cy="2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97" name="Oval 3412">
                <a:extLst>
                  <a:ext uri="{FF2B5EF4-FFF2-40B4-BE49-F238E27FC236}">
                    <a16:creationId xmlns:a16="http://schemas.microsoft.com/office/drawing/2014/main" id="{4808F67C-7953-241C-24C0-1285E0FCC1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35"/>
                <a:ext cx="18" cy="55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24898" name="Oval 3413">
                <a:extLst>
                  <a:ext uri="{FF2B5EF4-FFF2-40B4-BE49-F238E27FC236}">
                    <a16:creationId xmlns:a16="http://schemas.microsoft.com/office/drawing/2014/main" id="{056D38DF-C8F2-4A9C-D2EE-72305314F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5" y="1827"/>
                <a:ext cx="18" cy="56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24899" name="Group 3414">
                <a:extLst>
                  <a:ext uri="{FF2B5EF4-FFF2-40B4-BE49-F238E27FC236}">
                    <a16:creationId xmlns:a16="http://schemas.microsoft.com/office/drawing/2014/main" id="{E2EA1420-C1CC-9D01-0E01-E4CEEC22FB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96" y="1296"/>
                <a:ext cx="432" cy="1056"/>
                <a:chOff x="4896" y="1248"/>
                <a:chExt cx="432" cy="1056"/>
              </a:xfrm>
            </p:grpSpPr>
            <p:grpSp>
              <p:nvGrpSpPr>
                <p:cNvPr id="24995" name="Group 3415">
                  <a:extLst>
                    <a:ext uri="{FF2B5EF4-FFF2-40B4-BE49-F238E27FC236}">
                      <a16:creationId xmlns:a16="http://schemas.microsoft.com/office/drawing/2014/main" id="{401F547D-3229-D06F-459E-9B544D6091D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24997" name="Freeform 3416">
                    <a:extLst>
                      <a:ext uri="{FF2B5EF4-FFF2-40B4-BE49-F238E27FC236}">
                        <a16:creationId xmlns:a16="http://schemas.microsoft.com/office/drawing/2014/main" id="{663CE858-B42D-D24B-D562-D8795B76939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98" name="Freeform 3417">
                    <a:extLst>
                      <a:ext uri="{FF2B5EF4-FFF2-40B4-BE49-F238E27FC236}">
                        <a16:creationId xmlns:a16="http://schemas.microsoft.com/office/drawing/2014/main" id="{BDDB469B-E255-B83A-DEDC-4601113C95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99" name="Freeform 3418">
                    <a:extLst>
                      <a:ext uri="{FF2B5EF4-FFF2-40B4-BE49-F238E27FC236}">
                        <a16:creationId xmlns:a16="http://schemas.microsoft.com/office/drawing/2014/main" id="{F07540FE-CA9E-C40A-2DBE-D64FC433F2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0" name="Freeform 3419">
                    <a:extLst>
                      <a:ext uri="{FF2B5EF4-FFF2-40B4-BE49-F238E27FC236}">
                        <a16:creationId xmlns:a16="http://schemas.microsoft.com/office/drawing/2014/main" id="{28E78108-2801-8BA5-AA6B-10E5D8D12F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1" name="Freeform 3420">
                    <a:extLst>
                      <a:ext uri="{FF2B5EF4-FFF2-40B4-BE49-F238E27FC236}">
                        <a16:creationId xmlns:a16="http://schemas.microsoft.com/office/drawing/2014/main" id="{C99AFABC-6C40-60CD-1FC5-F335D3F1EA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2" name="Freeform 3421">
                    <a:extLst>
                      <a:ext uri="{FF2B5EF4-FFF2-40B4-BE49-F238E27FC236}">
                        <a16:creationId xmlns:a16="http://schemas.microsoft.com/office/drawing/2014/main" id="{A9D235E4-6D66-0396-4051-D5450122D8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3" name="Freeform 3422">
                    <a:extLst>
                      <a:ext uri="{FF2B5EF4-FFF2-40B4-BE49-F238E27FC236}">
                        <a16:creationId xmlns:a16="http://schemas.microsoft.com/office/drawing/2014/main" id="{E7D841E5-CF40-0A5C-7E34-7BF9A033FF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4" name="Freeform 3423">
                    <a:extLst>
                      <a:ext uri="{FF2B5EF4-FFF2-40B4-BE49-F238E27FC236}">
                        <a16:creationId xmlns:a16="http://schemas.microsoft.com/office/drawing/2014/main" id="{29CBA39B-06F6-E2F6-5566-DA26DF80C9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5" name="Freeform 3424">
                    <a:extLst>
                      <a:ext uri="{FF2B5EF4-FFF2-40B4-BE49-F238E27FC236}">
                        <a16:creationId xmlns:a16="http://schemas.microsoft.com/office/drawing/2014/main" id="{732FB1E0-7C37-EDE9-ECBD-DD7753E95D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6" name="Freeform 3425">
                    <a:extLst>
                      <a:ext uri="{FF2B5EF4-FFF2-40B4-BE49-F238E27FC236}">
                        <a16:creationId xmlns:a16="http://schemas.microsoft.com/office/drawing/2014/main" id="{3AE0965A-F0D9-89D0-E9B7-ADC23A476A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7" name="Freeform 3426">
                    <a:extLst>
                      <a:ext uri="{FF2B5EF4-FFF2-40B4-BE49-F238E27FC236}">
                        <a16:creationId xmlns:a16="http://schemas.microsoft.com/office/drawing/2014/main" id="{D1B4C843-8E1A-24F6-3255-E1646D9D16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8" name="Freeform 3427">
                    <a:extLst>
                      <a:ext uri="{FF2B5EF4-FFF2-40B4-BE49-F238E27FC236}">
                        <a16:creationId xmlns:a16="http://schemas.microsoft.com/office/drawing/2014/main" id="{17185B3A-0E2D-520D-7FC3-1728188F24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09" name="Freeform 3428">
                    <a:extLst>
                      <a:ext uri="{FF2B5EF4-FFF2-40B4-BE49-F238E27FC236}">
                        <a16:creationId xmlns:a16="http://schemas.microsoft.com/office/drawing/2014/main" id="{099917EB-EA03-E7AE-A5C0-2F82B4AF09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0" name="Freeform 3429">
                    <a:extLst>
                      <a:ext uri="{FF2B5EF4-FFF2-40B4-BE49-F238E27FC236}">
                        <a16:creationId xmlns:a16="http://schemas.microsoft.com/office/drawing/2014/main" id="{FF0D8D97-5A79-0CD5-6A55-A843FF93ED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1" name="Freeform 3430">
                    <a:extLst>
                      <a:ext uri="{FF2B5EF4-FFF2-40B4-BE49-F238E27FC236}">
                        <a16:creationId xmlns:a16="http://schemas.microsoft.com/office/drawing/2014/main" id="{650A8D47-0375-1776-784F-072098D413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2" name="Freeform 3431">
                    <a:extLst>
                      <a:ext uri="{FF2B5EF4-FFF2-40B4-BE49-F238E27FC236}">
                        <a16:creationId xmlns:a16="http://schemas.microsoft.com/office/drawing/2014/main" id="{9649DEDF-0E25-0C71-6B6C-90BDCEF582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3" name="Freeform 3432">
                    <a:extLst>
                      <a:ext uri="{FF2B5EF4-FFF2-40B4-BE49-F238E27FC236}">
                        <a16:creationId xmlns:a16="http://schemas.microsoft.com/office/drawing/2014/main" id="{2D447385-DA10-0B51-F999-D84CBDC06A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4" name="Freeform 3433">
                    <a:extLst>
                      <a:ext uri="{FF2B5EF4-FFF2-40B4-BE49-F238E27FC236}">
                        <a16:creationId xmlns:a16="http://schemas.microsoft.com/office/drawing/2014/main" id="{E8D91C33-F5F6-B729-25FB-17428D106A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5" name="Freeform 3434">
                    <a:extLst>
                      <a:ext uri="{FF2B5EF4-FFF2-40B4-BE49-F238E27FC236}">
                        <a16:creationId xmlns:a16="http://schemas.microsoft.com/office/drawing/2014/main" id="{4E3233A7-F378-FDCE-7F8B-AC86020E4E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6" name="Freeform 3435">
                    <a:extLst>
                      <a:ext uri="{FF2B5EF4-FFF2-40B4-BE49-F238E27FC236}">
                        <a16:creationId xmlns:a16="http://schemas.microsoft.com/office/drawing/2014/main" id="{ECF84CF5-F2B4-34BD-BD0A-8FF49917F4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7" name="Freeform 3436">
                    <a:extLst>
                      <a:ext uri="{FF2B5EF4-FFF2-40B4-BE49-F238E27FC236}">
                        <a16:creationId xmlns:a16="http://schemas.microsoft.com/office/drawing/2014/main" id="{C4E41F96-307E-8FF4-63D7-E71EE75633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8" name="Freeform 3437">
                    <a:extLst>
                      <a:ext uri="{FF2B5EF4-FFF2-40B4-BE49-F238E27FC236}">
                        <a16:creationId xmlns:a16="http://schemas.microsoft.com/office/drawing/2014/main" id="{ED962E5D-9F49-F551-5D14-3951BC0927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19" name="Freeform 3438">
                    <a:extLst>
                      <a:ext uri="{FF2B5EF4-FFF2-40B4-BE49-F238E27FC236}">
                        <a16:creationId xmlns:a16="http://schemas.microsoft.com/office/drawing/2014/main" id="{5A9DAFC2-00A4-90E3-B549-59EB720DFC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996" name="Freeform 3439" descr="Wide upward diagonal">
                  <a:extLst>
                    <a:ext uri="{FF2B5EF4-FFF2-40B4-BE49-F238E27FC236}">
                      <a16:creationId xmlns:a16="http://schemas.microsoft.com/office/drawing/2014/main" id="{B110877C-8C15-73FA-3A76-A0643FE5E2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4900" name="Group 3440">
                <a:extLst>
                  <a:ext uri="{FF2B5EF4-FFF2-40B4-BE49-F238E27FC236}">
                    <a16:creationId xmlns:a16="http://schemas.microsoft.com/office/drawing/2014/main" id="{0EF4FD27-1B16-5587-3EDA-A3D398105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92" y="576"/>
                <a:ext cx="1117" cy="1003"/>
                <a:chOff x="1104" y="1397"/>
                <a:chExt cx="1117" cy="1003"/>
              </a:xfrm>
            </p:grpSpPr>
            <p:sp>
              <p:nvSpPr>
                <p:cNvPr id="24901" name="Freeform 3441">
                  <a:extLst>
                    <a:ext uri="{FF2B5EF4-FFF2-40B4-BE49-F238E27FC236}">
                      <a16:creationId xmlns:a16="http://schemas.microsoft.com/office/drawing/2014/main" id="{37F73996-E628-0C2F-2FD5-FAAD08D24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1981"/>
                  <a:ext cx="52" cy="85"/>
                </a:xfrm>
                <a:custGeom>
                  <a:avLst/>
                  <a:gdLst>
                    <a:gd name="T0" fmla="*/ 0 w 240"/>
                    <a:gd name="T1" fmla="*/ 0 h 336"/>
                    <a:gd name="T2" fmla="*/ 0 w 240"/>
                    <a:gd name="T3" fmla="*/ 0 h 336"/>
                    <a:gd name="T4" fmla="*/ 0 w 240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lnTo>
                        <a:pt x="144" y="336"/>
                      </a:lnTo>
                      <a:lnTo>
                        <a:pt x="240" y="48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2" name="Freeform 3442">
                  <a:extLst>
                    <a:ext uri="{FF2B5EF4-FFF2-40B4-BE49-F238E27FC236}">
                      <a16:creationId xmlns:a16="http://schemas.microsoft.com/office/drawing/2014/main" id="{AAC9B36E-3450-C692-E0CA-ED01FC9882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956"/>
                  <a:ext cx="30" cy="85"/>
                </a:xfrm>
                <a:custGeom>
                  <a:avLst/>
                  <a:gdLst>
                    <a:gd name="T0" fmla="*/ 0 w 144"/>
                    <a:gd name="T1" fmla="*/ 0 h 336"/>
                    <a:gd name="T2" fmla="*/ 0 w 144"/>
                    <a:gd name="T3" fmla="*/ 0 h 336"/>
                    <a:gd name="T4" fmla="*/ 0 w 144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336">
                      <a:moveTo>
                        <a:pt x="0" y="0"/>
                      </a:moveTo>
                      <a:lnTo>
                        <a:pt x="96" y="336"/>
                      </a:lnTo>
                      <a:lnTo>
                        <a:pt x="144" y="48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3" name="Freeform 3443">
                  <a:extLst>
                    <a:ext uri="{FF2B5EF4-FFF2-40B4-BE49-F238E27FC236}">
                      <a16:creationId xmlns:a16="http://schemas.microsoft.com/office/drawing/2014/main" id="{D804006E-C0F7-B893-AE7F-C5FE3CB8E6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6" y="1895"/>
                  <a:ext cx="52" cy="86"/>
                </a:xfrm>
                <a:custGeom>
                  <a:avLst/>
                  <a:gdLst>
                    <a:gd name="T0" fmla="*/ 0 w 240"/>
                    <a:gd name="T1" fmla="*/ 0 h 336"/>
                    <a:gd name="T2" fmla="*/ 0 w 240"/>
                    <a:gd name="T3" fmla="*/ 0 h 336"/>
                    <a:gd name="T4" fmla="*/ 0 w 240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lnTo>
                        <a:pt x="144" y="336"/>
                      </a:lnTo>
                      <a:lnTo>
                        <a:pt x="240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4" name="Freeform 3444">
                  <a:extLst>
                    <a:ext uri="{FF2B5EF4-FFF2-40B4-BE49-F238E27FC236}">
                      <a16:creationId xmlns:a16="http://schemas.microsoft.com/office/drawing/2014/main" id="{B236614C-55C5-B9DB-CA06-81583E8B5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05" y="1968"/>
                  <a:ext cx="233" cy="242"/>
                </a:xfrm>
                <a:custGeom>
                  <a:avLst/>
                  <a:gdLst>
                    <a:gd name="T0" fmla="*/ 0 w 1084"/>
                    <a:gd name="T1" fmla="*/ 0 h 952"/>
                    <a:gd name="T2" fmla="*/ 0 w 1084"/>
                    <a:gd name="T3" fmla="*/ 0 h 952"/>
                    <a:gd name="T4" fmla="*/ 0 w 1084"/>
                    <a:gd name="T5" fmla="*/ 0 h 952"/>
                    <a:gd name="T6" fmla="*/ 0 w 1084"/>
                    <a:gd name="T7" fmla="*/ 0 h 952"/>
                    <a:gd name="T8" fmla="*/ 0 w 1084"/>
                    <a:gd name="T9" fmla="*/ 0 h 952"/>
                    <a:gd name="T10" fmla="*/ 0 w 1084"/>
                    <a:gd name="T11" fmla="*/ 0 h 952"/>
                    <a:gd name="T12" fmla="*/ 0 w 1084"/>
                    <a:gd name="T13" fmla="*/ 0 h 952"/>
                    <a:gd name="T14" fmla="*/ 0 w 1084"/>
                    <a:gd name="T15" fmla="*/ 0 h 952"/>
                    <a:gd name="T16" fmla="*/ 0 w 1084"/>
                    <a:gd name="T17" fmla="*/ 0 h 952"/>
                    <a:gd name="T18" fmla="*/ 0 w 1084"/>
                    <a:gd name="T19" fmla="*/ 0 h 952"/>
                    <a:gd name="T20" fmla="*/ 0 w 1084"/>
                    <a:gd name="T21" fmla="*/ 0 h 952"/>
                    <a:gd name="T22" fmla="*/ 0 w 1084"/>
                    <a:gd name="T23" fmla="*/ 0 h 952"/>
                    <a:gd name="T24" fmla="*/ 0 w 1084"/>
                    <a:gd name="T25" fmla="*/ 0 h 952"/>
                    <a:gd name="T26" fmla="*/ 0 w 1084"/>
                    <a:gd name="T27" fmla="*/ 0 h 952"/>
                    <a:gd name="T28" fmla="*/ 0 w 1084"/>
                    <a:gd name="T29" fmla="*/ 0 h 952"/>
                    <a:gd name="T30" fmla="*/ 0 w 1084"/>
                    <a:gd name="T31" fmla="*/ 0 h 952"/>
                    <a:gd name="T32" fmla="*/ 0 w 1084"/>
                    <a:gd name="T33" fmla="*/ 0 h 952"/>
                    <a:gd name="T34" fmla="*/ 0 w 1084"/>
                    <a:gd name="T35" fmla="*/ 0 h 952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084" h="952">
                      <a:moveTo>
                        <a:pt x="548" y="216"/>
                      </a:moveTo>
                      <a:cubicBezTo>
                        <a:pt x="577" y="216"/>
                        <a:pt x="727" y="191"/>
                        <a:pt x="724" y="214"/>
                      </a:cubicBezTo>
                      <a:cubicBezTo>
                        <a:pt x="721" y="237"/>
                        <a:pt x="578" y="309"/>
                        <a:pt x="529" y="352"/>
                      </a:cubicBezTo>
                      <a:cubicBezTo>
                        <a:pt x="480" y="395"/>
                        <a:pt x="463" y="431"/>
                        <a:pt x="432" y="474"/>
                      </a:cubicBezTo>
                      <a:cubicBezTo>
                        <a:pt x="401" y="517"/>
                        <a:pt x="378" y="573"/>
                        <a:pt x="343" y="612"/>
                      </a:cubicBezTo>
                      <a:cubicBezTo>
                        <a:pt x="308" y="651"/>
                        <a:pt x="257" y="697"/>
                        <a:pt x="221" y="709"/>
                      </a:cubicBezTo>
                      <a:cubicBezTo>
                        <a:pt x="185" y="721"/>
                        <a:pt x="158" y="684"/>
                        <a:pt x="124" y="685"/>
                      </a:cubicBezTo>
                      <a:cubicBezTo>
                        <a:pt x="90" y="686"/>
                        <a:pt x="34" y="692"/>
                        <a:pt x="17" y="718"/>
                      </a:cubicBezTo>
                      <a:cubicBezTo>
                        <a:pt x="0" y="744"/>
                        <a:pt x="12" y="812"/>
                        <a:pt x="20" y="840"/>
                      </a:cubicBezTo>
                      <a:cubicBezTo>
                        <a:pt x="28" y="868"/>
                        <a:pt x="28" y="872"/>
                        <a:pt x="68" y="888"/>
                      </a:cubicBezTo>
                      <a:cubicBezTo>
                        <a:pt x="108" y="904"/>
                        <a:pt x="148" y="952"/>
                        <a:pt x="260" y="936"/>
                      </a:cubicBezTo>
                      <a:cubicBezTo>
                        <a:pt x="372" y="920"/>
                        <a:pt x="620" y="848"/>
                        <a:pt x="740" y="792"/>
                      </a:cubicBezTo>
                      <a:cubicBezTo>
                        <a:pt x="860" y="736"/>
                        <a:pt x="924" y="704"/>
                        <a:pt x="980" y="600"/>
                      </a:cubicBezTo>
                      <a:cubicBezTo>
                        <a:pt x="1036" y="496"/>
                        <a:pt x="1068" y="264"/>
                        <a:pt x="1076" y="168"/>
                      </a:cubicBezTo>
                      <a:cubicBezTo>
                        <a:pt x="1084" y="72"/>
                        <a:pt x="1076" y="48"/>
                        <a:pt x="1028" y="24"/>
                      </a:cubicBezTo>
                      <a:cubicBezTo>
                        <a:pt x="980" y="0"/>
                        <a:pt x="860" y="8"/>
                        <a:pt x="788" y="24"/>
                      </a:cubicBezTo>
                      <a:cubicBezTo>
                        <a:pt x="716" y="40"/>
                        <a:pt x="624" y="103"/>
                        <a:pt x="596" y="120"/>
                      </a:cubicBezTo>
                      <a:cubicBezTo>
                        <a:pt x="568" y="137"/>
                        <a:pt x="614" y="124"/>
                        <a:pt x="618" y="125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0000"/>
                    </a:gs>
                    <a:gs pos="100000">
                      <a:srgbClr val="FF5C5C"/>
                    </a:gs>
                  </a:gsLst>
                  <a:lin ang="27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5" name="Freeform 3445">
                  <a:extLst>
                    <a:ext uri="{FF2B5EF4-FFF2-40B4-BE49-F238E27FC236}">
                      <a16:creationId xmlns:a16="http://schemas.microsoft.com/office/drawing/2014/main" id="{A7ACA6F4-73AB-F523-9F72-0DE610C88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6" y="1397"/>
                  <a:ext cx="1051" cy="1003"/>
                </a:xfrm>
                <a:custGeom>
                  <a:avLst/>
                  <a:gdLst>
                    <a:gd name="T0" fmla="*/ 0 w 4896"/>
                    <a:gd name="T1" fmla="*/ 0 h 3960"/>
                    <a:gd name="T2" fmla="*/ 0 w 4896"/>
                    <a:gd name="T3" fmla="*/ 0 h 3960"/>
                    <a:gd name="T4" fmla="*/ 0 w 4896"/>
                    <a:gd name="T5" fmla="*/ 0 h 3960"/>
                    <a:gd name="T6" fmla="*/ 0 w 4896"/>
                    <a:gd name="T7" fmla="*/ 0 h 3960"/>
                    <a:gd name="T8" fmla="*/ 0 w 4896"/>
                    <a:gd name="T9" fmla="*/ 0 h 3960"/>
                    <a:gd name="T10" fmla="*/ 0 w 4896"/>
                    <a:gd name="T11" fmla="*/ 0 h 3960"/>
                    <a:gd name="T12" fmla="*/ 0 w 4896"/>
                    <a:gd name="T13" fmla="*/ 0 h 3960"/>
                    <a:gd name="T14" fmla="*/ 0 w 4896"/>
                    <a:gd name="T15" fmla="*/ 0 h 3960"/>
                    <a:gd name="T16" fmla="*/ 0 w 4896"/>
                    <a:gd name="T17" fmla="*/ 0 h 3960"/>
                    <a:gd name="T18" fmla="*/ 0 w 4896"/>
                    <a:gd name="T19" fmla="*/ 0 h 3960"/>
                    <a:gd name="T20" fmla="*/ 0 w 4896"/>
                    <a:gd name="T21" fmla="*/ 0 h 3960"/>
                    <a:gd name="T22" fmla="*/ 0 w 4896"/>
                    <a:gd name="T23" fmla="*/ 0 h 3960"/>
                    <a:gd name="T24" fmla="*/ 0 w 4896"/>
                    <a:gd name="T25" fmla="*/ 0 h 3960"/>
                    <a:gd name="T26" fmla="*/ 0 w 4896"/>
                    <a:gd name="T27" fmla="*/ 0 h 3960"/>
                    <a:gd name="T28" fmla="*/ 0 w 4896"/>
                    <a:gd name="T29" fmla="*/ 0 h 3960"/>
                    <a:gd name="T30" fmla="*/ 0 w 4896"/>
                    <a:gd name="T31" fmla="*/ 0 h 3960"/>
                    <a:gd name="T32" fmla="*/ 0 w 4896"/>
                    <a:gd name="T33" fmla="*/ 0 h 3960"/>
                    <a:gd name="T34" fmla="*/ 0 w 4896"/>
                    <a:gd name="T35" fmla="*/ 0 h 3960"/>
                    <a:gd name="T36" fmla="*/ 0 w 4896"/>
                    <a:gd name="T37" fmla="*/ 0 h 3960"/>
                    <a:gd name="T38" fmla="*/ 0 w 4896"/>
                    <a:gd name="T39" fmla="*/ 0 h 3960"/>
                    <a:gd name="T40" fmla="*/ 0 w 4896"/>
                    <a:gd name="T41" fmla="*/ 0 h 3960"/>
                    <a:gd name="T42" fmla="*/ 0 w 4896"/>
                    <a:gd name="T43" fmla="*/ 0 h 3960"/>
                    <a:gd name="T44" fmla="*/ 0 w 4896"/>
                    <a:gd name="T45" fmla="*/ 0 h 3960"/>
                    <a:gd name="T46" fmla="*/ 0 w 4896"/>
                    <a:gd name="T47" fmla="*/ 0 h 3960"/>
                    <a:gd name="T48" fmla="*/ 0 w 4896"/>
                    <a:gd name="T49" fmla="*/ 0 h 3960"/>
                    <a:gd name="T50" fmla="*/ 0 w 4896"/>
                    <a:gd name="T51" fmla="*/ 0 h 3960"/>
                    <a:gd name="T52" fmla="*/ 0 w 4896"/>
                    <a:gd name="T53" fmla="*/ 0 h 3960"/>
                    <a:gd name="T54" fmla="*/ 0 w 4896"/>
                    <a:gd name="T55" fmla="*/ 0 h 3960"/>
                    <a:gd name="T56" fmla="*/ 0 w 4896"/>
                    <a:gd name="T57" fmla="*/ 0 h 3960"/>
                    <a:gd name="T58" fmla="*/ 0 w 4896"/>
                    <a:gd name="T59" fmla="*/ 0 h 3960"/>
                    <a:gd name="T60" fmla="*/ 0 w 4896"/>
                    <a:gd name="T61" fmla="*/ 0 h 3960"/>
                    <a:gd name="T62" fmla="*/ 0 w 4896"/>
                    <a:gd name="T63" fmla="*/ 0 h 3960"/>
                    <a:gd name="T64" fmla="*/ 0 w 4896"/>
                    <a:gd name="T65" fmla="*/ 0 h 3960"/>
                    <a:gd name="T66" fmla="*/ 0 w 4896"/>
                    <a:gd name="T67" fmla="*/ 0 h 3960"/>
                    <a:gd name="T68" fmla="*/ 0 w 4896"/>
                    <a:gd name="T69" fmla="*/ 0 h 3960"/>
                    <a:gd name="T70" fmla="*/ 0 w 4896"/>
                    <a:gd name="T71" fmla="*/ 0 h 3960"/>
                    <a:gd name="T72" fmla="*/ 0 w 4896"/>
                    <a:gd name="T73" fmla="*/ 0 h 3960"/>
                    <a:gd name="T74" fmla="*/ 0 w 4896"/>
                    <a:gd name="T75" fmla="*/ 0 h 3960"/>
                    <a:gd name="T76" fmla="*/ 0 w 4896"/>
                    <a:gd name="T77" fmla="*/ 0 h 3960"/>
                    <a:gd name="T78" fmla="*/ 0 w 4896"/>
                    <a:gd name="T79" fmla="*/ 0 h 3960"/>
                    <a:gd name="T80" fmla="*/ 0 w 4896"/>
                    <a:gd name="T81" fmla="*/ 0 h 3960"/>
                    <a:gd name="T82" fmla="*/ 0 w 4896"/>
                    <a:gd name="T83" fmla="*/ 0 h 3960"/>
                    <a:gd name="T84" fmla="*/ 0 w 4896"/>
                    <a:gd name="T85" fmla="*/ 0 h 3960"/>
                    <a:gd name="T86" fmla="*/ 0 w 4896"/>
                    <a:gd name="T87" fmla="*/ 0 h 3960"/>
                    <a:gd name="T88" fmla="*/ 0 w 4896"/>
                    <a:gd name="T89" fmla="*/ 0 h 3960"/>
                    <a:gd name="T90" fmla="*/ 0 w 4896"/>
                    <a:gd name="T91" fmla="*/ 0 h 3960"/>
                    <a:gd name="T92" fmla="*/ 0 w 4896"/>
                    <a:gd name="T93" fmla="*/ 0 h 3960"/>
                    <a:gd name="T94" fmla="*/ 0 w 4896"/>
                    <a:gd name="T95" fmla="*/ 0 h 3960"/>
                    <a:gd name="T96" fmla="*/ 0 w 4896"/>
                    <a:gd name="T97" fmla="*/ 0 h 3960"/>
                    <a:gd name="T98" fmla="*/ 0 w 4896"/>
                    <a:gd name="T99" fmla="*/ 0 h 3960"/>
                    <a:gd name="T100" fmla="*/ 0 w 4896"/>
                    <a:gd name="T101" fmla="*/ 0 h 3960"/>
                    <a:gd name="T102" fmla="*/ 0 w 4896"/>
                    <a:gd name="T103" fmla="*/ 0 h 3960"/>
                    <a:gd name="T104" fmla="*/ 0 w 4896"/>
                    <a:gd name="T105" fmla="*/ 0 h 3960"/>
                    <a:gd name="T106" fmla="*/ 0 w 4896"/>
                    <a:gd name="T107" fmla="*/ 0 h 3960"/>
                    <a:gd name="T108" fmla="*/ 0 w 4896"/>
                    <a:gd name="T109" fmla="*/ 0 h 3960"/>
                    <a:gd name="T110" fmla="*/ 0 w 4896"/>
                    <a:gd name="T111" fmla="*/ 0 h 3960"/>
                    <a:gd name="T112" fmla="*/ 0 w 4896"/>
                    <a:gd name="T113" fmla="*/ 0 h 3960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4896" h="3960">
                      <a:moveTo>
                        <a:pt x="400" y="2032"/>
                      </a:moveTo>
                      <a:cubicBezTo>
                        <a:pt x="412" y="2052"/>
                        <a:pt x="424" y="2072"/>
                        <a:pt x="400" y="2080"/>
                      </a:cubicBezTo>
                      <a:cubicBezTo>
                        <a:pt x="376" y="2088"/>
                        <a:pt x="312" y="2104"/>
                        <a:pt x="256" y="2080"/>
                      </a:cubicBezTo>
                      <a:cubicBezTo>
                        <a:pt x="200" y="2056"/>
                        <a:pt x="104" y="1976"/>
                        <a:pt x="64" y="1936"/>
                      </a:cubicBezTo>
                      <a:cubicBezTo>
                        <a:pt x="24" y="1896"/>
                        <a:pt x="24" y="1888"/>
                        <a:pt x="16" y="1840"/>
                      </a:cubicBezTo>
                      <a:cubicBezTo>
                        <a:pt x="8" y="1792"/>
                        <a:pt x="0" y="1720"/>
                        <a:pt x="16" y="1648"/>
                      </a:cubicBezTo>
                      <a:cubicBezTo>
                        <a:pt x="32" y="1576"/>
                        <a:pt x="56" y="1480"/>
                        <a:pt x="112" y="1408"/>
                      </a:cubicBezTo>
                      <a:cubicBezTo>
                        <a:pt x="168" y="1336"/>
                        <a:pt x="272" y="1264"/>
                        <a:pt x="352" y="1216"/>
                      </a:cubicBezTo>
                      <a:cubicBezTo>
                        <a:pt x="432" y="1168"/>
                        <a:pt x="496" y="1136"/>
                        <a:pt x="592" y="1120"/>
                      </a:cubicBezTo>
                      <a:cubicBezTo>
                        <a:pt x="688" y="1104"/>
                        <a:pt x="840" y="1104"/>
                        <a:pt x="928" y="1120"/>
                      </a:cubicBezTo>
                      <a:cubicBezTo>
                        <a:pt x="1016" y="1136"/>
                        <a:pt x="1064" y="1168"/>
                        <a:pt x="1120" y="1216"/>
                      </a:cubicBezTo>
                      <a:cubicBezTo>
                        <a:pt x="1176" y="1264"/>
                        <a:pt x="1224" y="1352"/>
                        <a:pt x="1264" y="1408"/>
                      </a:cubicBezTo>
                      <a:cubicBezTo>
                        <a:pt x="1304" y="1464"/>
                        <a:pt x="1320" y="1536"/>
                        <a:pt x="1360" y="1552"/>
                      </a:cubicBezTo>
                      <a:cubicBezTo>
                        <a:pt x="1400" y="1568"/>
                        <a:pt x="1440" y="1512"/>
                        <a:pt x="1504" y="1504"/>
                      </a:cubicBezTo>
                      <a:cubicBezTo>
                        <a:pt x="1568" y="1496"/>
                        <a:pt x="1688" y="1496"/>
                        <a:pt x="1744" y="1504"/>
                      </a:cubicBezTo>
                      <a:cubicBezTo>
                        <a:pt x="1800" y="1512"/>
                        <a:pt x="1808" y="1536"/>
                        <a:pt x="1840" y="1552"/>
                      </a:cubicBezTo>
                      <a:cubicBezTo>
                        <a:pt x="1872" y="1568"/>
                        <a:pt x="1896" y="1584"/>
                        <a:pt x="1936" y="1600"/>
                      </a:cubicBezTo>
                      <a:cubicBezTo>
                        <a:pt x="1976" y="1616"/>
                        <a:pt x="2040" y="1664"/>
                        <a:pt x="2080" y="1648"/>
                      </a:cubicBezTo>
                      <a:cubicBezTo>
                        <a:pt x="2120" y="1632"/>
                        <a:pt x="2168" y="1536"/>
                        <a:pt x="2176" y="1504"/>
                      </a:cubicBezTo>
                      <a:cubicBezTo>
                        <a:pt x="2184" y="1472"/>
                        <a:pt x="2152" y="1464"/>
                        <a:pt x="2128" y="1456"/>
                      </a:cubicBezTo>
                      <a:cubicBezTo>
                        <a:pt x="2104" y="1448"/>
                        <a:pt x="2072" y="1472"/>
                        <a:pt x="2032" y="1456"/>
                      </a:cubicBezTo>
                      <a:cubicBezTo>
                        <a:pt x="1992" y="1440"/>
                        <a:pt x="1936" y="1408"/>
                        <a:pt x="1888" y="1360"/>
                      </a:cubicBezTo>
                      <a:cubicBezTo>
                        <a:pt x="1840" y="1312"/>
                        <a:pt x="1744" y="1192"/>
                        <a:pt x="1744" y="1168"/>
                      </a:cubicBezTo>
                      <a:cubicBezTo>
                        <a:pt x="1744" y="1144"/>
                        <a:pt x="1816" y="1208"/>
                        <a:pt x="1888" y="1216"/>
                      </a:cubicBezTo>
                      <a:cubicBezTo>
                        <a:pt x="1960" y="1224"/>
                        <a:pt x="2144" y="1224"/>
                        <a:pt x="2176" y="1216"/>
                      </a:cubicBezTo>
                      <a:cubicBezTo>
                        <a:pt x="2208" y="1208"/>
                        <a:pt x="2112" y="1216"/>
                        <a:pt x="2080" y="1168"/>
                      </a:cubicBezTo>
                      <a:cubicBezTo>
                        <a:pt x="2048" y="1120"/>
                        <a:pt x="2024" y="1008"/>
                        <a:pt x="1984" y="928"/>
                      </a:cubicBezTo>
                      <a:cubicBezTo>
                        <a:pt x="1944" y="848"/>
                        <a:pt x="1856" y="728"/>
                        <a:pt x="1840" y="688"/>
                      </a:cubicBezTo>
                      <a:cubicBezTo>
                        <a:pt x="1824" y="648"/>
                        <a:pt x="1912" y="728"/>
                        <a:pt x="1888" y="688"/>
                      </a:cubicBezTo>
                      <a:cubicBezTo>
                        <a:pt x="1864" y="648"/>
                        <a:pt x="1712" y="480"/>
                        <a:pt x="1696" y="448"/>
                      </a:cubicBezTo>
                      <a:cubicBezTo>
                        <a:pt x="1680" y="416"/>
                        <a:pt x="1784" y="536"/>
                        <a:pt x="1792" y="496"/>
                      </a:cubicBezTo>
                      <a:cubicBezTo>
                        <a:pt x="1800" y="456"/>
                        <a:pt x="1728" y="232"/>
                        <a:pt x="1744" y="208"/>
                      </a:cubicBezTo>
                      <a:cubicBezTo>
                        <a:pt x="1760" y="184"/>
                        <a:pt x="1864" y="344"/>
                        <a:pt x="1888" y="352"/>
                      </a:cubicBezTo>
                      <a:cubicBezTo>
                        <a:pt x="1912" y="360"/>
                        <a:pt x="1840" y="240"/>
                        <a:pt x="1888" y="256"/>
                      </a:cubicBezTo>
                      <a:cubicBezTo>
                        <a:pt x="1936" y="272"/>
                        <a:pt x="2128" y="424"/>
                        <a:pt x="2176" y="448"/>
                      </a:cubicBezTo>
                      <a:cubicBezTo>
                        <a:pt x="2224" y="472"/>
                        <a:pt x="2144" y="376"/>
                        <a:pt x="2176" y="400"/>
                      </a:cubicBezTo>
                      <a:cubicBezTo>
                        <a:pt x="2208" y="424"/>
                        <a:pt x="2328" y="576"/>
                        <a:pt x="2368" y="592"/>
                      </a:cubicBezTo>
                      <a:cubicBezTo>
                        <a:pt x="2408" y="608"/>
                        <a:pt x="2384" y="464"/>
                        <a:pt x="2416" y="496"/>
                      </a:cubicBezTo>
                      <a:cubicBezTo>
                        <a:pt x="2448" y="528"/>
                        <a:pt x="2516" y="720"/>
                        <a:pt x="2560" y="784"/>
                      </a:cubicBezTo>
                      <a:cubicBezTo>
                        <a:pt x="2604" y="848"/>
                        <a:pt x="2658" y="904"/>
                        <a:pt x="2682" y="880"/>
                      </a:cubicBezTo>
                      <a:cubicBezTo>
                        <a:pt x="2706" y="856"/>
                        <a:pt x="2700" y="704"/>
                        <a:pt x="2704" y="640"/>
                      </a:cubicBezTo>
                      <a:cubicBezTo>
                        <a:pt x="2708" y="576"/>
                        <a:pt x="2696" y="512"/>
                        <a:pt x="2704" y="496"/>
                      </a:cubicBezTo>
                      <a:cubicBezTo>
                        <a:pt x="2712" y="480"/>
                        <a:pt x="2744" y="560"/>
                        <a:pt x="2752" y="544"/>
                      </a:cubicBezTo>
                      <a:cubicBezTo>
                        <a:pt x="2760" y="528"/>
                        <a:pt x="2736" y="448"/>
                        <a:pt x="2752" y="400"/>
                      </a:cubicBezTo>
                      <a:cubicBezTo>
                        <a:pt x="2768" y="352"/>
                        <a:pt x="2792" y="320"/>
                        <a:pt x="2848" y="256"/>
                      </a:cubicBezTo>
                      <a:cubicBezTo>
                        <a:pt x="2904" y="192"/>
                        <a:pt x="3040" y="32"/>
                        <a:pt x="3088" y="16"/>
                      </a:cubicBezTo>
                      <a:cubicBezTo>
                        <a:pt x="3136" y="0"/>
                        <a:pt x="3120" y="112"/>
                        <a:pt x="3136" y="160"/>
                      </a:cubicBezTo>
                      <a:cubicBezTo>
                        <a:pt x="3152" y="208"/>
                        <a:pt x="3192" y="288"/>
                        <a:pt x="3184" y="304"/>
                      </a:cubicBezTo>
                      <a:cubicBezTo>
                        <a:pt x="3176" y="320"/>
                        <a:pt x="3088" y="240"/>
                        <a:pt x="3088" y="256"/>
                      </a:cubicBezTo>
                      <a:cubicBezTo>
                        <a:pt x="3088" y="272"/>
                        <a:pt x="3160" y="352"/>
                        <a:pt x="3184" y="400"/>
                      </a:cubicBezTo>
                      <a:cubicBezTo>
                        <a:pt x="3208" y="448"/>
                        <a:pt x="3224" y="504"/>
                        <a:pt x="3232" y="544"/>
                      </a:cubicBezTo>
                      <a:cubicBezTo>
                        <a:pt x="3240" y="584"/>
                        <a:pt x="3224" y="616"/>
                        <a:pt x="3232" y="640"/>
                      </a:cubicBezTo>
                      <a:cubicBezTo>
                        <a:pt x="3240" y="664"/>
                        <a:pt x="3232" y="672"/>
                        <a:pt x="3280" y="688"/>
                      </a:cubicBezTo>
                      <a:cubicBezTo>
                        <a:pt x="3328" y="704"/>
                        <a:pt x="3432" y="696"/>
                        <a:pt x="3520" y="736"/>
                      </a:cubicBezTo>
                      <a:cubicBezTo>
                        <a:pt x="3608" y="776"/>
                        <a:pt x="3720" y="880"/>
                        <a:pt x="3808" y="928"/>
                      </a:cubicBezTo>
                      <a:cubicBezTo>
                        <a:pt x="3896" y="976"/>
                        <a:pt x="3968" y="1016"/>
                        <a:pt x="4048" y="1024"/>
                      </a:cubicBezTo>
                      <a:cubicBezTo>
                        <a:pt x="4128" y="1032"/>
                        <a:pt x="4192" y="992"/>
                        <a:pt x="4288" y="976"/>
                      </a:cubicBezTo>
                      <a:cubicBezTo>
                        <a:pt x="4384" y="960"/>
                        <a:pt x="4584" y="912"/>
                        <a:pt x="4624" y="928"/>
                      </a:cubicBezTo>
                      <a:cubicBezTo>
                        <a:pt x="4664" y="944"/>
                        <a:pt x="4584" y="1016"/>
                        <a:pt x="4528" y="1072"/>
                      </a:cubicBezTo>
                      <a:cubicBezTo>
                        <a:pt x="4472" y="1128"/>
                        <a:pt x="4312" y="1232"/>
                        <a:pt x="4288" y="1264"/>
                      </a:cubicBezTo>
                      <a:cubicBezTo>
                        <a:pt x="4264" y="1296"/>
                        <a:pt x="4328" y="1272"/>
                        <a:pt x="4384" y="1264"/>
                      </a:cubicBezTo>
                      <a:cubicBezTo>
                        <a:pt x="4440" y="1256"/>
                        <a:pt x="4568" y="1224"/>
                        <a:pt x="4624" y="1216"/>
                      </a:cubicBezTo>
                      <a:cubicBezTo>
                        <a:pt x="4680" y="1208"/>
                        <a:pt x="4712" y="1208"/>
                        <a:pt x="4720" y="1216"/>
                      </a:cubicBezTo>
                      <a:cubicBezTo>
                        <a:pt x="4728" y="1224"/>
                        <a:pt x="4704" y="1224"/>
                        <a:pt x="4672" y="1264"/>
                      </a:cubicBezTo>
                      <a:cubicBezTo>
                        <a:pt x="4640" y="1304"/>
                        <a:pt x="4584" y="1400"/>
                        <a:pt x="4528" y="1456"/>
                      </a:cubicBezTo>
                      <a:cubicBezTo>
                        <a:pt x="4472" y="1512"/>
                        <a:pt x="4392" y="1568"/>
                        <a:pt x="4336" y="1600"/>
                      </a:cubicBezTo>
                      <a:cubicBezTo>
                        <a:pt x="4280" y="1632"/>
                        <a:pt x="4208" y="1632"/>
                        <a:pt x="4192" y="1648"/>
                      </a:cubicBezTo>
                      <a:cubicBezTo>
                        <a:pt x="4176" y="1664"/>
                        <a:pt x="4200" y="1680"/>
                        <a:pt x="4240" y="1696"/>
                      </a:cubicBezTo>
                      <a:cubicBezTo>
                        <a:pt x="4280" y="1712"/>
                        <a:pt x="4368" y="1728"/>
                        <a:pt x="4432" y="1744"/>
                      </a:cubicBezTo>
                      <a:cubicBezTo>
                        <a:pt x="4496" y="1760"/>
                        <a:pt x="4552" y="1792"/>
                        <a:pt x="4624" y="1792"/>
                      </a:cubicBezTo>
                      <a:cubicBezTo>
                        <a:pt x="4696" y="1792"/>
                        <a:pt x="4832" y="1744"/>
                        <a:pt x="4864" y="1744"/>
                      </a:cubicBezTo>
                      <a:cubicBezTo>
                        <a:pt x="4896" y="1744"/>
                        <a:pt x="4856" y="1768"/>
                        <a:pt x="4816" y="1792"/>
                      </a:cubicBezTo>
                      <a:cubicBezTo>
                        <a:pt x="4776" y="1816"/>
                        <a:pt x="4664" y="1864"/>
                        <a:pt x="4624" y="1888"/>
                      </a:cubicBezTo>
                      <a:cubicBezTo>
                        <a:pt x="4584" y="1912"/>
                        <a:pt x="4600" y="1912"/>
                        <a:pt x="4576" y="1936"/>
                      </a:cubicBezTo>
                      <a:cubicBezTo>
                        <a:pt x="4552" y="1960"/>
                        <a:pt x="4552" y="2008"/>
                        <a:pt x="4480" y="2032"/>
                      </a:cubicBezTo>
                      <a:cubicBezTo>
                        <a:pt x="4408" y="2056"/>
                        <a:pt x="4240" y="2072"/>
                        <a:pt x="4144" y="2080"/>
                      </a:cubicBezTo>
                      <a:cubicBezTo>
                        <a:pt x="4048" y="2088"/>
                        <a:pt x="3984" y="1920"/>
                        <a:pt x="3904" y="2080"/>
                      </a:cubicBezTo>
                      <a:cubicBezTo>
                        <a:pt x="3824" y="2240"/>
                        <a:pt x="3752" y="2864"/>
                        <a:pt x="3664" y="3040"/>
                      </a:cubicBezTo>
                      <a:cubicBezTo>
                        <a:pt x="3576" y="3216"/>
                        <a:pt x="3432" y="3104"/>
                        <a:pt x="3376" y="3136"/>
                      </a:cubicBezTo>
                      <a:cubicBezTo>
                        <a:pt x="3320" y="3168"/>
                        <a:pt x="3400" y="3112"/>
                        <a:pt x="3328" y="3232"/>
                      </a:cubicBezTo>
                      <a:cubicBezTo>
                        <a:pt x="3256" y="3352"/>
                        <a:pt x="3016" y="3752"/>
                        <a:pt x="2944" y="3856"/>
                      </a:cubicBezTo>
                      <a:cubicBezTo>
                        <a:pt x="2872" y="3960"/>
                        <a:pt x="2964" y="3941"/>
                        <a:pt x="2896" y="3856"/>
                      </a:cubicBezTo>
                      <a:cubicBezTo>
                        <a:pt x="2828" y="3771"/>
                        <a:pt x="2596" y="3432"/>
                        <a:pt x="2536" y="3346"/>
                      </a:cubicBezTo>
                      <a:cubicBezTo>
                        <a:pt x="2476" y="3260"/>
                        <a:pt x="2517" y="3351"/>
                        <a:pt x="2536" y="3338"/>
                      </a:cubicBezTo>
                      <a:cubicBezTo>
                        <a:pt x="2555" y="3325"/>
                        <a:pt x="2610" y="3296"/>
                        <a:pt x="2649" y="3265"/>
                      </a:cubicBezTo>
                      <a:cubicBezTo>
                        <a:pt x="2688" y="3234"/>
                        <a:pt x="2794" y="3138"/>
                        <a:pt x="2771" y="3152"/>
                      </a:cubicBezTo>
                      <a:cubicBezTo>
                        <a:pt x="2748" y="3166"/>
                        <a:pt x="2570" y="3317"/>
                        <a:pt x="2511" y="3346"/>
                      </a:cubicBezTo>
                      <a:cubicBezTo>
                        <a:pt x="2452" y="3375"/>
                        <a:pt x="2456" y="3331"/>
                        <a:pt x="2416" y="3328"/>
                      </a:cubicBezTo>
                      <a:cubicBezTo>
                        <a:pt x="2376" y="3325"/>
                        <a:pt x="2320" y="3328"/>
                        <a:pt x="2272" y="3328"/>
                      </a:cubicBezTo>
                      <a:cubicBezTo>
                        <a:pt x="2224" y="3328"/>
                        <a:pt x="2176" y="3320"/>
                        <a:pt x="2128" y="3328"/>
                      </a:cubicBezTo>
                      <a:cubicBezTo>
                        <a:pt x="2080" y="3336"/>
                        <a:pt x="2056" y="3360"/>
                        <a:pt x="1984" y="3376"/>
                      </a:cubicBezTo>
                      <a:cubicBezTo>
                        <a:pt x="1912" y="3392"/>
                        <a:pt x="1792" y="3408"/>
                        <a:pt x="1696" y="3424"/>
                      </a:cubicBezTo>
                      <a:cubicBezTo>
                        <a:pt x="1600" y="3440"/>
                        <a:pt x="1504" y="3480"/>
                        <a:pt x="1408" y="3472"/>
                      </a:cubicBezTo>
                      <a:cubicBezTo>
                        <a:pt x="1312" y="3464"/>
                        <a:pt x="1192" y="3408"/>
                        <a:pt x="1120" y="3376"/>
                      </a:cubicBezTo>
                      <a:cubicBezTo>
                        <a:pt x="1048" y="3344"/>
                        <a:pt x="1000" y="3327"/>
                        <a:pt x="976" y="3280"/>
                      </a:cubicBezTo>
                      <a:cubicBezTo>
                        <a:pt x="952" y="3233"/>
                        <a:pt x="962" y="3127"/>
                        <a:pt x="978" y="3095"/>
                      </a:cubicBezTo>
                      <a:cubicBezTo>
                        <a:pt x="994" y="3063"/>
                        <a:pt x="1032" y="3081"/>
                        <a:pt x="1072" y="3088"/>
                      </a:cubicBezTo>
                      <a:cubicBezTo>
                        <a:pt x="1112" y="3095"/>
                        <a:pt x="1149" y="3125"/>
                        <a:pt x="1216" y="3136"/>
                      </a:cubicBezTo>
                      <a:cubicBezTo>
                        <a:pt x="1283" y="3147"/>
                        <a:pt x="1360" y="3172"/>
                        <a:pt x="1473" y="3152"/>
                      </a:cubicBezTo>
                      <a:cubicBezTo>
                        <a:pt x="1586" y="3132"/>
                        <a:pt x="1806" y="3055"/>
                        <a:pt x="1895" y="3014"/>
                      </a:cubicBezTo>
                      <a:cubicBezTo>
                        <a:pt x="1984" y="2973"/>
                        <a:pt x="1969" y="2960"/>
                        <a:pt x="2008" y="2908"/>
                      </a:cubicBezTo>
                      <a:cubicBezTo>
                        <a:pt x="2047" y="2856"/>
                        <a:pt x="2116" y="2786"/>
                        <a:pt x="2128" y="2704"/>
                      </a:cubicBezTo>
                      <a:cubicBezTo>
                        <a:pt x="2140" y="2622"/>
                        <a:pt x="2096" y="2464"/>
                        <a:pt x="2080" y="2416"/>
                      </a:cubicBezTo>
                      <a:cubicBezTo>
                        <a:pt x="2064" y="2368"/>
                        <a:pt x="2056" y="2408"/>
                        <a:pt x="2032" y="2416"/>
                      </a:cubicBezTo>
                      <a:cubicBezTo>
                        <a:pt x="2008" y="2424"/>
                        <a:pt x="1984" y="2448"/>
                        <a:pt x="1936" y="2464"/>
                      </a:cubicBezTo>
                      <a:cubicBezTo>
                        <a:pt x="1888" y="2480"/>
                        <a:pt x="1817" y="2506"/>
                        <a:pt x="1744" y="2512"/>
                      </a:cubicBezTo>
                      <a:cubicBezTo>
                        <a:pt x="1671" y="2518"/>
                        <a:pt x="1573" y="2520"/>
                        <a:pt x="1497" y="2503"/>
                      </a:cubicBezTo>
                      <a:cubicBezTo>
                        <a:pt x="1421" y="2486"/>
                        <a:pt x="1333" y="2443"/>
                        <a:pt x="1286" y="2413"/>
                      </a:cubicBezTo>
                      <a:cubicBezTo>
                        <a:pt x="1239" y="2383"/>
                        <a:pt x="1236" y="2336"/>
                        <a:pt x="1216" y="2320"/>
                      </a:cubicBezTo>
                      <a:cubicBezTo>
                        <a:pt x="1196" y="2304"/>
                        <a:pt x="1201" y="2315"/>
                        <a:pt x="1168" y="2320"/>
                      </a:cubicBezTo>
                      <a:cubicBezTo>
                        <a:pt x="1135" y="2325"/>
                        <a:pt x="1075" y="2356"/>
                        <a:pt x="1019" y="2348"/>
                      </a:cubicBezTo>
                      <a:cubicBezTo>
                        <a:pt x="963" y="2340"/>
                        <a:pt x="907" y="2294"/>
                        <a:pt x="832" y="2272"/>
                      </a:cubicBezTo>
                      <a:cubicBezTo>
                        <a:pt x="757" y="2250"/>
                        <a:pt x="644" y="2251"/>
                        <a:pt x="572" y="2219"/>
                      </a:cubicBezTo>
                      <a:cubicBezTo>
                        <a:pt x="500" y="2187"/>
                        <a:pt x="436" y="2109"/>
                        <a:pt x="400" y="208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6" name="Freeform 3446">
                  <a:extLst>
                    <a:ext uri="{FF2B5EF4-FFF2-40B4-BE49-F238E27FC236}">
                      <a16:creationId xmlns:a16="http://schemas.microsoft.com/office/drawing/2014/main" id="{5D33D4B9-8E21-8719-E80E-CFB8FB7D8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72" y="2102"/>
                  <a:ext cx="41" cy="85"/>
                </a:xfrm>
                <a:custGeom>
                  <a:avLst/>
                  <a:gdLst>
                    <a:gd name="T0" fmla="*/ 0 w 192"/>
                    <a:gd name="T1" fmla="*/ 0 h 336"/>
                    <a:gd name="T2" fmla="*/ 0 w 192"/>
                    <a:gd name="T3" fmla="*/ 0 h 336"/>
                    <a:gd name="T4" fmla="*/ 0 w 192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36">
                      <a:moveTo>
                        <a:pt x="0" y="288"/>
                      </a:moveTo>
                      <a:lnTo>
                        <a:pt x="144" y="0"/>
                      </a:lnTo>
                      <a:lnTo>
                        <a:pt x="192" y="33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7" name="Freeform 3447">
                  <a:extLst>
                    <a:ext uri="{FF2B5EF4-FFF2-40B4-BE49-F238E27FC236}">
                      <a16:creationId xmlns:a16="http://schemas.microsoft.com/office/drawing/2014/main" id="{618B2C37-DCC0-79C3-4983-1717BFB24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34" y="2175"/>
                  <a:ext cx="41" cy="24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w 192"/>
                    <a:gd name="T5" fmla="*/ 0 h 96"/>
                    <a:gd name="T6" fmla="*/ 0 w 192"/>
                    <a:gd name="T7" fmla="*/ 0 h 96"/>
                    <a:gd name="T8" fmla="*/ 0 w 192"/>
                    <a:gd name="T9" fmla="*/ 0 h 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92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96"/>
                      </a:lnTo>
                      <a:lnTo>
                        <a:pt x="144" y="48"/>
                      </a:lnTo>
                      <a:lnTo>
                        <a:pt x="192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8" name="Freeform 3448">
                  <a:extLst>
                    <a:ext uri="{FF2B5EF4-FFF2-40B4-BE49-F238E27FC236}">
                      <a16:creationId xmlns:a16="http://schemas.microsoft.com/office/drawing/2014/main" id="{11EEFC12-C1F3-319D-E29A-6A9AFA547D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6" y="2163"/>
                  <a:ext cx="20" cy="24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0 h 96"/>
                    <a:gd name="T4" fmla="*/ 0 w 96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09" name="Freeform 3449">
                  <a:extLst>
                    <a:ext uri="{FF2B5EF4-FFF2-40B4-BE49-F238E27FC236}">
                      <a16:creationId xmlns:a16="http://schemas.microsoft.com/office/drawing/2014/main" id="{722DF7FA-7C42-4C1D-A3E8-9B668FFEA5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16" y="2151"/>
                  <a:ext cx="21" cy="36"/>
                </a:xfrm>
                <a:custGeom>
                  <a:avLst/>
                  <a:gdLst>
                    <a:gd name="T0" fmla="*/ 0 w 96"/>
                    <a:gd name="T1" fmla="*/ 0 h 144"/>
                    <a:gd name="T2" fmla="*/ 0 w 96"/>
                    <a:gd name="T3" fmla="*/ 0 h 144"/>
                    <a:gd name="T4" fmla="*/ 0 w 9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44">
                      <a:moveTo>
                        <a:pt x="0" y="144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0" name="Freeform 3450">
                  <a:extLst>
                    <a:ext uri="{FF2B5EF4-FFF2-40B4-BE49-F238E27FC236}">
                      <a16:creationId xmlns:a16="http://schemas.microsoft.com/office/drawing/2014/main" id="{2C86C7C4-EDEA-7855-9C6E-5D108DF17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7" y="2139"/>
                  <a:ext cx="31" cy="36"/>
                </a:xfrm>
                <a:custGeom>
                  <a:avLst/>
                  <a:gdLst>
                    <a:gd name="T0" fmla="*/ 0 w 144"/>
                    <a:gd name="T1" fmla="*/ 0 h 144"/>
                    <a:gd name="T2" fmla="*/ 0 w 144"/>
                    <a:gd name="T3" fmla="*/ 0 h 144"/>
                    <a:gd name="T4" fmla="*/ 0 w 144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144">
                      <a:moveTo>
                        <a:pt x="0" y="144"/>
                      </a:moveTo>
                      <a:lnTo>
                        <a:pt x="0" y="0"/>
                      </a:lnTo>
                      <a:lnTo>
                        <a:pt x="144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1" name="Freeform 3451">
                  <a:extLst>
                    <a:ext uri="{FF2B5EF4-FFF2-40B4-BE49-F238E27FC236}">
                      <a16:creationId xmlns:a16="http://schemas.microsoft.com/office/drawing/2014/main" id="{A0DB92C1-35AA-3B97-E94A-8E22C3ABA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8" y="2102"/>
                  <a:ext cx="20" cy="61"/>
                </a:xfrm>
                <a:custGeom>
                  <a:avLst/>
                  <a:gdLst>
                    <a:gd name="T0" fmla="*/ 0 w 96"/>
                    <a:gd name="T1" fmla="*/ 0 h 240"/>
                    <a:gd name="T2" fmla="*/ 0 w 96"/>
                    <a:gd name="T3" fmla="*/ 0 h 240"/>
                    <a:gd name="T4" fmla="*/ 0 w 96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240">
                      <a:moveTo>
                        <a:pt x="0" y="240"/>
                      </a:moveTo>
                      <a:lnTo>
                        <a:pt x="0" y="0"/>
                      </a:lnTo>
                      <a:lnTo>
                        <a:pt x="96" y="96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2" name="Freeform 3452">
                  <a:extLst>
                    <a:ext uri="{FF2B5EF4-FFF2-40B4-BE49-F238E27FC236}">
                      <a16:creationId xmlns:a16="http://schemas.microsoft.com/office/drawing/2014/main" id="{95F962A9-01DE-6CBF-BF86-6F8E19190F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8" y="2102"/>
                  <a:ext cx="21" cy="24"/>
                </a:xfrm>
                <a:custGeom>
                  <a:avLst/>
                  <a:gdLst>
                    <a:gd name="T0" fmla="*/ 0 w 96"/>
                    <a:gd name="T1" fmla="*/ 0 h 96"/>
                    <a:gd name="T2" fmla="*/ 0 w 96"/>
                    <a:gd name="T3" fmla="*/ 0 h 96"/>
                    <a:gd name="T4" fmla="*/ 0 w 96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96">
                      <a:moveTo>
                        <a:pt x="0" y="96"/>
                      </a:moveTo>
                      <a:lnTo>
                        <a:pt x="0" y="0"/>
                      </a:lnTo>
                      <a:lnTo>
                        <a:pt x="96" y="0"/>
                      </a:ln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3" name="Freeform 3453">
                  <a:extLst>
                    <a:ext uri="{FF2B5EF4-FFF2-40B4-BE49-F238E27FC236}">
                      <a16:creationId xmlns:a16="http://schemas.microsoft.com/office/drawing/2014/main" id="{ACB5520F-B5E3-3877-D7D0-1F0C81AA5C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323634">
                  <a:off x="1228" y="1531"/>
                  <a:ext cx="149" cy="237"/>
                </a:xfrm>
                <a:custGeom>
                  <a:avLst/>
                  <a:gdLst>
                    <a:gd name="T0" fmla="*/ 0 w 696"/>
                    <a:gd name="T1" fmla="*/ 0 h 936"/>
                    <a:gd name="T2" fmla="*/ 0 w 696"/>
                    <a:gd name="T3" fmla="*/ 0 h 936"/>
                    <a:gd name="T4" fmla="*/ 0 w 696"/>
                    <a:gd name="T5" fmla="*/ 0 h 936"/>
                    <a:gd name="T6" fmla="*/ 0 w 696"/>
                    <a:gd name="T7" fmla="*/ 0 h 936"/>
                    <a:gd name="T8" fmla="*/ 0 w 696"/>
                    <a:gd name="T9" fmla="*/ 0 h 936"/>
                    <a:gd name="T10" fmla="*/ 0 w 696"/>
                    <a:gd name="T11" fmla="*/ 0 h 936"/>
                    <a:gd name="T12" fmla="*/ 0 w 696"/>
                    <a:gd name="T13" fmla="*/ 0 h 936"/>
                    <a:gd name="T14" fmla="*/ 0 w 696"/>
                    <a:gd name="T15" fmla="*/ 0 h 936"/>
                    <a:gd name="T16" fmla="*/ 0 w 696"/>
                    <a:gd name="T17" fmla="*/ 0 h 9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696" h="936">
                      <a:moveTo>
                        <a:pt x="256" y="920"/>
                      </a:moveTo>
                      <a:cubicBezTo>
                        <a:pt x="168" y="936"/>
                        <a:pt x="104" y="768"/>
                        <a:pt x="64" y="680"/>
                      </a:cubicBezTo>
                      <a:cubicBezTo>
                        <a:pt x="24" y="592"/>
                        <a:pt x="0" y="480"/>
                        <a:pt x="16" y="392"/>
                      </a:cubicBezTo>
                      <a:cubicBezTo>
                        <a:pt x="32" y="304"/>
                        <a:pt x="88" y="216"/>
                        <a:pt x="160" y="152"/>
                      </a:cubicBezTo>
                      <a:cubicBezTo>
                        <a:pt x="232" y="88"/>
                        <a:pt x="368" y="16"/>
                        <a:pt x="448" y="8"/>
                      </a:cubicBezTo>
                      <a:cubicBezTo>
                        <a:pt x="528" y="0"/>
                        <a:pt x="600" y="56"/>
                        <a:pt x="640" y="104"/>
                      </a:cubicBezTo>
                      <a:cubicBezTo>
                        <a:pt x="680" y="152"/>
                        <a:pt x="696" y="216"/>
                        <a:pt x="688" y="296"/>
                      </a:cubicBezTo>
                      <a:cubicBezTo>
                        <a:pt x="680" y="376"/>
                        <a:pt x="664" y="480"/>
                        <a:pt x="592" y="584"/>
                      </a:cubicBezTo>
                      <a:cubicBezTo>
                        <a:pt x="520" y="688"/>
                        <a:pt x="344" y="904"/>
                        <a:pt x="256" y="92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246" name="Freeform 3454">
                  <a:extLst>
                    <a:ext uri="{FF2B5EF4-FFF2-40B4-BE49-F238E27FC236}">
                      <a16:creationId xmlns:a16="http://schemas.microsoft.com/office/drawing/2014/main" id="{9EE026B3-0D2F-CC26-D781-9750A1FD8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980687">
                  <a:off x="1286" y="1557"/>
                  <a:ext cx="21" cy="72"/>
                </a:xfrm>
                <a:custGeom>
                  <a:avLst/>
                  <a:gdLst>
                    <a:gd name="T0" fmla="*/ 256 w 696"/>
                    <a:gd name="T1" fmla="*/ 920 h 936"/>
                    <a:gd name="T2" fmla="*/ 64 w 696"/>
                    <a:gd name="T3" fmla="*/ 680 h 936"/>
                    <a:gd name="T4" fmla="*/ 16 w 696"/>
                    <a:gd name="T5" fmla="*/ 392 h 936"/>
                    <a:gd name="T6" fmla="*/ 160 w 696"/>
                    <a:gd name="T7" fmla="*/ 152 h 936"/>
                    <a:gd name="T8" fmla="*/ 448 w 696"/>
                    <a:gd name="T9" fmla="*/ 8 h 936"/>
                    <a:gd name="T10" fmla="*/ 640 w 696"/>
                    <a:gd name="T11" fmla="*/ 104 h 936"/>
                    <a:gd name="T12" fmla="*/ 688 w 696"/>
                    <a:gd name="T13" fmla="*/ 296 h 936"/>
                    <a:gd name="T14" fmla="*/ 592 w 696"/>
                    <a:gd name="T15" fmla="*/ 584 h 936"/>
                    <a:gd name="T16" fmla="*/ 256 w 696"/>
                    <a:gd name="T17" fmla="*/ 920 h 93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96" h="936">
                      <a:moveTo>
                        <a:pt x="256" y="920"/>
                      </a:moveTo>
                      <a:cubicBezTo>
                        <a:pt x="168" y="936"/>
                        <a:pt x="104" y="768"/>
                        <a:pt x="64" y="680"/>
                      </a:cubicBezTo>
                      <a:cubicBezTo>
                        <a:pt x="24" y="592"/>
                        <a:pt x="0" y="480"/>
                        <a:pt x="16" y="392"/>
                      </a:cubicBezTo>
                      <a:cubicBezTo>
                        <a:pt x="32" y="304"/>
                        <a:pt x="88" y="216"/>
                        <a:pt x="160" y="152"/>
                      </a:cubicBezTo>
                      <a:cubicBezTo>
                        <a:pt x="232" y="88"/>
                        <a:pt x="368" y="16"/>
                        <a:pt x="448" y="8"/>
                      </a:cubicBezTo>
                      <a:cubicBezTo>
                        <a:pt x="528" y="0"/>
                        <a:pt x="600" y="56"/>
                        <a:pt x="640" y="104"/>
                      </a:cubicBezTo>
                      <a:cubicBezTo>
                        <a:pt x="680" y="152"/>
                        <a:pt x="696" y="216"/>
                        <a:pt x="688" y="296"/>
                      </a:cubicBezTo>
                      <a:cubicBezTo>
                        <a:pt x="680" y="376"/>
                        <a:pt x="664" y="480"/>
                        <a:pt x="592" y="584"/>
                      </a:cubicBezTo>
                      <a:cubicBezTo>
                        <a:pt x="520" y="688"/>
                        <a:pt x="344" y="904"/>
                        <a:pt x="256" y="92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46275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bg2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915" name="Freeform 3455">
                  <a:extLst>
                    <a:ext uri="{FF2B5EF4-FFF2-40B4-BE49-F238E27FC236}">
                      <a16:creationId xmlns:a16="http://schemas.microsoft.com/office/drawing/2014/main" id="{51674CF7-717B-143F-437C-76384CB76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76" y="1725"/>
                  <a:ext cx="41" cy="25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96">
                      <a:moveTo>
                        <a:pt x="192" y="96"/>
                      </a:moveTo>
                      <a:cubicBezTo>
                        <a:pt x="192" y="96"/>
                        <a:pt x="96" y="48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6" name="Freeform 3456">
                  <a:extLst>
                    <a:ext uri="{FF2B5EF4-FFF2-40B4-BE49-F238E27FC236}">
                      <a16:creationId xmlns:a16="http://schemas.microsoft.com/office/drawing/2014/main" id="{F70C1F18-7117-5EA6-0DD3-ECF202B99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6" y="1841"/>
                  <a:ext cx="86" cy="42"/>
                </a:xfrm>
                <a:custGeom>
                  <a:avLst/>
                  <a:gdLst>
                    <a:gd name="T0" fmla="*/ 0 w 400"/>
                    <a:gd name="T1" fmla="*/ 0 h 168"/>
                    <a:gd name="T2" fmla="*/ 0 w 400"/>
                    <a:gd name="T3" fmla="*/ 0 h 168"/>
                    <a:gd name="T4" fmla="*/ 0 w 400"/>
                    <a:gd name="T5" fmla="*/ 0 h 1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00" h="168">
                      <a:moveTo>
                        <a:pt x="16" y="24"/>
                      </a:moveTo>
                      <a:cubicBezTo>
                        <a:pt x="8" y="12"/>
                        <a:pt x="0" y="0"/>
                        <a:pt x="64" y="24"/>
                      </a:cubicBezTo>
                      <a:cubicBezTo>
                        <a:pt x="128" y="48"/>
                        <a:pt x="264" y="108"/>
                        <a:pt x="400" y="1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7" name="Freeform 3457">
                  <a:extLst>
                    <a:ext uri="{FF2B5EF4-FFF2-40B4-BE49-F238E27FC236}">
                      <a16:creationId xmlns:a16="http://schemas.microsoft.com/office/drawing/2014/main" id="{ACDB844E-D1BE-7A99-F0E4-538E5094A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883"/>
                  <a:ext cx="51" cy="73"/>
                </a:xfrm>
                <a:custGeom>
                  <a:avLst/>
                  <a:gdLst>
                    <a:gd name="T0" fmla="*/ 0 w 240"/>
                    <a:gd name="T1" fmla="*/ 0 h 288"/>
                    <a:gd name="T2" fmla="*/ 0 w 240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0" y="0"/>
                        <a:pt x="120" y="144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8" name="Freeform 3458">
                  <a:extLst>
                    <a:ext uri="{FF2B5EF4-FFF2-40B4-BE49-F238E27FC236}">
                      <a16:creationId xmlns:a16="http://schemas.microsoft.com/office/drawing/2014/main" id="{B331E440-1AC5-ADF8-CED5-611806DBC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59" y="1871"/>
                  <a:ext cx="20" cy="146"/>
                </a:xfrm>
                <a:custGeom>
                  <a:avLst/>
                  <a:gdLst>
                    <a:gd name="T0" fmla="*/ 0 w 96"/>
                    <a:gd name="T1" fmla="*/ 0 h 576"/>
                    <a:gd name="T2" fmla="*/ 0 w 96"/>
                    <a:gd name="T3" fmla="*/ 0 h 57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576">
                      <a:moveTo>
                        <a:pt x="0" y="0"/>
                      </a:moveTo>
                      <a:cubicBezTo>
                        <a:pt x="0" y="0"/>
                        <a:pt x="48" y="288"/>
                        <a:pt x="96" y="57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19" name="Freeform 3459">
                  <a:extLst>
                    <a:ext uri="{FF2B5EF4-FFF2-40B4-BE49-F238E27FC236}">
                      <a16:creationId xmlns:a16="http://schemas.microsoft.com/office/drawing/2014/main" id="{91D12A01-BF31-D103-6AF0-ECAD6DBAC8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14" y="1762"/>
                  <a:ext cx="93" cy="24"/>
                </a:xfrm>
                <a:custGeom>
                  <a:avLst/>
                  <a:gdLst>
                    <a:gd name="T0" fmla="*/ 0 w 432"/>
                    <a:gd name="T1" fmla="*/ 0 h 96"/>
                    <a:gd name="T2" fmla="*/ 0 w 43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2" h="96">
                      <a:moveTo>
                        <a:pt x="432" y="96"/>
                      </a:moveTo>
                      <a:cubicBezTo>
                        <a:pt x="432" y="96"/>
                        <a:pt x="216" y="48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0" name="Freeform 3460">
                  <a:extLst>
                    <a:ext uri="{FF2B5EF4-FFF2-40B4-BE49-F238E27FC236}">
                      <a16:creationId xmlns:a16="http://schemas.microsoft.com/office/drawing/2014/main" id="{8D795BF9-0F99-CDB7-63F8-81DE4F370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04" y="1823"/>
                  <a:ext cx="93" cy="24"/>
                </a:xfrm>
                <a:custGeom>
                  <a:avLst/>
                  <a:gdLst>
                    <a:gd name="T0" fmla="*/ 0 w 432"/>
                    <a:gd name="T1" fmla="*/ 0 h 96"/>
                    <a:gd name="T2" fmla="*/ 0 w 43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32" h="96">
                      <a:moveTo>
                        <a:pt x="432" y="0"/>
                      </a:moveTo>
                      <a:cubicBezTo>
                        <a:pt x="432" y="0"/>
                        <a:pt x="216" y="48"/>
                        <a:pt x="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1" name="Freeform 3461">
                  <a:extLst>
                    <a:ext uri="{FF2B5EF4-FFF2-40B4-BE49-F238E27FC236}">
                      <a16:creationId xmlns:a16="http://schemas.microsoft.com/office/drawing/2014/main" id="{E21BEFEA-D1E1-1C3F-D56D-9A0200F749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25" y="1847"/>
                  <a:ext cx="61" cy="48"/>
                </a:xfrm>
                <a:custGeom>
                  <a:avLst/>
                  <a:gdLst>
                    <a:gd name="T0" fmla="*/ 0 w 288"/>
                    <a:gd name="T1" fmla="*/ 0 h 192"/>
                    <a:gd name="T2" fmla="*/ 0 w 288"/>
                    <a:gd name="T3" fmla="*/ 0 h 1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88" h="192">
                      <a:moveTo>
                        <a:pt x="288" y="0"/>
                      </a:moveTo>
                      <a:cubicBezTo>
                        <a:pt x="288" y="0"/>
                        <a:pt x="144" y="96"/>
                        <a:pt x="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2" name="Freeform 3462">
                  <a:extLst>
                    <a:ext uri="{FF2B5EF4-FFF2-40B4-BE49-F238E27FC236}">
                      <a16:creationId xmlns:a16="http://schemas.microsoft.com/office/drawing/2014/main" id="{B422569C-C66F-B076-DE8B-FDF5B71D39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10" y="1774"/>
                  <a:ext cx="52" cy="24"/>
                </a:xfrm>
                <a:custGeom>
                  <a:avLst/>
                  <a:gdLst>
                    <a:gd name="T0" fmla="*/ 0 w 240"/>
                    <a:gd name="T1" fmla="*/ 0 h 96"/>
                    <a:gd name="T2" fmla="*/ 0 w 240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96">
                      <a:moveTo>
                        <a:pt x="0" y="96"/>
                      </a:moveTo>
                      <a:cubicBezTo>
                        <a:pt x="0" y="96"/>
                        <a:pt x="120" y="48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3" name="Freeform 3463">
                  <a:extLst>
                    <a:ext uri="{FF2B5EF4-FFF2-40B4-BE49-F238E27FC236}">
                      <a16:creationId xmlns:a16="http://schemas.microsoft.com/office/drawing/2014/main" id="{CB104CF9-EEA6-420B-EF82-C132569C6B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823"/>
                  <a:ext cx="52" cy="24"/>
                </a:xfrm>
                <a:custGeom>
                  <a:avLst/>
                  <a:gdLst>
                    <a:gd name="T0" fmla="*/ 0 w 240"/>
                    <a:gd name="T1" fmla="*/ 0 h 96"/>
                    <a:gd name="T2" fmla="*/ 0 w 240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40" h="96">
                      <a:moveTo>
                        <a:pt x="0" y="0"/>
                      </a:moveTo>
                      <a:cubicBezTo>
                        <a:pt x="100" y="40"/>
                        <a:pt x="200" y="80"/>
                        <a:pt x="240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4" name="Freeform 3464">
                  <a:extLst>
                    <a:ext uri="{FF2B5EF4-FFF2-40B4-BE49-F238E27FC236}">
                      <a16:creationId xmlns:a16="http://schemas.microsoft.com/office/drawing/2014/main" id="{B436771C-C4C6-9C63-0D12-A9C9588BB6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1" y="1737"/>
                  <a:ext cx="41" cy="25"/>
                </a:xfrm>
                <a:custGeom>
                  <a:avLst/>
                  <a:gdLst>
                    <a:gd name="T0" fmla="*/ 0 w 192"/>
                    <a:gd name="T1" fmla="*/ 0 h 96"/>
                    <a:gd name="T2" fmla="*/ 0 w 192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96">
                      <a:moveTo>
                        <a:pt x="0" y="96"/>
                      </a:moveTo>
                      <a:cubicBezTo>
                        <a:pt x="0" y="96"/>
                        <a:pt x="96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5" name="Freeform 3465">
                  <a:extLst>
                    <a:ext uri="{FF2B5EF4-FFF2-40B4-BE49-F238E27FC236}">
                      <a16:creationId xmlns:a16="http://schemas.microsoft.com/office/drawing/2014/main" id="{07F1AF06-4E78-36F0-08B4-68983D695E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810"/>
                  <a:ext cx="12" cy="122"/>
                </a:xfrm>
                <a:custGeom>
                  <a:avLst/>
                  <a:gdLst>
                    <a:gd name="T0" fmla="*/ 0 w 56"/>
                    <a:gd name="T1" fmla="*/ 0 h 480"/>
                    <a:gd name="T2" fmla="*/ 0 w 56"/>
                    <a:gd name="T3" fmla="*/ 0 h 480"/>
                    <a:gd name="T4" fmla="*/ 0 w 56"/>
                    <a:gd name="T5" fmla="*/ 0 h 480"/>
                    <a:gd name="T6" fmla="*/ 0 w 56"/>
                    <a:gd name="T7" fmla="*/ 0 h 48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480">
                      <a:moveTo>
                        <a:pt x="56" y="0"/>
                      </a:moveTo>
                      <a:cubicBezTo>
                        <a:pt x="36" y="72"/>
                        <a:pt x="16" y="144"/>
                        <a:pt x="8" y="192"/>
                      </a:cubicBezTo>
                      <a:cubicBezTo>
                        <a:pt x="0" y="240"/>
                        <a:pt x="0" y="240"/>
                        <a:pt x="8" y="288"/>
                      </a:cubicBezTo>
                      <a:cubicBezTo>
                        <a:pt x="16" y="336"/>
                        <a:pt x="36" y="408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6" name="Freeform 3466">
                  <a:extLst>
                    <a:ext uri="{FF2B5EF4-FFF2-40B4-BE49-F238E27FC236}">
                      <a16:creationId xmlns:a16="http://schemas.microsoft.com/office/drawing/2014/main" id="{E1EC8873-9DA8-1EA0-AECB-1FEF4D4DFF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41" y="1713"/>
                  <a:ext cx="21" cy="12"/>
                </a:xfrm>
                <a:custGeom>
                  <a:avLst/>
                  <a:gdLst>
                    <a:gd name="T0" fmla="*/ 0 w 96"/>
                    <a:gd name="T1" fmla="*/ 0 h 48"/>
                    <a:gd name="T2" fmla="*/ 0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7" name="Freeform 3467">
                  <a:extLst>
                    <a:ext uri="{FF2B5EF4-FFF2-40B4-BE49-F238E27FC236}">
                      <a16:creationId xmlns:a16="http://schemas.microsoft.com/office/drawing/2014/main" id="{C38793E6-9B5B-0EB9-8AAE-E237241CA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49" y="1788"/>
                  <a:ext cx="6" cy="85"/>
                </a:xfrm>
                <a:custGeom>
                  <a:avLst/>
                  <a:gdLst>
                    <a:gd name="T0" fmla="*/ 0 w 25"/>
                    <a:gd name="T1" fmla="*/ 0 h 333"/>
                    <a:gd name="T2" fmla="*/ 0 w 25"/>
                    <a:gd name="T3" fmla="*/ 0 h 333"/>
                    <a:gd name="T4" fmla="*/ 0 w 25"/>
                    <a:gd name="T5" fmla="*/ 0 h 3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5" h="333">
                      <a:moveTo>
                        <a:pt x="0" y="0"/>
                      </a:moveTo>
                      <a:cubicBezTo>
                        <a:pt x="4" y="30"/>
                        <a:pt x="23" y="124"/>
                        <a:pt x="24" y="179"/>
                      </a:cubicBezTo>
                      <a:cubicBezTo>
                        <a:pt x="25" y="234"/>
                        <a:pt x="11" y="301"/>
                        <a:pt x="8" y="3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8" name="Freeform 3468">
                  <a:extLst>
                    <a:ext uri="{FF2B5EF4-FFF2-40B4-BE49-F238E27FC236}">
                      <a16:creationId xmlns:a16="http://schemas.microsoft.com/office/drawing/2014/main" id="{54A29F6A-2012-E5D2-39B6-C181C0F415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75" y="1802"/>
                  <a:ext cx="216" cy="130"/>
                </a:xfrm>
                <a:custGeom>
                  <a:avLst/>
                  <a:gdLst>
                    <a:gd name="T0" fmla="*/ 0 w 1008"/>
                    <a:gd name="T1" fmla="*/ 0 h 513"/>
                    <a:gd name="T2" fmla="*/ 0 w 1008"/>
                    <a:gd name="T3" fmla="*/ 0 h 513"/>
                    <a:gd name="T4" fmla="*/ 0 w 1008"/>
                    <a:gd name="T5" fmla="*/ 0 h 513"/>
                    <a:gd name="T6" fmla="*/ 0 w 1008"/>
                    <a:gd name="T7" fmla="*/ 0 h 513"/>
                    <a:gd name="T8" fmla="*/ 0 w 1008"/>
                    <a:gd name="T9" fmla="*/ 0 h 513"/>
                    <a:gd name="T10" fmla="*/ 0 w 1008"/>
                    <a:gd name="T11" fmla="*/ 0 h 513"/>
                    <a:gd name="T12" fmla="*/ 0 w 1008"/>
                    <a:gd name="T13" fmla="*/ 0 h 513"/>
                    <a:gd name="T14" fmla="*/ 0 w 1008"/>
                    <a:gd name="T15" fmla="*/ 0 h 51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008" h="513">
                      <a:moveTo>
                        <a:pt x="0" y="33"/>
                      </a:moveTo>
                      <a:cubicBezTo>
                        <a:pt x="4" y="37"/>
                        <a:pt x="9" y="38"/>
                        <a:pt x="48" y="33"/>
                      </a:cubicBezTo>
                      <a:cubicBezTo>
                        <a:pt x="87" y="28"/>
                        <a:pt x="152" y="0"/>
                        <a:pt x="237" y="3"/>
                      </a:cubicBezTo>
                      <a:cubicBezTo>
                        <a:pt x="322" y="6"/>
                        <a:pt x="472" y="15"/>
                        <a:pt x="561" y="52"/>
                      </a:cubicBezTo>
                      <a:cubicBezTo>
                        <a:pt x="650" y="89"/>
                        <a:pt x="726" y="180"/>
                        <a:pt x="768" y="225"/>
                      </a:cubicBezTo>
                      <a:cubicBezTo>
                        <a:pt x="810" y="270"/>
                        <a:pt x="796" y="291"/>
                        <a:pt x="813" y="320"/>
                      </a:cubicBezTo>
                      <a:cubicBezTo>
                        <a:pt x="830" y="349"/>
                        <a:pt x="837" y="369"/>
                        <a:pt x="869" y="401"/>
                      </a:cubicBezTo>
                      <a:cubicBezTo>
                        <a:pt x="901" y="433"/>
                        <a:pt x="979" y="490"/>
                        <a:pt x="1008" y="5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29" name="Oval 3469">
                  <a:extLst>
                    <a:ext uri="{FF2B5EF4-FFF2-40B4-BE49-F238E27FC236}">
                      <a16:creationId xmlns:a16="http://schemas.microsoft.com/office/drawing/2014/main" id="{477CC2C7-8EE0-DE8F-984C-3BEA503824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19" y="1798"/>
                  <a:ext cx="31" cy="49"/>
                </a:xfrm>
                <a:prstGeom prst="ellipse">
                  <a:avLst/>
                </a:pr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4930" name="Freeform 3470">
                  <a:extLst>
                    <a:ext uri="{FF2B5EF4-FFF2-40B4-BE49-F238E27FC236}">
                      <a16:creationId xmlns:a16="http://schemas.microsoft.com/office/drawing/2014/main" id="{591E78F4-DBDE-4204-7619-838753442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71" y="2041"/>
                  <a:ext cx="10" cy="73"/>
                </a:xfrm>
                <a:custGeom>
                  <a:avLst/>
                  <a:gdLst>
                    <a:gd name="T0" fmla="*/ 0 w 48"/>
                    <a:gd name="T1" fmla="*/ 0 h 288"/>
                    <a:gd name="T2" fmla="*/ 0 w 48"/>
                    <a:gd name="T3" fmla="*/ 0 h 288"/>
                    <a:gd name="T4" fmla="*/ 0 w 48"/>
                    <a:gd name="T5" fmla="*/ 0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48"/>
                        <a:pt x="48" y="96"/>
                        <a:pt x="48" y="144"/>
                      </a:cubicBezTo>
                      <a:cubicBezTo>
                        <a:pt x="48" y="192"/>
                        <a:pt x="24" y="240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1" name="Freeform 3471">
                  <a:extLst>
                    <a:ext uri="{FF2B5EF4-FFF2-40B4-BE49-F238E27FC236}">
                      <a16:creationId xmlns:a16="http://schemas.microsoft.com/office/drawing/2014/main" id="{6D1414E3-A0F6-2DCD-9E5D-5616C6A3E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0" y="2078"/>
                  <a:ext cx="21" cy="61"/>
                </a:xfrm>
                <a:custGeom>
                  <a:avLst/>
                  <a:gdLst>
                    <a:gd name="T0" fmla="*/ 0 w 96"/>
                    <a:gd name="T1" fmla="*/ 0 h 240"/>
                    <a:gd name="T2" fmla="*/ 0 w 96"/>
                    <a:gd name="T3" fmla="*/ 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240">
                      <a:moveTo>
                        <a:pt x="96" y="0"/>
                      </a:moveTo>
                      <a:cubicBezTo>
                        <a:pt x="56" y="100"/>
                        <a:pt x="16" y="200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2" name="Freeform 3472">
                  <a:extLst>
                    <a:ext uri="{FF2B5EF4-FFF2-40B4-BE49-F238E27FC236}">
                      <a16:creationId xmlns:a16="http://schemas.microsoft.com/office/drawing/2014/main" id="{08D2CAD5-4E2F-B2D1-F5B8-6DF009B2B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9" y="2054"/>
                  <a:ext cx="31" cy="85"/>
                </a:xfrm>
                <a:custGeom>
                  <a:avLst/>
                  <a:gdLst>
                    <a:gd name="T0" fmla="*/ 0 w 144"/>
                    <a:gd name="T1" fmla="*/ 0 h 336"/>
                    <a:gd name="T2" fmla="*/ 0 w 144"/>
                    <a:gd name="T3" fmla="*/ 0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336">
                      <a:moveTo>
                        <a:pt x="144" y="0"/>
                      </a:moveTo>
                      <a:cubicBezTo>
                        <a:pt x="84" y="140"/>
                        <a:pt x="24" y="280"/>
                        <a:pt x="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3" name="Freeform 3473">
                  <a:extLst>
                    <a:ext uri="{FF2B5EF4-FFF2-40B4-BE49-F238E27FC236}">
                      <a16:creationId xmlns:a16="http://schemas.microsoft.com/office/drawing/2014/main" id="{74BBB78C-DDED-6652-2AE1-B518EBDDD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8" y="2102"/>
                  <a:ext cx="11" cy="61"/>
                </a:xfrm>
                <a:custGeom>
                  <a:avLst/>
                  <a:gdLst>
                    <a:gd name="T0" fmla="*/ 0 w 48"/>
                    <a:gd name="T1" fmla="*/ 0 h 240"/>
                    <a:gd name="T2" fmla="*/ 0 w 48"/>
                    <a:gd name="T3" fmla="*/ 0 h 240"/>
                    <a:gd name="T4" fmla="*/ 0 w 4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28"/>
                        <a:pt x="0" y="56"/>
                        <a:pt x="0" y="96"/>
                      </a:cubicBezTo>
                      <a:cubicBezTo>
                        <a:pt x="0" y="136"/>
                        <a:pt x="24" y="188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4" name="Freeform 3474">
                  <a:extLst>
                    <a:ext uri="{FF2B5EF4-FFF2-40B4-BE49-F238E27FC236}">
                      <a16:creationId xmlns:a16="http://schemas.microsoft.com/office/drawing/2014/main" id="{DD14356E-30B3-99A8-9CCC-A40B82A452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86" y="2041"/>
                  <a:ext cx="102" cy="136"/>
                </a:xfrm>
                <a:custGeom>
                  <a:avLst/>
                  <a:gdLst>
                    <a:gd name="T0" fmla="*/ 0 w 478"/>
                    <a:gd name="T1" fmla="*/ 0 h 535"/>
                    <a:gd name="T2" fmla="*/ 0 w 478"/>
                    <a:gd name="T3" fmla="*/ 0 h 535"/>
                    <a:gd name="T4" fmla="*/ 0 w 478"/>
                    <a:gd name="T5" fmla="*/ 0 h 535"/>
                    <a:gd name="T6" fmla="*/ 0 w 478"/>
                    <a:gd name="T7" fmla="*/ 0 h 535"/>
                    <a:gd name="T8" fmla="*/ 0 w 478"/>
                    <a:gd name="T9" fmla="*/ 0 h 535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78" h="535">
                      <a:moveTo>
                        <a:pt x="478" y="0"/>
                      </a:moveTo>
                      <a:cubicBezTo>
                        <a:pt x="436" y="18"/>
                        <a:pt x="283" y="73"/>
                        <a:pt x="227" y="105"/>
                      </a:cubicBezTo>
                      <a:cubicBezTo>
                        <a:pt x="171" y="137"/>
                        <a:pt x="168" y="150"/>
                        <a:pt x="142" y="192"/>
                      </a:cubicBezTo>
                      <a:cubicBezTo>
                        <a:pt x="116" y="234"/>
                        <a:pt x="97" y="299"/>
                        <a:pt x="73" y="356"/>
                      </a:cubicBezTo>
                      <a:cubicBezTo>
                        <a:pt x="49" y="413"/>
                        <a:pt x="15" y="498"/>
                        <a:pt x="0" y="535"/>
                      </a:cubicBezTo>
                    </a:path>
                  </a:pathLst>
                </a:custGeom>
                <a:noFill/>
                <a:ln w="9525">
                  <a:solidFill>
                    <a:srgbClr val="FF0000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5" name="Freeform 3475">
                  <a:extLst>
                    <a:ext uri="{FF2B5EF4-FFF2-40B4-BE49-F238E27FC236}">
                      <a16:creationId xmlns:a16="http://schemas.microsoft.com/office/drawing/2014/main" id="{0F2830DC-C12C-2CDD-7AB5-10D64137F2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689"/>
                  <a:ext cx="450" cy="545"/>
                </a:xfrm>
                <a:custGeom>
                  <a:avLst/>
                  <a:gdLst>
                    <a:gd name="T0" fmla="*/ 0 w 2097"/>
                    <a:gd name="T1" fmla="*/ 0 h 2152"/>
                    <a:gd name="T2" fmla="*/ 0 w 2097"/>
                    <a:gd name="T3" fmla="*/ 0 h 2152"/>
                    <a:gd name="T4" fmla="*/ 0 w 2097"/>
                    <a:gd name="T5" fmla="*/ 0 h 2152"/>
                    <a:gd name="T6" fmla="*/ 0 w 2097"/>
                    <a:gd name="T7" fmla="*/ 0 h 2152"/>
                    <a:gd name="T8" fmla="*/ 0 w 2097"/>
                    <a:gd name="T9" fmla="*/ 0 h 2152"/>
                    <a:gd name="T10" fmla="*/ 0 w 2097"/>
                    <a:gd name="T11" fmla="*/ 0 h 2152"/>
                    <a:gd name="T12" fmla="*/ 0 w 2097"/>
                    <a:gd name="T13" fmla="*/ 0 h 2152"/>
                    <a:gd name="T14" fmla="*/ 0 w 2097"/>
                    <a:gd name="T15" fmla="*/ 0 h 2152"/>
                    <a:gd name="T16" fmla="*/ 0 w 2097"/>
                    <a:gd name="T17" fmla="*/ 0 h 2152"/>
                    <a:gd name="T18" fmla="*/ 0 w 2097"/>
                    <a:gd name="T19" fmla="*/ 0 h 2152"/>
                    <a:gd name="T20" fmla="*/ 0 w 2097"/>
                    <a:gd name="T21" fmla="*/ 0 h 2152"/>
                    <a:gd name="T22" fmla="*/ 0 w 2097"/>
                    <a:gd name="T23" fmla="*/ 0 h 2152"/>
                    <a:gd name="T24" fmla="*/ 0 w 2097"/>
                    <a:gd name="T25" fmla="*/ 0 h 2152"/>
                    <a:gd name="T26" fmla="*/ 0 w 2097"/>
                    <a:gd name="T27" fmla="*/ 0 h 2152"/>
                    <a:gd name="T28" fmla="*/ 0 w 2097"/>
                    <a:gd name="T29" fmla="*/ 0 h 2152"/>
                    <a:gd name="T30" fmla="*/ 0 w 2097"/>
                    <a:gd name="T31" fmla="*/ 0 h 2152"/>
                    <a:gd name="T32" fmla="*/ 0 w 2097"/>
                    <a:gd name="T33" fmla="*/ 0 h 2152"/>
                    <a:gd name="T34" fmla="*/ 0 w 2097"/>
                    <a:gd name="T35" fmla="*/ 0 h 2152"/>
                    <a:gd name="T36" fmla="*/ 0 w 2097"/>
                    <a:gd name="T37" fmla="*/ 0 h 2152"/>
                    <a:gd name="T38" fmla="*/ 0 w 2097"/>
                    <a:gd name="T39" fmla="*/ 0 h 2152"/>
                    <a:gd name="T40" fmla="*/ 0 w 2097"/>
                    <a:gd name="T41" fmla="*/ 0 h 2152"/>
                    <a:gd name="T42" fmla="*/ 0 w 2097"/>
                    <a:gd name="T43" fmla="*/ 0 h 2152"/>
                    <a:gd name="T44" fmla="*/ 0 w 2097"/>
                    <a:gd name="T45" fmla="*/ 0 h 2152"/>
                    <a:gd name="T46" fmla="*/ 0 w 2097"/>
                    <a:gd name="T47" fmla="*/ 0 h 2152"/>
                    <a:gd name="T48" fmla="*/ 0 w 2097"/>
                    <a:gd name="T49" fmla="*/ 0 h 2152"/>
                    <a:gd name="T50" fmla="*/ 0 w 2097"/>
                    <a:gd name="T51" fmla="*/ 0 h 2152"/>
                    <a:gd name="T52" fmla="*/ 0 w 2097"/>
                    <a:gd name="T53" fmla="*/ 0 h 2152"/>
                    <a:gd name="T54" fmla="*/ 0 w 2097"/>
                    <a:gd name="T55" fmla="*/ 0 h 2152"/>
                    <a:gd name="T56" fmla="*/ 0 w 2097"/>
                    <a:gd name="T57" fmla="*/ 0 h 2152"/>
                    <a:gd name="T58" fmla="*/ 0 w 2097"/>
                    <a:gd name="T59" fmla="*/ 0 h 2152"/>
                    <a:gd name="T60" fmla="*/ 0 w 2097"/>
                    <a:gd name="T61" fmla="*/ 0 h 2152"/>
                    <a:gd name="T62" fmla="*/ 0 w 2097"/>
                    <a:gd name="T63" fmla="*/ 0 h 2152"/>
                    <a:gd name="T64" fmla="*/ 0 w 2097"/>
                    <a:gd name="T65" fmla="*/ 0 h 2152"/>
                    <a:gd name="T66" fmla="*/ 0 w 2097"/>
                    <a:gd name="T67" fmla="*/ 0 h 2152"/>
                    <a:gd name="T68" fmla="*/ 0 w 2097"/>
                    <a:gd name="T69" fmla="*/ 0 h 2152"/>
                    <a:gd name="T70" fmla="*/ 0 w 2097"/>
                    <a:gd name="T71" fmla="*/ 0 h 2152"/>
                    <a:gd name="T72" fmla="*/ 0 w 2097"/>
                    <a:gd name="T73" fmla="*/ 0 h 2152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</a:gdLst>
                  <a:ahLst/>
                  <a:cxnLst>
                    <a:cxn ang="T74">
                      <a:pos x="T0" y="T1"/>
                    </a:cxn>
                    <a:cxn ang="T75">
                      <a:pos x="T2" y="T3"/>
                    </a:cxn>
                    <a:cxn ang="T76">
                      <a:pos x="T4" y="T5"/>
                    </a:cxn>
                    <a:cxn ang="T77">
                      <a:pos x="T6" y="T7"/>
                    </a:cxn>
                    <a:cxn ang="T78">
                      <a:pos x="T8" y="T9"/>
                    </a:cxn>
                    <a:cxn ang="T79">
                      <a:pos x="T10" y="T11"/>
                    </a:cxn>
                    <a:cxn ang="T80">
                      <a:pos x="T12" y="T13"/>
                    </a:cxn>
                    <a:cxn ang="T81">
                      <a:pos x="T14" y="T15"/>
                    </a:cxn>
                    <a:cxn ang="T82">
                      <a:pos x="T16" y="T17"/>
                    </a:cxn>
                    <a:cxn ang="T83">
                      <a:pos x="T18" y="T19"/>
                    </a:cxn>
                    <a:cxn ang="T84">
                      <a:pos x="T20" y="T21"/>
                    </a:cxn>
                    <a:cxn ang="T85">
                      <a:pos x="T22" y="T23"/>
                    </a:cxn>
                    <a:cxn ang="T86">
                      <a:pos x="T24" y="T25"/>
                    </a:cxn>
                    <a:cxn ang="T87">
                      <a:pos x="T26" y="T27"/>
                    </a:cxn>
                    <a:cxn ang="T88">
                      <a:pos x="T28" y="T29"/>
                    </a:cxn>
                    <a:cxn ang="T89">
                      <a:pos x="T30" y="T31"/>
                    </a:cxn>
                    <a:cxn ang="T90">
                      <a:pos x="T32" y="T33"/>
                    </a:cxn>
                    <a:cxn ang="T91">
                      <a:pos x="T34" y="T35"/>
                    </a:cxn>
                    <a:cxn ang="T92">
                      <a:pos x="T36" y="T37"/>
                    </a:cxn>
                    <a:cxn ang="T93">
                      <a:pos x="T38" y="T39"/>
                    </a:cxn>
                    <a:cxn ang="T94">
                      <a:pos x="T40" y="T41"/>
                    </a:cxn>
                    <a:cxn ang="T95">
                      <a:pos x="T42" y="T43"/>
                    </a:cxn>
                    <a:cxn ang="T96">
                      <a:pos x="T44" y="T45"/>
                    </a:cxn>
                    <a:cxn ang="T97">
                      <a:pos x="T46" y="T47"/>
                    </a:cxn>
                    <a:cxn ang="T98">
                      <a:pos x="T48" y="T49"/>
                    </a:cxn>
                    <a:cxn ang="T99">
                      <a:pos x="T50" y="T51"/>
                    </a:cxn>
                    <a:cxn ang="T100">
                      <a:pos x="T52" y="T53"/>
                    </a:cxn>
                    <a:cxn ang="T101">
                      <a:pos x="T54" y="T55"/>
                    </a:cxn>
                    <a:cxn ang="T102">
                      <a:pos x="T56" y="T57"/>
                    </a:cxn>
                    <a:cxn ang="T103">
                      <a:pos x="T58" y="T59"/>
                    </a:cxn>
                    <a:cxn ang="T104">
                      <a:pos x="T60" y="T61"/>
                    </a:cxn>
                    <a:cxn ang="T105">
                      <a:pos x="T62" y="T63"/>
                    </a:cxn>
                    <a:cxn ang="T106">
                      <a:pos x="T64" y="T65"/>
                    </a:cxn>
                    <a:cxn ang="T107">
                      <a:pos x="T66" y="T67"/>
                    </a:cxn>
                    <a:cxn ang="T108">
                      <a:pos x="T68" y="T69"/>
                    </a:cxn>
                    <a:cxn ang="T109">
                      <a:pos x="T70" y="T71"/>
                    </a:cxn>
                    <a:cxn ang="T110">
                      <a:pos x="T72" y="T73"/>
                    </a:cxn>
                  </a:cxnLst>
                  <a:rect l="0" t="0" r="r" b="b"/>
                  <a:pathLst>
                    <a:path w="2097" h="2152">
                      <a:moveTo>
                        <a:pt x="208" y="0"/>
                      </a:moveTo>
                      <a:cubicBezTo>
                        <a:pt x="144" y="0"/>
                        <a:pt x="240" y="96"/>
                        <a:pt x="256" y="192"/>
                      </a:cubicBezTo>
                      <a:cubicBezTo>
                        <a:pt x="272" y="288"/>
                        <a:pt x="320" y="464"/>
                        <a:pt x="304" y="576"/>
                      </a:cubicBezTo>
                      <a:cubicBezTo>
                        <a:pt x="288" y="688"/>
                        <a:pt x="208" y="784"/>
                        <a:pt x="160" y="864"/>
                      </a:cubicBezTo>
                      <a:cubicBezTo>
                        <a:pt x="112" y="944"/>
                        <a:pt x="32" y="976"/>
                        <a:pt x="16" y="1056"/>
                      </a:cubicBezTo>
                      <a:cubicBezTo>
                        <a:pt x="0" y="1136"/>
                        <a:pt x="56" y="1264"/>
                        <a:pt x="64" y="1344"/>
                      </a:cubicBezTo>
                      <a:cubicBezTo>
                        <a:pt x="72" y="1424"/>
                        <a:pt x="40" y="1456"/>
                        <a:pt x="64" y="1536"/>
                      </a:cubicBezTo>
                      <a:cubicBezTo>
                        <a:pt x="88" y="1616"/>
                        <a:pt x="136" y="1744"/>
                        <a:pt x="208" y="1824"/>
                      </a:cubicBezTo>
                      <a:cubicBezTo>
                        <a:pt x="280" y="1904"/>
                        <a:pt x="456" y="2008"/>
                        <a:pt x="496" y="2016"/>
                      </a:cubicBezTo>
                      <a:cubicBezTo>
                        <a:pt x="536" y="2024"/>
                        <a:pt x="432" y="1872"/>
                        <a:pt x="448" y="1872"/>
                      </a:cubicBezTo>
                      <a:cubicBezTo>
                        <a:pt x="464" y="1872"/>
                        <a:pt x="536" y="1976"/>
                        <a:pt x="592" y="2016"/>
                      </a:cubicBezTo>
                      <a:cubicBezTo>
                        <a:pt x="648" y="2056"/>
                        <a:pt x="688" y="2096"/>
                        <a:pt x="784" y="2112"/>
                      </a:cubicBezTo>
                      <a:cubicBezTo>
                        <a:pt x="880" y="2128"/>
                        <a:pt x="1040" y="2112"/>
                        <a:pt x="1168" y="2112"/>
                      </a:cubicBezTo>
                      <a:cubicBezTo>
                        <a:pt x="1296" y="2112"/>
                        <a:pt x="1544" y="2152"/>
                        <a:pt x="1552" y="2112"/>
                      </a:cubicBezTo>
                      <a:cubicBezTo>
                        <a:pt x="1560" y="2072"/>
                        <a:pt x="1208" y="1920"/>
                        <a:pt x="1216" y="1872"/>
                      </a:cubicBezTo>
                      <a:cubicBezTo>
                        <a:pt x="1224" y="1824"/>
                        <a:pt x="1472" y="1856"/>
                        <a:pt x="1600" y="1824"/>
                      </a:cubicBezTo>
                      <a:cubicBezTo>
                        <a:pt x="1728" y="1792"/>
                        <a:pt x="1902" y="1725"/>
                        <a:pt x="1984" y="1680"/>
                      </a:cubicBezTo>
                      <a:cubicBezTo>
                        <a:pt x="2066" y="1635"/>
                        <a:pt x="2081" y="1570"/>
                        <a:pt x="2089" y="1554"/>
                      </a:cubicBezTo>
                      <a:cubicBezTo>
                        <a:pt x="2097" y="1538"/>
                        <a:pt x="2089" y="1595"/>
                        <a:pt x="2032" y="1584"/>
                      </a:cubicBezTo>
                      <a:cubicBezTo>
                        <a:pt x="1975" y="1573"/>
                        <a:pt x="1840" y="1520"/>
                        <a:pt x="1744" y="1488"/>
                      </a:cubicBezTo>
                      <a:cubicBezTo>
                        <a:pt x="1648" y="1456"/>
                        <a:pt x="1527" y="1427"/>
                        <a:pt x="1456" y="1392"/>
                      </a:cubicBezTo>
                      <a:cubicBezTo>
                        <a:pt x="1385" y="1357"/>
                        <a:pt x="1313" y="1302"/>
                        <a:pt x="1318" y="1278"/>
                      </a:cubicBezTo>
                      <a:cubicBezTo>
                        <a:pt x="1323" y="1254"/>
                        <a:pt x="1421" y="1263"/>
                        <a:pt x="1489" y="1245"/>
                      </a:cubicBezTo>
                      <a:cubicBezTo>
                        <a:pt x="1557" y="1227"/>
                        <a:pt x="1658" y="1235"/>
                        <a:pt x="1724" y="1172"/>
                      </a:cubicBezTo>
                      <a:cubicBezTo>
                        <a:pt x="1790" y="1109"/>
                        <a:pt x="1869" y="907"/>
                        <a:pt x="1888" y="864"/>
                      </a:cubicBezTo>
                      <a:cubicBezTo>
                        <a:pt x="1907" y="821"/>
                        <a:pt x="1878" y="896"/>
                        <a:pt x="1840" y="912"/>
                      </a:cubicBezTo>
                      <a:cubicBezTo>
                        <a:pt x="1802" y="928"/>
                        <a:pt x="1779" y="961"/>
                        <a:pt x="1659" y="961"/>
                      </a:cubicBezTo>
                      <a:cubicBezTo>
                        <a:pt x="1539" y="961"/>
                        <a:pt x="1186" y="920"/>
                        <a:pt x="1120" y="912"/>
                      </a:cubicBezTo>
                      <a:cubicBezTo>
                        <a:pt x="1054" y="904"/>
                        <a:pt x="1184" y="920"/>
                        <a:pt x="1264" y="912"/>
                      </a:cubicBezTo>
                      <a:cubicBezTo>
                        <a:pt x="1344" y="904"/>
                        <a:pt x="1520" y="904"/>
                        <a:pt x="1600" y="864"/>
                      </a:cubicBezTo>
                      <a:cubicBezTo>
                        <a:pt x="1680" y="824"/>
                        <a:pt x="1736" y="696"/>
                        <a:pt x="1744" y="672"/>
                      </a:cubicBezTo>
                      <a:cubicBezTo>
                        <a:pt x="1752" y="648"/>
                        <a:pt x="1696" y="712"/>
                        <a:pt x="1648" y="720"/>
                      </a:cubicBezTo>
                      <a:cubicBezTo>
                        <a:pt x="1600" y="728"/>
                        <a:pt x="1552" y="744"/>
                        <a:pt x="1456" y="720"/>
                      </a:cubicBezTo>
                      <a:cubicBezTo>
                        <a:pt x="1360" y="696"/>
                        <a:pt x="1168" y="632"/>
                        <a:pt x="1072" y="576"/>
                      </a:cubicBezTo>
                      <a:cubicBezTo>
                        <a:pt x="976" y="520"/>
                        <a:pt x="952" y="448"/>
                        <a:pt x="880" y="384"/>
                      </a:cubicBezTo>
                      <a:cubicBezTo>
                        <a:pt x="808" y="320"/>
                        <a:pt x="752" y="256"/>
                        <a:pt x="640" y="192"/>
                      </a:cubicBezTo>
                      <a:cubicBezTo>
                        <a:pt x="528" y="128"/>
                        <a:pt x="272" y="0"/>
                        <a:pt x="208" y="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6" name="Freeform 3476">
                  <a:extLst>
                    <a:ext uri="{FF2B5EF4-FFF2-40B4-BE49-F238E27FC236}">
                      <a16:creationId xmlns:a16="http://schemas.microsoft.com/office/drawing/2014/main" id="{8387974E-2D92-46C8-112F-BFFD0EC8FE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93" y="2059"/>
                  <a:ext cx="128" cy="83"/>
                </a:xfrm>
                <a:custGeom>
                  <a:avLst/>
                  <a:gdLst>
                    <a:gd name="T0" fmla="*/ 0 w 596"/>
                    <a:gd name="T1" fmla="*/ 0 h 328"/>
                    <a:gd name="T2" fmla="*/ 0 w 596"/>
                    <a:gd name="T3" fmla="*/ 0 h 328"/>
                    <a:gd name="T4" fmla="*/ 0 w 596"/>
                    <a:gd name="T5" fmla="*/ 0 h 328"/>
                    <a:gd name="T6" fmla="*/ 0 w 596"/>
                    <a:gd name="T7" fmla="*/ 0 h 328"/>
                    <a:gd name="T8" fmla="*/ 0 w 596"/>
                    <a:gd name="T9" fmla="*/ 0 h 328"/>
                    <a:gd name="T10" fmla="*/ 0 w 596"/>
                    <a:gd name="T11" fmla="*/ 0 h 328"/>
                    <a:gd name="T12" fmla="*/ 0 w 596"/>
                    <a:gd name="T13" fmla="*/ 0 h 328"/>
                    <a:gd name="T14" fmla="*/ 0 w 596"/>
                    <a:gd name="T15" fmla="*/ 0 h 328"/>
                    <a:gd name="T16" fmla="*/ 0 w 596"/>
                    <a:gd name="T17" fmla="*/ 0 h 328"/>
                    <a:gd name="T18" fmla="*/ 0 w 596"/>
                    <a:gd name="T19" fmla="*/ 0 h 32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96" h="328">
                      <a:moveTo>
                        <a:pt x="585" y="115"/>
                      </a:moveTo>
                      <a:cubicBezTo>
                        <a:pt x="596" y="77"/>
                        <a:pt x="415" y="92"/>
                        <a:pt x="334" y="74"/>
                      </a:cubicBezTo>
                      <a:cubicBezTo>
                        <a:pt x="253" y="56"/>
                        <a:pt x="129" y="0"/>
                        <a:pt x="99" y="9"/>
                      </a:cubicBezTo>
                      <a:cubicBezTo>
                        <a:pt x="69" y="18"/>
                        <a:pt x="151" y="107"/>
                        <a:pt x="152" y="127"/>
                      </a:cubicBezTo>
                      <a:cubicBezTo>
                        <a:pt x="153" y="147"/>
                        <a:pt x="112" y="119"/>
                        <a:pt x="104" y="127"/>
                      </a:cubicBezTo>
                      <a:cubicBezTo>
                        <a:pt x="96" y="135"/>
                        <a:pt x="120" y="159"/>
                        <a:pt x="104" y="175"/>
                      </a:cubicBezTo>
                      <a:cubicBezTo>
                        <a:pt x="88" y="191"/>
                        <a:pt x="0" y="207"/>
                        <a:pt x="8" y="223"/>
                      </a:cubicBezTo>
                      <a:cubicBezTo>
                        <a:pt x="16" y="239"/>
                        <a:pt x="109" y="258"/>
                        <a:pt x="152" y="271"/>
                      </a:cubicBezTo>
                      <a:cubicBezTo>
                        <a:pt x="195" y="284"/>
                        <a:pt x="197" y="328"/>
                        <a:pt x="269" y="302"/>
                      </a:cubicBezTo>
                      <a:cubicBezTo>
                        <a:pt x="341" y="276"/>
                        <a:pt x="574" y="153"/>
                        <a:pt x="585" y="115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7" name="Freeform 3477">
                  <a:extLst>
                    <a:ext uri="{FF2B5EF4-FFF2-40B4-BE49-F238E27FC236}">
                      <a16:creationId xmlns:a16="http://schemas.microsoft.com/office/drawing/2014/main" id="{9BF3F802-6C48-2D55-0740-528E038D1B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7" y="2163"/>
                  <a:ext cx="178" cy="83"/>
                </a:xfrm>
                <a:custGeom>
                  <a:avLst/>
                  <a:gdLst>
                    <a:gd name="T0" fmla="*/ 0 w 832"/>
                    <a:gd name="T1" fmla="*/ 0 h 328"/>
                    <a:gd name="T2" fmla="*/ 0 w 832"/>
                    <a:gd name="T3" fmla="*/ 0 h 328"/>
                    <a:gd name="T4" fmla="*/ 0 w 832"/>
                    <a:gd name="T5" fmla="*/ 0 h 328"/>
                    <a:gd name="T6" fmla="*/ 0 w 832"/>
                    <a:gd name="T7" fmla="*/ 0 h 328"/>
                    <a:gd name="T8" fmla="*/ 0 w 832"/>
                    <a:gd name="T9" fmla="*/ 0 h 328"/>
                    <a:gd name="T10" fmla="*/ 0 w 832"/>
                    <a:gd name="T11" fmla="*/ 0 h 328"/>
                    <a:gd name="T12" fmla="*/ 0 w 832"/>
                    <a:gd name="T13" fmla="*/ 0 h 328"/>
                    <a:gd name="T14" fmla="*/ 0 w 832"/>
                    <a:gd name="T15" fmla="*/ 0 h 328"/>
                    <a:gd name="T16" fmla="*/ 0 w 832"/>
                    <a:gd name="T17" fmla="*/ 0 h 328"/>
                    <a:gd name="T18" fmla="*/ 0 w 832"/>
                    <a:gd name="T19" fmla="*/ 0 h 328"/>
                    <a:gd name="T20" fmla="*/ 0 w 832"/>
                    <a:gd name="T21" fmla="*/ 0 h 328"/>
                    <a:gd name="T22" fmla="*/ 0 w 832"/>
                    <a:gd name="T23" fmla="*/ 0 h 328"/>
                    <a:gd name="T24" fmla="*/ 0 w 832"/>
                    <a:gd name="T25" fmla="*/ 0 h 328"/>
                    <a:gd name="T26" fmla="*/ 0 w 832"/>
                    <a:gd name="T27" fmla="*/ 0 h 328"/>
                    <a:gd name="T28" fmla="*/ 0 w 832"/>
                    <a:gd name="T29" fmla="*/ 0 h 328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32" h="328">
                      <a:moveTo>
                        <a:pt x="824" y="288"/>
                      </a:moveTo>
                      <a:cubicBezTo>
                        <a:pt x="832" y="248"/>
                        <a:pt x="616" y="96"/>
                        <a:pt x="536" y="48"/>
                      </a:cubicBezTo>
                      <a:cubicBezTo>
                        <a:pt x="456" y="0"/>
                        <a:pt x="368" y="0"/>
                        <a:pt x="344" y="0"/>
                      </a:cubicBezTo>
                      <a:cubicBezTo>
                        <a:pt x="320" y="0"/>
                        <a:pt x="360" y="24"/>
                        <a:pt x="392" y="48"/>
                      </a:cubicBezTo>
                      <a:cubicBezTo>
                        <a:pt x="424" y="72"/>
                        <a:pt x="536" y="128"/>
                        <a:pt x="536" y="144"/>
                      </a:cubicBezTo>
                      <a:cubicBezTo>
                        <a:pt x="536" y="160"/>
                        <a:pt x="408" y="144"/>
                        <a:pt x="392" y="144"/>
                      </a:cubicBezTo>
                      <a:cubicBezTo>
                        <a:pt x="376" y="144"/>
                        <a:pt x="464" y="152"/>
                        <a:pt x="440" y="144"/>
                      </a:cubicBezTo>
                      <a:cubicBezTo>
                        <a:pt x="416" y="136"/>
                        <a:pt x="264" y="96"/>
                        <a:pt x="248" y="96"/>
                      </a:cubicBezTo>
                      <a:cubicBezTo>
                        <a:pt x="232" y="96"/>
                        <a:pt x="360" y="136"/>
                        <a:pt x="344" y="144"/>
                      </a:cubicBezTo>
                      <a:cubicBezTo>
                        <a:pt x="328" y="152"/>
                        <a:pt x="208" y="152"/>
                        <a:pt x="152" y="144"/>
                      </a:cubicBezTo>
                      <a:cubicBezTo>
                        <a:pt x="96" y="136"/>
                        <a:pt x="16" y="96"/>
                        <a:pt x="8" y="96"/>
                      </a:cubicBezTo>
                      <a:cubicBezTo>
                        <a:pt x="0" y="96"/>
                        <a:pt x="56" y="128"/>
                        <a:pt x="104" y="144"/>
                      </a:cubicBezTo>
                      <a:cubicBezTo>
                        <a:pt x="152" y="160"/>
                        <a:pt x="232" y="168"/>
                        <a:pt x="296" y="192"/>
                      </a:cubicBezTo>
                      <a:cubicBezTo>
                        <a:pt x="360" y="216"/>
                        <a:pt x="400" y="272"/>
                        <a:pt x="488" y="288"/>
                      </a:cubicBezTo>
                      <a:cubicBezTo>
                        <a:pt x="576" y="304"/>
                        <a:pt x="816" y="328"/>
                        <a:pt x="824" y="28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8" name="Freeform 3478">
                  <a:extLst>
                    <a:ext uri="{FF2B5EF4-FFF2-40B4-BE49-F238E27FC236}">
                      <a16:creationId xmlns:a16="http://schemas.microsoft.com/office/drawing/2014/main" id="{9BF6FE6D-6CA1-6D1C-632F-684CDC8ACB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8" y="1906"/>
                  <a:ext cx="102" cy="96"/>
                </a:xfrm>
                <a:custGeom>
                  <a:avLst/>
                  <a:gdLst>
                    <a:gd name="T0" fmla="*/ 0 w 477"/>
                    <a:gd name="T1" fmla="*/ 0 h 378"/>
                    <a:gd name="T2" fmla="*/ 0 w 477"/>
                    <a:gd name="T3" fmla="*/ 0 h 378"/>
                    <a:gd name="T4" fmla="*/ 0 w 477"/>
                    <a:gd name="T5" fmla="*/ 0 h 378"/>
                    <a:gd name="T6" fmla="*/ 0 w 477"/>
                    <a:gd name="T7" fmla="*/ 0 h 378"/>
                    <a:gd name="T8" fmla="*/ 0 w 477"/>
                    <a:gd name="T9" fmla="*/ 0 h 378"/>
                    <a:gd name="T10" fmla="*/ 0 w 477"/>
                    <a:gd name="T11" fmla="*/ 0 h 378"/>
                    <a:gd name="T12" fmla="*/ 0 w 477"/>
                    <a:gd name="T13" fmla="*/ 0 h 378"/>
                    <a:gd name="T14" fmla="*/ 0 w 477"/>
                    <a:gd name="T15" fmla="*/ 0 h 378"/>
                    <a:gd name="T16" fmla="*/ 0 w 477"/>
                    <a:gd name="T17" fmla="*/ 0 h 378"/>
                    <a:gd name="T18" fmla="*/ 0 w 477"/>
                    <a:gd name="T19" fmla="*/ 0 h 378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7" h="378">
                      <a:moveTo>
                        <a:pt x="470" y="37"/>
                      </a:moveTo>
                      <a:cubicBezTo>
                        <a:pt x="463" y="0"/>
                        <a:pt x="320" y="91"/>
                        <a:pt x="251" y="102"/>
                      </a:cubicBezTo>
                      <a:cubicBezTo>
                        <a:pt x="182" y="113"/>
                        <a:pt x="96" y="97"/>
                        <a:pt x="56" y="102"/>
                      </a:cubicBezTo>
                      <a:cubicBezTo>
                        <a:pt x="16" y="107"/>
                        <a:pt x="0" y="120"/>
                        <a:pt x="8" y="133"/>
                      </a:cubicBezTo>
                      <a:cubicBezTo>
                        <a:pt x="16" y="146"/>
                        <a:pt x="104" y="157"/>
                        <a:pt x="104" y="181"/>
                      </a:cubicBezTo>
                      <a:cubicBezTo>
                        <a:pt x="104" y="205"/>
                        <a:pt x="0" y="261"/>
                        <a:pt x="8" y="277"/>
                      </a:cubicBezTo>
                      <a:cubicBezTo>
                        <a:pt x="16" y="293"/>
                        <a:pt x="139" y="264"/>
                        <a:pt x="152" y="277"/>
                      </a:cubicBezTo>
                      <a:cubicBezTo>
                        <a:pt x="165" y="290"/>
                        <a:pt x="65" y="346"/>
                        <a:pt x="89" y="354"/>
                      </a:cubicBezTo>
                      <a:cubicBezTo>
                        <a:pt x="113" y="362"/>
                        <a:pt x="232" y="378"/>
                        <a:pt x="296" y="325"/>
                      </a:cubicBezTo>
                      <a:cubicBezTo>
                        <a:pt x="360" y="272"/>
                        <a:pt x="477" y="74"/>
                        <a:pt x="470" y="37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39" name="Freeform 3479">
                  <a:extLst>
                    <a:ext uri="{FF2B5EF4-FFF2-40B4-BE49-F238E27FC236}">
                      <a16:creationId xmlns:a16="http://schemas.microsoft.com/office/drawing/2014/main" id="{43E6999E-3E4F-6C7A-F361-C93DE537F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1" y="1823"/>
                  <a:ext cx="132" cy="95"/>
                </a:xfrm>
                <a:custGeom>
                  <a:avLst/>
                  <a:gdLst>
                    <a:gd name="T0" fmla="*/ 0 w 616"/>
                    <a:gd name="T1" fmla="*/ 0 h 376"/>
                    <a:gd name="T2" fmla="*/ 0 w 616"/>
                    <a:gd name="T3" fmla="*/ 0 h 376"/>
                    <a:gd name="T4" fmla="*/ 0 w 616"/>
                    <a:gd name="T5" fmla="*/ 0 h 376"/>
                    <a:gd name="T6" fmla="*/ 0 w 616"/>
                    <a:gd name="T7" fmla="*/ 0 h 376"/>
                    <a:gd name="T8" fmla="*/ 0 w 616"/>
                    <a:gd name="T9" fmla="*/ 0 h 376"/>
                    <a:gd name="T10" fmla="*/ 0 w 616"/>
                    <a:gd name="T11" fmla="*/ 0 h 376"/>
                    <a:gd name="T12" fmla="*/ 0 w 616"/>
                    <a:gd name="T13" fmla="*/ 0 h 376"/>
                    <a:gd name="T14" fmla="*/ 0 w 616"/>
                    <a:gd name="T15" fmla="*/ 0 h 376"/>
                    <a:gd name="T16" fmla="*/ 0 w 616"/>
                    <a:gd name="T17" fmla="*/ 0 h 376"/>
                    <a:gd name="T18" fmla="*/ 0 w 616"/>
                    <a:gd name="T19" fmla="*/ 0 h 376"/>
                    <a:gd name="T20" fmla="*/ 0 w 616"/>
                    <a:gd name="T21" fmla="*/ 0 h 376"/>
                    <a:gd name="T22" fmla="*/ 0 w 616"/>
                    <a:gd name="T23" fmla="*/ 0 h 376"/>
                    <a:gd name="T24" fmla="*/ 0 w 616"/>
                    <a:gd name="T25" fmla="*/ 0 h 376"/>
                    <a:gd name="T26" fmla="*/ 0 w 616"/>
                    <a:gd name="T27" fmla="*/ 0 h 376"/>
                    <a:gd name="T28" fmla="*/ 0 w 616"/>
                    <a:gd name="T29" fmla="*/ 0 h 37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616" h="376">
                      <a:moveTo>
                        <a:pt x="584" y="48"/>
                      </a:moveTo>
                      <a:cubicBezTo>
                        <a:pt x="552" y="40"/>
                        <a:pt x="432" y="104"/>
                        <a:pt x="344" y="96"/>
                      </a:cubicBezTo>
                      <a:cubicBezTo>
                        <a:pt x="256" y="88"/>
                        <a:pt x="88" y="0"/>
                        <a:pt x="56" y="0"/>
                      </a:cubicBezTo>
                      <a:cubicBezTo>
                        <a:pt x="24" y="0"/>
                        <a:pt x="160" y="72"/>
                        <a:pt x="152" y="96"/>
                      </a:cubicBezTo>
                      <a:cubicBezTo>
                        <a:pt x="144" y="120"/>
                        <a:pt x="0" y="120"/>
                        <a:pt x="8" y="144"/>
                      </a:cubicBezTo>
                      <a:cubicBezTo>
                        <a:pt x="16" y="168"/>
                        <a:pt x="160" y="224"/>
                        <a:pt x="200" y="240"/>
                      </a:cubicBezTo>
                      <a:cubicBezTo>
                        <a:pt x="240" y="256"/>
                        <a:pt x="264" y="240"/>
                        <a:pt x="248" y="240"/>
                      </a:cubicBezTo>
                      <a:cubicBezTo>
                        <a:pt x="232" y="240"/>
                        <a:pt x="120" y="232"/>
                        <a:pt x="104" y="240"/>
                      </a:cubicBezTo>
                      <a:cubicBezTo>
                        <a:pt x="88" y="248"/>
                        <a:pt x="168" y="272"/>
                        <a:pt x="152" y="288"/>
                      </a:cubicBezTo>
                      <a:cubicBezTo>
                        <a:pt x="136" y="304"/>
                        <a:pt x="10" y="323"/>
                        <a:pt x="8" y="336"/>
                      </a:cubicBezTo>
                      <a:cubicBezTo>
                        <a:pt x="6" y="349"/>
                        <a:pt x="89" y="376"/>
                        <a:pt x="137" y="368"/>
                      </a:cubicBezTo>
                      <a:cubicBezTo>
                        <a:pt x="185" y="360"/>
                        <a:pt x="254" y="317"/>
                        <a:pt x="296" y="288"/>
                      </a:cubicBezTo>
                      <a:cubicBezTo>
                        <a:pt x="338" y="259"/>
                        <a:pt x="352" y="216"/>
                        <a:pt x="392" y="192"/>
                      </a:cubicBezTo>
                      <a:cubicBezTo>
                        <a:pt x="432" y="168"/>
                        <a:pt x="504" y="168"/>
                        <a:pt x="536" y="144"/>
                      </a:cubicBezTo>
                      <a:cubicBezTo>
                        <a:pt x="568" y="120"/>
                        <a:pt x="616" y="56"/>
                        <a:pt x="584" y="4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272" name="Freeform 3480">
                  <a:extLst>
                    <a:ext uri="{FF2B5EF4-FFF2-40B4-BE49-F238E27FC236}">
                      <a16:creationId xmlns:a16="http://schemas.microsoft.com/office/drawing/2014/main" id="{927B95C6-51B4-7BBD-FE42-8586A7B4C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32" y="1590"/>
                  <a:ext cx="136" cy="91"/>
                </a:xfrm>
                <a:custGeom>
                  <a:avLst/>
                  <a:gdLst>
                    <a:gd name="T0" fmla="*/ 80 w 632"/>
                    <a:gd name="T1" fmla="*/ 104 h 360"/>
                    <a:gd name="T2" fmla="*/ 80 w 632"/>
                    <a:gd name="T3" fmla="*/ 56 h 360"/>
                    <a:gd name="T4" fmla="*/ 560 w 632"/>
                    <a:gd name="T5" fmla="*/ 8 h 360"/>
                    <a:gd name="T6" fmla="*/ 512 w 632"/>
                    <a:gd name="T7" fmla="*/ 104 h 360"/>
                    <a:gd name="T8" fmla="*/ 224 w 632"/>
                    <a:gd name="T9" fmla="*/ 344 h 360"/>
                    <a:gd name="T10" fmla="*/ 320 w 632"/>
                    <a:gd name="T11" fmla="*/ 200 h 360"/>
                    <a:gd name="T12" fmla="*/ 176 w 632"/>
                    <a:gd name="T13" fmla="*/ 200 h 360"/>
                    <a:gd name="T14" fmla="*/ 272 w 632"/>
                    <a:gd name="T15" fmla="*/ 104 h 360"/>
                    <a:gd name="T16" fmla="*/ 80 w 632"/>
                    <a:gd name="T17" fmla="*/ 104 h 36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632" h="360">
                      <a:moveTo>
                        <a:pt x="80" y="104"/>
                      </a:moveTo>
                      <a:cubicBezTo>
                        <a:pt x="48" y="96"/>
                        <a:pt x="0" y="72"/>
                        <a:pt x="80" y="56"/>
                      </a:cubicBezTo>
                      <a:cubicBezTo>
                        <a:pt x="160" y="40"/>
                        <a:pt x="488" y="0"/>
                        <a:pt x="560" y="8"/>
                      </a:cubicBezTo>
                      <a:cubicBezTo>
                        <a:pt x="632" y="16"/>
                        <a:pt x="568" y="48"/>
                        <a:pt x="512" y="104"/>
                      </a:cubicBezTo>
                      <a:cubicBezTo>
                        <a:pt x="456" y="160"/>
                        <a:pt x="256" y="328"/>
                        <a:pt x="224" y="344"/>
                      </a:cubicBezTo>
                      <a:cubicBezTo>
                        <a:pt x="192" y="360"/>
                        <a:pt x="328" y="224"/>
                        <a:pt x="320" y="200"/>
                      </a:cubicBezTo>
                      <a:cubicBezTo>
                        <a:pt x="312" y="176"/>
                        <a:pt x="184" y="216"/>
                        <a:pt x="176" y="200"/>
                      </a:cubicBezTo>
                      <a:cubicBezTo>
                        <a:pt x="168" y="184"/>
                        <a:pt x="288" y="120"/>
                        <a:pt x="272" y="104"/>
                      </a:cubicBezTo>
                      <a:cubicBezTo>
                        <a:pt x="256" y="88"/>
                        <a:pt x="112" y="112"/>
                        <a:pt x="80" y="1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tx1">
                        <a:gamma/>
                        <a:tint val="80000"/>
                        <a:invGamma/>
                      </a:schemeClr>
                    </a:gs>
                    <a:gs pos="100000">
                      <a:schemeClr val="tx1">
                        <a:alpha val="88000"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941" name="Freeform 3481">
                  <a:extLst>
                    <a:ext uri="{FF2B5EF4-FFF2-40B4-BE49-F238E27FC236}">
                      <a16:creationId xmlns:a16="http://schemas.microsoft.com/office/drawing/2014/main" id="{C75968F4-DD5F-8009-ECB4-418DB947D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701"/>
                  <a:ext cx="257" cy="478"/>
                </a:xfrm>
                <a:custGeom>
                  <a:avLst/>
                  <a:gdLst>
                    <a:gd name="T0" fmla="*/ 0 w 1198"/>
                    <a:gd name="T1" fmla="*/ 0 h 1888"/>
                    <a:gd name="T2" fmla="*/ 0 w 1198"/>
                    <a:gd name="T3" fmla="*/ 0 h 1888"/>
                    <a:gd name="T4" fmla="*/ 0 w 1198"/>
                    <a:gd name="T5" fmla="*/ 0 h 1888"/>
                    <a:gd name="T6" fmla="*/ 0 w 1198"/>
                    <a:gd name="T7" fmla="*/ 0 h 1888"/>
                    <a:gd name="T8" fmla="*/ 0 w 1198"/>
                    <a:gd name="T9" fmla="*/ 0 h 1888"/>
                    <a:gd name="T10" fmla="*/ 0 w 1198"/>
                    <a:gd name="T11" fmla="*/ 0 h 1888"/>
                    <a:gd name="T12" fmla="*/ 0 w 1198"/>
                    <a:gd name="T13" fmla="*/ 0 h 1888"/>
                    <a:gd name="T14" fmla="*/ 0 w 1198"/>
                    <a:gd name="T15" fmla="*/ 0 h 1888"/>
                    <a:gd name="T16" fmla="*/ 0 w 1198"/>
                    <a:gd name="T17" fmla="*/ 0 h 1888"/>
                    <a:gd name="T18" fmla="*/ 0 w 1198"/>
                    <a:gd name="T19" fmla="*/ 0 h 1888"/>
                    <a:gd name="T20" fmla="*/ 0 w 1198"/>
                    <a:gd name="T21" fmla="*/ 0 h 1888"/>
                    <a:gd name="T22" fmla="*/ 0 w 1198"/>
                    <a:gd name="T23" fmla="*/ 0 h 1888"/>
                    <a:gd name="T24" fmla="*/ 0 w 1198"/>
                    <a:gd name="T25" fmla="*/ 0 h 1888"/>
                    <a:gd name="T26" fmla="*/ 0 w 1198"/>
                    <a:gd name="T27" fmla="*/ 0 h 1888"/>
                    <a:gd name="T28" fmla="*/ 0 w 1198"/>
                    <a:gd name="T29" fmla="*/ 0 h 1888"/>
                    <a:gd name="T30" fmla="*/ 0 w 1198"/>
                    <a:gd name="T31" fmla="*/ 0 h 1888"/>
                    <a:gd name="T32" fmla="*/ 0 w 1198"/>
                    <a:gd name="T33" fmla="*/ 0 h 1888"/>
                    <a:gd name="T34" fmla="*/ 0 w 1198"/>
                    <a:gd name="T35" fmla="*/ 0 h 1888"/>
                    <a:gd name="T36" fmla="*/ 0 w 1198"/>
                    <a:gd name="T37" fmla="*/ 0 h 1888"/>
                    <a:gd name="T38" fmla="*/ 0 w 1198"/>
                    <a:gd name="T39" fmla="*/ 0 h 1888"/>
                    <a:gd name="T40" fmla="*/ 0 w 1198"/>
                    <a:gd name="T41" fmla="*/ 0 h 1888"/>
                    <a:gd name="T42" fmla="*/ 0 w 1198"/>
                    <a:gd name="T43" fmla="*/ 0 h 1888"/>
                    <a:gd name="T44" fmla="*/ 0 w 1198"/>
                    <a:gd name="T45" fmla="*/ 0 h 1888"/>
                    <a:gd name="T46" fmla="*/ 0 w 1198"/>
                    <a:gd name="T47" fmla="*/ 0 h 1888"/>
                    <a:gd name="T48" fmla="*/ 0 w 1198"/>
                    <a:gd name="T49" fmla="*/ 0 h 1888"/>
                    <a:gd name="T50" fmla="*/ 0 w 1198"/>
                    <a:gd name="T51" fmla="*/ 0 h 1888"/>
                    <a:gd name="T52" fmla="*/ 0 w 1198"/>
                    <a:gd name="T53" fmla="*/ 0 h 1888"/>
                    <a:gd name="T54" fmla="*/ 0 w 1198"/>
                    <a:gd name="T55" fmla="*/ 0 h 1888"/>
                    <a:gd name="T56" fmla="*/ 0 w 1198"/>
                    <a:gd name="T57" fmla="*/ 0 h 1888"/>
                    <a:gd name="T58" fmla="*/ 0 w 1198"/>
                    <a:gd name="T59" fmla="*/ 0 h 1888"/>
                    <a:gd name="T60" fmla="*/ 0 w 1198"/>
                    <a:gd name="T61" fmla="*/ 0 h 1888"/>
                    <a:gd name="T62" fmla="*/ 0 w 1198"/>
                    <a:gd name="T63" fmla="*/ 0 h 1888"/>
                    <a:gd name="T64" fmla="*/ 0 w 1198"/>
                    <a:gd name="T65" fmla="*/ 0 h 1888"/>
                    <a:gd name="T66" fmla="*/ 0 w 1198"/>
                    <a:gd name="T67" fmla="*/ 0 h 1888"/>
                    <a:gd name="T68" fmla="*/ 0 w 1198"/>
                    <a:gd name="T69" fmla="*/ 0 h 1888"/>
                    <a:gd name="T70" fmla="*/ 0 w 1198"/>
                    <a:gd name="T71" fmla="*/ 0 h 1888"/>
                    <a:gd name="T72" fmla="*/ 0 w 1198"/>
                    <a:gd name="T73" fmla="*/ 0 h 1888"/>
                    <a:gd name="T74" fmla="*/ 0 w 1198"/>
                    <a:gd name="T75" fmla="*/ 0 h 1888"/>
                    <a:gd name="T76" fmla="*/ 0 w 1198"/>
                    <a:gd name="T77" fmla="*/ 0 h 1888"/>
                    <a:gd name="T78" fmla="*/ 0 w 1198"/>
                    <a:gd name="T79" fmla="*/ 0 h 1888"/>
                    <a:gd name="T80" fmla="*/ 0 w 1198"/>
                    <a:gd name="T81" fmla="*/ 0 h 1888"/>
                    <a:gd name="T82" fmla="*/ 0 w 1198"/>
                    <a:gd name="T83" fmla="*/ 0 h 1888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0" t="0" r="r" b="b"/>
                  <a:pathLst>
                    <a:path w="1198" h="1888">
                      <a:moveTo>
                        <a:pt x="0" y="994"/>
                      </a:moveTo>
                      <a:cubicBezTo>
                        <a:pt x="6" y="1021"/>
                        <a:pt x="27" y="1109"/>
                        <a:pt x="36" y="1148"/>
                      </a:cubicBezTo>
                      <a:cubicBezTo>
                        <a:pt x="45" y="1187"/>
                        <a:pt x="52" y="1173"/>
                        <a:pt x="57" y="1230"/>
                      </a:cubicBezTo>
                      <a:cubicBezTo>
                        <a:pt x="62" y="1287"/>
                        <a:pt x="47" y="1429"/>
                        <a:pt x="65" y="1489"/>
                      </a:cubicBezTo>
                      <a:cubicBezTo>
                        <a:pt x="83" y="1549"/>
                        <a:pt x="127" y="1567"/>
                        <a:pt x="168" y="1592"/>
                      </a:cubicBezTo>
                      <a:cubicBezTo>
                        <a:pt x="209" y="1617"/>
                        <a:pt x="256" y="1592"/>
                        <a:pt x="312" y="1640"/>
                      </a:cubicBezTo>
                      <a:cubicBezTo>
                        <a:pt x="368" y="1688"/>
                        <a:pt x="488" y="1872"/>
                        <a:pt x="504" y="1880"/>
                      </a:cubicBezTo>
                      <a:cubicBezTo>
                        <a:pt x="520" y="1888"/>
                        <a:pt x="448" y="1776"/>
                        <a:pt x="408" y="1688"/>
                      </a:cubicBezTo>
                      <a:cubicBezTo>
                        <a:pt x="368" y="1600"/>
                        <a:pt x="288" y="1448"/>
                        <a:pt x="264" y="1352"/>
                      </a:cubicBezTo>
                      <a:cubicBezTo>
                        <a:pt x="240" y="1256"/>
                        <a:pt x="256" y="1144"/>
                        <a:pt x="264" y="1112"/>
                      </a:cubicBezTo>
                      <a:cubicBezTo>
                        <a:pt x="272" y="1080"/>
                        <a:pt x="280" y="1120"/>
                        <a:pt x="312" y="1160"/>
                      </a:cubicBezTo>
                      <a:cubicBezTo>
                        <a:pt x="344" y="1200"/>
                        <a:pt x="416" y="1280"/>
                        <a:pt x="456" y="1352"/>
                      </a:cubicBezTo>
                      <a:cubicBezTo>
                        <a:pt x="496" y="1424"/>
                        <a:pt x="504" y="1520"/>
                        <a:pt x="552" y="1592"/>
                      </a:cubicBezTo>
                      <a:cubicBezTo>
                        <a:pt x="600" y="1664"/>
                        <a:pt x="672" y="1744"/>
                        <a:pt x="744" y="1784"/>
                      </a:cubicBezTo>
                      <a:cubicBezTo>
                        <a:pt x="816" y="1824"/>
                        <a:pt x="968" y="1840"/>
                        <a:pt x="984" y="1832"/>
                      </a:cubicBezTo>
                      <a:cubicBezTo>
                        <a:pt x="1000" y="1824"/>
                        <a:pt x="880" y="1792"/>
                        <a:pt x="840" y="1736"/>
                      </a:cubicBezTo>
                      <a:cubicBezTo>
                        <a:pt x="800" y="1680"/>
                        <a:pt x="760" y="1584"/>
                        <a:pt x="744" y="1496"/>
                      </a:cubicBezTo>
                      <a:cubicBezTo>
                        <a:pt x="728" y="1408"/>
                        <a:pt x="768" y="1296"/>
                        <a:pt x="744" y="1208"/>
                      </a:cubicBezTo>
                      <a:cubicBezTo>
                        <a:pt x="720" y="1120"/>
                        <a:pt x="664" y="1048"/>
                        <a:pt x="600" y="968"/>
                      </a:cubicBezTo>
                      <a:cubicBezTo>
                        <a:pt x="536" y="888"/>
                        <a:pt x="384" y="768"/>
                        <a:pt x="360" y="728"/>
                      </a:cubicBezTo>
                      <a:cubicBezTo>
                        <a:pt x="336" y="688"/>
                        <a:pt x="416" y="712"/>
                        <a:pt x="456" y="728"/>
                      </a:cubicBezTo>
                      <a:cubicBezTo>
                        <a:pt x="496" y="744"/>
                        <a:pt x="552" y="776"/>
                        <a:pt x="600" y="824"/>
                      </a:cubicBezTo>
                      <a:cubicBezTo>
                        <a:pt x="648" y="872"/>
                        <a:pt x="696" y="960"/>
                        <a:pt x="744" y="1016"/>
                      </a:cubicBezTo>
                      <a:cubicBezTo>
                        <a:pt x="792" y="1072"/>
                        <a:pt x="840" y="1136"/>
                        <a:pt x="888" y="1160"/>
                      </a:cubicBezTo>
                      <a:cubicBezTo>
                        <a:pt x="936" y="1184"/>
                        <a:pt x="1024" y="1176"/>
                        <a:pt x="1032" y="1160"/>
                      </a:cubicBezTo>
                      <a:cubicBezTo>
                        <a:pt x="1040" y="1144"/>
                        <a:pt x="960" y="1112"/>
                        <a:pt x="936" y="1064"/>
                      </a:cubicBezTo>
                      <a:cubicBezTo>
                        <a:pt x="912" y="1016"/>
                        <a:pt x="920" y="936"/>
                        <a:pt x="888" y="872"/>
                      </a:cubicBezTo>
                      <a:cubicBezTo>
                        <a:pt x="856" y="808"/>
                        <a:pt x="787" y="737"/>
                        <a:pt x="744" y="680"/>
                      </a:cubicBezTo>
                      <a:cubicBezTo>
                        <a:pt x="701" y="623"/>
                        <a:pt x="672" y="586"/>
                        <a:pt x="629" y="532"/>
                      </a:cubicBezTo>
                      <a:cubicBezTo>
                        <a:pt x="586" y="478"/>
                        <a:pt x="464" y="353"/>
                        <a:pt x="483" y="354"/>
                      </a:cubicBezTo>
                      <a:cubicBezTo>
                        <a:pt x="502" y="355"/>
                        <a:pt x="667" y="481"/>
                        <a:pt x="744" y="536"/>
                      </a:cubicBezTo>
                      <a:cubicBezTo>
                        <a:pt x="821" y="591"/>
                        <a:pt x="873" y="662"/>
                        <a:pt x="945" y="686"/>
                      </a:cubicBezTo>
                      <a:cubicBezTo>
                        <a:pt x="1017" y="710"/>
                        <a:pt x="1154" y="689"/>
                        <a:pt x="1176" y="680"/>
                      </a:cubicBezTo>
                      <a:cubicBezTo>
                        <a:pt x="1198" y="671"/>
                        <a:pt x="1128" y="664"/>
                        <a:pt x="1080" y="632"/>
                      </a:cubicBezTo>
                      <a:cubicBezTo>
                        <a:pt x="1032" y="600"/>
                        <a:pt x="944" y="536"/>
                        <a:pt x="888" y="488"/>
                      </a:cubicBezTo>
                      <a:cubicBezTo>
                        <a:pt x="832" y="440"/>
                        <a:pt x="824" y="416"/>
                        <a:pt x="744" y="344"/>
                      </a:cubicBezTo>
                      <a:cubicBezTo>
                        <a:pt x="664" y="272"/>
                        <a:pt x="496" y="110"/>
                        <a:pt x="408" y="56"/>
                      </a:cubicBezTo>
                      <a:cubicBezTo>
                        <a:pt x="320" y="2"/>
                        <a:pt x="238" y="0"/>
                        <a:pt x="215" y="20"/>
                      </a:cubicBezTo>
                      <a:cubicBezTo>
                        <a:pt x="192" y="40"/>
                        <a:pt x="255" y="89"/>
                        <a:pt x="271" y="175"/>
                      </a:cubicBezTo>
                      <a:cubicBezTo>
                        <a:pt x="287" y="261"/>
                        <a:pt x="323" y="436"/>
                        <a:pt x="312" y="536"/>
                      </a:cubicBezTo>
                      <a:cubicBezTo>
                        <a:pt x="301" y="636"/>
                        <a:pt x="252" y="697"/>
                        <a:pt x="203" y="775"/>
                      </a:cubicBezTo>
                      <a:cubicBezTo>
                        <a:pt x="154" y="853"/>
                        <a:pt x="55" y="955"/>
                        <a:pt x="16" y="1003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2" name="Freeform 3482">
                  <a:extLst>
                    <a:ext uri="{FF2B5EF4-FFF2-40B4-BE49-F238E27FC236}">
                      <a16:creationId xmlns:a16="http://schemas.microsoft.com/office/drawing/2014/main" id="{31970349-C9BE-6EBC-5795-BCC19A0CB1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7" y="1664"/>
                  <a:ext cx="78" cy="165"/>
                </a:xfrm>
                <a:custGeom>
                  <a:avLst/>
                  <a:gdLst>
                    <a:gd name="T0" fmla="*/ 0 w 363"/>
                    <a:gd name="T1" fmla="*/ 0 h 648"/>
                    <a:gd name="T2" fmla="*/ 0 w 363"/>
                    <a:gd name="T3" fmla="*/ 0 h 648"/>
                    <a:gd name="T4" fmla="*/ 0 w 363"/>
                    <a:gd name="T5" fmla="*/ 0 h 648"/>
                    <a:gd name="T6" fmla="*/ 0 w 363"/>
                    <a:gd name="T7" fmla="*/ 0 h 648"/>
                    <a:gd name="T8" fmla="*/ 0 w 363"/>
                    <a:gd name="T9" fmla="*/ 0 h 648"/>
                    <a:gd name="T10" fmla="*/ 0 w 363"/>
                    <a:gd name="T11" fmla="*/ 0 h 648"/>
                    <a:gd name="T12" fmla="*/ 0 w 363"/>
                    <a:gd name="T13" fmla="*/ 0 h 648"/>
                    <a:gd name="T14" fmla="*/ 0 w 363"/>
                    <a:gd name="T15" fmla="*/ 0 h 648"/>
                    <a:gd name="T16" fmla="*/ 0 w 363"/>
                    <a:gd name="T17" fmla="*/ 0 h 648"/>
                    <a:gd name="T18" fmla="*/ 0 w 363"/>
                    <a:gd name="T19" fmla="*/ 0 h 648"/>
                    <a:gd name="T20" fmla="*/ 0 w 363"/>
                    <a:gd name="T21" fmla="*/ 0 h 648"/>
                    <a:gd name="T22" fmla="*/ 0 w 363"/>
                    <a:gd name="T23" fmla="*/ 0 h 648"/>
                    <a:gd name="T24" fmla="*/ 0 w 363"/>
                    <a:gd name="T25" fmla="*/ 0 h 64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363" h="648">
                      <a:moveTo>
                        <a:pt x="171" y="0"/>
                      </a:moveTo>
                      <a:cubicBezTo>
                        <a:pt x="227" y="16"/>
                        <a:pt x="283" y="32"/>
                        <a:pt x="315" y="48"/>
                      </a:cubicBezTo>
                      <a:cubicBezTo>
                        <a:pt x="347" y="64"/>
                        <a:pt x="363" y="56"/>
                        <a:pt x="363" y="96"/>
                      </a:cubicBezTo>
                      <a:cubicBezTo>
                        <a:pt x="363" y="136"/>
                        <a:pt x="323" y="224"/>
                        <a:pt x="315" y="288"/>
                      </a:cubicBezTo>
                      <a:cubicBezTo>
                        <a:pt x="307" y="352"/>
                        <a:pt x="307" y="424"/>
                        <a:pt x="315" y="480"/>
                      </a:cubicBezTo>
                      <a:cubicBezTo>
                        <a:pt x="323" y="536"/>
                        <a:pt x="363" y="600"/>
                        <a:pt x="363" y="624"/>
                      </a:cubicBezTo>
                      <a:cubicBezTo>
                        <a:pt x="363" y="648"/>
                        <a:pt x="347" y="640"/>
                        <a:pt x="315" y="624"/>
                      </a:cubicBezTo>
                      <a:cubicBezTo>
                        <a:pt x="283" y="608"/>
                        <a:pt x="203" y="568"/>
                        <a:pt x="171" y="528"/>
                      </a:cubicBezTo>
                      <a:cubicBezTo>
                        <a:pt x="139" y="488"/>
                        <a:pt x="131" y="440"/>
                        <a:pt x="123" y="384"/>
                      </a:cubicBezTo>
                      <a:cubicBezTo>
                        <a:pt x="115" y="328"/>
                        <a:pt x="135" y="242"/>
                        <a:pt x="123" y="192"/>
                      </a:cubicBezTo>
                      <a:cubicBezTo>
                        <a:pt x="111" y="142"/>
                        <a:pt x="70" y="109"/>
                        <a:pt x="53" y="84"/>
                      </a:cubicBezTo>
                      <a:cubicBezTo>
                        <a:pt x="36" y="59"/>
                        <a:pt x="0" y="56"/>
                        <a:pt x="20" y="43"/>
                      </a:cubicBezTo>
                      <a:cubicBezTo>
                        <a:pt x="40" y="30"/>
                        <a:pt x="142" y="11"/>
                        <a:pt x="174" y="3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3" name="Freeform 3483">
                  <a:extLst>
                    <a:ext uri="{FF2B5EF4-FFF2-40B4-BE49-F238E27FC236}">
                      <a16:creationId xmlns:a16="http://schemas.microsoft.com/office/drawing/2014/main" id="{1B8BB787-0C80-CB2A-BAC2-FAE1108B5E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4" y="1689"/>
                  <a:ext cx="0" cy="61"/>
                </a:xfrm>
                <a:custGeom>
                  <a:avLst/>
                  <a:gdLst>
                    <a:gd name="T0" fmla="*/ 0 w 1"/>
                    <a:gd name="T1" fmla="*/ 0 h 240"/>
                    <a:gd name="T2" fmla="*/ 0 w 1"/>
                    <a:gd name="T3" fmla="*/ 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240">
                      <a:moveTo>
                        <a:pt x="0" y="0"/>
                      </a:moveTo>
                      <a:cubicBezTo>
                        <a:pt x="0" y="0"/>
                        <a:pt x="0" y="120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4" name="Freeform 3484">
                  <a:extLst>
                    <a:ext uri="{FF2B5EF4-FFF2-40B4-BE49-F238E27FC236}">
                      <a16:creationId xmlns:a16="http://schemas.microsoft.com/office/drawing/2014/main" id="{A1F9576A-7946-8FFE-9A07-93C78095A7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2" y="1689"/>
                  <a:ext cx="22" cy="109"/>
                </a:xfrm>
                <a:custGeom>
                  <a:avLst/>
                  <a:gdLst>
                    <a:gd name="T0" fmla="*/ 0 w 104"/>
                    <a:gd name="T1" fmla="*/ 0 h 432"/>
                    <a:gd name="T2" fmla="*/ 0 w 104"/>
                    <a:gd name="T3" fmla="*/ 0 h 432"/>
                    <a:gd name="T4" fmla="*/ 0 w 104"/>
                    <a:gd name="T5" fmla="*/ 0 h 432"/>
                    <a:gd name="T6" fmla="*/ 0 w 104"/>
                    <a:gd name="T7" fmla="*/ 0 h 43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04" h="432">
                      <a:moveTo>
                        <a:pt x="8" y="0"/>
                      </a:moveTo>
                      <a:cubicBezTo>
                        <a:pt x="32" y="44"/>
                        <a:pt x="56" y="88"/>
                        <a:pt x="56" y="144"/>
                      </a:cubicBezTo>
                      <a:cubicBezTo>
                        <a:pt x="56" y="200"/>
                        <a:pt x="0" y="288"/>
                        <a:pt x="8" y="336"/>
                      </a:cubicBezTo>
                      <a:cubicBezTo>
                        <a:pt x="16" y="384"/>
                        <a:pt x="60" y="408"/>
                        <a:pt x="104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5" name="Freeform 3485">
                  <a:extLst>
                    <a:ext uri="{FF2B5EF4-FFF2-40B4-BE49-F238E27FC236}">
                      <a16:creationId xmlns:a16="http://schemas.microsoft.com/office/drawing/2014/main" id="{3BAE10C8-AB5A-27C8-A274-5664B98880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13" y="1701"/>
                  <a:ext cx="12" cy="85"/>
                </a:xfrm>
                <a:custGeom>
                  <a:avLst/>
                  <a:gdLst>
                    <a:gd name="T0" fmla="*/ 0 w 56"/>
                    <a:gd name="T1" fmla="*/ 0 h 336"/>
                    <a:gd name="T2" fmla="*/ 0 w 56"/>
                    <a:gd name="T3" fmla="*/ 0 h 336"/>
                    <a:gd name="T4" fmla="*/ 0 w 56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336">
                      <a:moveTo>
                        <a:pt x="48" y="0"/>
                      </a:moveTo>
                      <a:cubicBezTo>
                        <a:pt x="52" y="44"/>
                        <a:pt x="56" y="88"/>
                        <a:pt x="48" y="144"/>
                      </a:cubicBezTo>
                      <a:cubicBezTo>
                        <a:pt x="40" y="200"/>
                        <a:pt x="20" y="268"/>
                        <a:pt x="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6" name="Freeform 3486">
                  <a:extLst>
                    <a:ext uri="{FF2B5EF4-FFF2-40B4-BE49-F238E27FC236}">
                      <a16:creationId xmlns:a16="http://schemas.microsoft.com/office/drawing/2014/main" id="{E548500B-B81C-58E2-8539-825088A4FF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57" y="1711"/>
                  <a:ext cx="62" cy="39"/>
                </a:xfrm>
                <a:custGeom>
                  <a:avLst/>
                  <a:gdLst>
                    <a:gd name="T0" fmla="*/ 0 w 288"/>
                    <a:gd name="T1" fmla="*/ 0 h 152"/>
                    <a:gd name="T2" fmla="*/ 0 w 288"/>
                    <a:gd name="T3" fmla="*/ 0 h 152"/>
                    <a:gd name="T4" fmla="*/ 0 w 288"/>
                    <a:gd name="T5" fmla="*/ 0 h 152"/>
                    <a:gd name="T6" fmla="*/ 0 w 288"/>
                    <a:gd name="T7" fmla="*/ 0 h 152"/>
                    <a:gd name="T8" fmla="*/ 0 w 288"/>
                    <a:gd name="T9" fmla="*/ 0 h 152"/>
                    <a:gd name="T10" fmla="*/ 0 w 288"/>
                    <a:gd name="T11" fmla="*/ 0 h 152"/>
                    <a:gd name="T12" fmla="*/ 0 w 288"/>
                    <a:gd name="T13" fmla="*/ 0 h 152"/>
                    <a:gd name="T14" fmla="*/ 0 w 288"/>
                    <a:gd name="T15" fmla="*/ 0 h 152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288" h="152">
                      <a:moveTo>
                        <a:pt x="288" y="8"/>
                      </a:moveTo>
                      <a:cubicBezTo>
                        <a:pt x="276" y="8"/>
                        <a:pt x="264" y="8"/>
                        <a:pt x="240" y="8"/>
                      </a:cubicBezTo>
                      <a:cubicBezTo>
                        <a:pt x="216" y="8"/>
                        <a:pt x="184" y="8"/>
                        <a:pt x="144" y="8"/>
                      </a:cubicBezTo>
                      <a:cubicBezTo>
                        <a:pt x="104" y="8"/>
                        <a:pt x="0" y="0"/>
                        <a:pt x="0" y="8"/>
                      </a:cubicBezTo>
                      <a:cubicBezTo>
                        <a:pt x="0" y="16"/>
                        <a:pt x="128" y="40"/>
                        <a:pt x="144" y="56"/>
                      </a:cubicBezTo>
                      <a:cubicBezTo>
                        <a:pt x="160" y="72"/>
                        <a:pt x="88" y="88"/>
                        <a:pt x="96" y="104"/>
                      </a:cubicBezTo>
                      <a:cubicBezTo>
                        <a:pt x="104" y="120"/>
                        <a:pt x="160" y="152"/>
                        <a:pt x="192" y="152"/>
                      </a:cubicBezTo>
                      <a:cubicBezTo>
                        <a:pt x="224" y="152"/>
                        <a:pt x="272" y="112"/>
                        <a:pt x="288" y="10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7" name="Freeform 3487">
                  <a:extLst>
                    <a:ext uri="{FF2B5EF4-FFF2-40B4-BE49-F238E27FC236}">
                      <a16:creationId xmlns:a16="http://schemas.microsoft.com/office/drawing/2014/main" id="{912ADB17-00EE-D6C1-8474-77A8A65507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74" y="1409"/>
                  <a:ext cx="33" cy="195"/>
                </a:xfrm>
                <a:custGeom>
                  <a:avLst/>
                  <a:gdLst>
                    <a:gd name="T0" fmla="*/ 0 w 152"/>
                    <a:gd name="T1" fmla="*/ 0 h 768"/>
                    <a:gd name="T2" fmla="*/ 0 w 152"/>
                    <a:gd name="T3" fmla="*/ 0 h 768"/>
                    <a:gd name="T4" fmla="*/ 0 w 152"/>
                    <a:gd name="T5" fmla="*/ 0 h 768"/>
                    <a:gd name="T6" fmla="*/ 0 w 152"/>
                    <a:gd name="T7" fmla="*/ 0 h 76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768">
                      <a:moveTo>
                        <a:pt x="152" y="0"/>
                      </a:moveTo>
                      <a:cubicBezTo>
                        <a:pt x="140" y="60"/>
                        <a:pt x="128" y="120"/>
                        <a:pt x="104" y="192"/>
                      </a:cubicBezTo>
                      <a:cubicBezTo>
                        <a:pt x="80" y="264"/>
                        <a:pt x="16" y="336"/>
                        <a:pt x="8" y="432"/>
                      </a:cubicBezTo>
                      <a:cubicBezTo>
                        <a:pt x="0" y="528"/>
                        <a:pt x="28" y="648"/>
                        <a:pt x="56" y="7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8" name="Freeform 3488">
                  <a:extLst>
                    <a:ext uri="{FF2B5EF4-FFF2-40B4-BE49-F238E27FC236}">
                      <a16:creationId xmlns:a16="http://schemas.microsoft.com/office/drawing/2014/main" id="{4E80B49D-31AF-B500-4E77-63148CEEF0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05" y="1616"/>
                  <a:ext cx="187" cy="109"/>
                </a:xfrm>
                <a:custGeom>
                  <a:avLst/>
                  <a:gdLst>
                    <a:gd name="T0" fmla="*/ 0 w 873"/>
                    <a:gd name="T1" fmla="*/ 0 h 432"/>
                    <a:gd name="T2" fmla="*/ 0 w 873"/>
                    <a:gd name="T3" fmla="*/ 0 h 432"/>
                    <a:gd name="T4" fmla="*/ 0 w 873"/>
                    <a:gd name="T5" fmla="*/ 0 h 432"/>
                    <a:gd name="T6" fmla="*/ 0 w 873"/>
                    <a:gd name="T7" fmla="*/ 0 h 432"/>
                    <a:gd name="T8" fmla="*/ 0 w 873"/>
                    <a:gd name="T9" fmla="*/ 0 h 432"/>
                    <a:gd name="T10" fmla="*/ 0 w 873"/>
                    <a:gd name="T11" fmla="*/ 0 h 432"/>
                    <a:gd name="T12" fmla="*/ 0 w 873"/>
                    <a:gd name="T13" fmla="*/ 0 h 432"/>
                    <a:gd name="T14" fmla="*/ 0 w 873"/>
                    <a:gd name="T15" fmla="*/ 0 h 432"/>
                    <a:gd name="T16" fmla="*/ 0 w 873"/>
                    <a:gd name="T17" fmla="*/ 0 h 432"/>
                    <a:gd name="T18" fmla="*/ 0 w 873"/>
                    <a:gd name="T19" fmla="*/ 0 h 432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873" h="432">
                      <a:moveTo>
                        <a:pt x="1" y="0"/>
                      </a:moveTo>
                      <a:cubicBezTo>
                        <a:pt x="85" y="8"/>
                        <a:pt x="169" y="16"/>
                        <a:pt x="241" y="48"/>
                      </a:cubicBezTo>
                      <a:cubicBezTo>
                        <a:pt x="313" y="80"/>
                        <a:pt x="337" y="136"/>
                        <a:pt x="433" y="192"/>
                      </a:cubicBezTo>
                      <a:cubicBezTo>
                        <a:pt x="529" y="248"/>
                        <a:pt x="761" y="344"/>
                        <a:pt x="817" y="384"/>
                      </a:cubicBezTo>
                      <a:cubicBezTo>
                        <a:pt x="873" y="424"/>
                        <a:pt x="833" y="432"/>
                        <a:pt x="769" y="432"/>
                      </a:cubicBezTo>
                      <a:cubicBezTo>
                        <a:pt x="705" y="432"/>
                        <a:pt x="521" y="400"/>
                        <a:pt x="433" y="384"/>
                      </a:cubicBezTo>
                      <a:cubicBezTo>
                        <a:pt x="345" y="368"/>
                        <a:pt x="305" y="376"/>
                        <a:pt x="241" y="336"/>
                      </a:cubicBezTo>
                      <a:cubicBezTo>
                        <a:pt x="177" y="296"/>
                        <a:pt x="89" y="199"/>
                        <a:pt x="49" y="144"/>
                      </a:cubicBezTo>
                      <a:cubicBezTo>
                        <a:pt x="9" y="89"/>
                        <a:pt x="0" y="8"/>
                        <a:pt x="0" y="8"/>
                      </a:cubicBezTo>
                      <a:cubicBezTo>
                        <a:pt x="0" y="8"/>
                        <a:pt x="39" y="116"/>
                        <a:pt x="49" y="144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49" name="Freeform 3489">
                  <a:extLst>
                    <a:ext uri="{FF2B5EF4-FFF2-40B4-BE49-F238E27FC236}">
                      <a16:creationId xmlns:a16="http://schemas.microsoft.com/office/drawing/2014/main" id="{5D19B7A9-075C-DC81-AE54-FE40D676C2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9" y="1737"/>
                  <a:ext cx="62" cy="73"/>
                </a:xfrm>
                <a:custGeom>
                  <a:avLst/>
                  <a:gdLst>
                    <a:gd name="T0" fmla="*/ 0 w 288"/>
                    <a:gd name="T1" fmla="*/ 0 h 288"/>
                    <a:gd name="T2" fmla="*/ 0 w 288"/>
                    <a:gd name="T3" fmla="*/ 0 h 288"/>
                    <a:gd name="T4" fmla="*/ 0 w 288"/>
                    <a:gd name="T5" fmla="*/ 0 h 288"/>
                    <a:gd name="T6" fmla="*/ 0 w 288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288">
                      <a:moveTo>
                        <a:pt x="0" y="0"/>
                      </a:moveTo>
                      <a:cubicBezTo>
                        <a:pt x="0" y="8"/>
                        <a:pt x="0" y="16"/>
                        <a:pt x="48" y="48"/>
                      </a:cubicBezTo>
                      <a:cubicBezTo>
                        <a:pt x="96" y="80"/>
                        <a:pt x="288" y="152"/>
                        <a:pt x="288" y="192"/>
                      </a:cubicBezTo>
                      <a:cubicBezTo>
                        <a:pt x="288" y="232"/>
                        <a:pt x="168" y="260"/>
                        <a:pt x="48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0" name="Freeform 3490">
                  <a:extLst>
                    <a:ext uri="{FF2B5EF4-FFF2-40B4-BE49-F238E27FC236}">
                      <a16:creationId xmlns:a16="http://schemas.microsoft.com/office/drawing/2014/main" id="{57DAA32B-3B92-7F8D-848F-A807D5DAF8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21" y="1774"/>
                  <a:ext cx="62" cy="8"/>
                </a:xfrm>
                <a:custGeom>
                  <a:avLst/>
                  <a:gdLst>
                    <a:gd name="T0" fmla="*/ 0 w 288"/>
                    <a:gd name="T1" fmla="*/ 0 h 33"/>
                    <a:gd name="T2" fmla="*/ 0 w 288"/>
                    <a:gd name="T3" fmla="*/ 0 h 33"/>
                    <a:gd name="T4" fmla="*/ 0 w 288"/>
                    <a:gd name="T5" fmla="*/ 0 h 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33">
                      <a:moveTo>
                        <a:pt x="0" y="0"/>
                      </a:moveTo>
                      <a:cubicBezTo>
                        <a:pt x="24" y="6"/>
                        <a:pt x="95" y="33"/>
                        <a:pt x="143" y="33"/>
                      </a:cubicBezTo>
                      <a:cubicBezTo>
                        <a:pt x="191" y="33"/>
                        <a:pt x="258" y="7"/>
                        <a:pt x="28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1" name="Freeform 3491">
                  <a:extLst>
                    <a:ext uri="{FF2B5EF4-FFF2-40B4-BE49-F238E27FC236}">
                      <a16:creationId xmlns:a16="http://schemas.microsoft.com/office/drawing/2014/main" id="{9BA6149B-BE1D-A6EF-3ED6-779B2EE9E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7" y="1701"/>
                  <a:ext cx="189" cy="22"/>
                </a:xfrm>
                <a:custGeom>
                  <a:avLst/>
                  <a:gdLst>
                    <a:gd name="T0" fmla="*/ 0 w 877"/>
                    <a:gd name="T1" fmla="*/ 0 h 86"/>
                    <a:gd name="T2" fmla="*/ 0 w 877"/>
                    <a:gd name="T3" fmla="*/ 0 h 86"/>
                    <a:gd name="T4" fmla="*/ 0 w 877"/>
                    <a:gd name="T5" fmla="*/ 0 h 86"/>
                    <a:gd name="T6" fmla="*/ 0 w 877"/>
                    <a:gd name="T7" fmla="*/ 0 h 86"/>
                    <a:gd name="T8" fmla="*/ 0 w 877"/>
                    <a:gd name="T9" fmla="*/ 0 h 8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877" h="86">
                      <a:moveTo>
                        <a:pt x="13" y="48"/>
                      </a:moveTo>
                      <a:cubicBezTo>
                        <a:pt x="5" y="48"/>
                        <a:pt x="0" y="42"/>
                        <a:pt x="61" y="48"/>
                      </a:cubicBezTo>
                      <a:cubicBezTo>
                        <a:pt x="122" y="54"/>
                        <a:pt x="276" y="86"/>
                        <a:pt x="380" y="86"/>
                      </a:cubicBezTo>
                      <a:cubicBezTo>
                        <a:pt x="484" y="86"/>
                        <a:pt x="602" y="62"/>
                        <a:pt x="685" y="48"/>
                      </a:cubicBezTo>
                      <a:cubicBezTo>
                        <a:pt x="768" y="34"/>
                        <a:pt x="821" y="20"/>
                        <a:pt x="877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2" name="Freeform 3492">
                  <a:extLst>
                    <a:ext uri="{FF2B5EF4-FFF2-40B4-BE49-F238E27FC236}">
                      <a16:creationId xmlns:a16="http://schemas.microsoft.com/office/drawing/2014/main" id="{44F386B6-445F-A0DD-DE26-1B8476CDD8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98" y="1592"/>
                  <a:ext cx="82" cy="72"/>
                </a:xfrm>
                <a:custGeom>
                  <a:avLst/>
                  <a:gdLst>
                    <a:gd name="T0" fmla="*/ 0 w 384"/>
                    <a:gd name="T1" fmla="*/ 0 h 288"/>
                    <a:gd name="T2" fmla="*/ 0 w 384"/>
                    <a:gd name="T3" fmla="*/ 0 h 288"/>
                    <a:gd name="T4" fmla="*/ 0 w 384"/>
                    <a:gd name="T5" fmla="*/ 0 h 288"/>
                    <a:gd name="T6" fmla="*/ 0 w 384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288">
                      <a:moveTo>
                        <a:pt x="0" y="0"/>
                      </a:moveTo>
                      <a:cubicBezTo>
                        <a:pt x="28" y="52"/>
                        <a:pt x="56" y="104"/>
                        <a:pt x="96" y="144"/>
                      </a:cubicBezTo>
                      <a:cubicBezTo>
                        <a:pt x="136" y="184"/>
                        <a:pt x="192" y="216"/>
                        <a:pt x="240" y="240"/>
                      </a:cubicBezTo>
                      <a:cubicBezTo>
                        <a:pt x="288" y="264"/>
                        <a:pt x="336" y="276"/>
                        <a:pt x="384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3" name="Freeform 3493">
                  <a:extLst>
                    <a:ext uri="{FF2B5EF4-FFF2-40B4-BE49-F238E27FC236}">
                      <a16:creationId xmlns:a16="http://schemas.microsoft.com/office/drawing/2014/main" id="{74333917-8D76-0C3C-F7AD-CCFCBDE36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39" y="1628"/>
                  <a:ext cx="93" cy="36"/>
                </a:xfrm>
                <a:custGeom>
                  <a:avLst/>
                  <a:gdLst>
                    <a:gd name="T0" fmla="*/ 0 w 432"/>
                    <a:gd name="T1" fmla="*/ 0 h 144"/>
                    <a:gd name="T2" fmla="*/ 0 w 432"/>
                    <a:gd name="T3" fmla="*/ 0 h 144"/>
                    <a:gd name="T4" fmla="*/ 0 w 432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32" h="144">
                      <a:moveTo>
                        <a:pt x="0" y="0"/>
                      </a:moveTo>
                      <a:cubicBezTo>
                        <a:pt x="36" y="36"/>
                        <a:pt x="72" y="72"/>
                        <a:pt x="144" y="96"/>
                      </a:cubicBezTo>
                      <a:cubicBezTo>
                        <a:pt x="216" y="120"/>
                        <a:pt x="324" y="132"/>
                        <a:pt x="432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4" name="Freeform 3494">
                  <a:extLst>
                    <a:ext uri="{FF2B5EF4-FFF2-40B4-BE49-F238E27FC236}">
                      <a16:creationId xmlns:a16="http://schemas.microsoft.com/office/drawing/2014/main" id="{6C11CCA9-34CF-D31E-6AA1-ED8D285AA5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4" y="1579"/>
                  <a:ext cx="76" cy="61"/>
                </a:xfrm>
                <a:custGeom>
                  <a:avLst/>
                  <a:gdLst>
                    <a:gd name="T0" fmla="*/ 0 w 352"/>
                    <a:gd name="T1" fmla="*/ 0 h 240"/>
                    <a:gd name="T2" fmla="*/ 0 w 352"/>
                    <a:gd name="T3" fmla="*/ 0 h 240"/>
                    <a:gd name="T4" fmla="*/ 0 w 352"/>
                    <a:gd name="T5" fmla="*/ 0 h 240"/>
                    <a:gd name="T6" fmla="*/ 0 w 352"/>
                    <a:gd name="T7" fmla="*/ 0 h 240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52" h="240">
                      <a:moveTo>
                        <a:pt x="352" y="240"/>
                      </a:moveTo>
                      <a:cubicBezTo>
                        <a:pt x="260" y="228"/>
                        <a:pt x="168" y="216"/>
                        <a:pt x="112" y="192"/>
                      </a:cubicBezTo>
                      <a:cubicBezTo>
                        <a:pt x="56" y="168"/>
                        <a:pt x="32" y="128"/>
                        <a:pt x="16" y="96"/>
                      </a:cubicBezTo>
                      <a:cubicBezTo>
                        <a:pt x="0" y="64"/>
                        <a:pt x="8" y="32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5" name="Freeform 3495">
                  <a:extLst>
                    <a:ext uri="{FF2B5EF4-FFF2-40B4-BE49-F238E27FC236}">
                      <a16:creationId xmlns:a16="http://schemas.microsoft.com/office/drawing/2014/main" id="{AAE064AC-D338-7AA9-18B7-8F90707A0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2" y="1506"/>
                  <a:ext cx="48" cy="134"/>
                </a:xfrm>
                <a:custGeom>
                  <a:avLst/>
                  <a:gdLst>
                    <a:gd name="T0" fmla="*/ 0 w 224"/>
                    <a:gd name="T1" fmla="*/ 0 h 528"/>
                    <a:gd name="T2" fmla="*/ 0 w 224"/>
                    <a:gd name="T3" fmla="*/ 0 h 528"/>
                    <a:gd name="T4" fmla="*/ 0 w 224"/>
                    <a:gd name="T5" fmla="*/ 0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4" h="528">
                      <a:moveTo>
                        <a:pt x="224" y="528"/>
                      </a:moveTo>
                      <a:cubicBezTo>
                        <a:pt x="144" y="476"/>
                        <a:pt x="64" y="424"/>
                        <a:pt x="32" y="336"/>
                      </a:cubicBezTo>
                      <a:cubicBezTo>
                        <a:pt x="0" y="248"/>
                        <a:pt x="16" y="124"/>
                        <a:pt x="32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6" name="Freeform 3496">
                  <a:extLst>
                    <a:ext uri="{FF2B5EF4-FFF2-40B4-BE49-F238E27FC236}">
                      <a16:creationId xmlns:a16="http://schemas.microsoft.com/office/drawing/2014/main" id="{5F13FBAE-901B-D731-73FB-46252A9E0A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7" y="1555"/>
                  <a:ext cx="25" cy="85"/>
                </a:xfrm>
                <a:custGeom>
                  <a:avLst/>
                  <a:gdLst>
                    <a:gd name="T0" fmla="*/ 0 w 120"/>
                    <a:gd name="T1" fmla="*/ 0 h 336"/>
                    <a:gd name="T2" fmla="*/ 0 w 120"/>
                    <a:gd name="T3" fmla="*/ 0 h 336"/>
                    <a:gd name="T4" fmla="*/ 0 w 120"/>
                    <a:gd name="T5" fmla="*/ 0 h 336"/>
                    <a:gd name="T6" fmla="*/ 0 w 120"/>
                    <a:gd name="T7" fmla="*/ 0 h 33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0" h="336">
                      <a:moveTo>
                        <a:pt x="64" y="336"/>
                      </a:moveTo>
                      <a:cubicBezTo>
                        <a:pt x="92" y="304"/>
                        <a:pt x="120" y="272"/>
                        <a:pt x="112" y="240"/>
                      </a:cubicBezTo>
                      <a:cubicBezTo>
                        <a:pt x="104" y="208"/>
                        <a:pt x="32" y="184"/>
                        <a:pt x="16" y="144"/>
                      </a:cubicBezTo>
                      <a:cubicBezTo>
                        <a:pt x="0" y="104"/>
                        <a:pt x="8" y="52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7" name="Freeform 3497">
                  <a:extLst>
                    <a:ext uri="{FF2B5EF4-FFF2-40B4-BE49-F238E27FC236}">
                      <a16:creationId xmlns:a16="http://schemas.microsoft.com/office/drawing/2014/main" id="{517E6559-2EA0-3851-0D9D-7C2E4E7163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19" y="1519"/>
                  <a:ext cx="11" cy="99"/>
                </a:xfrm>
                <a:custGeom>
                  <a:avLst/>
                  <a:gdLst>
                    <a:gd name="T0" fmla="*/ 0 w 48"/>
                    <a:gd name="T1" fmla="*/ 0 h 392"/>
                    <a:gd name="T2" fmla="*/ 0 w 48"/>
                    <a:gd name="T3" fmla="*/ 0 h 392"/>
                    <a:gd name="T4" fmla="*/ 0 w 48"/>
                    <a:gd name="T5" fmla="*/ 0 h 3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392">
                      <a:moveTo>
                        <a:pt x="0" y="336"/>
                      </a:moveTo>
                      <a:cubicBezTo>
                        <a:pt x="24" y="364"/>
                        <a:pt x="48" y="392"/>
                        <a:pt x="48" y="336"/>
                      </a:cubicBezTo>
                      <a:cubicBezTo>
                        <a:pt x="48" y="280"/>
                        <a:pt x="24" y="140"/>
                        <a:pt x="0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8" name="Freeform 3498">
                  <a:extLst>
                    <a:ext uri="{FF2B5EF4-FFF2-40B4-BE49-F238E27FC236}">
                      <a16:creationId xmlns:a16="http://schemas.microsoft.com/office/drawing/2014/main" id="{11A6D417-1153-0E20-4DE2-075607F93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66" y="1506"/>
                  <a:ext cx="12" cy="86"/>
                </a:xfrm>
                <a:custGeom>
                  <a:avLst/>
                  <a:gdLst>
                    <a:gd name="T0" fmla="*/ 0 w 56"/>
                    <a:gd name="T1" fmla="*/ 0 h 336"/>
                    <a:gd name="T2" fmla="*/ 0 w 56"/>
                    <a:gd name="T3" fmla="*/ 0 h 336"/>
                    <a:gd name="T4" fmla="*/ 0 w 56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336">
                      <a:moveTo>
                        <a:pt x="56" y="336"/>
                      </a:moveTo>
                      <a:cubicBezTo>
                        <a:pt x="36" y="292"/>
                        <a:pt x="16" y="248"/>
                        <a:pt x="8" y="192"/>
                      </a:cubicBezTo>
                      <a:cubicBezTo>
                        <a:pt x="0" y="136"/>
                        <a:pt x="4" y="68"/>
                        <a:pt x="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59" name="Freeform 3499">
                  <a:extLst>
                    <a:ext uri="{FF2B5EF4-FFF2-40B4-BE49-F238E27FC236}">
                      <a16:creationId xmlns:a16="http://schemas.microsoft.com/office/drawing/2014/main" id="{F447891F-83CC-8F50-8534-1B483D86A0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61" y="1555"/>
                  <a:ext cx="16" cy="61"/>
                </a:xfrm>
                <a:custGeom>
                  <a:avLst/>
                  <a:gdLst>
                    <a:gd name="T0" fmla="*/ 0 w 78"/>
                    <a:gd name="T1" fmla="*/ 0 h 240"/>
                    <a:gd name="T2" fmla="*/ 0 w 78"/>
                    <a:gd name="T3" fmla="*/ 0 h 240"/>
                    <a:gd name="T4" fmla="*/ 0 w 7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8" h="240">
                      <a:moveTo>
                        <a:pt x="48" y="240"/>
                      </a:moveTo>
                      <a:cubicBezTo>
                        <a:pt x="52" y="220"/>
                        <a:pt x="78" y="158"/>
                        <a:pt x="70" y="118"/>
                      </a:cubicBezTo>
                      <a:cubicBezTo>
                        <a:pt x="62" y="78"/>
                        <a:pt x="15" y="2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0" name="Freeform 3500">
                  <a:extLst>
                    <a:ext uri="{FF2B5EF4-FFF2-40B4-BE49-F238E27FC236}">
                      <a16:creationId xmlns:a16="http://schemas.microsoft.com/office/drawing/2014/main" id="{E8861310-29CB-67B8-C8E0-36BF63DDFE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11" y="1768"/>
                  <a:ext cx="98" cy="46"/>
                </a:xfrm>
                <a:custGeom>
                  <a:avLst/>
                  <a:gdLst>
                    <a:gd name="T0" fmla="*/ 0 w 456"/>
                    <a:gd name="T1" fmla="*/ 0 h 184"/>
                    <a:gd name="T2" fmla="*/ 0 w 456"/>
                    <a:gd name="T3" fmla="*/ 0 h 184"/>
                    <a:gd name="T4" fmla="*/ 0 w 456"/>
                    <a:gd name="T5" fmla="*/ 0 h 184"/>
                    <a:gd name="T6" fmla="*/ 0 w 456"/>
                    <a:gd name="T7" fmla="*/ 0 h 184"/>
                    <a:gd name="T8" fmla="*/ 0 w 456"/>
                    <a:gd name="T9" fmla="*/ 0 h 184"/>
                    <a:gd name="T10" fmla="*/ 0 w 456"/>
                    <a:gd name="T11" fmla="*/ 0 h 18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456" h="184">
                      <a:moveTo>
                        <a:pt x="432" y="24"/>
                      </a:moveTo>
                      <a:cubicBezTo>
                        <a:pt x="408" y="0"/>
                        <a:pt x="96" y="16"/>
                        <a:pt x="48" y="24"/>
                      </a:cubicBezTo>
                      <a:cubicBezTo>
                        <a:pt x="0" y="32"/>
                        <a:pt x="136" y="56"/>
                        <a:pt x="144" y="72"/>
                      </a:cubicBezTo>
                      <a:cubicBezTo>
                        <a:pt x="152" y="88"/>
                        <a:pt x="88" y="104"/>
                        <a:pt x="96" y="120"/>
                      </a:cubicBezTo>
                      <a:cubicBezTo>
                        <a:pt x="104" y="136"/>
                        <a:pt x="136" y="184"/>
                        <a:pt x="192" y="168"/>
                      </a:cubicBezTo>
                      <a:cubicBezTo>
                        <a:pt x="248" y="152"/>
                        <a:pt x="456" y="48"/>
                        <a:pt x="432" y="24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1" name="Freeform 3501">
                  <a:extLst>
                    <a:ext uri="{FF2B5EF4-FFF2-40B4-BE49-F238E27FC236}">
                      <a16:creationId xmlns:a16="http://schemas.microsoft.com/office/drawing/2014/main" id="{1B7D7FC6-B48B-B5AD-CB10-8170DABA5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064" y="1693"/>
                  <a:ext cx="108" cy="93"/>
                </a:xfrm>
                <a:custGeom>
                  <a:avLst/>
                  <a:gdLst>
                    <a:gd name="T0" fmla="*/ 0 w 504"/>
                    <a:gd name="T1" fmla="*/ 0 h 368"/>
                    <a:gd name="T2" fmla="*/ 0 w 504"/>
                    <a:gd name="T3" fmla="*/ 0 h 368"/>
                    <a:gd name="T4" fmla="*/ 0 w 504"/>
                    <a:gd name="T5" fmla="*/ 0 h 368"/>
                    <a:gd name="T6" fmla="*/ 0 w 504"/>
                    <a:gd name="T7" fmla="*/ 0 h 368"/>
                    <a:gd name="T8" fmla="*/ 0 w 504"/>
                    <a:gd name="T9" fmla="*/ 0 h 368"/>
                    <a:gd name="T10" fmla="*/ 0 w 504"/>
                    <a:gd name="T11" fmla="*/ 0 h 368"/>
                    <a:gd name="T12" fmla="*/ 0 w 504"/>
                    <a:gd name="T13" fmla="*/ 0 h 368"/>
                    <a:gd name="T14" fmla="*/ 0 w 504"/>
                    <a:gd name="T15" fmla="*/ 0 h 368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4" h="368">
                      <a:moveTo>
                        <a:pt x="472" y="32"/>
                      </a:moveTo>
                      <a:cubicBezTo>
                        <a:pt x="440" y="0"/>
                        <a:pt x="80" y="112"/>
                        <a:pt x="40" y="128"/>
                      </a:cubicBezTo>
                      <a:cubicBezTo>
                        <a:pt x="0" y="144"/>
                        <a:pt x="232" y="120"/>
                        <a:pt x="232" y="128"/>
                      </a:cubicBezTo>
                      <a:cubicBezTo>
                        <a:pt x="232" y="136"/>
                        <a:pt x="40" y="160"/>
                        <a:pt x="40" y="176"/>
                      </a:cubicBezTo>
                      <a:cubicBezTo>
                        <a:pt x="40" y="192"/>
                        <a:pt x="224" y="200"/>
                        <a:pt x="232" y="224"/>
                      </a:cubicBezTo>
                      <a:cubicBezTo>
                        <a:pt x="240" y="248"/>
                        <a:pt x="88" y="304"/>
                        <a:pt x="88" y="320"/>
                      </a:cubicBezTo>
                      <a:cubicBezTo>
                        <a:pt x="88" y="336"/>
                        <a:pt x="168" y="368"/>
                        <a:pt x="232" y="320"/>
                      </a:cubicBezTo>
                      <a:cubicBezTo>
                        <a:pt x="296" y="272"/>
                        <a:pt x="504" y="64"/>
                        <a:pt x="472" y="32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294" name="Freeform 3502">
                  <a:extLst>
                    <a:ext uri="{FF2B5EF4-FFF2-40B4-BE49-F238E27FC236}">
                      <a16:creationId xmlns:a16="http://schemas.microsoft.com/office/drawing/2014/main" id="{23E3B007-2A36-4F3A-FE37-8A0025446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1" y="1406"/>
                  <a:ext cx="214" cy="201"/>
                </a:xfrm>
                <a:custGeom>
                  <a:avLst/>
                  <a:gdLst>
                    <a:gd name="T0" fmla="*/ 345 w 994"/>
                    <a:gd name="T1" fmla="*/ 753 h 792"/>
                    <a:gd name="T2" fmla="*/ 304 w 994"/>
                    <a:gd name="T3" fmla="*/ 744 h 792"/>
                    <a:gd name="T4" fmla="*/ 112 w 994"/>
                    <a:gd name="T5" fmla="*/ 504 h 792"/>
                    <a:gd name="T6" fmla="*/ 208 w 994"/>
                    <a:gd name="T7" fmla="*/ 504 h 792"/>
                    <a:gd name="T8" fmla="*/ 16 w 994"/>
                    <a:gd name="T9" fmla="*/ 264 h 792"/>
                    <a:gd name="T10" fmla="*/ 112 w 994"/>
                    <a:gd name="T11" fmla="*/ 312 h 792"/>
                    <a:gd name="T12" fmla="*/ 64 w 994"/>
                    <a:gd name="T13" fmla="*/ 24 h 792"/>
                    <a:gd name="T14" fmla="*/ 208 w 994"/>
                    <a:gd name="T15" fmla="*/ 168 h 792"/>
                    <a:gd name="T16" fmla="*/ 208 w 994"/>
                    <a:gd name="T17" fmla="*/ 72 h 792"/>
                    <a:gd name="T18" fmla="*/ 491 w 994"/>
                    <a:gd name="T19" fmla="*/ 258 h 792"/>
                    <a:gd name="T20" fmla="*/ 544 w 994"/>
                    <a:gd name="T21" fmla="*/ 216 h 792"/>
                    <a:gd name="T22" fmla="*/ 688 w 994"/>
                    <a:gd name="T23" fmla="*/ 456 h 792"/>
                    <a:gd name="T24" fmla="*/ 726 w 994"/>
                    <a:gd name="T25" fmla="*/ 339 h 792"/>
                    <a:gd name="T26" fmla="*/ 872 w 994"/>
                    <a:gd name="T27" fmla="*/ 574 h 792"/>
                    <a:gd name="T28" fmla="*/ 994 w 994"/>
                    <a:gd name="T29" fmla="*/ 720 h 792"/>
                    <a:gd name="T30" fmla="*/ 872 w 994"/>
                    <a:gd name="T31" fmla="*/ 656 h 792"/>
                    <a:gd name="T32" fmla="*/ 736 w 994"/>
                    <a:gd name="T33" fmla="*/ 552 h 792"/>
                    <a:gd name="T34" fmla="*/ 688 w 994"/>
                    <a:gd name="T35" fmla="*/ 552 h 792"/>
                    <a:gd name="T36" fmla="*/ 592 w 994"/>
                    <a:gd name="T37" fmla="*/ 408 h 792"/>
                    <a:gd name="T38" fmla="*/ 496 w 994"/>
                    <a:gd name="T39" fmla="*/ 408 h 792"/>
                    <a:gd name="T40" fmla="*/ 304 w 994"/>
                    <a:gd name="T41" fmla="*/ 312 h 792"/>
                    <a:gd name="T42" fmla="*/ 352 w 994"/>
                    <a:gd name="T43" fmla="*/ 360 h 792"/>
                    <a:gd name="T44" fmla="*/ 208 w 994"/>
                    <a:gd name="T45" fmla="*/ 264 h 792"/>
                    <a:gd name="T46" fmla="*/ 256 w 994"/>
                    <a:gd name="T47" fmla="*/ 408 h 792"/>
                    <a:gd name="T48" fmla="*/ 256 w 994"/>
                    <a:gd name="T49" fmla="*/ 456 h 792"/>
                    <a:gd name="T50" fmla="*/ 352 w 994"/>
                    <a:gd name="T51" fmla="*/ 504 h 792"/>
                    <a:gd name="T52" fmla="*/ 256 w 994"/>
                    <a:gd name="T53" fmla="*/ 552 h 792"/>
                    <a:gd name="T54" fmla="*/ 352 w 994"/>
                    <a:gd name="T55" fmla="*/ 696 h 792"/>
                    <a:gd name="T56" fmla="*/ 352 w 994"/>
                    <a:gd name="T57" fmla="*/ 744 h 792"/>
                    <a:gd name="T58" fmla="*/ 385 w 994"/>
                    <a:gd name="T59" fmla="*/ 769 h 792"/>
                    <a:gd name="T60" fmla="*/ 352 w 994"/>
                    <a:gd name="T61" fmla="*/ 792 h 7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994" h="792">
                      <a:moveTo>
                        <a:pt x="345" y="753"/>
                      </a:moveTo>
                      <a:cubicBezTo>
                        <a:pt x="337" y="752"/>
                        <a:pt x="343" y="786"/>
                        <a:pt x="304" y="744"/>
                      </a:cubicBezTo>
                      <a:cubicBezTo>
                        <a:pt x="265" y="702"/>
                        <a:pt x="128" y="544"/>
                        <a:pt x="112" y="504"/>
                      </a:cubicBezTo>
                      <a:cubicBezTo>
                        <a:pt x="96" y="464"/>
                        <a:pt x="224" y="544"/>
                        <a:pt x="208" y="504"/>
                      </a:cubicBezTo>
                      <a:cubicBezTo>
                        <a:pt x="192" y="464"/>
                        <a:pt x="32" y="296"/>
                        <a:pt x="16" y="264"/>
                      </a:cubicBezTo>
                      <a:cubicBezTo>
                        <a:pt x="0" y="232"/>
                        <a:pt x="104" y="352"/>
                        <a:pt x="112" y="312"/>
                      </a:cubicBezTo>
                      <a:cubicBezTo>
                        <a:pt x="120" y="272"/>
                        <a:pt x="48" y="48"/>
                        <a:pt x="64" y="24"/>
                      </a:cubicBezTo>
                      <a:cubicBezTo>
                        <a:pt x="80" y="0"/>
                        <a:pt x="184" y="160"/>
                        <a:pt x="208" y="168"/>
                      </a:cubicBezTo>
                      <a:cubicBezTo>
                        <a:pt x="232" y="176"/>
                        <a:pt x="161" y="57"/>
                        <a:pt x="208" y="72"/>
                      </a:cubicBezTo>
                      <a:cubicBezTo>
                        <a:pt x="255" y="87"/>
                        <a:pt x="435" y="234"/>
                        <a:pt x="491" y="258"/>
                      </a:cubicBezTo>
                      <a:cubicBezTo>
                        <a:pt x="547" y="282"/>
                        <a:pt x="511" y="183"/>
                        <a:pt x="544" y="216"/>
                      </a:cubicBezTo>
                      <a:cubicBezTo>
                        <a:pt x="577" y="249"/>
                        <a:pt x="658" y="436"/>
                        <a:pt x="688" y="456"/>
                      </a:cubicBezTo>
                      <a:cubicBezTo>
                        <a:pt x="718" y="476"/>
                        <a:pt x="695" y="319"/>
                        <a:pt x="726" y="339"/>
                      </a:cubicBezTo>
                      <a:cubicBezTo>
                        <a:pt x="757" y="359"/>
                        <a:pt x="827" y="510"/>
                        <a:pt x="872" y="574"/>
                      </a:cubicBezTo>
                      <a:cubicBezTo>
                        <a:pt x="917" y="638"/>
                        <a:pt x="994" y="706"/>
                        <a:pt x="994" y="720"/>
                      </a:cubicBezTo>
                      <a:cubicBezTo>
                        <a:pt x="994" y="734"/>
                        <a:pt x="915" y="684"/>
                        <a:pt x="872" y="656"/>
                      </a:cubicBezTo>
                      <a:cubicBezTo>
                        <a:pt x="829" y="628"/>
                        <a:pt x="767" y="569"/>
                        <a:pt x="736" y="552"/>
                      </a:cubicBezTo>
                      <a:cubicBezTo>
                        <a:pt x="705" y="535"/>
                        <a:pt x="712" y="576"/>
                        <a:pt x="688" y="552"/>
                      </a:cubicBezTo>
                      <a:cubicBezTo>
                        <a:pt x="664" y="528"/>
                        <a:pt x="624" y="432"/>
                        <a:pt x="592" y="408"/>
                      </a:cubicBezTo>
                      <a:cubicBezTo>
                        <a:pt x="560" y="384"/>
                        <a:pt x="544" y="424"/>
                        <a:pt x="496" y="408"/>
                      </a:cubicBezTo>
                      <a:cubicBezTo>
                        <a:pt x="448" y="392"/>
                        <a:pt x="328" y="320"/>
                        <a:pt x="304" y="312"/>
                      </a:cubicBezTo>
                      <a:cubicBezTo>
                        <a:pt x="280" y="304"/>
                        <a:pt x="368" y="368"/>
                        <a:pt x="352" y="360"/>
                      </a:cubicBezTo>
                      <a:cubicBezTo>
                        <a:pt x="336" y="352"/>
                        <a:pt x="224" y="256"/>
                        <a:pt x="208" y="264"/>
                      </a:cubicBezTo>
                      <a:cubicBezTo>
                        <a:pt x="192" y="272"/>
                        <a:pt x="248" y="376"/>
                        <a:pt x="256" y="408"/>
                      </a:cubicBezTo>
                      <a:cubicBezTo>
                        <a:pt x="264" y="440"/>
                        <a:pt x="240" y="440"/>
                        <a:pt x="256" y="456"/>
                      </a:cubicBezTo>
                      <a:cubicBezTo>
                        <a:pt x="272" y="472"/>
                        <a:pt x="352" y="488"/>
                        <a:pt x="352" y="504"/>
                      </a:cubicBezTo>
                      <a:cubicBezTo>
                        <a:pt x="352" y="520"/>
                        <a:pt x="256" y="520"/>
                        <a:pt x="256" y="552"/>
                      </a:cubicBezTo>
                      <a:cubicBezTo>
                        <a:pt x="256" y="584"/>
                        <a:pt x="336" y="664"/>
                        <a:pt x="352" y="696"/>
                      </a:cubicBezTo>
                      <a:cubicBezTo>
                        <a:pt x="368" y="728"/>
                        <a:pt x="347" y="732"/>
                        <a:pt x="352" y="744"/>
                      </a:cubicBezTo>
                      <a:cubicBezTo>
                        <a:pt x="357" y="756"/>
                        <a:pt x="385" y="761"/>
                        <a:pt x="385" y="769"/>
                      </a:cubicBezTo>
                      <a:cubicBezTo>
                        <a:pt x="385" y="777"/>
                        <a:pt x="359" y="787"/>
                        <a:pt x="352" y="79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>
                        <a:alpha val="38000"/>
                      </a:schemeClr>
                    </a:gs>
                    <a:gs pos="100000">
                      <a:schemeClr val="tx1">
                        <a:gamma/>
                        <a:shade val="69804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963" name="Freeform 3503">
                  <a:extLst>
                    <a:ext uri="{FF2B5EF4-FFF2-40B4-BE49-F238E27FC236}">
                      <a16:creationId xmlns:a16="http://schemas.microsoft.com/office/drawing/2014/main" id="{BBB91C27-6C3F-A273-B8BA-65291FC43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06" y="2090"/>
                  <a:ext cx="65" cy="77"/>
                </a:xfrm>
                <a:custGeom>
                  <a:avLst/>
                  <a:gdLst>
                    <a:gd name="T0" fmla="*/ 0 w 304"/>
                    <a:gd name="T1" fmla="*/ 0 h 304"/>
                    <a:gd name="T2" fmla="*/ 0 w 304"/>
                    <a:gd name="T3" fmla="*/ 0 h 304"/>
                    <a:gd name="T4" fmla="*/ 0 w 304"/>
                    <a:gd name="T5" fmla="*/ 0 h 304"/>
                    <a:gd name="T6" fmla="*/ 0 w 304"/>
                    <a:gd name="T7" fmla="*/ 0 h 304"/>
                    <a:gd name="T8" fmla="*/ 0 w 304"/>
                    <a:gd name="T9" fmla="*/ 0 h 304"/>
                    <a:gd name="T10" fmla="*/ 0 w 304"/>
                    <a:gd name="T11" fmla="*/ 0 h 304"/>
                    <a:gd name="T12" fmla="*/ 0 w 304"/>
                    <a:gd name="T13" fmla="*/ 0 h 304"/>
                    <a:gd name="T14" fmla="*/ 0 w 304"/>
                    <a:gd name="T15" fmla="*/ 0 h 304"/>
                    <a:gd name="T16" fmla="*/ 0 w 304"/>
                    <a:gd name="T17" fmla="*/ 0 h 304"/>
                    <a:gd name="T18" fmla="*/ 0 w 304"/>
                    <a:gd name="T19" fmla="*/ 0 h 304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304" h="304">
                      <a:moveTo>
                        <a:pt x="296" y="288"/>
                      </a:moveTo>
                      <a:cubicBezTo>
                        <a:pt x="304" y="280"/>
                        <a:pt x="232" y="264"/>
                        <a:pt x="200" y="240"/>
                      </a:cubicBezTo>
                      <a:cubicBezTo>
                        <a:pt x="168" y="216"/>
                        <a:pt x="136" y="184"/>
                        <a:pt x="104" y="144"/>
                      </a:cubicBezTo>
                      <a:cubicBezTo>
                        <a:pt x="72" y="104"/>
                        <a:pt x="16" y="0"/>
                        <a:pt x="8" y="0"/>
                      </a:cubicBezTo>
                      <a:cubicBezTo>
                        <a:pt x="0" y="0"/>
                        <a:pt x="56" y="120"/>
                        <a:pt x="56" y="144"/>
                      </a:cubicBezTo>
                      <a:cubicBezTo>
                        <a:pt x="56" y="168"/>
                        <a:pt x="0" y="136"/>
                        <a:pt x="8" y="144"/>
                      </a:cubicBezTo>
                      <a:cubicBezTo>
                        <a:pt x="16" y="152"/>
                        <a:pt x="104" y="184"/>
                        <a:pt x="104" y="192"/>
                      </a:cubicBezTo>
                      <a:cubicBezTo>
                        <a:pt x="104" y="200"/>
                        <a:pt x="0" y="176"/>
                        <a:pt x="8" y="192"/>
                      </a:cubicBezTo>
                      <a:cubicBezTo>
                        <a:pt x="16" y="208"/>
                        <a:pt x="104" y="272"/>
                        <a:pt x="152" y="288"/>
                      </a:cubicBezTo>
                      <a:cubicBezTo>
                        <a:pt x="200" y="304"/>
                        <a:pt x="288" y="296"/>
                        <a:pt x="296" y="28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296" name="Freeform 3504">
                  <a:extLst>
                    <a:ext uri="{FF2B5EF4-FFF2-40B4-BE49-F238E27FC236}">
                      <a16:creationId xmlns:a16="http://schemas.microsoft.com/office/drawing/2014/main" id="{E4512972-1B16-BAC9-CBA7-D6E0BB429B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43" y="1904"/>
                  <a:ext cx="64" cy="52"/>
                </a:xfrm>
                <a:custGeom>
                  <a:avLst/>
                  <a:gdLst>
                    <a:gd name="T0" fmla="*/ 104 w 296"/>
                    <a:gd name="T1" fmla="*/ 0 h 200"/>
                    <a:gd name="T2" fmla="*/ 200 w 296"/>
                    <a:gd name="T3" fmla="*/ 144 h 200"/>
                    <a:gd name="T4" fmla="*/ 296 w 296"/>
                    <a:gd name="T5" fmla="*/ 192 h 200"/>
                    <a:gd name="T6" fmla="*/ 200 w 296"/>
                    <a:gd name="T7" fmla="*/ 192 h 200"/>
                    <a:gd name="T8" fmla="*/ 56 w 296"/>
                    <a:gd name="T9" fmla="*/ 144 h 200"/>
                    <a:gd name="T10" fmla="*/ 8 w 296"/>
                    <a:gd name="T11" fmla="*/ 48 h 200"/>
                    <a:gd name="T12" fmla="*/ 104 w 296"/>
                    <a:gd name="T13" fmla="*/ 96 h 200"/>
                    <a:gd name="T14" fmla="*/ 104 w 296"/>
                    <a:gd name="T15" fmla="*/ 48 h 200"/>
                    <a:gd name="T16" fmla="*/ 152 w 296"/>
                    <a:gd name="T17" fmla="*/ 48 h 20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</a:cxnLst>
                  <a:rect l="0" t="0" r="r" b="b"/>
                  <a:pathLst>
                    <a:path w="296" h="200">
                      <a:moveTo>
                        <a:pt x="104" y="0"/>
                      </a:moveTo>
                      <a:cubicBezTo>
                        <a:pt x="136" y="56"/>
                        <a:pt x="168" y="112"/>
                        <a:pt x="200" y="144"/>
                      </a:cubicBezTo>
                      <a:cubicBezTo>
                        <a:pt x="232" y="176"/>
                        <a:pt x="296" y="184"/>
                        <a:pt x="296" y="192"/>
                      </a:cubicBezTo>
                      <a:cubicBezTo>
                        <a:pt x="296" y="200"/>
                        <a:pt x="240" y="200"/>
                        <a:pt x="200" y="192"/>
                      </a:cubicBezTo>
                      <a:cubicBezTo>
                        <a:pt x="160" y="184"/>
                        <a:pt x="88" y="168"/>
                        <a:pt x="56" y="144"/>
                      </a:cubicBezTo>
                      <a:cubicBezTo>
                        <a:pt x="24" y="120"/>
                        <a:pt x="0" y="56"/>
                        <a:pt x="8" y="48"/>
                      </a:cubicBezTo>
                      <a:cubicBezTo>
                        <a:pt x="16" y="40"/>
                        <a:pt x="88" y="96"/>
                        <a:pt x="104" y="96"/>
                      </a:cubicBezTo>
                      <a:cubicBezTo>
                        <a:pt x="120" y="96"/>
                        <a:pt x="96" y="56"/>
                        <a:pt x="104" y="48"/>
                      </a:cubicBezTo>
                      <a:cubicBezTo>
                        <a:pt x="112" y="40"/>
                        <a:pt x="132" y="44"/>
                        <a:pt x="152" y="4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>
                        <a:alpha val="52000"/>
                      </a:schemeClr>
                    </a:gs>
                    <a:gs pos="100000">
                      <a:schemeClr val="tx1">
                        <a:gamma/>
                        <a:shade val="0"/>
                        <a:invGamma/>
                      </a:schemeClr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24965" name="Freeform 3505">
                  <a:extLst>
                    <a:ext uri="{FF2B5EF4-FFF2-40B4-BE49-F238E27FC236}">
                      <a16:creationId xmlns:a16="http://schemas.microsoft.com/office/drawing/2014/main" id="{6636B681-03FB-4CE4-E80E-072C55F48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56" y="1847"/>
                  <a:ext cx="65" cy="26"/>
                </a:xfrm>
                <a:custGeom>
                  <a:avLst/>
                  <a:gdLst>
                    <a:gd name="T0" fmla="*/ 0 w 304"/>
                    <a:gd name="T1" fmla="*/ 0 h 104"/>
                    <a:gd name="T2" fmla="*/ 0 w 304"/>
                    <a:gd name="T3" fmla="*/ 0 h 104"/>
                    <a:gd name="T4" fmla="*/ 0 w 304"/>
                    <a:gd name="T5" fmla="*/ 0 h 104"/>
                    <a:gd name="T6" fmla="*/ 0 w 304"/>
                    <a:gd name="T7" fmla="*/ 0 h 104"/>
                    <a:gd name="T8" fmla="*/ 0 w 304"/>
                    <a:gd name="T9" fmla="*/ 0 h 104"/>
                    <a:gd name="T10" fmla="*/ 0 w 304"/>
                    <a:gd name="T11" fmla="*/ 0 h 104"/>
                    <a:gd name="T12" fmla="*/ 0 w 304"/>
                    <a:gd name="T13" fmla="*/ 0 h 104"/>
                    <a:gd name="T14" fmla="*/ 0 w 304"/>
                    <a:gd name="T15" fmla="*/ 0 h 104"/>
                    <a:gd name="T16" fmla="*/ 0 w 304"/>
                    <a:gd name="T17" fmla="*/ 0 h 10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04" h="104">
                      <a:moveTo>
                        <a:pt x="64" y="0"/>
                      </a:moveTo>
                      <a:cubicBezTo>
                        <a:pt x="72" y="0"/>
                        <a:pt x="168" y="32"/>
                        <a:pt x="208" y="48"/>
                      </a:cubicBezTo>
                      <a:cubicBezTo>
                        <a:pt x="248" y="64"/>
                        <a:pt x="304" y="88"/>
                        <a:pt x="304" y="96"/>
                      </a:cubicBezTo>
                      <a:cubicBezTo>
                        <a:pt x="304" y="104"/>
                        <a:pt x="256" y="96"/>
                        <a:pt x="208" y="96"/>
                      </a:cubicBezTo>
                      <a:cubicBezTo>
                        <a:pt x="160" y="96"/>
                        <a:pt x="32" y="96"/>
                        <a:pt x="16" y="96"/>
                      </a:cubicBezTo>
                      <a:cubicBezTo>
                        <a:pt x="0" y="96"/>
                        <a:pt x="112" y="104"/>
                        <a:pt x="112" y="96"/>
                      </a:cubicBezTo>
                      <a:cubicBezTo>
                        <a:pt x="112" y="88"/>
                        <a:pt x="8" y="56"/>
                        <a:pt x="16" y="48"/>
                      </a:cubicBezTo>
                      <a:cubicBezTo>
                        <a:pt x="24" y="40"/>
                        <a:pt x="152" y="56"/>
                        <a:pt x="160" y="48"/>
                      </a:cubicBezTo>
                      <a:cubicBezTo>
                        <a:pt x="168" y="40"/>
                        <a:pt x="56" y="0"/>
                        <a:pt x="64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6" name="Freeform 3506">
                  <a:extLst>
                    <a:ext uri="{FF2B5EF4-FFF2-40B4-BE49-F238E27FC236}">
                      <a16:creationId xmlns:a16="http://schemas.microsoft.com/office/drawing/2014/main" id="{A1C82BD3-7F29-04A0-B6AE-7A51C20E4B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1" y="1701"/>
                  <a:ext cx="116" cy="308"/>
                </a:xfrm>
                <a:custGeom>
                  <a:avLst/>
                  <a:gdLst>
                    <a:gd name="T0" fmla="*/ 0 w 538"/>
                    <a:gd name="T1" fmla="*/ 0 h 1216"/>
                    <a:gd name="T2" fmla="*/ 0 w 538"/>
                    <a:gd name="T3" fmla="*/ 0 h 1216"/>
                    <a:gd name="T4" fmla="*/ 0 w 538"/>
                    <a:gd name="T5" fmla="*/ 0 h 1216"/>
                    <a:gd name="T6" fmla="*/ 0 w 538"/>
                    <a:gd name="T7" fmla="*/ 0 h 1216"/>
                    <a:gd name="T8" fmla="*/ 0 w 538"/>
                    <a:gd name="T9" fmla="*/ 0 h 1216"/>
                    <a:gd name="T10" fmla="*/ 0 w 538"/>
                    <a:gd name="T11" fmla="*/ 0 h 1216"/>
                    <a:gd name="T12" fmla="*/ 0 w 538"/>
                    <a:gd name="T13" fmla="*/ 0 h 1216"/>
                    <a:gd name="T14" fmla="*/ 0 w 538"/>
                    <a:gd name="T15" fmla="*/ 0 h 1216"/>
                    <a:gd name="T16" fmla="*/ 0 w 538"/>
                    <a:gd name="T17" fmla="*/ 0 h 1216"/>
                    <a:gd name="T18" fmla="*/ 0 w 538"/>
                    <a:gd name="T19" fmla="*/ 0 h 1216"/>
                    <a:gd name="T20" fmla="*/ 0 w 538"/>
                    <a:gd name="T21" fmla="*/ 0 h 1216"/>
                    <a:gd name="T22" fmla="*/ 0 w 538"/>
                    <a:gd name="T23" fmla="*/ 0 h 1216"/>
                    <a:gd name="T24" fmla="*/ 0 w 538"/>
                    <a:gd name="T25" fmla="*/ 0 h 1216"/>
                    <a:gd name="T26" fmla="*/ 0 w 538"/>
                    <a:gd name="T27" fmla="*/ 0 h 1216"/>
                    <a:gd name="T28" fmla="*/ 0 w 538"/>
                    <a:gd name="T29" fmla="*/ 0 h 1216"/>
                    <a:gd name="T30" fmla="*/ 0 w 538"/>
                    <a:gd name="T31" fmla="*/ 0 h 1216"/>
                    <a:gd name="T32" fmla="*/ 0 w 538"/>
                    <a:gd name="T33" fmla="*/ 0 h 1216"/>
                    <a:gd name="T34" fmla="*/ 0 w 538"/>
                    <a:gd name="T35" fmla="*/ 0 h 1216"/>
                    <a:gd name="T36" fmla="*/ 0 w 538"/>
                    <a:gd name="T37" fmla="*/ 0 h 1216"/>
                    <a:gd name="T38" fmla="*/ 0 w 538"/>
                    <a:gd name="T39" fmla="*/ 0 h 1216"/>
                    <a:gd name="T40" fmla="*/ 0 w 538"/>
                    <a:gd name="T41" fmla="*/ 0 h 1216"/>
                    <a:gd name="T42" fmla="*/ 0 w 538"/>
                    <a:gd name="T43" fmla="*/ 0 h 1216"/>
                    <a:gd name="T44" fmla="*/ 0 w 538"/>
                    <a:gd name="T45" fmla="*/ 0 h 1216"/>
                    <a:gd name="T46" fmla="*/ 0 w 538"/>
                    <a:gd name="T47" fmla="*/ 0 h 1216"/>
                    <a:gd name="T48" fmla="*/ 0 w 538"/>
                    <a:gd name="T49" fmla="*/ 0 h 1216"/>
                    <a:gd name="T50" fmla="*/ 0 w 538"/>
                    <a:gd name="T51" fmla="*/ 0 h 1216"/>
                    <a:gd name="T52" fmla="*/ 0 w 538"/>
                    <a:gd name="T53" fmla="*/ 0 h 1216"/>
                    <a:gd name="T54" fmla="*/ 0 w 538"/>
                    <a:gd name="T55" fmla="*/ 0 h 1216"/>
                    <a:gd name="T56" fmla="*/ 0 w 538"/>
                    <a:gd name="T57" fmla="*/ 0 h 1216"/>
                    <a:gd name="T58" fmla="*/ 0 w 538"/>
                    <a:gd name="T59" fmla="*/ 0 h 1216"/>
                    <a:gd name="T60" fmla="*/ 0 w 538"/>
                    <a:gd name="T61" fmla="*/ 0 h 1216"/>
                    <a:gd name="T62" fmla="*/ 0 w 538"/>
                    <a:gd name="T63" fmla="*/ 0 h 121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0" t="0" r="r" b="b"/>
                  <a:pathLst>
                    <a:path w="538" h="1216">
                      <a:moveTo>
                        <a:pt x="250" y="0"/>
                      </a:moveTo>
                      <a:cubicBezTo>
                        <a:pt x="282" y="0"/>
                        <a:pt x="362" y="24"/>
                        <a:pt x="394" y="48"/>
                      </a:cubicBezTo>
                      <a:cubicBezTo>
                        <a:pt x="426" y="72"/>
                        <a:pt x="418" y="112"/>
                        <a:pt x="442" y="144"/>
                      </a:cubicBezTo>
                      <a:cubicBezTo>
                        <a:pt x="466" y="176"/>
                        <a:pt x="538" y="232"/>
                        <a:pt x="538" y="240"/>
                      </a:cubicBezTo>
                      <a:cubicBezTo>
                        <a:pt x="538" y="248"/>
                        <a:pt x="474" y="208"/>
                        <a:pt x="442" y="192"/>
                      </a:cubicBezTo>
                      <a:cubicBezTo>
                        <a:pt x="410" y="176"/>
                        <a:pt x="346" y="136"/>
                        <a:pt x="346" y="144"/>
                      </a:cubicBezTo>
                      <a:cubicBezTo>
                        <a:pt x="346" y="152"/>
                        <a:pt x="434" y="224"/>
                        <a:pt x="442" y="240"/>
                      </a:cubicBezTo>
                      <a:cubicBezTo>
                        <a:pt x="450" y="256"/>
                        <a:pt x="394" y="208"/>
                        <a:pt x="394" y="240"/>
                      </a:cubicBezTo>
                      <a:cubicBezTo>
                        <a:pt x="394" y="272"/>
                        <a:pt x="442" y="400"/>
                        <a:pt x="442" y="432"/>
                      </a:cubicBezTo>
                      <a:cubicBezTo>
                        <a:pt x="442" y="464"/>
                        <a:pt x="394" y="408"/>
                        <a:pt x="394" y="432"/>
                      </a:cubicBezTo>
                      <a:cubicBezTo>
                        <a:pt x="394" y="456"/>
                        <a:pt x="442" y="552"/>
                        <a:pt x="442" y="576"/>
                      </a:cubicBezTo>
                      <a:cubicBezTo>
                        <a:pt x="442" y="600"/>
                        <a:pt x="386" y="560"/>
                        <a:pt x="394" y="576"/>
                      </a:cubicBezTo>
                      <a:cubicBezTo>
                        <a:pt x="402" y="592"/>
                        <a:pt x="498" y="656"/>
                        <a:pt x="490" y="672"/>
                      </a:cubicBezTo>
                      <a:cubicBezTo>
                        <a:pt x="482" y="688"/>
                        <a:pt x="354" y="648"/>
                        <a:pt x="346" y="672"/>
                      </a:cubicBezTo>
                      <a:cubicBezTo>
                        <a:pt x="338" y="696"/>
                        <a:pt x="442" y="800"/>
                        <a:pt x="442" y="816"/>
                      </a:cubicBezTo>
                      <a:cubicBezTo>
                        <a:pt x="442" y="832"/>
                        <a:pt x="354" y="736"/>
                        <a:pt x="346" y="768"/>
                      </a:cubicBezTo>
                      <a:cubicBezTo>
                        <a:pt x="338" y="800"/>
                        <a:pt x="402" y="992"/>
                        <a:pt x="394" y="1008"/>
                      </a:cubicBezTo>
                      <a:cubicBezTo>
                        <a:pt x="386" y="1024"/>
                        <a:pt x="314" y="856"/>
                        <a:pt x="298" y="864"/>
                      </a:cubicBezTo>
                      <a:cubicBezTo>
                        <a:pt x="282" y="872"/>
                        <a:pt x="314" y="1048"/>
                        <a:pt x="298" y="1056"/>
                      </a:cubicBezTo>
                      <a:cubicBezTo>
                        <a:pt x="282" y="1064"/>
                        <a:pt x="226" y="888"/>
                        <a:pt x="202" y="912"/>
                      </a:cubicBezTo>
                      <a:cubicBezTo>
                        <a:pt x="178" y="936"/>
                        <a:pt x="162" y="1184"/>
                        <a:pt x="154" y="1200"/>
                      </a:cubicBezTo>
                      <a:cubicBezTo>
                        <a:pt x="146" y="1216"/>
                        <a:pt x="162" y="1016"/>
                        <a:pt x="154" y="1008"/>
                      </a:cubicBezTo>
                      <a:cubicBezTo>
                        <a:pt x="146" y="1000"/>
                        <a:pt x="122" y="1144"/>
                        <a:pt x="106" y="1152"/>
                      </a:cubicBezTo>
                      <a:cubicBezTo>
                        <a:pt x="90" y="1160"/>
                        <a:pt x="66" y="1064"/>
                        <a:pt x="58" y="1056"/>
                      </a:cubicBezTo>
                      <a:cubicBezTo>
                        <a:pt x="50" y="1048"/>
                        <a:pt x="64" y="1114"/>
                        <a:pt x="58" y="1104"/>
                      </a:cubicBezTo>
                      <a:cubicBezTo>
                        <a:pt x="52" y="1094"/>
                        <a:pt x="0" y="1049"/>
                        <a:pt x="22" y="994"/>
                      </a:cubicBezTo>
                      <a:cubicBezTo>
                        <a:pt x="44" y="939"/>
                        <a:pt x="150" y="833"/>
                        <a:pt x="193" y="775"/>
                      </a:cubicBezTo>
                      <a:cubicBezTo>
                        <a:pt x="236" y="717"/>
                        <a:pt x="264" y="703"/>
                        <a:pt x="282" y="646"/>
                      </a:cubicBezTo>
                      <a:cubicBezTo>
                        <a:pt x="300" y="589"/>
                        <a:pt x="295" y="508"/>
                        <a:pt x="298" y="432"/>
                      </a:cubicBezTo>
                      <a:cubicBezTo>
                        <a:pt x="301" y="356"/>
                        <a:pt x="314" y="256"/>
                        <a:pt x="298" y="192"/>
                      </a:cubicBezTo>
                      <a:cubicBezTo>
                        <a:pt x="282" y="128"/>
                        <a:pt x="210" y="80"/>
                        <a:pt x="202" y="48"/>
                      </a:cubicBezTo>
                      <a:cubicBezTo>
                        <a:pt x="194" y="16"/>
                        <a:pt x="218" y="0"/>
                        <a:pt x="250" y="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7" name="Freeform 3507">
                  <a:extLst>
                    <a:ext uri="{FF2B5EF4-FFF2-40B4-BE49-F238E27FC236}">
                      <a16:creationId xmlns:a16="http://schemas.microsoft.com/office/drawing/2014/main" id="{4814ACBC-B087-4B22-C925-E43433F922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26" y="1774"/>
                  <a:ext cx="4" cy="3"/>
                </a:xfrm>
                <a:custGeom>
                  <a:avLst/>
                  <a:gdLst>
                    <a:gd name="T0" fmla="*/ 0 w 16"/>
                    <a:gd name="T1" fmla="*/ 0 h 11"/>
                    <a:gd name="T2" fmla="*/ 0 w 16"/>
                    <a:gd name="T3" fmla="*/ 0 h 11"/>
                    <a:gd name="T4" fmla="*/ 0 w 16"/>
                    <a:gd name="T5" fmla="*/ 0 h 11"/>
                    <a:gd name="T6" fmla="*/ 0 w 16"/>
                    <a:gd name="T7" fmla="*/ 0 h 1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" h="11">
                      <a:moveTo>
                        <a:pt x="9" y="11"/>
                      </a:moveTo>
                      <a:cubicBezTo>
                        <a:pt x="10" y="11"/>
                        <a:pt x="16" y="11"/>
                        <a:pt x="16" y="10"/>
                      </a:cubicBezTo>
                      <a:cubicBezTo>
                        <a:pt x="16" y="9"/>
                        <a:pt x="10" y="4"/>
                        <a:pt x="8" y="2"/>
                      </a:cubicBezTo>
                      <a:cubicBezTo>
                        <a:pt x="6" y="0"/>
                        <a:pt x="2" y="1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8" name="Freeform 3508">
                  <a:extLst>
                    <a:ext uri="{FF2B5EF4-FFF2-40B4-BE49-F238E27FC236}">
                      <a16:creationId xmlns:a16="http://schemas.microsoft.com/office/drawing/2014/main" id="{8D0F012B-D9DF-C89D-6CD3-347A53DF18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1775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69" name="Freeform 3509">
                  <a:extLst>
                    <a:ext uri="{FF2B5EF4-FFF2-40B4-BE49-F238E27FC236}">
                      <a16:creationId xmlns:a16="http://schemas.microsoft.com/office/drawing/2014/main" id="{9D095136-32B1-533F-A71D-6FAAEF654D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69" y="1823"/>
                  <a:ext cx="2" cy="2"/>
                </a:xfrm>
                <a:custGeom>
                  <a:avLst/>
                  <a:gdLst>
                    <a:gd name="T0" fmla="*/ 0 w 11"/>
                    <a:gd name="T1" fmla="*/ 0 h 9"/>
                    <a:gd name="T2" fmla="*/ 0 w 11"/>
                    <a:gd name="T3" fmla="*/ 0 h 9"/>
                    <a:gd name="T4" fmla="*/ 0 w 11"/>
                    <a:gd name="T5" fmla="*/ 0 h 9"/>
                    <a:gd name="T6" fmla="*/ 0 w 11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" h="9">
                      <a:moveTo>
                        <a:pt x="11" y="1"/>
                      </a:moveTo>
                      <a:cubicBezTo>
                        <a:pt x="10" y="1"/>
                        <a:pt x="5" y="1"/>
                        <a:pt x="3" y="1"/>
                      </a:cubicBezTo>
                      <a:cubicBezTo>
                        <a:pt x="1" y="1"/>
                        <a:pt x="0" y="0"/>
                        <a:pt x="0" y="1"/>
                      </a:cubicBezTo>
                      <a:cubicBezTo>
                        <a:pt x="0" y="2"/>
                        <a:pt x="3" y="7"/>
                        <a:pt x="3" y="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0" name="Freeform 3510">
                  <a:extLst>
                    <a:ext uri="{FF2B5EF4-FFF2-40B4-BE49-F238E27FC236}">
                      <a16:creationId xmlns:a16="http://schemas.microsoft.com/office/drawing/2014/main" id="{24650404-80D0-6BB6-97E7-3F3E39DBDD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9" y="1846"/>
                  <a:ext cx="2" cy="4"/>
                </a:xfrm>
                <a:custGeom>
                  <a:avLst/>
                  <a:gdLst>
                    <a:gd name="T0" fmla="*/ 0 w 12"/>
                    <a:gd name="T1" fmla="*/ 0 h 15"/>
                    <a:gd name="T2" fmla="*/ 0 w 12"/>
                    <a:gd name="T3" fmla="*/ 0 h 15"/>
                    <a:gd name="T4" fmla="*/ 0 w 12"/>
                    <a:gd name="T5" fmla="*/ 0 h 15"/>
                    <a:gd name="T6" fmla="*/ 0 w 12"/>
                    <a:gd name="T7" fmla="*/ 0 h 1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" h="15">
                      <a:moveTo>
                        <a:pt x="5" y="15"/>
                      </a:moveTo>
                      <a:cubicBezTo>
                        <a:pt x="6" y="15"/>
                        <a:pt x="12" y="15"/>
                        <a:pt x="12" y="14"/>
                      </a:cubicBezTo>
                      <a:cubicBezTo>
                        <a:pt x="12" y="13"/>
                        <a:pt x="6" y="8"/>
                        <a:pt x="4" y="6"/>
                      </a:cubicBezTo>
                      <a:cubicBezTo>
                        <a:pt x="2" y="4"/>
                        <a:pt x="1" y="1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1" name="Freeform 3511">
                  <a:extLst>
                    <a:ext uri="{FF2B5EF4-FFF2-40B4-BE49-F238E27FC236}">
                      <a16:creationId xmlns:a16="http://schemas.microsoft.com/office/drawing/2014/main" id="{1D8CCDC9-55A6-773F-7731-2BF6F4333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90" y="1798"/>
                  <a:ext cx="1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2" name="Freeform 3512">
                  <a:extLst>
                    <a:ext uri="{FF2B5EF4-FFF2-40B4-BE49-F238E27FC236}">
                      <a16:creationId xmlns:a16="http://schemas.microsoft.com/office/drawing/2014/main" id="{3DFFDCED-A537-7656-EB02-A0DF1681D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832"/>
                  <a:ext cx="2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3" name="Freeform 3513">
                  <a:extLst>
                    <a:ext uri="{FF2B5EF4-FFF2-40B4-BE49-F238E27FC236}">
                      <a16:creationId xmlns:a16="http://schemas.microsoft.com/office/drawing/2014/main" id="{27D5F695-2AE1-5AF7-9AF1-A08D5DAD4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331" y="1847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4" name="Freeform 3514">
                  <a:extLst>
                    <a:ext uri="{FF2B5EF4-FFF2-40B4-BE49-F238E27FC236}">
                      <a16:creationId xmlns:a16="http://schemas.microsoft.com/office/drawing/2014/main" id="{8C37E9A7-37E8-3553-4926-2EED43415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798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5" name="Freeform 3515">
                  <a:extLst>
                    <a:ext uri="{FF2B5EF4-FFF2-40B4-BE49-F238E27FC236}">
                      <a16:creationId xmlns:a16="http://schemas.microsoft.com/office/drawing/2014/main" id="{3964A4B1-2EB8-E89F-587F-951C727CF2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17" y="1823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6" name="Freeform 3516">
                  <a:extLst>
                    <a:ext uri="{FF2B5EF4-FFF2-40B4-BE49-F238E27FC236}">
                      <a16:creationId xmlns:a16="http://schemas.microsoft.com/office/drawing/2014/main" id="{FA4D5B74-7FB8-84B7-A559-1D02F8DDD8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79" y="1908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7" name="Freeform 3517">
                  <a:extLst>
                    <a:ext uri="{FF2B5EF4-FFF2-40B4-BE49-F238E27FC236}">
                      <a16:creationId xmlns:a16="http://schemas.microsoft.com/office/drawing/2014/main" id="{CFDDA2A8-954F-F8F1-A3BC-CD44FC8B4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1871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8" name="Freeform 3518">
                  <a:extLst>
                    <a:ext uri="{FF2B5EF4-FFF2-40B4-BE49-F238E27FC236}">
                      <a16:creationId xmlns:a16="http://schemas.microsoft.com/office/drawing/2014/main" id="{14627230-C9C0-F256-3CAD-D79366BBC9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97" y="1871"/>
                  <a:ext cx="2" cy="2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79" name="Freeform 3519">
                  <a:extLst>
                    <a:ext uri="{FF2B5EF4-FFF2-40B4-BE49-F238E27FC236}">
                      <a16:creationId xmlns:a16="http://schemas.microsoft.com/office/drawing/2014/main" id="{00777498-F9F8-08A3-E7CC-A50570E2B8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86" y="1810"/>
                  <a:ext cx="2" cy="3"/>
                </a:xfrm>
                <a:custGeom>
                  <a:avLst/>
                  <a:gdLst>
                    <a:gd name="T0" fmla="*/ 0 w 9"/>
                    <a:gd name="T1" fmla="*/ 0 h 9"/>
                    <a:gd name="T2" fmla="*/ 0 w 9"/>
                    <a:gd name="T3" fmla="*/ 0 h 9"/>
                    <a:gd name="T4" fmla="*/ 0 w 9"/>
                    <a:gd name="T5" fmla="*/ 0 h 9"/>
                    <a:gd name="T6" fmla="*/ 0 w 9"/>
                    <a:gd name="T7" fmla="*/ 0 h 9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" h="9">
                      <a:moveTo>
                        <a:pt x="2" y="9"/>
                      </a:moveTo>
                      <a:cubicBezTo>
                        <a:pt x="3" y="9"/>
                        <a:pt x="9" y="9"/>
                        <a:pt x="9" y="8"/>
                      </a:cubicBezTo>
                      <a:cubicBezTo>
                        <a:pt x="9" y="7"/>
                        <a:pt x="2" y="0"/>
                        <a:pt x="1" y="0"/>
                      </a:cubicBezTo>
                      <a:cubicBezTo>
                        <a:pt x="0" y="0"/>
                        <a:pt x="4" y="5"/>
                        <a:pt x="4" y="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0" name="Freeform 3520">
                  <a:extLst>
                    <a:ext uri="{FF2B5EF4-FFF2-40B4-BE49-F238E27FC236}">
                      <a16:creationId xmlns:a16="http://schemas.microsoft.com/office/drawing/2014/main" id="{746B0949-91E1-F2F6-37EB-99113D33EB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64" y="1397"/>
                  <a:ext cx="73" cy="99"/>
                </a:xfrm>
                <a:custGeom>
                  <a:avLst/>
                  <a:gdLst>
                    <a:gd name="T0" fmla="*/ 0 w 344"/>
                    <a:gd name="T1" fmla="*/ 0 h 392"/>
                    <a:gd name="T2" fmla="*/ 0 w 344"/>
                    <a:gd name="T3" fmla="*/ 0 h 392"/>
                    <a:gd name="T4" fmla="*/ 0 w 344"/>
                    <a:gd name="T5" fmla="*/ 0 h 392"/>
                    <a:gd name="T6" fmla="*/ 0 w 344"/>
                    <a:gd name="T7" fmla="*/ 0 h 392"/>
                    <a:gd name="T8" fmla="*/ 0 w 344"/>
                    <a:gd name="T9" fmla="*/ 0 h 392"/>
                    <a:gd name="T10" fmla="*/ 0 w 344"/>
                    <a:gd name="T11" fmla="*/ 0 h 392"/>
                    <a:gd name="T12" fmla="*/ 0 w 344"/>
                    <a:gd name="T13" fmla="*/ 0 h 392"/>
                    <a:gd name="T14" fmla="*/ 0 w 344"/>
                    <a:gd name="T15" fmla="*/ 0 h 392"/>
                    <a:gd name="T16" fmla="*/ 0 w 344"/>
                    <a:gd name="T17" fmla="*/ 0 h 392"/>
                    <a:gd name="T18" fmla="*/ 0 w 344"/>
                    <a:gd name="T19" fmla="*/ 0 h 392"/>
                    <a:gd name="T20" fmla="*/ 0 w 344"/>
                    <a:gd name="T21" fmla="*/ 0 h 392"/>
                    <a:gd name="T22" fmla="*/ 0 w 344"/>
                    <a:gd name="T23" fmla="*/ 0 h 392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0" t="0" r="r" b="b"/>
                  <a:pathLst>
                    <a:path w="344" h="392">
                      <a:moveTo>
                        <a:pt x="0" y="288"/>
                      </a:moveTo>
                      <a:cubicBezTo>
                        <a:pt x="24" y="240"/>
                        <a:pt x="48" y="192"/>
                        <a:pt x="96" y="144"/>
                      </a:cubicBezTo>
                      <a:cubicBezTo>
                        <a:pt x="144" y="96"/>
                        <a:pt x="256" y="0"/>
                        <a:pt x="288" y="0"/>
                      </a:cubicBezTo>
                      <a:cubicBezTo>
                        <a:pt x="320" y="0"/>
                        <a:pt x="280" y="104"/>
                        <a:pt x="288" y="144"/>
                      </a:cubicBezTo>
                      <a:cubicBezTo>
                        <a:pt x="296" y="184"/>
                        <a:pt x="344" y="224"/>
                        <a:pt x="336" y="240"/>
                      </a:cubicBezTo>
                      <a:cubicBezTo>
                        <a:pt x="328" y="256"/>
                        <a:pt x="264" y="216"/>
                        <a:pt x="240" y="240"/>
                      </a:cubicBezTo>
                      <a:cubicBezTo>
                        <a:pt x="216" y="264"/>
                        <a:pt x="200" y="392"/>
                        <a:pt x="192" y="384"/>
                      </a:cubicBezTo>
                      <a:cubicBezTo>
                        <a:pt x="184" y="376"/>
                        <a:pt x="200" y="216"/>
                        <a:pt x="192" y="192"/>
                      </a:cubicBezTo>
                      <a:cubicBezTo>
                        <a:pt x="184" y="168"/>
                        <a:pt x="152" y="248"/>
                        <a:pt x="144" y="240"/>
                      </a:cubicBezTo>
                      <a:cubicBezTo>
                        <a:pt x="136" y="232"/>
                        <a:pt x="160" y="128"/>
                        <a:pt x="144" y="144"/>
                      </a:cubicBezTo>
                      <a:cubicBezTo>
                        <a:pt x="128" y="160"/>
                        <a:pt x="64" y="328"/>
                        <a:pt x="48" y="336"/>
                      </a:cubicBezTo>
                      <a:cubicBezTo>
                        <a:pt x="32" y="344"/>
                        <a:pt x="40" y="268"/>
                        <a:pt x="48" y="192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1" name="Freeform 3521">
                  <a:extLst>
                    <a:ext uri="{FF2B5EF4-FFF2-40B4-BE49-F238E27FC236}">
                      <a16:creationId xmlns:a16="http://schemas.microsoft.com/office/drawing/2014/main" id="{86C37440-0736-1C12-569C-3D69953E7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13" y="1494"/>
                  <a:ext cx="33" cy="73"/>
                </a:xfrm>
                <a:custGeom>
                  <a:avLst/>
                  <a:gdLst>
                    <a:gd name="T0" fmla="*/ 0 w 152"/>
                    <a:gd name="T1" fmla="*/ 0 h 288"/>
                    <a:gd name="T2" fmla="*/ 0 w 152"/>
                    <a:gd name="T3" fmla="*/ 0 h 288"/>
                    <a:gd name="T4" fmla="*/ 0 w 152"/>
                    <a:gd name="T5" fmla="*/ 0 h 288"/>
                    <a:gd name="T6" fmla="*/ 0 w 152"/>
                    <a:gd name="T7" fmla="*/ 0 h 28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2" h="288">
                      <a:moveTo>
                        <a:pt x="8" y="288"/>
                      </a:moveTo>
                      <a:cubicBezTo>
                        <a:pt x="4" y="284"/>
                        <a:pt x="0" y="280"/>
                        <a:pt x="8" y="240"/>
                      </a:cubicBezTo>
                      <a:cubicBezTo>
                        <a:pt x="16" y="200"/>
                        <a:pt x="32" y="88"/>
                        <a:pt x="56" y="48"/>
                      </a:cubicBezTo>
                      <a:cubicBezTo>
                        <a:pt x="80" y="8"/>
                        <a:pt x="116" y="4"/>
                        <a:pt x="15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2" name="Freeform 3522">
                  <a:extLst>
                    <a:ext uri="{FF2B5EF4-FFF2-40B4-BE49-F238E27FC236}">
                      <a16:creationId xmlns:a16="http://schemas.microsoft.com/office/drawing/2014/main" id="{9AB93CD0-FD11-3333-5B42-0B88E30E0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56" y="1579"/>
                  <a:ext cx="73" cy="73"/>
                </a:xfrm>
                <a:custGeom>
                  <a:avLst/>
                  <a:gdLst>
                    <a:gd name="T0" fmla="*/ 0 w 336"/>
                    <a:gd name="T1" fmla="*/ 0 h 288"/>
                    <a:gd name="T2" fmla="*/ 0 w 336"/>
                    <a:gd name="T3" fmla="*/ 0 h 288"/>
                    <a:gd name="T4" fmla="*/ 0 w 336"/>
                    <a:gd name="T5" fmla="*/ 0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288">
                      <a:moveTo>
                        <a:pt x="0" y="0"/>
                      </a:moveTo>
                      <a:cubicBezTo>
                        <a:pt x="20" y="72"/>
                        <a:pt x="40" y="144"/>
                        <a:pt x="96" y="192"/>
                      </a:cubicBezTo>
                      <a:cubicBezTo>
                        <a:pt x="152" y="240"/>
                        <a:pt x="244" y="264"/>
                        <a:pt x="336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3" name="Freeform 3523">
                  <a:extLst>
                    <a:ext uri="{FF2B5EF4-FFF2-40B4-BE49-F238E27FC236}">
                      <a16:creationId xmlns:a16="http://schemas.microsoft.com/office/drawing/2014/main" id="{80683574-36E4-5703-9A5F-9ADA6A8A6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40" y="1531"/>
                  <a:ext cx="34" cy="97"/>
                </a:xfrm>
                <a:custGeom>
                  <a:avLst/>
                  <a:gdLst>
                    <a:gd name="T0" fmla="*/ 0 w 160"/>
                    <a:gd name="T1" fmla="*/ 0 h 384"/>
                    <a:gd name="T2" fmla="*/ 0 w 160"/>
                    <a:gd name="T3" fmla="*/ 0 h 384"/>
                    <a:gd name="T4" fmla="*/ 0 w 160"/>
                    <a:gd name="T5" fmla="*/ 0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384">
                      <a:moveTo>
                        <a:pt x="160" y="384"/>
                      </a:moveTo>
                      <a:cubicBezTo>
                        <a:pt x="96" y="296"/>
                        <a:pt x="32" y="208"/>
                        <a:pt x="16" y="144"/>
                      </a:cubicBezTo>
                      <a:cubicBezTo>
                        <a:pt x="0" y="80"/>
                        <a:pt x="32" y="40"/>
                        <a:pt x="6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4" name="Freeform 3524">
                  <a:extLst>
                    <a:ext uri="{FF2B5EF4-FFF2-40B4-BE49-F238E27FC236}">
                      <a16:creationId xmlns:a16="http://schemas.microsoft.com/office/drawing/2014/main" id="{4A33703C-F6BE-A056-052D-2BE045BB50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52" y="1482"/>
                  <a:ext cx="22" cy="122"/>
                </a:xfrm>
                <a:custGeom>
                  <a:avLst/>
                  <a:gdLst>
                    <a:gd name="T0" fmla="*/ 0 w 104"/>
                    <a:gd name="T1" fmla="*/ 0 h 480"/>
                    <a:gd name="T2" fmla="*/ 0 w 104"/>
                    <a:gd name="T3" fmla="*/ 0 h 480"/>
                    <a:gd name="T4" fmla="*/ 0 w 104"/>
                    <a:gd name="T5" fmla="*/ 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104" y="480"/>
                      </a:moveTo>
                      <a:cubicBezTo>
                        <a:pt x="60" y="376"/>
                        <a:pt x="16" y="272"/>
                        <a:pt x="8" y="192"/>
                      </a:cubicBezTo>
                      <a:cubicBezTo>
                        <a:pt x="0" y="112"/>
                        <a:pt x="28" y="56"/>
                        <a:pt x="5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5" name="Freeform 3525">
                  <a:extLst>
                    <a:ext uri="{FF2B5EF4-FFF2-40B4-BE49-F238E27FC236}">
                      <a16:creationId xmlns:a16="http://schemas.microsoft.com/office/drawing/2014/main" id="{298EE726-5BEC-A830-3F24-F4EE9CAF6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32" y="1519"/>
                  <a:ext cx="24" cy="97"/>
                </a:xfrm>
                <a:custGeom>
                  <a:avLst/>
                  <a:gdLst>
                    <a:gd name="T0" fmla="*/ 0 w 112"/>
                    <a:gd name="T1" fmla="*/ 0 h 384"/>
                    <a:gd name="T2" fmla="*/ 0 w 112"/>
                    <a:gd name="T3" fmla="*/ 0 h 384"/>
                    <a:gd name="T4" fmla="*/ 0 w 112"/>
                    <a:gd name="T5" fmla="*/ 0 h 384"/>
                    <a:gd name="T6" fmla="*/ 0 w 112"/>
                    <a:gd name="T7" fmla="*/ 0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384">
                      <a:moveTo>
                        <a:pt x="16" y="0"/>
                      </a:moveTo>
                      <a:cubicBezTo>
                        <a:pt x="16" y="4"/>
                        <a:pt x="16" y="8"/>
                        <a:pt x="16" y="48"/>
                      </a:cubicBezTo>
                      <a:cubicBezTo>
                        <a:pt x="16" y="88"/>
                        <a:pt x="0" y="184"/>
                        <a:pt x="16" y="240"/>
                      </a:cubicBezTo>
                      <a:cubicBezTo>
                        <a:pt x="32" y="296"/>
                        <a:pt x="72" y="340"/>
                        <a:pt x="112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6" name="Freeform 3526">
                  <a:extLst>
                    <a:ext uri="{FF2B5EF4-FFF2-40B4-BE49-F238E27FC236}">
                      <a16:creationId xmlns:a16="http://schemas.microsoft.com/office/drawing/2014/main" id="{6C9BDBEA-A44A-18F5-FE8B-662ECA1FCD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8" y="1835"/>
                  <a:ext cx="93" cy="85"/>
                </a:xfrm>
                <a:custGeom>
                  <a:avLst/>
                  <a:gdLst>
                    <a:gd name="T0" fmla="*/ 0 w 432"/>
                    <a:gd name="T1" fmla="*/ 0 h 336"/>
                    <a:gd name="T2" fmla="*/ 0 w 432"/>
                    <a:gd name="T3" fmla="*/ 0 h 336"/>
                    <a:gd name="T4" fmla="*/ 0 w 432"/>
                    <a:gd name="T5" fmla="*/ 0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32" h="336">
                      <a:moveTo>
                        <a:pt x="432" y="336"/>
                      </a:moveTo>
                      <a:cubicBezTo>
                        <a:pt x="372" y="316"/>
                        <a:pt x="312" y="296"/>
                        <a:pt x="240" y="240"/>
                      </a:cubicBezTo>
                      <a:cubicBezTo>
                        <a:pt x="168" y="184"/>
                        <a:pt x="84" y="9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4987" name="Group 3527">
                  <a:extLst>
                    <a:ext uri="{FF2B5EF4-FFF2-40B4-BE49-F238E27FC236}">
                      <a16:creationId xmlns:a16="http://schemas.microsoft.com/office/drawing/2014/main" id="{CB67865B-F6A7-7687-CDBB-B65C20BEF3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rot="1128713">
                  <a:off x="1547" y="1750"/>
                  <a:ext cx="124" cy="97"/>
                  <a:chOff x="1920" y="2976"/>
                  <a:chExt cx="1500" cy="1144"/>
                </a:xfrm>
              </p:grpSpPr>
              <p:sp>
                <p:nvSpPr>
                  <p:cNvPr id="24991" name="Freeform 3528">
                    <a:extLst>
                      <a:ext uri="{FF2B5EF4-FFF2-40B4-BE49-F238E27FC236}">
                        <a16:creationId xmlns:a16="http://schemas.microsoft.com/office/drawing/2014/main" id="{5ED1D67C-9E69-B481-3C15-4935B6E973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20" y="3264"/>
                    <a:ext cx="680" cy="638"/>
                  </a:xfrm>
                  <a:custGeom>
                    <a:avLst/>
                    <a:gdLst>
                      <a:gd name="T0" fmla="*/ 0 w 680"/>
                      <a:gd name="T1" fmla="*/ 292 h 638"/>
                      <a:gd name="T2" fmla="*/ 96 w 680"/>
                      <a:gd name="T3" fmla="*/ 100 h 638"/>
                      <a:gd name="T4" fmla="*/ 222 w 680"/>
                      <a:gd name="T5" fmla="*/ 26 h 638"/>
                      <a:gd name="T6" fmla="*/ 336 w 680"/>
                      <a:gd name="T7" fmla="*/ 4 h 638"/>
                      <a:gd name="T8" fmla="*/ 528 w 680"/>
                      <a:gd name="T9" fmla="*/ 52 h 638"/>
                      <a:gd name="T10" fmla="*/ 672 w 680"/>
                      <a:gd name="T11" fmla="*/ 244 h 638"/>
                      <a:gd name="T12" fmla="*/ 576 w 680"/>
                      <a:gd name="T13" fmla="*/ 532 h 638"/>
                      <a:gd name="T14" fmla="*/ 432 w 680"/>
                      <a:gd name="T15" fmla="*/ 532 h 638"/>
                      <a:gd name="T16" fmla="*/ 192 w 680"/>
                      <a:gd name="T17" fmla="*/ 580 h 638"/>
                      <a:gd name="T18" fmla="*/ 84 w 680"/>
                      <a:gd name="T19" fmla="*/ 590 h 638"/>
                      <a:gd name="T20" fmla="*/ 0 w 680"/>
                      <a:gd name="T21" fmla="*/ 292 h 63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680" h="638">
                        <a:moveTo>
                          <a:pt x="0" y="292"/>
                        </a:moveTo>
                        <a:cubicBezTo>
                          <a:pt x="16" y="212"/>
                          <a:pt x="59" y="144"/>
                          <a:pt x="96" y="100"/>
                        </a:cubicBezTo>
                        <a:cubicBezTo>
                          <a:pt x="133" y="56"/>
                          <a:pt x="182" y="42"/>
                          <a:pt x="222" y="26"/>
                        </a:cubicBezTo>
                        <a:cubicBezTo>
                          <a:pt x="262" y="10"/>
                          <a:pt x="285" y="0"/>
                          <a:pt x="336" y="4"/>
                        </a:cubicBezTo>
                        <a:cubicBezTo>
                          <a:pt x="387" y="8"/>
                          <a:pt x="472" y="12"/>
                          <a:pt x="528" y="52"/>
                        </a:cubicBezTo>
                        <a:cubicBezTo>
                          <a:pt x="584" y="92"/>
                          <a:pt x="664" y="164"/>
                          <a:pt x="672" y="244"/>
                        </a:cubicBezTo>
                        <a:cubicBezTo>
                          <a:pt x="680" y="324"/>
                          <a:pt x="616" y="484"/>
                          <a:pt x="576" y="532"/>
                        </a:cubicBezTo>
                        <a:cubicBezTo>
                          <a:pt x="536" y="580"/>
                          <a:pt x="496" y="524"/>
                          <a:pt x="432" y="532"/>
                        </a:cubicBezTo>
                        <a:cubicBezTo>
                          <a:pt x="368" y="540"/>
                          <a:pt x="250" y="570"/>
                          <a:pt x="192" y="580"/>
                        </a:cubicBezTo>
                        <a:cubicBezTo>
                          <a:pt x="134" y="590"/>
                          <a:pt x="116" y="638"/>
                          <a:pt x="84" y="590"/>
                        </a:cubicBezTo>
                        <a:cubicBezTo>
                          <a:pt x="52" y="542"/>
                          <a:pt x="18" y="354"/>
                          <a:pt x="0" y="292"/>
                        </a:cubicBezTo>
                        <a:close/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92" name="Freeform 3529">
                    <a:extLst>
                      <a:ext uri="{FF2B5EF4-FFF2-40B4-BE49-F238E27FC236}">
                        <a16:creationId xmlns:a16="http://schemas.microsoft.com/office/drawing/2014/main" id="{6628E92B-514E-6D03-9E65-9EB0EF4F17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2976"/>
                    <a:ext cx="876" cy="1144"/>
                  </a:xfrm>
                  <a:custGeom>
                    <a:avLst/>
                    <a:gdLst>
                      <a:gd name="T0" fmla="*/ 84 w 876"/>
                      <a:gd name="T1" fmla="*/ 872 h 1144"/>
                      <a:gd name="T2" fmla="*/ 132 w 876"/>
                      <a:gd name="T3" fmla="*/ 872 h 1144"/>
                      <a:gd name="T4" fmla="*/ 324 w 876"/>
                      <a:gd name="T5" fmla="*/ 920 h 1144"/>
                      <a:gd name="T6" fmla="*/ 516 w 876"/>
                      <a:gd name="T7" fmla="*/ 968 h 1144"/>
                      <a:gd name="T8" fmla="*/ 708 w 876"/>
                      <a:gd name="T9" fmla="*/ 1064 h 1144"/>
                      <a:gd name="T10" fmla="*/ 750 w 876"/>
                      <a:gd name="T11" fmla="*/ 1104 h 1144"/>
                      <a:gd name="T12" fmla="*/ 852 w 876"/>
                      <a:gd name="T13" fmla="*/ 824 h 1144"/>
                      <a:gd name="T14" fmla="*/ 852 w 876"/>
                      <a:gd name="T15" fmla="*/ 344 h 1144"/>
                      <a:gd name="T16" fmla="*/ 708 w 876"/>
                      <a:gd name="T17" fmla="*/ 104 h 1144"/>
                      <a:gd name="T18" fmla="*/ 516 w 876"/>
                      <a:gd name="T19" fmla="*/ 8 h 1144"/>
                      <a:gd name="T20" fmla="*/ 276 w 876"/>
                      <a:gd name="T21" fmla="*/ 152 h 1144"/>
                      <a:gd name="T22" fmla="*/ 132 w 876"/>
                      <a:gd name="T23" fmla="*/ 440 h 1144"/>
                      <a:gd name="T24" fmla="*/ 36 w 876"/>
                      <a:gd name="T25" fmla="*/ 776 h 1144"/>
                      <a:gd name="T26" fmla="*/ 16 w 876"/>
                      <a:gd name="T27" fmla="*/ 844 h 1144"/>
                      <a:gd name="T28" fmla="*/ 132 w 876"/>
                      <a:gd name="T29" fmla="*/ 872 h 1144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876" h="1144">
                        <a:moveTo>
                          <a:pt x="84" y="872"/>
                        </a:moveTo>
                        <a:cubicBezTo>
                          <a:pt x="88" y="868"/>
                          <a:pt x="92" y="864"/>
                          <a:pt x="132" y="872"/>
                        </a:cubicBezTo>
                        <a:cubicBezTo>
                          <a:pt x="172" y="880"/>
                          <a:pt x="260" y="904"/>
                          <a:pt x="324" y="920"/>
                        </a:cubicBezTo>
                        <a:cubicBezTo>
                          <a:pt x="388" y="936"/>
                          <a:pt x="452" y="944"/>
                          <a:pt x="516" y="968"/>
                        </a:cubicBezTo>
                        <a:cubicBezTo>
                          <a:pt x="580" y="992"/>
                          <a:pt x="669" y="1041"/>
                          <a:pt x="708" y="1064"/>
                        </a:cubicBezTo>
                        <a:cubicBezTo>
                          <a:pt x="747" y="1087"/>
                          <a:pt x="726" y="1144"/>
                          <a:pt x="750" y="1104"/>
                        </a:cubicBezTo>
                        <a:cubicBezTo>
                          <a:pt x="774" y="1064"/>
                          <a:pt x="835" y="951"/>
                          <a:pt x="852" y="824"/>
                        </a:cubicBezTo>
                        <a:cubicBezTo>
                          <a:pt x="869" y="697"/>
                          <a:pt x="876" y="464"/>
                          <a:pt x="852" y="344"/>
                        </a:cubicBezTo>
                        <a:cubicBezTo>
                          <a:pt x="828" y="224"/>
                          <a:pt x="764" y="160"/>
                          <a:pt x="708" y="104"/>
                        </a:cubicBezTo>
                        <a:cubicBezTo>
                          <a:pt x="652" y="48"/>
                          <a:pt x="588" y="0"/>
                          <a:pt x="516" y="8"/>
                        </a:cubicBezTo>
                        <a:cubicBezTo>
                          <a:pt x="444" y="16"/>
                          <a:pt x="340" y="80"/>
                          <a:pt x="276" y="152"/>
                        </a:cubicBezTo>
                        <a:cubicBezTo>
                          <a:pt x="212" y="224"/>
                          <a:pt x="172" y="336"/>
                          <a:pt x="132" y="440"/>
                        </a:cubicBezTo>
                        <a:cubicBezTo>
                          <a:pt x="92" y="544"/>
                          <a:pt x="55" y="709"/>
                          <a:pt x="36" y="776"/>
                        </a:cubicBezTo>
                        <a:cubicBezTo>
                          <a:pt x="17" y="843"/>
                          <a:pt x="0" y="828"/>
                          <a:pt x="16" y="844"/>
                        </a:cubicBezTo>
                        <a:cubicBezTo>
                          <a:pt x="32" y="860"/>
                          <a:pt x="108" y="866"/>
                          <a:pt x="132" y="872"/>
                        </a:cubicBezTo>
                      </a:path>
                    </a:pathLst>
                  </a:custGeom>
                  <a:solidFill>
                    <a:schemeClr val="bg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93" name="Freeform 3530">
                    <a:extLst>
                      <a:ext uri="{FF2B5EF4-FFF2-40B4-BE49-F238E27FC236}">
                        <a16:creationId xmlns:a16="http://schemas.microsoft.com/office/drawing/2014/main" id="{B985F134-0E6C-757F-9316-490289E720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75" y="3437"/>
                    <a:ext cx="361" cy="468"/>
                  </a:xfrm>
                  <a:custGeom>
                    <a:avLst/>
                    <a:gdLst>
                      <a:gd name="T0" fmla="*/ 100 w 361"/>
                      <a:gd name="T1" fmla="*/ 425 h 468"/>
                      <a:gd name="T2" fmla="*/ 84 w 361"/>
                      <a:gd name="T3" fmla="*/ 425 h 468"/>
                      <a:gd name="T4" fmla="*/ 61 w 361"/>
                      <a:gd name="T5" fmla="*/ 441 h 468"/>
                      <a:gd name="T6" fmla="*/ 4 w 361"/>
                      <a:gd name="T7" fmla="*/ 262 h 468"/>
                      <a:gd name="T8" fmla="*/ 37 w 361"/>
                      <a:gd name="T9" fmla="*/ 92 h 468"/>
                      <a:gd name="T10" fmla="*/ 175 w 361"/>
                      <a:gd name="T11" fmla="*/ 11 h 468"/>
                      <a:gd name="T12" fmla="*/ 297 w 361"/>
                      <a:gd name="T13" fmla="*/ 27 h 468"/>
                      <a:gd name="T14" fmla="*/ 360 w 361"/>
                      <a:gd name="T15" fmla="*/ 167 h 468"/>
                      <a:gd name="T16" fmla="*/ 304 w 361"/>
                      <a:gd name="T17" fmla="*/ 373 h 468"/>
                      <a:gd name="T18" fmla="*/ 205 w 361"/>
                      <a:gd name="T19" fmla="*/ 408 h 468"/>
                      <a:gd name="T20" fmla="*/ 84 w 361"/>
                      <a:gd name="T21" fmla="*/ 425 h 468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</a:gdLst>
                    <a:ahLst/>
                    <a:cxnLst>
                      <a:cxn ang="T22">
                        <a:pos x="T0" y="T1"/>
                      </a:cxn>
                      <a:cxn ang="T23">
                        <a:pos x="T2" y="T3"/>
                      </a:cxn>
                      <a:cxn ang="T24">
                        <a:pos x="T4" y="T5"/>
                      </a:cxn>
                      <a:cxn ang="T25">
                        <a:pos x="T6" y="T7"/>
                      </a:cxn>
                      <a:cxn ang="T26">
                        <a:pos x="T8" y="T9"/>
                      </a:cxn>
                      <a:cxn ang="T27">
                        <a:pos x="T10" y="T11"/>
                      </a:cxn>
                      <a:cxn ang="T28">
                        <a:pos x="T12" y="T13"/>
                      </a:cxn>
                      <a:cxn ang="T29">
                        <a:pos x="T14" y="T15"/>
                      </a:cxn>
                      <a:cxn ang="T30">
                        <a:pos x="T16" y="T17"/>
                      </a:cxn>
                      <a:cxn ang="T31">
                        <a:pos x="T18" y="T19"/>
                      </a:cxn>
                      <a:cxn ang="T32">
                        <a:pos x="T20" y="T21"/>
                      </a:cxn>
                    </a:cxnLst>
                    <a:rect l="0" t="0" r="r" b="b"/>
                    <a:pathLst>
                      <a:path w="361" h="468">
                        <a:moveTo>
                          <a:pt x="100" y="425"/>
                        </a:moveTo>
                        <a:cubicBezTo>
                          <a:pt x="97" y="425"/>
                          <a:pt x="90" y="422"/>
                          <a:pt x="84" y="425"/>
                        </a:cubicBezTo>
                        <a:cubicBezTo>
                          <a:pt x="78" y="428"/>
                          <a:pt x="74" y="468"/>
                          <a:pt x="61" y="441"/>
                        </a:cubicBezTo>
                        <a:cubicBezTo>
                          <a:pt x="48" y="414"/>
                          <a:pt x="8" y="320"/>
                          <a:pt x="4" y="262"/>
                        </a:cubicBezTo>
                        <a:cubicBezTo>
                          <a:pt x="0" y="204"/>
                          <a:pt x="9" y="134"/>
                          <a:pt x="37" y="92"/>
                        </a:cubicBezTo>
                        <a:cubicBezTo>
                          <a:pt x="65" y="50"/>
                          <a:pt x="132" y="22"/>
                          <a:pt x="175" y="11"/>
                        </a:cubicBezTo>
                        <a:cubicBezTo>
                          <a:pt x="218" y="0"/>
                          <a:pt x="266" y="1"/>
                          <a:pt x="297" y="27"/>
                        </a:cubicBezTo>
                        <a:cubicBezTo>
                          <a:pt x="328" y="53"/>
                          <a:pt x="359" y="109"/>
                          <a:pt x="360" y="167"/>
                        </a:cubicBezTo>
                        <a:cubicBezTo>
                          <a:pt x="361" y="225"/>
                          <a:pt x="330" y="333"/>
                          <a:pt x="304" y="373"/>
                        </a:cubicBezTo>
                        <a:cubicBezTo>
                          <a:pt x="278" y="413"/>
                          <a:pt x="242" y="399"/>
                          <a:pt x="205" y="408"/>
                        </a:cubicBezTo>
                        <a:cubicBezTo>
                          <a:pt x="168" y="417"/>
                          <a:pt x="109" y="422"/>
                          <a:pt x="84" y="425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994" name="Freeform 3531">
                    <a:extLst>
                      <a:ext uri="{FF2B5EF4-FFF2-40B4-BE49-F238E27FC236}">
                        <a16:creationId xmlns:a16="http://schemas.microsoft.com/office/drawing/2014/main" id="{DD7F9026-5789-2BB9-4BA6-7DF25BB2F3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59" y="3426"/>
                    <a:ext cx="473" cy="566"/>
                  </a:xfrm>
                  <a:custGeom>
                    <a:avLst/>
                    <a:gdLst>
                      <a:gd name="T0" fmla="*/ 32 w 473"/>
                      <a:gd name="T1" fmla="*/ 430 h 566"/>
                      <a:gd name="T2" fmla="*/ 226 w 473"/>
                      <a:gd name="T3" fmla="*/ 487 h 566"/>
                      <a:gd name="T4" fmla="*/ 409 w 473"/>
                      <a:gd name="T5" fmla="*/ 553 h 566"/>
                      <a:gd name="T6" fmla="*/ 457 w 473"/>
                      <a:gd name="T7" fmla="*/ 409 h 566"/>
                      <a:gd name="T8" fmla="*/ 457 w 473"/>
                      <a:gd name="T9" fmla="*/ 169 h 566"/>
                      <a:gd name="T10" fmla="*/ 361 w 473"/>
                      <a:gd name="T11" fmla="*/ 25 h 566"/>
                      <a:gd name="T12" fmla="*/ 202 w 473"/>
                      <a:gd name="T13" fmla="*/ 16 h 566"/>
                      <a:gd name="T14" fmla="*/ 105 w 473"/>
                      <a:gd name="T15" fmla="*/ 73 h 566"/>
                      <a:gd name="T16" fmla="*/ 32 w 473"/>
                      <a:gd name="T17" fmla="*/ 211 h 566"/>
                      <a:gd name="T18" fmla="*/ 32 w 473"/>
                      <a:gd name="T19" fmla="*/ 430 h 56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</a:gdLst>
                    <a:ahLst/>
                    <a:cxnLst>
                      <a:cxn ang="T20">
                        <a:pos x="T0" y="T1"/>
                      </a:cxn>
                      <a:cxn ang="T21">
                        <a:pos x="T2" y="T3"/>
                      </a:cxn>
                      <a:cxn ang="T22">
                        <a:pos x="T4" y="T5"/>
                      </a:cxn>
                      <a:cxn ang="T23">
                        <a:pos x="T6" y="T7"/>
                      </a:cxn>
                      <a:cxn ang="T24">
                        <a:pos x="T8" y="T9"/>
                      </a:cxn>
                      <a:cxn ang="T25">
                        <a:pos x="T10" y="T11"/>
                      </a:cxn>
                      <a:cxn ang="T26">
                        <a:pos x="T12" y="T13"/>
                      </a:cxn>
                      <a:cxn ang="T27">
                        <a:pos x="T14" y="T15"/>
                      </a:cxn>
                      <a:cxn ang="T28">
                        <a:pos x="T16" y="T17"/>
                      </a:cxn>
                      <a:cxn ang="T29">
                        <a:pos x="T18" y="T19"/>
                      </a:cxn>
                    </a:cxnLst>
                    <a:rect l="0" t="0" r="r" b="b"/>
                    <a:pathLst>
                      <a:path w="473" h="566">
                        <a:moveTo>
                          <a:pt x="32" y="430"/>
                        </a:moveTo>
                        <a:cubicBezTo>
                          <a:pt x="64" y="476"/>
                          <a:pt x="163" y="467"/>
                          <a:pt x="226" y="487"/>
                        </a:cubicBezTo>
                        <a:cubicBezTo>
                          <a:pt x="289" y="507"/>
                          <a:pt x="371" y="566"/>
                          <a:pt x="409" y="553"/>
                        </a:cubicBezTo>
                        <a:cubicBezTo>
                          <a:pt x="447" y="540"/>
                          <a:pt x="449" y="473"/>
                          <a:pt x="457" y="409"/>
                        </a:cubicBezTo>
                        <a:cubicBezTo>
                          <a:pt x="465" y="345"/>
                          <a:pt x="473" y="233"/>
                          <a:pt x="457" y="169"/>
                        </a:cubicBezTo>
                        <a:cubicBezTo>
                          <a:pt x="441" y="105"/>
                          <a:pt x="403" y="50"/>
                          <a:pt x="361" y="25"/>
                        </a:cubicBezTo>
                        <a:cubicBezTo>
                          <a:pt x="319" y="0"/>
                          <a:pt x="245" y="8"/>
                          <a:pt x="202" y="16"/>
                        </a:cubicBezTo>
                        <a:cubicBezTo>
                          <a:pt x="159" y="24"/>
                          <a:pt x="133" y="40"/>
                          <a:pt x="105" y="73"/>
                        </a:cubicBezTo>
                        <a:cubicBezTo>
                          <a:pt x="77" y="106"/>
                          <a:pt x="44" y="152"/>
                          <a:pt x="32" y="211"/>
                        </a:cubicBezTo>
                        <a:cubicBezTo>
                          <a:pt x="20" y="270"/>
                          <a:pt x="0" y="384"/>
                          <a:pt x="32" y="430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988" name="Freeform 3532">
                  <a:extLst>
                    <a:ext uri="{FF2B5EF4-FFF2-40B4-BE49-F238E27FC236}">
                      <a16:creationId xmlns:a16="http://schemas.microsoft.com/office/drawing/2014/main" id="{9142E606-35AE-16A8-EDDD-8B73B82EB8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09" y="1664"/>
                  <a:ext cx="132" cy="177"/>
                </a:xfrm>
                <a:custGeom>
                  <a:avLst/>
                  <a:gdLst>
                    <a:gd name="T0" fmla="*/ 0 w 614"/>
                    <a:gd name="T1" fmla="*/ 0 h 696"/>
                    <a:gd name="T2" fmla="*/ 0 w 614"/>
                    <a:gd name="T3" fmla="*/ 0 h 696"/>
                    <a:gd name="T4" fmla="*/ 0 w 614"/>
                    <a:gd name="T5" fmla="*/ 0 h 696"/>
                    <a:gd name="T6" fmla="*/ 0 w 614"/>
                    <a:gd name="T7" fmla="*/ 0 h 696"/>
                    <a:gd name="T8" fmla="*/ 0 w 614"/>
                    <a:gd name="T9" fmla="*/ 0 h 696"/>
                    <a:gd name="T10" fmla="*/ 0 w 614"/>
                    <a:gd name="T11" fmla="*/ 0 h 696"/>
                    <a:gd name="T12" fmla="*/ 0 w 614"/>
                    <a:gd name="T13" fmla="*/ 0 h 696"/>
                    <a:gd name="T14" fmla="*/ 0 w 614"/>
                    <a:gd name="T15" fmla="*/ 0 h 696"/>
                    <a:gd name="T16" fmla="*/ 0 w 614"/>
                    <a:gd name="T17" fmla="*/ 0 h 696"/>
                    <a:gd name="T18" fmla="*/ 0 w 614"/>
                    <a:gd name="T19" fmla="*/ 0 h 696"/>
                    <a:gd name="T20" fmla="*/ 0 w 614"/>
                    <a:gd name="T21" fmla="*/ 0 h 696"/>
                    <a:gd name="T22" fmla="*/ 0 w 614"/>
                    <a:gd name="T23" fmla="*/ 0 h 696"/>
                    <a:gd name="T24" fmla="*/ 0 w 614"/>
                    <a:gd name="T25" fmla="*/ 0 h 696"/>
                    <a:gd name="T26" fmla="*/ 0 w 614"/>
                    <a:gd name="T27" fmla="*/ 0 h 696"/>
                    <a:gd name="T28" fmla="*/ 0 w 614"/>
                    <a:gd name="T29" fmla="*/ 0 h 696"/>
                    <a:gd name="T30" fmla="*/ 0 w 614"/>
                    <a:gd name="T31" fmla="*/ 0 h 696"/>
                    <a:gd name="T32" fmla="*/ 0 w 614"/>
                    <a:gd name="T33" fmla="*/ 0 h 696"/>
                    <a:gd name="T34" fmla="*/ 0 w 614"/>
                    <a:gd name="T35" fmla="*/ 0 h 696"/>
                    <a:gd name="T36" fmla="*/ 0 w 614"/>
                    <a:gd name="T37" fmla="*/ 0 h 69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614" h="696">
                      <a:moveTo>
                        <a:pt x="513" y="27"/>
                      </a:moveTo>
                      <a:cubicBezTo>
                        <a:pt x="528" y="59"/>
                        <a:pt x="590" y="160"/>
                        <a:pt x="602" y="230"/>
                      </a:cubicBezTo>
                      <a:cubicBezTo>
                        <a:pt x="614" y="300"/>
                        <a:pt x="603" y="396"/>
                        <a:pt x="584" y="448"/>
                      </a:cubicBezTo>
                      <a:cubicBezTo>
                        <a:pt x="565" y="500"/>
                        <a:pt x="496" y="504"/>
                        <a:pt x="488" y="544"/>
                      </a:cubicBezTo>
                      <a:cubicBezTo>
                        <a:pt x="480" y="584"/>
                        <a:pt x="544" y="680"/>
                        <a:pt x="536" y="688"/>
                      </a:cubicBezTo>
                      <a:cubicBezTo>
                        <a:pt x="528" y="696"/>
                        <a:pt x="464" y="632"/>
                        <a:pt x="440" y="592"/>
                      </a:cubicBezTo>
                      <a:cubicBezTo>
                        <a:pt x="416" y="552"/>
                        <a:pt x="392" y="504"/>
                        <a:pt x="392" y="448"/>
                      </a:cubicBezTo>
                      <a:cubicBezTo>
                        <a:pt x="392" y="392"/>
                        <a:pt x="440" y="304"/>
                        <a:pt x="440" y="256"/>
                      </a:cubicBezTo>
                      <a:cubicBezTo>
                        <a:pt x="440" y="208"/>
                        <a:pt x="408" y="168"/>
                        <a:pt x="392" y="160"/>
                      </a:cubicBezTo>
                      <a:cubicBezTo>
                        <a:pt x="376" y="152"/>
                        <a:pt x="368" y="176"/>
                        <a:pt x="344" y="208"/>
                      </a:cubicBezTo>
                      <a:cubicBezTo>
                        <a:pt x="320" y="240"/>
                        <a:pt x="280" y="312"/>
                        <a:pt x="248" y="352"/>
                      </a:cubicBezTo>
                      <a:cubicBezTo>
                        <a:pt x="216" y="392"/>
                        <a:pt x="184" y="432"/>
                        <a:pt x="152" y="448"/>
                      </a:cubicBezTo>
                      <a:cubicBezTo>
                        <a:pt x="120" y="464"/>
                        <a:pt x="80" y="456"/>
                        <a:pt x="56" y="448"/>
                      </a:cubicBezTo>
                      <a:cubicBezTo>
                        <a:pt x="32" y="440"/>
                        <a:pt x="0" y="416"/>
                        <a:pt x="8" y="400"/>
                      </a:cubicBezTo>
                      <a:cubicBezTo>
                        <a:pt x="16" y="384"/>
                        <a:pt x="80" y="376"/>
                        <a:pt x="104" y="352"/>
                      </a:cubicBezTo>
                      <a:cubicBezTo>
                        <a:pt x="128" y="328"/>
                        <a:pt x="136" y="296"/>
                        <a:pt x="152" y="256"/>
                      </a:cubicBezTo>
                      <a:cubicBezTo>
                        <a:pt x="168" y="216"/>
                        <a:pt x="168" y="152"/>
                        <a:pt x="200" y="112"/>
                      </a:cubicBezTo>
                      <a:cubicBezTo>
                        <a:pt x="232" y="72"/>
                        <a:pt x="296" y="32"/>
                        <a:pt x="344" y="16"/>
                      </a:cubicBezTo>
                      <a:cubicBezTo>
                        <a:pt x="392" y="0"/>
                        <a:pt x="464" y="16"/>
                        <a:pt x="488" y="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525252"/>
                    </a:gs>
                    <a:gs pos="100000">
                      <a:srgbClr val="B2B2B2"/>
                    </a:gs>
                  </a:gsLst>
                  <a:lin ang="189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89" name="Freeform 3533">
                  <a:extLst>
                    <a:ext uri="{FF2B5EF4-FFF2-40B4-BE49-F238E27FC236}">
                      <a16:creationId xmlns:a16="http://schemas.microsoft.com/office/drawing/2014/main" id="{EF2D50F5-CE71-E110-DAAD-59D2BF640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706" y="1725"/>
                  <a:ext cx="10" cy="61"/>
                </a:xfrm>
                <a:custGeom>
                  <a:avLst/>
                  <a:gdLst>
                    <a:gd name="T0" fmla="*/ 0 w 48"/>
                    <a:gd name="T1" fmla="*/ 0 h 240"/>
                    <a:gd name="T2" fmla="*/ 0 w 48"/>
                    <a:gd name="T3" fmla="*/ 0 h 240"/>
                    <a:gd name="T4" fmla="*/ 0 w 48"/>
                    <a:gd name="T5" fmla="*/ 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0" y="0"/>
                      </a:moveTo>
                      <a:cubicBezTo>
                        <a:pt x="24" y="52"/>
                        <a:pt x="48" y="104"/>
                        <a:pt x="48" y="144"/>
                      </a:cubicBezTo>
                      <a:cubicBezTo>
                        <a:pt x="48" y="184"/>
                        <a:pt x="24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90" name="Freeform 3534">
                  <a:extLst>
                    <a:ext uri="{FF2B5EF4-FFF2-40B4-BE49-F238E27FC236}">
                      <a16:creationId xmlns:a16="http://schemas.microsoft.com/office/drawing/2014/main" id="{7B2A4B11-8F0B-5622-3ECA-49E4051689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40" y="1713"/>
                  <a:ext cx="21" cy="37"/>
                </a:xfrm>
                <a:custGeom>
                  <a:avLst/>
                  <a:gdLst>
                    <a:gd name="T0" fmla="*/ 0 w 96"/>
                    <a:gd name="T1" fmla="*/ 0 h 144"/>
                    <a:gd name="T2" fmla="*/ 0 w 96"/>
                    <a:gd name="T3" fmla="*/ 0 h 144"/>
                    <a:gd name="T4" fmla="*/ 0 w 96"/>
                    <a:gd name="T5" fmla="*/ 0 h 14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44">
                      <a:moveTo>
                        <a:pt x="96" y="0"/>
                      </a:moveTo>
                      <a:cubicBezTo>
                        <a:pt x="92" y="16"/>
                        <a:pt x="85" y="71"/>
                        <a:pt x="69" y="95"/>
                      </a:cubicBezTo>
                      <a:cubicBezTo>
                        <a:pt x="53" y="119"/>
                        <a:pt x="14" y="134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7327" name="Group 3535">
            <a:extLst>
              <a:ext uri="{FF2B5EF4-FFF2-40B4-BE49-F238E27FC236}">
                <a16:creationId xmlns:a16="http://schemas.microsoft.com/office/drawing/2014/main" id="{7EF7ABB3-1870-8180-1DE8-7A0F533ACF9E}"/>
              </a:ext>
            </a:extLst>
          </p:cNvPr>
          <p:cNvGrpSpPr>
            <a:grpSpLocks/>
          </p:cNvGrpSpPr>
          <p:nvPr/>
        </p:nvGrpSpPr>
        <p:grpSpPr bwMode="auto">
          <a:xfrm rot="20823423" flipH="1">
            <a:off x="6203950" y="3582988"/>
            <a:ext cx="917575" cy="949325"/>
            <a:chOff x="768" y="960"/>
            <a:chExt cx="864" cy="864"/>
          </a:xfrm>
        </p:grpSpPr>
        <p:grpSp>
          <p:nvGrpSpPr>
            <p:cNvPr id="24865" name="Group 3536">
              <a:extLst>
                <a:ext uri="{FF2B5EF4-FFF2-40B4-BE49-F238E27FC236}">
                  <a16:creationId xmlns:a16="http://schemas.microsoft.com/office/drawing/2014/main" id="{12BC7953-D0AC-E60A-C89B-7AC808264C1D}"/>
                </a:ext>
              </a:extLst>
            </p:cNvPr>
            <p:cNvGrpSpPr>
              <a:grpSpLocks/>
            </p:cNvGrpSpPr>
            <p:nvPr/>
          </p:nvGrpSpPr>
          <p:grpSpPr bwMode="auto">
            <a:xfrm rot="-892731">
              <a:off x="768" y="960"/>
              <a:ext cx="510" cy="864"/>
              <a:chOff x="1193" y="960"/>
              <a:chExt cx="510" cy="864"/>
            </a:xfrm>
          </p:grpSpPr>
          <p:sp>
            <p:nvSpPr>
              <p:cNvPr id="24869" name="Freeform 3537">
                <a:extLst>
                  <a:ext uri="{FF2B5EF4-FFF2-40B4-BE49-F238E27FC236}">
                    <a16:creationId xmlns:a16="http://schemas.microsoft.com/office/drawing/2014/main" id="{281D1186-BC70-4C53-7801-71C626FB247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0" name="Freeform 3538">
                <a:extLst>
                  <a:ext uri="{FF2B5EF4-FFF2-40B4-BE49-F238E27FC236}">
                    <a16:creationId xmlns:a16="http://schemas.microsoft.com/office/drawing/2014/main" id="{CAF8B334-4924-922C-373E-AD8CC291FC6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1" name="Freeform 3539">
                <a:extLst>
                  <a:ext uri="{FF2B5EF4-FFF2-40B4-BE49-F238E27FC236}">
                    <a16:creationId xmlns:a16="http://schemas.microsoft.com/office/drawing/2014/main" id="{7FE50F9B-5DC1-DFE4-5394-814A23A2DBE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2" name="Freeform 3540">
                <a:extLst>
                  <a:ext uri="{FF2B5EF4-FFF2-40B4-BE49-F238E27FC236}">
                    <a16:creationId xmlns:a16="http://schemas.microsoft.com/office/drawing/2014/main" id="{67E63F78-4AFB-3391-A84F-BDE3F1FDAF3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3" name="Freeform 3541">
                <a:extLst>
                  <a:ext uri="{FF2B5EF4-FFF2-40B4-BE49-F238E27FC236}">
                    <a16:creationId xmlns:a16="http://schemas.microsoft.com/office/drawing/2014/main" id="{F583BA47-5617-45B0-6847-31422A70E4E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4" name="Freeform 3542">
                <a:extLst>
                  <a:ext uri="{FF2B5EF4-FFF2-40B4-BE49-F238E27FC236}">
                    <a16:creationId xmlns:a16="http://schemas.microsoft.com/office/drawing/2014/main" id="{46F649A7-9995-CAF8-CCA2-95A09866DD6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5" name="Freeform 3543">
                <a:extLst>
                  <a:ext uri="{FF2B5EF4-FFF2-40B4-BE49-F238E27FC236}">
                    <a16:creationId xmlns:a16="http://schemas.microsoft.com/office/drawing/2014/main" id="{AFFE7310-4487-E9AB-FF3E-7B82CD6C952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6" name="Freeform 3544">
                <a:extLst>
                  <a:ext uri="{FF2B5EF4-FFF2-40B4-BE49-F238E27FC236}">
                    <a16:creationId xmlns:a16="http://schemas.microsoft.com/office/drawing/2014/main" id="{7612F523-D2CD-DF86-3BB2-FDB32A97BEF7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7" name="Freeform 3545">
                <a:extLst>
                  <a:ext uri="{FF2B5EF4-FFF2-40B4-BE49-F238E27FC236}">
                    <a16:creationId xmlns:a16="http://schemas.microsoft.com/office/drawing/2014/main" id="{4102C1DA-4249-2625-A532-D2279E1615E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8" name="Freeform 3546">
                <a:extLst>
                  <a:ext uri="{FF2B5EF4-FFF2-40B4-BE49-F238E27FC236}">
                    <a16:creationId xmlns:a16="http://schemas.microsoft.com/office/drawing/2014/main" id="{A9FC84E5-7ACB-B00B-15D1-667306EBF90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79" name="Freeform 3547">
                <a:extLst>
                  <a:ext uri="{FF2B5EF4-FFF2-40B4-BE49-F238E27FC236}">
                    <a16:creationId xmlns:a16="http://schemas.microsoft.com/office/drawing/2014/main" id="{5B54EFB7-73C4-BDB2-2A06-2B1B80FD80F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0" name="Freeform 3548">
                <a:extLst>
                  <a:ext uri="{FF2B5EF4-FFF2-40B4-BE49-F238E27FC236}">
                    <a16:creationId xmlns:a16="http://schemas.microsoft.com/office/drawing/2014/main" id="{8B70084C-ADBB-418A-E797-78166119443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1" name="Freeform 3549">
                <a:extLst>
                  <a:ext uri="{FF2B5EF4-FFF2-40B4-BE49-F238E27FC236}">
                    <a16:creationId xmlns:a16="http://schemas.microsoft.com/office/drawing/2014/main" id="{A34BF7CF-5D16-5F49-3A3A-D924D47734D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2" name="Freeform 3550">
                <a:extLst>
                  <a:ext uri="{FF2B5EF4-FFF2-40B4-BE49-F238E27FC236}">
                    <a16:creationId xmlns:a16="http://schemas.microsoft.com/office/drawing/2014/main" id="{9E56144D-1C9C-6210-9776-035F9187E1C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3" name="Freeform 3551">
                <a:extLst>
                  <a:ext uri="{FF2B5EF4-FFF2-40B4-BE49-F238E27FC236}">
                    <a16:creationId xmlns:a16="http://schemas.microsoft.com/office/drawing/2014/main" id="{F82EFF31-DD2C-BBC5-6CA7-E9ED0995212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4" name="Freeform 3552">
                <a:extLst>
                  <a:ext uri="{FF2B5EF4-FFF2-40B4-BE49-F238E27FC236}">
                    <a16:creationId xmlns:a16="http://schemas.microsoft.com/office/drawing/2014/main" id="{487F8495-00A5-2B68-127E-6A502C96F6A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5" name="Freeform 3553">
                <a:extLst>
                  <a:ext uri="{FF2B5EF4-FFF2-40B4-BE49-F238E27FC236}">
                    <a16:creationId xmlns:a16="http://schemas.microsoft.com/office/drawing/2014/main" id="{74139ABE-8A5B-D896-208C-205F3EFD85A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" name="Freeform 3554">
                <a:extLst>
                  <a:ext uri="{FF2B5EF4-FFF2-40B4-BE49-F238E27FC236}">
                    <a16:creationId xmlns:a16="http://schemas.microsoft.com/office/drawing/2014/main" id="{5F79AF00-6BA3-C8A0-5F1D-6D34B3930A1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866" name="Group 3555">
              <a:extLst>
                <a:ext uri="{FF2B5EF4-FFF2-40B4-BE49-F238E27FC236}">
                  <a16:creationId xmlns:a16="http://schemas.microsoft.com/office/drawing/2014/main" id="{E4CDBCB1-A327-DABE-B197-9826474606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1" y="1296"/>
              <a:ext cx="341" cy="456"/>
              <a:chOff x="1291" y="1230"/>
              <a:chExt cx="236" cy="522"/>
            </a:xfrm>
          </p:grpSpPr>
          <p:sp>
            <p:nvSpPr>
              <p:cNvPr id="24867" name="Freeform 3556" descr="Wide upward diagonal">
                <a:extLst>
                  <a:ext uri="{FF2B5EF4-FFF2-40B4-BE49-F238E27FC236}">
                    <a16:creationId xmlns:a16="http://schemas.microsoft.com/office/drawing/2014/main" id="{C60DBC6C-FB21-480C-DC42-C2BF09993C4E}"/>
                  </a:ext>
                </a:extLst>
              </p:cNvPr>
              <p:cNvSpPr>
                <a:spLocks/>
              </p:cNvSpPr>
              <p:nvPr/>
            </p:nvSpPr>
            <p:spPr bwMode="auto">
              <a:xfrm rot="-892731">
                <a:off x="1291" y="1230"/>
                <a:ext cx="236" cy="522"/>
              </a:xfrm>
              <a:custGeom>
                <a:avLst/>
                <a:gdLst>
                  <a:gd name="T0" fmla="*/ 222 w 236"/>
                  <a:gd name="T1" fmla="*/ 28 h 522"/>
                  <a:gd name="T2" fmla="*/ 149 w 236"/>
                  <a:gd name="T3" fmla="*/ 82 h 522"/>
                  <a:gd name="T4" fmla="*/ 114 w 236"/>
                  <a:gd name="T5" fmla="*/ 80 h 522"/>
                  <a:gd name="T6" fmla="*/ 78 w 236"/>
                  <a:gd name="T7" fmla="*/ 79 h 522"/>
                  <a:gd name="T8" fmla="*/ 42 w 236"/>
                  <a:gd name="T9" fmla="*/ 106 h 522"/>
                  <a:gd name="T10" fmla="*/ 37 w 236"/>
                  <a:gd name="T11" fmla="*/ 244 h 522"/>
                  <a:gd name="T12" fmla="*/ 31 w 236"/>
                  <a:gd name="T13" fmla="*/ 384 h 522"/>
                  <a:gd name="T14" fmla="*/ 4 w 236"/>
                  <a:gd name="T15" fmla="*/ 438 h 522"/>
                  <a:gd name="T16" fmla="*/ 53 w 236"/>
                  <a:gd name="T17" fmla="*/ 486 h 522"/>
                  <a:gd name="T18" fmla="*/ 134 w 236"/>
                  <a:gd name="T19" fmla="*/ 511 h 522"/>
                  <a:gd name="T20" fmla="*/ 207 w 236"/>
                  <a:gd name="T21" fmla="*/ 419 h 522"/>
                  <a:gd name="T22" fmla="*/ 232 w 236"/>
                  <a:gd name="T23" fmla="*/ 252 h 522"/>
                  <a:gd name="T24" fmla="*/ 222 w 236"/>
                  <a:gd name="T25" fmla="*/ 28 h 5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6" h="522">
                    <a:moveTo>
                      <a:pt x="222" y="28"/>
                    </a:moveTo>
                    <a:cubicBezTo>
                      <a:pt x="208" y="0"/>
                      <a:pt x="168" y="72"/>
                      <a:pt x="149" y="82"/>
                    </a:cubicBezTo>
                    <a:cubicBezTo>
                      <a:pt x="131" y="90"/>
                      <a:pt x="125" y="81"/>
                      <a:pt x="114" y="80"/>
                    </a:cubicBezTo>
                    <a:cubicBezTo>
                      <a:pt x="102" y="80"/>
                      <a:pt x="90" y="74"/>
                      <a:pt x="78" y="79"/>
                    </a:cubicBezTo>
                    <a:cubicBezTo>
                      <a:pt x="66" y="82"/>
                      <a:pt x="48" y="78"/>
                      <a:pt x="42" y="106"/>
                    </a:cubicBezTo>
                    <a:cubicBezTo>
                      <a:pt x="35" y="133"/>
                      <a:pt x="39" y="198"/>
                      <a:pt x="37" y="244"/>
                    </a:cubicBezTo>
                    <a:cubicBezTo>
                      <a:pt x="35" y="291"/>
                      <a:pt x="37" y="352"/>
                      <a:pt x="31" y="384"/>
                    </a:cubicBezTo>
                    <a:cubicBezTo>
                      <a:pt x="25" y="416"/>
                      <a:pt x="0" y="421"/>
                      <a:pt x="4" y="438"/>
                    </a:cubicBezTo>
                    <a:cubicBezTo>
                      <a:pt x="8" y="455"/>
                      <a:pt x="31" y="474"/>
                      <a:pt x="53" y="486"/>
                    </a:cubicBezTo>
                    <a:cubicBezTo>
                      <a:pt x="75" y="498"/>
                      <a:pt x="108" y="522"/>
                      <a:pt x="134" y="511"/>
                    </a:cubicBezTo>
                    <a:cubicBezTo>
                      <a:pt x="160" y="500"/>
                      <a:pt x="191" y="462"/>
                      <a:pt x="207" y="419"/>
                    </a:cubicBezTo>
                    <a:cubicBezTo>
                      <a:pt x="223" y="376"/>
                      <a:pt x="229" y="317"/>
                      <a:pt x="232" y="252"/>
                    </a:cubicBezTo>
                    <a:cubicBezTo>
                      <a:pt x="234" y="187"/>
                      <a:pt x="236" y="57"/>
                      <a:pt x="222" y="28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68" name="Freeform 3557">
                <a:extLst>
                  <a:ext uri="{FF2B5EF4-FFF2-40B4-BE49-F238E27FC236}">
                    <a16:creationId xmlns:a16="http://schemas.microsoft.com/office/drawing/2014/main" id="{A3975519-AE5C-B156-CE99-7B38B453E7CA}"/>
                  </a:ext>
                </a:extLst>
              </p:cNvPr>
              <p:cNvSpPr>
                <a:spLocks/>
              </p:cNvSpPr>
              <p:nvPr/>
            </p:nvSpPr>
            <p:spPr bwMode="auto">
              <a:xfrm rot="-758882">
                <a:off x="1444" y="1313"/>
                <a:ext cx="21" cy="438"/>
              </a:xfrm>
              <a:custGeom>
                <a:avLst/>
                <a:gdLst>
                  <a:gd name="T0" fmla="*/ 0 w 56"/>
                  <a:gd name="T1" fmla="*/ 0 h 752"/>
                  <a:gd name="T2" fmla="*/ 0 w 56"/>
                  <a:gd name="T3" fmla="*/ 1 h 752"/>
                  <a:gd name="T4" fmla="*/ 0 w 56"/>
                  <a:gd name="T5" fmla="*/ 2 h 752"/>
                  <a:gd name="T6" fmla="*/ 0 w 56"/>
                  <a:gd name="T7" fmla="*/ 2 h 7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752">
                    <a:moveTo>
                      <a:pt x="56" y="0"/>
                    </a:moveTo>
                    <a:cubicBezTo>
                      <a:pt x="36" y="40"/>
                      <a:pt x="16" y="80"/>
                      <a:pt x="8" y="192"/>
                    </a:cubicBezTo>
                    <a:cubicBezTo>
                      <a:pt x="0" y="304"/>
                      <a:pt x="0" y="592"/>
                      <a:pt x="8" y="672"/>
                    </a:cubicBezTo>
                    <a:cubicBezTo>
                      <a:pt x="16" y="752"/>
                      <a:pt x="36" y="712"/>
                      <a:pt x="56" y="67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7350" name="Group 3558">
            <a:extLst>
              <a:ext uri="{FF2B5EF4-FFF2-40B4-BE49-F238E27FC236}">
                <a16:creationId xmlns:a16="http://schemas.microsoft.com/office/drawing/2014/main" id="{B82B8633-D8FD-63F5-0D0A-1B02D0123068}"/>
              </a:ext>
            </a:extLst>
          </p:cNvPr>
          <p:cNvGrpSpPr>
            <a:grpSpLocks/>
          </p:cNvGrpSpPr>
          <p:nvPr/>
        </p:nvGrpSpPr>
        <p:grpSpPr bwMode="auto">
          <a:xfrm>
            <a:off x="4648200" y="3911600"/>
            <a:ext cx="2317750" cy="2717800"/>
            <a:chOff x="3244" y="1437"/>
            <a:chExt cx="1460" cy="1682"/>
          </a:xfrm>
        </p:grpSpPr>
        <p:grpSp>
          <p:nvGrpSpPr>
            <p:cNvPr id="24727" name="Group 3559">
              <a:extLst>
                <a:ext uri="{FF2B5EF4-FFF2-40B4-BE49-F238E27FC236}">
                  <a16:creationId xmlns:a16="http://schemas.microsoft.com/office/drawing/2014/main" id="{F5B03F4F-EBD3-3BA8-C027-4BE48A98A460}"/>
                </a:ext>
              </a:extLst>
            </p:cNvPr>
            <p:cNvGrpSpPr>
              <a:grpSpLocks/>
            </p:cNvGrpSpPr>
            <p:nvPr/>
          </p:nvGrpSpPr>
          <p:grpSpPr bwMode="auto">
            <a:xfrm rot="1466196" flipH="1">
              <a:off x="3244" y="1948"/>
              <a:ext cx="598" cy="978"/>
              <a:chOff x="1912" y="-200"/>
              <a:chExt cx="2640" cy="4424"/>
            </a:xfrm>
          </p:grpSpPr>
          <p:sp>
            <p:nvSpPr>
              <p:cNvPr id="24820" name="Freeform 3560">
                <a:extLst>
                  <a:ext uri="{FF2B5EF4-FFF2-40B4-BE49-F238E27FC236}">
                    <a16:creationId xmlns:a16="http://schemas.microsoft.com/office/drawing/2014/main" id="{CA5B5EB5-7563-2FF1-C2FE-B7F8F0E0BA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821" name="Group 3561">
                <a:extLst>
                  <a:ext uri="{FF2B5EF4-FFF2-40B4-BE49-F238E27FC236}">
                    <a16:creationId xmlns:a16="http://schemas.microsoft.com/office/drawing/2014/main" id="{E6AA520C-384C-FDEA-632E-A17DCCD451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4822" name="Freeform 3562">
                  <a:extLst>
                    <a:ext uri="{FF2B5EF4-FFF2-40B4-BE49-F238E27FC236}">
                      <a16:creationId xmlns:a16="http://schemas.microsoft.com/office/drawing/2014/main" id="{17315BF3-23EF-28C3-5EED-960D2558DD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3" name="Freeform 3563">
                  <a:extLst>
                    <a:ext uri="{FF2B5EF4-FFF2-40B4-BE49-F238E27FC236}">
                      <a16:creationId xmlns:a16="http://schemas.microsoft.com/office/drawing/2014/main" id="{685CF4A9-D217-85FD-C176-3B8A131919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4" name="Freeform 3564">
                  <a:extLst>
                    <a:ext uri="{FF2B5EF4-FFF2-40B4-BE49-F238E27FC236}">
                      <a16:creationId xmlns:a16="http://schemas.microsoft.com/office/drawing/2014/main" id="{74C05770-C653-0D68-E55E-3C378E6BE3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5" name="Freeform 3565">
                  <a:extLst>
                    <a:ext uri="{FF2B5EF4-FFF2-40B4-BE49-F238E27FC236}">
                      <a16:creationId xmlns:a16="http://schemas.microsoft.com/office/drawing/2014/main" id="{7B24ACD2-FA82-827B-5469-394C573A1B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6" name="Freeform 3566">
                  <a:extLst>
                    <a:ext uri="{FF2B5EF4-FFF2-40B4-BE49-F238E27FC236}">
                      <a16:creationId xmlns:a16="http://schemas.microsoft.com/office/drawing/2014/main" id="{5F0B07D5-7729-0116-FDCC-58E48D4A7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7" name="Freeform 3567">
                  <a:extLst>
                    <a:ext uri="{FF2B5EF4-FFF2-40B4-BE49-F238E27FC236}">
                      <a16:creationId xmlns:a16="http://schemas.microsoft.com/office/drawing/2014/main" id="{60B1942A-EFE6-4829-922C-4AA5780C81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8" name="Freeform 3568">
                  <a:extLst>
                    <a:ext uri="{FF2B5EF4-FFF2-40B4-BE49-F238E27FC236}">
                      <a16:creationId xmlns:a16="http://schemas.microsoft.com/office/drawing/2014/main" id="{694AAF13-153A-AFC1-CDE2-8EC4B037FF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29" name="Freeform 3569">
                  <a:extLst>
                    <a:ext uri="{FF2B5EF4-FFF2-40B4-BE49-F238E27FC236}">
                      <a16:creationId xmlns:a16="http://schemas.microsoft.com/office/drawing/2014/main" id="{9957F19C-A893-F15E-68ED-4DECB7E172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0" name="Freeform 3570">
                  <a:extLst>
                    <a:ext uri="{FF2B5EF4-FFF2-40B4-BE49-F238E27FC236}">
                      <a16:creationId xmlns:a16="http://schemas.microsoft.com/office/drawing/2014/main" id="{ADF738F4-3C66-0D25-8C29-64478F3BD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1" name="Freeform 3571">
                  <a:extLst>
                    <a:ext uri="{FF2B5EF4-FFF2-40B4-BE49-F238E27FC236}">
                      <a16:creationId xmlns:a16="http://schemas.microsoft.com/office/drawing/2014/main" id="{C62FD94E-A020-3C3E-D69A-27300BFDC7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2" name="Freeform 3572">
                  <a:extLst>
                    <a:ext uri="{FF2B5EF4-FFF2-40B4-BE49-F238E27FC236}">
                      <a16:creationId xmlns:a16="http://schemas.microsoft.com/office/drawing/2014/main" id="{3812E797-1BCC-E567-1E5C-354E4405D9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3" name="Freeform 3573">
                  <a:extLst>
                    <a:ext uri="{FF2B5EF4-FFF2-40B4-BE49-F238E27FC236}">
                      <a16:creationId xmlns:a16="http://schemas.microsoft.com/office/drawing/2014/main" id="{46380529-34E6-DE4D-8B3C-E889A9B6F7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4" name="Freeform 3574">
                  <a:extLst>
                    <a:ext uri="{FF2B5EF4-FFF2-40B4-BE49-F238E27FC236}">
                      <a16:creationId xmlns:a16="http://schemas.microsoft.com/office/drawing/2014/main" id="{A30D21FD-5655-0733-D0D1-27EE8B46E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5" name="Freeform 3575">
                  <a:extLst>
                    <a:ext uri="{FF2B5EF4-FFF2-40B4-BE49-F238E27FC236}">
                      <a16:creationId xmlns:a16="http://schemas.microsoft.com/office/drawing/2014/main" id="{6CE156E8-8009-E92E-FA0E-C791A952BA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6" name="Freeform 3576">
                  <a:extLst>
                    <a:ext uri="{FF2B5EF4-FFF2-40B4-BE49-F238E27FC236}">
                      <a16:creationId xmlns:a16="http://schemas.microsoft.com/office/drawing/2014/main" id="{5B7E4FB7-315F-BDA5-8EDF-8C8CEFA2A2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7" name="Freeform 3577">
                  <a:extLst>
                    <a:ext uri="{FF2B5EF4-FFF2-40B4-BE49-F238E27FC236}">
                      <a16:creationId xmlns:a16="http://schemas.microsoft.com/office/drawing/2014/main" id="{0ED43DE2-49AD-0EF0-6E1F-19E510701D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8" name="Freeform 3578">
                  <a:extLst>
                    <a:ext uri="{FF2B5EF4-FFF2-40B4-BE49-F238E27FC236}">
                      <a16:creationId xmlns:a16="http://schemas.microsoft.com/office/drawing/2014/main" id="{E58ACA62-240C-A08E-A22B-18B54F746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39" name="Freeform 3579">
                  <a:extLst>
                    <a:ext uri="{FF2B5EF4-FFF2-40B4-BE49-F238E27FC236}">
                      <a16:creationId xmlns:a16="http://schemas.microsoft.com/office/drawing/2014/main" id="{3957ED90-4489-AE0A-1FAB-651AA86199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0" name="Freeform 3580">
                  <a:extLst>
                    <a:ext uri="{FF2B5EF4-FFF2-40B4-BE49-F238E27FC236}">
                      <a16:creationId xmlns:a16="http://schemas.microsoft.com/office/drawing/2014/main" id="{A4CC802A-5B9F-97A4-C441-D1D9C572DF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1" name="Freeform 3581">
                  <a:extLst>
                    <a:ext uri="{FF2B5EF4-FFF2-40B4-BE49-F238E27FC236}">
                      <a16:creationId xmlns:a16="http://schemas.microsoft.com/office/drawing/2014/main" id="{9F1D20D4-41A0-31F1-D4C0-BE9FA84EDE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2" name="Freeform 3582">
                  <a:extLst>
                    <a:ext uri="{FF2B5EF4-FFF2-40B4-BE49-F238E27FC236}">
                      <a16:creationId xmlns:a16="http://schemas.microsoft.com/office/drawing/2014/main" id="{C530D54A-4EDD-7994-ECD5-C1E7470911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3" name="Freeform 3583">
                  <a:extLst>
                    <a:ext uri="{FF2B5EF4-FFF2-40B4-BE49-F238E27FC236}">
                      <a16:creationId xmlns:a16="http://schemas.microsoft.com/office/drawing/2014/main" id="{28C1328D-7468-2289-DCC4-B092EF6586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4" name="Freeform 3584">
                  <a:extLst>
                    <a:ext uri="{FF2B5EF4-FFF2-40B4-BE49-F238E27FC236}">
                      <a16:creationId xmlns:a16="http://schemas.microsoft.com/office/drawing/2014/main" id="{901C2B4A-0181-4BA9-A168-2020A3695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5" name="Freeform 3585">
                  <a:extLst>
                    <a:ext uri="{FF2B5EF4-FFF2-40B4-BE49-F238E27FC236}">
                      <a16:creationId xmlns:a16="http://schemas.microsoft.com/office/drawing/2014/main" id="{843A77F2-5BD4-B312-C1E5-C44865DDE8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6" name="Freeform 3586">
                  <a:extLst>
                    <a:ext uri="{FF2B5EF4-FFF2-40B4-BE49-F238E27FC236}">
                      <a16:creationId xmlns:a16="http://schemas.microsoft.com/office/drawing/2014/main" id="{B066F94B-746C-77A5-2143-D93CAACE6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7" name="Freeform 3587">
                  <a:extLst>
                    <a:ext uri="{FF2B5EF4-FFF2-40B4-BE49-F238E27FC236}">
                      <a16:creationId xmlns:a16="http://schemas.microsoft.com/office/drawing/2014/main" id="{37CCB435-EAFB-7A26-7AEA-FEE6B0E832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8" name="Freeform 3588">
                  <a:extLst>
                    <a:ext uri="{FF2B5EF4-FFF2-40B4-BE49-F238E27FC236}">
                      <a16:creationId xmlns:a16="http://schemas.microsoft.com/office/drawing/2014/main" id="{40296186-3BF7-5D41-7F35-62A95CCC49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49" name="Freeform 3589">
                  <a:extLst>
                    <a:ext uri="{FF2B5EF4-FFF2-40B4-BE49-F238E27FC236}">
                      <a16:creationId xmlns:a16="http://schemas.microsoft.com/office/drawing/2014/main" id="{61DF5BA6-58E6-1114-613C-9A651F9C59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0" name="Freeform 3590">
                  <a:extLst>
                    <a:ext uri="{FF2B5EF4-FFF2-40B4-BE49-F238E27FC236}">
                      <a16:creationId xmlns:a16="http://schemas.microsoft.com/office/drawing/2014/main" id="{11DABA0B-930A-A31C-7D9C-0BDE5F5812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1" name="Freeform 3591">
                  <a:extLst>
                    <a:ext uri="{FF2B5EF4-FFF2-40B4-BE49-F238E27FC236}">
                      <a16:creationId xmlns:a16="http://schemas.microsoft.com/office/drawing/2014/main" id="{B3FB46BE-CD06-D233-3E10-FF6D8F8613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2" name="Freeform 3592">
                  <a:extLst>
                    <a:ext uri="{FF2B5EF4-FFF2-40B4-BE49-F238E27FC236}">
                      <a16:creationId xmlns:a16="http://schemas.microsoft.com/office/drawing/2014/main" id="{846DA837-515B-4FB2-C597-B0F308291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3" name="Freeform 3593">
                  <a:extLst>
                    <a:ext uri="{FF2B5EF4-FFF2-40B4-BE49-F238E27FC236}">
                      <a16:creationId xmlns:a16="http://schemas.microsoft.com/office/drawing/2014/main" id="{8306FE08-E4B8-F9B9-2131-0BCDDD04E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4" name="Freeform 3594">
                  <a:extLst>
                    <a:ext uri="{FF2B5EF4-FFF2-40B4-BE49-F238E27FC236}">
                      <a16:creationId xmlns:a16="http://schemas.microsoft.com/office/drawing/2014/main" id="{1F3099E6-04CB-983C-265D-34A0E829D5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5" name="Freeform 3595">
                  <a:extLst>
                    <a:ext uri="{FF2B5EF4-FFF2-40B4-BE49-F238E27FC236}">
                      <a16:creationId xmlns:a16="http://schemas.microsoft.com/office/drawing/2014/main" id="{75879380-A5AA-FE14-1140-3A8DDD959A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6" name="Freeform 3596">
                  <a:extLst>
                    <a:ext uri="{FF2B5EF4-FFF2-40B4-BE49-F238E27FC236}">
                      <a16:creationId xmlns:a16="http://schemas.microsoft.com/office/drawing/2014/main" id="{48734496-9213-CEE6-B655-C7D886CF7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7" name="Freeform 3597">
                  <a:extLst>
                    <a:ext uri="{FF2B5EF4-FFF2-40B4-BE49-F238E27FC236}">
                      <a16:creationId xmlns:a16="http://schemas.microsoft.com/office/drawing/2014/main" id="{27EE8213-5E0F-52CE-BE62-79F59752E4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8" name="Freeform 3598">
                  <a:extLst>
                    <a:ext uri="{FF2B5EF4-FFF2-40B4-BE49-F238E27FC236}">
                      <a16:creationId xmlns:a16="http://schemas.microsoft.com/office/drawing/2014/main" id="{D7BA6F7E-C99B-945F-B393-6B0865BBE7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59" name="Freeform 3599">
                  <a:extLst>
                    <a:ext uri="{FF2B5EF4-FFF2-40B4-BE49-F238E27FC236}">
                      <a16:creationId xmlns:a16="http://schemas.microsoft.com/office/drawing/2014/main" id="{CD4B1C30-6375-825B-7E79-D6BEBBFA03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0" name="Freeform 3600">
                  <a:extLst>
                    <a:ext uri="{FF2B5EF4-FFF2-40B4-BE49-F238E27FC236}">
                      <a16:creationId xmlns:a16="http://schemas.microsoft.com/office/drawing/2014/main" id="{FCBABDA1-6F45-2260-6408-8F0B5D267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1" name="Freeform 3601">
                  <a:extLst>
                    <a:ext uri="{FF2B5EF4-FFF2-40B4-BE49-F238E27FC236}">
                      <a16:creationId xmlns:a16="http://schemas.microsoft.com/office/drawing/2014/main" id="{7F375401-30BF-9340-C0A4-56F9CE3AF5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2" name="Freeform 3602">
                  <a:extLst>
                    <a:ext uri="{FF2B5EF4-FFF2-40B4-BE49-F238E27FC236}">
                      <a16:creationId xmlns:a16="http://schemas.microsoft.com/office/drawing/2014/main" id="{E9E89648-B68F-1995-9039-6B35154A60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3" name="Freeform 3603">
                  <a:extLst>
                    <a:ext uri="{FF2B5EF4-FFF2-40B4-BE49-F238E27FC236}">
                      <a16:creationId xmlns:a16="http://schemas.microsoft.com/office/drawing/2014/main" id="{505B663E-F0F5-4310-0689-59982691BF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64" name="Freeform 3604">
                  <a:extLst>
                    <a:ext uri="{FF2B5EF4-FFF2-40B4-BE49-F238E27FC236}">
                      <a16:creationId xmlns:a16="http://schemas.microsoft.com/office/drawing/2014/main" id="{0B9987C1-CC74-5673-46A9-BA48D5B068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4728" name="Freeform 3605" descr="Wide upward diagonal">
              <a:extLst>
                <a:ext uri="{FF2B5EF4-FFF2-40B4-BE49-F238E27FC236}">
                  <a16:creationId xmlns:a16="http://schemas.microsoft.com/office/drawing/2014/main" id="{63AD37CA-B3E7-607E-1F0D-3C1EFA41EDDA}"/>
                </a:ext>
              </a:extLst>
            </p:cNvPr>
            <p:cNvSpPr>
              <a:spLocks/>
            </p:cNvSpPr>
            <p:nvPr/>
          </p:nvSpPr>
          <p:spPr bwMode="auto">
            <a:xfrm rot="20823423" flipH="1">
              <a:off x="3861" y="1437"/>
              <a:ext cx="507" cy="69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729" name="Group 3606">
              <a:extLst>
                <a:ext uri="{FF2B5EF4-FFF2-40B4-BE49-F238E27FC236}">
                  <a16:creationId xmlns:a16="http://schemas.microsoft.com/office/drawing/2014/main" id="{887EFB81-6D72-5CEC-3CD5-5606CA7FC945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3516" y="1956"/>
              <a:ext cx="1188" cy="1163"/>
              <a:chOff x="432" y="192"/>
              <a:chExt cx="4176" cy="3955"/>
            </a:xfrm>
          </p:grpSpPr>
          <p:sp>
            <p:nvSpPr>
              <p:cNvPr id="24763" name="Freeform 3607">
                <a:extLst>
                  <a:ext uri="{FF2B5EF4-FFF2-40B4-BE49-F238E27FC236}">
                    <a16:creationId xmlns:a16="http://schemas.microsoft.com/office/drawing/2014/main" id="{CFC1534A-3EA8-5775-99BE-331D959765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4" name="Freeform 3608">
                <a:extLst>
                  <a:ext uri="{FF2B5EF4-FFF2-40B4-BE49-F238E27FC236}">
                    <a16:creationId xmlns:a16="http://schemas.microsoft.com/office/drawing/2014/main" id="{678861D7-E112-D61A-4AF0-13EF74DD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5" name="Freeform 3609">
                <a:extLst>
                  <a:ext uri="{FF2B5EF4-FFF2-40B4-BE49-F238E27FC236}">
                    <a16:creationId xmlns:a16="http://schemas.microsoft.com/office/drawing/2014/main" id="{4CE90FC2-E29F-C6C4-AC61-E3A4CBD6C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6" name="Freeform 3610">
                <a:extLst>
                  <a:ext uri="{FF2B5EF4-FFF2-40B4-BE49-F238E27FC236}">
                    <a16:creationId xmlns:a16="http://schemas.microsoft.com/office/drawing/2014/main" id="{5B2F2D51-1EF2-8FD0-389E-3EE1CFBDA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7" name="Freeform 3611">
                <a:extLst>
                  <a:ext uri="{FF2B5EF4-FFF2-40B4-BE49-F238E27FC236}">
                    <a16:creationId xmlns:a16="http://schemas.microsoft.com/office/drawing/2014/main" id="{903DAB93-8B6C-A487-6A90-C0C8CDE68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8" name="Freeform 3612">
                <a:extLst>
                  <a:ext uri="{FF2B5EF4-FFF2-40B4-BE49-F238E27FC236}">
                    <a16:creationId xmlns:a16="http://schemas.microsoft.com/office/drawing/2014/main" id="{8BBF33B2-1029-7C33-FBAE-70D786606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69" name="Freeform 3613">
                <a:extLst>
                  <a:ext uri="{FF2B5EF4-FFF2-40B4-BE49-F238E27FC236}">
                    <a16:creationId xmlns:a16="http://schemas.microsoft.com/office/drawing/2014/main" id="{32095F23-9AD8-D832-5BAC-1EFBC81CA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0" name="Freeform 3614">
                <a:extLst>
                  <a:ext uri="{FF2B5EF4-FFF2-40B4-BE49-F238E27FC236}">
                    <a16:creationId xmlns:a16="http://schemas.microsoft.com/office/drawing/2014/main" id="{ECA9CA52-EEFA-E23E-625B-4954C6A28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1" name="Freeform 3615">
                <a:extLst>
                  <a:ext uri="{FF2B5EF4-FFF2-40B4-BE49-F238E27FC236}">
                    <a16:creationId xmlns:a16="http://schemas.microsoft.com/office/drawing/2014/main" id="{4DFE1741-C335-1F8F-A9C7-553D36CBE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2" name="Freeform 3616">
                <a:extLst>
                  <a:ext uri="{FF2B5EF4-FFF2-40B4-BE49-F238E27FC236}">
                    <a16:creationId xmlns:a16="http://schemas.microsoft.com/office/drawing/2014/main" id="{19342DFE-D67F-A79D-7909-83611C281F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3" name="Freeform 3617">
                <a:extLst>
                  <a:ext uri="{FF2B5EF4-FFF2-40B4-BE49-F238E27FC236}">
                    <a16:creationId xmlns:a16="http://schemas.microsoft.com/office/drawing/2014/main" id="{8C7A64EC-0EF4-4D62-BDBE-A66C207A1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4" name="Freeform 3618">
                <a:extLst>
                  <a:ext uri="{FF2B5EF4-FFF2-40B4-BE49-F238E27FC236}">
                    <a16:creationId xmlns:a16="http://schemas.microsoft.com/office/drawing/2014/main" id="{729DB436-64E8-400F-9EA7-DE904173CF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5" name="Freeform 3619">
                <a:extLst>
                  <a:ext uri="{FF2B5EF4-FFF2-40B4-BE49-F238E27FC236}">
                    <a16:creationId xmlns:a16="http://schemas.microsoft.com/office/drawing/2014/main" id="{CE7002FD-B668-63D4-0108-CEF565110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6" name="Freeform 3620">
                <a:extLst>
                  <a:ext uri="{FF2B5EF4-FFF2-40B4-BE49-F238E27FC236}">
                    <a16:creationId xmlns:a16="http://schemas.microsoft.com/office/drawing/2014/main" id="{FD6E8B38-1A5E-F262-E371-AF02CECC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7" name="Freeform 3621">
                <a:extLst>
                  <a:ext uri="{FF2B5EF4-FFF2-40B4-BE49-F238E27FC236}">
                    <a16:creationId xmlns:a16="http://schemas.microsoft.com/office/drawing/2014/main" id="{0057E992-3DD8-5C44-BBB6-B160ADFA4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8" name="Freeform 3622">
                <a:extLst>
                  <a:ext uri="{FF2B5EF4-FFF2-40B4-BE49-F238E27FC236}">
                    <a16:creationId xmlns:a16="http://schemas.microsoft.com/office/drawing/2014/main" id="{A606D37C-5DA5-DAE4-3618-C92FE4927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79" name="Freeform 3623">
                <a:extLst>
                  <a:ext uri="{FF2B5EF4-FFF2-40B4-BE49-F238E27FC236}">
                    <a16:creationId xmlns:a16="http://schemas.microsoft.com/office/drawing/2014/main" id="{6158E4CD-8666-F41F-31D5-2D68D3174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0" name="Freeform 3624">
                <a:extLst>
                  <a:ext uri="{FF2B5EF4-FFF2-40B4-BE49-F238E27FC236}">
                    <a16:creationId xmlns:a16="http://schemas.microsoft.com/office/drawing/2014/main" id="{C6ACB619-20A9-C6B4-5D34-542DC041F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4781" name="Group 3625">
                <a:extLst>
                  <a:ext uri="{FF2B5EF4-FFF2-40B4-BE49-F238E27FC236}">
                    <a16:creationId xmlns:a16="http://schemas.microsoft.com/office/drawing/2014/main" id="{06D5F2BE-2E16-DDD9-086F-C72017CE60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24791" name="Freeform 3626">
                  <a:extLst>
                    <a:ext uri="{FF2B5EF4-FFF2-40B4-BE49-F238E27FC236}">
                      <a16:creationId xmlns:a16="http://schemas.microsoft.com/office/drawing/2014/main" id="{9396B5C9-B11F-8A24-F059-26D0087A37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24792" name="Group 3627">
                  <a:extLst>
                    <a:ext uri="{FF2B5EF4-FFF2-40B4-BE49-F238E27FC236}">
                      <a16:creationId xmlns:a16="http://schemas.microsoft.com/office/drawing/2014/main" id="{5A170379-FA40-D862-ACB0-6CEA4CD6C9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24804" name="Freeform 3628">
                    <a:extLst>
                      <a:ext uri="{FF2B5EF4-FFF2-40B4-BE49-F238E27FC236}">
                        <a16:creationId xmlns:a16="http://schemas.microsoft.com/office/drawing/2014/main" id="{5868ED01-1422-6E5E-C8B6-DA620FBF03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5" name="Freeform 3629">
                    <a:extLst>
                      <a:ext uri="{FF2B5EF4-FFF2-40B4-BE49-F238E27FC236}">
                        <a16:creationId xmlns:a16="http://schemas.microsoft.com/office/drawing/2014/main" id="{4709C2EB-00A2-AD5A-A786-6197F86C7E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6" name="Line 3630">
                    <a:extLst>
                      <a:ext uri="{FF2B5EF4-FFF2-40B4-BE49-F238E27FC236}">
                        <a16:creationId xmlns:a16="http://schemas.microsoft.com/office/drawing/2014/main" id="{54A5D986-882C-C49B-9AD2-33A4705EBE4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7" name="Line 3631">
                    <a:extLst>
                      <a:ext uri="{FF2B5EF4-FFF2-40B4-BE49-F238E27FC236}">
                        <a16:creationId xmlns:a16="http://schemas.microsoft.com/office/drawing/2014/main" id="{8F3B394D-9F4C-2CFC-C5FE-08A2360D6DA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8" name="Line 3632">
                    <a:extLst>
                      <a:ext uri="{FF2B5EF4-FFF2-40B4-BE49-F238E27FC236}">
                        <a16:creationId xmlns:a16="http://schemas.microsoft.com/office/drawing/2014/main" id="{6BBDBA26-BF57-8A0F-AFE6-87596283999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9" name="Line 3633">
                    <a:extLst>
                      <a:ext uri="{FF2B5EF4-FFF2-40B4-BE49-F238E27FC236}">
                        <a16:creationId xmlns:a16="http://schemas.microsoft.com/office/drawing/2014/main" id="{E2E042AE-4CEC-7919-C5B1-E1830A17F81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10" name="Oval 3634">
                    <a:extLst>
                      <a:ext uri="{FF2B5EF4-FFF2-40B4-BE49-F238E27FC236}">
                        <a16:creationId xmlns:a16="http://schemas.microsoft.com/office/drawing/2014/main" id="{75C0B302-F98F-1DE9-BF96-FCFE621EF2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1" name="Oval 3635">
                    <a:extLst>
                      <a:ext uri="{FF2B5EF4-FFF2-40B4-BE49-F238E27FC236}">
                        <a16:creationId xmlns:a16="http://schemas.microsoft.com/office/drawing/2014/main" id="{240CED61-3EFE-B659-C8EB-54E98FB13EE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2" name="Oval 3636">
                    <a:extLst>
                      <a:ext uri="{FF2B5EF4-FFF2-40B4-BE49-F238E27FC236}">
                        <a16:creationId xmlns:a16="http://schemas.microsoft.com/office/drawing/2014/main" id="{FF83E36F-F5EE-18CF-609A-6B60A82A15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3" name="Oval 3637">
                    <a:extLst>
                      <a:ext uri="{FF2B5EF4-FFF2-40B4-BE49-F238E27FC236}">
                        <a16:creationId xmlns:a16="http://schemas.microsoft.com/office/drawing/2014/main" id="{6683B4DF-EA95-6F71-BC36-FC4D4E49602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4" name="Oval 3638">
                    <a:extLst>
                      <a:ext uri="{FF2B5EF4-FFF2-40B4-BE49-F238E27FC236}">
                        <a16:creationId xmlns:a16="http://schemas.microsoft.com/office/drawing/2014/main" id="{24CA659C-0FC1-F576-5314-234B0F0C325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5" name="Oval 3639">
                    <a:extLst>
                      <a:ext uri="{FF2B5EF4-FFF2-40B4-BE49-F238E27FC236}">
                        <a16:creationId xmlns:a16="http://schemas.microsoft.com/office/drawing/2014/main" id="{61E3FEBB-B560-11CE-38A7-114B7934231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6" name="Oval 3640">
                    <a:extLst>
                      <a:ext uri="{FF2B5EF4-FFF2-40B4-BE49-F238E27FC236}">
                        <a16:creationId xmlns:a16="http://schemas.microsoft.com/office/drawing/2014/main" id="{5403E86D-3F59-3600-9D35-63A0154ADE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7" name="Oval 3641">
                    <a:extLst>
                      <a:ext uri="{FF2B5EF4-FFF2-40B4-BE49-F238E27FC236}">
                        <a16:creationId xmlns:a16="http://schemas.microsoft.com/office/drawing/2014/main" id="{2E62CE63-08EC-208B-5F53-1B924B9423D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8" name="Oval 3642">
                    <a:extLst>
                      <a:ext uri="{FF2B5EF4-FFF2-40B4-BE49-F238E27FC236}">
                        <a16:creationId xmlns:a16="http://schemas.microsoft.com/office/drawing/2014/main" id="{9535543F-9FD9-ABE6-6097-FBA2450BE6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24819" name="Freeform 3643">
                    <a:extLst>
                      <a:ext uri="{FF2B5EF4-FFF2-40B4-BE49-F238E27FC236}">
                        <a16:creationId xmlns:a16="http://schemas.microsoft.com/office/drawing/2014/main" id="{6A40A75B-9CB0-2CD2-D333-C43E8EB513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24793" name="Group 3644">
                  <a:extLst>
                    <a:ext uri="{FF2B5EF4-FFF2-40B4-BE49-F238E27FC236}">
                      <a16:creationId xmlns:a16="http://schemas.microsoft.com/office/drawing/2014/main" id="{203379CB-7436-1E25-66A3-C3207C6110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24794" name="Freeform 3645">
                    <a:extLst>
                      <a:ext uri="{FF2B5EF4-FFF2-40B4-BE49-F238E27FC236}">
                        <a16:creationId xmlns:a16="http://schemas.microsoft.com/office/drawing/2014/main" id="{EDCE684E-8C05-56BB-2CA2-4B1387EF1A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95" name="Freeform 3646">
                    <a:extLst>
                      <a:ext uri="{FF2B5EF4-FFF2-40B4-BE49-F238E27FC236}">
                        <a16:creationId xmlns:a16="http://schemas.microsoft.com/office/drawing/2014/main" id="{350BE0DF-28AA-327E-7AA7-B44D143C6F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96" name="Freeform 3647">
                    <a:extLst>
                      <a:ext uri="{FF2B5EF4-FFF2-40B4-BE49-F238E27FC236}">
                        <a16:creationId xmlns:a16="http://schemas.microsoft.com/office/drawing/2014/main" id="{DD94A048-9880-27CB-F15D-F858485247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97" name="Freeform 3648">
                    <a:extLst>
                      <a:ext uri="{FF2B5EF4-FFF2-40B4-BE49-F238E27FC236}">
                        <a16:creationId xmlns:a16="http://schemas.microsoft.com/office/drawing/2014/main" id="{68214B60-0A20-A33C-EE79-4E265D57F8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98" name="Freeform 3649">
                    <a:extLst>
                      <a:ext uri="{FF2B5EF4-FFF2-40B4-BE49-F238E27FC236}">
                        <a16:creationId xmlns:a16="http://schemas.microsoft.com/office/drawing/2014/main" id="{BCD60E36-EF0E-CA4A-D870-1599E8D70F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799" name="Freeform 3650">
                    <a:extLst>
                      <a:ext uri="{FF2B5EF4-FFF2-40B4-BE49-F238E27FC236}">
                        <a16:creationId xmlns:a16="http://schemas.microsoft.com/office/drawing/2014/main" id="{80A8E7EC-A253-BFF9-6A77-609494CF7E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0" name="Freeform 3651">
                    <a:extLst>
                      <a:ext uri="{FF2B5EF4-FFF2-40B4-BE49-F238E27FC236}">
                        <a16:creationId xmlns:a16="http://schemas.microsoft.com/office/drawing/2014/main" id="{9616CA43-CBAD-90B9-06EA-F174C985A4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1" name="Freeform 3652">
                    <a:extLst>
                      <a:ext uri="{FF2B5EF4-FFF2-40B4-BE49-F238E27FC236}">
                        <a16:creationId xmlns:a16="http://schemas.microsoft.com/office/drawing/2014/main" id="{9586480F-B1CF-0380-E203-53124AA83B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2" name="Freeform 3653">
                    <a:extLst>
                      <a:ext uri="{FF2B5EF4-FFF2-40B4-BE49-F238E27FC236}">
                        <a16:creationId xmlns:a16="http://schemas.microsoft.com/office/drawing/2014/main" id="{40EFAD57-27B3-4C6B-BCED-B8568075BA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803" name="Freeform 3654">
                    <a:extLst>
                      <a:ext uri="{FF2B5EF4-FFF2-40B4-BE49-F238E27FC236}">
                        <a16:creationId xmlns:a16="http://schemas.microsoft.com/office/drawing/2014/main" id="{CBF68F29-A8DA-9C8A-91BB-4AAB3DBC7A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24782" name="Freeform 3655">
                <a:extLst>
                  <a:ext uri="{FF2B5EF4-FFF2-40B4-BE49-F238E27FC236}">
                    <a16:creationId xmlns:a16="http://schemas.microsoft.com/office/drawing/2014/main" id="{3B286ED5-BB9D-D2BB-D31C-5DB36E317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3" name="Freeform 3656">
                <a:extLst>
                  <a:ext uri="{FF2B5EF4-FFF2-40B4-BE49-F238E27FC236}">
                    <a16:creationId xmlns:a16="http://schemas.microsoft.com/office/drawing/2014/main" id="{7F7B08E9-23BE-158D-5252-30CF3584B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" name="Freeform 3657">
                <a:extLst>
                  <a:ext uri="{FF2B5EF4-FFF2-40B4-BE49-F238E27FC236}">
                    <a16:creationId xmlns:a16="http://schemas.microsoft.com/office/drawing/2014/main" id="{1C55A494-25C1-06BA-E7AC-5308184A5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" name="Freeform 3658">
                <a:extLst>
                  <a:ext uri="{FF2B5EF4-FFF2-40B4-BE49-F238E27FC236}">
                    <a16:creationId xmlns:a16="http://schemas.microsoft.com/office/drawing/2014/main" id="{CBDF72B1-CFDA-EDDC-1D22-DFBFB1BB2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6" name="Freeform 3659">
                <a:extLst>
                  <a:ext uri="{FF2B5EF4-FFF2-40B4-BE49-F238E27FC236}">
                    <a16:creationId xmlns:a16="http://schemas.microsoft.com/office/drawing/2014/main" id="{E2C61C7D-5F52-1799-C8C3-9788F7638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7" name="Freeform 3660">
                <a:extLst>
                  <a:ext uri="{FF2B5EF4-FFF2-40B4-BE49-F238E27FC236}">
                    <a16:creationId xmlns:a16="http://schemas.microsoft.com/office/drawing/2014/main" id="{C6554EAB-AC96-93E9-85F1-83003C5F3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8" name="Freeform 3661">
                <a:extLst>
                  <a:ext uri="{FF2B5EF4-FFF2-40B4-BE49-F238E27FC236}">
                    <a16:creationId xmlns:a16="http://schemas.microsoft.com/office/drawing/2014/main" id="{AFFC1333-A260-D0E6-7469-A8D902AE1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9" name="Freeform 3662">
                <a:extLst>
                  <a:ext uri="{FF2B5EF4-FFF2-40B4-BE49-F238E27FC236}">
                    <a16:creationId xmlns:a16="http://schemas.microsoft.com/office/drawing/2014/main" id="{8BF6A528-0F4B-39D6-C79C-E1FACF67F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90" name="Freeform 3663">
                <a:extLst>
                  <a:ext uri="{FF2B5EF4-FFF2-40B4-BE49-F238E27FC236}">
                    <a16:creationId xmlns:a16="http://schemas.microsoft.com/office/drawing/2014/main" id="{2F01A9CF-9099-033C-0A74-B99E50C15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730" name="Freeform 3664">
              <a:extLst>
                <a:ext uri="{FF2B5EF4-FFF2-40B4-BE49-F238E27FC236}">
                  <a16:creationId xmlns:a16="http://schemas.microsoft.com/office/drawing/2014/main" id="{0B49BC15-827F-A43A-594F-A17A421A6CB9}"/>
                </a:ext>
              </a:extLst>
            </p:cNvPr>
            <p:cNvSpPr>
              <a:spLocks/>
            </p:cNvSpPr>
            <p:nvPr/>
          </p:nvSpPr>
          <p:spPr bwMode="auto">
            <a:xfrm rot="20823423" flipH="1">
              <a:off x="4101" y="1619"/>
              <a:ext cx="158" cy="491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1" name="Freeform 3665">
              <a:extLst>
                <a:ext uri="{FF2B5EF4-FFF2-40B4-BE49-F238E27FC236}">
                  <a16:creationId xmlns:a16="http://schemas.microsoft.com/office/drawing/2014/main" id="{F513FE8B-D035-3134-03B2-9C5BA6579808}"/>
                </a:ext>
              </a:extLst>
            </p:cNvPr>
            <p:cNvSpPr>
              <a:spLocks/>
            </p:cNvSpPr>
            <p:nvPr/>
          </p:nvSpPr>
          <p:spPr bwMode="auto">
            <a:xfrm rot="20823423" flipH="1">
              <a:off x="3891" y="1647"/>
              <a:ext cx="153" cy="65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2" name="Freeform 3666">
              <a:extLst>
                <a:ext uri="{FF2B5EF4-FFF2-40B4-BE49-F238E27FC236}">
                  <a16:creationId xmlns:a16="http://schemas.microsoft.com/office/drawing/2014/main" id="{D5A972BF-2E9E-2B69-B485-D7CF74C93628}"/>
                </a:ext>
              </a:extLst>
            </p:cNvPr>
            <p:cNvSpPr>
              <a:spLocks/>
            </p:cNvSpPr>
            <p:nvPr/>
          </p:nvSpPr>
          <p:spPr bwMode="auto">
            <a:xfrm rot="20823423" flipH="1">
              <a:off x="4030" y="1439"/>
              <a:ext cx="274" cy="212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33" name="Oval 3667">
              <a:extLst>
                <a:ext uri="{FF2B5EF4-FFF2-40B4-BE49-F238E27FC236}">
                  <a16:creationId xmlns:a16="http://schemas.microsoft.com/office/drawing/2014/main" id="{BD7E475A-8C41-AADA-F316-115E57F454E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823423" flipH="1">
              <a:off x="4205" y="1645"/>
              <a:ext cx="12" cy="5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4" name="Oval 3668">
              <a:extLst>
                <a:ext uri="{FF2B5EF4-FFF2-40B4-BE49-F238E27FC236}">
                  <a16:creationId xmlns:a16="http://schemas.microsoft.com/office/drawing/2014/main" id="{A8B8152A-02FA-9416-5137-AB2031A17D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823423" flipH="1">
              <a:off x="4222" y="1898"/>
              <a:ext cx="24" cy="2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5" name="Oval 3669">
              <a:extLst>
                <a:ext uri="{FF2B5EF4-FFF2-40B4-BE49-F238E27FC236}">
                  <a16:creationId xmlns:a16="http://schemas.microsoft.com/office/drawing/2014/main" id="{0DBEE146-1D7E-929A-CFCD-A08E38A7FCC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823423" flipH="1">
              <a:off x="4164" y="2012"/>
              <a:ext cx="13" cy="3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736" name="Oval 3670">
              <a:extLst>
                <a:ext uri="{FF2B5EF4-FFF2-40B4-BE49-F238E27FC236}">
                  <a16:creationId xmlns:a16="http://schemas.microsoft.com/office/drawing/2014/main" id="{4F931088-F26F-8ECC-6514-BE72949A85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823423" flipH="1">
              <a:off x="4233" y="1778"/>
              <a:ext cx="12" cy="3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4737" name="Group 3671">
              <a:extLst>
                <a:ext uri="{FF2B5EF4-FFF2-40B4-BE49-F238E27FC236}">
                  <a16:creationId xmlns:a16="http://schemas.microsoft.com/office/drawing/2014/main" id="{A71DFA75-EA3F-BEEF-9A67-98B5190AE4BE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3680" y="1504"/>
              <a:ext cx="289" cy="732"/>
              <a:chOff x="4896" y="1248"/>
              <a:chExt cx="432" cy="1056"/>
            </a:xfrm>
          </p:grpSpPr>
          <p:grpSp>
            <p:nvGrpSpPr>
              <p:cNvPr id="24738" name="Group 3672">
                <a:extLst>
                  <a:ext uri="{FF2B5EF4-FFF2-40B4-BE49-F238E27FC236}">
                    <a16:creationId xmlns:a16="http://schemas.microsoft.com/office/drawing/2014/main" id="{88935C3D-600A-7DCF-8DFF-1E6B25FDD0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24740" name="Freeform 3673">
                  <a:extLst>
                    <a:ext uri="{FF2B5EF4-FFF2-40B4-BE49-F238E27FC236}">
                      <a16:creationId xmlns:a16="http://schemas.microsoft.com/office/drawing/2014/main" id="{BB0EEF4C-A784-FD1B-69F7-B122034A72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1" name="Freeform 3674">
                  <a:extLst>
                    <a:ext uri="{FF2B5EF4-FFF2-40B4-BE49-F238E27FC236}">
                      <a16:creationId xmlns:a16="http://schemas.microsoft.com/office/drawing/2014/main" id="{BCC90150-DC1D-1B22-7189-92B5A73BB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2" name="Freeform 3675">
                  <a:extLst>
                    <a:ext uri="{FF2B5EF4-FFF2-40B4-BE49-F238E27FC236}">
                      <a16:creationId xmlns:a16="http://schemas.microsoft.com/office/drawing/2014/main" id="{5E92311F-FA5B-EA51-43C1-813EEBA46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3" name="Freeform 3676">
                  <a:extLst>
                    <a:ext uri="{FF2B5EF4-FFF2-40B4-BE49-F238E27FC236}">
                      <a16:creationId xmlns:a16="http://schemas.microsoft.com/office/drawing/2014/main" id="{A2E6E32E-BD19-7563-4E89-6052E22C1E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4" name="Freeform 3677">
                  <a:extLst>
                    <a:ext uri="{FF2B5EF4-FFF2-40B4-BE49-F238E27FC236}">
                      <a16:creationId xmlns:a16="http://schemas.microsoft.com/office/drawing/2014/main" id="{6D0CA7B7-A2AC-8279-9115-8D2A186B0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5" name="Freeform 3678">
                  <a:extLst>
                    <a:ext uri="{FF2B5EF4-FFF2-40B4-BE49-F238E27FC236}">
                      <a16:creationId xmlns:a16="http://schemas.microsoft.com/office/drawing/2014/main" id="{13BAB143-26B5-938B-3E3A-28B6373664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6" name="Freeform 3679">
                  <a:extLst>
                    <a:ext uri="{FF2B5EF4-FFF2-40B4-BE49-F238E27FC236}">
                      <a16:creationId xmlns:a16="http://schemas.microsoft.com/office/drawing/2014/main" id="{B15D67A3-4A61-493F-4435-D276B76EE7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7" name="Freeform 3680">
                  <a:extLst>
                    <a:ext uri="{FF2B5EF4-FFF2-40B4-BE49-F238E27FC236}">
                      <a16:creationId xmlns:a16="http://schemas.microsoft.com/office/drawing/2014/main" id="{D7456456-7FE1-A6D3-6636-F3B1D11A4C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8" name="Freeform 3681">
                  <a:extLst>
                    <a:ext uri="{FF2B5EF4-FFF2-40B4-BE49-F238E27FC236}">
                      <a16:creationId xmlns:a16="http://schemas.microsoft.com/office/drawing/2014/main" id="{F8A6A156-B563-4171-D531-AB99846979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49" name="Freeform 3682">
                  <a:extLst>
                    <a:ext uri="{FF2B5EF4-FFF2-40B4-BE49-F238E27FC236}">
                      <a16:creationId xmlns:a16="http://schemas.microsoft.com/office/drawing/2014/main" id="{7A5B5FAB-0EEC-14B3-19A6-AD984C984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0" name="Freeform 3683">
                  <a:extLst>
                    <a:ext uri="{FF2B5EF4-FFF2-40B4-BE49-F238E27FC236}">
                      <a16:creationId xmlns:a16="http://schemas.microsoft.com/office/drawing/2014/main" id="{9386E325-5824-5890-2FD2-C212E254A3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1" name="Freeform 3684">
                  <a:extLst>
                    <a:ext uri="{FF2B5EF4-FFF2-40B4-BE49-F238E27FC236}">
                      <a16:creationId xmlns:a16="http://schemas.microsoft.com/office/drawing/2014/main" id="{B181D282-15BB-7CBD-FE32-C72FC3B220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2" name="Freeform 3685">
                  <a:extLst>
                    <a:ext uri="{FF2B5EF4-FFF2-40B4-BE49-F238E27FC236}">
                      <a16:creationId xmlns:a16="http://schemas.microsoft.com/office/drawing/2014/main" id="{D83A6515-4769-2D61-7B19-8B1E26276E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3" name="Freeform 3686">
                  <a:extLst>
                    <a:ext uri="{FF2B5EF4-FFF2-40B4-BE49-F238E27FC236}">
                      <a16:creationId xmlns:a16="http://schemas.microsoft.com/office/drawing/2014/main" id="{70D0A5BA-5983-C1C0-5E78-45B8E3CE15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4" name="Freeform 3687">
                  <a:extLst>
                    <a:ext uri="{FF2B5EF4-FFF2-40B4-BE49-F238E27FC236}">
                      <a16:creationId xmlns:a16="http://schemas.microsoft.com/office/drawing/2014/main" id="{F797AA01-01E0-CAAD-0343-CBB220B04A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5" name="Freeform 3688">
                  <a:extLst>
                    <a:ext uri="{FF2B5EF4-FFF2-40B4-BE49-F238E27FC236}">
                      <a16:creationId xmlns:a16="http://schemas.microsoft.com/office/drawing/2014/main" id="{E56D8314-4E81-6036-F458-8A653BD58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6" name="Freeform 3689">
                  <a:extLst>
                    <a:ext uri="{FF2B5EF4-FFF2-40B4-BE49-F238E27FC236}">
                      <a16:creationId xmlns:a16="http://schemas.microsoft.com/office/drawing/2014/main" id="{845E2DC4-FEE7-F008-ED9E-C0BECD1EE4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7" name="Freeform 3690">
                  <a:extLst>
                    <a:ext uri="{FF2B5EF4-FFF2-40B4-BE49-F238E27FC236}">
                      <a16:creationId xmlns:a16="http://schemas.microsoft.com/office/drawing/2014/main" id="{2876035A-DDA5-495D-896E-28920DA4B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8" name="Freeform 3691">
                  <a:extLst>
                    <a:ext uri="{FF2B5EF4-FFF2-40B4-BE49-F238E27FC236}">
                      <a16:creationId xmlns:a16="http://schemas.microsoft.com/office/drawing/2014/main" id="{BFC5BE67-6F19-73F7-2426-AF54DA8619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59" name="Freeform 3692">
                  <a:extLst>
                    <a:ext uri="{FF2B5EF4-FFF2-40B4-BE49-F238E27FC236}">
                      <a16:creationId xmlns:a16="http://schemas.microsoft.com/office/drawing/2014/main" id="{FAAB26A2-DD97-4152-205C-75D353C0BA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0" name="Freeform 3693">
                  <a:extLst>
                    <a:ext uri="{FF2B5EF4-FFF2-40B4-BE49-F238E27FC236}">
                      <a16:creationId xmlns:a16="http://schemas.microsoft.com/office/drawing/2014/main" id="{760508A4-F9FD-71C5-E0AF-2EBA3D803D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1" name="Freeform 3694">
                  <a:extLst>
                    <a:ext uri="{FF2B5EF4-FFF2-40B4-BE49-F238E27FC236}">
                      <a16:creationId xmlns:a16="http://schemas.microsoft.com/office/drawing/2014/main" id="{91338ABA-1B79-4617-E4E8-7BD9CC0868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62" name="Freeform 3695">
                  <a:extLst>
                    <a:ext uri="{FF2B5EF4-FFF2-40B4-BE49-F238E27FC236}">
                      <a16:creationId xmlns:a16="http://schemas.microsoft.com/office/drawing/2014/main" id="{48E2556B-A4A4-A5E7-6D1B-2AE6FAF57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739" name="Freeform 3696" descr="Wide upward diagonal">
                <a:extLst>
                  <a:ext uri="{FF2B5EF4-FFF2-40B4-BE49-F238E27FC236}">
                    <a16:creationId xmlns:a16="http://schemas.microsoft.com/office/drawing/2014/main" id="{90EA4DB9-9D84-C5D1-893E-A9A27055D084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7489" name="Group 3697">
            <a:extLst>
              <a:ext uri="{FF2B5EF4-FFF2-40B4-BE49-F238E27FC236}">
                <a16:creationId xmlns:a16="http://schemas.microsoft.com/office/drawing/2014/main" id="{BBB5581A-682D-1B4F-312A-D2CE72205497}"/>
              </a:ext>
            </a:extLst>
          </p:cNvPr>
          <p:cNvGrpSpPr>
            <a:grpSpLocks/>
          </p:cNvGrpSpPr>
          <p:nvPr/>
        </p:nvGrpSpPr>
        <p:grpSpPr bwMode="auto">
          <a:xfrm rot="20823423" flipH="1">
            <a:off x="5594350" y="3125788"/>
            <a:ext cx="1185863" cy="1101725"/>
            <a:chOff x="1104" y="1397"/>
            <a:chExt cx="1117" cy="1003"/>
          </a:xfrm>
        </p:grpSpPr>
        <p:sp>
          <p:nvSpPr>
            <p:cNvPr id="24633" name="Freeform 3698">
              <a:extLst>
                <a:ext uri="{FF2B5EF4-FFF2-40B4-BE49-F238E27FC236}">
                  <a16:creationId xmlns:a16="http://schemas.microsoft.com/office/drawing/2014/main" id="{976EBB11-1A48-A2A3-FDD1-B7B6CAA50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981"/>
              <a:ext cx="52" cy="85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4" name="Freeform 3699">
              <a:extLst>
                <a:ext uri="{FF2B5EF4-FFF2-40B4-BE49-F238E27FC236}">
                  <a16:creationId xmlns:a16="http://schemas.microsoft.com/office/drawing/2014/main" id="{4FA26C95-9377-81ED-8AA3-DFB7EBC4B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56"/>
              <a:ext cx="30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w 14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336">
                  <a:moveTo>
                    <a:pt x="0" y="0"/>
                  </a:moveTo>
                  <a:lnTo>
                    <a:pt x="96" y="336"/>
                  </a:lnTo>
                  <a:lnTo>
                    <a:pt x="144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5" name="Freeform 3700">
              <a:extLst>
                <a:ext uri="{FF2B5EF4-FFF2-40B4-BE49-F238E27FC236}">
                  <a16:creationId xmlns:a16="http://schemas.microsoft.com/office/drawing/2014/main" id="{92624048-E646-0FDA-D615-B9C9D1C23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95"/>
              <a:ext cx="52" cy="86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6" name="Freeform 3701">
              <a:extLst>
                <a:ext uri="{FF2B5EF4-FFF2-40B4-BE49-F238E27FC236}">
                  <a16:creationId xmlns:a16="http://schemas.microsoft.com/office/drawing/2014/main" id="{355C216D-4D53-448F-116D-B44DF5BFB9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68"/>
              <a:ext cx="233" cy="242"/>
            </a:xfrm>
            <a:custGeom>
              <a:avLst/>
              <a:gdLst>
                <a:gd name="T0" fmla="*/ 0 w 1084"/>
                <a:gd name="T1" fmla="*/ 0 h 952"/>
                <a:gd name="T2" fmla="*/ 0 w 1084"/>
                <a:gd name="T3" fmla="*/ 0 h 952"/>
                <a:gd name="T4" fmla="*/ 0 w 1084"/>
                <a:gd name="T5" fmla="*/ 0 h 952"/>
                <a:gd name="T6" fmla="*/ 0 w 1084"/>
                <a:gd name="T7" fmla="*/ 0 h 952"/>
                <a:gd name="T8" fmla="*/ 0 w 1084"/>
                <a:gd name="T9" fmla="*/ 0 h 952"/>
                <a:gd name="T10" fmla="*/ 0 w 1084"/>
                <a:gd name="T11" fmla="*/ 0 h 952"/>
                <a:gd name="T12" fmla="*/ 0 w 1084"/>
                <a:gd name="T13" fmla="*/ 0 h 952"/>
                <a:gd name="T14" fmla="*/ 0 w 1084"/>
                <a:gd name="T15" fmla="*/ 0 h 952"/>
                <a:gd name="T16" fmla="*/ 0 w 1084"/>
                <a:gd name="T17" fmla="*/ 0 h 952"/>
                <a:gd name="T18" fmla="*/ 0 w 1084"/>
                <a:gd name="T19" fmla="*/ 0 h 952"/>
                <a:gd name="T20" fmla="*/ 0 w 1084"/>
                <a:gd name="T21" fmla="*/ 0 h 952"/>
                <a:gd name="T22" fmla="*/ 0 w 1084"/>
                <a:gd name="T23" fmla="*/ 0 h 952"/>
                <a:gd name="T24" fmla="*/ 0 w 1084"/>
                <a:gd name="T25" fmla="*/ 0 h 952"/>
                <a:gd name="T26" fmla="*/ 0 w 1084"/>
                <a:gd name="T27" fmla="*/ 0 h 952"/>
                <a:gd name="T28" fmla="*/ 0 w 1084"/>
                <a:gd name="T29" fmla="*/ 0 h 952"/>
                <a:gd name="T30" fmla="*/ 0 w 1084"/>
                <a:gd name="T31" fmla="*/ 0 h 952"/>
                <a:gd name="T32" fmla="*/ 0 w 1084"/>
                <a:gd name="T33" fmla="*/ 0 h 952"/>
                <a:gd name="T34" fmla="*/ 0 w 1084"/>
                <a:gd name="T35" fmla="*/ 0 h 9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84" h="952">
                  <a:moveTo>
                    <a:pt x="548" y="216"/>
                  </a:moveTo>
                  <a:cubicBezTo>
                    <a:pt x="577" y="216"/>
                    <a:pt x="727" y="191"/>
                    <a:pt x="724" y="214"/>
                  </a:cubicBezTo>
                  <a:cubicBezTo>
                    <a:pt x="721" y="237"/>
                    <a:pt x="578" y="309"/>
                    <a:pt x="529" y="352"/>
                  </a:cubicBezTo>
                  <a:cubicBezTo>
                    <a:pt x="480" y="395"/>
                    <a:pt x="463" y="431"/>
                    <a:pt x="432" y="474"/>
                  </a:cubicBezTo>
                  <a:cubicBezTo>
                    <a:pt x="401" y="517"/>
                    <a:pt x="378" y="573"/>
                    <a:pt x="343" y="612"/>
                  </a:cubicBezTo>
                  <a:cubicBezTo>
                    <a:pt x="308" y="651"/>
                    <a:pt x="257" y="697"/>
                    <a:pt x="221" y="709"/>
                  </a:cubicBezTo>
                  <a:cubicBezTo>
                    <a:pt x="185" y="721"/>
                    <a:pt x="158" y="684"/>
                    <a:pt x="124" y="685"/>
                  </a:cubicBezTo>
                  <a:cubicBezTo>
                    <a:pt x="90" y="686"/>
                    <a:pt x="34" y="692"/>
                    <a:pt x="17" y="718"/>
                  </a:cubicBezTo>
                  <a:cubicBezTo>
                    <a:pt x="0" y="744"/>
                    <a:pt x="12" y="812"/>
                    <a:pt x="20" y="840"/>
                  </a:cubicBezTo>
                  <a:cubicBezTo>
                    <a:pt x="28" y="868"/>
                    <a:pt x="28" y="872"/>
                    <a:pt x="68" y="888"/>
                  </a:cubicBezTo>
                  <a:cubicBezTo>
                    <a:pt x="108" y="904"/>
                    <a:pt x="148" y="952"/>
                    <a:pt x="260" y="936"/>
                  </a:cubicBezTo>
                  <a:cubicBezTo>
                    <a:pt x="372" y="920"/>
                    <a:pt x="620" y="848"/>
                    <a:pt x="740" y="792"/>
                  </a:cubicBezTo>
                  <a:cubicBezTo>
                    <a:pt x="860" y="736"/>
                    <a:pt x="924" y="704"/>
                    <a:pt x="980" y="600"/>
                  </a:cubicBezTo>
                  <a:cubicBezTo>
                    <a:pt x="1036" y="496"/>
                    <a:pt x="1068" y="264"/>
                    <a:pt x="1076" y="168"/>
                  </a:cubicBezTo>
                  <a:cubicBezTo>
                    <a:pt x="1084" y="72"/>
                    <a:pt x="1076" y="48"/>
                    <a:pt x="1028" y="24"/>
                  </a:cubicBezTo>
                  <a:cubicBezTo>
                    <a:pt x="980" y="0"/>
                    <a:pt x="860" y="8"/>
                    <a:pt x="788" y="24"/>
                  </a:cubicBezTo>
                  <a:cubicBezTo>
                    <a:pt x="716" y="40"/>
                    <a:pt x="624" y="103"/>
                    <a:pt x="596" y="120"/>
                  </a:cubicBezTo>
                  <a:cubicBezTo>
                    <a:pt x="568" y="137"/>
                    <a:pt x="614" y="124"/>
                    <a:pt x="618" y="125"/>
                  </a:cubicBezTo>
                </a:path>
              </a:pathLst>
            </a:custGeom>
            <a:gradFill rotWithShape="1">
              <a:gsLst>
                <a:gs pos="0">
                  <a:srgbClr val="FF0000"/>
                </a:gs>
                <a:gs pos="100000">
                  <a:srgbClr val="FF5C5C"/>
                </a:gs>
              </a:gsLst>
              <a:lin ang="27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7" name="Freeform 3702">
              <a:extLst>
                <a:ext uri="{FF2B5EF4-FFF2-40B4-BE49-F238E27FC236}">
                  <a16:creationId xmlns:a16="http://schemas.microsoft.com/office/drawing/2014/main" id="{4706E081-A2C6-31B0-563A-969CDA779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97"/>
              <a:ext cx="1051" cy="1003"/>
            </a:xfrm>
            <a:custGeom>
              <a:avLst/>
              <a:gdLst>
                <a:gd name="T0" fmla="*/ 0 w 4896"/>
                <a:gd name="T1" fmla="*/ 0 h 3960"/>
                <a:gd name="T2" fmla="*/ 0 w 4896"/>
                <a:gd name="T3" fmla="*/ 0 h 3960"/>
                <a:gd name="T4" fmla="*/ 0 w 4896"/>
                <a:gd name="T5" fmla="*/ 0 h 3960"/>
                <a:gd name="T6" fmla="*/ 0 w 4896"/>
                <a:gd name="T7" fmla="*/ 0 h 3960"/>
                <a:gd name="T8" fmla="*/ 0 w 4896"/>
                <a:gd name="T9" fmla="*/ 0 h 3960"/>
                <a:gd name="T10" fmla="*/ 0 w 4896"/>
                <a:gd name="T11" fmla="*/ 0 h 3960"/>
                <a:gd name="T12" fmla="*/ 0 w 4896"/>
                <a:gd name="T13" fmla="*/ 0 h 3960"/>
                <a:gd name="T14" fmla="*/ 0 w 4896"/>
                <a:gd name="T15" fmla="*/ 0 h 3960"/>
                <a:gd name="T16" fmla="*/ 0 w 4896"/>
                <a:gd name="T17" fmla="*/ 0 h 3960"/>
                <a:gd name="T18" fmla="*/ 0 w 4896"/>
                <a:gd name="T19" fmla="*/ 0 h 3960"/>
                <a:gd name="T20" fmla="*/ 0 w 4896"/>
                <a:gd name="T21" fmla="*/ 0 h 3960"/>
                <a:gd name="T22" fmla="*/ 0 w 4896"/>
                <a:gd name="T23" fmla="*/ 0 h 3960"/>
                <a:gd name="T24" fmla="*/ 0 w 4896"/>
                <a:gd name="T25" fmla="*/ 0 h 3960"/>
                <a:gd name="T26" fmla="*/ 0 w 4896"/>
                <a:gd name="T27" fmla="*/ 0 h 3960"/>
                <a:gd name="T28" fmla="*/ 0 w 4896"/>
                <a:gd name="T29" fmla="*/ 0 h 3960"/>
                <a:gd name="T30" fmla="*/ 0 w 4896"/>
                <a:gd name="T31" fmla="*/ 0 h 3960"/>
                <a:gd name="T32" fmla="*/ 0 w 4896"/>
                <a:gd name="T33" fmla="*/ 0 h 3960"/>
                <a:gd name="T34" fmla="*/ 0 w 4896"/>
                <a:gd name="T35" fmla="*/ 0 h 3960"/>
                <a:gd name="T36" fmla="*/ 0 w 4896"/>
                <a:gd name="T37" fmla="*/ 0 h 3960"/>
                <a:gd name="T38" fmla="*/ 0 w 4896"/>
                <a:gd name="T39" fmla="*/ 0 h 3960"/>
                <a:gd name="T40" fmla="*/ 0 w 4896"/>
                <a:gd name="T41" fmla="*/ 0 h 3960"/>
                <a:gd name="T42" fmla="*/ 0 w 4896"/>
                <a:gd name="T43" fmla="*/ 0 h 3960"/>
                <a:gd name="T44" fmla="*/ 0 w 4896"/>
                <a:gd name="T45" fmla="*/ 0 h 3960"/>
                <a:gd name="T46" fmla="*/ 0 w 4896"/>
                <a:gd name="T47" fmla="*/ 0 h 3960"/>
                <a:gd name="T48" fmla="*/ 0 w 4896"/>
                <a:gd name="T49" fmla="*/ 0 h 3960"/>
                <a:gd name="T50" fmla="*/ 0 w 4896"/>
                <a:gd name="T51" fmla="*/ 0 h 3960"/>
                <a:gd name="T52" fmla="*/ 0 w 4896"/>
                <a:gd name="T53" fmla="*/ 0 h 3960"/>
                <a:gd name="T54" fmla="*/ 0 w 4896"/>
                <a:gd name="T55" fmla="*/ 0 h 3960"/>
                <a:gd name="T56" fmla="*/ 0 w 4896"/>
                <a:gd name="T57" fmla="*/ 0 h 3960"/>
                <a:gd name="T58" fmla="*/ 0 w 4896"/>
                <a:gd name="T59" fmla="*/ 0 h 3960"/>
                <a:gd name="T60" fmla="*/ 0 w 4896"/>
                <a:gd name="T61" fmla="*/ 0 h 3960"/>
                <a:gd name="T62" fmla="*/ 0 w 4896"/>
                <a:gd name="T63" fmla="*/ 0 h 3960"/>
                <a:gd name="T64" fmla="*/ 0 w 4896"/>
                <a:gd name="T65" fmla="*/ 0 h 3960"/>
                <a:gd name="T66" fmla="*/ 0 w 4896"/>
                <a:gd name="T67" fmla="*/ 0 h 3960"/>
                <a:gd name="T68" fmla="*/ 0 w 4896"/>
                <a:gd name="T69" fmla="*/ 0 h 3960"/>
                <a:gd name="T70" fmla="*/ 0 w 4896"/>
                <a:gd name="T71" fmla="*/ 0 h 3960"/>
                <a:gd name="T72" fmla="*/ 0 w 4896"/>
                <a:gd name="T73" fmla="*/ 0 h 3960"/>
                <a:gd name="T74" fmla="*/ 0 w 4896"/>
                <a:gd name="T75" fmla="*/ 0 h 3960"/>
                <a:gd name="T76" fmla="*/ 0 w 4896"/>
                <a:gd name="T77" fmla="*/ 0 h 3960"/>
                <a:gd name="T78" fmla="*/ 0 w 4896"/>
                <a:gd name="T79" fmla="*/ 0 h 3960"/>
                <a:gd name="T80" fmla="*/ 0 w 4896"/>
                <a:gd name="T81" fmla="*/ 0 h 3960"/>
                <a:gd name="T82" fmla="*/ 0 w 4896"/>
                <a:gd name="T83" fmla="*/ 0 h 3960"/>
                <a:gd name="T84" fmla="*/ 0 w 4896"/>
                <a:gd name="T85" fmla="*/ 0 h 3960"/>
                <a:gd name="T86" fmla="*/ 0 w 4896"/>
                <a:gd name="T87" fmla="*/ 0 h 3960"/>
                <a:gd name="T88" fmla="*/ 0 w 4896"/>
                <a:gd name="T89" fmla="*/ 0 h 3960"/>
                <a:gd name="T90" fmla="*/ 0 w 4896"/>
                <a:gd name="T91" fmla="*/ 0 h 3960"/>
                <a:gd name="T92" fmla="*/ 0 w 4896"/>
                <a:gd name="T93" fmla="*/ 0 h 3960"/>
                <a:gd name="T94" fmla="*/ 0 w 4896"/>
                <a:gd name="T95" fmla="*/ 0 h 3960"/>
                <a:gd name="T96" fmla="*/ 0 w 4896"/>
                <a:gd name="T97" fmla="*/ 0 h 3960"/>
                <a:gd name="T98" fmla="*/ 0 w 4896"/>
                <a:gd name="T99" fmla="*/ 0 h 3960"/>
                <a:gd name="T100" fmla="*/ 0 w 4896"/>
                <a:gd name="T101" fmla="*/ 0 h 3960"/>
                <a:gd name="T102" fmla="*/ 0 w 4896"/>
                <a:gd name="T103" fmla="*/ 0 h 3960"/>
                <a:gd name="T104" fmla="*/ 0 w 4896"/>
                <a:gd name="T105" fmla="*/ 0 h 3960"/>
                <a:gd name="T106" fmla="*/ 0 w 4896"/>
                <a:gd name="T107" fmla="*/ 0 h 3960"/>
                <a:gd name="T108" fmla="*/ 0 w 4896"/>
                <a:gd name="T109" fmla="*/ 0 h 3960"/>
                <a:gd name="T110" fmla="*/ 0 w 4896"/>
                <a:gd name="T111" fmla="*/ 0 h 3960"/>
                <a:gd name="T112" fmla="*/ 0 w 4896"/>
                <a:gd name="T113" fmla="*/ 0 h 39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896" h="3960">
                  <a:moveTo>
                    <a:pt x="400" y="2032"/>
                  </a:moveTo>
                  <a:cubicBezTo>
                    <a:pt x="412" y="2052"/>
                    <a:pt x="424" y="2072"/>
                    <a:pt x="400" y="2080"/>
                  </a:cubicBezTo>
                  <a:cubicBezTo>
                    <a:pt x="376" y="2088"/>
                    <a:pt x="312" y="2104"/>
                    <a:pt x="256" y="2080"/>
                  </a:cubicBezTo>
                  <a:cubicBezTo>
                    <a:pt x="200" y="2056"/>
                    <a:pt x="104" y="1976"/>
                    <a:pt x="64" y="1936"/>
                  </a:cubicBezTo>
                  <a:cubicBezTo>
                    <a:pt x="24" y="1896"/>
                    <a:pt x="24" y="1888"/>
                    <a:pt x="16" y="1840"/>
                  </a:cubicBezTo>
                  <a:cubicBezTo>
                    <a:pt x="8" y="1792"/>
                    <a:pt x="0" y="1720"/>
                    <a:pt x="16" y="1648"/>
                  </a:cubicBezTo>
                  <a:cubicBezTo>
                    <a:pt x="32" y="1576"/>
                    <a:pt x="56" y="1480"/>
                    <a:pt x="112" y="1408"/>
                  </a:cubicBezTo>
                  <a:cubicBezTo>
                    <a:pt x="168" y="1336"/>
                    <a:pt x="272" y="1264"/>
                    <a:pt x="352" y="1216"/>
                  </a:cubicBezTo>
                  <a:cubicBezTo>
                    <a:pt x="432" y="1168"/>
                    <a:pt x="496" y="1136"/>
                    <a:pt x="592" y="1120"/>
                  </a:cubicBezTo>
                  <a:cubicBezTo>
                    <a:pt x="688" y="1104"/>
                    <a:pt x="840" y="1104"/>
                    <a:pt x="928" y="1120"/>
                  </a:cubicBezTo>
                  <a:cubicBezTo>
                    <a:pt x="1016" y="1136"/>
                    <a:pt x="1064" y="1168"/>
                    <a:pt x="1120" y="1216"/>
                  </a:cubicBezTo>
                  <a:cubicBezTo>
                    <a:pt x="1176" y="1264"/>
                    <a:pt x="1224" y="1352"/>
                    <a:pt x="1264" y="1408"/>
                  </a:cubicBezTo>
                  <a:cubicBezTo>
                    <a:pt x="1304" y="1464"/>
                    <a:pt x="1320" y="1536"/>
                    <a:pt x="1360" y="1552"/>
                  </a:cubicBezTo>
                  <a:cubicBezTo>
                    <a:pt x="1400" y="1568"/>
                    <a:pt x="1440" y="1512"/>
                    <a:pt x="1504" y="1504"/>
                  </a:cubicBezTo>
                  <a:cubicBezTo>
                    <a:pt x="1568" y="1496"/>
                    <a:pt x="1688" y="1496"/>
                    <a:pt x="1744" y="1504"/>
                  </a:cubicBezTo>
                  <a:cubicBezTo>
                    <a:pt x="1800" y="1512"/>
                    <a:pt x="1808" y="1536"/>
                    <a:pt x="1840" y="1552"/>
                  </a:cubicBezTo>
                  <a:cubicBezTo>
                    <a:pt x="1872" y="1568"/>
                    <a:pt x="1896" y="1584"/>
                    <a:pt x="1936" y="1600"/>
                  </a:cubicBezTo>
                  <a:cubicBezTo>
                    <a:pt x="1976" y="1616"/>
                    <a:pt x="2040" y="1664"/>
                    <a:pt x="2080" y="1648"/>
                  </a:cubicBezTo>
                  <a:cubicBezTo>
                    <a:pt x="2120" y="1632"/>
                    <a:pt x="2168" y="1536"/>
                    <a:pt x="2176" y="1504"/>
                  </a:cubicBezTo>
                  <a:cubicBezTo>
                    <a:pt x="2184" y="1472"/>
                    <a:pt x="2152" y="1464"/>
                    <a:pt x="2128" y="1456"/>
                  </a:cubicBezTo>
                  <a:cubicBezTo>
                    <a:pt x="2104" y="1448"/>
                    <a:pt x="2072" y="1472"/>
                    <a:pt x="2032" y="1456"/>
                  </a:cubicBezTo>
                  <a:cubicBezTo>
                    <a:pt x="1992" y="1440"/>
                    <a:pt x="1936" y="1408"/>
                    <a:pt x="1888" y="1360"/>
                  </a:cubicBezTo>
                  <a:cubicBezTo>
                    <a:pt x="1840" y="1312"/>
                    <a:pt x="1744" y="1192"/>
                    <a:pt x="1744" y="1168"/>
                  </a:cubicBezTo>
                  <a:cubicBezTo>
                    <a:pt x="1744" y="1144"/>
                    <a:pt x="1816" y="1208"/>
                    <a:pt x="1888" y="1216"/>
                  </a:cubicBezTo>
                  <a:cubicBezTo>
                    <a:pt x="1960" y="1224"/>
                    <a:pt x="2144" y="1224"/>
                    <a:pt x="2176" y="1216"/>
                  </a:cubicBezTo>
                  <a:cubicBezTo>
                    <a:pt x="2208" y="1208"/>
                    <a:pt x="2112" y="1216"/>
                    <a:pt x="2080" y="1168"/>
                  </a:cubicBezTo>
                  <a:cubicBezTo>
                    <a:pt x="2048" y="1120"/>
                    <a:pt x="2024" y="1008"/>
                    <a:pt x="1984" y="928"/>
                  </a:cubicBezTo>
                  <a:cubicBezTo>
                    <a:pt x="1944" y="848"/>
                    <a:pt x="1856" y="728"/>
                    <a:pt x="1840" y="688"/>
                  </a:cubicBezTo>
                  <a:cubicBezTo>
                    <a:pt x="1824" y="648"/>
                    <a:pt x="1912" y="728"/>
                    <a:pt x="1888" y="688"/>
                  </a:cubicBezTo>
                  <a:cubicBezTo>
                    <a:pt x="1864" y="648"/>
                    <a:pt x="1712" y="480"/>
                    <a:pt x="1696" y="448"/>
                  </a:cubicBezTo>
                  <a:cubicBezTo>
                    <a:pt x="1680" y="416"/>
                    <a:pt x="1784" y="536"/>
                    <a:pt x="1792" y="496"/>
                  </a:cubicBezTo>
                  <a:cubicBezTo>
                    <a:pt x="1800" y="456"/>
                    <a:pt x="1728" y="232"/>
                    <a:pt x="1744" y="208"/>
                  </a:cubicBezTo>
                  <a:cubicBezTo>
                    <a:pt x="1760" y="184"/>
                    <a:pt x="1864" y="344"/>
                    <a:pt x="1888" y="352"/>
                  </a:cubicBezTo>
                  <a:cubicBezTo>
                    <a:pt x="1912" y="360"/>
                    <a:pt x="1840" y="240"/>
                    <a:pt x="1888" y="256"/>
                  </a:cubicBezTo>
                  <a:cubicBezTo>
                    <a:pt x="1936" y="272"/>
                    <a:pt x="2128" y="424"/>
                    <a:pt x="2176" y="448"/>
                  </a:cubicBezTo>
                  <a:cubicBezTo>
                    <a:pt x="2224" y="472"/>
                    <a:pt x="2144" y="376"/>
                    <a:pt x="2176" y="400"/>
                  </a:cubicBezTo>
                  <a:cubicBezTo>
                    <a:pt x="2208" y="424"/>
                    <a:pt x="2328" y="576"/>
                    <a:pt x="2368" y="592"/>
                  </a:cubicBezTo>
                  <a:cubicBezTo>
                    <a:pt x="2408" y="608"/>
                    <a:pt x="2384" y="464"/>
                    <a:pt x="2416" y="496"/>
                  </a:cubicBezTo>
                  <a:cubicBezTo>
                    <a:pt x="2448" y="528"/>
                    <a:pt x="2516" y="720"/>
                    <a:pt x="2560" y="784"/>
                  </a:cubicBezTo>
                  <a:cubicBezTo>
                    <a:pt x="2604" y="848"/>
                    <a:pt x="2658" y="904"/>
                    <a:pt x="2682" y="880"/>
                  </a:cubicBezTo>
                  <a:cubicBezTo>
                    <a:pt x="2706" y="856"/>
                    <a:pt x="2700" y="704"/>
                    <a:pt x="2704" y="640"/>
                  </a:cubicBezTo>
                  <a:cubicBezTo>
                    <a:pt x="2708" y="576"/>
                    <a:pt x="2696" y="512"/>
                    <a:pt x="2704" y="496"/>
                  </a:cubicBezTo>
                  <a:cubicBezTo>
                    <a:pt x="2712" y="480"/>
                    <a:pt x="2744" y="560"/>
                    <a:pt x="2752" y="544"/>
                  </a:cubicBezTo>
                  <a:cubicBezTo>
                    <a:pt x="2760" y="528"/>
                    <a:pt x="2736" y="448"/>
                    <a:pt x="2752" y="400"/>
                  </a:cubicBezTo>
                  <a:cubicBezTo>
                    <a:pt x="2768" y="352"/>
                    <a:pt x="2792" y="320"/>
                    <a:pt x="2848" y="256"/>
                  </a:cubicBezTo>
                  <a:cubicBezTo>
                    <a:pt x="2904" y="192"/>
                    <a:pt x="3040" y="32"/>
                    <a:pt x="3088" y="16"/>
                  </a:cubicBezTo>
                  <a:cubicBezTo>
                    <a:pt x="3136" y="0"/>
                    <a:pt x="3120" y="112"/>
                    <a:pt x="3136" y="160"/>
                  </a:cubicBezTo>
                  <a:cubicBezTo>
                    <a:pt x="3152" y="208"/>
                    <a:pt x="3192" y="288"/>
                    <a:pt x="3184" y="304"/>
                  </a:cubicBezTo>
                  <a:cubicBezTo>
                    <a:pt x="3176" y="320"/>
                    <a:pt x="3088" y="240"/>
                    <a:pt x="3088" y="256"/>
                  </a:cubicBezTo>
                  <a:cubicBezTo>
                    <a:pt x="3088" y="272"/>
                    <a:pt x="3160" y="352"/>
                    <a:pt x="3184" y="400"/>
                  </a:cubicBezTo>
                  <a:cubicBezTo>
                    <a:pt x="3208" y="448"/>
                    <a:pt x="3224" y="504"/>
                    <a:pt x="3232" y="544"/>
                  </a:cubicBezTo>
                  <a:cubicBezTo>
                    <a:pt x="3240" y="584"/>
                    <a:pt x="3224" y="616"/>
                    <a:pt x="3232" y="640"/>
                  </a:cubicBezTo>
                  <a:cubicBezTo>
                    <a:pt x="3240" y="664"/>
                    <a:pt x="3232" y="672"/>
                    <a:pt x="3280" y="688"/>
                  </a:cubicBezTo>
                  <a:cubicBezTo>
                    <a:pt x="3328" y="704"/>
                    <a:pt x="3432" y="696"/>
                    <a:pt x="3520" y="736"/>
                  </a:cubicBezTo>
                  <a:cubicBezTo>
                    <a:pt x="3608" y="776"/>
                    <a:pt x="3720" y="880"/>
                    <a:pt x="3808" y="928"/>
                  </a:cubicBezTo>
                  <a:cubicBezTo>
                    <a:pt x="3896" y="976"/>
                    <a:pt x="3968" y="1016"/>
                    <a:pt x="4048" y="1024"/>
                  </a:cubicBezTo>
                  <a:cubicBezTo>
                    <a:pt x="4128" y="1032"/>
                    <a:pt x="4192" y="992"/>
                    <a:pt x="4288" y="976"/>
                  </a:cubicBezTo>
                  <a:cubicBezTo>
                    <a:pt x="4384" y="960"/>
                    <a:pt x="4584" y="912"/>
                    <a:pt x="4624" y="928"/>
                  </a:cubicBezTo>
                  <a:cubicBezTo>
                    <a:pt x="4664" y="944"/>
                    <a:pt x="4584" y="1016"/>
                    <a:pt x="4528" y="1072"/>
                  </a:cubicBezTo>
                  <a:cubicBezTo>
                    <a:pt x="4472" y="1128"/>
                    <a:pt x="4312" y="1232"/>
                    <a:pt x="4288" y="1264"/>
                  </a:cubicBezTo>
                  <a:cubicBezTo>
                    <a:pt x="4264" y="1296"/>
                    <a:pt x="4328" y="1272"/>
                    <a:pt x="4384" y="1264"/>
                  </a:cubicBezTo>
                  <a:cubicBezTo>
                    <a:pt x="4440" y="1256"/>
                    <a:pt x="4568" y="1224"/>
                    <a:pt x="4624" y="1216"/>
                  </a:cubicBezTo>
                  <a:cubicBezTo>
                    <a:pt x="4680" y="1208"/>
                    <a:pt x="4712" y="1208"/>
                    <a:pt x="4720" y="1216"/>
                  </a:cubicBezTo>
                  <a:cubicBezTo>
                    <a:pt x="4728" y="1224"/>
                    <a:pt x="4704" y="1224"/>
                    <a:pt x="4672" y="1264"/>
                  </a:cubicBezTo>
                  <a:cubicBezTo>
                    <a:pt x="4640" y="1304"/>
                    <a:pt x="4584" y="1400"/>
                    <a:pt x="4528" y="1456"/>
                  </a:cubicBezTo>
                  <a:cubicBezTo>
                    <a:pt x="4472" y="1512"/>
                    <a:pt x="4392" y="1568"/>
                    <a:pt x="4336" y="1600"/>
                  </a:cubicBezTo>
                  <a:cubicBezTo>
                    <a:pt x="4280" y="1632"/>
                    <a:pt x="4208" y="1632"/>
                    <a:pt x="4192" y="1648"/>
                  </a:cubicBezTo>
                  <a:cubicBezTo>
                    <a:pt x="4176" y="1664"/>
                    <a:pt x="4200" y="1680"/>
                    <a:pt x="4240" y="1696"/>
                  </a:cubicBezTo>
                  <a:cubicBezTo>
                    <a:pt x="4280" y="1712"/>
                    <a:pt x="4368" y="1728"/>
                    <a:pt x="4432" y="1744"/>
                  </a:cubicBezTo>
                  <a:cubicBezTo>
                    <a:pt x="4496" y="1760"/>
                    <a:pt x="4552" y="1792"/>
                    <a:pt x="4624" y="1792"/>
                  </a:cubicBezTo>
                  <a:cubicBezTo>
                    <a:pt x="4696" y="1792"/>
                    <a:pt x="4832" y="1744"/>
                    <a:pt x="4864" y="1744"/>
                  </a:cubicBezTo>
                  <a:cubicBezTo>
                    <a:pt x="4896" y="1744"/>
                    <a:pt x="4856" y="1768"/>
                    <a:pt x="4816" y="1792"/>
                  </a:cubicBezTo>
                  <a:cubicBezTo>
                    <a:pt x="4776" y="1816"/>
                    <a:pt x="4664" y="1864"/>
                    <a:pt x="4624" y="1888"/>
                  </a:cubicBezTo>
                  <a:cubicBezTo>
                    <a:pt x="4584" y="1912"/>
                    <a:pt x="4600" y="1912"/>
                    <a:pt x="4576" y="1936"/>
                  </a:cubicBezTo>
                  <a:cubicBezTo>
                    <a:pt x="4552" y="1960"/>
                    <a:pt x="4552" y="2008"/>
                    <a:pt x="4480" y="2032"/>
                  </a:cubicBezTo>
                  <a:cubicBezTo>
                    <a:pt x="4408" y="2056"/>
                    <a:pt x="4240" y="2072"/>
                    <a:pt x="4144" y="2080"/>
                  </a:cubicBezTo>
                  <a:cubicBezTo>
                    <a:pt x="4048" y="2088"/>
                    <a:pt x="3984" y="1920"/>
                    <a:pt x="3904" y="2080"/>
                  </a:cubicBezTo>
                  <a:cubicBezTo>
                    <a:pt x="3824" y="2240"/>
                    <a:pt x="3752" y="2864"/>
                    <a:pt x="3664" y="3040"/>
                  </a:cubicBezTo>
                  <a:cubicBezTo>
                    <a:pt x="3576" y="3216"/>
                    <a:pt x="3432" y="3104"/>
                    <a:pt x="3376" y="3136"/>
                  </a:cubicBezTo>
                  <a:cubicBezTo>
                    <a:pt x="3320" y="3168"/>
                    <a:pt x="3400" y="3112"/>
                    <a:pt x="3328" y="3232"/>
                  </a:cubicBezTo>
                  <a:cubicBezTo>
                    <a:pt x="3256" y="3352"/>
                    <a:pt x="3016" y="3752"/>
                    <a:pt x="2944" y="3856"/>
                  </a:cubicBezTo>
                  <a:cubicBezTo>
                    <a:pt x="2872" y="3960"/>
                    <a:pt x="2964" y="3941"/>
                    <a:pt x="2896" y="3856"/>
                  </a:cubicBezTo>
                  <a:cubicBezTo>
                    <a:pt x="2828" y="3771"/>
                    <a:pt x="2596" y="3432"/>
                    <a:pt x="2536" y="3346"/>
                  </a:cubicBezTo>
                  <a:cubicBezTo>
                    <a:pt x="2476" y="3260"/>
                    <a:pt x="2517" y="3351"/>
                    <a:pt x="2536" y="3338"/>
                  </a:cubicBezTo>
                  <a:cubicBezTo>
                    <a:pt x="2555" y="3325"/>
                    <a:pt x="2610" y="3296"/>
                    <a:pt x="2649" y="3265"/>
                  </a:cubicBezTo>
                  <a:cubicBezTo>
                    <a:pt x="2688" y="3234"/>
                    <a:pt x="2794" y="3138"/>
                    <a:pt x="2771" y="3152"/>
                  </a:cubicBezTo>
                  <a:cubicBezTo>
                    <a:pt x="2748" y="3166"/>
                    <a:pt x="2570" y="3317"/>
                    <a:pt x="2511" y="3346"/>
                  </a:cubicBezTo>
                  <a:cubicBezTo>
                    <a:pt x="2452" y="3375"/>
                    <a:pt x="2456" y="3331"/>
                    <a:pt x="2416" y="3328"/>
                  </a:cubicBezTo>
                  <a:cubicBezTo>
                    <a:pt x="2376" y="3325"/>
                    <a:pt x="2320" y="3328"/>
                    <a:pt x="2272" y="3328"/>
                  </a:cubicBezTo>
                  <a:cubicBezTo>
                    <a:pt x="2224" y="3328"/>
                    <a:pt x="2176" y="3320"/>
                    <a:pt x="2128" y="3328"/>
                  </a:cubicBezTo>
                  <a:cubicBezTo>
                    <a:pt x="2080" y="3336"/>
                    <a:pt x="2056" y="3360"/>
                    <a:pt x="1984" y="3376"/>
                  </a:cubicBezTo>
                  <a:cubicBezTo>
                    <a:pt x="1912" y="3392"/>
                    <a:pt x="1792" y="3408"/>
                    <a:pt x="1696" y="3424"/>
                  </a:cubicBezTo>
                  <a:cubicBezTo>
                    <a:pt x="1600" y="3440"/>
                    <a:pt x="1504" y="3480"/>
                    <a:pt x="1408" y="3472"/>
                  </a:cubicBezTo>
                  <a:cubicBezTo>
                    <a:pt x="1312" y="3464"/>
                    <a:pt x="1192" y="3408"/>
                    <a:pt x="1120" y="3376"/>
                  </a:cubicBezTo>
                  <a:cubicBezTo>
                    <a:pt x="1048" y="3344"/>
                    <a:pt x="1000" y="3327"/>
                    <a:pt x="976" y="3280"/>
                  </a:cubicBezTo>
                  <a:cubicBezTo>
                    <a:pt x="952" y="3233"/>
                    <a:pt x="962" y="3127"/>
                    <a:pt x="978" y="3095"/>
                  </a:cubicBezTo>
                  <a:cubicBezTo>
                    <a:pt x="994" y="3063"/>
                    <a:pt x="1032" y="3081"/>
                    <a:pt x="1072" y="3088"/>
                  </a:cubicBezTo>
                  <a:cubicBezTo>
                    <a:pt x="1112" y="3095"/>
                    <a:pt x="1149" y="3125"/>
                    <a:pt x="1216" y="3136"/>
                  </a:cubicBezTo>
                  <a:cubicBezTo>
                    <a:pt x="1283" y="3147"/>
                    <a:pt x="1360" y="3172"/>
                    <a:pt x="1473" y="3152"/>
                  </a:cubicBezTo>
                  <a:cubicBezTo>
                    <a:pt x="1586" y="3132"/>
                    <a:pt x="1806" y="3055"/>
                    <a:pt x="1895" y="3014"/>
                  </a:cubicBezTo>
                  <a:cubicBezTo>
                    <a:pt x="1984" y="2973"/>
                    <a:pt x="1969" y="2960"/>
                    <a:pt x="2008" y="2908"/>
                  </a:cubicBezTo>
                  <a:cubicBezTo>
                    <a:pt x="2047" y="2856"/>
                    <a:pt x="2116" y="2786"/>
                    <a:pt x="2128" y="2704"/>
                  </a:cubicBezTo>
                  <a:cubicBezTo>
                    <a:pt x="2140" y="2622"/>
                    <a:pt x="2096" y="2464"/>
                    <a:pt x="2080" y="2416"/>
                  </a:cubicBezTo>
                  <a:cubicBezTo>
                    <a:pt x="2064" y="2368"/>
                    <a:pt x="2056" y="2408"/>
                    <a:pt x="2032" y="2416"/>
                  </a:cubicBezTo>
                  <a:cubicBezTo>
                    <a:pt x="2008" y="2424"/>
                    <a:pt x="1984" y="2448"/>
                    <a:pt x="1936" y="2464"/>
                  </a:cubicBezTo>
                  <a:cubicBezTo>
                    <a:pt x="1888" y="2480"/>
                    <a:pt x="1817" y="2506"/>
                    <a:pt x="1744" y="2512"/>
                  </a:cubicBezTo>
                  <a:cubicBezTo>
                    <a:pt x="1671" y="2518"/>
                    <a:pt x="1573" y="2520"/>
                    <a:pt x="1497" y="2503"/>
                  </a:cubicBezTo>
                  <a:cubicBezTo>
                    <a:pt x="1421" y="2486"/>
                    <a:pt x="1333" y="2443"/>
                    <a:pt x="1286" y="2413"/>
                  </a:cubicBezTo>
                  <a:cubicBezTo>
                    <a:pt x="1239" y="2383"/>
                    <a:pt x="1236" y="2336"/>
                    <a:pt x="1216" y="2320"/>
                  </a:cubicBezTo>
                  <a:cubicBezTo>
                    <a:pt x="1196" y="2304"/>
                    <a:pt x="1201" y="2315"/>
                    <a:pt x="1168" y="2320"/>
                  </a:cubicBezTo>
                  <a:cubicBezTo>
                    <a:pt x="1135" y="2325"/>
                    <a:pt x="1075" y="2356"/>
                    <a:pt x="1019" y="2348"/>
                  </a:cubicBezTo>
                  <a:cubicBezTo>
                    <a:pt x="963" y="2340"/>
                    <a:pt x="907" y="2294"/>
                    <a:pt x="832" y="2272"/>
                  </a:cubicBezTo>
                  <a:cubicBezTo>
                    <a:pt x="757" y="2250"/>
                    <a:pt x="644" y="2251"/>
                    <a:pt x="572" y="2219"/>
                  </a:cubicBezTo>
                  <a:cubicBezTo>
                    <a:pt x="500" y="2187"/>
                    <a:pt x="436" y="2109"/>
                    <a:pt x="400" y="208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8" name="Freeform 3703">
              <a:extLst>
                <a:ext uri="{FF2B5EF4-FFF2-40B4-BE49-F238E27FC236}">
                  <a16:creationId xmlns:a16="http://schemas.microsoft.com/office/drawing/2014/main" id="{1624D9A2-12C7-0756-FEBB-F4DD342B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102"/>
              <a:ext cx="41" cy="85"/>
            </a:xfrm>
            <a:custGeom>
              <a:avLst/>
              <a:gdLst>
                <a:gd name="T0" fmla="*/ 0 w 192"/>
                <a:gd name="T1" fmla="*/ 0 h 336"/>
                <a:gd name="T2" fmla="*/ 0 w 192"/>
                <a:gd name="T3" fmla="*/ 0 h 336"/>
                <a:gd name="T4" fmla="*/ 0 w 19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36">
                  <a:moveTo>
                    <a:pt x="0" y="288"/>
                  </a:moveTo>
                  <a:lnTo>
                    <a:pt x="144" y="0"/>
                  </a:lnTo>
                  <a:lnTo>
                    <a:pt x="192" y="33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39" name="Freeform 3704">
              <a:extLst>
                <a:ext uri="{FF2B5EF4-FFF2-40B4-BE49-F238E27FC236}">
                  <a16:creationId xmlns:a16="http://schemas.microsoft.com/office/drawing/2014/main" id="{8A4A2332-80B4-4A8B-1A35-B3E1DC9D6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75"/>
              <a:ext cx="41" cy="24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w 192"/>
                <a:gd name="T5" fmla="*/ 0 h 96"/>
                <a:gd name="T6" fmla="*/ 0 w 192"/>
                <a:gd name="T7" fmla="*/ 0 h 96"/>
                <a:gd name="T8" fmla="*/ 0 w 192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  <a:lnTo>
                    <a:pt x="144" y="48"/>
                  </a:lnTo>
                  <a:lnTo>
                    <a:pt x="192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0" name="Freeform 3705">
              <a:extLst>
                <a:ext uri="{FF2B5EF4-FFF2-40B4-BE49-F238E27FC236}">
                  <a16:creationId xmlns:a16="http://schemas.microsoft.com/office/drawing/2014/main" id="{15BFFB4D-A182-A43A-B4B5-4922967EA1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63"/>
              <a:ext cx="20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1" name="Freeform 3706">
              <a:extLst>
                <a:ext uri="{FF2B5EF4-FFF2-40B4-BE49-F238E27FC236}">
                  <a16:creationId xmlns:a16="http://schemas.microsoft.com/office/drawing/2014/main" id="{F235A603-3C6A-8432-31C6-1BE2167B5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51"/>
              <a:ext cx="21" cy="36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144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2" name="Freeform 3707">
              <a:extLst>
                <a:ext uri="{FF2B5EF4-FFF2-40B4-BE49-F238E27FC236}">
                  <a16:creationId xmlns:a16="http://schemas.microsoft.com/office/drawing/2014/main" id="{E1FFE47C-ED6D-B06F-0822-3F7B943C4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39"/>
              <a:ext cx="31" cy="36"/>
            </a:xfrm>
            <a:custGeom>
              <a:avLst/>
              <a:gdLst>
                <a:gd name="T0" fmla="*/ 0 w 144"/>
                <a:gd name="T1" fmla="*/ 0 h 144"/>
                <a:gd name="T2" fmla="*/ 0 w 144"/>
                <a:gd name="T3" fmla="*/ 0 h 144"/>
                <a:gd name="T4" fmla="*/ 0 w 144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0" y="0"/>
                  </a:lnTo>
                  <a:lnTo>
                    <a:pt x="144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3" name="Freeform 3708">
              <a:extLst>
                <a:ext uri="{FF2B5EF4-FFF2-40B4-BE49-F238E27FC236}">
                  <a16:creationId xmlns:a16="http://schemas.microsoft.com/office/drawing/2014/main" id="{8F83DDB8-6A7B-B2A4-F62E-631883660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02"/>
              <a:ext cx="20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w 9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0">
                  <a:moveTo>
                    <a:pt x="0" y="240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4" name="Freeform 3709">
              <a:extLst>
                <a:ext uri="{FF2B5EF4-FFF2-40B4-BE49-F238E27FC236}">
                  <a16:creationId xmlns:a16="http://schemas.microsoft.com/office/drawing/2014/main" id="{73559E79-20F6-1902-30F7-C5EF3BC8B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21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5" name="Freeform 3710">
              <a:extLst>
                <a:ext uri="{FF2B5EF4-FFF2-40B4-BE49-F238E27FC236}">
                  <a16:creationId xmlns:a16="http://schemas.microsoft.com/office/drawing/2014/main" id="{39FD500F-62B2-57B0-B823-E2AE65834F8D}"/>
                </a:ext>
              </a:extLst>
            </p:cNvPr>
            <p:cNvSpPr>
              <a:spLocks/>
            </p:cNvSpPr>
            <p:nvPr/>
          </p:nvSpPr>
          <p:spPr bwMode="auto">
            <a:xfrm rot="-323634">
              <a:off x="1228" y="1531"/>
              <a:ext cx="149" cy="237"/>
            </a:xfrm>
            <a:custGeom>
              <a:avLst/>
              <a:gdLst>
                <a:gd name="T0" fmla="*/ 0 w 696"/>
                <a:gd name="T1" fmla="*/ 0 h 936"/>
                <a:gd name="T2" fmla="*/ 0 w 696"/>
                <a:gd name="T3" fmla="*/ 0 h 936"/>
                <a:gd name="T4" fmla="*/ 0 w 696"/>
                <a:gd name="T5" fmla="*/ 0 h 936"/>
                <a:gd name="T6" fmla="*/ 0 w 696"/>
                <a:gd name="T7" fmla="*/ 0 h 936"/>
                <a:gd name="T8" fmla="*/ 0 w 696"/>
                <a:gd name="T9" fmla="*/ 0 h 936"/>
                <a:gd name="T10" fmla="*/ 0 w 696"/>
                <a:gd name="T11" fmla="*/ 0 h 936"/>
                <a:gd name="T12" fmla="*/ 0 w 696"/>
                <a:gd name="T13" fmla="*/ 0 h 936"/>
                <a:gd name="T14" fmla="*/ 0 w 696"/>
                <a:gd name="T15" fmla="*/ 0 h 936"/>
                <a:gd name="T16" fmla="*/ 0 w 696"/>
                <a:gd name="T17" fmla="*/ 0 h 9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03" name="Freeform 3711">
              <a:extLst>
                <a:ext uri="{FF2B5EF4-FFF2-40B4-BE49-F238E27FC236}">
                  <a16:creationId xmlns:a16="http://schemas.microsoft.com/office/drawing/2014/main" id="{D01AED61-B7A7-A2A7-B4A7-E609362E6F0E}"/>
                </a:ext>
              </a:extLst>
            </p:cNvPr>
            <p:cNvSpPr>
              <a:spLocks/>
            </p:cNvSpPr>
            <p:nvPr/>
          </p:nvSpPr>
          <p:spPr bwMode="auto">
            <a:xfrm rot="980687">
              <a:off x="1269" y="1590"/>
              <a:ext cx="21" cy="71"/>
            </a:xfrm>
            <a:custGeom>
              <a:avLst/>
              <a:gdLst>
                <a:gd name="T0" fmla="*/ 256 w 696"/>
                <a:gd name="T1" fmla="*/ 920 h 936"/>
                <a:gd name="T2" fmla="*/ 64 w 696"/>
                <a:gd name="T3" fmla="*/ 680 h 936"/>
                <a:gd name="T4" fmla="*/ 16 w 696"/>
                <a:gd name="T5" fmla="*/ 392 h 936"/>
                <a:gd name="T6" fmla="*/ 160 w 696"/>
                <a:gd name="T7" fmla="*/ 152 h 936"/>
                <a:gd name="T8" fmla="*/ 448 w 696"/>
                <a:gd name="T9" fmla="*/ 8 h 936"/>
                <a:gd name="T10" fmla="*/ 640 w 696"/>
                <a:gd name="T11" fmla="*/ 104 h 936"/>
                <a:gd name="T12" fmla="*/ 688 w 696"/>
                <a:gd name="T13" fmla="*/ 296 h 936"/>
                <a:gd name="T14" fmla="*/ 592 w 696"/>
                <a:gd name="T15" fmla="*/ 584 h 936"/>
                <a:gd name="T16" fmla="*/ 256 w 696"/>
                <a:gd name="T17" fmla="*/ 92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4647" name="Freeform 3712">
              <a:extLst>
                <a:ext uri="{FF2B5EF4-FFF2-40B4-BE49-F238E27FC236}">
                  <a16:creationId xmlns:a16="http://schemas.microsoft.com/office/drawing/2014/main" id="{92196D1F-46D1-8C53-F2EB-4E74D11C5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725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192" y="96"/>
                  </a:moveTo>
                  <a:cubicBezTo>
                    <a:pt x="192" y="96"/>
                    <a:pt x="9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8" name="Freeform 3713">
              <a:extLst>
                <a:ext uri="{FF2B5EF4-FFF2-40B4-BE49-F238E27FC236}">
                  <a16:creationId xmlns:a16="http://schemas.microsoft.com/office/drawing/2014/main" id="{C0155834-EF2C-7540-0819-6F4D61BF1C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841"/>
              <a:ext cx="86" cy="42"/>
            </a:xfrm>
            <a:custGeom>
              <a:avLst/>
              <a:gdLst>
                <a:gd name="T0" fmla="*/ 0 w 400"/>
                <a:gd name="T1" fmla="*/ 0 h 168"/>
                <a:gd name="T2" fmla="*/ 0 w 400"/>
                <a:gd name="T3" fmla="*/ 0 h 168"/>
                <a:gd name="T4" fmla="*/ 0 w 40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0" h="168">
                  <a:moveTo>
                    <a:pt x="16" y="24"/>
                  </a:moveTo>
                  <a:cubicBezTo>
                    <a:pt x="8" y="12"/>
                    <a:pt x="0" y="0"/>
                    <a:pt x="64" y="24"/>
                  </a:cubicBezTo>
                  <a:cubicBezTo>
                    <a:pt x="128" y="48"/>
                    <a:pt x="264" y="108"/>
                    <a:pt x="400" y="1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49" name="Freeform 3714">
              <a:extLst>
                <a:ext uri="{FF2B5EF4-FFF2-40B4-BE49-F238E27FC236}">
                  <a16:creationId xmlns:a16="http://schemas.microsoft.com/office/drawing/2014/main" id="{A95D7116-0F02-4D14-7B2A-ECE09A177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83"/>
              <a:ext cx="51" cy="73"/>
            </a:xfrm>
            <a:custGeom>
              <a:avLst/>
              <a:gdLst>
                <a:gd name="T0" fmla="*/ 0 w 240"/>
                <a:gd name="T1" fmla="*/ 0 h 288"/>
                <a:gd name="T2" fmla="*/ 0 w 240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288">
                  <a:moveTo>
                    <a:pt x="0" y="0"/>
                  </a:moveTo>
                  <a:cubicBezTo>
                    <a:pt x="0" y="0"/>
                    <a:pt x="120" y="144"/>
                    <a:pt x="24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0" name="Freeform 3715">
              <a:extLst>
                <a:ext uri="{FF2B5EF4-FFF2-40B4-BE49-F238E27FC236}">
                  <a16:creationId xmlns:a16="http://schemas.microsoft.com/office/drawing/2014/main" id="{669328E0-AD63-252E-23B0-A226AF4D4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71"/>
              <a:ext cx="20" cy="146"/>
            </a:xfrm>
            <a:custGeom>
              <a:avLst/>
              <a:gdLst>
                <a:gd name="T0" fmla="*/ 0 w 96"/>
                <a:gd name="T1" fmla="*/ 0 h 576"/>
                <a:gd name="T2" fmla="*/ 0 w 96"/>
                <a:gd name="T3" fmla="*/ 0 h 5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576">
                  <a:moveTo>
                    <a:pt x="0" y="0"/>
                  </a:moveTo>
                  <a:cubicBezTo>
                    <a:pt x="0" y="0"/>
                    <a:pt x="48" y="288"/>
                    <a:pt x="96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1" name="Freeform 3716">
              <a:extLst>
                <a:ext uri="{FF2B5EF4-FFF2-40B4-BE49-F238E27FC236}">
                  <a16:creationId xmlns:a16="http://schemas.microsoft.com/office/drawing/2014/main" id="{764894A4-36A0-FA98-6799-28F1BC38B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762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96"/>
                  </a:moveTo>
                  <a:cubicBezTo>
                    <a:pt x="432" y="96"/>
                    <a:pt x="21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2" name="Freeform 3717">
              <a:extLst>
                <a:ext uri="{FF2B5EF4-FFF2-40B4-BE49-F238E27FC236}">
                  <a16:creationId xmlns:a16="http://schemas.microsoft.com/office/drawing/2014/main" id="{18B363E8-86E9-3EE8-532D-968147254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823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0"/>
                  </a:moveTo>
                  <a:cubicBezTo>
                    <a:pt x="432" y="0"/>
                    <a:pt x="216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3" name="Freeform 3718">
              <a:extLst>
                <a:ext uri="{FF2B5EF4-FFF2-40B4-BE49-F238E27FC236}">
                  <a16:creationId xmlns:a16="http://schemas.microsoft.com/office/drawing/2014/main" id="{38ED7C02-E62B-D1FF-2B8F-248BCFEA5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47"/>
              <a:ext cx="61" cy="48"/>
            </a:xfrm>
            <a:custGeom>
              <a:avLst/>
              <a:gdLst>
                <a:gd name="T0" fmla="*/ 0 w 288"/>
                <a:gd name="T1" fmla="*/ 0 h 192"/>
                <a:gd name="T2" fmla="*/ 0 w 288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288" y="0"/>
                  </a:moveTo>
                  <a:cubicBezTo>
                    <a:pt x="288" y="0"/>
                    <a:pt x="144" y="96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4" name="Freeform 3719">
              <a:extLst>
                <a:ext uri="{FF2B5EF4-FFF2-40B4-BE49-F238E27FC236}">
                  <a16:creationId xmlns:a16="http://schemas.microsoft.com/office/drawing/2014/main" id="{DB487FD6-9D80-26FE-3D46-F6EE4D402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74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96"/>
                  </a:moveTo>
                  <a:cubicBezTo>
                    <a:pt x="0" y="96"/>
                    <a:pt x="120" y="48"/>
                    <a:pt x="24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5" name="Freeform 3720">
              <a:extLst>
                <a:ext uri="{FF2B5EF4-FFF2-40B4-BE49-F238E27FC236}">
                  <a16:creationId xmlns:a16="http://schemas.microsoft.com/office/drawing/2014/main" id="{77AE8C10-02CB-D264-B06F-F68C6EE94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823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cubicBezTo>
                    <a:pt x="100" y="40"/>
                    <a:pt x="200" y="80"/>
                    <a:pt x="24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6" name="Freeform 3721">
              <a:extLst>
                <a:ext uri="{FF2B5EF4-FFF2-40B4-BE49-F238E27FC236}">
                  <a16:creationId xmlns:a16="http://schemas.microsoft.com/office/drawing/2014/main" id="{3BE42680-C32C-4F91-85F3-BFBADD71A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737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cubicBezTo>
                    <a:pt x="0" y="96"/>
                    <a:pt x="96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7" name="Freeform 3722">
              <a:extLst>
                <a:ext uri="{FF2B5EF4-FFF2-40B4-BE49-F238E27FC236}">
                  <a16:creationId xmlns:a16="http://schemas.microsoft.com/office/drawing/2014/main" id="{D39AE7BB-60F7-D4F7-C583-850BFE311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10"/>
              <a:ext cx="12" cy="122"/>
            </a:xfrm>
            <a:custGeom>
              <a:avLst/>
              <a:gdLst>
                <a:gd name="T0" fmla="*/ 0 w 56"/>
                <a:gd name="T1" fmla="*/ 0 h 480"/>
                <a:gd name="T2" fmla="*/ 0 w 56"/>
                <a:gd name="T3" fmla="*/ 0 h 480"/>
                <a:gd name="T4" fmla="*/ 0 w 56"/>
                <a:gd name="T5" fmla="*/ 0 h 480"/>
                <a:gd name="T6" fmla="*/ 0 w 56"/>
                <a:gd name="T7" fmla="*/ 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0">
                  <a:moveTo>
                    <a:pt x="56" y="0"/>
                  </a:moveTo>
                  <a:cubicBezTo>
                    <a:pt x="36" y="72"/>
                    <a:pt x="16" y="144"/>
                    <a:pt x="8" y="192"/>
                  </a:cubicBezTo>
                  <a:cubicBezTo>
                    <a:pt x="0" y="240"/>
                    <a:pt x="0" y="240"/>
                    <a:pt x="8" y="288"/>
                  </a:cubicBezTo>
                  <a:cubicBezTo>
                    <a:pt x="16" y="336"/>
                    <a:pt x="36" y="408"/>
                    <a:pt x="56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8" name="Freeform 3723">
              <a:extLst>
                <a:ext uri="{FF2B5EF4-FFF2-40B4-BE49-F238E27FC236}">
                  <a16:creationId xmlns:a16="http://schemas.microsoft.com/office/drawing/2014/main" id="{1112EC6C-2F12-28E8-C0C2-DFAEFC2A08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13"/>
              <a:ext cx="21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59" name="Freeform 3724">
              <a:extLst>
                <a:ext uri="{FF2B5EF4-FFF2-40B4-BE49-F238E27FC236}">
                  <a16:creationId xmlns:a16="http://schemas.microsoft.com/office/drawing/2014/main" id="{95691B27-BDFF-0094-8268-BE36C0606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8"/>
              <a:ext cx="6" cy="85"/>
            </a:xfrm>
            <a:custGeom>
              <a:avLst/>
              <a:gdLst>
                <a:gd name="T0" fmla="*/ 0 w 25"/>
                <a:gd name="T1" fmla="*/ 0 h 333"/>
                <a:gd name="T2" fmla="*/ 0 w 25"/>
                <a:gd name="T3" fmla="*/ 0 h 333"/>
                <a:gd name="T4" fmla="*/ 0 w 2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3">
                  <a:moveTo>
                    <a:pt x="0" y="0"/>
                  </a:moveTo>
                  <a:cubicBezTo>
                    <a:pt x="4" y="30"/>
                    <a:pt x="23" y="124"/>
                    <a:pt x="24" y="179"/>
                  </a:cubicBezTo>
                  <a:cubicBezTo>
                    <a:pt x="25" y="234"/>
                    <a:pt x="11" y="301"/>
                    <a:pt x="8" y="33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0" name="Freeform 3725">
              <a:extLst>
                <a:ext uri="{FF2B5EF4-FFF2-40B4-BE49-F238E27FC236}">
                  <a16:creationId xmlns:a16="http://schemas.microsoft.com/office/drawing/2014/main" id="{2B591B0C-21E6-2385-4BA4-397CDDC48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02"/>
              <a:ext cx="216" cy="130"/>
            </a:xfrm>
            <a:custGeom>
              <a:avLst/>
              <a:gdLst>
                <a:gd name="T0" fmla="*/ 0 w 1008"/>
                <a:gd name="T1" fmla="*/ 0 h 513"/>
                <a:gd name="T2" fmla="*/ 0 w 1008"/>
                <a:gd name="T3" fmla="*/ 0 h 513"/>
                <a:gd name="T4" fmla="*/ 0 w 1008"/>
                <a:gd name="T5" fmla="*/ 0 h 513"/>
                <a:gd name="T6" fmla="*/ 0 w 1008"/>
                <a:gd name="T7" fmla="*/ 0 h 513"/>
                <a:gd name="T8" fmla="*/ 0 w 1008"/>
                <a:gd name="T9" fmla="*/ 0 h 513"/>
                <a:gd name="T10" fmla="*/ 0 w 1008"/>
                <a:gd name="T11" fmla="*/ 0 h 513"/>
                <a:gd name="T12" fmla="*/ 0 w 1008"/>
                <a:gd name="T13" fmla="*/ 0 h 513"/>
                <a:gd name="T14" fmla="*/ 0 w 1008"/>
                <a:gd name="T15" fmla="*/ 0 h 5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8" h="513">
                  <a:moveTo>
                    <a:pt x="0" y="33"/>
                  </a:moveTo>
                  <a:cubicBezTo>
                    <a:pt x="4" y="37"/>
                    <a:pt x="9" y="38"/>
                    <a:pt x="48" y="33"/>
                  </a:cubicBezTo>
                  <a:cubicBezTo>
                    <a:pt x="87" y="28"/>
                    <a:pt x="152" y="0"/>
                    <a:pt x="237" y="3"/>
                  </a:cubicBezTo>
                  <a:cubicBezTo>
                    <a:pt x="322" y="6"/>
                    <a:pt x="472" y="15"/>
                    <a:pt x="561" y="52"/>
                  </a:cubicBezTo>
                  <a:cubicBezTo>
                    <a:pt x="650" y="89"/>
                    <a:pt x="726" y="180"/>
                    <a:pt x="768" y="225"/>
                  </a:cubicBezTo>
                  <a:cubicBezTo>
                    <a:pt x="810" y="270"/>
                    <a:pt x="796" y="291"/>
                    <a:pt x="813" y="320"/>
                  </a:cubicBezTo>
                  <a:cubicBezTo>
                    <a:pt x="830" y="349"/>
                    <a:pt x="837" y="369"/>
                    <a:pt x="869" y="401"/>
                  </a:cubicBezTo>
                  <a:cubicBezTo>
                    <a:pt x="901" y="433"/>
                    <a:pt x="979" y="490"/>
                    <a:pt x="1008" y="51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1" name="Oval 3726">
              <a:extLst>
                <a:ext uri="{FF2B5EF4-FFF2-40B4-BE49-F238E27FC236}">
                  <a16:creationId xmlns:a16="http://schemas.microsoft.com/office/drawing/2014/main" id="{B317B0D0-1FC0-2B45-FDC2-44F60D6EC0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" y="1798"/>
              <a:ext cx="31" cy="4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4662" name="Freeform 3727">
              <a:extLst>
                <a:ext uri="{FF2B5EF4-FFF2-40B4-BE49-F238E27FC236}">
                  <a16:creationId xmlns:a16="http://schemas.microsoft.com/office/drawing/2014/main" id="{1BFDF8B7-C435-41AC-5FBD-A11C5072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041"/>
              <a:ext cx="10" cy="73"/>
            </a:xfrm>
            <a:custGeom>
              <a:avLst/>
              <a:gdLst>
                <a:gd name="T0" fmla="*/ 0 w 48"/>
                <a:gd name="T1" fmla="*/ 0 h 288"/>
                <a:gd name="T2" fmla="*/ 0 w 48"/>
                <a:gd name="T3" fmla="*/ 0 h 288"/>
                <a:gd name="T4" fmla="*/ 0 w 48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8">
                  <a:moveTo>
                    <a:pt x="0" y="0"/>
                  </a:moveTo>
                  <a:cubicBezTo>
                    <a:pt x="24" y="48"/>
                    <a:pt x="48" y="96"/>
                    <a:pt x="48" y="144"/>
                  </a:cubicBezTo>
                  <a:cubicBezTo>
                    <a:pt x="48" y="192"/>
                    <a:pt x="24" y="240"/>
                    <a:pt x="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3" name="Freeform 3728">
              <a:extLst>
                <a:ext uri="{FF2B5EF4-FFF2-40B4-BE49-F238E27FC236}">
                  <a16:creationId xmlns:a16="http://schemas.microsoft.com/office/drawing/2014/main" id="{32A2531E-3A4C-671A-1509-0053AFFB3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78"/>
              <a:ext cx="21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40">
                  <a:moveTo>
                    <a:pt x="96" y="0"/>
                  </a:moveTo>
                  <a:cubicBezTo>
                    <a:pt x="56" y="100"/>
                    <a:pt x="16" y="20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4" name="Freeform 3729">
              <a:extLst>
                <a:ext uri="{FF2B5EF4-FFF2-40B4-BE49-F238E27FC236}">
                  <a16:creationId xmlns:a16="http://schemas.microsoft.com/office/drawing/2014/main" id="{C3C7EC1B-E912-B9A1-F2FC-D10DF7E185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4"/>
              <a:ext cx="31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336">
                  <a:moveTo>
                    <a:pt x="144" y="0"/>
                  </a:moveTo>
                  <a:cubicBezTo>
                    <a:pt x="84" y="140"/>
                    <a:pt x="24" y="280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5" name="Freeform 3730">
              <a:extLst>
                <a:ext uri="{FF2B5EF4-FFF2-40B4-BE49-F238E27FC236}">
                  <a16:creationId xmlns:a16="http://schemas.microsoft.com/office/drawing/2014/main" id="{E7F30688-84E3-1784-CE69-1B0EA3EB5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11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48" y="0"/>
                  </a:moveTo>
                  <a:cubicBezTo>
                    <a:pt x="24" y="28"/>
                    <a:pt x="0" y="56"/>
                    <a:pt x="0" y="96"/>
                  </a:cubicBezTo>
                  <a:cubicBezTo>
                    <a:pt x="0" y="136"/>
                    <a:pt x="24" y="188"/>
                    <a:pt x="48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6" name="Freeform 3731">
              <a:extLst>
                <a:ext uri="{FF2B5EF4-FFF2-40B4-BE49-F238E27FC236}">
                  <a16:creationId xmlns:a16="http://schemas.microsoft.com/office/drawing/2014/main" id="{3BB015B5-5E8A-DC2D-6621-15217B83B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041"/>
              <a:ext cx="102" cy="136"/>
            </a:xfrm>
            <a:custGeom>
              <a:avLst/>
              <a:gdLst>
                <a:gd name="T0" fmla="*/ 0 w 478"/>
                <a:gd name="T1" fmla="*/ 0 h 535"/>
                <a:gd name="T2" fmla="*/ 0 w 478"/>
                <a:gd name="T3" fmla="*/ 0 h 535"/>
                <a:gd name="T4" fmla="*/ 0 w 478"/>
                <a:gd name="T5" fmla="*/ 0 h 535"/>
                <a:gd name="T6" fmla="*/ 0 w 478"/>
                <a:gd name="T7" fmla="*/ 0 h 535"/>
                <a:gd name="T8" fmla="*/ 0 w 478"/>
                <a:gd name="T9" fmla="*/ 0 h 5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535">
                  <a:moveTo>
                    <a:pt x="478" y="0"/>
                  </a:moveTo>
                  <a:cubicBezTo>
                    <a:pt x="436" y="18"/>
                    <a:pt x="283" y="73"/>
                    <a:pt x="227" y="105"/>
                  </a:cubicBezTo>
                  <a:cubicBezTo>
                    <a:pt x="171" y="137"/>
                    <a:pt x="168" y="150"/>
                    <a:pt x="142" y="192"/>
                  </a:cubicBezTo>
                  <a:cubicBezTo>
                    <a:pt x="116" y="234"/>
                    <a:pt x="97" y="299"/>
                    <a:pt x="73" y="356"/>
                  </a:cubicBezTo>
                  <a:cubicBezTo>
                    <a:pt x="49" y="413"/>
                    <a:pt x="15" y="498"/>
                    <a:pt x="0" y="535"/>
                  </a:cubicBez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7" name="Freeform 3732">
              <a:extLst>
                <a:ext uri="{FF2B5EF4-FFF2-40B4-BE49-F238E27FC236}">
                  <a16:creationId xmlns:a16="http://schemas.microsoft.com/office/drawing/2014/main" id="{73E1A416-D6D6-6877-5FD7-986894340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689"/>
              <a:ext cx="450" cy="545"/>
            </a:xfrm>
            <a:custGeom>
              <a:avLst/>
              <a:gdLst>
                <a:gd name="T0" fmla="*/ 0 w 2097"/>
                <a:gd name="T1" fmla="*/ 0 h 2152"/>
                <a:gd name="T2" fmla="*/ 0 w 2097"/>
                <a:gd name="T3" fmla="*/ 0 h 2152"/>
                <a:gd name="T4" fmla="*/ 0 w 2097"/>
                <a:gd name="T5" fmla="*/ 0 h 2152"/>
                <a:gd name="T6" fmla="*/ 0 w 2097"/>
                <a:gd name="T7" fmla="*/ 0 h 2152"/>
                <a:gd name="T8" fmla="*/ 0 w 2097"/>
                <a:gd name="T9" fmla="*/ 0 h 2152"/>
                <a:gd name="T10" fmla="*/ 0 w 2097"/>
                <a:gd name="T11" fmla="*/ 0 h 2152"/>
                <a:gd name="T12" fmla="*/ 0 w 2097"/>
                <a:gd name="T13" fmla="*/ 0 h 2152"/>
                <a:gd name="T14" fmla="*/ 0 w 2097"/>
                <a:gd name="T15" fmla="*/ 0 h 2152"/>
                <a:gd name="T16" fmla="*/ 0 w 2097"/>
                <a:gd name="T17" fmla="*/ 0 h 2152"/>
                <a:gd name="T18" fmla="*/ 0 w 2097"/>
                <a:gd name="T19" fmla="*/ 0 h 2152"/>
                <a:gd name="T20" fmla="*/ 0 w 2097"/>
                <a:gd name="T21" fmla="*/ 0 h 2152"/>
                <a:gd name="T22" fmla="*/ 0 w 2097"/>
                <a:gd name="T23" fmla="*/ 0 h 2152"/>
                <a:gd name="T24" fmla="*/ 0 w 2097"/>
                <a:gd name="T25" fmla="*/ 0 h 2152"/>
                <a:gd name="T26" fmla="*/ 0 w 2097"/>
                <a:gd name="T27" fmla="*/ 0 h 2152"/>
                <a:gd name="T28" fmla="*/ 0 w 2097"/>
                <a:gd name="T29" fmla="*/ 0 h 2152"/>
                <a:gd name="T30" fmla="*/ 0 w 2097"/>
                <a:gd name="T31" fmla="*/ 0 h 2152"/>
                <a:gd name="T32" fmla="*/ 0 w 2097"/>
                <a:gd name="T33" fmla="*/ 0 h 2152"/>
                <a:gd name="T34" fmla="*/ 0 w 2097"/>
                <a:gd name="T35" fmla="*/ 0 h 2152"/>
                <a:gd name="T36" fmla="*/ 0 w 2097"/>
                <a:gd name="T37" fmla="*/ 0 h 2152"/>
                <a:gd name="T38" fmla="*/ 0 w 2097"/>
                <a:gd name="T39" fmla="*/ 0 h 2152"/>
                <a:gd name="T40" fmla="*/ 0 w 2097"/>
                <a:gd name="T41" fmla="*/ 0 h 2152"/>
                <a:gd name="T42" fmla="*/ 0 w 2097"/>
                <a:gd name="T43" fmla="*/ 0 h 2152"/>
                <a:gd name="T44" fmla="*/ 0 w 2097"/>
                <a:gd name="T45" fmla="*/ 0 h 2152"/>
                <a:gd name="T46" fmla="*/ 0 w 2097"/>
                <a:gd name="T47" fmla="*/ 0 h 2152"/>
                <a:gd name="T48" fmla="*/ 0 w 2097"/>
                <a:gd name="T49" fmla="*/ 0 h 2152"/>
                <a:gd name="T50" fmla="*/ 0 w 2097"/>
                <a:gd name="T51" fmla="*/ 0 h 2152"/>
                <a:gd name="T52" fmla="*/ 0 w 2097"/>
                <a:gd name="T53" fmla="*/ 0 h 2152"/>
                <a:gd name="T54" fmla="*/ 0 w 2097"/>
                <a:gd name="T55" fmla="*/ 0 h 2152"/>
                <a:gd name="T56" fmla="*/ 0 w 2097"/>
                <a:gd name="T57" fmla="*/ 0 h 2152"/>
                <a:gd name="T58" fmla="*/ 0 w 2097"/>
                <a:gd name="T59" fmla="*/ 0 h 2152"/>
                <a:gd name="T60" fmla="*/ 0 w 2097"/>
                <a:gd name="T61" fmla="*/ 0 h 2152"/>
                <a:gd name="T62" fmla="*/ 0 w 2097"/>
                <a:gd name="T63" fmla="*/ 0 h 2152"/>
                <a:gd name="T64" fmla="*/ 0 w 2097"/>
                <a:gd name="T65" fmla="*/ 0 h 2152"/>
                <a:gd name="T66" fmla="*/ 0 w 2097"/>
                <a:gd name="T67" fmla="*/ 0 h 2152"/>
                <a:gd name="T68" fmla="*/ 0 w 2097"/>
                <a:gd name="T69" fmla="*/ 0 h 2152"/>
                <a:gd name="T70" fmla="*/ 0 w 2097"/>
                <a:gd name="T71" fmla="*/ 0 h 2152"/>
                <a:gd name="T72" fmla="*/ 0 w 2097"/>
                <a:gd name="T73" fmla="*/ 0 h 215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97" h="2152">
                  <a:moveTo>
                    <a:pt x="208" y="0"/>
                  </a:moveTo>
                  <a:cubicBezTo>
                    <a:pt x="144" y="0"/>
                    <a:pt x="240" y="96"/>
                    <a:pt x="256" y="192"/>
                  </a:cubicBezTo>
                  <a:cubicBezTo>
                    <a:pt x="272" y="288"/>
                    <a:pt x="320" y="464"/>
                    <a:pt x="304" y="576"/>
                  </a:cubicBezTo>
                  <a:cubicBezTo>
                    <a:pt x="288" y="688"/>
                    <a:pt x="208" y="784"/>
                    <a:pt x="160" y="864"/>
                  </a:cubicBezTo>
                  <a:cubicBezTo>
                    <a:pt x="112" y="944"/>
                    <a:pt x="32" y="976"/>
                    <a:pt x="16" y="1056"/>
                  </a:cubicBezTo>
                  <a:cubicBezTo>
                    <a:pt x="0" y="1136"/>
                    <a:pt x="56" y="1264"/>
                    <a:pt x="64" y="1344"/>
                  </a:cubicBezTo>
                  <a:cubicBezTo>
                    <a:pt x="72" y="1424"/>
                    <a:pt x="40" y="1456"/>
                    <a:pt x="64" y="1536"/>
                  </a:cubicBezTo>
                  <a:cubicBezTo>
                    <a:pt x="88" y="1616"/>
                    <a:pt x="136" y="1744"/>
                    <a:pt x="208" y="1824"/>
                  </a:cubicBezTo>
                  <a:cubicBezTo>
                    <a:pt x="280" y="1904"/>
                    <a:pt x="456" y="2008"/>
                    <a:pt x="496" y="2016"/>
                  </a:cubicBezTo>
                  <a:cubicBezTo>
                    <a:pt x="536" y="2024"/>
                    <a:pt x="432" y="1872"/>
                    <a:pt x="448" y="1872"/>
                  </a:cubicBezTo>
                  <a:cubicBezTo>
                    <a:pt x="464" y="1872"/>
                    <a:pt x="536" y="1976"/>
                    <a:pt x="592" y="2016"/>
                  </a:cubicBezTo>
                  <a:cubicBezTo>
                    <a:pt x="648" y="2056"/>
                    <a:pt x="688" y="2096"/>
                    <a:pt x="784" y="2112"/>
                  </a:cubicBezTo>
                  <a:cubicBezTo>
                    <a:pt x="880" y="2128"/>
                    <a:pt x="1040" y="2112"/>
                    <a:pt x="1168" y="2112"/>
                  </a:cubicBezTo>
                  <a:cubicBezTo>
                    <a:pt x="1296" y="2112"/>
                    <a:pt x="1544" y="2152"/>
                    <a:pt x="1552" y="2112"/>
                  </a:cubicBezTo>
                  <a:cubicBezTo>
                    <a:pt x="1560" y="2072"/>
                    <a:pt x="1208" y="1920"/>
                    <a:pt x="1216" y="1872"/>
                  </a:cubicBezTo>
                  <a:cubicBezTo>
                    <a:pt x="1224" y="1824"/>
                    <a:pt x="1472" y="1856"/>
                    <a:pt x="1600" y="1824"/>
                  </a:cubicBezTo>
                  <a:cubicBezTo>
                    <a:pt x="1728" y="1792"/>
                    <a:pt x="1902" y="1725"/>
                    <a:pt x="1984" y="1680"/>
                  </a:cubicBezTo>
                  <a:cubicBezTo>
                    <a:pt x="2066" y="1635"/>
                    <a:pt x="2081" y="1570"/>
                    <a:pt x="2089" y="1554"/>
                  </a:cubicBezTo>
                  <a:cubicBezTo>
                    <a:pt x="2097" y="1538"/>
                    <a:pt x="2089" y="1595"/>
                    <a:pt x="2032" y="1584"/>
                  </a:cubicBezTo>
                  <a:cubicBezTo>
                    <a:pt x="1975" y="1573"/>
                    <a:pt x="1840" y="1520"/>
                    <a:pt x="1744" y="1488"/>
                  </a:cubicBezTo>
                  <a:cubicBezTo>
                    <a:pt x="1648" y="1456"/>
                    <a:pt x="1527" y="1427"/>
                    <a:pt x="1456" y="1392"/>
                  </a:cubicBezTo>
                  <a:cubicBezTo>
                    <a:pt x="1385" y="1357"/>
                    <a:pt x="1313" y="1302"/>
                    <a:pt x="1318" y="1278"/>
                  </a:cubicBezTo>
                  <a:cubicBezTo>
                    <a:pt x="1323" y="1254"/>
                    <a:pt x="1421" y="1263"/>
                    <a:pt x="1489" y="1245"/>
                  </a:cubicBezTo>
                  <a:cubicBezTo>
                    <a:pt x="1557" y="1227"/>
                    <a:pt x="1658" y="1235"/>
                    <a:pt x="1724" y="1172"/>
                  </a:cubicBezTo>
                  <a:cubicBezTo>
                    <a:pt x="1790" y="1109"/>
                    <a:pt x="1869" y="907"/>
                    <a:pt x="1888" y="864"/>
                  </a:cubicBezTo>
                  <a:cubicBezTo>
                    <a:pt x="1907" y="821"/>
                    <a:pt x="1878" y="896"/>
                    <a:pt x="1840" y="912"/>
                  </a:cubicBezTo>
                  <a:cubicBezTo>
                    <a:pt x="1802" y="928"/>
                    <a:pt x="1779" y="961"/>
                    <a:pt x="1659" y="961"/>
                  </a:cubicBezTo>
                  <a:cubicBezTo>
                    <a:pt x="1539" y="961"/>
                    <a:pt x="1186" y="920"/>
                    <a:pt x="1120" y="912"/>
                  </a:cubicBezTo>
                  <a:cubicBezTo>
                    <a:pt x="1054" y="904"/>
                    <a:pt x="1184" y="920"/>
                    <a:pt x="1264" y="912"/>
                  </a:cubicBezTo>
                  <a:cubicBezTo>
                    <a:pt x="1344" y="904"/>
                    <a:pt x="1520" y="904"/>
                    <a:pt x="1600" y="864"/>
                  </a:cubicBezTo>
                  <a:cubicBezTo>
                    <a:pt x="1680" y="824"/>
                    <a:pt x="1736" y="696"/>
                    <a:pt x="1744" y="672"/>
                  </a:cubicBezTo>
                  <a:cubicBezTo>
                    <a:pt x="1752" y="648"/>
                    <a:pt x="1696" y="712"/>
                    <a:pt x="1648" y="720"/>
                  </a:cubicBezTo>
                  <a:cubicBezTo>
                    <a:pt x="1600" y="728"/>
                    <a:pt x="1552" y="744"/>
                    <a:pt x="1456" y="720"/>
                  </a:cubicBezTo>
                  <a:cubicBezTo>
                    <a:pt x="1360" y="696"/>
                    <a:pt x="1168" y="632"/>
                    <a:pt x="1072" y="576"/>
                  </a:cubicBezTo>
                  <a:cubicBezTo>
                    <a:pt x="976" y="520"/>
                    <a:pt x="952" y="448"/>
                    <a:pt x="880" y="384"/>
                  </a:cubicBezTo>
                  <a:cubicBezTo>
                    <a:pt x="808" y="320"/>
                    <a:pt x="752" y="256"/>
                    <a:pt x="640" y="192"/>
                  </a:cubicBezTo>
                  <a:cubicBezTo>
                    <a:pt x="528" y="128"/>
                    <a:pt x="272" y="0"/>
                    <a:pt x="208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8" name="Freeform 3733">
              <a:extLst>
                <a:ext uri="{FF2B5EF4-FFF2-40B4-BE49-F238E27FC236}">
                  <a16:creationId xmlns:a16="http://schemas.microsoft.com/office/drawing/2014/main" id="{5413671F-52D3-FC46-0EF4-7A27555F7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59"/>
              <a:ext cx="128" cy="83"/>
            </a:xfrm>
            <a:custGeom>
              <a:avLst/>
              <a:gdLst>
                <a:gd name="T0" fmla="*/ 0 w 596"/>
                <a:gd name="T1" fmla="*/ 0 h 328"/>
                <a:gd name="T2" fmla="*/ 0 w 596"/>
                <a:gd name="T3" fmla="*/ 0 h 328"/>
                <a:gd name="T4" fmla="*/ 0 w 596"/>
                <a:gd name="T5" fmla="*/ 0 h 328"/>
                <a:gd name="T6" fmla="*/ 0 w 596"/>
                <a:gd name="T7" fmla="*/ 0 h 328"/>
                <a:gd name="T8" fmla="*/ 0 w 596"/>
                <a:gd name="T9" fmla="*/ 0 h 328"/>
                <a:gd name="T10" fmla="*/ 0 w 596"/>
                <a:gd name="T11" fmla="*/ 0 h 328"/>
                <a:gd name="T12" fmla="*/ 0 w 596"/>
                <a:gd name="T13" fmla="*/ 0 h 328"/>
                <a:gd name="T14" fmla="*/ 0 w 596"/>
                <a:gd name="T15" fmla="*/ 0 h 328"/>
                <a:gd name="T16" fmla="*/ 0 w 596"/>
                <a:gd name="T17" fmla="*/ 0 h 328"/>
                <a:gd name="T18" fmla="*/ 0 w 596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6" h="328">
                  <a:moveTo>
                    <a:pt x="585" y="115"/>
                  </a:moveTo>
                  <a:cubicBezTo>
                    <a:pt x="596" y="77"/>
                    <a:pt x="415" y="92"/>
                    <a:pt x="334" y="74"/>
                  </a:cubicBezTo>
                  <a:cubicBezTo>
                    <a:pt x="253" y="56"/>
                    <a:pt x="129" y="0"/>
                    <a:pt x="99" y="9"/>
                  </a:cubicBezTo>
                  <a:cubicBezTo>
                    <a:pt x="69" y="18"/>
                    <a:pt x="151" y="107"/>
                    <a:pt x="152" y="127"/>
                  </a:cubicBezTo>
                  <a:cubicBezTo>
                    <a:pt x="153" y="147"/>
                    <a:pt x="112" y="119"/>
                    <a:pt x="104" y="127"/>
                  </a:cubicBezTo>
                  <a:cubicBezTo>
                    <a:pt x="96" y="135"/>
                    <a:pt x="120" y="159"/>
                    <a:pt x="104" y="175"/>
                  </a:cubicBezTo>
                  <a:cubicBezTo>
                    <a:pt x="88" y="191"/>
                    <a:pt x="0" y="207"/>
                    <a:pt x="8" y="223"/>
                  </a:cubicBezTo>
                  <a:cubicBezTo>
                    <a:pt x="16" y="239"/>
                    <a:pt x="109" y="258"/>
                    <a:pt x="152" y="271"/>
                  </a:cubicBezTo>
                  <a:cubicBezTo>
                    <a:pt x="195" y="284"/>
                    <a:pt x="197" y="328"/>
                    <a:pt x="269" y="302"/>
                  </a:cubicBezTo>
                  <a:cubicBezTo>
                    <a:pt x="341" y="276"/>
                    <a:pt x="574" y="153"/>
                    <a:pt x="585" y="115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69" name="Freeform 3734">
              <a:extLst>
                <a:ext uri="{FF2B5EF4-FFF2-40B4-BE49-F238E27FC236}">
                  <a16:creationId xmlns:a16="http://schemas.microsoft.com/office/drawing/2014/main" id="{E576A8FB-1E99-E656-D4DC-23CB1515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163"/>
              <a:ext cx="178" cy="83"/>
            </a:xfrm>
            <a:custGeom>
              <a:avLst/>
              <a:gdLst>
                <a:gd name="T0" fmla="*/ 0 w 832"/>
                <a:gd name="T1" fmla="*/ 0 h 328"/>
                <a:gd name="T2" fmla="*/ 0 w 832"/>
                <a:gd name="T3" fmla="*/ 0 h 328"/>
                <a:gd name="T4" fmla="*/ 0 w 832"/>
                <a:gd name="T5" fmla="*/ 0 h 328"/>
                <a:gd name="T6" fmla="*/ 0 w 832"/>
                <a:gd name="T7" fmla="*/ 0 h 328"/>
                <a:gd name="T8" fmla="*/ 0 w 832"/>
                <a:gd name="T9" fmla="*/ 0 h 328"/>
                <a:gd name="T10" fmla="*/ 0 w 832"/>
                <a:gd name="T11" fmla="*/ 0 h 328"/>
                <a:gd name="T12" fmla="*/ 0 w 832"/>
                <a:gd name="T13" fmla="*/ 0 h 328"/>
                <a:gd name="T14" fmla="*/ 0 w 832"/>
                <a:gd name="T15" fmla="*/ 0 h 328"/>
                <a:gd name="T16" fmla="*/ 0 w 832"/>
                <a:gd name="T17" fmla="*/ 0 h 328"/>
                <a:gd name="T18" fmla="*/ 0 w 832"/>
                <a:gd name="T19" fmla="*/ 0 h 328"/>
                <a:gd name="T20" fmla="*/ 0 w 832"/>
                <a:gd name="T21" fmla="*/ 0 h 328"/>
                <a:gd name="T22" fmla="*/ 0 w 832"/>
                <a:gd name="T23" fmla="*/ 0 h 328"/>
                <a:gd name="T24" fmla="*/ 0 w 832"/>
                <a:gd name="T25" fmla="*/ 0 h 328"/>
                <a:gd name="T26" fmla="*/ 0 w 832"/>
                <a:gd name="T27" fmla="*/ 0 h 328"/>
                <a:gd name="T28" fmla="*/ 0 w 832"/>
                <a:gd name="T29" fmla="*/ 0 h 3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2" h="328">
                  <a:moveTo>
                    <a:pt x="824" y="288"/>
                  </a:moveTo>
                  <a:cubicBezTo>
                    <a:pt x="832" y="248"/>
                    <a:pt x="616" y="96"/>
                    <a:pt x="536" y="48"/>
                  </a:cubicBezTo>
                  <a:cubicBezTo>
                    <a:pt x="456" y="0"/>
                    <a:pt x="368" y="0"/>
                    <a:pt x="344" y="0"/>
                  </a:cubicBezTo>
                  <a:cubicBezTo>
                    <a:pt x="320" y="0"/>
                    <a:pt x="360" y="24"/>
                    <a:pt x="392" y="48"/>
                  </a:cubicBezTo>
                  <a:cubicBezTo>
                    <a:pt x="424" y="72"/>
                    <a:pt x="536" y="128"/>
                    <a:pt x="536" y="144"/>
                  </a:cubicBezTo>
                  <a:cubicBezTo>
                    <a:pt x="536" y="160"/>
                    <a:pt x="408" y="144"/>
                    <a:pt x="392" y="144"/>
                  </a:cubicBezTo>
                  <a:cubicBezTo>
                    <a:pt x="376" y="144"/>
                    <a:pt x="464" y="152"/>
                    <a:pt x="440" y="144"/>
                  </a:cubicBezTo>
                  <a:cubicBezTo>
                    <a:pt x="416" y="136"/>
                    <a:pt x="264" y="96"/>
                    <a:pt x="248" y="96"/>
                  </a:cubicBezTo>
                  <a:cubicBezTo>
                    <a:pt x="232" y="96"/>
                    <a:pt x="360" y="136"/>
                    <a:pt x="344" y="144"/>
                  </a:cubicBezTo>
                  <a:cubicBezTo>
                    <a:pt x="328" y="152"/>
                    <a:pt x="208" y="152"/>
                    <a:pt x="152" y="144"/>
                  </a:cubicBezTo>
                  <a:cubicBezTo>
                    <a:pt x="96" y="136"/>
                    <a:pt x="16" y="96"/>
                    <a:pt x="8" y="96"/>
                  </a:cubicBezTo>
                  <a:cubicBezTo>
                    <a:pt x="0" y="96"/>
                    <a:pt x="56" y="128"/>
                    <a:pt x="104" y="144"/>
                  </a:cubicBezTo>
                  <a:cubicBezTo>
                    <a:pt x="152" y="160"/>
                    <a:pt x="232" y="168"/>
                    <a:pt x="296" y="192"/>
                  </a:cubicBezTo>
                  <a:cubicBezTo>
                    <a:pt x="360" y="216"/>
                    <a:pt x="400" y="272"/>
                    <a:pt x="488" y="288"/>
                  </a:cubicBezTo>
                  <a:cubicBezTo>
                    <a:pt x="576" y="304"/>
                    <a:pt x="816" y="328"/>
                    <a:pt x="824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0" name="Freeform 3735">
              <a:extLst>
                <a:ext uri="{FF2B5EF4-FFF2-40B4-BE49-F238E27FC236}">
                  <a16:creationId xmlns:a16="http://schemas.microsoft.com/office/drawing/2014/main" id="{A78E529C-B4A1-E54C-C594-3293FD180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906"/>
              <a:ext cx="102" cy="96"/>
            </a:xfrm>
            <a:custGeom>
              <a:avLst/>
              <a:gdLst>
                <a:gd name="T0" fmla="*/ 0 w 477"/>
                <a:gd name="T1" fmla="*/ 0 h 378"/>
                <a:gd name="T2" fmla="*/ 0 w 477"/>
                <a:gd name="T3" fmla="*/ 0 h 378"/>
                <a:gd name="T4" fmla="*/ 0 w 477"/>
                <a:gd name="T5" fmla="*/ 0 h 378"/>
                <a:gd name="T6" fmla="*/ 0 w 477"/>
                <a:gd name="T7" fmla="*/ 0 h 378"/>
                <a:gd name="T8" fmla="*/ 0 w 477"/>
                <a:gd name="T9" fmla="*/ 0 h 378"/>
                <a:gd name="T10" fmla="*/ 0 w 477"/>
                <a:gd name="T11" fmla="*/ 0 h 378"/>
                <a:gd name="T12" fmla="*/ 0 w 477"/>
                <a:gd name="T13" fmla="*/ 0 h 378"/>
                <a:gd name="T14" fmla="*/ 0 w 477"/>
                <a:gd name="T15" fmla="*/ 0 h 378"/>
                <a:gd name="T16" fmla="*/ 0 w 477"/>
                <a:gd name="T17" fmla="*/ 0 h 378"/>
                <a:gd name="T18" fmla="*/ 0 w 477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378">
                  <a:moveTo>
                    <a:pt x="470" y="37"/>
                  </a:moveTo>
                  <a:cubicBezTo>
                    <a:pt x="463" y="0"/>
                    <a:pt x="320" y="91"/>
                    <a:pt x="251" y="102"/>
                  </a:cubicBezTo>
                  <a:cubicBezTo>
                    <a:pt x="182" y="113"/>
                    <a:pt x="96" y="97"/>
                    <a:pt x="56" y="102"/>
                  </a:cubicBezTo>
                  <a:cubicBezTo>
                    <a:pt x="16" y="107"/>
                    <a:pt x="0" y="120"/>
                    <a:pt x="8" y="133"/>
                  </a:cubicBezTo>
                  <a:cubicBezTo>
                    <a:pt x="16" y="146"/>
                    <a:pt x="104" y="157"/>
                    <a:pt x="104" y="181"/>
                  </a:cubicBezTo>
                  <a:cubicBezTo>
                    <a:pt x="104" y="205"/>
                    <a:pt x="0" y="261"/>
                    <a:pt x="8" y="277"/>
                  </a:cubicBezTo>
                  <a:cubicBezTo>
                    <a:pt x="16" y="293"/>
                    <a:pt x="139" y="264"/>
                    <a:pt x="152" y="277"/>
                  </a:cubicBezTo>
                  <a:cubicBezTo>
                    <a:pt x="165" y="290"/>
                    <a:pt x="65" y="346"/>
                    <a:pt x="89" y="354"/>
                  </a:cubicBezTo>
                  <a:cubicBezTo>
                    <a:pt x="113" y="362"/>
                    <a:pt x="232" y="378"/>
                    <a:pt x="296" y="325"/>
                  </a:cubicBezTo>
                  <a:cubicBezTo>
                    <a:pt x="360" y="272"/>
                    <a:pt x="477" y="74"/>
                    <a:pt x="470" y="3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1" name="Freeform 3736">
              <a:extLst>
                <a:ext uri="{FF2B5EF4-FFF2-40B4-BE49-F238E27FC236}">
                  <a16:creationId xmlns:a16="http://schemas.microsoft.com/office/drawing/2014/main" id="{4C15C895-FB01-CC69-F264-D3C67550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823"/>
              <a:ext cx="132" cy="95"/>
            </a:xfrm>
            <a:custGeom>
              <a:avLst/>
              <a:gdLst>
                <a:gd name="T0" fmla="*/ 0 w 616"/>
                <a:gd name="T1" fmla="*/ 0 h 376"/>
                <a:gd name="T2" fmla="*/ 0 w 616"/>
                <a:gd name="T3" fmla="*/ 0 h 376"/>
                <a:gd name="T4" fmla="*/ 0 w 616"/>
                <a:gd name="T5" fmla="*/ 0 h 376"/>
                <a:gd name="T6" fmla="*/ 0 w 616"/>
                <a:gd name="T7" fmla="*/ 0 h 376"/>
                <a:gd name="T8" fmla="*/ 0 w 616"/>
                <a:gd name="T9" fmla="*/ 0 h 376"/>
                <a:gd name="T10" fmla="*/ 0 w 616"/>
                <a:gd name="T11" fmla="*/ 0 h 376"/>
                <a:gd name="T12" fmla="*/ 0 w 616"/>
                <a:gd name="T13" fmla="*/ 0 h 376"/>
                <a:gd name="T14" fmla="*/ 0 w 616"/>
                <a:gd name="T15" fmla="*/ 0 h 376"/>
                <a:gd name="T16" fmla="*/ 0 w 616"/>
                <a:gd name="T17" fmla="*/ 0 h 376"/>
                <a:gd name="T18" fmla="*/ 0 w 616"/>
                <a:gd name="T19" fmla="*/ 0 h 376"/>
                <a:gd name="T20" fmla="*/ 0 w 616"/>
                <a:gd name="T21" fmla="*/ 0 h 376"/>
                <a:gd name="T22" fmla="*/ 0 w 616"/>
                <a:gd name="T23" fmla="*/ 0 h 376"/>
                <a:gd name="T24" fmla="*/ 0 w 616"/>
                <a:gd name="T25" fmla="*/ 0 h 376"/>
                <a:gd name="T26" fmla="*/ 0 w 616"/>
                <a:gd name="T27" fmla="*/ 0 h 376"/>
                <a:gd name="T28" fmla="*/ 0 w 616"/>
                <a:gd name="T29" fmla="*/ 0 h 3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6" h="376">
                  <a:moveTo>
                    <a:pt x="584" y="48"/>
                  </a:moveTo>
                  <a:cubicBezTo>
                    <a:pt x="552" y="40"/>
                    <a:pt x="432" y="104"/>
                    <a:pt x="344" y="96"/>
                  </a:cubicBezTo>
                  <a:cubicBezTo>
                    <a:pt x="256" y="88"/>
                    <a:pt x="88" y="0"/>
                    <a:pt x="56" y="0"/>
                  </a:cubicBezTo>
                  <a:cubicBezTo>
                    <a:pt x="24" y="0"/>
                    <a:pt x="160" y="72"/>
                    <a:pt x="152" y="96"/>
                  </a:cubicBezTo>
                  <a:cubicBezTo>
                    <a:pt x="144" y="120"/>
                    <a:pt x="0" y="120"/>
                    <a:pt x="8" y="144"/>
                  </a:cubicBezTo>
                  <a:cubicBezTo>
                    <a:pt x="16" y="168"/>
                    <a:pt x="160" y="224"/>
                    <a:pt x="200" y="240"/>
                  </a:cubicBezTo>
                  <a:cubicBezTo>
                    <a:pt x="240" y="256"/>
                    <a:pt x="264" y="240"/>
                    <a:pt x="248" y="240"/>
                  </a:cubicBezTo>
                  <a:cubicBezTo>
                    <a:pt x="232" y="240"/>
                    <a:pt x="120" y="232"/>
                    <a:pt x="104" y="240"/>
                  </a:cubicBezTo>
                  <a:cubicBezTo>
                    <a:pt x="88" y="248"/>
                    <a:pt x="168" y="272"/>
                    <a:pt x="152" y="288"/>
                  </a:cubicBezTo>
                  <a:cubicBezTo>
                    <a:pt x="136" y="304"/>
                    <a:pt x="10" y="323"/>
                    <a:pt x="8" y="336"/>
                  </a:cubicBezTo>
                  <a:cubicBezTo>
                    <a:pt x="6" y="349"/>
                    <a:pt x="89" y="376"/>
                    <a:pt x="137" y="368"/>
                  </a:cubicBezTo>
                  <a:cubicBezTo>
                    <a:pt x="185" y="360"/>
                    <a:pt x="254" y="317"/>
                    <a:pt x="296" y="288"/>
                  </a:cubicBezTo>
                  <a:cubicBezTo>
                    <a:pt x="338" y="259"/>
                    <a:pt x="352" y="216"/>
                    <a:pt x="392" y="192"/>
                  </a:cubicBezTo>
                  <a:cubicBezTo>
                    <a:pt x="432" y="168"/>
                    <a:pt x="504" y="168"/>
                    <a:pt x="536" y="144"/>
                  </a:cubicBezTo>
                  <a:cubicBezTo>
                    <a:pt x="568" y="120"/>
                    <a:pt x="616" y="56"/>
                    <a:pt x="584" y="4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29" name="Freeform 3737">
              <a:extLst>
                <a:ext uri="{FF2B5EF4-FFF2-40B4-BE49-F238E27FC236}">
                  <a16:creationId xmlns:a16="http://schemas.microsoft.com/office/drawing/2014/main" id="{A3D76456-B33E-00AA-25A3-A9CB5945B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4" y="1616"/>
              <a:ext cx="136" cy="90"/>
            </a:xfrm>
            <a:custGeom>
              <a:avLst/>
              <a:gdLst>
                <a:gd name="T0" fmla="*/ 80 w 632"/>
                <a:gd name="T1" fmla="*/ 104 h 360"/>
                <a:gd name="T2" fmla="*/ 80 w 632"/>
                <a:gd name="T3" fmla="*/ 56 h 360"/>
                <a:gd name="T4" fmla="*/ 560 w 632"/>
                <a:gd name="T5" fmla="*/ 8 h 360"/>
                <a:gd name="T6" fmla="*/ 512 w 632"/>
                <a:gd name="T7" fmla="*/ 104 h 360"/>
                <a:gd name="T8" fmla="*/ 224 w 632"/>
                <a:gd name="T9" fmla="*/ 344 h 360"/>
                <a:gd name="T10" fmla="*/ 320 w 632"/>
                <a:gd name="T11" fmla="*/ 200 h 360"/>
                <a:gd name="T12" fmla="*/ 176 w 632"/>
                <a:gd name="T13" fmla="*/ 200 h 360"/>
                <a:gd name="T14" fmla="*/ 272 w 632"/>
                <a:gd name="T15" fmla="*/ 104 h 360"/>
                <a:gd name="T16" fmla="*/ 80 w 632"/>
                <a:gd name="T17" fmla="*/ 10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360">
                  <a:moveTo>
                    <a:pt x="80" y="104"/>
                  </a:moveTo>
                  <a:cubicBezTo>
                    <a:pt x="48" y="96"/>
                    <a:pt x="0" y="72"/>
                    <a:pt x="80" y="56"/>
                  </a:cubicBezTo>
                  <a:cubicBezTo>
                    <a:pt x="160" y="40"/>
                    <a:pt x="488" y="0"/>
                    <a:pt x="560" y="8"/>
                  </a:cubicBezTo>
                  <a:cubicBezTo>
                    <a:pt x="632" y="16"/>
                    <a:pt x="568" y="48"/>
                    <a:pt x="512" y="104"/>
                  </a:cubicBezTo>
                  <a:cubicBezTo>
                    <a:pt x="456" y="160"/>
                    <a:pt x="256" y="328"/>
                    <a:pt x="224" y="344"/>
                  </a:cubicBezTo>
                  <a:cubicBezTo>
                    <a:pt x="192" y="360"/>
                    <a:pt x="328" y="224"/>
                    <a:pt x="320" y="200"/>
                  </a:cubicBezTo>
                  <a:cubicBezTo>
                    <a:pt x="312" y="176"/>
                    <a:pt x="184" y="216"/>
                    <a:pt x="176" y="200"/>
                  </a:cubicBezTo>
                  <a:cubicBezTo>
                    <a:pt x="168" y="184"/>
                    <a:pt x="288" y="120"/>
                    <a:pt x="272" y="104"/>
                  </a:cubicBezTo>
                  <a:cubicBezTo>
                    <a:pt x="256" y="88"/>
                    <a:pt x="112" y="112"/>
                    <a:pt x="80" y="10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>
                    <a:gamma/>
                    <a:tint val="80000"/>
                    <a:invGamma/>
                  </a:schemeClr>
                </a:gs>
                <a:gs pos="100000">
                  <a:schemeClr val="tx1">
                    <a:alpha val="88000"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4673" name="Freeform 3738">
              <a:extLst>
                <a:ext uri="{FF2B5EF4-FFF2-40B4-BE49-F238E27FC236}">
                  <a16:creationId xmlns:a16="http://schemas.microsoft.com/office/drawing/2014/main" id="{DAEDA380-D322-83A0-62AA-2C1768A9B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701"/>
              <a:ext cx="257" cy="478"/>
            </a:xfrm>
            <a:custGeom>
              <a:avLst/>
              <a:gdLst>
                <a:gd name="T0" fmla="*/ 0 w 1198"/>
                <a:gd name="T1" fmla="*/ 0 h 1888"/>
                <a:gd name="T2" fmla="*/ 0 w 1198"/>
                <a:gd name="T3" fmla="*/ 0 h 1888"/>
                <a:gd name="T4" fmla="*/ 0 w 1198"/>
                <a:gd name="T5" fmla="*/ 0 h 1888"/>
                <a:gd name="T6" fmla="*/ 0 w 1198"/>
                <a:gd name="T7" fmla="*/ 0 h 1888"/>
                <a:gd name="T8" fmla="*/ 0 w 1198"/>
                <a:gd name="T9" fmla="*/ 0 h 1888"/>
                <a:gd name="T10" fmla="*/ 0 w 1198"/>
                <a:gd name="T11" fmla="*/ 0 h 1888"/>
                <a:gd name="T12" fmla="*/ 0 w 1198"/>
                <a:gd name="T13" fmla="*/ 0 h 1888"/>
                <a:gd name="T14" fmla="*/ 0 w 1198"/>
                <a:gd name="T15" fmla="*/ 0 h 1888"/>
                <a:gd name="T16" fmla="*/ 0 w 1198"/>
                <a:gd name="T17" fmla="*/ 0 h 1888"/>
                <a:gd name="T18" fmla="*/ 0 w 1198"/>
                <a:gd name="T19" fmla="*/ 0 h 1888"/>
                <a:gd name="T20" fmla="*/ 0 w 1198"/>
                <a:gd name="T21" fmla="*/ 0 h 1888"/>
                <a:gd name="T22" fmla="*/ 0 w 1198"/>
                <a:gd name="T23" fmla="*/ 0 h 1888"/>
                <a:gd name="T24" fmla="*/ 0 w 1198"/>
                <a:gd name="T25" fmla="*/ 0 h 1888"/>
                <a:gd name="T26" fmla="*/ 0 w 1198"/>
                <a:gd name="T27" fmla="*/ 0 h 1888"/>
                <a:gd name="T28" fmla="*/ 0 w 1198"/>
                <a:gd name="T29" fmla="*/ 0 h 1888"/>
                <a:gd name="T30" fmla="*/ 0 w 1198"/>
                <a:gd name="T31" fmla="*/ 0 h 1888"/>
                <a:gd name="T32" fmla="*/ 0 w 1198"/>
                <a:gd name="T33" fmla="*/ 0 h 1888"/>
                <a:gd name="T34" fmla="*/ 0 w 1198"/>
                <a:gd name="T35" fmla="*/ 0 h 1888"/>
                <a:gd name="T36" fmla="*/ 0 w 1198"/>
                <a:gd name="T37" fmla="*/ 0 h 1888"/>
                <a:gd name="T38" fmla="*/ 0 w 1198"/>
                <a:gd name="T39" fmla="*/ 0 h 1888"/>
                <a:gd name="T40" fmla="*/ 0 w 1198"/>
                <a:gd name="T41" fmla="*/ 0 h 1888"/>
                <a:gd name="T42" fmla="*/ 0 w 1198"/>
                <a:gd name="T43" fmla="*/ 0 h 1888"/>
                <a:gd name="T44" fmla="*/ 0 w 1198"/>
                <a:gd name="T45" fmla="*/ 0 h 1888"/>
                <a:gd name="T46" fmla="*/ 0 w 1198"/>
                <a:gd name="T47" fmla="*/ 0 h 1888"/>
                <a:gd name="T48" fmla="*/ 0 w 1198"/>
                <a:gd name="T49" fmla="*/ 0 h 1888"/>
                <a:gd name="T50" fmla="*/ 0 w 1198"/>
                <a:gd name="T51" fmla="*/ 0 h 1888"/>
                <a:gd name="T52" fmla="*/ 0 w 1198"/>
                <a:gd name="T53" fmla="*/ 0 h 1888"/>
                <a:gd name="T54" fmla="*/ 0 w 1198"/>
                <a:gd name="T55" fmla="*/ 0 h 1888"/>
                <a:gd name="T56" fmla="*/ 0 w 1198"/>
                <a:gd name="T57" fmla="*/ 0 h 1888"/>
                <a:gd name="T58" fmla="*/ 0 w 1198"/>
                <a:gd name="T59" fmla="*/ 0 h 1888"/>
                <a:gd name="T60" fmla="*/ 0 w 1198"/>
                <a:gd name="T61" fmla="*/ 0 h 1888"/>
                <a:gd name="T62" fmla="*/ 0 w 1198"/>
                <a:gd name="T63" fmla="*/ 0 h 1888"/>
                <a:gd name="T64" fmla="*/ 0 w 1198"/>
                <a:gd name="T65" fmla="*/ 0 h 1888"/>
                <a:gd name="T66" fmla="*/ 0 w 1198"/>
                <a:gd name="T67" fmla="*/ 0 h 1888"/>
                <a:gd name="T68" fmla="*/ 0 w 1198"/>
                <a:gd name="T69" fmla="*/ 0 h 1888"/>
                <a:gd name="T70" fmla="*/ 0 w 1198"/>
                <a:gd name="T71" fmla="*/ 0 h 1888"/>
                <a:gd name="T72" fmla="*/ 0 w 1198"/>
                <a:gd name="T73" fmla="*/ 0 h 1888"/>
                <a:gd name="T74" fmla="*/ 0 w 1198"/>
                <a:gd name="T75" fmla="*/ 0 h 1888"/>
                <a:gd name="T76" fmla="*/ 0 w 1198"/>
                <a:gd name="T77" fmla="*/ 0 h 1888"/>
                <a:gd name="T78" fmla="*/ 0 w 1198"/>
                <a:gd name="T79" fmla="*/ 0 h 1888"/>
                <a:gd name="T80" fmla="*/ 0 w 1198"/>
                <a:gd name="T81" fmla="*/ 0 h 1888"/>
                <a:gd name="T82" fmla="*/ 0 w 1198"/>
                <a:gd name="T83" fmla="*/ 0 h 18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98" h="1888">
                  <a:moveTo>
                    <a:pt x="0" y="994"/>
                  </a:moveTo>
                  <a:cubicBezTo>
                    <a:pt x="6" y="1021"/>
                    <a:pt x="27" y="1109"/>
                    <a:pt x="36" y="1148"/>
                  </a:cubicBezTo>
                  <a:cubicBezTo>
                    <a:pt x="45" y="1187"/>
                    <a:pt x="52" y="1173"/>
                    <a:pt x="57" y="1230"/>
                  </a:cubicBezTo>
                  <a:cubicBezTo>
                    <a:pt x="62" y="1287"/>
                    <a:pt x="47" y="1429"/>
                    <a:pt x="65" y="1489"/>
                  </a:cubicBezTo>
                  <a:cubicBezTo>
                    <a:pt x="83" y="1549"/>
                    <a:pt x="127" y="1567"/>
                    <a:pt x="168" y="1592"/>
                  </a:cubicBezTo>
                  <a:cubicBezTo>
                    <a:pt x="209" y="1617"/>
                    <a:pt x="256" y="1592"/>
                    <a:pt x="312" y="1640"/>
                  </a:cubicBezTo>
                  <a:cubicBezTo>
                    <a:pt x="368" y="1688"/>
                    <a:pt x="488" y="1872"/>
                    <a:pt x="504" y="1880"/>
                  </a:cubicBezTo>
                  <a:cubicBezTo>
                    <a:pt x="520" y="1888"/>
                    <a:pt x="448" y="1776"/>
                    <a:pt x="408" y="1688"/>
                  </a:cubicBezTo>
                  <a:cubicBezTo>
                    <a:pt x="368" y="1600"/>
                    <a:pt x="288" y="1448"/>
                    <a:pt x="264" y="1352"/>
                  </a:cubicBezTo>
                  <a:cubicBezTo>
                    <a:pt x="240" y="1256"/>
                    <a:pt x="256" y="1144"/>
                    <a:pt x="264" y="1112"/>
                  </a:cubicBezTo>
                  <a:cubicBezTo>
                    <a:pt x="272" y="1080"/>
                    <a:pt x="280" y="1120"/>
                    <a:pt x="312" y="1160"/>
                  </a:cubicBezTo>
                  <a:cubicBezTo>
                    <a:pt x="344" y="1200"/>
                    <a:pt x="416" y="1280"/>
                    <a:pt x="456" y="1352"/>
                  </a:cubicBezTo>
                  <a:cubicBezTo>
                    <a:pt x="496" y="1424"/>
                    <a:pt x="504" y="1520"/>
                    <a:pt x="552" y="1592"/>
                  </a:cubicBezTo>
                  <a:cubicBezTo>
                    <a:pt x="600" y="1664"/>
                    <a:pt x="672" y="1744"/>
                    <a:pt x="744" y="1784"/>
                  </a:cubicBezTo>
                  <a:cubicBezTo>
                    <a:pt x="816" y="1824"/>
                    <a:pt x="968" y="1840"/>
                    <a:pt x="984" y="1832"/>
                  </a:cubicBezTo>
                  <a:cubicBezTo>
                    <a:pt x="1000" y="1824"/>
                    <a:pt x="880" y="1792"/>
                    <a:pt x="840" y="1736"/>
                  </a:cubicBezTo>
                  <a:cubicBezTo>
                    <a:pt x="800" y="1680"/>
                    <a:pt x="760" y="1584"/>
                    <a:pt x="744" y="1496"/>
                  </a:cubicBezTo>
                  <a:cubicBezTo>
                    <a:pt x="728" y="1408"/>
                    <a:pt x="768" y="1296"/>
                    <a:pt x="744" y="1208"/>
                  </a:cubicBezTo>
                  <a:cubicBezTo>
                    <a:pt x="720" y="1120"/>
                    <a:pt x="664" y="1048"/>
                    <a:pt x="600" y="968"/>
                  </a:cubicBezTo>
                  <a:cubicBezTo>
                    <a:pt x="536" y="888"/>
                    <a:pt x="384" y="768"/>
                    <a:pt x="360" y="728"/>
                  </a:cubicBezTo>
                  <a:cubicBezTo>
                    <a:pt x="336" y="688"/>
                    <a:pt x="416" y="712"/>
                    <a:pt x="456" y="728"/>
                  </a:cubicBezTo>
                  <a:cubicBezTo>
                    <a:pt x="496" y="744"/>
                    <a:pt x="552" y="776"/>
                    <a:pt x="600" y="824"/>
                  </a:cubicBezTo>
                  <a:cubicBezTo>
                    <a:pt x="648" y="872"/>
                    <a:pt x="696" y="960"/>
                    <a:pt x="744" y="1016"/>
                  </a:cubicBezTo>
                  <a:cubicBezTo>
                    <a:pt x="792" y="1072"/>
                    <a:pt x="840" y="1136"/>
                    <a:pt x="888" y="1160"/>
                  </a:cubicBezTo>
                  <a:cubicBezTo>
                    <a:pt x="936" y="1184"/>
                    <a:pt x="1024" y="1176"/>
                    <a:pt x="1032" y="1160"/>
                  </a:cubicBezTo>
                  <a:cubicBezTo>
                    <a:pt x="1040" y="1144"/>
                    <a:pt x="960" y="1112"/>
                    <a:pt x="936" y="1064"/>
                  </a:cubicBezTo>
                  <a:cubicBezTo>
                    <a:pt x="912" y="1016"/>
                    <a:pt x="920" y="936"/>
                    <a:pt x="888" y="872"/>
                  </a:cubicBezTo>
                  <a:cubicBezTo>
                    <a:pt x="856" y="808"/>
                    <a:pt x="787" y="737"/>
                    <a:pt x="744" y="680"/>
                  </a:cubicBezTo>
                  <a:cubicBezTo>
                    <a:pt x="701" y="623"/>
                    <a:pt x="672" y="586"/>
                    <a:pt x="629" y="532"/>
                  </a:cubicBezTo>
                  <a:cubicBezTo>
                    <a:pt x="586" y="478"/>
                    <a:pt x="464" y="353"/>
                    <a:pt x="483" y="354"/>
                  </a:cubicBezTo>
                  <a:cubicBezTo>
                    <a:pt x="502" y="355"/>
                    <a:pt x="667" y="481"/>
                    <a:pt x="744" y="536"/>
                  </a:cubicBezTo>
                  <a:cubicBezTo>
                    <a:pt x="821" y="591"/>
                    <a:pt x="873" y="662"/>
                    <a:pt x="945" y="686"/>
                  </a:cubicBezTo>
                  <a:cubicBezTo>
                    <a:pt x="1017" y="710"/>
                    <a:pt x="1154" y="689"/>
                    <a:pt x="1176" y="680"/>
                  </a:cubicBezTo>
                  <a:cubicBezTo>
                    <a:pt x="1198" y="671"/>
                    <a:pt x="1128" y="664"/>
                    <a:pt x="1080" y="632"/>
                  </a:cubicBezTo>
                  <a:cubicBezTo>
                    <a:pt x="1032" y="600"/>
                    <a:pt x="944" y="536"/>
                    <a:pt x="888" y="488"/>
                  </a:cubicBezTo>
                  <a:cubicBezTo>
                    <a:pt x="832" y="440"/>
                    <a:pt x="824" y="416"/>
                    <a:pt x="744" y="344"/>
                  </a:cubicBezTo>
                  <a:cubicBezTo>
                    <a:pt x="664" y="272"/>
                    <a:pt x="496" y="110"/>
                    <a:pt x="408" y="56"/>
                  </a:cubicBezTo>
                  <a:cubicBezTo>
                    <a:pt x="320" y="2"/>
                    <a:pt x="238" y="0"/>
                    <a:pt x="215" y="20"/>
                  </a:cubicBezTo>
                  <a:cubicBezTo>
                    <a:pt x="192" y="40"/>
                    <a:pt x="255" y="89"/>
                    <a:pt x="271" y="175"/>
                  </a:cubicBezTo>
                  <a:cubicBezTo>
                    <a:pt x="287" y="261"/>
                    <a:pt x="323" y="436"/>
                    <a:pt x="312" y="536"/>
                  </a:cubicBezTo>
                  <a:cubicBezTo>
                    <a:pt x="301" y="636"/>
                    <a:pt x="252" y="697"/>
                    <a:pt x="203" y="775"/>
                  </a:cubicBezTo>
                  <a:cubicBezTo>
                    <a:pt x="154" y="853"/>
                    <a:pt x="55" y="955"/>
                    <a:pt x="16" y="100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4" name="Freeform 3739">
              <a:extLst>
                <a:ext uri="{FF2B5EF4-FFF2-40B4-BE49-F238E27FC236}">
                  <a16:creationId xmlns:a16="http://schemas.microsoft.com/office/drawing/2014/main" id="{D5C3CAAE-A63C-8898-59BC-2F839B84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64"/>
              <a:ext cx="78" cy="165"/>
            </a:xfrm>
            <a:custGeom>
              <a:avLst/>
              <a:gdLst>
                <a:gd name="T0" fmla="*/ 0 w 363"/>
                <a:gd name="T1" fmla="*/ 0 h 648"/>
                <a:gd name="T2" fmla="*/ 0 w 363"/>
                <a:gd name="T3" fmla="*/ 0 h 648"/>
                <a:gd name="T4" fmla="*/ 0 w 363"/>
                <a:gd name="T5" fmla="*/ 0 h 648"/>
                <a:gd name="T6" fmla="*/ 0 w 363"/>
                <a:gd name="T7" fmla="*/ 0 h 648"/>
                <a:gd name="T8" fmla="*/ 0 w 363"/>
                <a:gd name="T9" fmla="*/ 0 h 648"/>
                <a:gd name="T10" fmla="*/ 0 w 363"/>
                <a:gd name="T11" fmla="*/ 0 h 648"/>
                <a:gd name="T12" fmla="*/ 0 w 363"/>
                <a:gd name="T13" fmla="*/ 0 h 648"/>
                <a:gd name="T14" fmla="*/ 0 w 363"/>
                <a:gd name="T15" fmla="*/ 0 h 648"/>
                <a:gd name="T16" fmla="*/ 0 w 363"/>
                <a:gd name="T17" fmla="*/ 0 h 648"/>
                <a:gd name="T18" fmla="*/ 0 w 363"/>
                <a:gd name="T19" fmla="*/ 0 h 648"/>
                <a:gd name="T20" fmla="*/ 0 w 363"/>
                <a:gd name="T21" fmla="*/ 0 h 648"/>
                <a:gd name="T22" fmla="*/ 0 w 363"/>
                <a:gd name="T23" fmla="*/ 0 h 648"/>
                <a:gd name="T24" fmla="*/ 0 w 363"/>
                <a:gd name="T25" fmla="*/ 0 h 6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3" h="648">
                  <a:moveTo>
                    <a:pt x="171" y="0"/>
                  </a:moveTo>
                  <a:cubicBezTo>
                    <a:pt x="227" y="16"/>
                    <a:pt x="283" y="32"/>
                    <a:pt x="315" y="48"/>
                  </a:cubicBezTo>
                  <a:cubicBezTo>
                    <a:pt x="347" y="64"/>
                    <a:pt x="363" y="56"/>
                    <a:pt x="363" y="96"/>
                  </a:cubicBezTo>
                  <a:cubicBezTo>
                    <a:pt x="363" y="136"/>
                    <a:pt x="323" y="224"/>
                    <a:pt x="315" y="288"/>
                  </a:cubicBezTo>
                  <a:cubicBezTo>
                    <a:pt x="307" y="352"/>
                    <a:pt x="307" y="424"/>
                    <a:pt x="315" y="480"/>
                  </a:cubicBezTo>
                  <a:cubicBezTo>
                    <a:pt x="323" y="536"/>
                    <a:pt x="363" y="600"/>
                    <a:pt x="363" y="624"/>
                  </a:cubicBezTo>
                  <a:cubicBezTo>
                    <a:pt x="363" y="648"/>
                    <a:pt x="347" y="640"/>
                    <a:pt x="315" y="624"/>
                  </a:cubicBezTo>
                  <a:cubicBezTo>
                    <a:pt x="283" y="608"/>
                    <a:pt x="203" y="568"/>
                    <a:pt x="171" y="528"/>
                  </a:cubicBezTo>
                  <a:cubicBezTo>
                    <a:pt x="139" y="488"/>
                    <a:pt x="131" y="440"/>
                    <a:pt x="123" y="384"/>
                  </a:cubicBezTo>
                  <a:cubicBezTo>
                    <a:pt x="115" y="328"/>
                    <a:pt x="135" y="242"/>
                    <a:pt x="123" y="192"/>
                  </a:cubicBezTo>
                  <a:cubicBezTo>
                    <a:pt x="111" y="142"/>
                    <a:pt x="70" y="109"/>
                    <a:pt x="53" y="84"/>
                  </a:cubicBezTo>
                  <a:cubicBezTo>
                    <a:pt x="36" y="59"/>
                    <a:pt x="0" y="56"/>
                    <a:pt x="20" y="43"/>
                  </a:cubicBezTo>
                  <a:cubicBezTo>
                    <a:pt x="40" y="30"/>
                    <a:pt x="142" y="11"/>
                    <a:pt x="174" y="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5" name="Freeform 3740">
              <a:extLst>
                <a:ext uri="{FF2B5EF4-FFF2-40B4-BE49-F238E27FC236}">
                  <a16:creationId xmlns:a16="http://schemas.microsoft.com/office/drawing/2014/main" id="{56A1464A-C8A8-EFCB-6D47-BECC196FC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689"/>
              <a:ext cx="0" cy="61"/>
            </a:xfrm>
            <a:custGeom>
              <a:avLst/>
              <a:gdLst>
                <a:gd name="T0" fmla="*/ 0 w 1"/>
                <a:gd name="T1" fmla="*/ 0 h 240"/>
                <a:gd name="T2" fmla="*/ 0 w 1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0">
                  <a:moveTo>
                    <a:pt x="0" y="0"/>
                  </a:moveTo>
                  <a:cubicBezTo>
                    <a:pt x="0" y="0"/>
                    <a:pt x="0" y="12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6" name="Freeform 3741">
              <a:extLst>
                <a:ext uri="{FF2B5EF4-FFF2-40B4-BE49-F238E27FC236}">
                  <a16:creationId xmlns:a16="http://schemas.microsoft.com/office/drawing/2014/main" id="{D788C5B3-EDAC-A9B1-E611-025714775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689"/>
              <a:ext cx="22" cy="109"/>
            </a:xfrm>
            <a:custGeom>
              <a:avLst/>
              <a:gdLst>
                <a:gd name="T0" fmla="*/ 0 w 104"/>
                <a:gd name="T1" fmla="*/ 0 h 432"/>
                <a:gd name="T2" fmla="*/ 0 w 104"/>
                <a:gd name="T3" fmla="*/ 0 h 432"/>
                <a:gd name="T4" fmla="*/ 0 w 104"/>
                <a:gd name="T5" fmla="*/ 0 h 432"/>
                <a:gd name="T6" fmla="*/ 0 w 104"/>
                <a:gd name="T7" fmla="*/ 0 h 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432">
                  <a:moveTo>
                    <a:pt x="8" y="0"/>
                  </a:moveTo>
                  <a:cubicBezTo>
                    <a:pt x="32" y="44"/>
                    <a:pt x="56" y="88"/>
                    <a:pt x="56" y="144"/>
                  </a:cubicBezTo>
                  <a:cubicBezTo>
                    <a:pt x="56" y="200"/>
                    <a:pt x="0" y="288"/>
                    <a:pt x="8" y="336"/>
                  </a:cubicBezTo>
                  <a:cubicBezTo>
                    <a:pt x="16" y="384"/>
                    <a:pt x="60" y="408"/>
                    <a:pt x="104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7" name="Freeform 3742">
              <a:extLst>
                <a:ext uri="{FF2B5EF4-FFF2-40B4-BE49-F238E27FC236}">
                  <a16:creationId xmlns:a16="http://schemas.microsoft.com/office/drawing/2014/main" id="{1C0FBF44-B0DA-DDA0-2AFA-6722D0C242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01"/>
              <a:ext cx="12" cy="85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48" y="0"/>
                  </a:moveTo>
                  <a:cubicBezTo>
                    <a:pt x="52" y="44"/>
                    <a:pt x="56" y="88"/>
                    <a:pt x="48" y="144"/>
                  </a:cubicBezTo>
                  <a:cubicBezTo>
                    <a:pt x="40" y="200"/>
                    <a:pt x="20" y="268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8" name="Freeform 3743">
              <a:extLst>
                <a:ext uri="{FF2B5EF4-FFF2-40B4-BE49-F238E27FC236}">
                  <a16:creationId xmlns:a16="http://schemas.microsoft.com/office/drawing/2014/main" id="{34267C25-8BA8-4A0F-C653-8277D9A52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11"/>
              <a:ext cx="62" cy="39"/>
            </a:xfrm>
            <a:custGeom>
              <a:avLst/>
              <a:gdLst>
                <a:gd name="T0" fmla="*/ 0 w 288"/>
                <a:gd name="T1" fmla="*/ 0 h 152"/>
                <a:gd name="T2" fmla="*/ 0 w 288"/>
                <a:gd name="T3" fmla="*/ 0 h 152"/>
                <a:gd name="T4" fmla="*/ 0 w 288"/>
                <a:gd name="T5" fmla="*/ 0 h 152"/>
                <a:gd name="T6" fmla="*/ 0 w 288"/>
                <a:gd name="T7" fmla="*/ 0 h 152"/>
                <a:gd name="T8" fmla="*/ 0 w 288"/>
                <a:gd name="T9" fmla="*/ 0 h 152"/>
                <a:gd name="T10" fmla="*/ 0 w 288"/>
                <a:gd name="T11" fmla="*/ 0 h 152"/>
                <a:gd name="T12" fmla="*/ 0 w 288"/>
                <a:gd name="T13" fmla="*/ 0 h 152"/>
                <a:gd name="T14" fmla="*/ 0 w 288"/>
                <a:gd name="T15" fmla="*/ 0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152">
                  <a:moveTo>
                    <a:pt x="288" y="8"/>
                  </a:moveTo>
                  <a:cubicBezTo>
                    <a:pt x="276" y="8"/>
                    <a:pt x="264" y="8"/>
                    <a:pt x="240" y="8"/>
                  </a:cubicBezTo>
                  <a:cubicBezTo>
                    <a:pt x="216" y="8"/>
                    <a:pt x="184" y="8"/>
                    <a:pt x="144" y="8"/>
                  </a:cubicBezTo>
                  <a:cubicBezTo>
                    <a:pt x="104" y="8"/>
                    <a:pt x="0" y="0"/>
                    <a:pt x="0" y="8"/>
                  </a:cubicBezTo>
                  <a:cubicBezTo>
                    <a:pt x="0" y="16"/>
                    <a:pt x="128" y="40"/>
                    <a:pt x="144" y="56"/>
                  </a:cubicBezTo>
                  <a:cubicBezTo>
                    <a:pt x="160" y="72"/>
                    <a:pt x="88" y="88"/>
                    <a:pt x="96" y="104"/>
                  </a:cubicBezTo>
                  <a:cubicBezTo>
                    <a:pt x="104" y="120"/>
                    <a:pt x="160" y="152"/>
                    <a:pt x="192" y="152"/>
                  </a:cubicBezTo>
                  <a:cubicBezTo>
                    <a:pt x="224" y="152"/>
                    <a:pt x="272" y="112"/>
                    <a:pt x="288" y="10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79" name="Freeform 3744">
              <a:extLst>
                <a:ext uri="{FF2B5EF4-FFF2-40B4-BE49-F238E27FC236}">
                  <a16:creationId xmlns:a16="http://schemas.microsoft.com/office/drawing/2014/main" id="{610AE998-E868-5FE7-AB72-8A454041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409"/>
              <a:ext cx="33" cy="195"/>
            </a:xfrm>
            <a:custGeom>
              <a:avLst/>
              <a:gdLst>
                <a:gd name="T0" fmla="*/ 0 w 152"/>
                <a:gd name="T1" fmla="*/ 0 h 768"/>
                <a:gd name="T2" fmla="*/ 0 w 152"/>
                <a:gd name="T3" fmla="*/ 0 h 768"/>
                <a:gd name="T4" fmla="*/ 0 w 152"/>
                <a:gd name="T5" fmla="*/ 0 h 768"/>
                <a:gd name="T6" fmla="*/ 0 w 152"/>
                <a:gd name="T7" fmla="*/ 0 h 7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768">
                  <a:moveTo>
                    <a:pt x="152" y="0"/>
                  </a:moveTo>
                  <a:cubicBezTo>
                    <a:pt x="140" y="60"/>
                    <a:pt x="128" y="120"/>
                    <a:pt x="104" y="192"/>
                  </a:cubicBezTo>
                  <a:cubicBezTo>
                    <a:pt x="80" y="264"/>
                    <a:pt x="16" y="336"/>
                    <a:pt x="8" y="432"/>
                  </a:cubicBezTo>
                  <a:cubicBezTo>
                    <a:pt x="0" y="528"/>
                    <a:pt x="28" y="648"/>
                    <a:pt x="56" y="7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0" name="Freeform 3745">
              <a:extLst>
                <a:ext uri="{FF2B5EF4-FFF2-40B4-BE49-F238E27FC236}">
                  <a16:creationId xmlns:a16="http://schemas.microsoft.com/office/drawing/2014/main" id="{DADA6277-D175-4F93-1E45-AABE88EE7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616"/>
              <a:ext cx="187" cy="109"/>
            </a:xfrm>
            <a:custGeom>
              <a:avLst/>
              <a:gdLst>
                <a:gd name="T0" fmla="*/ 0 w 873"/>
                <a:gd name="T1" fmla="*/ 0 h 432"/>
                <a:gd name="T2" fmla="*/ 0 w 873"/>
                <a:gd name="T3" fmla="*/ 0 h 432"/>
                <a:gd name="T4" fmla="*/ 0 w 873"/>
                <a:gd name="T5" fmla="*/ 0 h 432"/>
                <a:gd name="T6" fmla="*/ 0 w 873"/>
                <a:gd name="T7" fmla="*/ 0 h 432"/>
                <a:gd name="T8" fmla="*/ 0 w 873"/>
                <a:gd name="T9" fmla="*/ 0 h 432"/>
                <a:gd name="T10" fmla="*/ 0 w 873"/>
                <a:gd name="T11" fmla="*/ 0 h 432"/>
                <a:gd name="T12" fmla="*/ 0 w 873"/>
                <a:gd name="T13" fmla="*/ 0 h 432"/>
                <a:gd name="T14" fmla="*/ 0 w 873"/>
                <a:gd name="T15" fmla="*/ 0 h 432"/>
                <a:gd name="T16" fmla="*/ 0 w 873"/>
                <a:gd name="T17" fmla="*/ 0 h 432"/>
                <a:gd name="T18" fmla="*/ 0 w 873"/>
                <a:gd name="T19" fmla="*/ 0 h 4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3" h="432">
                  <a:moveTo>
                    <a:pt x="1" y="0"/>
                  </a:moveTo>
                  <a:cubicBezTo>
                    <a:pt x="85" y="8"/>
                    <a:pt x="169" y="16"/>
                    <a:pt x="241" y="48"/>
                  </a:cubicBezTo>
                  <a:cubicBezTo>
                    <a:pt x="313" y="80"/>
                    <a:pt x="337" y="136"/>
                    <a:pt x="433" y="192"/>
                  </a:cubicBezTo>
                  <a:cubicBezTo>
                    <a:pt x="529" y="248"/>
                    <a:pt x="761" y="344"/>
                    <a:pt x="817" y="384"/>
                  </a:cubicBezTo>
                  <a:cubicBezTo>
                    <a:pt x="873" y="424"/>
                    <a:pt x="833" y="432"/>
                    <a:pt x="769" y="432"/>
                  </a:cubicBezTo>
                  <a:cubicBezTo>
                    <a:pt x="705" y="432"/>
                    <a:pt x="521" y="400"/>
                    <a:pt x="433" y="384"/>
                  </a:cubicBezTo>
                  <a:cubicBezTo>
                    <a:pt x="345" y="368"/>
                    <a:pt x="305" y="376"/>
                    <a:pt x="241" y="336"/>
                  </a:cubicBezTo>
                  <a:cubicBezTo>
                    <a:pt x="177" y="296"/>
                    <a:pt x="89" y="199"/>
                    <a:pt x="49" y="144"/>
                  </a:cubicBezTo>
                  <a:cubicBezTo>
                    <a:pt x="9" y="89"/>
                    <a:pt x="0" y="8"/>
                    <a:pt x="0" y="8"/>
                  </a:cubicBezTo>
                  <a:cubicBezTo>
                    <a:pt x="0" y="8"/>
                    <a:pt x="39" y="116"/>
                    <a:pt x="49" y="14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1" name="Freeform 3746">
              <a:extLst>
                <a:ext uri="{FF2B5EF4-FFF2-40B4-BE49-F238E27FC236}">
                  <a16:creationId xmlns:a16="http://schemas.microsoft.com/office/drawing/2014/main" id="{89933AB5-4AAA-455A-EF9D-672A1134E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37"/>
              <a:ext cx="62" cy="73"/>
            </a:xfrm>
            <a:custGeom>
              <a:avLst/>
              <a:gdLst>
                <a:gd name="T0" fmla="*/ 0 w 288"/>
                <a:gd name="T1" fmla="*/ 0 h 288"/>
                <a:gd name="T2" fmla="*/ 0 w 288"/>
                <a:gd name="T3" fmla="*/ 0 h 288"/>
                <a:gd name="T4" fmla="*/ 0 w 288"/>
                <a:gd name="T5" fmla="*/ 0 h 288"/>
                <a:gd name="T6" fmla="*/ 0 w 288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88">
                  <a:moveTo>
                    <a:pt x="0" y="0"/>
                  </a:moveTo>
                  <a:cubicBezTo>
                    <a:pt x="0" y="8"/>
                    <a:pt x="0" y="16"/>
                    <a:pt x="48" y="48"/>
                  </a:cubicBezTo>
                  <a:cubicBezTo>
                    <a:pt x="96" y="80"/>
                    <a:pt x="288" y="152"/>
                    <a:pt x="288" y="192"/>
                  </a:cubicBezTo>
                  <a:cubicBezTo>
                    <a:pt x="288" y="232"/>
                    <a:pt x="168" y="260"/>
                    <a:pt x="48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" name="Freeform 3747">
              <a:extLst>
                <a:ext uri="{FF2B5EF4-FFF2-40B4-BE49-F238E27FC236}">
                  <a16:creationId xmlns:a16="http://schemas.microsoft.com/office/drawing/2014/main" id="{FC5DD7B7-5F2A-6760-2B8F-B240068D8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774"/>
              <a:ext cx="62" cy="8"/>
            </a:xfrm>
            <a:custGeom>
              <a:avLst/>
              <a:gdLst>
                <a:gd name="T0" fmla="*/ 0 w 288"/>
                <a:gd name="T1" fmla="*/ 0 h 33"/>
                <a:gd name="T2" fmla="*/ 0 w 288"/>
                <a:gd name="T3" fmla="*/ 0 h 33"/>
                <a:gd name="T4" fmla="*/ 0 w 28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33">
                  <a:moveTo>
                    <a:pt x="0" y="0"/>
                  </a:moveTo>
                  <a:cubicBezTo>
                    <a:pt x="24" y="6"/>
                    <a:pt x="95" y="33"/>
                    <a:pt x="143" y="33"/>
                  </a:cubicBezTo>
                  <a:cubicBezTo>
                    <a:pt x="191" y="33"/>
                    <a:pt x="258" y="7"/>
                    <a:pt x="28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" name="Freeform 3748">
              <a:extLst>
                <a:ext uri="{FF2B5EF4-FFF2-40B4-BE49-F238E27FC236}">
                  <a16:creationId xmlns:a16="http://schemas.microsoft.com/office/drawing/2014/main" id="{6EEE3ECC-BCA2-301B-0F46-1B2EEEDE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701"/>
              <a:ext cx="189" cy="22"/>
            </a:xfrm>
            <a:custGeom>
              <a:avLst/>
              <a:gdLst>
                <a:gd name="T0" fmla="*/ 0 w 877"/>
                <a:gd name="T1" fmla="*/ 0 h 86"/>
                <a:gd name="T2" fmla="*/ 0 w 877"/>
                <a:gd name="T3" fmla="*/ 0 h 86"/>
                <a:gd name="T4" fmla="*/ 0 w 877"/>
                <a:gd name="T5" fmla="*/ 0 h 86"/>
                <a:gd name="T6" fmla="*/ 0 w 877"/>
                <a:gd name="T7" fmla="*/ 0 h 86"/>
                <a:gd name="T8" fmla="*/ 0 w 877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7" h="86">
                  <a:moveTo>
                    <a:pt x="13" y="48"/>
                  </a:moveTo>
                  <a:cubicBezTo>
                    <a:pt x="5" y="48"/>
                    <a:pt x="0" y="42"/>
                    <a:pt x="61" y="48"/>
                  </a:cubicBezTo>
                  <a:cubicBezTo>
                    <a:pt x="122" y="54"/>
                    <a:pt x="276" y="86"/>
                    <a:pt x="380" y="86"/>
                  </a:cubicBezTo>
                  <a:cubicBezTo>
                    <a:pt x="484" y="86"/>
                    <a:pt x="602" y="62"/>
                    <a:pt x="685" y="48"/>
                  </a:cubicBezTo>
                  <a:cubicBezTo>
                    <a:pt x="768" y="34"/>
                    <a:pt x="821" y="20"/>
                    <a:pt x="877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4" name="Freeform 3749">
              <a:extLst>
                <a:ext uri="{FF2B5EF4-FFF2-40B4-BE49-F238E27FC236}">
                  <a16:creationId xmlns:a16="http://schemas.microsoft.com/office/drawing/2014/main" id="{4228438E-5696-6C80-21CB-F93EC8C41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592"/>
              <a:ext cx="82" cy="72"/>
            </a:xfrm>
            <a:custGeom>
              <a:avLst/>
              <a:gdLst>
                <a:gd name="T0" fmla="*/ 0 w 384"/>
                <a:gd name="T1" fmla="*/ 0 h 288"/>
                <a:gd name="T2" fmla="*/ 0 w 384"/>
                <a:gd name="T3" fmla="*/ 0 h 288"/>
                <a:gd name="T4" fmla="*/ 0 w 384"/>
                <a:gd name="T5" fmla="*/ 0 h 288"/>
                <a:gd name="T6" fmla="*/ 0 w 384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288">
                  <a:moveTo>
                    <a:pt x="0" y="0"/>
                  </a:moveTo>
                  <a:cubicBezTo>
                    <a:pt x="28" y="52"/>
                    <a:pt x="56" y="104"/>
                    <a:pt x="96" y="144"/>
                  </a:cubicBezTo>
                  <a:cubicBezTo>
                    <a:pt x="136" y="184"/>
                    <a:pt x="192" y="216"/>
                    <a:pt x="240" y="240"/>
                  </a:cubicBezTo>
                  <a:cubicBezTo>
                    <a:pt x="288" y="264"/>
                    <a:pt x="336" y="276"/>
                    <a:pt x="384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5" name="Freeform 3750">
              <a:extLst>
                <a:ext uri="{FF2B5EF4-FFF2-40B4-BE49-F238E27FC236}">
                  <a16:creationId xmlns:a16="http://schemas.microsoft.com/office/drawing/2014/main" id="{5C70CB7A-766F-83A3-4CC8-D49B69F2FF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628"/>
              <a:ext cx="93" cy="36"/>
            </a:xfrm>
            <a:custGeom>
              <a:avLst/>
              <a:gdLst>
                <a:gd name="T0" fmla="*/ 0 w 432"/>
                <a:gd name="T1" fmla="*/ 0 h 144"/>
                <a:gd name="T2" fmla="*/ 0 w 432"/>
                <a:gd name="T3" fmla="*/ 0 h 144"/>
                <a:gd name="T4" fmla="*/ 0 w 432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44">
                  <a:moveTo>
                    <a:pt x="0" y="0"/>
                  </a:moveTo>
                  <a:cubicBezTo>
                    <a:pt x="36" y="36"/>
                    <a:pt x="72" y="72"/>
                    <a:pt x="144" y="96"/>
                  </a:cubicBezTo>
                  <a:cubicBezTo>
                    <a:pt x="216" y="120"/>
                    <a:pt x="324" y="132"/>
                    <a:pt x="432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6" name="Freeform 3751">
              <a:extLst>
                <a:ext uri="{FF2B5EF4-FFF2-40B4-BE49-F238E27FC236}">
                  <a16:creationId xmlns:a16="http://schemas.microsoft.com/office/drawing/2014/main" id="{3F3C6ED4-E150-250D-3526-41FEA68D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579"/>
              <a:ext cx="76" cy="61"/>
            </a:xfrm>
            <a:custGeom>
              <a:avLst/>
              <a:gdLst>
                <a:gd name="T0" fmla="*/ 0 w 352"/>
                <a:gd name="T1" fmla="*/ 0 h 240"/>
                <a:gd name="T2" fmla="*/ 0 w 352"/>
                <a:gd name="T3" fmla="*/ 0 h 240"/>
                <a:gd name="T4" fmla="*/ 0 w 352"/>
                <a:gd name="T5" fmla="*/ 0 h 240"/>
                <a:gd name="T6" fmla="*/ 0 w 352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2" h="240">
                  <a:moveTo>
                    <a:pt x="352" y="240"/>
                  </a:moveTo>
                  <a:cubicBezTo>
                    <a:pt x="260" y="228"/>
                    <a:pt x="168" y="216"/>
                    <a:pt x="112" y="192"/>
                  </a:cubicBezTo>
                  <a:cubicBezTo>
                    <a:pt x="56" y="168"/>
                    <a:pt x="32" y="128"/>
                    <a:pt x="16" y="96"/>
                  </a:cubicBezTo>
                  <a:cubicBezTo>
                    <a:pt x="0" y="64"/>
                    <a:pt x="8" y="3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7" name="Freeform 3752">
              <a:extLst>
                <a:ext uri="{FF2B5EF4-FFF2-40B4-BE49-F238E27FC236}">
                  <a16:creationId xmlns:a16="http://schemas.microsoft.com/office/drawing/2014/main" id="{2B3A0B20-D8DD-FA50-6676-A4F6B6680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506"/>
              <a:ext cx="48" cy="134"/>
            </a:xfrm>
            <a:custGeom>
              <a:avLst/>
              <a:gdLst>
                <a:gd name="T0" fmla="*/ 0 w 224"/>
                <a:gd name="T1" fmla="*/ 0 h 528"/>
                <a:gd name="T2" fmla="*/ 0 w 224"/>
                <a:gd name="T3" fmla="*/ 0 h 528"/>
                <a:gd name="T4" fmla="*/ 0 w 224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528">
                  <a:moveTo>
                    <a:pt x="224" y="528"/>
                  </a:moveTo>
                  <a:cubicBezTo>
                    <a:pt x="144" y="476"/>
                    <a:pt x="64" y="424"/>
                    <a:pt x="32" y="336"/>
                  </a:cubicBezTo>
                  <a:cubicBezTo>
                    <a:pt x="0" y="248"/>
                    <a:pt x="16" y="124"/>
                    <a:pt x="32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8" name="Freeform 3753">
              <a:extLst>
                <a:ext uri="{FF2B5EF4-FFF2-40B4-BE49-F238E27FC236}">
                  <a16:creationId xmlns:a16="http://schemas.microsoft.com/office/drawing/2014/main" id="{AC1D0C39-B524-1603-33F7-D6CC9EA0E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55"/>
              <a:ext cx="25" cy="85"/>
            </a:xfrm>
            <a:custGeom>
              <a:avLst/>
              <a:gdLst>
                <a:gd name="T0" fmla="*/ 0 w 120"/>
                <a:gd name="T1" fmla="*/ 0 h 336"/>
                <a:gd name="T2" fmla="*/ 0 w 120"/>
                <a:gd name="T3" fmla="*/ 0 h 336"/>
                <a:gd name="T4" fmla="*/ 0 w 120"/>
                <a:gd name="T5" fmla="*/ 0 h 336"/>
                <a:gd name="T6" fmla="*/ 0 w 12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36">
                  <a:moveTo>
                    <a:pt x="64" y="336"/>
                  </a:moveTo>
                  <a:cubicBezTo>
                    <a:pt x="92" y="304"/>
                    <a:pt x="120" y="272"/>
                    <a:pt x="112" y="240"/>
                  </a:cubicBezTo>
                  <a:cubicBezTo>
                    <a:pt x="104" y="208"/>
                    <a:pt x="32" y="184"/>
                    <a:pt x="16" y="144"/>
                  </a:cubicBezTo>
                  <a:cubicBezTo>
                    <a:pt x="0" y="104"/>
                    <a:pt x="8" y="5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9" name="Freeform 3754">
              <a:extLst>
                <a:ext uri="{FF2B5EF4-FFF2-40B4-BE49-F238E27FC236}">
                  <a16:creationId xmlns:a16="http://schemas.microsoft.com/office/drawing/2014/main" id="{BB7064F3-D8C8-3560-9B10-D2ED02C8B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519"/>
              <a:ext cx="11" cy="99"/>
            </a:xfrm>
            <a:custGeom>
              <a:avLst/>
              <a:gdLst>
                <a:gd name="T0" fmla="*/ 0 w 48"/>
                <a:gd name="T1" fmla="*/ 0 h 392"/>
                <a:gd name="T2" fmla="*/ 0 w 48"/>
                <a:gd name="T3" fmla="*/ 0 h 392"/>
                <a:gd name="T4" fmla="*/ 0 w 48"/>
                <a:gd name="T5" fmla="*/ 0 h 3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2">
                  <a:moveTo>
                    <a:pt x="0" y="336"/>
                  </a:moveTo>
                  <a:cubicBezTo>
                    <a:pt x="24" y="364"/>
                    <a:pt x="48" y="392"/>
                    <a:pt x="48" y="336"/>
                  </a:cubicBezTo>
                  <a:cubicBezTo>
                    <a:pt x="48" y="280"/>
                    <a:pt x="24" y="140"/>
                    <a:pt x="0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0" name="Freeform 3755">
              <a:extLst>
                <a:ext uri="{FF2B5EF4-FFF2-40B4-BE49-F238E27FC236}">
                  <a16:creationId xmlns:a16="http://schemas.microsoft.com/office/drawing/2014/main" id="{7C9E6EEA-B5F5-CD18-DBB7-C48C19AAA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506"/>
              <a:ext cx="12" cy="86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336"/>
                  </a:moveTo>
                  <a:cubicBezTo>
                    <a:pt x="36" y="292"/>
                    <a:pt x="16" y="248"/>
                    <a:pt x="8" y="192"/>
                  </a:cubicBezTo>
                  <a:cubicBezTo>
                    <a:pt x="0" y="136"/>
                    <a:pt x="4" y="68"/>
                    <a:pt x="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1" name="Freeform 3756">
              <a:extLst>
                <a:ext uri="{FF2B5EF4-FFF2-40B4-BE49-F238E27FC236}">
                  <a16:creationId xmlns:a16="http://schemas.microsoft.com/office/drawing/2014/main" id="{D38E675E-AC13-8EC4-5F13-4ACA3D7C2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55"/>
              <a:ext cx="16" cy="61"/>
            </a:xfrm>
            <a:custGeom>
              <a:avLst/>
              <a:gdLst>
                <a:gd name="T0" fmla="*/ 0 w 78"/>
                <a:gd name="T1" fmla="*/ 0 h 240"/>
                <a:gd name="T2" fmla="*/ 0 w 78"/>
                <a:gd name="T3" fmla="*/ 0 h 240"/>
                <a:gd name="T4" fmla="*/ 0 w 7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40">
                  <a:moveTo>
                    <a:pt x="48" y="240"/>
                  </a:moveTo>
                  <a:cubicBezTo>
                    <a:pt x="52" y="220"/>
                    <a:pt x="78" y="158"/>
                    <a:pt x="70" y="118"/>
                  </a:cubicBezTo>
                  <a:cubicBezTo>
                    <a:pt x="62" y="78"/>
                    <a:pt x="15" y="25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2" name="Freeform 3757">
              <a:extLst>
                <a:ext uri="{FF2B5EF4-FFF2-40B4-BE49-F238E27FC236}">
                  <a16:creationId xmlns:a16="http://schemas.microsoft.com/office/drawing/2014/main" id="{44532E4C-DBF3-3EE3-D3DF-FDF892B35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68"/>
              <a:ext cx="98" cy="46"/>
            </a:xfrm>
            <a:custGeom>
              <a:avLst/>
              <a:gdLst>
                <a:gd name="T0" fmla="*/ 0 w 456"/>
                <a:gd name="T1" fmla="*/ 0 h 184"/>
                <a:gd name="T2" fmla="*/ 0 w 456"/>
                <a:gd name="T3" fmla="*/ 0 h 184"/>
                <a:gd name="T4" fmla="*/ 0 w 456"/>
                <a:gd name="T5" fmla="*/ 0 h 184"/>
                <a:gd name="T6" fmla="*/ 0 w 456"/>
                <a:gd name="T7" fmla="*/ 0 h 184"/>
                <a:gd name="T8" fmla="*/ 0 w 456"/>
                <a:gd name="T9" fmla="*/ 0 h 184"/>
                <a:gd name="T10" fmla="*/ 0 w 456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6" h="184">
                  <a:moveTo>
                    <a:pt x="432" y="24"/>
                  </a:moveTo>
                  <a:cubicBezTo>
                    <a:pt x="408" y="0"/>
                    <a:pt x="96" y="16"/>
                    <a:pt x="48" y="24"/>
                  </a:cubicBezTo>
                  <a:cubicBezTo>
                    <a:pt x="0" y="32"/>
                    <a:pt x="136" y="56"/>
                    <a:pt x="144" y="72"/>
                  </a:cubicBezTo>
                  <a:cubicBezTo>
                    <a:pt x="152" y="88"/>
                    <a:pt x="88" y="104"/>
                    <a:pt x="96" y="120"/>
                  </a:cubicBezTo>
                  <a:cubicBezTo>
                    <a:pt x="104" y="136"/>
                    <a:pt x="136" y="184"/>
                    <a:pt x="192" y="168"/>
                  </a:cubicBezTo>
                  <a:cubicBezTo>
                    <a:pt x="248" y="152"/>
                    <a:pt x="456" y="48"/>
                    <a:pt x="432" y="24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3" name="Freeform 3758">
              <a:extLst>
                <a:ext uri="{FF2B5EF4-FFF2-40B4-BE49-F238E27FC236}">
                  <a16:creationId xmlns:a16="http://schemas.microsoft.com/office/drawing/2014/main" id="{C92242B5-DBB1-2EF9-EE7C-2324A94B8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693"/>
              <a:ext cx="108" cy="93"/>
            </a:xfrm>
            <a:custGeom>
              <a:avLst/>
              <a:gdLst>
                <a:gd name="T0" fmla="*/ 0 w 504"/>
                <a:gd name="T1" fmla="*/ 0 h 368"/>
                <a:gd name="T2" fmla="*/ 0 w 504"/>
                <a:gd name="T3" fmla="*/ 0 h 368"/>
                <a:gd name="T4" fmla="*/ 0 w 504"/>
                <a:gd name="T5" fmla="*/ 0 h 368"/>
                <a:gd name="T6" fmla="*/ 0 w 504"/>
                <a:gd name="T7" fmla="*/ 0 h 368"/>
                <a:gd name="T8" fmla="*/ 0 w 504"/>
                <a:gd name="T9" fmla="*/ 0 h 368"/>
                <a:gd name="T10" fmla="*/ 0 w 504"/>
                <a:gd name="T11" fmla="*/ 0 h 368"/>
                <a:gd name="T12" fmla="*/ 0 w 504"/>
                <a:gd name="T13" fmla="*/ 0 h 368"/>
                <a:gd name="T14" fmla="*/ 0 w 504"/>
                <a:gd name="T15" fmla="*/ 0 h 3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4" h="368">
                  <a:moveTo>
                    <a:pt x="472" y="32"/>
                  </a:moveTo>
                  <a:cubicBezTo>
                    <a:pt x="440" y="0"/>
                    <a:pt x="80" y="112"/>
                    <a:pt x="40" y="128"/>
                  </a:cubicBezTo>
                  <a:cubicBezTo>
                    <a:pt x="0" y="144"/>
                    <a:pt x="232" y="120"/>
                    <a:pt x="232" y="128"/>
                  </a:cubicBezTo>
                  <a:cubicBezTo>
                    <a:pt x="232" y="136"/>
                    <a:pt x="40" y="160"/>
                    <a:pt x="40" y="176"/>
                  </a:cubicBezTo>
                  <a:cubicBezTo>
                    <a:pt x="40" y="192"/>
                    <a:pt x="224" y="200"/>
                    <a:pt x="232" y="224"/>
                  </a:cubicBezTo>
                  <a:cubicBezTo>
                    <a:pt x="240" y="248"/>
                    <a:pt x="88" y="304"/>
                    <a:pt x="88" y="320"/>
                  </a:cubicBezTo>
                  <a:cubicBezTo>
                    <a:pt x="88" y="336"/>
                    <a:pt x="168" y="368"/>
                    <a:pt x="232" y="320"/>
                  </a:cubicBezTo>
                  <a:cubicBezTo>
                    <a:pt x="296" y="272"/>
                    <a:pt x="504" y="64"/>
                    <a:pt x="472" y="32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51" name="Freeform 3759">
              <a:extLst>
                <a:ext uri="{FF2B5EF4-FFF2-40B4-BE49-F238E27FC236}">
                  <a16:creationId xmlns:a16="http://schemas.microsoft.com/office/drawing/2014/main" id="{8AC10304-E9BD-6155-7156-A6E0504E2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40"/>
              <a:ext cx="214" cy="202"/>
            </a:xfrm>
            <a:custGeom>
              <a:avLst/>
              <a:gdLst>
                <a:gd name="T0" fmla="*/ 345 w 994"/>
                <a:gd name="T1" fmla="*/ 753 h 792"/>
                <a:gd name="T2" fmla="*/ 304 w 994"/>
                <a:gd name="T3" fmla="*/ 744 h 792"/>
                <a:gd name="T4" fmla="*/ 112 w 994"/>
                <a:gd name="T5" fmla="*/ 504 h 792"/>
                <a:gd name="T6" fmla="*/ 208 w 994"/>
                <a:gd name="T7" fmla="*/ 504 h 792"/>
                <a:gd name="T8" fmla="*/ 16 w 994"/>
                <a:gd name="T9" fmla="*/ 264 h 792"/>
                <a:gd name="T10" fmla="*/ 112 w 994"/>
                <a:gd name="T11" fmla="*/ 312 h 792"/>
                <a:gd name="T12" fmla="*/ 64 w 994"/>
                <a:gd name="T13" fmla="*/ 24 h 792"/>
                <a:gd name="T14" fmla="*/ 208 w 994"/>
                <a:gd name="T15" fmla="*/ 168 h 792"/>
                <a:gd name="T16" fmla="*/ 208 w 994"/>
                <a:gd name="T17" fmla="*/ 72 h 792"/>
                <a:gd name="T18" fmla="*/ 491 w 994"/>
                <a:gd name="T19" fmla="*/ 258 h 792"/>
                <a:gd name="T20" fmla="*/ 544 w 994"/>
                <a:gd name="T21" fmla="*/ 216 h 792"/>
                <a:gd name="T22" fmla="*/ 688 w 994"/>
                <a:gd name="T23" fmla="*/ 456 h 792"/>
                <a:gd name="T24" fmla="*/ 726 w 994"/>
                <a:gd name="T25" fmla="*/ 339 h 792"/>
                <a:gd name="T26" fmla="*/ 872 w 994"/>
                <a:gd name="T27" fmla="*/ 574 h 792"/>
                <a:gd name="T28" fmla="*/ 994 w 994"/>
                <a:gd name="T29" fmla="*/ 720 h 792"/>
                <a:gd name="T30" fmla="*/ 872 w 994"/>
                <a:gd name="T31" fmla="*/ 656 h 792"/>
                <a:gd name="T32" fmla="*/ 736 w 994"/>
                <a:gd name="T33" fmla="*/ 552 h 792"/>
                <a:gd name="T34" fmla="*/ 688 w 994"/>
                <a:gd name="T35" fmla="*/ 552 h 792"/>
                <a:gd name="T36" fmla="*/ 592 w 994"/>
                <a:gd name="T37" fmla="*/ 408 h 792"/>
                <a:gd name="T38" fmla="*/ 496 w 994"/>
                <a:gd name="T39" fmla="*/ 408 h 792"/>
                <a:gd name="T40" fmla="*/ 304 w 994"/>
                <a:gd name="T41" fmla="*/ 312 h 792"/>
                <a:gd name="T42" fmla="*/ 352 w 994"/>
                <a:gd name="T43" fmla="*/ 360 h 792"/>
                <a:gd name="T44" fmla="*/ 208 w 994"/>
                <a:gd name="T45" fmla="*/ 264 h 792"/>
                <a:gd name="T46" fmla="*/ 256 w 994"/>
                <a:gd name="T47" fmla="*/ 408 h 792"/>
                <a:gd name="T48" fmla="*/ 256 w 994"/>
                <a:gd name="T49" fmla="*/ 456 h 792"/>
                <a:gd name="T50" fmla="*/ 352 w 994"/>
                <a:gd name="T51" fmla="*/ 504 h 792"/>
                <a:gd name="T52" fmla="*/ 256 w 994"/>
                <a:gd name="T53" fmla="*/ 552 h 792"/>
                <a:gd name="T54" fmla="*/ 352 w 994"/>
                <a:gd name="T55" fmla="*/ 696 h 792"/>
                <a:gd name="T56" fmla="*/ 352 w 994"/>
                <a:gd name="T57" fmla="*/ 744 h 792"/>
                <a:gd name="T58" fmla="*/ 385 w 994"/>
                <a:gd name="T59" fmla="*/ 769 h 792"/>
                <a:gd name="T60" fmla="*/ 352 w 994"/>
                <a:gd name="T61" fmla="*/ 7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4" h="792">
                  <a:moveTo>
                    <a:pt x="345" y="753"/>
                  </a:moveTo>
                  <a:cubicBezTo>
                    <a:pt x="337" y="752"/>
                    <a:pt x="343" y="786"/>
                    <a:pt x="304" y="744"/>
                  </a:cubicBezTo>
                  <a:cubicBezTo>
                    <a:pt x="265" y="702"/>
                    <a:pt x="128" y="544"/>
                    <a:pt x="112" y="504"/>
                  </a:cubicBezTo>
                  <a:cubicBezTo>
                    <a:pt x="96" y="464"/>
                    <a:pt x="224" y="544"/>
                    <a:pt x="208" y="504"/>
                  </a:cubicBezTo>
                  <a:cubicBezTo>
                    <a:pt x="192" y="464"/>
                    <a:pt x="32" y="296"/>
                    <a:pt x="16" y="264"/>
                  </a:cubicBezTo>
                  <a:cubicBezTo>
                    <a:pt x="0" y="232"/>
                    <a:pt x="104" y="352"/>
                    <a:pt x="112" y="312"/>
                  </a:cubicBezTo>
                  <a:cubicBezTo>
                    <a:pt x="120" y="272"/>
                    <a:pt x="48" y="48"/>
                    <a:pt x="64" y="24"/>
                  </a:cubicBezTo>
                  <a:cubicBezTo>
                    <a:pt x="80" y="0"/>
                    <a:pt x="184" y="160"/>
                    <a:pt x="208" y="168"/>
                  </a:cubicBezTo>
                  <a:cubicBezTo>
                    <a:pt x="232" y="176"/>
                    <a:pt x="161" y="57"/>
                    <a:pt x="208" y="72"/>
                  </a:cubicBezTo>
                  <a:cubicBezTo>
                    <a:pt x="255" y="87"/>
                    <a:pt x="435" y="234"/>
                    <a:pt x="491" y="258"/>
                  </a:cubicBezTo>
                  <a:cubicBezTo>
                    <a:pt x="547" y="282"/>
                    <a:pt x="511" y="183"/>
                    <a:pt x="544" y="216"/>
                  </a:cubicBezTo>
                  <a:cubicBezTo>
                    <a:pt x="577" y="249"/>
                    <a:pt x="658" y="436"/>
                    <a:pt x="688" y="456"/>
                  </a:cubicBezTo>
                  <a:cubicBezTo>
                    <a:pt x="718" y="476"/>
                    <a:pt x="695" y="319"/>
                    <a:pt x="726" y="339"/>
                  </a:cubicBezTo>
                  <a:cubicBezTo>
                    <a:pt x="757" y="359"/>
                    <a:pt x="827" y="510"/>
                    <a:pt x="872" y="574"/>
                  </a:cubicBezTo>
                  <a:cubicBezTo>
                    <a:pt x="917" y="638"/>
                    <a:pt x="994" y="706"/>
                    <a:pt x="994" y="720"/>
                  </a:cubicBezTo>
                  <a:cubicBezTo>
                    <a:pt x="994" y="734"/>
                    <a:pt x="915" y="684"/>
                    <a:pt x="872" y="656"/>
                  </a:cubicBezTo>
                  <a:cubicBezTo>
                    <a:pt x="829" y="628"/>
                    <a:pt x="767" y="569"/>
                    <a:pt x="736" y="552"/>
                  </a:cubicBezTo>
                  <a:cubicBezTo>
                    <a:pt x="705" y="535"/>
                    <a:pt x="712" y="576"/>
                    <a:pt x="688" y="552"/>
                  </a:cubicBezTo>
                  <a:cubicBezTo>
                    <a:pt x="664" y="528"/>
                    <a:pt x="624" y="432"/>
                    <a:pt x="592" y="408"/>
                  </a:cubicBezTo>
                  <a:cubicBezTo>
                    <a:pt x="560" y="384"/>
                    <a:pt x="544" y="424"/>
                    <a:pt x="496" y="408"/>
                  </a:cubicBezTo>
                  <a:cubicBezTo>
                    <a:pt x="448" y="392"/>
                    <a:pt x="328" y="320"/>
                    <a:pt x="304" y="312"/>
                  </a:cubicBezTo>
                  <a:cubicBezTo>
                    <a:pt x="280" y="304"/>
                    <a:pt x="368" y="368"/>
                    <a:pt x="352" y="360"/>
                  </a:cubicBezTo>
                  <a:cubicBezTo>
                    <a:pt x="336" y="352"/>
                    <a:pt x="224" y="256"/>
                    <a:pt x="208" y="264"/>
                  </a:cubicBezTo>
                  <a:cubicBezTo>
                    <a:pt x="192" y="272"/>
                    <a:pt x="248" y="376"/>
                    <a:pt x="256" y="408"/>
                  </a:cubicBezTo>
                  <a:cubicBezTo>
                    <a:pt x="264" y="440"/>
                    <a:pt x="240" y="440"/>
                    <a:pt x="256" y="456"/>
                  </a:cubicBezTo>
                  <a:cubicBezTo>
                    <a:pt x="272" y="472"/>
                    <a:pt x="352" y="488"/>
                    <a:pt x="352" y="504"/>
                  </a:cubicBezTo>
                  <a:cubicBezTo>
                    <a:pt x="352" y="520"/>
                    <a:pt x="256" y="520"/>
                    <a:pt x="256" y="552"/>
                  </a:cubicBezTo>
                  <a:cubicBezTo>
                    <a:pt x="256" y="584"/>
                    <a:pt x="336" y="664"/>
                    <a:pt x="352" y="696"/>
                  </a:cubicBezTo>
                  <a:cubicBezTo>
                    <a:pt x="368" y="728"/>
                    <a:pt x="347" y="732"/>
                    <a:pt x="352" y="744"/>
                  </a:cubicBezTo>
                  <a:cubicBezTo>
                    <a:pt x="357" y="756"/>
                    <a:pt x="385" y="761"/>
                    <a:pt x="385" y="769"/>
                  </a:cubicBezTo>
                  <a:cubicBezTo>
                    <a:pt x="385" y="777"/>
                    <a:pt x="359" y="787"/>
                    <a:pt x="352" y="792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38000"/>
                  </a:schemeClr>
                </a:gs>
                <a:gs pos="100000">
                  <a:schemeClr val="tx1">
                    <a:gamma/>
                    <a:shade val="69804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4695" name="Freeform 3760">
              <a:extLst>
                <a:ext uri="{FF2B5EF4-FFF2-40B4-BE49-F238E27FC236}">
                  <a16:creationId xmlns:a16="http://schemas.microsoft.com/office/drawing/2014/main" id="{DA072D82-2D42-6F30-B9E3-AD799F4C40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90"/>
              <a:ext cx="65" cy="77"/>
            </a:xfrm>
            <a:custGeom>
              <a:avLst/>
              <a:gdLst>
                <a:gd name="T0" fmla="*/ 0 w 304"/>
                <a:gd name="T1" fmla="*/ 0 h 304"/>
                <a:gd name="T2" fmla="*/ 0 w 304"/>
                <a:gd name="T3" fmla="*/ 0 h 304"/>
                <a:gd name="T4" fmla="*/ 0 w 304"/>
                <a:gd name="T5" fmla="*/ 0 h 304"/>
                <a:gd name="T6" fmla="*/ 0 w 304"/>
                <a:gd name="T7" fmla="*/ 0 h 304"/>
                <a:gd name="T8" fmla="*/ 0 w 304"/>
                <a:gd name="T9" fmla="*/ 0 h 304"/>
                <a:gd name="T10" fmla="*/ 0 w 304"/>
                <a:gd name="T11" fmla="*/ 0 h 304"/>
                <a:gd name="T12" fmla="*/ 0 w 304"/>
                <a:gd name="T13" fmla="*/ 0 h 304"/>
                <a:gd name="T14" fmla="*/ 0 w 304"/>
                <a:gd name="T15" fmla="*/ 0 h 304"/>
                <a:gd name="T16" fmla="*/ 0 w 304"/>
                <a:gd name="T17" fmla="*/ 0 h 304"/>
                <a:gd name="T18" fmla="*/ 0 w 304"/>
                <a:gd name="T19" fmla="*/ 0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304">
                  <a:moveTo>
                    <a:pt x="296" y="288"/>
                  </a:moveTo>
                  <a:cubicBezTo>
                    <a:pt x="304" y="280"/>
                    <a:pt x="232" y="264"/>
                    <a:pt x="200" y="240"/>
                  </a:cubicBezTo>
                  <a:cubicBezTo>
                    <a:pt x="168" y="216"/>
                    <a:pt x="136" y="184"/>
                    <a:pt x="104" y="144"/>
                  </a:cubicBezTo>
                  <a:cubicBezTo>
                    <a:pt x="72" y="104"/>
                    <a:pt x="16" y="0"/>
                    <a:pt x="8" y="0"/>
                  </a:cubicBezTo>
                  <a:cubicBezTo>
                    <a:pt x="0" y="0"/>
                    <a:pt x="56" y="120"/>
                    <a:pt x="56" y="144"/>
                  </a:cubicBezTo>
                  <a:cubicBezTo>
                    <a:pt x="56" y="168"/>
                    <a:pt x="0" y="136"/>
                    <a:pt x="8" y="144"/>
                  </a:cubicBezTo>
                  <a:cubicBezTo>
                    <a:pt x="16" y="152"/>
                    <a:pt x="104" y="184"/>
                    <a:pt x="104" y="192"/>
                  </a:cubicBezTo>
                  <a:cubicBezTo>
                    <a:pt x="104" y="200"/>
                    <a:pt x="0" y="176"/>
                    <a:pt x="8" y="192"/>
                  </a:cubicBezTo>
                  <a:cubicBezTo>
                    <a:pt x="16" y="208"/>
                    <a:pt x="104" y="272"/>
                    <a:pt x="152" y="288"/>
                  </a:cubicBezTo>
                  <a:cubicBezTo>
                    <a:pt x="200" y="304"/>
                    <a:pt x="288" y="296"/>
                    <a:pt x="296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553" name="Freeform 3761">
              <a:extLst>
                <a:ext uri="{FF2B5EF4-FFF2-40B4-BE49-F238E27FC236}">
                  <a16:creationId xmlns:a16="http://schemas.microsoft.com/office/drawing/2014/main" id="{493182AC-EA40-9F39-035B-F86CF8B5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43"/>
              <a:ext cx="63" cy="52"/>
            </a:xfrm>
            <a:custGeom>
              <a:avLst/>
              <a:gdLst>
                <a:gd name="T0" fmla="*/ 104 w 296"/>
                <a:gd name="T1" fmla="*/ 0 h 200"/>
                <a:gd name="T2" fmla="*/ 200 w 296"/>
                <a:gd name="T3" fmla="*/ 144 h 200"/>
                <a:gd name="T4" fmla="*/ 296 w 296"/>
                <a:gd name="T5" fmla="*/ 192 h 200"/>
                <a:gd name="T6" fmla="*/ 200 w 296"/>
                <a:gd name="T7" fmla="*/ 192 h 200"/>
                <a:gd name="T8" fmla="*/ 56 w 296"/>
                <a:gd name="T9" fmla="*/ 144 h 200"/>
                <a:gd name="T10" fmla="*/ 8 w 296"/>
                <a:gd name="T11" fmla="*/ 48 h 200"/>
                <a:gd name="T12" fmla="*/ 104 w 296"/>
                <a:gd name="T13" fmla="*/ 96 h 200"/>
                <a:gd name="T14" fmla="*/ 104 w 296"/>
                <a:gd name="T15" fmla="*/ 48 h 200"/>
                <a:gd name="T16" fmla="*/ 152 w 296"/>
                <a:gd name="T17" fmla="*/ 4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200">
                  <a:moveTo>
                    <a:pt x="104" y="0"/>
                  </a:moveTo>
                  <a:cubicBezTo>
                    <a:pt x="136" y="56"/>
                    <a:pt x="168" y="112"/>
                    <a:pt x="200" y="144"/>
                  </a:cubicBezTo>
                  <a:cubicBezTo>
                    <a:pt x="232" y="176"/>
                    <a:pt x="296" y="184"/>
                    <a:pt x="296" y="192"/>
                  </a:cubicBezTo>
                  <a:cubicBezTo>
                    <a:pt x="296" y="200"/>
                    <a:pt x="240" y="200"/>
                    <a:pt x="200" y="192"/>
                  </a:cubicBezTo>
                  <a:cubicBezTo>
                    <a:pt x="160" y="184"/>
                    <a:pt x="88" y="168"/>
                    <a:pt x="56" y="144"/>
                  </a:cubicBezTo>
                  <a:cubicBezTo>
                    <a:pt x="24" y="120"/>
                    <a:pt x="0" y="56"/>
                    <a:pt x="8" y="48"/>
                  </a:cubicBezTo>
                  <a:cubicBezTo>
                    <a:pt x="16" y="40"/>
                    <a:pt x="88" y="96"/>
                    <a:pt x="104" y="96"/>
                  </a:cubicBezTo>
                  <a:cubicBezTo>
                    <a:pt x="120" y="96"/>
                    <a:pt x="96" y="56"/>
                    <a:pt x="104" y="48"/>
                  </a:cubicBezTo>
                  <a:cubicBezTo>
                    <a:pt x="112" y="40"/>
                    <a:pt x="132" y="44"/>
                    <a:pt x="152" y="48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52000"/>
                  </a:schemeClr>
                </a:gs>
                <a:gs pos="100000">
                  <a:schemeClr val="tx1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4697" name="Freeform 3762">
              <a:extLst>
                <a:ext uri="{FF2B5EF4-FFF2-40B4-BE49-F238E27FC236}">
                  <a16:creationId xmlns:a16="http://schemas.microsoft.com/office/drawing/2014/main" id="{9292877A-4B36-CB4D-91AB-119641DF62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847"/>
              <a:ext cx="65" cy="26"/>
            </a:xfrm>
            <a:custGeom>
              <a:avLst/>
              <a:gdLst>
                <a:gd name="T0" fmla="*/ 0 w 304"/>
                <a:gd name="T1" fmla="*/ 0 h 104"/>
                <a:gd name="T2" fmla="*/ 0 w 304"/>
                <a:gd name="T3" fmla="*/ 0 h 104"/>
                <a:gd name="T4" fmla="*/ 0 w 304"/>
                <a:gd name="T5" fmla="*/ 0 h 104"/>
                <a:gd name="T6" fmla="*/ 0 w 304"/>
                <a:gd name="T7" fmla="*/ 0 h 104"/>
                <a:gd name="T8" fmla="*/ 0 w 304"/>
                <a:gd name="T9" fmla="*/ 0 h 104"/>
                <a:gd name="T10" fmla="*/ 0 w 304"/>
                <a:gd name="T11" fmla="*/ 0 h 104"/>
                <a:gd name="T12" fmla="*/ 0 w 304"/>
                <a:gd name="T13" fmla="*/ 0 h 104"/>
                <a:gd name="T14" fmla="*/ 0 w 304"/>
                <a:gd name="T15" fmla="*/ 0 h 104"/>
                <a:gd name="T16" fmla="*/ 0 w 304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4" h="104">
                  <a:moveTo>
                    <a:pt x="64" y="0"/>
                  </a:moveTo>
                  <a:cubicBezTo>
                    <a:pt x="72" y="0"/>
                    <a:pt x="168" y="32"/>
                    <a:pt x="208" y="48"/>
                  </a:cubicBezTo>
                  <a:cubicBezTo>
                    <a:pt x="248" y="64"/>
                    <a:pt x="304" y="88"/>
                    <a:pt x="304" y="96"/>
                  </a:cubicBezTo>
                  <a:cubicBezTo>
                    <a:pt x="304" y="104"/>
                    <a:pt x="256" y="96"/>
                    <a:pt x="208" y="96"/>
                  </a:cubicBezTo>
                  <a:cubicBezTo>
                    <a:pt x="160" y="96"/>
                    <a:pt x="32" y="96"/>
                    <a:pt x="16" y="96"/>
                  </a:cubicBezTo>
                  <a:cubicBezTo>
                    <a:pt x="0" y="96"/>
                    <a:pt x="112" y="104"/>
                    <a:pt x="112" y="96"/>
                  </a:cubicBezTo>
                  <a:cubicBezTo>
                    <a:pt x="112" y="88"/>
                    <a:pt x="8" y="56"/>
                    <a:pt x="16" y="48"/>
                  </a:cubicBezTo>
                  <a:cubicBezTo>
                    <a:pt x="24" y="40"/>
                    <a:pt x="152" y="56"/>
                    <a:pt x="160" y="48"/>
                  </a:cubicBezTo>
                  <a:cubicBezTo>
                    <a:pt x="168" y="40"/>
                    <a:pt x="56" y="0"/>
                    <a:pt x="64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8" name="Freeform 3763">
              <a:extLst>
                <a:ext uri="{FF2B5EF4-FFF2-40B4-BE49-F238E27FC236}">
                  <a16:creationId xmlns:a16="http://schemas.microsoft.com/office/drawing/2014/main" id="{E960FA45-0F02-F500-4399-0B255A3C2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01"/>
              <a:ext cx="116" cy="308"/>
            </a:xfrm>
            <a:custGeom>
              <a:avLst/>
              <a:gdLst>
                <a:gd name="T0" fmla="*/ 0 w 538"/>
                <a:gd name="T1" fmla="*/ 0 h 1216"/>
                <a:gd name="T2" fmla="*/ 0 w 538"/>
                <a:gd name="T3" fmla="*/ 0 h 1216"/>
                <a:gd name="T4" fmla="*/ 0 w 538"/>
                <a:gd name="T5" fmla="*/ 0 h 1216"/>
                <a:gd name="T6" fmla="*/ 0 w 538"/>
                <a:gd name="T7" fmla="*/ 0 h 1216"/>
                <a:gd name="T8" fmla="*/ 0 w 538"/>
                <a:gd name="T9" fmla="*/ 0 h 1216"/>
                <a:gd name="T10" fmla="*/ 0 w 538"/>
                <a:gd name="T11" fmla="*/ 0 h 1216"/>
                <a:gd name="T12" fmla="*/ 0 w 538"/>
                <a:gd name="T13" fmla="*/ 0 h 1216"/>
                <a:gd name="T14" fmla="*/ 0 w 538"/>
                <a:gd name="T15" fmla="*/ 0 h 1216"/>
                <a:gd name="T16" fmla="*/ 0 w 538"/>
                <a:gd name="T17" fmla="*/ 0 h 1216"/>
                <a:gd name="T18" fmla="*/ 0 w 538"/>
                <a:gd name="T19" fmla="*/ 0 h 1216"/>
                <a:gd name="T20" fmla="*/ 0 w 538"/>
                <a:gd name="T21" fmla="*/ 0 h 1216"/>
                <a:gd name="T22" fmla="*/ 0 w 538"/>
                <a:gd name="T23" fmla="*/ 0 h 1216"/>
                <a:gd name="T24" fmla="*/ 0 w 538"/>
                <a:gd name="T25" fmla="*/ 0 h 1216"/>
                <a:gd name="T26" fmla="*/ 0 w 538"/>
                <a:gd name="T27" fmla="*/ 0 h 1216"/>
                <a:gd name="T28" fmla="*/ 0 w 538"/>
                <a:gd name="T29" fmla="*/ 0 h 1216"/>
                <a:gd name="T30" fmla="*/ 0 w 538"/>
                <a:gd name="T31" fmla="*/ 0 h 1216"/>
                <a:gd name="T32" fmla="*/ 0 w 538"/>
                <a:gd name="T33" fmla="*/ 0 h 1216"/>
                <a:gd name="T34" fmla="*/ 0 w 538"/>
                <a:gd name="T35" fmla="*/ 0 h 1216"/>
                <a:gd name="T36" fmla="*/ 0 w 538"/>
                <a:gd name="T37" fmla="*/ 0 h 1216"/>
                <a:gd name="T38" fmla="*/ 0 w 538"/>
                <a:gd name="T39" fmla="*/ 0 h 1216"/>
                <a:gd name="T40" fmla="*/ 0 w 538"/>
                <a:gd name="T41" fmla="*/ 0 h 1216"/>
                <a:gd name="T42" fmla="*/ 0 w 538"/>
                <a:gd name="T43" fmla="*/ 0 h 1216"/>
                <a:gd name="T44" fmla="*/ 0 w 538"/>
                <a:gd name="T45" fmla="*/ 0 h 1216"/>
                <a:gd name="T46" fmla="*/ 0 w 538"/>
                <a:gd name="T47" fmla="*/ 0 h 1216"/>
                <a:gd name="T48" fmla="*/ 0 w 538"/>
                <a:gd name="T49" fmla="*/ 0 h 1216"/>
                <a:gd name="T50" fmla="*/ 0 w 538"/>
                <a:gd name="T51" fmla="*/ 0 h 1216"/>
                <a:gd name="T52" fmla="*/ 0 w 538"/>
                <a:gd name="T53" fmla="*/ 0 h 1216"/>
                <a:gd name="T54" fmla="*/ 0 w 538"/>
                <a:gd name="T55" fmla="*/ 0 h 1216"/>
                <a:gd name="T56" fmla="*/ 0 w 538"/>
                <a:gd name="T57" fmla="*/ 0 h 1216"/>
                <a:gd name="T58" fmla="*/ 0 w 538"/>
                <a:gd name="T59" fmla="*/ 0 h 1216"/>
                <a:gd name="T60" fmla="*/ 0 w 538"/>
                <a:gd name="T61" fmla="*/ 0 h 1216"/>
                <a:gd name="T62" fmla="*/ 0 w 538"/>
                <a:gd name="T63" fmla="*/ 0 h 12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38" h="1216">
                  <a:moveTo>
                    <a:pt x="250" y="0"/>
                  </a:moveTo>
                  <a:cubicBezTo>
                    <a:pt x="282" y="0"/>
                    <a:pt x="362" y="24"/>
                    <a:pt x="394" y="48"/>
                  </a:cubicBezTo>
                  <a:cubicBezTo>
                    <a:pt x="426" y="72"/>
                    <a:pt x="418" y="112"/>
                    <a:pt x="442" y="144"/>
                  </a:cubicBezTo>
                  <a:cubicBezTo>
                    <a:pt x="466" y="176"/>
                    <a:pt x="538" y="232"/>
                    <a:pt x="538" y="240"/>
                  </a:cubicBezTo>
                  <a:cubicBezTo>
                    <a:pt x="538" y="248"/>
                    <a:pt x="474" y="208"/>
                    <a:pt x="442" y="192"/>
                  </a:cubicBezTo>
                  <a:cubicBezTo>
                    <a:pt x="410" y="176"/>
                    <a:pt x="346" y="136"/>
                    <a:pt x="346" y="144"/>
                  </a:cubicBezTo>
                  <a:cubicBezTo>
                    <a:pt x="346" y="152"/>
                    <a:pt x="434" y="224"/>
                    <a:pt x="442" y="240"/>
                  </a:cubicBezTo>
                  <a:cubicBezTo>
                    <a:pt x="450" y="256"/>
                    <a:pt x="394" y="208"/>
                    <a:pt x="394" y="240"/>
                  </a:cubicBezTo>
                  <a:cubicBezTo>
                    <a:pt x="394" y="272"/>
                    <a:pt x="442" y="400"/>
                    <a:pt x="442" y="432"/>
                  </a:cubicBezTo>
                  <a:cubicBezTo>
                    <a:pt x="442" y="464"/>
                    <a:pt x="394" y="408"/>
                    <a:pt x="394" y="432"/>
                  </a:cubicBezTo>
                  <a:cubicBezTo>
                    <a:pt x="394" y="456"/>
                    <a:pt x="442" y="552"/>
                    <a:pt x="442" y="576"/>
                  </a:cubicBezTo>
                  <a:cubicBezTo>
                    <a:pt x="442" y="600"/>
                    <a:pt x="386" y="560"/>
                    <a:pt x="394" y="576"/>
                  </a:cubicBezTo>
                  <a:cubicBezTo>
                    <a:pt x="402" y="592"/>
                    <a:pt x="498" y="656"/>
                    <a:pt x="490" y="672"/>
                  </a:cubicBezTo>
                  <a:cubicBezTo>
                    <a:pt x="482" y="688"/>
                    <a:pt x="354" y="648"/>
                    <a:pt x="346" y="672"/>
                  </a:cubicBezTo>
                  <a:cubicBezTo>
                    <a:pt x="338" y="696"/>
                    <a:pt x="442" y="800"/>
                    <a:pt x="442" y="816"/>
                  </a:cubicBezTo>
                  <a:cubicBezTo>
                    <a:pt x="442" y="832"/>
                    <a:pt x="354" y="736"/>
                    <a:pt x="346" y="768"/>
                  </a:cubicBezTo>
                  <a:cubicBezTo>
                    <a:pt x="338" y="800"/>
                    <a:pt x="402" y="992"/>
                    <a:pt x="394" y="1008"/>
                  </a:cubicBezTo>
                  <a:cubicBezTo>
                    <a:pt x="386" y="1024"/>
                    <a:pt x="314" y="856"/>
                    <a:pt x="298" y="864"/>
                  </a:cubicBezTo>
                  <a:cubicBezTo>
                    <a:pt x="282" y="872"/>
                    <a:pt x="314" y="1048"/>
                    <a:pt x="298" y="1056"/>
                  </a:cubicBezTo>
                  <a:cubicBezTo>
                    <a:pt x="282" y="1064"/>
                    <a:pt x="226" y="888"/>
                    <a:pt x="202" y="912"/>
                  </a:cubicBezTo>
                  <a:cubicBezTo>
                    <a:pt x="178" y="936"/>
                    <a:pt x="162" y="1184"/>
                    <a:pt x="154" y="1200"/>
                  </a:cubicBezTo>
                  <a:cubicBezTo>
                    <a:pt x="146" y="1216"/>
                    <a:pt x="162" y="1016"/>
                    <a:pt x="154" y="1008"/>
                  </a:cubicBezTo>
                  <a:cubicBezTo>
                    <a:pt x="146" y="1000"/>
                    <a:pt x="122" y="1144"/>
                    <a:pt x="106" y="1152"/>
                  </a:cubicBezTo>
                  <a:cubicBezTo>
                    <a:pt x="90" y="1160"/>
                    <a:pt x="66" y="1064"/>
                    <a:pt x="58" y="1056"/>
                  </a:cubicBezTo>
                  <a:cubicBezTo>
                    <a:pt x="50" y="1048"/>
                    <a:pt x="64" y="1114"/>
                    <a:pt x="58" y="1104"/>
                  </a:cubicBezTo>
                  <a:cubicBezTo>
                    <a:pt x="52" y="1094"/>
                    <a:pt x="0" y="1049"/>
                    <a:pt x="22" y="994"/>
                  </a:cubicBezTo>
                  <a:cubicBezTo>
                    <a:pt x="44" y="939"/>
                    <a:pt x="150" y="833"/>
                    <a:pt x="193" y="775"/>
                  </a:cubicBezTo>
                  <a:cubicBezTo>
                    <a:pt x="236" y="717"/>
                    <a:pt x="264" y="703"/>
                    <a:pt x="282" y="646"/>
                  </a:cubicBezTo>
                  <a:cubicBezTo>
                    <a:pt x="300" y="589"/>
                    <a:pt x="295" y="508"/>
                    <a:pt x="298" y="432"/>
                  </a:cubicBezTo>
                  <a:cubicBezTo>
                    <a:pt x="301" y="356"/>
                    <a:pt x="314" y="256"/>
                    <a:pt x="298" y="192"/>
                  </a:cubicBezTo>
                  <a:cubicBezTo>
                    <a:pt x="282" y="128"/>
                    <a:pt x="210" y="80"/>
                    <a:pt x="202" y="48"/>
                  </a:cubicBezTo>
                  <a:cubicBezTo>
                    <a:pt x="194" y="16"/>
                    <a:pt x="218" y="0"/>
                    <a:pt x="250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99" name="Freeform 3764">
              <a:extLst>
                <a:ext uri="{FF2B5EF4-FFF2-40B4-BE49-F238E27FC236}">
                  <a16:creationId xmlns:a16="http://schemas.microsoft.com/office/drawing/2014/main" id="{DC95D32D-B8F9-FC79-B8F6-AF4786FB0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774"/>
              <a:ext cx="4" cy="3"/>
            </a:xfrm>
            <a:custGeom>
              <a:avLst/>
              <a:gdLst>
                <a:gd name="T0" fmla="*/ 0 w 16"/>
                <a:gd name="T1" fmla="*/ 0 h 11"/>
                <a:gd name="T2" fmla="*/ 0 w 16"/>
                <a:gd name="T3" fmla="*/ 0 h 11"/>
                <a:gd name="T4" fmla="*/ 0 w 16"/>
                <a:gd name="T5" fmla="*/ 0 h 11"/>
                <a:gd name="T6" fmla="*/ 0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9" y="11"/>
                  </a:moveTo>
                  <a:cubicBezTo>
                    <a:pt x="10" y="11"/>
                    <a:pt x="16" y="11"/>
                    <a:pt x="16" y="10"/>
                  </a:cubicBezTo>
                  <a:cubicBezTo>
                    <a:pt x="16" y="9"/>
                    <a:pt x="10" y="4"/>
                    <a:pt x="8" y="2"/>
                  </a:cubicBezTo>
                  <a:cubicBezTo>
                    <a:pt x="6" y="0"/>
                    <a:pt x="2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0" name="Freeform 3765">
              <a:extLst>
                <a:ext uri="{FF2B5EF4-FFF2-40B4-BE49-F238E27FC236}">
                  <a16:creationId xmlns:a16="http://schemas.microsoft.com/office/drawing/2014/main" id="{EA6635AE-AAA1-1916-3A99-062901B5F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75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1" name="Freeform 3766">
              <a:extLst>
                <a:ext uri="{FF2B5EF4-FFF2-40B4-BE49-F238E27FC236}">
                  <a16:creationId xmlns:a16="http://schemas.microsoft.com/office/drawing/2014/main" id="{DD8DCC77-51FD-20C3-BAF6-390EC211D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823"/>
              <a:ext cx="2" cy="2"/>
            </a:xfrm>
            <a:custGeom>
              <a:avLst/>
              <a:gdLst>
                <a:gd name="T0" fmla="*/ 0 w 11"/>
                <a:gd name="T1" fmla="*/ 0 h 9"/>
                <a:gd name="T2" fmla="*/ 0 w 11"/>
                <a:gd name="T3" fmla="*/ 0 h 9"/>
                <a:gd name="T4" fmla="*/ 0 w 11"/>
                <a:gd name="T5" fmla="*/ 0 h 9"/>
                <a:gd name="T6" fmla="*/ 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1"/>
                  </a:moveTo>
                  <a:cubicBezTo>
                    <a:pt x="10" y="1"/>
                    <a:pt x="5" y="1"/>
                    <a:pt x="3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3" y="7"/>
                    <a:pt x="3" y="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2" name="Freeform 3767">
              <a:extLst>
                <a:ext uri="{FF2B5EF4-FFF2-40B4-BE49-F238E27FC236}">
                  <a16:creationId xmlns:a16="http://schemas.microsoft.com/office/drawing/2014/main" id="{C00BCCDB-3DFE-F1C3-FA11-3C4817AC3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46"/>
              <a:ext cx="2" cy="4"/>
            </a:xfrm>
            <a:custGeom>
              <a:avLst/>
              <a:gdLst>
                <a:gd name="T0" fmla="*/ 0 w 12"/>
                <a:gd name="T1" fmla="*/ 0 h 15"/>
                <a:gd name="T2" fmla="*/ 0 w 12"/>
                <a:gd name="T3" fmla="*/ 0 h 15"/>
                <a:gd name="T4" fmla="*/ 0 w 12"/>
                <a:gd name="T5" fmla="*/ 0 h 15"/>
                <a:gd name="T6" fmla="*/ 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6" y="15"/>
                    <a:pt x="12" y="15"/>
                    <a:pt x="12" y="14"/>
                  </a:cubicBezTo>
                  <a:cubicBezTo>
                    <a:pt x="12" y="13"/>
                    <a:pt x="6" y="8"/>
                    <a:pt x="4" y="6"/>
                  </a:cubicBezTo>
                  <a:cubicBezTo>
                    <a:pt x="2" y="4"/>
                    <a:pt x="1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3" name="Freeform 3768">
              <a:extLst>
                <a:ext uri="{FF2B5EF4-FFF2-40B4-BE49-F238E27FC236}">
                  <a16:creationId xmlns:a16="http://schemas.microsoft.com/office/drawing/2014/main" id="{44C3357B-4C36-D630-5DAB-998E7C96F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98"/>
              <a:ext cx="1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4" name="Freeform 3769">
              <a:extLst>
                <a:ext uri="{FF2B5EF4-FFF2-40B4-BE49-F238E27FC236}">
                  <a16:creationId xmlns:a16="http://schemas.microsoft.com/office/drawing/2014/main" id="{0DEA624C-4CC7-78C6-D992-DD74E61CA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2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5" name="Freeform 3770">
              <a:extLst>
                <a:ext uri="{FF2B5EF4-FFF2-40B4-BE49-F238E27FC236}">
                  <a16:creationId xmlns:a16="http://schemas.microsoft.com/office/drawing/2014/main" id="{72050940-AE15-A733-30FD-720273485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47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6" name="Freeform 3771">
              <a:extLst>
                <a:ext uri="{FF2B5EF4-FFF2-40B4-BE49-F238E27FC236}">
                  <a16:creationId xmlns:a16="http://schemas.microsoft.com/office/drawing/2014/main" id="{3C03BF2C-D1FF-4AC4-8DC3-2C74062A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9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7" name="Freeform 3772">
              <a:extLst>
                <a:ext uri="{FF2B5EF4-FFF2-40B4-BE49-F238E27FC236}">
                  <a16:creationId xmlns:a16="http://schemas.microsoft.com/office/drawing/2014/main" id="{C29EAB48-A505-9CBC-1525-0A3824B37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823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8" name="Freeform 3773">
              <a:extLst>
                <a:ext uri="{FF2B5EF4-FFF2-40B4-BE49-F238E27FC236}">
                  <a16:creationId xmlns:a16="http://schemas.microsoft.com/office/drawing/2014/main" id="{BB018430-C013-0E2B-67BD-07020875B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90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09" name="Freeform 3774">
              <a:extLst>
                <a:ext uri="{FF2B5EF4-FFF2-40B4-BE49-F238E27FC236}">
                  <a16:creationId xmlns:a16="http://schemas.microsoft.com/office/drawing/2014/main" id="{FE7C2112-B053-B600-F74F-5C78F359E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0" name="Freeform 3775">
              <a:extLst>
                <a:ext uri="{FF2B5EF4-FFF2-40B4-BE49-F238E27FC236}">
                  <a16:creationId xmlns:a16="http://schemas.microsoft.com/office/drawing/2014/main" id="{C099B670-9D75-D8A4-D25F-DED4ED1ED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1" name="Freeform 3776">
              <a:extLst>
                <a:ext uri="{FF2B5EF4-FFF2-40B4-BE49-F238E27FC236}">
                  <a16:creationId xmlns:a16="http://schemas.microsoft.com/office/drawing/2014/main" id="{A0C960AB-538A-8F38-86E5-F17913597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810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2" name="Freeform 3777">
              <a:extLst>
                <a:ext uri="{FF2B5EF4-FFF2-40B4-BE49-F238E27FC236}">
                  <a16:creationId xmlns:a16="http://schemas.microsoft.com/office/drawing/2014/main" id="{7F55180E-9E72-31FA-6EAF-E52F6127E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97"/>
              <a:ext cx="73" cy="99"/>
            </a:xfrm>
            <a:custGeom>
              <a:avLst/>
              <a:gdLst>
                <a:gd name="T0" fmla="*/ 0 w 344"/>
                <a:gd name="T1" fmla="*/ 0 h 392"/>
                <a:gd name="T2" fmla="*/ 0 w 344"/>
                <a:gd name="T3" fmla="*/ 0 h 392"/>
                <a:gd name="T4" fmla="*/ 0 w 344"/>
                <a:gd name="T5" fmla="*/ 0 h 392"/>
                <a:gd name="T6" fmla="*/ 0 w 344"/>
                <a:gd name="T7" fmla="*/ 0 h 392"/>
                <a:gd name="T8" fmla="*/ 0 w 344"/>
                <a:gd name="T9" fmla="*/ 0 h 392"/>
                <a:gd name="T10" fmla="*/ 0 w 344"/>
                <a:gd name="T11" fmla="*/ 0 h 392"/>
                <a:gd name="T12" fmla="*/ 0 w 344"/>
                <a:gd name="T13" fmla="*/ 0 h 392"/>
                <a:gd name="T14" fmla="*/ 0 w 344"/>
                <a:gd name="T15" fmla="*/ 0 h 392"/>
                <a:gd name="T16" fmla="*/ 0 w 344"/>
                <a:gd name="T17" fmla="*/ 0 h 392"/>
                <a:gd name="T18" fmla="*/ 0 w 344"/>
                <a:gd name="T19" fmla="*/ 0 h 392"/>
                <a:gd name="T20" fmla="*/ 0 w 344"/>
                <a:gd name="T21" fmla="*/ 0 h 392"/>
                <a:gd name="T22" fmla="*/ 0 w 344"/>
                <a:gd name="T23" fmla="*/ 0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4" h="392">
                  <a:moveTo>
                    <a:pt x="0" y="288"/>
                  </a:moveTo>
                  <a:cubicBezTo>
                    <a:pt x="24" y="240"/>
                    <a:pt x="48" y="192"/>
                    <a:pt x="96" y="144"/>
                  </a:cubicBezTo>
                  <a:cubicBezTo>
                    <a:pt x="144" y="96"/>
                    <a:pt x="256" y="0"/>
                    <a:pt x="288" y="0"/>
                  </a:cubicBezTo>
                  <a:cubicBezTo>
                    <a:pt x="320" y="0"/>
                    <a:pt x="280" y="104"/>
                    <a:pt x="288" y="144"/>
                  </a:cubicBezTo>
                  <a:cubicBezTo>
                    <a:pt x="296" y="184"/>
                    <a:pt x="344" y="224"/>
                    <a:pt x="336" y="240"/>
                  </a:cubicBezTo>
                  <a:cubicBezTo>
                    <a:pt x="328" y="256"/>
                    <a:pt x="264" y="216"/>
                    <a:pt x="240" y="240"/>
                  </a:cubicBezTo>
                  <a:cubicBezTo>
                    <a:pt x="216" y="264"/>
                    <a:pt x="200" y="392"/>
                    <a:pt x="192" y="384"/>
                  </a:cubicBezTo>
                  <a:cubicBezTo>
                    <a:pt x="184" y="376"/>
                    <a:pt x="200" y="216"/>
                    <a:pt x="192" y="192"/>
                  </a:cubicBezTo>
                  <a:cubicBezTo>
                    <a:pt x="184" y="168"/>
                    <a:pt x="152" y="248"/>
                    <a:pt x="144" y="240"/>
                  </a:cubicBezTo>
                  <a:cubicBezTo>
                    <a:pt x="136" y="232"/>
                    <a:pt x="160" y="128"/>
                    <a:pt x="144" y="144"/>
                  </a:cubicBezTo>
                  <a:cubicBezTo>
                    <a:pt x="128" y="160"/>
                    <a:pt x="64" y="328"/>
                    <a:pt x="48" y="336"/>
                  </a:cubicBezTo>
                  <a:cubicBezTo>
                    <a:pt x="32" y="344"/>
                    <a:pt x="40" y="268"/>
                    <a:pt x="48" y="192"/>
                  </a:cubicBez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3" name="Freeform 3778">
              <a:extLst>
                <a:ext uri="{FF2B5EF4-FFF2-40B4-BE49-F238E27FC236}">
                  <a16:creationId xmlns:a16="http://schemas.microsoft.com/office/drawing/2014/main" id="{6D1EFF22-47F4-2B1D-FE64-81D613053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94"/>
              <a:ext cx="33" cy="73"/>
            </a:xfrm>
            <a:custGeom>
              <a:avLst/>
              <a:gdLst>
                <a:gd name="T0" fmla="*/ 0 w 152"/>
                <a:gd name="T1" fmla="*/ 0 h 288"/>
                <a:gd name="T2" fmla="*/ 0 w 152"/>
                <a:gd name="T3" fmla="*/ 0 h 288"/>
                <a:gd name="T4" fmla="*/ 0 w 152"/>
                <a:gd name="T5" fmla="*/ 0 h 288"/>
                <a:gd name="T6" fmla="*/ 0 w 152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88">
                  <a:moveTo>
                    <a:pt x="8" y="288"/>
                  </a:moveTo>
                  <a:cubicBezTo>
                    <a:pt x="4" y="284"/>
                    <a:pt x="0" y="280"/>
                    <a:pt x="8" y="240"/>
                  </a:cubicBezTo>
                  <a:cubicBezTo>
                    <a:pt x="16" y="200"/>
                    <a:pt x="32" y="88"/>
                    <a:pt x="56" y="48"/>
                  </a:cubicBezTo>
                  <a:cubicBezTo>
                    <a:pt x="80" y="8"/>
                    <a:pt x="116" y="4"/>
                    <a:pt x="15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4" name="Freeform 3779">
              <a:extLst>
                <a:ext uri="{FF2B5EF4-FFF2-40B4-BE49-F238E27FC236}">
                  <a16:creationId xmlns:a16="http://schemas.microsoft.com/office/drawing/2014/main" id="{53A9DD01-DFF1-F1ED-8825-FB1485D2B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79"/>
              <a:ext cx="73" cy="73"/>
            </a:xfrm>
            <a:custGeom>
              <a:avLst/>
              <a:gdLst>
                <a:gd name="T0" fmla="*/ 0 w 336"/>
                <a:gd name="T1" fmla="*/ 0 h 288"/>
                <a:gd name="T2" fmla="*/ 0 w 336"/>
                <a:gd name="T3" fmla="*/ 0 h 288"/>
                <a:gd name="T4" fmla="*/ 0 w 336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88">
                  <a:moveTo>
                    <a:pt x="0" y="0"/>
                  </a:moveTo>
                  <a:cubicBezTo>
                    <a:pt x="20" y="72"/>
                    <a:pt x="40" y="144"/>
                    <a:pt x="96" y="192"/>
                  </a:cubicBezTo>
                  <a:cubicBezTo>
                    <a:pt x="152" y="240"/>
                    <a:pt x="244" y="264"/>
                    <a:pt x="336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5" name="Freeform 3780">
              <a:extLst>
                <a:ext uri="{FF2B5EF4-FFF2-40B4-BE49-F238E27FC236}">
                  <a16:creationId xmlns:a16="http://schemas.microsoft.com/office/drawing/2014/main" id="{2D44E8BD-D741-8444-F362-47B19FB06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31"/>
              <a:ext cx="34" cy="97"/>
            </a:xfrm>
            <a:custGeom>
              <a:avLst/>
              <a:gdLst>
                <a:gd name="T0" fmla="*/ 0 w 160"/>
                <a:gd name="T1" fmla="*/ 0 h 384"/>
                <a:gd name="T2" fmla="*/ 0 w 160"/>
                <a:gd name="T3" fmla="*/ 0 h 384"/>
                <a:gd name="T4" fmla="*/ 0 w 160"/>
                <a:gd name="T5" fmla="*/ 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84">
                  <a:moveTo>
                    <a:pt x="160" y="384"/>
                  </a:moveTo>
                  <a:cubicBezTo>
                    <a:pt x="96" y="296"/>
                    <a:pt x="32" y="208"/>
                    <a:pt x="16" y="144"/>
                  </a:cubicBezTo>
                  <a:cubicBezTo>
                    <a:pt x="0" y="80"/>
                    <a:pt x="32" y="40"/>
                    <a:pt x="64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6" name="Freeform 3781">
              <a:extLst>
                <a:ext uri="{FF2B5EF4-FFF2-40B4-BE49-F238E27FC236}">
                  <a16:creationId xmlns:a16="http://schemas.microsoft.com/office/drawing/2014/main" id="{F990B9AF-AB0D-F2AE-B9DE-67FB7FA951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82"/>
              <a:ext cx="22" cy="122"/>
            </a:xfrm>
            <a:custGeom>
              <a:avLst/>
              <a:gdLst>
                <a:gd name="T0" fmla="*/ 0 w 104"/>
                <a:gd name="T1" fmla="*/ 0 h 480"/>
                <a:gd name="T2" fmla="*/ 0 w 104"/>
                <a:gd name="T3" fmla="*/ 0 h 480"/>
                <a:gd name="T4" fmla="*/ 0 w 104"/>
                <a:gd name="T5" fmla="*/ 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0">
                  <a:moveTo>
                    <a:pt x="104" y="480"/>
                  </a:moveTo>
                  <a:cubicBezTo>
                    <a:pt x="60" y="376"/>
                    <a:pt x="16" y="272"/>
                    <a:pt x="8" y="192"/>
                  </a:cubicBezTo>
                  <a:cubicBezTo>
                    <a:pt x="0" y="112"/>
                    <a:pt x="28" y="56"/>
                    <a:pt x="5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7" name="Freeform 3782">
              <a:extLst>
                <a:ext uri="{FF2B5EF4-FFF2-40B4-BE49-F238E27FC236}">
                  <a16:creationId xmlns:a16="http://schemas.microsoft.com/office/drawing/2014/main" id="{CCFB74FE-2516-F5EE-1D7E-C1241E177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19"/>
              <a:ext cx="24" cy="97"/>
            </a:xfrm>
            <a:custGeom>
              <a:avLst/>
              <a:gdLst>
                <a:gd name="T0" fmla="*/ 0 w 112"/>
                <a:gd name="T1" fmla="*/ 0 h 384"/>
                <a:gd name="T2" fmla="*/ 0 w 112"/>
                <a:gd name="T3" fmla="*/ 0 h 384"/>
                <a:gd name="T4" fmla="*/ 0 w 112"/>
                <a:gd name="T5" fmla="*/ 0 h 384"/>
                <a:gd name="T6" fmla="*/ 0 w 112"/>
                <a:gd name="T7" fmla="*/ 0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384">
                  <a:moveTo>
                    <a:pt x="16" y="0"/>
                  </a:moveTo>
                  <a:cubicBezTo>
                    <a:pt x="16" y="4"/>
                    <a:pt x="16" y="8"/>
                    <a:pt x="16" y="48"/>
                  </a:cubicBezTo>
                  <a:cubicBezTo>
                    <a:pt x="16" y="88"/>
                    <a:pt x="0" y="184"/>
                    <a:pt x="16" y="240"/>
                  </a:cubicBezTo>
                  <a:cubicBezTo>
                    <a:pt x="32" y="296"/>
                    <a:pt x="72" y="340"/>
                    <a:pt x="112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18" name="Freeform 3783">
              <a:extLst>
                <a:ext uri="{FF2B5EF4-FFF2-40B4-BE49-F238E27FC236}">
                  <a16:creationId xmlns:a16="http://schemas.microsoft.com/office/drawing/2014/main" id="{1BFE26E7-48BD-FBA2-05D2-72B5A17BB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835"/>
              <a:ext cx="93" cy="85"/>
            </a:xfrm>
            <a:custGeom>
              <a:avLst/>
              <a:gdLst>
                <a:gd name="T0" fmla="*/ 0 w 432"/>
                <a:gd name="T1" fmla="*/ 0 h 336"/>
                <a:gd name="T2" fmla="*/ 0 w 432"/>
                <a:gd name="T3" fmla="*/ 0 h 336"/>
                <a:gd name="T4" fmla="*/ 0 w 43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336">
                  <a:moveTo>
                    <a:pt x="432" y="336"/>
                  </a:moveTo>
                  <a:cubicBezTo>
                    <a:pt x="372" y="316"/>
                    <a:pt x="312" y="296"/>
                    <a:pt x="240" y="240"/>
                  </a:cubicBezTo>
                  <a:cubicBezTo>
                    <a:pt x="168" y="184"/>
                    <a:pt x="84" y="9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719" name="Group 3784">
              <a:extLst>
                <a:ext uri="{FF2B5EF4-FFF2-40B4-BE49-F238E27FC236}">
                  <a16:creationId xmlns:a16="http://schemas.microsoft.com/office/drawing/2014/main" id="{08D95588-57CB-7516-0645-8C2228A1DF01}"/>
                </a:ext>
              </a:extLst>
            </p:cNvPr>
            <p:cNvGrpSpPr>
              <a:grpSpLocks/>
            </p:cNvGrpSpPr>
            <p:nvPr/>
          </p:nvGrpSpPr>
          <p:grpSpPr bwMode="auto">
            <a:xfrm rot="1128713">
              <a:off x="1547" y="1750"/>
              <a:ext cx="124" cy="97"/>
              <a:chOff x="1920" y="2976"/>
              <a:chExt cx="1500" cy="1144"/>
            </a:xfrm>
          </p:grpSpPr>
          <p:sp>
            <p:nvSpPr>
              <p:cNvPr id="24723" name="Freeform 3785">
                <a:extLst>
                  <a:ext uri="{FF2B5EF4-FFF2-40B4-BE49-F238E27FC236}">
                    <a16:creationId xmlns:a16="http://schemas.microsoft.com/office/drawing/2014/main" id="{45DEC5E8-8616-A0B6-58E3-EEF964ADA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64"/>
                <a:ext cx="680" cy="638"/>
              </a:xfrm>
              <a:custGeom>
                <a:avLst/>
                <a:gdLst>
                  <a:gd name="T0" fmla="*/ 0 w 680"/>
                  <a:gd name="T1" fmla="*/ 292 h 638"/>
                  <a:gd name="T2" fmla="*/ 96 w 680"/>
                  <a:gd name="T3" fmla="*/ 100 h 638"/>
                  <a:gd name="T4" fmla="*/ 222 w 680"/>
                  <a:gd name="T5" fmla="*/ 26 h 638"/>
                  <a:gd name="T6" fmla="*/ 336 w 680"/>
                  <a:gd name="T7" fmla="*/ 4 h 638"/>
                  <a:gd name="T8" fmla="*/ 528 w 680"/>
                  <a:gd name="T9" fmla="*/ 52 h 638"/>
                  <a:gd name="T10" fmla="*/ 672 w 680"/>
                  <a:gd name="T11" fmla="*/ 244 h 638"/>
                  <a:gd name="T12" fmla="*/ 576 w 680"/>
                  <a:gd name="T13" fmla="*/ 532 h 638"/>
                  <a:gd name="T14" fmla="*/ 432 w 680"/>
                  <a:gd name="T15" fmla="*/ 532 h 638"/>
                  <a:gd name="T16" fmla="*/ 192 w 680"/>
                  <a:gd name="T17" fmla="*/ 580 h 638"/>
                  <a:gd name="T18" fmla="*/ 84 w 680"/>
                  <a:gd name="T19" fmla="*/ 590 h 638"/>
                  <a:gd name="T20" fmla="*/ 0 w 680"/>
                  <a:gd name="T21" fmla="*/ 292 h 6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0" h="638">
                    <a:moveTo>
                      <a:pt x="0" y="292"/>
                    </a:moveTo>
                    <a:cubicBezTo>
                      <a:pt x="16" y="212"/>
                      <a:pt x="59" y="144"/>
                      <a:pt x="96" y="100"/>
                    </a:cubicBezTo>
                    <a:cubicBezTo>
                      <a:pt x="133" y="56"/>
                      <a:pt x="182" y="42"/>
                      <a:pt x="222" y="26"/>
                    </a:cubicBezTo>
                    <a:cubicBezTo>
                      <a:pt x="262" y="10"/>
                      <a:pt x="285" y="0"/>
                      <a:pt x="336" y="4"/>
                    </a:cubicBezTo>
                    <a:cubicBezTo>
                      <a:pt x="387" y="8"/>
                      <a:pt x="472" y="12"/>
                      <a:pt x="528" y="52"/>
                    </a:cubicBezTo>
                    <a:cubicBezTo>
                      <a:pt x="584" y="92"/>
                      <a:pt x="664" y="164"/>
                      <a:pt x="672" y="244"/>
                    </a:cubicBezTo>
                    <a:cubicBezTo>
                      <a:pt x="680" y="324"/>
                      <a:pt x="616" y="484"/>
                      <a:pt x="576" y="532"/>
                    </a:cubicBezTo>
                    <a:cubicBezTo>
                      <a:pt x="536" y="580"/>
                      <a:pt x="496" y="524"/>
                      <a:pt x="432" y="532"/>
                    </a:cubicBezTo>
                    <a:cubicBezTo>
                      <a:pt x="368" y="540"/>
                      <a:pt x="250" y="570"/>
                      <a:pt x="192" y="580"/>
                    </a:cubicBezTo>
                    <a:cubicBezTo>
                      <a:pt x="134" y="590"/>
                      <a:pt x="116" y="638"/>
                      <a:pt x="84" y="590"/>
                    </a:cubicBezTo>
                    <a:cubicBezTo>
                      <a:pt x="52" y="542"/>
                      <a:pt x="18" y="354"/>
                      <a:pt x="0" y="29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4" name="Freeform 3786">
                <a:extLst>
                  <a:ext uri="{FF2B5EF4-FFF2-40B4-BE49-F238E27FC236}">
                    <a16:creationId xmlns:a16="http://schemas.microsoft.com/office/drawing/2014/main" id="{C7A07F61-1B8D-2936-A503-1D78E04594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976"/>
                <a:ext cx="876" cy="1144"/>
              </a:xfrm>
              <a:custGeom>
                <a:avLst/>
                <a:gdLst>
                  <a:gd name="T0" fmla="*/ 84 w 876"/>
                  <a:gd name="T1" fmla="*/ 872 h 1144"/>
                  <a:gd name="T2" fmla="*/ 132 w 876"/>
                  <a:gd name="T3" fmla="*/ 872 h 1144"/>
                  <a:gd name="T4" fmla="*/ 324 w 876"/>
                  <a:gd name="T5" fmla="*/ 920 h 1144"/>
                  <a:gd name="T6" fmla="*/ 516 w 876"/>
                  <a:gd name="T7" fmla="*/ 968 h 1144"/>
                  <a:gd name="T8" fmla="*/ 708 w 876"/>
                  <a:gd name="T9" fmla="*/ 1064 h 1144"/>
                  <a:gd name="T10" fmla="*/ 750 w 876"/>
                  <a:gd name="T11" fmla="*/ 1104 h 1144"/>
                  <a:gd name="T12" fmla="*/ 852 w 876"/>
                  <a:gd name="T13" fmla="*/ 824 h 1144"/>
                  <a:gd name="T14" fmla="*/ 852 w 876"/>
                  <a:gd name="T15" fmla="*/ 344 h 1144"/>
                  <a:gd name="T16" fmla="*/ 708 w 876"/>
                  <a:gd name="T17" fmla="*/ 104 h 1144"/>
                  <a:gd name="T18" fmla="*/ 516 w 876"/>
                  <a:gd name="T19" fmla="*/ 8 h 1144"/>
                  <a:gd name="T20" fmla="*/ 276 w 876"/>
                  <a:gd name="T21" fmla="*/ 152 h 1144"/>
                  <a:gd name="T22" fmla="*/ 132 w 876"/>
                  <a:gd name="T23" fmla="*/ 440 h 1144"/>
                  <a:gd name="T24" fmla="*/ 36 w 876"/>
                  <a:gd name="T25" fmla="*/ 776 h 1144"/>
                  <a:gd name="T26" fmla="*/ 16 w 876"/>
                  <a:gd name="T27" fmla="*/ 844 h 1144"/>
                  <a:gd name="T28" fmla="*/ 132 w 876"/>
                  <a:gd name="T29" fmla="*/ 872 h 1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6" h="1144">
                    <a:moveTo>
                      <a:pt x="84" y="872"/>
                    </a:moveTo>
                    <a:cubicBezTo>
                      <a:pt x="88" y="868"/>
                      <a:pt x="92" y="864"/>
                      <a:pt x="132" y="872"/>
                    </a:cubicBezTo>
                    <a:cubicBezTo>
                      <a:pt x="172" y="880"/>
                      <a:pt x="260" y="904"/>
                      <a:pt x="324" y="920"/>
                    </a:cubicBezTo>
                    <a:cubicBezTo>
                      <a:pt x="388" y="936"/>
                      <a:pt x="452" y="944"/>
                      <a:pt x="516" y="968"/>
                    </a:cubicBezTo>
                    <a:cubicBezTo>
                      <a:pt x="580" y="992"/>
                      <a:pt x="669" y="1041"/>
                      <a:pt x="708" y="1064"/>
                    </a:cubicBezTo>
                    <a:cubicBezTo>
                      <a:pt x="747" y="1087"/>
                      <a:pt x="726" y="1144"/>
                      <a:pt x="750" y="1104"/>
                    </a:cubicBezTo>
                    <a:cubicBezTo>
                      <a:pt x="774" y="1064"/>
                      <a:pt x="835" y="951"/>
                      <a:pt x="852" y="824"/>
                    </a:cubicBezTo>
                    <a:cubicBezTo>
                      <a:pt x="869" y="697"/>
                      <a:pt x="876" y="464"/>
                      <a:pt x="852" y="344"/>
                    </a:cubicBezTo>
                    <a:cubicBezTo>
                      <a:pt x="828" y="224"/>
                      <a:pt x="764" y="160"/>
                      <a:pt x="708" y="104"/>
                    </a:cubicBezTo>
                    <a:cubicBezTo>
                      <a:pt x="652" y="48"/>
                      <a:pt x="588" y="0"/>
                      <a:pt x="516" y="8"/>
                    </a:cubicBezTo>
                    <a:cubicBezTo>
                      <a:pt x="444" y="16"/>
                      <a:pt x="340" y="80"/>
                      <a:pt x="276" y="152"/>
                    </a:cubicBezTo>
                    <a:cubicBezTo>
                      <a:pt x="212" y="224"/>
                      <a:pt x="172" y="336"/>
                      <a:pt x="132" y="440"/>
                    </a:cubicBezTo>
                    <a:cubicBezTo>
                      <a:pt x="92" y="544"/>
                      <a:pt x="55" y="709"/>
                      <a:pt x="36" y="776"/>
                    </a:cubicBezTo>
                    <a:cubicBezTo>
                      <a:pt x="17" y="843"/>
                      <a:pt x="0" y="828"/>
                      <a:pt x="16" y="844"/>
                    </a:cubicBezTo>
                    <a:cubicBezTo>
                      <a:pt x="32" y="860"/>
                      <a:pt x="108" y="866"/>
                      <a:pt x="132" y="87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5" name="Freeform 3787">
                <a:extLst>
                  <a:ext uri="{FF2B5EF4-FFF2-40B4-BE49-F238E27FC236}">
                    <a16:creationId xmlns:a16="http://schemas.microsoft.com/office/drawing/2014/main" id="{5506A57E-0708-D6FF-E03D-1E866B75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437"/>
                <a:ext cx="361" cy="468"/>
              </a:xfrm>
              <a:custGeom>
                <a:avLst/>
                <a:gdLst>
                  <a:gd name="T0" fmla="*/ 100 w 361"/>
                  <a:gd name="T1" fmla="*/ 425 h 468"/>
                  <a:gd name="T2" fmla="*/ 84 w 361"/>
                  <a:gd name="T3" fmla="*/ 425 h 468"/>
                  <a:gd name="T4" fmla="*/ 61 w 361"/>
                  <a:gd name="T5" fmla="*/ 441 h 468"/>
                  <a:gd name="T6" fmla="*/ 4 w 361"/>
                  <a:gd name="T7" fmla="*/ 262 h 468"/>
                  <a:gd name="T8" fmla="*/ 37 w 361"/>
                  <a:gd name="T9" fmla="*/ 92 h 468"/>
                  <a:gd name="T10" fmla="*/ 175 w 361"/>
                  <a:gd name="T11" fmla="*/ 11 h 468"/>
                  <a:gd name="T12" fmla="*/ 297 w 361"/>
                  <a:gd name="T13" fmla="*/ 27 h 468"/>
                  <a:gd name="T14" fmla="*/ 360 w 361"/>
                  <a:gd name="T15" fmla="*/ 167 h 468"/>
                  <a:gd name="T16" fmla="*/ 304 w 361"/>
                  <a:gd name="T17" fmla="*/ 373 h 468"/>
                  <a:gd name="T18" fmla="*/ 205 w 361"/>
                  <a:gd name="T19" fmla="*/ 408 h 468"/>
                  <a:gd name="T20" fmla="*/ 84 w 361"/>
                  <a:gd name="T21" fmla="*/ 425 h 4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1" h="468">
                    <a:moveTo>
                      <a:pt x="100" y="425"/>
                    </a:moveTo>
                    <a:cubicBezTo>
                      <a:pt x="97" y="425"/>
                      <a:pt x="90" y="422"/>
                      <a:pt x="84" y="425"/>
                    </a:cubicBezTo>
                    <a:cubicBezTo>
                      <a:pt x="78" y="428"/>
                      <a:pt x="74" y="468"/>
                      <a:pt x="61" y="441"/>
                    </a:cubicBezTo>
                    <a:cubicBezTo>
                      <a:pt x="48" y="414"/>
                      <a:pt x="8" y="320"/>
                      <a:pt x="4" y="262"/>
                    </a:cubicBezTo>
                    <a:cubicBezTo>
                      <a:pt x="0" y="204"/>
                      <a:pt x="9" y="134"/>
                      <a:pt x="37" y="92"/>
                    </a:cubicBezTo>
                    <a:cubicBezTo>
                      <a:pt x="65" y="50"/>
                      <a:pt x="132" y="22"/>
                      <a:pt x="175" y="11"/>
                    </a:cubicBezTo>
                    <a:cubicBezTo>
                      <a:pt x="218" y="0"/>
                      <a:pt x="266" y="1"/>
                      <a:pt x="297" y="27"/>
                    </a:cubicBezTo>
                    <a:cubicBezTo>
                      <a:pt x="328" y="53"/>
                      <a:pt x="359" y="109"/>
                      <a:pt x="360" y="167"/>
                    </a:cubicBezTo>
                    <a:cubicBezTo>
                      <a:pt x="361" y="225"/>
                      <a:pt x="330" y="333"/>
                      <a:pt x="304" y="373"/>
                    </a:cubicBezTo>
                    <a:cubicBezTo>
                      <a:pt x="278" y="413"/>
                      <a:pt x="242" y="399"/>
                      <a:pt x="205" y="408"/>
                    </a:cubicBezTo>
                    <a:cubicBezTo>
                      <a:pt x="168" y="417"/>
                      <a:pt x="109" y="422"/>
                      <a:pt x="84" y="425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26" name="Freeform 3788">
                <a:extLst>
                  <a:ext uri="{FF2B5EF4-FFF2-40B4-BE49-F238E27FC236}">
                    <a16:creationId xmlns:a16="http://schemas.microsoft.com/office/drawing/2014/main" id="{D5D4DAB5-1562-9C52-B33F-83EFF22C6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426"/>
                <a:ext cx="473" cy="566"/>
              </a:xfrm>
              <a:custGeom>
                <a:avLst/>
                <a:gdLst>
                  <a:gd name="T0" fmla="*/ 32 w 473"/>
                  <a:gd name="T1" fmla="*/ 430 h 566"/>
                  <a:gd name="T2" fmla="*/ 226 w 473"/>
                  <a:gd name="T3" fmla="*/ 487 h 566"/>
                  <a:gd name="T4" fmla="*/ 409 w 473"/>
                  <a:gd name="T5" fmla="*/ 553 h 566"/>
                  <a:gd name="T6" fmla="*/ 457 w 473"/>
                  <a:gd name="T7" fmla="*/ 409 h 566"/>
                  <a:gd name="T8" fmla="*/ 457 w 473"/>
                  <a:gd name="T9" fmla="*/ 169 h 566"/>
                  <a:gd name="T10" fmla="*/ 361 w 473"/>
                  <a:gd name="T11" fmla="*/ 25 h 566"/>
                  <a:gd name="T12" fmla="*/ 202 w 473"/>
                  <a:gd name="T13" fmla="*/ 16 h 566"/>
                  <a:gd name="T14" fmla="*/ 105 w 473"/>
                  <a:gd name="T15" fmla="*/ 73 h 566"/>
                  <a:gd name="T16" fmla="*/ 32 w 473"/>
                  <a:gd name="T17" fmla="*/ 211 h 566"/>
                  <a:gd name="T18" fmla="*/ 32 w 473"/>
                  <a:gd name="T19" fmla="*/ 430 h 5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3" h="566">
                    <a:moveTo>
                      <a:pt x="32" y="430"/>
                    </a:moveTo>
                    <a:cubicBezTo>
                      <a:pt x="64" y="476"/>
                      <a:pt x="163" y="467"/>
                      <a:pt x="226" y="487"/>
                    </a:cubicBezTo>
                    <a:cubicBezTo>
                      <a:pt x="289" y="507"/>
                      <a:pt x="371" y="566"/>
                      <a:pt x="409" y="553"/>
                    </a:cubicBezTo>
                    <a:cubicBezTo>
                      <a:pt x="447" y="540"/>
                      <a:pt x="449" y="473"/>
                      <a:pt x="457" y="409"/>
                    </a:cubicBezTo>
                    <a:cubicBezTo>
                      <a:pt x="465" y="345"/>
                      <a:pt x="473" y="233"/>
                      <a:pt x="457" y="169"/>
                    </a:cubicBezTo>
                    <a:cubicBezTo>
                      <a:pt x="441" y="105"/>
                      <a:pt x="403" y="50"/>
                      <a:pt x="361" y="25"/>
                    </a:cubicBezTo>
                    <a:cubicBezTo>
                      <a:pt x="319" y="0"/>
                      <a:pt x="245" y="8"/>
                      <a:pt x="202" y="16"/>
                    </a:cubicBezTo>
                    <a:cubicBezTo>
                      <a:pt x="159" y="24"/>
                      <a:pt x="133" y="40"/>
                      <a:pt x="105" y="73"/>
                    </a:cubicBezTo>
                    <a:cubicBezTo>
                      <a:pt x="77" y="106"/>
                      <a:pt x="44" y="152"/>
                      <a:pt x="32" y="211"/>
                    </a:cubicBezTo>
                    <a:cubicBezTo>
                      <a:pt x="20" y="270"/>
                      <a:pt x="0" y="384"/>
                      <a:pt x="32" y="43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720" name="Freeform 3789">
              <a:extLst>
                <a:ext uri="{FF2B5EF4-FFF2-40B4-BE49-F238E27FC236}">
                  <a16:creationId xmlns:a16="http://schemas.microsoft.com/office/drawing/2014/main" id="{D50FC389-EE4B-93B4-ED8D-700632BF5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64"/>
              <a:ext cx="132" cy="177"/>
            </a:xfrm>
            <a:custGeom>
              <a:avLst/>
              <a:gdLst>
                <a:gd name="T0" fmla="*/ 0 w 614"/>
                <a:gd name="T1" fmla="*/ 0 h 696"/>
                <a:gd name="T2" fmla="*/ 0 w 614"/>
                <a:gd name="T3" fmla="*/ 0 h 696"/>
                <a:gd name="T4" fmla="*/ 0 w 614"/>
                <a:gd name="T5" fmla="*/ 0 h 696"/>
                <a:gd name="T6" fmla="*/ 0 w 614"/>
                <a:gd name="T7" fmla="*/ 0 h 696"/>
                <a:gd name="T8" fmla="*/ 0 w 614"/>
                <a:gd name="T9" fmla="*/ 0 h 696"/>
                <a:gd name="T10" fmla="*/ 0 w 614"/>
                <a:gd name="T11" fmla="*/ 0 h 696"/>
                <a:gd name="T12" fmla="*/ 0 w 614"/>
                <a:gd name="T13" fmla="*/ 0 h 696"/>
                <a:gd name="T14" fmla="*/ 0 w 614"/>
                <a:gd name="T15" fmla="*/ 0 h 696"/>
                <a:gd name="T16" fmla="*/ 0 w 614"/>
                <a:gd name="T17" fmla="*/ 0 h 696"/>
                <a:gd name="T18" fmla="*/ 0 w 614"/>
                <a:gd name="T19" fmla="*/ 0 h 696"/>
                <a:gd name="T20" fmla="*/ 0 w 614"/>
                <a:gd name="T21" fmla="*/ 0 h 696"/>
                <a:gd name="T22" fmla="*/ 0 w 614"/>
                <a:gd name="T23" fmla="*/ 0 h 696"/>
                <a:gd name="T24" fmla="*/ 0 w 614"/>
                <a:gd name="T25" fmla="*/ 0 h 696"/>
                <a:gd name="T26" fmla="*/ 0 w 614"/>
                <a:gd name="T27" fmla="*/ 0 h 696"/>
                <a:gd name="T28" fmla="*/ 0 w 614"/>
                <a:gd name="T29" fmla="*/ 0 h 696"/>
                <a:gd name="T30" fmla="*/ 0 w 614"/>
                <a:gd name="T31" fmla="*/ 0 h 696"/>
                <a:gd name="T32" fmla="*/ 0 w 614"/>
                <a:gd name="T33" fmla="*/ 0 h 696"/>
                <a:gd name="T34" fmla="*/ 0 w 614"/>
                <a:gd name="T35" fmla="*/ 0 h 696"/>
                <a:gd name="T36" fmla="*/ 0 w 614"/>
                <a:gd name="T37" fmla="*/ 0 h 6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4" h="696">
                  <a:moveTo>
                    <a:pt x="513" y="27"/>
                  </a:moveTo>
                  <a:cubicBezTo>
                    <a:pt x="528" y="59"/>
                    <a:pt x="590" y="160"/>
                    <a:pt x="602" y="230"/>
                  </a:cubicBezTo>
                  <a:cubicBezTo>
                    <a:pt x="614" y="300"/>
                    <a:pt x="603" y="396"/>
                    <a:pt x="584" y="448"/>
                  </a:cubicBezTo>
                  <a:cubicBezTo>
                    <a:pt x="565" y="500"/>
                    <a:pt x="496" y="504"/>
                    <a:pt x="488" y="544"/>
                  </a:cubicBezTo>
                  <a:cubicBezTo>
                    <a:pt x="480" y="584"/>
                    <a:pt x="544" y="680"/>
                    <a:pt x="536" y="688"/>
                  </a:cubicBezTo>
                  <a:cubicBezTo>
                    <a:pt x="528" y="696"/>
                    <a:pt x="464" y="632"/>
                    <a:pt x="440" y="592"/>
                  </a:cubicBezTo>
                  <a:cubicBezTo>
                    <a:pt x="416" y="552"/>
                    <a:pt x="392" y="504"/>
                    <a:pt x="392" y="448"/>
                  </a:cubicBezTo>
                  <a:cubicBezTo>
                    <a:pt x="392" y="392"/>
                    <a:pt x="440" y="304"/>
                    <a:pt x="440" y="256"/>
                  </a:cubicBezTo>
                  <a:cubicBezTo>
                    <a:pt x="440" y="208"/>
                    <a:pt x="408" y="168"/>
                    <a:pt x="392" y="160"/>
                  </a:cubicBezTo>
                  <a:cubicBezTo>
                    <a:pt x="376" y="152"/>
                    <a:pt x="368" y="176"/>
                    <a:pt x="344" y="208"/>
                  </a:cubicBezTo>
                  <a:cubicBezTo>
                    <a:pt x="320" y="240"/>
                    <a:pt x="280" y="312"/>
                    <a:pt x="248" y="352"/>
                  </a:cubicBezTo>
                  <a:cubicBezTo>
                    <a:pt x="216" y="392"/>
                    <a:pt x="184" y="432"/>
                    <a:pt x="152" y="448"/>
                  </a:cubicBezTo>
                  <a:cubicBezTo>
                    <a:pt x="120" y="464"/>
                    <a:pt x="80" y="456"/>
                    <a:pt x="56" y="448"/>
                  </a:cubicBezTo>
                  <a:cubicBezTo>
                    <a:pt x="32" y="440"/>
                    <a:pt x="0" y="416"/>
                    <a:pt x="8" y="400"/>
                  </a:cubicBezTo>
                  <a:cubicBezTo>
                    <a:pt x="16" y="384"/>
                    <a:pt x="80" y="376"/>
                    <a:pt x="104" y="352"/>
                  </a:cubicBezTo>
                  <a:cubicBezTo>
                    <a:pt x="128" y="328"/>
                    <a:pt x="136" y="296"/>
                    <a:pt x="152" y="256"/>
                  </a:cubicBezTo>
                  <a:cubicBezTo>
                    <a:pt x="168" y="216"/>
                    <a:pt x="168" y="152"/>
                    <a:pt x="200" y="112"/>
                  </a:cubicBezTo>
                  <a:cubicBezTo>
                    <a:pt x="232" y="72"/>
                    <a:pt x="296" y="32"/>
                    <a:pt x="344" y="16"/>
                  </a:cubicBezTo>
                  <a:cubicBezTo>
                    <a:pt x="392" y="0"/>
                    <a:pt x="464" y="16"/>
                    <a:pt x="488" y="16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1" name="Freeform 3790">
              <a:extLst>
                <a:ext uri="{FF2B5EF4-FFF2-40B4-BE49-F238E27FC236}">
                  <a16:creationId xmlns:a16="http://schemas.microsoft.com/office/drawing/2014/main" id="{CC961590-185F-3B2A-0BFB-322DB1AE4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725"/>
              <a:ext cx="10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52"/>
                    <a:pt x="48" y="104"/>
                    <a:pt x="48" y="144"/>
                  </a:cubicBezTo>
                  <a:cubicBezTo>
                    <a:pt x="48" y="184"/>
                    <a:pt x="24" y="212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22" name="Freeform 3791">
              <a:extLst>
                <a:ext uri="{FF2B5EF4-FFF2-40B4-BE49-F238E27FC236}">
                  <a16:creationId xmlns:a16="http://schemas.microsoft.com/office/drawing/2014/main" id="{BB8A7426-E7A2-4800-D861-279925156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13"/>
              <a:ext cx="21" cy="37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96" y="0"/>
                  </a:moveTo>
                  <a:cubicBezTo>
                    <a:pt x="92" y="16"/>
                    <a:pt x="85" y="71"/>
                    <a:pt x="69" y="95"/>
                  </a:cubicBezTo>
                  <a:cubicBezTo>
                    <a:pt x="53" y="119"/>
                    <a:pt x="14" y="134"/>
                    <a:pt x="0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13" name="WordArt 17">
            <a:extLst>
              <a:ext uri="{FF2B5EF4-FFF2-40B4-BE49-F238E27FC236}">
                <a16:creationId xmlns:a16="http://schemas.microsoft.com/office/drawing/2014/main" id="{CD820501-9347-58F1-7421-86FBCDA8DB29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705600" y="6172200"/>
            <a:ext cx="19050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CC3300"/>
                </a:solidFill>
                <a:round/>
                <a:headEnd/>
                <a:tailEnd/>
              </a:ln>
              <a:solidFill>
                <a:srgbClr val="CC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300" fill="hold"/>
                                        <p:tgtEl>
                                          <p:spTgt spid="149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" dur="300" fill="hold"/>
                                        <p:tgtEl>
                                          <p:spTgt spid="149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" dur="300" fill="hold"/>
                                        <p:tgtEl>
                                          <p:spTgt spid="149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300" fill="hold"/>
                                        <p:tgtEl>
                                          <p:spTgt spid="149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49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49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49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49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300" fill="hold"/>
                                        <p:tgtEl>
                                          <p:spTgt spid="1503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300" fill="hold"/>
                                        <p:tgtEl>
                                          <p:spTgt spid="1503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300" fill="hold"/>
                                        <p:tgtEl>
                                          <p:spTgt spid="1503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300" fill="hold"/>
                                        <p:tgtEl>
                                          <p:spTgt spid="1503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0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50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50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503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300" fill="hold"/>
                                        <p:tgtEl>
                                          <p:spTgt spid="1508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27" dur="300" fill="hold"/>
                                        <p:tgtEl>
                                          <p:spTgt spid="1508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28" dur="300" fill="hold"/>
                                        <p:tgtEl>
                                          <p:spTgt spid="1508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300" fill="hold"/>
                                        <p:tgtEl>
                                          <p:spTgt spid="1508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3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0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50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50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50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508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3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0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1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4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2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4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4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7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4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0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5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0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3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5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 nodeType="afterGroup">
                            <p:stCondLst>
                              <p:cond delay="6500"/>
                            </p:stCondLst>
                            <p:childTnLst>
                              <p:par>
                                <p:cTn id="5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9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6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8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2" fill="hold" nodeType="afterGroup">
                            <p:stCondLst>
                              <p:cond delay="7500"/>
                            </p:stCondLst>
                            <p:childTnLst>
                              <p:par>
                                <p:cTn id="6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0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5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66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8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2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73" presetID="32" presetClass="emph" presetSubtype="0" repeatCount="10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4" dur="100" fill="hold"/>
                                        <p:tgtEl>
                                          <p:spTgt spid="3748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5" dur="100" fill="hold"/>
                                        <p:tgtEl>
                                          <p:spTgt spid="3748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76" dur="100" fill="hold"/>
                                        <p:tgtEl>
                                          <p:spTgt spid="3748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7" dur="100" fill="hold"/>
                                        <p:tgtEl>
                                          <p:spTgt spid="3748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7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4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74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8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74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74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8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7489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83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4" dur="100" fill="hold"/>
                                        <p:tgtEl>
                                          <p:spTgt spid="3732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85" dur="100" fill="hold"/>
                                        <p:tgtEl>
                                          <p:spTgt spid="3732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6" dur="100" fill="hold"/>
                                        <p:tgtEl>
                                          <p:spTgt spid="3732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7" dur="100" fill="hold"/>
                                        <p:tgtEl>
                                          <p:spTgt spid="3732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8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3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8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73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73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73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732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93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95" dur="2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6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8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9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100" dur="1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6EC3F8"/>
            </a:gs>
            <a:gs pos="100000">
              <a:srgbClr val="66FF66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4" name="Freeform 808">
            <a:extLst>
              <a:ext uri="{FF2B5EF4-FFF2-40B4-BE49-F238E27FC236}">
                <a16:creationId xmlns:a16="http://schemas.microsoft.com/office/drawing/2014/main" id="{D083D65D-0B6A-E356-1209-7F7D45D64286}"/>
              </a:ext>
            </a:extLst>
          </p:cNvPr>
          <p:cNvSpPr>
            <a:spLocks/>
          </p:cNvSpPr>
          <p:nvPr/>
        </p:nvSpPr>
        <p:spPr bwMode="auto">
          <a:xfrm>
            <a:off x="609600" y="0"/>
            <a:ext cx="685800" cy="635000"/>
          </a:xfrm>
          <a:custGeom>
            <a:avLst/>
            <a:gdLst>
              <a:gd name="T0" fmla="*/ 2147483647 w 432"/>
              <a:gd name="T1" fmla="*/ 2147483647 h 400"/>
              <a:gd name="T2" fmla="*/ 2147483647 w 432"/>
              <a:gd name="T3" fmla="*/ 2147483647 h 400"/>
              <a:gd name="T4" fmla="*/ 2147483647 w 432"/>
              <a:gd name="T5" fmla="*/ 0 h 400"/>
              <a:gd name="T6" fmla="*/ 2147483647 w 432"/>
              <a:gd name="T7" fmla="*/ 2147483647 h 400"/>
              <a:gd name="T8" fmla="*/ 2147483647 w 432"/>
              <a:gd name="T9" fmla="*/ 2147483647 h 400"/>
              <a:gd name="T10" fmla="*/ 2147483647 w 432"/>
              <a:gd name="T11" fmla="*/ 2147483647 h 400"/>
              <a:gd name="T12" fmla="*/ 2147483647 w 432"/>
              <a:gd name="T13" fmla="*/ 2147483647 h 400"/>
              <a:gd name="T14" fmla="*/ 2147483647 w 432"/>
              <a:gd name="T15" fmla="*/ 2147483647 h 400"/>
              <a:gd name="T16" fmla="*/ 2147483647 w 432"/>
              <a:gd name="T17" fmla="*/ 2147483647 h 400"/>
              <a:gd name="T18" fmla="*/ 2147483647 w 432"/>
              <a:gd name="T19" fmla="*/ 2147483647 h 400"/>
              <a:gd name="T20" fmla="*/ 2147483647 w 432"/>
              <a:gd name="T21" fmla="*/ 2147483647 h 40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32" h="400">
                <a:moveTo>
                  <a:pt x="16" y="240"/>
                </a:moveTo>
                <a:cubicBezTo>
                  <a:pt x="32" y="200"/>
                  <a:pt x="48" y="136"/>
                  <a:pt x="112" y="96"/>
                </a:cubicBezTo>
                <a:cubicBezTo>
                  <a:pt x="176" y="56"/>
                  <a:pt x="368" y="0"/>
                  <a:pt x="400" y="0"/>
                </a:cubicBezTo>
                <a:cubicBezTo>
                  <a:pt x="432" y="0"/>
                  <a:pt x="308" y="83"/>
                  <a:pt x="304" y="96"/>
                </a:cubicBezTo>
                <a:cubicBezTo>
                  <a:pt x="300" y="109"/>
                  <a:pt x="377" y="73"/>
                  <a:pt x="377" y="81"/>
                </a:cubicBezTo>
                <a:cubicBezTo>
                  <a:pt x="377" y="89"/>
                  <a:pt x="304" y="132"/>
                  <a:pt x="304" y="144"/>
                </a:cubicBezTo>
                <a:cubicBezTo>
                  <a:pt x="304" y="156"/>
                  <a:pt x="385" y="138"/>
                  <a:pt x="377" y="154"/>
                </a:cubicBezTo>
                <a:cubicBezTo>
                  <a:pt x="369" y="170"/>
                  <a:pt x="300" y="202"/>
                  <a:pt x="256" y="240"/>
                </a:cubicBezTo>
                <a:cubicBezTo>
                  <a:pt x="212" y="278"/>
                  <a:pt x="152" y="368"/>
                  <a:pt x="112" y="384"/>
                </a:cubicBezTo>
                <a:cubicBezTo>
                  <a:pt x="72" y="400"/>
                  <a:pt x="32" y="360"/>
                  <a:pt x="16" y="336"/>
                </a:cubicBezTo>
                <a:cubicBezTo>
                  <a:pt x="0" y="312"/>
                  <a:pt x="0" y="280"/>
                  <a:pt x="16" y="240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5" name="Freeform 809">
            <a:extLst>
              <a:ext uri="{FF2B5EF4-FFF2-40B4-BE49-F238E27FC236}">
                <a16:creationId xmlns:a16="http://schemas.microsoft.com/office/drawing/2014/main" id="{C84ABADD-180E-380E-9E50-96B51FAA1B61}"/>
              </a:ext>
            </a:extLst>
          </p:cNvPr>
          <p:cNvSpPr>
            <a:spLocks/>
          </p:cNvSpPr>
          <p:nvPr/>
        </p:nvSpPr>
        <p:spPr bwMode="auto">
          <a:xfrm>
            <a:off x="1143000" y="0"/>
            <a:ext cx="685800" cy="635000"/>
          </a:xfrm>
          <a:custGeom>
            <a:avLst/>
            <a:gdLst>
              <a:gd name="T0" fmla="*/ 2147483647 w 432"/>
              <a:gd name="T1" fmla="*/ 2147483647 h 400"/>
              <a:gd name="T2" fmla="*/ 2147483647 w 432"/>
              <a:gd name="T3" fmla="*/ 2147483647 h 400"/>
              <a:gd name="T4" fmla="*/ 2147483647 w 432"/>
              <a:gd name="T5" fmla="*/ 0 h 400"/>
              <a:gd name="T6" fmla="*/ 2147483647 w 432"/>
              <a:gd name="T7" fmla="*/ 2147483647 h 400"/>
              <a:gd name="T8" fmla="*/ 2147483647 w 432"/>
              <a:gd name="T9" fmla="*/ 2147483647 h 400"/>
              <a:gd name="T10" fmla="*/ 2147483647 w 432"/>
              <a:gd name="T11" fmla="*/ 2147483647 h 400"/>
              <a:gd name="T12" fmla="*/ 2147483647 w 432"/>
              <a:gd name="T13" fmla="*/ 2147483647 h 400"/>
              <a:gd name="T14" fmla="*/ 2147483647 w 432"/>
              <a:gd name="T15" fmla="*/ 2147483647 h 400"/>
              <a:gd name="T16" fmla="*/ 2147483647 w 432"/>
              <a:gd name="T17" fmla="*/ 2147483647 h 400"/>
              <a:gd name="T18" fmla="*/ 2147483647 w 432"/>
              <a:gd name="T19" fmla="*/ 2147483647 h 400"/>
              <a:gd name="T20" fmla="*/ 2147483647 w 432"/>
              <a:gd name="T21" fmla="*/ 2147483647 h 40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32" h="400">
                <a:moveTo>
                  <a:pt x="16" y="240"/>
                </a:moveTo>
                <a:cubicBezTo>
                  <a:pt x="32" y="200"/>
                  <a:pt x="48" y="136"/>
                  <a:pt x="112" y="96"/>
                </a:cubicBezTo>
                <a:cubicBezTo>
                  <a:pt x="176" y="56"/>
                  <a:pt x="368" y="0"/>
                  <a:pt x="400" y="0"/>
                </a:cubicBezTo>
                <a:cubicBezTo>
                  <a:pt x="432" y="0"/>
                  <a:pt x="308" y="83"/>
                  <a:pt x="304" y="96"/>
                </a:cubicBezTo>
                <a:cubicBezTo>
                  <a:pt x="300" y="109"/>
                  <a:pt x="377" y="73"/>
                  <a:pt x="377" y="81"/>
                </a:cubicBezTo>
                <a:cubicBezTo>
                  <a:pt x="377" y="89"/>
                  <a:pt x="304" y="132"/>
                  <a:pt x="304" y="144"/>
                </a:cubicBezTo>
                <a:cubicBezTo>
                  <a:pt x="304" y="156"/>
                  <a:pt x="385" y="138"/>
                  <a:pt x="377" y="154"/>
                </a:cubicBezTo>
                <a:cubicBezTo>
                  <a:pt x="369" y="170"/>
                  <a:pt x="300" y="202"/>
                  <a:pt x="256" y="240"/>
                </a:cubicBezTo>
                <a:cubicBezTo>
                  <a:pt x="212" y="278"/>
                  <a:pt x="152" y="368"/>
                  <a:pt x="112" y="384"/>
                </a:cubicBezTo>
                <a:cubicBezTo>
                  <a:pt x="72" y="400"/>
                  <a:pt x="32" y="360"/>
                  <a:pt x="16" y="336"/>
                </a:cubicBezTo>
                <a:cubicBezTo>
                  <a:pt x="0" y="312"/>
                  <a:pt x="0" y="280"/>
                  <a:pt x="16" y="240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676" name="Group 687">
            <a:extLst>
              <a:ext uri="{FF2B5EF4-FFF2-40B4-BE49-F238E27FC236}">
                <a16:creationId xmlns:a16="http://schemas.microsoft.com/office/drawing/2014/main" id="{CC63F8AC-7853-ABD5-F040-56A50A76427E}"/>
              </a:ext>
            </a:extLst>
          </p:cNvPr>
          <p:cNvGrpSpPr>
            <a:grpSpLocks/>
          </p:cNvGrpSpPr>
          <p:nvPr/>
        </p:nvGrpSpPr>
        <p:grpSpPr bwMode="auto">
          <a:xfrm rot="21039382" flipH="1">
            <a:off x="1219200" y="4191000"/>
            <a:ext cx="1408113" cy="525463"/>
            <a:chOff x="-1008" y="2889"/>
            <a:chExt cx="793" cy="331"/>
          </a:xfrm>
        </p:grpSpPr>
        <p:sp>
          <p:nvSpPr>
            <p:cNvPr id="29007" name="Freeform 688">
              <a:extLst>
                <a:ext uri="{FF2B5EF4-FFF2-40B4-BE49-F238E27FC236}">
                  <a16:creationId xmlns:a16="http://schemas.microsoft.com/office/drawing/2014/main" id="{B54C365A-E2CD-76A4-7849-75FB1219C8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638" y="2949"/>
              <a:ext cx="200" cy="23"/>
            </a:xfrm>
            <a:custGeom>
              <a:avLst/>
              <a:gdLst>
                <a:gd name="T0" fmla="*/ 0 w 336"/>
                <a:gd name="T1" fmla="*/ 4 h 56"/>
                <a:gd name="T2" fmla="*/ 40 w 336"/>
                <a:gd name="T3" fmla="*/ 0 h 56"/>
                <a:gd name="T4" fmla="*/ 71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8" name="Freeform 689">
              <a:extLst>
                <a:ext uri="{FF2B5EF4-FFF2-40B4-BE49-F238E27FC236}">
                  <a16:creationId xmlns:a16="http://schemas.microsoft.com/office/drawing/2014/main" id="{B6BBCC99-55B2-CD26-6E10-7F3FC97A5A0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965" y="3090"/>
              <a:ext cx="327" cy="74"/>
            </a:xfrm>
            <a:custGeom>
              <a:avLst/>
              <a:gdLst>
                <a:gd name="T0" fmla="*/ 0 w 552"/>
                <a:gd name="T1" fmla="*/ 13 h 178"/>
                <a:gd name="T2" fmla="*/ 8 w 552"/>
                <a:gd name="T3" fmla="*/ 5 h 178"/>
                <a:gd name="T4" fmla="*/ 30 w 552"/>
                <a:gd name="T5" fmla="*/ 6 h 178"/>
                <a:gd name="T6" fmla="*/ 49 w 552"/>
                <a:gd name="T7" fmla="*/ 0 h 178"/>
                <a:gd name="T8" fmla="*/ 70 w 552"/>
                <a:gd name="T9" fmla="*/ 2 h 178"/>
                <a:gd name="T10" fmla="*/ 93 w 552"/>
                <a:gd name="T11" fmla="*/ 0 h 178"/>
                <a:gd name="T12" fmla="*/ 115 w 552"/>
                <a:gd name="T13" fmla="*/ 5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Freeform 690">
              <a:extLst>
                <a:ext uri="{FF2B5EF4-FFF2-40B4-BE49-F238E27FC236}">
                  <a16:creationId xmlns:a16="http://schemas.microsoft.com/office/drawing/2014/main" id="{CC5F1C30-E5C7-5A01-3057-F92A6602ECF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1004" y="2889"/>
              <a:ext cx="789" cy="331"/>
            </a:xfrm>
            <a:custGeom>
              <a:avLst/>
              <a:gdLst>
                <a:gd name="T0" fmla="*/ 17 w 1329"/>
                <a:gd name="T1" fmla="*/ 5 h 793"/>
                <a:gd name="T2" fmla="*/ 23 w 1329"/>
                <a:gd name="T3" fmla="*/ 6 h 793"/>
                <a:gd name="T4" fmla="*/ 27 w 1329"/>
                <a:gd name="T5" fmla="*/ 6 h 793"/>
                <a:gd name="T6" fmla="*/ 30 w 1329"/>
                <a:gd name="T7" fmla="*/ 22 h 793"/>
                <a:gd name="T8" fmla="*/ 33 w 1329"/>
                <a:gd name="T9" fmla="*/ 26 h 793"/>
                <a:gd name="T10" fmla="*/ 50 w 1329"/>
                <a:gd name="T11" fmla="*/ 33 h 793"/>
                <a:gd name="T12" fmla="*/ 113 w 1329"/>
                <a:gd name="T13" fmla="*/ 46 h 793"/>
                <a:gd name="T14" fmla="*/ 176 w 1329"/>
                <a:gd name="T15" fmla="*/ 51 h 793"/>
                <a:gd name="T16" fmla="*/ 204 w 1329"/>
                <a:gd name="T17" fmla="*/ 56 h 793"/>
                <a:gd name="T18" fmla="*/ 245 w 1329"/>
                <a:gd name="T19" fmla="*/ 56 h 793"/>
                <a:gd name="T20" fmla="*/ 265 w 1329"/>
                <a:gd name="T21" fmla="*/ 50 h 793"/>
                <a:gd name="T22" fmla="*/ 276 w 1329"/>
                <a:gd name="T23" fmla="*/ 45 h 793"/>
                <a:gd name="T24" fmla="*/ 253 w 1329"/>
                <a:gd name="T25" fmla="*/ 35 h 793"/>
                <a:gd name="T26" fmla="*/ 218 w 1329"/>
                <a:gd name="T27" fmla="*/ 28 h 793"/>
                <a:gd name="T28" fmla="*/ 185 w 1329"/>
                <a:gd name="T29" fmla="*/ 19 h 793"/>
                <a:gd name="T30" fmla="*/ 152 w 1329"/>
                <a:gd name="T31" fmla="*/ 9 h 793"/>
                <a:gd name="T32" fmla="*/ 132 w 1329"/>
                <a:gd name="T33" fmla="*/ 2 h 793"/>
                <a:gd name="T34" fmla="*/ 123 w 1329"/>
                <a:gd name="T35" fmla="*/ 0 h 793"/>
                <a:gd name="T36" fmla="*/ 17 w 1329"/>
                <a:gd name="T37" fmla="*/ 5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0" name="Freeform 691">
              <a:extLst>
                <a:ext uri="{FF2B5EF4-FFF2-40B4-BE49-F238E27FC236}">
                  <a16:creationId xmlns:a16="http://schemas.microsoft.com/office/drawing/2014/main" id="{5564FE45-973F-6C47-DB56-0239C176592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903" y="3140"/>
              <a:ext cx="93" cy="77"/>
            </a:xfrm>
            <a:custGeom>
              <a:avLst/>
              <a:gdLst>
                <a:gd name="T0" fmla="*/ 0 w 156"/>
                <a:gd name="T1" fmla="*/ 0 h 183"/>
                <a:gd name="T2" fmla="*/ 10 w 156"/>
                <a:gd name="T3" fmla="*/ 1 h 183"/>
                <a:gd name="T4" fmla="*/ 30 w 156"/>
                <a:gd name="T5" fmla="*/ 7 h 183"/>
                <a:gd name="T6" fmla="*/ 30 w 156"/>
                <a:gd name="T7" fmla="*/ 13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Freeform 692">
              <a:extLst>
                <a:ext uri="{FF2B5EF4-FFF2-40B4-BE49-F238E27FC236}">
                  <a16:creationId xmlns:a16="http://schemas.microsoft.com/office/drawing/2014/main" id="{7B3DDFBE-3530-8AF4-B6B9-54F003DB542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961" y="3130"/>
              <a:ext cx="67" cy="83"/>
            </a:xfrm>
            <a:custGeom>
              <a:avLst/>
              <a:gdLst>
                <a:gd name="T0" fmla="*/ 0 w 112"/>
                <a:gd name="T1" fmla="*/ 0 h 200"/>
                <a:gd name="T2" fmla="*/ 20 w 112"/>
                <a:gd name="T3" fmla="*/ 3 h 200"/>
                <a:gd name="T4" fmla="*/ 20 w 112"/>
                <a:gd name="T5" fmla="*/ 10 h 200"/>
                <a:gd name="T6" fmla="*/ 10 w 112"/>
                <a:gd name="T7" fmla="*/ 14 h 200"/>
                <a:gd name="T8" fmla="*/ 0 w 112"/>
                <a:gd name="T9" fmla="*/ 14 h 200"/>
                <a:gd name="T10" fmla="*/ 10 w 112"/>
                <a:gd name="T11" fmla="*/ 14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2" name="Freeform 693">
              <a:extLst>
                <a:ext uri="{FF2B5EF4-FFF2-40B4-BE49-F238E27FC236}">
                  <a16:creationId xmlns:a16="http://schemas.microsoft.com/office/drawing/2014/main" id="{1E6539DD-7492-1B1C-765E-37CACAA8255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1008" y="3110"/>
              <a:ext cx="85" cy="80"/>
            </a:xfrm>
            <a:custGeom>
              <a:avLst/>
              <a:gdLst>
                <a:gd name="T0" fmla="*/ 0 w 144"/>
                <a:gd name="T1" fmla="*/ 0 h 192"/>
                <a:gd name="T2" fmla="*/ 20 w 144"/>
                <a:gd name="T3" fmla="*/ 3 h 192"/>
                <a:gd name="T4" fmla="*/ 30 w 144"/>
                <a:gd name="T5" fmla="*/ 10 h 192"/>
                <a:gd name="T6" fmla="*/ 20 w 144"/>
                <a:gd name="T7" fmla="*/ 14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Freeform 694">
              <a:extLst>
                <a:ext uri="{FF2B5EF4-FFF2-40B4-BE49-F238E27FC236}">
                  <a16:creationId xmlns:a16="http://schemas.microsoft.com/office/drawing/2014/main" id="{58C028CC-2E63-5EA8-26BE-343F6B38BB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657" y="2952"/>
              <a:ext cx="145" cy="28"/>
            </a:xfrm>
            <a:custGeom>
              <a:avLst/>
              <a:gdLst>
                <a:gd name="T0" fmla="*/ 0 w 244"/>
                <a:gd name="T1" fmla="*/ 5 h 66"/>
                <a:gd name="T2" fmla="*/ 15 w 244"/>
                <a:gd name="T3" fmla="*/ 1 h 66"/>
                <a:gd name="T4" fmla="*/ 26 w 244"/>
                <a:gd name="T5" fmla="*/ 0 h 66"/>
                <a:gd name="T6" fmla="*/ 36 w 244"/>
                <a:gd name="T7" fmla="*/ 1 h 66"/>
                <a:gd name="T8" fmla="*/ 51 w 244"/>
                <a:gd name="T9" fmla="*/ 2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4" name="Freeform 695">
              <a:extLst>
                <a:ext uri="{FF2B5EF4-FFF2-40B4-BE49-F238E27FC236}">
                  <a16:creationId xmlns:a16="http://schemas.microsoft.com/office/drawing/2014/main" id="{45244820-B368-5587-D454-8CA2E36E69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467" y="3029"/>
              <a:ext cx="57" cy="20"/>
            </a:xfrm>
            <a:custGeom>
              <a:avLst/>
              <a:gdLst>
                <a:gd name="T0" fmla="*/ 0 w 96"/>
                <a:gd name="T1" fmla="*/ 3 h 48"/>
                <a:gd name="T2" fmla="*/ 2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Freeform 696">
              <a:extLst>
                <a:ext uri="{FF2B5EF4-FFF2-40B4-BE49-F238E27FC236}">
                  <a16:creationId xmlns:a16="http://schemas.microsoft.com/office/drawing/2014/main" id="{A6F67397-7885-6393-04CD-40B20CD5B89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723" y="3009"/>
              <a:ext cx="28" cy="40"/>
            </a:xfrm>
            <a:custGeom>
              <a:avLst/>
              <a:gdLst>
                <a:gd name="T0" fmla="*/ 0 w 48"/>
                <a:gd name="T1" fmla="*/ 7 h 96"/>
                <a:gd name="T2" fmla="*/ 9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6" name="Freeform 697">
              <a:extLst>
                <a:ext uri="{FF2B5EF4-FFF2-40B4-BE49-F238E27FC236}">
                  <a16:creationId xmlns:a16="http://schemas.microsoft.com/office/drawing/2014/main" id="{D54E16EC-DC77-C283-5C52-2AD70143DA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324" y="2929"/>
              <a:ext cx="66" cy="23"/>
            </a:xfrm>
            <a:custGeom>
              <a:avLst/>
              <a:gdLst>
                <a:gd name="T0" fmla="*/ 23 w 112"/>
                <a:gd name="T1" fmla="*/ 3 h 56"/>
                <a:gd name="T2" fmla="*/ 3 w 112"/>
                <a:gd name="T3" fmla="*/ 3 h 56"/>
                <a:gd name="T4" fmla="*/ 3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Freeform 698">
              <a:extLst>
                <a:ext uri="{FF2B5EF4-FFF2-40B4-BE49-F238E27FC236}">
                  <a16:creationId xmlns:a16="http://schemas.microsoft.com/office/drawing/2014/main" id="{1805222A-C089-9B58-C164-CB8A5779DFD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610" y="3090"/>
              <a:ext cx="1" cy="43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7 h 104"/>
                <a:gd name="T4" fmla="*/ 0 w 1"/>
                <a:gd name="T5" fmla="*/ 3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8" name="Freeform 699">
              <a:extLst>
                <a:ext uri="{FF2B5EF4-FFF2-40B4-BE49-F238E27FC236}">
                  <a16:creationId xmlns:a16="http://schemas.microsoft.com/office/drawing/2014/main" id="{C4A3D5D4-D43B-1F6B-BF72-EEF03A1989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581" y="3003"/>
              <a:ext cx="29" cy="46"/>
            </a:xfrm>
            <a:custGeom>
              <a:avLst/>
              <a:gdLst>
                <a:gd name="T0" fmla="*/ 0 w 48"/>
                <a:gd name="T1" fmla="*/ 8 h 112"/>
                <a:gd name="T2" fmla="*/ 11 w 48"/>
                <a:gd name="T3" fmla="*/ 1 h 112"/>
                <a:gd name="T4" fmla="*/ 0 w 48"/>
                <a:gd name="T5" fmla="*/ 1 h 112"/>
                <a:gd name="T6" fmla="*/ 11 w 48"/>
                <a:gd name="T7" fmla="*/ 1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Freeform 700">
              <a:extLst>
                <a:ext uri="{FF2B5EF4-FFF2-40B4-BE49-F238E27FC236}">
                  <a16:creationId xmlns:a16="http://schemas.microsoft.com/office/drawing/2014/main" id="{57C9DA55-9098-3584-86FD-C77FB87D0E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780" y="3069"/>
              <a:ext cx="57" cy="1"/>
            </a:xfrm>
            <a:custGeom>
              <a:avLst/>
              <a:gdLst>
                <a:gd name="T0" fmla="*/ 0 w 96"/>
                <a:gd name="T1" fmla="*/ 0 h 1"/>
                <a:gd name="T2" fmla="*/ 10 w 96"/>
                <a:gd name="T3" fmla="*/ 0 h 1"/>
                <a:gd name="T4" fmla="*/ 2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0" name="Freeform 701">
              <a:extLst>
                <a:ext uri="{FF2B5EF4-FFF2-40B4-BE49-F238E27FC236}">
                  <a16:creationId xmlns:a16="http://schemas.microsoft.com/office/drawing/2014/main" id="{E2438F67-75B0-2D25-696E-5B3317A26DC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894" y="3049"/>
              <a:ext cx="28" cy="20"/>
            </a:xfrm>
            <a:custGeom>
              <a:avLst/>
              <a:gdLst>
                <a:gd name="T0" fmla="*/ 0 w 48"/>
                <a:gd name="T1" fmla="*/ 3 h 48"/>
                <a:gd name="T2" fmla="*/ 9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Freeform 702">
              <a:extLst>
                <a:ext uri="{FF2B5EF4-FFF2-40B4-BE49-F238E27FC236}">
                  <a16:creationId xmlns:a16="http://schemas.microsoft.com/office/drawing/2014/main" id="{61610D8B-B8E5-9CCC-AC38-F0E25B848A9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410" y="2949"/>
              <a:ext cx="0" cy="40"/>
            </a:xfrm>
            <a:custGeom>
              <a:avLst/>
              <a:gdLst>
                <a:gd name="T0" fmla="*/ 0 w 1"/>
                <a:gd name="T1" fmla="*/ 7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77" name="Group 703">
            <a:extLst>
              <a:ext uri="{FF2B5EF4-FFF2-40B4-BE49-F238E27FC236}">
                <a16:creationId xmlns:a16="http://schemas.microsoft.com/office/drawing/2014/main" id="{758BD2F5-CDA3-5F48-8E62-7AE9582C78E4}"/>
              </a:ext>
            </a:extLst>
          </p:cNvPr>
          <p:cNvGrpSpPr>
            <a:grpSpLocks/>
          </p:cNvGrpSpPr>
          <p:nvPr/>
        </p:nvGrpSpPr>
        <p:grpSpPr bwMode="auto">
          <a:xfrm rot="212980">
            <a:off x="-685800" y="3962400"/>
            <a:ext cx="1981200" cy="719138"/>
            <a:chOff x="508" y="2929"/>
            <a:chExt cx="963" cy="309"/>
          </a:xfrm>
        </p:grpSpPr>
        <p:sp>
          <p:nvSpPr>
            <p:cNvPr id="28995" name="Freeform 704">
              <a:extLst>
                <a:ext uri="{FF2B5EF4-FFF2-40B4-BE49-F238E27FC236}">
                  <a16:creationId xmlns:a16="http://schemas.microsoft.com/office/drawing/2014/main" id="{10D21217-0E09-468C-0D93-46107C960D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" y="2929"/>
              <a:ext cx="963" cy="309"/>
            </a:xfrm>
            <a:custGeom>
              <a:avLst/>
              <a:gdLst>
                <a:gd name="T0" fmla="*/ 115 w 1622"/>
                <a:gd name="T1" fmla="*/ 15 h 739"/>
                <a:gd name="T2" fmla="*/ 95 w 1622"/>
                <a:gd name="T3" fmla="*/ 18 h 739"/>
                <a:gd name="T4" fmla="*/ 55 w 1622"/>
                <a:gd name="T5" fmla="*/ 18 h 739"/>
                <a:gd name="T6" fmla="*/ 25 w 1622"/>
                <a:gd name="T7" fmla="*/ 22 h 739"/>
                <a:gd name="T8" fmla="*/ 5 w 1622"/>
                <a:gd name="T9" fmla="*/ 29 h 739"/>
                <a:gd name="T10" fmla="*/ 1 w 1622"/>
                <a:gd name="T11" fmla="*/ 35 h 739"/>
                <a:gd name="T12" fmla="*/ 6 w 1622"/>
                <a:gd name="T13" fmla="*/ 40 h 739"/>
                <a:gd name="T14" fmla="*/ 15 w 1622"/>
                <a:gd name="T15" fmla="*/ 43 h 739"/>
                <a:gd name="T16" fmla="*/ 35 w 1622"/>
                <a:gd name="T17" fmla="*/ 46 h 739"/>
                <a:gd name="T18" fmla="*/ 50 w 1622"/>
                <a:gd name="T19" fmla="*/ 47 h 739"/>
                <a:gd name="T20" fmla="*/ 56 w 1622"/>
                <a:gd name="T21" fmla="*/ 51 h 739"/>
                <a:gd name="T22" fmla="*/ 84 w 1622"/>
                <a:gd name="T23" fmla="*/ 54 h 739"/>
                <a:gd name="T24" fmla="*/ 110 w 1622"/>
                <a:gd name="T25" fmla="*/ 52 h 739"/>
                <a:gd name="T26" fmla="*/ 145 w 1622"/>
                <a:gd name="T27" fmla="*/ 50 h 739"/>
                <a:gd name="T28" fmla="*/ 185 w 1622"/>
                <a:gd name="T29" fmla="*/ 47 h 739"/>
                <a:gd name="T30" fmla="*/ 232 w 1622"/>
                <a:gd name="T31" fmla="*/ 40 h 739"/>
                <a:gd name="T32" fmla="*/ 277 w 1622"/>
                <a:gd name="T33" fmla="*/ 28 h 739"/>
                <a:gd name="T34" fmla="*/ 326 w 1622"/>
                <a:gd name="T35" fmla="*/ 11 h 739"/>
                <a:gd name="T36" fmla="*/ 326 w 1622"/>
                <a:gd name="T37" fmla="*/ 8 h 739"/>
                <a:gd name="T38" fmla="*/ 246 w 1622"/>
                <a:gd name="T39" fmla="*/ 0 h 739"/>
                <a:gd name="T40" fmla="*/ 165 w 1622"/>
                <a:gd name="T41" fmla="*/ 11 h 739"/>
                <a:gd name="T42" fmla="*/ 115 w 1622"/>
                <a:gd name="T43" fmla="*/ 15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705">
              <a:extLst>
                <a:ext uri="{FF2B5EF4-FFF2-40B4-BE49-F238E27FC236}">
                  <a16:creationId xmlns:a16="http://schemas.microsoft.com/office/drawing/2014/main" id="{F276C0EA-5F03-B6C8-D7D9-149608BEA4C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337" y="3090"/>
              <a:ext cx="82" cy="90"/>
            </a:xfrm>
            <a:custGeom>
              <a:avLst/>
              <a:gdLst>
                <a:gd name="T0" fmla="*/ 29 w 138"/>
                <a:gd name="T1" fmla="*/ 0 h 216"/>
                <a:gd name="T2" fmla="*/ 5 w 138"/>
                <a:gd name="T3" fmla="*/ 5 h 216"/>
                <a:gd name="T4" fmla="*/ 0 w 138"/>
                <a:gd name="T5" fmla="*/ 16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Freeform 706">
              <a:extLst>
                <a:ext uri="{FF2B5EF4-FFF2-40B4-BE49-F238E27FC236}">
                  <a16:creationId xmlns:a16="http://schemas.microsoft.com/office/drawing/2014/main" id="{C45E3902-B7FF-D737-FA82-07F9A5D99B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15" y="3130"/>
              <a:ext cx="114" cy="100"/>
            </a:xfrm>
            <a:custGeom>
              <a:avLst/>
              <a:gdLst>
                <a:gd name="T0" fmla="*/ 40 w 192"/>
                <a:gd name="T1" fmla="*/ 0 h 240"/>
                <a:gd name="T2" fmla="*/ 10 w 192"/>
                <a:gd name="T3" fmla="*/ 3 h 240"/>
                <a:gd name="T4" fmla="*/ 0 w 192"/>
                <a:gd name="T5" fmla="*/ 18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8" name="Freeform 707">
              <a:extLst>
                <a:ext uri="{FF2B5EF4-FFF2-40B4-BE49-F238E27FC236}">
                  <a16:creationId xmlns:a16="http://schemas.microsoft.com/office/drawing/2014/main" id="{B121D7FF-BF39-2AC7-4440-9EBB863B0F3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59" y="3174"/>
              <a:ext cx="87" cy="60"/>
            </a:xfrm>
            <a:custGeom>
              <a:avLst/>
              <a:gdLst>
                <a:gd name="T0" fmla="*/ 31 w 146"/>
                <a:gd name="T1" fmla="*/ 1 h 142"/>
                <a:gd name="T2" fmla="*/ 7 w 146"/>
                <a:gd name="T3" fmla="*/ 2 h 142"/>
                <a:gd name="T4" fmla="*/ 0 w 146"/>
                <a:gd name="T5" fmla="*/ 11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Freeform 708">
              <a:extLst>
                <a:ext uri="{FF2B5EF4-FFF2-40B4-BE49-F238E27FC236}">
                  <a16:creationId xmlns:a16="http://schemas.microsoft.com/office/drawing/2014/main" id="{853E9937-4228-4D33-E570-DF51E7DCAA4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9" y="3130"/>
              <a:ext cx="28" cy="40"/>
            </a:xfrm>
            <a:custGeom>
              <a:avLst/>
              <a:gdLst>
                <a:gd name="T0" fmla="*/ 0 w 48"/>
                <a:gd name="T1" fmla="*/ 0 h 96"/>
                <a:gd name="T2" fmla="*/ 9 w 48"/>
                <a:gd name="T3" fmla="*/ 7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0" name="Freeform 709">
              <a:extLst>
                <a:ext uri="{FF2B5EF4-FFF2-40B4-BE49-F238E27FC236}">
                  <a16:creationId xmlns:a16="http://schemas.microsoft.com/office/drawing/2014/main" id="{1F1E1109-91CE-608D-26A4-40C68C34AB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87" y="3090"/>
              <a:ext cx="28" cy="40"/>
            </a:xfrm>
            <a:custGeom>
              <a:avLst/>
              <a:gdLst>
                <a:gd name="T0" fmla="*/ 0 w 48"/>
                <a:gd name="T1" fmla="*/ 7 h 96"/>
                <a:gd name="T2" fmla="*/ 9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Freeform 710">
              <a:extLst>
                <a:ext uri="{FF2B5EF4-FFF2-40B4-BE49-F238E27FC236}">
                  <a16:creationId xmlns:a16="http://schemas.microsoft.com/office/drawing/2014/main" id="{5CEED5B8-B5DD-68EA-41C4-856A022AA8B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0" y="3049"/>
              <a:ext cx="86" cy="41"/>
            </a:xfrm>
            <a:custGeom>
              <a:avLst/>
              <a:gdLst>
                <a:gd name="T0" fmla="*/ 0 w 144"/>
                <a:gd name="T1" fmla="*/ 8 h 96"/>
                <a:gd name="T2" fmla="*/ 20 w 144"/>
                <a:gd name="T3" fmla="*/ 4 h 96"/>
                <a:gd name="T4" fmla="*/ 3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2" name="Freeform 711">
              <a:extLst>
                <a:ext uri="{FF2B5EF4-FFF2-40B4-BE49-F238E27FC236}">
                  <a16:creationId xmlns:a16="http://schemas.microsoft.com/office/drawing/2014/main" id="{D053828D-15E5-E2FA-616E-A74D6840EE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50" y="3049"/>
              <a:ext cx="95" cy="1"/>
            </a:xfrm>
            <a:custGeom>
              <a:avLst/>
              <a:gdLst>
                <a:gd name="T0" fmla="*/ 0 w 160"/>
                <a:gd name="T1" fmla="*/ 0 h 1"/>
                <a:gd name="T2" fmla="*/ 30 w 160"/>
                <a:gd name="T3" fmla="*/ 0 h 1"/>
                <a:gd name="T4" fmla="*/ 2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Freeform 712">
              <a:extLst>
                <a:ext uri="{FF2B5EF4-FFF2-40B4-BE49-F238E27FC236}">
                  <a16:creationId xmlns:a16="http://schemas.microsoft.com/office/drawing/2014/main" id="{13CDAC9D-07C8-B06B-332B-277D2B4332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6" y="3029"/>
              <a:ext cx="29" cy="40"/>
            </a:xfrm>
            <a:custGeom>
              <a:avLst/>
              <a:gdLst>
                <a:gd name="T0" fmla="*/ 0 w 48"/>
                <a:gd name="T1" fmla="*/ 7 h 96"/>
                <a:gd name="T2" fmla="*/ 11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4" name="Freeform 713">
              <a:extLst>
                <a:ext uri="{FF2B5EF4-FFF2-40B4-BE49-F238E27FC236}">
                  <a16:creationId xmlns:a16="http://schemas.microsoft.com/office/drawing/2014/main" id="{996EBF5E-7038-D57E-DD0A-BD0A8FD44BA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01" y="3130"/>
              <a:ext cx="28" cy="20"/>
            </a:xfrm>
            <a:custGeom>
              <a:avLst/>
              <a:gdLst>
                <a:gd name="T0" fmla="*/ 0 w 48"/>
                <a:gd name="T1" fmla="*/ 3 h 48"/>
                <a:gd name="T2" fmla="*/ 9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Freeform 714">
              <a:extLst>
                <a:ext uri="{FF2B5EF4-FFF2-40B4-BE49-F238E27FC236}">
                  <a16:creationId xmlns:a16="http://schemas.microsoft.com/office/drawing/2014/main" id="{4AA05E54-BBA7-37C1-978C-0BC041A4955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58" y="3170"/>
              <a:ext cx="29" cy="20"/>
            </a:xfrm>
            <a:custGeom>
              <a:avLst/>
              <a:gdLst>
                <a:gd name="T0" fmla="*/ 0 w 48"/>
                <a:gd name="T1" fmla="*/ 3 h 48"/>
                <a:gd name="T2" fmla="*/ 11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6" name="Freeform 715">
              <a:extLst>
                <a:ext uri="{FF2B5EF4-FFF2-40B4-BE49-F238E27FC236}">
                  <a16:creationId xmlns:a16="http://schemas.microsoft.com/office/drawing/2014/main" id="{473AF4F7-2566-4B4F-6296-8C7DC903CC4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87" y="3049"/>
              <a:ext cx="57" cy="1"/>
            </a:xfrm>
            <a:custGeom>
              <a:avLst/>
              <a:gdLst>
                <a:gd name="T0" fmla="*/ 0 w 96"/>
                <a:gd name="T1" fmla="*/ 0 h 1"/>
                <a:gd name="T2" fmla="*/ 10 w 96"/>
                <a:gd name="T3" fmla="*/ 0 h 1"/>
                <a:gd name="T4" fmla="*/ 2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678" name="Freeform 418" descr="Walnut">
            <a:extLst>
              <a:ext uri="{FF2B5EF4-FFF2-40B4-BE49-F238E27FC236}">
                <a16:creationId xmlns:a16="http://schemas.microsoft.com/office/drawing/2014/main" id="{A1F3AD7B-00D3-0B78-DE38-8638E4F1E064}"/>
              </a:ext>
            </a:extLst>
          </p:cNvPr>
          <p:cNvSpPr>
            <a:spLocks/>
          </p:cNvSpPr>
          <p:nvPr/>
        </p:nvSpPr>
        <p:spPr bwMode="auto">
          <a:xfrm>
            <a:off x="304800" y="304800"/>
            <a:ext cx="2514600" cy="4114800"/>
          </a:xfrm>
          <a:custGeom>
            <a:avLst/>
            <a:gdLst>
              <a:gd name="T0" fmla="*/ 0 w 1536"/>
              <a:gd name="T1" fmla="*/ 2147483647 h 2640"/>
              <a:gd name="T2" fmla="*/ 2147483647 w 1536"/>
              <a:gd name="T3" fmla="*/ 2147483647 h 2640"/>
              <a:gd name="T4" fmla="*/ 2147483647 w 1536"/>
              <a:gd name="T5" fmla="*/ 0 h 2640"/>
              <a:gd name="T6" fmla="*/ 0 w 1536"/>
              <a:gd name="T7" fmla="*/ 0 h 2640"/>
              <a:gd name="T8" fmla="*/ 0 w 1536"/>
              <a:gd name="T9" fmla="*/ 2147483647 h 2640"/>
              <a:gd name="T10" fmla="*/ 0 w 1536"/>
              <a:gd name="T11" fmla="*/ 2147483647 h 264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36" h="2640">
                <a:moveTo>
                  <a:pt x="0" y="2592"/>
                </a:moveTo>
                <a:lnTo>
                  <a:pt x="1535" y="2631"/>
                </a:lnTo>
                <a:lnTo>
                  <a:pt x="1536" y="0"/>
                </a:lnTo>
                <a:lnTo>
                  <a:pt x="0" y="0"/>
                </a:lnTo>
                <a:lnTo>
                  <a:pt x="0" y="2640"/>
                </a:lnTo>
                <a:lnTo>
                  <a:pt x="0" y="25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79" name="Freeform 421" descr="Medium wood">
            <a:extLst>
              <a:ext uri="{FF2B5EF4-FFF2-40B4-BE49-F238E27FC236}">
                <a16:creationId xmlns:a16="http://schemas.microsoft.com/office/drawing/2014/main" id="{5E72354F-36F5-D3BE-92FF-7B558A5A3985}"/>
              </a:ext>
            </a:extLst>
          </p:cNvPr>
          <p:cNvSpPr>
            <a:spLocks/>
          </p:cNvSpPr>
          <p:nvPr/>
        </p:nvSpPr>
        <p:spPr bwMode="auto">
          <a:xfrm>
            <a:off x="2627313" y="0"/>
            <a:ext cx="4992687" cy="4675188"/>
          </a:xfrm>
          <a:custGeom>
            <a:avLst/>
            <a:gdLst>
              <a:gd name="T0" fmla="*/ 0 w 3145"/>
              <a:gd name="T1" fmla="*/ 2147483647 h 2945"/>
              <a:gd name="T2" fmla="*/ 2147483647 w 3145"/>
              <a:gd name="T3" fmla="*/ 2147483647 h 2945"/>
              <a:gd name="T4" fmla="*/ 2147483647 w 3145"/>
              <a:gd name="T5" fmla="*/ 0 h 2945"/>
              <a:gd name="T6" fmla="*/ 2147483647 w 3145"/>
              <a:gd name="T7" fmla="*/ 0 h 2945"/>
              <a:gd name="T8" fmla="*/ 0 w 3145"/>
              <a:gd name="T9" fmla="*/ 2147483647 h 29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45" h="2945">
                <a:moveTo>
                  <a:pt x="0" y="2945"/>
                </a:moveTo>
                <a:lnTo>
                  <a:pt x="3140" y="2401"/>
                </a:lnTo>
                <a:lnTo>
                  <a:pt x="3145" y="0"/>
                </a:lnTo>
                <a:lnTo>
                  <a:pt x="73" y="0"/>
                </a:lnTo>
                <a:lnTo>
                  <a:pt x="0" y="2945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0" name="Freeform 422">
            <a:extLst>
              <a:ext uri="{FF2B5EF4-FFF2-40B4-BE49-F238E27FC236}">
                <a16:creationId xmlns:a16="http://schemas.microsoft.com/office/drawing/2014/main" id="{90C18B51-D76B-6B89-B9E1-B90BFEC6FDA9}"/>
              </a:ext>
            </a:extLst>
          </p:cNvPr>
          <p:cNvSpPr>
            <a:spLocks/>
          </p:cNvSpPr>
          <p:nvPr/>
        </p:nvSpPr>
        <p:spPr bwMode="auto">
          <a:xfrm>
            <a:off x="7662863" y="3554413"/>
            <a:ext cx="38100" cy="25400"/>
          </a:xfrm>
          <a:custGeom>
            <a:avLst/>
            <a:gdLst>
              <a:gd name="T0" fmla="*/ 0 w 24"/>
              <a:gd name="T1" fmla="*/ 2147483647 h 16"/>
              <a:gd name="T2" fmla="*/ 2147483647 w 24"/>
              <a:gd name="T3" fmla="*/ 0 h 16"/>
              <a:gd name="T4" fmla="*/ 0 w 24"/>
              <a:gd name="T5" fmla="*/ 2147483647 h 1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" h="16">
                <a:moveTo>
                  <a:pt x="0" y="16"/>
                </a:moveTo>
                <a:cubicBezTo>
                  <a:pt x="8" y="11"/>
                  <a:pt x="24" y="0"/>
                  <a:pt x="24" y="0"/>
                </a:cubicBezTo>
                <a:cubicBezTo>
                  <a:pt x="24" y="0"/>
                  <a:pt x="8" y="11"/>
                  <a:pt x="0" y="16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1" name="Freeform 423" descr="Medium wood">
            <a:extLst>
              <a:ext uri="{FF2B5EF4-FFF2-40B4-BE49-F238E27FC236}">
                <a16:creationId xmlns:a16="http://schemas.microsoft.com/office/drawing/2014/main" id="{CE6F48FD-6D36-4510-7125-EF755E02BE02}"/>
              </a:ext>
            </a:extLst>
          </p:cNvPr>
          <p:cNvSpPr>
            <a:spLocks/>
          </p:cNvSpPr>
          <p:nvPr/>
        </p:nvSpPr>
        <p:spPr bwMode="auto">
          <a:xfrm>
            <a:off x="7620000" y="0"/>
            <a:ext cx="1536700" cy="4327525"/>
          </a:xfrm>
          <a:custGeom>
            <a:avLst/>
            <a:gdLst>
              <a:gd name="T0" fmla="*/ 2147483647 w 968"/>
              <a:gd name="T1" fmla="*/ 2147483647 h 2726"/>
              <a:gd name="T2" fmla="*/ 2147483647 w 968"/>
              <a:gd name="T3" fmla="*/ 2147483647 h 2726"/>
              <a:gd name="T4" fmla="*/ 2147483647 w 968"/>
              <a:gd name="T5" fmla="*/ 0 h 2726"/>
              <a:gd name="T6" fmla="*/ 0 w 968"/>
              <a:gd name="T7" fmla="*/ 0 h 2726"/>
              <a:gd name="T8" fmla="*/ 2147483647 w 968"/>
              <a:gd name="T9" fmla="*/ 2147483647 h 27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8" h="2726">
                <a:moveTo>
                  <a:pt x="3" y="2393"/>
                </a:moveTo>
                <a:lnTo>
                  <a:pt x="968" y="2726"/>
                </a:lnTo>
                <a:lnTo>
                  <a:pt x="960" y="0"/>
                </a:lnTo>
                <a:lnTo>
                  <a:pt x="0" y="0"/>
                </a:lnTo>
                <a:lnTo>
                  <a:pt x="3" y="2393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2" name="Freeform 424">
            <a:extLst>
              <a:ext uri="{FF2B5EF4-FFF2-40B4-BE49-F238E27FC236}">
                <a16:creationId xmlns:a16="http://schemas.microsoft.com/office/drawing/2014/main" id="{9A07CBFD-24AE-53F6-8481-CE95081C19E7}"/>
              </a:ext>
            </a:extLst>
          </p:cNvPr>
          <p:cNvSpPr>
            <a:spLocks/>
          </p:cNvSpPr>
          <p:nvPr/>
        </p:nvSpPr>
        <p:spPr bwMode="auto">
          <a:xfrm>
            <a:off x="-25400" y="3733800"/>
            <a:ext cx="9169400" cy="3124200"/>
          </a:xfrm>
          <a:custGeom>
            <a:avLst/>
            <a:gdLst>
              <a:gd name="T0" fmla="*/ 0 w 5776"/>
              <a:gd name="T1" fmla="*/ 2147483647 h 1968"/>
              <a:gd name="T2" fmla="*/ 2147483647 w 5776"/>
              <a:gd name="T3" fmla="*/ 2147483647 h 1968"/>
              <a:gd name="T4" fmla="*/ 2147483647 w 5776"/>
              <a:gd name="T5" fmla="*/ 2147483647 h 1968"/>
              <a:gd name="T6" fmla="*/ 2147483647 w 5776"/>
              <a:gd name="T7" fmla="*/ 0 h 1968"/>
              <a:gd name="T8" fmla="*/ 2147483647 w 5776"/>
              <a:gd name="T9" fmla="*/ 2147483647 h 1968"/>
              <a:gd name="T10" fmla="*/ 2147483647 w 5776"/>
              <a:gd name="T11" fmla="*/ 2147483647 h 1968"/>
              <a:gd name="T12" fmla="*/ 2147483647 w 5776"/>
              <a:gd name="T13" fmla="*/ 2147483647 h 1968"/>
              <a:gd name="T14" fmla="*/ 0 w 5776"/>
              <a:gd name="T15" fmla="*/ 2147483647 h 1968"/>
              <a:gd name="T16" fmla="*/ 0 w 5776"/>
              <a:gd name="T17" fmla="*/ 2147483647 h 196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776" h="1968">
                <a:moveTo>
                  <a:pt x="0" y="576"/>
                </a:moveTo>
                <a:lnTo>
                  <a:pt x="1392" y="528"/>
                </a:lnTo>
                <a:lnTo>
                  <a:pt x="1632" y="528"/>
                </a:lnTo>
                <a:lnTo>
                  <a:pt x="4800" y="0"/>
                </a:lnTo>
                <a:lnTo>
                  <a:pt x="5776" y="334"/>
                </a:lnTo>
                <a:lnTo>
                  <a:pt x="5768" y="1632"/>
                </a:lnTo>
                <a:lnTo>
                  <a:pt x="5768" y="1957"/>
                </a:lnTo>
                <a:lnTo>
                  <a:pt x="0" y="1968"/>
                </a:lnTo>
                <a:lnTo>
                  <a:pt x="0" y="576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3" name="Freeform 419">
            <a:extLst>
              <a:ext uri="{FF2B5EF4-FFF2-40B4-BE49-F238E27FC236}">
                <a16:creationId xmlns:a16="http://schemas.microsoft.com/office/drawing/2014/main" id="{6011FF7E-36BC-BA71-9D60-D6748311BD46}"/>
              </a:ext>
            </a:extLst>
          </p:cNvPr>
          <p:cNvSpPr>
            <a:spLocks/>
          </p:cNvSpPr>
          <p:nvPr/>
        </p:nvSpPr>
        <p:spPr bwMode="auto">
          <a:xfrm>
            <a:off x="2536825" y="-76200"/>
            <a:ext cx="531813" cy="4738688"/>
          </a:xfrm>
          <a:custGeom>
            <a:avLst/>
            <a:gdLst>
              <a:gd name="T0" fmla="*/ 0 w 335"/>
              <a:gd name="T1" fmla="*/ 2147483647 h 2985"/>
              <a:gd name="T2" fmla="*/ 2147483647 w 335"/>
              <a:gd name="T3" fmla="*/ 2147483647 h 2985"/>
              <a:gd name="T4" fmla="*/ 2147483647 w 335"/>
              <a:gd name="T5" fmla="*/ 2147483647 h 2985"/>
              <a:gd name="T6" fmla="*/ 2147483647 w 335"/>
              <a:gd name="T7" fmla="*/ 0 h 2985"/>
              <a:gd name="T8" fmla="*/ 0 w 335"/>
              <a:gd name="T9" fmla="*/ 2147483647 h 29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35" h="2985">
                <a:moveTo>
                  <a:pt x="0" y="2985"/>
                </a:moveTo>
                <a:lnTo>
                  <a:pt x="270" y="2945"/>
                </a:lnTo>
                <a:lnTo>
                  <a:pt x="335" y="8"/>
                </a:lnTo>
                <a:lnTo>
                  <a:pt x="95" y="0"/>
                </a:lnTo>
                <a:lnTo>
                  <a:pt x="0" y="2985"/>
                </a:lnTo>
                <a:close/>
              </a:path>
            </a:pathLst>
          </a:custGeom>
          <a:gradFill rotWithShape="1">
            <a:gsLst>
              <a:gs pos="0">
                <a:srgbClr val="471800"/>
              </a:gs>
              <a:gs pos="50000">
                <a:srgbClr val="993300"/>
              </a:gs>
              <a:gs pos="100000">
                <a:srgbClr val="471800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684" name="Freeform 716">
            <a:extLst>
              <a:ext uri="{FF2B5EF4-FFF2-40B4-BE49-F238E27FC236}">
                <a16:creationId xmlns:a16="http://schemas.microsoft.com/office/drawing/2014/main" id="{C74C660E-6A24-9775-8656-B2891C09389A}"/>
              </a:ext>
            </a:extLst>
          </p:cNvPr>
          <p:cNvSpPr>
            <a:spLocks/>
          </p:cNvSpPr>
          <p:nvPr/>
        </p:nvSpPr>
        <p:spPr bwMode="auto">
          <a:xfrm>
            <a:off x="-152400" y="-25400"/>
            <a:ext cx="577850" cy="4738688"/>
          </a:xfrm>
          <a:custGeom>
            <a:avLst/>
            <a:gdLst>
              <a:gd name="T0" fmla="*/ 0 w 364"/>
              <a:gd name="T1" fmla="*/ 2147483647 h 2985"/>
              <a:gd name="T2" fmla="*/ 2147483647 w 364"/>
              <a:gd name="T3" fmla="*/ 2147483647 h 2985"/>
              <a:gd name="T4" fmla="*/ 2147483647 w 364"/>
              <a:gd name="T5" fmla="*/ 2147483647 h 2985"/>
              <a:gd name="T6" fmla="*/ 2147483647 w 364"/>
              <a:gd name="T7" fmla="*/ 0 h 2985"/>
              <a:gd name="T8" fmla="*/ 2147483647 w 364"/>
              <a:gd name="T9" fmla="*/ 2147483647 h 2985"/>
              <a:gd name="T10" fmla="*/ 0 w 364"/>
              <a:gd name="T11" fmla="*/ 2147483647 h 298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64" h="2985">
                <a:moveTo>
                  <a:pt x="0" y="2985"/>
                </a:moveTo>
                <a:lnTo>
                  <a:pt x="331" y="2985"/>
                </a:lnTo>
                <a:lnTo>
                  <a:pt x="364" y="24"/>
                </a:lnTo>
                <a:lnTo>
                  <a:pt x="226" y="0"/>
                </a:lnTo>
                <a:lnTo>
                  <a:pt x="72" y="16"/>
                </a:lnTo>
                <a:lnTo>
                  <a:pt x="0" y="2985"/>
                </a:lnTo>
                <a:close/>
              </a:path>
            </a:pathLst>
          </a:custGeom>
          <a:gradFill rotWithShape="1">
            <a:gsLst>
              <a:gs pos="0">
                <a:srgbClr val="471800"/>
              </a:gs>
              <a:gs pos="50000">
                <a:srgbClr val="993300"/>
              </a:gs>
              <a:gs pos="100000">
                <a:srgbClr val="471800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685" name="Group 726">
            <a:extLst>
              <a:ext uri="{FF2B5EF4-FFF2-40B4-BE49-F238E27FC236}">
                <a16:creationId xmlns:a16="http://schemas.microsoft.com/office/drawing/2014/main" id="{59BDA720-BC28-2EA1-48A8-6B9FCAC04747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3581400"/>
            <a:ext cx="1447800" cy="1524000"/>
            <a:chOff x="1296" y="3496"/>
            <a:chExt cx="1424" cy="723"/>
          </a:xfrm>
        </p:grpSpPr>
        <p:sp>
          <p:nvSpPr>
            <p:cNvPr id="28978" name="Freeform 727">
              <a:extLst>
                <a:ext uri="{FF2B5EF4-FFF2-40B4-BE49-F238E27FC236}">
                  <a16:creationId xmlns:a16="http://schemas.microsoft.com/office/drawing/2014/main" id="{5B9CF84A-AFC7-C23D-1382-E004644B8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600"/>
              <a:ext cx="1421" cy="619"/>
            </a:xfrm>
            <a:custGeom>
              <a:avLst/>
              <a:gdLst>
                <a:gd name="T0" fmla="*/ 64 w 1421"/>
                <a:gd name="T1" fmla="*/ 74 h 619"/>
                <a:gd name="T2" fmla="*/ 64 w 1421"/>
                <a:gd name="T3" fmla="*/ 218 h 619"/>
                <a:gd name="T4" fmla="*/ 64 w 1421"/>
                <a:gd name="T5" fmla="*/ 410 h 619"/>
                <a:gd name="T6" fmla="*/ 16 w 1421"/>
                <a:gd name="T7" fmla="*/ 506 h 619"/>
                <a:gd name="T8" fmla="*/ 64 w 1421"/>
                <a:gd name="T9" fmla="*/ 506 h 619"/>
                <a:gd name="T10" fmla="*/ 400 w 1421"/>
                <a:gd name="T11" fmla="*/ 602 h 619"/>
                <a:gd name="T12" fmla="*/ 736 w 1421"/>
                <a:gd name="T13" fmla="*/ 602 h 619"/>
                <a:gd name="T14" fmla="*/ 976 w 1421"/>
                <a:gd name="T15" fmla="*/ 602 h 619"/>
                <a:gd name="T16" fmla="*/ 1154 w 1421"/>
                <a:gd name="T17" fmla="*/ 613 h 619"/>
                <a:gd name="T18" fmla="*/ 1316 w 1421"/>
                <a:gd name="T19" fmla="*/ 564 h 619"/>
                <a:gd name="T20" fmla="*/ 1406 w 1421"/>
                <a:gd name="T21" fmla="*/ 499 h 619"/>
                <a:gd name="T22" fmla="*/ 1408 w 1421"/>
                <a:gd name="T23" fmla="*/ 362 h 619"/>
                <a:gd name="T24" fmla="*/ 1408 w 1421"/>
                <a:gd name="T25" fmla="*/ 170 h 619"/>
                <a:gd name="T26" fmla="*/ 1381 w 1421"/>
                <a:gd name="T27" fmla="*/ 53 h 619"/>
                <a:gd name="T28" fmla="*/ 1259 w 1421"/>
                <a:gd name="T29" fmla="*/ 4 h 619"/>
                <a:gd name="T30" fmla="*/ 640 w 1421"/>
                <a:gd name="T31" fmla="*/ 26 h 619"/>
                <a:gd name="T32" fmla="*/ 208 w 1421"/>
                <a:gd name="T33" fmla="*/ 74 h 619"/>
                <a:gd name="T34" fmla="*/ 64 w 1421"/>
                <a:gd name="T35" fmla="*/ 74 h 6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21" h="619">
                  <a:moveTo>
                    <a:pt x="64" y="74"/>
                  </a:moveTo>
                  <a:cubicBezTo>
                    <a:pt x="40" y="98"/>
                    <a:pt x="64" y="162"/>
                    <a:pt x="64" y="218"/>
                  </a:cubicBezTo>
                  <a:cubicBezTo>
                    <a:pt x="64" y="274"/>
                    <a:pt x="72" y="362"/>
                    <a:pt x="64" y="410"/>
                  </a:cubicBezTo>
                  <a:cubicBezTo>
                    <a:pt x="56" y="458"/>
                    <a:pt x="16" y="490"/>
                    <a:pt x="16" y="506"/>
                  </a:cubicBezTo>
                  <a:cubicBezTo>
                    <a:pt x="16" y="522"/>
                    <a:pt x="0" y="490"/>
                    <a:pt x="64" y="506"/>
                  </a:cubicBezTo>
                  <a:cubicBezTo>
                    <a:pt x="128" y="522"/>
                    <a:pt x="288" y="586"/>
                    <a:pt x="400" y="602"/>
                  </a:cubicBezTo>
                  <a:cubicBezTo>
                    <a:pt x="512" y="618"/>
                    <a:pt x="640" y="602"/>
                    <a:pt x="736" y="602"/>
                  </a:cubicBezTo>
                  <a:cubicBezTo>
                    <a:pt x="832" y="602"/>
                    <a:pt x="906" y="600"/>
                    <a:pt x="976" y="602"/>
                  </a:cubicBezTo>
                  <a:cubicBezTo>
                    <a:pt x="1046" y="604"/>
                    <a:pt x="1097" y="619"/>
                    <a:pt x="1154" y="613"/>
                  </a:cubicBezTo>
                  <a:cubicBezTo>
                    <a:pt x="1211" y="607"/>
                    <a:pt x="1274" y="583"/>
                    <a:pt x="1316" y="564"/>
                  </a:cubicBezTo>
                  <a:cubicBezTo>
                    <a:pt x="1358" y="545"/>
                    <a:pt x="1391" y="533"/>
                    <a:pt x="1406" y="499"/>
                  </a:cubicBezTo>
                  <a:cubicBezTo>
                    <a:pt x="1421" y="465"/>
                    <a:pt x="1408" y="417"/>
                    <a:pt x="1408" y="362"/>
                  </a:cubicBezTo>
                  <a:cubicBezTo>
                    <a:pt x="1408" y="307"/>
                    <a:pt x="1412" y="221"/>
                    <a:pt x="1408" y="170"/>
                  </a:cubicBezTo>
                  <a:cubicBezTo>
                    <a:pt x="1404" y="119"/>
                    <a:pt x="1406" y="81"/>
                    <a:pt x="1381" y="53"/>
                  </a:cubicBezTo>
                  <a:cubicBezTo>
                    <a:pt x="1356" y="25"/>
                    <a:pt x="1382" y="8"/>
                    <a:pt x="1259" y="4"/>
                  </a:cubicBezTo>
                  <a:cubicBezTo>
                    <a:pt x="1136" y="0"/>
                    <a:pt x="815" y="14"/>
                    <a:pt x="640" y="26"/>
                  </a:cubicBezTo>
                  <a:cubicBezTo>
                    <a:pt x="465" y="38"/>
                    <a:pt x="304" y="66"/>
                    <a:pt x="208" y="74"/>
                  </a:cubicBezTo>
                  <a:cubicBezTo>
                    <a:pt x="112" y="82"/>
                    <a:pt x="88" y="50"/>
                    <a:pt x="64" y="74"/>
                  </a:cubicBezTo>
                  <a:close/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1B0D00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Freeform 728">
              <a:extLst>
                <a:ext uri="{FF2B5EF4-FFF2-40B4-BE49-F238E27FC236}">
                  <a16:creationId xmlns:a16="http://schemas.microsoft.com/office/drawing/2014/main" id="{A86D0A89-7C1E-B745-A674-AD06C1BFF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496"/>
              <a:ext cx="1376" cy="400"/>
            </a:xfrm>
            <a:custGeom>
              <a:avLst/>
              <a:gdLst>
                <a:gd name="T0" fmla="*/ 768 w 1376"/>
                <a:gd name="T1" fmla="*/ 8 h 400"/>
                <a:gd name="T2" fmla="*/ 480 w 1376"/>
                <a:gd name="T3" fmla="*/ 8 h 400"/>
                <a:gd name="T4" fmla="*/ 144 w 1376"/>
                <a:gd name="T5" fmla="*/ 56 h 400"/>
                <a:gd name="T6" fmla="*/ 0 w 1376"/>
                <a:gd name="T7" fmla="*/ 200 h 400"/>
                <a:gd name="T8" fmla="*/ 144 w 1376"/>
                <a:gd name="T9" fmla="*/ 296 h 400"/>
                <a:gd name="T10" fmla="*/ 624 w 1376"/>
                <a:gd name="T11" fmla="*/ 392 h 400"/>
                <a:gd name="T12" fmla="*/ 1104 w 1376"/>
                <a:gd name="T13" fmla="*/ 344 h 400"/>
                <a:gd name="T14" fmla="*/ 1296 w 1376"/>
                <a:gd name="T15" fmla="*/ 200 h 400"/>
                <a:gd name="T16" fmla="*/ 1344 w 1376"/>
                <a:gd name="T17" fmla="*/ 152 h 400"/>
                <a:gd name="T18" fmla="*/ 1104 w 1376"/>
                <a:gd name="T19" fmla="*/ 56 h 400"/>
                <a:gd name="T20" fmla="*/ 768 w 1376"/>
                <a:gd name="T21" fmla="*/ 8 h 4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6" h="400">
                  <a:moveTo>
                    <a:pt x="768" y="8"/>
                  </a:moveTo>
                  <a:cubicBezTo>
                    <a:pt x="664" y="0"/>
                    <a:pt x="584" y="0"/>
                    <a:pt x="480" y="8"/>
                  </a:cubicBezTo>
                  <a:cubicBezTo>
                    <a:pt x="376" y="16"/>
                    <a:pt x="224" y="24"/>
                    <a:pt x="144" y="56"/>
                  </a:cubicBezTo>
                  <a:cubicBezTo>
                    <a:pt x="64" y="88"/>
                    <a:pt x="0" y="160"/>
                    <a:pt x="0" y="200"/>
                  </a:cubicBezTo>
                  <a:cubicBezTo>
                    <a:pt x="0" y="240"/>
                    <a:pt x="40" y="264"/>
                    <a:pt x="144" y="296"/>
                  </a:cubicBezTo>
                  <a:cubicBezTo>
                    <a:pt x="248" y="328"/>
                    <a:pt x="464" y="384"/>
                    <a:pt x="624" y="392"/>
                  </a:cubicBezTo>
                  <a:cubicBezTo>
                    <a:pt x="784" y="400"/>
                    <a:pt x="992" y="376"/>
                    <a:pt x="1104" y="344"/>
                  </a:cubicBezTo>
                  <a:cubicBezTo>
                    <a:pt x="1216" y="312"/>
                    <a:pt x="1256" y="232"/>
                    <a:pt x="1296" y="200"/>
                  </a:cubicBezTo>
                  <a:cubicBezTo>
                    <a:pt x="1336" y="168"/>
                    <a:pt x="1376" y="176"/>
                    <a:pt x="1344" y="152"/>
                  </a:cubicBezTo>
                  <a:cubicBezTo>
                    <a:pt x="1312" y="128"/>
                    <a:pt x="1200" y="80"/>
                    <a:pt x="1104" y="56"/>
                  </a:cubicBezTo>
                  <a:cubicBezTo>
                    <a:pt x="1008" y="32"/>
                    <a:pt x="872" y="16"/>
                    <a:pt x="768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CC3300"/>
                </a:gs>
                <a:gs pos="100000">
                  <a:srgbClr val="5E1800"/>
                </a:gs>
              </a:gsLst>
              <a:path path="rect">
                <a:fillToRect l="50000" t="50000" r="50000" b="50000"/>
              </a:path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0" name="Freeform 729">
              <a:extLst>
                <a:ext uri="{FF2B5EF4-FFF2-40B4-BE49-F238E27FC236}">
                  <a16:creationId xmlns:a16="http://schemas.microsoft.com/office/drawing/2014/main" id="{1FD94F5A-6D31-8314-F92C-62E1CDE1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3600"/>
              <a:ext cx="112" cy="192"/>
            </a:xfrm>
            <a:custGeom>
              <a:avLst/>
              <a:gdLst>
                <a:gd name="T0" fmla="*/ 112 w 112"/>
                <a:gd name="T1" fmla="*/ 0 h 192"/>
                <a:gd name="T2" fmla="*/ 16 w 112"/>
                <a:gd name="T3" fmla="*/ 48 h 192"/>
                <a:gd name="T4" fmla="*/ 16 w 112"/>
                <a:gd name="T5" fmla="*/ 144 h 192"/>
                <a:gd name="T6" fmla="*/ 112 w 112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92">
                  <a:moveTo>
                    <a:pt x="112" y="0"/>
                  </a:moveTo>
                  <a:cubicBezTo>
                    <a:pt x="72" y="12"/>
                    <a:pt x="32" y="24"/>
                    <a:pt x="16" y="48"/>
                  </a:cubicBezTo>
                  <a:cubicBezTo>
                    <a:pt x="0" y="72"/>
                    <a:pt x="0" y="120"/>
                    <a:pt x="16" y="144"/>
                  </a:cubicBezTo>
                  <a:cubicBezTo>
                    <a:pt x="32" y="168"/>
                    <a:pt x="96" y="184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Freeform 730">
              <a:extLst>
                <a:ext uri="{FF2B5EF4-FFF2-40B4-BE49-F238E27FC236}">
                  <a16:creationId xmlns:a16="http://schemas.microsoft.com/office/drawing/2014/main" id="{5E36657E-25E7-21B4-58CC-F3321214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732"/>
              <a:ext cx="324" cy="57"/>
            </a:xfrm>
            <a:custGeom>
              <a:avLst/>
              <a:gdLst>
                <a:gd name="T0" fmla="*/ 0 w 324"/>
                <a:gd name="T1" fmla="*/ 0 h 57"/>
                <a:gd name="T2" fmla="*/ 138 w 324"/>
                <a:gd name="T3" fmla="*/ 49 h 57"/>
                <a:gd name="T4" fmla="*/ 324 w 324"/>
                <a:gd name="T5" fmla="*/ 4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57">
                  <a:moveTo>
                    <a:pt x="0" y="0"/>
                  </a:moveTo>
                  <a:cubicBezTo>
                    <a:pt x="22" y="8"/>
                    <a:pt x="84" y="41"/>
                    <a:pt x="138" y="49"/>
                  </a:cubicBezTo>
                  <a:cubicBezTo>
                    <a:pt x="192" y="57"/>
                    <a:pt x="285" y="49"/>
                    <a:pt x="324" y="4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2" name="Freeform 731">
              <a:extLst>
                <a:ext uri="{FF2B5EF4-FFF2-40B4-BE49-F238E27FC236}">
                  <a16:creationId xmlns:a16="http://schemas.microsoft.com/office/drawing/2014/main" id="{1DA45CDB-506A-D153-CCB3-554B4773A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600"/>
              <a:ext cx="182" cy="192"/>
            </a:xfrm>
            <a:custGeom>
              <a:avLst/>
              <a:gdLst>
                <a:gd name="T0" fmla="*/ 144 w 182"/>
                <a:gd name="T1" fmla="*/ 0 h 192"/>
                <a:gd name="T2" fmla="*/ 178 w 182"/>
                <a:gd name="T3" fmla="*/ 67 h 192"/>
                <a:gd name="T4" fmla="*/ 122 w 182"/>
                <a:gd name="T5" fmla="*/ 156 h 192"/>
                <a:gd name="T6" fmla="*/ 0 w 182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92">
                  <a:moveTo>
                    <a:pt x="144" y="0"/>
                  </a:moveTo>
                  <a:cubicBezTo>
                    <a:pt x="150" y="11"/>
                    <a:pt x="182" y="41"/>
                    <a:pt x="178" y="67"/>
                  </a:cubicBezTo>
                  <a:cubicBezTo>
                    <a:pt x="174" y="93"/>
                    <a:pt x="152" y="135"/>
                    <a:pt x="122" y="156"/>
                  </a:cubicBezTo>
                  <a:cubicBezTo>
                    <a:pt x="92" y="177"/>
                    <a:pt x="25" y="185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Freeform 732">
              <a:extLst>
                <a:ext uri="{FF2B5EF4-FFF2-40B4-BE49-F238E27FC236}">
                  <a16:creationId xmlns:a16="http://schemas.microsoft.com/office/drawing/2014/main" id="{36366110-53A8-EC67-E04E-F7C98DF80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561"/>
              <a:ext cx="259" cy="73"/>
            </a:xfrm>
            <a:custGeom>
              <a:avLst/>
              <a:gdLst>
                <a:gd name="T0" fmla="*/ 0 w 259"/>
                <a:gd name="T1" fmla="*/ 17 h 73"/>
                <a:gd name="T2" fmla="*/ 97 w 259"/>
                <a:gd name="T3" fmla="*/ 0 h 73"/>
                <a:gd name="T4" fmla="*/ 211 w 259"/>
                <a:gd name="T5" fmla="*/ 17 h 73"/>
                <a:gd name="T6" fmla="*/ 259 w 259"/>
                <a:gd name="T7" fmla="*/ 7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73">
                  <a:moveTo>
                    <a:pt x="0" y="17"/>
                  </a:moveTo>
                  <a:cubicBezTo>
                    <a:pt x="16" y="14"/>
                    <a:pt x="62" y="0"/>
                    <a:pt x="97" y="0"/>
                  </a:cubicBezTo>
                  <a:cubicBezTo>
                    <a:pt x="132" y="0"/>
                    <a:pt x="184" y="5"/>
                    <a:pt x="211" y="17"/>
                  </a:cubicBezTo>
                  <a:cubicBezTo>
                    <a:pt x="238" y="29"/>
                    <a:pt x="249" y="61"/>
                    <a:pt x="259" y="7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4" name="Freeform 733">
              <a:extLst>
                <a:ext uri="{FF2B5EF4-FFF2-40B4-BE49-F238E27FC236}">
                  <a16:creationId xmlns:a16="http://schemas.microsoft.com/office/drawing/2014/main" id="{EBAD8A5F-34B3-B93A-EB63-2E4772D36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640"/>
              <a:ext cx="152" cy="112"/>
            </a:xfrm>
            <a:custGeom>
              <a:avLst/>
              <a:gdLst>
                <a:gd name="T0" fmla="*/ 48 w 152"/>
                <a:gd name="T1" fmla="*/ 8 h 112"/>
                <a:gd name="T2" fmla="*/ 96 w 152"/>
                <a:gd name="T3" fmla="*/ 8 h 112"/>
                <a:gd name="T4" fmla="*/ 144 w 152"/>
                <a:gd name="T5" fmla="*/ 56 h 112"/>
                <a:gd name="T6" fmla="*/ 48 w 152"/>
                <a:gd name="T7" fmla="*/ 104 h 112"/>
                <a:gd name="T8" fmla="*/ 96 w 152"/>
                <a:gd name="T9" fmla="*/ 104 h 112"/>
                <a:gd name="T10" fmla="*/ 0 w 152"/>
                <a:gd name="T11" fmla="*/ 104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12">
                  <a:moveTo>
                    <a:pt x="48" y="8"/>
                  </a:moveTo>
                  <a:cubicBezTo>
                    <a:pt x="64" y="4"/>
                    <a:pt x="80" y="0"/>
                    <a:pt x="96" y="8"/>
                  </a:cubicBezTo>
                  <a:cubicBezTo>
                    <a:pt x="112" y="16"/>
                    <a:pt x="152" y="40"/>
                    <a:pt x="144" y="56"/>
                  </a:cubicBezTo>
                  <a:cubicBezTo>
                    <a:pt x="136" y="72"/>
                    <a:pt x="56" y="96"/>
                    <a:pt x="48" y="104"/>
                  </a:cubicBezTo>
                  <a:cubicBezTo>
                    <a:pt x="40" y="112"/>
                    <a:pt x="104" y="104"/>
                    <a:pt x="96" y="104"/>
                  </a:cubicBezTo>
                  <a:cubicBezTo>
                    <a:pt x="88" y="104"/>
                    <a:pt x="44" y="104"/>
                    <a:pt x="0" y="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Freeform 734">
              <a:extLst>
                <a:ext uri="{FF2B5EF4-FFF2-40B4-BE49-F238E27FC236}">
                  <a16:creationId xmlns:a16="http://schemas.microsoft.com/office/drawing/2014/main" id="{243B0D95-F7B0-8C21-5806-46E7F61FF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640"/>
              <a:ext cx="56" cy="64"/>
            </a:xfrm>
            <a:custGeom>
              <a:avLst/>
              <a:gdLst>
                <a:gd name="T0" fmla="*/ 56 w 56"/>
                <a:gd name="T1" fmla="*/ 8 h 64"/>
                <a:gd name="T2" fmla="*/ 8 w 56"/>
                <a:gd name="T3" fmla="*/ 8 h 64"/>
                <a:gd name="T4" fmla="*/ 8 w 56"/>
                <a:gd name="T5" fmla="*/ 56 h 64"/>
                <a:gd name="T6" fmla="*/ 56 w 56"/>
                <a:gd name="T7" fmla="*/ 5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4">
                  <a:moveTo>
                    <a:pt x="56" y="8"/>
                  </a:moveTo>
                  <a:cubicBezTo>
                    <a:pt x="36" y="4"/>
                    <a:pt x="16" y="0"/>
                    <a:pt x="8" y="8"/>
                  </a:cubicBezTo>
                  <a:cubicBezTo>
                    <a:pt x="0" y="16"/>
                    <a:pt x="0" y="48"/>
                    <a:pt x="8" y="56"/>
                  </a:cubicBezTo>
                  <a:cubicBezTo>
                    <a:pt x="16" y="64"/>
                    <a:pt x="36" y="60"/>
                    <a:pt x="56" y="5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6" name="Freeform 735">
              <a:extLst>
                <a:ext uri="{FF2B5EF4-FFF2-40B4-BE49-F238E27FC236}">
                  <a16:creationId xmlns:a16="http://schemas.microsoft.com/office/drawing/2014/main" id="{70DFE6DD-8839-6123-6D2D-D2D377CE9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840"/>
              <a:ext cx="48" cy="192"/>
            </a:xfrm>
            <a:custGeom>
              <a:avLst/>
              <a:gdLst>
                <a:gd name="T0" fmla="*/ 0 w 48"/>
                <a:gd name="T1" fmla="*/ 0 h 192"/>
                <a:gd name="T2" fmla="*/ 48 w 4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2">
                  <a:moveTo>
                    <a:pt x="0" y="0"/>
                  </a:moveTo>
                  <a:cubicBezTo>
                    <a:pt x="0" y="0"/>
                    <a:pt x="24" y="96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Freeform 736">
              <a:extLst>
                <a:ext uri="{FF2B5EF4-FFF2-40B4-BE49-F238E27FC236}">
                  <a16:creationId xmlns:a16="http://schemas.microsoft.com/office/drawing/2014/main" id="{59DDECAE-B9C0-40C8-0ED5-B994E4C5C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840"/>
              <a:ext cx="1" cy="192"/>
            </a:xfrm>
            <a:custGeom>
              <a:avLst/>
              <a:gdLst>
                <a:gd name="T0" fmla="*/ 0 w 1"/>
                <a:gd name="T1" fmla="*/ 0 h 192"/>
                <a:gd name="T2" fmla="*/ 0 w 1"/>
                <a:gd name="T3" fmla="*/ 48 h 192"/>
                <a:gd name="T4" fmla="*/ 0 w 1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2">
                  <a:moveTo>
                    <a:pt x="0" y="0"/>
                  </a:moveTo>
                  <a:cubicBezTo>
                    <a:pt x="0" y="8"/>
                    <a:pt x="0" y="16"/>
                    <a:pt x="0" y="48"/>
                  </a:cubicBezTo>
                  <a:cubicBezTo>
                    <a:pt x="0" y="80"/>
                    <a:pt x="0" y="168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8" name="Freeform 737">
              <a:extLst>
                <a:ext uri="{FF2B5EF4-FFF2-40B4-BE49-F238E27FC236}">
                  <a16:creationId xmlns:a16="http://schemas.microsoft.com/office/drawing/2014/main" id="{8C43544D-4631-E378-523D-5755D2754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840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9" name="Freeform 738">
              <a:extLst>
                <a:ext uri="{FF2B5EF4-FFF2-40B4-BE49-F238E27FC236}">
                  <a16:creationId xmlns:a16="http://schemas.microsoft.com/office/drawing/2014/main" id="{E1472095-B4EC-A035-BDD4-BA66B9664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984"/>
              <a:ext cx="9" cy="170"/>
            </a:xfrm>
            <a:custGeom>
              <a:avLst/>
              <a:gdLst>
                <a:gd name="T0" fmla="*/ 9 w 9"/>
                <a:gd name="T1" fmla="*/ 0 h 170"/>
                <a:gd name="T2" fmla="*/ 0 w 9"/>
                <a:gd name="T3" fmla="*/ 17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0">
                  <a:moveTo>
                    <a:pt x="9" y="0"/>
                  </a:moveTo>
                  <a:cubicBezTo>
                    <a:pt x="7" y="28"/>
                    <a:pt x="2" y="135"/>
                    <a:pt x="0" y="17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Freeform 739">
              <a:extLst>
                <a:ext uri="{FF2B5EF4-FFF2-40B4-BE49-F238E27FC236}">
                  <a16:creationId xmlns:a16="http://schemas.microsoft.com/office/drawing/2014/main" id="{645D6D55-B856-C9DC-2881-5289D4B0B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4032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1" name="Freeform 740">
              <a:extLst>
                <a:ext uri="{FF2B5EF4-FFF2-40B4-BE49-F238E27FC236}">
                  <a16:creationId xmlns:a16="http://schemas.microsoft.com/office/drawing/2014/main" id="{ABA08A93-49FF-AE07-41AA-9FBB442A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4040"/>
              <a:ext cx="8" cy="179"/>
            </a:xfrm>
            <a:custGeom>
              <a:avLst/>
              <a:gdLst>
                <a:gd name="T0" fmla="*/ 0 w 8"/>
                <a:gd name="T1" fmla="*/ 0 h 179"/>
                <a:gd name="T2" fmla="*/ 8 w 8"/>
                <a:gd name="T3" fmla="*/ 179 h 1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9">
                  <a:moveTo>
                    <a:pt x="0" y="0"/>
                  </a:moveTo>
                  <a:cubicBezTo>
                    <a:pt x="1" y="30"/>
                    <a:pt x="6" y="142"/>
                    <a:pt x="8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" name="Freeform 741">
              <a:extLst>
                <a:ext uri="{FF2B5EF4-FFF2-40B4-BE49-F238E27FC236}">
                  <a16:creationId xmlns:a16="http://schemas.microsoft.com/office/drawing/2014/main" id="{25492772-8C9F-92D2-A0D6-03ED58F2F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936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3" name="Freeform 742">
              <a:extLst>
                <a:ext uri="{FF2B5EF4-FFF2-40B4-BE49-F238E27FC236}">
                  <a16:creationId xmlns:a16="http://schemas.microsoft.com/office/drawing/2014/main" id="{46760800-6703-71E6-AEEB-A8C624306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975"/>
              <a:ext cx="5" cy="153"/>
            </a:xfrm>
            <a:custGeom>
              <a:avLst/>
              <a:gdLst>
                <a:gd name="T0" fmla="*/ 5 w 5"/>
                <a:gd name="T1" fmla="*/ 0 h 153"/>
                <a:gd name="T2" fmla="*/ 0 w 5"/>
                <a:gd name="T3" fmla="*/ 153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3">
                  <a:moveTo>
                    <a:pt x="5" y="0"/>
                  </a:moveTo>
                  <a:cubicBezTo>
                    <a:pt x="3" y="25"/>
                    <a:pt x="1" y="121"/>
                    <a:pt x="0" y="15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Freeform 743">
              <a:extLst>
                <a:ext uri="{FF2B5EF4-FFF2-40B4-BE49-F238E27FC236}">
                  <a16:creationId xmlns:a16="http://schemas.microsoft.com/office/drawing/2014/main" id="{766AA257-08E6-B56F-0E01-F8ABCACFB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888"/>
              <a:ext cx="24" cy="217"/>
            </a:xfrm>
            <a:custGeom>
              <a:avLst/>
              <a:gdLst>
                <a:gd name="T0" fmla="*/ 0 w 24"/>
                <a:gd name="T1" fmla="*/ 0 h 217"/>
                <a:gd name="T2" fmla="*/ 24 w 24"/>
                <a:gd name="T3" fmla="*/ 217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7">
                  <a:moveTo>
                    <a:pt x="0" y="0"/>
                  </a:moveTo>
                  <a:cubicBezTo>
                    <a:pt x="4" y="36"/>
                    <a:pt x="19" y="172"/>
                    <a:pt x="24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686" name="Group 717">
            <a:extLst>
              <a:ext uri="{FF2B5EF4-FFF2-40B4-BE49-F238E27FC236}">
                <a16:creationId xmlns:a16="http://schemas.microsoft.com/office/drawing/2014/main" id="{90255990-2776-326F-3D35-7EB385BCF934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4724400"/>
            <a:ext cx="3048000" cy="2357438"/>
            <a:chOff x="1536" y="1728"/>
            <a:chExt cx="1920" cy="1485"/>
          </a:xfrm>
        </p:grpSpPr>
        <p:sp>
          <p:nvSpPr>
            <p:cNvPr id="28970" name="Freeform 718">
              <a:extLst>
                <a:ext uri="{FF2B5EF4-FFF2-40B4-BE49-F238E27FC236}">
                  <a16:creationId xmlns:a16="http://schemas.microsoft.com/office/drawing/2014/main" id="{7A0D8E9C-5D93-64D2-D356-CAED243F1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28"/>
              <a:ext cx="1920" cy="1485"/>
            </a:xfrm>
            <a:custGeom>
              <a:avLst/>
              <a:gdLst>
                <a:gd name="T0" fmla="*/ 1736 w 1920"/>
                <a:gd name="T1" fmla="*/ 245 h 1485"/>
                <a:gd name="T2" fmla="*/ 1736 w 1920"/>
                <a:gd name="T3" fmla="*/ 205 h 1485"/>
                <a:gd name="T4" fmla="*/ 1640 w 1920"/>
                <a:gd name="T5" fmla="*/ 149 h 1485"/>
                <a:gd name="T6" fmla="*/ 1400 w 1920"/>
                <a:gd name="T7" fmla="*/ 53 h 1485"/>
                <a:gd name="T8" fmla="*/ 1064 w 1920"/>
                <a:gd name="T9" fmla="*/ 5 h 1485"/>
                <a:gd name="T10" fmla="*/ 567 w 1920"/>
                <a:gd name="T11" fmla="*/ 22 h 1485"/>
                <a:gd name="T12" fmla="*/ 317 w 1920"/>
                <a:gd name="T13" fmla="*/ 114 h 1485"/>
                <a:gd name="T14" fmla="*/ 56 w 1920"/>
                <a:gd name="T15" fmla="*/ 341 h 1485"/>
                <a:gd name="T16" fmla="*/ 56 w 1920"/>
                <a:gd name="T17" fmla="*/ 389 h 1485"/>
                <a:gd name="T18" fmla="*/ 104 w 1920"/>
                <a:gd name="T19" fmla="*/ 533 h 1485"/>
                <a:gd name="T20" fmla="*/ 104 w 1920"/>
                <a:gd name="T21" fmla="*/ 677 h 1485"/>
                <a:gd name="T22" fmla="*/ 56 w 1920"/>
                <a:gd name="T23" fmla="*/ 917 h 1485"/>
                <a:gd name="T24" fmla="*/ 8 w 1920"/>
                <a:gd name="T25" fmla="*/ 1061 h 1485"/>
                <a:gd name="T26" fmla="*/ 56 w 1920"/>
                <a:gd name="T27" fmla="*/ 1061 h 1485"/>
                <a:gd name="T28" fmla="*/ 104 w 1920"/>
                <a:gd name="T29" fmla="*/ 1061 h 1485"/>
                <a:gd name="T30" fmla="*/ 104 w 1920"/>
                <a:gd name="T31" fmla="*/ 1109 h 1485"/>
                <a:gd name="T32" fmla="*/ 56 w 1920"/>
                <a:gd name="T33" fmla="*/ 1301 h 1485"/>
                <a:gd name="T34" fmla="*/ 56 w 1920"/>
                <a:gd name="T35" fmla="*/ 1349 h 1485"/>
                <a:gd name="T36" fmla="*/ 392 w 1920"/>
                <a:gd name="T37" fmla="*/ 1397 h 1485"/>
                <a:gd name="T38" fmla="*/ 1688 w 1920"/>
                <a:gd name="T39" fmla="*/ 1349 h 1485"/>
                <a:gd name="T40" fmla="*/ 1784 w 1920"/>
                <a:gd name="T41" fmla="*/ 1301 h 1485"/>
                <a:gd name="T42" fmla="*/ 1736 w 1920"/>
                <a:gd name="T43" fmla="*/ 245 h 14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20" h="1485">
                  <a:moveTo>
                    <a:pt x="1736" y="245"/>
                  </a:moveTo>
                  <a:cubicBezTo>
                    <a:pt x="1728" y="62"/>
                    <a:pt x="1752" y="221"/>
                    <a:pt x="1736" y="205"/>
                  </a:cubicBezTo>
                  <a:cubicBezTo>
                    <a:pt x="1720" y="189"/>
                    <a:pt x="1696" y="174"/>
                    <a:pt x="1640" y="149"/>
                  </a:cubicBezTo>
                  <a:cubicBezTo>
                    <a:pt x="1584" y="124"/>
                    <a:pt x="1496" y="77"/>
                    <a:pt x="1400" y="53"/>
                  </a:cubicBezTo>
                  <a:cubicBezTo>
                    <a:pt x="1304" y="29"/>
                    <a:pt x="1203" y="10"/>
                    <a:pt x="1064" y="5"/>
                  </a:cubicBezTo>
                  <a:cubicBezTo>
                    <a:pt x="925" y="0"/>
                    <a:pt x="691" y="4"/>
                    <a:pt x="567" y="22"/>
                  </a:cubicBezTo>
                  <a:cubicBezTo>
                    <a:pt x="443" y="40"/>
                    <a:pt x="402" y="61"/>
                    <a:pt x="317" y="114"/>
                  </a:cubicBezTo>
                  <a:cubicBezTo>
                    <a:pt x="232" y="167"/>
                    <a:pt x="99" y="295"/>
                    <a:pt x="56" y="341"/>
                  </a:cubicBezTo>
                  <a:cubicBezTo>
                    <a:pt x="13" y="387"/>
                    <a:pt x="48" y="357"/>
                    <a:pt x="56" y="389"/>
                  </a:cubicBezTo>
                  <a:cubicBezTo>
                    <a:pt x="64" y="421"/>
                    <a:pt x="96" y="485"/>
                    <a:pt x="104" y="533"/>
                  </a:cubicBezTo>
                  <a:cubicBezTo>
                    <a:pt x="112" y="581"/>
                    <a:pt x="112" y="613"/>
                    <a:pt x="104" y="677"/>
                  </a:cubicBezTo>
                  <a:cubicBezTo>
                    <a:pt x="96" y="741"/>
                    <a:pt x="72" y="853"/>
                    <a:pt x="56" y="917"/>
                  </a:cubicBezTo>
                  <a:cubicBezTo>
                    <a:pt x="40" y="981"/>
                    <a:pt x="8" y="1037"/>
                    <a:pt x="8" y="1061"/>
                  </a:cubicBezTo>
                  <a:cubicBezTo>
                    <a:pt x="8" y="1085"/>
                    <a:pt x="40" y="1061"/>
                    <a:pt x="56" y="1061"/>
                  </a:cubicBezTo>
                  <a:cubicBezTo>
                    <a:pt x="72" y="1061"/>
                    <a:pt x="96" y="1053"/>
                    <a:pt x="104" y="1061"/>
                  </a:cubicBezTo>
                  <a:cubicBezTo>
                    <a:pt x="112" y="1069"/>
                    <a:pt x="112" y="1069"/>
                    <a:pt x="104" y="1109"/>
                  </a:cubicBezTo>
                  <a:cubicBezTo>
                    <a:pt x="96" y="1149"/>
                    <a:pt x="64" y="1261"/>
                    <a:pt x="56" y="1301"/>
                  </a:cubicBezTo>
                  <a:cubicBezTo>
                    <a:pt x="48" y="1341"/>
                    <a:pt x="0" y="1333"/>
                    <a:pt x="56" y="1349"/>
                  </a:cubicBezTo>
                  <a:cubicBezTo>
                    <a:pt x="112" y="1365"/>
                    <a:pt x="120" y="1397"/>
                    <a:pt x="392" y="1397"/>
                  </a:cubicBezTo>
                  <a:cubicBezTo>
                    <a:pt x="664" y="1397"/>
                    <a:pt x="1456" y="1365"/>
                    <a:pt x="1688" y="1349"/>
                  </a:cubicBezTo>
                  <a:cubicBezTo>
                    <a:pt x="1920" y="1333"/>
                    <a:pt x="1776" y="1485"/>
                    <a:pt x="1784" y="1301"/>
                  </a:cubicBezTo>
                  <a:cubicBezTo>
                    <a:pt x="1792" y="1117"/>
                    <a:pt x="1749" y="439"/>
                    <a:pt x="1736" y="245"/>
                  </a:cubicBezTo>
                  <a:close/>
                </a:path>
              </a:pathLst>
            </a:custGeom>
            <a:gradFill rotWithShape="1">
              <a:gsLst>
                <a:gs pos="0">
                  <a:srgbClr val="9933FF"/>
                </a:gs>
                <a:gs pos="100000">
                  <a:srgbClr val="BE7DFF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1" name="Freeform 719">
              <a:extLst>
                <a:ext uri="{FF2B5EF4-FFF2-40B4-BE49-F238E27FC236}">
                  <a16:creationId xmlns:a16="http://schemas.microsoft.com/office/drawing/2014/main" id="{DF565681-666F-65F5-60D7-088D5C168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208"/>
              <a:ext cx="1008" cy="480"/>
            </a:xfrm>
            <a:custGeom>
              <a:avLst/>
              <a:gdLst>
                <a:gd name="T0" fmla="*/ 0 w 1008"/>
                <a:gd name="T1" fmla="*/ 0 h 480"/>
                <a:gd name="T2" fmla="*/ 240 w 1008"/>
                <a:gd name="T3" fmla="*/ 192 h 480"/>
                <a:gd name="T4" fmla="*/ 672 w 1008"/>
                <a:gd name="T5" fmla="*/ 432 h 480"/>
                <a:gd name="T6" fmla="*/ 1008 w 1008"/>
                <a:gd name="T7" fmla="*/ 48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8" h="480">
                  <a:moveTo>
                    <a:pt x="0" y="0"/>
                  </a:moveTo>
                  <a:cubicBezTo>
                    <a:pt x="64" y="60"/>
                    <a:pt x="128" y="120"/>
                    <a:pt x="240" y="192"/>
                  </a:cubicBezTo>
                  <a:cubicBezTo>
                    <a:pt x="352" y="264"/>
                    <a:pt x="544" y="384"/>
                    <a:pt x="672" y="432"/>
                  </a:cubicBezTo>
                  <a:cubicBezTo>
                    <a:pt x="800" y="480"/>
                    <a:pt x="904" y="480"/>
                    <a:pt x="1008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Freeform 720">
              <a:extLst>
                <a:ext uri="{FF2B5EF4-FFF2-40B4-BE49-F238E27FC236}">
                  <a16:creationId xmlns:a16="http://schemas.microsoft.com/office/drawing/2014/main" id="{F6FAA7D0-1C37-7D1D-EE6C-9D0865C10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60"/>
              <a:ext cx="576" cy="672"/>
            </a:xfrm>
            <a:custGeom>
              <a:avLst/>
              <a:gdLst>
                <a:gd name="T0" fmla="*/ 0 w 576"/>
                <a:gd name="T1" fmla="*/ 0 h 672"/>
                <a:gd name="T2" fmla="*/ 144 w 576"/>
                <a:gd name="T3" fmla="*/ 336 h 672"/>
                <a:gd name="T4" fmla="*/ 384 w 576"/>
                <a:gd name="T5" fmla="*/ 576 h 672"/>
                <a:gd name="T6" fmla="*/ 576 w 576"/>
                <a:gd name="T7" fmla="*/ 672 h 6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672">
                  <a:moveTo>
                    <a:pt x="0" y="0"/>
                  </a:moveTo>
                  <a:cubicBezTo>
                    <a:pt x="40" y="120"/>
                    <a:pt x="80" y="240"/>
                    <a:pt x="144" y="336"/>
                  </a:cubicBezTo>
                  <a:cubicBezTo>
                    <a:pt x="208" y="432"/>
                    <a:pt x="312" y="520"/>
                    <a:pt x="384" y="576"/>
                  </a:cubicBezTo>
                  <a:cubicBezTo>
                    <a:pt x="456" y="632"/>
                    <a:pt x="516" y="652"/>
                    <a:pt x="576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3" name="Freeform 721">
              <a:extLst>
                <a:ext uri="{FF2B5EF4-FFF2-40B4-BE49-F238E27FC236}">
                  <a16:creationId xmlns:a16="http://schemas.microsoft.com/office/drawing/2014/main" id="{DCEA0146-BE2A-60D7-62F2-62503741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88"/>
              <a:ext cx="186" cy="292"/>
            </a:xfrm>
            <a:custGeom>
              <a:avLst/>
              <a:gdLst>
                <a:gd name="T0" fmla="*/ 0 w 186"/>
                <a:gd name="T1" fmla="*/ 0 h 292"/>
                <a:gd name="T2" fmla="*/ 102 w 186"/>
                <a:gd name="T3" fmla="*/ 225 h 292"/>
                <a:gd name="T4" fmla="*/ 186 w 186"/>
                <a:gd name="T5" fmla="*/ 292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292">
                  <a:moveTo>
                    <a:pt x="0" y="0"/>
                  </a:moveTo>
                  <a:cubicBezTo>
                    <a:pt x="17" y="37"/>
                    <a:pt x="71" y="176"/>
                    <a:pt x="102" y="225"/>
                  </a:cubicBezTo>
                  <a:cubicBezTo>
                    <a:pt x="133" y="274"/>
                    <a:pt x="169" y="278"/>
                    <a:pt x="186" y="2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722">
              <a:extLst>
                <a:ext uri="{FF2B5EF4-FFF2-40B4-BE49-F238E27FC236}">
                  <a16:creationId xmlns:a16="http://schemas.microsoft.com/office/drawing/2014/main" id="{628B1AD8-9B53-555A-D7D7-C3EBF32AF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32"/>
              <a:ext cx="288" cy="192"/>
            </a:xfrm>
            <a:custGeom>
              <a:avLst/>
              <a:gdLst>
                <a:gd name="T0" fmla="*/ 0 w 288"/>
                <a:gd name="T1" fmla="*/ 0 h 192"/>
                <a:gd name="T2" fmla="*/ 288 w 28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0" y="0"/>
                  </a:moveTo>
                  <a:cubicBezTo>
                    <a:pt x="0" y="0"/>
                    <a:pt x="144" y="96"/>
                    <a:pt x="28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Freeform 723">
              <a:extLst>
                <a:ext uri="{FF2B5EF4-FFF2-40B4-BE49-F238E27FC236}">
                  <a16:creationId xmlns:a16="http://schemas.microsoft.com/office/drawing/2014/main" id="{28F38823-11D1-10FE-D022-693F61427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48"/>
              <a:ext cx="152" cy="576"/>
            </a:xfrm>
            <a:custGeom>
              <a:avLst/>
              <a:gdLst>
                <a:gd name="T0" fmla="*/ 8 w 152"/>
                <a:gd name="T1" fmla="*/ 0 h 576"/>
                <a:gd name="T2" fmla="*/ 8 w 152"/>
                <a:gd name="T3" fmla="*/ 288 h 576"/>
                <a:gd name="T4" fmla="*/ 56 w 152"/>
                <a:gd name="T5" fmla="*/ 528 h 576"/>
                <a:gd name="T6" fmla="*/ 152 w 152"/>
                <a:gd name="T7" fmla="*/ 576 h 5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576">
                  <a:moveTo>
                    <a:pt x="8" y="0"/>
                  </a:moveTo>
                  <a:cubicBezTo>
                    <a:pt x="4" y="100"/>
                    <a:pt x="0" y="200"/>
                    <a:pt x="8" y="288"/>
                  </a:cubicBezTo>
                  <a:cubicBezTo>
                    <a:pt x="16" y="376"/>
                    <a:pt x="32" y="480"/>
                    <a:pt x="56" y="528"/>
                  </a:cubicBezTo>
                  <a:cubicBezTo>
                    <a:pt x="80" y="576"/>
                    <a:pt x="136" y="568"/>
                    <a:pt x="152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6" name="Freeform 724">
              <a:extLst>
                <a:ext uri="{FF2B5EF4-FFF2-40B4-BE49-F238E27FC236}">
                  <a16:creationId xmlns:a16="http://schemas.microsoft.com/office/drawing/2014/main" id="{B52E834B-A381-7C9D-12F3-A3A1AE79F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944"/>
              <a:ext cx="1704" cy="328"/>
            </a:xfrm>
            <a:custGeom>
              <a:avLst/>
              <a:gdLst>
                <a:gd name="T0" fmla="*/ 0 w 1704"/>
                <a:gd name="T1" fmla="*/ 168 h 328"/>
                <a:gd name="T2" fmla="*/ 288 w 1704"/>
                <a:gd name="T3" fmla="*/ 264 h 328"/>
                <a:gd name="T4" fmla="*/ 864 w 1704"/>
                <a:gd name="T5" fmla="*/ 312 h 328"/>
                <a:gd name="T6" fmla="*/ 1488 w 1704"/>
                <a:gd name="T7" fmla="*/ 168 h 328"/>
                <a:gd name="T8" fmla="*/ 1680 w 1704"/>
                <a:gd name="T9" fmla="*/ 24 h 328"/>
                <a:gd name="T10" fmla="*/ 1632 w 1704"/>
                <a:gd name="T11" fmla="*/ 24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4" h="328">
                  <a:moveTo>
                    <a:pt x="0" y="168"/>
                  </a:moveTo>
                  <a:cubicBezTo>
                    <a:pt x="72" y="204"/>
                    <a:pt x="144" y="240"/>
                    <a:pt x="288" y="264"/>
                  </a:cubicBezTo>
                  <a:cubicBezTo>
                    <a:pt x="432" y="288"/>
                    <a:pt x="664" y="328"/>
                    <a:pt x="864" y="312"/>
                  </a:cubicBezTo>
                  <a:cubicBezTo>
                    <a:pt x="1064" y="296"/>
                    <a:pt x="1352" y="216"/>
                    <a:pt x="1488" y="168"/>
                  </a:cubicBezTo>
                  <a:cubicBezTo>
                    <a:pt x="1624" y="120"/>
                    <a:pt x="1656" y="48"/>
                    <a:pt x="1680" y="24"/>
                  </a:cubicBezTo>
                  <a:cubicBezTo>
                    <a:pt x="1704" y="0"/>
                    <a:pt x="1640" y="24"/>
                    <a:pt x="1632" y="2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Freeform 725">
              <a:extLst>
                <a:ext uri="{FF2B5EF4-FFF2-40B4-BE49-F238E27FC236}">
                  <a16:creationId xmlns:a16="http://schemas.microsoft.com/office/drawing/2014/main" id="{C89C6907-095B-CB30-07F1-1EFDA759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12"/>
              <a:ext cx="96" cy="672"/>
            </a:xfrm>
            <a:custGeom>
              <a:avLst/>
              <a:gdLst>
                <a:gd name="T0" fmla="*/ 0 w 96"/>
                <a:gd name="T1" fmla="*/ 0 h 672"/>
                <a:gd name="T2" fmla="*/ 48 w 96"/>
                <a:gd name="T3" fmla="*/ 144 h 672"/>
                <a:gd name="T4" fmla="*/ 96 w 96"/>
                <a:gd name="T5" fmla="*/ 432 h 672"/>
                <a:gd name="T6" fmla="*/ 48 w 96"/>
                <a:gd name="T7" fmla="*/ 672 h 6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672">
                  <a:moveTo>
                    <a:pt x="0" y="0"/>
                  </a:moveTo>
                  <a:cubicBezTo>
                    <a:pt x="16" y="36"/>
                    <a:pt x="32" y="72"/>
                    <a:pt x="48" y="144"/>
                  </a:cubicBezTo>
                  <a:cubicBezTo>
                    <a:pt x="64" y="216"/>
                    <a:pt x="96" y="344"/>
                    <a:pt x="96" y="432"/>
                  </a:cubicBezTo>
                  <a:cubicBezTo>
                    <a:pt x="96" y="520"/>
                    <a:pt x="72" y="596"/>
                    <a:pt x="48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12" name="Group 744">
            <a:extLst>
              <a:ext uri="{FF2B5EF4-FFF2-40B4-BE49-F238E27FC236}">
                <a16:creationId xmlns:a16="http://schemas.microsoft.com/office/drawing/2014/main" id="{14413502-DC49-5CCA-DF3F-9DCBBF58B9EA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371600"/>
            <a:ext cx="1981200" cy="4038600"/>
            <a:chOff x="-1546" y="-432"/>
            <a:chExt cx="2410" cy="4800"/>
          </a:xfrm>
        </p:grpSpPr>
        <p:sp>
          <p:nvSpPr>
            <p:cNvPr id="28909" name="Freeform 745">
              <a:extLst>
                <a:ext uri="{FF2B5EF4-FFF2-40B4-BE49-F238E27FC236}">
                  <a16:creationId xmlns:a16="http://schemas.microsoft.com/office/drawing/2014/main" id="{39C07227-BD75-E213-AE8C-760179B0F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-384" y="768"/>
              <a:ext cx="576" cy="432"/>
            </a:xfrm>
            <a:custGeom>
              <a:avLst/>
              <a:gdLst>
                <a:gd name="T0" fmla="*/ 144 w 576"/>
                <a:gd name="T1" fmla="*/ 48 h 432"/>
                <a:gd name="T2" fmla="*/ 0 w 576"/>
                <a:gd name="T3" fmla="*/ 432 h 432"/>
                <a:gd name="T4" fmla="*/ 192 w 576"/>
                <a:gd name="T5" fmla="*/ 288 h 432"/>
                <a:gd name="T6" fmla="*/ 576 w 576"/>
                <a:gd name="T7" fmla="*/ 96 h 432"/>
                <a:gd name="T8" fmla="*/ 480 w 576"/>
                <a:gd name="T9" fmla="*/ 48 h 432"/>
                <a:gd name="T10" fmla="*/ 288 w 576"/>
                <a:gd name="T11" fmla="*/ 0 h 432"/>
                <a:gd name="T12" fmla="*/ 144 w 576"/>
                <a:gd name="T13" fmla="*/ 48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0" name="Freeform 746">
              <a:extLst>
                <a:ext uri="{FF2B5EF4-FFF2-40B4-BE49-F238E27FC236}">
                  <a16:creationId xmlns:a16="http://schemas.microsoft.com/office/drawing/2014/main" id="{C6B86DA2-A093-FA77-A102-615672CD5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64" y="96"/>
              <a:ext cx="848" cy="1330"/>
            </a:xfrm>
            <a:custGeom>
              <a:avLst/>
              <a:gdLst>
                <a:gd name="T0" fmla="*/ 840 w 848"/>
                <a:gd name="T1" fmla="*/ 890 h 1330"/>
                <a:gd name="T2" fmla="*/ 696 w 848"/>
                <a:gd name="T3" fmla="*/ 794 h 1330"/>
                <a:gd name="T4" fmla="*/ 552 w 848"/>
                <a:gd name="T5" fmla="*/ 602 h 1330"/>
                <a:gd name="T6" fmla="*/ 504 w 848"/>
                <a:gd name="T7" fmla="*/ 410 h 1330"/>
                <a:gd name="T8" fmla="*/ 400 w 848"/>
                <a:gd name="T9" fmla="*/ 245 h 1330"/>
                <a:gd name="T10" fmla="*/ 267 w 848"/>
                <a:gd name="T11" fmla="*/ 79 h 1330"/>
                <a:gd name="T12" fmla="*/ 109 w 848"/>
                <a:gd name="T13" fmla="*/ 3 h 1330"/>
                <a:gd name="T14" fmla="*/ 67 w 848"/>
                <a:gd name="T15" fmla="*/ 62 h 1330"/>
                <a:gd name="T16" fmla="*/ 117 w 848"/>
                <a:gd name="T17" fmla="*/ 95 h 1330"/>
                <a:gd name="T18" fmla="*/ 168 w 848"/>
                <a:gd name="T19" fmla="*/ 170 h 1330"/>
                <a:gd name="T20" fmla="*/ 24 w 848"/>
                <a:gd name="T21" fmla="*/ 266 h 1330"/>
                <a:gd name="T22" fmla="*/ 24 w 848"/>
                <a:gd name="T23" fmla="*/ 410 h 1330"/>
                <a:gd name="T24" fmla="*/ 49 w 848"/>
                <a:gd name="T25" fmla="*/ 462 h 1330"/>
                <a:gd name="T26" fmla="*/ 107 w 848"/>
                <a:gd name="T27" fmla="*/ 537 h 1330"/>
                <a:gd name="T28" fmla="*/ 264 w 848"/>
                <a:gd name="T29" fmla="*/ 602 h 1330"/>
                <a:gd name="T30" fmla="*/ 360 w 848"/>
                <a:gd name="T31" fmla="*/ 794 h 1330"/>
                <a:gd name="T32" fmla="*/ 456 w 848"/>
                <a:gd name="T33" fmla="*/ 1034 h 1330"/>
                <a:gd name="T34" fmla="*/ 600 w 848"/>
                <a:gd name="T35" fmla="*/ 1226 h 1330"/>
                <a:gd name="T36" fmla="*/ 744 w 848"/>
                <a:gd name="T37" fmla="*/ 1274 h 1330"/>
                <a:gd name="T38" fmla="*/ 840 w 848"/>
                <a:gd name="T39" fmla="*/ 890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911" name="Group 747">
              <a:extLst>
                <a:ext uri="{FF2B5EF4-FFF2-40B4-BE49-F238E27FC236}">
                  <a16:creationId xmlns:a16="http://schemas.microsoft.com/office/drawing/2014/main" id="{A169410A-13FD-7B37-DF60-3D94676BA2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576" y="1824"/>
              <a:ext cx="1289" cy="2544"/>
              <a:chOff x="-576" y="1776"/>
              <a:chExt cx="1289" cy="2544"/>
            </a:xfrm>
          </p:grpSpPr>
          <p:sp>
            <p:nvSpPr>
              <p:cNvPr id="28962" name="Freeform 748">
                <a:extLst>
                  <a:ext uri="{FF2B5EF4-FFF2-40B4-BE49-F238E27FC236}">
                    <a16:creationId xmlns:a16="http://schemas.microsoft.com/office/drawing/2014/main" id="{8938814B-73A9-5297-076D-BDF077CFD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3" name="Freeform 749">
                <a:extLst>
                  <a:ext uri="{FF2B5EF4-FFF2-40B4-BE49-F238E27FC236}">
                    <a16:creationId xmlns:a16="http://schemas.microsoft.com/office/drawing/2014/main" id="{AA426327-38E0-4B12-6B33-E7BD0048EF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4" name="Freeform 750">
                <a:extLst>
                  <a:ext uri="{FF2B5EF4-FFF2-40B4-BE49-F238E27FC236}">
                    <a16:creationId xmlns:a16="http://schemas.microsoft.com/office/drawing/2014/main" id="{5D8D2843-A2CD-F7D2-7583-5ADEE730B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5" name="Freeform 751">
                <a:extLst>
                  <a:ext uri="{FF2B5EF4-FFF2-40B4-BE49-F238E27FC236}">
                    <a16:creationId xmlns:a16="http://schemas.microsoft.com/office/drawing/2014/main" id="{318EE641-4007-D08C-214E-698FE8492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966" name="Group 752">
                <a:extLst>
                  <a:ext uri="{FF2B5EF4-FFF2-40B4-BE49-F238E27FC236}">
                    <a16:creationId xmlns:a16="http://schemas.microsoft.com/office/drawing/2014/main" id="{186E7392-C370-A2B1-E71A-2C6752B28F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28967" name="Freeform 753">
                  <a:extLst>
                    <a:ext uri="{FF2B5EF4-FFF2-40B4-BE49-F238E27FC236}">
                      <a16:creationId xmlns:a16="http://schemas.microsoft.com/office/drawing/2014/main" id="{42A63854-D51B-EA38-1F50-F356D9D81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68" name="Freeform 754">
                  <a:extLst>
                    <a:ext uri="{FF2B5EF4-FFF2-40B4-BE49-F238E27FC236}">
                      <a16:creationId xmlns:a16="http://schemas.microsoft.com/office/drawing/2014/main" id="{40AAAA0B-153C-E9A1-B20E-23694E78C1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969" name="Freeform 755">
                  <a:extLst>
                    <a:ext uri="{FF2B5EF4-FFF2-40B4-BE49-F238E27FC236}">
                      <a16:creationId xmlns:a16="http://schemas.microsoft.com/office/drawing/2014/main" id="{2C6F62A3-0EA7-1F36-CB07-DA058E0554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8912" name="Freeform 756">
              <a:extLst>
                <a:ext uri="{FF2B5EF4-FFF2-40B4-BE49-F238E27FC236}">
                  <a16:creationId xmlns:a16="http://schemas.microsoft.com/office/drawing/2014/main" id="{A0BE4944-868C-822A-E7C8-FB6564FFF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-839" y="816"/>
              <a:ext cx="1375" cy="1256"/>
            </a:xfrm>
            <a:custGeom>
              <a:avLst/>
              <a:gdLst>
                <a:gd name="T0" fmla="*/ 503 w 1375"/>
                <a:gd name="T1" fmla="*/ 336 h 1256"/>
                <a:gd name="T2" fmla="*/ 589 w 1375"/>
                <a:gd name="T3" fmla="*/ 69 h 1256"/>
                <a:gd name="T4" fmla="*/ 555 w 1375"/>
                <a:gd name="T5" fmla="*/ 52 h 1256"/>
                <a:gd name="T6" fmla="*/ 407 w 1375"/>
                <a:gd name="T7" fmla="*/ 48 h 1256"/>
                <a:gd name="T8" fmla="*/ 121 w 1375"/>
                <a:gd name="T9" fmla="*/ 94 h 1256"/>
                <a:gd name="T10" fmla="*/ 113 w 1375"/>
                <a:gd name="T11" fmla="*/ 127 h 1256"/>
                <a:gd name="T12" fmla="*/ 96 w 1375"/>
                <a:gd name="T13" fmla="*/ 303 h 1256"/>
                <a:gd name="T14" fmla="*/ 4 w 1375"/>
                <a:gd name="T15" fmla="*/ 478 h 1256"/>
                <a:gd name="T16" fmla="*/ 71 w 1375"/>
                <a:gd name="T17" fmla="*/ 480 h 1256"/>
                <a:gd name="T18" fmla="*/ 311 w 1375"/>
                <a:gd name="T19" fmla="*/ 528 h 1256"/>
                <a:gd name="T20" fmla="*/ 311 w 1375"/>
                <a:gd name="T21" fmla="*/ 576 h 1256"/>
                <a:gd name="T22" fmla="*/ 311 w 1375"/>
                <a:gd name="T23" fmla="*/ 864 h 1256"/>
                <a:gd name="T24" fmla="*/ 455 w 1375"/>
                <a:gd name="T25" fmla="*/ 1200 h 1256"/>
                <a:gd name="T26" fmla="*/ 647 w 1375"/>
                <a:gd name="T27" fmla="*/ 1200 h 1256"/>
                <a:gd name="T28" fmla="*/ 791 w 1375"/>
                <a:gd name="T29" fmla="*/ 1248 h 1256"/>
                <a:gd name="T30" fmla="*/ 1031 w 1375"/>
                <a:gd name="T31" fmla="*/ 1248 h 1256"/>
                <a:gd name="T32" fmla="*/ 1223 w 1375"/>
                <a:gd name="T33" fmla="*/ 1200 h 1256"/>
                <a:gd name="T34" fmla="*/ 1319 w 1375"/>
                <a:gd name="T35" fmla="*/ 1104 h 1256"/>
                <a:gd name="T36" fmla="*/ 1367 w 1375"/>
                <a:gd name="T37" fmla="*/ 1008 h 1256"/>
                <a:gd name="T38" fmla="*/ 1367 w 1375"/>
                <a:gd name="T39" fmla="*/ 960 h 1256"/>
                <a:gd name="T40" fmla="*/ 1367 w 1375"/>
                <a:gd name="T41" fmla="*/ 720 h 1256"/>
                <a:gd name="T42" fmla="*/ 1367 w 1375"/>
                <a:gd name="T43" fmla="*/ 288 h 1256"/>
                <a:gd name="T44" fmla="*/ 1340 w 1375"/>
                <a:gd name="T45" fmla="*/ 194 h 1256"/>
                <a:gd name="T46" fmla="*/ 1319 w 1375"/>
                <a:gd name="T47" fmla="*/ 144 h 1256"/>
                <a:gd name="T48" fmla="*/ 1175 w 1375"/>
                <a:gd name="T49" fmla="*/ 48 h 1256"/>
                <a:gd name="T50" fmla="*/ 1127 w 1375"/>
                <a:gd name="T51" fmla="*/ 0 h 1256"/>
                <a:gd name="T52" fmla="*/ 1031 w 1375"/>
                <a:gd name="T53" fmla="*/ 48 h 1256"/>
                <a:gd name="T54" fmla="*/ 791 w 1375"/>
                <a:gd name="T55" fmla="*/ 144 h 1256"/>
                <a:gd name="T56" fmla="*/ 503 w 1375"/>
                <a:gd name="T57" fmla="*/ 336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3" name="Freeform 757">
              <a:extLst>
                <a:ext uri="{FF2B5EF4-FFF2-40B4-BE49-F238E27FC236}">
                  <a16:creationId xmlns:a16="http://schemas.microsoft.com/office/drawing/2014/main" id="{449C6C37-B599-19A6-79F2-61BE96EBB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4" y="1296"/>
              <a:ext cx="48" cy="240"/>
            </a:xfrm>
            <a:custGeom>
              <a:avLst/>
              <a:gdLst>
                <a:gd name="T0" fmla="*/ 0 w 48"/>
                <a:gd name="T1" fmla="*/ 0 h 240"/>
                <a:gd name="T2" fmla="*/ 48 w 48"/>
                <a:gd name="T3" fmla="*/ 96 h 240"/>
                <a:gd name="T4" fmla="*/ 0 w 48"/>
                <a:gd name="T5" fmla="*/ 24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Freeform 758">
              <a:extLst>
                <a:ext uri="{FF2B5EF4-FFF2-40B4-BE49-F238E27FC236}">
                  <a16:creationId xmlns:a16="http://schemas.microsoft.com/office/drawing/2014/main" id="{AC0A7254-DC8A-A784-0D53-0E192D44F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-96" y="1248"/>
              <a:ext cx="56" cy="192"/>
            </a:xfrm>
            <a:custGeom>
              <a:avLst/>
              <a:gdLst>
                <a:gd name="T0" fmla="*/ 0 w 56"/>
                <a:gd name="T1" fmla="*/ 0 h 192"/>
                <a:gd name="T2" fmla="*/ 48 w 56"/>
                <a:gd name="T3" fmla="*/ 96 h 192"/>
                <a:gd name="T4" fmla="*/ 48 w 56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5" name="Freeform 759">
              <a:extLst>
                <a:ext uri="{FF2B5EF4-FFF2-40B4-BE49-F238E27FC236}">
                  <a16:creationId xmlns:a16="http://schemas.microsoft.com/office/drawing/2014/main" id="{96E19382-5AD0-E778-F664-D6D4BE8C19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1136"/>
              <a:ext cx="192" cy="112"/>
            </a:xfrm>
            <a:custGeom>
              <a:avLst/>
              <a:gdLst>
                <a:gd name="T0" fmla="*/ 0 w 192"/>
                <a:gd name="T1" fmla="*/ 16 h 112"/>
                <a:gd name="T2" fmla="*/ 96 w 192"/>
                <a:gd name="T3" fmla="*/ 16 h 112"/>
                <a:gd name="T4" fmla="*/ 192 w 192"/>
                <a:gd name="T5" fmla="*/ 11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Freeform 760">
              <a:extLst>
                <a:ext uri="{FF2B5EF4-FFF2-40B4-BE49-F238E27FC236}">
                  <a16:creationId xmlns:a16="http://schemas.microsoft.com/office/drawing/2014/main" id="{69644CF9-CC4B-B050-22C1-140A85284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1776"/>
              <a:ext cx="624" cy="269"/>
            </a:xfrm>
            <a:custGeom>
              <a:avLst/>
              <a:gdLst>
                <a:gd name="T0" fmla="*/ 0 w 624"/>
                <a:gd name="T1" fmla="*/ 0 h 269"/>
                <a:gd name="T2" fmla="*/ 96 w 624"/>
                <a:gd name="T3" fmla="*/ 192 h 269"/>
                <a:gd name="T4" fmla="*/ 232 w 624"/>
                <a:gd name="T5" fmla="*/ 261 h 269"/>
                <a:gd name="T6" fmla="*/ 624 w 624"/>
                <a:gd name="T7" fmla="*/ 144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7" name="Freeform 761">
              <a:extLst>
                <a:ext uri="{FF2B5EF4-FFF2-40B4-BE49-F238E27FC236}">
                  <a16:creationId xmlns:a16="http://schemas.microsoft.com/office/drawing/2014/main" id="{6E47DFC2-1AB1-8987-164E-36EEAC250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-528" y="1152"/>
              <a:ext cx="96" cy="144"/>
            </a:xfrm>
            <a:custGeom>
              <a:avLst/>
              <a:gdLst>
                <a:gd name="T0" fmla="*/ 0 w 96"/>
                <a:gd name="T1" fmla="*/ 0 h 144"/>
                <a:gd name="T2" fmla="*/ 48 w 96"/>
                <a:gd name="T3" fmla="*/ 96 h 144"/>
                <a:gd name="T4" fmla="*/ 96 w 96"/>
                <a:gd name="T5" fmla="*/ 14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Freeform 762">
              <a:extLst>
                <a:ext uri="{FF2B5EF4-FFF2-40B4-BE49-F238E27FC236}">
                  <a16:creationId xmlns:a16="http://schemas.microsoft.com/office/drawing/2014/main" id="{255939B9-2675-A51F-508B-360480F26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9" y="912"/>
              <a:ext cx="783" cy="852"/>
            </a:xfrm>
            <a:custGeom>
              <a:avLst/>
              <a:gdLst>
                <a:gd name="T0" fmla="*/ 735 w 783"/>
                <a:gd name="T1" fmla="*/ 0 h 852"/>
                <a:gd name="T2" fmla="*/ 591 w 783"/>
                <a:gd name="T3" fmla="*/ 96 h 852"/>
                <a:gd name="T4" fmla="*/ 495 w 783"/>
                <a:gd name="T5" fmla="*/ 240 h 852"/>
                <a:gd name="T6" fmla="*/ 255 w 783"/>
                <a:gd name="T7" fmla="*/ 336 h 852"/>
                <a:gd name="T8" fmla="*/ 32 w 783"/>
                <a:gd name="T9" fmla="*/ 415 h 852"/>
                <a:gd name="T10" fmla="*/ 63 w 783"/>
                <a:gd name="T11" fmla="*/ 432 h 852"/>
                <a:gd name="T12" fmla="*/ 63 w 783"/>
                <a:gd name="T13" fmla="*/ 624 h 852"/>
                <a:gd name="T14" fmla="*/ 63 w 783"/>
                <a:gd name="T15" fmla="*/ 816 h 852"/>
                <a:gd name="T16" fmla="*/ 82 w 783"/>
                <a:gd name="T17" fmla="*/ 841 h 852"/>
                <a:gd name="T18" fmla="*/ 232 w 783"/>
                <a:gd name="T19" fmla="*/ 816 h 852"/>
                <a:gd name="T20" fmla="*/ 543 w 783"/>
                <a:gd name="T21" fmla="*/ 768 h 852"/>
                <a:gd name="T22" fmla="*/ 687 w 783"/>
                <a:gd name="T23" fmla="*/ 672 h 852"/>
                <a:gd name="T24" fmla="*/ 735 w 783"/>
                <a:gd name="T25" fmla="*/ 624 h 852"/>
                <a:gd name="T26" fmla="*/ 783 w 783"/>
                <a:gd name="T27" fmla="*/ 480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9" name="Freeform 763">
              <a:extLst>
                <a:ext uri="{FF2B5EF4-FFF2-40B4-BE49-F238E27FC236}">
                  <a16:creationId xmlns:a16="http://schemas.microsoft.com/office/drawing/2014/main" id="{5DB81CD9-930C-169D-149E-1DC1E89EC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-342" y="1189"/>
              <a:ext cx="125" cy="72"/>
            </a:xfrm>
            <a:custGeom>
              <a:avLst/>
              <a:gdLst>
                <a:gd name="T0" fmla="*/ 0 w 125"/>
                <a:gd name="T1" fmla="*/ 5 h 72"/>
                <a:gd name="T2" fmla="*/ 102 w 125"/>
                <a:gd name="T3" fmla="*/ 11 h 72"/>
                <a:gd name="T4" fmla="*/ 125 w 125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Freeform 764">
              <a:extLst>
                <a:ext uri="{FF2B5EF4-FFF2-40B4-BE49-F238E27FC236}">
                  <a16:creationId xmlns:a16="http://schemas.microsoft.com/office/drawing/2014/main" id="{BE7C8BFC-2102-01AB-8DAB-9927D4C1EFD2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864"/>
              <a:ext cx="144" cy="432"/>
            </a:xfrm>
            <a:custGeom>
              <a:avLst/>
              <a:gdLst>
                <a:gd name="T0" fmla="*/ 144 w 144"/>
                <a:gd name="T1" fmla="*/ 0 h 432"/>
                <a:gd name="T2" fmla="*/ 56 w 144"/>
                <a:gd name="T3" fmla="*/ 196 h 432"/>
                <a:gd name="T4" fmla="*/ 0 w 144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1" name="Freeform 765">
              <a:extLst>
                <a:ext uri="{FF2B5EF4-FFF2-40B4-BE49-F238E27FC236}">
                  <a16:creationId xmlns:a16="http://schemas.microsoft.com/office/drawing/2014/main" id="{BC2B9986-3AEE-DD51-7AF2-98F91FE86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1152"/>
              <a:ext cx="96" cy="192"/>
            </a:xfrm>
            <a:custGeom>
              <a:avLst/>
              <a:gdLst>
                <a:gd name="T0" fmla="*/ 0 w 96"/>
                <a:gd name="T1" fmla="*/ 192 h 192"/>
                <a:gd name="T2" fmla="*/ 96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Freeform 766">
              <a:extLst>
                <a:ext uri="{FF2B5EF4-FFF2-40B4-BE49-F238E27FC236}">
                  <a16:creationId xmlns:a16="http://schemas.microsoft.com/office/drawing/2014/main" id="{386652EF-FBA8-7810-1387-A9F378B5A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4" y="808"/>
              <a:ext cx="768" cy="432"/>
            </a:xfrm>
            <a:custGeom>
              <a:avLst/>
              <a:gdLst>
                <a:gd name="T0" fmla="*/ 144 w 768"/>
                <a:gd name="T1" fmla="*/ 384 h 432"/>
                <a:gd name="T2" fmla="*/ 288 w 768"/>
                <a:gd name="T3" fmla="*/ 432 h 432"/>
                <a:gd name="T4" fmla="*/ 288 w 768"/>
                <a:gd name="T5" fmla="*/ 288 h 432"/>
                <a:gd name="T6" fmla="*/ 288 w 768"/>
                <a:gd name="T7" fmla="*/ 246 h 432"/>
                <a:gd name="T8" fmla="*/ 384 w 768"/>
                <a:gd name="T9" fmla="*/ 336 h 432"/>
                <a:gd name="T10" fmla="*/ 768 w 768"/>
                <a:gd name="T11" fmla="*/ 0 h 432"/>
                <a:gd name="T12" fmla="*/ 384 w 768"/>
                <a:gd name="T13" fmla="*/ 144 h 432"/>
                <a:gd name="T14" fmla="*/ 96 w 768"/>
                <a:gd name="T15" fmla="*/ 384 h 432"/>
                <a:gd name="T16" fmla="*/ 240 w 768"/>
                <a:gd name="T17" fmla="*/ 48 h 432"/>
                <a:gd name="T18" fmla="*/ 144 w 768"/>
                <a:gd name="T19" fmla="*/ 48 h 432"/>
                <a:gd name="T20" fmla="*/ 48 w 768"/>
                <a:gd name="T21" fmla="*/ 240 h 432"/>
                <a:gd name="T22" fmla="*/ 96 w 768"/>
                <a:gd name="T23" fmla="*/ 288 h 432"/>
                <a:gd name="T24" fmla="*/ 0 w 768"/>
                <a:gd name="T25" fmla="*/ 384 h 432"/>
                <a:gd name="T26" fmla="*/ 144 w 768"/>
                <a:gd name="T27" fmla="*/ 384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3" name="Freeform 767">
              <a:extLst>
                <a:ext uri="{FF2B5EF4-FFF2-40B4-BE49-F238E27FC236}">
                  <a16:creationId xmlns:a16="http://schemas.microsoft.com/office/drawing/2014/main" id="{5201E87D-0FC1-15C6-CB00-E0B977EC4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28" y="250"/>
              <a:ext cx="248" cy="296"/>
            </a:xfrm>
            <a:custGeom>
              <a:avLst/>
              <a:gdLst>
                <a:gd name="T0" fmla="*/ 104 w 248"/>
                <a:gd name="T1" fmla="*/ 296 h 296"/>
                <a:gd name="T2" fmla="*/ 56 w 248"/>
                <a:gd name="T3" fmla="*/ 200 h 296"/>
                <a:gd name="T4" fmla="*/ 104 w 248"/>
                <a:gd name="T5" fmla="*/ 152 h 296"/>
                <a:gd name="T6" fmla="*/ 56 w 248"/>
                <a:gd name="T7" fmla="*/ 104 h 296"/>
                <a:gd name="T8" fmla="*/ 8 w 248"/>
                <a:gd name="T9" fmla="*/ 56 h 296"/>
                <a:gd name="T10" fmla="*/ 8 w 248"/>
                <a:gd name="T11" fmla="*/ 8 h 296"/>
                <a:gd name="T12" fmla="*/ 56 w 248"/>
                <a:gd name="T13" fmla="*/ 8 h 296"/>
                <a:gd name="T14" fmla="*/ 152 w 248"/>
                <a:gd name="T15" fmla="*/ 56 h 296"/>
                <a:gd name="T16" fmla="*/ 248 w 248"/>
                <a:gd name="T17" fmla="*/ 104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Freeform 768">
              <a:extLst>
                <a:ext uri="{FF2B5EF4-FFF2-40B4-BE49-F238E27FC236}">
                  <a16:creationId xmlns:a16="http://schemas.microsoft.com/office/drawing/2014/main" id="{BD58F156-E697-D692-6615-B39D6490E77D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64" y="258"/>
              <a:ext cx="192" cy="192"/>
            </a:xfrm>
            <a:custGeom>
              <a:avLst/>
              <a:gdLst>
                <a:gd name="T0" fmla="*/ 144 w 192"/>
                <a:gd name="T1" fmla="*/ 96 h 192"/>
                <a:gd name="T2" fmla="*/ 192 w 192"/>
                <a:gd name="T3" fmla="*/ 144 h 192"/>
                <a:gd name="T4" fmla="*/ 144 w 192"/>
                <a:gd name="T5" fmla="*/ 192 h 192"/>
                <a:gd name="T6" fmla="*/ 48 w 192"/>
                <a:gd name="T7" fmla="*/ 144 h 192"/>
                <a:gd name="T8" fmla="*/ 0 w 192"/>
                <a:gd name="T9" fmla="*/ 48 h 192"/>
                <a:gd name="T10" fmla="*/ 48 w 192"/>
                <a:gd name="T11" fmla="*/ 0 h 192"/>
                <a:gd name="T12" fmla="*/ 144 w 192"/>
                <a:gd name="T13" fmla="*/ 48 h 192"/>
                <a:gd name="T14" fmla="*/ 192 w 192"/>
                <a:gd name="T15" fmla="*/ 144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5" name="Freeform 769">
              <a:extLst>
                <a:ext uri="{FF2B5EF4-FFF2-40B4-BE49-F238E27FC236}">
                  <a16:creationId xmlns:a16="http://schemas.microsoft.com/office/drawing/2014/main" id="{1BDA8F68-C61A-1BD1-3F5C-F6893D3B8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88" y="402"/>
              <a:ext cx="184" cy="152"/>
            </a:xfrm>
            <a:custGeom>
              <a:avLst/>
              <a:gdLst>
                <a:gd name="T0" fmla="*/ 24 w 184"/>
                <a:gd name="T1" fmla="*/ 0 h 152"/>
                <a:gd name="T2" fmla="*/ 24 w 184"/>
                <a:gd name="T3" fmla="*/ 96 h 152"/>
                <a:gd name="T4" fmla="*/ 168 w 184"/>
                <a:gd name="T5" fmla="*/ 144 h 152"/>
                <a:gd name="T6" fmla="*/ 120 w 184"/>
                <a:gd name="T7" fmla="*/ 4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926" name="Group 770">
              <a:extLst>
                <a:ext uri="{FF2B5EF4-FFF2-40B4-BE49-F238E27FC236}">
                  <a16:creationId xmlns:a16="http://schemas.microsoft.com/office/drawing/2014/main" id="{7C00005A-C9F6-677B-E8AB-3F9D66035058}"/>
                </a:ext>
              </a:extLst>
            </p:cNvPr>
            <p:cNvGrpSpPr>
              <a:grpSpLocks/>
            </p:cNvGrpSpPr>
            <p:nvPr/>
          </p:nvGrpSpPr>
          <p:grpSpPr bwMode="auto">
            <a:xfrm rot="1368599">
              <a:off x="-1546" y="1102"/>
              <a:ext cx="1344" cy="480"/>
              <a:chOff x="384" y="2068"/>
              <a:chExt cx="4180" cy="1377"/>
            </a:xfrm>
          </p:grpSpPr>
          <p:sp>
            <p:nvSpPr>
              <p:cNvPr id="28958" name="Freeform 771">
                <a:extLst>
                  <a:ext uri="{FF2B5EF4-FFF2-40B4-BE49-F238E27FC236}">
                    <a16:creationId xmlns:a16="http://schemas.microsoft.com/office/drawing/2014/main" id="{28CBE0F6-9D75-3011-08A7-95711C0CF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9" name="Freeform 772">
                <a:extLst>
                  <a:ext uri="{FF2B5EF4-FFF2-40B4-BE49-F238E27FC236}">
                    <a16:creationId xmlns:a16="http://schemas.microsoft.com/office/drawing/2014/main" id="{792B0840-0104-61FC-34B8-F980EC35A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0" name="Freeform 773">
                <a:extLst>
                  <a:ext uri="{FF2B5EF4-FFF2-40B4-BE49-F238E27FC236}">
                    <a16:creationId xmlns:a16="http://schemas.microsoft.com/office/drawing/2014/main" id="{1B2D1B78-C808-E40E-3E29-712DFEE0C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61" name="Freeform 774">
                <a:extLst>
                  <a:ext uri="{FF2B5EF4-FFF2-40B4-BE49-F238E27FC236}">
                    <a16:creationId xmlns:a16="http://schemas.microsoft.com/office/drawing/2014/main" id="{19CDFB9E-AC6A-F022-D47B-3A63C637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27" name="Group 775">
              <a:extLst>
                <a:ext uri="{FF2B5EF4-FFF2-40B4-BE49-F238E27FC236}">
                  <a16:creationId xmlns:a16="http://schemas.microsoft.com/office/drawing/2014/main" id="{C4F37CE6-8C47-5B8A-F70A-EB0F2AF1F51F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528" y="1632"/>
              <a:ext cx="263" cy="406"/>
              <a:chOff x="2426" y="187"/>
              <a:chExt cx="704" cy="948"/>
            </a:xfrm>
          </p:grpSpPr>
          <p:sp>
            <p:nvSpPr>
              <p:cNvPr id="28956" name="Freeform 776">
                <a:extLst>
                  <a:ext uri="{FF2B5EF4-FFF2-40B4-BE49-F238E27FC236}">
                    <a16:creationId xmlns:a16="http://schemas.microsoft.com/office/drawing/2014/main" id="{32F8A81E-7D5C-39C6-3EB2-900E253F5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7" name="Freeform 777">
                <a:extLst>
                  <a:ext uri="{FF2B5EF4-FFF2-40B4-BE49-F238E27FC236}">
                    <a16:creationId xmlns:a16="http://schemas.microsoft.com/office/drawing/2014/main" id="{E86623AD-37AD-196B-CF73-F6A9CDD6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928" name="Group 778">
              <a:extLst>
                <a:ext uri="{FF2B5EF4-FFF2-40B4-BE49-F238E27FC236}">
                  <a16:creationId xmlns:a16="http://schemas.microsoft.com/office/drawing/2014/main" id="{4C593EF1-A99A-D8D5-9EF2-EE1244BF23A5}"/>
                </a:ext>
              </a:extLst>
            </p:cNvPr>
            <p:cNvGrpSpPr>
              <a:grpSpLocks/>
            </p:cNvGrpSpPr>
            <p:nvPr/>
          </p:nvGrpSpPr>
          <p:grpSpPr bwMode="auto">
            <a:xfrm rot="881164">
              <a:off x="-624" y="-432"/>
              <a:ext cx="1488" cy="1344"/>
              <a:chOff x="3258" y="1632"/>
              <a:chExt cx="1922" cy="1891"/>
            </a:xfrm>
          </p:grpSpPr>
          <p:sp>
            <p:nvSpPr>
              <p:cNvPr id="28929" name="Freeform 779">
                <a:extLst>
                  <a:ext uri="{FF2B5EF4-FFF2-40B4-BE49-F238E27FC236}">
                    <a16:creationId xmlns:a16="http://schemas.microsoft.com/office/drawing/2014/main" id="{BC582E4E-3E02-0F6D-116F-1647F4D98015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15 w 504"/>
                  <a:gd name="T1" fmla="*/ 509 h 592"/>
                  <a:gd name="T2" fmla="*/ 107 w 504"/>
                  <a:gd name="T3" fmla="*/ 191 h 592"/>
                  <a:gd name="T4" fmla="*/ 290 w 504"/>
                  <a:gd name="T5" fmla="*/ 8 h 592"/>
                  <a:gd name="T6" fmla="*/ 290 w 504"/>
                  <a:gd name="T7" fmla="*/ 236 h 592"/>
                  <a:gd name="T8" fmla="*/ 198 w 504"/>
                  <a:gd name="T9" fmla="*/ 509 h 592"/>
                  <a:gd name="T10" fmla="*/ 15 w 504"/>
                  <a:gd name="T11" fmla="*/ 509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" name="Freeform 780">
                <a:extLst>
                  <a:ext uri="{FF2B5EF4-FFF2-40B4-BE49-F238E27FC236}">
                    <a16:creationId xmlns:a16="http://schemas.microsoft.com/office/drawing/2014/main" id="{CD186F18-CC7E-CC14-AB28-121C9EFA9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1628"/>
                <a:ext cx="1923" cy="1890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 charset="0"/>
                  <a:cs typeface="Arial" charset="0"/>
                </a:endParaRPr>
              </a:p>
            </p:txBody>
          </p:sp>
          <p:sp>
            <p:nvSpPr>
              <p:cNvPr id="28931" name="Freeform 781">
                <a:extLst>
                  <a:ext uri="{FF2B5EF4-FFF2-40B4-BE49-F238E27FC236}">
                    <a16:creationId xmlns:a16="http://schemas.microsoft.com/office/drawing/2014/main" id="{0666C619-BAB9-8A39-FF19-F433B0AC1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2" name="Freeform 782">
                <a:extLst>
                  <a:ext uri="{FF2B5EF4-FFF2-40B4-BE49-F238E27FC236}">
                    <a16:creationId xmlns:a16="http://schemas.microsoft.com/office/drawing/2014/main" id="{380E8D67-F129-FDE3-01F4-1B69C8D0EEE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433 w 680"/>
                  <a:gd name="T1" fmla="*/ 152 h 248"/>
                  <a:gd name="T2" fmla="*/ 342 w 680"/>
                  <a:gd name="T3" fmla="*/ 104 h 248"/>
                  <a:gd name="T4" fmla="*/ 97 w 680"/>
                  <a:gd name="T5" fmla="*/ 8 h 248"/>
                  <a:gd name="T6" fmla="*/ 5 w 680"/>
                  <a:gd name="T7" fmla="*/ 56 h 248"/>
                  <a:gd name="T8" fmla="*/ 127 w 680"/>
                  <a:gd name="T9" fmla="*/ 152 h 248"/>
                  <a:gd name="T10" fmla="*/ 342 w 680"/>
                  <a:gd name="T11" fmla="*/ 248 h 248"/>
                  <a:gd name="T12" fmla="*/ 433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3" name="Freeform 783">
                <a:extLst>
                  <a:ext uri="{FF2B5EF4-FFF2-40B4-BE49-F238E27FC236}">
                    <a16:creationId xmlns:a16="http://schemas.microsoft.com/office/drawing/2014/main" id="{280EBBD1-D718-044E-24DD-409657E803A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35 w 1104"/>
                  <a:gd name="T1" fmla="*/ 77 h 904"/>
                  <a:gd name="T2" fmla="*/ 35 w 1104"/>
                  <a:gd name="T3" fmla="*/ 125 h 904"/>
                  <a:gd name="T4" fmla="*/ 97 w 1104"/>
                  <a:gd name="T5" fmla="*/ 356 h 904"/>
                  <a:gd name="T6" fmla="*/ 251 w 1104"/>
                  <a:gd name="T7" fmla="*/ 543 h 904"/>
                  <a:gd name="T8" fmla="*/ 465 w 1104"/>
                  <a:gd name="T9" fmla="*/ 731 h 904"/>
                  <a:gd name="T10" fmla="*/ 681 w 1104"/>
                  <a:gd name="T11" fmla="*/ 776 h 904"/>
                  <a:gd name="T12" fmla="*/ 618 w 1104"/>
                  <a:gd name="T13" fmla="*/ 869 h 904"/>
                  <a:gd name="T14" fmla="*/ 312 w 1104"/>
                  <a:gd name="T15" fmla="*/ 824 h 904"/>
                  <a:gd name="T16" fmla="*/ 127 w 1104"/>
                  <a:gd name="T17" fmla="*/ 683 h 904"/>
                  <a:gd name="T18" fmla="*/ 35 w 1104"/>
                  <a:gd name="T19" fmla="*/ 449 h 904"/>
                  <a:gd name="T20" fmla="*/ 5 w 1104"/>
                  <a:gd name="T21" fmla="*/ 218 h 904"/>
                  <a:gd name="T22" fmla="*/ 5 w 1104"/>
                  <a:gd name="T23" fmla="*/ 32 h 904"/>
                  <a:gd name="T24" fmla="*/ 35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4" name="Freeform 784">
                <a:extLst>
                  <a:ext uri="{FF2B5EF4-FFF2-40B4-BE49-F238E27FC236}">
                    <a16:creationId xmlns:a16="http://schemas.microsoft.com/office/drawing/2014/main" id="{E119EC91-4472-3487-4843-A72EFF1FD7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240 w 400"/>
                  <a:gd name="T1" fmla="*/ 366 h 416"/>
                  <a:gd name="T2" fmla="*/ 240 w 400"/>
                  <a:gd name="T3" fmla="*/ 319 h 416"/>
                  <a:gd name="T4" fmla="*/ 115 w 400"/>
                  <a:gd name="T5" fmla="*/ 45 h 416"/>
                  <a:gd name="T6" fmla="*/ 21 w 400"/>
                  <a:gd name="T7" fmla="*/ 45 h 416"/>
                  <a:gd name="T8" fmla="*/ 21 w 400"/>
                  <a:gd name="T9" fmla="*/ 183 h 416"/>
                  <a:gd name="T10" fmla="*/ 146 w 400"/>
                  <a:gd name="T11" fmla="*/ 366 h 416"/>
                  <a:gd name="T12" fmla="*/ 240 w 400"/>
                  <a:gd name="T13" fmla="*/ 366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5" name="Freeform 785">
                <a:extLst>
                  <a:ext uri="{FF2B5EF4-FFF2-40B4-BE49-F238E27FC236}">
                    <a16:creationId xmlns:a16="http://schemas.microsoft.com/office/drawing/2014/main" id="{3CA125E9-0890-0FDE-DBC7-B12811E4E5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390 w 618"/>
                  <a:gd name="T1" fmla="*/ 246 h 255"/>
                  <a:gd name="T2" fmla="*/ 290 w 618"/>
                  <a:gd name="T3" fmla="*/ 199 h 255"/>
                  <a:gd name="T4" fmla="*/ 168 w 618"/>
                  <a:gd name="T5" fmla="*/ 125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6" name="Freeform 786">
                <a:extLst>
                  <a:ext uri="{FF2B5EF4-FFF2-40B4-BE49-F238E27FC236}">
                    <a16:creationId xmlns:a16="http://schemas.microsoft.com/office/drawing/2014/main" id="{8D8355C6-BCF4-3C69-36CE-DCFBB0AF45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198 w 906"/>
                  <a:gd name="T1" fmla="*/ 55 h 508"/>
                  <a:gd name="T2" fmla="*/ 28 w 906"/>
                  <a:gd name="T3" fmla="*/ 0 h 508"/>
                  <a:gd name="T4" fmla="*/ 33 w 906"/>
                  <a:gd name="T5" fmla="*/ 55 h 508"/>
                  <a:gd name="T6" fmla="*/ 139 w 906"/>
                  <a:gd name="T7" fmla="*/ 158 h 508"/>
                  <a:gd name="T8" fmla="*/ 232 w 906"/>
                  <a:gd name="T9" fmla="*/ 213 h 508"/>
                  <a:gd name="T10" fmla="*/ 90 w 906"/>
                  <a:gd name="T11" fmla="*/ 146 h 508"/>
                  <a:gd name="T12" fmla="*/ 133 w 906"/>
                  <a:gd name="T13" fmla="*/ 224 h 508"/>
                  <a:gd name="T14" fmla="*/ 251 w 906"/>
                  <a:gd name="T15" fmla="*/ 349 h 508"/>
                  <a:gd name="T16" fmla="*/ 387 w 906"/>
                  <a:gd name="T17" fmla="*/ 304 h 508"/>
                  <a:gd name="T18" fmla="*/ 263 w 906"/>
                  <a:gd name="T19" fmla="*/ 396 h 508"/>
                  <a:gd name="T20" fmla="*/ 356 w 906"/>
                  <a:gd name="T21" fmla="*/ 442 h 508"/>
                  <a:gd name="T22" fmla="*/ 509 w 906"/>
                  <a:gd name="T23" fmla="*/ 396 h 508"/>
                  <a:gd name="T24" fmla="*/ 570 w 906"/>
                  <a:gd name="T25" fmla="*/ 304 h 508"/>
                  <a:gd name="T26" fmla="*/ 557 w 906"/>
                  <a:gd name="T27" fmla="*/ 338 h 508"/>
                  <a:gd name="T28" fmla="*/ 467 w 906"/>
                  <a:gd name="T29" fmla="*/ 465 h 508"/>
                  <a:gd name="T30" fmla="*/ 576 w 906"/>
                  <a:gd name="T31" fmla="*/ 455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7" name="Freeform 787">
                <a:extLst>
                  <a:ext uri="{FF2B5EF4-FFF2-40B4-BE49-F238E27FC236}">
                    <a16:creationId xmlns:a16="http://schemas.microsoft.com/office/drawing/2014/main" id="{4C1C9F86-1096-0163-CDCE-5242966ECD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35 w 56"/>
                  <a:gd name="T1" fmla="*/ 0 h 336"/>
                  <a:gd name="T2" fmla="*/ 5 w 56"/>
                  <a:gd name="T3" fmla="*/ 90 h 336"/>
                  <a:gd name="T4" fmla="*/ 5 w 56"/>
                  <a:gd name="T5" fmla="*/ 318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8" name="Freeform 788">
                <a:extLst>
                  <a:ext uri="{FF2B5EF4-FFF2-40B4-BE49-F238E27FC236}">
                    <a16:creationId xmlns:a16="http://schemas.microsoft.com/office/drawing/2014/main" id="{8EA3A188-639F-3389-0F7E-F3FEA3CE341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36 w 104"/>
                  <a:gd name="T1" fmla="*/ 0 h 384"/>
                  <a:gd name="T2" fmla="*/ 5 w 104"/>
                  <a:gd name="T3" fmla="*/ 135 h 384"/>
                  <a:gd name="T4" fmla="*/ 68 w 104"/>
                  <a:gd name="T5" fmla="*/ 36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39" name="Freeform 789">
                <a:extLst>
                  <a:ext uri="{FF2B5EF4-FFF2-40B4-BE49-F238E27FC236}">
                    <a16:creationId xmlns:a16="http://schemas.microsoft.com/office/drawing/2014/main" id="{E944C6DA-86A1-B12D-C128-8194A1960B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43 w 148"/>
                  <a:gd name="T1" fmla="*/ 0 h 318"/>
                  <a:gd name="T2" fmla="*/ 9 w 148"/>
                  <a:gd name="T3" fmla="*/ 127 h 318"/>
                  <a:gd name="T4" fmla="*/ 98 w 148"/>
                  <a:gd name="T5" fmla="*/ 300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0" name="Freeform 790">
                <a:extLst>
                  <a:ext uri="{FF2B5EF4-FFF2-40B4-BE49-F238E27FC236}">
                    <a16:creationId xmlns:a16="http://schemas.microsoft.com/office/drawing/2014/main" id="{DFBA78A8-E5C1-AF44-1630-32F03B2710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5 w 56"/>
                  <a:gd name="T1" fmla="*/ 0 h 240"/>
                  <a:gd name="T2" fmla="*/ 5 w 56"/>
                  <a:gd name="T3" fmla="*/ 134 h 240"/>
                  <a:gd name="T4" fmla="*/ 35 w 56"/>
                  <a:gd name="T5" fmla="*/ 222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1" name="Freeform 791">
                <a:extLst>
                  <a:ext uri="{FF2B5EF4-FFF2-40B4-BE49-F238E27FC236}">
                    <a16:creationId xmlns:a16="http://schemas.microsoft.com/office/drawing/2014/main" id="{ECA5D072-E21B-A1A5-3BC9-D50E7DA97A8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10 w 112"/>
                  <a:gd name="T1" fmla="*/ 0 h 192"/>
                  <a:gd name="T2" fmla="*/ 10 w 112"/>
                  <a:gd name="T3" fmla="*/ 99 h 192"/>
                  <a:gd name="T4" fmla="*/ 73 w 112"/>
                  <a:gd name="T5" fmla="*/ 195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2" name="Freeform 792">
                <a:extLst>
                  <a:ext uri="{FF2B5EF4-FFF2-40B4-BE49-F238E27FC236}">
                    <a16:creationId xmlns:a16="http://schemas.microsoft.com/office/drawing/2014/main" id="{6E814431-2096-97AD-0244-C7432C58CD5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10 w 112"/>
                  <a:gd name="T1" fmla="*/ 0 h 240"/>
                  <a:gd name="T2" fmla="*/ 10 w 112"/>
                  <a:gd name="T3" fmla="*/ 141 h 240"/>
                  <a:gd name="T4" fmla="*/ 70 w 112"/>
                  <a:gd name="T5" fmla="*/ 237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3" name="Freeform 793">
                <a:extLst>
                  <a:ext uri="{FF2B5EF4-FFF2-40B4-BE49-F238E27FC236}">
                    <a16:creationId xmlns:a16="http://schemas.microsoft.com/office/drawing/2014/main" id="{C421369F-2325-CBDB-0CA9-4EB50013A67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6 w 113"/>
                  <a:gd name="T1" fmla="*/ 0 h 179"/>
                  <a:gd name="T2" fmla="*/ 10 w 113"/>
                  <a:gd name="T3" fmla="*/ 122 h 179"/>
                  <a:gd name="T4" fmla="*/ 70 w 113"/>
                  <a:gd name="T5" fmla="*/ 167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4" name="Freeform 794">
                <a:extLst>
                  <a:ext uri="{FF2B5EF4-FFF2-40B4-BE49-F238E27FC236}">
                    <a16:creationId xmlns:a16="http://schemas.microsoft.com/office/drawing/2014/main" id="{6ECCF707-ACB6-E1D3-473E-722B5BB7731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31 w 144"/>
                  <a:gd name="T3" fmla="*/ 93 h 144"/>
                  <a:gd name="T4" fmla="*/ 95 w 144"/>
                  <a:gd name="T5" fmla="*/ 138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5" name="Oval 795">
                <a:extLst>
                  <a:ext uri="{FF2B5EF4-FFF2-40B4-BE49-F238E27FC236}">
                    <a16:creationId xmlns:a16="http://schemas.microsoft.com/office/drawing/2014/main" id="{B40EE4DB-11F2-F388-1ADF-BB00605F4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8946" name="Oval 796">
                <a:extLst>
                  <a:ext uri="{FF2B5EF4-FFF2-40B4-BE49-F238E27FC236}">
                    <a16:creationId xmlns:a16="http://schemas.microsoft.com/office/drawing/2014/main" id="{3A9B38DD-4F90-E9A1-A812-AA0456A195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8947" name="Freeform 797">
                <a:extLst>
                  <a:ext uri="{FF2B5EF4-FFF2-40B4-BE49-F238E27FC236}">
                    <a16:creationId xmlns:a16="http://schemas.microsoft.com/office/drawing/2014/main" id="{E863F070-DE5C-B338-974C-48EBE5E39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8" name="Freeform 798">
                <a:extLst>
                  <a:ext uri="{FF2B5EF4-FFF2-40B4-BE49-F238E27FC236}">
                    <a16:creationId xmlns:a16="http://schemas.microsoft.com/office/drawing/2014/main" id="{428F20BE-FF1E-AE68-29A8-975848210F0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15 w 504"/>
                  <a:gd name="T1" fmla="*/ 524 h 592"/>
                  <a:gd name="T2" fmla="*/ 107 w 504"/>
                  <a:gd name="T3" fmla="*/ 197 h 592"/>
                  <a:gd name="T4" fmla="*/ 290 w 504"/>
                  <a:gd name="T5" fmla="*/ 8 h 592"/>
                  <a:gd name="T6" fmla="*/ 290 w 504"/>
                  <a:gd name="T7" fmla="*/ 242 h 592"/>
                  <a:gd name="T8" fmla="*/ 198 w 504"/>
                  <a:gd name="T9" fmla="*/ 524 h 592"/>
                  <a:gd name="T10" fmla="*/ 15 w 504"/>
                  <a:gd name="T11" fmla="*/ 52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49" name="Freeform 799">
                <a:extLst>
                  <a:ext uri="{FF2B5EF4-FFF2-40B4-BE49-F238E27FC236}">
                    <a16:creationId xmlns:a16="http://schemas.microsoft.com/office/drawing/2014/main" id="{10D8A847-1769-DF8E-9ED7-4237A993886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10 w 128"/>
                  <a:gd name="T1" fmla="*/ 16 h 128"/>
                  <a:gd name="T2" fmla="*/ 10 w 128"/>
                  <a:gd name="T3" fmla="*/ 58 h 128"/>
                  <a:gd name="T4" fmla="*/ 40 w 128"/>
                  <a:gd name="T5" fmla="*/ 103 h 128"/>
                  <a:gd name="T6" fmla="*/ 69 w 128"/>
                  <a:gd name="T7" fmla="*/ 103 h 128"/>
                  <a:gd name="T8" fmla="*/ 69 w 128"/>
                  <a:gd name="T9" fmla="*/ 16 h 128"/>
                  <a:gd name="T10" fmla="*/ 10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0" name="Freeform 800">
                <a:extLst>
                  <a:ext uri="{FF2B5EF4-FFF2-40B4-BE49-F238E27FC236}">
                    <a16:creationId xmlns:a16="http://schemas.microsoft.com/office/drawing/2014/main" id="{E92A8003-702E-C43F-B6C0-AE070B350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1" name="Freeform 801">
                <a:extLst>
                  <a:ext uri="{FF2B5EF4-FFF2-40B4-BE49-F238E27FC236}">
                    <a16:creationId xmlns:a16="http://schemas.microsoft.com/office/drawing/2014/main" id="{4013AB2B-DE71-50F2-D4FA-2B0E32CC2A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42 w 159"/>
                  <a:gd name="T3" fmla="*/ 148 h 200"/>
                  <a:gd name="T4" fmla="*/ 98 w 159"/>
                  <a:gd name="T5" fmla="*/ 191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2" name="Freeform 802">
                <a:extLst>
                  <a:ext uri="{FF2B5EF4-FFF2-40B4-BE49-F238E27FC236}">
                    <a16:creationId xmlns:a16="http://schemas.microsoft.com/office/drawing/2014/main" id="{38B69674-466F-5446-EBD7-E8389260459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11 w 134"/>
                  <a:gd name="T3" fmla="*/ 89 h 209"/>
                  <a:gd name="T4" fmla="*/ 43 w 134"/>
                  <a:gd name="T5" fmla="*/ 152 h 209"/>
                  <a:gd name="T6" fmla="*/ 87 w 134"/>
                  <a:gd name="T7" fmla="*/ 200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3" name="Freeform 803">
                <a:extLst>
                  <a:ext uri="{FF2B5EF4-FFF2-40B4-BE49-F238E27FC236}">
                    <a16:creationId xmlns:a16="http://schemas.microsoft.com/office/drawing/2014/main" id="{D4E33224-5B8F-203F-75CB-1260E3620CB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11 w 92"/>
                  <a:gd name="T3" fmla="*/ 144 h 200"/>
                  <a:gd name="T4" fmla="*/ 61 w 92"/>
                  <a:gd name="T5" fmla="*/ 191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4" name="Freeform 804">
                <a:extLst>
                  <a:ext uri="{FF2B5EF4-FFF2-40B4-BE49-F238E27FC236}">
                    <a16:creationId xmlns:a16="http://schemas.microsoft.com/office/drawing/2014/main" id="{F19FA9BE-61E6-26FB-F31A-2ADCFC3C59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55" name="Freeform 805">
                <a:extLst>
                  <a:ext uri="{FF2B5EF4-FFF2-40B4-BE49-F238E27FC236}">
                    <a16:creationId xmlns:a16="http://schemas.microsoft.com/office/drawing/2014/main" id="{EC0AFD93-F020-E687-7039-52D85FC323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978" name="Group 810">
            <a:extLst>
              <a:ext uri="{FF2B5EF4-FFF2-40B4-BE49-F238E27FC236}">
                <a16:creationId xmlns:a16="http://schemas.microsoft.com/office/drawing/2014/main" id="{5D9E1FB8-0E64-4156-005F-1824697B880E}"/>
              </a:ext>
            </a:extLst>
          </p:cNvPr>
          <p:cNvGrpSpPr>
            <a:grpSpLocks/>
          </p:cNvGrpSpPr>
          <p:nvPr/>
        </p:nvGrpSpPr>
        <p:grpSpPr bwMode="auto">
          <a:xfrm>
            <a:off x="1947863" y="5022850"/>
            <a:ext cx="4275137" cy="1882775"/>
            <a:chOff x="1227" y="3164"/>
            <a:chExt cx="2693" cy="1186"/>
          </a:xfrm>
        </p:grpSpPr>
        <p:sp>
          <p:nvSpPr>
            <p:cNvPr id="28888" name="Freeform 811">
              <a:extLst>
                <a:ext uri="{FF2B5EF4-FFF2-40B4-BE49-F238E27FC236}">
                  <a16:creationId xmlns:a16="http://schemas.microsoft.com/office/drawing/2014/main" id="{560B00F6-EFB6-93A3-2309-42761E3B3511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3648" y="3888"/>
              <a:ext cx="272" cy="166"/>
            </a:xfrm>
            <a:custGeom>
              <a:avLst/>
              <a:gdLst>
                <a:gd name="T0" fmla="*/ 0 w 749"/>
                <a:gd name="T1" fmla="*/ 10 h 453"/>
                <a:gd name="T2" fmla="*/ 10 w 749"/>
                <a:gd name="T3" fmla="*/ 0 h 453"/>
                <a:gd name="T4" fmla="*/ 16 w 749"/>
                <a:gd name="T5" fmla="*/ 6 h 453"/>
                <a:gd name="T6" fmla="*/ 32 w 749"/>
                <a:gd name="T7" fmla="*/ 9 h 453"/>
                <a:gd name="T8" fmla="*/ 36 w 749"/>
                <a:gd name="T9" fmla="*/ 15 h 453"/>
                <a:gd name="T10" fmla="*/ 8 w 749"/>
                <a:gd name="T11" fmla="*/ 22 h 453"/>
                <a:gd name="T12" fmla="*/ 0 w 749"/>
                <a:gd name="T13" fmla="*/ 10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9" h="453">
                  <a:moveTo>
                    <a:pt x="0" y="210"/>
                  </a:moveTo>
                  <a:lnTo>
                    <a:pt x="208" y="0"/>
                  </a:lnTo>
                  <a:lnTo>
                    <a:pt x="332" y="126"/>
                  </a:lnTo>
                  <a:lnTo>
                    <a:pt x="674" y="177"/>
                  </a:lnTo>
                  <a:lnTo>
                    <a:pt x="749" y="294"/>
                  </a:lnTo>
                  <a:lnTo>
                    <a:pt x="173" y="453"/>
                  </a:lnTo>
                  <a:lnTo>
                    <a:pt x="8" y="191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889" name="Group 812">
              <a:extLst>
                <a:ext uri="{FF2B5EF4-FFF2-40B4-BE49-F238E27FC236}">
                  <a16:creationId xmlns:a16="http://schemas.microsoft.com/office/drawing/2014/main" id="{83CDCACA-7094-2AEC-B0C6-77264849B409}"/>
                </a:ext>
              </a:extLst>
            </p:cNvPr>
            <p:cNvGrpSpPr>
              <a:grpSpLocks/>
            </p:cNvGrpSpPr>
            <p:nvPr/>
          </p:nvGrpSpPr>
          <p:grpSpPr bwMode="auto">
            <a:xfrm rot="705790">
              <a:off x="1227" y="3314"/>
              <a:ext cx="415" cy="218"/>
              <a:chOff x="1065" y="2016"/>
              <a:chExt cx="1143" cy="594"/>
            </a:xfrm>
          </p:grpSpPr>
          <p:sp>
            <p:nvSpPr>
              <p:cNvPr id="28906" name="Freeform 813">
                <a:extLst>
                  <a:ext uri="{FF2B5EF4-FFF2-40B4-BE49-F238E27FC236}">
                    <a16:creationId xmlns:a16="http://schemas.microsoft.com/office/drawing/2014/main" id="{11C5753C-FD64-E704-1F09-DA9F3D2CD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1" y="2162"/>
                <a:ext cx="602" cy="359"/>
              </a:xfrm>
              <a:custGeom>
                <a:avLst/>
                <a:gdLst>
                  <a:gd name="T0" fmla="*/ 460 w 602"/>
                  <a:gd name="T1" fmla="*/ 0 h 359"/>
                  <a:gd name="T2" fmla="*/ 68 w 602"/>
                  <a:gd name="T3" fmla="*/ 251 h 359"/>
                  <a:gd name="T4" fmla="*/ 51 w 602"/>
                  <a:gd name="T5" fmla="*/ 334 h 359"/>
                  <a:gd name="T6" fmla="*/ 226 w 602"/>
                  <a:gd name="T7" fmla="*/ 317 h 359"/>
                  <a:gd name="T8" fmla="*/ 602 w 602"/>
                  <a:gd name="T9" fmla="*/ 84 h 3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2" h="359">
                    <a:moveTo>
                      <a:pt x="460" y="0"/>
                    </a:moveTo>
                    <a:cubicBezTo>
                      <a:pt x="395" y="42"/>
                      <a:pt x="136" y="195"/>
                      <a:pt x="68" y="251"/>
                    </a:cubicBezTo>
                    <a:cubicBezTo>
                      <a:pt x="0" y="307"/>
                      <a:pt x="25" y="323"/>
                      <a:pt x="51" y="334"/>
                    </a:cubicBezTo>
                    <a:cubicBezTo>
                      <a:pt x="77" y="345"/>
                      <a:pt x="134" y="359"/>
                      <a:pt x="226" y="317"/>
                    </a:cubicBezTo>
                    <a:cubicBezTo>
                      <a:pt x="318" y="275"/>
                      <a:pt x="524" y="133"/>
                      <a:pt x="602" y="84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7" name="Freeform 814">
                <a:extLst>
                  <a:ext uri="{FF2B5EF4-FFF2-40B4-BE49-F238E27FC236}">
                    <a16:creationId xmlns:a16="http://schemas.microsoft.com/office/drawing/2014/main" id="{959C65C2-E828-EB7B-FAFB-CDFB5D580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5" y="2371"/>
                <a:ext cx="415" cy="239"/>
              </a:xfrm>
              <a:custGeom>
                <a:avLst/>
                <a:gdLst>
                  <a:gd name="T0" fmla="*/ 168 w 415"/>
                  <a:gd name="T1" fmla="*/ 0 h 239"/>
                  <a:gd name="T2" fmla="*/ 17 w 415"/>
                  <a:gd name="T3" fmla="*/ 125 h 239"/>
                  <a:gd name="T4" fmla="*/ 65 w 415"/>
                  <a:gd name="T5" fmla="*/ 221 h 239"/>
                  <a:gd name="T6" fmla="*/ 360 w 415"/>
                  <a:gd name="T7" fmla="*/ 234 h 239"/>
                  <a:gd name="T8" fmla="*/ 393 w 415"/>
                  <a:gd name="T9" fmla="*/ 192 h 239"/>
                  <a:gd name="T10" fmla="*/ 293 w 415"/>
                  <a:gd name="T11" fmla="*/ 108 h 2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5" h="239">
                    <a:moveTo>
                      <a:pt x="168" y="0"/>
                    </a:moveTo>
                    <a:cubicBezTo>
                      <a:pt x="143" y="19"/>
                      <a:pt x="34" y="88"/>
                      <a:pt x="17" y="125"/>
                    </a:cubicBezTo>
                    <a:cubicBezTo>
                      <a:pt x="0" y="162"/>
                      <a:pt x="8" y="203"/>
                      <a:pt x="65" y="221"/>
                    </a:cubicBezTo>
                    <a:cubicBezTo>
                      <a:pt x="122" y="239"/>
                      <a:pt x="305" y="239"/>
                      <a:pt x="360" y="234"/>
                    </a:cubicBezTo>
                    <a:cubicBezTo>
                      <a:pt x="415" y="229"/>
                      <a:pt x="404" y="213"/>
                      <a:pt x="393" y="192"/>
                    </a:cubicBezTo>
                    <a:cubicBezTo>
                      <a:pt x="382" y="171"/>
                      <a:pt x="314" y="125"/>
                      <a:pt x="293" y="108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8" name="Freeform 815">
                <a:extLst>
                  <a:ext uri="{FF2B5EF4-FFF2-40B4-BE49-F238E27FC236}">
                    <a16:creationId xmlns:a16="http://schemas.microsoft.com/office/drawing/2014/main" id="{8B0EB7F1-9757-4782-719D-3DFC90876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5" y="2016"/>
                <a:ext cx="1143" cy="547"/>
              </a:xfrm>
              <a:custGeom>
                <a:avLst/>
                <a:gdLst>
                  <a:gd name="T0" fmla="*/ 1047 w 1143"/>
                  <a:gd name="T1" fmla="*/ 109 h 547"/>
                  <a:gd name="T2" fmla="*/ 1047 w 1143"/>
                  <a:gd name="T3" fmla="*/ 61 h 547"/>
                  <a:gd name="T4" fmla="*/ 807 w 1143"/>
                  <a:gd name="T5" fmla="*/ 61 h 547"/>
                  <a:gd name="T6" fmla="*/ 567 w 1143"/>
                  <a:gd name="T7" fmla="*/ 13 h 547"/>
                  <a:gd name="T8" fmla="*/ 312 w 1143"/>
                  <a:gd name="T9" fmla="*/ 137 h 547"/>
                  <a:gd name="T10" fmla="*/ 29 w 1143"/>
                  <a:gd name="T11" fmla="*/ 380 h 547"/>
                  <a:gd name="T12" fmla="*/ 137 w 1143"/>
                  <a:gd name="T13" fmla="*/ 397 h 547"/>
                  <a:gd name="T14" fmla="*/ 279 w 1143"/>
                  <a:gd name="T15" fmla="*/ 363 h 547"/>
                  <a:gd name="T16" fmla="*/ 423 w 1143"/>
                  <a:gd name="T17" fmla="*/ 301 h 547"/>
                  <a:gd name="T18" fmla="*/ 663 w 1143"/>
                  <a:gd name="T19" fmla="*/ 205 h 547"/>
                  <a:gd name="T20" fmla="*/ 471 w 1143"/>
                  <a:gd name="T21" fmla="*/ 301 h 547"/>
                  <a:gd name="T22" fmla="*/ 423 w 1143"/>
                  <a:gd name="T23" fmla="*/ 397 h 547"/>
                  <a:gd name="T24" fmla="*/ 327 w 1143"/>
                  <a:gd name="T25" fmla="*/ 445 h 547"/>
                  <a:gd name="T26" fmla="*/ 345 w 1143"/>
                  <a:gd name="T27" fmla="*/ 529 h 547"/>
                  <a:gd name="T28" fmla="*/ 423 w 1143"/>
                  <a:gd name="T29" fmla="*/ 541 h 547"/>
                  <a:gd name="T30" fmla="*/ 567 w 1143"/>
                  <a:gd name="T31" fmla="*/ 493 h 547"/>
                  <a:gd name="T32" fmla="*/ 759 w 1143"/>
                  <a:gd name="T33" fmla="*/ 541 h 547"/>
                  <a:gd name="T34" fmla="*/ 903 w 1143"/>
                  <a:gd name="T35" fmla="*/ 493 h 547"/>
                  <a:gd name="T36" fmla="*/ 1047 w 1143"/>
                  <a:gd name="T37" fmla="*/ 445 h 547"/>
                  <a:gd name="T38" fmla="*/ 1143 w 1143"/>
                  <a:gd name="T39" fmla="*/ 109 h 547"/>
                  <a:gd name="T40" fmla="*/ 1047 w 1143"/>
                  <a:gd name="T41" fmla="*/ 61 h 547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1143" h="547">
                    <a:moveTo>
                      <a:pt x="1047" y="109"/>
                    </a:moveTo>
                    <a:cubicBezTo>
                      <a:pt x="1067" y="89"/>
                      <a:pt x="1087" y="69"/>
                      <a:pt x="1047" y="61"/>
                    </a:cubicBezTo>
                    <a:cubicBezTo>
                      <a:pt x="1007" y="53"/>
                      <a:pt x="887" y="69"/>
                      <a:pt x="807" y="61"/>
                    </a:cubicBezTo>
                    <a:cubicBezTo>
                      <a:pt x="727" y="53"/>
                      <a:pt x="649" y="0"/>
                      <a:pt x="567" y="13"/>
                    </a:cubicBezTo>
                    <a:cubicBezTo>
                      <a:pt x="485" y="26"/>
                      <a:pt x="402" y="76"/>
                      <a:pt x="312" y="137"/>
                    </a:cubicBezTo>
                    <a:cubicBezTo>
                      <a:pt x="222" y="198"/>
                      <a:pt x="58" y="337"/>
                      <a:pt x="29" y="380"/>
                    </a:cubicBezTo>
                    <a:cubicBezTo>
                      <a:pt x="0" y="423"/>
                      <a:pt x="95" y="400"/>
                      <a:pt x="137" y="397"/>
                    </a:cubicBezTo>
                    <a:cubicBezTo>
                      <a:pt x="179" y="394"/>
                      <a:pt x="231" y="379"/>
                      <a:pt x="279" y="363"/>
                    </a:cubicBezTo>
                    <a:cubicBezTo>
                      <a:pt x="327" y="347"/>
                      <a:pt x="359" y="327"/>
                      <a:pt x="423" y="301"/>
                    </a:cubicBezTo>
                    <a:cubicBezTo>
                      <a:pt x="487" y="275"/>
                      <a:pt x="655" y="205"/>
                      <a:pt x="663" y="205"/>
                    </a:cubicBezTo>
                    <a:cubicBezTo>
                      <a:pt x="671" y="205"/>
                      <a:pt x="511" y="269"/>
                      <a:pt x="471" y="301"/>
                    </a:cubicBezTo>
                    <a:cubicBezTo>
                      <a:pt x="431" y="333"/>
                      <a:pt x="447" y="373"/>
                      <a:pt x="423" y="397"/>
                    </a:cubicBezTo>
                    <a:cubicBezTo>
                      <a:pt x="399" y="421"/>
                      <a:pt x="340" y="423"/>
                      <a:pt x="327" y="445"/>
                    </a:cubicBezTo>
                    <a:cubicBezTo>
                      <a:pt x="314" y="467"/>
                      <a:pt x="329" y="513"/>
                      <a:pt x="345" y="529"/>
                    </a:cubicBezTo>
                    <a:cubicBezTo>
                      <a:pt x="361" y="545"/>
                      <a:pt x="386" y="547"/>
                      <a:pt x="423" y="541"/>
                    </a:cubicBezTo>
                    <a:cubicBezTo>
                      <a:pt x="460" y="535"/>
                      <a:pt x="511" y="493"/>
                      <a:pt x="567" y="493"/>
                    </a:cubicBezTo>
                    <a:cubicBezTo>
                      <a:pt x="623" y="493"/>
                      <a:pt x="703" y="541"/>
                      <a:pt x="759" y="541"/>
                    </a:cubicBezTo>
                    <a:cubicBezTo>
                      <a:pt x="815" y="541"/>
                      <a:pt x="855" y="509"/>
                      <a:pt x="903" y="493"/>
                    </a:cubicBezTo>
                    <a:cubicBezTo>
                      <a:pt x="951" y="477"/>
                      <a:pt x="1007" y="509"/>
                      <a:pt x="1047" y="445"/>
                    </a:cubicBezTo>
                    <a:cubicBezTo>
                      <a:pt x="1087" y="381"/>
                      <a:pt x="1143" y="173"/>
                      <a:pt x="1143" y="109"/>
                    </a:cubicBezTo>
                    <a:cubicBezTo>
                      <a:pt x="1143" y="45"/>
                      <a:pt x="1063" y="69"/>
                      <a:pt x="1047" y="61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90" name="Group 816">
              <a:extLst>
                <a:ext uri="{FF2B5EF4-FFF2-40B4-BE49-F238E27FC236}">
                  <a16:creationId xmlns:a16="http://schemas.microsoft.com/office/drawing/2014/main" id="{F1B795BB-C589-462E-1322-D7AF49D89175}"/>
                </a:ext>
              </a:extLst>
            </p:cNvPr>
            <p:cNvGrpSpPr>
              <a:grpSpLocks/>
            </p:cNvGrpSpPr>
            <p:nvPr/>
          </p:nvGrpSpPr>
          <p:grpSpPr bwMode="auto">
            <a:xfrm rot="179813">
              <a:off x="1432" y="3764"/>
              <a:ext cx="871" cy="299"/>
              <a:chOff x="384" y="2068"/>
              <a:chExt cx="4180" cy="1377"/>
            </a:xfrm>
          </p:grpSpPr>
          <p:sp>
            <p:nvSpPr>
              <p:cNvPr id="28902" name="Freeform 817">
                <a:extLst>
                  <a:ext uri="{FF2B5EF4-FFF2-40B4-BE49-F238E27FC236}">
                    <a16:creationId xmlns:a16="http://schemas.microsoft.com/office/drawing/2014/main" id="{317D8E29-4E56-F010-551B-15E14DDD2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3" name="Freeform 818">
                <a:extLst>
                  <a:ext uri="{FF2B5EF4-FFF2-40B4-BE49-F238E27FC236}">
                    <a16:creationId xmlns:a16="http://schemas.microsoft.com/office/drawing/2014/main" id="{77B89D19-B1A5-D03B-C973-0C3055FC5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4" name="Freeform 819">
                <a:extLst>
                  <a:ext uri="{FF2B5EF4-FFF2-40B4-BE49-F238E27FC236}">
                    <a16:creationId xmlns:a16="http://schemas.microsoft.com/office/drawing/2014/main" id="{85B5B91B-C950-87D1-1F52-DCB73ECDCE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5" name="Freeform 820">
                <a:extLst>
                  <a:ext uri="{FF2B5EF4-FFF2-40B4-BE49-F238E27FC236}">
                    <a16:creationId xmlns:a16="http://schemas.microsoft.com/office/drawing/2014/main" id="{A5C7934F-53BE-2D19-CED9-B246967A7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891" name="Freeform 821">
              <a:extLst>
                <a:ext uri="{FF2B5EF4-FFF2-40B4-BE49-F238E27FC236}">
                  <a16:creationId xmlns:a16="http://schemas.microsoft.com/office/drawing/2014/main" id="{4999CAD9-5D93-4175-0FF3-3F63C312F800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3427" y="4115"/>
              <a:ext cx="262" cy="193"/>
            </a:xfrm>
            <a:custGeom>
              <a:avLst/>
              <a:gdLst>
                <a:gd name="T0" fmla="*/ 0 w 1008"/>
                <a:gd name="T1" fmla="*/ 9 h 672"/>
                <a:gd name="T2" fmla="*/ 2 w 1008"/>
                <a:gd name="T3" fmla="*/ 6 h 672"/>
                <a:gd name="T4" fmla="*/ 7 w 1008"/>
                <a:gd name="T5" fmla="*/ 0 h 672"/>
                <a:gd name="T6" fmla="*/ 8 w 1008"/>
                <a:gd name="T7" fmla="*/ 5 h 672"/>
                <a:gd name="T8" fmla="*/ 18 w 1008"/>
                <a:gd name="T9" fmla="*/ 9 h 672"/>
                <a:gd name="T10" fmla="*/ 4 w 1008"/>
                <a:gd name="T11" fmla="*/ 16 h 672"/>
                <a:gd name="T12" fmla="*/ 2 w 1008"/>
                <a:gd name="T13" fmla="*/ 13 h 672"/>
                <a:gd name="T14" fmla="*/ 0 w 1008"/>
                <a:gd name="T15" fmla="*/ 8 h 672"/>
                <a:gd name="T16" fmla="*/ 1 w 1008"/>
                <a:gd name="T17" fmla="*/ 8 h 6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8" h="672">
                  <a:moveTo>
                    <a:pt x="0" y="384"/>
                  </a:moveTo>
                  <a:lnTo>
                    <a:pt x="94" y="271"/>
                  </a:lnTo>
                  <a:lnTo>
                    <a:pt x="384" y="0"/>
                  </a:lnTo>
                  <a:lnTo>
                    <a:pt x="480" y="192"/>
                  </a:lnTo>
                  <a:lnTo>
                    <a:pt x="1008" y="384"/>
                  </a:lnTo>
                  <a:lnTo>
                    <a:pt x="240" y="672"/>
                  </a:lnTo>
                  <a:lnTo>
                    <a:pt x="126" y="539"/>
                  </a:lnTo>
                  <a:lnTo>
                    <a:pt x="5" y="336"/>
                  </a:lnTo>
                  <a:lnTo>
                    <a:pt x="78" y="352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Freeform 822">
              <a:extLst>
                <a:ext uri="{FF2B5EF4-FFF2-40B4-BE49-F238E27FC236}">
                  <a16:creationId xmlns:a16="http://schemas.microsoft.com/office/drawing/2014/main" id="{5FC7E7EE-943F-44A8-289B-3933B5B581B0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3124" y="3821"/>
              <a:ext cx="626" cy="256"/>
            </a:xfrm>
            <a:custGeom>
              <a:avLst/>
              <a:gdLst>
                <a:gd name="T0" fmla="*/ 69 w 1724"/>
                <a:gd name="T1" fmla="*/ 4 h 700"/>
                <a:gd name="T2" fmla="*/ 49 w 1724"/>
                <a:gd name="T3" fmla="*/ 3 h 700"/>
                <a:gd name="T4" fmla="*/ 31 w 1724"/>
                <a:gd name="T5" fmla="*/ 0 h 700"/>
                <a:gd name="T6" fmla="*/ 25 w 1724"/>
                <a:gd name="T7" fmla="*/ 5 h 700"/>
                <a:gd name="T8" fmla="*/ 4 w 1724"/>
                <a:gd name="T9" fmla="*/ 18 h 700"/>
                <a:gd name="T10" fmla="*/ 0 w 1724"/>
                <a:gd name="T11" fmla="*/ 22 h 700"/>
                <a:gd name="T12" fmla="*/ 3 w 1724"/>
                <a:gd name="T13" fmla="*/ 26 h 700"/>
                <a:gd name="T14" fmla="*/ 6 w 1724"/>
                <a:gd name="T15" fmla="*/ 29 h 700"/>
                <a:gd name="T16" fmla="*/ 11 w 1724"/>
                <a:gd name="T17" fmla="*/ 33 h 700"/>
                <a:gd name="T18" fmla="*/ 23 w 1724"/>
                <a:gd name="T19" fmla="*/ 34 h 700"/>
                <a:gd name="T20" fmla="*/ 37 w 1724"/>
                <a:gd name="T21" fmla="*/ 31 h 700"/>
                <a:gd name="T22" fmla="*/ 58 w 1724"/>
                <a:gd name="T23" fmla="*/ 24 h 700"/>
                <a:gd name="T24" fmla="*/ 79 w 1724"/>
                <a:gd name="T25" fmla="*/ 19 h 700"/>
                <a:gd name="T26" fmla="*/ 78 w 1724"/>
                <a:gd name="T27" fmla="*/ 16 h 700"/>
                <a:gd name="T28" fmla="*/ 73 w 1724"/>
                <a:gd name="T29" fmla="*/ 9 h 700"/>
                <a:gd name="T30" fmla="*/ 69 w 1724"/>
                <a:gd name="T31" fmla="*/ 4 h 7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4" h="700">
                  <a:moveTo>
                    <a:pt x="1447" y="88"/>
                  </a:moveTo>
                  <a:cubicBezTo>
                    <a:pt x="1363" y="67"/>
                    <a:pt x="1150" y="64"/>
                    <a:pt x="1017" y="51"/>
                  </a:cubicBezTo>
                  <a:cubicBezTo>
                    <a:pt x="884" y="38"/>
                    <a:pt x="732" y="0"/>
                    <a:pt x="650" y="9"/>
                  </a:cubicBezTo>
                  <a:cubicBezTo>
                    <a:pt x="568" y="18"/>
                    <a:pt x="621" y="48"/>
                    <a:pt x="527" y="107"/>
                  </a:cubicBezTo>
                  <a:cubicBezTo>
                    <a:pt x="433" y="166"/>
                    <a:pt x="172" y="305"/>
                    <a:pt x="86" y="363"/>
                  </a:cubicBezTo>
                  <a:cubicBezTo>
                    <a:pt x="0" y="421"/>
                    <a:pt x="14" y="427"/>
                    <a:pt x="11" y="455"/>
                  </a:cubicBezTo>
                  <a:cubicBezTo>
                    <a:pt x="8" y="483"/>
                    <a:pt x="51" y="506"/>
                    <a:pt x="69" y="530"/>
                  </a:cubicBezTo>
                  <a:cubicBezTo>
                    <a:pt x="87" y="554"/>
                    <a:pt x="91" y="573"/>
                    <a:pt x="119" y="597"/>
                  </a:cubicBezTo>
                  <a:cubicBezTo>
                    <a:pt x="147" y="621"/>
                    <a:pt x="175" y="659"/>
                    <a:pt x="236" y="675"/>
                  </a:cubicBezTo>
                  <a:cubicBezTo>
                    <a:pt x="297" y="691"/>
                    <a:pt x="394" y="700"/>
                    <a:pt x="484" y="693"/>
                  </a:cubicBezTo>
                  <a:cubicBezTo>
                    <a:pt x="575" y="685"/>
                    <a:pt x="660" y="663"/>
                    <a:pt x="781" y="630"/>
                  </a:cubicBezTo>
                  <a:cubicBezTo>
                    <a:pt x="901" y="596"/>
                    <a:pt x="1061" y="531"/>
                    <a:pt x="1207" y="492"/>
                  </a:cubicBezTo>
                  <a:cubicBezTo>
                    <a:pt x="1353" y="453"/>
                    <a:pt x="1586" y="423"/>
                    <a:pt x="1655" y="397"/>
                  </a:cubicBezTo>
                  <a:cubicBezTo>
                    <a:pt x="1724" y="371"/>
                    <a:pt x="1644" y="374"/>
                    <a:pt x="1622" y="338"/>
                  </a:cubicBezTo>
                  <a:cubicBezTo>
                    <a:pt x="1600" y="302"/>
                    <a:pt x="1550" y="221"/>
                    <a:pt x="1521" y="179"/>
                  </a:cubicBezTo>
                  <a:cubicBezTo>
                    <a:pt x="1492" y="137"/>
                    <a:pt x="1531" y="109"/>
                    <a:pt x="1447" y="8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3" name="Freeform 823">
              <a:extLst>
                <a:ext uri="{FF2B5EF4-FFF2-40B4-BE49-F238E27FC236}">
                  <a16:creationId xmlns:a16="http://schemas.microsoft.com/office/drawing/2014/main" id="{26EBF5AA-6D0F-B737-0A9B-B7D5F147D482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747" y="3993"/>
              <a:ext cx="781" cy="357"/>
            </a:xfrm>
            <a:custGeom>
              <a:avLst/>
              <a:gdLst>
                <a:gd name="T0" fmla="*/ 0 w 2151"/>
                <a:gd name="T1" fmla="*/ 10 h 973"/>
                <a:gd name="T2" fmla="*/ 8 w 2151"/>
                <a:gd name="T3" fmla="*/ 29 h 973"/>
                <a:gd name="T4" fmla="*/ 19 w 2151"/>
                <a:gd name="T5" fmla="*/ 43 h 973"/>
                <a:gd name="T6" fmla="*/ 28 w 2151"/>
                <a:gd name="T7" fmla="*/ 48 h 973"/>
                <a:gd name="T8" fmla="*/ 48 w 2151"/>
                <a:gd name="T9" fmla="*/ 45 h 973"/>
                <a:gd name="T10" fmla="*/ 94 w 2151"/>
                <a:gd name="T11" fmla="*/ 31 h 973"/>
                <a:gd name="T12" fmla="*/ 100 w 2151"/>
                <a:gd name="T13" fmla="*/ 27 h 973"/>
                <a:gd name="T14" fmla="*/ 96 w 2151"/>
                <a:gd name="T15" fmla="*/ 19 h 973"/>
                <a:gd name="T16" fmla="*/ 93 w 2151"/>
                <a:gd name="T17" fmla="*/ 17 h 973"/>
                <a:gd name="T18" fmla="*/ 88 w 2151"/>
                <a:gd name="T19" fmla="*/ 16 h 973"/>
                <a:gd name="T20" fmla="*/ 71 w 2151"/>
                <a:gd name="T21" fmla="*/ 11 h 973"/>
                <a:gd name="T22" fmla="*/ 59 w 2151"/>
                <a:gd name="T23" fmla="*/ 12 h 973"/>
                <a:gd name="T24" fmla="*/ 51 w 2151"/>
                <a:gd name="T25" fmla="*/ 12 h 973"/>
                <a:gd name="T26" fmla="*/ 44 w 2151"/>
                <a:gd name="T27" fmla="*/ 2 h 973"/>
                <a:gd name="T28" fmla="*/ 42 w 2151"/>
                <a:gd name="T29" fmla="*/ 1 h 973"/>
                <a:gd name="T30" fmla="*/ 7 w 2151"/>
                <a:gd name="T31" fmla="*/ 8 h 973"/>
                <a:gd name="T32" fmla="*/ 5 w 2151"/>
                <a:gd name="T33" fmla="*/ 9 h 973"/>
                <a:gd name="T34" fmla="*/ 0 w 2151"/>
                <a:gd name="T35" fmla="*/ 10 h 9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1" h="973">
                  <a:moveTo>
                    <a:pt x="0" y="204"/>
                  </a:moveTo>
                  <a:cubicBezTo>
                    <a:pt x="3" y="264"/>
                    <a:pt x="91" y="477"/>
                    <a:pt x="158" y="588"/>
                  </a:cubicBezTo>
                  <a:cubicBezTo>
                    <a:pt x="225" y="699"/>
                    <a:pt x="329" y="808"/>
                    <a:pt x="400" y="871"/>
                  </a:cubicBezTo>
                  <a:cubicBezTo>
                    <a:pt x="471" y="934"/>
                    <a:pt x="484" y="959"/>
                    <a:pt x="582" y="966"/>
                  </a:cubicBezTo>
                  <a:cubicBezTo>
                    <a:pt x="680" y="973"/>
                    <a:pt x="760" y="968"/>
                    <a:pt x="991" y="913"/>
                  </a:cubicBezTo>
                  <a:cubicBezTo>
                    <a:pt x="1222" y="858"/>
                    <a:pt x="1783" y="697"/>
                    <a:pt x="1967" y="636"/>
                  </a:cubicBezTo>
                  <a:cubicBezTo>
                    <a:pt x="2151" y="575"/>
                    <a:pt x="2087" y="589"/>
                    <a:pt x="2093" y="547"/>
                  </a:cubicBezTo>
                  <a:cubicBezTo>
                    <a:pt x="2100" y="507"/>
                    <a:pt x="2033" y="423"/>
                    <a:pt x="2008" y="388"/>
                  </a:cubicBezTo>
                  <a:cubicBezTo>
                    <a:pt x="1982" y="354"/>
                    <a:pt x="1971" y="352"/>
                    <a:pt x="1941" y="341"/>
                  </a:cubicBezTo>
                  <a:cubicBezTo>
                    <a:pt x="1912" y="330"/>
                    <a:pt x="1910" y="342"/>
                    <a:pt x="1832" y="323"/>
                  </a:cubicBezTo>
                  <a:cubicBezTo>
                    <a:pt x="1755" y="304"/>
                    <a:pt x="1577" y="241"/>
                    <a:pt x="1476" y="228"/>
                  </a:cubicBezTo>
                  <a:cubicBezTo>
                    <a:pt x="1375" y="215"/>
                    <a:pt x="1293" y="241"/>
                    <a:pt x="1225" y="242"/>
                  </a:cubicBezTo>
                  <a:cubicBezTo>
                    <a:pt x="1157" y="243"/>
                    <a:pt x="1118" y="267"/>
                    <a:pt x="1066" y="234"/>
                  </a:cubicBezTo>
                  <a:cubicBezTo>
                    <a:pt x="1014" y="201"/>
                    <a:pt x="947" y="78"/>
                    <a:pt x="916" y="42"/>
                  </a:cubicBezTo>
                  <a:cubicBezTo>
                    <a:pt x="885" y="6"/>
                    <a:pt x="1006" y="0"/>
                    <a:pt x="878" y="19"/>
                  </a:cubicBezTo>
                  <a:cubicBezTo>
                    <a:pt x="750" y="38"/>
                    <a:pt x="276" y="127"/>
                    <a:pt x="148" y="155"/>
                  </a:cubicBezTo>
                  <a:cubicBezTo>
                    <a:pt x="20" y="183"/>
                    <a:pt x="133" y="179"/>
                    <a:pt x="108" y="187"/>
                  </a:cubicBezTo>
                  <a:cubicBezTo>
                    <a:pt x="83" y="195"/>
                    <a:pt x="22" y="201"/>
                    <a:pt x="0" y="2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Freeform 824">
              <a:extLst>
                <a:ext uri="{FF2B5EF4-FFF2-40B4-BE49-F238E27FC236}">
                  <a16:creationId xmlns:a16="http://schemas.microsoft.com/office/drawing/2014/main" id="{881F391F-8BC2-E621-94E9-FCE18A22F320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095" y="3164"/>
              <a:ext cx="864" cy="924"/>
            </a:xfrm>
            <a:custGeom>
              <a:avLst/>
              <a:gdLst>
                <a:gd name="T0" fmla="*/ 94 w 2378"/>
                <a:gd name="T1" fmla="*/ 10 h 2520"/>
                <a:gd name="T2" fmla="*/ 114 w 2378"/>
                <a:gd name="T3" fmla="*/ 16 h 2520"/>
                <a:gd name="T4" fmla="*/ 93 w 2378"/>
                <a:gd name="T5" fmla="*/ 10 h 2520"/>
                <a:gd name="T6" fmla="*/ 64 w 2378"/>
                <a:gd name="T7" fmla="*/ 9 h 2520"/>
                <a:gd name="T8" fmla="*/ 9 w 2378"/>
                <a:gd name="T9" fmla="*/ 23 h 2520"/>
                <a:gd name="T10" fmla="*/ 8 w 2378"/>
                <a:gd name="T11" fmla="*/ 23 h 2520"/>
                <a:gd name="T12" fmla="*/ 8 w 2378"/>
                <a:gd name="T13" fmla="*/ 40 h 2520"/>
                <a:gd name="T14" fmla="*/ 4 w 2378"/>
                <a:gd name="T15" fmla="*/ 83 h 2520"/>
                <a:gd name="T16" fmla="*/ 2 w 2378"/>
                <a:gd name="T17" fmla="*/ 86 h 2520"/>
                <a:gd name="T18" fmla="*/ 12 w 2378"/>
                <a:gd name="T19" fmla="*/ 93 h 2520"/>
                <a:gd name="T20" fmla="*/ 17 w 2378"/>
                <a:gd name="T21" fmla="*/ 99 h 2520"/>
                <a:gd name="T22" fmla="*/ 27 w 2378"/>
                <a:gd name="T23" fmla="*/ 109 h 2520"/>
                <a:gd name="T24" fmla="*/ 33 w 2378"/>
                <a:gd name="T25" fmla="*/ 122 h 2520"/>
                <a:gd name="T26" fmla="*/ 34 w 2378"/>
                <a:gd name="T27" fmla="*/ 123 h 2520"/>
                <a:gd name="T28" fmla="*/ 53 w 2378"/>
                <a:gd name="T29" fmla="*/ 113 h 2520"/>
                <a:gd name="T30" fmla="*/ 74 w 2378"/>
                <a:gd name="T31" fmla="*/ 111 h 2520"/>
                <a:gd name="T32" fmla="*/ 93 w 2378"/>
                <a:gd name="T33" fmla="*/ 101 h 2520"/>
                <a:gd name="T34" fmla="*/ 100 w 2378"/>
                <a:gd name="T35" fmla="*/ 73 h 2520"/>
                <a:gd name="T36" fmla="*/ 94 w 2378"/>
                <a:gd name="T37" fmla="*/ 10 h 252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378" h="2520">
                  <a:moveTo>
                    <a:pt x="1961" y="193"/>
                  </a:moveTo>
                  <a:cubicBezTo>
                    <a:pt x="2008" y="0"/>
                    <a:pt x="2378" y="322"/>
                    <a:pt x="2375" y="323"/>
                  </a:cubicBezTo>
                  <a:cubicBezTo>
                    <a:pt x="2372" y="324"/>
                    <a:pt x="2120" y="224"/>
                    <a:pt x="1945" y="201"/>
                  </a:cubicBezTo>
                  <a:cubicBezTo>
                    <a:pt x="1770" y="178"/>
                    <a:pt x="1615" y="139"/>
                    <a:pt x="1323" y="185"/>
                  </a:cubicBezTo>
                  <a:cubicBezTo>
                    <a:pt x="1031" y="231"/>
                    <a:pt x="384" y="429"/>
                    <a:pt x="192" y="477"/>
                  </a:cubicBezTo>
                  <a:cubicBezTo>
                    <a:pt x="0" y="525"/>
                    <a:pt x="175" y="418"/>
                    <a:pt x="171" y="473"/>
                  </a:cubicBezTo>
                  <a:cubicBezTo>
                    <a:pt x="167" y="528"/>
                    <a:pt x="187" y="609"/>
                    <a:pt x="171" y="809"/>
                  </a:cubicBezTo>
                  <a:cubicBezTo>
                    <a:pt x="155" y="1009"/>
                    <a:pt x="96" y="1518"/>
                    <a:pt x="75" y="1673"/>
                  </a:cubicBezTo>
                  <a:cubicBezTo>
                    <a:pt x="54" y="1828"/>
                    <a:pt x="17" y="1706"/>
                    <a:pt x="46" y="1742"/>
                  </a:cubicBezTo>
                  <a:cubicBezTo>
                    <a:pt x="75" y="1778"/>
                    <a:pt x="196" y="1844"/>
                    <a:pt x="249" y="1888"/>
                  </a:cubicBezTo>
                  <a:cubicBezTo>
                    <a:pt x="302" y="1932"/>
                    <a:pt x="312" y="1957"/>
                    <a:pt x="363" y="2009"/>
                  </a:cubicBezTo>
                  <a:cubicBezTo>
                    <a:pt x="414" y="2061"/>
                    <a:pt x="502" y="2124"/>
                    <a:pt x="555" y="2201"/>
                  </a:cubicBezTo>
                  <a:cubicBezTo>
                    <a:pt x="608" y="2278"/>
                    <a:pt x="654" y="2424"/>
                    <a:pt x="679" y="2472"/>
                  </a:cubicBezTo>
                  <a:cubicBezTo>
                    <a:pt x="704" y="2520"/>
                    <a:pt x="631" y="2519"/>
                    <a:pt x="703" y="2489"/>
                  </a:cubicBezTo>
                  <a:cubicBezTo>
                    <a:pt x="775" y="2459"/>
                    <a:pt x="970" y="2333"/>
                    <a:pt x="1109" y="2294"/>
                  </a:cubicBezTo>
                  <a:cubicBezTo>
                    <a:pt x="1248" y="2255"/>
                    <a:pt x="1399" y="2292"/>
                    <a:pt x="1539" y="2253"/>
                  </a:cubicBezTo>
                  <a:cubicBezTo>
                    <a:pt x="1679" y="2214"/>
                    <a:pt x="1855" y="2186"/>
                    <a:pt x="1947" y="2057"/>
                  </a:cubicBezTo>
                  <a:cubicBezTo>
                    <a:pt x="2039" y="1928"/>
                    <a:pt x="2089" y="1792"/>
                    <a:pt x="2091" y="1481"/>
                  </a:cubicBezTo>
                  <a:cubicBezTo>
                    <a:pt x="2093" y="1170"/>
                    <a:pt x="1983" y="422"/>
                    <a:pt x="1961" y="193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5" name="Freeform 825">
              <a:extLst>
                <a:ext uri="{FF2B5EF4-FFF2-40B4-BE49-F238E27FC236}">
                  <a16:creationId xmlns:a16="http://schemas.microsoft.com/office/drawing/2014/main" id="{7FF387D4-8837-49AA-A419-1A93686BED45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182" y="3629"/>
              <a:ext cx="156" cy="193"/>
            </a:xfrm>
            <a:custGeom>
              <a:avLst/>
              <a:gdLst>
                <a:gd name="T0" fmla="*/ 21 w 430"/>
                <a:gd name="T1" fmla="*/ 0 h 527"/>
                <a:gd name="T2" fmla="*/ 15 w 430"/>
                <a:gd name="T3" fmla="*/ 7 h 527"/>
                <a:gd name="T4" fmla="*/ 6 w 430"/>
                <a:gd name="T5" fmla="*/ 17 h 527"/>
                <a:gd name="T6" fmla="*/ 0 w 430"/>
                <a:gd name="T7" fmla="*/ 26 h 5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0" h="527">
                  <a:moveTo>
                    <a:pt x="430" y="0"/>
                  </a:moveTo>
                  <a:cubicBezTo>
                    <a:pt x="411" y="24"/>
                    <a:pt x="367" y="88"/>
                    <a:pt x="316" y="146"/>
                  </a:cubicBezTo>
                  <a:cubicBezTo>
                    <a:pt x="265" y="204"/>
                    <a:pt x="175" y="286"/>
                    <a:pt x="122" y="349"/>
                  </a:cubicBezTo>
                  <a:cubicBezTo>
                    <a:pt x="69" y="412"/>
                    <a:pt x="25" y="490"/>
                    <a:pt x="0" y="5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Freeform 826">
              <a:extLst>
                <a:ext uri="{FF2B5EF4-FFF2-40B4-BE49-F238E27FC236}">
                  <a16:creationId xmlns:a16="http://schemas.microsoft.com/office/drawing/2014/main" id="{8AEF6373-D8B2-0A80-CA94-B14FE3B240C2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389" y="3831"/>
              <a:ext cx="115" cy="182"/>
            </a:xfrm>
            <a:custGeom>
              <a:avLst/>
              <a:gdLst>
                <a:gd name="T0" fmla="*/ 15 w 317"/>
                <a:gd name="T1" fmla="*/ 0 h 495"/>
                <a:gd name="T2" fmla="*/ 10 w 317"/>
                <a:gd name="T3" fmla="*/ 12 h 495"/>
                <a:gd name="T4" fmla="*/ 0 w 317"/>
                <a:gd name="T5" fmla="*/ 25 h 4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7" h="495">
                  <a:moveTo>
                    <a:pt x="317" y="0"/>
                  </a:moveTo>
                  <a:cubicBezTo>
                    <a:pt x="298" y="41"/>
                    <a:pt x="256" y="153"/>
                    <a:pt x="203" y="235"/>
                  </a:cubicBezTo>
                  <a:cubicBezTo>
                    <a:pt x="150" y="317"/>
                    <a:pt x="42" y="441"/>
                    <a:pt x="0" y="4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7" name="Freeform 827">
              <a:extLst>
                <a:ext uri="{FF2B5EF4-FFF2-40B4-BE49-F238E27FC236}">
                  <a16:creationId xmlns:a16="http://schemas.microsoft.com/office/drawing/2014/main" id="{077F3529-CBC4-4430-3007-A8C057F23DF3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2732" y="3233"/>
              <a:ext cx="711" cy="815"/>
            </a:xfrm>
            <a:custGeom>
              <a:avLst/>
              <a:gdLst>
                <a:gd name="T0" fmla="*/ 12 w 1960"/>
                <a:gd name="T1" fmla="*/ 110 h 2224"/>
                <a:gd name="T2" fmla="*/ 5 w 1960"/>
                <a:gd name="T3" fmla="*/ 93 h 2224"/>
                <a:gd name="T4" fmla="*/ 1 w 1960"/>
                <a:gd name="T5" fmla="*/ 64 h 2224"/>
                <a:gd name="T6" fmla="*/ 1 w 1960"/>
                <a:gd name="T7" fmla="*/ 41 h 2224"/>
                <a:gd name="T8" fmla="*/ 5 w 1960"/>
                <a:gd name="T9" fmla="*/ 20 h 2224"/>
                <a:gd name="T10" fmla="*/ 19 w 1960"/>
                <a:gd name="T11" fmla="*/ 8 h 2224"/>
                <a:gd name="T12" fmla="*/ 33 w 1960"/>
                <a:gd name="T13" fmla="*/ 1 h 2224"/>
                <a:gd name="T14" fmla="*/ 46 w 1960"/>
                <a:gd name="T15" fmla="*/ 3 h 2224"/>
                <a:gd name="T16" fmla="*/ 53 w 1960"/>
                <a:gd name="T17" fmla="*/ 1 h 2224"/>
                <a:gd name="T18" fmla="*/ 67 w 1960"/>
                <a:gd name="T19" fmla="*/ 3 h 2224"/>
                <a:gd name="T20" fmla="*/ 72 w 1960"/>
                <a:gd name="T21" fmla="*/ 5 h 2224"/>
                <a:gd name="T22" fmla="*/ 81 w 1960"/>
                <a:gd name="T23" fmla="*/ 22 h 2224"/>
                <a:gd name="T24" fmla="*/ 86 w 1960"/>
                <a:gd name="T25" fmla="*/ 32 h 2224"/>
                <a:gd name="T26" fmla="*/ 88 w 1960"/>
                <a:gd name="T27" fmla="*/ 46 h 2224"/>
                <a:gd name="T28" fmla="*/ 93 w 1960"/>
                <a:gd name="T29" fmla="*/ 62 h 2224"/>
                <a:gd name="T30" fmla="*/ 93 w 1960"/>
                <a:gd name="T31" fmla="*/ 67 h 2224"/>
                <a:gd name="T32" fmla="*/ 86 w 1960"/>
                <a:gd name="T33" fmla="*/ 74 h 2224"/>
                <a:gd name="T34" fmla="*/ 77 w 1960"/>
                <a:gd name="T35" fmla="*/ 83 h 2224"/>
                <a:gd name="T36" fmla="*/ 67 w 1960"/>
                <a:gd name="T37" fmla="*/ 87 h 2224"/>
                <a:gd name="T38" fmla="*/ 61 w 1960"/>
                <a:gd name="T39" fmla="*/ 90 h 2224"/>
                <a:gd name="T40" fmla="*/ 63 w 1960"/>
                <a:gd name="T41" fmla="*/ 100 h 2224"/>
                <a:gd name="T42" fmla="*/ 59 w 1960"/>
                <a:gd name="T43" fmla="*/ 103 h 2224"/>
                <a:gd name="T44" fmla="*/ 51 w 1960"/>
                <a:gd name="T45" fmla="*/ 104 h 2224"/>
                <a:gd name="T46" fmla="*/ 24 w 1960"/>
                <a:gd name="T47" fmla="*/ 108 h 2224"/>
                <a:gd name="T48" fmla="*/ 12 w 1960"/>
                <a:gd name="T49" fmla="*/ 110 h 22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2224">
                  <a:moveTo>
                    <a:pt x="256" y="2224"/>
                  </a:moveTo>
                  <a:cubicBezTo>
                    <a:pt x="184" y="2184"/>
                    <a:pt x="152" y="2040"/>
                    <a:pt x="112" y="1888"/>
                  </a:cubicBezTo>
                  <a:cubicBezTo>
                    <a:pt x="72" y="1736"/>
                    <a:pt x="32" y="1488"/>
                    <a:pt x="16" y="1312"/>
                  </a:cubicBezTo>
                  <a:cubicBezTo>
                    <a:pt x="0" y="1136"/>
                    <a:pt x="0" y="984"/>
                    <a:pt x="16" y="832"/>
                  </a:cubicBezTo>
                  <a:cubicBezTo>
                    <a:pt x="32" y="680"/>
                    <a:pt x="48" y="512"/>
                    <a:pt x="112" y="400"/>
                  </a:cubicBezTo>
                  <a:cubicBezTo>
                    <a:pt x="176" y="288"/>
                    <a:pt x="304" y="224"/>
                    <a:pt x="400" y="160"/>
                  </a:cubicBezTo>
                  <a:cubicBezTo>
                    <a:pt x="496" y="96"/>
                    <a:pt x="592" y="32"/>
                    <a:pt x="688" y="16"/>
                  </a:cubicBezTo>
                  <a:cubicBezTo>
                    <a:pt x="784" y="0"/>
                    <a:pt x="904" y="64"/>
                    <a:pt x="976" y="64"/>
                  </a:cubicBezTo>
                  <a:cubicBezTo>
                    <a:pt x="1048" y="64"/>
                    <a:pt x="1048" y="16"/>
                    <a:pt x="1120" y="16"/>
                  </a:cubicBezTo>
                  <a:cubicBezTo>
                    <a:pt x="1192" y="16"/>
                    <a:pt x="1344" y="48"/>
                    <a:pt x="1408" y="64"/>
                  </a:cubicBezTo>
                  <a:cubicBezTo>
                    <a:pt x="1472" y="80"/>
                    <a:pt x="1456" y="48"/>
                    <a:pt x="1504" y="112"/>
                  </a:cubicBezTo>
                  <a:cubicBezTo>
                    <a:pt x="1552" y="176"/>
                    <a:pt x="1648" y="360"/>
                    <a:pt x="1696" y="448"/>
                  </a:cubicBezTo>
                  <a:cubicBezTo>
                    <a:pt x="1744" y="536"/>
                    <a:pt x="1768" y="560"/>
                    <a:pt x="1792" y="640"/>
                  </a:cubicBezTo>
                  <a:cubicBezTo>
                    <a:pt x="1816" y="720"/>
                    <a:pt x="1816" y="824"/>
                    <a:pt x="1840" y="928"/>
                  </a:cubicBezTo>
                  <a:cubicBezTo>
                    <a:pt x="1864" y="1032"/>
                    <a:pt x="1920" y="1192"/>
                    <a:pt x="1936" y="1264"/>
                  </a:cubicBezTo>
                  <a:cubicBezTo>
                    <a:pt x="1952" y="1336"/>
                    <a:pt x="1960" y="1320"/>
                    <a:pt x="1936" y="1360"/>
                  </a:cubicBezTo>
                  <a:cubicBezTo>
                    <a:pt x="1912" y="1400"/>
                    <a:pt x="1846" y="1451"/>
                    <a:pt x="1792" y="1504"/>
                  </a:cubicBezTo>
                  <a:cubicBezTo>
                    <a:pt x="1738" y="1557"/>
                    <a:pt x="1675" y="1635"/>
                    <a:pt x="1611" y="1680"/>
                  </a:cubicBezTo>
                  <a:cubicBezTo>
                    <a:pt x="1547" y="1725"/>
                    <a:pt x="1467" y="1747"/>
                    <a:pt x="1411" y="1772"/>
                  </a:cubicBezTo>
                  <a:cubicBezTo>
                    <a:pt x="1355" y="1797"/>
                    <a:pt x="1291" y="1786"/>
                    <a:pt x="1277" y="1830"/>
                  </a:cubicBezTo>
                  <a:cubicBezTo>
                    <a:pt x="1263" y="1874"/>
                    <a:pt x="1332" y="1996"/>
                    <a:pt x="1327" y="2039"/>
                  </a:cubicBezTo>
                  <a:cubicBezTo>
                    <a:pt x="1322" y="2082"/>
                    <a:pt x="1288" y="2078"/>
                    <a:pt x="1244" y="2089"/>
                  </a:cubicBezTo>
                  <a:cubicBezTo>
                    <a:pt x="1200" y="2100"/>
                    <a:pt x="1185" y="2089"/>
                    <a:pt x="1060" y="2106"/>
                  </a:cubicBezTo>
                  <a:cubicBezTo>
                    <a:pt x="935" y="2123"/>
                    <a:pt x="627" y="2169"/>
                    <a:pt x="493" y="2189"/>
                  </a:cubicBezTo>
                  <a:cubicBezTo>
                    <a:pt x="359" y="2209"/>
                    <a:pt x="305" y="2217"/>
                    <a:pt x="256" y="2224"/>
                  </a:cubicBezTo>
                  <a:close/>
                </a:path>
              </a:pathLst>
            </a:custGeom>
            <a:gradFill rotWithShape="1">
              <a:gsLst>
                <a:gs pos="0">
                  <a:srgbClr val="0033CC"/>
                </a:gs>
                <a:gs pos="100000">
                  <a:srgbClr val="00185E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Freeform 828">
              <a:extLst>
                <a:ext uri="{FF2B5EF4-FFF2-40B4-BE49-F238E27FC236}">
                  <a16:creationId xmlns:a16="http://schemas.microsoft.com/office/drawing/2014/main" id="{6EF51D8C-3083-1DE5-DBFA-B18AACB52094}"/>
                </a:ext>
              </a:extLst>
            </p:cNvPr>
            <p:cNvSpPr>
              <a:spLocks/>
            </p:cNvSpPr>
            <p:nvPr/>
          </p:nvSpPr>
          <p:spPr bwMode="auto">
            <a:xfrm rot="705790">
              <a:off x="3166" y="3538"/>
              <a:ext cx="56" cy="396"/>
            </a:xfrm>
            <a:custGeom>
              <a:avLst/>
              <a:gdLst>
                <a:gd name="T0" fmla="*/ 3 w 155"/>
                <a:gd name="T1" fmla="*/ 0 h 1079"/>
                <a:gd name="T2" fmla="*/ 3 w 155"/>
                <a:gd name="T3" fmla="*/ 2 h 1079"/>
                <a:gd name="T4" fmla="*/ 7 w 155"/>
                <a:gd name="T5" fmla="*/ 12 h 1079"/>
                <a:gd name="T6" fmla="*/ 4 w 155"/>
                <a:gd name="T7" fmla="*/ 28 h 1079"/>
                <a:gd name="T8" fmla="*/ 0 w 155"/>
                <a:gd name="T9" fmla="*/ 41 h 1079"/>
                <a:gd name="T10" fmla="*/ 3 w 155"/>
                <a:gd name="T11" fmla="*/ 53 h 10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079">
                  <a:moveTo>
                    <a:pt x="70" y="0"/>
                  </a:moveTo>
                  <a:cubicBezTo>
                    <a:pt x="63" y="7"/>
                    <a:pt x="56" y="3"/>
                    <a:pt x="70" y="42"/>
                  </a:cubicBezTo>
                  <a:cubicBezTo>
                    <a:pt x="84" y="81"/>
                    <a:pt x="153" y="150"/>
                    <a:pt x="154" y="236"/>
                  </a:cubicBezTo>
                  <a:cubicBezTo>
                    <a:pt x="155" y="322"/>
                    <a:pt x="104" y="462"/>
                    <a:pt x="79" y="561"/>
                  </a:cubicBezTo>
                  <a:cubicBezTo>
                    <a:pt x="54" y="660"/>
                    <a:pt x="8" y="743"/>
                    <a:pt x="4" y="829"/>
                  </a:cubicBezTo>
                  <a:cubicBezTo>
                    <a:pt x="0" y="915"/>
                    <a:pt x="44" y="1027"/>
                    <a:pt x="54" y="10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899" name="Group 829">
              <a:extLst>
                <a:ext uri="{FF2B5EF4-FFF2-40B4-BE49-F238E27FC236}">
                  <a16:creationId xmlns:a16="http://schemas.microsoft.com/office/drawing/2014/main" id="{6B1605D9-616B-BD9A-51F4-0ACD24124103}"/>
                </a:ext>
              </a:extLst>
            </p:cNvPr>
            <p:cNvGrpSpPr>
              <a:grpSpLocks/>
            </p:cNvGrpSpPr>
            <p:nvPr/>
          </p:nvGrpSpPr>
          <p:grpSpPr bwMode="auto">
            <a:xfrm rot="705790">
              <a:off x="3278" y="3236"/>
              <a:ext cx="221" cy="303"/>
              <a:chOff x="2426" y="187"/>
              <a:chExt cx="704" cy="948"/>
            </a:xfrm>
          </p:grpSpPr>
          <p:sp>
            <p:nvSpPr>
              <p:cNvPr id="28900" name="Freeform 830">
                <a:extLst>
                  <a:ext uri="{FF2B5EF4-FFF2-40B4-BE49-F238E27FC236}">
                    <a16:creationId xmlns:a16="http://schemas.microsoft.com/office/drawing/2014/main" id="{F76711D0-663C-1BDC-F7FD-1F78AA7BC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01" name="Freeform 831">
                <a:extLst>
                  <a:ext uri="{FF2B5EF4-FFF2-40B4-BE49-F238E27FC236}">
                    <a16:creationId xmlns:a16="http://schemas.microsoft.com/office/drawing/2014/main" id="{8046ADF6-A1E3-F417-E300-A6FE44929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000" name="Group 832">
            <a:extLst>
              <a:ext uri="{FF2B5EF4-FFF2-40B4-BE49-F238E27FC236}">
                <a16:creationId xmlns:a16="http://schemas.microsoft.com/office/drawing/2014/main" id="{B04A6CBB-FB36-BEA8-DF9D-74E6D0EA7DBE}"/>
              </a:ext>
            </a:extLst>
          </p:cNvPr>
          <p:cNvGrpSpPr>
            <a:grpSpLocks/>
          </p:cNvGrpSpPr>
          <p:nvPr/>
        </p:nvGrpSpPr>
        <p:grpSpPr bwMode="auto">
          <a:xfrm rot="668125">
            <a:off x="2286000" y="4648200"/>
            <a:ext cx="1411288" cy="1311275"/>
            <a:chOff x="3258" y="1632"/>
            <a:chExt cx="1922" cy="1891"/>
          </a:xfrm>
        </p:grpSpPr>
        <p:sp>
          <p:nvSpPr>
            <p:cNvPr id="28861" name="Freeform 833">
              <a:extLst>
                <a:ext uri="{FF2B5EF4-FFF2-40B4-BE49-F238E27FC236}">
                  <a16:creationId xmlns:a16="http://schemas.microsoft.com/office/drawing/2014/main" id="{06E6965E-C094-F461-0A73-44FABBBAAED9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15 w 504"/>
                <a:gd name="T1" fmla="*/ 509 h 592"/>
                <a:gd name="T2" fmla="*/ 107 w 504"/>
                <a:gd name="T3" fmla="*/ 191 h 592"/>
                <a:gd name="T4" fmla="*/ 290 w 504"/>
                <a:gd name="T5" fmla="*/ 8 h 592"/>
                <a:gd name="T6" fmla="*/ 290 w 504"/>
                <a:gd name="T7" fmla="*/ 236 h 592"/>
                <a:gd name="T8" fmla="*/ 198 w 504"/>
                <a:gd name="T9" fmla="*/ 509 h 592"/>
                <a:gd name="T10" fmla="*/ 15 w 504"/>
                <a:gd name="T11" fmla="*/ 509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" name="Freeform 834">
              <a:extLst>
                <a:ext uri="{FF2B5EF4-FFF2-40B4-BE49-F238E27FC236}">
                  <a16:creationId xmlns:a16="http://schemas.microsoft.com/office/drawing/2014/main" id="{763CDB11-5BDB-49F1-D05A-6D1C7C684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2" y="1632"/>
              <a:ext cx="1916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8863" name="Freeform 835">
              <a:extLst>
                <a:ext uri="{FF2B5EF4-FFF2-40B4-BE49-F238E27FC236}">
                  <a16:creationId xmlns:a16="http://schemas.microsoft.com/office/drawing/2014/main" id="{3E358B00-0241-9553-FECB-CC0E8BBFE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Freeform 836">
              <a:extLst>
                <a:ext uri="{FF2B5EF4-FFF2-40B4-BE49-F238E27FC236}">
                  <a16:creationId xmlns:a16="http://schemas.microsoft.com/office/drawing/2014/main" id="{9CF69409-AA57-74FA-A67B-2700C1F6E47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433 w 680"/>
                <a:gd name="T1" fmla="*/ 152 h 248"/>
                <a:gd name="T2" fmla="*/ 342 w 680"/>
                <a:gd name="T3" fmla="*/ 104 h 248"/>
                <a:gd name="T4" fmla="*/ 97 w 680"/>
                <a:gd name="T5" fmla="*/ 8 h 248"/>
                <a:gd name="T6" fmla="*/ 5 w 680"/>
                <a:gd name="T7" fmla="*/ 56 h 248"/>
                <a:gd name="T8" fmla="*/ 127 w 680"/>
                <a:gd name="T9" fmla="*/ 152 h 248"/>
                <a:gd name="T10" fmla="*/ 342 w 680"/>
                <a:gd name="T11" fmla="*/ 248 h 248"/>
                <a:gd name="T12" fmla="*/ 433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5" name="Freeform 837">
              <a:extLst>
                <a:ext uri="{FF2B5EF4-FFF2-40B4-BE49-F238E27FC236}">
                  <a16:creationId xmlns:a16="http://schemas.microsoft.com/office/drawing/2014/main" id="{26A70E65-CE16-5E47-6D01-D23FDF53F3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35 w 1104"/>
                <a:gd name="T1" fmla="*/ 77 h 904"/>
                <a:gd name="T2" fmla="*/ 35 w 1104"/>
                <a:gd name="T3" fmla="*/ 125 h 904"/>
                <a:gd name="T4" fmla="*/ 97 w 1104"/>
                <a:gd name="T5" fmla="*/ 356 h 904"/>
                <a:gd name="T6" fmla="*/ 251 w 1104"/>
                <a:gd name="T7" fmla="*/ 543 h 904"/>
                <a:gd name="T8" fmla="*/ 465 w 1104"/>
                <a:gd name="T9" fmla="*/ 731 h 904"/>
                <a:gd name="T10" fmla="*/ 681 w 1104"/>
                <a:gd name="T11" fmla="*/ 776 h 904"/>
                <a:gd name="T12" fmla="*/ 618 w 1104"/>
                <a:gd name="T13" fmla="*/ 869 h 904"/>
                <a:gd name="T14" fmla="*/ 312 w 1104"/>
                <a:gd name="T15" fmla="*/ 824 h 904"/>
                <a:gd name="T16" fmla="*/ 127 w 1104"/>
                <a:gd name="T17" fmla="*/ 683 h 904"/>
                <a:gd name="T18" fmla="*/ 35 w 1104"/>
                <a:gd name="T19" fmla="*/ 449 h 904"/>
                <a:gd name="T20" fmla="*/ 5 w 1104"/>
                <a:gd name="T21" fmla="*/ 218 h 904"/>
                <a:gd name="T22" fmla="*/ 5 w 1104"/>
                <a:gd name="T23" fmla="*/ 32 h 904"/>
                <a:gd name="T24" fmla="*/ 35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Freeform 838">
              <a:extLst>
                <a:ext uri="{FF2B5EF4-FFF2-40B4-BE49-F238E27FC236}">
                  <a16:creationId xmlns:a16="http://schemas.microsoft.com/office/drawing/2014/main" id="{E7FEF6A9-A132-BFE5-826A-24F1269224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240 w 400"/>
                <a:gd name="T1" fmla="*/ 366 h 416"/>
                <a:gd name="T2" fmla="*/ 240 w 400"/>
                <a:gd name="T3" fmla="*/ 319 h 416"/>
                <a:gd name="T4" fmla="*/ 115 w 400"/>
                <a:gd name="T5" fmla="*/ 45 h 416"/>
                <a:gd name="T6" fmla="*/ 21 w 400"/>
                <a:gd name="T7" fmla="*/ 45 h 416"/>
                <a:gd name="T8" fmla="*/ 21 w 400"/>
                <a:gd name="T9" fmla="*/ 183 h 416"/>
                <a:gd name="T10" fmla="*/ 146 w 400"/>
                <a:gd name="T11" fmla="*/ 366 h 416"/>
                <a:gd name="T12" fmla="*/ 240 w 400"/>
                <a:gd name="T13" fmla="*/ 366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7" name="Freeform 839">
              <a:extLst>
                <a:ext uri="{FF2B5EF4-FFF2-40B4-BE49-F238E27FC236}">
                  <a16:creationId xmlns:a16="http://schemas.microsoft.com/office/drawing/2014/main" id="{7051FC76-8B1D-FBA4-0FD2-4ED91700BB0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390 w 618"/>
                <a:gd name="T1" fmla="*/ 246 h 255"/>
                <a:gd name="T2" fmla="*/ 290 w 618"/>
                <a:gd name="T3" fmla="*/ 199 h 255"/>
                <a:gd name="T4" fmla="*/ 168 w 618"/>
                <a:gd name="T5" fmla="*/ 125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Freeform 840">
              <a:extLst>
                <a:ext uri="{FF2B5EF4-FFF2-40B4-BE49-F238E27FC236}">
                  <a16:creationId xmlns:a16="http://schemas.microsoft.com/office/drawing/2014/main" id="{9FE07C4C-705E-2FB4-9B8C-D951D4C1E8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198 w 906"/>
                <a:gd name="T1" fmla="*/ 55 h 508"/>
                <a:gd name="T2" fmla="*/ 28 w 906"/>
                <a:gd name="T3" fmla="*/ 0 h 508"/>
                <a:gd name="T4" fmla="*/ 33 w 906"/>
                <a:gd name="T5" fmla="*/ 55 h 508"/>
                <a:gd name="T6" fmla="*/ 139 w 906"/>
                <a:gd name="T7" fmla="*/ 158 h 508"/>
                <a:gd name="T8" fmla="*/ 232 w 906"/>
                <a:gd name="T9" fmla="*/ 213 h 508"/>
                <a:gd name="T10" fmla="*/ 90 w 906"/>
                <a:gd name="T11" fmla="*/ 146 h 508"/>
                <a:gd name="T12" fmla="*/ 133 w 906"/>
                <a:gd name="T13" fmla="*/ 224 h 508"/>
                <a:gd name="T14" fmla="*/ 251 w 906"/>
                <a:gd name="T15" fmla="*/ 349 h 508"/>
                <a:gd name="T16" fmla="*/ 387 w 906"/>
                <a:gd name="T17" fmla="*/ 304 h 508"/>
                <a:gd name="T18" fmla="*/ 263 w 906"/>
                <a:gd name="T19" fmla="*/ 396 h 508"/>
                <a:gd name="T20" fmla="*/ 356 w 906"/>
                <a:gd name="T21" fmla="*/ 442 h 508"/>
                <a:gd name="T22" fmla="*/ 509 w 906"/>
                <a:gd name="T23" fmla="*/ 396 h 508"/>
                <a:gd name="T24" fmla="*/ 570 w 906"/>
                <a:gd name="T25" fmla="*/ 304 h 508"/>
                <a:gd name="T26" fmla="*/ 557 w 906"/>
                <a:gd name="T27" fmla="*/ 338 h 508"/>
                <a:gd name="T28" fmla="*/ 467 w 906"/>
                <a:gd name="T29" fmla="*/ 465 h 508"/>
                <a:gd name="T30" fmla="*/ 576 w 906"/>
                <a:gd name="T31" fmla="*/ 455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9" name="Freeform 841">
              <a:extLst>
                <a:ext uri="{FF2B5EF4-FFF2-40B4-BE49-F238E27FC236}">
                  <a16:creationId xmlns:a16="http://schemas.microsoft.com/office/drawing/2014/main" id="{95FB4F05-7956-6536-A5B3-045A1BD1F3D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35 w 56"/>
                <a:gd name="T1" fmla="*/ 0 h 336"/>
                <a:gd name="T2" fmla="*/ 5 w 56"/>
                <a:gd name="T3" fmla="*/ 90 h 336"/>
                <a:gd name="T4" fmla="*/ 5 w 56"/>
                <a:gd name="T5" fmla="*/ 318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Freeform 842">
              <a:extLst>
                <a:ext uri="{FF2B5EF4-FFF2-40B4-BE49-F238E27FC236}">
                  <a16:creationId xmlns:a16="http://schemas.microsoft.com/office/drawing/2014/main" id="{73B19DC5-8A33-22D7-8D79-C9931BC3FE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36 w 104"/>
                <a:gd name="T1" fmla="*/ 0 h 384"/>
                <a:gd name="T2" fmla="*/ 5 w 104"/>
                <a:gd name="T3" fmla="*/ 135 h 384"/>
                <a:gd name="T4" fmla="*/ 68 w 104"/>
                <a:gd name="T5" fmla="*/ 36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1" name="Freeform 843">
              <a:extLst>
                <a:ext uri="{FF2B5EF4-FFF2-40B4-BE49-F238E27FC236}">
                  <a16:creationId xmlns:a16="http://schemas.microsoft.com/office/drawing/2014/main" id="{80E72D23-BA8E-97A3-80DB-0D67AA698C6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43 w 148"/>
                <a:gd name="T1" fmla="*/ 0 h 318"/>
                <a:gd name="T2" fmla="*/ 9 w 148"/>
                <a:gd name="T3" fmla="*/ 127 h 318"/>
                <a:gd name="T4" fmla="*/ 98 w 148"/>
                <a:gd name="T5" fmla="*/ 30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Freeform 844">
              <a:extLst>
                <a:ext uri="{FF2B5EF4-FFF2-40B4-BE49-F238E27FC236}">
                  <a16:creationId xmlns:a16="http://schemas.microsoft.com/office/drawing/2014/main" id="{B0160D03-CC30-83E8-B232-4CBC125B900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5 w 56"/>
                <a:gd name="T1" fmla="*/ 0 h 240"/>
                <a:gd name="T2" fmla="*/ 5 w 56"/>
                <a:gd name="T3" fmla="*/ 134 h 240"/>
                <a:gd name="T4" fmla="*/ 35 w 56"/>
                <a:gd name="T5" fmla="*/ 222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3" name="Freeform 845">
              <a:extLst>
                <a:ext uri="{FF2B5EF4-FFF2-40B4-BE49-F238E27FC236}">
                  <a16:creationId xmlns:a16="http://schemas.microsoft.com/office/drawing/2014/main" id="{EEA0E6C3-3952-829F-75D8-B8E5296E7EB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10 w 112"/>
                <a:gd name="T1" fmla="*/ 0 h 192"/>
                <a:gd name="T2" fmla="*/ 10 w 112"/>
                <a:gd name="T3" fmla="*/ 99 h 192"/>
                <a:gd name="T4" fmla="*/ 73 w 112"/>
                <a:gd name="T5" fmla="*/ 195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Freeform 846">
              <a:extLst>
                <a:ext uri="{FF2B5EF4-FFF2-40B4-BE49-F238E27FC236}">
                  <a16:creationId xmlns:a16="http://schemas.microsoft.com/office/drawing/2014/main" id="{A3B6BF7F-3934-7DD8-81E8-8663A4315E3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10 w 112"/>
                <a:gd name="T1" fmla="*/ 0 h 240"/>
                <a:gd name="T2" fmla="*/ 10 w 112"/>
                <a:gd name="T3" fmla="*/ 141 h 240"/>
                <a:gd name="T4" fmla="*/ 70 w 112"/>
                <a:gd name="T5" fmla="*/ 237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5" name="Freeform 847">
              <a:extLst>
                <a:ext uri="{FF2B5EF4-FFF2-40B4-BE49-F238E27FC236}">
                  <a16:creationId xmlns:a16="http://schemas.microsoft.com/office/drawing/2014/main" id="{B5F19780-F8E5-7E03-A08E-DBCFFF0A7F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6 w 113"/>
                <a:gd name="T1" fmla="*/ 0 h 179"/>
                <a:gd name="T2" fmla="*/ 10 w 113"/>
                <a:gd name="T3" fmla="*/ 122 h 179"/>
                <a:gd name="T4" fmla="*/ 70 w 113"/>
                <a:gd name="T5" fmla="*/ 16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Freeform 848">
              <a:extLst>
                <a:ext uri="{FF2B5EF4-FFF2-40B4-BE49-F238E27FC236}">
                  <a16:creationId xmlns:a16="http://schemas.microsoft.com/office/drawing/2014/main" id="{C26DA231-E48A-2184-5442-C189C7F0D7D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31 w 144"/>
                <a:gd name="T3" fmla="*/ 93 h 144"/>
                <a:gd name="T4" fmla="*/ 95 w 144"/>
                <a:gd name="T5" fmla="*/ 138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" name="Oval 849">
              <a:extLst>
                <a:ext uri="{FF2B5EF4-FFF2-40B4-BE49-F238E27FC236}">
                  <a16:creationId xmlns:a16="http://schemas.microsoft.com/office/drawing/2014/main" id="{E0AF6F05-C9D3-84A5-7BD6-B31F47CF125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28878" name="Oval 850">
              <a:extLst>
                <a:ext uri="{FF2B5EF4-FFF2-40B4-BE49-F238E27FC236}">
                  <a16:creationId xmlns:a16="http://schemas.microsoft.com/office/drawing/2014/main" id="{198809D8-F52E-FC85-7FA3-97005D407AB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28879" name="Freeform 851">
              <a:extLst>
                <a:ext uri="{FF2B5EF4-FFF2-40B4-BE49-F238E27FC236}">
                  <a16:creationId xmlns:a16="http://schemas.microsoft.com/office/drawing/2014/main" id="{FA1BFB8D-AB68-098A-30AF-6AB6C694E8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Freeform 852">
              <a:extLst>
                <a:ext uri="{FF2B5EF4-FFF2-40B4-BE49-F238E27FC236}">
                  <a16:creationId xmlns:a16="http://schemas.microsoft.com/office/drawing/2014/main" id="{85C9A287-A1FD-1731-8B97-1416AB47CCA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15 w 504"/>
                <a:gd name="T1" fmla="*/ 524 h 592"/>
                <a:gd name="T2" fmla="*/ 107 w 504"/>
                <a:gd name="T3" fmla="*/ 197 h 592"/>
                <a:gd name="T4" fmla="*/ 290 w 504"/>
                <a:gd name="T5" fmla="*/ 8 h 592"/>
                <a:gd name="T6" fmla="*/ 290 w 504"/>
                <a:gd name="T7" fmla="*/ 242 h 592"/>
                <a:gd name="T8" fmla="*/ 198 w 504"/>
                <a:gd name="T9" fmla="*/ 524 h 592"/>
                <a:gd name="T10" fmla="*/ 15 w 504"/>
                <a:gd name="T11" fmla="*/ 52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1" name="Freeform 853">
              <a:extLst>
                <a:ext uri="{FF2B5EF4-FFF2-40B4-BE49-F238E27FC236}">
                  <a16:creationId xmlns:a16="http://schemas.microsoft.com/office/drawing/2014/main" id="{BAE18A1F-D008-19C7-D688-F5FB7746C87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10 w 128"/>
                <a:gd name="T1" fmla="*/ 16 h 128"/>
                <a:gd name="T2" fmla="*/ 10 w 128"/>
                <a:gd name="T3" fmla="*/ 58 h 128"/>
                <a:gd name="T4" fmla="*/ 40 w 128"/>
                <a:gd name="T5" fmla="*/ 103 h 128"/>
                <a:gd name="T6" fmla="*/ 69 w 128"/>
                <a:gd name="T7" fmla="*/ 103 h 128"/>
                <a:gd name="T8" fmla="*/ 69 w 128"/>
                <a:gd name="T9" fmla="*/ 16 h 128"/>
                <a:gd name="T10" fmla="*/ 10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854">
              <a:extLst>
                <a:ext uri="{FF2B5EF4-FFF2-40B4-BE49-F238E27FC236}">
                  <a16:creationId xmlns:a16="http://schemas.microsoft.com/office/drawing/2014/main" id="{D64DD92C-72B8-DE31-762E-DC7BC242A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Freeform 855">
              <a:extLst>
                <a:ext uri="{FF2B5EF4-FFF2-40B4-BE49-F238E27FC236}">
                  <a16:creationId xmlns:a16="http://schemas.microsoft.com/office/drawing/2014/main" id="{AA789B61-4259-42EA-3F4C-6E34114E82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42 w 159"/>
                <a:gd name="T3" fmla="*/ 148 h 200"/>
                <a:gd name="T4" fmla="*/ 98 w 159"/>
                <a:gd name="T5" fmla="*/ 191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4" name="Freeform 856">
              <a:extLst>
                <a:ext uri="{FF2B5EF4-FFF2-40B4-BE49-F238E27FC236}">
                  <a16:creationId xmlns:a16="http://schemas.microsoft.com/office/drawing/2014/main" id="{5D91503E-8F5C-D76F-9B49-9122099E1C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11 w 134"/>
                <a:gd name="T3" fmla="*/ 89 h 209"/>
                <a:gd name="T4" fmla="*/ 43 w 134"/>
                <a:gd name="T5" fmla="*/ 152 h 209"/>
                <a:gd name="T6" fmla="*/ 87 w 134"/>
                <a:gd name="T7" fmla="*/ 20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Freeform 857">
              <a:extLst>
                <a:ext uri="{FF2B5EF4-FFF2-40B4-BE49-F238E27FC236}">
                  <a16:creationId xmlns:a16="http://schemas.microsoft.com/office/drawing/2014/main" id="{5234AED4-0458-E5AD-E5F0-031FDDB36D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11 w 92"/>
                <a:gd name="T3" fmla="*/ 144 h 200"/>
                <a:gd name="T4" fmla="*/ 61 w 92"/>
                <a:gd name="T5" fmla="*/ 191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6" name="Freeform 858">
              <a:extLst>
                <a:ext uri="{FF2B5EF4-FFF2-40B4-BE49-F238E27FC236}">
                  <a16:creationId xmlns:a16="http://schemas.microsoft.com/office/drawing/2014/main" id="{D47C5E87-ABBA-1094-0FA8-49D5C31BB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Freeform 859">
              <a:extLst>
                <a:ext uri="{FF2B5EF4-FFF2-40B4-BE49-F238E27FC236}">
                  <a16:creationId xmlns:a16="http://schemas.microsoft.com/office/drawing/2014/main" id="{687245DA-F10D-FBDD-D42E-89B54136E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028" name="Group 860">
            <a:extLst>
              <a:ext uri="{FF2B5EF4-FFF2-40B4-BE49-F238E27FC236}">
                <a16:creationId xmlns:a16="http://schemas.microsoft.com/office/drawing/2014/main" id="{E2E681E8-FC4F-B44C-1F2A-6C620B0D6E7C}"/>
              </a:ext>
            </a:extLst>
          </p:cNvPr>
          <p:cNvGrpSpPr>
            <a:grpSpLocks/>
          </p:cNvGrpSpPr>
          <p:nvPr/>
        </p:nvGrpSpPr>
        <p:grpSpPr bwMode="auto">
          <a:xfrm>
            <a:off x="3200400" y="2819400"/>
            <a:ext cx="3641725" cy="3048000"/>
            <a:chOff x="2928" y="432"/>
            <a:chExt cx="2342" cy="2289"/>
          </a:xfrm>
        </p:grpSpPr>
        <p:grpSp>
          <p:nvGrpSpPr>
            <p:cNvPr id="28808" name="Group 861">
              <a:extLst>
                <a:ext uri="{FF2B5EF4-FFF2-40B4-BE49-F238E27FC236}">
                  <a16:creationId xmlns:a16="http://schemas.microsoft.com/office/drawing/2014/main" id="{53464DA2-55ED-CC58-572C-120F592C3743}"/>
                </a:ext>
              </a:extLst>
            </p:cNvPr>
            <p:cNvGrpSpPr>
              <a:grpSpLocks/>
            </p:cNvGrpSpPr>
            <p:nvPr/>
          </p:nvGrpSpPr>
          <p:grpSpPr bwMode="auto">
            <a:xfrm rot="4010029">
              <a:off x="3216" y="912"/>
              <a:ext cx="528" cy="1104"/>
              <a:chOff x="4368" y="-384"/>
              <a:chExt cx="1000" cy="2127"/>
            </a:xfrm>
          </p:grpSpPr>
          <p:sp>
            <p:nvSpPr>
              <p:cNvPr id="28856" name="Freeform 862">
                <a:extLst>
                  <a:ext uri="{FF2B5EF4-FFF2-40B4-BE49-F238E27FC236}">
                    <a16:creationId xmlns:a16="http://schemas.microsoft.com/office/drawing/2014/main" id="{F19CAA12-6A6C-6599-CEFD-E6137A624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7" name="Freeform 863">
                <a:extLst>
                  <a:ext uri="{FF2B5EF4-FFF2-40B4-BE49-F238E27FC236}">
                    <a16:creationId xmlns:a16="http://schemas.microsoft.com/office/drawing/2014/main" id="{6963011D-29F9-4367-EF46-5D466F05AE0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2 h 27"/>
                  <a:gd name="T2" fmla="*/ 3 w 288"/>
                  <a:gd name="T3" fmla="*/ 0 h 27"/>
                  <a:gd name="T4" fmla="*/ 7 w 288"/>
                  <a:gd name="T5" fmla="*/ 0 h 27"/>
                  <a:gd name="T6" fmla="*/ 13 w 288"/>
                  <a:gd name="T7" fmla="*/ 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8" name="Freeform 864">
                <a:extLst>
                  <a:ext uri="{FF2B5EF4-FFF2-40B4-BE49-F238E27FC236}">
                    <a16:creationId xmlns:a16="http://schemas.microsoft.com/office/drawing/2014/main" id="{178C21E2-B7A7-7757-BB71-6E638FE4CCC7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16 w 759"/>
                  <a:gd name="T3" fmla="*/ 3 h 47"/>
                  <a:gd name="T4" fmla="*/ 35 w 759"/>
                  <a:gd name="T5" fmla="*/ 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9" name="Freeform 865">
                <a:extLst>
                  <a:ext uri="{FF2B5EF4-FFF2-40B4-BE49-F238E27FC236}">
                    <a16:creationId xmlns:a16="http://schemas.microsoft.com/office/drawing/2014/main" id="{D352976A-BF27-7088-40BE-352CB671ACE5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14 w 518"/>
                  <a:gd name="T3" fmla="*/ 4 h 54"/>
                  <a:gd name="T4" fmla="*/ 24 w 518"/>
                  <a:gd name="T5" fmla="*/ 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60" name="Freeform 866">
                <a:extLst>
                  <a:ext uri="{FF2B5EF4-FFF2-40B4-BE49-F238E27FC236}">
                    <a16:creationId xmlns:a16="http://schemas.microsoft.com/office/drawing/2014/main" id="{3FEF3B93-A11C-46CE-927F-2E406791E4FD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203 w 576"/>
                  <a:gd name="T1" fmla="*/ 1157 h 504"/>
                  <a:gd name="T2" fmla="*/ 813 w 576"/>
                  <a:gd name="T3" fmla="*/ 1044 h 504"/>
                  <a:gd name="T4" fmla="*/ 813 w 576"/>
                  <a:gd name="T5" fmla="*/ 703 h 504"/>
                  <a:gd name="T6" fmla="*/ 660 w 576"/>
                  <a:gd name="T7" fmla="*/ 247 h 504"/>
                  <a:gd name="T8" fmla="*/ 356 w 576"/>
                  <a:gd name="T9" fmla="*/ 20 h 504"/>
                  <a:gd name="T10" fmla="*/ 127 w 576"/>
                  <a:gd name="T11" fmla="*/ 361 h 504"/>
                  <a:gd name="T12" fmla="*/ 50 w 576"/>
                  <a:gd name="T13" fmla="*/ 588 h 504"/>
                  <a:gd name="T14" fmla="*/ 50 w 576"/>
                  <a:gd name="T15" fmla="*/ 929 h 504"/>
                  <a:gd name="T16" fmla="*/ 50 w 576"/>
                  <a:gd name="T17" fmla="*/ 1157 h 504"/>
                  <a:gd name="T18" fmla="*/ 356 w 576"/>
                  <a:gd name="T19" fmla="*/ 11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809" name="Freeform 867">
              <a:extLst>
                <a:ext uri="{FF2B5EF4-FFF2-40B4-BE49-F238E27FC236}">
                  <a16:creationId xmlns:a16="http://schemas.microsoft.com/office/drawing/2014/main" id="{2669973A-D62B-71CC-6F44-048F57A567AB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998" y="2200"/>
              <a:ext cx="272" cy="166"/>
            </a:xfrm>
            <a:custGeom>
              <a:avLst/>
              <a:gdLst>
                <a:gd name="T0" fmla="*/ 0 w 749"/>
                <a:gd name="T1" fmla="*/ 10 h 453"/>
                <a:gd name="T2" fmla="*/ 10 w 749"/>
                <a:gd name="T3" fmla="*/ 0 h 453"/>
                <a:gd name="T4" fmla="*/ 16 w 749"/>
                <a:gd name="T5" fmla="*/ 6 h 453"/>
                <a:gd name="T6" fmla="*/ 32 w 749"/>
                <a:gd name="T7" fmla="*/ 9 h 453"/>
                <a:gd name="T8" fmla="*/ 36 w 749"/>
                <a:gd name="T9" fmla="*/ 15 h 453"/>
                <a:gd name="T10" fmla="*/ 8 w 749"/>
                <a:gd name="T11" fmla="*/ 22 h 453"/>
                <a:gd name="T12" fmla="*/ 0 w 749"/>
                <a:gd name="T13" fmla="*/ 10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9" h="453">
                  <a:moveTo>
                    <a:pt x="0" y="210"/>
                  </a:moveTo>
                  <a:lnTo>
                    <a:pt x="208" y="0"/>
                  </a:lnTo>
                  <a:lnTo>
                    <a:pt x="332" y="126"/>
                  </a:lnTo>
                  <a:lnTo>
                    <a:pt x="674" y="177"/>
                  </a:lnTo>
                  <a:lnTo>
                    <a:pt x="749" y="294"/>
                  </a:lnTo>
                  <a:lnTo>
                    <a:pt x="173" y="453"/>
                  </a:lnTo>
                  <a:lnTo>
                    <a:pt x="8" y="191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0" name="Freeform 868">
              <a:extLst>
                <a:ext uri="{FF2B5EF4-FFF2-40B4-BE49-F238E27FC236}">
                  <a16:creationId xmlns:a16="http://schemas.microsoft.com/office/drawing/2014/main" id="{91C3FE6A-1DDD-C4C9-ACBF-F43134E64E80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802" y="2457"/>
              <a:ext cx="262" cy="193"/>
            </a:xfrm>
            <a:custGeom>
              <a:avLst/>
              <a:gdLst>
                <a:gd name="T0" fmla="*/ 0 w 1008"/>
                <a:gd name="T1" fmla="*/ 9 h 672"/>
                <a:gd name="T2" fmla="*/ 2 w 1008"/>
                <a:gd name="T3" fmla="*/ 6 h 672"/>
                <a:gd name="T4" fmla="*/ 7 w 1008"/>
                <a:gd name="T5" fmla="*/ 0 h 672"/>
                <a:gd name="T6" fmla="*/ 8 w 1008"/>
                <a:gd name="T7" fmla="*/ 5 h 672"/>
                <a:gd name="T8" fmla="*/ 18 w 1008"/>
                <a:gd name="T9" fmla="*/ 9 h 672"/>
                <a:gd name="T10" fmla="*/ 4 w 1008"/>
                <a:gd name="T11" fmla="*/ 16 h 672"/>
                <a:gd name="T12" fmla="*/ 2 w 1008"/>
                <a:gd name="T13" fmla="*/ 13 h 672"/>
                <a:gd name="T14" fmla="*/ 0 w 1008"/>
                <a:gd name="T15" fmla="*/ 8 h 672"/>
                <a:gd name="T16" fmla="*/ 1 w 1008"/>
                <a:gd name="T17" fmla="*/ 8 h 6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8" h="672">
                  <a:moveTo>
                    <a:pt x="0" y="384"/>
                  </a:moveTo>
                  <a:lnTo>
                    <a:pt x="94" y="271"/>
                  </a:lnTo>
                  <a:lnTo>
                    <a:pt x="384" y="0"/>
                  </a:lnTo>
                  <a:lnTo>
                    <a:pt x="480" y="192"/>
                  </a:lnTo>
                  <a:lnTo>
                    <a:pt x="1008" y="384"/>
                  </a:lnTo>
                  <a:lnTo>
                    <a:pt x="240" y="672"/>
                  </a:lnTo>
                  <a:lnTo>
                    <a:pt x="126" y="539"/>
                  </a:lnTo>
                  <a:lnTo>
                    <a:pt x="5" y="336"/>
                  </a:lnTo>
                  <a:lnTo>
                    <a:pt x="78" y="352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869">
              <a:extLst>
                <a:ext uri="{FF2B5EF4-FFF2-40B4-BE49-F238E27FC236}">
                  <a16:creationId xmlns:a16="http://schemas.microsoft.com/office/drawing/2014/main" id="{DF52EE4D-4AAB-37E5-09F1-67CBDEEB1DEF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481" y="2172"/>
              <a:ext cx="626" cy="256"/>
            </a:xfrm>
            <a:custGeom>
              <a:avLst/>
              <a:gdLst>
                <a:gd name="T0" fmla="*/ 69 w 1724"/>
                <a:gd name="T1" fmla="*/ 4 h 700"/>
                <a:gd name="T2" fmla="*/ 49 w 1724"/>
                <a:gd name="T3" fmla="*/ 3 h 700"/>
                <a:gd name="T4" fmla="*/ 31 w 1724"/>
                <a:gd name="T5" fmla="*/ 0 h 700"/>
                <a:gd name="T6" fmla="*/ 25 w 1724"/>
                <a:gd name="T7" fmla="*/ 5 h 700"/>
                <a:gd name="T8" fmla="*/ 4 w 1724"/>
                <a:gd name="T9" fmla="*/ 18 h 700"/>
                <a:gd name="T10" fmla="*/ 0 w 1724"/>
                <a:gd name="T11" fmla="*/ 22 h 700"/>
                <a:gd name="T12" fmla="*/ 3 w 1724"/>
                <a:gd name="T13" fmla="*/ 26 h 700"/>
                <a:gd name="T14" fmla="*/ 6 w 1724"/>
                <a:gd name="T15" fmla="*/ 29 h 700"/>
                <a:gd name="T16" fmla="*/ 11 w 1724"/>
                <a:gd name="T17" fmla="*/ 33 h 700"/>
                <a:gd name="T18" fmla="*/ 23 w 1724"/>
                <a:gd name="T19" fmla="*/ 34 h 700"/>
                <a:gd name="T20" fmla="*/ 37 w 1724"/>
                <a:gd name="T21" fmla="*/ 31 h 700"/>
                <a:gd name="T22" fmla="*/ 58 w 1724"/>
                <a:gd name="T23" fmla="*/ 24 h 700"/>
                <a:gd name="T24" fmla="*/ 79 w 1724"/>
                <a:gd name="T25" fmla="*/ 19 h 700"/>
                <a:gd name="T26" fmla="*/ 78 w 1724"/>
                <a:gd name="T27" fmla="*/ 16 h 700"/>
                <a:gd name="T28" fmla="*/ 73 w 1724"/>
                <a:gd name="T29" fmla="*/ 9 h 700"/>
                <a:gd name="T30" fmla="*/ 69 w 1724"/>
                <a:gd name="T31" fmla="*/ 4 h 7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4" h="700">
                  <a:moveTo>
                    <a:pt x="1447" y="88"/>
                  </a:moveTo>
                  <a:cubicBezTo>
                    <a:pt x="1363" y="67"/>
                    <a:pt x="1150" y="64"/>
                    <a:pt x="1017" y="51"/>
                  </a:cubicBezTo>
                  <a:cubicBezTo>
                    <a:pt x="884" y="38"/>
                    <a:pt x="732" y="0"/>
                    <a:pt x="650" y="9"/>
                  </a:cubicBezTo>
                  <a:cubicBezTo>
                    <a:pt x="568" y="18"/>
                    <a:pt x="621" y="48"/>
                    <a:pt x="527" y="107"/>
                  </a:cubicBezTo>
                  <a:cubicBezTo>
                    <a:pt x="433" y="166"/>
                    <a:pt x="172" y="305"/>
                    <a:pt x="86" y="363"/>
                  </a:cubicBezTo>
                  <a:cubicBezTo>
                    <a:pt x="0" y="421"/>
                    <a:pt x="14" y="427"/>
                    <a:pt x="11" y="455"/>
                  </a:cubicBezTo>
                  <a:cubicBezTo>
                    <a:pt x="8" y="483"/>
                    <a:pt x="51" y="506"/>
                    <a:pt x="69" y="530"/>
                  </a:cubicBezTo>
                  <a:cubicBezTo>
                    <a:pt x="87" y="554"/>
                    <a:pt x="91" y="573"/>
                    <a:pt x="119" y="597"/>
                  </a:cubicBezTo>
                  <a:cubicBezTo>
                    <a:pt x="147" y="621"/>
                    <a:pt x="175" y="659"/>
                    <a:pt x="236" y="675"/>
                  </a:cubicBezTo>
                  <a:cubicBezTo>
                    <a:pt x="297" y="691"/>
                    <a:pt x="394" y="700"/>
                    <a:pt x="484" y="693"/>
                  </a:cubicBezTo>
                  <a:cubicBezTo>
                    <a:pt x="575" y="685"/>
                    <a:pt x="660" y="663"/>
                    <a:pt x="781" y="630"/>
                  </a:cubicBezTo>
                  <a:cubicBezTo>
                    <a:pt x="901" y="596"/>
                    <a:pt x="1061" y="531"/>
                    <a:pt x="1207" y="492"/>
                  </a:cubicBezTo>
                  <a:cubicBezTo>
                    <a:pt x="1353" y="453"/>
                    <a:pt x="1586" y="423"/>
                    <a:pt x="1655" y="397"/>
                  </a:cubicBezTo>
                  <a:cubicBezTo>
                    <a:pt x="1724" y="371"/>
                    <a:pt x="1644" y="374"/>
                    <a:pt x="1622" y="338"/>
                  </a:cubicBezTo>
                  <a:cubicBezTo>
                    <a:pt x="1600" y="302"/>
                    <a:pt x="1550" y="221"/>
                    <a:pt x="1521" y="179"/>
                  </a:cubicBezTo>
                  <a:cubicBezTo>
                    <a:pt x="1492" y="137"/>
                    <a:pt x="1531" y="109"/>
                    <a:pt x="1447" y="8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Freeform 870">
              <a:extLst>
                <a:ext uri="{FF2B5EF4-FFF2-40B4-BE49-F238E27FC236}">
                  <a16:creationId xmlns:a16="http://schemas.microsoft.com/office/drawing/2014/main" id="{CE911E8E-92C8-E537-37A3-5217AC748EEF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120" y="2364"/>
              <a:ext cx="781" cy="357"/>
            </a:xfrm>
            <a:custGeom>
              <a:avLst/>
              <a:gdLst>
                <a:gd name="T0" fmla="*/ 0 w 2151"/>
                <a:gd name="T1" fmla="*/ 10 h 973"/>
                <a:gd name="T2" fmla="*/ 8 w 2151"/>
                <a:gd name="T3" fmla="*/ 29 h 973"/>
                <a:gd name="T4" fmla="*/ 19 w 2151"/>
                <a:gd name="T5" fmla="*/ 43 h 973"/>
                <a:gd name="T6" fmla="*/ 28 w 2151"/>
                <a:gd name="T7" fmla="*/ 48 h 973"/>
                <a:gd name="T8" fmla="*/ 48 w 2151"/>
                <a:gd name="T9" fmla="*/ 45 h 973"/>
                <a:gd name="T10" fmla="*/ 94 w 2151"/>
                <a:gd name="T11" fmla="*/ 31 h 973"/>
                <a:gd name="T12" fmla="*/ 100 w 2151"/>
                <a:gd name="T13" fmla="*/ 27 h 973"/>
                <a:gd name="T14" fmla="*/ 96 w 2151"/>
                <a:gd name="T15" fmla="*/ 19 h 973"/>
                <a:gd name="T16" fmla="*/ 93 w 2151"/>
                <a:gd name="T17" fmla="*/ 17 h 973"/>
                <a:gd name="T18" fmla="*/ 88 w 2151"/>
                <a:gd name="T19" fmla="*/ 16 h 973"/>
                <a:gd name="T20" fmla="*/ 71 w 2151"/>
                <a:gd name="T21" fmla="*/ 11 h 973"/>
                <a:gd name="T22" fmla="*/ 59 w 2151"/>
                <a:gd name="T23" fmla="*/ 12 h 973"/>
                <a:gd name="T24" fmla="*/ 51 w 2151"/>
                <a:gd name="T25" fmla="*/ 12 h 973"/>
                <a:gd name="T26" fmla="*/ 44 w 2151"/>
                <a:gd name="T27" fmla="*/ 2 h 973"/>
                <a:gd name="T28" fmla="*/ 42 w 2151"/>
                <a:gd name="T29" fmla="*/ 1 h 973"/>
                <a:gd name="T30" fmla="*/ 7 w 2151"/>
                <a:gd name="T31" fmla="*/ 8 h 973"/>
                <a:gd name="T32" fmla="*/ 5 w 2151"/>
                <a:gd name="T33" fmla="*/ 9 h 973"/>
                <a:gd name="T34" fmla="*/ 0 w 2151"/>
                <a:gd name="T35" fmla="*/ 10 h 9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1" h="973">
                  <a:moveTo>
                    <a:pt x="0" y="204"/>
                  </a:moveTo>
                  <a:cubicBezTo>
                    <a:pt x="3" y="264"/>
                    <a:pt x="91" y="477"/>
                    <a:pt x="158" y="588"/>
                  </a:cubicBezTo>
                  <a:cubicBezTo>
                    <a:pt x="225" y="699"/>
                    <a:pt x="329" y="808"/>
                    <a:pt x="400" y="871"/>
                  </a:cubicBezTo>
                  <a:cubicBezTo>
                    <a:pt x="471" y="934"/>
                    <a:pt x="484" y="959"/>
                    <a:pt x="582" y="966"/>
                  </a:cubicBezTo>
                  <a:cubicBezTo>
                    <a:pt x="680" y="973"/>
                    <a:pt x="760" y="968"/>
                    <a:pt x="991" y="913"/>
                  </a:cubicBezTo>
                  <a:cubicBezTo>
                    <a:pt x="1222" y="858"/>
                    <a:pt x="1783" y="697"/>
                    <a:pt x="1967" y="636"/>
                  </a:cubicBezTo>
                  <a:cubicBezTo>
                    <a:pt x="2151" y="575"/>
                    <a:pt x="2087" y="589"/>
                    <a:pt x="2093" y="547"/>
                  </a:cubicBezTo>
                  <a:cubicBezTo>
                    <a:pt x="2100" y="507"/>
                    <a:pt x="2033" y="423"/>
                    <a:pt x="2008" y="388"/>
                  </a:cubicBezTo>
                  <a:cubicBezTo>
                    <a:pt x="1982" y="354"/>
                    <a:pt x="1971" y="352"/>
                    <a:pt x="1941" y="341"/>
                  </a:cubicBezTo>
                  <a:cubicBezTo>
                    <a:pt x="1912" y="330"/>
                    <a:pt x="1910" y="342"/>
                    <a:pt x="1832" y="323"/>
                  </a:cubicBezTo>
                  <a:cubicBezTo>
                    <a:pt x="1755" y="304"/>
                    <a:pt x="1577" y="241"/>
                    <a:pt x="1476" y="228"/>
                  </a:cubicBezTo>
                  <a:cubicBezTo>
                    <a:pt x="1375" y="215"/>
                    <a:pt x="1293" y="241"/>
                    <a:pt x="1225" y="242"/>
                  </a:cubicBezTo>
                  <a:cubicBezTo>
                    <a:pt x="1157" y="243"/>
                    <a:pt x="1118" y="267"/>
                    <a:pt x="1066" y="234"/>
                  </a:cubicBezTo>
                  <a:cubicBezTo>
                    <a:pt x="1014" y="201"/>
                    <a:pt x="947" y="78"/>
                    <a:pt x="916" y="42"/>
                  </a:cubicBezTo>
                  <a:cubicBezTo>
                    <a:pt x="885" y="6"/>
                    <a:pt x="1006" y="0"/>
                    <a:pt x="878" y="19"/>
                  </a:cubicBezTo>
                  <a:cubicBezTo>
                    <a:pt x="750" y="38"/>
                    <a:pt x="276" y="127"/>
                    <a:pt x="148" y="155"/>
                  </a:cubicBezTo>
                  <a:cubicBezTo>
                    <a:pt x="20" y="183"/>
                    <a:pt x="133" y="179"/>
                    <a:pt x="108" y="187"/>
                  </a:cubicBezTo>
                  <a:cubicBezTo>
                    <a:pt x="83" y="195"/>
                    <a:pt x="22" y="201"/>
                    <a:pt x="0" y="2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813" name="Group 871">
              <a:extLst>
                <a:ext uri="{FF2B5EF4-FFF2-40B4-BE49-F238E27FC236}">
                  <a16:creationId xmlns:a16="http://schemas.microsoft.com/office/drawing/2014/main" id="{0346281B-5BF4-F5F6-58F3-615647E6D8D8}"/>
                </a:ext>
              </a:extLst>
            </p:cNvPr>
            <p:cNvGrpSpPr>
              <a:grpSpLocks/>
            </p:cNvGrpSpPr>
            <p:nvPr/>
          </p:nvGrpSpPr>
          <p:grpSpPr bwMode="auto">
            <a:xfrm rot="1663780">
              <a:off x="3552" y="1104"/>
              <a:ext cx="864" cy="924"/>
              <a:chOff x="3432" y="1578"/>
              <a:chExt cx="864" cy="924"/>
            </a:xfrm>
          </p:grpSpPr>
          <p:sp>
            <p:nvSpPr>
              <p:cNvPr id="28853" name="Freeform 872">
                <a:extLst>
                  <a:ext uri="{FF2B5EF4-FFF2-40B4-BE49-F238E27FC236}">
                    <a16:creationId xmlns:a16="http://schemas.microsoft.com/office/drawing/2014/main" id="{06D252B2-DA6F-1CF4-2B0B-8B705984A1F5}"/>
                  </a:ext>
                </a:extLst>
              </p:cNvPr>
              <p:cNvSpPr>
                <a:spLocks/>
              </p:cNvSpPr>
              <p:nvPr/>
            </p:nvSpPr>
            <p:spPr bwMode="auto">
              <a:xfrm rot="1732536">
                <a:off x="3432" y="1578"/>
                <a:ext cx="864" cy="924"/>
              </a:xfrm>
              <a:custGeom>
                <a:avLst/>
                <a:gdLst>
                  <a:gd name="T0" fmla="*/ 94 w 2378"/>
                  <a:gd name="T1" fmla="*/ 10 h 2520"/>
                  <a:gd name="T2" fmla="*/ 114 w 2378"/>
                  <a:gd name="T3" fmla="*/ 16 h 2520"/>
                  <a:gd name="T4" fmla="*/ 93 w 2378"/>
                  <a:gd name="T5" fmla="*/ 10 h 2520"/>
                  <a:gd name="T6" fmla="*/ 64 w 2378"/>
                  <a:gd name="T7" fmla="*/ 9 h 2520"/>
                  <a:gd name="T8" fmla="*/ 9 w 2378"/>
                  <a:gd name="T9" fmla="*/ 23 h 2520"/>
                  <a:gd name="T10" fmla="*/ 8 w 2378"/>
                  <a:gd name="T11" fmla="*/ 23 h 2520"/>
                  <a:gd name="T12" fmla="*/ 8 w 2378"/>
                  <a:gd name="T13" fmla="*/ 40 h 2520"/>
                  <a:gd name="T14" fmla="*/ 4 w 2378"/>
                  <a:gd name="T15" fmla="*/ 83 h 2520"/>
                  <a:gd name="T16" fmla="*/ 2 w 2378"/>
                  <a:gd name="T17" fmla="*/ 86 h 2520"/>
                  <a:gd name="T18" fmla="*/ 12 w 2378"/>
                  <a:gd name="T19" fmla="*/ 93 h 2520"/>
                  <a:gd name="T20" fmla="*/ 17 w 2378"/>
                  <a:gd name="T21" fmla="*/ 99 h 2520"/>
                  <a:gd name="T22" fmla="*/ 27 w 2378"/>
                  <a:gd name="T23" fmla="*/ 109 h 2520"/>
                  <a:gd name="T24" fmla="*/ 33 w 2378"/>
                  <a:gd name="T25" fmla="*/ 122 h 2520"/>
                  <a:gd name="T26" fmla="*/ 34 w 2378"/>
                  <a:gd name="T27" fmla="*/ 123 h 2520"/>
                  <a:gd name="T28" fmla="*/ 53 w 2378"/>
                  <a:gd name="T29" fmla="*/ 113 h 2520"/>
                  <a:gd name="T30" fmla="*/ 74 w 2378"/>
                  <a:gd name="T31" fmla="*/ 111 h 2520"/>
                  <a:gd name="T32" fmla="*/ 93 w 2378"/>
                  <a:gd name="T33" fmla="*/ 101 h 2520"/>
                  <a:gd name="T34" fmla="*/ 100 w 2378"/>
                  <a:gd name="T35" fmla="*/ 73 h 2520"/>
                  <a:gd name="T36" fmla="*/ 94 w 2378"/>
                  <a:gd name="T37" fmla="*/ 10 h 25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78" h="2520">
                    <a:moveTo>
                      <a:pt x="1961" y="193"/>
                    </a:moveTo>
                    <a:cubicBezTo>
                      <a:pt x="2008" y="0"/>
                      <a:pt x="2378" y="322"/>
                      <a:pt x="2375" y="323"/>
                    </a:cubicBezTo>
                    <a:cubicBezTo>
                      <a:pt x="2372" y="324"/>
                      <a:pt x="2120" y="224"/>
                      <a:pt x="1945" y="201"/>
                    </a:cubicBezTo>
                    <a:cubicBezTo>
                      <a:pt x="1770" y="178"/>
                      <a:pt x="1615" y="139"/>
                      <a:pt x="1323" y="185"/>
                    </a:cubicBezTo>
                    <a:cubicBezTo>
                      <a:pt x="1031" y="231"/>
                      <a:pt x="384" y="429"/>
                      <a:pt x="192" y="477"/>
                    </a:cubicBezTo>
                    <a:cubicBezTo>
                      <a:pt x="0" y="525"/>
                      <a:pt x="175" y="418"/>
                      <a:pt x="171" y="473"/>
                    </a:cubicBezTo>
                    <a:cubicBezTo>
                      <a:pt x="167" y="528"/>
                      <a:pt x="187" y="609"/>
                      <a:pt x="171" y="809"/>
                    </a:cubicBezTo>
                    <a:cubicBezTo>
                      <a:pt x="155" y="1009"/>
                      <a:pt x="96" y="1518"/>
                      <a:pt x="75" y="1673"/>
                    </a:cubicBezTo>
                    <a:cubicBezTo>
                      <a:pt x="54" y="1828"/>
                      <a:pt x="17" y="1706"/>
                      <a:pt x="46" y="1742"/>
                    </a:cubicBezTo>
                    <a:cubicBezTo>
                      <a:pt x="75" y="1778"/>
                      <a:pt x="196" y="1844"/>
                      <a:pt x="249" y="1888"/>
                    </a:cubicBezTo>
                    <a:cubicBezTo>
                      <a:pt x="302" y="1932"/>
                      <a:pt x="312" y="1957"/>
                      <a:pt x="363" y="2009"/>
                    </a:cubicBezTo>
                    <a:cubicBezTo>
                      <a:pt x="414" y="2061"/>
                      <a:pt x="502" y="2124"/>
                      <a:pt x="555" y="2201"/>
                    </a:cubicBezTo>
                    <a:cubicBezTo>
                      <a:pt x="608" y="2278"/>
                      <a:pt x="654" y="2424"/>
                      <a:pt x="679" y="2472"/>
                    </a:cubicBezTo>
                    <a:cubicBezTo>
                      <a:pt x="704" y="2520"/>
                      <a:pt x="631" y="2519"/>
                      <a:pt x="703" y="2489"/>
                    </a:cubicBezTo>
                    <a:cubicBezTo>
                      <a:pt x="775" y="2459"/>
                      <a:pt x="970" y="2333"/>
                      <a:pt x="1109" y="2294"/>
                    </a:cubicBezTo>
                    <a:cubicBezTo>
                      <a:pt x="1248" y="2255"/>
                      <a:pt x="1399" y="2292"/>
                      <a:pt x="1539" y="2253"/>
                    </a:cubicBezTo>
                    <a:cubicBezTo>
                      <a:pt x="1679" y="2214"/>
                      <a:pt x="1855" y="2186"/>
                      <a:pt x="1947" y="2057"/>
                    </a:cubicBezTo>
                    <a:cubicBezTo>
                      <a:pt x="2039" y="1928"/>
                      <a:pt x="2089" y="1792"/>
                      <a:pt x="2091" y="1481"/>
                    </a:cubicBezTo>
                    <a:cubicBezTo>
                      <a:pt x="2093" y="1170"/>
                      <a:pt x="1983" y="422"/>
                      <a:pt x="1961" y="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4" name="Freeform 873">
                <a:extLst>
                  <a:ext uri="{FF2B5EF4-FFF2-40B4-BE49-F238E27FC236}">
                    <a16:creationId xmlns:a16="http://schemas.microsoft.com/office/drawing/2014/main" id="{AB218564-6E35-7BE8-9D8C-7AAAF8615D15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527" y="2061"/>
                <a:ext cx="156" cy="193"/>
              </a:xfrm>
              <a:custGeom>
                <a:avLst/>
                <a:gdLst>
                  <a:gd name="T0" fmla="*/ 21 w 430"/>
                  <a:gd name="T1" fmla="*/ 0 h 527"/>
                  <a:gd name="T2" fmla="*/ 15 w 430"/>
                  <a:gd name="T3" fmla="*/ 7 h 527"/>
                  <a:gd name="T4" fmla="*/ 6 w 430"/>
                  <a:gd name="T5" fmla="*/ 17 h 527"/>
                  <a:gd name="T6" fmla="*/ 0 w 430"/>
                  <a:gd name="T7" fmla="*/ 26 h 5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0" h="527">
                    <a:moveTo>
                      <a:pt x="430" y="0"/>
                    </a:moveTo>
                    <a:cubicBezTo>
                      <a:pt x="411" y="24"/>
                      <a:pt x="367" y="88"/>
                      <a:pt x="316" y="146"/>
                    </a:cubicBezTo>
                    <a:cubicBezTo>
                      <a:pt x="265" y="204"/>
                      <a:pt x="175" y="286"/>
                      <a:pt x="122" y="349"/>
                    </a:cubicBezTo>
                    <a:cubicBezTo>
                      <a:pt x="69" y="412"/>
                      <a:pt x="25" y="490"/>
                      <a:pt x="0" y="5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5" name="Freeform 874">
                <a:extLst>
                  <a:ext uri="{FF2B5EF4-FFF2-40B4-BE49-F238E27FC236}">
                    <a16:creationId xmlns:a16="http://schemas.microsoft.com/office/drawing/2014/main" id="{4A0B4C28-E71F-0B91-5A68-57EBFEA9C88E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746" y="2250"/>
                <a:ext cx="115" cy="182"/>
              </a:xfrm>
              <a:custGeom>
                <a:avLst/>
                <a:gdLst>
                  <a:gd name="T0" fmla="*/ 15 w 317"/>
                  <a:gd name="T1" fmla="*/ 0 h 495"/>
                  <a:gd name="T2" fmla="*/ 10 w 317"/>
                  <a:gd name="T3" fmla="*/ 12 h 495"/>
                  <a:gd name="T4" fmla="*/ 0 w 317"/>
                  <a:gd name="T5" fmla="*/ 25 h 4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7" h="495">
                    <a:moveTo>
                      <a:pt x="317" y="0"/>
                    </a:moveTo>
                    <a:cubicBezTo>
                      <a:pt x="298" y="41"/>
                      <a:pt x="256" y="153"/>
                      <a:pt x="203" y="235"/>
                    </a:cubicBezTo>
                    <a:cubicBezTo>
                      <a:pt x="150" y="317"/>
                      <a:pt x="42" y="441"/>
                      <a:pt x="0" y="4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814" name="Freeform 875">
              <a:extLst>
                <a:ext uri="{FF2B5EF4-FFF2-40B4-BE49-F238E27FC236}">
                  <a16:creationId xmlns:a16="http://schemas.microsoft.com/office/drawing/2014/main" id="{92D46633-2428-7C70-3EF7-CEECB5B4FE51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069" y="1609"/>
              <a:ext cx="711" cy="815"/>
            </a:xfrm>
            <a:custGeom>
              <a:avLst/>
              <a:gdLst>
                <a:gd name="T0" fmla="*/ 12 w 1960"/>
                <a:gd name="T1" fmla="*/ 110 h 2224"/>
                <a:gd name="T2" fmla="*/ 5 w 1960"/>
                <a:gd name="T3" fmla="*/ 93 h 2224"/>
                <a:gd name="T4" fmla="*/ 1 w 1960"/>
                <a:gd name="T5" fmla="*/ 64 h 2224"/>
                <a:gd name="T6" fmla="*/ 1 w 1960"/>
                <a:gd name="T7" fmla="*/ 41 h 2224"/>
                <a:gd name="T8" fmla="*/ 5 w 1960"/>
                <a:gd name="T9" fmla="*/ 20 h 2224"/>
                <a:gd name="T10" fmla="*/ 19 w 1960"/>
                <a:gd name="T11" fmla="*/ 8 h 2224"/>
                <a:gd name="T12" fmla="*/ 33 w 1960"/>
                <a:gd name="T13" fmla="*/ 1 h 2224"/>
                <a:gd name="T14" fmla="*/ 46 w 1960"/>
                <a:gd name="T15" fmla="*/ 3 h 2224"/>
                <a:gd name="T16" fmla="*/ 53 w 1960"/>
                <a:gd name="T17" fmla="*/ 1 h 2224"/>
                <a:gd name="T18" fmla="*/ 67 w 1960"/>
                <a:gd name="T19" fmla="*/ 3 h 2224"/>
                <a:gd name="T20" fmla="*/ 72 w 1960"/>
                <a:gd name="T21" fmla="*/ 5 h 2224"/>
                <a:gd name="T22" fmla="*/ 81 w 1960"/>
                <a:gd name="T23" fmla="*/ 22 h 2224"/>
                <a:gd name="T24" fmla="*/ 86 w 1960"/>
                <a:gd name="T25" fmla="*/ 32 h 2224"/>
                <a:gd name="T26" fmla="*/ 88 w 1960"/>
                <a:gd name="T27" fmla="*/ 46 h 2224"/>
                <a:gd name="T28" fmla="*/ 93 w 1960"/>
                <a:gd name="T29" fmla="*/ 62 h 2224"/>
                <a:gd name="T30" fmla="*/ 93 w 1960"/>
                <a:gd name="T31" fmla="*/ 67 h 2224"/>
                <a:gd name="T32" fmla="*/ 86 w 1960"/>
                <a:gd name="T33" fmla="*/ 74 h 2224"/>
                <a:gd name="T34" fmla="*/ 77 w 1960"/>
                <a:gd name="T35" fmla="*/ 83 h 2224"/>
                <a:gd name="T36" fmla="*/ 67 w 1960"/>
                <a:gd name="T37" fmla="*/ 87 h 2224"/>
                <a:gd name="T38" fmla="*/ 61 w 1960"/>
                <a:gd name="T39" fmla="*/ 90 h 2224"/>
                <a:gd name="T40" fmla="*/ 63 w 1960"/>
                <a:gd name="T41" fmla="*/ 100 h 2224"/>
                <a:gd name="T42" fmla="*/ 59 w 1960"/>
                <a:gd name="T43" fmla="*/ 103 h 2224"/>
                <a:gd name="T44" fmla="*/ 51 w 1960"/>
                <a:gd name="T45" fmla="*/ 104 h 2224"/>
                <a:gd name="T46" fmla="*/ 24 w 1960"/>
                <a:gd name="T47" fmla="*/ 108 h 2224"/>
                <a:gd name="T48" fmla="*/ 12 w 1960"/>
                <a:gd name="T49" fmla="*/ 110 h 22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2224">
                  <a:moveTo>
                    <a:pt x="256" y="2224"/>
                  </a:moveTo>
                  <a:cubicBezTo>
                    <a:pt x="184" y="2184"/>
                    <a:pt x="152" y="2040"/>
                    <a:pt x="112" y="1888"/>
                  </a:cubicBezTo>
                  <a:cubicBezTo>
                    <a:pt x="72" y="1736"/>
                    <a:pt x="32" y="1488"/>
                    <a:pt x="16" y="1312"/>
                  </a:cubicBezTo>
                  <a:cubicBezTo>
                    <a:pt x="0" y="1136"/>
                    <a:pt x="0" y="984"/>
                    <a:pt x="16" y="832"/>
                  </a:cubicBezTo>
                  <a:cubicBezTo>
                    <a:pt x="32" y="680"/>
                    <a:pt x="48" y="512"/>
                    <a:pt x="112" y="400"/>
                  </a:cubicBezTo>
                  <a:cubicBezTo>
                    <a:pt x="176" y="288"/>
                    <a:pt x="304" y="224"/>
                    <a:pt x="400" y="160"/>
                  </a:cubicBezTo>
                  <a:cubicBezTo>
                    <a:pt x="496" y="96"/>
                    <a:pt x="592" y="32"/>
                    <a:pt x="688" y="16"/>
                  </a:cubicBezTo>
                  <a:cubicBezTo>
                    <a:pt x="784" y="0"/>
                    <a:pt x="904" y="64"/>
                    <a:pt x="976" y="64"/>
                  </a:cubicBezTo>
                  <a:cubicBezTo>
                    <a:pt x="1048" y="64"/>
                    <a:pt x="1048" y="16"/>
                    <a:pt x="1120" y="16"/>
                  </a:cubicBezTo>
                  <a:cubicBezTo>
                    <a:pt x="1192" y="16"/>
                    <a:pt x="1344" y="48"/>
                    <a:pt x="1408" y="64"/>
                  </a:cubicBezTo>
                  <a:cubicBezTo>
                    <a:pt x="1472" y="80"/>
                    <a:pt x="1456" y="48"/>
                    <a:pt x="1504" y="112"/>
                  </a:cubicBezTo>
                  <a:cubicBezTo>
                    <a:pt x="1552" y="176"/>
                    <a:pt x="1648" y="360"/>
                    <a:pt x="1696" y="448"/>
                  </a:cubicBezTo>
                  <a:cubicBezTo>
                    <a:pt x="1744" y="536"/>
                    <a:pt x="1768" y="560"/>
                    <a:pt x="1792" y="640"/>
                  </a:cubicBezTo>
                  <a:cubicBezTo>
                    <a:pt x="1816" y="720"/>
                    <a:pt x="1816" y="824"/>
                    <a:pt x="1840" y="928"/>
                  </a:cubicBezTo>
                  <a:cubicBezTo>
                    <a:pt x="1864" y="1032"/>
                    <a:pt x="1920" y="1192"/>
                    <a:pt x="1936" y="1264"/>
                  </a:cubicBezTo>
                  <a:cubicBezTo>
                    <a:pt x="1952" y="1336"/>
                    <a:pt x="1960" y="1320"/>
                    <a:pt x="1936" y="1360"/>
                  </a:cubicBezTo>
                  <a:cubicBezTo>
                    <a:pt x="1912" y="1400"/>
                    <a:pt x="1846" y="1451"/>
                    <a:pt x="1792" y="1504"/>
                  </a:cubicBezTo>
                  <a:cubicBezTo>
                    <a:pt x="1738" y="1557"/>
                    <a:pt x="1675" y="1635"/>
                    <a:pt x="1611" y="1680"/>
                  </a:cubicBezTo>
                  <a:cubicBezTo>
                    <a:pt x="1547" y="1725"/>
                    <a:pt x="1467" y="1747"/>
                    <a:pt x="1411" y="1772"/>
                  </a:cubicBezTo>
                  <a:cubicBezTo>
                    <a:pt x="1355" y="1797"/>
                    <a:pt x="1291" y="1786"/>
                    <a:pt x="1277" y="1830"/>
                  </a:cubicBezTo>
                  <a:cubicBezTo>
                    <a:pt x="1263" y="1874"/>
                    <a:pt x="1332" y="1996"/>
                    <a:pt x="1327" y="2039"/>
                  </a:cubicBezTo>
                  <a:cubicBezTo>
                    <a:pt x="1322" y="2082"/>
                    <a:pt x="1288" y="2078"/>
                    <a:pt x="1244" y="2089"/>
                  </a:cubicBezTo>
                  <a:cubicBezTo>
                    <a:pt x="1200" y="2100"/>
                    <a:pt x="1185" y="2089"/>
                    <a:pt x="1060" y="2106"/>
                  </a:cubicBezTo>
                  <a:cubicBezTo>
                    <a:pt x="935" y="2123"/>
                    <a:pt x="627" y="2169"/>
                    <a:pt x="493" y="2189"/>
                  </a:cubicBezTo>
                  <a:cubicBezTo>
                    <a:pt x="359" y="2209"/>
                    <a:pt x="305" y="2217"/>
                    <a:pt x="256" y="2224"/>
                  </a:cubicBezTo>
                  <a:close/>
                </a:path>
              </a:pathLst>
            </a:custGeom>
            <a:gradFill rotWithShape="1">
              <a:gsLst>
                <a:gs pos="0">
                  <a:srgbClr val="0033CC"/>
                </a:gs>
                <a:gs pos="100000">
                  <a:srgbClr val="00185E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5" name="Freeform 876">
              <a:extLst>
                <a:ext uri="{FF2B5EF4-FFF2-40B4-BE49-F238E27FC236}">
                  <a16:creationId xmlns:a16="http://schemas.microsoft.com/office/drawing/2014/main" id="{83D482AA-41E0-41BD-786B-F622811CB466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509" y="1906"/>
              <a:ext cx="56" cy="396"/>
            </a:xfrm>
            <a:custGeom>
              <a:avLst/>
              <a:gdLst>
                <a:gd name="T0" fmla="*/ 3 w 155"/>
                <a:gd name="T1" fmla="*/ 0 h 1079"/>
                <a:gd name="T2" fmla="*/ 3 w 155"/>
                <a:gd name="T3" fmla="*/ 2 h 1079"/>
                <a:gd name="T4" fmla="*/ 7 w 155"/>
                <a:gd name="T5" fmla="*/ 12 h 1079"/>
                <a:gd name="T6" fmla="*/ 4 w 155"/>
                <a:gd name="T7" fmla="*/ 28 h 1079"/>
                <a:gd name="T8" fmla="*/ 0 w 155"/>
                <a:gd name="T9" fmla="*/ 41 h 1079"/>
                <a:gd name="T10" fmla="*/ 3 w 155"/>
                <a:gd name="T11" fmla="*/ 53 h 10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079">
                  <a:moveTo>
                    <a:pt x="70" y="0"/>
                  </a:moveTo>
                  <a:cubicBezTo>
                    <a:pt x="63" y="7"/>
                    <a:pt x="56" y="3"/>
                    <a:pt x="70" y="42"/>
                  </a:cubicBezTo>
                  <a:cubicBezTo>
                    <a:pt x="84" y="81"/>
                    <a:pt x="153" y="150"/>
                    <a:pt x="154" y="236"/>
                  </a:cubicBezTo>
                  <a:cubicBezTo>
                    <a:pt x="155" y="322"/>
                    <a:pt x="104" y="462"/>
                    <a:pt x="79" y="561"/>
                  </a:cubicBezTo>
                  <a:cubicBezTo>
                    <a:pt x="54" y="660"/>
                    <a:pt x="8" y="743"/>
                    <a:pt x="4" y="829"/>
                  </a:cubicBezTo>
                  <a:cubicBezTo>
                    <a:pt x="0" y="915"/>
                    <a:pt x="44" y="1027"/>
                    <a:pt x="54" y="10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816" name="Group 877">
              <a:extLst>
                <a:ext uri="{FF2B5EF4-FFF2-40B4-BE49-F238E27FC236}">
                  <a16:creationId xmlns:a16="http://schemas.microsoft.com/office/drawing/2014/main" id="{AAB27C72-2982-EE9D-8590-D68FC69BA104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4597" y="1592"/>
              <a:ext cx="221" cy="303"/>
              <a:chOff x="2426" y="187"/>
              <a:chExt cx="704" cy="948"/>
            </a:xfrm>
          </p:grpSpPr>
          <p:sp>
            <p:nvSpPr>
              <p:cNvPr id="28851" name="Freeform 878">
                <a:extLst>
                  <a:ext uri="{FF2B5EF4-FFF2-40B4-BE49-F238E27FC236}">
                    <a16:creationId xmlns:a16="http://schemas.microsoft.com/office/drawing/2014/main" id="{CB88FA5C-1DCF-C298-539D-2F598C04D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2" name="Freeform 879">
                <a:extLst>
                  <a:ext uri="{FF2B5EF4-FFF2-40B4-BE49-F238E27FC236}">
                    <a16:creationId xmlns:a16="http://schemas.microsoft.com/office/drawing/2014/main" id="{041A3294-8BE1-982C-603A-425C86444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17" name="Group 880">
              <a:extLst>
                <a:ext uri="{FF2B5EF4-FFF2-40B4-BE49-F238E27FC236}">
                  <a16:creationId xmlns:a16="http://schemas.microsoft.com/office/drawing/2014/main" id="{383E17E1-F24F-05FA-BC22-D3764159FA1A}"/>
                </a:ext>
              </a:extLst>
            </p:cNvPr>
            <p:cNvGrpSpPr>
              <a:grpSpLocks/>
            </p:cNvGrpSpPr>
            <p:nvPr/>
          </p:nvGrpSpPr>
          <p:grpSpPr bwMode="auto">
            <a:xfrm rot="328195">
              <a:off x="3312" y="432"/>
              <a:ext cx="889" cy="826"/>
              <a:chOff x="3258" y="1632"/>
              <a:chExt cx="1922" cy="1891"/>
            </a:xfrm>
          </p:grpSpPr>
          <p:sp>
            <p:nvSpPr>
              <p:cNvPr id="28824" name="Freeform 881">
                <a:extLst>
                  <a:ext uri="{FF2B5EF4-FFF2-40B4-BE49-F238E27FC236}">
                    <a16:creationId xmlns:a16="http://schemas.microsoft.com/office/drawing/2014/main" id="{D9D80617-0200-488E-CD2E-F254A5150DAB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15 w 504"/>
                  <a:gd name="T1" fmla="*/ 509 h 592"/>
                  <a:gd name="T2" fmla="*/ 107 w 504"/>
                  <a:gd name="T3" fmla="*/ 191 h 592"/>
                  <a:gd name="T4" fmla="*/ 290 w 504"/>
                  <a:gd name="T5" fmla="*/ 8 h 592"/>
                  <a:gd name="T6" fmla="*/ 290 w 504"/>
                  <a:gd name="T7" fmla="*/ 236 h 592"/>
                  <a:gd name="T8" fmla="*/ 198 w 504"/>
                  <a:gd name="T9" fmla="*/ 509 h 592"/>
                  <a:gd name="T10" fmla="*/ 15 w 504"/>
                  <a:gd name="T11" fmla="*/ 509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50" name="Freeform 882">
                <a:extLst>
                  <a:ext uri="{FF2B5EF4-FFF2-40B4-BE49-F238E27FC236}">
                    <a16:creationId xmlns:a16="http://schemas.microsoft.com/office/drawing/2014/main" id="{4370AB3C-8D3F-087A-FDFD-778CF54F2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32"/>
                <a:ext cx="1916" cy="1891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 charset="0"/>
                  <a:cs typeface="Arial" charset="0"/>
                </a:endParaRPr>
              </a:p>
            </p:txBody>
          </p:sp>
          <p:sp>
            <p:nvSpPr>
              <p:cNvPr id="28826" name="Freeform 883">
                <a:extLst>
                  <a:ext uri="{FF2B5EF4-FFF2-40B4-BE49-F238E27FC236}">
                    <a16:creationId xmlns:a16="http://schemas.microsoft.com/office/drawing/2014/main" id="{4A4ED82C-6977-F205-144D-EAEE5E33B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7" name="Freeform 884">
                <a:extLst>
                  <a:ext uri="{FF2B5EF4-FFF2-40B4-BE49-F238E27FC236}">
                    <a16:creationId xmlns:a16="http://schemas.microsoft.com/office/drawing/2014/main" id="{CD248490-820F-81EE-536D-B8AB2E3C5FD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433 w 680"/>
                  <a:gd name="T1" fmla="*/ 152 h 248"/>
                  <a:gd name="T2" fmla="*/ 342 w 680"/>
                  <a:gd name="T3" fmla="*/ 104 h 248"/>
                  <a:gd name="T4" fmla="*/ 97 w 680"/>
                  <a:gd name="T5" fmla="*/ 8 h 248"/>
                  <a:gd name="T6" fmla="*/ 5 w 680"/>
                  <a:gd name="T7" fmla="*/ 56 h 248"/>
                  <a:gd name="T8" fmla="*/ 127 w 680"/>
                  <a:gd name="T9" fmla="*/ 152 h 248"/>
                  <a:gd name="T10" fmla="*/ 342 w 680"/>
                  <a:gd name="T11" fmla="*/ 248 h 248"/>
                  <a:gd name="T12" fmla="*/ 433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8" name="Freeform 885">
                <a:extLst>
                  <a:ext uri="{FF2B5EF4-FFF2-40B4-BE49-F238E27FC236}">
                    <a16:creationId xmlns:a16="http://schemas.microsoft.com/office/drawing/2014/main" id="{4073F863-6E6B-64D1-C106-5F82981BDE4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35 w 1104"/>
                  <a:gd name="T1" fmla="*/ 77 h 904"/>
                  <a:gd name="T2" fmla="*/ 35 w 1104"/>
                  <a:gd name="T3" fmla="*/ 125 h 904"/>
                  <a:gd name="T4" fmla="*/ 97 w 1104"/>
                  <a:gd name="T5" fmla="*/ 356 h 904"/>
                  <a:gd name="T6" fmla="*/ 251 w 1104"/>
                  <a:gd name="T7" fmla="*/ 543 h 904"/>
                  <a:gd name="T8" fmla="*/ 465 w 1104"/>
                  <a:gd name="T9" fmla="*/ 731 h 904"/>
                  <a:gd name="T10" fmla="*/ 681 w 1104"/>
                  <a:gd name="T11" fmla="*/ 776 h 904"/>
                  <a:gd name="T12" fmla="*/ 618 w 1104"/>
                  <a:gd name="T13" fmla="*/ 869 h 904"/>
                  <a:gd name="T14" fmla="*/ 312 w 1104"/>
                  <a:gd name="T15" fmla="*/ 824 h 904"/>
                  <a:gd name="T16" fmla="*/ 127 w 1104"/>
                  <a:gd name="T17" fmla="*/ 683 h 904"/>
                  <a:gd name="T18" fmla="*/ 35 w 1104"/>
                  <a:gd name="T19" fmla="*/ 449 h 904"/>
                  <a:gd name="T20" fmla="*/ 5 w 1104"/>
                  <a:gd name="T21" fmla="*/ 218 h 904"/>
                  <a:gd name="T22" fmla="*/ 5 w 1104"/>
                  <a:gd name="T23" fmla="*/ 32 h 904"/>
                  <a:gd name="T24" fmla="*/ 35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9" name="Freeform 886">
                <a:extLst>
                  <a:ext uri="{FF2B5EF4-FFF2-40B4-BE49-F238E27FC236}">
                    <a16:creationId xmlns:a16="http://schemas.microsoft.com/office/drawing/2014/main" id="{164CF398-5723-3C9B-01D5-DCF8F6EE36F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240 w 400"/>
                  <a:gd name="T1" fmla="*/ 366 h 416"/>
                  <a:gd name="T2" fmla="*/ 240 w 400"/>
                  <a:gd name="T3" fmla="*/ 319 h 416"/>
                  <a:gd name="T4" fmla="*/ 115 w 400"/>
                  <a:gd name="T5" fmla="*/ 45 h 416"/>
                  <a:gd name="T6" fmla="*/ 21 w 400"/>
                  <a:gd name="T7" fmla="*/ 45 h 416"/>
                  <a:gd name="T8" fmla="*/ 21 w 400"/>
                  <a:gd name="T9" fmla="*/ 183 h 416"/>
                  <a:gd name="T10" fmla="*/ 146 w 400"/>
                  <a:gd name="T11" fmla="*/ 366 h 416"/>
                  <a:gd name="T12" fmla="*/ 240 w 400"/>
                  <a:gd name="T13" fmla="*/ 366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0" name="Freeform 887">
                <a:extLst>
                  <a:ext uri="{FF2B5EF4-FFF2-40B4-BE49-F238E27FC236}">
                    <a16:creationId xmlns:a16="http://schemas.microsoft.com/office/drawing/2014/main" id="{38952626-E74D-D355-1B56-563AB7F91A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390 w 618"/>
                  <a:gd name="T1" fmla="*/ 246 h 255"/>
                  <a:gd name="T2" fmla="*/ 290 w 618"/>
                  <a:gd name="T3" fmla="*/ 199 h 255"/>
                  <a:gd name="T4" fmla="*/ 168 w 618"/>
                  <a:gd name="T5" fmla="*/ 125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1" name="Freeform 888">
                <a:extLst>
                  <a:ext uri="{FF2B5EF4-FFF2-40B4-BE49-F238E27FC236}">
                    <a16:creationId xmlns:a16="http://schemas.microsoft.com/office/drawing/2014/main" id="{E854FE01-2F91-83FC-8BDB-AAD8741AE43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198 w 906"/>
                  <a:gd name="T1" fmla="*/ 55 h 508"/>
                  <a:gd name="T2" fmla="*/ 28 w 906"/>
                  <a:gd name="T3" fmla="*/ 0 h 508"/>
                  <a:gd name="T4" fmla="*/ 33 w 906"/>
                  <a:gd name="T5" fmla="*/ 55 h 508"/>
                  <a:gd name="T6" fmla="*/ 139 w 906"/>
                  <a:gd name="T7" fmla="*/ 158 h 508"/>
                  <a:gd name="T8" fmla="*/ 232 w 906"/>
                  <a:gd name="T9" fmla="*/ 213 h 508"/>
                  <a:gd name="T10" fmla="*/ 90 w 906"/>
                  <a:gd name="T11" fmla="*/ 146 h 508"/>
                  <a:gd name="T12" fmla="*/ 133 w 906"/>
                  <a:gd name="T13" fmla="*/ 224 h 508"/>
                  <a:gd name="T14" fmla="*/ 251 w 906"/>
                  <a:gd name="T15" fmla="*/ 349 h 508"/>
                  <a:gd name="T16" fmla="*/ 387 w 906"/>
                  <a:gd name="T17" fmla="*/ 304 h 508"/>
                  <a:gd name="T18" fmla="*/ 263 w 906"/>
                  <a:gd name="T19" fmla="*/ 396 h 508"/>
                  <a:gd name="T20" fmla="*/ 356 w 906"/>
                  <a:gd name="T21" fmla="*/ 442 h 508"/>
                  <a:gd name="T22" fmla="*/ 509 w 906"/>
                  <a:gd name="T23" fmla="*/ 396 h 508"/>
                  <a:gd name="T24" fmla="*/ 570 w 906"/>
                  <a:gd name="T25" fmla="*/ 304 h 508"/>
                  <a:gd name="T26" fmla="*/ 557 w 906"/>
                  <a:gd name="T27" fmla="*/ 338 h 508"/>
                  <a:gd name="T28" fmla="*/ 467 w 906"/>
                  <a:gd name="T29" fmla="*/ 465 h 508"/>
                  <a:gd name="T30" fmla="*/ 576 w 906"/>
                  <a:gd name="T31" fmla="*/ 455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2" name="Freeform 889">
                <a:extLst>
                  <a:ext uri="{FF2B5EF4-FFF2-40B4-BE49-F238E27FC236}">
                    <a16:creationId xmlns:a16="http://schemas.microsoft.com/office/drawing/2014/main" id="{189EE922-463D-C23F-8D7D-399D9BBE2B0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35 w 56"/>
                  <a:gd name="T1" fmla="*/ 0 h 336"/>
                  <a:gd name="T2" fmla="*/ 5 w 56"/>
                  <a:gd name="T3" fmla="*/ 90 h 336"/>
                  <a:gd name="T4" fmla="*/ 5 w 56"/>
                  <a:gd name="T5" fmla="*/ 318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3" name="Freeform 890">
                <a:extLst>
                  <a:ext uri="{FF2B5EF4-FFF2-40B4-BE49-F238E27FC236}">
                    <a16:creationId xmlns:a16="http://schemas.microsoft.com/office/drawing/2014/main" id="{DEEB3233-48DF-12E6-9A6C-0DCCEB94758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36 w 104"/>
                  <a:gd name="T1" fmla="*/ 0 h 384"/>
                  <a:gd name="T2" fmla="*/ 5 w 104"/>
                  <a:gd name="T3" fmla="*/ 135 h 384"/>
                  <a:gd name="T4" fmla="*/ 68 w 104"/>
                  <a:gd name="T5" fmla="*/ 36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4" name="Freeform 891">
                <a:extLst>
                  <a:ext uri="{FF2B5EF4-FFF2-40B4-BE49-F238E27FC236}">
                    <a16:creationId xmlns:a16="http://schemas.microsoft.com/office/drawing/2014/main" id="{74C61454-A2B2-19CA-FB0B-CF3D51A1015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43 w 148"/>
                  <a:gd name="T1" fmla="*/ 0 h 318"/>
                  <a:gd name="T2" fmla="*/ 9 w 148"/>
                  <a:gd name="T3" fmla="*/ 127 h 318"/>
                  <a:gd name="T4" fmla="*/ 98 w 148"/>
                  <a:gd name="T5" fmla="*/ 300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5" name="Freeform 892">
                <a:extLst>
                  <a:ext uri="{FF2B5EF4-FFF2-40B4-BE49-F238E27FC236}">
                    <a16:creationId xmlns:a16="http://schemas.microsoft.com/office/drawing/2014/main" id="{60BF95D3-5120-55C4-D9C3-E8385B1D3A7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5 w 56"/>
                  <a:gd name="T1" fmla="*/ 0 h 240"/>
                  <a:gd name="T2" fmla="*/ 5 w 56"/>
                  <a:gd name="T3" fmla="*/ 134 h 240"/>
                  <a:gd name="T4" fmla="*/ 35 w 56"/>
                  <a:gd name="T5" fmla="*/ 222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6" name="Freeform 893">
                <a:extLst>
                  <a:ext uri="{FF2B5EF4-FFF2-40B4-BE49-F238E27FC236}">
                    <a16:creationId xmlns:a16="http://schemas.microsoft.com/office/drawing/2014/main" id="{1BABD662-3F9D-184B-3FF3-7E7182A57EF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10 w 112"/>
                  <a:gd name="T1" fmla="*/ 0 h 192"/>
                  <a:gd name="T2" fmla="*/ 10 w 112"/>
                  <a:gd name="T3" fmla="*/ 99 h 192"/>
                  <a:gd name="T4" fmla="*/ 73 w 112"/>
                  <a:gd name="T5" fmla="*/ 195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7" name="Freeform 894">
                <a:extLst>
                  <a:ext uri="{FF2B5EF4-FFF2-40B4-BE49-F238E27FC236}">
                    <a16:creationId xmlns:a16="http://schemas.microsoft.com/office/drawing/2014/main" id="{C97E3976-E58C-1974-3E67-2C06FABC62B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10 w 112"/>
                  <a:gd name="T1" fmla="*/ 0 h 240"/>
                  <a:gd name="T2" fmla="*/ 10 w 112"/>
                  <a:gd name="T3" fmla="*/ 141 h 240"/>
                  <a:gd name="T4" fmla="*/ 70 w 112"/>
                  <a:gd name="T5" fmla="*/ 237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8" name="Freeform 895">
                <a:extLst>
                  <a:ext uri="{FF2B5EF4-FFF2-40B4-BE49-F238E27FC236}">
                    <a16:creationId xmlns:a16="http://schemas.microsoft.com/office/drawing/2014/main" id="{865E42D7-3519-CD3B-F0BC-EE331FC766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6 w 113"/>
                  <a:gd name="T1" fmla="*/ 0 h 179"/>
                  <a:gd name="T2" fmla="*/ 10 w 113"/>
                  <a:gd name="T3" fmla="*/ 122 h 179"/>
                  <a:gd name="T4" fmla="*/ 70 w 113"/>
                  <a:gd name="T5" fmla="*/ 167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39" name="Freeform 896">
                <a:extLst>
                  <a:ext uri="{FF2B5EF4-FFF2-40B4-BE49-F238E27FC236}">
                    <a16:creationId xmlns:a16="http://schemas.microsoft.com/office/drawing/2014/main" id="{D31FEA76-A730-FC1D-BF41-4605FE53A2E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31 w 144"/>
                  <a:gd name="T3" fmla="*/ 93 h 144"/>
                  <a:gd name="T4" fmla="*/ 95 w 144"/>
                  <a:gd name="T5" fmla="*/ 138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0" name="Oval 897">
                <a:extLst>
                  <a:ext uri="{FF2B5EF4-FFF2-40B4-BE49-F238E27FC236}">
                    <a16:creationId xmlns:a16="http://schemas.microsoft.com/office/drawing/2014/main" id="{289873FD-05A3-B80B-C024-A2159D13F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8841" name="Oval 898">
                <a:extLst>
                  <a:ext uri="{FF2B5EF4-FFF2-40B4-BE49-F238E27FC236}">
                    <a16:creationId xmlns:a16="http://schemas.microsoft.com/office/drawing/2014/main" id="{B459A34B-BED9-C032-D8D3-4725AFCCA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8842" name="Freeform 899">
                <a:extLst>
                  <a:ext uri="{FF2B5EF4-FFF2-40B4-BE49-F238E27FC236}">
                    <a16:creationId xmlns:a16="http://schemas.microsoft.com/office/drawing/2014/main" id="{7FFC1A7E-0936-4CD8-2257-ACFCD3EB9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3" name="Freeform 900">
                <a:extLst>
                  <a:ext uri="{FF2B5EF4-FFF2-40B4-BE49-F238E27FC236}">
                    <a16:creationId xmlns:a16="http://schemas.microsoft.com/office/drawing/2014/main" id="{05421666-813C-F2B6-4AB2-666117B67B1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15 w 504"/>
                  <a:gd name="T1" fmla="*/ 524 h 592"/>
                  <a:gd name="T2" fmla="*/ 107 w 504"/>
                  <a:gd name="T3" fmla="*/ 197 h 592"/>
                  <a:gd name="T4" fmla="*/ 290 w 504"/>
                  <a:gd name="T5" fmla="*/ 8 h 592"/>
                  <a:gd name="T6" fmla="*/ 290 w 504"/>
                  <a:gd name="T7" fmla="*/ 242 h 592"/>
                  <a:gd name="T8" fmla="*/ 198 w 504"/>
                  <a:gd name="T9" fmla="*/ 524 h 592"/>
                  <a:gd name="T10" fmla="*/ 15 w 504"/>
                  <a:gd name="T11" fmla="*/ 52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4" name="Freeform 901">
                <a:extLst>
                  <a:ext uri="{FF2B5EF4-FFF2-40B4-BE49-F238E27FC236}">
                    <a16:creationId xmlns:a16="http://schemas.microsoft.com/office/drawing/2014/main" id="{8254A65B-2780-9CBB-2432-0930E828F1D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10 w 128"/>
                  <a:gd name="T1" fmla="*/ 16 h 128"/>
                  <a:gd name="T2" fmla="*/ 10 w 128"/>
                  <a:gd name="T3" fmla="*/ 58 h 128"/>
                  <a:gd name="T4" fmla="*/ 40 w 128"/>
                  <a:gd name="T5" fmla="*/ 103 h 128"/>
                  <a:gd name="T6" fmla="*/ 69 w 128"/>
                  <a:gd name="T7" fmla="*/ 103 h 128"/>
                  <a:gd name="T8" fmla="*/ 69 w 128"/>
                  <a:gd name="T9" fmla="*/ 16 h 128"/>
                  <a:gd name="T10" fmla="*/ 10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5" name="Freeform 902">
                <a:extLst>
                  <a:ext uri="{FF2B5EF4-FFF2-40B4-BE49-F238E27FC236}">
                    <a16:creationId xmlns:a16="http://schemas.microsoft.com/office/drawing/2014/main" id="{09F0E891-69DD-A6C9-56B3-8858B3A51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6" name="Freeform 903">
                <a:extLst>
                  <a:ext uri="{FF2B5EF4-FFF2-40B4-BE49-F238E27FC236}">
                    <a16:creationId xmlns:a16="http://schemas.microsoft.com/office/drawing/2014/main" id="{BB9B1223-04FE-79CB-9FBF-87490819E0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42 w 159"/>
                  <a:gd name="T3" fmla="*/ 148 h 200"/>
                  <a:gd name="T4" fmla="*/ 98 w 159"/>
                  <a:gd name="T5" fmla="*/ 191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7" name="Freeform 904">
                <a:extLst>
                  <a:ext uri="{FF2B5EF4-FFF2-40B4-BE49-F238E27FC236}">
                    <a16:creationId xmlns:a16="http://schemas.microsoft.com/office/drawing/2014/main" id="{CC9DF199-F8CF-185B-D4AE-0DE1ABB02C1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11 w 134"/>
                  <a:gd name="T3" fmla="*/ 89 h 209"/>
                  <a:gd name="T4" fmla="*/ 43 w 134"/>
                  <a:gd name="T5" fmla="*/ 152 h 209"/>
                  <a:gd name="T6" fmla="*/ 87 w 134"/>
                  <a:gd name="T7" fmla="*/ 200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8" name="Freeform 905">
                <a:extLst>
                  <a:ext uri="{FF2B5EF4-FFF2-40B4-BE49-F238E27FC236}">
                    <a16:creationId xmlns:a16="http://schemas.microsoft.com/office/drawing/2014/main" id="{580E9543-A4CE-5477-C929-B6F916D8EE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11 w 92"/>
                  <a:gd name="T3" fmla="*/ 144 h 200"/>
                  <a:gd name="T4" fmla="*/ 61 w 92"/>
                  <a:gd name="T5" fmla="*/ 191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49" name="Freeform 906">
                <a:extLst>
                  <a:ext uri="{FF2B5EF4-FFF2-40B4-BE49-F238E27FC236}">
                    <a16:creationId xmlns:a16="http://schemas.microsoft.com/office/drawing/2014/main" id="{81F1F456-7171-36E9-A915-18A680932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50" name="Freeform 907">
                <a:extLst>
                  <a:ext uri="{FF2B5EF4-FFF2-40B4-BE49-F238E27FC236}">
                    <a16:creationId xmlns:a16="http://schemas.microsoft.com/office/drawing/2014/main" id="{978F0D4D-3308-F3B3-B0EC-34722F3B9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818" name="Group 908">
              <a:extLst>
                <a:ext uri="{FF2B5EF4-FFF2-40B4-BE49-F238E27FC236}">
                  <a16:creationId xmlns:a16="http://schemas.microsoft.com/office/drawing/2014/main" id="{73CA3F13-C777-AFD3-2E97-6EA7627F779D}"/>
                </a:ext>
              </a:extLst>
            </p:cNvPr>
            <p:cNvGrpSpPr>
              <a:grpSpLocks/>
            </p:cNvGrpSpPr>
            <p:nvPr/>
          </p:nvGrpSpPr>
          <p:grpSpPr bwMode="auto">
            <a:xfrm rot="1592190" flipH="1">
              <a:off x="3216" y="1296"/>
              <a:ext cx="528" cy="1104"/>
              <a:chOff x="4368" y="-384"/>
              <a:chExt cx="1000" cy="2127"/>
            </a:xfrm>
          </p:grpSpPr>
          <p:sp>
            <p:nvSpPr>
              <p:cNvPr id="28819" name="Freeform 909">
                <a:extLst>
                  <a:ext uri="{FF2B5EF4-FFF2-40B4-BE49-F238E27FC236}">
                    <a16:creationId xmlns:a16="http://schemas.microsoft.com/office/drawing/2014/main" id="{512D1718-CCDC-24C0-4726-AEC85249B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0" name="Freeform 910">
                <a:extLst>
                  <a:ext uri="{FF2B5EF4-FFF2-40B4-BE49-F238E27FC236}">
                    <a16:creationId xmlns:a16="http://schemas.microsoft.com/office/drawing/2014/main" id="{20707460-D042-31F3-F8DD-ADE09B12BE4A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2 h 27"/>
                  <a:gd name="T2" fmla="*/ 3 w 288"/>
                  <a:gd name="T3" fmla="*/ 0 h 27"/>
                  <a:gd name="T4" fmla="*/ 7 w 288"/>
                  <a:gd name="T5" fmla="*/ 0 h 27"/>
                  <a:gd name="T6" fmla="*/ 13 w 288"/>
                  <a:gd name="T7" fmla="*/ 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1" name="Freeform 911">
                <a:extLst>
                  <a:ext uri="{FF2B5EF4-FFF2-40B4-BE49-F238E27FC236}">
                    <a16:creationId xmlns:a16="http://schemas.microsoft.com/office/drawing/2014/main" id="{99E320DE-C682-D803-BF31-79A6C0FD2A17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16 w 759"/>
                  <a:gd name="T3" fmla="*/ 3 h 47"/>
                  <a:gd name="T4" fmla="*/ 35 w 759"/>
                  <a:gd name="T5" fmla="*/ 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2" name="Freeform 912">
                <a:extLst>
                  <a:ext uri="{FF2B5EF4-FFF2-40B4-BE49-F238E27FC236}">
                    <a16:creationId xmlns:a16="http://schemas.microsoft.com/office/drawing/2014/main" id="{E12AD464-9C16-FE62-C204-83CE71B6BBD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14 w 518"/>
                  <a:gd name="T3" fmla="*/ 4 h 54"/>
                  <a:gd name="T4" fmla="*/ 24 w 518"/>
                  <a:gd name="T5" fmla="*/ 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23" name="Freeform 913">
                <a:extLst>
                  <a:ext uri="{FF2B5EF4-FFF2-40B4-BE49-F238E27FC236}">
                    <a16:creationId xmlns:a16="http://schemas.microsoft.com/office/drawing/2014/main" id="{7A255EF9-3577-00F2-BBF1-1A69579E479E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203 w 576"/>
                  <a:gd name="T1" fmla="*/ 1157 h 504"/>
                  <a:gd name="T2" fmla="*/ 813 w 576"/>
                  <a:gd name="T3" fmla="*/ 1044 h 504"/>
                  <a:gd name="T4" fmla="*/ 813 w 576"/>
                  <a:gd name="T5" fmla="*/ 703 h 504"/>
                  <a:gd name="T6" fmla="*/ 660 w 576"/>
                  <a:gd name="T7" fmla="*/ 247 h 504"/>
                  <a:gd name="T8" fmla="*/ 356 w 576"/>
                  <a:gd name="T9" fmla="*/ 20 h 504"/>
                  <a:gd name="T10" fmla="*/ 127 w 576"/>
                  <a:gd name="T11" fmla="*/ 361 h 504"/>
                  <a:gd name="T12" fmla="*/ 50 w 576"/>
                  <a:gd name="T13" fmla="*/ 588 h 504"/>
                  <a:gd name="T14" fmla="*/ 50 w 576"/>
                  <a:gd name="T15" fmla="*/ 929 h 504"/>
                  <a:gd name="T16" fmla="*/ 50 w 576"/>
                  <a:gd name="T17" fmla="*/ 1157 h 504"/>
                  <a:gd name="T18" fmla="*/ 356 w 576"/>
                  <a:gd name="T19" fmla="*/ 11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8145" name="Group 977">
            <a:extLst>
              <a:ext uri="{FF2B5EF4-FFF2-40B4-BE49-F238E27FC236}">
                <a16:creationId xmlns:a16="http://schemas.microsoft.com/office/drawing/2014/main" id="{BBA4CF3D-05CD-BCF7-1D1A-B5C1103590DC}"/>
              </a:ext>
            </a:extLst>
          </p:cNvPr>
          <p:cNvGrpSpPr>
            <a:grpSpLocks/>
          </p:cNvGrpSpPr>
          <p:nvPr/>
        </p:nvGrpSpPr>
        <p:grpSpPr bwMode="auto">
          <a:xfrm>
            <a:off x="3352800" y="2971800"/>
            <a:ext cx="3641725" cy="3048000"/>
            <a:chOff x="2928" y="432"/>
            <a:chExt cx="2342" cy="2289"/>
          </a:xfrm>
        </p:grpSpPr>
        <p:grpSp>
          <p:nvGrpSpPr>
            <p:cNvPr id="28755" name="Group 978">
              <a:extLst>
                <a:ext uri="{FF2B5EF4-FFF2-40B4-BE49-F238E27FC236}">
                  <a16:creationId xmlns:a16="http://schemas.microsoft.com/office/drawing/2014/main" id="{FC8F0C38-9A11-FA62-7815-A66F4D9DCBE8}"/>
                </a:ext>
              </a:extLst>
            </p:cNvPr>
            <p:cNvGrpSpPr>
              <a:grpSpLocks/>
            </p:cNvGrpSpPr>
            <p:nvPr/>
          </p:nvGrpSpPr>
          <p:grpSpPr bwMode="auto">
            <a:xfrm rot="4010029">
              <a:off x="3216" y="912"/>
              <a:ext cx="528" cy="1104"/>
              <a:chOff x="4368" y="-384"/>
              <a:chExt cx="1000" cy="2127"/>
            </a:xfrm>
          </p:grpSpPr>
          <p:sp>
            <p:nvSpPr>
              <p:cNvPr id="28803" name="Freeform 979">
                <a:extLst>
                  <a:ext uri="{FF2B5EF4-FFF2-40B4-BE49-F238E27FC236}">
                    <a16:creationId xmlns:a16="http://schemas.microsoft.com/office/drawing/2014/main" id="{24EB1FA2-F310-2D8C-B54F-BC225CCDA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4" name="Freeform 980">
                <a:extLst>
                  <a:ext uri="{FF2B5EF4-FFF2-40B4-BE49-F238E27FC236}">
                    <a16:creationId xmlns:a16="http://schemas.microsoft.com/office/drawing/2014/main" id="{444E4662-1D84-3F35-38C2-FE0B057B550C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2 h 27"/>
                  <a:gd name="T2" fmla="*/ 3 w 288"/>
                  <a:gd name="T3" fmla="*/ 0 h 27"/>
                  <a:gd name="T4" fmla="*/ 7 w 288"/>
                  <a:gd name="T5" fmla="*/ 0 h 27"/>
                  <a:gd name="T6" fmla="*/ 13 w 288"/>
                  <a:gd name="T7" fmla="*/ 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5" name="Freeform 981">
                <a:extLst>
                  <a:ext uri="{FF2B5EF4-FFF2-40B4-BE49-F238E27FC236}">
                    <a16:creationId xmlns:a16="http://schemas.microsoft.com/office/drawing/2014/main" id="{70FC1243-D6D5-A1B2-F388-A616848F6309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16 w 759"/>
                  <a:gd name="T3" fmla="*/ 3 h 47"/>
                  <a:gd name="T4" fmla="*/ 35 w 759"/>
                  <a:gd name="T5" fmla="*/ 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6" name="Freeform 982">
                <a:extLst>
                  <a:ext uri="{FF2B5EF4-FFF2-40B4-BE49-F238E27FC236}">
                    <a16:creationId xmlns:a16="http://schemas.microsoft.com/office/drawing/2014/main" id="{498512EA-EB0D-2E10-B3EB-213161711227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14 w 518"/>
                  <a:gd name="T3" fmla="*/ 4 h 54"/>
                  <a:gd name="T4" fmla="*/ 24 w 518"/>
                  <a:gd name="T5" fmla="*/ 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7" name="Freeform 983">
                <a:extLst>
                  <a:ext uri="{FF2B5EF4-FFF2-40B4-BE49-F238E27FC236}">
                    <a16:creationId xmlns:a16="http://schemas.microsoft.com/office/drawing/2014/main" id="{18E26DB2-7E74-808F-31EB-D30186A948B6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203 w 576"/>
                  <a:gd name="T1" fmla="*/ 1157 h 504"/>
                  <a:gd name="T2" fmla="*/ 813 w 576"/>
                  <a:gd name="T3" fmla="*/ 1044 h 504"/>
                  <a:gd name="T4" fmla="*/ 813 w 576"/>
                  <a:gd name="T5" fmla="*/ 703 h 504"/>
                  <a:gd name="T6" fmla="*/ 660 w 576"/>
                  <a:gd name="T7" fmla="*/ 247 h 504"/>
                  <a:gd name="T8" fmla="*/ 356 w 576"/>
                  <a:gd name="T9" fmla="*/ 20 h 504"/>
                  <a:gd name="T10" fmla="*/ 127 w 576"/>
                  <a:gd name="T11" fmla="*/ 361 h 504"/>
                  <a:gd name="T12" fmla="*/ 50 w 576"/>
                  <a:gd name="T13" fmla="*/ 588 h 504"/>
                  <a:gd name="T14" fmla="*/ 50 w 576"/>
                  <a:gd name="T15" fmla="*/ 929 h 504"/>
                  <a:gd name="T16" fmla="*/ 50 w 576"/>
                  <a:gd name="T17" fmla="*/ 1157 h 504"/>
                  <a:gd name="T18" fmla="*/ 356 w 576"/>
                  <a:gd name="T19" fmla="*/ 11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56" name="Freeform 984">
              <a:extLst>
                <a:ext uri="{FF2B5EF4-FFF2-40B4-BE49-F238E27FC236}">
                  <a16:creationId xmlns:a16="http://schemas.microsoft.com/office/drawing/2014/main" id="{28EDDD6A-7A59-83EC-6DDF-8CDE3259FE18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998" y="2200"/>
              <a:ext cx="272" cy="166"/>
            </a:xfrm>
            <a:custGeom>
              <a:avLst/>
              <a:gdLst>
                <a:gd name="T0" fmla="*/ 0 w 749"/>
                <a:gd name="T1" fmla="*/ 10 h 453"/>
                <a:gd name="T2" fmla="*/ 10 w 749"/>
                <a:gd name="T3" fmla="*/ 0 h 453"/>
                <a:gd name="T4" fmla="*/ 16 w 749"/>
                <a:gd name="T5" fmla="*/ 6 h 453"/>
                <a:gd name="T6" fmla="*/ 32 w 749"/>
                <a:gd name="T7" fmla="*/ 9 h 453"/>
                <a:gd name="T8" fmla="*/ 36 w 749"/>
                <a:gd name="T9" fmla="*/ 15 h 453"/>
                <a:gd name="T10" fmla="*/ 8 w 749"/>
                <a:gd name="T11" fmla="*/ 22 h 453"/>
                <a:gd name="T12" fmla="*/ 0 w 749"/>
                <a:gd name="T13" fmla="*/ 10 h 4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9" h="453">
                  <a:moveTo>
                    <a:pt x="0" y="210"/>
                  </a:moveTo>
                  <a:lnTo>
                    <a:pt x="208" y="0"/>
                  </a:lnTo>
                  <a:lnTo>
                    <a:pt x="332" y="126"/>
                  </a:lnTo>
                  <a:lnTo>
                    <a:pt x="674" y="177"/>
                  </a:lnTo>
                  <a:lnTo>
                    <a:pt x="749" y="294"/>
                  </a:lnTo>
                  <a:lnTo>
                    <a:pt x="173" y="453"/>
                  </a:lnTo>
                  <a:lnTo>
                    <a:pt x="8" y="191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985">
              <a:extLst>
                <a:ext uri="{FF2B5EF4-FFF2-40B4-BE49-F238E27FC236}">
                  <a16:creationId xmlns:a16="http://schemas.microsoft.com/office/drawing/2014/main" id="{BFE7243E-224D-9DBB-9347-19F09A7D33BA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802" y="2457"/>
              <a:ext cx="262" cy="193"/>
            </a:xfrm>
            <a:custGeom>
              <a:avLst/>
              <a:gdLst>
                <a:gd name="T0" fmla="*/ 0 w 1008"/>
                <a:gd name="T1" fmla="*/ 9 h 672"/>
                <a:gd name="T2" fmla="*/ 2 w 1008"/>
                <a:gd name="T3" fmla="*/ 6 h 672"/>
                <a:gd name="T4" fmla="*/ 7 w 1008"/>
                <a:gd name="T5" fmla="*/ 0 h 672"/>
                <a:gd name="T6" fmla="*/ 8 w 1008"/>
                <a:gd name="T7" fmla="*/ 5 h 672"/>
                <a:gd name="T8" fmla="*/ 18 w 1008"/>
                <a:gd name="T9" fmla="*/ 9 h 672"/>
                <a:gd name="T10" fmla="*/ 4 w 1008"/>
                <a:gd name="T11" fmla="*/ 16 h 672"/>
                <a:gd name="T12" fmla="*/ 2 w 1008"/>
                <a:gd name="T13" fmla="*/ 13 h 672"/>
                <a:gd name="T14" fmla="*/ 0 w 1008"/>
                <a:gd name="T15" fmla="*/ 8 h 672"/>
                <a:gd name="T16" fmla="*/ 1 w 1008"/>
                <a:gd name="T17" fmla="*/ 8 h 67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08" h="672">
                  <a:moveTo>
                    <a:pt x="0" y="384"/>
                  </a:moveTo>
                  <a:lnTo>
                    <a:pt x="94" y="271"/>
                  </a:lnTo>
                  <a:lnTo>
                    <a:pt x="384" y="0"/>
                  </a:lnTo>
                  <a:lnTo>
                    <a:pt x="480" y="192"/>
                  </a:lnTo>
                  <a:lnTo>
                    <a:pt x="1008" y="384"/>
                  </a:lnTo>
                  <a:lnTo>
                    <a:pt x="240" y="672"/>
                  </a:lnTo>
                  <a:lnTo>
                    <a:pt x="126" y="539"/>
                  </a:lnTo>
                  <a:lnTo>
                    <a:pt x="5" y="336"/>
                  </a:lnTo>
                  <a:lnTo>
                    <a:pt x="78" y="352"/>
                  </a:ln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986">
              <a:extLst>
                <a:ext uri="{FF2B5EF4-FFF2-40B4-BE49-F238E27FC236}">
                  <a16:creationId xmlns:a16="http://schemas.microsoft.com/office/drawing/2014/main" id="{9592A30C-6F11-F1EA-A6CE-E277A5CBD3E1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481" y="2172"/>
              <a:ext cx="626" cy="256"/>
            </a:xfrm>
            <a:custGeom>
              <a:avLst/>
              <a:gdLst>
                <a:gd name="T0" fmla="*/ 69 w 1724"/>
                <a:gd name="T1" fmla="*/ 4 h 700"/>
                <a:gd name="T2" fmla="*/ 49 w 1724"/>
                <a:gd name="T3" fmla="*/ 3 h 700"/>
                <a:gd name="T4" fmla="*/ 31 w 1724"/>
                <a:gd name="T5" fmla="*/ 0 h 700"/>
                <a:gd name="T6" fmla="*/ 25 w 1724"/>
                <a:gd name="T7" fmla="*/ 5 h 700"/>
                <a:gd name="T8" fmla="*/ 4 w 1724"/>
                <a:gd name="T9" fmla="*/ 18 h 700"/>
                <a:gd name="T10" fmla="*/ 0 w 1724"/>
                <a:gd name="T11" fmla="*/ 22 h 700"/>
                <a:gd name="T12" fmla="*/ 3 w 1724"/>
                <a:gd name="T13" fmla="*/ 26 h 700"/>
                <a:gd name="T14" fmla="*/ 6 w 1724"/>
                <a:gd name="T15" fmla="*/ 29 h 700"/>
                <a:gd name="T16" fmla="*/ 11 w 1724"/>
                <a:gd name="T17" fmla="*/ 33 h 700"/>
                <a:gd name="T18" fmla="*/ 23 w 1724"/>
                <a:gd name="T19" fmla="*/ 34 h 700"/>
                <a:gd name="T20" fmla="*/ 37 w 1724"/>
                <a:gd name="T21" fmla="*/ 31 h 700"/>
                <a:gd name="T22" fmla="*/ 58 w 1724"/>
                <a:gd name="T23" fmla="*/ 24 h 700"/>
                <a:gd name="T24" fmla="*/ 79 w 1724"/>
                <a:gd name="T25" fmla="*/ 19 h 700"/>
                <a:gd name="T26" fmla="*/ 78 w 1724"/>
                <a:gd name="T27" fmla="*/ 16 h 700"/>
                <a:gd name="T28" fmla="*/ 73 w 1724"/>
                <a:gd name="T29" fmla="*/ 9 h 700"/>
                <a:gd name="T30" fmla="*/ 69 w 1724"/>
                <a:gd name="T31" fmla="*/ 4 h 70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724" h="700">
                  <a:moveTo>
                    <a:pt x="1447" y="88"/>
                  </a:moveTo>
                  <a:cubicBezTo>
                    <a:pt x="1363" y="67"/>
                    <a:pt x="1150" y="64"/>
                    <a:pt x="1017" y="51"/>
                  </a:cubicBezTo>
                  <a:cubicBezTo>
                    <a:pt x="884" y="38"/>
                    <a:pt x="732" y="0"/>
                    <a:pt x="650" y="9"/>
                  </a:cubicBezTo>
                  <a:cubicBezTo>
                    <a:pt x="568" y="18"/>
                    <a:pt x="621" y="48"/>
                    <a:pt x="527" y="107"/>
                  </a:cubicBezTo>
                  <a:cubicBezTo>
                    <a:pt x="433" y="166"/>
                    <a:pt x="172" y="305"/>
                    <a:pt x="86" y="363"/>
                  </a:cubicBezTo>
                  <a:cubicBezTo>
                    <a:pt x="0" y="421"/>
                    <a:pt x="14" y="427"/>
                    <a:pt x="11" y="455"/>
                  </a:cubicBezTo>
                  <a:cubicBezTo>
                    <a:pt x="8" y="483"/>
                    <a:pt x="51" y="506"/>
                    <a:pt x="69" y="530"/>
                  </a:cubicBezTo>
                  <a:cubicBezTo>
                    <a:pt x="87" y="554"/>
                    <a:pt x="91" y="573"/>
                    <a:pt x="119" y="597"/>
                  </a:cubicBezTo>
                  <a:cubicBezTo>
                    <a:pt x="147" y="621"/>
                    <a:pt x="175" y="659"/>
                    <a:pt x="236" y="675"/>
                  </a:cubicBezTo>
                  <a:cubicBezTo>
                    <a:pt x="297" y="691"/>
                    <a:pt x="394" y="700"/>
                    <a:pt x="484" y="693"/>
                  </a:cubicBezTo>
                  <a:cubicBezTo>
                    <a:pt x="575" y="685"/>
                    <a:pt x="660" y="663"/>
                    <a:pt x="781" y="630"/>
                  </a:cubicBezTo>
                  <a:cubicBezTo>
                    <a:pt x="901" y="596"/>
                    <a:pt x="1061" y="531"/>
                    <a:pt x="1207" y="492"/>
                  </a:cubicBezTo>
                  <a:cubicBezTo>
                    <a:pt x="1353" y="453"/>
                    <a:pt x="1586" y="423"/>
                    <a:pt x="1655" y="397"/>
                  </a:cubicBezTo>
                  <a:cubicBezTo>
                    <a:pt x="1724" y="371"/>
                    <a:pt x="1644" y="374"/>
                    <a:pt x="1622" y="338"/>
                  </a:cubicBezTo>
                  <a:cubicBezTo>
                    <a:pt x="1600" y="302"/>
                    <a:pt x="1550" y="221"/>
                    <a:pt x="1521" y="179"/>
                  </a:cubicBezTo>
                  <a:cubicBezTo>
                    <a:pt x="1492" y="137"/>
                    <a:pt x="1531" y="109"/>
                    <a:pt x="1447" y="8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987">
              <a:extLst>
                <a:ext uri="{FF2B5EF4-FFF2-40B4-BE49-F238E27FC236}">
                  <a16:creationId xmlns:a16="http://schemas.microsoft.com/office/drawing/2014/main" id="{716C86D9-4883-F536-1228-531CE0900730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120" y="2364"/>
              <a:ext cx="781" cy="357"/>
            </a:xfrm>
            <a:custGeom>
              <a:avLst/>
              <a:gdLst>
                <a:gd name="T0" fmla="*/ 0 w 2151"/>
                <a:gd name="T1" fmla="*/ 10 h 973"/>
                <a:gd name="T2" fmla="*/ 8 w 2151"/>
                <a:gd name="T3" fmla="*/ 29 h 973"/>
                <a:gd name="T4" fmla="*/ 19 w 2151"/>
                <a:gd name="T5" fmla="*/ 43 h 973"/>
                <a:gd name="T6" fmla="*/ 28 w 2151"/>
                <a:gd name="T7" fmla="*/ 48 h 973"/>
                <a:gd name="T8" fmla="*/ 48 w 2151"/>
                <a:gd name="T9" fmla="*/ 45 h 973"/>
                <a:gd name="T10" fmla="*/ 94 w 2151"/>
                <a:gd name="T11" fmla="*/ 31 h 973"/>
                <a:gd name="T12" fmla="*/ 100 w 2151"/>
                <a:gd name="T13" fmla="*/ 27 h 973"/>
                <a:gd name="T14" fmla="*/ 96 w 2151"/>
                <a:gd name="T15" fmla="*/ 19 h 973"/>
                <a:gd name="T16" fmla="*/ 93 w 2151"/>
                <a:gd name="T17" fmla="*/ 17 h 973"/>
                <a:gd name="T18" fmla="*/ 88 w 2151"/>
                <a:gd name="T19" fmla="*/ 16 h 973"/>
                <a:gd name="T20" fmla="*/ 71 w 2151"/>
                <a:gd name="T21" fmla="*/ 11 h 973"/>
                <a:gd name="T22" fmla="*/ 59 w 2151"/>
                <a:gd name="T23" fmla="*/ 12 h 973"/>
                <a:gd name="T24" fmla="*/ 51 w 2151"/>
                <a:gd name="T25" fmla="*/ 12 h 973"/>
                <a:gd name="T26" fmla="*/ 44 w 2151"/>
                <a:gd name="T27" fmla="*/ 2 h 973"/>
                <a:gd name="T28" fmla="*/ 42 w 2151"/>
                <a:gd name="T29" fmla="*/ 1 h 973"/>
                <a:gd name="T30" fmla="*/ 7 w 2151"/>
                <a:gd name="T31" fmla="*/ 8 h 973"/>
                <a:gd name="T32" fmla="*/ 5 w 2151"/>
                <a:gd name="T33" fmla="*/ 9 h 973"/>
                <a:gd name="T34" fmla="*/ 0 w 2151"/>
                <a:gd name="T35" fmla="*/ 10 h 973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2151" h="973">
                  <a:moveTo>
                    <a:pt x="0" y="204"/>
                  </a:moveTo>
                  <a:cubicBezTo>
                    <a:pt x="3" y="264"/>
                    <a:pt x="91" y="477"/>
                    <a:pt x="158" y="588"/>
                  </a:cubicBezTo>
                  <a:cubicBezTo>
                    <a:pt x="225" y="699"/>
                    <a:pt x="329" y="808"/>
                    <a:pt x="400" y="871"/>
                  </a:cubicBezTo>
                  <a:cubicBezTo>
                    <a:pt x="471" y="934"/>
                    <a:pt x="484" y="959"/>
                    <a:pt x="582" y="966"/>
                  </a:cubicBezTo>
                  <a:cubicBezTo>
                    <a:pt x="680" y="973"/>
                    <a:pt x="760" y="968"/>
                    <a:pt x="991" y="913"/>
                  </a:cubicBezTo>
                  <a:cubicBezTo>
                    <a:pt x="1222" y="858"/>
                    <a:pt x="1783" y="697"/>
                    <a:pt x="1967" y="636"/>
                  </a:cubicBezTo>
                  <a:cubicBezTo>
                    <a:pt x="2151" y="575"/>
                    <a:pt x="2087" y="589"/>
                    <a:pt x="2093" y="547"/>
                  </a:cubicBezTo>
                  <a:cubicBezTo>
                    <a:pt x="2100" y="507"/>
                    <a:pt x="2033" y="423"/>
                    <a:pt x="2008" y="388"/>
                  </a:cubicBezTo>
                  <a:cubicBezTo>
                    <a:pt x="1982" y="354"/>
                    <a:pt x="1971" y="352"/>
                    <a:pt x="1941" y="341"/>
                  </a:cubicBezTo>
                  <a:cubicBezTo>
                    <a:pt x="1912" y="330"/>
                    <a:pt x="1910" y="342"/>
                    <a:pt x="1832" y="323"/>
                  </a:cubicBezTo>
                  <a:cubicBezTo>
                    <a:pt x="1755" y="304"/>
                    <a:pt x="1577" y="241"/>
                    <a:pt x="1476" y="228"/>
                  </a:cubicBezTo>
                  <a:cubicBezTo>
                    <a:pt x="1375" y="215"/>
                    <a:pt x="1293" y="241"/>
                    <a:pt x="1225" y="242"/>
                  </a:cubicBezTo>
                  <a:cubicBezTo>
                    <a:pt x="1157" y="243"/>
                    <a:pt x="1118" y="267"/>
                    <a:pt x="1066" y="234"/>
                  </a:cubicBezTo>
                  <a:cubicBezTo>
                    <a:pt x="1014" y="201"/>
                    <a:pt x="947" y="78"/>
                    <a:pt x="916" y="42"/>
                  </a:cubicBezTo>
                  <a:cubicBezTo>
                    <a:pt x="885" y="6"/>
                    <a:pt x="1006" y="0"/>
                    <a:pt x="878" y="19"/>
                  </a:cubicBezTo>
                  <a:cubicBezTo>
                    <a:pt x="750" y="38"/>
                    <a:pt x="276" y="127"/>
                    <a:pt x="148" y="155"/>
                  </a:cubicBezTo>
                  <a:cubicBezTo>
                    <a:pt x="20" y="183"/>
                    <a:pt x="133" y="179"/>
                    <a:pt x="108" y="187"/>
                  </a:cubicBezTo>
                  <a:cubicBezTo>
                    <a:pt x="83" y="195"/>
                    <a:pt x="22" y="201"/>
                    <a:pt x="0" y="204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60" name="Group 988">
              <a:extLst>
                <a:ext uri="{FF2B5EF4-FFF2-40B4-BE49-F238E27FC236}">
                  <a16:creationId xmlns:a16="http://schemas.microsoft.com/office/drawing/2014/main" id="{DBA13536-ABE7-933B-D3BF-D2403E7F91E2}"/>
                </a:ext>
              </a:extLst>
            </p:cNvPr>
            <p:cNvGrpSpPr>
              <a:grpSpLocks/>
            </p:cNvGrpSpPr>
            <p:nvPr/>
          </p:nvGrpSpPr>
          <p:grpSpPr bwMode="auto">
            <a:xfrm rot="1663780">
              <a:off x="3552" y="1104"/>
              <a:ext cx="864" cy="924"/>
              <a:chOff x="3432" y="1578"/>
              <a:chExt cx="864" cy="924"/>
            </a:xfrm>
          </p:grpSpPr>
          <p:sp>
            <p:nvSpPr>
              <p:cNvPr id="28800" name="Freeform 989">
                <a:extLst>
                  <a:ext uri="{FF2B5EF4-FFF2-40B4-BE49-F238E27FC236}">
                    <a16:creationId xmlns:a16="http://schemas.microsoft.com/office/drawing/2014/main" id="{0EC60A34-692C-24AE-21CB-9C0164CB2A10}"/>
                  </a:ext>
                </a:extLst>
              </p:cNvPr>
              <p:cNvSpPr>
                <a:spLocks/>
              </p:cNvSpPr>
              <p:nvPr/>
            </p:nvSpPr>
            <p:spPr bwMode="auto">
              <a:xfrm rot="1732536">
                <a:off x="3432" y="1578"/>
                <a:ext cx="864" cy="924"/>
              </a:xfrm>
              <a:custGeom>
                <a:avLst/>
                <a:gdLst>
                  <a:gd name="T0" fmla="*/ 94 w 2378"/>
                  <a:gd name="T1" fmla="*/ 10 h 2520"/>
                  <a:gd name="T2" fmla="*/ 114 w 2378"/>
                  <a:gd name="T3" fmla="*/ 16 h 2520"/>
                  <a:gd name="T4" fmla="*/ 93 w 2378"/>
                  <a:gd name="T5" fmla="*/ 10 h 2520"/>
                  <a:gd name="T6" fmla="*/ 64 w 2378"/>
                  <a:gd name="T7" fmla="*/ 9 h 2520"/>
                  <a:gd name="T8" fmla="*/ 9 w 2378"/>
                  <a:gd name="T9" fmla="*/ 23 h 2520"/>
                  <a:gd name="T10" fmla="*/ 8 w 2378"/>
                  <a:gd name="T11" fmla="*/ 23 h 2520"/>
                  <a:gd name="T12" fmla="*/ 8 w 2378"/>
                  <a:gd name="T13" fmla="*/ 40 h 2520"/>
                  <a:gd name="T14" fmla="*/ 4 w 2378"/>
                  <a:gd name="T15" fmla="*/ 83 h 2520"/>
                  <a:gd name="T16" fmla="*/ 2 w 2378"/>
                  <a:gd name="T17" fmla="*/ 86 h 2520"/>
                  <a:gd name="T18" fmla="*/ 12 w 2378"/>
                  <a:gd name="T19" fmla="*/ 93 h 2520"/>
                  <a:gd name="T20" fmla="*/ 17 w 2378"/>
                  <a:gd name="T21" fmla="*/ 99 h 2520"/>
                  <a:gd name="T22" fmla="*/ 27 w 2378"/>
                  <a:gd name="T23" fmla="*/ 109 h 2520"/>
                  <a:gd name="T24" fmla="*/ 33 w 2378"/>
                  <a:gd name="T25" fmla="*/ 122 h 2520"/>
                  <a:gd name="T26" fmla="*/ 34 w 2378"/>
                  <a:gd name="T27" fmla="*/ 123 h 2520"/>
                  <a:gd name="T28" fmla="*/ 53 w 2378"/>
                  <a:gd name="T29" fmla="*/ 113 h 2520"/>
                  <a:gd name="T30" fmla="*/ 74 w 2378"/>
                  <a:gd name="T31" fmla="*/ 111 h 2520"/>
                  <a:gd name="T32" fmla="*/ 93 w 2378"/>
                  <a:gd name="T33" fmla="*/ 101 h 2520"/>
                  <a:gd name="T34" fmla="*/ 100 w 2378"/>
                  <a:gd name="T35" fmla="*/ 73 h 2520"/>
                  <a:gd name="T36" fmla="*/ 94 w 2378"/>
                  <a:gd name="T37" fmla="*/ 10 h 2520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2378" h="2520">
                    <a:moveTo>
                      <a:pt x="1961" y="193"/>
                    </a:moveTo>
                    <a:cubicBezTo>
                      <a:pt x="2008" y="0"/>
                      <a:pt x="2378" y="322"/>
                      <a:pt x="2375" y="323"/>
                    </a:cubicBezTo>
                    <a:cubicBezTo>
                      <a:pt x="2372" y="324"/>
                      <a:pt x="2120" y="224"/>
                      <a:pt x="1945" y="201"/>
                    </a:cubicBezTo>
                    <a:cubicBezTo>
                      <a:pt x="1770" y="178"/>
                      <a:pt x="1615" y="139"/>
                      <a:pt x="1323" y="185"/>
                    </a:cubicBezTo>
                    <a:cubicBezTo>
                      <a:pt x="1031" y="231"/>
                      <a:pt x="384" y="429"/>
                      <a:pt x="192" y="477"/>
                    </a:cubicBezTo>
                    <a:cubicBezTo>
                      <a:pt x="0" y="525"/>
                      <a:pt x="175" y="418"/>
                      <a:pt x="171" y="473"/>
                    </a:cubicBezTo>
                    <a:cubicBezTo>
                      <a:pt x="167" y="528"/>
                      <a:pt x="187" y="609"/>
                      <a:pt x="171" y="809"/>
                    </a:cubicBezTo>
                    <a:cubicBezTo>
                      <a:pt x="155" y="1009"/>
                      <a:pt x="96" y="1518"/>
                      <a:pt x="75" y="1673"/>
                    </a:cubicBezTo>
                    <a:cubicBezTo>
                      <a:pt x="54" y="1828"/>
                      <a:pt x="17" y="1706"/>
                      <a:pt x="46" y="1742"/>
                    </a:cubicBezTo>
                    <a:cubicBezTo>
                      <a:pt x="75" y="1778"/>
                      <a:pt x="196" y="1844"/>
                      <a:pt x="249" y="1888"/>
                    </a:cubicBezTo>
                    <a:cubicBezTo>
                      <a:pt x="302" y="1932"/>
                      <a:pt x="312" y="1957"/>
                      <a:pt x="363" y="2009"/>
                    </a:cubicBezTo>
                    <a:cubicBezTo>
                      <a:pt x="414" y="2061"/>
                      <a:pt x="502" y="2124"/>
                      <a:pt x="555" y="2201"/>
                    </a:cubicBezTo>
                    <a:cubicBezTo>
                      <a:pt x="608" y="2278"/>
                      <a:pt x="654" y="2424"/>
                      <a:pt x="679" y="2472"/>
                    </a:cubicBezTo>
                    <a:cubicBezTo>
                      <a:pt x="704" y="2520"/>
                      <a:pt x="631" y="2519"/>
                      <a:pt x="703" y="2489"/>
                    </a:cubicBezTo>
                    <a:cubicBezTo>
                      <a:pt x="775" y="2459"/>
                      <a:pt x="970" y="2333"/>
                      <a:pt x="1109" y="2294"/>
                    </a:cubicBezTo>
                    <a:cubicBezTo>
                      <a:pt x="1248" y="2255"/>
                      <a:pt x="1399" y="2292"/>
                      <a:pt x="1539" y="2253"/>
                    </a:cubicBezTo>
                    <a:cubicBezTo>
                      <a:pt x="1679" y="2214"/>
                      <a:pt x="1855" y="2186"/>
                      <a:pt x="1947" y="2057"/>
                    </a:cubicBezTo>
                    <a:cubicBezTo>
                      <a:pt x="2039" y="1928"/>
                      <a:pt x="2089" y="1792"/>
                      <a:pt x="2091" y="1481"/>
                    </a:cubicBezTo>
                    <a:cubicBezTo>
                      <a:pt x="2093" y="1170"/>
                      <a:pt x="1983" y="422"/>
                      <a:pt x="1961" y="19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1" name="Freeform 990">
                <a:extLst>
                  <a:ext uri="{FF2B5EF4-FFF2-40B4-BE49-F238E27FC236}">
                    <a16:creationId xmlns:a16="http://schemas.microsoft.com/office/drawing/2014/main" id="{D9A4C33F-B6E7-E838-57C8-120E7E5C8B42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527" y="2061"/>
                <a:ext cx="156" cy="193"/>
              </a:xfrm>
              <a:custGeom>
                <a:avLst/>
                <a:gdLst>
                  <a:gd name="T0" fmla="*/ 21 w 430"/>
                  <a:gd name="T1" fmla="*/ 0 h 527"/>
                  <a:gd name="T2" fmla="*/ 15 w 430"/>
                  <a:gd name="T3" fmla="*/ 7 h 527"/>
                  <a:gd name="T4" fmla="*/ 6 w 430"/>
                  <a:gd name="T5" fmla="*/ 17 h 527"/>
                  <a:gd name="T6" fmla="*/ 0 w 430"/>
                  <a:gd name="T7" fmla="*/ 26 h 5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0" h="527">
                    <a:moveTo>
                      <a:pt x="430" y="0"/>
                    </a:moveTo>
                    <a:cubicBezTo>
                      <a:pt x="411" y="24"/>
                      <a:pt x="367" y="88"/>
                      <a:pt x="316" y="146"/>
                    </a:cubicBezTo>
                    <a:cubicBezTo>
                      <a:pt x="265" y="204"/>
                      <a:pt x="175" y="286"/>
                      <a:pt x="122" y="349"/>
                    </a:cubicBezTo>
                    <a:cubicBezTo>
                      <a:pt x="69" y="412"/>
                      <a:pt x="25" y="490"/>
                      <a:pt x="0" y="5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02" name="Freeform 991">
                <a:extLst>
                  <a:ext uri="{FF2B5EF4-FFF2-40B4-BE49-F238E27FC236}">
                    <a16:creationId xmlns:a16="http://schemas.microsoft.com/office/drawing/2014/main" id="{8207D8C5-11FE-D884-92FB-3C3B4DA8396D}"/>
                  </a:ext>
                </a:extLst>
              </p:cNvPr>
              <p:cNvSpPr>
                <a:spLocks/>
              </p:cNvSpPr>
              <p:nvPr/>
            </p:nvSpPr>
            <p:spPr bwMode="auto">
              <a:xfrm rot="471352">
                <a:off x="3746" y="2250"/>
                <a:ext cx="115" cy="182"/>
              </a:xfrm>
              <a:custGeom>
                <a:avLst/>
                <a:gdLst>
                  <a:gd name="T0" fmla="*/ 15 w 317"/>
                  <a:gd name="T1" fmla="*/ 0 h 495"/>
                  <a:gd name="T2" fmla="*/ 10 w 317"/>
                  <a:gd name="T3" fmla="*/ 12 h 495"/>
                  <a:gd name="T4" fmla="*/ 0 w 317"/>
                  <a:gd name="T5" fmla="*/ 25 h 4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7" h="495">
                    <a:moveTo>
                      <a:pt x="317" y="0"/>
                    </a:moveTo>
                    <a:cubicBezTo>
                      <a:pt x="298" y="41"/>
                      <a:pt x="256" y="153"/>
                      <a:pt x="203" y="235"/>
                    </a:cubicBezTo>
                    <a:cubicBezTo>
                      <a:pt x="150" y="317"/>
                      <a:pt x="42" y="441"/>
                      <a:pt x="0" y="4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761" name="Freeform 992">
              <a:extLst>
                <a:ext uri="{FF2B5EF4-FFF2-40B4-BE49-F238E27FC236}">
                  <a16:creationId xmlns:a16="http://schemas.microsoft.com/office/drawing/2014/main" id="{80B5F557-FAB6-6BC7-AF72-11C1BF9DDDFB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069" y="1609"/>
              <a:ext cx="711" cy="815"/>
            </a:xfrm>
            <a:custGeom>
              <a:avLst/>
              <a:gdLst>
                <a:gd name="T0" fmla="*/ 12 w 1960"/>
                <a:gd name="T1" fmla="*/ 110 h 2224"/>
                <a:gd name="T2" fmla="*/ 5 w 1960"/>
                <a:gd name="T3" fmla="*/ 93 h 2224"/>
                <a:gd name="T4" fmla="*/ 1 w 1960"/>
                <a:gd name="T5" fmla="*/ 64 h 2224"/>
                <a:gd name="T6" fmla="*/ 1 w 1960"/>
                <a:gd name="T7" fmla="*/ 41 h 2224"/>
                <a:gd name="T8" fmla="*/ 5 w 1960"/>
                <a:gd name="T9" fmla="*/ 20 h 2224"/>
                <a:gd name="T10" fmla="*/ 19 w 1960"/>
                <a:gd name="T11" fmla="*/ 8 h 2224"/>
                <a:gd name="T12" fmla="*/ 33 w 1960"/>
                <a:gd name="T13" fmla="*/ 1 h 2224"/>
                <a:gd name="T14" fmla="*/ 46 w 1960"/>
                <a:gd name="T15" fmla="*/ 3 h 2224"/>
                <a:gd name="T16" fmla="*/ 53 w 1960"/>
                <a:gd name="T17" fmla="*/ 1 h 2224"/>
                <a:gd name="T18" fmla="*/ 67 w 1960"/>
                <a:gd name="T19" fmla="*/ 3 h 2224"/>
                <a:gd name="T20" fmla="*/ 72 w 1960"/>
                <a:gd name="T21" fmla="*/ 5 h 2224"/>
                <a:gd name="T22" fmla="*/ 81 w 1960"/>
                <a:gd name="T23" fmla="*/ 22 h 2224"/>
                <a:gd name="T24" fmla="*/ 86 w 1960"/>
                <a:gd name="T25" fmla="*/ 32 h 2224"/>
                <a:gd name="T26" fmla="*/ 88 w 1960"/>
                <a:gd name="T27" fmla="*/ 46 h 2224"/>
                <a:gd name="T28" fmla="*/ 93 w 1960"/>
                <a:gd name="T29" fmla="*/ 62 h 2224"/>
                <a:gd name="T30" fmla="*/ 93 w 1960"/>
                <a:gd name="T31" fmla="*/ 67 h 2224"/>
                <a:gd name="T32" fmla="*/ 86 w 1960"/>
                <a:gd name="T33" fmla="*/ 74 h 2224"/>
                <a:gd name="T34" fmla="*/ 77 w 1960"/>
                <a:gd name="T35" fmla="*/ 83 h 2224"/>
                <a:gd name="T36" fmla="*/ 67 w 1960"/>
                <a:gd name="T37" fmla="*/ 87 h 2224"/>
                <a:gd name="T38" fmla="*/ 61 w 1960"/>
                <a:gd name="T39" fmla="*/ 90 h 2224"/>
                <a:gd name="T40" fmla="*/ 63 w 1960"/>
                <a:gd name="T41" fmla="*/ 100 h 2224"/>
                <a:gd name="T42" fmla="*/ 59 w 1960"/>
                <a:gd name="T43" fmla="*/ 103 h 2224"/>
                <a:gd name="T44" fmla="*/ 51 w 1960"/>
                <a:gd name="T45" fmla="*/ 104 h 2224"/>
                <a:gd name="T46" fmla="*/ 24 w 1960"/>
                <a:gd name="T47" fmla="*/ 108 h 2224"/>
                <a:gd name="T48" fmla="*/ 12 w 1960"/>
                <a:gd name="T49" fmla="*/ 110 h 2224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1960" h="2224">
                  <a:moveTo>
                    <a:pt x="256" y="2224"/>
                  </a:moveTo>
                  <a:cubicBezTo>
                    <a:pt x="184" y="2184"/>
                    <a:pt x="152" y="2040"/>
                    <a:pt x="112" y="1888"/>
                  </a:cubicBezTo>
                  <a:cubicBezTo>
                    <a:pt x="72" y="1736"/>
                    <a:pt x="32" y="1488"/>
                    <a:pt x="16" y="1312"/>
                  </a:cubicBezTo>
                  <a:cubicBezTo>
                    <a:pt x="0" y="1136"/>
                    <a:pt x="0" y="984"/>
                    <a:pt x="16" y="832"/>
                  </a:cubicBezTo>
                  <a:cubicBezTo>
                    <a:pt x="32" y="680"/>
                    <a:pt x="48" y="512"/>
                    <a:pt x="112" y="400"/>
                  </a:cubicBezTo>
                  <a:cubicBezTo>
                    <a:pt x="176" y="288"/>
                    <a:pt x="304" y="224"/>
                    <a:pt x="400" y="160"/>
                  </a:cubicBezTo>
                  <a:cubicBezTo>
                    <a:pt x="496" y="96"/>
                    <a:pt x="592" y="32"/>
                    <a:pt x="688" y="16"/>
                  </a:cubicBezTo>
                  <a:cubicBezTo>
                    <a:pt x="784" y="0"/>
                    <a:pt x="904" y="64"/>
                    <a:pt x="976" y="64"/>
                  </a:cubicBezTo>
                  <a:cubicBezTo>
                    <a:pt x="1048" y="64"/>
                    <a:pt x="1048" y="16"/>
                    <a:pt x="1120" y="16"/>
                  </a:cubicBezTo>
                  <a:cubicBezTo>
                    <a:pt x="1192" y="16"/>
                    <a:pt x="1344" y="48"/>
                    <a:pt x="1408" y="64"/>
                  </a:cubicBezTo>
                  <a:cubicBezTo>
                    <a:pt x="1472" y="80"/>
                    <a:pt x="1456" y="48"/>
                    <a:pt x="1504" y="112"/>
                  </a:cubicBezTo>
                  <a:cubicBezTo>
                    <a:pt x="1552" y="176"/>
                    <a:pt x="1648" y="360"/>
                    <a:pt x="1696" y="448"/>
                  </a:cubicBezTo>
                  <a:cubicBezTo>
                    <a:pt x="1744" y="536"/>
                    <a:pt x="1768" y="560"/>
                    <a:pt x="1792" y="640"/>
                  </a:cubicBezTo>
                  <a:cubicBezTo>
                    <a:pt x="1816" y="720"/>
                    <a:pt x="1816" y="824"/>
                    <a:pt x="1840" y="928"/>
                  </a:cubicBezTo>
                  <a:cubicBezTo>
                    <a:pt x="1864" y="1032"/>
                    <a:pt x="1920" y="1192"/>
                    <a:pt x="1936" y="1264"/>
                  </a:cubicBezTo>
                  <a:cubicBezTo>
                    <a:pt x="1952" y="1336"/>
                    <a:pt x="1960" y="1320"/>
                    <a:pt x="1936" y="1360"/>
                  </a:cubicBezTo>
                  <a:cubicBezTo>
                    <a:pt x="1912" y="1400"/>
                    <a:pt x="1846" y="1451"/>
                    <a:pt x="1792" y="1504"/>
                  </a:cubicBezTo>
                  <a:cubicBezTo>
                    <a:pt x="1738" y="1557"/>
                    <a:pt x="1675" y="1635"/>
                    <a:pt x="1611" y="1680"/>
                  </a:cubicBezTo>
                  <a:cubicBezTo>
                    <a:pt x="1547" y="1725"/>
                    <a:pt x="1467" y="1747"/>
                    <a:pt x="1411" y="1772"/>
                  </a:cubicBezTo>
                  <a:cubicBezTo>
                    <a:pt x="1355" y="1797"/>
                    <a:pt x="1291" y="1786"/>
                    <a:pt x="1277" y="1830"/>
                  </a:cubicBezTo>
                  <a:cubicBezTo>
                    <a:pt x="1263" y="1874"/>
                    <a:pt x="1332" y="1996"/>
                    <a:pt x="1327" y="2039"/>
                  </a:cubicBezTo>
                  <a:cubicBezTo>
                    <a:pt x="1322" y="2082"/>
                    <a:pt x="1288" y="2078"/>
                    <a:pt x="1244" y="2089"/>
                  </a:cubicBezTo>
                  <a:cubicBezTo>
                    <a:pt x="1200" y="2100"/>
                    <a:pt x="1185" y="2089"/>
                    <a:pt x="1060" y="2106"/>
                  </a:cubicBezTo>
                  <a:cubicBezTo>
                    <a:pt x="935" y="2123"/>
                    <a:pt x="627" y="2169"/>
                    <a:pt x="493" y="2189"/>
                  </a:cubicBezTo>
                  <a:cubicBezTo>
                    <a:pt x="359" y="2209"/>
                    <a:pt x="305" y="2217"/>
                    <a:pt x="256" y="2224"/>
                  </a:cubicBezTo>
                  <a:close/>
                </a:path>
              </a:pathLst>
            </a:custGeom>
            <a:gradFill rotWithShape="1">
              <a:gsLst>
                <a:gs pos="0">
                  <a:srgbClr val="0033CC"/>
                </a:gs>
                <a:gs pos="100000">
                  <a:srgbClr val="00185E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993">
              <a:extLst>
                <a:ext uri="{FF2B5EF4-FFF2-40B4-BE49-F238E27FC236}">
                  <a16:creationId xmlns:a16="http://schemas.microsoft.com/office/drawing/2014/main" id="{E6318418-ABC5-0DF0-6B5C-8700462EE805}"/>
                </a:ext>
              </a:extLst>
            </p:cNvPr>
            <p:cNvSpPr>
              <a:spLocks/>
            </p:cNvSpPr>
            <p:nvPr/>
          </p:nvSpPr>
          <p:spPr bwMode="auto">
            <a:xfrm rot="471352">
              <a:off x="4509" y="1906"/>
              <a:ext cx="56" cy="396"/>
            </a:xfrm>
            <a:custGeom>
              <a:avLst/>
              <a:gdLst>
                <a:gd name="T0" fmla="*/ 3 w 155"/>
                <a:gd name="T1" fmla="*/ 0 h 1079"/>
                <a:gd name="T2" fmla="*/ 3 w 155"/>
                <a:gd name="T3" fmla="*/ 2 h 1079"/>
                <a:gd name="T4" fmla="*/ 7 w 155"/>
                <a:gd name="T5" fmla="*/ 12 h 1079"/>
                <a:gd name="T6" fmla="*/ 4 w 155"/>
                <a:gd name="T7" fmla="*/ 28 h 1079"/>
                <a:gd name="T8" fmla="*/ 0 w 155"/>
                <a:gd name="T9" fmla="*/ 41 h 1079"/>
                <a:gd name="T10" fmla="*/ 3 w 155"/>
                <a:gd name="T11" fmla="*/ 53 h 107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1079">
                  <a:moveTo>
                    <a:pt x="70" y="0"/>
                  </a:moveTo>
                  <a:cubicBezTo>
                    <a:pt x="63" y="7"/>
                    <a:pt x="56" y="3"/>
                    <a:pt x="70" y="42"/>
                  </a:cubicBezTo>
                  <a:cubicBezTo>
                    <a:pt x="84" y="81"/>
                    <a:pt x="153" y="150"/>
                    <a:pt x="154" y="236"/>
                  </a:cubicBezTo>
                  <a:cubicBezTo>
                    <a:pt x="155" y="322"/>
                    <a:pt x="104" y="462"/>
                    <a:pt x="79" y="561"/>
                  </a:cubicBezTo>
                  <a:cubicBezTo>
                    <a:pt x="54" y="660"/>
                    <a:pt x="8" y="743"/>
                    <a:pt x="4" y="829"/>
                  </a:cubicBezTo>
                  <a:cubicBezTo>
                    <a:pt x="0" y="915"/>
                    <a:pt x="44" y="1027"/>
                    <a:pt x="54" y="10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63" name="Group 994">
              <a:extLst>
                <a:ext uri="{FF2B5EF4-FFF2-40B4-BE49-F238E27FC236}">
                  <a16:creationId xmlns:a16="http://schemas.microsoft.com/office/drawing/2014/main" id="{27155AED-560F-3673-8025-B97CC13045F3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4597" y="1592"/>
              <a:ext cx="221" cy="303"/>
              <a:chOff x="2426" y="187"/>
              <a:chExt cx="704" cy="948"/>
            </a:xfrm>
          </p:grpSpPr>
          <p:sp>
            <p:nvSpPr>
              <p:cNvPr id="28798" name="Freeform 995">
                <a:extLst>
                  <a:ext uri="{FF2B5EF4-FFF2-40B4-BE49-F238E27FC236}">
                    <a16:creationId xmlns:a16="http://schemas.microsoft.com/office/drawing/2014/main" id="{09A06B25-7A5C-21B4-FF47-43F7A763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9" name="Freeform 996">
                <a:extLst>
                  <a:ext uri="{FF2B5EF4-FFF2-40B4-BE49-F238E27FC236}">
                    <a16:creationId xmlns:a16="http://schemas.microsoft.com/office/drawing/2014/main" id="{14C5B339-86A7-BBCC-97D4-25E7E0C3A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64" name="Group 997">
              <a:extLst>
                <a:ext uri="{FF2B5EF4-FFF2-40B4-BE49-F238E27FC236}">
                  <a16:creationId xmlns:a16="http://schemas.microsoft.com/office/drawing/2014/main" id="{5A891B64-8ABB-1E16-1276-541F2A79906F}"/>
                </a:ext>
              </a:extLst>
            </p:cNvPr>
            <p:cNvGrpSpPr>
              <a:grpSpLocks/>
            </p:cNvGrpSpPr>
            <p:nvPr/>
          </p:nvGrpSpPr>
          <p:grpSpPr bwMode="auto">
            <a:xfrm rot="328195">
              <a:off x="3312" y="432"/>
              <a:ext cx="889" cy="826"/>
              <a:chOff x="3258" y="1632"/>
              <a:chExt cx="1922" cy="1891"/>
            </a:xfrm>
          </p:grpSpPr>
          <p:sp>
            <p:nvSpPr>
              <p:cNvPr id="28771" name="Freeform 998">
                <a:extLst>
                  <a:ext uri="{FF2B5EF4-FFF2-40B4-BE49-F238E27FC236}">
                    <a16:creationId xmlns:a16="http://schemas.microsoft.com/office/drawing/2014/main" id="{91541104-A43F-B3B7-30D3-58E393B8B93F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15 w 504"/>
                  <a:gd name="T1" fmla="*/ 509 h 592"/>
                  <a:gd name="T2" fmla="*/ 107 w 504"/>
                  <a:gd name="T3" fmla="*/ 191 h 592"/>
                  <a:gd name="T4" fmla="*/ 290 w 504"/>
                  <a:gd name="T5" fmla="*/ 8 h 592"/>
                  <a:gd name="T6" fmla="*/ 290 w 504"/>
                  <a:gd name="T7" fmla="*/ 236 h 592"/>
                  <a:gd name="T8" fmla="*/ 198 w 504"/>
                  <a:gd name="T9" fmla="*/ 509 h 592"/>
                  <a:gd name="T10" fmla="*/ 15 w 504"/>
                  <a:gd name="T11" fmla="*/ 509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67" name="Freeform 999">
                <a:extLst>
                  <a:ext uri="{FF2B5EF4-FFF2-40B4-BE49-F238E27FC236}">
                    <a16:creationId xmlns:a16="http://schemas.microsoft.com/office/drawing/2014/main" id="{4F79F43D-7CB0-8464-CAEB-A16C1D2C9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1632"/>
                <a:ext cx="1916" cy="1891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solidFill>
                    <a:srgbClr val="000000"/>
                  </a:solidFill>
                  <a:latin typeface="Arial" charset="0"/>
                  <a:cs typeface="Arial" charset="0"/>
                </a:endParaRPr>
              </a:p>
            </p:txBody>
          </p:sp>
          <p:sp>
            <p:nvSpPr>
              <p:cNvPr id="28773" name="Freeform 1000">
                <a:extLst>
                  <a:ext uri="{FF2B5EF4-FFF2-40B4-BE49-F238E27FC236}">
                    <a16:creationId xmlns:a16="http://schemas.microsoft.com/office/drawing/2014/main" id="{C8CCC583-E557-3175-D206-741296D72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4" name="Freeform 1001">
                <a:extLst>
                  <a:ext uri="{FF2B5EF4-FFF2-40B4-BE49-F238E27FC236}">
                    <a16:creationId xmlns:a16="http://schemas.microsoft.com/office/drawing/2014/main" id="{61E8E499-4CAB-9143-66BF-B613E97E4D9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433 w 680"/>
                  <a:gd name="T1" fmla="*/ 152 h 248"/>
                  <a:gd name="T2" fmla="*/ 342 w 680"/>
                  <a:gd name="T3" fmla="*/ 104 h 248"/>
                  <a:gd name="T4" fmla="*/ 97 w 680"/>
                  <a:gd name="T5" fmla="*/ 8 h 248"/>
                  <a:gd name="T6" fmla="*/ 5 w 680"/>
                  <a:gd name="T7" fmla="*/ 56 h 248"/>
                  <a:gd name="T8" fmla="*/ 127 w 680"/>
                  <a:gd name="T9" fmla="*/ 152 h 248"/>
                  <a:gd name="T10" fmla="*/ 342 w 680"/>
                  <a:gd name="T11" fmla="*/ 248 h 248"/>
                  <a:gd name="T12" fmla="*/ 433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5" name="Freeform 1002">
                <a:extLst>
                  <a:ext uri="{FF2B5EF4-FFF2-40B4-BE49-F238E27FC236}">
                    <a16:creationId xmlns:a16="http://schemas.microsoft.com/office/drawing/2014/main" id="{E13F1F77-B46E-B1C9-0E3F-19794DFFED3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35 w 1104"/>
                  <a:gd name="T1" fmla="*/ 77 h 904"/>
                  <a:gd name="T2" fmla="*/ 35 w 1104"/>
                  <a:gd name="T3" fmla="*/ 125 h 904"/>
                  <a:gd name="T4" fmla="*/ 97 w 1104"/>
                  <a:gd name="T5" fmla="*/ 356 h 904"/>
                  <a:gd name="T6" fmla="*/ 251 w 1104"/>
                  <a:gd name="T7" fmla="*/ 543 h 904"/>
                  <a:gd name="T8" fmla="*/ 465 w 1104"/>
                  <a:gd name="T9" fmla="*/ 731 h 904"/>
                  <a:gd name="T10" fmla="*/ 681 w 1104"/>
                  <a:gd name="T11" fmla="*/ 776 h 904"/>
                  <a:gd name="T12" fmla="*/ 618 w 1104"/>
                  <a:gd name="T13" fmla="*/ 869 h 904"/>
                  <a:gd name="T14" fmla="*/ 312 w 1104"/>
                  <a:gd name="T15" fmla="*/ 824 h 904"/>
                  <a:gd name="T16" fmla="*/ 127 w 1104"/>
                  <a:gd name="T17" fmla="*/ 683 h 904"/>
                  <a:gd name="T18" fmla="*/ 35 w 1104"/>
                  <a:gd name="T19" fmla="*/ 449 h 904"/>
                  <a:gd name="T20" fmla="*/ 5 w 1104"/>
                  <a:gd name="T21" fmla="*/ 218 h 904"/>
                  <a:gd name="T22" fmla="*/ 5 w 1104"/>
                  <a:gd name="T23" fmla="*/ 32 h 904"/>
                  <a:gd name="T24" fmla="*/ 35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6" name="Freeform 1003">
                <a:extLst>
                  <a:ext uri="{FF2B5EF4-FFF2-40B4-BE49-F238E27FC236}">
                    <a16:creationId xmlns:a16="http://schemas.microsoft.com/office/drawing/2014/main" id="{E41C27D1-DCF4-33A5-6BC5-9440B754FC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240 w 400"/>
                  <a:gd name="T1" fmla="*/ 366 h 416"/>
                  <a:gd name="T2" fmla="*/ 240 w 400"/>
                  <a:gd name="T3" fmla="*/ 319 h 416"/>
                  <a:gd name="T4" fmla="*/ 115 w 400"/>
                  <a:gd name="T5" fmla="*/ 45 h 416"/>
                  <a:gd name="T6" fmla="*/ 21 w 400"/>
                  <a:gd name="T7" fmla="*/ 45 h 416"/>
                  <a:gd name="T8" fmla="*/ 21 w 400"/>
                  <a:gd name="T9" fmla="*/ 183 h 416"/>
                  <a:gd name="T10" fmla="*/ 146 w 400"/>
                  <a:gd name="T11" fmla="*/ 366 h 416"/>
                  <a:gd name="T12" fmla="*/ 240 w 400"/>
                  <a:gd name="T13" fmla="*/ 366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7" name="Freeform 1004">
                <a:extLst>
                  <a:ext uri="{FF2B5EF4-FFF2-40B4-BE49-F238E27FC236}">
                    <a16:creationId xmlns:a16="http://schemas.microsoft.com/office/drawing/2014/main" id="{8B6B9E8D-1097-F61D-7CC8-AE150E3A343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390 w 618"/>
                  <a:gd name="T1" fmla="*/ 246 h 255"/>
                  <a:gd name="T2" fmla="*/ 290 w 618"/>
                  <a:gd name="T3" fmla="*/ 199 h 255"/>
                  <a:gd name="T4" fmla="*/ 168 w 618"/>
                  <a:gd name="T5" fmla="*/ 125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8" name="Freeform 1005">
                <a:extLst>
                  <a:ext uri="{FF2B5EF4-FFF2-40B4-BE49-F238E27FC236}">
                    <a16:creationId xmlns:a16="http://schemas.microsoft.com/office/drawing/2014/main" id="{A7286F5B-F3C0-3009-D166-E6966087DD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198 w 906"/>
                  <a:gd name="T1" fmla="*/ 55 h 508"/>
                  <a:gd name="T2" fmla="*/ 28 w 906"/>
                  <a:gd name="T3" fmla="*/ 0 h 508"/>
                  <a:gd name="T4" fmla="*/ 33 w 906"/>
                  <a:gd name="T5" fmla="*/ 55 h 508"/>
                  <a:gd name="T6" fmla="*/ 139 w 906"/>
                  <a:gd name="T7" fmla="*/ 158 h 508"/>
                  <a:gd name="T8" fmla="*/ 232 w 906"/>
                  <a:gd name="T9" fmla="*/ 213 h 508"/>
                  <a:gd name="T10" fmla="*/ 90 w 906"/>
                  <a:gd name="T11" fmla="*/ 146 h 508"/>
                  <a:gd name="T12" fmla="*/ 133 w 906"/>
                  <a:gd name="T13" fmla="*/ 224 h 508"/>
                  <a:gd name="T14" fmla="*/ 251 w 906"/>
                  <a:gd name="T15" fmla="*/ 349 h 508"/>
                  <a:gd name="T16" fmla="*/ 387 w 906"/>
                  <a:gd name="T17" fmla="*/ 304 h 508"/>
                  <a:gd name="T18" fmla="*/ 263 w 906"/>
                  <a:gd name="T19" fmla="*/ 396 h 508"/>
                  <a:gd name="T20" fmla="*/ 356 w 906"/>
                  <a:gd name="T21" fmla="*/ 442 h 508"/>
                  <a:gd name="T22" fmla="*/ 509 w 906"/>
                  <a:gd name="T23" fmla="*/ 396 h 508"/>
                  <a:gd name="T24" fmla="*/ 570 w 906"/>
                  <a:gd name="T25" fmla="*/ 304 h 508"/>
                  <a:gd name="T26" fmla="*/ 557 w 906"/>
                  <a:gd name="T27" fmla="*/ 338 h 508"/>
                  <a:gd name="T28" fmla="*/ 467 w 906"/>
                  <a:gd name="T29" fmla="*/ 465 h 508"/>
                  <a:gd name="T30" fmla="*/ 576 w 906"/>
                  <a:gd name="T31" fmla="*/ 455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9" name="Freeform 1006">
                <a:extLst>
                  <a:ext uri="{FF2B5EF4-FFF2-40B4-BE49-F238E27FC236}">
                    <a16:creationId xmlns:a16="http://schemas.microsoft.com/office/drawing/2014/main" id="{8409750F-E63C-F0E1-A98C-88418AE9122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35 w 56"/>
                  <a:gd name="T1" fmla="*/ 0 h 336"/>
                  <a:gd name="T2" fmla="*/ 5 w 56"/>
                  <a:gd name="T3" fmla="*/ 90 h 336"/>
                  <a:gd name="T4" fmla="*/ 5 w 56"/>
                  <a:gd name="T5" fmla="*/ 318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0" name="Freeform 1007">
                <a:extLst>
                  <a:ext uri="{FF2B5EF4-FFF2-40B4-BE49-F238E27FC236}">
                    <a16:creationId xmlns:a16="http://schemas.microsoft.com/office/drawing/2014/main" id="{7C04C4A5-EAF5-E60C-416F-5651657110E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36 w 104"/>
                  <a:gd name="T1" fmla="*/ 0 h 384"/>
                  <a:gd name="T2" fmla="*/ 5 w 104"/>
                  <a:gd name="T3" fmla="*/ 135 h 384"/>
                  <a:gd name="T4" fmla="*/ 68 w 104"/>
                  <a:gd name="T5" fmla="*/ 36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1" name="Freeform 1008">
                <a:extLst>
                  <a:ext uri="{FF2B5EF4-FFF2-40B4-BE49-F238E27FC236}">
                    <a16:creationId xmlns:a16="http://schemas.microsoft.com/office/drawing/2014/main" id="{486AF0DB-92BC-29A4-1668-B163E123ECF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43 w 148"/>
                  <a:gd name="T1" fmla="*/ 0 h 318"/>
                  <a:gd name="T2" fmla="*/ 9 w 148"/>
                  <a:gd name="T3" fmla="*/ 127 h 318"/>
                  <a:gd name="T4" fmla="*/ 98 w 148"/>
                  <a:gd name="T5" fmla="*/ 300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2" name="Freeform 1009">
                <a:extLst>
                  <a:ext uri="{FF2B5EF4-FFF2-40B4-BE49-F238E27FC236}">
                    <a16:creationId xmlns:a16="http://schemas.microsoft.com/office/drawing/2014/main" id="{FCFFD127-8841-75BF-52A7-A91E9D2AAD2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5 w 56"/>
                  <a:gd name="T1" fmla="*/ 0 h 240"/>
                  <a:gd name="T2" fmla="*/ 5 w 56"/>
                  <a:gd name="T3" fmla="*/ 134 h 240"/>
                  <a:gd name="T4" fmla="*/ 35 w 56"/>
                  <a:gd name="T5" fmla="*/ 222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3" name="Freeform 1010">
                <a:extLst>
                  <a:ext uri="{FF2B5EF4-FFF2-40B4-BE49-F238E27FC236}">
                    <a16:creationId xmlns:a16="http://schemas.microsoft.com/office/drawing/2014/main" id="{3ABC0F16-0792-5799-4DD1-E12F7F9238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10 w 112"/>
                  <a:gd name="T1" fmla="*/ 0 h 192"/>
                  <a:gd name="T2" fmla="*/ 10 w 112"/>
                  <a:gd name="T3" fmla="*/ 99 h 192"/>
                  <a:gd name="T4" fmla="*/ 73 w 112"/>
                  <a:gd name="T5" fmla="*/ 195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4" name="Freeform 1011">
                <a:extLst>
                  <a:ext uri="{FF2B5EF4-FFF2-40B4-BE49-F238E27FC236}">
                    <a16:creationId xmlns:a16="http://schemas.microsoft.com/office/drawing/2014/main" id="{79DBBF9E-98C4-6901-0087-55F20DCF5EA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10 w 112"/>
                  <a:gd name="T1" fmla="*/ 0 h 240"/>
                  <a:gd name="T2" fmla="*/ 10 w 112"/>
                  <a:gd name="T3" fmla="*/ 141 h 240"/>
                  <a:gd name="T4" fmla="*/ 70 w 112"/>
                  <a:gd name="T5" fmla="*/ 237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5" name="Freeform 1012">
                <a:extLst>
                  <a:ext uri="{FF2B5EF4-FFF2-40B4-BE49-F238E27FC236}">
                    <a16:creationId xmlns:a16="http://schemas.microsoft.com/office/drawing/2014/main" id="{A9FBF0DE-8CAD-0F40-E832-90248DCA791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6 w 113"/>
                  <a:gd name="T1" fmla="*/ 0 h 179"/>
                  <a:gd name="T2" fmla="*/ 10 w 113"/>
                  <a:gd name="T3" fmla="*/ 122 h 179"/>
                  <a:gd name="T4" fmla="*/ 70 w 113"/>
                  <a:gd name="T5" fmla="*/ 167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6" name="Freeform 1013">
                <a:extLst>
                  <a:ext uri="{FF2B5EF4-FFF2-40B4-BE49-F238E27FC236}">
                    <a16:creationId xmlns:a16="http://schemas.microsoft.com/office/drawing/2014/main" id="{6B59945C-B0D1-5BC1-D924-6FD22CBF61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31 w 144"/>
                  <a:gd name="T3" fmla="*/ 93 h 144"/>
                  <a:gd name="T4" fmla="*/ 95 w 144"/>
                  <a:gd name="T5" fmla="*/ 138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87" name="Oval 1014">
                <a:extLst>
                  <a:ext uri="{FF2B5EF4-FFF2-40B4-BE49-F238E27FC236}">
                    <a16:creationId xmlns:a16="http://schemas.microsoft.com/office/drawing/2014/main" id="{C52F1F1E-94EB-5569-7503-810235710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8788" name="Oval 1015">
                <a:extLst>
                  <a:ext uri="{FF2B5EF4-FFF2-40B4-BE49-F238E27FC236}">
                    <a16:creationId xmlns:a16="http://schemas.microsoft.com/office/drawing/2014/main" id="{F5E95C7A-9436-2A77-89C9-EA5230E8A4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>
                  <a:solidFill>
                    <a:srgbClr val="000000"/>
                  </a:solidFill>
                </a:endParaRPr>
              </a:p>
            </p:txBody>
          </p:sp>
          <p:sp>
            <p:nvSpPr>
              <p:cNvPr id="28789" name="Freeform 1016">
                <a:extLst>
                  <a:ext uri="{FF2B5EF4-FFF2-40B4-BE49-F238E27FC236}">
                    <a16:creationId xmlns:a16="http://schemas.microsoft.com/office/drawing/2014/main" id="{6DCABE6D-70EB-486B-964C-78E440F9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0" name="Freeform 1017">
                <a:extLst>
                  <a:ext uri="{FF2B5EF4-FFF2-40B4-BE49-F238E27FC236}">
                    <a16:creationId xmlns:a16="http://schemas.microsoft.com/office/drawing/2014/main" id="{E14E4309-77F5-9AB8-8D79-DE7CD81D99F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15 w 504"/>
                  <a:gd name="T1" fmla="*/ 524 h 592"/>
                  <a:gd name="T2" fmla="*/ 107 w 504"/>
                  <a:gd name="T3" fmla="*/ 197 h 592"/>
                  <a:gd name="T4" fmla="*/ 290 w 504"/>
                  <a:gd name="T5" fmla="*/ 8 h 592"/>
                  <a:gd name="T6" fmla="*/ 290 w 504"/>
                  <a:gd name="T7" fmla="*/ 242 h 592"/>
                  <a:gd name="T8" fmla="*/ 198 w 504"/>
                  <a:gd name="T9" fmla="*/ 524 h 592"/>
                  <a:gd name="T10" fmla="*/ 15 w 504"/>
                  <a:gd name="T11" fmla="*/ 52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1" name="Freeform 1018">
                <a:extLst>
                  <a:ext uri="{FF2B5EF4-FFF2-40B4-BE49-F238E27FC236}">
                    <a16:creationId xmlns:a16="http://schemas.microsoft.com/office/drawing/2014/main" id="{AFD1FA46-5292-3F99-A07C-C357CD71F3A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10 w 128"/>
                  <a:gd name="T1" fmla="*/ 16 h 128"/>
                  <a:gd name="T2" fmla="*/ 10 w 128"/>
                  <a:gd name="T3" fmla="*/ 58 h 128"/>
                  <a:gd name="T4" fmla="*/ 40 w 128"/>
                  <a:gd name="T5" fmla="*/ 103 h 128"/>
                  <a:gd name="T6" fmla="*/ 69 w 128"/>
                  <a:gd name="T7" fmla="*/ 103 h 128"/>
                  <a:gd name="T8" fmla="*/ 69 w 128"/>
                  <a:gd name="T9" fmla="*/ 16 h 128"/>
                  <a:gd name="T10" fmla="*/ 10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2" name="Freeform 1019">
                <a:extLst>
                  <a:ext uri="{FF2B5EF4-FFF2-40B4-BE49-F238E27FC236}">
                    <a16:creationId xmlns:a16="http://schemas.microsoft.com/office/drawing/2014/main" id="{81FC4B12-5167-43C1-2435-5EBF44553C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3" name="Freeform 1020">
                <a:extLst>
                  <a:ext uri="{FF2B5EF4-FFF2-40B4-BE49-F238E27FC236}">
                    <a16:creationId xmlns:a16="http://schemas.microsoft.com/office/drawing/2014/main" id="{F82F12EF-4568-1173-AF55-68684F31BBB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42 w 159"/>
                  <a:gd name="T3" fmla="*/ 148 h 200"/>
                  <a:gd name="T4" fmla="*/ 98 w 159"/>
                  <a:gd name="T5" fmla="*/ 191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4" name="Freeform 1021">
                <a:extLst>
                  <a:ext uri="{FF2B5EF4-FFF2-40B4-BE49-F238E27FC236}">
                    <a16:creationId xmlns:a16="http://schemas.microsoft.com/office/drawing/2014/main" id="{3D9CDF77-F73B-A85C-096C-B2B5872C3BE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11 w 134"/>
                  <a:gd name="T3" fmla="*/ 89 h 209"/>
                  <a:gd name="T4" fmla="*/ 43 w 134"/>
                  <a:gd name="T5" fmla="*/ 152 h 209"/>
                  <a:gd name="T6" fmla="*/ 87 w 134"/>
                  <a:gd name="T7" fmla="*/ 200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5" name="Freeform 1022">
                <a:extLst>
                  <a:ext uri="{FF2B5EF4-FFF2-40B4-BE49-F238E27FC236}">
                    <a16:creationId xmlns:a16="http://schemas.microsoft.com/office/drawing/2014/main" id="{1EDAD2B7-EEBA-5630-5A8E-92BB88B27AC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11 w 92"/>
                  <a:gd name="T3" fmla="*/ 144 h 200"/>
                  <a:gd name="T4" fmla="*/ 61 w 92"/>
                  <a:gd name="T5" fmla="*/ 191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6" name="Freeform 1023">
                <a:extLst>
                  <a:ext uri="{FF2B5EF4-FFF2-40B4-BE49-F238E27FC236}">
                    <a16:creationId xmlns:a16="http://schemas.microsoft.com/office/drawing/2014/main" id="{A78F00BD-C3FB-4007-530E-9320C82153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97" name="Freeform 1024">
                <a:extLst>
                  <a:ext uri="{FF2B5EF4-FFF2-40B4-BE49-F238E27FC236}">
                    <a16:creationId xmlns:a16="http://schemas.microsoft.com/office/drawing/2014/main" id="{0C4E662F-F65C-D528-44D1-1CE7AAA51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65" name="Group 1025">
              <a:extLst>
                <a:ext uri="{FF2B5EF4-FFF2-40B4-BE49-F238E27FC236}">
                  <a16:creationId xmlns:a16="http://schemas.microsoft.com/office/drawing/2014/main" id="{CB4A72BA-2B1F-603A-D557-D2F015965663}"/>
                </a:ext>
              </a:extLst>
            </p:cNvPr>
            <p:cNvGrpSpPr>
              <a:grpSpLocks/>
            </p:cNvGrpSpPr>
            <p:nvPr/>
          </p:nvGrpSpPr>
          <p:grpSpPr bwMode="auto">
            <a:xfrm rot="1592190" flipH="1">
              <a:off x="3216" y="1296"/>
              <a:ext cx="528" cy="1104"/>
              <a:chOff x="4368" y="-384"/>
              <a:chExt cx="1000" cy="2127"/>
            </a:xfrm>
          </p:grpSpPr>
          <p:sp>
            <p:nvSpPr>
              <p:cNvPr id="28766" name="Freeform 1026">
                <a:extLst>
                  <a:ext uri="{FF2B5EF4-FFF2-40B4-BE49-F238E27FC236}">
                    <a16:creationId xmlns:a16="http://schemas.microsoft.com/office/drawing/2014/main" id="{C59E89E3-0E5E-D6EC-183D-5F769CA98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94" y="37"/>
                <a:ext cx="874" cy="1706"/>
              </a:xfrm>
              <a:custGeom>
                <a:avLst/>
                <a:gdLst>
                  <a:gd name="T0" fmla="*/ 523 w 874"/>
                  <a:gd name="T1" fmla="*/ 478 h 1706"/>
                  <a:gd name="T2" fmla="*/ 525 w 874"/>
                  <a:gd name="T3" fmla="*/ 694 h 1706"/>
                  <a:gd name="T4" fmla="*/ 507 w 874"/>
                  <a:gd name="T5" fmla="*/ 804 h 1706"/>
                  <a:gd name="T6" fmla="*/ 541 w 874"/>
                  <a:gd name="T7" fmla="*/ 1010 h 1706"/>
                  <a:gd name="T8" fmla="*/ 643 w 874"/>
                  <a:gd name="T9" fmla="*/ 1072 h 1706"/>
                  <a:gd name="T10" fmla="*/ 783 w 874"/>
                  <a:gd name="T11" fmla="*/ 1229 h 1706"/>
                  <a:gd name="T12" fmla="*/ 865 w 874"/>
                  <a:gd name="T13" fmla="*/ 1364 h 1706"/>
                  <a:gd name="T14" fmla="*/ 840 w 874"/>
                  <a:gd name="T15" fmla="*/ 1420 h 1706"/>
                  <a:gd name="T16" fmla="*/ 791 w 874"/>
                  <a:gd name="T17" fmla="*/ 1419 h 1706"/>
                  <a:gd name="T18" fmla="*/ 765 w 874"/>
                  <a:gd name="T19" fmla="*/ 1394 h 1706"/>
                  <a:gd name="T20" fmla="*/ 761 w 874"/>
                  <a:gd name="T21" fmla="*/ 1378 h 1706"/>
                  <a:gd name="T22" fmla="*/ 751 w 874"/>
                  <a:gd name="T23" fmla="*/ 1371 h 1706"/>
                  <a:gd name="T24" fmla="*/ 739 w 874"/>
                  <a:gd name="T25" fmla="*/ 1657 h 1706"/>
                  <a:gd name="T26" fmla="*/ 680 w 874"/>
                  <a:gd name="T27" fmla="*/ 1675 h 1706"/>
                  <a:gd name="T28" fmla="*/ 612 w 874"/>
                  <a:gd name="T29" fmla="*/ 1573 h 1706"/>
                  <a:gd name="T30" fmla="*/ 614 w 874"/>
                  <a:gd name="T31" fmla="*/ 1578 h 1706"/>
                  <a:gd name="T32" fmla="*/ 576 w 874"/>
                  <a:gd name="T33" fmla="*/ 1625 h 1706"/>
                  <a:gd name="T34" fmla="*/ 528 w 874"/>
                  <a:gd name="T35" fmla="*/ 1627 h 1706"/>
                  <a:gd name="T36" fmla="*/ 495 w 874"/>
                  <a:gd name="T37" fmla="*/ 1597 h 1706"/>
                  <a:gd name="T38" fmla="*/ 455 w 874"/>
                  <a:gd name="T39" fmla="*/ 1545 h 1706"/>
                  <a:gd name="T40" fmla="*/ 431 w 874"/>
                  <a:gd name="T41" fmla="*/ 1572 h 1706"/>
                  <a:gd name="T42" fmla="*/ 359 w 874"/>
                  <a:gd name="T43" fmla="*/ 1578 h 1706"/>
                  <a:gd name="T44" fmla="*/ 301 w 874"/>
                  <a:gd name="T45" fmla="*/ 1504 h 1706"/>
                  <a:gd name="T46" fmla="*/ 254 w 874"/>
                  <a:gd name="T47" fmla="*/ 1356 h 1706"/>
                  <a:gd name="T48" fmla="*/ 246 w 874"/>
                  <a:gd name="T49" fmla="*/ 1052 h 1706"/>
                  <a:gd name="T50" fmla="*/ 206 w 874"/>
                  <a:gd name="T51" fmla="*/ 992 h 1706"/>
                  <a:gd name="T52" fmla="*/ 119 w 874"/>
                  <a:gd name="T53" fmla="*/ 785 h 1706"/>
                  <a:gd name="T54" fmla="*/ 62 w 874"/>
                  <a:gd name="T55" fmla="*/ 532 h 1706"/>
                  <a:gd name="T56" fmla="*/ 28 w 874"/>
                  <a:gd name="T57" fmla="*/ 107 h 1706"/>
                  <a:gd name="T58" fmla="*/ 229 w 874"/>
                  <a:gd name="T59" fmla="*/ 93 h 1706"/>
                  <a:gd name="T60" fmla="*/ 431 w 874"/>
                  <a:gd name="T61" fmla="*/ 64 h 1706"/>
                  <a:gd name="T62" fmla="*/ 523 w 874"/>
                  <a:gd name="T63" fmla="*/ 478 h 170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874" h="1706">
                    <a:moveTo>
                      <a:pt x="523" y="478"/>
                    </a:moveTo>
                    <a:cubicBezTo>
                      <a:pt x="532" y="533"/>
                      <a:pt x="528" y="640"/>
                      <a:pt x="525" y="694"/>
                    </a:cubicBezTo>
                    <a:cubicBezTo>
                      <a:pt x="522" y="749"/>
                      <a:pt x="504" y="751"/>
                      <a:pt x="507" y="804"/>
                    </a:cubicBezTo>
                    <a:cubicBezTo>
                      <a:pt x="509" y="857"/>
                      <a:pt x="518" y="966"/>
                      <a:pt x="541" y="1010"/>
                    </a:cubicBezTo>
                    <a:cubicBezTo>
                      <a:pt x="564" y="1055"/>
                      <a:pt x="603" y="1036"/>
                      <a:pt x="643" y="1072"/>
                    </a:cubicBezTo>
                    <a:cubicBezTo>
                      <a:pt x="684" y="1109"/>
                      <a:pt x="746" y="1181"/>
                      <a:pt x="783" y="1229"/>
                    </a:cubicBezTo>
                    <a:cubicBezTo>
                      <a:pt x="820" y="1278"/>
                      <a:pt x="855" y="1332"/>
                      <a:pt x="865" y="1364"/>
                    </a:cubicBezTo>
                    <a:cubicBezTo>
                      <a:pt x="874" y="1395"/>
                      <a:pt x="853" y="1410"/>
                      <a:pt x="840" y="1420"/>
                    </a:cubicBezTo>
                    <a:cubicBezTo>
                      <a:pt x="828" y="1429"/>
                      <a:pt x="803" y="1424"/>
                      <a:pt x="791" y="1419"/>
                    </a:cubicBezTo>
                    <a:cubicBezTo>
                      <a:pt x="778" y="1415"/>
                      <a:pt x="769" y="1400"/>
                      <a:pt x="765" y="1394"/>
                    </a:cubicBezTo>
                    <a:cubicBezTo>
                      <a:pt x="760" y="1387"/>
                      <a:pt x="763" y="1382"/>
                      <a:pt x="761" y="1378"/>
                    </a:cubicBezTo>
                    <a:cubicBezTo>
                      <a:pt x="759" y="1375"/>
                      <a:pt x="756" y="1324"/>
                      <a:pt x="751" y="1371"/>
                    </a:cubicBezTo>
                    <a:cubicBezTo>
                      <a:pt x="748" y="1418"/>
                      <a:pt x="751" y="1606"/>
                      <a:pt x="739" y="1657"/>
                    </a:cubicBezTo>
                    <a:cubicBezTo>
                      <a:pt x="727" y="1706"/>
                      <a:pt x="701" y="1688"/>
                      <a:pt x="680" y="1675"/>
                    </a:cubicBezTo>
                    <a:cubicBezTo>
                      <a:pt x="659" y="1661"/>
                      <a:pt x="624" y="1589"/>
                      <a:pt x="612" y="1573"/>
                    </a:cubicBezTo>
                    <a:cubicBezTo>
                      <a:pt x="602" y="1556"/>
                      <a:pt x="620" y="1570"/>
                      <a:pt x="614" y="1578"/>
                    </a:cubicBezTo>
                    <a:cubicBezTo>
                      <a:pt x="608" y="1587"/>
                      <a:pt x="590" y="1617"/>
                      <a:pt x="576" y="1625"/>
                    </a:cubicBezTo>
                    <a:cubicBezTo>
                      <a:pt x="561" y="1634"/>
                      <a:pt x="541" y="1633"/>
                      <a:pt x="528" y="1627"/>
                    </a:cubicBezTo>
                    <a:cubicBezTo>
                      <a:pt x="513" y="1622"/>
                      <a:pt x="507" y="1611"/>
                      <a:pt x="495" y="1597"/>
                    </a:cubicBezTo>
                    <a:cubicBezTo>
                      <a:pt x="484" y="1583"/>
                      <a:pt x="465" y="1549"/>
                      <a:pt x="455" y="1545"/>
                    </a:cubicBezTo>
                    <a:cubicBezTo>
                      <a:pt x="444" y="1541"/>
                      <a:pt x="446" y="1567"/>
                      <a:pt x="431" y="1572"/>
                    </a:cubicBezTo>
                    <a:cubicBezTo>
                      <a:pt x="415" y="1578"/>
                      <a:pt x="381" y="1589"/>
                      <a:pt x="359" y="1578"/>
                    </a:cubicBezTo>
                    <a:cubicBezTo>
                      <a:pt x="338" y="1567"/>
                      <a:pt x="317" y="1541"/>
                      <a:pt x="301" y="1504"/>
                    </a:cubicBezTo>
                    <a:cubicBezTo>
                      <a:pt x="283" y="1467"/>
                      <a:pt x="263" y="1432"/>
                      <a:pt x="254" y="1356"/>
                    </a:cubicBezTo>
                    <a:cubicBezTo>
                      <a:pt x="245" y="1281"/>
                      <a:pt x="254" y="1113"/>
                      <a:pt x="246" y="1052"/>
                    </a:cubicBezTo>
                    <a:cubicBezTo>
                      <a:pt x="238" y="992"/>
                      <a:pt x="227" y="1037"/>
                      <a:pt x="206" y="992"/>
                    </a:cubicBezTo>
                    <a:cubicBezTo>
                      <a:pt x="184" y="948"/>
                      <a:pt x="143" y="862"/>
                      <a:pt x="119" y="785"/>
                    </a:cubicBezTo>
                    <a:cubicBezTo>
                      <a:pt x="95" y="708"/>
                      <a:pt x="77" y="645"/>
                      <a:pt x="62" y="532"/>
                    </a:cubicBezTo>
                    <a:cubicBezTo>
                      <a:pt x="47" y="419"/>
                      <a:pt x="0" y="180"/>
                      <a:pt x="28" y="107"/>
                    </a:cubicBezTo>
                    <a:cubicBezTo>
                      <a:pt x="56" y="34"/>
                      <a:pt x="162" y="100"/>
                      <a:pt x="229" y="93"/>
                    </a:cubicBezTo>
                    <a:cubicBezTo>
                      <a:pt x="296" y="86"/>
                      <a:pt x="382" y="0"/>
                      <a:pt x="431" y="64"/>
                    </a:cubicBezTo>
                    <a:cubicBezTo>
                      <a:pt x="480" y="128"/>
                      <a:pt x="504" y="392"/>
                      <a:pt x="523" y="478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7" name="Freeform 1027">
                <a:extLst>
                  <a:ext uri="{FF2B5EF4-FFF2-40B4-BE49-F238E27FC236}">
                    <a16:creationId xmlns:a16="http://schemas.microsoft.com/office/drawing/2014/main" id="{2E121344-F324-0635-723B-DA62D76F50FF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5186" y="1371"/>
                <a:ext cx="103" cy="12"/>
              </a:xfrm>
              <a:custGeom>
                <a:avLst/>
                <a:gdLst>
                  <a:gd name="T0" fmla="*/ 0 w 288"/>
                  <a:gd name="T1" fmla="*/ 2 h 27"/>
                  <a:gd name="T2" fmla="*/ 3 w 288"/>
                  <a:gd name="T3" fmla="*/ 0 h 27"/>
                  <a:gd name="T4" fmla="*/ 7 w 288"/>
                  <a:gd name="T5" fmla="*/ 0 h 27"/>
                  <a:gd name="T6" fmla="*/ 13 w 288"/>
                  <a:gd name="T7" fmla="*/ 2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8" name="Freeform 1028">
                <a:extLst>
                  <a:ext uri="{FF2B5EF4-FFF2-40B4-BE49-F238E27FC236}">
                    <a16:creationId xmlns:a16="http://schemas.microsoft.com/office/drawing/2014/main" id="{7411050D-373C-CF83-402A-99B4246BBE85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931" y="1488"/>
                <a:ext cx="272" cy="20"/>
              </a:xfrm>
              <a:custGeom>
                <a:avLst/>
                <a:gdLst>
                  <a:gd name="T0" fmla="*/ 0 w 759"/>
                  <a:gd name="T1" fmla="*/ 0 h 47"/>
                  <a:gd name="T2" fmla="*/ 16 w 759"/>
                  <a:gd name="T3" fmla="*/ 3 h 47"/>
                  <a:gd name="T4" fmla="*/ 35 w 759"/>
                  <a:gd name="T5" fmla="*/ 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69" name="Freeform 1029">
                <a:extLst>
                  <a:ext uri="{FF2B5EF4-FFF2-40B4-BE49-F238E27FC236}">
                    <a16:creationId xmlns:a16="http://schemas.microsoft.com/office/drawing/2014/main" id="{641E9A46-B945-FDE2-C5F9-EFCBCEDF665E}"/>
                  </a:ext>
                </a:extLst>
              </p:cNvPr>
              <p:cNvSpPr>
                <a:spLocks/>
              </p:cNvSpPr>
              <p:nvPr/>
            </p:nvSpPr>
            <p:spPr bwMode="auto">
              <a:xfrm rot="15158944" flipV="1">
                <a:off x="4820" y="1491"/>
                <a:ext cx="185" cy="23"/>
              </a:xfrm>
              <a:custGeom>
                <a:avLst/>
                <a:gdLst>
                  <a:gd name="T0" fmla="*/ 0 w 518"/>
                  <a:gd name="T1" fmla="*/ 0 h 54"/>
                  <a:gd name="T2" fmla="*/ 14 w 518"/>
                  <a:gd name="T3" fmla="*/ 4 h 54"/>
                  <a:gd name="T4" fmla="*/ 24 w 518"/>
                  <a:gd name="T5" fmla="*/ 2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70" name="Freeform 1030">
                <a:extLst>
                  <a:ext uri="{FF2B5EF4-FFF2-40B4-BE49-F238E27FC236}">
                    <a16:creationId xmlns:a16="http://schemas.microsoft.com/office/drawing/2014/main" id="{033D9CF4-61E0-B745-0275-5FEC874A79C9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7236">
                <a:off x="4368" y="-384"/>
                <a:ext cx="672" cy="672"/>
              </a:xfrm>
              <a:custGeom>
                <a:avLst/>
                <a:gdLst>
                  <a:gd name="T0" fmla="*/ 203 w 576"/>
                  <a:gd name="T1" fmla="*/ 1157 h 504"/>
                  <a:gd name="T2" fmla="*/ 813 w 576"/>
                  <a:gd name="T3" fmla="*/ 1044 h 504"/>
                  <a:gd name="T4" fmla="*/ 813 w 576"/>
                  <a:gd name="T5" fmla="*/ 703 h 504"/>
                  <a:gd name="T6" fmla="*/ 660 w 576"/>
                  <a:gd name="T7" fmla="*/ 247 h 504"/>
                  <a:gd name="T8" fmla="*/ 356 w 576"/>
                  <a:gd name="T9" fmla="*/ 20 h 504"/>
                  <a:gd name="T10" fmla="*/ 127 w 576"/>
                  <a:gd name="T11" fmla="*/ 361 h 504"/>
                  <a:gd name="T12" fmla="*/ 50 w 576"/>
                  <a:gd name="T13" fmla="*/ 588 h 504"/>
                  <a:gd name="T14" fmla="*/ 50 w 576"/>
                  <a:gd name="T15" fmla="*/ 929 h 504"/>
                  <a:gd name="T16" fmla="*/ 50 w 576"/>
                  <a:gd name="T17" fmla="*/ 1157 h 504"/>
                  <a:gd name="T18" fmla="*/ 356 w 576"/>
                  <a:gd name="T19" fmla="*/ 1157 h 5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76" h="504">
                    <a:moveTo>
                      <a:pt x="128" y="488"/>
                    </a:moveTo>
                    <a:cubicBezTo>
                      <a:pt x="288" y="480"/>
                      <a:pt x="448" y="472"/>
                      <a:pt x="512" y="440"/>
                    </a:cubicBezTo>
                    <a:cubicBezTo>
                      <a:pt x="576" y="408"/>
                      <a:pt x="528" y="352"/>
                      <a:pt x="512" y="296"/>
                    </a:cubicBezTo>
                    <a:cubicBezTo>
                      <a:pt x="496" y="240"/>
                      <a:pt x="464" y="152"/>
                      <a:pt x="416" y="104"/>
                    </a:cubicBezTo>
                    <a:cubicBezTo>
                      <a:pt x="368" y="56"/>
                      <a:pt x="280" y="0"/>
                      <a:pt x="224" y="8"/>
                    </a:cubicBezTo>
                    <a:cubicBezTo>
                      <a:pt x="168" y="16"/>
                      <a:pt x="112" y="112"/>
                      <a:pt x="80" y="152"/>
                    </a:cubicBezTo>
                    <a:cubicBezTo>
                      <a:pt x="48" y="192"/>
                      <a:pt x="40" y="208"/>
                      <a:pt x="32" y="248"/>
                    </a:cubicBezTo>
                    <a:cubicBezTo>
                      <a:pt x="24" y="288"/>
                      <a:pt x="32" y="352"/>
                      <a:pt x="32" y="392"/>
                    </a:cubicBezTo>
                    <a:cubicBezTo>
                      <a:pt x="32" y="432"/>
                      <a:pt x="0" y="472"/>
                      <a:pt x="32" y="488"/>
                    </a:cubicBezTo>
                    <a:cubicBezTo>
                      <a:pt x="64" y="504"/>
                      <a:pt x="184" y="488"/>
                      <a:pt x="224" y="488"/>
                    </a:cubicBezTo>
                  </a:path>
                </a:pathLst>
              </a:custGeom>
              <a:gradFill rotWithShape="1">
                <a:gsLst>
                  <a:gs pos="0">
                    <a:srgbClr val="DC2C00"/>
                  </a:gs>
                  <a:gs pos="50000">
                    <a:srgbClr val="FF3300"/>
                  </a:gs>
                  <a:gs pos="100000">
                    <a:srgbClr val="DC2C00"/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64" name="Group 1032">
            <a:extLst>
              <a:ext uri="{FF2B5EF4-FFF2-40B4-BE49-F238E27FC236}">
                <a16:creationId xmlns:a16="http://schemas.microsoft.com/office/drawing/2014/main" id="{224ED96C-D1F7-EB15-5F34-5E739D5DDAC9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749300"/>
            <a:ext cx="1920875" cy="3594100"/>
            <a:chOff x="1680" y="472"/>
            <a:chExt cx="1210" cy="2264"/>
          </a:xfrm>
        </p:grpSpPr>
        <p:sp>
          <p:nvSpPr>
            <p:cNvPr id="28722" name="Freeform 1033">
              <a:extLst>
                <a:ext uri="{FF2B5EF4-FFF2-40B4-BE49-F238E27FC236}">
                  <a16:creationId xmlns:a16="http://schemas.microsoft.com/office/drawing/2014/main" id="{639FEAF4-A657-C0F8-0EC4-2346E6A5D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28"/>
              <a:ext cx="298" cy="229"/>
            </a:xfrm>
            <a:custGeom>
              <a:avLst/>
              <a:gdLst>
                <a:gd name="T0" fmla="*/ 20 w 576"/>
                <a:gd name="T1" fmla="*/ 7 h 432"/>
                <a:gd name="T2" fmla="*/ 0 w 576"/>
                <a:gd name="T3" fmla="*/ 64 h 432"/>
                <a:gd name="T4" fmla="*/ 26 w 576"/>
                <a:gd name="T5" fmla="*/ 43 h 432"/>
                <a:gd name="T6" fmla="*/ 80 w 576"/>
                <a:gd name="T7" fmla="*/ 14 h 432"/>
                <a:gd name="T8" fmla="*/ 66 w 576"/>
                <a:gd name="T9" fmla="*/ 7 h 432"/>
                <a:gd name="T10" fmla="*/ 40 w 576"/>
                <a:gd name="T11" fmla="*/ 0 h 432"/>
                <a:gd name="T12" fmla="*/ 20 w 576"/>
                <a:gd name="T13" fmla="*/ 7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1034">
              <a:extLst>
                <a:ext uri="{FF2B5EF4-FFF2-40B4-BE49-F238E27FC236}">
                  <a16:creationId xmlns:a16="http://schemas.microsoft.com/office/drawing/2014/main" id="{0CA6A48D-66D7-978F-19F5-54F00651E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472"/>
              <a:ext cx="440" cy="705"/>
            </a:xfrm>
            <a:custGeom>
              <a:avLst/>
              <a:gdLst>
                <a:gd name="T0" fmla="*/ 117 w 848"/>
                <a:gd name="T1" fmla="*/ 133 h 1330"/>
                <a:gd name="T2" fmla="*/ 97 w 848"/>
                <a:gd name="T3" fmla="*/ 118 h 1330"/>
                <a:gd name="T4" fmla="*/ 77 w 848"/>
                <a:gd name="T5" fmla="*/ 90 h 1330"/>
                <a:gd name="T6" fmla="*/ 71 w 848"/>
                <a:gd name="T7" fmla="*/ 61 h 1330"/>
                <a:gd name="T8" fmla="*/ 56 w 848"/>
                <a:gd name="T9" fmla="*/ 37 h 1330"/>
                <a:gd name="T10" fmla="*/ 37 w 848"/>
                <a:gd name="T11" fmla="*/ 12 h 1330"/>
                <a:gd name="T12" fmla="*/ 16 w 848"/>
                <a:gd name="T13" fmla="*/ 1 h 1330"/>
                <a:gd name="T14" fmla="*/ 9 w 848"/>
                <a:gd name="T15" fmla="*/ 9 h 1330"/>
                <a:gd name="T16" fmla="*/ 17 w 848"/>
                <a:gd name="T17" fmla="*/ 14 h 1330"/>
                <a:gd name="T18" fmla="*/ 23 w 848"/>
                <a:gd name="T19" fmla="*/ 25 h 1330"/>
                <a:gd name="T20" fmla="*/ 3 w 848"/>
                <a:gd name="T21" fmla="*/ 40 h 1330"/>
                <a:gd name="T22" fmla="*/ 3 w 848"/>
                <a:gd name="T23" fmla="*/ 61 h 1330"/>
                <a:gd name="T24" fmla="*/ 7 w 848"/>
                <a:gd name="T25" fmla="*/ 69 h 1330"/>
                <a:gd name="T26" fmla="*/ 15 w 848"/>
                <a:gd name="T27" fmla="*/ 80 h 1330"/>
                <a:gd name="T28" fmla="*/ 37 w 848"/>
                <a:gd name="T29" fmla="*/ 90 h 1330"/>
                <a:gd name="T30" fmla="*/ 50 w 848"/>
                <a:gd name="T31" fmla="*/ 118 h 1330"/>
                <a:gd name="T32" fmla="*/ 64 w 848"/>
                <a:gd name="T33" fmla="*/ 154 h 1330"/>
                <a:gd name="T34" fmla="*/ 84 w 848"/>
                <a:gd name="T35" fmla="*/ 183 h 1330"/>
                <a:gd name="T36" fmla="*/ 104 w 848"/>
                <a:gd name="T37" fmla="*/ 190 h 1330"/>
                <a:gd name="T38" fmla="*/ 117 w 848"/>
                <a:gd name="T39" fmla="*/ 133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24" name="Group 1035">
              <a:extLst>
                <a:ext uri="{FF2B5EF4-FFF2-40B4-BE49-F238E27FC236}">
                  <a16:creationId xmlns:a16="http://schemas.microsoft.com/office/drawing/2014/main" id="{B2C59EA0-24E4-D69D-3827-788B93C6A7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2" y="1388"/>
              <a:ext cx="668" cy="1348"/>
              <a:chOff x="-576" y="1776"/>
              <a:chExt cx="1289" cy="2544"/>
            </a:xfrm>
          </p:grpSpPr>
          <p:sp>
            <p:nvSpPr>
              <p:cNvPr id="28747" name="Freeform 1036">
                <a:extLst>
                  <a:ext uri="{FF2B5EF4-FFF2-40B4-BE49-F238E27FC236}">
                    <a16:creationId xmlns:a16="http://schemas.microsoft.com/office/drawing/2014/main" id="{7AE119BC-C0A3-A610-5B99-642F07D7C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8" name="Freeform 1037">
                <a:extLst>
                  <a:ext uri="{FF2B5EF4-FFF2-40B4-BE49-F238E27FC236}">
                    <a16:creationId xmlns:a16="http://schemas.microsoft.com/office/drawing/2014/main" id="{B372D8FD-ABDE-B1FF-D16B-F58D8F4A9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9" name="Freeform 1038">
                <a:extLst>
                  <a:ext uri="{FF2B5EF4-FFF2-40B4-BE49-F238E27FC236}">
                    <a16:creationId xmlns:a16="http://schemas.microsoft.com/office/drawing/2014/main" id="{1A7C62A5-14DA-556E-4EBE-B0B715DF5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50" name="Freeform 1039">
                <a:extLst>
                  <a:ext uri="{FF2B5EF4-FFF2-40B4-BE49-F238E27FC236}">
                    <a16:creationId xmlns:a16="http://schemas.microsoft.com/office/drawing/2014/main" id="{B99A760A-EE6E-A0E1-3422-A2BC3AA4E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8751" name="Group 1040">
                <a:extLst>
                  <a:ext uri="{FF2B5EF4-FFF2-40B4-BE49-F238E27FC236}">
                    <a16:creationId xmlns:a16="http://schemas.microsoft.com/office/drawing/2014/main" id="{E60C779F-231D-4B6F-F53B-110E2CEB94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28752" name="Freeform 1041">
                  <a:extLst>
                    <a:ext uri="{FF2B5EF4-FFF2-40B4-BE49-F238E27FC236}">
                      <a16:creationId xmlns:a16="http://schemas.microsoft.com/office/drawing/2014/main" id="{A9353926-A3B8-7FF1-6A50-3ED4B9F5D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53" name="Freeform 1042">
                  <a:extLst>
                    <a:ext uri="{FF2B5EF4-FFF2-40B4-BE49-F238E27FC236}">
                      <a16:creationId xmlns:a16="http://schemas.microsoft.com/office/drawing/2014/main" id="{0537D5DD-BAE7-A275-86B1-05839759C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754" name="Freeform 1043">
                  <a:extLst>
                    <a:ext uri="{FF2B5EF4-FFF2-40B4-BE49-F238E27FC236}">
                      <a16:creationId xmlns:a16="http://schemas.microsoft.com/office/drawing/2014/main" id="{50EAA74A-0F47-439F-2A4B-2D2BD4A5E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8725" name="Freeform 1044">
              <a:extLst>
                <a:ext uri="{FF2B5EF4-FFF2-40B4-BE49-F238E27FC236}">
                  <a16:creationId xmlns:a16="http://schemas.microsoft.com/office/drawing/2014/main" id="{7B836DDB-52F1-12CC-F722-D3233735C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853"/>
              <a:ext cx="712" cy="666"/>
            </a:xfrm>
            <a:custGeom>
              <a:avLst/>
              <a:gdLst>
                <a:gd name="T0" fmla="*/ 70 w 1375"/>
                <a:gd name="T1" fmla="*/ 50 h 1256"/>
                <a:gd name="T2" fmla="*/ 82 w 1375"/>
                <a:gd name="T3" fmla="*/ 11 h 1256"/>
                <a:gd name="T4" fmla="*/ 77 w 1375"/>
                <a:gd name="T5" fmla="*/ 8 h 1256"/>
                <a:gd name="T6" fmla="*/ 56 w 1375"/>
                <a:gd name="T7" fmla="*/ 7 h 1256"/>
                <a:gd name="T8" fmla="*/ 17 w 1375"/>
                <a:gd name="T9" fmla="*/ 14 h 1256"/>
                <a:gd name="T10" fmla="*/ 16 w 1375"/>
                <a:gd name="T11" fmla="*/ 19 h 1256"/>
                <a:gd name="T12" fmla="*/ 13 w 1375"/>
                <a:gd name="T13" fmla="*/ 45 h 1256"/>
                <a:gd name="T14" fmla="*/ 1 w 1375"/>
                <a:gd name="T15" fmla="*/ 71 h 1256"/>
                <a:gd name="T16" fmla="*/ 10 w 1375"/>
                <a:gd name="T17" fmla="*/ 72 h 1256"/>
                <a:gd name="T18" fmla="*/ 43 w 1375"/>
                <a:gd name="T19" fmla="*/ 78 h 1256"/>
                <a:gd name="T20" fmla="*/ 43 w 1375"/>
                <a:gd name="T21" fmla="*/ 86 h 1256"/>
                <a:gd name="T22" fmla="*/ 43 w 1375"/>
                <a:gd name="T23" fmla="*/ 129 h 1256"/>
                <a:gd name="T24" fmla="*/ 63 w 1375"/>
                <a:gd name="T25" fmla="*/ 179 h 1256"/>
                <a:gd name="T26" fmla="*/ 90 w 1375"/>
                <a:gd name="T27" fmla="*/ 179 h 1256"/>
                <a:gd name="T28" fmla="*/ 110 w 1375"/>
                <a:gd name="T29" fmla="*/ 186 h 1256"/>
                <a:gd name="T30" fmla="*/ 143 w 1375"/>
                <a:gd name="T31" fmla="*/ 186 h 1256"/>
                <a:gd name="T32" fmla="*/ 170 w 1375"/>
                <a:gd name="T33" fmla="*/ 179 h 1256"/>
                <a:gd name="T34" fmla="*/ 183 w 1375"/>
                <a:gd name="T35" fmla="*/ 164 h 1256"/>
                <a:gd name="T36" fmla="*/ 190 w 1375"/>
                <a:gd name="T37" fmla="*/ 150 h 1256"/>
                <a:gd name="T38" fmla="*/ 190 w 1375"/>
                <a:gd name="T39" fmla="*/ 143 h 1256"/>
                <a:gd name="T40" fmla="*/ 190 w 1375"/>
                <a:gd name="T41" fmla="*/ 108 h 1256"/>
                <a:gd name="T42" fmla="*/ 190 w 1375"/>
                <a:gd name="T43" fmla="*/ 43 h 1256"/>
                <a:gd name="T44" fmla="*/ 186 w 1375"/>
                <a:gd name="T45" fmla="*/ 29 h 1256"/>
                <a:gd name="T46" fmla="*/ 183 w 1375"/>
                <a:gd name="T47" fmla="*/ 21 h 1256"/>
                <a:gd name="T48" fmla="*/ 163 w 1375"/>
                <a:gd name="T49" fmla="*/ 7 h 1256"/>
                <a:gd name="T50" fmla="*/ 156 w 1375"/>
                <a:gd name="T51" fmla="*/ 0 h 1256"/>
                <a:gd name="T52" fmla="*/ 143 w 1375"/>
                <a:gd name="T53" fmla="*/ 7 h 1256"/>
                <a:gd name="T54" fmla="*/ 110 w 1375"/>
                <a:gd name="T55" fmla="*/ 21 h 1256"/>
                <a:gd name="T56" fmla="*/ 70 w 1375"/>
                <a:gd name="T57" fmla="*/ 50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1045">
              <a:extLst>
                <a:ext uri="{FF2B5EF4-FFF2-40B4-BE49-F238E27FC236}">
                  <a16:creationId xmlns:a16="http://schemas.microsoft.com/office/drawing/2014/main" id="{118CE266-F636-C75E-320B-FEBB91857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108"/>
              <a:ext cx="25" cy="127"/>
            </a:xfrm>
            <a:custGeom>
              <a:avLst/>
              <a:gdLst>
                <a:gd name="T0" fmla="*/ 0 w 48"/>
                <a:gd name="T1" fmla="*/ 0 h 240"/>
                <a:gd name="T2" fmla="*/ 7 w 48"/>
                <a:gd name="T3" fmla="*/ 14 h 240"/>
                <a:gd name="T4" fmla="*/ 0 w 48"/>
                <a:gd name="T5" fmla="*/ 35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1046">
              <a:extLst>
                <a:ext uri="{FF2B5EF4-FFF2-40B4-BE49-F238E27FC236}">
                  <a16:creationId xmlns:a16="http://schemas.microsoft.com/office/drawing/2014/main" id="{99599833-3CCB-66C2-AA3D-18C04F29F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082"/>
              <a:ext cx="29" cy="102"/>
            </a:xfrm>
            <a:custGeom>
              <a:avLst/>
              <a:gdLst>
                <a:gd name="T0" fmla="*/ 0 w 56"/>
                <a:gd name="T1" fmla="*/ 0 h 192"/>
                <a:gd name="T2" fmla="*/ 7 w 56"/>
                <a:gd name="T3" fmla="*/ 14 h 192"/>
                <a:gd name="T4" fmla="*/ 7 w 56"/>
                <a:gd name="T5" fmla="*/ 29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1047">
              <a:extLst>
                <a:ext uri="{FF2B5EF4-FFF2-40B4-BE49-F238E27FC236}">
                  <a16:creationId xmlns:a16="http://schemas.microsoft.com/office/drawing/2014/main" id="{EE79DAFC-13BB-0BBE-AA46-CFE722DD82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023"/>
              <a:ext cx="100" cy="59"/>
            </a:xfrm>
            <a:custGeom>
              <a:avLst/>
              <a:gdLst>
                <a:gd name="T0" fmla="*/ 0 w 192"/>
                <a:gd name="T1" fmla="*/ 2 h 112"/>
                <a:gd name="T2" fmla="*/ 14 w 192"/>
                <a:gd name="T3" fmla="*/ 2 h 112"/>
                <a:gd name="T4" fmla="*/ 27 w 192"/>
                <a:gd name="T5" fmla="*/ 16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1048">
              <a:extLst>
                <a:ext uri="{FF2B5EF4-FFF2-40B4-BE49-F238E27FC236}">
                  <a16:creationId xmlns:a16="http://schemas.microsoft.com/office/drawing/2014/main" id="{28E6EB41-0C7B-2A9A-86A3-6D4F8FBE2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362"/>
              <a:ext cx="323" cy="143"/>
            </a:xfrm>
            <a:custGeom>
              <a:avLst/>
              <a:gdLst>
                <a:gd name="T0" fmla="*/ 0 w 624"/>
                <a:gd name="T1" fmla="*/ 0 h 269"/>
                <a:gd name="T2" fmla="*/ 13 w 624"/>
                <a:gd name="T3" fmla="*/ 29 h 269"/>
                <a:gd name="T4" fmla="*/ 32 w 624"/>
                <a:gd name="T5" fmla="*/ 39 h 269"/>
                <a:gd name="T6" fmla="*/ 86 w 624"/>
                <a:gd name="T7" fmla="*/ 22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1049">
              <a:extLst>
                <a:ext uri="{FF2B5EF4-FFF2-40B4-BE49-F238E27FC236}">
                  <a16:creationId xmlns:a16="http://schemas.microsoft.com/office/drawing/2014/main" id="{B28D1894-A94C-25B0-D7A6-DA9F2A735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032"/>
              <a:ext cx="50" cy="76"/>
            </a:xfrm>
            <a:custGeom>
              <a:avLst/>
              <a:gdLst>
                <a:gd name="T0" fmla="*/ 0 w 96"/>
                <a:gd name="T1" fmla="*/ 0 h 144"/>
                <a:gd name="T2" fmla="*/ 7 w 96"/>
                <a:gd name="T3" fmla="*/ 14 h 144"/>
                <a:gd name="T4" fmla="*/ 14 w 96"/>
                <a:gd name="T5" fmla="*/ 21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1050">
              <a:extLst>
                <a:ext uri="{FF2B5EF4-FFF2-40B4-BE49-F238E27FC236}">
                  <a16:creationId xmlns:a16="http://schemas.microsoft.com/office/drawing/2014/main" id="{EA29E240-6C49-C5D7-453D-6982083F5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904"/>
              <a:ext cx="405" cy="452"/>
            </a:xfrm>
            <a:custGeom>
              <a:avLst/>
              <a:gdLst>
                <a:gd name="T0" fmla="*/ 102 w 783"/>
                <a:gd name="T1" fmla="*/ 0 h 852"/>
                <a:gd name="T2" fmla="*/ 82 w 783"/>
                <a:gd name="T3" fmla="*/ 14 h 852"/>
                <a:gd name="T4" fmla="*/ 68 w 783"/>
                <a:gd name="T5" fmla="*/ 36 h 852"/>
                <a:gd name="T6" fmla="*/ 35 w 783"/>
                <a:gd name="T7" fmla="*/ 50 h 852"/>
                <a:gd name="T8" fmla="*/ 5 w 783"/>
                <a:gd name="T9" fmla="*/ 62 h 852"/>
                <a:gd name="T10" fmla="*/ 9 w 783"/>
                <a:gd name="T11" fmla="*/ 64 h 852"/>
                <a:gd name="T12" fmla="*/ 9 w 783"/>
                <a:gd name="T13" fmla="*/ 93 h 852"/>
                <a:gd name="T14" fmla="*/ 9 w 783"/>
                <a:gd name="T15" fmla="*/ 122 h 852"/>
                <a:gd name="T16" fmla="*/ 11 w 783"/>
                <a:gd name="T17" fmla="*/ 126 h 852"/>
                <a:gd name="T18" fmla="*/ 32 w 783"/>
                <a:gd name="T19" fmla="*/ 122 h 852"/>
                <a:gd name="T20" fmla="*/ 75 w 783"/>
                <a:gd name="T21" fmla="*/ 115 h 852"/>
                <a:gd name="T22" fmla="*/ 95 w 783"/>
                <a:gd name="T23" fmla="*/ 100 h 852"/>
                <a:gd name="T24" fmla="*/ 102 w 783"/>
                <a:gd name="T25" fmla="*/ 93 h 852"/>
                <a:gd name="T26" fmla="*/ 108 w 783"/>
                <a:gd name="T27" fmla="*/ 72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1051">
              <a:extLst>
                <a:ext uri="{FF2B5EF4-FFF2-40B4-BE49-F238E27FC236}">
                  <a16:creationId xmlns:a16="http://schemas.microsoft.com/office/drawing/2014/main" id="{7A4686EB-A847-1BC2-3FA3-495993C98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051"/>
              <a:ext cx="65" cy="38"/>
            </a:xfrm>
            <a:custGeom>
              <a:avLst/>
              <a:gdLst>
                <a:gd name="T0" fmla="*/ 0 w 125"/>
                <a:gd name="T1" fmla="*/ 1 h 72"/>
                <a:gd name="T2" fmla="*/ 15 w 125"/>
                <a:gd name="T3" fmla="*/ 2 h 72"/>
                <a:gd name="T4" fmla="*/ 18 w 125"/>
                <a:gd name="T5" fmla="*/ 1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1052">
              <a:extLst>
                <a:ext uri="{FF2B5EF4-FFF2-40B4-BE49-F238E27FC236}">
                  <a16:creationId xmlns:a16="http://schemas.microsoft.com/office/drawing/2014/main" id="{18D19B07-BE3B-496A-FC34-D1F76C657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879"/>
              <a:ext cx="74" cy="229"/>
            </a:xfrm>
            <a:custGeom>
              <a:avLst/>
              <a:gdLst>
                <a:gd name="T0" fmla="*/ 20 w 144"/>
                <a:gd name="T1" fmla="*/ 0 h 432"/>
                <a:gd name="T2" fmla="*/ 8 w 144"/>
                <a:gd name="T3" fmla="*/ 29 h 432"/>
                <a:gd name="T4" fmla="*/ 0 w 144"/>
                <a:gd name="T5" fmla="*/ 64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1053">
              <a:extLst>
                <a:ext uri="{FF2B5EF4-FFF2-40B4-BE49-F238E27FC236}">
                  <a16:creationId xmlns:a16="http://schemas.microsoft.com/office/drawing/2014/main" id="{FA30F551-600D-6633-D625-C88811BE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032"/>
              <a:ext cx="50" cy="101"/>
            </a:xfrm>
            <a:custGeom>
              <a:avLst/>
              <a:gdLst>
                <a:gd name="T0" fmla="*/ 0 w 96"/>
                <a:gd name="T1" fmla="*/ 28 h 192"/>
                <a:gd name="T2" fmla="*/ 14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1054">
              <a:extLst>
                <a:ext uri="{FF2B5EF4-FFF2-40B4-BE49-F238E27FC236}">
                  <a16:creationId xmlns:a16="http://schemas.microsoft.com/office/drawing/2014/main" id="{7972769C-F970-5897-ECFF-861F1894E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849"/>
              <a:ext cx="398" cy="229"/>
            </a:xfrm>
            <a:custGeom>
              <a:avLst/>
              <a:gdLst>
                <a:gd name="T0" fmla="*/ 20 w 768"/>
                <a:gd name="T1" fmla="*/ 57 h 432"/>
                <a:gd name="T2" fmla="*/ 40 w 768"/>
                <a:gd name="T3" fmla="*/ 64 h 432"/>
                <a:gd name="T4" fmla="*/ 40 w 768"/>
                <a:gd name="T5" fmla="*/ 43 h 432"/>
                <a:gd name="T6" fmla="*/ 40 w 768"/>
                <a:gd name="T7" fmla="*/ 37 h 432"/>
                <a:gd name="T8" fmla="*/ 53 w 768"/>
                <a:gd name="T9" fmla="*/ 50 h 432"/>
                <a:gd name="T10" fmla="*/ 107 w 768"/>
                <a:gd name="T11" fmla="*/ 0 h 432"/>
                <a:gd name="T12" fmla="*/ 53 w 768"/>
                <a:gd name="T13" fmla="*/ 21 h 432"/>
                <a:gd name="T14" fmla="*/ 13 w 768"/>
                <a:gd name="T15" fmla="*/ 57 h 432"/>
                <a:gd name="T16" fmla="*/ 33 w 768"/>
                <a:gd name="T17" fmla="*/ 7 h 432"/>
                <a:gd name="T18" fmla="*/ 20 w 768"/>
                <a:gd name="T19" fmla="*/ 7 h 432"/>
                <a:gd name="T20" fmla="*/ 7 w 768"/>
                <a:gd name="T21" fmla="*/ 36 h 432"/>
                <a:gd name="T22" fmla="*/ 13 w 768"/>
                <a:gd name="T23" fmla="*/ 43 h 432"/>
                <a:gd name="T24" fmla="*/ 0 w 768"/>
                <a:gd name="T25" fmla="*/ 57 h 432"/>
                <a:gd name="T26" fmla="*/ 20 w 768"/>
                <a:gd name="T27" fmla="*/ 57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1055">
              <a:extLst>
                <a:ext uri="{FF2B5EF4-FFF2-40B4-BE49-F238E27FC236}">
                  <a16:creationId xmlns:a16="http://schemas.microsoft.com/office/drawing/2014/main" id="{961F2D45-0F65-734A-3AF9-89CA87E3B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553"/>
              <a:ext cx="128" cy="157"/>
            </a:xfrm>
            <a:custGeom>
              <a:avLst/>
              <a:gdLst>
                <a:gd name="T0" fmla="*/ 14 w 248"/>
                <a:gd name="T1" fmla="*/ 44 h 296"/>
                <a:gd name="T2" fmla="*/ 8 w 248"/>
                <a:gd name="T3" fmla="*/ 30 h 296"/>
                <a:gd name="T4" fmla="*/ 14 w 248"/>
                <a:gd name="T5" fmla="*/ 23 h 296"/>
                <a:gd name="T6" fmla="*/ 8 w 248"/>
                <a:gd name="T7" fmla="*/ 15 h 296"/>
                <a:gd name="T8" fmla="*/ 1 w 248"/>
                <a:gd name="T9" fmla="*/ 8 h 296"/>
                <a:gd name="T10" fmla="*/ 1 w 248"/>
                <a:gd name="T11" fmla="*/ 1 h 296"/>
                <a:gd name="T12" fmla="*/ 8 w 248"/>
                <a:gd name="T13" fmla="*/ 1 h 296"/>
                <a:gd name="T14" fmla="*/ 21 w 248"/>
                <a:gd name="T15" fmla="*/ 8 h 296"/>
                <a:gd name="T16" fmla="*/ 34 w 248"/>
                <a:gd name="T17" fmla="*/ 15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1056">
              <a:extLst>
                <a:ext uri="{FF2B5EF4-FFF2-40B4-BE49-F238E27FC236}">
                  <a16:creationId xmlns:a16="http://schemas.microsoft.com/office/drawing/2014/main" id="{2AF54A50-E92A-373B-0625-1308ACC668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558"/>
              <a:ext cx="100" cy="101"/>
            </a:xfrm>
            <a:custGeom>
              <a:avLst/>
              <a:gdLst>
                <a:gd name="T0" fmla="*/ 20 w 192"/>
                <a:gd name="T1" fmla="*/ 14 h 192"/>
                <a:gd name="T2" fmla="*/ 27 w 192"/>
                <a:gd name="T3" fmla="*/ 21 h 192"/>
                <a:gd name="T4" fmla="*/ 20 w 192"/>
                <a:gd name="T5" fmla="*/ 28 h 192"/>
                <a:gd name="T6" fmla="*/ 7 w 192"/>
                <a:gd name="T7" fmla="*/ 21 h 192"/>
                <a:gd name="T8" fmla="*/ 0 w 192"/>
                <a:gd name="T9" fmla="*/ 7 h 192"/>
                <a:gd name="T10" fmla="*/ 7 w 192"/>
                <a:gd name="T11" fmla="*/ 0 h 192"/>
                <a:gd name="T12" fmla="*/ 20 w 192"/>
                <a:gd name="T13" fmla="*/ 7 h 192"/>
                <a:gd name="T14" fmla="*/ 27 w 192"/>
                <a:gd name="T15" fmla="*/ 21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1057">
              <a:extLst>
                <a:ext uri="{FF2B5EF4-FFF2-40B4-BE49-F238E27FC236}">
                  <a16:creationId xmlns:a16="http://schemas.microsoft.com/office/drawing/2014/main" id="{E78C1EF3-75DA-3820-74D0-5829B8573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634"/>
              <a:ext cx="95" cy="81"/>
            </a:xfrm>
            <a:custGeom>
              <a:avLst/>
              <a:gdLst>
                <a:gd name="T0" fmla="*/ 3 w 184"/>
                <a:gd name="T1" fmla="*/ 0 h 152"/>
                <a:gd name="T2" fmla="*/ 3 w 184"/>
                <a:gd name="T3" fmla="*/ 14 h 152"/>
                <a:gd name="T4" fmla="*/ 23 w 184"/>
                <a:gd name="T5" fmla="*/ 22 h 152"/>
                <a:gd name="T6" fmla="*/ 17 w 184"/>
                <a:gd name="T7" fmla="*/ 7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739" name="Group 1058">
              <a:extLst>
                <a:ext uri="{FF2B5EF4-FFF2-40B4-BE49-F238E27FC236}">
                  <a16:creationId xmlns:a16="http://schemas.microsoft.com/office/drawing/2014/main" id="{1C4E701C-42C0-42CE-C8F0-E8155D413134}"/>
                </a:ext>
              </a:extLst>
            </p:cNvPr>
            <p:cNvGrpSpPr>
              <a:grpSpLocks/>
            </p:cNvGrpSpPr>
            <p:nvPr/>
          </p:nvGrpSpPr>
          <p:grpSpPr bwMode="auto">
            <a:xfrm rot="1368599">
              <a:off x="1680" y="1005"/>
              <a:ext cx="696" cy="254"/>
              <a:chOff x="384" y="2068"/>
              <a:chExt cx="4180" cy="1377"/>
            </a:xfrm>
          </p:grpSpPr>
          <p:sp>
            <p:nvSpPr>
              <p:cNvPr id="28743" name="Freeform 1059">
                <a:extLst>
                  <a:ext uri="{FF2B5EF4-FFF2-40B4-BE49-F238E27FC236}">
                    <a16:creationId xmlns:a16="http://schemas.microsoft.com/office/drawing/2014/main" id="{CC04E094-5159-5478-8AEB-C12397C8D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4" name="Freeform 1060">
                <a:extLst>
                  <a:ext uri="{FF2B5EF4-FFF2-40B4-BE49-F238E27FC236}">
                    <a16:creationId xmlns:a16="http://schemas.microsoft.com/office/drawing/2014/main" id="{892B0B23-43E6-23BF-E767-F3EFCEECB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5" name="Freeform 1061">
                <a:extLst>
                  <a:ext uri="{FF2B5EF4-FFF2-40B4-BE49-F238E27FC236}">
                    <a16:creationId xmlns:a16="http://schemas.microsoft.com/office/drawing/2014/main" id="{7A61BD28-6F92-B6E1-9FE1-75637437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6" name="Freeform 1062">
                <a:extLst>
                  <a:ext uri="{FF2B5EF4-FFF2-40B4-BE49-F238E27FC236}">
                    <a16:creationId xmlns:a16="http://schemas.microsoft.com/office/drawing/2014/main" id="{D932AB28-5B41-83A3-586C-1ED7B30CB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8740" name="Group 1063">
              <a:extLst>
                <a:ext uri="{FF2B5EF4-FFF2-40B4-BE49-F238E27FC236}">
                  <a16:creationId xmlns:a16="http://schemas.microsoft.com/office/drawing/2014/main" id="{8A99AD11-B194-B9B4-5514-1FC855DCA0FA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2754" y="1286"/>
              <a:ext cx="136" cy="215"/>
              <a:chOff x="2426" y="187"/>
              <a:chExt cx="704" cy="948"/>
            </a:xfrm>
          </p:grpSpPr>
          <p:sp>
            <p:nvSpPr>
              <p:cNvPr id="28741" name="Freeform 1064">
                <a:extLst>
                  <a:ext uri="{FF2B5EF4-FFF2-40B4-BE49-F238E27FC236}">
                    <a16:creationId xmlns:a16="http://schemas.microsoft.com/office/drawing/2014/main" id="{E260AF78-7499-0D42-7AD5-E2A13DD93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742" name="Freeform 1065">
                <a:extLst>
                  <a:ext uri="{FF2B5EF4-FFF2-40B4-BE49-F238E27FC236}">
                    <a16:creationId xmlns:a16="http://schemas.microsoft.com/office/drawing/2014/main" id="{DAAB8918-17EB-5FCD-6ACA-B7048901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98" name="Group 1066">
            <a:extLst>
              <a:ext uri="{FF2B5EF4-FFF2-40B4-BE49-F238E27FC236}">
                <a16:creationId xmlns:a16="http://schemas.microsoft.com/office/drawing/2014/main" id="{A382C913-F005-1964-78E2-BC27BD5FAD1F}"/>
              </a:ext>
            </a:extLst>
          </p:cNvPr>
          <p:cNvGrpSpPr>
            <a:grpSpLocks/>
          </p:cNvGrpSpPr>
          <p:nvPr/>
        </p:nvGrpSpPr>
        <p:grpSpPr bwMode="auto">
          <a:xfrm rot="881164">
            <a:off x="3352800" y="304800"/>
            <a:ext cx="1223963" cy="1130300"/>
            <a:chOff x="3258" y="1632"/>
            <a:chExt cx="1922" cy="1891"/>
          </a:xfrm>
        </p:grpSpPr>
        <p:sp>
          <p:nvSpPr>
            <p:cNvPr id="28695" name="Freeform 1067">
              <a:extLst>
                <a:ext uri="{FF2B5EF4-FFF2-40B4-BE49-F238E27FC236}">
                  <a16:creationId xmlns:a16="http://schemas.microsoft.com/office/drawing/2014/main" id="{64A26330-2EAC-F558-81B1-AD0BDF20ADCA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15 w 504"/>
                <a:gd name="T1" fmla="*/ 509 h 592"/>
                <a:gd name="T2" fmla="*/ 107 w 504"/>
                <a:gd name="T3" fmla="*/ 191 h 592"/>
                <a:gd name="T4" fmla="*/ 290 w 504"/>
                <a:gd name="T5" fmla="*/ 8 h 592"/>
                <a:gd name="T6" fmla="*/ 290 w 504"/>
                <a:gd name="T7" fmla="*/ 236 h 592"/>
                <a:gd name="T8" fmla="*/ 198 w 504"/>
                <a:gd name="T9" fmla="*/ 509 h 592"/>
                <a:gd name="T10" fmla="*/ 15 w 504"/>
                <a:gd name="T11" fmla="*/ 509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1068">
              <a:extLst>
                <a:ext uri="{FF2B5EF4-FFF2-40B4-BE49-F238E27FC236}">
                  <a16:creationId xmlns:a16="http://schemas.microsoft.com/office/drawing/2014/main" id="{08F1CB8E-6040-5CA8-5FFB-D35336813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632"/>
              <a:ext cx="1917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solidFill>
                  <a:srgbClr val="000000"/>
                </a:solidFill>
                <a:latin typeface="Arial" charset="0"/>
                <a:cs typeface="Arial" charset="0"/>
              </a:endParaRPr>
            </a:p>
          </p:txBody>
        </p:sp>
        <p:sp>
          <p:nvSpPr>
            <p:cNvPr id="28697" name="Freeform 1069">
              <a:extLst>
                <a:ext uri="{FF2B5EF4-FFF2-40B4-BE49-F238E27FC236}">
                  <a16:creationId xmlns:a16="http://schemas.microsoft.com/office/drawing/2014/main" id="{95F5C29B-14FE-A373-8F70-799DB485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8" name="Freeform 1070">
              <a:extLst>
                <a:ext uri="{FF2B5EF4-FFF2-40B4-BE49-F238E27FC236}">
                  <a16:creationId xmlns:a16="http://schemas.microsoft.com/office/drawing/2014/main" id="{3BDB95DF-2B80-868E-FE10-2C9AACB4EA0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433 w 680"/>
                <a:gd name="T1" fmla="*/ 152 h 248"/>
                <a:gd name="T2" fmla="*/ 342 w 680"/>
                <a:gd name="T3" fmla="*/ 104 h 248"/>
                <a:gd name="T4" fmla="*/ 97 w 680"/>
                <a:gd name="T5" fmla="*/ 8 h 248"/>
                <a:gd name="T6" fmla="*/ 5 w 680"/>
                <a:gd name="T7" fmla="*/ 56 h 248"/>
                <a:gd name="T8" fmla="*/ 127 w 680"/>
                <a:gd name="T9" fmla="*/ 152 h 248"/>
                <a:gd name="T10" fmla="*/ 342 w 680"/>
                <a:gd name="T11" fmla="*/ 248 h 248"/>
                <a:gd name="T12" fmla="*/ 433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9" name="Freeform 1071">
              <a:extLst>
                <a:ext uri="{FF2B5EF4-FFF2-40B4-BE49-F238E27FC236}">
                  <a16:creationId xmlns:a16="http://schemas.microsoft.com/office/drawing/2014/main" id="{643DD903-6C0A-28B1-A95B-F8A2281FD93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35 w 1104"/>
                <a:gd name="T1" fmla="*/ 77 h 904"/>
                <a:gd name="T2" fmla="*/ 35 w 1104"/>
                <a:gd name="T3" fmla="*/ 125 h 904"/>
                <a:gd name="T4" fmla="*/ 97 w 1104"/>
                <a:gd name="T5" fmla="*/ 356 h 904"/>
                <a:gd name="T6" fmla="*/ 251 w 1104"/>
                <a:gd name="T7" fmla="*/ 543 h 904"/>
                <a:gd name="T8" fmla="*/ 465 w 1104"/>
                <a:gd name="T9" fmla="*/ 731 h 904"/>
                <a:gd name="T10" fmla="*/ 681 w 1104"/>
                <a:gd name="T11" fmla="*/ 776 h 904"/>
                <a:gd name="T12" fmla="*/ 618 w 1104"/>
                <a:gd name="T13" fmla="*/ 869 h 904"/>
                <a:gd name="T14" fmla="*/ 312 w 1104"/>
                <a:gd name="T15" fmla="*/ 824 h 904"/>
                <a:gd name="T16" fmla="*/ 127 w 1104"/>
                <a:gd name="T17" fmla="*/ 683 h 904"/>
                <a:gd name="T18" fmla="*/ 35 w 1104"/>
                <a:gd name="T19" fmla="*/ 449 h 904"/>
                <a:gd name="T20" fmla="*/ 5 w 1104"/>
                <a:gd name="T21" fmla="*/ 218 h 904"/>
                <a:gd name="T22" fmla="*/ 5 w 1104"/>
                <a:gd name="T23" fmla="*/ 32 h 904"/>
                <a:gd name="T24" fmla="*/ 35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0" name="Freeform 1072">
              <a:extLst>
                <a:ext uri="{FF2B5EF4-FFF2-40B4-BE49-F238E27FC236}">
                  <a16:creationId xmlns:a16="http://schemas.microsoft.com/office/drawing/2014/main" id="{BA78D509-F325-DBF8-8A9A-2213CA7681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240 w 400"/>
                <a:gd name="T1" fmla="*/ 366 h 416"/>
                <a:gd name="T2" fmla="*/ 240 w 400"/>
                <a:gd name="T3" fmla="*/ 319 h 416"/>
                <a:gd name="T4" fmla="*/ 115 w 400"/>
                <a:gd name="T5" fmla="*/ 45 h 416"/>
                <a:gd name="T6" fmla="*/ 21 w 400"/>
                <a:gd name="T7" fmla="*/ 45 h 416"/>
                <a:gd name="T8" fmla="*/ 21 w 400"/>
                <a:gd name="T9" fmla="*/ 183 h 416"/>
                <a:gd name="T10" fmla="*/ 146 w 400"/>
                <a:gd name="T11" fmla="*/ 366 h 416"/>
                <a:gd name="T12" fmla="*/ 240 w 400"/>
                <a:gd name="T13" fmla="*/ 366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Freeform 1073">
              <a:extLst>
                <a:ext uri="{FF2B5EF4-FFF2-40B4-BE49-F238E27FC236}">
                  <a16:creationId xmlns:a16="http://schemas.microsoft.com/office/drawing/2014/main" id="{C226189F-6F2E-3210-9362-4602127101A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390 w 618"/>
                <a:gd name="T1" fmla="*/ 246 h 255"/>
                <a:gd name="T2" fmla="*/ 290 w 618"/>
                <a:gd name="T3" fmla="*/ 199 h 255"/>
                <a:gd name="T4" fmla="*/ 168 w 618"/>
                <a:gd name="T5" fmla="*/ 125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2" name="Freeform 1074">
              <a:extLst>
                <a:ext uri="{FF2B5EF4-FFF2-40B4-BE49-F238E27FC236}">
                  <a16:creationId xmlns:a16="http://schemas.microsoft.com/office/drawing/2014/main" id="{40D5AF3B-8D36-8A79-4D15-4FF183FCDEB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198 w 906"/>
                <a:gd name="T1" fmla="*/ 55 h 508"/>
                <a:gd name="T2" fmla="*/ 28 w 906"/>
                <a:gd name="T3" fmla="*/ 0 h 508"/>
                <a:gd name="T4" fmla="*/ 33 w 906"/>
                <a:gd name="T5" fmla="*/ 55 h 508"/>
                <a:gd name="T6" fmla="*/ 139 w 906"/>
                <a:gd name="T7" fmla="*/ 158 h 508"/>
                <a:gd name="T8" fmla="*/ 232 w 906"/>
                <a:gd name="T9" fmla="*/ 213 h 508"/>
                <a:gd name="T10" fmla="*/ 90 w 906"/>
                <a:gd name="T11" fmla="*/ 146 h 508"/>
                <a:gd name="T12" fmla="*/ 133 w 906"/>
                <a:gd name="T13" fmla="*/ 224 h 508"/>
                <a:gd name="T14" fmla="*/ 251 w 906"/>
                <a:gd name="T15" fmla="*/ 349 h 508"/>
                <a:gd name="T16" fmla="*/ 387 w 906"/>
                <a:gd name="T17" fmla="*/ 304 h 508"/>
                <a:gd name="T18" fmla="*/ 263 w 906"/>
                <a:gd name="T19" fmla="*/ 396 h 508"/>
                <a:gd name="T20" fmla="*/ 356 w 906"/>
                <a:gd name="T21" fmla="*/ 442 h 508"/>
                <a:gd name="T22" fmla="*/ 509 w 906"/>
                <a:gd name="T23" fmla="*/ 396 h 508"/>
                <a:gd name="T24" fmla="*/ 570 w 906"/>
                <a:gd name="T25" fmla="*/ 304 h 508"/>
                <a:gd name="T26" fmla="*/ 557 w 906"/>
                <a:gd name="T27" fmla="*/ 338 h 508"/>
                <a:gd name="T28" fmla="*/ 467 w 906"/>
                <a:gd name="T29" fmla="*/ 465 h 508"/>
                <a:gd name="T30" fmla="*/ 576 w 906"/>
                <a:gd name="T31" fmla="*/ 455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3" name="Freeform 1075">
              <a:extLst>
                <a:ext uri="{FF2B5EF4-FFF2-40B4-BE49-F238E27FC236}">
                  <a16:creationId xmlns:a16="http://schemas.microsoft.com/office/drawing/2014/main" id="{80D6D881-06F3-7513-AD0B-98731DED3DD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35 w 56"/>
                <a:gd name="T1" fmla="*/ 0 h 336"/>
                <a:gd name="T2" fmla="*/ 5 w 56"/>
                <a:gd name="T3" fmla="*/ 90 h 336"/>
                <a:gd name="T4" fmla="*/ 5 w 56"/>
                <a:gd name="T5" fmla="*/ 318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4" name="Freeform 1076">
              <a:extLst>
                <a:ext uri="{FF2B5EF4-FFF2-40B4-BE49-F238E27FC236}">
                  <a16:creationId xmlns:a16="http://schemas.microsoft.com/office/drawing/2014/main" id="{18E0558C-F902-2A36-CDBB-AF306DAF621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36 w 104"/>
                <a:gd name="T1" fmla="*/ 0 h 384"/>
                <a:gd name="T2" fmla="*/ 5 w 104"/>
                <a:gd name="T3" fmla="*/ 135 h 384"/>
                <a:gd name="T4" fmla="*/ 68 w 104"/>
                <a:gd name="T5" fmla="*/ 36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5" name="Freeform 1077">
              <a:extLst>
                <a:ext uri="{FF2B5EF4-FFF2-40B4-BE49-F238E27FC236}">
                  <a16:creationId xmlns:a16="http://schemas.microsoft.com/office/drawing/2014/main" id="{3A6DB966-13A9-DFEC-E9D8-FDB7BF7F3E2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43 w 148"/>
                <a:gd name="T1" fmla="*/ 0 h 318"/>
                <a:gd name="T2" fmla="*/ 9 w 148"/>
                <a:gd name="T3" fmla="*/ 127 h 318"/>
                <a:gd name="T4" fmla="*/ 98 w 148"/>
                <a:gd name="T5" fmla="*/ 300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6" name="Freeform 1078">
              <a:extLst>
                <a:ext uri="{FF2B5EF4-FFF2-40B4-BE49-F238E27FC236}">
                  <a16:creationId xmlns:a16="http://schemas.microsoft.com/office/drawing/2014/main" id="{DC85D115-7930-4CCA-C415-F9240285C69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5 w 56"/>
                <a:gd name="T1" fmla="*/ 0 h 240"/>
                <a:gd name="T2" fmla="*/ 5 w 56"/>
                <a:gd name="T3" fmla="*/ 134 h 240"/>
                <a:gd name="T4" fmla="*/ 35 w 56"/>
                <a:gd name="T5" fmla="*/ 222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7" name="Freeform 1079">
              <a:extLst>
                <a:ext uri="{FF2B5EF4-FFF2-40B4-BE49-F238E27FC236}">
                  <a16:creationId xmlns:a16="http://schemas.microsoft.com/office/drawing/2014/main" id="{18FB8FF6-6DD7-C81F-6579-0DDAE5E692A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10 w 112"/>
                <a:gd name="T1" fmla="*/ 0 h 192"/>
                <a:gd name="T2" fmla="*/ 10 w 112"/>
                <a:gd name="T3" fmla="*/ 99 h 192"/>
                <a:gd name="T4" fmla="*/ 73 w 112"/>
                <a:gd name="T5" fmla="*/ 195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8" name="Freeform 1080">
              <a:extLst>
                <a:ext uri="{FF2B5EF4-FFF2-40B4-BE49-F238E27FC236}">
                  <a16:creationId xmlns:a16="http://schemas.microsoft.com/office/drawing/2014/main" id="{CABA7299-C81E-FB95-045A-1675CBBDFC4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10 w 112"/>
                <a:gd name="T1" fmla="*/ 0 h 240"/>
                <a:gd name="T2" fmla="*/ 10 w 112"/>
                <a:gd name="T3" fmla="*/ 141 h 240"/>
                <a:gd name="T4" fmla="*/ 70 w 112"/>
                <a:gd name="T5" fmla="*/ 237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9" name="Freeform 1081">
              <a:extLst>
                <a:ext uri="{FF2B5EF4-FFF2-40B4-BE49-F238E27FC236}">
                  <a16:creationId xmlns:a16="http://schemas.microsoft.com/office/drawing/2014/main" id="{4158C3B0-FDBE-0FB8-9A51-6D550E41B29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6 w 113"/>
                <a:gd name="T1" fmla="*/ 0 h 179"/>
                <a:gd name="T2" fmla="*/ 10 w 113"/>
                <a:gd name="T3" fmla="*/ 122 h 179"/>
                <a:gd name="T4" fmla="*/ 70 w 113"/>
                <a:gd name="T5" fmla="*/ 167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0" name="Freeform 1082">
              <a:extLst>
                <a:ext uri="{FF2B5EF4-FFF2-40B4-BE49-F238E27FC236}">
                  <a16:creationId xmlns:a16="http://schemas.microsoft.com/office/drawing/2014/main" id="{DC7A188F-0F56-981B-B784-6A7CA84E606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31 w 144"/>
                <a:gd name="T3" fmla="*/ 93 h 144"/>
                <a:gd name="T4" fmla="*/ 95 w 144"/>
                <a:gd name="T5" fmla="*/ 138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1" name="Oval 1083">
              <a:extLst>
                <a:ext uri="{FF2B5EF4-FFF2-40B4-BE49-F238E27FC236}">
                  <a16:creationId xmlns:a16="http://schemas.microsoft.com/office/drawing/2014/main" id="{028E77EC-8037-8031-190D-5B7EAF09BAD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28712" name="Oval 1084">
              <a:extLst>
                <a:ext uri="{FF2B5EF4-FFF2-40B4-BE49-F238E27FC236}">
                  <a16:creationId xmlns:a16="http://schemas.microsoft.com/office/drawing/2014/main" id="{4CF48AFD-CDEA-3C2F-1666-92BC6FCDF74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>
                <a:solidFill>
                  <a:srgbClr val="000000"/>
                </a:solidFill>
              </a:endParaRPr>
            </a:p>
          </p:txBody>
        </p:sp>
        <p:sp>
          <p:nvSpPr>
            <p:cNvPr id="28713" name="Freeform 1085">
              <a:extLst>
                <a:ext uri="{FF2B5EF4-FFF2-40B4-BE49-F238E27FC236}">
                  <a16:creationId xmlns:a16="http://schemas.microsoft.com/office/drawing/2014/main" id="{D0C20594-F698-A5A6-25BB-3CA6157230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1086">
              <a:extLst>
                <a:ext uri="{FF2B5EF4-FFF2-40B4-BE49-F238E27FC236}">
                  <a16:creationId xmlns:a16="http://schemas.microsoft.com/office/drawing/2014/main" id="{5340FA62-790B-3DC3-18E4-BED3BD1DA82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15 w 504"/>
                <a:gd name="T1" fmla="*/ 524 h 592"/>
                <a:gd name="T2" fmla="*/ 107 w 504"/>
                <a:gd name="T3" fmla="*/ 197 h 592"/>
                <a:gd name="T4" fmla="*/ 290 w 504"/>
                <a:gd name="T5" fmla="*/ 8 h 592"/>
                <a:gd name="T6" fmla="*/ 290 w 504"/>
                <a:gd name="T7" fmla="*/ 242 h 592"/>
                <a:gd name="T8" fmla="*/ 198 w 504"/>
                <a:gd name="T9" fmla="*/ 524 h 592"/>
                <a:gd name="T10" fmla="*/ 15 w 504"/>
                <a:gd name="T11" fmla="*/ 52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1087">
              <a:extLst>
                <a:ext uri="{FF2B5EF4-FFF2-40B4-BE49-F238E27FC236}">
                  <a16:creationId xmlns:a16="http://schemas.microsoft.com/office/drawing/2014/main" id="{CDA53B07-033C-AC53-AB98-A8E8E13CD05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10 w 128"/>
                <a:gd name="T1" fmla="*/ 16 h 128"/>
                <a:gd name="T2" fmla="*/ 10 w 128"/>
                <a:gd name="T3" fmla="*/ 58 h 128"/>
                <a:gd name="T4" fmla="*/ 40 w 128"/>
                <a:gd name="T5" fmla="*/ 103 h 128"/>
                <a:gd name="T6" fmla="*/ 69 w 128"/>
                <a:gd name="T7" fmla="*/ 103 h 128"/>
                <a:gd name="T8" fmla="*/ 69 w 128"/>
                <a:gd name="T9" fmla="*/ 16 h 128"/>
                <a:gd name="T10" fmla="*/ 10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1088">
              <a:extLst>
                <a:ext uri="{FF2B5EF4-FFF2-40B4-BE49-F238E27FC236}">
                  <a16:creationId xmlns:a16="http://schemas.microsoft.com/office/drawing/2014/main" id="{2AAD2646-0B26-6DA9-0C88-96587672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1089">
              <a:extLst>
                <a:ext uri="{FF2B5EF4-FFF2-40B4-BE49-F238E27FC236}">
                  <a16:creationId xmlns:a16="http://schemas.microsoft.com/office/drawing/2014/main" id="{E9F84412-36B0-18F7-3965-DD4AA00840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42 w 159"/>
                <a:gd name="T3" fmla="*/ 148 h 200"/>
                <a:gd name="T4" fmla="*/ 98 w 159"/>
                <a:gd name="T5" fmla="*/ 191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1090">
              <a:extLst>
                <a:ext uri="{FF2B5EF4-FFF2-40B4-BE49-F238E27FC236}">
                  <a16:creationId xmlns:a16="http://schemas.microsoft.com/office/drawing/2014/main" id="{FD5FB1B0-2936-60C2-B2E8-20EC0A0C10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11 w 134"/>
                <a:gd name="T3" fmla="*/ 89 h 209"/>
                <a:gd name="T4" fmla="*/ 43 w 134"/>
                <a:gd name="T5" fmla="*/ 152 h 209"/>
                <a:gd name="T6" fmla="*/ 87 w 134"/>
                <a:gd name="T7" fmla="*/ 200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1091">
              <a:extLst>
                <a:ext uri="{FF2B5EF4-FFF2-40B4-BE49-F238E27FC236}">
                  <a16:creationId xmlns:a16="http://schemas.microsoft.com/office/drawing/2014/main" id="{79BF0B2E-DE21-DE26-3F62-806D31EC958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11 w 92"/>
                <a:gd name="T3" fmla="*/ 144 h 200"/>
                <a:gd name="T4" fmla="*/ 61 w 92"/>
                <a:gd name="T5" fmla="*/ 191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1092">
              <a:extLst>
                <a:ext uri="{FF2B5EF4-FFF2-40B4-BE49-F238E27FC236}">
                  <a16:creationId xmlns:a16="http://schemas.microsoft.com/office/drawing/2014/main" id="{808A67B1-12DE-C844-49B5-EBD55AE93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1093">
              <a:extLst>
                <a:ext uri="{FF2B5EF4-FFF2-40B4-BE49-F238E27FC236}">
                  <a16:creationId xmlns:a16="http://schemas.microsoft.com/office/drawing/2014/main" id="{66AFFF9B-9294-3B45-DCCF-2B916E6B9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13" name="WordArt 17">
            <a:extLst>
              <a:ext uri="{FF2B5EF4-FFF2-40B4-BE49-F238E27FC236}">
                <a16:creationId xmlns:a16="http://schemas.microsoft.com/office/drawing/2014/main" id="{B17416F7-EBA4-19C6-22D1-B740074C763E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6705600" y="6172200"/>
            <a:ext cx="19050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CC3300"/>
                </a:solidFill>
                <a:round/>
                <a:headEnd/>
                <a:tailEnd/>
              </a:ln>
              <a:solidFill>
                <a:srgbClr val="CC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5" presetID="32" presetClass="emph" presetSubtype="0" repeatCount="4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100" fill="hold"/>
                                        <p:tgtEl>
                                          <p:spTgt spid="80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100" fill="hold"/>
                                        <p:tgtEl>
                                          <p:spTgt spid="80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100" fill="hold"/>
                                        <p:tgtEl>
                                          <p:spTgt spid="80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100" fill="hold"/>
                                        <p:tgtEl>
                                          <p:spTgt spid="80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1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3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35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32" presetClass="emph" presetSubtype="0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43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44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4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5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51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53" dur="2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4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58" dur="1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CC99FF"/>
            </a:gs>
            <a:gs pos="100000">
              <a:schemeClr val="accent1"/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9698" name="Group 2">
            <a:extLst>
              <a:ext uri="{FF2B5EF4-FFF2-40B4-BE49-F238E27FC236}">
                <a16:creationId xmlns:a16="http://schemas.microsoft.com/office/drawing/2014/main" id="{58503171-974E-7FAB-DC3E-6CDE0A6CF5D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85800" y="2438400"/>
            <a:ext cx="1828800" cy="2819400"/>
            <a:chOff x="2880" y="-1968"/>
            <a:chExt cx="2214" cy="1800"/>
          </a:xfrm>
        </p:grpSpPr>
        <p:sp>
          <p:nvSpPr>
            <p:cNvPr id="34969" name="Freeform 3">
              <a:extLst>
                <a:ext uri="{FF2B5EF4-FFF2-40B4-BE49-F238E27FC236}">
                  <a16:creationId xmlns:a16="http://schemas.microsoft.com/office/drawing/2014/main" id="{85473FF2-207D-05B2-6356-06976D03C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970" name="Freeform 4">
              <a:extLst>
                <a:ext uri="{FF2B5EF4-FFF2-40B4-BE49-F238E27FC236}">
                  <a16:creationId xmlns:a16="http://schemas.microsoft.com/office/drawing/2014/main" id="{7827950E-989A-5066-BA22-4C8B12156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4971" name="Group 5">
              <a:extLst>
                <a:ext uri="{FF2B5EF4-FFF2-40B4-BE49-F238E27FC236}">
                  <a16:creationId xmlns:a16="http://schemas.microsoft.com/office/drawing/2014/main" id="{86F5F5F2-0A55-1C1A-7B42-FDF7286E737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35134" name="Freeform 6">
                <a:extLst>
                  <a:ext uri="{FF2B5EF4-FFF2-40B4-BE49-F238E27FC236}">
                    <a16:creationId xmlns:a16="http://schemas.microsoft.com/office/drawing/2014/main" id="{A88DC84C-49A9-3EC5-380F-A779B122E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5" name="Freeform 7">
                <a:extLst>
                  <a:ext uri="{FF2B5EF4-FFF2-40B4-BE49-F238E27FC236}">
                    <a16:creationId xmlns:a16="http://schemas.microsoft.com/office/drawing/2014/main" id="{3921BFEA-21D7-2DA5-D76F-AC6DC9BB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6" name="Freeform 8">
                <a:extLst>
                  <a:ext uri="{FF2B5EF4-FFF2-40B4-BE49-F238E27FC236}">
                    <a16:creationId xmlns:a16="http://schemas.microsoft.com/office/drawing/2014/main" id="{159B8A32-94A5-B7A2-7E42-2B2E44C31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7" name="Freeform 9">
                <a:extLst>
                  <a:ext uri="{FF2B5EF4-FFF2-40B4-BE49-F238E27FC236}">
                    <a16:creationId xmlns:a16="http://schemas.microsoft.com/office/drawing/2014/main" id="{C772E953-9A90-CE54-748C-6477B46E7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8" name="Freeform 10">
                <a:extLst>
                  <a:ext uri="{FF2B5EF4-FFF2-40B4-BE49-F238E27FC236}">
                    <a16:creationId xmlns:a16="http://schemas.microsoft.com/office/drawing/2014/main" id="{FD21794E-89B8-FA00-FE05-7B886DC34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9" name="Freeform 11">
                <a:extLst>
                  <a:ext uri="{FF2B5EF4-FFF2-40B4-BE49-F238E27FC236}">
                    <a16:creationId xmlns:a16="http://schemas.microsoft.com/office/drawing/2014/main" id="{5B23B40D-0A09-2831-34EB-2AE9195B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0" name="Freeform 12">
                <a:extLst>
                  <a:ext uri="{FF2B5EF4-FFF2-40B4-BE49-F238E27FC236}">
                    <a16:creationId xmlns:a16="http://schemas.microsoft.com/office/drawing/2014/main" id="{DE4D5573-056C-20E3-FF9B-56CDF6960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41" name="Freeform 13">
                <a:extLst>
                  <a:ext uri="{FF2B5EF4-FFF2-40B4-BE49-F238E27FC236}">
                    <a16:creationId xmlns:a16="http://schemas.microsoft.com/office/drawing/2014/main" id="{F3E651E1-B47D-CAC2-5A3E-6D12144ED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2" name="Group 14">
              <a:extLst>
                <a:ext uri="{FF2B5EF4-FFF2-40B4-BE49-F238E27FC236}">
                  <a16:creationId xmlns:a16="http://schemas.microsoft.com/office/drawing/2014/main" id="{D3BE3C78-A464-29A4-ED23-1C56EBD2CDD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35126" name="Freeform 15">
                <a:extLst>
                  <a:ext uri="{FF2B5EF4-FFF2-40B4-BE49-F238E27FC236}">
                    <a16:creationId xmlns:a16="http://schemas.microsoft.com/office/drawing/2014/main" id="{6046E522-577E-8FD8-606B-ADAF4276B9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7" name="Freeform 16">
                <a:extLst>
                  <a:ext uri="{FF2B5EF4-FFF2-40B4-BE49-F238E27FC236}">
                    <a16:creationId xmlns:a16="http://schemas.microsoft.com/office/drawing/2014/main" id="{B60A0E08-A395-7540-0135-6440C5ADC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8" name="Freeform 17">
                <a:extLst>
                  <a:ext uri="{FF2B5EF4-FFF2-40B4-BE49-F238E27FC236}">
                    <a16:creationId xmlns:a16="http://schemas.microsoft.com/office/drawing/2014/main" id="{1DC4321F-9401-723E-7753-7BFDC8691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9" name="Freeform 18">
                <a:extLst>
                  <a:ext uri="{FF2B5EF4-FFF2-40B4-BE49-F238E27FC236}">
                    <a16:creationId xmlns:a16="http://schemas.microsoft.com/office/drawing/2014/main" id="{BB575245-5164-E07B-25BA-F355242F1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0" name="Freeform 19">
                <a:extLst>
                  <a:ext uri="{FF2B5EF4-FFF2-40B4-BE49-F238E27FC236}">
                    <a16:creationId xmlns:a16="http://schemas.microsoft.com/office/drawing/2014/main" id="{F3998EBE-58D1-2922-164D-F751FD25F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1" name="Freeform 20">
                <a:extLst>
                  <a:ext uri="{FF2B5EF4-FFF2-40B4-BE49-F238E27FC236}">
                    <a16:creationId xmlns:a16="http://schemas.microsoft.com/office/drawing/2014/main" id="{1328E07D-94A4-109F-9BBC-9B6E41A15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2" name="Freeform 21">
                <a:extLst>
                  <a:ext uri="{FF2B5EF4-FFF2-40B4-BE49-F238E27FC236}">
                    <a16:creationId xmlns:a16="http://schemas.microsoft.com/office/drawing/2014/main" id="{6EF5128C-2382-1E65-EB57-DF426B313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33" name="Freeform 22">
                <a:extLst>
                  <a:ext uri="{FF2B5EF4-FFF2-40B4-BE49-F238E27FC236}">
                    <a16:creationId xmlns:a16="http://schemas.microsoft.com/office/drawing/2014/main" id="{8AD10BE7-B30F-5ED3-7587-0954CAB32E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3" name="Group 23">
              <a:extLst>
                <a:ext uri="{FF2B5EF4-FFF2-40B4-BE49-F238E27FC236}">
                  <a16:creationId xmlns:a16="http://schemas.microsoft.com/office/drawing/2014/main" id="{83491E3D-47C6-B08E-E61C-69B19F27113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35118" name="Freeform 24">
                <a:extLst>
                  <a:ext uri="{FF2B5EF4-FFF2-40B4-BE49-F238E27FC236}">
                    <a16:creationId xmlns:a16="http://schemas.microsoft.com/office/drawing/2014/main" id="{6253E046-F3DB-4B55-EAC3-8F42AF8B4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9" name="Freeform 25">
                <a:extLst>
                  <a:ext uri="{FF2B5EF4-FFF2-40B4-BE49-F238E27FC236}">
                    <a16:creationId xmlns:a16="http://schemas.microsoft.com/office/drawing/2014/main" id="{C3C79BED-62C8-38F2-B32C-63A59A72B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0" name="Freeform 26">
                <a:extLst>
                  <a:ext uri="{FF2B5EF4-FFF2-40B4-BE49-F238E27FC236}">
                    <a16:creationId xmlns:a16="http://schemas.microsoft.com/office/drawing/2014/main" id="{5220BDD1-2631-AD58-54D6-D23263996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1" name="Freeform 27">
                <a:extLst>
                  <a:ext uri="{FF2B5EF4-FFF2-40B4-BE49-F238E27FC236}">
                    <a16:creationId xmlns:a16="http://schemas.microsoft.com/office/drawing/2014/main" id="{41D086DE-03AE-34AE-4E58-BC07F1EEB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2" name="Freeform 28">
                <a:extLst>
                  <a:ext uri="{FF2B5EF4-FFF2-40B4-BE49-F238E27FC236}">
                    <a16:creationId xmlns:a16="http://schemas.microsoft.com/office/drawing/2014/main" id="{51877F23-C703-B2E5-ADB5-141023FA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3" name="Freeform 29">
                <a:extLst>
                  <a:ext uri="{FF2B5EF4-FFF2-40B4-BE49-F238E27FC236}">
                    <a16:creationId xmlns:a16="http://schemas.microsoft.com/office/drawing/2014/main" id="{B9BB8678-F06B-11ED-8C1E-44D7A4B9A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4" name="Freeform 30">
                <a:extLst>
                  <a:ext uri="{FF2B5EF4-FFF2-40B4-BE49-F238E27FC236}">
                    <a16:creationId xmlns:a16="http://schemas.microsoft.com/office/drawing/2014/main" id="{129D05E6-9DC3-8D7A-D1BA-03EB5A2B6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25" name="Freeform 31">
                <a:extLst>
                  <a:ext uri="{FF2B5EF4-FFF2-40B4-BE49-F238E27FC236}">
                    <a16:creationId xmlns:a16="http://schemas.microsoft.com/office/drawing/2014/main" id="{5BF80FA1-7D3C-F8E8-5A46-8AB87A3E3C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4" name="Group 32">
              <a:extLst>
                <a:ext uri="{FF2B5EF4-FFF2-40B4-BE49-F238E27FC236}">
                  <a16:creationId xmlns:a16="http://schemas.microsoft.com/office/drawing/2014/main" id="{41D549A6-4DE6-4CD0-3432-95A318CF338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35110" name="Freeform 33">
                <a:extLst>
                  <a:ext uri="{FF2B5EF4-FFF2-40B4-BE49-F238E27FC236}">
                    <a16:creationId xmlns:a16="http://schemas.microsoft.com/office/drawing/2014/main" id="{C03030EB-72D9-E036-EEF0-2FD1AB1D49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1" name="Freeform 34">
                <a:extLst>
                  <a:ext uri="{FF2B5EF4-FFF2-40B4-BE49-F238E27FC236}">
                    <a16:creationId xmlns:a16="http://schemas.microsoft.com/office/drawing/2014/main" id="{82EEFECD-B177-248D-E6DC-BF8207578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2" name="Freeform 35">
                <a:extLst>
                  <a:ext uri="{FF2B5EF4-FFF2-40B4-BE49-F238E27FC236}">
                    <a16:creationId xmlns:a16="http://schemas.microsoft.com/office/drawing/2014/main" id="{DA4C5BE0-F610-543B-ED63-B357439129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3" name="Freeform 36">
                <a:extLst>
                  <a:ext uri="{FF2B5EF4-FFF2-40B4-BE49-F238E27FC236}">
                    <a16:creationId xmlns:a16="http://schemas.microsoft.com/office/drawing/2014/main" id="{C6C20211-62FC-F996-90B2-DEB8AF41D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4" name="Freeform 37">
                <a:extLst>
                  <a:ext uri="{FF2B5EF4-FFF2-40B4-BE49-F238E27FC236}">
                    <a16:creationId xmlns:a16="http://schemas.microsoft.com/office/drawing/2014/main" id="{717644A8-C57E-0409-6EF2-0AE55443D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5" name="Freeform 38">
                <a:extLst>
                  <a:ext uri="{FF2B5EF4-FFF2-40B4-BE49-F238E27FC236}">
                    <a16:creationId xmlns:a16="http://schemas.microsoft.com/office/drawing/2014/main" id="{56ADA33A-71EA-10E6-1387-BEC2B201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6" name="Freeform 39">
                <a:extLst>
                  <a:ext uri="{FF2B5EF4-FFF2-40B4-BE49-F238E27FC236}">
                    <a16:creationId xmlns:a16="http://schemas.microsoft.com/office/drawing/2014/main" id="{A175BA65-3047-5972-4695-0215901FC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17" name="Freeform 40">
                <a:extLst>
                  <a:ext uri="{FF2B5EF4-FFF2-40B4-BE49-F238E27FC236}">
                    <a16:creationId xmlns:a16="http://schemas.microsoft.com/office/drawing/2014/main" id="{33808CFC-271E-FB8B-DB40-1328C7DEC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5" name="Group 41">
              <a:extLst>
                <a:ext uri="{FF2B5EF4-FFF2-40B4-BE49-F238E27FC236}">
                  <a16:creationId xmlns:a16="http://schemas.microsoft.com/office/drawing/2014/main" id="{856CB91E-ECE8-C455-2365-B54AF23FBF7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35102" name="Freeform 42">
                <a:extLst>
                  <a:ext uri="{FF2B5EF4-FFF2-40B4-BE49-F238E27FC236}">
                    <a16:creationId xmlns:a16="http://schemas.microsoft.com/office/drawing/2014/main" id="{CAB55CD4-24DD-9E5C-85A1-2D69E5AD4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3" name="Freeform 43">
                <a:extLst>
                  <a:ext uri="{FF2B5EF4-FFF2-40B4-BE49-F238E27FC236}">
                    <a16:creationId xmlns:a16="http://schemas.microsoft.com/office/drawing/2014/main" id="{24AD6EB6-2F74-DC69-E9E6-DEF9D6D31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4" name="Freeform 44">
                <a:extLst>
                  <a:ext uri="{FF2B5EF4-FFF2-40B4-BE49-F238E27FC236}">
                    <a16:creationId xmlns:a16="http://schemas.microsoft.com/office/drawing/2014/main" id="{372A657F-3B87-E894-0B65-A216C31BC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5" name="Freeform 45">
                <a:extLst>
                  <a:ext uri="{FF2B5EF4-FFF2-40B4-BE49-F238E27FC236}">
                    <a16:creationId xmlns:a16="http://schemas.microsoft.com/office/drawing/2014/main" id="{D89FCD69-8BFA-1395-69C3-7BE9CEE22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6" name="Freeform 46">
                <a:extLst>
                  <a:ext uri="{FF2B5EF4-FFF2-40B4-BE49-F238E27FC236}">
                    <a16:creationId xmlns:a16="http://schemas.microsoft.com/office/drawing/2014/main" id="{D0F99737-A6BC-0974-285F-C26D44DA3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7" name="Freeform 47">
                <a:extLst>
                  <a:ext uri="{FF2B5EF4-FFF2-40B4-BE49-F238E27FC236}">
                    <a16:creationId xmlns:a16="http://schemas.microsoft.com/office/drawing/2014/main" id="{2125ABAD-6831-2FD5-4C8F-12FBE35FF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8" name="Freeform 48">
                <a:extLst>
                  <a:ext uri="{FF2B5EF4-FFF2-40B4-BE49-F238E27FC236}">
                    <a16:creationId xmlns:a16="http://schemas.microsoft.com/office/drawing/2014/main" id="{0DD58041-1651-BB6D-0E1C-0C92C0060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9" name="Freeform 49">
                <a:extLst>
                  <a:ext uri="{FF2B5EF4-FFF2-40B4-BE49-F238E27FC236}">
                    <a16:creationId xmlns:a16="http://schemas.microsoft.com/office/drawing/2014/main" id="{96C430A2-CD8D-43F5-F925-8FE4070C4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6" name="Group 50">
              <a:extLst>
                <a:ext uri="{FF2B5EF4-FFF2-40B4-BE49-F238E27FC236}">
                  <a16:creationId xmlns:a16="http://schemas.microsoft.com/office/drawing/2014/main" id="{D27CB0D9-12CD-475C-241F-9D8DB2E0BD7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35094" name="Freeform 51">
                <a:extLst>
                  <a:ext uri="{FF2B5EF4-FFF2-40B4-BE49-F238E27FC236}">
                    <a16:creationId xmlns:a16="http://schemas.microsoft.com/office/drawing/2014/main" id="{876FA4A2-D64C-C559-1C65-67303C9F02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5" name="Freeform 52">
                <a:extLst>
                  <a:ext uri="{FF2B5EF4-FFF2-40B4-BE49-F238E27FC236}">
                    <a16:creationId xmlns:a16="http://schemas.microsoft.com/office/drawing/2014/main" id="{D70C368D-4A51-786D-E0A2-1634EDA59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6" name="Freeform 53">
                <a:extLst>
                  <a:ext uri="{FF2B5EF4-FFF2-40B4-BE49-F238E27FC236}">
                    <a16:creationId xmlns:a16="http://schemas.microsoft.com/office/drawing/2014/main" id="{416FBDBF-EE85-3FE7-8433-A60A03E44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7" name="Freeform 54">
                <a:extLst>
                  <a:ext uri="{FF2B5EF4-FFF2-40B4-BE49-F238E27FC236}">
                    <a16:creationId xmlns:a16="http://schemas.microsoft.com/office/drawing/2014/main" id="{07B1C3B8-91A6-3479-9D61-6CBF2519F8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8" name="Freeform 55">
                <a:extLst>
                  <a:ext uri="{FF2B5EF4-FFF2-40B4-BE49-F238E27FC236}">
                    <a16:creationId xmlns:a16="http://schemas.microsoft.com/office/drawing/2014/main" id="{D45CAE3C-3F67-1AED-F863-2F72BDD8E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9" name="Freeform 56">
                <a:extLst>
                  <a:ext uri="{FF2B5EF4-FFF2-40B4-BE49-F238E27FC236}">
                    <a16:creationId xmlns:a16="http://schemas.microsoft.com/office/drawing/2014/main" id="{8147A54A-699F-8205-E435-258A62947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0" name="Freeform 57">
                <a:extLst>
                  <a:ext uri="{FF2B5EF4-FFF2-40B4-BE49-F238E27FC236}">
                    <a16:creationId xmlns:a16="http://schemas.microsoft.com/office/drawing/2014/main" id="{FBB9D6B6-0EED-440A-F280-B6884F3A9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101" name="Freeform 58">
                <a:extLst>
                  <a:ext uri="{FF2B5EF4-FFF2-40B4-BE49-F238E27FC236}">
                    <a16:creationId xmlns:a16="http://schemas.microsoft.com/office/drawing/2014/main" id="{556F10B4-4C3B-1EBC-E970-C3F5A7877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7" name="Group 59">
              <a:extLst>
                <a:ext uri="{FF2B5EF4-FFF2-40B4-BE49-F238E27FC236}">
                  <a16:creationId xmlns:a16="http://schemas.microsoft.com/office/drawing/2014/main" id="{936C130F-5C22-86DF-BAD6-CED3D9C82E7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35086" name="Freeform 60">
                <a:extLst>
                  <a:ext uri="{FF2B5EF4-FFF2-40B4-BE49-F238E27FC236}">
                    <a16:creationId xmlns:a16="http://schemas.microsoft.com/office/drawing/2014/main" id="{FBCC0AC8-D293-E5BB-5AA2-E80AE9A90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7" name="Freeform 61">
                <a:extLst>
                  <a:ext uri="{FF2B5EF4-FFF2-40B4-BE49-F238E27FC236}">
                    <a16:creationId xmlns:a16="http://schemas.microsoft.com/office/drawing/2014/main" id="{158BA09B-01CC-376D-18FC-0EC146B99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8" name="Freeform 62">
                <a:extLst>
                  <a:ext uri="{FF2B5EF4-FFF2-40B4-BE49-F238E27FC236}">
                    <a16:creationId xmlns:a16="http://schemas.microsoft.com/office/drawing/2014/main" id="{54B57D53-710E-0B48-0972-D8F42CF7D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9" name="Freeform 63">
                <a:extLst>
                  <a:ext uri="{FF2B5EF4-FFF2-40B4-BE49-F238E27FC236}">
                    <a16:creationId xmlns:a16="http://schemas.microsoft.com/office/drawing/2014/main" id="{5A3075B6-6A3D-4782-600A-56FC15BA0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0" name="Freeform 64">
                <a:extLst>
                  <a:ext uri="{FF2B5EF4-FFF2-40B4-BE49-F238E27FC236}">
                    <a16:creationId xmlns:a16="http://schemas.microsoft.com/office/drawing/2014/main" id="{94D90043-69C9-197D-52D9-C43FF01FD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1" name="Freeform 65">
                <a:extLst>
                  <a:ext uri="{FF2B5EF4-FFF2-40B4-BE49-F238E27FC236}">
                    <a16:creationId xmlns:a16="http://schemas.microsoft.com/office/drawing/2014/main" id="{0E1FA80B-A140-510B-3A5F-2AE7C653D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2" name="Freeform 66">
                <a:extLst>
                  <a:ext uri="{FF2B5EF4-FFF2-40B4-BE49-F238E27FC236}">
                    <a16:creationId xmlns:a16="http://schemas.microsoft.com/office/drawing/2014/main" id="{C90D44C5-6079-5A4C-70B8-856653E7E3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93" name="Freeform 67">
                <a:extLst>
                  <a:ext uri="{FF2B5EF4-FFF2-40B4-BE49-F238E27FC236}">
                    <a16:creationId xmlns:a16="http://schemas.microsoft.com/office/drawing/2014/main" id="{BEDA7A3A-2E27-08E0-3686-E0E5D83221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8" name="Group 68">
              <a:extLst>
                <a:ext uri="{FF2B5EF4-FFF2-40B4-BE49-F238E27FC236}">
                  <a16:creationId xmlns:a16="http://schemas.microsoft.com/office/drawing/2014/main" id="{37260131-DABD-094F-FC70-37C51E995F44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35078" name="Freeform 69">
                <a:extLst>
                  <a:ext uri="{FF2B5EF4-FFF2-40B4-BE49-F238E27FC236}">
                    <a16:creationId xmlns:a16="http://schemas.microsoft.com/office/drawing/2014/main" id="{192AD159-CF9F-57BC-0A38-04210FB6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9" name="Freeform 70">
                <a:extLst>
                  <a:ext uri="{FF2B5EF4-FFF2-40B4-BE49-F238E27FC236}">
                    <a16:creationId xmlns:a16="http://schemas.microsoft.com/office/drawing/2014/main" id="{9DA97769-BD7A-B566-A62A-CFE042C4A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0" name="Freeform 71">
                <a:extLst>
                  <a:ext uri="{FF2B5EF4-FFF2-40B4-BE49-F238E27FC236}">
                    <a16:creationId xmlns:a16="http://schemas.microsoft.com/office/drawing/2014/main" id="{5656C8A3-DB73-A446-FD21-642362CDA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1" name="Freeform 72">
                <a:extLst>
                  <a:ext uri="{FF2B5EF4-FFF2-40B4-BE49-F238E27FC236}">
                    <a16:creationId xmlns:a16="http://schemas.microsoft.com/office/drawing/2014/main" id="{DD15263D-A2AA-9235-57D2-454D99BFF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2" name="Freeform 73">
                <a:extLst>
                  <a:ext uri="{FF2B5EF4-FFF2-40B4-BE49-F238E27FC236}">
                    <a16:creationId xmlns:a16="http://schemas.microsoft.com/office/drawing/2014/main" id="{CC936A68-92B6-CEAA-7B41-2F449C06A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3" name="Freeform 74">
                <a:extLst>
                  <a:ext uri="{FF2B5EF4-FFF2-40B4-BE49-F238E27FC236}">
                    <a16:creationId xmlns:a16="http://schemas.microsoft.com/office/drawing/2014/main" id="{2E78BB28-B1B3-1875-FFA1-2A8B064A63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4" name="Freeform 75">
                <a:extLst>
                  <a:ext uri="{FF2B5EF4-FFF2-40B4-BE49-F238E27FC236}">
                    <a16:creationId xmlns:a16="http://schemas.microsoft.com/office/drawing/2014/main" id="{3289C86F-A3E6-7624-AF47-9E446B7514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85" name="Freeform 76">
                <a:extLst>
                  <a:ext uri="{FF2B5EF4-FFF2-40B4-BE49-F238E27FC236}">
                    <a16:creationId xmlns:a16="http://schemas.microsoft.com/office/drawing/2014/main" id="{0C0F85C0-CEF5-FB50-D08E-2120378BE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79" name="Group 77">
              <a:extLst>
                <a:ext uri="{FF2B5EF4-FFF2-40B4-BE49-F238E27FC236}">
                  <a16:creationId xmlns:a16="http://schemas.microsoft.com/office/drawing/2014/main" id="{883D5188-3B86-5FF8-4AA2-1DDDD5E99107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35070" name="Freeform 78">
                <a:extLst>
                  <a:ext uri="{FF2B5EF4-FFF2-40B4-BE49-F238E27FC236}">
                    <a16:creationId xmlns:a16="http://schemas.microsoft.com/office/drawing/2014/main" id="{628BD210-6856-7C0C-93A7-958A94E749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1" name="Freeform 79">
                <a:extLst>
                  <a:ext uri="{FF2B5EF4-FFF2-40B4-BE49-F238E27FC236}">
                    <a16:creationId xmlns:a16="http://schemas.microsoft.com/office/drawing/2014/main" id="{0714D790-9D31-7897-92D5-C52EFEB077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2" name="Freeform 80">
                <a:extLst>
                  <a:ext uri="{FF2B5EF4-FFF2-40B4-BE49-F238E27FC236}">
                    <a16:creationId xmlns:a16="http://schemas.microsoft.com/office/drawing/2014/main" id="{08C778F4-1334-0C42-8A16-3F16B6963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3" name="Freeform 81">
                <a:extLst>
                  <a:ext uri="{FF2B5EF4-FFF2-40B4-BE49-F238E27FC236}">
                    <a16:creationId xmlns:a16="http://schemas.microsoft.com/office/drawing/2014/main" id="{2B1E94A8-D8A1-8E4F-40F5-CC05D165B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4" name="Freeform 82">
                <a:extLst>
                  <a:ext uri="{FF2B5EF4-FFF2-40B4-BE49-F238E27FC236}">
                    <a16:creationId xmlns:a16="http://schemas.microsoft.com/office/drawing/2014/main" id="{08C15B5C-964D-AF8B-B358-DF62DF2A6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5" name="Freeform 83">
                <a:extLst>
                  <a:ext uri="{FF2B5EF4-FFF2-40B4-BE49-F238E27FC236}">
                    <a16:creationId xmlns:a16="http://schemas.microsoft.com/office/drawing/2014/main" id="{5DC91A45-1B15-466A-8A0D-120D0B9BCE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6" name="Freeform 84">
                <a:extLst>
                  <a:ext uri="{FF2B5EF4-FFF2-40B4-BE49-F238E27FC236}">
                    <a16:creationId xmlns:a16="http://schemas.microsoft.com/office/drawing/2014/main" id="{26B83318-D9C6-92DD-BE75-D01AAD081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77" name="Freeform 85">
                <a:extLst>
                  <a:ext uri="{FF2B5EF4-FFF2-40B4-BE49-F238E27FC236}">
                    <a16:creationId xmlns:a16="http://schemas.microsoft.com/office/drawing/2014/main" id="{228BCF5C-EE20-06FC-4A43-8F874B639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0" name="Group 86">
              <a:extLst>
                <a:ext uri="{FF2B5EF4-FFF2-40B4-BE49-F238E27FC236}">
                  <a16:creationId xmlns:a16="http://schemas.microsoft.com/office/drawing/2014/main" id="{E7B19F0C-C6AD-30EF-2856-E76125DA091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35062" name="Freeform 87">
                <a:extLst>
                  <a:ext uri="{FF2B5EF4-FFF2-40B4-BE49-F238E27FC236}">
                    <a16:creationId xmlns:a16="http://schemas.microsoft.com/office/drawing/2014/main" id="{73020D8D-B3D1-C295-1889-0FFC8046F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3" name="Freeform 88">
                <a:extLst>
                  <a:ext uri="{FF2B5EF4-FFF2-40B4-BE49-F238E27FC236}">
                    <a16:creationId xmlns:a16="http://schemas.microsoft.com/office/drawing/2014/main" id="{116E976A-89E8-DF85-8FFE-6AB48925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4" name="Freeform 89">
                <a:extLst>
                  <a:ext uri="{FF2B5EF4-FFF2-40B4-BE49-F238E27FC236}">
                    <a16:creationId xmlns:a16="http://schemas.microsoft.com/office/drawing/2014/main" id="{4DF16133-8ADD-44E2-58C5-C51B22BA7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5" name="Freeform 90">
                <a:extLst>
                  <a:ext uri="{FF2B5EF4-FFF2-40B4-BE49-F238E27FC236}">
                    <a16:creationId xmlns:a16="http://schemas.microsoft.com/office/drawing/2014/main" id="{6A27ECEA-7701-DF38-B3B9-F42C2AB3EA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6" name="Freeform 91">
                <a:extLst>
                  <a:ext uri="{FF2B5EF4-FFF2-40B4-BE49-F238E27FC236}">
                    <a16:creationId xmlns:a16="http://schemas.microsoft.com/office/drawing/2014/main" id="{512E4CB6-AC80-A98A-E3F9-4CCD03AC9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7" name="Freeform 92">
                <a:extLst>
                  <a:ext uri="{FF2B5EF4-FFF2-40B4-BE49-F238E27FC236}">
                    <a16:creationId xmlns:a16="http://schemas.microsoft.com/office/drawing/2014/main" id="{B34E451E-6512-771E-6C81-BD93C3301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8" name="Freeform 93">
                <a:extLst>
                  <a:ext uri="{FF2B5EF4-FFF2-40B4-BE49-F238E27FC236}">
                    <a16:creationId xmlns:a16="http://schemas.microsoft.com/office/drawing/2014/main" id="{1D9DE363-1A72-79EE-BB0B-C0251C07E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9" name="Freeform 94">
                <a:extLst>
                  <a:ext uri="{FF2B5EF4-FFF2-40B4-BE49-F238E27FC236}">
                    <a16:creationId xmlns:a16="http://schemas.microsoft.com/office/drawing/2014/main" id="{49978C59-16F9-6913-36D7-AFD88C731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1" name="Group 95">
              <a:extLst>
                <a:ext uri="{FF2B5EF4-FFF2-40B4-BE49-F238E27FC236}">
                  <a16:creationId xmlns:a16="http://schemas.microsoft.com/office/drawing/2014/main" id="{9806207B-28C7-0278-5500-86ABBD4486F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35054" name="Freeform 96">
                <a:extLst>
                  <a:ext uri="{FF2B5EF4-FFF2-40B4-BE49-F238E27FC236}">
                    <a16:creationId xmlns:a16="http://schemas.microsoft.com/office/drawing/2014/main" id="{F510939A-BF87-861A-B200-749484ACEE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5" name="Freeform 97">
                <a:extLst>
                  <a:ext uri="{FF2B5EF4-FFF2-40B4-BE49-F238E27FC236}">
                    <a16:creationId xmlns:a16="http://schemas.microsoft.com/office/drawing/2014/main" id="{72038E41-C8E3-110A-AB4D-E22875D5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6" name="Freeform 98">
                <a:extLst>
                  <a:ext uri="{FF2B5EF4-FFF2-40B4-BE49-F238E27FC236}">
                    <a16:creationId xmlns:a16="http://schemas.microsoft.com/office/drawing/2014/main" id="{770C4D80-3248-1B48-B09B-38D4CBAE7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7" name="Freeform 99">
                <a:extLst>
                  <a:ext uri="{FF2B5EF4-FFF2-40B4-BE49-F238E27FC236}">
                    <a16:creationId xmlns:a16="http://schemas.microsoft.com/office/drawing/2014/main" id="{E534B863-948F-C8FD-FD9D-7E6D99F73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8" name="Freeform 100">
                <a:extLst>
                  <a:ext uri="{FF2B5EF4-FFF2-40B4-BE49-F238E27FC236}">
                    <a16:creationId xmlns:a16="http://schemas.microsoft.com/office/drawing/2014/main" id="{696B20E4-A82C-182D-D917-C252EBA3F2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9" name="Freeform 101">
                <a:extLst>
                  <a:ext uri="{FF2B5EF4-FFF2-40B4-BE49-F238E27FC236}">
                    <a16:creationId xmlns:a16="http://schemas.microsoft.com/office/drawing/2014/main" id="{178426C4-5E37-01CD-CA06-7FA03B8AB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0" name="Freeform 102">
                <a:extLst>
                  <a:ext uri="{FF2B5EF4-FFF2-40B4-BE49-F238E27FC236}">
                    <a16:creationId xmlns:a16="http://schemas.microsoft.com/office/drawing/2014/main" id="{05DE3C6C-D86F-5478-ABB5-6D34589DF6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61" name="Freeform 103">
                <a:extLst>
                  <a:ext uri="{FF2B5EF4-FFF2-40B4-BE49-F238E27FC236}">
                    <a16:creationId xmlns:a16="http://schemas.microsoft.com/office/drawing/2014/main" id="{E8D38FB3-35E0-6677-7D18-6E3757586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2" name="Group 104">
              <a:extLst>
                <a:ext uri="{FF2B5EF4-FFF2-40B4-BE49-F238E27FC236}">
                  <a16:creationId xmlns:a16="http://schemas.microsoft.com/office/drawing/2014/main" id="{CCCCF1A1-E194-FAAC-223F-C96FCB2AC26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35046" name="Freeform 105">
                <a:extLst>
                  <a:ext uri="{FF2B5EF4-FFF2-40B4-BE49-F238E27FC236}">
                    <a16:creationId xmlns:a16="http://schemas.microsoft.com/office/drawing/2014/main" id="{CD2F0FBB-6868-EC82-4CDA-BB8DA2318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7" name="Freeform 106">
                <a:extLst>
                  <a:ext uri="{FF2B5EF4-FFF2-40B4-BE49-F238E27FC236}">
                    <a16:creationId xmlns:a16="http://schemas.microsoft.com/office/drawing/2014/main" id="{3346C8AF-52EC-7784-B7AC-CE66430F4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8" name="Freeform 107">
                <a:extLst>
                  <a:ext uri="{FF2B5EF4-FFF2-40B4-BE49-F238E27FC236}">
                    <a16:creationId xmlns:a16="http://schemas.microsoft.com/office/drawing/2014/main" id="{35EFFBF0-6CA1-752E-BB65-E0893936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9" name="Freeform 108">
                <a:extLst>
                  <a:ext uri="{FF2B5EF4-FFF2-40B4-BE49-F238E27FC236}">
                    <a16:creationId xmlns:a16="http://schemas.microsoft.com/office/drawing/2014/main" id="{9BA60215-5320-DEEF-2CEE-313ED7633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0" name="Freeform 109">
                <a:extLst>
                  <a:ext uri="{FF2B5EF4-FFF2-40B4-BE49-F238E27FC236}">
                    <a16:creationId xmlns:a16="http://schemas.microsoft.com/office/drawing/2014/main" id="{77CF430F-30C7-E7DB-66E5-1B684F3FA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1" name="Freeform 110">
                <a:extLst>
                  <a:ext uri="{FF2B5EF4-FFF2-40B4-BE49-F238E27FC236}">
                    <a16:creationId xmlns:a16="http://schemas.microsoft.com/office/drawing/2014/main" id="{3ED0EC7F-E7E9-662C-DA05-2F3073C3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2" name="Freeform 111">
                <a:extLst>
                  <a:ext uri="{FF2B5EF4-FFF2-40B4-BE49-F238E27FC236}">
                    <a16:creationId xmlns:a16="http://schemas.microsoft.com/office/drawing/2014/main" id="{E2C98349-FEBE-11CA-071B-00DD9567F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53" name="Freeform 112">
                <a:extLst>
                  <a:ext uri="{FF2B5EF4-FFF2-40B4-BE49-F238E27FC236}">
                    <a16:creationId xmlns:a16="http://schemas.microsoft.com/office/drawing/2014/main" id="{77C3B571-66E4-B85C-8A6D-79C779D417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3" name="Group 113">
              <a:extLst>
                <a:ext uri="{FF2B5EF4-FFF2-40B4-BE49-F238E27FC236}">
                  <a16:creationId xmlns:a16="http://schemas.microsoft.com/office/drawing/2014/main" id="{DF56FAB1-937A-EB53-0A58-D02CD940483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35038" name="Freeform 114">
                <a:extLst>
                  <a:ext uri="{FF2B5EF4-FFF2-40B4-BE49-F238E27FC236}">
                    <a16:creationId xmlns:a16="http://schemas.microsoft.com/office/drawing/2014/main" id="{FE6ADD4D-443A-FE46-0D66-D4CF3398E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9" name="Freeform 115">
                <a:extLst>
                  <a:ext uri="{FF2B5EF4-FFF2-40B4-BE49-F238E27FC236}">
                    <a16:creationId xmlns:a16="http://schemas.microsoft.com/office/drawing/2014/main" id="{A10A35D2-4D4E-75FF-AB3F-E5BF7FFB3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0" name="Freeform 116">
                <a:extLst>
                  <a:ext uri="{FF2B5EF4-FFF2-40B4-BE49-F238E27FC236}">
                    <a16:creationId xmlns:a16="http://schemas.microsoft.com/office/drawing/2014/main" id="{AABF7214-FB66-933F-2585-DBCFD8E54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1" name="Freeform 117">
                <a:extLst>
                  <a:ext uri="{FF2B5EF4-FFF2-40B4-BE49-F238E27FC236}">
                    <a16:creationId xmlns:a16="http://schemas.microsoft.com/office/drawing/2014/main" id="{573F2F57-AF12-4DFE-E719-9123783BFD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2" name="Freeform 118">
                <a:extLst>
                  <a:ext uri="{FF2B5EF4-FFF2-40B4-BE49-F238E27FC236}">
                    <a16:creationId xmlns:a16="http://schemas.microsoft.com/office/drawing/2014/main" id="{356EA594-2CC5-A308-1078-5FF487036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3" name="Freeform 119">
                <a:extLst>
                  <a:ext uri="{FF2B5EF4-FFF2-40B4-BE49-F238E27FC236}">
                    <a16:creationId xmlns:a16="http://schemas.microsoft.com/office/drawing/2014/main" id="{AB05F3F3-6BD0-5FCD-AC08-7076FC937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4" name="Freeform 120">
                <a:extLst>
                  <a:ext uri="{FF2B5EF4-FFF2-40B4-BE49-F238E27FC236}">
                    <a16:creationId xmlns:a16="http://schemas.microsoft.com/office/drawing/2014/main" id="{C531962C-0442-823B-5FDE-CF016860E5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45" name="Freeform 121">
                <a:extLst>
                  <a:ext uri="{FF2B5EF4-FFF2-40B4-BE49-F238E27FC236}">
                    <a16:creationId xmlns:a16="http://schemas.microsoft.com/office/drawing/2014/main" id="{C9709BC2-A5EB-92D4-2DE8-9AA9CBE54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4" name="Group 122">
              <a:extLst>
                <a:ext uri="{FF2B5EF4-FFF2-40B4-BE49-F238E27FC236}">
                  <a16:creationId xmlns:a16="http://schemas.microsoft.com/office/drawing/2014/main" id="{90591B21-A4B4-B774-664D-CCC82CEAE333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35030" name="Freeform 123">
                <a:extLst>
                  <a:ext uri="{FF2B5EF4-FFF2-40B4-BE49-F238E27FC236}">
                    <a16:creationId xmlns:a16="http://schemas.microsoft.com/office/drawing/2014/main" id="{E1A0FE1E-67EC-2F13-75B6-CC71E5816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1" name="Freeform 124">
                <a:extLst>
                  <a:ext uri="{FF2B5EF4-FFF2-40B4-BE49-F238E27FC236}">
                    <a16:creationId xmlns:a16="http://schemas.microsoft.com/office/drawing/2014/main" id="{0B437053-EA5A-F574-7B31-679D5791D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2" name="Freeform 125">
                <a:extLst>
                  <a:ext uri="{FF2B5EF4-FFF2-40B4-BE49-F238E27FC236}">
                    <a16:creationId xmlns:a16="http://schemas.microsoft.com/office/drawing/2014/main" id="{8DF17ECE-26C3-C81C-A796-DF22397A6D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3" name="Freeform 126">
                <a:extLst>
                  <a:ext uri="{FF2B5EF4-FFF2-40B4-BE49-F238E27FC236}">
                    <a16:creationId xmlns:a16="http://schemas.microsoft.com/office/drawing/2014/main" id="{7F1D45C8-5796-3116-519C-7F0A9CA78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4" name="Freeform 127">
                <a:extLst>
                  <a:ext uri="{FF2B5EF4-FFF2-40B4-BE49-F238E27FC236}">
                    <a16:creationId xmlns:a16="http://schemas.microsoft.com/office/drawing/2014/main" id="{52C8FB42-0B2F-812F-64AD-5057C0686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5" name="Freeform 128">
                <a:extLst>
                  <a:ext uri="{FF2B5EF4-FFF2-40B4-BE49-F238E27FC236}">
                    <a16:creationId xmlns:a16="http://schemas.microsoft.com/office/drawing/2014/main" id="{CCCE52DD-0282-FDD3-7FF8-6128C4F05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6" name="Freeform 129">
                <a:extLst>
                  <a:ext uri="{FF2B5EF4-FFF2-40B4-BE49-F238E27FC236}">
                    <a16:creationId xmlns:a16="http://schemas.microsoft.com/office/drawing/2014/main" id="{70A17C7E-42F7-3972-4C1D-347E7C536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37" name="Freeform 130">
                <a:extLst>
                  <a:ext uri="{FF2B5EF4-FFF2-40B4-BE49-F238E27FC236}">
                    <a16:creationId xmlns:a16="http://schemas.microsoft.com/office/drawing/2014/main" id="{9F642EAC-39D0-2DA7-C828-BE75DEA2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5" name="Group 131">
              <a:extLst>
                <a:ext uri="{FF2B5EF4-FFF2-40B4-BE49-F238E27FC236}">
                  <a16:creationId xmlns:a16="http://schemas.microsoft.com/office/drawing/2014/main" id="{F285286D-5D2D-21F3-4B60-873D69E5B105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35022" name="Freeform 132">
                <a:extLst>
                  <a:ext uri="{FF2B5EF4-FFF2-40B4-BE49-F238E27FC236}">
                    <a16:creationId xmlns:a16="http://schemas.microsoft.com/office/drawing/2014/main" id="{8DDCCF83-7E1F-11D4-6D48-A8E91977E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3" name="Freeform 133">
                <a:extLst>
                  <a:ext uri="{FF2B5EF4-FFF2-40B4-BE49-F238E27FC236}">
                    <a16:creationId xmlns:a16="http://schemas.microsoft.com/office/drawing/2014/main" id="{85743AE4-BA6F-1421-C682-CE58954D4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4" name="Freeform 134">
                <a:extLst>
                  <a:ext uri="{FF2B5EF4-FFF2-40B4-BE49-F238E27FC236}">
                    <a16:creationId xmlns:a16="http://schemas.microsoft.com/office/drawing/2014/main" id="{8D6D4CDC-9610-4E5E-3966-665227625D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5" name="Freeform 135">
                <a:extLst>
                  <a:ext uri="{FF2B5EF4-FFF2-40B4-BE49-F238E27FC236}">
                    <a16:creationId xmlns:a16="http://schemas.microsoft.com/office/drawing/2014/main" id="{D5CDBAEA-9CD2-386D-9C82-18C51ECF5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6" name="Freeform 136">
                <a:extLst>
                  <a:ext uri="{FF2B5EF4-FFF2-40B4-BE49-F238E27FC236}">
                    <a16:creationId xmlns:a16="http://schemas.microsoft.com/office/drawing/2014/main" id="{E697D0D6-92B8-FBA6-F1AB-9F72F4868D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7" name="Freeform 137">
                <a:extLst>
                  <a:ext uri="{FF2B5EF4-FFF2-40B4-BE49-F238E27FC236}">
                    <a16:creationId xmlns:a16="http://schemas.microsoft.com/office/drawing/2014/main" id="{5513E18D-C24C-81C1-22A5-A73202BB7D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8" name="Freeform 138">
                <a:extLst>
                  <a:ext uri="{FF2B5EF4-FFF2-40B4-BE49-F238E27FC236}">
                    <a16:creationId xmlns:a16="http://schemas.microsoft.com/office/drawing/2014/main" id="{9498380F-AE1B-4F7E-0A53-EC37110A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9" name="Freeform 139">
                <a:extLst>
                  <a:ext uri="{FF2B5EF4-FFF2-40B4-BE49-F238E27FC236}">
                    <a16:creationId xmlns:a16="http://schemas.microsoft.com/office/drawing/2014/main" id="{BDFC595A-6823-EF0E-CBCF-9108990AC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6" name="Group 140">
              <a:extLst>
                <a:ext uri="{FF2B5EF4-FFF2-40B4-BE49-F238E27FC236}">
                  <a16:creationId xmlns:a16="http://schemas.microsoft.com/office/drawing/2014/main" id="{A8F93382-BB59-D931-2C79-957E38B04A1E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35014" name="Freeform 141">
                <a:extLst>
                  <a:ext uri="{FF2B5EF4-FFF2-40B4-BE49-F238E27FC236}">
                    <a16:creationId xmlns:a16="http://schemas.microsoft.com/office/drawing/2014/main" id="{3E276920-14EE-E363-6E25-41CE04582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5" name="Freeform 142">
                <a:extLst>
                  <a:ext uri="{FF2B5EF4-FFF2-40B4-BE49-F238E27FC236}">
                    <a16:creationId xmlns:a16="http://schemas.microsoft.com/office/drawing/2014/main" id="{125144BB-FC05-5035-ED37-7E72A40F9E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6" name="Freeform 143">
                <a:extLst>
                  <a:ext uri="{FF2B5EF4-FFF2-40B4-BE49-F238E27FC236}">
                    <a16:creationId xmlns:a16="http://schemas.microsoft.com/office/drawing/2014/main" id="{E8B832BA-5EB7-3477-A05F-E3D2DA496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7" name="Freeform 144">
                <a:extLst>
                  <a:ext uri="{FF2B5EF4-FFF2-40B4-BE49-F238E27FC236}">
                    <a16:creationId xmlns:a16="http://schemas.microsoft.com/office/drawing/2014/main" id="{1AB32041-488C-C352-72E6-6CB35F40A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8" name="Freeform 145">
                <a:extLst>
                  <a:ext uri="{FF2B5EF4-FFF2-40B4-BE49-F238E27FC236}">
                    <a16:creationId xmlns:a16="http://schemas.microsoft.com/office/drawing/2014/main" id="{879E61B1-DDB4-7117-406E-F197DBA18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9" name="Freeform 146">
                <a:extLst>
                  <a:ext uri="{FF2B5EF4-FFF2-40B4-BE49-F238E27FC236}">
                    <a16:creationId xmlns:a16="http://schemas.microsoft.com/office/drawing/2014/main" id="{757656FD-117B-DAB5-E1CB-E0B07CA7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0" name="Freeform 147">
                <a:extLst>
                  <a:ext uri="{FF2B5EF4-FFF2-40B4-BE49-F238E27FC236}">
                    <a16:creationId xmlns:a16="http://schemas.microsoft.com/office/drawing/2014/main" id="{36FD14B9-41A8-EB18-36F0-70D1D484B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21" name="Freeform 148">
                <a:extLst>
                  <a:ext uri="{FF2B5EF4-FFF2-40B4-BE49-F238E27FC236}">
                    <a16:creationId xmlns:a16="http://schemas.microsoft.com/office/drawing/2014/main" id="{77F096CC-342B-3F58-2E55-1881563A0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7" name="Group 149">
              <a:extLst>
                <a:ext uri="{FF2B5EF4-FFF2-40B4-BE49-F238E27FC236}">
                  <a16:creationId xmlns:a16="http://schemas.microsoft.com/office/drawing/2014/main" id="{BE9EDBFB-BF71-45D5-54B8-E2CC5F6FCFD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35006" name="Freeform 150">
                <a:extLst>
                  <a:ext uri="{FF2B5EF4-FFF2-40B4-BE49-F238E27FC236}">
                    <a16:creationId xmlns:a16="http://schemas.microsoft.com/office/drawing/2014/main" id="{FD554FA2-B81F-DC23-6828-EBC6AEE31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7" name="Freeform 151">
                <a:extLst>
                  <a:ext uri="{FF2B5EF4-FFF2-40B4-BE49-F238E27FC236}">
                    <a16:creationId xmlns:a16="http://schemas.microsoft.com/office/drawing/2014/main" id="{CE103B62-DCF7-4FC0-0A8E-B1DC9A91A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8" name="Freeform 152">
                <a:extLst>
                  <a:ext uri="{FF2B5EF4-FFF2-40B4-BE49-F238E27FC236}">
                    <a16:creationId xmlns:a16="http://schemas.microsoft.com/office/drawing/2014/main" id="{EA76565C-6F97-6A26-07AC-207C9521F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9" name="Freeform 153">
                <a:extLst>
                  <a:ext uri="{FF2B5EF4-FFF2-40B4-BE49-F238E27FC236}">
                    <a16:creationId xmlns:a16="http://schemas.microsoft.com/office/drawing/2014/main" id="{6D6D301F-41D2-5DB9-0EA3-1E3769C18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0" name="Freeform 154">
                <a:extLst>
                  <a:ext uri="{FF2B5EF4-FFF2-40B4-BE49-F238E27FC236}">
                    <a16:creationId xmlns:a16="http://schemas.microsoft.com/office/drawing/2014/main" id="{DD33D13E-9F36-BA78-3965-8FD60C477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1" name="Freeform 155">
                <a:extLst>
                  <a:ext uri="{FF2B5EF4-FFF2-40B4-BE49-F238E27FC236}">
                    <a16:creationId xmlns:a16="http://schemas.microsoft.com/office/drawing/2014/main" id="{E4BF3683-CE68-17B3-8C04-1CD685AB9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2" name="Freeform 156">
                <a:extLst>
                  <a:ext uri="{FF2B5EF4-FFF2-40B4-BE49-F238E27FC236}">
                    <a16:creationId xmlns:a16="http://schemas.microsoft.com/office/drawing/2014/main" id="{B2B0640F-4561-2D9F-A2A2-1AD94C98AE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13" name="Freeform 157">
                <a:extLst>
                  <a:ext uri="{FF2B5EF4-FFF2-40B4-BE49-F238E27FC236}">
                    <a16:creationId xmlns:a16="http://schemas.microsoft.com/office/drawing/2014/main" id="{3F238CA6-2A76-6FD6-6E18-F5B68593A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8" name="Group 158">
              <a:extLst>
                <a:ext uri="{FF2B5EF4-FFF2-40B4-BE49-F238E27FC236}">
                  <a16:creationId xmlns:a16="http://schemas.microsoft.com/office/drawing/2014/main" id="{19327F3B-1F95-F22A-8BD6-41FACEC0F64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34998" name="Freeform 159">
                <a:extLst>
                  <a:ext uri="{FF2B5EF4-FFF2-40B4-BE49-F238E27FC236}">
                    <a16:creationId xmlns:a16="http://schemas.microsoft.com/office/drawing/2014/main" id="{B8F3D1E2-6E7B-3559-842E-439268BAB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9" name="Freeform 160">
                <a:extLst>
                  <a:ext uri="{FF2B5EF4-FFF2-40B4-BE49-F238E27FC236}">
                    <a16:creationId xmlns:a16="http://schemas.microsoft.com/office/drawing/2014/main" id="{4D75F715-06C6-A61A-A57F-79632D8A2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0" name="Freeform 161">
                <a:extLst>
                  <a:ext uri="{FF2B5EF4-FFF2-40B4-BE49-F238E27FC236}">
                    <a16:creationId xmlns:a16="http://schemas.microsoft.com/office/drawing/2014/main" id="{E39D549A-0A10-D4EE-110C-4C5E3340A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1" name="Freeform 162">
                <a:extLst>
                  <a:ext uri="{FF2B5EF4-FFF2-40B4-BE49-F238E27FC236}">
                    <a16:creationId xmlns:a16="http://schemas.microsoft.com/office/drawing/2014/main" id="{D827FF70-00C9-56E9-FAFF-F9691697B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2" name="Freeform 163">
                <a:extLst>
                  <a:ext uri="{FF2B5EF4-FFF2-40B4-BE49-F238E27FC236}">
                    <a16:creationId xmlns:a16="http://schemas.microsoft.com/office/drawing/2014/main" id="{B8B609EF-F6C5-0CA8-CD87-D0AF561C0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3" name="Freeform 164">
                <a:extLst>
                  <a:ext uri="{FF2B5EF4-FFF2-40B4-BE49-F238E27FC236}">
                    <a16:creationId xmlns:a16="http://schemas.microsoft.com/office/drawing/2014/main" id="{D96E4F4B-2BE2-AE41-9129-E72C354DF0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4" name="Freeform 165">
                <a:extLst>
                  <a:ext uri="{FF2B5EF4-FFF2-40B4-BE49-F238E27FC236}">
                    <a16:creationId xmlns:a16="http://schemas.microsoft.com/office/drawing/2014/main" id="{265AE2E1-8F8A-7DE9-A44C-5EEADD148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005" name="Freeform 166">
                <a:extLst>
                  <a:ext uri="{FF2B5EF4-FFF2-40B4-BE49-F238E27FC236}">
                    <a16:creationId xmlns:a16="http://schemas.microsoft.com/office/drawing/2014/main" id="{EBD83763-6543-7108-DEEF-87EBDE59E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989" name="Group 167">
              <a:extLst>
                <a:ext uri="{FF2B5EF4-FFF2-40B4-BE49-F238E27FC236}">
                  <a16:creationId xmlns:a16="http://schemas.microsoft.com/office/drawing/2014/main" id="{3F068B74-C815-31B7-EA40-D99FF802DB3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34990" name="Freeform 168">
                <a:extLst>
                  <a:ext uri="{FF2B5EF4-FFF2-40B4-BE49-F238E27FC236}">
                    <a16:creationId xmlns:a16="http://schemas.microsoft.com/office/drawing/2014/main" id="{12837AFB-CB65-292B-A1AF-2A58DD616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1" name="Freeform 169">
                <a:extLst>
                  <a:ext uri="{FF2B5EF4-FFF2-40B4-BE49-F238E27FC236}">
                    <a16:creationId xmlns:a16="http://schemas.microsoft.com/office/drawing/2014/main" id="{902B911C-FF1A-5EE5-C92A-EBBDB9D5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2" name="Freeform 170">
                <a:extLst>
                  <a:ext uri="{FF2B5EF4-FFF2-40B4-BE49-F238E27FC236}">
                    <a16:creationId xmlns:a16="http://schemas.microsoft.com/office/drawing/2014/main" id="{16047AC0-4F68-6F4C-4F63-7A01FB23E8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3" name="Freeform 171">
                <a:extLst>
                  <a:ext uri="{FF2B5EF4-FFF2-40B4-BE49-F238E27FC236}">
                    <a16:creationId xmlns:a16="http://schemas.microsoft.com/office/drawing/2014/main" id="{73830F1B-D7A3-1549-43E6-566B663F1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4" name="Freeform 172">
                <a:extLst>
                  <a:ext uri="{FF2B5EF4-FFF2-40B4-BE49-F238E27FC236}">
                    <a16:creationId xmlns:a16="http://schemas.microsoft.com/office/drawing/2014/main" id="{D5373884-4EB2-3224-ADE1-29504DC1DB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5" name="Freeform 173">
                <a:extLst>
                  <a:ext uri="{FF2B5EF4-FFF2-40B4-BE49-F238E27FC236}">
                    <a16:creationId xmlns:a16="http://schemas.microsoft.com/office/drawing/2014/main" id="{756C19CD-0C45-7CC5-3C91-511D43E35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6" name="Freeform 174">
                <a:extLst>
                  <a:ext uri="{FF2B5EF4-FFF2-40B4-BE49-F238E27FC236}">
                    <a16:creationId xmlns:a16="http://schemas.microsoft.com/office/drawing/2014/main" id="{98D06B75-486C-F2D6-B683-0468DEBDC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97" name="Freeform 175">
                <a:extLst>
                  <a:ext uri="{FF2B5EF4-FFF2-40B4-BE49-F238E27FC236}">
                    <a16:creationId xmlns:a16="http://schemas.microsoft.com/office/drawing/2014/main" id="{1BAE3EEE-C32D-6ADC-E546-94281B4F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699" name="Freeform 176">
            <a:extLst>
              <a:ext uri="{FF2B5EF4-FFF2-40B4-BE49-F238E27FC236}">
                <a16:creationId xmlns:a16="http://schemas.microsoft.com/office/drawing/2014/main" id="{BE9FFFA0-2FED-20DF-1098-9C065EF39872}"/>
              </a:ext>
            </a:extLst>
          </p:cNvPr>
          <p:cNvSpPr>
            <a:spLocks/>
          </p:cNvSpPr>
          <p:nvPr/>
        </p:nvSpPr>
        <p:spPr bwMode="auto">
          <a:xfrm rot="755290" flipH="1">
            <a:off x="457200" y="1295400"/>
            <a:ext cx="2667000" cy="3810000"/>
          </a:xfrm>
          <a:custGeom>
            <a:avLst/>
            <a:gdLst>
              <a:gd name="T0" fmla="*/ 2147483647 w 3288"/>
              <a:gd name="T1" fmla="*/ 2147483647 h 4168"/>
              <a:gd name="T2" fmla="*/ 2147483647 w 3288"/>
              <a:gd name="T3" fmla="*/ 2147483647 h 4168"/>
              <a:gd name="T4" fmla="*/ 2147483647 w 3288"/>
              <a:gd name="T5" fmla="*/ 2147483647 h 4168"/>
              <a:gd name="T6" fmla="*/ 2147483647 w 3288"/>
              <a:gd name="T7" fmla="*/ 2147483647 h 4168"/>
              <a:gd name="T8" fmla="*/ 2147483647 w 3288"/>
              <a:gd name="T9" fmla="*/ 2147483647 h 4168"/>
              <a:gd name="T10" fmla="*/ 2147483647 w 3288"/>
              <a:gd name="T11" fmla="*/ 2147483647 h 4168"/>
              <a:gd name="T12" fmla="*/ 2147483647 w 3288"/>
              <a:gd name="T13" fmla="*/ 2147483647 h 4168"/>
              <a:gd name="T14" fmla="*/ 2147483647 w 3288"/>
              <a:gd name="T15" fmla="*/ 2147483647 h 4168"/>
              <a:gd name="T16" fmla="*/ 2147483647 w 3288"/>
              <a:gd name="T17" fmla="*/ 2147483647 h 4168"/>
              <a:gd name="T18" fmla="*/ 2147483647 w 3288"/>
              <a:gd name="T19" fmla="*/ 2147483647 h 4168"/>
              <a:gd name="T20" fmla="*/ 2147483647 w 3288"/>
              <a:gd name="T21" fmla="*/ 2147483647 h 4168"/>
              <a:gd name="T22" fmla="*/ 2147483647 w 3288"/>
              <a:gd name="T23" fmla="*/ 2147483647 h 4168"/>
              <a:gd name="T24" fmla="*/ 2147483647 w 3288"/>
              <a:gd name="T25" fmla="*/ 2147483647 h 4168"/>
              <a:gd name="T26" fmla="*/ 2147483647 w 3288"/>
              <a:gd name="T27" fmla="*/ 2147483647 h 4168"/>
              <a:gd name="T28" fmla="*/ 2147483647 w 3288"/>
              <a:gd name="T29" fmla="*/ 2147483647 h 4168"/>
              <a:gd name="T30" fmla="*/ 2147483647 w 3288"/>
              <a:gd name="T31" fmla="*/ 2147483647 h 4168"/>
              <a:gd name="T32" fmla="*/ 2147483647 w 3288"/>
              <a:gd name="T33" fmla="*/ 2147483647 h 4168"/>
              <a:gd name="T34" fmla="*/ 2147483647 w 3288"/>
              <a:gd name="T35" fmla="*/ 2147483647 h 4168"/>
              <a:gd name="T36" fmla="*/ 2147483647 w 3288"/>
              <a:gd name="T37" fmla="*/ 2147483647 h 4168"/>
              <a:gd name="T38" fmla="*/ 2147483647 w 3288"/>
              <a:gd name="T39" fmla="*/ 2147483647 h 4168"/>
              <a:gd name="T40" fmla="*/ 2147483647 w 3288"/>
              <a:gd name="T41" fmla="*/ 2147483647 h 4168"/>
              <a:gd name="T42" fmla="*/ 2147483647 w 3288"/>
              <a:gd name="T43" fmla="*/ 2147483647 h 4168"/>
              <a:gd name="T44" fmla="*/ 2147483647 w 3288"/>
              <a:gd name="T45" fmla="*/ 2147483647 h 4168"/>
              <a:gd name="T46" fmla="*/ 2147483647 w 3288"/>
              <a:gd name="T47" fmla="*/ 2147483647 h 4168"/>
              <a:gd name="T48" fmla="*/ 2147483647 w 3288"/>
              <a:gd name="T49" fmla="*/ 2147483647 h 4168"/>
              <a:gd name="T50" fmla="*/ 2147483647 w 3288"/>
              <a:gd name="T51" fmla="*/ 2147483647 h 4168"/>
              <a:gd name="T52" fmla="*/ 2147483647 w 3288"/>
              <a:gd name="T53" fmla="*/ 2147483647 h 4168"/>
              <a:gd name="T54" fmla="*/ 2147483647 w 3288"/>
              <a:gd name="T55" fmla="*/ 2147483647 h 4168"/>
              <a:gd name="T56" fmla="*/ 2147483647 w 3288"/>
              <a:gd name="T57" fmla="*/ 2147483647 h 4168"/>
              <a:gd name="T58" fmla="*/ 2147483647 w 3288"/>
              <a:gd name="T59" fmla="*/ 2147483647 h 4168"/>
              <a:gd name="T60" fmla="*/ 2147483647 w 3288"/>
              <a:gd name="T61" fmla="*/ 2147483647 h 4168"/>
              <a:gd name="T62" fmla="*/ 2147483647 w 3288"/>
              <a:gd name="T63" fmla="*/ 2147483647 h 4168"/>
              <a:gd name="T64" fmla="*/ 2147483647 w 3288"/>
              <a:gd name="T65" fmla="*/ 2147483647 h 4168"/>
              <a:gd name="T66" fmla="*/ 2147483647 w 3288"/>
              <a:gd name="T67" fmla="*/ 2147483647 h 4168"/>
              <a:gd name="T68" fmla="*/ 2147483647 w 3288"/>
              <a:gd name="T69" fmla="*/ 2147483647 h 4168"/>
              <a:gd name="T70" fmla="*/ 2147483647 w 3288"/>
              <a:gd name="T71" fmla="*/ 2147483647 h 4168"/>
              <a:gd name="T72" fmla="*/ 2147483647 w 3288"/>
              <a:gd name="T73" fmla="*/ 2147483647 h 4168"/>
              <a:gd name="T74" fmla="*/ 2147483647 w 3288"/>
              <a:gd name="T75" fmla="*/ 2147483647 h 4168"/>
              <a:gd name="T76" fmla="*/ 2147483647 w 3288"/>
              <a:gd name="T77" fmla="*/ 2147483647 h 4168"/>
              <a:gd name="T78" fmla="*/ 2147483647 w 3288"/>
              <a:gd name="T79" fmla="*/ 2147483647 h 4168"/>
              <a:gd name="T80" fmla="*/ 2147483647 w 3288"/>
              <a:gd name="T81" fmla="*/ 2147483647 h 4168"/>
              <a:gd name="T82" fmla="*/ 2147483647 w 3288"/>
              <a:gd name="T83" fmla="*/ 2147483647 h 4168"/>
              <a:gd name="T84" fmla="*/ 2147483647 w 3288"/>
              <a:gd name="T85" fmla="*/ 2147483647 h 4168"/>
              <a:gd name="T86" fmla="*/ 2147483647 w 3288"/>
              <a:gd name="T87" fmla="*/ 2147483647 h 4168"/>
              <a:gd name="T88" fmla="*/ 2147483647 w 3288"/>
              <a:gd name="T89" fmla="*/ 2147483647 h 4168"/>
              <a:gd name="T90" fmla="*/ 2147483647 w 3288"/>
              <a:gd name="T91" fmla="*/ 2147483647 h 4168"/>
              <a:gd name="T92" fmla="*/ 2147483647 w 3288"/>
              <a:gd name="T93" fmla="*/ 2147483647 h 4168"/>
              <a:gd name="T94" fmla="*/ 2147483647 w 3288"/>
              <a:gd name="T95" fmla="*/ 2147483647 h 4168"/>
              <a:gd name="T96" fmla="*/ 2147483647 w 3288"/>
              <a:gd name="T97" fmla="*/ 2147483647 h 4168"/>
              <a:gd name="T98" fmla="*/ 2147483647 w 3288"/>
              <a:gd name="T99" fmla="*/ 2147483647 h 4168"/>
              <a:gd name="T100" fmla="*/ 2147483647 w 3288"/>
              <a:gd name="T101" fmla="*/ 2147483647 h 4168"/>
              <a:gd name="T102" fmla="*/ 2147483647 w 3288"/>
              <a:gd name="T103" fmla="*/ 2147483647 h 4168"/>
              <a:gd name="T104" fmla="*/ 2147483647 w 3288"/>
              <a:gd name="T105" fmla="*/ 2147483647 h 41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3288" h="4168">
                <a:moveTo>
                  <a:pt x="152" y="3528"/>
                </a:moveTo>
                <a:cubicBezTo>
                  <a:pt x="208" y="3388"/>
                  <a:pt x="264" y="3248"/>
                  <a:pt x="296" y="3144"/>
                </a:cubicBezTo>
                <a:cubicBezTo>
                  <a:pt x="328" y="3040"/>
                  <a:pt x="312" y="2968"/>
                  <a:pt x="344" y="2904"/>
                </a:cubicBezTo>
                <a:cubicBezTo>
                  <a:pt x="376" y="2840"/>
                  <a:pt x="456" y="2816"/>
                  <a:pt x="488" y="2760"/>
                </a:cubicBezTo>
                <a:cubicBezTo>
                  <a:pt x="520" y="2704"/>
                  <a:pt x="536" y="2624"/>
                  <a:pt x="536" y="2568"/>
                </a:cubicBezTo>
                <a:cubicBezTo>
                  <a:pt x="536" y="2512"/>
                  <a:pt x="496" y="2480"/>
                  <a:pt x="488" y="2424"/>
                </a:cubicBezTo>
                <a:cubicBezTo>
                  <a:pt x="480" y="2368"/>
                  <a:pt x="488" y="2296"/>
                  <a:pt x="488" y="2232"/>
                </a:cubicBezTo>
                <a:cubicBezTo>
                  <a:pt x="488" y="2168"/>
                  <a:pt x="512" y="2096"/>
                  <a:pt x="488" y="2040"/>
                </a:cubicBezTo>
                <a:cubicBezTo>
                  <a:pt x="464" y="1984"/>
                  <a:pt x="392" y="1968"/>
                  <a:pt x="344" y="1896"/>
                </a:cubicBezTo>
                <a:cubicBezTo>
                  <a:pt x="296" y="1824"/>
                  <a:pt x="208" y="1664"/>
                  <a:pt x="200" y="1608"/>
                </a:cubicBezTo>
                <a:cubicBezTo>
                  <a:pt x="192" y="1552"/>
                  <a:pt x="272" y="1544"/>
                  <a:pt x="296" y="1560"/>
                </a:cubicBezTo>
                <a:cubicBezTo>
                  <a:pt x="320" y="1576"/>
                  <a:pt x="312" y="1640"/>
                  <a:pt x="344" y="1704"/>
                </a:cubicBezTo>
                <a:cubicBezTo>
                  <a:pt x="376" y="1768"/>
                  <a:pt x="456" y="1928"/>
                  <a:pt x="488" y="1944"/>
                </a:cubicBezTo>
                <a:cubicBezTo>
                  <a:pt x="520" y="1960"/>
                  <a:pt x="520" y="1784"/>
                  <a:pt x="536" y="1800"/>
                </a:cubicBezTo>
                <a:cubicBezTo>
                  <a:pt x="552" y="1816"/>
                  <a:pt x="560" y="1952"/>
                  <a:pt x="584" y="2040"/>
                </a:cubicBezTo>
                <a:cubicBezTo>
                  <a:pt x="608" y="2128"/>
                  <a:pt x="656" y="2312"/>
                  <a:pt x="680" y="2328"/>
                </a:cubicBezTo>
                <a:cubicBezTo>
                  <a:pt x="704" y="2344"/>
                  <a:pt x="696" y="2208"/>
                  <a:pt x="728" y="2136"/>
                </a:cubicBezTo>
                <a:cubicBezTo>
                  <a:pt x="760" y="2064"/>
                  <a:pt x="848" y="1984"/>
                  <a:pt x="872" y="1896"/>
                </a:cubicBezTo>
                <a:cubicBezTo>
                  <a:pt x="896" y="1808"/>
                  <a:pt x="888" y="1696"/>
                  <a:pt x="872" y="1608"/>
                </a:cubicBezTo>
                <a:cubicBezTo>
                  <a:pt x="856" y="1520"/>
                  <a:pt x="784" y="1464"/>
                  <a:pt x="776" y="1368"/>
                </a:cubicBezTo>
                <a:cubicBezTo>
                  <a:pt x="768" y="1272"/>
                  <a:pt x="832" y="1136"/>
                  <a:pt x="824" y="1032"/>
                </a:cubicBezTo>
                <a:cubicBezTo>
                  <a:pt x="816" y="928"/>
                  <a:pt x="768" y="832"/>
                  <a:pt x="728" y="744"/>
                </a:cubicBezTo>
                <a:cubicBezTo>
                  <a:pt x="688" y="656"/>
                  <a:pt x="616" y="584"/>
                  <a:pt x="584" y="504"/>
                </a:cubicBezTo>
                <a:cubicBezTo>
                  <a:pt x="552" y="424"/>
                  <a:pt x="536" y="288"/>
                  <a:pt x="536" y="264"/>
                </a:cubicBezTo>
                <a:cubicBezTo>
                  <a:pt x="536" y="240"/>
                  <a:pt x="544" y="296"/>
                  <a:pt x="584" y="360"/>
                </a:cubicBezTo>
                <a:cubicBezTo>
                  <a:pt x="624" y="424"/>
                  <a:pt x="728" y="584"/>
                  <a:pt x="776" y="648"/>
                </a:cubicBezTo>
                <a:cubicBezTo>
                  <a:pt x="824" y="712"/>
                  <a:pt x="856" y="704"/>
                  <a:pt x="872" y="744"/>
                </a:cubicBezTo>
                <a:cubicBezTo>
                  <a:pt x="888" y="784"/>
                  <a:pt x="856" y="880"/>
                  <a:pt x="872" y="888"/>
                </a:cubicBezTo>
                <a:cubicBezTo>
                  <a:pt x="888" y="896"/>
                  <a:pt x="952" y="848"/>
                  <a:pt x="968" y="792"/>
                </a:cubicBezTo>
                <a:cubicBezTo>
                  <a:pt x="984" y="736"/>
                  <a:pt x="960" y="616"/>
                  <a:pt x="968" y="552"/>
                </a:cubicBezTo>
                <a:cubicBezTo>
                  <a:pt x="976" y="488"/>
                  <a:pt x="984" y="464"/>
                  <a:pt x="1016" y="408"/>
                </a:cubicBezTo>
                <a:cubicBezTo>
                  <a:pt x="1048" y="352"/>
                  <a:pt x="1112" y="264"/>
                  <a:pt x="1160" y="216"/>
                </a:cubicBezTo>
                <a:cubicBezTo>
                  <a:pt x="1208" y="168"/>
                  <a:pt x="1296" y="128"/>
                  <a:pt x="1304" y="120"/>
                </a:cubicBezTo>
                <a:cubicBezTo>
                  <a:pt x="1312" y="112"/>
                  <a:pt x="1240" y="128"/>
                  <a:pt x="1208" y="168"/>
                </a:cubicBezTo>
                <a:cubicBezTo>
                  <a:pt x="1176" y="208"/>
                  <a:pt x="1136" y="304"/>
                  <a:pt x="1112" y="360"/>
                </a:cubicBezTo>
                <a:cubicBezTo>
                  <a:pt x="1088" y="416"/>
                  <a:pt x="1072" y="456"/>
                  <a:pt x="1064" y="504"/>
                </a:cubicBezTo>
                <a:cubicBezTo>
                  <a:pt x="1056" y="552"/>
                  <a:pt x="1048" y="648"/>
                  <a:pt x="1064" y="648"/>
                </a:cubicBezTo>
                <a:cubicBezTo>
                  <a:pt x="1080" y="648"/>
                  <a:pt x="1104" y="544"/>
                  <a:pt x="1160" y="504"/>
                </a:cubicBezTo>
                <a:cubicBezTo>
                  <a:pt x="1216" y="464"/>
                  <a:pt x="1376" y="408"/>
                  <a:pt x="1400" y="408"/>
                </a:cubicBezTo>
                <a:cubicBezTo>
                  <a:pt x="1424" y="408"/>
                  <a:pt x="1352" y="472"/>
                  <a:pt x="1304" y="504"/>
                </a:cubicBezTo>
                <a:cubicBezTo>
                  <a:pt x="1256" y="536"/>
                  <a:pt x="1152" y="552"/>
                  <a:pt x="1112" y="600"/>
                </a:cubicBezTo>
                <a:cubicBezTo>
                  <a:pt x="1072" y="648"/>
                  <a:pt x="1096" y="736"/>
                  <a:pt x="1064" y="792"/>
                </a:cubicBezTo>
                <a:cubicBezTo>
                  <a:pt x="1032" y="848"/>
                  <a:pt x="936" y="864"/>
                  <a:pt x="920" y="936"/>
                </a:cubicBezTo>
                <a:cubicBezTo>
                  <a:pt x="904" y="1008"/>
                  <a:pt x="960" y="1152"/>
                  <a:pt x="968" y="1224"/>
                </a:cubicBezTo>
                <a:cubicBezTo>
                  <a:pt x="976" y="1296"/>
                  <a:pt x="968" y="1312"/>
                  <a:pt x="968" y="1368"/>
                </a:cubicBezTo>
                <a:cubicBezTo>
                  <a:pt x="968" y="1424"/>
                  <a:pt x="952" y="1568"/>
                  <a:pt x="968" y="1560"/>
                </a:cubicBezTo>
                <a:cubicBezTo>
                  <a:pt x="984" y="1552"/>
                  <a:pt x="1032" y="1376"/>
                  <a:pt x="1064" y="1320"/>
                </a:cubicBezTo>
                <a:cubicBezTo>
                  <a:pt x="1096" y="1264"/>
                  <a:pt x="1144" y="1272"/>
                  <a:pt x="1160" y="1224"/>
                </a:cubicBezTo>
                <a:cubicBezTo>
                  <a:pt x="1176" y="1176"/>
                  <a:pt x="1144" y="1048"/>
                  <a:pt x="1160" y="1032"/>
                </a:cubicBezTo>
                <a:cubicBezTo>
                  <a:pt x="1176" y="1016"/>
                  <a:pt x="1224" y="1120"/>
                  <a:pt x="1256" y="1128"/>
                </a:cubicBezTo>
                <a:cubicBezTo>
                  <a:pt x="1288" y="1136"/>
                  <a:pt x="1328" y="1112"/>
                  <a:pt x="1352" y="1080"/>
                </a:cubicBezTo>
                <a:cubicBezTo>
                  <a:pt x="1376" y="1048"/>
                  <a:pt x="1360" y="976"/>
                  <a:pt x="1400" y="936"/>
                </a:cubicBezTo>
                <a:cubicBezTo>
                  <a:pt x="1440" y="896"/>
                  <a:pt x="1576" y="888"/>
                  <a:pt x="1592" y="840"/>
                </a:cubicBezTo>
                <a:cubicBezTo>
                  <a:pt x="1608" y="792"/>
                  <a:pt x="1520" y="712"/>
                  <a:pt x="1496" y="648"/>
                </a:cubicBezTo>
                <a:cubicBezTo>
                  <a:pt x="1472" y="584"/>
                  <a:pt x="1448" y="464"/>
                  <a:pt x="1448" y="456"/>
                </a:cubicBezTo>
                <a:cubicBezTo>
                  <a:pt x="1448" y="448"/>
                  <a:pt x="1472" y="560"/>
                  <a:pt x="1496" y="600"/>
                </a:cubicBezTo>
                <a:cubicBezTo>
                  <a:pt x="1520" y="640"/>
                  <a:pt x="1576" y="720"/>
                  <a:pt x="1592" y="696"/>
                </a:cubicBezTo>
                <a:cubicBezTo>
                  <a:pt x="1608" y="672"/>
                  <a:pt x="1584" y="520"/>
                  <a:pt x="1592" y="456"/>
                </a:cubicBezTo>
                <a:cubicBezTo>
                  <a:pt x="1600" y="392"/>
                  <a:pt x="1632" y="304"/>
                  <a:pt x="1640" y="312"/>
                </a:cubicBezTo>
                <a:cubicBezTo>
                  <a:pt x="1648" y="320"/>
                  <a:pt x="1640" y="448"/>
                  <a:pt x="1640" y="504"/>
                </a:cubicBezTo>
                <a:cubicBezTo>
                  <a:pt x="1640" y="560"/>
                  <a:pt x="1624" y="648"/>
                  <a:pt x="1640" y="648"/>
                </a:cubicBezTo>
                <a:cubicBezTo>
                  <a:pt x="1656" y="648"/>
                  <a:pt x="1720" y="512"/>
                  <a:pt x="1736" y="504"/>
                </a:cubicBezTo>
                <a:cubicBezTo>
                  <a:pt x="1752" y="496"/>
                  <a:pt x="1744" y="560"/>
                  <a:pt x="1736" y="600"/>
                </a:cubicBezTo>
                <a:cubicBezTo>
                  <a:pt x="1728" y="640"/>
                  <a:pt x="1680" y="720"/>
                  <a:pt x="1688" y="744"/>
                </a:cubicBezTo>
                <a:cubicBezTo>
                  <a:pt x="1696" y="768"/>
                  <a:pt x="1736" y="760"/>
                  <a:pt x="1784" y="744"/>
                </a:cubicBezTo>
                <a:cubicBezTo>
                  <a:pt x="1832" y="728"/>
                  <a:pt x="1920" y="672"/>
                  <a:pt x="1976" y="648"/>
                </a:cubicBezTo>
                <a:cubicBezTo>
                  <a:pt x="2032" y="624"/>
                  <a:pt x="2088" y="624"/>
                  <a:pt x="2120" y="600"/>
                </a:cubicBezTo>
                <a:cubicBezTo>
                  <a:pt x="2152" y="576"/>
                  <a:pt x="2160" y="560"/>
                  <a:pt x="2168" y="504"/>
                </a:cubicBezTo>
                <a:cubicBezTo>
                  <a:pt x="2176" y="448"/>
                  <a:pt x="2176" y="320"/>
                  <a:pt x="2168" y="264"/>
                </a:cubicBezTo>
                <a:cubicBezTo>
                  <a:pt x="2160" y="208"/>
                  <a:pt x="2112" y="152"/>
                  <a:pt x="2120" y="168"/>
                </a:cubicBezTo>
                <a:cubicBezTo>
                  <a:pt x="2128" y="184"/>
                  <a:pt x="2200" y="344"/>
                  <a:pt x="2216" y="360"/>
                </a:cubicBezTo>
                <a:cubicBezTo>
                  <a:pt x="2232" y="376"/>
                  <a:pt x="2192" y="320"/>
                  <a:pt x="2216" y="264"/>
                </a:cubicBezTo>
                <a:cubicBezTo>
                  <a:pt x="2240" y="208"/>
                  <a:pt x="2344" y="48"/>
                  <a:pt x="2360" y="24"/>
                </a:cubicBezTo>
                <a:cubicBezTo>
                  <a:pt x="2376" y="0"/>
                  <a:pt x="2328" y="72"/>
                  <a:pt x="2312" y="120"/>
                </a:cubicBezTo>
                <a:cubicBezTo>
                  <a:pt x="2296" y="168"/>
                  <a:pt x="2280" y="256"/>
                  <a:pt x="2264" y="312"/>
                </a:cubicBezTo>
                <a:cubicBezTo>
                  <a:pt x="2248" y="368"/>
                  <a:pt x="2224" y="416"/>
                  <a:pt x="2216" y="456"/>
                </a:cubicBezTo>
                <a:cubicBezTo>
                  <a:pt x="2208" y="496"/>
                  <a:pt x="2200" y="544"/>
                  <a:pt x="2216" y="552"/>
                </a:cubicBezTo>
                <a:cubicBezTo>
                  <a:pt x="2232" y="560"/>
                  <a:pt x="2280" y="528"/>
                  <a:pt x="2312" y="504"/>
                </a:cubicBezTo>
                <a:cubicBezTo>
                  <a:pt x="2344" y="480"/>
                  <a:pt x="2360" y="440"/>
                  <a:pt x="2408" y="408"/>
                </a:cubicBezTo>
                <a:cubicBezTo>
                  <a:pt x="2456" y="376"/>
                  <a:pt x="2560" y="360"/>
                  <a:pt x="2600" y="312"/>
                </a:cubicBezTo>
                <a:cubicBezTo>
                  <a:pt x="2640" y="264"/>
                  <a:pt x="2600" y="144"/>
                  <a:pt x="2648" y="120"/>
                </a:cubicBezTo>
                <a:cubicBezTo>
                  <a:pt x="2696" y="96"/>
                  <a:pt x="2864" y="160"/>
                  <a:pt x="2888" y="168"/>
                </a:cubicBezTo>
                <a:cubicBezTo>
                  <a:pt x="2912" y="176"/>
                  <a:pt x="2824" y="168"/>
                  <a:pt x="2792" y="168"/>
                </a:cubicBezTo>
                <a:cubicBezTo>
                  <a:pt x="2760" y="168"/>
                  <a:pt x="2712" y="152"/>
                  <a:pt x="2696" y="168"/>
                </a:cubicBezTo>
                <a:cubicBezTo>
                  <a:pt x="2680" y="184"/>
                  <a:pt x="2712" y="224"/>
                  <a:pt x="2696" y="264"/>
                </a:cubicBezTo>
                <a:cubicBezTo>
                  <a:pt x="2680" y="304"/>
                  <a:pt x="2608" y="360"/>
                  <a:pt x="2600" y="408"/>
                </a:cubicBezTo>
                <a:cubicBezTo>
                  <a:pt x="2592" y="456"/>
                  <a:pt x="2600" y="536"/>
                  <a:pt x="2648" y="552"/>
                </a:cubicBezTo>
                <a:cubicBezTo>
                  <a:pt x="2696" y="568"/>
                  <a:pt x="2824" y="528"/>
                  <a:pt x="2888" y="504"/>
                </a:cubicBezTo>
                <a:cubicBezTo>
                  <a:pt x="2952" y="480"/>
                  <a:pt x="3024" y="408"/>
                  <a:pt x="3032" y="408"/>
                </a:cubicBezTo>
                <a:cubicBezTo>
                  <a:pt x="3040" y="408"/>
                  <a:pt x="2984" y="472"/>
                  <a:pt x="2936" y="504"/>
                </a:cubicBezTo>
                <a:cubicBezTo>
                  <a:pt x="2888" y="536"/>
                  <a:pt x="2800" y="584"/>
                  <a:pt x="2744" y="600"/>
                </a:cubicBezTo>
                <a:cubicBezTo>
                  <a:pt x="2688" y="616"/>
                  <a:pt x="2640" y="624"/>
                  <a:pt x="2600" y="600"/>
                </a:cubicBezTo>
                <a:cubicBezTo>
                  <a:pt x="2560" y="576"/>
                  <a:pt x="2536" y="472"/>
                  <a:pt x="2504" y="456"/>
                </a:cubicBezTo>
                <a:cubicBezTo>
                  <a:pt x="2472" y="440"/>
                  <a:pt x="2448" y="480"/>
                  <a:pt x="2408" y="504"/>
                </a:cubicBezTo>
                <a:cubicBezTo>
                  <a:pt x="2368" y="528"/>
                  <a:pt x="2328" y="560"/>
                  <a:pt x="2264" y="600"/>
                </a:cubicBezTo>
                <a:cubicBezTo>
                  <a:pt x="2200" y="640"/>
                  <a:pt x="2016" y="696"/>
                  <a:pt x="2024" y="744"/>
                </a:cubicBezTo>
                <a:cubicBezTo>
                  <a:pt x="2032" y="792"/>
                  <a:pt x="2232" y="872"/>
                  <a:pt x="2312" y="888"/>
                </a:cubicBezTo>
                <a:cubicBezTo>
                  <a:pt x="2392" y="904"/>
                  <a:pt x="2496" y="832"/>
                  <a:pt x="2504" y="840"/>
                </a:cubicBezTo>
                <a:cubicBezTo>
                  <a:pt x="2512" y="848"/>
                  <a:pt x="2344" y="920"/>
                  <a:pt x="2360" y="936"/>
                </a:cubicBezTo>
                <a:cubicBezTo>
                  <a:pt x="2376" y="952"/>
                  <a:pt x="2528" y="928"/>
                  <a:pt x="2600" y="936"/>
                </a:cubicBezTo>
                <a:cubicBezTo>
                  <a:pt x="2672" y="944"/>
                  <a:pt x="2712" y="992"/>
                  <a:pt x="2792" y="984"/>
                </a:cubicBezTo>
                <a:cubicBezTo>
                  <a:pt x="2872" y="976"/>
                  <a:pt x="3048" y="888"/>
                  <a:pt x="3080" y="888"/>
                </a:cubicBezTo>
                <a:cubicBezTo>
                  <a:pt x="3112" y="888"/>
                  <a:pt x="3024" y="968"/>
                  <a:pt x="2984" y="984"/>
                </a:cubicBezTo>
                <a:cubicBezTo>
                  <a:pt x="2944" y="1000"/>
                  <a:pt x="2864" y="968"/>
                  <a:pt x="2840" y="984"/>
                </a:cubicBezTo>
                <a:cubicBezTo>
                  <a:pt x="2816" y="1000"/>
                  <a:pt x="2800" y="1056"/>
                  <a:pt x="2840" y="1080"/>
                </a:cubicBezTo>
                <a:cubicBezTo>
                  <a:pt x="2880" y="1104"/>
                  <a:pt x="3064" y="1112"/>
                  <a:pt x="3080" y="1128"/>
                </a:cubicBezTo>
                <a:cubicBezTo>
                  <a:pt x="3096" y="1144"/>
                  <a:pt x="2992" y="1192"/>
                  <a:pt x="2936" y="1176"/>
                </a:cubicBezTo>
                <a:cubicBezTo>
                  <a:pt x="2880" y="1160"/>
                  <a:pt x="2800" y="1056"/>
                  <a:pt x="2744" y="1032"/>
                </a:cubicBezTo>
                <a:cubicBezTo>
                  <a:pt x="2688" y="1008"/>
                  <a:pt x="2664" y="1048"/>
                  <a:pt x="2600" y="1032"/>
                </a:cubicBezTo>
                <a:cubicBezTo>
                  <a:pt x="2536" y="1016"/>
                  <a:pt x="2432" y="960"/>
                  <a:pt x="2360" y="936"/>
                </a:cubicBezTo>
                <a:cubicBezTo>
                  <a:pt x="2288" y="912"/>
                  <a:pt x="2224" y="904"/>
                  <a:pt x="2168" y="888"/>
                </a:cubicBezTo>
                <a:cubicBezTo>
                  <a:pt x="2112" y="872"/>
                  <a:pt x="2064" y="864"/>
                  <a:pt x="2024" y="840"/>
                </a:cubicBezTo>
                <a:cubicBezTo>
                  <a:pt x="1984" y="816"/>
                  <a:pt x="1968" y="744"/>
                  <a:pt x="1928" y="744"/>
                </a:cubicBezTo>
                <a:cubicBezTo>
                  <a:pt x="1888" y="744"/>
                  <a:pt x="1824" y="816"/>
                  <a:pt x="1784" y="840"/>
                </a:cubicBezTo>
                <a:cubicBezTo>
                  <a:pt x="1744" y="864"/>
                  <a:pt x="1728" y="864"/>
                  <a:pt x="1688" y="888"/>
                </a:cubicBezTo>
                <a:cubicBezTo>
                  <a:pt x="1648" y="912"/>
                  <a:pt x="1592" y="928"/>
                  <a:pt x="1544" y="984"/>
                </a:cubicBezTo>
                <a:cubicBezTo>
                  <a:pt x="1496" y="1040"/>
                  <a:pt x="1448" y="1160"/>
                  <a:pt x="1400" y="1224"/>
                </a:cubicBezTo>
                <a:cubicBezTo>
                  <a:pt x="1352" y="1288"/>
                  <a:pt x="1296" y="1320"/>
                  <a:pt x="1256" y="1368"/>
                </a:cubicBezTo>
                <a:cubicBezTo>
                  <a:pt x="1216" y="1416"/>
                  <a:pt x="1192" y="1448"/>
                  <a:pt x="1160" y="1512"/>
                </a:cubicBezTo>
                <a:cubicBezTo>
                  <a:pt x="1128" y="1576"/>
                  <a:pt x="1104" y="1648"/>
                  <a:pt x="1064" y="1752"/>
                </a:cubicBezTo>
                <a:cubicBezTo>
                  <a:pt x="1024" y="1856"/>
                  <a:pt x="944" y="2000"/>
                  <a:pt x="920" y="2136"/>
                </a:cubicBezTo>
                <a:cubicBezTo>
                  <a:pt x="896" y="2272"/>
                  <a:pt x="928" y="2464"/>
                  <a:pt x="920" y="2568"/>
                </a:cubicBezTo>
                <a:cubicBezTo>
                  <a:pt x="912" y="2672"/>
                  <a:pt x="904" y="2688"/>
                  <a:pt x="872" y="2760"/>
                </a:cubicBezTo>
                <a:cubicBezTo>
                  <a:pt x="840" y="2832"/>
                  <a:pt x="776" y="2896"/>
                  <a:pt x="728" y="3000"/>
                </a:cubicBezTo>
                <a:cubicBezTo>
                  <a:pt x="680" y="3104"/>
                  <a:pt x="616" y="3296"/>
                  <a:pt x="584" y="3384"/>
                </a:cubicBezTo>
                <a:cubicBezTo>
                  <a:pt x="552" y="3472"/>
                  <a:pt x="528" y="3512"/>
                  <a:pt x="536" y="3528"/>
                </a:cubicBezTo>
                <a:cubicBezTo>
                  <a:pt x="544" y="3544"/>
                  <a:pt x="592" y="3544"/>
                  <a:pt x="632" y="3480"/>
                </a:cubicBezTo>
                <a:cubicBezTo>
                  <a:pt x="672" y="3416"/>
                  <a:pt x="736" y="3240"/>
                  <a:pt x="776" y="3144"/>
                </a:cubicBezTo>
                <a:cubicBezTo>
                  <a:pt x="816" y="3048"/>
                  <a:pt x="840" y="2968"/>
                  <a:pt x="872" y="2904"/>
                </a:cubicBezTo>
                <a:cubicBezTo>
                  <a:pt x="904" y="2840"/>
                  <a:pt x="936" y="2800"/>
                  <a:pt x="968" y="2760"/>
                </a:cubicBezTo>
                <a:cubicBezTo>
                  <a:pt x="1000" y="2720"/>
                  <a:pt x="1032" y="2728"/>
                  <a:pt x="1064" y="2664"/>
                </a:cubicBezTo>
                <a:cubicBezTo>
                  <a:pt x="1096" y="2600"/>
                  <a:pt x="1144" y="2464"/>
                  <a:pt x="1160" y="2376"/>
                </a:cubicBezTo>
                <a:cubicBezTo>
                  <a:pt x="1176" y="2288"/>
                  <a:pt x="1160" y="2224"/>
                  <a:pt x="1160" y="2136"/>
                </a:cubicBezTo>
                <a:cubicBezTo>
                  <a:pt x="1160" y="2048"/>
                  <a:pt x="1168" y="1928"/>
                  <a:pt x="1160" y="1848"/>
                </a:cubicBezTo>
                <a:cubicBezTo>
                  <a:pt x="1152" y="1768"/>
                  <a:pt x="1104" y="1688"/>
                  <a:pt x="1112" y="1656"/>
                </a:cubicBezTo>
                <a:cubicBezTo>
                  <a:pt x="1120" y="1624"/>
                  <a:pt x="1192" y="1632"/>
                  <a:pt x="1208" y="1656"/>
                </a:cubicBezTo>
                <a:cubicBezTo>
                  <a:pt x="1224" y="1680"/>
                  <a:pt x="1200" y="1832"/>
                  <a:pt x="1208" y="1800"/>
                </a:cubicBezTo>
                <a:cubicBezTo>
                  <a:pt x="1216" y="1768"/>
                  <a:pt x="1216" y="1520"/>
                  <a:pt x="1256" y="1464"/>
                </a:cubicBezTo>
                <a:cubicBezTo>
                  <a:pt x="1296" y="1408"/>
                  <a:pt x="1432" y="1464"/>
                  <a:pt x="1448" y="1464"/>
                </a:cubicBezTo>
                <a:cubicBezTo>
                  <a:pt x="1464" y="1464"/>
                  <a:pt x="1376" y="1440"/>
                  <a:pt x="1352" y="1464"/>
                </a:cubicBezTo>
                <a:cubicBezTo>
                  <a:pt x="1328" y="1488"/>
                  <a:pt x="1320" y="1552"/>
                  <a:pt x="1304" y="1608"/>
                </a:cubicBezTo>
                <a:cubicBezTo>
                  <a:pt x="1288" y="1664"/>
                  <a:pt x="1264" y="1736"/>
                  <a:pt x="1256" y="1800"/>
                </a:cubicBezTo>
                <a:cubicBezTo>
                  <a:pt x="1248" y="1864"/>
                  <a:pt x="1256" y="1936"/>
                  <a:pt x="1256" y="1992"/>
                </a:cubicBezTo>
                <a:cubicBezTo>
                  <a:pt x="1256" y="2048"/>
                  <a:pt x="1232" y="2120"/>
                  <a:pt x="1256" y="2136"/>
                </a:cubicBezTo>
                <a:cubicBezTo>
                  <a:pt x="1280" y="2152"/>
                  <a:pt x="1352" y="2112"/>
                  <a:pt x="1400" y="2088"/>
                </a:cubicBezTo>
                <a:cubicBezTo>
                  <a:pt x="1448" y="2064"/>
                  <a:pt x="1504" y="2024"/>
                  <a:pt x="1544" y="1992"/>
                </a:cubicBezTo>
                <a:cubicBezTo>
                  <a:pt x="1584" y="1960"/>
                  <a:pt x="1608" y="1944"/>
                  <a:pt x="1640" y="1896"/>
                </a:cubicBezTo>
                <a:cubicBezTo>
                  <a:pt x="1672" y="1848"/>
                  <a:pt x="1712" y="1768"/>
                  <a:pt x="1736" y="1704"/>
                </a:cubicBezTo>
                <a:cubicBezTo>
                  <a:pt x="1760" y="1640"/>
                  <a:pt x="1776" y="1576"/>
                  <a:pt x="1784" y="1512"/>
                </a:cubicBezTo>
                <a:cubicBezTo>
                  <a:pt x="1792" y="1448"/>
                  <a:pt x="1792" y="1400"/>
                  <a:pt x="1784" y="1320"/>
                </a:cubicBezTo>
                <a:cubicBezTo>
                  <a:pt x="1776" y="1240"/>
                  <a:pt x="1736" y="1056"/>
                  <a:pt x="1736" y="1032"/>
                </a:cubicBezTo>
                <a:cubicBezTo>
                  <a:pt x="1736" y="1008"/>
                  <a:pt x="1768" y="1112"/>
                  <a:pt x="1784" y="1176"/>
                </a:cubicBezTo>
                <a:cubicBezTo>
                  <a:pt x="1800" y="1240"/>
                  <a:pt x="1816" y="1360"/>
                  <a:pt x="1832" y="1416"/>
                </a:cubicBezTo>
                <a:cubicBezTo>
                  <a:pt x="1848" y="1472"/>
                  <a:pt x="1848" y="1520"/>
                  <a:pt x="1880" y="1512"/>
                </a:cubicBezTo>
                <a:cubicBezTo>
                  <a:pt x="1912" y="1504"/>
                  <a:pt x="1984" y="1400"/>
                  <a:pt x="2024" y="1368"/>
                </a:cubicBezTo>
                <a:cubicBezTo>
                  <a:pt x="2064" y="1336"/>
                  <a:pt x="2080" y="1376"/>
                  <a:pt x="2120" y="1320"/>
                </a:cubicBezTo>
                <a:cubicBezTo>
                  <a:pt x="2160" y="1264"/>
                  <a:pt x="2232" y="1096"/>
                  <a:pt x="2264" y="1032"/>
                </a:cubicBezTo>
                <a:cubicBezTo>
                  <a:pt x="2296" y="968"/>
                  <a:pt x="2304" y="920"/>
                  <a:pt x="2312" y="936"/>
                </a:cubicBezTo>
                <a:cubicBezTo>
                  <a:pt x="2320" y="952"/>
                  <a:pt x="2336" y="1064"/>
                  <a:pt x="2312" y="1128"/>
                </a:cubicBezTo>
                <a:cubicBezTo>
                  <a:pt x="2288" y="1192"/>
                  <a:pt x="2168" y="1296"/>
                  <a:pt x="2168" y="1320"/>
                </a:cubicBezTo>
                <a:cubicBezTo>
                  <a:pt x="2168" y="1344"/>
                  <a:pt x="2248" y="1280"/>
                  <a:pt x="2312" y="1272"/>
                </a:cubicBezTo>
                <a:cubicBezTo>
                  <a:pt x="2376" y="1264"/>
                  <a:pt x="2480" y="1256"/>
                  <a:pt x="2552" y="1272"/>
                </a:cubicBezTo>
                <a:cubicBezTo>
                  <a:pt x="2624" y="1288"/>
                  <a:pt x="2656" y="1368"/>
                  <a:pt x="2744" y="1368"/>
                </a:cubicBezTo>
                <a:cubicBezTo>
                  <a:pt x="2832" y="1368"/>
                  <a:pt x="3040" y="1280"/>
                  <a:pt x="3080" y="1272"/>
                </a:cubicBezTo>
                <a:cubicBezTo>
                  <a:pt x="3120" y="1264"/>
                  <a:pt x="3032" y="1296"/>
                  <a:pt x="2984" y="1320"/>
                </a:cubicBezTo>
                <a:cubicBezTo>
                  <a:pt x="2936" y="1344"/>
                  <a:pt x="2800" y="1392"/>
                  <a:pt x="2792" y="1416"/>
                </a:cubicBezTo>
                <a:cubicBezTo>
                  <a:pt x="2784" y="1440"/>
                  <a:pt x="2856" y="1440"/>
                  <a:pt x="2936" y="1464"/>
                </a:cubicBezTo>
                <a:cubicBezTo>
                  <a:pt x="3016" y="1488"/>
                  <a:pt x="3256" y="1552"/>
                  <a:pt x="3272" y="1560"/>
                </a:cubicBezTo>
                <a:cubicBezTo>
                  <a:pt x="3288" y="1568"/>
                  <a:pt x="3096" y="1520"/>
                  <a:pt x="3032" y="1512"/>
                </a:cubicBezTo>
                <a:cubicBezTo>
                  <a:pt x="2968" y="1504"/>
                  <a:pt x="2928" y="1520"/>
                  <a:pt x="2888" y="1512"/>
                </a:cubicBezTo>
                <a:cubicBezTo>
                  <a:pt x="2848" y="1504"/>
                  <a:pt x="2848" y="1496"/>
                  <a:pt x="2792" y="1464"/>
                </a:cubicBezTo>
                <a:cubicBezTo>
                  <a:pt x="2736" y="1432"/>
                  <a:pt x="2608" y="1344"/>
                  <a:pt x="2552" y="1320"/>
                </a:cubicBezTo>
                <a:cubicBezTo>
                  <a:pt x="2496" y="1296"/>
                  <a:pt x="2504" y="1312"/>
                  <a:pt x="2456" y="1320"/>
                </a:cubicBezTo>
                <a:cubicBezTo>
                  <a:pt x="2408" y="1328"/>
                  <a:pt x="2336" y="1352"/>
                  <a:pt x="2264" y="1368"/>
                </a:cubicBezTo>
                <a:cubicBezTo>
                  <a:pt x="2192" y="1384"/>
                  <a:pt x="2080" y="1392"/>
                  <a:pt x="2024" y="1416"/>
                </a:cubicBezTo>
                <a:cubicBezTo>
                  <a:pt x="1968" y="1440"/>
                  <a:pt x="1960" y="1480"/>
                  <a:pt x="1928" y="1512"/>
                </a:cubicBezTo>
                <a:cubicBezTo>
                  <a:pt x="1896" y="1544"/>
                  <a:pt x="1848" y="1568"/>
                  <a:pt x="1832" y="1608"/>
                </a:cubicBezTo>
                <a:cubicBezTo>
                  <a:pt x="1816" y="1648"/>
                  <a:pt x="1848" y="1696"/>
                  <a:pt x="1832" y="1752"/>
                </a:cubicBezTo>
                <a:cubicBezTo>
                  <a:pt x="1816" y="1808"/>
                  <a:pt x="1768" y="1888"/>
                  <a:pt x="1736" y="1944"/>
                </a:cubicBezTo>
                <a:cubicBezTo>
                  <a:pt x="1704" y="2000"/>
                  <a:pt x="1688" y="2048"/>
                  <a:pt x="1640" y="2088"/>
                </a:cubicBezTo>
                <a:cubicBezTo>
                  <a:pt x="1592" y="2128"/>
                  <a:pt x="1496" y="2160"/>
                  <a:pt x="1448" y="2184"/>
                </a:cubicBezTo>
                <a:cubicBezTo>
                  <a:pt x="1400" y="2208"/>
                  <a:pt x="1376" y="2184"/>
                  <a:pt x="1352" y="2232"/>
                </a:cubicBezTo>
                <a:cubicBezTo>
                  <a:pt x="1328" y="2280"/>
                  <a:pt x="1320" y="2416"/>
                  <a:pt x="1304" y="2472"/>
                </a:cubicBezTo>
                <a:cubicBezTo>
                  <a:pt x="1288" y="2528"/>
                  <a:pt x="1272" y="2520"/>
                  <a:pt x="1256" y="2568"/>
                </a:cubicBezTo>
                <a:cubicBezTo>
                  <a:pt x="1240" y="2616"/>
                  <a:pt x="1240" y="2712"/>
                  <a:pt x="1208" y="2760"/>
                </a:cubicBezTo>
                <a:cubicBezTo>
                  <a:pt x="1176" y="2808"/>
                  <a:pt x="1104" y="2792"/>
                  <a:pt x="1064" y="2856"/>
                </a:cubicBezTo>
                <a:cubicBezTo>
                  <a:pt x="1024" y="2920"/>
                  <a:pt x="1016" y="3056"/>
                  <a:pt x="968" y="3144"/>
                </a:cubicBezTo>
                <a:cubicBezTo>
                  <a:pt x="920" y="3232"/>
                  <a:pt x="808" y="3312"/>
                  <a:pt x="776" y="3384"/>
                </a:cubicBezTo>
                <a:cubicBezTo>
                  <a:pt x="744" y="3456"/>
                  <a:pt x="784" y="3512"/>
                  <a:pt x="776" y="3576"/>
                </a:cubicBezTo>
                <a:cubicBezTo>
                  <a:pt x="768" y="3640"/>
                  <a:pt x="712" y="3728"/>
                  <a:pt x="728" y="3768"/>
                </a:cubicBezTo>
                <a:cubicBezTo>
                  <a:pt x="744" y="3808"/>
                  <a:pt x="816" y="3808"/>
                  <a:pt x="872" y="3816"/>
                </a:cubicBezTo>
                <a:cubicBezTo>
                  <a:pt x="928" y="3824"/>
                  <a:pt x="1000" y="3824"/>
                  <a:pt x="1064" y="3816"/>
                </a:cubicBezTo>
                <a:cubicBezTo>
                  <a:pt x="1128" y="3808"/>
                  <a:pt x="1208" y="3752"/>
                  <a:pt x="1256" y="3768"/>
                </a:cubicBezTo>
                <a:cubicBezTo>
                  <a:pt x="1304" y="3784"/>
                  <a:pt x="1320" y="3872"/>
                  <a:pt x="1352" y="3912"/>
                </a:cubicBezTo>
                <a:cubicBezTo>
                  <a:pt x="1384" y="3952"/>
                  <a:pt x="1456" y="4008"/>
                  <a:pt x="1448" y="4008"/>
                </a:cubicBezTo>
                <a:cubicBezTo>
                  <a:pt x="1440" y="4008"/>
                  <a:pt x="1352" y="3928"/>
                  <a:pt x="1304" y="3912"/>
                </a:cubicBezTo>
                <a:cubicBezTo>
                  <a:pt x="1256" y="3896"/>
                  <a:pt x="1168" y="3904"/>
                  <a:pt x="1160" y="3912"/>
                </a:cubicBezTo>
                <a:cubicBezTo>
                  <a:pt x="1152" y="3920"/>
                  <a:pt x="1224" y="3920"/>
                  <a:pt x="1256" y="3960"/>
                </a:cubicBezTo>
                <a:cubicBezTo>
                  <a:pt x="1288" y="4000"/>
                  <a:pt x="1360" y="4136"/>
                  <a:pt x="1352" y="4152"/>
                </a:cubicBezTo>
                <a:cubicBezTo>
                  <a:pt x="1344" y="4168"/>
                  <a:pt x="1248" y="4080"/>
                  <a:pt x="1208" y="4056"/>
                </a:cubicBezTo>
                <a:cubicBezTo>
                  <a:pt x="1168" y="4032"/>
                  <a:pt x="1152" y="4024"/>
                  <a:pt x="1112" y="4008"/>
                </a:cubicBezTo>
                <a:cubicBezTo>
                  <a:pt x="1072" y="3992"/>
                  <a:pt x="1016" y="3976"/>
                  <a:pt x="968" y="3960"/>
                </a:cubicBezTo>
                <a:cubicBezTo>
                  <a:pt x="920" y="3944"/>
                  <a:pt x="864" y="3920"/>
                  <a:pt x="824" y="3912"/>
                </a:cubicBezTo>
                <a:cubicBezTo>
                  <a:pt x="784" y="3904"/>
                  <a:pt x="768" y="3928"/>
                  <a:pt x="728" y="3912"/>
                </a:cubicBezTo>
                <a:cubicBezTo>
                  <a:pt x="688" y="3896"/>
                  <a:pt x="584" y="3816"/>
                  <a:pt x="584" y="3816"/>
                </a:cubicBezTo>
                <a:cubicBezTo>
                  <a:pt x="584" y="3816"/>
                  <a:pt x="680" y="3880"/>
                  <a:pt x="728" y="3912"/>
                </a:cubicBezTo>
                <a:cubicBezTo>
                  <a:pt x="776" y="3944"/>
                  <a:pt x="872" y="3984"/>
                  <a:pt x="872" y="4008"/>
                </a:cubicBezTo>
                <a:cubicBezTo>
                  <a:pt x="872" y="4032"/>
                  <a:pt x="776" y="4048"/>
                  <a:pt x="728" y="4056"/>
                </a:cubicBezTo>
                <a:cubicBezTo>
                  <a:pt x="680" y="4064"/>
                  <a:pt x="624" y="4080"/>
                  <a:pt x="584" y="4056"/>
                </a:cubicBezTo>
                <a:cubicBezTo>
                  <a:pt x="544" y="4032"/>
                  <a:pt x="520" y="3912"/>
                  <a:pt x="488" y="3912"/>
                </a:cubicBezTo>
                <a:cubicBezTo>
                  <a:pt x="456" y="3912"/>
                  <a:pt x="448" y="4016"/>
                  <a:pt x="392" y="4056"/>
                </a:cubicBezTo>
                <a:cubicBezTo>
                  <a:pt x="336" y="4096"/>
                  <a:pt x="216" y="4152"/>
                  <a:pt x="152" y="4152"/>
                </a:cubicBezTo>
                <a:cubicBezTo>
                  <a:pt x="88" y="4152"/>
                  <a:pt x="16" y="4120"/>
                  <a:pt x="8" y="4056"/>
                </a:cubicBezTo>
                <a:cubicBezTo>
                  <a:pt x="0" y="3992"/>
                  <a:pt x="72" y="3872"/>
                  <a:pt x="104" y="3768"/>
                </a:cubicBezTo>
                <a:cubicBezTo>
                  <a:pt x="136" y="3664"/>
                  <a:pt x="168" y="3548"/>
                  <a:pt x="200" y="3432"/>
                </a:cubicBezTo>
              </a:path>
            </a:pathLst>
          </a:custGeom>
          <a:solidFill>
            <a:srgbClr val="9966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700" name="Group 177">
            <a:extLst>
              <a:ext uri="{FF2B5EF4-FFF2-40B4-BE49-F238E27FC236}">
                <a16:creationId xmlns:a16="http://schemas.microsoft.com/office/drawing/2014/main" id="{DFE28915-E0F2-C7C3-D86E-9EE6E79343D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86000" y="1981200"/>
            <a:ext cx="2895600" cy="4038600"/>
            <a:chOff x="2880" y="-1968"/>
            <a:chExt cx="2214" cy="1800"/>
          </a:xfrm>
        </p:grpSpPr>
        <p:sp>
          <p:nvSpPr>
            <p:cNvPr id="34796" name="Freeform 178">
              <a:extLst>
                <a:ext uri="{FF2B5EF4-FFF2-40B4-BE49-F238E27FC236}">
                  <a16:creationId xmlns:a16="http://schemas.microsoft.com/office/drawing/2014/main" id="{2B04CAA1-AC23-29F9-43FE-E30C50F85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7" name="Freeform 179">
              <a:extLst>
                <a:ext uri="{FF2B5EF4-FFF2-40B4-BE49-F238E27FC236}">
                  <a16:creationId xmlns:a16="http://schemas.microsoft.com/office/drawing/2014/main" id="{07C29DE8-054A-C595-0FC6-54A97B2A9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4798" name="Group 180">
              <a:extLst>
                <a:ext uri="{FF2B5EF4-FFF2-40B4-BE49-F238E27FC236}">
                  <a16:creationId xmlns:a16="http://schemas.microsoft.com/office/drawing/2014/main" id="{33A25F89-1F76-5524-8723-9C0E9FC7290B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34961" name="Freeform 181">
                <a:extLst>
                  <a:ext uri="{FF2B5EF4-FFF2-40B4-BE49-F238E27FC236}">
                    <a16:creationId xmlns:a16="http://schemas.microsoft.com/office/drawing/2014/main" id="{4F71B7D1-E8A3-95A4-2C2E-7C329B29E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2" name="Freeform 182">
                <a:extLst>
                  <a:ext uri="{FF2B5EF4-FFF2-40B4-BE49-F238E27FC236}">
                    <a16:creationId xmlns:a16="http://schemas.microsoft.com/office/drawing/2014/main" id="{F3DF5D63-CEB3-BE7C-F30A-DE5FB8D195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3" name="Freeform 183">
                <a:extLst>
                  <a:ext uri="{FF2B5EF4-FFF2-40B4-BE49-F238E27FC236}">
                    <a16:creationId xmlns:a16="http://schemas.microsoft.com/office/drawing/2014/main" id="{BAA0BF62-4870-CB03-AB8B-50B14A430C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4" name="Freeform 184">
                <a:extLst>
                  <a:ext uri="{FF2B5EF4-FFF2-40B4-BE49-F238E27FC236}">
                    <a16:creationId xmlns:a16="http://schemas.microsoft.com/office/drawing/2014/main" id="{42F30210-D60D-A22B-7C42-0DCAACCF35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5" name="Freeform 185">
                <a:extLst>
                  <a:ext uri="{FF2B5EF4-FFF2-40B4-BE49-F238E27FC236}">
                    <a16:creationId xmlns:a16="http://schemas.microsoft.com/office/drawing/2014/main" id="{EC12FF66-9C8F-B3E8-1C4C-7B5A92AE8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6" name="Freeform 186">
                <a:extLst>
                  <a:ext uri="{FF2B5EF4-FFF2-40B4-BE49-F238E27FC236}">
                    <a16:creationId xmlns:a16="http://schemas.microsoft.com/office/drawing/2014/main" id="{37220A50-7C1A-44C5-802B-3C3534250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7" name="Freeform 187">
                <a:extLst>
                  <a:ext uri="{FF2B5EF4-FFF2-40B4-BE49-F238E27FC236}">
                    <a16:creationId xmlns:a16="http://schemas.microsoft.com/office/drawing/2014/main" id="{194EFC79-6AE9-594E-4691-C6667081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8" name="Freeform 188">
                <a:extLst>
                  <a:ext uri="{FF2B5EF4-FFF2-40B4-BE49-F238E27FC236}">
                    <a16:creationId xmlns:a16="http://schemas.microsoft.com/office/drawing/2014/main" id="{A9D7BB72-542F-6A70-20C5-90E9BE45B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799" name="Group 189">
              <a:extLst>
                <a:ext uri="{FF2B5EF4-FFF2-40B4-BE49-F238E27FC236}">
                  <a16:creationId xmlns:a16="http://schemas.microsoft.com/office/drawing/2014/main" id="{7F08A7B0-BE01-21A5-94BC-9F22BAC25CAC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34953" name="Freeform 190">
                <a:extLst>
                  <a:ext uri="{FF2B5EF4-FFF2-40B4-BE49-F238E27FC236}">
                    <a16:creationId xmlns:a16="http://schemas.microsoft.com/office/drawing/2014/main" id="{B38074A1-CFD9-036B-39BF-BF5FB2BE2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4" name="Freeform 191">
                <a:extLst>
                  <a:ext uri="{FF2B5EF4-FFF2-40B4-BE49-F238E27FC236}">
                    <a16:creationId xmlns:a16="http://schemas.microsoft.com/office/drawing/2014/main" id="{F5376602-1DA6-22B2-5BD9-131C8A214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5" name="Freeform 192">
                <a:extLst>
                  <a:ext uri="{FF2B5EF4-FFF2-40B4-BE49-F238E27FC236}">
                    <a16:creationId xmlns:a16="http://schemas.microsoft.com/office/drawing/2014/main" id="{28C92E67-7C31-DDDF-8EBD-172694EA3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6" name="Freeform 193">
                <a:extLst>
                  <a:ext uri="{FF2B5EF4-FFF2-40B4-BE49-F238E27FC236}">
                    <a16:creationId xmlns:a16="http://schemas.microsoft.com/office/drawing/2014/main" id="{51402038-D2B7-1716-3128-49199EF1F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7" name="Freeform 194">
                <a:extLst>
                  <a:ext uri="{FF2B5EF4-FFF2-40B4-BE49-F238E27FC236}">
                    <a16:creationId xmlns:a16="http://schemas.microsoft.com/office/drawing/2014/main" id="{F14219D5-670F-6268-CBFD-E9F6EE54C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8" name="Freeform 195">
                <a:extLst>
                  <a:ext uri="{FF2B5EF4-FFF2-40B4-BE49-F238E27FC236}">
                    <a16:creationId xmlns:a16="http://schemas.microsoft.com/office/drawing/2014/main" id="{27040101-0BDD-D6AF-882C-3D30AFF0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9" name="Freeform 196">
                <a:extLst>
                  <a:ext uri="{FF2B5EF4-FFF2-40B4-BE49-F238E27FC236}">
                    <a16:creationId xmlns:a16="http://schemas.microsoft.com/office/drawing/2014/main" id="{88DEE8BF-A905-E08E-9883-6A1DDEE50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60" name="Freeform 197">
                <a:extLst>
                  <a:ext uri="{FF2B5EF4-FFF2-40B4-BE49-F238E27FC236}">
                    <a16:creationId xmlns:a16="http://schemas.microsoft.com/office/drawing/2014/main" id="{B33971AD-C788-87D7-4ECA-80C26F96D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0" name="Group 198">
              <a:extLst>
                <a:ext uri="{FF2B5EF4-FFF2-40B4-BE49-F238E27FC236}">
                  <a16:creationId xmlns:a16="http://schemas.microsoft.com/office/drawing/2014/main" id="{E3B53D7F-76BC-24A3-3F5E-63F1F241C77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34945" name="Freeform 199">
                <a:extLst>
                  <a:ext uri="{FF2B5EF4-FFF2-40B4-BE49-F238E27FC236}">
                    <a16:creationId xmlns:a16="http://schemas.microsoft.com/office/drawing/2014/main" id="{3663FCBB-E8D8-8ED7-808B-28CEA3EBE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6" name="Freeform 200">
                <a:extLst>
                  <a:ext uri="{FF2B5EF4-FFF2-40B4-BE49-F238E27FC236}">
                    <a16:creationId xmlns:a16="http://schemas.microsoft.com/office/drawing/2014/main" id="{5D05F926-AA05-27DC-EA31-8F55EF101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7" name="Freeform 201">
                <a:extLst>
                  <a:ext uri="{FF2B5EF4-FFF2-40B4-BE49-F238E27FC236}">
                    <a16:creationId xmlns:a16="http://schemas.microsoft.com/office/drawing/2014/main" id="{A75599EA-32A4-1A2A-7E44-A1861B60F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8" name="Freeform 202">
                <a:extLst>
                  <a:ext uri="{FF2B5EF4-FFF2-40B4-BE49-F238E27FC236}">
                    <a16:creationId xmlns:a16="http://schemas.microsoft.com/office/drawing/2014/main" id="{C81ACBBE-966B-1F49-A1B2-2C61DD895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9" name="Freeform 203">
                <a:extLst>
                  <a:ext uri="{FF2B5EF4-FFF2-40B4-BE49-F238E27FC236}">
                    <a16:creationId xmlns:a16="http://schemas.microsoft.com/office/drawing/2014/main" id="{61B2F61F-3230-9AF0-BE51-58E41D48A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0" name="Freeform 204">
                <a:extLst>
                  <a:ext uri="{FF2B5EF4-FFF2-40B4-BE49-F238E27FC236}">
                    <a16:creationId xmlns:a16="http://schemas.microsoft.com/office/drawing/2014/main" id="{A19AE2A9-D835-5651-7002-C582E3139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1" name="Freeform 205">
                <a:extLst>
                  <a:ext uri="{FF2B5EF4-FFF2-40B4-BE49-F238E27FC236}">
                    <a16:creationId xmlns:a16="http://schemas.microsoft.com/office/drawing/2014/main" id="{354126F3-6D78-4C25-174F-933BE62B0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52" name="Freeform 206">
                <a:extLst>
                  <a:ext uri="{FF2B5EF4-FFF2-40B4-BE49-F238E27FC236}">
                    <a16:creationId xmlns:a16="http://schemas.microsoft.com/office/drawing/2014/main" id="{935513CE-044A-2B3E-0F1F-C0A586346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1" name="Group 207">
              <a:extLst>
                <a:ext uri="{FF2B5EF4-FFF2-40B4-BE49-F238E27FC236}">
                  <a16:creationId xmlns:a16="http://schemas.microsoft.com/office/drawing/2014/main" id="{360D0B80-1D01-8823-1D5C-A2FE54F59A61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34937" name="Freeform 208">
                <a:extLst>
                  <a:ext uri="{FF2B5EF4-FFF2-40B4-BE49-F238E27FC236}">
                    <a16:creationId xmlns:a16="http://schemas.microsoft.com/office/drawing/2014/main" id="{68AA3396-1130-B83C-CA65-338020259C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8" name="Freeform 209">
                <a:extLst>
                  <a:ext uri="{FF2B5EF4-FFF2-40B4-BE49-F238E27FC236}">
                    <a16:creationId xmlns:a16="http://schemas.microsoft.com/office/drawing/2014/main" id="{AAB2D81F-7E11-40AB-7C91-EC6C4EF9A1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9" name="Freeform 210">
                <a:extLst>
                  <a:ext uri="{FF2B5EF4-FFF2-40B4-BE49-F238E27FC236}">
                    <a16:creationId xmlns:a16="http://schemas.microsoft.com/office/drawing/2014/main" id="{C099B1DA-B9BC-D9AD-575C-EB7B23E276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0" name="Freeform 211">
                <a:extLst>
                  <a:ext uri="{FF2B5EF4-FFF2-40B4-BE49-F238E27FC236}">
                    <a16:creationId xmlns:a16="http://schemas.microsoft.com/office/drawing/2014/main" id="{E3B92228-88F0-5A82-AE54-9C40EF6E6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1" name="Freeform 212">
                <a:extLst>
                  <a:ext uri="{FF2B5EF4-FFF2-40B4-BE49-F238E27FC236}">
                    <a16:creationId xmlns:a16="http://schemas.microsoft.com/office/drawing/2014/main" id="{AAE5D4C7-A8F7-51F6-582B-36093BB4F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2" name="Freeform 213">
                <a:extLst>
                  <a:ext uri="{FF2B5EF4-FFF2-40B4-BE49-F238E27FC236}">
                    <a16:creationId xmlns:a16="http://schemas.microsoft.com/office/drawing/2014/main" id="{AE29E8AC-ECD3-F43A-ECA4-00F7083EF9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3" name="Freeform 214">
                <a:extLst>
                  <a:ext uri="{FF2B5EF4-FFF2-40B4-BE49-F238E27FC236}">
                    <a16:creationId xmlns:a16="http://schemas.microsoft.com/office/drawing/2014/main" id="{5A09173E-C3A6-D88C-F1BD-F3A0A54A4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44" name="Freeform 215">
                <a:extLst>
                  <a:ext uri="{FF2B5EF4-FFF2-40B4-BE49-F238E27FC236}">
                    <a16:creationId xmlns:a16="http://schemas.microsoft.com/office/drawing/2014/main" id="{1F9067C8-0BA2-C4A9-4B4F-FC416B95BA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2" name="Group 216">
              <a:extLst>
                <a:ext uri="{FF2B5EF4-FFF2-40B4-BE49-F238E27FC236}">
                  <a16:creationId xmlns:a16="http://schemas.microsoft.com/office/drawing/2014/main" id="{A32C9F56-209F-68A2-EA50-85DD38C85E0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34929" name="Freeform 217">
                <a:extLst>
                  <a:ext uri="{FF2B5EF4-FFF2-40B4-BE49-F238E27FC236}">
                    <a16:creationId xmlns:a16="http://schemas.microsoft.com/office/drawing/2014/main" id="{83ACFAF0-3F2E-8B0D-F8CD-311FFEB16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0" name="Freeform 218">
                <a:extLst>
                  <a:ext uri="{FF2B5EF4-FFF2-40B4-BE49-F238E27FC236}">
                    <a16:creationId xmlns:a16="http://schemas.microsoft.com/office/drawing/2014/main" id="{A26E73E2-6B07-C028-1F3B-8328AFB44E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1" name="Freeform 219">
                <a:extLst>
                  <a:ext uri="{FF2B5EF4-FFF2-40B4-BE49-F238E27FC236}">
                    <a16:creationId xmlns:a16="http://schemas.microsoft.com/office/drawing/2014/main" id="{6F209EBE-3F01-230B-9C68-3F07A4004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2" name="Freeform 220">
                <a:extLst>
                  <a:ext uri="{FF2B5EF4-FFF2-40B4-BE49-F238E27FC236}">
                    <a16:creationId xmlns:a16="http://schemas.microsoft.com/office/drawing/2014/main" id="{1F4A74E3-BF64-AE00-85DB-F4668E3CE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3" name="Freeform 221">
                <a:extLst>
                  <a:ext uri="{FF2B5EF4-FFF2-40B4-BE49-F238E27FC236}">
                    <a16:creationId xmlns:a16="http://schemas.microsoft.com/office/drawing/2014/main" id="{E6E94275-2EB6-CC4A-30B6-09AA5345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4" name="Freeform 222">
                <a:extLst>
                  <a:ext uri="{FF2B5EF4-FFF2-40B4-BE49-F238E27FC236}">
                    <a16:creationId xmlns:a16="http://schemas.microsoft.com/office/drawing/2014/main" id="{2663530D-73EA-FB08-D924-909420FBCD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5" name="Freeform 223">
                <a:extLst>
                  <a:ext uri="{FF2B5EF4-FFF2-40B4-BE49-F238E27FC236}">
                    <a16:creationId xmlns:a16="http://schemas.microsoft.com/office/drawing/2014/main" id="{2CBEE25F-DC0E-368C-D682-9614A4358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36" name="Freeform 224">
                <a:extLst>
                  <a:ext uri="{FF2B5EF4-FFF2-40B4-BE49-F238E27FC236}">
                    <a16:creationId xmlns:a16="http://schemas.microsoft.com/office/drawing/2014/main" id="{CC26E76E-D95C-0378-4DBD-787402229C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3" name="Group 225">
              <a:extLst>
                <a:ext uri="{FF2B5EF4-FFF2-40B4-BE49-F238E27FC236}">
                  <a16:creationId xmlns:a16="http://schemas.microsoft.com/office/drawing/2014/main" id="{09A7B250-A7B3-B85C-73AE-A3680A3E19D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34921" name="Freeform 226">
                <a:extLst>
                  <a:ext uri="{FF2B5EF4-FFF2-40B4-BE49-F238E27FC236}">
                    <a16:creationId xmlns:a16="http://schemas.microsoft.com/office/drawing/2014/main" id="{824ACE50-F9EE-5FC3-26AD-4E5AF0F23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2" name="Freeform 227">
                <a:extLst>
                  <a:ext uri="{FF2B5EF4-FFF2-40B4-BE49-F238E27FC236}">
                    <a16:creationId xmlns:a16="http://schemas.microsoft.com/office/drawing/2014/main" id="{85D9D100-D029-5D86-072E-B53C31A83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3" name="Freeform 228">
                <a:extLst>
                  <a:ext uri="{FF2B5EF4-FFF2-40B4-BE49-F238E27FC236}">
                    <a16:creationId xmlns:a16="http://schemas.microsoft.com/office/drawing/2014/main" id="{CAFC1533-8D23-F959-9E8E-6147B1CE4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4" name="Freeform 229">
                <a:extLst>
                  <a:ext uri="{FF2B5EF4-FFF2-40B4-BE49-F238E27FC236}">
                    <a16:creationId xmlns:a16="http://schemas.microsoft.com/office/drawing/2014/main" id="{CAC21F54-A21C-4599-98DC-1F8351A8E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5" name="Freeform 230">
                <a:extLst>
                  <a:ext uri="{FF2B5EF4-FFF2-40B4-BE49-F238E27FC236}">
                    <a16:creationId xmlns:a16="http://schemas.microsoft.com/office/drawing/2014/main" id="{188E215E-D087-E1C8-1768-597FA5E39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6" name="Freeform 231">
                <a:extLst>
                  <a:ext uri="{FF2B5EF4-FFF2-40B4-BE49-F238E27FC236}">
                    <a16:creationId xmlns:a16="http://schemas.microsoft.com/office/drawing/2014/main" id="{9DD50BC3-AECE-BB1B-FE96-C3FB86E8A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7" name="Freeform 232">
                <a:extLst>
                  <a:ext uri="{FF2B5EF4-FFF2-40B4-BE49-F238E27FC236}">
                    <a16:creationId xmlns:a16="http://schemas.microsoft.com/office/drawing/2014/main" id="{03D61337-1891-A438-A09D-B1ED4DF9B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8" name="Freeform 233">
                <a:extLst>
                  <a:ext uri="{FF2B5EF4-FFF2-40B4-BE49-F238E27FC236}">
                    <a16:creationId xmlns:a16="http://schemas.microsoft.com/office/drawing/2014/main" id="{55B6BDFC-0D8B-3503-EDC9-BD76EEB35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4" name="Group 234">
              <a:extLst>
                <a:ext uri="{FF2B5EF4-FFF2-40B4-BE49-F238E27FC236}">
                  <a16:creationId xmlns:a16="http://schemas.microsoft.com/office/drawing/2014/main" id="{053A144B-857F-9A0E-A6A7-F80C25EB7C2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34913" name="Freeform 235">
                <a:extLst>
                  <a:ext uri="{FF2B5EF4-FFF2-40B4-BE49-F238E27FC236}">
                    <a16:creationId xmlns:a16="http://schemas.microsoft.com/office/drawing/2014/main" id="{42CAF45D-62A1-DB85-C080-040FEB998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4" name="Freeform 236">
                <a:extLst>
                  <a:ext uri="{FF2B5EF4-FFF2-40B4-BE49-F238E27FC236}">
                    <a16:creationId xmlns:a16="http://schemas.microsoft.com/office/drawing/2014/main" id="{5517344F-DFAE-53CE-6ACB-3FA7612E28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5" name="Freeform 237">
                <a:extLst>
                  <a:ext uri="{FF2B5EF4-FFF2-40B4-BE49-F238E27FC236}">
                    <a16:creationId xmlns:a16="http://schemas.microsoft.com/office/drawing/2014/main" id="{828BAA57-0961-0400-E4BC-A3A6144F0A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6" name="Freeform 238">
                <a:extLst>
                  <a:ext uri="{FF2B5EF4-FFF2-40B4-BE49-F238E27FC236}">
                    <a16:creationId xmlns:a16="http://schemas.microsoft.com/office/drawing/2014/main" id="{452E24B5-24B9-3145-14F0-03B038572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7" name="Freeform 239">
                <a:extLst>
                  <a:ext uri="{FF2B5EF4-FFF2-40B4-BE49-F238E27FC236}">
                    <a16:creationId xmlns:a16="http://schemas.microsoft.com/office/drawing/2014/main" id="{A6A182B8-F126-2C5F-1578-0E799FF8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8" name="Freeform 240">
                <a:extLst>
                  <a:ext uri="{FF2B5EF4-FFF2-40B4-BE49-F238E27FC236}">
                    <a16:creationId xmlns:a16="http://schemas.microsoft.com/office/drawing/2014/main" id="{5C644D50-FCF1-382B-7B8C-A0654BC90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9" name="Freeform 241">
                <a:extLst>
                  <a:ext uri="{FF2B5EF4-FFF2-40B4-BE49-F238E27FC236}">
                    <a16:creationId xmlns:a16="http://schemas.microsoft.com/office/drawing/2014/main" id="{04752937-EEB5-5A38-2D5F-C3F6B1A247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20" name="Freeform 242">
                <a:extLst>
                  <a:ext uri="{FF2B5EF4-FFF2-40B4-BE49-F238E27FC236}">
                    <a16:creationId xmlns:a16="http://schemas.microsoft.com/office/drawing/2014/main" id="{13311886-5304-F461-22DB-48713A076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5" name="Group 243">
              <a:extLst>
                <a:ext uri="{FF2B5EF4-FFF2-40B4-BE49-F238E27FC236}">
                  <a16:creationId xmlns:a16="http://schemas.microsoft.com/office/drawing/2014/main" id="{6A2E8675-FA9B-0987-5C16-FA1AC3F0CA9A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34905" name="Freeform 244">
                <a:extLst>
                  <a:ext uri="{FF2B5EF4-FFF2-40B4-BE49-F238E27FC236}">
                    <a16:creationId xmlns:a16="http://schemas.microsoft.com/office/drawing/2014/main" id="{3575A584-1D87-842C-8412-DAE5359A0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6" name="Freeform 245">
                <a:extLst>
                  <a:ext uri="{FF2B5EF4-FFF2-40B4-BE49-F238E27FC236}">
                    <a16:creationId xmlns:a16="http://schemas.microsoft.com/office/drawing/2014/main" id="{5812CEB9-8AD2-F7F1-2353-E1711E8534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7" name="Freeform 246">
                <a:extLst>
                  <a:ext uri="{FF2B5EF4-FFF2-40B4-BE49-F238E27FC236}">
                    <a16:creationId xmlns:a16="http://schemas.microsoft.com/office/drawing/2014/main" id="{90E92DFB-2EFC-576F-6697-DA8BF98BC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8" name="Freeform 247">
                <a:extLst>
                  <a:ext uri="{FF2B5EF4-FFF2-40B4-BE49-F238E27FC236}">
                    <a16:creationId xmlns:a16="http://schemas.microsoft.com/office/drawing/2014/main" id="{C81B65FD-711A-C899-C983-74E6165EB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9" name="Freeform 248">
                <a:extLst>
                  <a:ext uri="{FF2B5EF4-FFF2-40B4-BE49-F238E27FC236}">
                    <a16:creationId xmlns:a16="http://schemas.microsoft.com/office/drawing/2014/main" id="{ED2EF852-B671-508F-C361-58B99781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0" name="Freeform 249">
                <a:extLst>
                  <a:ext uri="{FF2B5EF4-FFF2-40B4-BE49-F238E27FC236}">
                    <a16:creationId xmlns:a16="http://schemas.microsoft.com/office/drawing/2014/main" id="{10EEF8D0-6E30-4929-2435-5661FB5BA2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1" name="Freeform 250">
                <a:extLst>
                  <a:ext uri="{FF2B5EF4-FFF2-40B4-BE49-F238E27FC236}">
                    <a16:creationId xmlns:a16="http://schemas.microsoft.com/office/drawing/2014/main" id="{367CADE5-AA3B-53C7-0096-3AC69E81E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12" name="Freeform 251">
                <a:extLst>
                  <a:ext uri="{FF2B5EF4-FFF2-40B4-BE49-F238E27FC236}">
                    <a16:creationId xmlns:a16="http://schemas.microsoft.com/office/drawing/2014/main" id="{3BCB1910-787B-9215-3A17-09175592D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6" name="Group 252">
              <a:extLst>
                <a:ext uri="{FF2B5EF4-FFF2-40B4-BE49-F238E27FC236}">
                  <a16:creationId xmlns:a16="http://schemas.microsoft.com/office/drawing/2014/main" id="{59C14628-415C-38C6-BC1A-56F19937837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34897" name="Freeform 253">
                <a:extLst>
                  <a:ext uri="{FF2B5EF4-FFF2-40B4-BE49-F238E27FC236}">
                    <a16:creationId xmlns:a16="http://schemas.microsoft.com/office/drawing/2014/main" id="{A386E517-1176-3676-02D8-7FD21A0C9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8" name="Freeform 254">
                <a:extLst>
                  <a:ext uri="{FF2B5EF4-FFF2-40B4-BE49-F238E27FC236}">
                    <a16:creationId xmlns:a16="http://schemas.microsoft.com/office/drawing/2014/main" id="{CC351D9C-DA00-1900-62D8-D01B55DC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9" name="Freeform 255">
                <a:extLst>
                  <a:ext uri="{FF2B5EF4-FFF2-40B4-BE49-F238E27FC236}">
                    <a16:creationId xmlns:a16="http://schemas.microsoft.com/office/drawing/2014/main" id="{9B980E49-C850-28C2-7AAF-37D17B47F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0" name="Freeform 256">
                <a:extLst>
                  <a:ext uri="{FF2B5EF4-FFF2-40B4-BE49-F238E27FC236}">
                    <a16:creationId xmlns:a16="http://schemas.microsoft.com/office/drawing/2014/main" id="{02163EDC-E6D3-14DE-C3A6-C2AA2BF1B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1" name="Freeform 257">
                <a:extLst>
                  <a:ext uri="{FF2B5EF4-FFF2-40B4-BE49-F238E27FC236}">
                    <a16:creationId xmlns:a16="http://schemas.microsoft.com/office/drawing/2014/main" id="{6EAC49B8-569C-B29F-A535-DE1379C90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2" name="Freeform 258">
                <a:extLst>
                  <a:ext uri="{FF2B5EF4-FFF2-40B4-BE49-F238E27FC236}">
                    <a16:creationId xmlns:a16="http://schemas.microsoft.com/office/drawing/2014/main" id="{30CB0E0B-1B9A-957B-4530-9FFF7CE68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3" name="Freeform 259">
                <a:extLst>
                  <a:ext uri="{FF2B5EF4-FFF2-40B4-BE49-F238E27FC236}">
                    <a16:creationId xmlns:a16="http://schemas.microsoft.com/office/drawing/2014/main" id="{67E42FC8-8B13-BC0A-9E53-B3E059760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904" name="Freeform 260">
                <a:extLst>
                  <a:ext uri="{FF2B5EF4-FFF2-40B4-BE49-F238E27FC236}">
                    <a16:creationId xmlns:a16="http://schemas.microsoft.com/office/drawing/2014/main" id="{F17FF5D1-D1A2-2D5D-5C64-193DCF8A6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7" name="Group 261">
              <a:extLst>
                <a:ext uri="{FF2B5EF4-FFF2-40B4-BE49-F238E27FC236}">
                  <a16:creationId xmlns:a16="http://schemas.microsoft.com/office/drawing/2014/main" id="{06F7AE1F-B305-5DBB-850B-AF8FA4BEB7EC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34889" name="Freeform 262">
                <a:extLst>
                  <a:ext uri="{FF2B5EF4-FFF2-40B4-BE49-F238E27FC236}">
                    <a16:creationId xmlns:a16="http://schemas.microsoft.com/office/drawing/2014/main" id="{520BE958-2257-6248-1A16-D2BF14D2F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0" name="Freeform 263">
                <a:extLst>
                  <a:ext uri="{FF2B5EF4-FFF2-40B4-BE49-F238E27FC236}">
                    <a16:creationId xmlns:a16="http://schemas.microsoft.com/office/drawing/2014/main" id="{AC19DA11-32D4-EC94-75EE-71E6F23761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1" name="Freeform 264">
                <a:extLst>
                  <a:ext uri="{FF2B5EF4-FFF2-40B4-BE49-F238E27FC236}">
                    <a16:creationId xmlns:a16="http://schemas.microsoft.com/office/drawing/2014/main" id="{F84693D5-5033-270D-C865-53A469942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2" name="Freeform 265">
                <a:extLst>
                  <a:ext uri="{FF2B5EF4-FFF2-40B4-BE49-F238E27FC236}">
                    <a16:creationId xmlns:a16="http://schemas.microsoft.com/office/drawing/2014/main" id="{4BF37985-344E-4F32-D104-BAC194A02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3" name="Freeform 266">
                <a:extLst>
                  <a:ext uri="{FF2B5EF4-FFF2-40B4-BE49-F238E27FC236}">
                    <a16:creationId xmlns:a16="http://schemas.microsoft.com/office/drawing/2014/main" id="{905D52E9-69F9-B655-8192-149491146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4" name="Freeform 267">
                <a:extLst>
                  <a:ext uri="{FF2B5EF4-FFF2-40B4-BE49-F238E27FC236}">
                    <a16:creationId xmlns:a16="http://schemas.microsoft.com/office/drawing/2014/main" id="{45082F9A-2A6F-6EAC-EE4F-C18750C84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5" name="Freeform 268">
                <a:extLst>
                  <a:ext uri="{FF2B5EF4-FFF2-40B4-BE49-F238E27FC236}">
                    <a16:creationId xmlns:a16="http://schemas.microsoft.com/office/drawing/2014/main" id="{C4CBA04A-6D0B-5824-0CB8-C7BFAABC7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96" name="Freeform 269">
                <a:extLst>
                  <a:ext uri="{FF2B5EF4-FFF2-40B4-BE49-F238E27FC236}">
                    <a16:creationId xmlns:a16="http://schemas.microsoft.com/office/drawing/2014/main" id="{6FC29E7B-B4D8-41C7-086A-BDC6D4F5A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8" name="Group 270">
              <a:extLst>
                <a:ext uri="{FF2B5EF4-FFF2-40B4-BE49-F238E27FC236}">
                  <a16:creationId xmlns:a16="http://schemas.microsoft.com/office/drawing/2014/main" id="{8200796B-1C6D-953F-8CF3-6E993076BEFC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34881" name="Freeform 271">
                <a:extLst>
                  <a:ext uri="{FF2B5EF4-FFF2-40B4-BE49-F238E27FC236}">
                    <a16:creationId xmlns:a16="http://schemas.microsoft.com/office/drawing/2014/main" id="{4BE1546C-1BF5-EFE3-28AF-8C0C8827A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2" name="Freeform 272">
                <a:extLst>
                  <a:ext uri="{FF2B5EF4-FFF2-40B4-BE49-F238E27FC236}">
                    <a16:creationId xmlns:a16="http://schemas.microsoft.com/office/drawing/2014/main" id="{63C8CC30-6CC8-46BB-3EFD-4AB97BE692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3" name="Freeform 273">
                <a:extLst>
                  <a:ext uri="{FF2B5EF4-FFF2-40B4-BE49-F238E27FC236}">
                    <a16:creationId xmlns:a16="http://schemas.microsoft.com/office/drawing/2014/main" id="{203A2CEE-399F-FAAF-5FCB-BD13E203B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4" name="Freeform 274">
                <a:extLst>
                  <a:ext uri="{FF2B5EF4-FFF2-40B4-BE49-F238E27FC236}">
                    <a16:creationId xmlns:a16="http://schemas.microsoft.com/office/drawing/2014/main" id="{0C051F56-0C15-A55A-C3C6-F7C91C885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5" name="Freeform 275">
                <a:extLst>
                  <a:ext uri="{FF2B5EF4-FFF2-40B4-BE49-F238E27FC236}">
                    <a16:creationId xmlns:a16="http://schemas.microsoft.com/office/drawing/2014/main" id="{004B82C6-42BA-56A1-C20B-A77102ED3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6" name="Freeform 276">
                <a:extLst>
                  <a:ext uri="{FF2B5EF4-FFF2-40B4-BE49-F238E27FC236}">
                    <a16:creationId xmlns:a16="http://schemas.microsoft.com/office/drawing/2014/main" id="{DF7E2BC6-4B54-0C59-1586-8079B180A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7" name="Freeform 277">
                <a:extLst>
                  <a:ext uri="{FF2B5EF4-FFF2-40B4-BE49-F238E27FC236}">
                    <a16:creationId xmlns:a16="http://schemas.microsoft.com/office/drawing/2014/main" id="{B21829AD-32CF-BBF2-5C80-596DED159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8" name="Freeform 278">
                <a:extLst>
                  <a:ext uri="{FF2B5EF4-FFF2-40B4-BE49-F238E27FC236}">
                    <a16:creationId xmlns:a16="http://schemas.microsoft.com/office/drawing/2014/main" id="{E307D8B0-5964-4AAE-F57B-2D802F215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09" name="Group 279">
              <a:extLst>
                <a:ext uri="{FF2B5EF4-FFF2-40B4-BE49-F238E27FC236}">
                  <a16:creationId xmlns:a16="http://schemas.microsoft.com/office/drawing/2014/main" id="{673C0059-575D-9575-FF2F-7480869BE6F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34873" name="Freeform 280">
                <a:extLst>
                  <a:ext uri="{FF2B5EF4-FFF2-40B4-BE49-F238E27FC236}">
                    <a16:creationId xmlns:a16="http://schemas.microsoft.com/office/drawing/2014/main" id="{5780F339-4846-C6C7-0885-EF150988A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4" name="Freeform 281">
                <a:extLst>
                  <a:ext uri="{FF2B5EF4-FFF2-40B4-BE49-F238E27FC236}">
                    <a16:creationId xmlns:a16="http://schemas.microsoft.com/office/drawing/2014/main" id="{D50073DD-0ED3-A0E7-264A-F0DE4B3AAC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5" name="Freeform 282">
                <a:extLst>
                  <a:ext uri="{FF2B5EF4-FFF2-40B4-BE49-F238E27FC236}">
                    <a16:creationId xmlns:a16="http://schemas.microsoft.com/office/drawing/2014/main" id="{337DF950-BE23-8E55-8DA8-D43C51F7B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6" name="Freeform 283">
                <a:extLst>
                  <a:ext uri="{FF2B5EF4-FFF2-40B4-BE49-F238E27FC236}">
                    <a16:creationId xmlns:a16="http://schemas.microsoft.com/office/drawing/2014/main" id="{75135556-95F2-0279-96DD-BFB3A6774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7" name="Freeform 284">
                <a:extLst>
                  <a:ext uri="{FF2B5EF4-FFF2-40B4-BE49-F238E27FC236}">
                    <a16:creationId xmlns:a16="http://schemas.microsoft.com/office/drawing/2014/main" id="{26DE0FFA-DCA6-36FD-D296-8BCFD83AA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8" name="Freeform 285">
                <a:extLst>
                  <a:ext uri="{FF2B5EF4-FFF2-40B4-BE49-F238E27FC236}">
                    <a16:creationId xmlns:a16="http://schemas.microsoft.com/office/drawing/2014/main" id="{E4EBC34E-110F-6BD4-29ED-CBA722E98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9" name="Freeform 286">
                <a:extLst>
                  <a:ext uri="{FF2B5EF4-FFF2-40B4-BE49-F238E27FC236}">
                    <a16:creationId xmlns:a16="http://schemas.microsoft.com/office/drawing/2014/main" id="{D4662739-7B85-9462-7D1F-21FEC9B9B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80" name="Freeform 287">
                <a:extLst>
                  <a:ext uri="{FF2B5EF4-FFF2-40B4-BE49-F238E27FC236}">
                    <a16:creationId xmlns:a16="http://schemas.microsoft.com/office/drawing/2014/main" id="{27941A84-2C05-55B7-76C5-301823C67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0" name="Group 288">
              <a:extLst>
                <a:ext uri="{FF2B5EF4-FFF2-40B4-BE49-F238E27FC236}">
                  <a16:creationId xmlns:a16="http://schemas.microsoft.com/office/drawing/2014/main" id="{AF63CCBF-768D-83DA-620E-97E323A6F732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34865" name="Freeform 289">
                <a:extLst>
                  <a:ext uri="{FF2B5EF4-FFF2-40B4-BE49-F238E27FC236}">
                    <a16:creationId xmlns:a16="http://schemas.microsoft.com/office/drawing/2014/main" id="{F43AE355-4E8E-D88F-0ADA-5827FACDF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6" name="Freeform 290">
                <a:extLst>
                  <a:ext uri="{FF2B5EF4-FFF2-40B4-BE49-F238E27FC236}">
                    <a16:creationId xmlns:a16="http://schemas.microsoft.com/office/drawing/2014/main" id="{F9790895-D935-53F2-8417-9BA47AE46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7" name="Freeform 291">
                <a:extLst>
                  <a:ext uri="{FF2B5EF4-FFF2-40B4-BE49-F238E27FC236}">
                    <a16:creationId xmlns:a16="http://schemas.microsoft.com/office/drawing/2014/main" id="{6904CB0C-9DC9-FF13-2A87-DC3FFA432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8" name="Freeform 292">
                <a:extLst>
                  <a:ext uri="{FF2B5EF4-FFF2-40B4-BE49-F238E27FC236}">
                    <a16:creationId xmlns:a16="http://schemas.microsoft.com/office/drawing/2014/main" id="{C9B57AE2-1D30-B286-7863-67CA2AFE3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9" name="Freeform 293">
                <a:extLst>
                  <a:ext uri="{FF2B5EF4-FFF2-40B4-BE49-F238E27FC236}">
                    <a16:creationId xmlns:a16="http://schemas.microsoft.com/office/drawing/2014/main" id="{90C67340-0271-AF9B-D8EF-40713D1AB7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0" name="Freeform 294">
                <a:extLst>
                  <a:ext uri="{FF2B5EF4-FFF2-40B4-BE49-F238E27FC236}">
                    <a16:creationId xmlns:a16="http://schemas.microsoft.com/office/drawing/2014/main" id="{A3BF3974-960E-EB6B-B5C6-DA5CDECC16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1" name="Freeform 295">
                <a:extLst>
                  <a:ext uri="{FF2B5EF4-FFF2-40B4-BE49-F238E27FC236}">
                    <a16:creationId xmlns:a16="http://schemas.microsoft.com/office/drawing/2014/main" id="{0084F9C0-1369-44E4-EEDA-C36023AE8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72" name="Freeform 296">
                <a:extLst>
                  <a:ext uri="{FF2B5EF4-FFF2-40B4-BE49-F238E27FC236}">
                    <a16:creationId xmlns:a16="http://schemas.microsoft.com/office/drawing/2014/main" id="{AED34024-A840-E63B-8C73-D094B31D7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1" name="Group 297">
              <a:extLst>
                <a:ext uri="{FF2B5EF4-FFF2-40B4-BE49-F238E27FC236}">
                  <a16:creationId xmlns:a16="http://schemas.microsoft.com/office/drawing/2014/main" id="{EA41AB75-6F31-2BA1-12A4-3BF8A7B2980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34857" name="Freeform 298">
                <a:extLst>
                  <a:ext uri="{FF2B5EF4-FFF2-40B4-BE49-F238E27FC236}">
                    <a16:creationId xmlns:a16="http://schemas.microsoft.com/office/drawing/2014/main" id="{372AD990-19FC-AB2F-3723-EBB46639A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8" name="Freeform 299">
                <a:extLst>
                  <a:ext uri="{FF2B5EF4-FFF2-40B4-BE49-F238E27FC236}">
                    <a16:creationId xmlns:a16="http://schemas.microsoft.com/office/drawing/2014/main" id="{70CC07A9-8C3D-0D27-8113-1244AB1B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9" name="Freeform 300">
                <a:extLst>
                  <a:ext uri="{FF2B5EF4-FFF2-40B4-BE49-F238E27FC236}">
                    <a16:creationId xmlns:a16="http://schemas.microsoft.com/office/drawing/2014/main" id="{F06A9491-55FE-2A5B-3D67-6E6A3456F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0" name="Freeform 301">
                <a:extLst>
                  <a:ext uri="{FF2B5EF4-FFF2-40B4-BE49-F238E27FC236}">
                    <a16:creationId xmlns:a16="http://schemas.microsoft.com/office/drawing/2014/main" id="{3E8583A4-54AF-3651-8A97-915E16A5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1" name="Freeform 302">
                <a:extLst>
                  <a:ext uri="{FF2B5EF4-FFF2-40B4-BE49-F238E27FC236}">
                    <a16:creationId xmlns:a16="http://schemas.microsoft.com/office/drawing/2014/main" id="{66AB69DC-E29D-3A93-7411-C4FA199AAC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2" name="Freeform 303">
                <a:extLst>
                  <a:ext uri="{FF2B5EF4-FFF2-40B4-BE49-F238E27FC236}">
                    <a16:creationId xmlns:a16="http://schemas.microsoft.com/office/drawing/2014/main" id="{31BFE7B5-AF9B-EAE8-0554-1EEDF577A7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3" name="Freeform 304">
                <a:extLst>
                  <a:ext uri="{FF2B5EF4-FFF2-40B4-BE49-F238E27FC236}">
                    <a16:creationId xmlns:a16="http://schemas.microsoft.com/office/drawing/2014/main" id="{9BC21C84-AC94-FC0F-F7F7-F121CD347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64" name="Freeform 305">
                <a:extLst>
                  <a:ext uri="{FF2B5EF4-FFF2-40B4-BE49-F238E27FC236}">
                    <a16:creationId xmlns:a16="http://schemas.microsoft.com/office/drawing/2014/main" id="{9AD94E6A-DD80-947A-BBDC-6CF721ABD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2" name="Group 306">
              <a:extLst>
                <a:ext uri="{FF2B5EF4-FFF2-40B4-BE49-F238E27FC236}">
                  <a16:creationId xmlns:a16="http://schemas.microsoft.com/office/drawing/2014/main" id="{03FDA243-1E6B-900C-7CBC-FC224475AE86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34849" name="Freeform 307">
                <a:extLst>
                  <a:ext uri="{FF2B5EF4-FFF2-40B4-BE49-F238E27FC236}">
                    <a16:creationId xmlns:a16="http://schemas.microsoft.com/office/drawing/2014/main" id="{04F3C83B-64A2-E969-3080-68350731D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0" name="Freeform 308">
                <a:extLst>
                  <a:ext uri="{FF2B5EF4-FFF2-40B4-BE49-F238E27FC236}">
                    <a16:creationId xmlns:a16="http://schemas.microsoft.com/office/drawing/2014/main" id="{39CE2DDB-4F9B-C590-347F-C02A0EDDB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1" name="Freeform 309">
                <a:extLst>
                  <a:ext uri="{FF2B5EF4-FFF2-40B4-BE49-F238E27FC236}">
                    <a16:creationId xmlns:a16="http://schemas.microsoft.com/office/drawing/2014/main" id="{2BCFBEDD-9ED8-32D9-25CA-89B5A4365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2" name="Freeform 310">
                <a:extLst>
                  <a:ext uri="{FF2B5EF4-FFF2-40B4-BE49-F238E27FC236}">
                    <a16:creationId xmlns:a16="http://schemas.microsoft.com/office/drawing/2014/main" id="{891E9874-9DCF-45E9-8817-D061528FFC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3" name="Freeform 311">
                <a:extLst>
                  <a:ext uri="{FF2B5EF4-FFF2-40B4-BE49-F238E27FC236}">
                    <a16:creationId xmlns:a16="http://schemas.microsoft.com/office/drawing/2014/main" id="{B7865072-DB0D-90C5-B87C-04C98A4D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4" name="Freeform 312">
                <a:extLst>
                  <a:ext uri="{FF2B5EF4-FFF2-40B4-BE49-F238E27FC236}">
                    <a16:creationId xmlns:a16="http://schemas.microsoft.com/office/drawing/2014/main" id="{055B56B3-2539-DDCF-637D-5E30617DD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5" name="Freeform 313">
                <a:extLst>
                  <a:ext uri="{FF2B5EF4-FFF2-40B4-BE49-F238E27FC236}">
                    <a16:creationId xmlns:a16="http://schemas.microsoft.com/office/drawing/2014/main" id="{F1E0282C-706B-C312-9641-CB1A3D9C5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56" name="Freeform 314">
                <a:extLst>
                  <a:ext uri="{FF2B5EF4-FFF2-40B4-BE49-F238E27FC236}">
                    <a16:creationId xmlns:a16="http://schemas.microsoft.com/office/drawing/2014/main" id="{93D0D290-0B3F-7F70-609E-D22E2DC60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3" name="Group 315">
              <a:extLst>
                <a:ext uri="{FF2B5EF4-FFF2-40B4-BE49-F238E27FC236}">
                  <a16:creationId xmlns:a16="http://schemas.microsoft.com/office/drawing/2014/main" id="{1C88D11A-4067-7E79-F5CA-3AF134AE67CD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34841" name="Freeform 316">
                <a:extLst>
                  <a:ext uri="{FF2B5EF4-FFF2-40B4-BE49-F238E27FC236}">
                    <a16:creationId xmlns:a16="http://schemas.microsoft.com/office/drawing/2014/main" id="{46FA5AD2-A91B-9A67-6403-6D39762DE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2" name="Freeform 317">
                <a:extLst>
                  <a:ext uri="{FF2B5EF4-FFF2-40B4-BE49-F238E27FC236}">
                    <a16:creationId xmlns:a16="http://schemas.microsoft.com/office/drawing/2014/main" id="{05C4D134-78FE-96D7-380E-F09DF2904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3" name="Freeform 318">
                <a:extLst>
                  <a:ext uri="{FF2B5EF4-FFF2-40B4-BE49-F238E27FC236}">
                    <a16:creationId xmlns:a16="http://schemas.microsoft.com/office/drawing/2014/main" id="{A4C54857-BF51-7D73-5D57-F4C95ABCA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4" name="Freeform 319">
                <a:extLst>
                  <a:ext uri="{FF2B5EF4-FFF2-40B4-BE49-F238E27FC236}">
                    <a16:creationId xmlns:a16="http://schemas.microsoft.com/office/drawing/2014/main" id="{83E1D945-D01E-3C72-1C2A-BBA18B097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5" name="Freeform 320">
                <a:extLst>
                  <a:ext uri="{FF2B5EF4-FFF2-40B4-BE49-F238E27FC236}">
                    <a16:creationId xmlns:a16="http://schemas.microsoft.com/office/drawing/2014/main" id="{F6CB6588-7270-6D2A-3B7D-B2F58F46C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6" name="Freeform 321">
                <a:extLst>
                  <a:ext uri="{FF2B5EF4-FFF2-40B4-BE49-F238E27FC236}">
                    <a16:creationId xmlns:a16="http://schemas.microsoft.com/office/drawing/2014/main" id="{03B352C4-EFC0-87C3-E925-75A0373D9B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7" name="Freeform 322">
                <a:extLst>
                  <a:ext uri="{FF2B5EF4-FFF2-40B4-BE49-F238E27FC236}">
                    <a16:creationId xmlns:a16="http://schemas.microsoft.com/office/drawing/2014/main" id="{58F4B460-6FC2-09F6-BBD9-815BC79C9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8" name="Freeform 323">
                <a:extLst>
                  <a:ext uri="{FF2B5EF4-FFF2-40B4-BE49-F238E27FC236}">
                    <a16:creationId xmlns:a16="http://schemas.microsoft.com/office/drawing/2014/main" id="{8BBA0694-422A-D144-D99D-B1BDEBCDB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4" name="Group 324">
              <a:extLst>
                <a:ext uri="{FF2B5EF4-FFF2-40B4-BE49-F238E27FC236}">
                  <a16:creationId xmlns:a16="http://schemas.microsoft.com/office/drawing/2014/main" id="{7E6E4915-8AFF-D03E-5206-C1B5A1D3B86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34833" name="Freeform 325">
                <a:extLst>
                  <a:ext uri="{FF2B5EF4-FFF2-40B4-BE49-F238E27FC236}">
                    <a16:creationId xmlns:a16="http://schemas.microsoft.com/office/drawing/2014/main" id="{AC003076-7647-514D-4631-C31FA865F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4" name="Freeform 326">
                <a:extLst>
                  <a:ext uri="{FF2B5EF4-FFF2-40B4-BE49-F238E27FC236}">
                    <a16:creationId xmlns:a16="http://schemas.microsoft.com/office/drawing/2014/main" id="{09FF3EF2-29C4-01CF-8F24-B47111F45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5" name="Freeform 327">
                <a:extLst>
                  <a:ext uri="{FF2B5EF4-FFF2-40B4-BE49-F238E27FC236}">
                    <a16:creationId xmlns:a16="http://schemas.microsoft.com/office/drawing/2014/main" id="{6542B203-05AA-0095-8792-228074276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6" name="Freeform 328">
                <a:extLst>
                  <a:ext uri="{FF2B5EF4-FFF2-40B4-BE49-F238E27FC236}">
                    <a16:creationId xmlns:a16="http://schemas.microsoft.com/office/drawing/2014/main" id="{797AD648-67A0-09B4-9790-7D619760A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7" name="Freeform 329">
                <a:extLst>
                  <a:ext uri="{FF2B5EF4-FFF2-40B4-BE49-F238E27FC236}">
                    <a16:creationId xmlns:a16="http://schemas.microsoft.com/office/drawing/2014/main" id="{E29C356D-398C-4FCF-39A7-0526C7325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8" name="Freeform 330">
                <a:extLst>
                  <a:ext uri="{FF2B5EF4-FFF2-40B4-BE49-F238E27FC236}">
                    <a16:creationId xmlns:a16="http://schemas.microsoft.com/office/drawing/2014/main" id="{FF7F7D2A-76C0-4EDC-7212-1746463EB0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9" name="Freeform 331">
                <a:extLst>
                  <a:ext uri="{FF2B5EF4-FFF2-40B4-BE49-F238E27FC236}">
                    <a16:creationId xmlns:a16="http://schemas.microsoft.com/office/drawing/2014/main" id="{CA816321-5600-48D0-F467-A73C0E905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40" name="Freeform 332">
                <a:extLst>
                  <a:ext uri="{FF2B5EF4-FFF2-40B4-BE49-F238E27FC236}">
                    <a16:creationId xmlns:a16="http://schemas.microsoft.com/office/drawing/2014/main" id="{1F0E9E08-675C-5E5C-F03A-A178F4A69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5" name="Group 333">
              <a:extLst>
                <a:ext uri="{FF2B5EF4-FFF2-40B4-BE49-F238E27FC236}">
                  <a16:creationId xmlns:a16="http://schemas.microsoft.com/office/drawing/2014/main" id="{75D3C0AF-FAA3-1E20-AC57-2DC74BE6DB2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34825" name="Freeform 334">
                <a:extLst>
                  <a:ext uri="{FF2B5EF4-FFF2-40B4-BE49-F238E27FC236}">
                    <a16:creationId xmlns:a16="http://schemas.microsoft.com/office/drawing/2014/main" id="{AF31B8E8-1F69-F813-ACE5-DAAF6BA0B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6" name="Freeform 335">
                <a:extLst>
                  <a:ext uri="{FF2B5EF4-FFF2-40B4-BE49-F238E27FC236}">
                    <a16:creationId xmlns:a16="http://schemas.microsoft.com/office/drawing/2014/main" id="{2985CFDA-3DA4-B8F8-6A19-2192A4786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7" name="Freeform 336">
                <a:extLst>
                  <a:ext uri="{FF2B5EF4-FFF2-40B4-BE49-F238E27FC236}">
                    <a16:creationId xmlns:a16="http://schemas.microsoft.com/office/drawing/2014/main" id="{9C01CC5E-9A1F-410F-0E07-6B4478D24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8" name="Freeform 337">
                <a:extLst>
                  <a:ext uri="{FF2B5EF4-FFF2-40B4-BE49-F238E27FC236}">
                    <a16:creationId xmlns:a16="http://schemas.microsoft.com/office/drawing/2014/main" id="{B616A3F5-BA4B-126E-AAFB-9FDF1B0CC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9" name="Freeform 338">
                <a:extLst>
                  <a:ext uri="{FF2B5EF4-FFF2-40B4-BE49-F238E27FC236}">
                    <a16:creationId xmlns:a16="http://schemas.microsoft.com/office/drawing/2014/main" id="{15454277-4AAE-057E-9A3C-788382DF8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0" name="Freeform 339">
                <a:extLst>
                  <a:ext uri="{FF2B5EF4-FFF2-40B4-BE49-F238E27FC236}">
                    <a16:creationId xmlns:a16="http://schemas.microsoft.com/office/drawing/2014/main" id="{8311DC6E-56FF-4D82-4167-38296C918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1" name="Freeform 340">
                <a:extLst>
                  <a:ext uri="{FF2B5EF4-FFF2-40B4-BE49-F238E27FC236}">
                    <a16:creationId xmlns:a16="http://schemas.microsoft.com/office/drawing/2014/main" id="{DF478DF5-BF1E-FE29-8625-C287FDA7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32" name="Freeform 341">
                <a:extLst>
                  <a:ext uri="{FF2B5EF4-FFF2-40B4-BE49-F238E27FC236}">
                    <a16:creationId xmlns:a16="http://schemas.microsoft.com/office/drawing/2014/main" id="{48CA0E91-D74A-DD82-E905-0A428B7A46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816" name="Group 342">
              <a:extLst>
                <a:ext uri="{FF2B5EF4-FFF2-40B4-BE49-F238E27FC236}">
                  <a16:creationId xmlns:a16="http://schemas.microsoft.com/office/drawing/2014/main" id="{01344214-C84C-5464-E24B-0640EF3979A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34817" name="Freeform 343">
                <a:extLst>
                  <a:ext uri="{FF2B5EF4-FFF2-40B4-BE49-F238E27FC236}">
                    <a16:creationId xmlns:a16="http://schemas.microsoft.com/office/drawing/2014/main" id="{3A88E8A3-B38A-51FE-FCC3-DC5CE367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8" name="Freeform 344">
                <a:extLst>
                  <a:ext uri="{FF2B5EF4-FFF2-40B4-BE49-F238E27FC236}">
                    <a16:creationId xmlns:a16="http://schemas.microsoft.com/office/drawing/2014/main" id="{0DCBCDB0-E522-2E09-3C6B-5F39C9FAF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19" name="Freeform 345">
                <a:extLst>
                  <a:ext uri="{FF2B5EF4-FFF2-40B4-BE49-F238E27FC236}">
                    <a16:creationId xmlns:a16="http://schemas.microsoft.com/office/drawing/2014/main" id="{38AC3F5E-87A3-83A7-A562-6E6E9852C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0" name="Freeform 346">
                <a:extLst>
                  <a:ext uri="{FF2B5EF4-FFF2-40B4-BE49-F238E27FC236}">
                    <a16:creationId xmlns:a16="http://schemas.microsoft.com/office/drawing/2014/main" id="{EB564EFC-B63E-DD3C-6492-7FEB9F9E2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1" name="Freeform 347">
                <a:extLst>
                  <a:ext uri="{FF2B5EF4-FFF2-40B4-BE49-F238E27FC236}">
                    <a16:creationId xmlns:a16="http://schemas.microsoft.com/office/drawing/2014/main" id="{B0845C9C-F860-28E2-5077-1C16CE534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2" name="Freeform 348">
                <a:extLst>
                  <a:ext uri="{FF2B5EF4-FFF2-40B4-BE49-F238E27FC236}">
                    <a16:creationId xmlns:a16="http://schemas.microsoft.com/office/drawing/2014/main" id="{0F824838-2B17-3BB3-C04F-F36837EF38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3" name="Freeform 349">
                <a:extLst>
                  <a:ext uri="{FF2B5EF4-FFF2-40B4-BE49-F238E27FC236}">
                    <a16:creationId xmlns:a16="http://schemas.microsoft.com/office/drawing/2014/main" id="{9641362F-BA7C-4A37-D276-A292FF02F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824" name="Freeform 350">
                <a:extLst>
                  <a:ext uri="{FF2B5EF4-FFF2-40B4-BE49-F238E27FC236}">
                    <a16:creationId xmlns:a16="http://schemas.microsoft.com/office/drawing/2014/main" id="{61A94212-1564-6FE4-2DBF-6407E19A3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701" name="Freeform 351" descr="Shingle">
            <a:extLst>
              <a:ext uri="{FF2B5EF4-FFF2-40B4-BE49-F238E27FC236}">
                <a16:creationId xmlns:a16="http://schemas.microsoft.com/office/drawing/2014/main" id="{5458636D-E794-2326-10B0-D800D5E4701D}"/>
              </a:ext>
            </a:extLst>
          </p:cNvPr>
          <p:cNvSpPr>
            <a:spLocks/>
          </p:cNvSpPr>
          <p:nvPr/>
        </p:nvSpPr>
        <p:spPr bwMode="auto">
          <a:xfrm>
            <a:off x="7010400" y="762000"/>
            <a:ext cx="2362200" cy="1752600"/>
          </a:xfrm>
          <a:custGeom>
            <a:avLst/>
            <a:gdLst>
              <a:gd name="T0" fmla="*/ 0 w 1488"/>
              <a:gd name="T1" fmla="*/ 0 h 1104"/>
              <a:gd name="T2" fmla="*/ 2147483647 w 1488"/>
              <a:gd name="T3" fmla="*/ 2147483647 h 1104"/>
              <a:gd name="T4" fmla="*/ 2147483647 w 1488"/>
              <a:gd name="T5" fmla="*/ 2147483647 h 1104"/>
              <a:gd name="T6" fmla="*/ 0 w 1488"/>
              <a:gd name="T7" fmla="*/ 2147483647 h 1104"/>
              <a:gd name="T8" fmla="*/ 2147483647 w 1488"/>
              <a:gd name="T9" fmla="*/ 2147483647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488" h="1104">
                <a:moveTo>
                  <a:pt x="0" y="0"/>
                </a:moveTo>
                <a:lnTo>
                  <a:pt x="1440" y="96"/>
                </a:lnTo>
                <a:lnTo>
                  <a:pt x="1488" y="1104"/>
                </a:lnTo>
                <a:lnTo>
                  <a:pt x="0" y="48"/>
                </a:lnTo>
                <a:lnTo>
                  <a:pt x="48" y="48"/>
                </a:lnTo>
              </a:path>
            </a:pathLst>
          </a:custGeom>
          <a:pattFill prst="shingle">
            <a:fgClr>
              <a:srgbClr val="FF3300"/>
            </a:fgClr>
            <a:bgClr>
              <a:srgbClr val="B91403"/>
            </a:bgClr>
          </a:patt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2" name="Freeform 352">
            <a:extLst>
              <a:ext uri="{FF2B5EF4-FFF2-40B4-BE49-F238E27FC236}">
                <a16:creationId xmlns:a16="http://schemas.microsoft.com/office/drawing/2014/main" id="{A24A83E0-9229-B036-5E96-4EF682A5E28B}"/>
              </a:ext>
            </a:extLst>
          </p:cNvPr>
          <p:cNvSpPr>
            <a:spLocks/>
          </p:cNvSpPr>
          <p:nvPr/>
        </p:nvSpPr>
        <p:spPr bwMode="auto">
          <a:xfrm>
            <a:off x="-971550" y="5553075"/>
            <a:ext cx="11055350" cy="1470025"/>
          </a:xfrm>
          <a:custGeom>
            <a:avLst/>
            <a:gdLst>
              <a:gd name="T0" fmla="*/ 2147483647 w 6964"/>
              <a:gd name="T1" fmla="*/ 0 h 926"/>
              <a:gd name="T2" fmla="*/ 2147483647 w 6964"/>
              <a:gd name="T3" fmla="*/ 2147483647 h 926"/>
              <a:gd name="T4" fmla="*/ 2147483647 w 6964"/>
              <a:gd name="T5" fmla="*/ 2147483647 h 926"/>
              <a:gd name="T6" fmla="*/ 2147483647 w 6964"/>
              <a:gd name="T7" fmla="*/ 2147483647 h 926"/>
              <a:gd name="T8" fmla="*/ 2147483647 w 6964"/>
              <a:gd name="T9" fmla="*/ 2147483647 h 926"/>
              <a:gd name="T10" fmla="*/ 2147483647 w 6964"/>
              <a:gd name="T11" fmla="*/ 2147483647 h 926"/>
              <a:gd name="T12" fmla="*/ 2147483647 w 6964"/>
              <a:gd name="T13" fmla="*/ 2147483647 h 926"/>
              <a:gd name="T14" fmla="*/ 2147483647 w 6964"/>
              <a:gd name="T15" fmla="*/ 2147483647 h 926"/>
              <a:gd name="T16" fmla="*/ 2147483647 w 6964"/>
              <a:gd name="T17" fmla="*/ 2147483647 h 926"/>
              <a:gd name="T18" fmla="*/ 2147483647 w 6964"/>
              <a:gd name="T19" fmla="*/ 2147483647 h 9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964" h="926">
                <a:moveTo>
                  <a:pt x="1121" y="0"/>
                </a:moveTo>
                <a:cubicBezTo>
                  <a:pt x="1292" y="8"/>
                  <a:pt x="1814" y="0"/>
                  <a:pt x="2148" y="50"/>
                </a:cubicBezTo>
                <a:cubicBezTo>
                  <a:pt x="2482" y="100"/>
                  <a:pt x="2854" y="260"/>
                  <a:pt x="3125" y="300"/>
                </a:cubicBezTo>
                <a:cubicBezTo>
                  <a:pt x="3396" y="340"/>
                  <a:pt x="3302" y="293"/>
                  <a:pt x="3776" y="292"/>
                </a:cubicBezTo>
                <a:cubicBezTo>
                  <a:pt x="4250" y="291"/>
                  <a:pt x="5510" y="254"/>
                  <a:pt x="5972" y="294"/>
                </a:cubicBezTo>
                <a:cubicBezTo>
                  <a:pt x="6434" y="334"/>
                  <a:pt x="6460" y="438"/>
                  <a:pt x="6548" y="534"/>
                </a:cubicBezTo>
                <a:cubicBezTo>
                  <a:pt x="6636" y="630"/>
                  <a:pt x="6964" y="814"/>
                  <a:pt x="6500" y="870"/>
                </a:cubicBezTo>
                <a:cubicBezTo>
                  <a:pt x="6036" y="926"/>
                  <a:pt x="4759" y="899"/>
                  <a:pt x="3764" y="870"/>
                </a:cubicBezTo>
                <a:cubicBezTo>
                  <a:pt x="2769" y="841"/>
                  <a:pt x="1058" y="818"/>
                  <a:pt x="529" y="693"/>
                </a:cubicBezTo>
                <a:cubicBezTo>
                  <a:pt x="0" y="568"/>
                  <a:pt x="575" y="237"/>
                  <a:pt x="587" y="117"/>
                </a:cubicBezTo>
              </a:path>
            </a:pathLst>
          </a:custGeom>
          <a:gradFill rotWithShape="1">
            <a:gsLst>
              <a:gs pos="0">
                <a:srgbClr val="00A900"/>
              </a:gs>
              <a:gs pos="100000">
                <a:srgbClr val="00FF00">
                  <a:alpha val="39998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3" name="Freeform 353" descr="Oak">
            <a:extLst>
              <a:ext uri="{FF2B5EF4-FFF2-40B4-BE49-F238E27FC236}">
                <a16:creationId xmlns:a16="http://schemas.microsoft.com/office/drawing/2014/main" id="{E9B28041-58CC-D0FB-2EF5-EC089181E071}"/>
              </a:ext>
            </a:extLst>
          </p:cNvPr>
          <p:cNvSpPr>
            <a:spLocks/>
          </p:cNvSpPr>
          <p:nvPr/>
        </p:nvSpPr>
        <p:spPr bwMode="auto">
          <a:xfrm>
            <a:off x="4941888" y="2786063"/>
            <a:ext cx="792162" cy="412750"/>
          </a:xfrm>
          <a:custGeom>
            <a:avLst/>
            <a:gdLst>
              <a:gd name="T0" fmla="*/ 2147483647 w 814"/>
              <a:gd name="T1" fmla="*/ 2147483647 h 355"/>
              <a:gd name="T2" fmla="*/ 2147483647 w 814"/>
              <a:gd name="T3" fmla="*/ 0 h 355"/>
              <a:gd name="T4" fmla="*/ 0 w 814"/>
              <a:gd name="T5" fmla="*/ 2147483647 h 355"/>
              <a:gd name="T6" fmla="*/ 2147483647 w 814"/>
              <a:gd name="T7" fmla="*/ 2147483647 h 355"/>
              <a:gd name="T8" fmla="*/ 2147483647 w 814"/>
              <a:gd name="T9" fmla="*/ 2147483647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14" h="355">
                <a:moveTo>
                  <a:pt x="814" y="19"/>
                </a:moveTo>
                <a:lnTo>
                  <a:pt x="17" y="0"/>
                </a:lnTo>
                <a:lnTo>
                  <a:pt x="0" y="342"/>
                </a:lnTo>
                <a:lnTo>
                  <a:pt x="814" y="355"/>
                </a:lnTo>
                <a:lnTo>
                  <a:pt x="814" y="1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4" name="Freeform 354" descr="Oak">
            <a:extLst>
              <a:ext uri="{FF2B5EF4-FFF2-40B4-BE49-F238E27FC236}">
                <a16:creationId xmlns:a16="http://schemas.microsoft.com/office/drawing/2014/main" id="{20E9DC68-D92B-3794-9D9E-32430DF1575B}"/>
              </a:ext>
            </a:extLst>
          </p:cNvPr>
          <p:cNvSpPr>
            <a:spLocks/>
          </p:cNvSpPr>
          <p:nvPr/>
        </p:nvSpPr>
        <p:spPr bwMode="auto">
          <a:xfrm>
            <a:off x="4941888" y="3175000"/>
            <a:ext cx="796925" cy="582613"/>
          </a:xfrm>
          <a:custGeom>
            <a:avLst/>
            <a:gdLst>
              <a:gd name="T0" fmla="*/ 2147483647 w 820"/>
              <a:gd name="T1" fmla="*/ 2147483647 h 501"/>
              <a:gd name="T2" fmla="*/ 0 w 820"/>
              <a:gd name="T3" fmla="*/ 0 h 501"/>
              <a:gd name="T4" fmla="*/ 2147483647 w 820"/>
              <a:gd name="T5" fmla="*/ 2147483647 h 501"/>
              <a:gd name="T6" fmla="*/ 2147483647 w 820"/>
              <a:gd name="T7" fmla="*/ 2147483647 h 501"/>
              <a:gd name="T8" fmla="*/ 2147483647 w 820"/>
              <a:gd name="T9" fmla="*/ 2147483647 h 5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0" h="501">
                <a:moveTo>
                  <a:pt x="820" y="21"/>
                </a:moveTo>
                <a:lnTo>
                  <a:pt x="0" y="0"/>
                </a:lnTo>
                <a:lnTo>
                  <a:pt x="17" y="468"/>
                </a:lnTo>
                <a:lnTo>
                  <a:pt x="820" y="501"/>
                </a:lnTo>
                <a:lnTo>
                  <a:pt x="820" y="21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5" name="Freeform 355" descr="Oak">
            <a:extLst>
              <a:ext uri="{FF2B5EF4-FFF2-40B4-BE49-F238E27FC236}">
                <a16:creationId xmlns:a16="http://schemas.microsoft.com/office/drawing/2014/main" id="{445B684E-540B-420A-2B2C-61BE7B9ABEC6}"/>
              </a:ext>
            </a:extLst>
          </p:cNvPr>
          <p:cNvSpPr>
            <a:spLocks/>
          </p:cNvSpPr>
          <p:nvPr/>
        </p:nvSpPr>
        <p:spPr bwMode="auto">
          <a:xfrm>
            <a:off x="4959350" y="3736975"/>
            <a:ext cx="727075" cy="300038"/>
          </a:xfrm>
          <a:custGeom>
            <a:avLst/>
            <a:gdLst>
              <a:gd name="T0" fmla="*/ 2147483647 w 749"/>
              <a:gd name="T1" fmla="*/ 2147483647 h 257"/>
              <a:gd name="T2" fmla="*/ 0 w 749"/>
              <a:gd name="T3" fmla="*/ 0 h 257"/>
              <a:gd name="T4" fmla="*/ 0 w 749"/>
              <a:gd name="T5" fmla="*/ 2147483647 h 257"/>
              <a:gd name="T6" fmla="*/ 2147483647 w 749"/>
              <a:gd name="T7" fmla="*/ 2147483647 h 257"/>
              <a:gd name="T8" fmla="*/ 2147483647 w 749"/>
              <a:gd name="T9" fmla="*/ 2147483647 h 2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257">
                <a:moveTo>
                  <a:pt x="749" y="17"/>
                </a:moveTo>
                <a:lnTo>
                  <a:pt x="0" y="0"/>
                </a:lnTo>
                <a:lnTo>
                  <a:pt x="0" y="251"/>
                </a:lnTo>
                <a:lnTo>
                  <a:pt x="749" y="257"/>
                </a:lnTo>
                <a:lnTo>
                  <a:pt x="749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6" name="Freeform 356" descr="Oak">
            <a:extLst>
              <a:ext uri="{FF2B5EF4-FFF2-40B4-BE49-F238E27FC236}">
                <a16:creationId xmlns:a16="http://schemas.microsoft.com/office/drawing/2014/main" id="{12F0C736-1363-74FB-D1D8-0429B69FBFE8}"/>
              </a:ext>
            </a:extLst>
          </p:cNvPr>
          <p:cNvSpPr>
            <a:spLocks/>
          </p:cNvSpPr>
          <p:nvPr/>
        </p:nvSpPr>
        <p:spPr bwMode="auto">
          <a:xfrm>
            <a:off x="4953000" y="4038600"/>
            <a:ext cx="727075" cy="509588"/>
          </a:xfrm>
          <a:custGeom>
            <a:avLst/>
            <a:gdLst>
              <a:gd name="T0" fmla="*/ 2147483647 w 749"/>
              <a:gd name="T1" fmla="*/ 2147483647 h 438"/>
              <a:gd name="T2" fmla="*/ 0 w 749"/>
              <a:gd name="T3" fmla="*/ 0 h 438"/>
              <a:gd name="T4" fmla="*/ 2147483647 w 749"/>
              <a:gd name="T5" fmla="*/ 2147483647 h 438"/>
              <a:gd name="T6" fmla="*/ 2147483647 w 749"/>
              <a:gd name="T7" fmla="*/ 2147483647 h 438"/>
              <a:gd name="T8" fmla="*/ 2147483647 w 749"/>
              <a:gd name="T9" fmla="*/ 2147483647 h 4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438">
                <a:moveTo>
                  <a:pt x="749" y="6"/>
                </a:moveTo>
                <a:lnTo>
                  <a:pt x="0" y="0"/>
                </a:lnTo>
                <a:lnTo>
                  <a:pt x="8" y="417"/>
                </a:lnTo>
                <a:lnTo>
                  <a:pt x="749" y="438"/>
                </a:lnTo>
                <a:lnTo>
                  <a:pt x="749" y="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7" name="Freeform 357" descr="Oak">
            <a:extLst>
              <a:ext uri="{FF2B5EF4-FFF2-40B4-BE49-F238E27FC236}">
                <a16:creationId xmlns:a16="http://schemas.microsoft.com/office/drawing/2014/main" id="{6AA7965C-B4C0-D684-AF4E-74C07460B63D}"/>
              </a:ext>
            </a:extLst>
          </p:cNvPr>
          <p:cNvSpPr>
            <a:spLocks/>
          </p:cNvSpPr>
          <p:nvPr/>
        </p:nvSpPr>
        <p:spPr bwMode="auto">
          <a:xfrm>
            <a:off x="4959350" y="4505325"/>
            <a:ext cx="774700" cy="423863"/>
          </a:xfrm>
          <a:custGeom>
            <a:avLst/>
            <a:gdLst>
              <a:gd name="T0" fmla="*/ 2147483647 w 797"/>
              <a:gd name="T1" fmla="*/ 2147483647 h 365"/>
              <a:gd name="T2" fmla="*/ 0 w 797"/>
              <a:gd name="T3" fmla="*/ 0 h 365"/>
              <a:gd name="T4" fmla="*/ 2147483647 w 797"/>
              <a:gd name="T5" fmla="*/ 2147483647 h 365"/>
              <a:gd name="T6" fmla="*/ 2147483647 w 797"/>
              <a:gd name="T7" fmla="*/ 2147483647 h 365"/>
              <a:gd name="T8" fmla="*/ 2147483647 w 797"/>
              <a:gd name="T9" fmla="*/ 2147483647 h 3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97" h="365">
                <a:moveTo>
                  <a:pt x="797" y="29"/>
                </a:moveTo>
                <a:lnTo>
                  <a:pt x="0" y="0"/>
                </a:lnTo>
                <a:lnTo>
                  <a:pt x="25" y="350"/>
                </a:lnTo>
                <a:lnTo>
                  <a:pt x="797" y="365"/>
                </a:lnTo>
                <a:lnTo>
                  <a:pt x="797" y="2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8" name="Freeform 358" descr="Medium wood">
            <a:extLst>
              <a:ext uri="{FF2B5EF4-FFF2-40B4-BE49-F238E27FC236}">
                <a16:creationId xmlns:a16="http://schemas.microsoft.com/office/drawing/2014/main" id="{9D05B748-A935-AA75-B4E0-C442E12759DA}"/>
              </a:ext>
            </a:extLst>
          </p:cNvPr>
          <p:cNvSpPr>
            <a:spLocks/>
          </p:cNvSpPr>
          <p:nvPr/>
        </p:nvSpPr>
        <p:spPr bwMode="auto">
          <a:xfrm>
            <a:off x="4800600" y="5822950"/>
            <a:ext cx="4419600" cy="349250"/>
          </a:xfrm>
          <a:custGeom>
            <a:avLst/>
            <a:gdLst>
              <a:gd name="T0" fmla="*/ 2147483647 w 4165"/>
              <a:gd name="T1" fmla="*/ 2147483647 h 300"/>
              <a:gd name="T2" fmla="*/ 2147483647 w 4165"/>
              <a:gd name="T3" fmla="*/ 2147483647 h 300"/>
              <a:gd name="T4" fmla="*/ 2147483647 w 4165"/>
              <a:gd name="T5" fmla="*/ 0 h 300"/>
              <a:gd name="T6" fmla="*/ 0 w 4165"/>
              <a:gd name="T7" fmla="*/ 2147483647 h 300"/>
              <a:gd name="T8" fmla="*/ 2147483647 w 4165"/>
              <a:gd name="T9" fmla="*/ 2147483647 h 300"/>
              <a:gd name="T10" fmla="*/ 2147483647 w 4165"/>
              <a:gd name="T11" fmla="*/ 2147483647 h 3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165" h="300">
                <a:moveTo>
                  <a:pt x="480" y="289"/>
                </a:moveTo>
                <a:lnTo>
                  <a:pt x="4156" y="259"/>
                </a:lnTo>
                <a:lnTo>
                  <a:pt x="4165" y="0"/>
                </a:lnTo>
                <a:lnTo>
                  <a:pt x="0" y="49"/>
                </a:lnTo>
                <a:lnTo>
                  <a:pt x="11" y="300"/>
                </a:lnTo>
                <a:lnTo>
                  <a:pt x="528" y="289"/>
                </a:ln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09" name="Freeform 359">
            <a:extLst>
              <a:ext uri="{FF2B5EF4-FFF2-40B4-BE49-F238E27FC236}">
                <a16:creationId xmlns:a16="http://schemas.microsoft.com/office/drawing/2014/main" id="{CC0DC4AF-2326-B691-559D-5F02597B85A3}"/>
              </a:ext>
            </a:extLst>
          </p:cNvPr>
          <p:cNvSpPr>
            <a:spLocks/>
          </p:cNvSpPr>
          <p:nvPr/>
        </p:nvSpPr>
        <p:spPr bwMode="auto">
          <a:xfrm>
            <a:off x="5592763" y="5321300"/>
            <a:ext cx="1773237" cy="614363"/>
          </a:xfrm>
          <a:custGeom>
            <a:avLst/>
            <a:gdLst>
              <a:gd name="T0" fmla="*/ 0 w 1824"/>
              <a:gd name="T1" fmla="*/ 2147483647 h 528"/>
              <a:gd name="T2" fmla="*/ 2147483647 w 1824"/>
              <a:gd name="T3" fmla="*/ 0 h 528"/>
              <a:gd name="T4" fmla="*/ 2147483647 w 1824"/>
              <a:gd name="T5" fmla="*/ 2147483647 h 528"/>
              <a:gd name="T6" fmla="*/ 0 w 1824"/>
              <a:gd name="T7" fmla="*/ 2147483647 h 528"/>
              <a:gd name="T8" fmla="*/ 2147483647 w 1824"/>
              <a:gd name="T9" fmla="*/ 2147483647 h 528"/>
              <a:gd name="T10" fmla="*/ 2147483647 w 1824"/>
              <a:gd name="T11" fmla="*/ 2147483647 h 528"/>
              <a:gd name="T12" fmla="*/ 2147483647 w 1824"/>
              <a:gd name="T13" fmla="*/ 2147483647 h 52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24" h="528">
                <a:moveTo>
                  <a:pt x="0" y="480"/>
                </a:moveTo>
                <a:lnTo>
                  <a:pt x="1776" y="0"/>
                </a:lnTo>
                <a:lnTo>
                  <a:pt x="1824" y="480"/>
                </a:lnTo>
                <a:lnTo>
                  <a:pt x="0" y="528"/>
                </a:lnTo>
                <a:lnTo>
                  <a:pt x="96" y="432"/>
                </a:lnTo>
                <a:lnTo>
                  <a:pt x="144" y="432"/>
                </a:lnTo>
                <a:lnTo>
                  <a:pt x="192" y="384"/>
                </a:lnTo>
              </a:path>
            </a:pathLst>
          </a:custGeom>
          <a:gradFill rotWithShape="1">
            <a:gsLst>
              <a:gs pos="0">
                <a:srgbClr val="C4DAC8"/>
              </a:gs>
              <a:gs pos="100000">
                <a:srgbClr val="95A698"/>
              </a:gs>
            </a:gsLst>
            <a:lin ang="189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0" name="Freeform 360">
            <a:extLst>
              <a:ext uri="{FF2B5EF4-FFF2-40B4-BE49-F238E27FC236}">
                <a16:creationId xmlns:a16="http://schemas.microsoft.com/office/drawing/2014/main" id="{EA1800CF-04A0-DBF5-95DC-971222D7966D}"/>
              </a:ext>
            </a:extLst>
          </p:cNvPr>
          <p:cNvSpPr>
            <a:spLocks/>
          </p:cNvSpPr>
          <p:nvPr/>
        </p:nvSpPr>
        <p:spPr bwMode="auto">
          <a:xfrm>
            <a:off x="5592763" y="2863850"/>
            <a:ext cx="1697037" cy="3014663"/>
          </a:xfrm>
          <a:custGeom>
            <a:avLst/>
            <a:gdLst>
              <a:gd name="T0" fmla="*/ 2147483647 w 1746"/>
              <a:gd name="T1" fmla="*/ 0 h 2592"/>
              <a:gd name="T2" fmla="*/ 2147483647 w 1746"/>
              <a:gd name="T3" fmla="*/ 2147483647 h 2592"/>
              <a:gd name="T4" fmla="*/ 2147483647 w 1746"/>
              <a:gd name="T5" fmla="*/ 2147483647 h 2592"/>
              <a:gd name="T6" fmla="*/ 0 w 1746"/>
              <a:gd name="T7" fmla="*/ 2147483647 h 2592"/>
              <a:gd name="T8" fmla="*/ 2147483647 w 1746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46" h="2592">
                <a:moveTo>
                  <a:pt x="192" y="0"/>
                </a:moveTo>
                <a:lnTo>
                  <a:pt x="1680" y="96"/>
                </a:lnTo>
                <a:lnTo>
                  <a:pt x="1746" y="2120"/>
                </a:lnTo>
                <a:lnTo>
                  <a:pt x="0" y="2592"/>
                </a:lnTo>
                <a:lnTo>
                  <a:pt x="192" y="0"/>
                </a:lnTo>
                <a:close/>
              </a:path>
            </a:pathLst>
          </a:custGeom>
          <a:gradFill rotWithShape="1">
            <a:gsLst>
              <a:gs pos="0">
                <a:srgbClr val="CBFFBA"/>
              </a:gs>
              <a:gs pos="100000">
                <a:srgbClr val="66FF33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1" name="Freeform 361" descr="Medium wood">
            <a:extLst>
              <a:ext uri="{FF2B5EF4-FFF2-40B4-BE49-F238E27FC236}">
                <a16:creationId xmlns:a16="http://schemas.microsoft.com/office/drawing/2014/main" id="{C90425FF-9A81-341E-CFE6-2ECA42D6D452}"/>
              </a:ext>
            </a:extLst>
          </p:cNvPr>
          <p:cNvSpPr>
            <a:spLocks/>
          </p:cNvSpPr>
          <p:nvPr/>
        </p:nvSpPr>
        <p:spPr bwMode="auto">
          <a:xfrm>
            <a:off x="5618163" y="3021013"/>
            <a:ext cx="1684337" cy="2797175"/>
          </a:xfrm>
          <a:custGeom>
            <a:avLst/>
            <a:gdLst>
              <a:gd name="T0" fmla="*/ 2147483647 w 1061"/>
              <a:gd name="T1" fmla="*/ 0 h 1762"/>
              <a:gd name="T2" fmla="*/ 2147483647 w 1061"/>
              <a:gd name="T3" fmla="*/ 2147483647 h 1762"/>
              <a:gd name="T4" fmla="*/ 2147483647 w 1061"/>
              <a:gd name="T5" fmla="*/ 2147483647 h 1762"/>
              <a:gd name="T6" fmla="*/ 0 w 1061"/>
              <a:gd name="T7" fmla="*/ 2147483647 h 1762"/>
              <a:gd name="T8" fmla="*/ 2147483647 w 1061"/>
              <a:gd name="T9" fmla="*/ 0 h 17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61" h="1762">
                <a:moveTo>
                  <a:pt x="109" y="0"/>
                </a:moveTo>
                <a:lnTo>
                  <a:pt x="1011" y="50"/>
                </a:lnTo>
                <a:lnTo>
                  <a:pt x="1061" y="1745"/>
                </a:lnTo>
                <a:lnTo>
                  <a:pt x="0" y="1762"/>
                </a:lnTo>
                <a:lnTo>
                  <a:pt x="109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2" name="Freeform 362" descr="Oak">
            <a:extLst>
              <a:ext uri="{FF2B5EF4-FFF2-40B4-BE49-F238E27FC236}">
                <a16:creationId xmlns:a16="http://schemas.microsoft.com/office/drawing/2014/main" id="{5F229FCF-DE1B-8329-4170-4CFB8A630A19}"/>
              </a:ext>
            </a:extLst>
          </p:cNvPr>
          <p:cNvSpPr>
            <a:spLocks/>
          </p:cNvSpPr>
          <p:nvPr/>
        </p:nvSpPr>
        <p:spPr bwMode="auto">
          <a:xfrm>
            <a:off x="7366000" y="5656263"/>
            <a:ext cx="1771650" cy="222250"/>
          </a:xfrm>
          <a:custGeom>
            <a:avLst/>
            <a:gdLst>
              <a:gd name="T0" fmla="*/ 0 w 1824"/>
              <a:gd name="T1" fmla="*/ 0 h 192"/>
              <a:gd name="T2" fmla="*/ 2147483647 w 1824"/>
              <a:gd name="T3" fmla="*/ 0 h 192"/>
              <a:gd name="T4" fmla="*/ 2147483647 w 1824"/>
              <a:gd name="T5" fmla="*/ 0 h 192"/>
              <a:gd name="T6" fmla="*/ 2147483647 w 1824"/>
              <a:gd name="T7" fmla="*/ 2147483647 h 192"/>
              <a:gd name="T8" fmla="*/ 0 w 1824"/>
              <a:gd name="T9" fmla="*/ 2147483647 h 192"/>
              <a:gd name="T10" fmla="*/ 0 w 1824"/>
              <a:gd name="T11" fmla="*/ 0 h 1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24" h="192">
                <a:moveTo>
                  <a:pt x="0" y="0"/>
                </a:moveTo>
                <a:lnTo>
                  <a:pt x="1728" y="0"/>
                </a:lnTo>
                <a:lnTo>
                  <a:pt x="1824" y="0"/>
                </a:lnTo>
                <a:lnTo>
                  <a:pt x="1824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3" name="Freeform 363" descr="Oak">
            <a:extLst>
              <a:ext uri="{FF2B5EF4-FFF2-40B4-BE49-F238E27FC236}">
                <a16:creationId xmlns:a16="http://schemas.microsoft.com/office/drawing/2014/main" id="{ECC6DD67-D9DB-A599-32CA-ACA820C5ADD9}"/>
              </a:ext>
            </a:extLst>
          </p:cNvPr>
          <p:cNvSpPr>
            <a:spLocks/>
          </p:cNvSpPr>
          <p:nvPr/>
        </p:nvSpPr>
        <p:spPr bwMode="auto">
          <a:xfrm>
            <a:off x="7345363" y="5321300"/>
            <a:ext cx="1792287" cy="339725"/>
          </a:xfrm>
          <a:custGeom>
            <a:avLst/>
            <a:gdLst>
              <a:gd name="T0" fmla="*/ 2147483647 w 1845"/>
              <a:gd name="T1" fmla="*/ 0 h 292"/>
              <a:gd name="T2" fmla="*/ 2147483647 w 1845"/>
              <a:gd name="T3" fmla="*/ 2147483647 h 292"/>
              <a:gd name="T4" fmla="*/ 2147483647 w 1845"/>
              <a:gd name="T5" fmla="*/ 2147483647 h 292"/>
              <a:gd name="T6" fmla="*/ 0 w 1845"/>
              <a:gd name="T7" fmla="*/ 2147483647 h 292"/>
              <a:gd name="T8" fmla="*/ 2147483647 w 1845"/>
              <a:gd name="T9" fmla="*/ 0 h 2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292">
                <a:moveTo>
                  <a:pt x="21" y="0"/>
                </a:moveTo>
                <a:lnTo>
                  <a:pt x="1845" y="48"/>
                </a:lnTo>
                <a:lnTo>
                  <a:pt x="1845" y="288"/>
                </a:lnTo>
                <a:lnTo>
                  <a:pt x="0" y="292"/>
                </a:lnTo>
                <a:lnTo>
                  <a:pt x="21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4" name="Freeform 364" descr="Oak">
            <a:extLst>
              <a:ext uri="{FF2B5EF4-FFF2-40B4-BE49-F238E27FC236}">
                <a16:creationId xmlns:a16="http://schemas.microsoft.com/office/drawing/2014/main" id="{169CA067-3129-F790-BD3B-F4AC97429926}"/>
              </a:ext>
            </a:extLst>
          </p:cNvPr>
          <p:cNvSpPr>
            <a:spLocks/>
          </p:cNvSpPr>
          <p:nvPr/>
        </p:nvSpPr>
        <p:spPr bwMode="auto">
          <a:xfrm>
            <a:off x="7318375" y="4762500"/>
            <a:ext cx="1816100" cy="606425"/>
          </a:xfrm>
          <a:custGeom>
            <a:avLst/>
            <a:gdLst>
              <a:gd name="T0" fmla="*/ 0 w 1869"/>
              <a:gd name="T1" fmla="*/ 2147483647 h 522"/>
              <a:gd name="T2" fmla="*/ 2147483647 w 1869"/>
              <a:gd name="T3" fmla="*/ 2147483647 h 522"/>
              <a:gd name="T4" fmla="*/ 2147483647 w 1869"/>
              <a:gd name="T5" fmla="*/ 2147483647 h 522"/>
              <a:gd name="T6" fmla="*/ 2147483647 w 1869"/>
              <a:gd name="T7" fmla="*/ 2147483647 h 522"/>
              <a:gd name="T8" fmla="*/ 2147483647 w 1869"/>
              <a:gd name="T9" fmla="*/ 2147483647 h 522"/>
              <a:gd name="T10" fmla="*/ 2147483647 w 1869"/>
              <a:gd name="T11" fmla="*/ 2147483647 h 522"/>
              <a:gd name="T12" fmla="*/ 2147483647 w 1869"/>
              <a:gd name="T13" fmla="*/ 2147483647 h 5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69" h="522">
                <a:moveTo>
                  <a:pt x="0" y="11"/>
                </a:moveTo>
                <a:cubicBezTo>
                  <a:pt x="32" y="0"/>
                  <a:pt x="16" y="3"/>
                  <a:pt x="48" y="3"/>
                </a:cubicBezTo>
                <a:lnTo>
                  <a:pt x="1869" y="33"/>
                </a:lnTo>
                <a:lnTo>
                  <a:pt x="1858" y="522"/>
                </a:lnTo>
                <a:lnTo>
                  <a:pt x="45" y="465"/>
                </a:lnTo>
                <a:lnTo>
                  <a:pt x="48" y="59"/>
                </a:lnTo>
                <a:lnTo>
                  <a:pt x="40" y="1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5" name="Freeform 365" descr="Oak">
            <a:extLst>
              <a:ext uri="{FF2B5EF4-FFF2-40B4-BE49-F238E27FC236}">
                <a16:creationId xmlns:a16="http://schemas.microsoft.com/office/drawing/2014/main" id="{3EBF2CBD-4D5B-F18C-C7C8-9F124F7D51FC}"/>
              </a:ext>
            </a:extLst>
          </p:cNvPr>
          <p:cNvSpPr>
            <a:spLocks/>
          </p:cNvSpPr>
          <p:nvPr/>
        </p:nvSpPr>
        <p:spPr bwMode="auto">
          <a:xfrm>
            <a:off x="7318375" y="4148138"/>
            <a:ext cx="1819275" cy="6699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6" name="Freeform 366" descr="Oak">
            <a:extLst>
              <a:ext uri="{FF2B5EF4-FFF2-40B4-BE49-F238E27FC236}">
                <a16:creationId xmlns:a16="http://schemas.microsoft.com/office/drawing/2014/main" id="{F2A78DE7-A63A-1FA3-F2F4-3AB5AAF87BFD}"/>
              </a:ext>
            </a:extLst>
          </p:cNvPr>
          <p:cNvSpPr>
            <a:spLocks/>
          </p:cNvSpPr>
          <p:nvPr/>
        </p:nvSpPr>
        <p:spPr bwMode="auto">
          <a:xfrm>
            <a:off x="7343775" y="3813175"/>
            <a:ext cx="1793875" cy="334963"/>
          </a:xfrm>
          <a:custGeom>
            <a:avLst/>
            <a:gdLst>
              <a:gd name="T0" fmla="*/ 2147483647 w 1847"/>
              <a:gd name="T1" fmla="*/ 0 h 288"/>
              <a:gd name="T2" fmla="*/ 0 w 1847"/>
              <a:gd name="T3" fmla="*/ 2147483647 h 288"/>
              <a:gd name="T4" fmla="*/ 0 w 1847"/>
              <a:gd name="T5" fmla="*/ 2147483647 h 288"/>
              <a:gd name="T6" fmla="*/ 2147483647 w 1847"/>
              <a:gd name="T7" fmla="*/ 2147483647 h 288"/>
              <a:gd name="T8" fmla="*/ 2147483647 w 1847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7" h="288">
                <a:moveTo>
                  <a:pt x="1847" y="0"/>
                </a:moveTo>
                <a:lnTo>
                  <a:pt x="0" y="2"/>
                </a:lnTo>
                <a:lnTo>
                  <a:pt x="0" y="286"/>
                </a:lnTo>
                <a:lnTo>
                  <a:pt x="1847" y="288"/>
                </a:lnTo>
                <a:lnTo>
                  <a:pt x="184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7" name="Freeform 367" descr="Oak">
            <a:extLst>
              <a:ext uri="{FF2B5EF4-FFF2-40B4-BE49-F238E27FC236}">
                <a16:creationId xmlns:a16="http://schemas.microsoft.com/office/drawing/2014/main" id="{20A8E528-4E93-48D9-2D0B-6CC7424185D6}"/>
              </a:ext>
            </a:extLst>
          </p:cNvPr>
          <p:cNvSpPr>
            <a:spLocks/>
          </p:cNvSpPr>
          <p:nvPr/>
        </p:nvSpPr>
        <p:spPr bwMode="auto">
          <a:xfrm>
            <a:off x="7335838" y="3252788"/>
            <a:ext cx="1801812" cy="560387"/>
          </a:xfrm>
          <a:custGeom>
            <a:avLst/>
            <a:gdLst>
              <a:gd name="T0" fmla="*/ 2147483647 w 1855"/>
              <a:gd name="T1" fmla="*/ 2147483647 h 482"/>
              <a:gd name="T2" fmla="*/ 0 w 1855"/>
              <a:gd name="T3" fmla="*/ 0 h 482"/>
              <a:gd name="T4" fmla="*/ 0 w 1855"/>
              <a:gd name="T5" fmla="*/ 2147483647 h 482"/>
              <a:gd name="T6" fmla="*/ 2147483647 w 1855"/>
              <a:gd name="T7" fmla="*/ 2147483647 h 482"/>
              <a:gd name="T8" fmla="*/ 2147483647 w 1855"/>
              <a:gd name="T9" fmla="*/ 2147483647 h 4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55" h="482">
                <a:moveTo>
                  <a:pt x="1855" y="50"/>
                </a:moveTo>
                <a:lnTo>
                  <a:pt x="0" y="0"/>
                </a:lnTo>
                <a:lnTo>
                  <a:pt x="0" y="467"/>
                </a:lnTo>
                <a:lnTo>
                  <a:pt x="1855" y="482"/>
                </a:lnTo>
                <a:lnTo>
                  <a:pt x="1855" y="5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8" name="Freeform 368" descr="Oak">
            <a:extLst>
              <a:ext uri="{FF2B5EF4-FFF2-40B4-BE49-F238E27FC236}">
                <a16:creationId xmlns:a16="http://schemas.microsoft.com/office/drawing/2014/main" id="{062BCF56-A538-34F7-706D-A4A9294C1939}"/>
              </a:ext>
            </a:extLst>
          </p:cNvPr>
          <p:cNvSpPr>
            <a:spLocks/>
          </p:cNvSpPr>
          <p:nvPr/>
        </p:nvSpPr>
        <p:spPr bwMode="auto">
          <a:xfrm>
            <a:off x="7318375" y="2974975"/>
            <a:ext cx="1819275" cy="334963"/>
          </a:xfrm>
          <a:custGeom>
            <a:avLst/>
            <a:gdLst>
              <a:gd name="T0" fmla="*/ 2147483647 w 1872"/>
              <a:gd name="T1" fmla="*/ 2147483647 h 288"/>
              <a:gd name="T2" fmla="*/ 0 w 1872"/>
              <a:gd name="T3" fmla="*/ 0 h 288"/>
              <a:gd name="T4" fmla="*/ 0 w 1872"/>
              <a:gd name="T5" fmla="*/ 2147483647 h 288"/>
              <a:gd name="T6" fmla="*/ 2147483647 w 1872"/>
              <a:gd name="T7" fmla="*/ 2147483647 h 288"/>
              <a:gd name="T8" fmla="*/ 2147483647 w 1872"/>
              <a:gd name="T9" fmla="*/ 2147483647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288">
                <a:moveTo>
                  <a:pt x="1872" y="96"/>
                </a:moveTo>
                <a:lnTo>
                  <a:pt x="0" y="0"/>
                </a:lnTo>
                <a:lnTo>
                  <a:pt x="0" y="240"/>
                </a:lnTo>
                <a:lnTo>
                  <a:pt x="1872" y="288"/>
                </a:lnTo>
                <a:lnTo>
                  <a:pt x="1872" y="9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19" name="Freeform 369" descr="Oak">
            <a:extLst>
              <a:ext uri="{FF2B5EF4-FFF2-40B4-BE49-F238E27FC236}">
                <a16:creationId xmlns:a16="http://schemas.microsoft.com/office/drawing/2014/main" id="{495816FA-983F-978B-5BAE-82D51678FD14}"/>
              </a:ext>
            </a:extLst>
          </p:cNvPr>
          <p:cNvSpPr>
            <a:spLocks/>
          </p:cNvSpPr>
          <p:nvPr/>
        </p:nvSpPr>
        <p:spPr bwMode="auto">
          <a:xfrm>
            <a:off x="4940300" y="2417763"/>
            <a:ext cx="4197350" cy="669925"/>
          </a:xfrm>
          <a:custGeom>
            <a:avLst/>
            <a:gdLst>
              <a:gd name="T0" fmla="*/ 2147483647 w 4320"/>
              <a:gd name="T1" fmla="*/ 2147483647 h 576"/>
              <a:gd name="T2" fmla="*/ 0 w 4320"/>
              <a:gd name="T3" fmla="*/ 0 h 576"/>
              <a:gd name="T4" fmla="*/ 2147483647 w 4320"/>
              <a:gd name="T5" fmla="*/ 2147483647 h 576"/>
              <a:gd name="T6" fmla="*/ 2147483647 w 4320"/>
              <a:gd name="T7" fmla="*/ 2147483647 h 576"/>
              <a:gd name="T8" fmla="*/ 2147483647 w 4320"/>
              <a:gd name="T9" fmla="*/ 2147483647 h 576"/>
              <a:gd name="T10" fmla="*/ 2147483647 w 4320"/>
              <a:gd name="T11" fmla="*/ 2147483647 h 57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0" h="576">
                <a:moveTo>
                  <a:pt x="4320" y="288"/>
                </a:moveTo>
                <a:lnTo>
                  <a:pt x="0" y="0"/>
                </a:lnTo>
                <a:lnTo>
                  <a:pt x="10" y="334"/>
                </a:lnTo>
                <a:lnTo>
                  <a:pt x="816" y="384"/>
                </a:lnTo>
                <a:lnTo>
                  <a:pt x="4320" y="576"/>
                </a:lnTo>
                <a:lnTo>
                  <a:pt x="4320" y="28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0" name="Freeform 370" descr="Oak">
            <a:extLst>
              <a:ext uri="{FF2B5EF4-FFF2-40B4-BE49-F238E27FC236}">
                <a16:creationId xmlns:a16="http://schemas.microsoft.com/office/drawing/2014/main" id="{BC7E7AAB-6358-024F-B3DE-68B1D71FF528}"/>
              </a:ext>
            </a:extLst>
          </p:cNvPr>
          <p:cNvSpPr>
            <a:spLocks/>
          </p:cNvSpPr>
          <p:nvPr/>
        </p:nvSpPr>
        <p:spPr bwMode="auto">
          <a:xfrm>
            <a:off x="4987925" y="2206625"/>
            <a:ext cx="4149725" cy="546100"/>
          </a:xfrm>
          <a:custGeom>
            <a:avLst/>
            <a:gdLst>
              <a:gd name="T0" fmla="*/ 2147483647 w 4272"/>
              <a:gd name="T1" fmla="*/ 2147483647 h 469"/>
              <a:gd name="T2" fmla="*/ 2147483647 w 4272"/>
              <a:gd name="T3" fmla="*/ 0 h 469"/>
              <a:gd name="T4" fmla="*/ 0 w 4272"/>
              <a:gd name="T5" fmla="*/ 2147483647 h 469"/>
              <a:gd name="T6" fmla="*/ 2147483647 w 4272"/>
              <a:gd name="T7" fmla="*/ 2147483647 h 469"/>
              <a:gd name="T8" fmla="*/ 2147483647 w 4272"/>
              <a:gd name="T9" fmla="*/ 2147483647 h 469"/>
              <a:gd name="T10" fmla="*/ 2147483647 w 4272"/>
              <a:gd name="T11" fmla="*/ 2147483647 h 4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272" h="469">
                <a:moveTo>
                  <a:pt x="3840" y="229"/>
                </a:moveTo>
                <a:lnTo>
                  <a:pt x="155" y="0"/>
                </a:lnTo>
                <a:lnTo>
                  <a:pt x="0" y="181"/>
                </a:lnTo>
                <a:lnTo>
                  <a:pt x="4272" y="469"/>
                </a:lnTo>
                <a:lnTo>
                  <a:pt x="3960" y="227"/>
                </a:lnTo>
                <a:lnTo>
                  <a:pt x="3792" y="22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1" name="Freeform 371" descr="Oak">
            <a:extLst>
              <a:ext uri="{FF2B5EF4-FFF2-40B4-BE49-F238E27FC236}">
                <a16:creationId xmlns:a16="http://schemas.microsoft.com/office/drawing/2014/main" id="{5481B810-252C-431A-E0DF-1F27197F6B7F}"/>
              </a:ext>
            </a:extLst>
          </p:cNvPr>
          <p:cNvSpPr>
            <a:spLocks/>
          </p:cNvSpPr>
          <p:nvPr/>
        </p:nvSpPr>
        <p:spPr bwMode="auto">
          <a:xfrm>
            <a:off x="5127625" y="1803400"/>
            <a:ext cx="3730625" cy="669925"/>
          </a:xfrm>
          <a:custGeom>
            <a:avLst/>
            <a:gdLst>
              <a:gd name="T0" fmla="*/ 2147483647 w 3840"/>
              <a:gd name="T1" fmla="*/ 2147483647 h 576"/>
              <a:gd name="T2" fmla="*/ 2147483647 w 3840"/>
              <a:gd name="T3" fmla="*/ 0 h 576"/>
              <a:gd name="T4" fmla="*/ 0 w 3840"/>
              <a:gd name="T5" fmla="*/ 2147483647 h 576"/>
              <a:gd name="T6" fmla="*/ 2147483647 w 3840"/>
              <a:gd name="T7" fmla="*/ 2147483647 h 576"/>
              <a:gd name="T8" fmla="*/ 2147483647 w 3840"/>
              <a:gd name="T9" fmla="*/ 2147483647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40" h="576">
                <a:moveTo>
                  <a:pt x="3264" y="192"/>
                </a:moveTo>
                <a:lnTo>
                  <a:pt x="384" y="0"/>
                </a:lnTo>
                <a:lnTo>
                  <a:pt x="0" y="336"/>
                </a:lnTo>
                <a:lnTo>
                  <a:pt x="3840" y="576"/>
                </a:lnTo>
                <a:lnTo>
                  <a:pt x="3264" y="1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2" name="Freeform 372" descr="Oak">
            <a:extLst>
              <a:ext uri="{FF2B5EF4-FFF2-40B4-BE49-F238E27FC236}">
                <a16:creationId xmlns:a16="http://schemas.microsoft.com/office/drawing/2014/main" id="{A34C09FF-5CB4-930E-6DE6-7E1C158868F8}"/>
              </a:ext>
            </a:extLst>
          </p:cNvPr>
          <p:cNvSpPr>
            <a:spLocks/>
          </p:cNvSpPr>
          <p:nvPr/>
        </p:nvSpPr>
        <p:spPr bwMode="auto">
          <a:xfrm>
            <a:off x="5638800" y="1524000"/>
            <a:ext cx="2722563" cy="503238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3" name="Freeform 373" descr="Oak">
            <a:extLst>
              <a:ext uri="{FF2B5EF4-FFF2-40B4-BE49-F238E27FC236}">
                <a16:creationId xmlns:a16="http://schemas.microsoft.com/office/drawing/2014/main" id="{4A769C3D-A1B2-47D9-AB57-40BF6D03ECE4}"/>
              </a:ext>
            </a:extLst>
          </p:cNvPr>
          <p:cNvSpPr>
            <a:spLocks/>
          </p:cNvSpPr>
          <p:nvPr/>
        </p:nvSpPr>
        <p:spPr bwMode="auto">
          <a:xfrm>
            <a:off x="4965700" y="4879975"/>
            <a:ext cx="668338" cy="465138"/>
          </a:xfrm>
          <a:custGeom>
            <a:avLst/>
            <a:gdLst>
              <a:gd name="T0" fmla="*/ 2147483647 w 421"/>
              <a:gd name="T1" fmla="*/ 2147483647 h 293"/>
              <a:gd name="T2" fmla="*/ 0 w 421"/>
              <a:gd name="T3" fmla="*/ 0 h 293"/>
              <a:gd name="T4" fmla="*/ 2147483647 w 421"/>
              <a:gd name="T5" fmla="*/ 2147483647 h 293"/>
              <a:gd name="T6" fmla="*/ 2147483647 w 421"/>
              <a:gd name="T7" fmla="*/ 2147483647 h 293"/>
              <a:gd name="T8" fmla="*/ 2147483647 w 421"/>
              <a:gd name="T9" fmla="*/ 2147483647 h 2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21" h="293">
                <a:moveTo>
                  <a:pt x="401" y="17"/>
                </a:moveTo>
                <a:lnTo>
                  <a:pt x="0" y="0"/>
                </a:lnTo>
                <a:lnTo>
                  <a:pt x="9" y="217"/>
                </a:lnTo>
                <a:lnTo>
                  <a:pt x="421" y="293"/>
                </a:lnTo>
                <a:lnTo>
                  <a:pt x="401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4" name="Freeform 374" descr="Oak">
            <a:extLst>
              <a:ext uri="{FF2B5EF4-FFF2-40B4-BE49-F238E27FC236}">
                <a16:creationId xmlns:a16="http://schemas.microsoft.com/office/drawing/2014/main" id="{309E85B6-82A1-CF6E-3E62-DFF9CF413B34}"/>
              </a:ext>
            </a:extLst>
          </p:cNvPr>
          <p:cNvSpPr>
            <a:spLocks/>
          </p:cNvSpPr>
          <p:nvPr/>
        </p:nvSpPr>
        <p:spPr bwMode="auto">
          <a:xfrm>
            <a:off x="4987925" y="5208588"/>
            <a:ext cx="604838" cy="3905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5" name="Freeform 375" descr="Oak">
            <a:extLst>
              <a:ext uri="{FF2B5EF4-FFF2-40B4-BE49-F238E27FC236}">
                <a16:creationId xmlns:a16="http://schemas.microsoft.com/office/drawing/2014/main" id="{8C1F1959-0F3B-6307-56E8-9790C9B1AACB}"/>
              </a:ext>
            </a:extLst>
          </p:cNvPr>
          <p:cNvSpPr>
            <a:spLocks/>
          </p:cNvSpPr>
          <p:nvPr/>
        </p:nvSpPr>
        <p:spPr bwMode="auto">
          <a:xfrm>
            <a:off x="4987925" y="5543550"/>
            <a:ext cx="604838" cy="392113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6" name="Freeform 376" descr="Medium wood">
            <a:extLst>
              <a:ext uri="{FF2B5EF4-FFF2-40B4-BE49-F238E27FC236}">
                <a16:creationId xmlns:a16="http://schemas.microsoft.com/office/drawing/2014/main" id="{9E614ADC-F7E8-1F40-7F1E-32564EE0F383}"/>
              </a:ext>
            </a:extLst>
          </p:cNvPr>
          <p:cNvSpPr>
            <a:spLocks/>
          </p:cNvSpPr>
          <p:nvPr/>
        </p:nvSpPr>
        <p:spPr bwMode="auto">
          <a:xfrm>
            <a:off x="5546725" y="2808288"/>
            <a:ext cx="1819275" cy="3182937"/>
          </a:xfrm>
          <a:custGeom>
            <a:avLst/>
            <a:gdLst>
              <a:gd name="T0" fmla="*/ 2147483647 w 1872"/>
              <a:gd name="T1" fmla="*/ 2147483647 h 2736"/>
              <a:gd name="T2" fmla="*/ 2147483647 w 1872"/>
              <a:gd name="T3" fmla="*/ 2147483647 h 2736"/>
              <a:gd name="T4" fmla="*/ 2147483647 w 1872"/>
              <a:gd name="T5" fmla="*/ 2147483647 h 2736"/>
              <a:gd name="T6" fmla="*/ 2147483647 w 1872"/>
              <a:gd name="T7" fmla="*/ 2147483647 h 2736"/>
              <a:gd name="T8" fmla="*/ 2147483647 w 1872"/>
              <a:gd name="T9" fmla="*/ 2147483647 h 2736"/>
              <a:gd name="T10" fmla="*/ 2147483647 w 1872"/>
              <a:gd name="T11" fmla="*/ 2147483647 h 2736"/>
              <a:gd name="T12" fmla="*/ 2147483647 w 1872"/>
              <a:gd name="T13" fmla="*/ 0 h 2736"/>
              <a:gd name="T14" fmla="*/ 0 w 1872"/>
              <a:gd name="T15" fmla="*/ 2147483647 h 2736"/>
              <a:gd name="T16" fmla="*/ 2147483647 w 1872"/>
              <a:gd name="T17" fmla="*/ 2147483647 h 27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72" h="2736">
                <a:moveTo>
                  <a:pt x="96" y="2688"/>
                </a:moveTo>
                <a:lnTo>
                  <a:pt x="240" y="96"/>
                </a:lnTo>
                <a:lnTo>
                  <a:pt x="1728" y="192"/>
                </a:lnTo>
                <a:lnTo>
                  <a:pt x="1776" y="2688"/>
                </a:lnTo>
                <a:lnTo>
                  <a:pt x="1872" y="2688"/>
                </a:lnTo>
                <a:lnTo>
                  <a:pt x="1824" y="96"/>
                </a:lnTo>
                <a:lnTo>
                  <a:pt x="144" y="0"/>
                </a:lnTo>
                <a:lnTo>
                  <a:pt x="0" y="2736"/>
                </a:lnTo>
                <a:lnTo>
                  <a:pt x="96" y="2688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7" name="Line 377">
            <a:extLst>
              <a:ext uri="{FF2B5EF4-FFF2-40B4-BE49-F238E27FC236}">
                <a16:creationId xmlns:a16="http://schemas.microsoft.com/office/drawing/2014/main" id="{EE5B3343-814C-2C61-3B7E-358FEFC85BCF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2417763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8" name="Freeform 378" descr="Oak">
            <a:extLst>
              <a:ext uri="{FF2B5EF4-FFF2-40B4-BE49-F238E27FC236}">
                <a16:creationId xmlns:a16="http://schemas.microsoft.com/office/drawing/2014/main" id="{DFFDCEAB-BE9D-890D-AA22-38E3DBD23306}"/>
              </a:ext>
            </a:extLst>
          </p:cNvPr>
          <p:cNvSpPr>
            <a:spLocks/>
          </p:cNvSpPr>
          <p:nvPr/>
        </p:nvSpPr>
        <p:spPr bwMode="auto">
          <a:xfrm>
            <a:off x="6324600" y="1219200"/>
            <a:ext cx="1752600" cy="533400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29" name="Freeform 379" descr="Medium wood">
            <a:extLst>
              <a:ext uri="{FF2B5EF4-FFF2-40B4-BE49-F238E27FC236}">
                <a16:creationId xmlns:a16="http://schemas.microsoft.com/office/drawing/2014/main" id="{E6816232-BD05-1912-1163-C7048840151F}"/>
              </a:ext>
            </a:extLst>
          </p:cNvPr>
          <p:cNvSpPr>
            <a:spLocks/>
          </p:cNvSpPr>
          <p:nvPr/>
        </p:nvSpPr>
        <p:spPr bwMode="auto">
          <a:xfrm>
            <a:off x="4191000" y="685800"/>
            <a:ext cx="5326063" cy="2332038"/>
          </a:xfrm>
          <a:custGeom>
            <a:avLst/>
            <a:gdLst>
              <a:gd name="T0" fmla="*/ 2147483647 w 3355"/>
              <a:gd name="T1" fmla="*/ 2147483647 h 1469"/>
              <a:gd name="T2" fmla="*/ 2147483647 w 3355"/>
              <a:gd name="T3" fmla="*/ 2147483647 h 1469"/>
              <a:gd name="T4" fmla="*/ 2147483647 w 3355"/>
              <a:gd name="T5" fmla="*/ 2147483647 h 1469"/>
              <a:gd name="T6" fmla="*/ 2147483647 w 3355"/>
              <a:gd name="T7" fmla="*/ 2147483647 h 1469"/>
              <a:gd name="T8" fmla="*/ 2147483647 w 3355"/>
              <a:gd name="T9" fmla="*/ 2147483647 h 1469"/>
              <a:gd name="T10" fmla="*/ 2147483647 w 3355"/>
              <a:gd name="T11" fmla="*/ 2147483647 h 1469"/>
              <a:gd name="T12" fmla="*/ 2147483647 w 3355"/>
              <a:gd name="T13" fmla="*/ 2147483647 h 1469"/>
              <a:gd name="T14" fmla="*/ 2147483647 w 3355"/>
              <a:gd name="T15" fmla="*/ 2147483647 h 1469"/>
              <a:gd name="T16" fmla="*/ 2147483647 w 3355"/>
              <a:gd name="T17" fmla="*/ 2147483647 h 1469"/>
              <a:gd name="T18" fmla="*/ 2147483647 w 3355"/>
              <a:gd name="T19" fmla="*/ 2147483647 h 1469"/>
              <a:gd name="T20" fmla="*/ 2147483647 w 3355"/>
              <a:gd name="T21" fmla="*/ 2147483647 h 1469"/>
              <a:gd name="T22" fmla="*/ 2147483647 w 3355"/>
              <a:gd name="T23" fmla="*/ 2147483647 h 1469"/>
              <a:gd name="T24" fmla="*/ 2147483647 w 3355"/>
              <a:gd name="T25" fmla="*/ 2147483647 h 1469"/>
              <a:gd name="T26" fmla="*/ 2147483647 w 3355"/>
              <a:gd name="T27" fmla="*/ 2147483647 h 1469"/>
              <a:gd name="T28" fmla="*/ 2147483647 w 3355"/>
              <a:gd name="T29" fmla="*/ 2147483647 h 1469"/>
              <a:gd name="T30" fmla="*/ 2147483647 w 3355"/>
              <a:gd name="T31" fmla="*/ 2147483647 h 1469"/>
              <a:gd name="T32" fmla="*/ 2147483647 w 3355"/>
              <a:gd name="T33" fmla="*/ 2147483647 h 1469"/>
              <a:gd name="T34" fmla="*/ 2147483647 w 3355"/>
              <a:gd name="T35" fmla="*/ 2147483647 h 1469"/>
              <a:gd name="T36" fmla="*/ 2147483647 w 3355"/>
              <a:gd name="T37" fmla="*/ 2147483647 h 1469"/>
              <a:gd name="T38" fmla="*/ 2147483647 w 3355"/>
              <a:gd name="T39" fmla="*/ 2147483647 h 1469"/>
              <a:gd name="T40" fmla="*/ 2147483647 w 3355"/>
              <a:gd name="T41" fmla="*/ 2147483647 h 1469"/>
              <a:gd name="T42" fmla="*/ 2147483647 w 3355"/>
              <a:gd name="T43" fmla="*/ 2147483647 h 1469"/>
              <a:gd name="T44" fmla="*/ 2147483647 w 3355"/>
              <a:gd name="T45" fmla="*/ 2147483647 h 1469"/>
              <a:gd name="T46" fmla="*/ 2147483647 w 3355"/>
              <a:gd name="T47" fmla="*/ 2147483647 h 1469"/>
              <a:gd name="T48" fmla="*/ 2147483647 w 3355"/>
              <a:gd name="T49" fmla="*/ 2147483647 h 1469"/>
              <a:gd name="T50" fmla="*/ 2147483647 w 3355"/>
              <a:gd name="T51" fmla="*/ 2147483647 h 1469"/>
              <a:gd name="T52" fmla="*/ 2147483647 w 3355"/>
              <a:gd name="T53" fmla="*/ 2147483647 h 1469"/>
              <a:gd name="T54" fmla="*/ 2147483647 w 3355"/>
              <a:gd name="T55" fmla="*/ 2147483647 h 1469"/>
              <a:gd name="T56" fmla="*/ 2147483647 w 3355"/>
              <a:gd name="T57" fmla="*/ 2147483647 h 1469"/>
              <a:gd name="T58" fmla="*/ 2147483647 w 3355"/>
              <a:gd name="T59" fmla="*/ 2147483647 h 1469"/>
              <a:gd name="T60" fmla="*/ 2147483647 w 3355"/>
              <a:gd name="T61" fmla="*/ 2147483647 h 1469"/>
              <a:gd name="T62" fmla="*/ 2147483647 w 3355"/>
              <a:gd name="T63" fmla="*/ 2147483647 h 1469"/>
              <a:gd name="T64" fmla="*/ 2147483647 w 3355"/>
              <a:gd name="T65" fmla="*/ 2147483647 h 1469"/>
              <a:gd name="T66" fmla="*/ 2147483647 w 3355"/>
              <a:gd name="T67" fmla="*/ 2147483647 h 1469"/>
              <a:gd name="T68" fmla="*/ 2147483647 w 3355"/>
              <a:gd name="T69" fmla="*/ 2147483647 h 1469"/>
              <a:gd name="T70" fmla="*/ 2147483647 w 3355"/>
              <a:gd name="T71" fmla="*/ 2147483647 h 1469"/>
              <a:gd name="T72" fmla="*/ 2147483647 w 3355"/>
              <a:gd name="T73" fmla="*/ 2147483647 h 1469"/>
              <a:gd name="T74" fmla="*/ 2147483647 w 3355"/>
              <a:gd name="T75" fmla="*/ 2147483647 h 1469"/>
              <a:gd name="T76" fmla="*/ 2147483647 w 3355"/>
              <a:gd name="T77" fmla="*/ 2147483647 h 1469"/>
              <a:gd name="T78" fmla="*/ 2147483647 w 3355"/>
              <a:gd name="T79" fmla="*/ 2147483647 h 146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355" h="1469">
                <a:moveTo>
                  <a:pt x="136" y="1216"/>
                </a:moveTo>
                <a:cubicBezTo>
                  <a:pt x="155" y="1198"/>
                  <a:pt x="0" y="1284"/>
                  <a:pt x="250" y="1106"/>
                </a:cubicBezTo>
                <a:cubicBezTo>
                  <a:pt x="501" y="929"/>
                  <a:pt x="1354" y="296"/>
                  <a:pt x="1637" y="148"/>
                </a:cubicBezTo>
                <a:cubicBezTo>
                  <a:pt x="1920" y="0"/>
                  <a:pt x="1709" y="70"/>
                  <a:pt x="1949" y="217"/>
                </a:cubicBezTo>
                <a:cubicBezTo>
                  <a:pt x="2189" y="364"/>
                  <a:pt x="2846" y="856"/>
                  <a:pt x="3076" y="1027"/>
                </a:cubicBezTo>
                <a:cubicBezTo>
                  <a:pt x="3306" y="1198"/>
                  <a:pt x="3299" y="1177"/>
                  <a:pt x="3327" y="1244"/>
                </a:cubicBezTo>
                <a:cubicBezTo>
                  <a:pt x="3355" y="1311"/>
                  <a:pt x="3270" y="1395"/>
                  <a:pt x="3243" y="1427"/>
                </a:cubicBezTo>
                <a:cubicBezTo>
                  <a:pt x="3216" y="1459"/>
                  <a:pt x="3185" y="1441"/>
                  <a:pt x="3168" y="1436"/>
                </a:cubicBezTo>
                <a:cubicBezTo>
                  <a:pt x="3151" y="1431"/>
                  <a:pt x="3156" y="1414"/>
                  <a:pt x="3143" y="1394"/>
                </a:cubicBezTo>
                <a:cubicBezTo>
                  <a:pt x="3130" y="1374"/>
                  <a:pt x="3136" y="1344"/>
                  <a:pt x="3093" y="1319"/>
                </a:cubicBezTo>
                <a:cubicBezTo>
                  <a:pt x="3050" y="1294"/>
                  <a:pt x="2935" y="1278"/>
                  <a:pt x="2885" y="1243"/>
                </a:cubicBezTo>
                <a:cubicBezTo>
                  <a:pt x="2835" y="1208"/>
                  <a:pt x="2831" y="1152"/>
                  <a:pt x="2793" y="1106"/>
                </a:cubicBezTo>
                <a:cubicBezTo>
                  <a:pt x="2754" y="1061"/>
                  <a:pt x="2693" y="985"/>
                  <a:pt x="2654" y="969"/>
                </a:cubicBezTo>
                <a:cubicBezTo>
                  <a:pt x="2616" y="954"/>
                  <a:pt x="2593" y="1030"/>
                  <a:pt x="2562" y="1015"/>
                </a:cubicBezTo>
                <a:cubicBezTo>
                  <a:pt x="2531" y="1000"/>
                  <a:pt x="2500" y="924"/>
                  <a:pt x="2469" y="878"/>
                </a:cubicBezTo>
                <a:cubicBezTo>
                  <a:pt x="2439" y="833"/>
                  <a:pt x="2400" y="749"/>
                  <a:pt x="2377" y="741"/>
                </a:cubicBezTo>
                <a:cubicBezTo>
                  <a:pt x="2354" y="734"/>
                  <a:pt x="2361" y="833"/>
                  <a:pt x="2331" y="833"/>
                </a:cubicBezTo>
                <a:cubicBezTo>
                  <a:pt x="2300" y="833"/>
                  <a:pt x="2230" y="787"/>
                  <a:pt x="2192" y="741"/>
                </a:cubicBezTo>
                <a:cubicBezTo>
                  <a:pt x="2153" y="696"/>
                  <a:pt x="2130" y="582"/>
                  <a:pt x="2100" y="559"/>
                </a:cubicBezTo>
                <a:cubicBezTo>
                  <a:pt x="2069" y="536"/>
                  <a:pt x="2046" y="612"/>
                  <a:pt x="2007" y="605"/>
                </a:cubicBezTo>
                <a:cubicBezTo>
                  <a:pt x="1969" y="597"/>
                  <a:pt x="1915" y="551"/>
                  <a:pt x="1868" y="513"/>
                </a:cubicBezTo>
                <a:cubicBezTo>
                  <a:pt x="1822" y="475"/>
                  <a:pt x="1761" y="369"/>
                  <a:pt x="1730" y="376"/>
                </a:cubicBezTo>
                <a:cubicBezTo>
                  <a:pt x="1699" y="384"/>
                  <a:pt x="1722" y="529"/>
                  <a:pt x="1683" y="559"/>
                </a:cubicBezTo>
                <a:cubicBezTo>
                  <a:pt x="1645" y="589"/>
                  <a:pt x="1545" y="544"/>
                  <a:pt x="1499" y="559"/>
                </a:cubicBezTo>
                <a:cubicBezTo>
                  <a:pt x="1452" y="574"/>
                  <a:pt x="1452" y="627"/>
                  <a:pt x="1406" y="650"/>
                </a:cubicBezTo>
                <a:cubicBezTo>
                  <a:pt x="1360" y="673"/>
                  <a:pt x="1267" y="658"/>
                  <a:pt x="1221" y="696"/>
                </a:cubicBezTo>
                <a:cubicBezTo>
                  <a:pt x="1175" y="734"/>
                  <a:pt x="1183" y="840"/>
                  <a:pt x="1129" y="878"/>
                </a:cubicBezTo>
                <a:cubicBezTo>
                  <a:pt x="1075" y="916"/>
                  <a:pt x="944" y="909"/>
                  <a:pt x="898" y="924"/>
                </a:cubicBezTo>
                <a:cubicBezTo>
                  <a:pt x="851" y="939"/>
                  <a:pt x="874" y="931"/>
                  <a:pt x="851" y="969"/>
                </a:cubicBezTo>
                <a:cubicBezTo>
                  <a:pt x="828" y="1007"/>
                  <a:pt x="805" y="1121"/>
                  <a:pt x="759" y="1152"/>
                </a:cubicBezTo>
                <a:cubicBezTo>
                  <a:pt x="713" y="1182"/>
                  <a:pt x="613" y="1152"/>
                  <a:pt x="574" y="1152"/>
                </a:cubicBezTo>
                <a:cubicBezTo>
                  <a:pt x="535" y="1152"/>
                  <a:pt x="543" y="1137"/>
                  <a:pt x="528" y="1152"/>
                </a:cubicBezTo>
                <a:cubicBezTo>
                  <a:pt x="512" y="1167"/>
                  <a:pt x="497" y="1220"/>
                  <a:pt x="482" y="1243"/>
                </a:cubicBezTo>
                <a:cubicBezTo>
                  <a:pt x="466" y="1266"/>
                  <a:pt x="458" y="1266"/>
                  <a:pt x="435" y="1289"/>
                </a:cubicBezTo>
                <a:cubicBezTo>
                  <a:pt x="412" y="1312"/>
                  <a:pt x="379" y="1356"/>
                  <a:pt x="343" y="1380"/>
                </a:cubicBezTo>
                <a:cubicBezTo>
                  <a:pt x="306" y="1404"/>
                  <a:pt x="251" y="1421"/>
                  <a:pt x="217" y="1430"/>
                </a:cubicBezTo>
                <a:cubicBezTo>
                  <a:pt x="182" y="1440"/>
                  <a:pt x="153" y="1469"/>
                  <a:pt x="136" y="1438"/>
                </a:cubicBezTo>
                <a:cubicBezTo>
                  <a:pt x="118" y="1407"/>
                  <a:pt x="116" y="1283"/>
                  <a:pt x="112" y="1243"/>
                </a:cubicBezTo>
                <a:cubicBezTo>
                  <a:pt x="108" y="1203"/>
                  <a:pt x="104" y="1205"/>
                  <a:pt x="112" y="1197"/>
                </a:cubicBezTo>
                <a:cubicBezTo>
                  <a:pt x="119" y="1190"/>
                  <a:pt x="139" y="1194"/>
                  <a:pt x="158" y="1197"/>
                </a:cubicBez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9730" name="Group 380">
            <a:extLst>
              <a:ext uri="{FF2B5EF4-FFF2-40B4-BE49-F238E27FC236}">
                <a16:creationId xmlns:a16="http://schemas.microsoft.com/office/drawing/2014/main" id="{2649D11C-BA0C-4BDD-B5A8-9D82C1AE11B4}"/>
              </a:ext>
            </a:extLst>
          </p:cNvPr>
          <p:cNvGrpSpPr>
            <a:grpSpLocks/>
          </p:cNvGrpSpPr>
          <p:nvPr/>
        </p:nvGrpSpPr>
        <p:grpSpPr bwMode="auto">
          <a:xfrm>
            <a:off x="-609600" y="4267200"/>
            <a:ext cx="5562600" cy="1828800"/>
            <a:chOff x="-288" y="1296"/>
            <a:chExt cx="6256" cy="3664"/>
          </a:xfrm>
        </p:grpSpPr>
        <p:sp>
          <p:nvSpPr>
            <p:cNvPr id="34779" name="Freeform 381">
              <a:extLst>
                <a:ext uri="{FF2B5EF4-FFF2-40B4-BE49-F238E27FC236}">
                  <a16:creationId xmlns:a16="http://schemas.microsoft.com/office/drawing/2014/main" id="{E7B4E5E4-515F-302D-313B-E0C8D74C5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2928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0" name="Freeform 382">
              <a:extLst>
                <a:ext uri="{FF2B5EF4-FFF2-40B4-BE49-F238E27FC236}">
                  <a16:creationId xmlns:a16="http://schemas.microsoft.com/office/drawing/2014/main" id="{C3419CC9-D77C-F95E-9D61-E532B5CA3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52"/>
              <a:ext cx="446" cy="720"/>
            </a:xfrm>
            <a:custGeom>
              <a:avLst/>
              <a:gdLst>
                <a:gd name="T0" fmla="*/ 1 w 734"/>
                <a:gd name="T1" fmla="*/ 275 h 792"/>
                <a:gd name="T2" fmla="*/ 1 w 734"/>
                <a:gd name="T3" fmla="*/ 236 h 792"/>
                <a:gd name="T4" fmla="*/ 1 w 734"/>
                <a:gd name="T5" fmla="*/ 254 h 792"/>
                <a:gd name="T6" fmla="*/ 1 w 734"/>
                <a:gd name="T7" fmla="*/ 191 h 792"/>
                <a:gd name="T8" fmla="*/ 1 w 734"/>
                <a:gd name="T9" fmla="*/ 208 h 792"/>
                <a:gd name="T10" fmla="*/ 1 w 734"/>
                <a:gd name="T11" fmla="*/ 175 h 792"/>
                <a:gd name="T12" fmla="*/ 1 w 734"/>
                <a:gd name="T13" fmla="*/ 105 h 792"/>
                <a:gd name="T14" fmla="*/ 1 w 734"/>
                <a:gd name="T15" fmla="*/ 5 h 792"/>
                <a:gd name="T16" fmla="*/ 1 w 734"/>
                <a:gd name="T17" fmla="*/ 72 h 792"/>
                <a:gd name="T18" fmla="*/ 1 w 734"/>
                <a:gd name="T19" fmla="*/ 124 h 792"/>
                <a:gd name="T20" fmla="*/ 1 w 734"/>
                <a:gd name="T21" fmla="*/ 175 h 792"/>
                <a:gd name="T22" fmla="*/ 1 w 734"/>
                <a:gd name="T23" fmla="*/ 124 h 792"/>
                <a:gd name="T24" fmla="*/ 2 w 734"/>
                <a:gd name="T25" fmla="*/ 86 h 792"/>
                <a:gd name="T26" fmla="*/ 3 w 734"/>
                <a:gd name="T27" fmla="*/ 90 h 792"/>
                <a:gd name="T28" fmla="*/ 2 w 734"/>
                <a:gd name="T29" fmla="*/ 90 h 792"/>
                <a:gd name="T30" fmla="*/ 2 w 734"/>
                <a:gd name="T31" fmla="*/ 124 h 792"/>
                <a:gd name="T32" fmla="*/ 2 w 734"/>
                <a:gd name="T33" fmla="*/ 189 h 792"/>
                <a:gd name="T34" fmla="*/ 2 w 734"/>
                <a:gd name="T35" fmla="*/ 156 h 792"/>
                <a:gd name="T36" fmla="*/ 2 w 734"/>
                <a:gd name="T37" fmla="*/ 140 h 792"/>
                <a:gd name="T38" fmla="*/ 3 w 734"/>
                <a:gd name="T39" fmla="*/ 156 h 792"/>
                <a:gd name="T40" fmla="*/ 2 w 734"/>
                <a:gd name="T41" fmla="*/ 156 h 792"/>
                <a:gd name="T42" fmla="*/ 2 w 734"/>
                <a:gd name="T43" fmla="*/ 208 h 792"/>
                <a:gd name="T44" fmla="*/ 2 w 734"/>
                <a:gd name="T45" fmla="*/ 241 h 792"/>
                <a:gd name="T46" fmla="*/ 1 w 734"/>
                <a:gd name="T47" fmla="*/ 275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1" name="Freeform 383">
              <a:extLst>
                <a:ext uri="{FF2B5EF4-FFF2-40B4-BE49-F238E27FC236}">
                  <a16:creationId xmlns:a16="http://schemas.microsoft.com/office/drawing/2014/main" id="{BBA4C167-6656-337F-7D1D-E673679CFC91}"/>
                </a:ext>
              </a:extLst>
            </p:cNvPr>
            <p:cNvSpPr>
              <a:spLocks/>
            </p:cNvSpPr>
            <p:nvPr/>
          </p:nvSpPr>
          <p:spPr bwMode="auto">
            <a:xfrm rot="1756744">
              <a:off x="2544" y="1584"/>
              <a:ext cx="432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2 w 734"/>
                <a:gd name="T27" fmla="*/ 355 h 792"/>
                <a:gd name="T28" fmla="*/ 2 w 734"/>
                <a:gd name="T29" fmla="*/ 355 h 792"/>
                <a:gd name="T30" fmla="*/ 1 w 734"/>
                <a:gd name="T31" fmla="*/ 489 h 792"/>
                <a:gd name="T32" fmla="*/ 2 w 734"/>
                <a:gd name="T33" fmla="*/ 748 h 792"/>
                <a:gd name="T34" fmla="*/ 2 w 734"/>
                <a:gd name="T35" fmla="*/ 622 h 792"/>
                <a:gd name="T36" fmla="*/ 2 w 734"/>
                <a:gd name="T37" fmla="*/ 554 h 792"/>
                <a:gd name="T38" fmla="*/ 2 w 734"/>
                <a:gd name="T39" fmla="*/ 622 h 792"/>
                <a:gd name="T40" fmla="*/ 2 w 734"/>
                <a:gd name="T41" fmla="*/ 622 h 792"/>
                <a:gd name="T42" fmla="*/ 2 w 734"/>
                <a:gd name="T43" fmla="*/ 821 h 792"/>
                <a:gd name="T44" fmla="*/ 2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2" name="Freeform 384">
              <a:extLst>
                <a:ext uri="{FF2B5EF4-FFF2-40B4-BE49-F238E27FC236}">
                  <a16:creationId xmlns:a16="http://schemas.microsoft.com/office/drawing/2014/main" id="{95639A5F-AA19-6D15-BD79-7CF22ED55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96"/>
              <a:ext cx="432" cy="1008"/>
            </a:xfrm>
            <a:custGeom>
              <a:avLst/>
              <a:gdLst>
                <a:gd name="T0" fmla="*/ 1 w 734"/>
                <a:gd name="T1" fmla="*/ 11129 h 792"/>
                <a:gd name="T2" fmla="*/ 1 w 734"/>
                <a:gd name="T3" fmla="*/ 9614 h 792"/>
                <a:gd name="T4" fmla="*/ 1 w 734"/>
                <a:gd name="T5" fmla="*/ 10305 h 792"/>
                <a:gd name="T6" fmla="*/ 1 w 734"/>
                <a:gd name="T7" fmla="*/ 7717 h 792"/>
                <a:gd name="T8" fmla="*/ 1 w 734"/>
                <a:gd name="T9" fmla="*/ 8389 h 792"/>
                <a:gd name="T10" fmla="*/ 1 w 734"/>
                <a:gd name="T11" fmla="*/ 7039 h 792"/>
                <a:gd name="T12" fmla="*/ 1 w 734"/>
                <a:gd name="T13" fmla="*/ 4318 h 792"/>
                <a:gd name="T14" fmla="*/ 1 w 734"/>
                <a:gd name="T15" fmla="*/ 220 h 792"/>
                <a:gd name="T16" fmla="*/ 1 w 734"/>
                <a:gd name="T17" fmla="*/ 2954 h 792"/>
                <a:gd name="T18" fmla="*/ 1 w 734"/>
                <a:gd name="T19" fmla="*/ 4994 h 792"/>
                <a:gd name="T20" fmla="*/ 1 w 734"/>
                <a:gd name="T21" fmla="*/ 7078 h 792"/>
                <a:gd name="T22" fmla="*/ 1 w 734"/>
                <a:gd name="T23" fmla="*/ 4994 h 792"/>
                <a:gd name="T24" fmla="*/ 1 w 734"/>
                <a:gd name="T25" fmla="*/ 3505 h 792"/>
                <a:gd name="T26" fmla="*/ 2 w 734"/>
                <a:gd name="T27" fmla="*/ 3635 h 792"/>
                <a:gd name="T28" fmla="*/ 2 w 734"/>
                <a:gd name="T29" fmla="*/ 3635 h 792"/>
                <a:gd name="T30" fmla="*/ 1 w 734"/>
                <a:gd name="T31" fmla="*/ 4994 h 792"/>
                <a:gd name="T32" fmla="*/ 2 w 734"/>
                <a:gd name="T33" fmla="*/ 7650 h 792"/>
                <a:gd name="T34" fmla="*/ 2 w 734"/>
                <a:gd name="T35" fmla="*/ 6356 h 792"/>
                <a:gd name="T36" fmla="*/ 2 w 734"/>
                <a:gd name="T37" fmla="*/ 5678 h 792"/>
                <a:gd name="T38" fmla="*/ 2 w 734"/>
                <a:gd name="T39" fmla="*/ 6356 h 792"/>
                <a:gd name="T40" fmla="*/ 2 w 734"/>
                <a:gd name="T41" fmla="*/ 6356 h 792"/>
                <a:gd name="T42" fmla="*/ 2 w 734"/>
                <a:gd name="T43" fmla="*/ 8389 h 792"/>
                <a:gd name="T44" fmla="*/ 2 w 734"/>
                <a:gd name="T45" fmla="*/ 9772 h 792"/>
                <a:gd name="T46" fmla="*/ 1 w 734"/>
                <a:gd name="T47" fmla="*/ 1112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3" name="Freeform 385">
              <a:extLst>
                <a:ext uri="{FF2B5EF4-FFF2-40B4-BE49-F238E27FC236}">
                  <a16:creationId xmlns:a16="http://schemas.microsoft.com/office/drawing/2014/main" id="{21CAB263-71B0-EB0D-767B-FA7FE3E448D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64" y="1632"/>
              <a:ext cx="432" cy="840"/>
            </a:xfrm>
            <a:custGeom>
              <a:avLst/>
              <a:gdLst>
                <a:gd name="T0" fmla="*/ 1 w 734"/>
                <a:gd name="T1" fmla="*/ 1499 h 792"/>
                <a:gd name="T2" fmla="*/ 1 w 734"/>
                <a:gd name="T3" fmla="*/ 1294 h 792"/>
                <a:gd name="T4" fmla="*/ 1 w 734"/>
                <a:gd name="T5" fmla="*/ 1390 h 792"/>
                <a:gd name="T6" fmla="*/ 1 w 734"/>
                <a:gd name="T7" fmla="*/ 1039 h 792"/>
                <a:gd name="T8" fmla="*/ 1 w 734"/>
                <a:gd name="T9" fmla="*/ 1130 h 792"/>
                <a:gd name="T10" fmla="*/ 1 w 734"/>
                <a:gd name="T11" fmla="*/ 947 h 792"/>
                <a:gd name="T12" fmla="*/ 1 w 734"/>
                <a:gd name="T13" fmla="*/ 581 h 792"/>
                <a:gd name="T14" fmla="*/ 1 w 734"/>
                <a:gd name="T15" fmla="*/ 29 h 792"/>
                <a:gd name="T16" fmla="*/ 1 w 734"/>
                <a:gd name="T17" fmla="*/ 397 h 792"/>
                <a:gd name="T18" fmla="*/ 1 w 734"/>
                <a:gd name="T19" fmla="*/ 671 h 792"/>
                <a:gd name="T20" fmla="*/ 1 w 734"/>
                <a:gd name="T21" fmla="*/ 952 h 792"/>
                <a:gd name="T22" fmla="*/ 1 w 734"/>
                <a:gd name="T23" fmla="*/ 671 h 792"/>
                <a:gd name="T24" fmla="*/ 1 w 734"/>
                <a:gd name="T25" fmla="*/ 472 h 792"/>
                <a:gd name="T26" fmla="*/ 2 w 734"/>
                <a:gd name="T27" fmla="*/ 488 h 792"/>
                <a:gd name="T28" fmla="*/ 2 w 734"/>
                <a:gd name="T29" fmla="*/ 488 h 792"/>
                <a:gd name="T30" fmla="*/ 1 w 734"/>
                <a:gd name="T31" fmla="*/ 671 h 792"/>
                <a:gd name="T32" fmla="*/ 2 w 734"/>
                <a:gd name="T33" fmla="*/ 1031 h 792"/>
                <a:gd name="T34" fmla="*/ 2 w 734"/>
                <a:gd name="T35" fmla="*/ 855 h 792"/>
                <a:gd name="T36" fmla="*/ 2 w 734"/>
                <a:gd name="T37" fmla="*/ 766 h 792"/>
                <a:gd name="T38" fmla="*/ 2 w 734"/>
                <a:gd name="T39" fmla="*/ 855 h 792"/>
                <a:gd name="T40" fmla="*/ 2 w 734"/>
                <a:gd name="T41" fmla="*/ 855 h 792"/>
                <a:gd name="T42" fmla="*/ 2 w 734"/>
                <a:gd name="T43" fmla="*/ 1130 h 792"/>
                <a:gd name="T44" fmla="*/ 2 w 734"/>
                <a:gd name="T45" fmla="*/ 1315 h 792"/>
                <a:gd name="T46" fmla="*/ 1 w 734"/>
                <a:gd name="T47" fmla="*/ 149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4" name="Freeform 386">
              <a:extLst>
                <a:ext uri="{FF2B5EF4-FFF2-40B4-BE49-F238E27FC236}">
                  <a16:creationId xmlns:a16="http://schemas.microsoft.com/office/drawing/2014/main" id="{DB61E6FE-CE23-5130-3472-BCCDDC211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824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5" name="Freeform 387">
              <a:extLst>
                <a:ext uri="{FF2B5EF4-FFF2-40B4-BE49-F238E27FC236}">
                  <a16:creationId xmlns:a16="http://schemas.microsoft.com/office/drawing/2014/main" id="{FC48D715-21F0-3F01-2861-6FC58078DE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76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6" name="Freeform 388">
              <a:extLst>
                <a:ext uri="{FF2B5EF4-FFF2-40B4-BE49-F238E27FC236}">
                  <a16:creationId xmlns:a16="http://schemas.microsoft.com/office/drawing/2014/main" id="{4B57AB5C-020E-10C9-96B9-FA4B65CAC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44"/>
              <a:ext cx="350" cy="864"/>
            </a:xfrm>
            <a:custGeom>
              <a:avLst/>
              <a:gdLst>
                <a:gd name="T0" fmla="*/ 0 w 734"/>
                <a:gd name="T1" fmla="*/ 2042 h 792"/>
                <a:gd name="T2" fmla="*/ 0 w 734"/>
                <a:gd name="T3" fmla="*/ 1763 h 792"/>
                <a:gd name="T4" fmla="*/ 0 w 734"/>
                <a:gd name="T5" fmla="*/ 1891 h 792"/>
                <a:gd name="T6" fmla="*/ 0 w 734"/>
                <a:gd name="T7" fmla="*/ 1415 h 792"/>
                <a:gd name="T8" fmla="*/ 0 w 734"/>
                <a:gd name="T9" fmla="*/ 1543 h 792"/>
                <a:gd name="T10" fmla="*/ 0 w 734"/>
                <a:gd name="T11" fmla="*/ 1294 h 792"/>
                <a:gd name="T12" fmla="*/ 0 w 734"/>
                <a:gd name="T13" fmla="*/ 794 h 792"/>
                <a:gd name="T14" fmla="*/ 0 w 734"/>
                <a:gd name="T15" fmla="*/ 41 h 792"/>
                <a:gd name="T16" fmla="*/ 0 w 734"/>
                <a:gd name="T17" fmla="*/ 544 h 792"/>
                <a:gd name="T18" fmla="*/ 0 w 734"/>
                <a:gd name="T19" fmla="*/ 916 h 792"/>
                <a:gd name="T20" fmla="*/ 0 w 734"/>
                <a:gd name="T21" fmla="*/ 1297 h 792"/>
                <a:gd name="T22" fmla="*/ 0 w 734"/>
                <a:gd name="T23" fmla="*/ 916 h 792"/>
                <a:gd name="T24" fmla="*/ 0 w 734"/>
                <a:gd name="T25" fmla="*/ 643 h 792"/>
                <a:gd name="T26" fmla="*/ 0 w 734"/>
                <a:gd name="T27" fmla="*/ 667 h 792"/>
                <a:gd name="T28" fmla="*/ 0 w 734"/>
                <a:gd name="T29" fmla="*/ 667 h 792"/>
                <a:gd name="T30" fmla="*/ 0 w 734"/>
                <a:gd name="T31" fmla="*/ 916 h 792"/>
                <a:gd name="T32" fmla="*/ 0 w 734"/>
                <a:gd name="T33" fmla="*/ 1403 h 792"/>
                <a:gd name="T34" fmla="*/ 0 w 734"/>
                <a:gd name="T35" fmla="*/ 1167 h 792"/>
                <a:gd name="T36" fmla="*/ 0 w 734"/>
                <a:gd name="T37" fmla="*/ 1040 h 792"/>
                <a:gd name="T38" fmla="*/ 0 w 734"/>
                <a:gd name="T39" fmla="*/ 1167 h 792"/>
                <a:gd name="T40" fmla="*/ 0 w 734"/>
                <a:gd name="T41" fmla="*/ 1167 h 792"/>
                <a:gd name="T42" fmla="*/ 0 w 734"/>
                <a:gd name="T43" fmla="*/ 1543 h 792"/>
                <a:gd name="T44" fmla="*/ 0 w 734"/>
                <a:gd name="T45" fmla="*/ 1791 h 792"/>
                <a:gd name="T46" fmla="*/ 0 w 734"/>
                <a:gd name="T47" fmla="*/ 2042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7" name="Freeform 389">
              <a:extLst>
                <a:ext uri="{FF2B5EF4-FFF2-40B4-BE49-F238E27FC236}">
                  <a16:creationId xmlns:a16="http://schemas.microsoft.com/office/drawing/2014/main" id="{6858F7E1-53D7-724A-2AC9-B8D4391AD65B}"/>
                </a:ext>
              </a:extLst>
            </p:cNvPr>
            <p:cNvSpPr>
              <a:spLocks/>
            </p:cNvSpPr>
            <p:nvPr/>
          </p:nvSpPr>
          <p:spPr bwMode="auto">
            <a:xfrm rot="1193804" flipH="1">
              <a:off x="3600" y="2064"/>
              <a:ext cx="480" cy="792"/>
            </a:xfrm>
            <a:custGeom>
              <a:avLst/>
              <a:gdLst>
                <a:gd name="T0" fmla="*/ 4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2 w 734"/>
                <a:gd name="T13" fmla="*/ 304 h 792"/>
                <a:gd name="T14" fmla="*/ 3 w 734"/>
                <a:gd name="T15" fmla="*/ 16 h 792"/>
                <a:gd name="T16" fmla="*/ 3 w 734"/>
                <a:gd name="T17" fmla="*/ 208 h 792"/>
                <a:gd name="T18" fmla="*/ 3 w 734"/>
                <a:gd name="T19" fmla="*/ 352 h 792"/>
                <a:gd name="T20" fmla="*/ 4 w 734"/>
                <a:gd name="T21" fmla="*/ 499 h 792"/>
                <a:gd name="T22" fmla="*/ 4 w 734"/>
                <a:gd name="T23" fmla="*/ 352 h 792"/>
                <a:gd name="T24" fmla="*/ 5 w 734"/>
                <a:gd name="T25" fmla="*/ 247 h 792"/>
                <a:gd name="T26" fmla="*/ 7 w 734"/>
                <a:gd name="T27" fmla="*/ 256 h 792"/>
                <a:gd name="T28" fmla="*/ 6 w 734"/>
                <a:gd name="T29" fmla="*/ 256 h 792"/>
                <a:gd name="T30" fmla="*/ 5 w 734"/>
                <a:gd name="T31" fmla="*/ 352 h 792"/>
                <a:gd name="T32" fmla="*/ 5 w 734"/>
                <a:gd name="T33" fmla="*/ 539 h 792"/>
                <a:gd name="T34" fmla="*/ 5 w 734"/>
                <a:gd name="T35" fmla="*/ 448 h 792"/>
                <a:gd name="T36" fmla="*/ 6 w 734"/>
                <a:gd name="T37" fmla="*/ 400 h 792"/>
                <a:gd name="T38" fmla="*/ 7 w 734"/>
                <a:gd name="T39" fmla="*/ 448 h 792"/>
                <a:gd name="T40" fmla="*/ 6 w 734"/>
                <a:gd name="T41" fmla="*/ 448 h 792"/>
                <a:gd name="T42" fmla="*/ 6 w 734"/>
                <a:gd name="T43" fmla="*/ 592 h 792"/>
                <a:gd name="T44" fmla="*/ 6 w 734"/>
                <a:gd name="T45" fmla="*/ 688 h 792"/>
                <a:gd name="T46" fmla="*/ 4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8" name="Freeform 390">
              <a:extLst>
                <a:ext uri="{FF2B5EF4-FFF2-40B4-BE49-F238E27FC236}">
                  <a16:creationId xmlns:a16="http://schemas.microsoft.com/office/drawing/2014/main" id="{17B17547-6BE5-B01E-25EE-FFCE9A72691B}"/>
                </a:ext>
              </a:extLst>
            </p:cNvPr>
            <p:cNvSpPr>
              <a:spLocks/>
            </p:cNvSpPr>
            <p:nvPr/>
          </p:nvSpPr>
          <p:spPr bwMode="auto">
            <a:xfrm rot="1420655">
              <a:off x="3312" y="2112"/>
              <a:ext cx="384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1 w 734"/>
                <a:gd name="T27" fmla="*/ 355 h 792"/>
                <a:gd name="T28" fmla="*/ 1 w 734"/>
                <a:gd name="T29" fmla="*/ 355 h 792"/>
                <a:gd name="T30" fmla="*/ 1 w 734"/>
                <a:gd name="T31" fmla="*/ 489 h 792"/>
                <a:gd name="T32" fmla="*/ 1 w 734"/>
                <a:gd name="T33" fmla="*/ 748 h 792"/>
                <a:gd name="T34" fmla="*/ 1 w 734"/>
                <a:gd name="T35" fmla="*/ 622 h 792"/>
                <a:gd name="T36" fmla="*/ 1 w 734"/>
                <a:gd name="T37" fmla="*/ 554 h 792"/>
                <a:gd name="T38" fmla="*/ 1 w 734"/>
                <a:gd name="T39" fmla="*/ 622 h 792"/>
                <a:gd name="T40" fmla="*/ 1 w 734"/>
                <a:gd name="T41" fmla="*/ 622 h 792"/>
                <a:gd name="T42" fmla="*/ 1 w 734"/>
                <a:gd name="T43" fmla="*/ 821 h 792"/>
                <a:gd name="T44" fmla="*/ 1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89" name="Freeform 391">
              <a:extLst>
                <a:ext uri="{FF2B5EF4-FFF2-40B4-BE49-F238E27FC236}">
                  <a16:creationId xmlns:a16="http://schemas.microsoft.com/office/drawing/2014/main" id="{FC1B57C3-726D-0276-E87F-B6E5FD2AB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920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0" name="Freeform 392">
              <a:extLst>
                <a:ext uri="{FF2B5EF4-FFF2-40B4-BE49-F238E27FC236}">
                  <a16:creationId xmlns:a16="http://schemas.microsoft.com/office/drawing/2014/main" id="{94BAE448-77B0-38B4-04AE-7E50FCA0AFB5}"/>
                </a:ext>
              </a:extLst>
            </p:cNvPr>
            <p:cNvSpPr>
              <a:spLocks/>
            </p:cNvSpPr>
            <p:nvPr/>
          </p:nvSpPr>
          <p:spPr bwMode="auto">
            <a:xfrm rot="1138993" flipH="1">
              <a:off x="2784" y="1728"/>
              <a:ext cx="466" cy="792"/>
            </a:xfrm>
            <a:custGeom>
              <a:avLst/>
              <a:gdLst>
                <a:gd name="T0" fmla="*/ 3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1 w 734"/>
                <a:gd name="T13" fmla="*/ 304 h 792"/>
                <a:gd name="T14" fmla="*/ 3 w 734"/>
                <a:gd name="T15" fmla="*/ 16 h 792"/>
                <a:gd name="T16" fmla="*/ 2 w 734"/>
                <a:gd name="T17" fmla="*/ 208 h 792"/>
                <a:gd name="T18" fmla="*/ 2 w 734"/>
                <a:gd name="T19" fmla="*/ 352 h 792"/>
                <a:gd name="T20" fmla="*/ 3 w 734"/>
                <a:gd name="T21" fmla="*/ 499 h 792"/>
                <a:gd name="T22" fmla="*/ 3 w 734"/>
                <a:gd name="T23" fmla="*/ 352 h 792"/>
                <a:gd name="T24" fmla="*/ 3 w 734"/>
                <a:gd name="T25" fmla="*/ 247 h 792"/>
                <a:gd name="T26" fmla="*/ 4 w 734"/>
                <a:gd name="T27" fmla="*/ 256 h 792"/>
                <a:gd name="T28" fmla="*/ 4 w 734"/>
                <a:gd name="T29" fmla="*/ 256 h 792"/>
                <a:gd name="T30" fmla="*/ 3 w 734"/>
                <a:gd name="T31" fmla="*/ 352 h 792"/>
                <a:gd name="T32" fmla="*/ 4 w 734"/>
                <a:gd name="T33" fmla="*/ 539 h 792"/>
                <a:gd name="T34" fmla="*/ 4 w 734"/>
                <a:gd name="T35" fmla="*/ 448 h 792"/>
                <a:gd name="T36" fmla="*/ 4 w 734"/>
                <a:gd name="T37" fmla="*/ 400 h 792"/>
                <a:gd name="T38" fmla="*/ 5 w 734"/>
                <a:gd name="T39" fmla="*/ 448 h 792"/>
                <a:gd name="T40" fmla="*/ 4 w 734"/>
                <a:gd name="T41" fmla="*/ 448 h 792"/>
                <a:gd name="T42" fmla="*/ 4 w 734"/>
                <a:gd name="T43" fmla="*/ 592 h 792"/>
                <a:gd name="T44" fmla="*/ 4 w 734"/>
                <a:gd name="T45" fmla="*/ 688 h 792"/>
                <a:gd name="T46" fmla="*/ 3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1" name="Freeform 393">
              <a:extLst>
                <a:ext uri="{FF2B5EF4-FFF2-40B4-BE49-F238E27FC236}">
                  <a16:creationId xmlns:a16="http://schemas.microsoft.com/office/drawing/2014/main" id="{3D3CFFC9-A36E-E34D-57B5-C33E8EDC0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" y="1920"/>
              <a:ext cx="5197" cy="2597"/>
            </a:xfrm>
            <a:custGeom>
              <a:avLst/>
              <a:gdLst>
                <a:gd name="T0" fmla="*/ 38 w 5197"/>
                <a:gd name="T1" fmla="*/ 2291 h 2597"/>
                <a:gd name="T2" fmla="*/ 30 w 5197"/>
                <a:gd name="T3" fmla="*/ 2064 h 2597"/>
                <a:gd name="T4" fmla="*/ 22 w 5197"/>
                <a:gd name="T5" fmla="*/ 1975 h 2597"/>
                <a:gd name="T6" fmla="*/ 30 w 5197"/>
                <a:gd name="T7" fmla="*/ 1845 h 2597"/>
                <a:gd name="T8" fmla="*/ 200 w 5197"/>
                <a:gd name="T9" fmla="*/ 1732 h 2597"/>
                <a:gd name="T10" fmla="*/ 598 w 5197"/>
                <a:gd name="T11" fmla="*/ 1620 h 2597"/>
                <a:gd name="T12" fmla="*/ 694 w 5197"/>
                <a:gd name="T13" fmla="*/ 1380 h 2597"/>
                <a:gd name="T14" fmla="*/ 817 w 5197"/>
                <a:gd name="T15" fmla="*/ 1334 h 2597"/>
                <a:gd name="T16" fmla="*/ 874 w 5197"/>
                <a:gd name="T17" fmla="*/ 1302 h 2597"/>
                <a:gd name="T18" fmla="*/ 996 w 5197"/>
                <a:gd name="T19" fmla="*/ 1058 h 2597"/>
                <a:gd name="T20" fmla="*/ 1239 w 5197"/>
                <a:gd name="T21" fmla="*/ 977 h 2597"/>
                <a:gd name="T22" fmla="*/ 1434 w 5197"/>
                <a:gd name="T23" fmla="*/ 953 h 2597"/>
                <a:gd name="T24" fmla="*/ 1499 w 5197"/>
                <a:gd name="T25" fmla="*/ 717 h 2597"/>
                <a:gd name="T26" fmla="*/ 1654 w 5197"/>
                <a:gd name="T27" fmla="*/ 516 h 2597"/>
                <a:gd name="T28" fmla="*/ 1896 w 5197"/>
                <a:gd name="T29" fmla="*/ 409 h 2597"/>
                <a:gd name="T30" fmla="*/ 2086 w 5197"/>
                <a:gd name="T31" fmla="*/ 372 h 2597"/>
                <a:gd name="T32" fmla="*/ 2269 w 5197"/>
                <a:gd name="T33" fmla="*/ 85 h 2597"/>
                <a:gd name="T34" fmla="*/ 2521 w 5197"/>
                <a:gd name="T35" fmla="*/ 12 h 2597"/>
                <a:gd name="T36" fmla="*/ 2715 w 5197"/>
                <a:gd name="T37" fmla="*/ 158 h 2597"/>
                <a:gd name="T38" fmla="*/ 2821 w 5197"/>
                <a:gd name="T39" fmla="*/ 328 h 2597"/>
                <a:gd name="T40" fmla="*/ 2934 w 5197"/>
                <a:gd name="T41" fmla="*/ 385 h 2597"/>
                <a:gd name="T42" fmla="*/ 2950 w 5197"/>
                <a:gd name="T43" fmla="*/ 516 h 2597"/>
                <a:gd name="T44" fmla="*/ 3024 w 5197"/>
                <a:gd name="T45" fmla="*/ 539 h 2597"/>
                <a:gd name="T46" fmla="*/ 3048 w 5197"/>
                <a:gd name="T47" fmla="*/ 636 h 2597"/>
                <a:gd name="T48" fmla="*/ 3170 w 5197"/>
                <a:gd name="T49" fmla="*/ 628 h 2597"/>
                <a:gd name="T50" fmla="*/ 3286 w 5197"/>
                <a:gd name="T51" fmla="*/ 708 h 2597"/>
                <a:gd name="T52" fmla="*/ 3430 w 5197"/>
                <a:gd name="T53" fmla="*/ 660 h 2597"/>
                <a:gd name="T54" fmla="*/ 3616 w 5197"/>
                <a:gd name="T55" fmla="*/ 734 h 2597"/>
                <a:gd name="T56" fmla="*/ 3766 w 5197"/>
                <a:gd name="T57" fmla="*/ 612 h 2597"/>
                <a:gd name="T58" fmla="*/ 4006 w 5197"/>
                <a:gd name="T59" fmla="*/ 564 h 2597"/>
                <a:gd name="T60" fmla="*/ 4294 w 5197"/>
                <a:gd name="T61" fmla="*/ 900 h 2597"/>
                <a:gd name="T62" fmla="*/ 4630 w 5197"/>
                <a:gd name="T63" fmla="*/ 852 h 2597"/>
                <a:gd name="T64" fmla="*/ 5014 w 5197"/>
                <a:gd name="T65" fmla="*/ 1524 h 2597"/>
                <a:gd name="T66" fmla="*/ 5125 w 5197"/>
                <a:gd name="T67" fmla="*/ 2186 h 2597"/>
                <a:gd name="T68" fmla="*/ 4955 w 5197"/>
                <a:gd name="T69" fmla="*/ 2543 h 2597"/>
                <a:gd name="T70" fmla="*/ 3673 w 5197"/>
                <a:gd name="T71" fmla="*/ 2510 h 2597"/>
                <a:gd name="T72" fmla="*/ 30 w 5197"/>
                <a:gd name="T73" fmla="*/ 2283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2" name="Freeform 394">
              <a:extLst>
                <a:ext uri="{FF2B5EF4-FFF2-40B4-BE49-F238E27FC236}">
                  <a16:creationId xmlns:a16="http://schemas.microsoft.com/office/drawing/2014/main" id="{0E0740E6-5556-D6E2-E7FE-DCDC8B678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120"/>
              <a:ext cx="2416" cy="1840"/>
            </a:xfrm>
            <a:custGeom>
              <a:avLst/>
              <a:gdLst>
                <a:gd name="T0" fmla="*/ 624 w 2416"/>
                <a:gd name="T1" fmla="*/ 499 h 2080"/>
                <a:gd name="T2" fmla="*/ 480 w 2416"/>
                <a:gd name="T3" fmla="*/ 436 h 2080"/>
                <a:gd name="T4" fmla="*/ 576 w 2416"/>
                <a:gd name="T5" fmla="*/ 399 h 2080"/>
                <a:gd name="T6" fmla="*/ 480 w 2416"/>
                <a:gd name="T7" fmla="*/ 387 h 2080"/>
                <a:gd name="T8" fmla="*/ 384 w 2416"/>
                <a:gd name="T9" fmla="*/ 349 h 2080"/>
                <a:gd name="T10" fmla="*/ 480 w 2416"/>
                <a:gd name="T11" fmla="*/ 311 h 2080"/>
                <a:gd name="T12" fmla="*/ 336 w 2416"/>
                <a:gd name="T13" fmla="*/ 299 h 2080"/>
                <a:gd name="T14" fmla="*/ 144 w 2416"/>
                <a:gd name="T15" fmla="*/ 261 h 2080"/>
                <a:gd name="T16" fmla="*/ 48 w 2416"/>
                <a:gd name="T17" fmla="*/ 200 h 2080"/>
                <a:gd name="T18" fmla="*/ 144 w 2416"/>
                <a:gd name="T19" fmla="*/ 162 h 2080"/>
                <a:gd name="T20" fmla="*/ 48 w 2416"/>
                <a:gd name="T21" fmla="*/ 150 h 2080"/>
                <a:gd name="T22" fmla="*/ 0 w 2416"/>
                <a:gd name="T23" fmla="*/ 99 h 2080"/>
                <a:gd name="T24" fmla="*/ 48 w 2416"/>
                <a:gd name="T25" fmla="*/ 24 h 2080"/>
                <a:gd name="T26" fmla="*/ 288 w 2416"/>
                <a:gd name="T27" fmla="*/ 0 h 2080"/>
                <a:gd name="T28" fmla="*/ 576 w 2416"/>
                <a:gd name="T29" fmla="*/ 24 h 2080"/>
                <a:gd name="T30" fmla="*/ 672 w 2416"/>
                <a:gd name="T31" fmla="*/ 63 h 2080"/>
                <a:gd name="T32" fmla="*/ 768 w 2416"/>
                <a:gd name="T33" fmla="*/ 24 h 2080"/>
                <a:gd name="T34" fmla="*/ 912 w 2416"/>
                <a:gd name="T35" fmla="*/ 37 h 2080"/>
                <a:gd name="T36" fmla="*/ 1056 w 2416"/>
                <a:gd name="T37" fmla="*/ 0 h 2080"/>
                <a:gd name="T38" fmla="*/ 1200 w 2416"/>
                <a:gd name="T39" fmla="*/ 37 h 2080"/>
                <a:gd name="T40" fmla="*/ 1296 w 2416"/>
                <a:gd name="T41" fmla="*/ 12 h 2080"/>
                <a:gd name="T42" fmla="*/ 1536 w 2416"/>
                <a:gd name="T43" fmla="*/ 24 h 2080"/>
                <a:gd name="T44" fmla="*/ 1632 w 2416"/>
                <a:gd name="T45" fmla="*/ 112 h 2080"/>
                <a:gd name="T46" fmla="*/ 1536 w 2416"/>
                <a:gd name="T47" fmla="*/ 173 h 2080"/>
                <a:gd name="T48" fmla="*/ 1632 w 2416"/>
                <a:gd name="T49" fmla="*/ 173 h 2080"/>
                <a:gd name="T50" fmla="*/ 1776 w 2416"/>
                <a:gd name="T51" fmla="*/ 212 h 2080"/>
                <a:gd name="T52" fmla="*/ 1824 w 2416"/>
                <a:gd name="T53" fmla="*/ 274 h 2080"/>
                <a:gd name="T54" fmla="*/ 1728 w 2416"/>
                <a:gd name="T55" fmla="*/ 336 h 2080"/>
                <a:gd name="T56" fmla="*/ 1968 w 2416"/>
                <a:gd name="T57" fmla="*/ 349 h 2080"/>
                <a:gd name="T58" fmla="*/ 2208 w 2416"/>
                <a:gd name="T59" fmla="*/ 410 h 2080"/>
                <a:gd name="T60" fmla="*/ 2160 w 2416"/>
                <a:gd name="T61" fmla="*/ 524 h 2080"/>
                <a:gd name="T62" fmla="*/ 672 w 2416"/>
                <a:gd name="T63" fmla="*/ 511 h 20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16" h="2080">
                  <a:moveTo>
                    <a:pt x="624" y="1920"/>
                  </a:moveTo>
                  <a:cubicBezTo>
                    <a:pt x="556" y="1832"/>
                    <a:pt x="488" y="1744"/>
                    <a:pt x="480" y="1680"/>
                  </a:cubicBezTo>
                  <a:cubicBezTo>
                    <a:pt x="472" y="1616"/>
                    <a:pt x="576" y="1568"/>
                    <a:pt x="576" y="1536"/>
                  </a:cubicBezTo>
                  <a:cubicBezTo>
                    <a:pt x="576" y="1504"/>
                    <a:pt x="512" y="1520"/>
                    <a:pt x="480" y="1488"/>
                  </a:cubicBezTo>
                  <a:cubicBezTo>
                    <a:pt x="448" y="1456"/>
                    <a:pt x="384" y="1392"/>
                    <a:pt x="384" y="1344"/>
                  </a:cubicBezTo>
                  <a:cubicBezTo>
                    <a:pt x="384" y="1296"/>
                    <a:pt x="488" y="1232"/>
                    <a:pt x="480" y="1200"/>
                  </a:cubicBezTo>
                  <a:cubicBezTo>
                    <a:pt x="472" y="1168"/>
                    <a:pt x="392" y="1184"/>
                    <a:pt x="336" y="1152"/>
                  </a:cubicBezTo>
                  <a:cubicBezTo>
                    <a:pt x="280" y="1120"/>
                    <a:pt x="192" y="1072"/>
                    <a:pt x="144" y="1008"/>
                  </a:cubicBezTo>
                  <a:cubicBezTo>
                    <a:pt x="96" y="944"/>
                    <a:pt x="48" y="832"/>
                    <a:pt x="48" y="768"/>
                  </a:cubicBezTo>
                  <a:cubicBezTo>
                    <a:pt x="48" y="704"/>
                    <a:pt x="144" y="656"/>
                    <a:pt x="144" y="624"/>
                  </a:cubicBezTo>
                  <a:cubicBezTo>
                    <a:pt x="144" y="592"/>
                    <a:pt x="72" y="616"/>
                    <a:pt x="48" y="576"/>
                  </a:cubicBezTo>
                  <a:cubicBezTo>
                    <a:pt x="24" y="536"/>
                    <a:pt x="0" y="464"/>
                    <a:pt x="0" y="384"/>
                  </a:cubicBezTo>
                  <a:cubicBezTo>
                    <a:pt x="0" y="304"/>
                    <a:pt x="0" y="160"/>
                    <a:pt x="48" y="96"/>
                  </a:cubicBezTo>
                  <a:cubicBezTo>
                    <a:pt x="96" y="32"/>
                    <a:pt x="200" y="0"/>
                    <a:pt x="288" y="0"/>
                  </a:cubicBezTo>
                  <a:cubicBezTo>
                    <a:pt x="376" y="0"/>
                    <a:pt x="512" y="56"/>
                    <a:pt x="576" y="96"/>
                  </a:cubicBezTo>
                  <a:cubicBezTo>
                    <a:pt x="640" y="136"/>
                    <a:pt x="640" y="240"/>
                    <a:pt x="672" y="240"/>
                  </a:cubicBezTo>
                  <a:cubicBezTo>
                    <a:pt x="704" y="240"/>
                    <a:pt x="728" y="112"/>
                    <a:pt x="768" y="96"/>
                  </a:cubicBezTo>
                  <a:cubicBezTo>
                    <a:pt x="808" y="80"/>
                    <a:pt x="864" y="160"/>
                    <a:pt x="912" y="144"/>
                  </a:cubicBezTo>
                  <a:cubicBezTo>
                    <a:pt x="960" y="128"/>
                    <a:pt x="1008" y="0"/>
                    <a:pt x="1056" y="0"/>
                  </a:cubicBezTo>
                  <a:cubicBezTo>
                    <a:pt x="1104" y="0"/>
                    <a:pt x="1160" y="136"/>
                    <a:pt x="1200" y="144"/>
                  </a:cubicBezTo>
                  <a:cubicBezTo>
                    <a:pt x="1240" y="152"/>
                    <a:pt x="1240" y="56"/>
                    <a:pt x="1296" y="48"/>
                  </a:cubicBezTo>
                  <a:cubicBezTo>
                    <a:pt x="1352" y="40"/>
                    <a:pt x="1480" y="32"/>
                    <a:pt x="1536" y="96"/>
                  </a:cubicBezTo>
                  <a:cubicBezTo>
                    <a:pt x="1592" y="160"/>
                    <a:pt x="1632" y="336"/>
                    <a:pt x="1632" y="432"/>
                  </a:cubicBezTo>
                  <a:cubicBezTo>
                    <a:pt x="1632" y="528"/>
                    <a:pt x="1536" y="632"/>
                    <a:pt x="1536" y="672"/>
                  </a:cubicBezTo>
                  <a:cubicBezTo>
                    <a:pt x="1536" y="712"/>
                    <a:pt x="1592" y="648"/>
                    <a:pt x="1632" y="672"/>
                  </a:cubicBezTo>
                  <a:cubicBezTo>
                    <a:pt x="1672" y="696"/>
                    <a:pt x="1744" y="752"/>
                    <a:pt x="1776" y="816"/>
                  </a:cubicBezTo>
                  <a:cubicBezTo>
                    <a:pt x="1808" y="880"/>
                    <a:pt x="1832" y="976"/>
                    <a:pt x="1824" y="1056"/>
                  </a:cubicBezTo>
                  <a:cubicBezTo>
                    <a:pt x="1816" y="1136"/>
                    <a:pt x="1704" y="1248"/>
                    <a:pt x="1728" y="1296"/>
                  </a:cubicBezTo>
                  <a:cubicBezTo>
                    <a:pt x="1752" y="1344"/>
                    <a:pt x="1888" y="1296"/>
                    <a:pt x="1968" y="1344"/>
                  </a:cubicBezTo>
                  <a:cubicBezTo>
                    <a:pt x="2048" y="1392"/>
                    <a:pt x="2176" y="1472"/>
                    <a:pt x="2208" y="1584"/>
                  </a:cubicBezTo>
                  <a:cubicBezTo>
                    <a:pt x="2240" y="1696"/>
                    <a:pt x="2416" y="1952"/>
                    <a:pt x="2160" y="2016"/>
                  </a:cubicBezTo>
                  <a:cubicBezTo>
                    <a:pt x="1904" y="2080"/>
                    <a:pt x="1288" y="2024"/>
                    <a:pt x="672" y="1968"/>
                  </a:cubicBezTo>
                </a:path>
              </a:pathLst>
            </a:custGeom>
            <a:gradFill rotWithShape="1">
              <a:gsLst>
                <a:gs pos="0">
                  <a:srgbClr val="13ED13"/>
                </a:gs>
                <a:gs pos="100000">
                  <a:srgbClr val="085F08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3" name="Freeform 395">
              <a:extLst>
                <a:ext uri="{FF2B5EF4-FFF2-40B4-BE49-F238E27FC236}">
                  <a16:creationId xmlns:a16="http://schemas.microsoft.com/office/drawing/2014/main" id="{FF46C905-BE71-7608-1BD5-686124BA0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00"/>
              <a:ext cx="2856" cy="1800"/>
            </a:xfrm>
            <a:custGeom>
              <a:avLst/>
              <a:gdLst>
                <a:gd name="T0" fmla="*/ 344 w 2856"/>
                <a:gd name="T1" fmla="*/ 1688 h 1800"/>
                <a:gd name="T2" fmla="*/ 248 w 2856"/>
                <a:gd name="T3" fmla="*/ 1496 h 1800"/>
                <a:gd name="T4" fmla="*/ 392 w 2856"/>
                <a:gd name="T5" fmla="*/ 1400 h 1800"/>
                <a:gd name="T6" fmla="*/ 296 w 2856"/>
                <a:gd name="T7" fmla="*/ 1160 h 1800"/>
                <a:gd name="T8" fmla="*/ 392 w 2856"/>
                <a:gd name="T9" fmla="*/ 968 h 1800"/>
                <a:gd name="T10" fmla="*/ 248 w 2856"/>
                <a:gd name="T11" fmla="*/ 776 h 1800"/>
                <a:gd name="T12" fmla="*/ 152 w 2856"/>
                <a:gd name="T13" fmla="*/ 680 h 1800"/>
                <a:gd name="T14" fmla="*/ 56 w 2856"/>
                <a:gd name="T15" fmla="*/ 536 h 1800"/>
                <a:gd name="T16" fmla="*/ 56 w 2856"/>
                <a:gd name="T17" fmla="*/ 296 h 1800"/>
                <a:gd name="T18" fmla="*/ 152 w 2856"/>
                <a:gd name="T19" fmla="*/ 104 h 1800"/>
                <a:gd name="T20" fmla="*/ 344 w 2856"/>
                <a:gd name="T21" fmla="*/ 8 h 1800"/>
                <a:gd name="T22" fmla="*/ 536 w 2856"/>
                <a:gd name="T23" fmla="*/ 56 h 1800"/>
                <a:gd name="T24" fmla="*/ 632 w 2856"/>
                <a:gd name="T25" fmla="*/ 152 h 1800"/>
                <a:gd name="T26" fmla="*/ 728 w 2856"/>
                <a:gd name="T27" fmla="*/ 344 h 1800"/>
                <a:gd name="T28" fmla="*/ 776 w 2856"/>
                <a:gd name="T29" fmla="*/ 248 h 1800"/>
                <a:gd name="T30" fmla="*/ 872 w 2856"/>
                <a:gd name="T31" fmla="*/ 248 h 1800"/>
                <a:gd name="T32" fmla="*/ 920 w 2856"/>
                <a:gd name="T33" fmla="*/ 344 h 1800"/>
                <a:gd name="T34" fmla="*/ 968 w 2856"/>
                <a:gd name="T35" fmla="*/ 296 h 1800"/>
                <a:gd name="T36" fmla="*/ 1064 w 2856"/>
                <a:gd name="T37" fmla="*/ 296 h 1800"/>
                <a:gd name="T38" fmla="*/ 1160 w 2856"/>
                <a:gd name="T39" fmla="*/ 296 h 1800"/>
                <a:gd name="T40" fmla="*/ 1256 w 2856"/>
                <a:gd name="T41" fmla="*/ 392 h 1800"/>
                <a:gd name="T42" fmla="*/ 1256 w 2856"/>
                <a:gd name="T43" fmla="*/ 584 h 1800"/>
                <a:gd name="T44" fmla="*/ 1352 w 2856"/>
                <a:gd name="T45" fmla="*/ 392 h 1800"/>
                <a:gd name="T46" fmla="*/ 1544 w 2856"/>
                <a:gd name="T47" fmla="*/ 296 h 1800"/>
                <a:gd name="T48" fmla="*/ 1640 w 2856"/>
                <a:gd name="T49" fmla="*/ 632 h 1800"/>
                <a:gd name="T50" fmla="*/ 1832 w 2856"/>
                <a:gd name="T51" fmla="*/ 632 h 1800"/>
                <a:gd name="T52" fmla="*/ 1832 w 2856"/>
                <a:gd name="T53" fmla="*/ 776 h 1800"/>
                <a:gd name="T54" fmla="*/ 1880 w 2856"/>
                <a:gd name="T55" fmla="*/ 776 h 1800"/>
                <a:gd name="T56" fmla="*/ 2024 w 2856"/>
                <a:gd name="T57" fmla="*/ 728 h 1800"/>
                <a:gd name="T58" fmla="*/ 2120 w 2856"/>
                <a:gd name="T59" fmla="*/ 824 h 1800"/>
                <a:gd name="T60" fmla="*/ 2120 w 2856"/>
                <a:gd name="T61" fmla="*/ 920 h 1800"/>
                <a:gd name="T62" fmla="*/ 2216 w 2856"/>
                <a:gd name="T63" fmla="*/ 872 h 1800"/>
                <a:gd name="T64" fmla="*/ 2408 w 2856"/>
                <a:gd name="T65" fmla="*/ 872 h 1800"/>
                <a:gd name="T66" fmla="*/ 2600 w 2856"/>
                <a:gd name="T67" fmla="*/ 1016 h 1800"/>
                <a:gd name="T68" fmla="*/ 2552 w 2856"/>
                <a:gd name="T69" fmla="*/ 1064 h 1800"/>
                <a:gd name="T70" fmla="*/ 2456 w 2856"/>
                <a:gd name="T71" fmla="*/ 1160 h 1800"/>
                <a:gd name="T72" fmla="*/ 2552 w 2856"/>
                <a:gd name="T73" fmla="*/ 1160 h 1800"/>
                <a:gd name="T74" fmla="*/ 2744 w 2856"/>
                <a:gd name="T75" fmla="*/ 1304 h 1800"/>
                <a:gd name="T76" fmla="*/ 2648 w 2856"/>
                <a:gd name="T77" fmla="*/ 1304 h 1800"/>
                <a:gd name="T78" fmla="*/ 2552 w 2856"/>
                <a:gd name="T79" fmla="*/ 1400 h 1800"/>
                <a:gd name="T80" fmla="*/ 2552 w 2856"/>
                <a:gd name="T81" fmla="*/ 1544 h 1800"/>
                <a:gd name="T82" fmla="*/ 2696 w 2856"/>
                <a:gd name="T83" fmla="*/ 1448 h 1800"/>
                <a:gd name="T84" fmla="*/ 2840 w 2856"/>
                <a:gd name="T85" fmla="*/ 1544 h 1800"/>
                <a:gd name="T86" fmla="*/ 2744 w 2856"/>
                <a:gd name="T87" fmla="*/ 1544 h 1800"/>
                <a:gd name="T88" fmla="*/ 2696 w 2856"/>
                <a:gd name="T89" fmla="*/ 1640 h 1800"/>
                <a:gd name="T90" fmla="*/ 2792 w 2856"/>
                <a:gd name="T91" fmla="*/ 1784 h 1800"/>
                <a:gd name="T92" fmla="*/ 2312 w 2856"/>
                <a:gd name="T93" fmla="*/ 1736 h 1800"/>
                <a:gd name="T94" fmla="*/ 344 w 2856"/>
                <a:gd name="T95" fmla="*/ 1688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4" name="Freeform 396">
              <a:extLst>
                <a:ext uri="{FF2B5EF4-FFF2-40B4-BE49-F238E27FC236}">
                  <a16:creationId xmlns:a16="http://schemas.microsoft.com/office/drawing/2014/main" id="{6819BEF7-5FF2-D180-826A-9FE60ED3B9FD}"/>
                </a:ext>
              </a:extLst>
            </p:cNvPr>
            <p:cNvSpPr>
              <a:spLocks/>
            </p:cNvSpPr>
            <p:nvPr/>
          </p:nvSpPr>
          <p:spPr bwMode="auto">
            <a:xfrm rot="364600" flipH="1">
              <a:off x="48" y="3024"/>
              <a:ext cx="2544" cy="1152"/>
            </a:xfrm>
            <a:custGeom>
              <a:avLst/>
              <a:gdLst>
                <a:gd name="T0" fmla="*/ 95 w 2856"/>
                <a:gd name="T1" fmla="*/ 12 h 1800"/>
                <a:gd name="T2" fmla="*/ 69 w 2856"/>
                <a:gd name="T3" fmla="*/ 11 h 1800"/>
                <a:gd name="T4" fmla="*/ 110 w 2856"/>
                <a:gd name="T5" fmla="*/ 10 h 1800"/>
                <a:gd name="T6" fmla="*/ 84 w 2856"/>
                <a:gd name="T7" fmla="*/ 8 h 1800"/>
                <a:gd name="T8" fmla="*/ 110 w 2856"/>
                <a:gd name="T9" fmla="*/ 8 h 1800"/>
                <a:gd name="T10" fmla="*/ 69 w 2856"/>
                <a:gd name="T11" fmla="*/ 6 h 1800"/>
                <a:gd name="T12" fmla="*/ 43 w 2856"/>
                <a:gd name="T13" fmla="*/ 5 h 1800"/>
                <a:gd name="T14" fmla="*/ 16 w 2856"/>
                <a:gd name="T15" fmla="*/ 4 h 1800"/>
                <a:gd name="T16" fmla="*/ 16 w 2856"/>
                <a:gd name="T17" fmla="*/ 2 h 1800"/>
                <a:gd name="T18" fmla="*/ 43 w 2856"/>
                <a:gd name="T19" fmla="*/ 1 h 1800"/>
                <a:gd name="T20" fmla="*/ 95 w 2856"/>
                <a:gd name="T21" fmla="*/ 1 h 1800"/>
                <a:gd name="T22" fmla="*/ 151 w 2856"/>
                <a:gd name="T23" fmla="*/ 1 h 1800"/>
                <a:gd name="T24" fmla="*/ 177 w 2856"/>
                <a:gd name="T25" fmla="*/ 1 h 1800"/>
                <a:gd name="T26" fmla="*/ 204 w 2856"/>
                <a:gd name="T27" fmla="*/ 3 h 1800"/>
                <a:gd name="T28" fmla="*/ 217 w 2856"/>
                <a:gd name="T29" fmla="*/ 2 h 1800"/>
                <a:gd name="T30" fmla="*/ 244 w 2856"/>
                <a:gd name="T31" fmla="*/ 2 h 1800"/>
                <a:gd name="T32" fmla="*/ 257 w 2856"/>
                <a:gd name="T33" fmla="*/ 3 h 1800"/>
                <a:gd name="T34" fmla="*/ 271 w 2856"/>
                <a:gd name="T35" fmla="*/ 2 h 1800"/>
                <a:gd name="T36" fmla="*/ 298 w 2856"/>
                <a:gd name="T37" fmla="*/ 2 h 1800"/>
                <a:gd name="T38" fmla="*/ 325 w 2856"/>
                <a:gd name="T39" fmla="*/ 2 h 1800"/>
                <a:gd name="T40" fmla="*/ 352 w 2856"/>
                <a:gd name="T41" fmla="*/ 3 h 1800"/>
                <a:gd name="T42" fmla="*/ 352 w 2856"/>
                <a:gd name="T43" fmla="*/ 4 h 1800"/>
                <a:gd name="T44" fmla="*/ 379 w 2856"/>
                <a:gd name="T45" fmla="*/ 3 h 1800"/>
                <a:gd name="T46" fmla="*/ 432 w 2856"/>
                <a:gd name="T47" fmla="*/ 2 h 1800"/>
                <a:gd name="T48" fmla="*/ 460 w 2856"/>
                <a:gd name="T49" fmla="*/ 5 h 1800"/>
                <a:gd name="T50" fmla="*/ 514 w 2856"/>
                <a:gd name="T51" fmla="*/ 5 h 1800"/>
                <a:gd name="T52" fmla="*/ 514 w 2856"/>
                <a:gd name="T53" fmla="*/ 6 h 1800"/>
                <a:gd name="T54" fmla="*/ 527 w 2856"/>
                <a:gd name="T55" fmla="*/ 6 h 1800"/>
                <a:gd name="T56" fmla="*/ 567 w 2856"/>
                <a:gd name="T57" fmla="*/ 5 h 1800"/>
                <a:gd name="T58" fmla="*/ 592 w 2856"/>
                <a:gd name="T59" fmla="*/ 6 h 1800"/>
                <a:gd name="T60" fmla="*/ 592 w 2856"/>
                <a:gd name="T61" fmla="*/ 7 h 1800"/>
                <a:gd name="T62" fmla="*/ 621 w 2856"/>
                <a:gd name="T63" fmla="*/ 6 h 1800"/>
                <a:gd name="T64" fmla="*/ 675 w 2856"/>
                <a:gd name="T65" fmla="*/ 6 h 1800"/>
                <a:gd name="T66" fmla="*/ 729 w 2856"/>
                <a:gd name="T67" fmla="*/ 8 h 1800"/>
                <a:gd name="T68" fmla="*/ 715 w 2856"/>
                <a:gd name="T69" fmla="*/ 8 h 1800"/>
                <a:gd name="T70" fmla="*/ 689 w 2856"/>
                <a:gd name="T71" fmla="*/ 8 h 1800"/>
                <a:gd name="T72" fmla="*/ 715 w 2856"/>
                <a:gd name="T73" fmla="*/ 8 h 1800"/>
                <a:gd name="T74" fmla="*/ 768 w 2856"/>
                <a:gd name="T75" fmla="*/ 10 h 1800"/>
                <a:gd name="T76" fmla="*/ 741 w 2856"/>
                <a:gd name="T77" fmla="*/ 10 h 1800"/>
                <a:gd name="T78" fmla="*/ 715 w 2856"/>
                <a:gd name="T79" fmla="*/ 10 h 1800"/>
                <a:gd name="T80" fmla="*/ 715 w 2856"/>
                <a:gd name="T81" fmla="*/ 12 h 1800"/>
                <a:gd name="T82" fmla="*/ 755 w 2856"/>
                <a:gd name="T83" fmla="*/ 11 h 1800"/>
                <a:gd name="T84" fmla="*/ 796 w 2856"/>
                <a:gd name="T85" fmla="*/ 12 h 1800"/>
                <a:gd name="T86" fmla="*/ 768 w 2856"/>
                <a:gd name="T87" fmla="*/ 12 h 1800"/>
                <a:gd name="T88" fmla="*/ 755 w 2856"/>
                <a:gd name="T89" fmla="*/ 12 h 1800"/>
                <a:gd name="T90" fmla="*/ 781 w 2856"/>
                <a:gd name="T91" fmla="*/ 13 h 1800"/>
                <a:gd name="T92" fmla="*/ 648 w 2856"/>
                <a:gd name="T93" fmla="*/ 13 h 1800"/>
                <a:gd name="T94" fmla="*/ 95 w 2856"/>
                <a:gd name="T95" fmla="*/ 12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795" name="Freeform 397">
              <a:extLst>
                <a:ext uri="{FF2B5EF4-FFF2-40B4-BE49-F238E27FC236}">
                  <a16:creationId xmlns:a16="http://schemas.microsoft.com/office/drawing/2014/main" id="{0DD9B9F5-399D-E64F-6771-E75A1C993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8" y="3360"/>
              <a:ext cx="5568" cy="960"/>
            </a:xfrm>
            <a:custGeom>
              <a:avLst/>
              <a:gdLst>
                <a:gd name="T0" fmla="*/ 81 w 5197"/>
                <a:gd name="T1" fmla="*/ 0 h 2597"/>
                <a:gd name="T2" fmla="*/ 63 w 5197"/>
                <a:gd name="T3" fmla="*/ 0 h 2597"/>
                <a:gd name="T4" fmla="*/ 48 w 5197"/>
                <a:gd name="T5" fmla="*/ 0 h 2597"/>
                <a:gd name="T6" fmla="*/ 63 w 5197"/>
                <a:gd name="T7" fmla="*/ 0 h 2597"/>
                <a:gd name="T8" fmla="*/ 424 w 5197"/>
                <a:gd name="T9" fmla="*/ 0 h 2597"/>
                <a:gd name="T10" fmla="*/ 1277 w 5197"/>
                <a:gd name="T11" fmla="*/ 0 h 2597"/>
                <a:gd name="T12" fmla="*/ 1482 w 5197"/>
                <a:gd name="T13" fmla="*/ 0 h 2597"/>
                <a:gd name="T14" fmla="*/ 1742 w 5197"/>
                <a:gd name="T15" fmla="*/ 0 h 2597"/>
                <a:gd name="T16" fmla="*/ 1865 w 5197"/>
                <a:gd name="T17" fmla="*/ 0 h 2597"/>
                <a:gd name="T18" fmla="*/ 2126 w 5197"/>
                <a:gd name="T19" fmla="*/ 0 h 2597"/>
                <a:gd name="T20" fmla="*/ 2647 w 5197"/>
                <a:gd name="T21" fmla="*/ 0 h 2597"/>
                <a:gd name="T22" fmla="*/ 3064 w 5197"/>
                <a:gd name="T23" fmla="*/ 0 h 2597"/>
                <a:gd name="T24" fmla="*/ 3201 w 5197"/>
                <a:gd name="T25" fmla="*/ 0 h 2597"/>
                <a:gd name="T26" fmla="*/ 3528 w 5197"/>
                <a:gd name="T27" fmla="*/ 0 h 2597"/>
                <a:gd name="T28" fmla="*/ 4047 w 5197"/>
                <a:gd name="T29" fmla="*/ 0 h 2597"/>
                <a:gd name="T30" fmla="*/ 4453 w 5197"/>
                <a:gd name="T31" fmla="*/ 0 h 2597"/>
                <a:gd name="T32" fmla="*/ 4844 w 5197"/>
                <a:gd name="T33" fmla="*/ 0 h 2597"/>
                <a:gd name="T34" fmla="*/ 5383 w 5197"/>
                <a:gd name="T35" fmla="*/ 0 h 2597"/>
                <a:gd name="T36" fmla="*/ 5798 w 5197"/>
                <a:gd name="T37" fmla="*/ 0 h 2597"/>
                <a:gd name="T38" fmla="*/ 6023 w 5197"/>
                <a:gd name="T39" fmla="*/ 0 h 2597"/>
                <a:gd name="T40" fmla="*/ 6262 w 5197"/>
                <a:gd name="T41" fmla="*/ 0 h 2597"/>
                <a:gd name="T42" fmla="*/ 6301 w 5197"/>
                <a:gd name="T43" fmla="*/ 0 h 2597"/>
                <a:gd name="T44" fmla="*/ 6455 w 5197"/>
                <a:gd name="T45" fmla="*/ 0 h 2597"/>
                <a:gd name="T46" fmla="*/ 6510 w 5197"/>
                <a:gd name="T47" fmla="*/ 0 h 2597"/>
                <a:gd name="T48" fmla="*/ 6767 w 5197"/>
                <a:gd name="T49" fmla="*/ 0 h 2597"/>
                <a:gd name="T50" fmla="*/ 7014 w 5197"/>
                <a:gd name="T51" fmla="*/ 0 h 2597"/>
                <a:gd name="T52" fmla="*/ 7323 w 5197"/>
                <a:gd name="T53" fmla="*/ 0 h 2597"/>
                <a:gd name="T54" fmla="*/ 7718 w 5197"/>
                <a:gd name="T55" fmla="*/ 0 h 2597"/>
                <a:gd name="T56" fmla="*/ 8043 w 5197"/>
                <a:gd name="T57" fmla="*/ 0 h 2597"/>
                <a:gd name="T58" fmla="*/ 8553 w 5197"/>
                <a:gd name="T59" fmla="*/ 0 h 2597"/>
                <a:gd name="T60" fmla="*/ 9169 w 5197"/>
                <a:gd name="T61" fmla="*/ 0 h 2597"/>
                <a:gd name="T62" fmla="*/ 9886 w 5197"/>
                <a:gd name="T63" fmla="*/ 0 h 2597"/>
                <a:gd name="T64" fmla="*/ 10704 w 5197"/>
                <a:gd name="T65" fmla="*/ 0 h 2597"/>
                <a:gd name="T66" fmla="*/ 10941 w 5197"/>
                <a:gd name="T67" fmla="*/ 0 h 2597"/>
                <a:gd name="T68" fmla="*/ 10579 w 5197"/>
                <a:gd name="T69" fmla="*/ 0 h 2597"/>
                <a:gd name="T70" fmla="*/ 7840 w 5197"/>
                <a:gd name="T71" fmla="*/ 0 h 2597"/>
                <a:gd name="T72" fmla="*/ 63 w 5197"/>
                <a:gd name="T73" fmla="*/ 0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731" name="Freeform 398">
            <a:extLst>
              <a:ext uri="{FF2B5EF4-FFF2-40B4-BE49-F238E27FC236}">
                <a16:creationId xmlns:a16="http://schemas.microsoft.com/office/drawing/2014/main" id="{C80CE75F-0810-187B-AF24-D63D5575F59A}"/>
              </a:ext>
            </a:extLst>
          </p:cNvPr>
          <p:cNvSpPr>
            <a:spLocks/>
          </p:cNvSpPr>
          <p:nvPr/>
        </p:nvSpPr>
        <p:spPr bwMode="auto">
          <a:xfrm>
            <a:off x="-1981200" y="5791200"/>
            <a:ext cx="11591925" cy="1077913"/>
          </a:xfrm>
          <a:custGeom>
            <a:avLst/>
            <a:gdLst>
              <a:gd name="T0" fmla="*/ 2147483647 w 7302"/>
              <a:gd name="T1" fmla="*/ 2147483647 h 679"/>
              <a:gd name="T2" fmla="*/ 2147483647 w 7302"/>
              <a:gd name="T3" fmla="*/ 2147483647 h 679"/>
              <a:gd name="T4" fmla="*/ 2147483647 w 7302"/>
              <a:gd name="T5" fmla="*/ 2147483647 h 679"/>
              <a:gd name="T6" fmla="*/ 2147483647 w 7302"/>
              <a:gd name="T7" fmla="*/ 2147483647 h 679"/>
              <a:gd name="T8" fmla="*/ 2147483647 w 7302"/>
              <a:gd name="T9" fmla="*/ 2147483647 h 679"/>
              <a:gd name="T10" fmla="*/ 2147483647 w 7302"/>
              <a:gd name="T11" fmla="*/ 2147483647 h 679"/>
              <a:gd name="T12" fmla="*/ 2147483647 w 7302"/>
              <a:gd name="T13" fmla="*/ 2147483647 h 679"/>
              <a:gd name="T14" fmla="*/ 2147483647 w 7302"/>
              <a:gd name="T15" fmla="*/ 2147483647 h 679"/>
              <a:gd name="T16" fmla="*/ 2147483647 w 7302"/>
              <a:gd name="T17" fmla="*/ 2147483647 h 679"/>
              <a:gd name="T18" fmla="*/ 2147483647 w 7302"/>
              <a:gd name="T19" fmla="*/ 2147483647 h 679"/>
              <a:gd name="T20" fmla="*/ 2147483647 w 7302"/>
              <a:gd name="T21" fmla="*/ 2147483647 h 679"/>
              <a:gd name="T22" fmla="*/ 2147483647 w 7302"/>
              <a:gd name="T23" fmla="*/ 2147483647 h 679"/>
              <a:gd name="T24" fmla="*/ 2147483647 w 7302"/>
              <a:gd name="T25" fmla="*/ 2147483647 h 679"/>
              <a:gd name="T26" fmla="*/ 2147483647 w 7302"/>
              <a:gd name="T27" fmla="*/ 2147483647 h 679"/>
              <a:gd name="T28" fmla="*/ 2147483647 w 7302"/>
              <a:gd name="T29" fmla="*/ 2147483647 h 679"/>
              <a:gd name="T30" fmla="*/ 2147483647 w 7302"/>
              <a:gd name="T31" fmla="*/ 2147483647 h 67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302" h="679">
                <a:moveTo>
                  <a:pt x="876" y="408"/>
                </a:moveTo>
                <a:cubicBezTo>
                  <a:pt x="912" y="333"/>
                  <a:pt x="1013" y="224"/>
                  <a:pt x="1127" y="174"/>
                </a:cubicBezTo>
                <a:cubicBezTo>
                  <a:pt x="1241" y="124"/>
                  <a:pt x="1394" y="135"/>
                  <a:pt x="1561" y="107"/>
                </a:cubicBezTo>
                <a:cubicBezTo>
                  <a:pt x="1728" y="79"/>
                  <a:pt x="1972" y="0"/>
                  <a:pt x="2129" y="3"/>
                </a:cubicBezTo>
                <a:cubicBezTo>
                  <a:pt x="2286" y="6"/>
                  <a:pt x="2411" y="89"/>
                  <a:pt x="2504" y="128"/>
                </a:cubicBezTo>
                <a:cubicBezTo>
                  <a:pt x="2597" y="167"/>
                  <a:pt x="2568" y="221"/>
                  <a:pt x="2686" y="239"/>
                </a:cubicBezTo>
                <a:cubicBezTo>
                  <a:pt x="2804" y="257"/>
                  <a:pt x="3014" y="223"/>
                  <a:pt x="3214" y="239"/>
                </a:cubicBezTo>
                <a:cubicBezTo>
                  <a:pt x="3414" y="255"/>
                  <a:pt x="3750" y="295"/>
                  <a:pt x="3886" y="335"/>
                </a:cubicBezTo>
                <a:cubicBezTo>
                  <a:pt x="4022" y="375"/>
                  <a:pt x="3942" y="455"/>
                  <a:pt x="4030" y="479"/>
                </a:cubicBezTo>
                <a:cubicBezTo>
                  <a:pt x="4118" y="503"/>
                  <a:pt x="4222" y="479"/>
                  <a:pt x="4414" y="479"/>
                </a:cubicBezTo>
                <a:cubicBezTo>
                  <a:pt x="4606" y="479"/>
                  <a:pt x="4878" y="487"/>
                  <a:pt x="5182" y="479"/>
                </a:cubicBezTo>
                <a:cubicBezTo>
                  <a:pt x="5486" y="471"/>
                  <a:pt x="5982" y="415"/>
                  <a:pt x="6238" y="431"/>
                </a:cubicBezTo>
                <a:cubicBezTo>
                  <a:pt x="6494" y="447"/>
                  <a:pt x="6702" y="535"/>
                  <a:pt x="6718" y="575"/>
                </a:cubicBezTo>
                <a:cubicBezTo>
                  <a:pt x="6734" y="615"/>
                  <a:pt x="7302" y="663"/>
                  <a:pt x="6334" y="671"/>
                </a:cubicBezTo>
                <a:cubicBezTo>
                  <a:pt x="5366" y="679"/>
                  <a:pt x="1820" y="667"/>
                  <a:pt x="910" y="623"/>
                </a:cubicBezTo>
                <a:cubicBezTo>
                  <a:pt x="0" y="579"/>
                  <a:pt x="840" y="483"/>
                  <a:pt x="876" y="408"/>
                </a:cubicBezTo>
                <a:close/>
              </a:path>
            </a:pathLst>
          </a:custGeom>
          <a:gradFill rotWithShape="1">
            <a:gsLst>
              <a:gs pos="0">
                <a:srgbClr val="00FF00">
                  <a:alpha val="50000"/>
                </a:srgbClr>
              </a:gs>
              <a:gs pos="100000">
                <a:srgbClr val="CCFF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99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732" name="AutoShape 399">
            <a:extLst>
              <a:ext uri="{FF2B5EF4-FFF2-40B4-BE49-F238E27FC236}">
                <a16:creationId xmlns:a16="http://schemas.microsoft.com/office/drawing/2014/main" id="{569B7030-0EEF-5664-043B-75FF7E1E53F3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152400"/>
            <a:ext cx="1219200" cy="304800"/>
          </a:xfrm>
          <a:prstGeom prst="cloudCallout">
            <a:avLst>
              <a:gd name="adj1" fmla="val -4167"/>
              <a:gd name="adj2" fmla="val 47398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9733" name="AutoShape 400">
            <a:extLst>
              <a:ext uri="{FF2B5EF4-FFF2-40B4-BE49-F238E27FC236}">
                <a16:creationId xmlns:a16="http://schemas.microsoft.com/office/drawing/2014/main" id="{BB59C025-D862-35D3-9AF6-4EF23D6708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-152400"/>
            <a:ext cx="2286000" cy="685800"/>
          </a:xfrm>
          <a:prstGeom prst="cloudCallout">
            <a:avLst>
              <a:gd name="adj1" fmla="val -25556"/>
              <a:gd name="adj2" fmla="val -671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9734" name="AutoShape 401">
            <a:extLst>
              <a:ext uri="{FF2B5EF4-FFF2-40B4-BE49-F238E27FC236}">
                <a16:creationId xmlns:a16="http://schemas.microsoft.com/office/drawing/2014/main" id="{26025AB5-30B1-5622-F7AA-6C3E41EB8A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52400"/>
            <a:ext cx="2209800" cy="533400"/>
          </a:xfrm>
          <a:prstGeom prst="cloudCallout">
            <a:avLst>
              <a:gd name="adj1" fmla="val -24713"/>
              <a:gd name="adj2" fmla="val 565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29735" name="AutoShape 402">
            <a:extLst>
              <a:ext uri="{FF2B5EF4-FFF2-40B4-BE49-F238E27FC236}">
                <a16:creationId xmlns:a16="http://schemas.microsoft.com/office/drawing/2014/main" id="{2F44D690-16F7-6277-277C-757A284E238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685800"/>
            <a:ext cx="1295400" cy="381000"/>
          </a:xfrm>
          <a:prstGeom prst="cloudCallout">
            <a:avLst>
              <a:gd name="adj1" fmla="val -6861"/>
              <a:gd name="adj2" fmla="val 27917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grpSp>
        <p:nvGrpSpPr>
          <p:cNvPr id="18022" name="Group 614">
            <a:extLst>
              <a:ext uri="{FF2B5EF4-FFF2-40B4-BE49-F238E27FC236}">
                <a16:creationId xmlns:a16="http://schemas.microsoft.com/office/drawing/2014/main" id="{030FB706-93D9-4801-A7C2-E6E8B69B8067}"/>
              </a:ext>
            </a:extLst>
          </p:cNvPr>
          <p:cNvGrpSpPr>
            <a:grpSpLocks/>
          </p:cNvGrpSpPr>
          <p:nvPr/>
        </p:nvGrpSpPr>
        <p:grpSpPr bwMode="auto">
          <a:xfrm>
            <a:off x="-152400" y="0"/>
            <a:ext cx="2527300" cy="2286000"/>
            <a:chOff x="2352" y="-240"/>
            <a:chExt cx="1592" cy="1440"/>
          </a:xfrm>
        </p:grpSpPr>
        <p:grpSp>
          <p:nvGrpSpPr>
            <p:cNvPr id="34730" name="Group 615">
              <a:extLst>
                <a:ext uri="{FF2B5EF4-FFF2-40B4-BE49-F238E27FC236}">
                  <a16:creationId xmlns:a16="http://schemas.microsoft.com/office/drawing/2014/main" id="{E3DCC951-BE0B-C188-4ADC-74CDB99204C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34773" name="Freeform 616">
                <a:extLst>
                  <a:ext uri="{FF2B5EF4-FFF2-40B4-BE49-F238E27FC236}">
                    <a16:creationId xmlns:a16="http://schemas.microsoft.com/office/drawing/2014/main" id="{DDD75579-5512-6556-678A-3B7C62B7AE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74" name="Group 617">
                <a:extLst>
                  <a:ext uri="{FF2B5EF4-FFF2-40B4-BE49-F238E27FC236}">
                    <a16:creationId xmlns:a16="http://schemas.microsoft.com/office/drawing/2014/main" id="{E39FD71B-4B44-DE72-C8B7-A2E819F2B5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75" name="Freeform 618">
                  <a:extLst>
                    <a:ext uri="{FF2B5EF4-FFF2-40B4-BE49-F238E27FC236}">
                      <a16:creationId xmlns:a16="http://schemas.microsoft.com/office/drawing/2014/main" id="{7A30AD64-A1B5-FCD4-89E4-21459124E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76" name="Freeform 619">
                  <a:extLst>
                    <a:ext uri="{FF2B5EF4-FFF2-40B4-BE49-F238E27FC236}">
                      <a16:creationId xmlns:a16="http://schemas.microsoft.com/office/drawing/2014/main" id="{534AB3B2-223D-0707-A749-9F4280E78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77" name="Freeform 620">
                  <a:extLst>
                    <a:ext uri="{FF2B5EF4-FFF2-40B4-BE49-F238E27FC236}">
                      <a16:creationId xmlns:a16="http://schemas.microsoft.com/office/drawing/2014/main" id="{DBDD700A-1179-0616-6BDC-5102CF1DA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78" name="Freeform 621">
                  <a:extLst>
                    <a:ext uri="{FF2B5EF4-FFF2-40B4-BE49-F238E27FC236}">
                      <a16:creationId xmlns:a16="http://schemas.microsoft.com/office/drawing/2014/main" id="{E2E3E14E-27AB-0E22-2BD7-31ACCCE80D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731" name="Group 622">
              <a:extLst>
                <a:ext uri="{FF2B5EF4-FFF2-40B4-BE49-F238E27FC236}">
                  <a16:creationId xmlns:a16="http://schemas.microsoft.com/office/drawing/2014/main" id="{24A6FF06-9DDA-0943-9978-3C8802731D5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34767" name="Freeform 623">
                <a:extLst>
                  <a:ext uri="{FF2B5EF4-FFF2-40B4-BE49-F238E27FC236}">
                    <a16:creationId xmlns:a16="http://schemas.microsoft.com/office/drawing/2014/main" id="{55048E1F-C96C-48FD-8790-D33CB54A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68" name="Group 624">
                <a:extLst>
                  <a:ext uri="{FF2B5EF4-FFF2-40B4-BE49-F238E27FC236}">
                    <a16:creationId xmlns:a16="http://schemas.microsoft.com/office/drawing/2014/main" id="{3C98BAE1-EE1C-53DC-FF14-59FFA22648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69" name="Freeform 625">
                  <a:extLst>
                    <a:ext uri="{FF2B5EF4-FFF2-40B4-BE49-F238E27FC236}">
                      <a16:creationId xmlns:a16="http://schemas.microsoft.com/office/drawing/2014/main" id="{36872A7F-12B1-0C2A-5C5D-9A97949C7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70" name="Freeform 626">
                  <a:extLst>
                    <a:ext uri="{FF2B5EF4-FFF2-40B4-BE49-F238E27FC236}">
                      <a16:creationId xmlns:a16="http://schemas.microsoft.com/office/drawing/2014/main" id="{080B8930-050C-77C8-1882-4667D34D7A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71" name="Freeform 627">
                  <a:extLst>
                    <a:ext uri="{FF2B5EF4-FFF2-40B4-BE49-F238E27FC236}">
                      <a16:creationId xmlns:a16="http://schemas.microsoft.com/office/drawing/2014/main" id="{64297F9B-AF32-170B-4FC5-12FAFBE69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72" name="Freeform 628">
                  <a:extLst>
                    <a:ext uri="{FF2B5EF4-FFF2-40B4-BE49-F238E27FC236}">
                      <a16:creationId xmlns:a16="http://schemas.microsoft.com/office/drawing/2014/main" id="{FE630FDD-2993-21DE-39D6-5B1EBEFAF7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732" name="Group 629">
              <a:extLst>
                <a:ext uri="{FF2B5EF4-FFF2-40B4-BE49-F238E27FC236}">
                  <a16:creationId xmlns:a16="http://schemas.microsoft.com/office/drawing/2014/main" id="{051A87BD-459B-7B59-920F-A5B46DEAEC8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34761" name="Freeform 630">
                <a:extLst>
                  <a:ext uri="{FF2B5EF4-FFF2-40B4-BE49-F238E27FC236}">
                    <a16:creationId xmlns:a16="http://schemas.microsoft.com/office/drawing/2014/main" id="{FC5667A2-1942-D7B5-16B2-7DCEBEBBF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62" name="Group 631">
                <a:extLst>
                  <a:ext uri="{FF2B5EF4-FFF2-40B4-BE49-F238E27FC236}">
                    <a16:creationId xmlns:a16="http://schemas.microsoft.com/office/drawing/2014/main" id="{4BE44E40-EEB3-CE29-97DB-DDF50B7955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63" name="Freeform 632">
                  <a:extLst>
                    <a:ext uri="{FF2B5EF4-FFF2-40B4-BE49-F238E27FC236}">
                      <a16:creationId xmlns:a16="http://schemas.microsoft.com/office/drawing/2014/main" id="{19F74956-965F-2478-113E-AB3AF9BC2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64" name="Freeform 633">
                  <a:extLst>
                    <a:ext uri="{FF2B5EF4-FFF2-40B4-BE49-F238E27FC236}">
                      <a16:creationId xmlns:a16="http://schemas.microsoft.com/office/drawing/2014/main" id="{711239A4-81C4-09E5-80D7-84AF6CB2EB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65" name="Freeform 634">
                  <a:extLst>
                    <a:ext uri="{FF2B5EF4-FFF2-40B4-BE49-F238E27FC236}">
                      <a16:creationId xmlns:a16="http://schemas.microsoft.com/office/drawing/2014/main" id="{DF325F62-EC9D-4FBF-6713-60E49D4FCD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66" name="Freeform 635">
                  <a:extLst>
                    <a:ext uri="{FF2B5EF4-FFF2-40B4-BE49-F238E27FC236}">
                      <a16:creationId xmlns:a16="http://schemas.microsoft.com/office/drawing/2014/main" id="{245C0A98-CDF0-DF06-A602-0830CFA64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733" name="Group 636">
              <a:extLst>
                <a:ext uri="{FF2B5EF4-FFF2-40B4-BE49-F238E27FC236}">
                  <a16:creationId xmlns:a16="http://schemas.microsoft.com/office/drawing/2014/main" id="{EF9E463F-3860-94E4-D37E-DDD365FD845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34755" name="Freeform 637">
                <a:extLst>
                  <a:ext uri="{FF2B5EF4-FFF2-40B4-BE49-F238E27FC236}">
                    <a16:creationId xmlns:a16="http://schemas.microsoft.com/office/drawing/2014/main" id="{AE2E0351-9D67-B45F-C056-0ED438081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56" name="Group 638">
                <a:extLst>
                  <a:ext uri="{FF2B5EF4-FFF2-40B4-BE49-F238E27FC236}">
                    <a16:creationId xmlns:a16="http://schemas.microsoft.com/office/drawing/2014/main" id="{9AF0E5F4-A04D-7344-D236-4EBF8185FC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57" name="Freeform 639">
                  <a:extLst>
                    <a:ext uri="{FF2B5EF4-FFF2-40B4-BE49-F238E27FC236}">
                      <a16:creationId xmlns:a16="http://schemas.microsoft.com/office/drawing/2014/main" id="{D3A93A4A-2067-DF36-6772-DDA5881EF5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58" name="Freeform 640">
                  <a:extLst>
                    <a:ext uri="{FF2B5EF4-FFF2-40B4-BE49-F238E27FC236}">
                      <a16:creationId xmlns:a16="http://schemas.microsoft.com/office/drawing/2014/main" id="{5B3CDA0D-9AAF-BB0D-51D5-81B085FCBB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59" name="Freeform 641">
                  <a:extLst>
                    <a:ext uri="{FF2B5EF4-FFF2-40B4-BE49-F238E27FC236}">
                      <a16:creationId xmlns:a16="http://schemas.microsoft.com/office/drawing/2014/main" id="{EC30C738-50A5-49A9-4006-AF5BEEAFC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60" name="Freeform 642">
                  <a:extLst>
                    <a:ext uri="{FF2B5EF4-FFF2-40B4-BE49-F238E27FC236}">
                      <a16:creationId xmlns:a16="http://schemas.microsoft.com/office/drawing/2014/main" id="{2F371B5E-4CB6-5D22-EEA0-0C340F8000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734" name="Group 643">
              <a:extLst>
                <a:ext uri="{FF2B5EF4-FFF2-40B4-BE49-F238E27FC236}">
                  <a16:creationId xmlns:a16="http://schemas.microsoft.com/office/drawing/2014/main" id="{6AB045FA-2168-2A1C-16CB-C2272FA507D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34749" name="Freeform 644">
                <a:extLst>
                  <a:ext uri="{FF2B5EF4-FFF2-40B4-BE49-F238E27FC236}">
                    <a16:creationId xmlns:a16="http://schemas.microsoft.com/office/drawing/2014/main" id="{158542F9-1D85-9EA2-D631-945200683A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50" name="Group 645">
                <a:extLst>
                  <a:ext uri="{FF2B5EF4-FFF2-40B4-BE49-F238E27FC236}">
                    <a16:creationId xmlns:a16="http://schemas.microsoft.com/office/drawing/2014/main" id="{CF9B013C-4741-4945-BBEE-399E93662E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51" name="Freeform 646">
                  <a:extLst>
                    <a:ext uri="{FF2B5EF4-FFF2-40B4-BE49-F238E27FC236}">
                      <a16:creationId xmlns:a16="http://schemas.microsoft.com/office/drawing/2014/main" id="{16D9563B-3CFE-C6F6-4558-B83F3B44E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52" name="Freeform 647">
                  <a:extLst>
                    <a:ext uri="{FF2B5EF4-FFF2-40B4-BE49-F238E27FC236}">
                      <a16:creationId xmlns:a16="http://schemas.microsoft.com/office/drawing/2014/main" id="{D7D4F4FD-F8C1-95CA-E767-0435B21F2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53" name="Freeform 648">
                  <a:extLst>
                    <a:ext uri="{FF2B5EF4-FFF2-40B4-BE49-F238E27FC236}">
                      <a16:creationId xmlns:a16="http://schemas.microsoft.com/office/drawing/2014/main" id="{7CCDCCAD-95AF-48C0-599D-DCEBB53096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54" name="Freeform 649">
                  <a:extLst>
                    <a:ext uri="{FF2B5EF4-FFF2-40B4-BE49-F238E27FC236}">
                      <a16:creationId xmlns:a16="http://schemas.microsoft.com/office/drawing/2014/main" id="{4C3F8B8F-418F-E780-EC18-D229D844D4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735" name="Group 650">
              <a:extLst>
                <a:ext uri="{FF2B5EF4-FFF2-40B4-BE49-F238E27FC236}">
                  <a16:creationId xmlns:a16="http://schemas.microsoft.com/office/drawing/2014/main" id="{BED543B5-DD29-3589-69CE-598619D3290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34743" name="Freeform 651">
                <a:extLst>
                  <a:ext uri="{FF2B5EF4-FFF2-40B4-BE49-F238E27FC236}">
                    <a16:creationId xmlns:a16="http://schemas.microsoft.com/office/drawing/2014/main" id="{117C71AC-A7EA-BAD4-1869-216067955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44" name="Group 652">
                <a:extLst>
                  <a:ext uri="{FF2B5EF4-FFF2-40B4-BE49-F238E27FC236}">
                    <a16:creationId xmlns:a16="http://schemas.microsoft.com/office/drawing/2014/main" id="{1ADDF8C4-EC11-9658-A392-2EDD883ECB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45" name="Freeform 653">
                  <a:extLst>
                    <a:ext uri="{FF2B5EF4-FFF2-40B4-BE49-F238E27FC236}">
                      <a16:creationId xmlns:a16="http://schemas.microsoft.com/office/drawing/2014/main" id="{0990BDDB-B323-FEF7-C2BA-8F5E320F5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46" name="Freeform 654">
                  <a:extLst>
                    <a:ext uri="{FF2B5EF4-FFF2-40B4-BE49-F238E27FC236}">
                      <a16:creationId xmlns:a16="http://schemas.microsoft.com/office/drawing/2014/main" id="{1EFFE88B-FF62-ECD2-C3E4-B95368B6D9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47" name="Freeform 655">
                  <a:extLst>
                    <a:ext uri="{FF2B5EF4-FFF2-40B4-BE49-F238E27FC236}">
                      <a16:creationId xmlns:a16="http://schemas.microsoft.com/office/drawing/2014/main" id="{5EF1277E-D519-F0AF-58E3-2C9655FC46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48" name="Freeform 656">
                  <a:extLst>
                    <a:ext uri="{FF2B5EF4-FFF2-40B4-BE49-F238E27FC236}">
                      <a16:creationId xmlns:a16="http://schemas.microsoft.com/office/drawing/2014/main" id="{AFE90D4C-9A05-F1C2-87DA-422393052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736" name="Group 657">
              <a:extLst>
                <a:ext uri="{FF2B5EF4-FFF2-40B4-BE49-F238E27FC236}">
                  <a16:creationId xmlns:a16="http://schemas.microsoft.com/office/drawing/2014/main" id="{7A2ADD2A-9C32-1574-46EE-857275B9D99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34737" name="Freeform 658">
                <a:extLst>
                  <a:ext uri="{FF2B5EF4-FFF2-40B4-BE49-F238E27FC236}">
                    <a16:creationId xmlns:a16="http://schemas.microsoft.com/office/drawing/2014/main" id="{07F048E6-C444-A7A2-8EF5-950E5417B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38" name="Group 659">
                <a:extLst>
                  <a:ext uri="{FF2B5EF4-FFF2-40B4-BE49-F238E27FC236}">
                    <a16:creationId xmlns:a16="http://schemas.microsoft.com/office/drawing/2014/main" id="{F4846A4D-8CE3-0352-6E63-09B9C43B24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39" name="Freeform 660">
                  <a:extLst>
                    <a:ext uri="{FF2B5EF4-FFF2-40B4-BE49-F238E27FC236}">
                      <a16:creationId xmlns:a16="http://schemas.microsoft.com/office/drawing/2014/main" id="{5450D32B-C7A3-2ECE-052C-22A17CD23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40" name="Freeform 661">
                  <a:extLst>
                    <a:ext uri="{FF2B5EF4-FFF2-40B4-BE49-F238E27FC236}">
                      <a16:creationId xmlns:a16="http://schemas.microsoft.com/office/drawing/2014/main" id="{21CBCC30-C904-31FE-5830-E0A727732B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41" name="Freeform 662">
                  <a:extLst>
                    <a:ext uri="{FF2B5EF4-FFF2-40B4-BE49-F238E27FC236}">
                      <a16:creationId xmlns:a16="http://schemas.microsoft.com/office/drawing/2014/main" id="{ED6A2778-727F-536E-BF9C-D92E4CFD3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42" name="Freeform 663">
                  <a:extLst>
                    <a:ext uri="{FF2B5EF4-FFF2-40B4-BE49-F238E27FC236}">
                      <a16:creationId xmlns:a16="http://schemas.microsoft.com/office/drawing/2014/main" id="{0E4B7E3D-2A54-9427-4CF8-3E9817F3B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8072" name="Group 664">
            <a:extLst>
              <a:ext uri="{FF2B5EF4-FFF2-40B4-BE49-F238E27FC236}">
                <a16:creationId xmlns:a16="http://schemas.microsoft.com/office/drawing/2014/main" id="{E321E3B4-1216-C87E-3870-C6601FF5427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057400" y="762000"/>
            <a:ext cx="2133600" cy="1752600"/>
            <a:chOff x="2352" y="-240"/>
            <a:chExt cx="1592" cy="1440"/>
          </a:xfrm>
        </p:grpSpPr>
        <p:grpSp>
          <p:nvGrpSpPr>
            <p:cNvPr id="34681" name="Group 665">
              <a:extLst>
                <a:ext uri="{FF2B5EF4-FFF2-40B4-BE49-F238E27FC236}">
                  <a16:creationId xmlns:a16="http://schemas.microsoft.com/office/drawing/2014/main" id="{733EEF53-5D69-13DF-B3FE-2B7A9EF8E0A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34724" name="Freeform 666">
                <a:extLst>
                  <a:ext uri="{FF2B5EF4-FFF2-40B4-BE49-F238E27FC236}">
                    <a16:creationId xmlns:a16="http://schemas.microsoft.com/office/drawing/2014/main" id="{A93CE565-E441-6725-A5BF-63ED40E11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25" name="Group 667">
                <a:extLst>
                  <a:ext uri="{FF2B5EF4-FFF2-40B4-BE49-F238E27FC236}">
                    <a16:creationId xmlns:a16="http://schemas.microsoft.com/office/drawing/2014/main" id="{BD255943-6654-D57D-7F77-6374CD461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26" name="Freeform 668">
                  <a:extLst>
                    <a:ext uri="{FF2B5EF4-FFF2-40B4-BE49-F238E27FC236}">
                      <a16:creationId xmlns:a16="http://schemas.microsoft.com/office/drawing/2014/main" id="{586A37E3-1A89-94E9-BF23-10A96E4429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27" name="Freeform 669">
                  <a:extLst>
                    <a:ext uri="{FF2B5EF4-FFF2-40B4-BE49-F238E27FC236}">
                      <a16:creationId xmlns:a16="http://schemas.microsoft.com/office/drawing/2014/main" id="{0437DD72-6EC1-8207-A379-F4C18B4536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28" name="Freeform 670">
                  <a:extLst>
                    <a:ext uri="{FF2B5EF4-FFF2-40B4-BE49-F238E27FC236}">
                      <a16:creationId xmlns:a16="http://schemas.microsoft.com/office/drawing/2014/main" id="{A87A4B5C-3C26-8985-E2B5-133DDFEF79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29" name="Freeform 671">
                  <a:extLst>
                    <a:ext uri="{FF2B5EF4-FFF2-40B4-BE49-F238E27FC236}">
                      <a16:creationId xmlns:a16="http://schemas.microsoft.com/office/drawing/2014/main" id="{C00B84E5-D08D-FF34-5AA7-387DAB9904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82" name="Group 672">
              <a:extLst>
                <a:ext uri="{FF2B5EF4-FFF2-40B4-BE49-F238E27FC236}">
                  <a16:creationId xmlns:a16="http://schemas.microsoft.com/office/drawing/2014/main" id="{065CE738-74AC-47D8-083A-7A73BF10A7E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34718" name="Freeform 673">
                <a:extLst>
                  <a:ext uri="{FF2B5EF4-FFF2-40B4-BE49-F238E27FC236}">
                    <a16:creationId xmlns:a16="http://schemas.microsoft.com/office/drawing/2014/main" id="{1E229FC4-624B-7195-3DC4-1494F668C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19" name="Group 674">
                <a:extLst>
                  <a:ext uri="{FF2B5EF4-FFF2-40B4-BE49-F238E27FC236}">
                    <a16:creationId xmlns:a16="http://schemas.microsoft.com/office/drawing/2014/main" id="{E7F945F4-73F6-21C1-CC0B-79143D32B8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20" name="Freeform 675">
                  <a:extLst>
                    <a:ext uri="{FF2B5EF4-FFF2-40B4-BE49-F238E27FC236}">
                      <a16:creationId xmlns:a16="http://schemas.microsoft.com/office/drawing/2014/main" id="{05E6C16F-84DF-C22A-F00E-F8D19F9C3F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21" name="Freeform 676">
                  <a:extLst>
                    <a:ext uri="{FF2B5EF4-FFF2-40B4-BE49-F238E27FC236}">
                      <a16:creationId xmlns:a16="http://schemas.microsoft.com/office/drawing/2014/main" id="{80690BDB-98E7-CC18-534D-B3C4C9D77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22" name="Freeform 677">
                  <a:extLst>
                    <a:ext uri="{FF2B5EF4-FFF2-40B4-BE49-F238E27FC236}">
                      <a16:creationId xmlns:a16="http://schemas.microsoft.com/office/drawing/2014/main" id="{65059E8D-BBC2-5FC4-560E-C288AC5F95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23" name="Freeform 678">
                  <a:extLst>
                    <a:ext uri="{FF2B5EF4-FFF2-40B4-BE49-F238E27FC236}">
                      <a16:creationId xmlns:a16="http://schemas.microsoft.com/office/drawing/2014/main" id="{2C55AD1B-9173-A618-63AA-A74F2A359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83" name="Group 679">
              <a:extLst>
                <a:ext uri="{FF2B5EF4-FFF2-40B4-BE49-F238E27FC236}">
                  <a16:creationId xmlns:a16="http://schemas.microsoft.com/office/drawing/2014/main" id="{7288D12D-F90C-F8A7-E8A0-4E087EC8CCC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34712" name="Freeform 680">
                <a:extLst>
                  <a:ext uri="{FF2B5EF4-FFF2-40B4-BE49-F238E27FC236}">
                    <a16:creationId xmlns:a16="http://schemas.microsoft.com/office/drawing/2014/main" id="{58FD02C2-2824-462D-F8E1-8382EC133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13" name="Group 681">
                <a:extLst>
                  <a:ext uri="{FF2B5EF4-FFF2-40B4-BE49-F238E27FC236}">
                    <a16:creationId xmlns:a16="http://schemas.microsoft.com/office/drawing/2014/main" id="{00744BC3-C4B0-9D53-07F8-ACD534E3B5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14" name="Freeform 682">
                  <a:extLst>
                    <a:ext uri="{FF2B5EF4-FFF2-40B4-BE49-F238E27FC236}">
                      <a16:creationId xmlns:a16="http://schemas.microsoft.com/office/drawing/2014/main" id="{6F969E73-46E0-B307-2F88-A74DB1C441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15" name="Freeform 683">
                  <a:extLst>
                    <a:ext uri="{FF2B5EF4-FFF2-40B4-BE49-F238E27FC236}">
                      <a16:creationId xmlns:a16="http://schemas.microsoft.com/office/drawing/2014/main" id="{1B54FE6B-7EC5-A7BC-7F16-AD8DDDCD12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16" name="Freeform 684">
                  <a:extLst>
                    <a:ext uri="{FF2B5EF4-FFF2-40B4-BE49-F238E27FC236}">
                      <a16:creationId xmlns:a16="http://schemas.microsoft.com/office/drawing/2014/main" id="{E2D147B2-C082-DEB9-CCA7-B75C872825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17" name="Freeform 685">
                  <a:extLst>
                    <a:ext uri="{FF2B5EF4-FFF2-40B4-BE49-F238E27FC236}">
                      <a16:creationId xmlns:a16="http://schemas.microsoft.com/office/drawing/2014/main" id="{052EA7F6-3DD3-299F-DCA4-2FFB5C7D57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84" name="Group 686">
              <a:extLst>
                <a:ext uri="{FF2B5EF4-FFF2-40B4-BE49-F238E27FC236}">
                  <a16:creationId xmlns:a16="http://schemas.microsoft.com/office/drawing/2014/main" id="{47571433-A819-6830-365B-F6A475AEC72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34706" name="Freeform 687">
                <a:extLst>
                  <a:ext uri="{FF2B5EF4-FFF2-40B4-BE49-F238E27FC236}">
                    <a16:creationId xmlns:a16="http://schemas.microsoft.com/office/drawing/2014/main" id="{80A23234-BB1A-A2BB-1873-99DA72DD07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07" name="Group 688">
                <a:extLst>
                  <a:ext uri="{FF2B5EF4-FFF2-40B4-BE49-F238E27FC236}">
                    <a16:creationId xmlns:a16="http://schemas.microsoft.com/office/drawing/2014/main" id="{1B663CF2-794D-C0E2-47DE-22A794C00C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08" name="Freeform 689">
                  <a:extLst>
                    <a:ext uri="{FF2B5EF4-FFF2-40B4-BE49-F238E27FC236}">
                      <a16:creationId xmlns:a16="http://schemas.microsoft.com/office/drawing/2014/main" id="{296538C9-7440-4781-6617-791747D9D1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09" name="Freeform 690">
                  <a:extLst>
                    <a:ext uri="{FF2B5EF4-FFF2-40B4-BE49-F238E27FC236}">
                      <a16:creationId xmlns:a16="http://schemas.microsoft.com/office/drawing/2014/main" id="{5419356B-CA59-7A5D-A468-91E6DC4B94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10" name="Freeform 691">
                  <a:extLst>
                    <a:ext uri="{FF2B5EF4-FFF2-40B4-BE49-F238E27FC236}">
                      <a16:creationId xmlns:a16="http://schemas.microsoft.com/office/drawing/2014/main" id="{E9113896-3953-578F-69EC-2959BC074E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11" name="Freeform 692">
                  <a:extLst>
                    <a:ext uri="{FF2B5EF4-FFF2-40B4-BE49-F238E27FC236}">
                      <a16:creationId xmlns:a16="http://schemas.microsoft.com/office/drawing/2014/main" id="{25A7EA61-638B-EC81-94E5-0C399E74BE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85" name="Group 693">
              <a:extLst>
                <a:ext uri="{FF2B5EF4-FFF2-40B4-BE49-F238E27FC236}">
                  <a16:creationId xmlns:a16="http://schemas.microsoft.com/office/drawing/2014/main" id="{168CDAAE-95EE-1BE3-28B6-28E07D3BF08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34700" name="Freeform 694">
                <a:extLst>
                  <a:ext uri="{FF2B5EF4-FFF2-40B4-BE49-F238E27FC236}">
                    <a16:creationId xmlns:a16="http://schemas.microsoft.com/office/drawing/2014/main" id="{94161A6C-6F6A-B62E-FE77-21D6A175F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701" name="Group 695">
                <a:extLst>
                  <a:ext uri="{FF2B5EF4-FFF2-40B4-BE49-F238E27FC236}">
                    <a16:creationId xmlns:a16="http://schemas.microsoft.com/office/drawing/2014/main" id="{AF58B653-326A-FB43-7435-264A9B25A4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702" name="Freeform 696">
                  <a:extLst>
                    <a:ext uri="{FF2B5EF4-FFF2-40B4-BE49-F238E27FC236}">
                      <a16:creationId xmlns:a16="http://schemas.microsoft.com/office/drawing/2014/main" id="{2E05F239-B145-E9BA-5480-27F21EEC61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03" name="Freeform 697">
                  <a:extLst>
                    <a:ext uri="{FF2B5EF4-FFF2-40B4-BE49-F238E27FC236}">
                      <a16:creationId xmlns:a16="http://schemas.microsoft.com/office/drawing/2014/main" id="{A80EF977-A689-A0E8-0A34-276A96F33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04" name="Freeform 698">
                  <a:extLst>
                    <a:ext uri="{FF2B5EF4-FFF2-40B4-BE49-F238E27FC236}">
                      <a16:creationId xmlns:a16="http://schemas.microsoft.com/office/drawing/2014/main" id="{5F7C8329-564D-434E-CC86-EB4BB36A47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705" name="Freeform 699">
                  <a:extLst>
                    <a:ext uri="{FF2B5EF4-FFF2-40B4-BE49-F238E27FC236}">
                      <a16:creationId xmlns:a16="http://schemas.microsoft.com/office/drawing/2014/main" id="{C5F2C3AF-4948-8826-7CA4-A60FA5CF0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86" name="Group 700">
              <a:extLst>
                <a:ext uri="{FF2B5EF4-FFF2-40B4-BE49-F238E27FC236}">
                  <a16:creationId xmlns:a16="http://schemas.microsoft.com/office/drawing/2014/main" id="{0ED02499-7E49-95A1-AFFB-78F51153731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34694" name="Freeform 701">
                <a:extLst>
                  <a:ext uri="{FF2B5EF4-FFF2-40B4-BE49-F238E27FC236}">
                    <a16:creationId xmlns:a16="http://schemas.microsoft.com/office/drawing/2014/main" id="{F5137A33-9C68-0780-CFA2-0377D095F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95" name="Group 702">
                <a:extLst>
                  <a:ext uri="{FF2B5EF4-FFF2-40B4-BE49-F238E27FC236}">
                    <a16:creationId xmlns:a16="http://schemas.microsoft.com/office/drawing/2014/main" id="{1F80810C-288A-9BC6-E6DD-4C9753378A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96" name="Freeform 703">
                  <a:extLst>
                    <a:ext uri="{FF2B5EF4-FFF2-40B4-BE49-F238E27FC236}">
                      <a16:creationId xmlns:a16="http://schemas.microsoft.com/office/drawing/2014/main" id="{23497BF3-D555-C94A-4DA9-093CB514D4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97" name="Freeform 704">
                  <a:extLst>
                    <a:ext uri="{FF2B5EF4-FFF2-40B4-BE49-F238E27FC236}">
                      <a16:creationId xmlns:a16="http://schemas.microsoft.com/office/drawing/2014/main" id="{F01EDACA-D6A6-1B54-3832-A64C865EB7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98" name="Freeform 705">
                  <a:extLst>
                    <a:ext uri="{FF2B5EF4-FFF2-40B4-BE49-F238E27FC236}">
                      <a16:creationId xmlns:a16="http://schemas.microsoft.com/office/drawing/2014/main" id="{357A26C7-1546-B79B-3221-12F6A37F9D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99" name="Freeform 706">
                  <a:extLst>
                    <a:ext uri="{FF2B5EF4-FFF2-40B4-BE49-F238E27FC236}">
                      <a16:creationId xmlns:a16="http://schemas.microsoft.com/office/drawing/2014/main" id="{1C9D9788-B95F-E235-A230-7BE3F3FD04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87" name="Group 707">
              <a:extLst>
                <a:ext uri="{FF2B5EF4-FFF2-40B4-BE49-F238E27FC236}">
                  <a16:creationId xmlns:a16="http://schemas.microsoft.com/office/drawing/2014/main" id="{25378B0D-7144-0CD8-A617-CDCEF9781FE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34688" name="Freeform 708">
                <a:extLst>
                  <a:ext uri="{FF2B5EF4-FFF2-40B4-BE49-F238E27FC236}">
                    <a16:creationId xmlns:a16="http://schemas.microsoft.com/office/drawing/2014/main" id="{7C53743D-B026-6585-93B4-F3FE3ECE6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89" name="Group 709">
                <a:extLst>
                  <a:ext uri="{FF2B5EF4-FFF2-40B4-BE49-F238E27FC236}">
                    <a16:creationId xmlns:a16="http://schemas.microsoft.com/office/drawing/2014/main" id="{E821CABC-A82B-28AE-683D-E80482C534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90" name="Freeform 710">
                  <a:extLst>
                    <a:ext uri="{FF2B5EF4-FFF2-40B4-BE49-F238E27FC236}">
                      <a16:creationId xmlns:a16="http://schemas.microsoft.com/office/drawing/2014/main" id="{B68F0871-EC8C-6CCE-6E57-5D072B7635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91" name="Freeform 711">
                  <a:extLst>
                    <a:ext uri="{FF2B5EF4-FFF2-40B4-BE49-F238E27FC236}">
                      <a16:creationId xmlns:a16="http://schemas.microsoft.com/office/drawing/2014/main" id="{E5304D1B-3B99-EC35-6644-D25716B248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92" name="Freeform 712">
                  <a:extLst>
                    <a:ext uri="{FF2B5EF4-FFF2-40B4-BE49-F238E27FC236}">
                      <a16:creationId xmlns:a16="http://schemas.microsoft.com/office/drawing/2014/main" id="{7D9AD21C-FD4B-DCB4-7C67-779F61906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93" name="Freeform 713">
                  <a:extLst>
                    <a:ext uri="{FF2B5EF4-FFF2-40B4-BE49-F238E27FC236}">
                      <a16:creationId xmlns:a16="http://schemas.microsoft.com/office/drawing/2014/main" id="{95C7930B-DC62-B004-9AD5-4C85CDE890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8122" name="Group 714">
            <a:extLst>
              <a:ext uri="{FF2B5EF4-FFF2-40B4-BE49-F238E27FC236}">
                <a16:creationId xmlns:a16="http://schemas.microsoft.com/office/drawing/2014/main" id="{DC3B0656-D1A6-931F-40FA-59FFF653872F}"/>
              </a:ext>
            </a:extLst>
          </p:cNvPr>
          <p:cNvGrpSpPr>
            <a:grpSpLocks/>
          </p:cNvGrpSpPr>
          <p:nvPr/>
        </p:nvGrpSpPr>
        <p:grpSpPr bwMode="auto">
          <a:xfrm rot="18290357" flipH="1">
            <a:off x="-190500" y="1333500"/>
            <a:ext cx="2133600" cy="1752600"/>
            <a:chOff x="2352" y="-240"/>
            <a:chExt cx="1592" cy="1440"/>
          </a:xfrm>
        </p:grpSpPr>
        <p:grpSp>
          <p:nvGrpSpPr>
            <p:cNvPr id="34632" name="Group 715">
              <a:extLst>
                <a:ext uri="{FF2B5EF4-FFF2-40B4-BE49-F238E27FC236}">
                  <a16:creationId xmlns:a16="http://schemas.microsoft.com/office/drawing/2014/main" id="{D9E7CDDF-CFF6-D705-73EA-8405987505C2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34675" name="Freeform 716">
                <a:extLst>
                  <a:ext uri="{FF2B5EF4-FFF2-40B4-BE49-F238E27FC236}">
                    <a16:creationId xmlns:a16="http://schemas.microsoft.com/office/drawing/2014/main" id="{10C82751-85AC-AADE-22B4-AD692F465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76" name="Group 717">
                <a:extLst>
                  <a:ext uri="{FF2B5EF4-FFF2-40B4-BE49-F238E27FC236}">
                    <a16:creationId xmlns:a16="http://schemas.microsoft.com/office/drawing/2014/main" id="{A72FB031-57B6-305F-8626-210CCA21A1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77" name="Freeform 718">
                  <a:extLst>
                    <a:ext uri="{FF2B5EF4-FFF2-40B4-BE49-F238E27FC236}">
                      <a16:creationId xmlns:a16="http://schemas.microsoft.com/office/drawing/2014/main" id="{FCBE4D50-D418-AFFF-BE42-60A77FC701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78" name="Freeform 719">
                  <a:extLst>
                    <a:ext uri="{FF2B5EF4-FFF2-40B4-BE49-F238E27FC236}">
                      <a16:creationId xmlns:a16="http://schemas.microsoft.com/office/drawing/2014/main" id="{0A153E71-17A9-327E-875F-BDE09779D4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79" name="Freeform 720">
                  <a:extLst>
                    <a:ext uri="{FF2B5EF4-FFF2-40B4-BE49-F238E27FC236}">
                      <a16:creationId xmlns:a16="http://schemas.microsoft.com/office/drawing/2014/main" id="{F96C415C-3BD6-D6A7-ACF2-2EA7813F44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80" name="Freeform 721">
                  <a:extLst>
                    <a:ext uri="{FF2B5EF4-FFF2-40B4-BE49-F238E27FC236}">
                      <a16:creationId xmlns:a16="http://schemas.microsoft.com/office/drawing/2014/main" id="{2535FD07-DD5F-B47A-EFB8-5D31272976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33" name="Group 722">
              <a:extLst>
                <a:ext uri="{FF2B5EF4-FFF2-40B4-BE49-F238E27FC236}">
                  <a16:creationId xmlns:a16="http://schemas.microsoft.com/office/drawing/2014/main" id="{D0332CEC-E6A9-1D04-8399-AD4937FF054B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34669" name="Freeform 723">
                <a:extLst>
                  <a:ext uri="{FF2B5EF4-FFF2-40B4-BE49-F238E27FC236}">
                    <a16:creationId xmlns:a16="http://schemas.microsoft.com/office/drawing/2014/main" id="{96889BC8-7D6B-060D-2871-08022FC3A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70" name="Group 724">
                <a:extLst>
                  <a:ext uri="{FF2B5EF4-FFF2-40B4-BE49-F238E27FC236}">
                    <a16:creationId xmlns:a16="http://schemas.microsoft.com/office/drawing/2014/main" id="{7103C9B8-AEF9-DC06-03E3-736DCD367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71" name="Freeform 725">
                  <a:extLst>
                    <a:ext uri="{FF2B5EF4-FFF2-40B4-BE49-F238E27FC236}">
                      <a16:creationId xmlns:a16="http://schemas.microsoft.com/office/drawing/2014/main" id="{45FCB492-6D5B-683D-3247-943727860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72" name="Freeform 726">
                  <a:extLst>
                    <a:ext uri="{FF2B5EF4-FFF2-40B4-BE49-F238E27FC236}">
                      <a16:creationId xmlns:a16="http://schemas.microsoft.com/office/drawing/2014/main" id="{3876EB3D-B6B8-C23A-15BA-6CCE5227AC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73" name="Freeform 727">
                  <a:extLst>
                    <a:ext uri="{FF2B5EF4-FFF2-40B4-BE49-F238E27FC236}">
                      <a16:creationId xmlns:a16="http://schemas.microsoft.com/office/drawing/2014/main" id="{4C3D678B-3C05-980B-89BE-32FE0CFA30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74" name="Freeform 728">
                  <a:extLst>
                    <a:ext uri="{FF2B5EF4-FFF2-40B4-BE49-F238E27FC236}">
                      <a16:creationId xmlns:a16="http://schemas.microsoft.com/office/drawing/2014/main" id="{F62579AC-E53D-4C0F-E4FD-79C8FE6C27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34" name="Group 729">
              <a:extLst>
                <a:ext uri="{FF2B5EF4-FFF2-40B4-BE49-F238E27FC236}">
                  <a16:creationId xmlns:a16="http://schemas.microsoft.com/office/drawing/2014/main" id="{23A85D69-4E9E-CB38-E620-E75A64971B7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34663" name="Freeform 730">
                <a:extLst>
                  <a:ext uri="{FF2B5EF4-FFF2-40B4-BE49-F238E27FC236}">
                    <a16:creationId xmlns:a16="http://schemas.microsoft.com/office/drawing/2014/main" id="{FF9E0F16-DAC0-A737-E7E9-7601FF22C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64" name="Group 731">
                <a:extLst>
                  <a:ext uri="{FF2B5EF4-FFF2-40B4-BE49-F238E27FC236}">
                    <a16:creationId xmlns:a16="http://schemas.microsoft.com/office/drawing/2014/main" id="{1A3545D0-35C5-3696-7F53-56CDE74086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65" name="Freeform 732">
                  <a:extLst>
                    <a:ext uri="{FF2B5EF4-FFF2-40B4-BE49-F238E27FC236}">
                      <a16:creationId xmlns:a16="http://schemas.microsoft.com/office/drawing/2014/main" id="{B87E0F6F-5971-88B2-1D00-90096870AA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66" name="Freeform 733">
                  <a:extLst>
                    <a:ext uri="{FF2B5EF4-FFF2-40B4-BE49-F238E27FC236}">
                      <a16:creationId xmlns:a16="http://schemas.microsoft.com/office/drawing/2014/main" id="{57E072CC-0E07-389B-673E-C193B7AF0A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67" name="Freeform 734">
                  <a:extLst>
                    <a:ext uri="{FF2B5EF4-FFF2-40B4-BE49-F238E27FC236}">
                      <a16:creationId xmlns:a16="http://schemas.microsoft.com/office/drawing/2014/main" id="{BE2739A3-7CFB-4349-B35D-F021E099D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68" name="Freeform 735">
                  <a:extLst>
                    <a:ext uri="{FF2B5EF4-FFF2-40B4-BE49-F238E27FC236}">
                      <a16:creationId xmlns:a16="http://schemas.microsoft.com/office/drawing/2014/main" id="{7DDE064D-DBE5-34F8-C768-CB1B893DF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35" name="Group 736">
              <a:extLst>
                <a:ext uri="{FF2B5EF4-FFF2-40B4-BE49-F238E27FC236}">
                  <a16:creationId xmlns:a16="http://schemas.microsoft.com/office/drawing/2014/main" id="{66DEF674-A807-8D52-5EF0-349F0A4A01E2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34657" name="Freeform 737">
                <a:extLst>
                  <a:ext uri="{FF2B5EF4-FFF2-40B4-BE49-F238E27FC236}">
                    <a16:creationId xmlns:a16="http://schemas.microsoft.com/office/drawing/2014/main" id="{588889BC-4178-F170-6D21-241F4D7257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58" name="Group 738">
                <a:extLst>
                  <a:ext uri="{FF2B5EF4-FFF2-40B4-BE49-F238E27FC236}">
                    <a16:creationId xmlns:a16="http://schemas.microsoft.com/office/drawing/2014/main" id="{01A0BF38-43E3-24BD-183E-FE4F7826E3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59" name="Freeform 739">
                  <a:extLst>
                    <a:ext uri="{FF2B5EF4-FFF2-40B4-BE49-F238E27FC236}">
                      <a16:creationId xmlns:a16="http://schemas.microsoft.com/office/drawing/2014/main" id="{5DB3A7FC-983D-5A27-3821-ABE5A84A7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60" name="Freeform 740">
                  <a:extLst>
                    <a:ext uri="{FF2B5EF4-FFF2-40B4-BE49-F238E27FC236}">
                      <a16:creationId xmlns:a16="http://schemas.microsoft.com/office/drawing/2014/main" id="{9BEDDDED-EC48-4397-D338-60169AC781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61" name="Freeform 741">
                  <a:extLst>
                    <a:ext uri="{FF2B5EF4-FFF2-40B4-BE49-F238E27FC236}">
                      <a16:creationId xmlns:a16="http://schemas.microsoft.com/office/drawing/2014/main" id="{AAFC64AE-7FCD-912E-E47A-34E832129C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62" name="Freeform 742">
                  <a:extLst>
                    <a:ext uri="{FF2B5EF4-FFF2-40B4-BE49-F238E27FC236}">
                      <a16:creationId xmlns:a16="http://schemas.microsoft.com/office/drawing/2014/main" id="{133E05E6-8CF9-EB80-42A4-4EFAA7F8AA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36" name="Group 743">
              <a:extLst>
                <a:ext uri="{FF2B5EF4-FFF2-40B4-BE49-F238E27FC236}">
                  <a16:creationId xmlns:a16="http://schemas.microsoft.com/office/drawing/2014/main" id="{38428DD0-A763-EDBB-9B57-FBB0DD1107E8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34651" name="Freeform 744">
                <a:extLst>
                  <a:ext uri="{FF2B5EF4-FFF2-40B4-BE49-F238E27FC236}">
                    <a16:creationId xmlns:a16="http://schemas.microsoft.com/office/drawing/2014/main" id="{ABA401FB-8CD2-3316-ED8F-2CE84E4807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52" name="Group 745">
                <a:extLst>
                  <a:ext uri="{FF2B5EF4-FFF2-40B4-BE49-F238E27FC236}">
                    <a16:creationId xmlns:a16="http://schemas.microsoft.com/office/drawing/2014/main" id="{5E32B168-CEFB-E74D-1E5E-649AEF2D73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53" name="Freeform 746">
                  <a:extLst>
                    <a:ext uri="{FF2B5EF4-FFF2-40B4-BE49-F238E27FC236}">
                      <a16:creationId xmlns:a16="http://schemas.microsoft.com/office/drawing/2014/main" id="{E43B19DF-FAF0-027C-274C-1257CB093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54" name="Freeform 747">
                  <a:extLst>
                    <a:ext uri="{FF2B5EF4-FFF2-40B4-BE49-F238E27FC236}">
                      <a16:creationId xmlns:a16="http://schemas.microsoft.com/office/drawing/2014/main" id="{5F125F2C-4A9E-AAE0-7BF5-8B3886456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55" name="Freeform 748">
                  <a:extLst>
                    <a:ext uri="{FF2B5EF4-FFF2-40B4-BE49-F238E27FC236}">
                      <a16:creationId xmlns:a16="http://schemas.microsoft.com/office/drawing/2014/main" id="{DE9DC4EE-4B83-52D6-F99E-328597FEB7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56" name="Freeform 749">
                  <a:extLst>
                    <a:ext uri="{FF2B5EF4-FFF2-40B4-BE49-F238E27FC236}">
                      <a16:creationId xmlns:a16="http://schemas.microsoft.com/office/drawing/2014/main" id="{2D6C47AD-E926-BF88-258E-DB89D6641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37" name="Group 750">
              <a:extLst>
                <a:ext uri="{FF2B5EF4-FFF2-40B4-BE49-F238E27FC236}">
                  <a16:creationId xmlns:a16="http://schemas.microsoft.com/office/drawing/2014/main" id="{4A7397E3-29AE-318E-2D93-AF330D3D578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34645" name="Freeform 751">
                <a:extLst>
                  <a:ext uri="{FF2B5EF4-FFF2-40B4-BE49-F238E27FC236}">
                    <a16:creationId xmlns:a16="http://schemas.microsoft.com/office/drawing/2014/main" id="{986DA502-6B2B-EABF-AF5D-FCFB3B1D3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46" name="Group 752">
                <a:extLst>
                  <a:ext uri="{FF2B5EF4-FFF2-40B4-BE49-F238E27FC236}">
                    <a16:creationId xmlns:a16="http://schemas.microsoft.com/office/drawing/2014/main" id="{9D61BF0E-6ADF-3869-504E-A01DA0AE47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47" name="Freeform 753">
                  <a:extLst>
                    <a:ext uri="{FF2B5EF4-FFF2-40B4-BE49-F238E27FC236}">
                      <a16:creationId xmlns:a16="http://schemas.microsoft.com/office/drawing/2014/main" id="{476292B7-47B9-5151-E80D-2BC8A7D8F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48" name="Freeform 754">
                  <a:extLst>
                    <a:ext uri="{FF2B5EF4-FFF2-40B4-BE49-F238E27FC236}">
                      <a16:creationId xmlns:a16="http://schemas.microsoft.com/office/drawing/2014/main" id="{3360657D-5E8A-C451-BED3-EF12DB78A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49" name="Freeform 755">
                  <a:extLst>
                    <a:ext uri="{FF2B5EF4-FFF2-40B4-BE49-F238E27FC236}">
                      <a16:creationId xmlns:a16="http://schemas.microsoft.com/office/drawing/2014/main" id="{D49EF6BA-ABAF-F212-D0FD-C9FB5415C0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50" name="Freeform 756">
                  <a:extLst>
                    <a:ext uri="{FF2B5EF4-FFF2-40B4-BE49-F238E27FC236}">
                      <a16:creationId xmlns:a16="http://schemas.microsoft.com/office/drawing/2014/main" id="{3A7A2286-22CB-D6D4-CF11-6E7F97230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638" name="Group 757">
              <a:extLst>
                <a:ext uri="{FF2B5EF4-FFF2-40B4-BE49-F238E27FC236}">
                  <a16:creationId xmlns:a16="http://schemas.microsoft.com/office/drawing/2014/main" id="{241A3B1F-DC58-3858-A9A9-8AD2E80D3D7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34639" name="Freeform 758">
                <a:extLst>
                  <a:ext uri="{FF2B5EF4-FFF2-40B4-BE49-F238E27FC236}">
                    <a16:creationId xmlns:a16="http://schemas.microsoft.com/office/drawing/2014/main" id="{228325FE-877A-3D05-6201-9C30FBD55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640" name="Group 759">
                <a:extLst>
                  <a:ext uri="{FF2B5EF4-FFF2-40B4-BE49-F238E27FC236}">
                    <a16:creationId xmlns:a16="http://schemas.microsoft.com/office/drawing/2014/main" id="{AD13EBC8-4CD9-C7AA-5A9E-35C95CEAC4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34641" name="Freeform 760">
                  <a:extLst>
                    <a:ext uri="{FF2B5EF4-FFF2-40B4-BE49-F238E27FC236}">
                      <a16:creationId xmlns:a16="http://schemas.microsoft.com/office/drawing/2014/main" id="{93EC68F3-59C9-9A96-8439-62016AAF9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42" name="Freeform 761">
                  <a:extLst>
                    <a:ext uri="{FF2B5EF4-FFF2-40B4-BE49-F238E27FC236}">
                      <a16:creationId xmlns:a16="http://schemas.microsoft.com/office/drawing/2014/main" id="{95A725F0-48D1-B5B3-D7DB-E9835C2E9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43" name="Freeform 762">
                  <a:extLst>
                    <a:ext uri="{FF2B5EF4-FFF2-40B4-BE49-F238E27FC236}">
                      <a16:creationId xmlns:a16="http://schemas.microsoft.com/office/drawing/2014/main" id="{CD329111-1F05-4649-2638-42A1C40A93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44" name="Freeform 763">
                  <a:extLst>
                    <a:ext uri="{FF2B5EF4-FFF2-40B4-BE49-F238E27FC236}">
                      <a16:creationId xmlns:a16="http://schemas.microsoft.com/office/drawing/2014/main" id="{08D691FD-ACD9-F9D5-9A71-7DE7414820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8593" name="Group 1185">
            <a:extLst>
              <a:ext uri="{FF2B5EF4-FFF2-40B4-BE49-F238E27FC236}">
                <a16:creationId xmlns:a16="http://schemas.microsoft.com/office/drawing/2014/main" id="{1F399C75-8FBF-79F9-E617-83B74C9D578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505200" y="3505200"/>
            <a:ext cx="2590800" cy="2971800"/>
            <a:chOff x="336" y="288"/>
            <a:chExt cx="2382" cy="2880"/>
          </a:xfrm>
        </p:grpSpPr>
        <p:grpSp>
          <p:nvGrpSpPr>
            <p:cNvPr id="34376" name="Group 1186">
              <a:extLst>
                <a:ext uri="{FF2B5EF4-FFF2-40B4-BE49-F238E27FC236}">
                  <a16:creationId xmlns:a16="http://schemas.microsoft.com/office/drawing/2014/main" id="{9226AB31-7EDF-BA1B-A32D-12B79B2EB60E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34587" name="Freeform 1187">
                <a:extLst>
                  <a:ext uri="{FF2B5EF4-FFF2-40B4-BE49-F238E27FC236}">
                    <a16:creationId xmlns:a16="http://schemas.microsoft.com/office/drawing/2014/main" id="{CED73254-4D2F-266D-8881-873C017293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588" name="Group 1188">
                <a:extLst>
                  <a:ext uri="{FF2B5EF4-FFF2-40B4-BE49-F238E27FC236}">
                    <a16:creationId xmlns:a16="http://schemas.microsoft.com/office/drawing/2014/main" id="{8D5196A6-03C0-4860-8574-B72202FCCB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4589" name="Freeform 1189">
                  <a:extLst>
                    <a:ext uri="{FF2B5EF4-FFF2-40B4-BE49-F238E27FC236}">
                      <a16:creationId xmlns:a16="http://schemas.microsoft.com/office/drawing/2014/main" id="{E88BA18D-4E8F-1742-14FD-401E5FC14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0" name="Freeform 1190">
                  <a:extLst>
                    <a:ext uri="{FF2B5EF4-FFF2-40B4-BE49-F238E27FC236}">
                      <a16:creationId xmlns:a16="http://schemas.microsoft.com/office/drawing/2014/main" id="{B62391FD-E504-D272-8C57-C2316F5D89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1" name="Freeform 1191">
                  <a:extLst>
                    <a:ext uri="{FF2B5EF4-FFF2-40B4-BE49-F238E27FC236}">
                      <a16:creationId xmlns:a16="http://schemas.microsoft.com/office/drawing/2014/main" id="{639A5C43-09A2-4D7C-3F39-156A813B5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2" name="Freeform 1192">
                  <a:extLst>
                    <a:ext uri="{FF2B5EF4-FFF2-40B4-BE49-F238E27FC236}">
                      <a16:creationId xmlns:a16="http://schemas.microsoft.com/office/drawing/2014/main" id="{FCA345EF-99A1-B898-43D4-622DE3B37E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3" name="Freeform 1193">
                  <a:extLst>
                    <a:ext uri="{FF2B5EF4-FFF2-40B4-BE49-F238E27FC236}">
                      <a16:creationId xmlns:a16="http://schemas.microsoft.com/office/drawing/2014/main" id="{7CF546E6-4988-F9B7-42D9-343A66EC84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4" name="Freeform 1194">
                  <a:extLst>
                    <a:ext uri="{FF2B5EF4-FFF2-40B4-BE49-F238E27FC236}">
                      <a16:creationId xmlns:a16="http://schemas.microsoft.com/office/drawing/2014/main" id="{79BD1736-09D4-8B3A-659B-8A7ED14D3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5" name="Freeform 1195">
                  <a:extLst>
                    <a:ext uri="{FF2B5EF4-FFF2-40B4-BE49-F238E27FC236}">
                      <a16:creationId xmlns:a16="http://schemas.microsoft.com/office/drawing/2014/main" id="{C3C69B92-DC11-A11A-A752-36F8D9AF6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6" name="Freeform 1196">
                  <a:extLst>
                    <a:ext uri="{FF2B5EF4-FFF2-40B4-BE49-F238E27FC236}">
                      <a16:creationId xmlns:a16="http://schemas.microsoft.com/office/drawing/2014/main" id="{DA302144-0FF6-2214-EA2A-D99AC7CDC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7" name="Freeform 1197">
                  <a:extLst>
                    <a:ext uri="{FF2B5EF4-FFF2-40B4-BE49-F238E27FC236}">
                      <a16:creationId xmlns:a16="http://schemas.microsoft.com/office/drawing/2014/main" id="{D4502391-FC8F-EF37-BDDF-239D6B98C3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8" name="Freeform 1198">
                  <a:extLst>
                    <a:ext uri="{FF2B5EF4-FFF2-40B4-BE49-F238E27FC236}">
                      <a16:creationId xmlns:a16="http://schemas.microsoft.com/office/drawing/2014/main" id="{091BBBF1-8C78-110A-10DF-ECBACD04ED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99" name="Freeform 1199">
                  <a:extLst>
                    <a:ext uri="{FF2B5EF4-FFF2-40B4-BE49-F238E27FC236}">
                      <a16:creationId xmlns:a16="http://schemas.microsoft.com/office/drawing/2014/main" id="{AC711352-0847-4BF7-500D-8D5DDE314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0" name="Freeform 1200">
                  <a:extLst>
                    <a:ext uri="{FF2B5EF4-FFF2-40B4-BE49-F238E27FC236}">
                      <a16:creationId xmlns:a16="http://schemas.microsoft.com/office/drawing/2014/main" id="{0EEF2EDF-B420-3834-7E63-16762C5CD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1" name="Freeform 1201">
                  <a:extLst>
                    <a:ext uri="{FF2B5EF4-FFF2-40B4-BE49-F238E27FC236}">
                      <a16:creationId xmlns:a16="http://schemas.microsoft.com/office/drawing/2014/main" id="{79578643-C289-AFB5-2678-0FA2A3CD04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2" name="Freeform 1202">
                  <a:extLst>
                    <a:ext uri="{FF2B5EF4-FFF2-40B4-BE49-F238E27FC236}">
                      <a16:creationId xmlns:a16="http://schemas.microsoft.com/office/drawing/2014/main" id="{4E8B061D-5437-3AC7-11CD-2CA5EC2EC2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3" name="Freeform 1203">
                  <a:extLst>
                    <a:ext uri="{FF2B5EF4-FFF2-40B4-BE49-F238E27FC236}">
                      <a16:creationId xmlns:a16="http://schemas.microsoft.com/office/drawing/2014/main" id="{086F694F-E3BA-9D8E-973D-D69D7E4FC1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4" name="Freeform 1204">
                  <a:extLst>
                    <a:ext uri="{FF2B5EF4-FFF2-40B4-BE49-F238E27FC236}">
                      <a16:creationId xmlns:a16="http://schemas.microsoft.com/office/drawing/2014/main" id="{3E5CC191-A792-6C88-2CD2-31B7B1BD2D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5" name="Freeform 1205">
                  <a:extLst>
                    <a:ext uri="{FF2B5EF4-FFF2-40B4-BE49-F238E27FC236}">
                      <a16:creationId xmlns:a16="http://schemas.microsoft.com/office/drawing/2014/main" id="{268EADA2-AC3C-ADCD-9EDA-77C0340488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6" name="Freeform 1206">
                  <a:extLst>
                    <a:ext uri="{FF2B5EF4-FFF2-40B4-BE49-F238E27FC236}">
                      <a16:creationId xmlns:a16="http://schemas.microsoft.com/office/drawing/2014/main" id="{03ABAFE9-1605-0B7F-34FD-3F4131437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7" name="Freeform 1207">
                  <a:extLst>
                    <a:ext uri="{FF2B5EF4-FFF2-40B4-BE49-F238E27FC236}">
                      <a16:creationId xmlns:a16="http://schemas.microsoft.com/office/drawing/2014/main" id="{1383D42E-736A-6E2C-A72D-75CB1F9704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8" name="Freeform 1208">
                  <a:extLst>
                    <a:ext uri="{FF2B5EF4-FFF2-40B4-BE49-F238E27FC236}">
                      <a16:creationId xmlns:a16="http://schemas.microsoft.com/office/drawing/2014/main" id="{3AB37392-3F0D-400A-AE30-19F21D6124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09" name="Freeform 1209">
                  <a:extLst>
                    <a:ext uri="{FF2B5EF4-FFF2-40B4-BE49-F238E27FC236}">
                      <a16:creationId xmlns:a16="http://schemas.microsoft.com/office/drawing/2014/main" id="{9DFDE21A-11C9-68B7-2050-F99C16CD7C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0" name="Freeform 1210">
                  <a:extLst>
                    <a:ext uri="{FF2B5EF4-FFF2-40B4-BE49-F238E27FC236}">
                      <a16:creationId xmlns:a16="http://schemas.microsoft.com/office/drawing/2014/main" id="{709EF95F-8388-9724-CC8E-7BE1091DC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1" name="Freeform 1211">
                  <a:extLst>
                    <a:ext uri="{FF2B5EF4-FFF2-40B4-BE49-F238E27FC236}">
                      <a16:creationId xmlns:a16="http://schemas.microsoft.com/office/drawing/2014/main" id="{2EB8ECFF-C882-3E27-46C5-148822BEBD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2" name="Freeform 1212">
                  <a:extLst>
                    <a:ext uri="{FF2B5EF4-FFF2-40B4-BE49-F238E27FC236}">
                      <a16:creationId xmlns:a16="http://schemas.microsoft.com/office/drawing/2014/main" id="{0A4F22F9-6E9A-B7CE-2D23-CFD56D7DAA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3" name="Freeform 1213">
                  <a:extLst>
                    <a:ext uri="{FF2B5EF4-FFF2-40B4-BE49-F238E27FC236}">
                      <a16:creationId xmlns:a16="http://schemas.microsoft.com/office/drawing/2014/main" id="{A1FED806-DBD9-6222-2EBD-53DD382D30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4" name="Freeform 1214">
                  <a:extLst>
                    <a:ext uri="{FF2B5EF4-FFF2-40B4-BE49-F238E27FC236}">
                      <a16:creationId xmlns:a16="http://schemas.microsoft.com/office/drawing/2014/main" id="{50A2BDF1-1760-C9F4-00DC-B15DA028D6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5" name="Freeform 1215">
                  <a:extLst>
                    <a:ext uri="{FF2B5EF4-FFF2-40B4-BE49-F238E27FC236}">
                      <a16:creationId xmlns:a16="http://schemas.microsoft.com/office/drawing/2014/main" id="{A879B221-B76D-3BE5-84E6-BFEFACBDF6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6" name="Freeform 1216">
                  <a:extLst>
                    <a:ext uri="{FF2B5EF4-FFF2-40B4-BE49-F238E27FC236}">
                      <a16:creationId xmlns:a16="http://schemas.microsoft.com/office/drawing/2014/main" id="{B79EDC93-FC87-C918-FF02-1EE260996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7" name="Freeform 1217">
                  <a:extLst>
                    <a:ext uri="{FF2B5EF4-FFF2-40B4-BE49-F238E27FC236}">
                      <a16:creationId xmlns:a16="http://schemas.microsoft.com/office/drawing/2014/main" id="{83984352-3981-3BAF-BDB3-E00317595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8" name="Freeform 1218">
                  <a:extLst>
                    <a:ext uri="{FF2B5EF4-FFF2-40B4-BE49-F238E27FC236}">
                      <a16:creationId xmlns:a16="http://schemas.microsoft.com/office/drawing/2014/main" id="{8E73445F-0D29-9747-8247-1F25A00255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19" name="Freeform 1219">
                  <a:extLst>
                    <a:ext uri="{FF2B5EF4-FFF2-40B4-BE49-F238E27FC236}">
                      <a16:creationId xmlns:a16="http://schemas.microsoft.com/office/drawing/2014/main" id="{92A22F98-9CDC-5C27-211C-49AE5BE86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0" name="Freeform 1220">
                  <a:extLst>
                    <a:ext uri="{FF2B5EF4-FFF2-40B4-BE49-F238E27FC236}">
                      <a16:creationId xmlns:a16="http://schemas.microsoft.com/office/drawing/2014/main" id="{9EB21E22-6894-0635-0EFF-2D53C2AB24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1" name="Freeform 1221">
                  <a:extLst>
                    <a:ext uri="{FF2B5EF4-FFF2-40B4-BE49-F238E27FC236}">
                      <a16:creationId xmlns:a16="http://schemas.microsoft.com/office/drawing/2014/main" id="{3A100F8A-4DF8-ADCC-2780-257941F07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2" name="Freeform 1222">
                  <a:extLst>
                    <a:ext uri="{FF2B5EF4-FFF2-40B4-BE49-F238E27FC236}">
                      <a16:creationId xmlns:a16="http://schemas.microsoft.com/office/drawing/2014/main" id="{53D79024-A4C1-5019-5775-6473E1193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3" name="Freeform 1223">
                  <a:extLst>
                    <a:ext uri="{FF2B5EF4-FFF2-40B4-BE49-F238E27FC236}">
                      <a16:creationId xmlns:a16="http://schemas.microsoft.com/office/drawing/2014/main" id="{561AA6EA-CD42-A5E0-3065-D91AAA01BE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4" name="Freeform 1224">
                  <a:extLst>
                    <a:ext uri="{FF2B5EF4-FFF2-40B4-BE49-F238E27FC236}">
                      <a16:creationId xmlns:a16="http://schemas.microsoft.com/office/drawing/2014/main" id="{91B56E28-CCE6-D9F6-A10B-A3823F8518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5" name="Freeform 1225">
                  <a:extLst>
                    <a:ext uri="{FF2B5EF4-FFF2-40B4-BE49-F238E27FC236}">
                      <a16:creationId xmlns:a16="http://schemas.microsoft.com/office/drawing/2014/main" id="{0F4EEAB1-FB7A-B28A-4818-C0219EBD0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6" name="Freeform 1226">
                  <a:extLst>
                    <a:ext uri="{FF2B5EF4-FFF2-40B4-BE49-F238E27FC236}">
                      <a16:creationId xmlns:a16="http://schemas.microsoft.com/office/drawing/2014/main" id="{7BBF3ABA-E94D-2C45-AC5E-2C63DF4AF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7" name="Freeform 1227">
                  <a:extLst>
                    <a:ext uri="{FF2B5EF4-FFF2-40B4-BE49-F238E27FC236}">
                      <a16:creationId xmlns:a16="http://schemas.microsoft.com/office/drawing/2014/main" id="{6DD949EE-CC94-B343-1A41-D00F0312E9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8" name="Freeform 1228">
                  <a:extLst>
                    <a:ext uri="{FF2B5EF4-FFF2-40B4-BE49-F238E27FC236}">
                      <a16:creationId xmlns:a16="http://schemas.microsoft.com/office/drawing/2014/main" id="{CDEAF391-E93E-65AA-B605-C4E38093D0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29" name="Freeform 1229">
                  <a:extLst>
                    <a:ext uri="{FF2B5EF4-FFF2-40B4-BE49-F238E27FC236}">
                      <a16:creationId xmlns:a16="http://schemas.microsoft.com/office/drawing/2014/main" id="{59580E98-0AB3-4983-8B27-69DCB34DE0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30" name="Freeform 1230">
                  <a:extLst>
                    <a:ext uri="{FF2B5EF4-FFF2-40B4-BE49-F238E27FC236}">
                      <a16:creationId xmlns:a16="http://schemas.microsoft.com/office/drawing/2014/main" id="{9096524C-8104-D928-49C4-F3DAD5700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631" name="Freeform 1231">
                  <a:extLst>
                    <a:ext uri="{FF2B5EF4-FFF2-40B4-BE49-F238E27FC236}">
                      <a16:creationId xmlns:a16="http://schemas.microsoft.com/office/drawing/2014/main" id="{8BC084FF-6C37-B8E4-A0EE-E0A1090B5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377" name="Group 1232">
              <a:extLst>
                <a:ext uri="{FF2B5EF4-FFF2-40B4-BE49-F238E27FC236}">
                  <a16:creationId xmlns:a16="http://schemas.microsoft.com/office/drawing/2014/main" id="{BA54B533-78EE-1EF6-BBD5-431D7F34AC9F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34565" name="Group 1233">
                <a:extLst>
                  <a:ext uri="{FF2B5EF4-FFF2-40B4-BE49-F238E27FC236}">
                    <a16:creationId xmlns:a16="http://schemas.microsoft.com/office/drawing/2014/main" id="{A545F5A6-3AC9-5642-8F43-8A3748BC08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4569" name="Freeform 1234">
                  <a:extLst>
                    <a:ext uri="{FF2B5EF4-FFF2-40B4-BE49-F238E27FC236}">
                      <a16:creationId xmlns:a16="http://schemas.microsoft.com/office/drawing/2014/main" id="{26B0BD4B-F82D-DCA5-40C9-2B7C419AD3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0" name="Freeform 1235">
                  <a:extLst>
                    <a:ext uri="{FF2B5EF4-FFF2-40B4-BE49-F238E27FC236}">
                      <a16:creationId xmlns:a16="http://schemas.microsoft.com/office/drawing/2014/main" id="{69B81F22-5640-F3E9-E7F3-BE74B3D94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1" name="Freeform 1236">
                  <a:extLst>
                    <a:ext uri="{FF2B5EF4-FFF2-40B4-BE49-F238E27FC236}">
                      <a16:creationId xmlns:a16="http://schemas.microsoft.com/office/drawing/2014/main" id="{C2CFC0E6-0F82-49C6-3354-4465EBF6B9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2" name="Freeform 1237">
                  <a:extLst>
                    <a:ext uri="{FF2B5EF4-FFF2-40B4-BE49-F238E27FC236}">
                      <a16:creationId xmlns:a16="http://schemas.microsoft.com/office/drawing/2014/main" id="{C4101C7D-54B1-4BFD-E9F9-A92F8961D7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3" name="Freeform 1238">
                  <a:extLst>
                    <a:ext uri="{FF2B5EF4-FFF2-40B4-BE49-F238E27FC236}">
                      <a16:creationId xmlns:a16="http://schemas.microsoft.com/office/drawing/2014/main" id="{896E793A-BE39-90EA-B861-53D83EE6F6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4" name="Freeform 1239">
                  <a:extLst>
                    <a:ext uri="{FF2B5EF4-FFF2-40B4-BE49-F238E27FC236}">
                      <a16:creationId xmlns:a16="http://schemas.microsoft.com/office/drawing/2014/main" id="{B98574C2-D6FB-6F46-CC8D-0F72F0BA0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5" name="Freeform 1240">
                  <a:extLst>
                    <a:ext uri="{FF2B5EF4-FFF2-40B4-BE49-F238E27FC236}">
                      <a16:creationId xmlns:a16="http://schemas.microsoft.com/office/drawing/2014/main" id="{D674C6E6-7941-6931-1C84-17FB2DF26C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6" name="Freeform 1241">
                  <a:extLst>
                    <a:ext uri="{FF2B5EF4-FFF2-40B4-BE49-F238E27FC236}">
                      <a16:creationId xmlns:a16="http://schemas.microsoft.com/office/drawing/2014/main" id="{930678A1-19BB-79FB-67F0-A0D095CAB2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7" name="Freeform 1242">
                  <a:extLst>
                    <a:ext uri="{FF2B5EF4-FFF2-40B4-BE49-F238E27FC236}">
                      <a16:creationId xmlns:a16="http://schemas.microsoft.com/office/drawing/2014/main" id="{3507923E-979F-8D71-18FB-B8D9D3E6C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8" name="Freeform 1243">
                  <a:extLst>
                    <a:ext uri="{FF2B5EF4-FFF2-40B4-BE49-F238E27FC236}">
                      <a16:creationId xmlns:a16="http://schemas.microsoft.com/office/drawing/2014/main" id="{08C172F9-96B0-D040-2507-BE67BA48E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79" name="Freeform 1244">
                  <a:extLst>
                    <a:ext uri="{FF2B5EF4-FFF2-40B4-BE49-F238E27FC236}">
                      <a16:creationId xmlns:a16="http://schemas.microsoft.com/office/drawing/2014/main" id="{A32F48E8-A9D9-33D8-F483-9FFFCE41B5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0" name="Freeform 1245">
                  <a:extLst>
                    <a:ext uri="{FF2B5EF4-FFF2-40B4-BE49-F238E27FC236}">
                      <a16:creationId xmlns:a16="http://schemas.microsoft.com/office/drawing/2014/main" id="{2DFBBB31-6E8E-7852-9889-CA8110D9F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1" name="Freeform 1246">
                  <a:extLst>
                    <a:ext uri="{FF2B5EF4-FFF2-40B4-BE49-F238E27FC236}">
                      <a16:creationId xmlns:a16="http://schemas.microsoft.com/office/drawing/2014/main" id="{54921915-B77A-EE2E-63D6-C2594FF3BF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2" name="Freeform 1247">
                  <a:extLst>
                    <a:ext uri="{FF2B5EF4-FFF2-40B4-BE49-F238E27FC236}">
                      <a16:creationId xmlns:a16="http://schemas.microsoft.com/office/drawing/2014/main" id="{1150C8EF-FB2A-591F-675E-901C263E5A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3" name="Freeform 1248">
                  <a:extLst>
                    <a:ext uri="{FF2B5EF4-FFF2-40B4-BE49-F238E27FC236}">
                      <a16:creationId xmlns:a16="http://schemas.microsoft.com/office/drawing/2014/main" id="{83C5F9E9-B9AC-0D80-64F4-378653A761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4" name="Freeform 1249">
                  <a:extLst>
                    <a:ext uri="{FF2B5EF4-FFF2-40B4-BE49-F238E27FC236}">
                      <a16:creationId xmlns:a16="http://schemas.microsoft.com/office/drawing/2014/main" id="{CFDB34C6-B447-7700-C947-87D4D4A2E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5" name="Freeform 1250">
                  <a:extLst>
                    <a:ext uri="{FF2B5EF4-FFF2-40B4-BE49-F238E27FC236}">
                      <a16:creationId xmlns:a16="http://schemas.microsoft.com/office/drawing/2014/main" id="{687DCBA2-B03B-270A-8407-2C8817AF9D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86" name="Freeform 1251">
                  <a:extLst>
                    <a:ext uri="{FF2B5EF4-FFF2-40B4-BE49-F238E27FC236}">
                      <a16:creationId xmlns:a16="http://schemas.microsoft.com/office/drawing/2014/main" id="{179E7C42-E76B-F0E3-7E3C-BC60C25B7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4566" name="Group 1252">
                <a:extLst>
                  <a:ext uri="{FF2B5EF4-FFF2-40B4-BE49-F238E27FC236}">
                    <a16:creationId xmlns:a16="http://schemas.microsoft.com/office/drawing/2014/main" id="{E3E93285-CE85-EE02-C416-167C87C803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4567" name="Freeform 1253" descr="Wide upward diagonal">
                  <a:extLst>
                    <a:ext uri="{FF2B5EF4-FFF2-40B4-BE49-F238E27FC236}">
                      <a16:creationId xmlns:a16="http://schemas.microsoft.com/office/drawing/2014/main" id="{62D59E3C-3634-34EF-C395-887DA3611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68" name="Freeform 1254">
                  <a:extLst>
                    <a:ext uri="{FF2B5EF4-FFF2-40B4-BE49-F238E27FC236}">
                      <a16:creationId xmlns:a16="http://schemas.microsoft.com/office/drawing/2014/main" id="{D871AB99-877D-2931-367A-78729D1039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4378" name="Freeform 1255" descr="Wide upward diagonal">
              <a:extLst>
                <a:ext uri="{FF2B5EF4-FFF2-40B4-BE49-F238E27FC236}">
                  <a16:creationId xmlns:a16="http://schemas.microsoft.com/office/drawing/2014/main" id="{C57330C6-347D-4A19-126C-1C3684CC33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4379" name="Group 1256">
              <a:extLst>
                <a:ext uri="{FF2B5EF4-FFF2-40B4-BE49-F238E27FC236}">
                  <a16:creationId xmlns:a16="http://schemas.microsoft.com/office/drawing/2014/main" id="{65D577D9-6308-B71C-228C-EF2BC1FFC48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34508" name="Freeform 1257">
                <a:extLst>
                  <a:ext uri="{FF2B5EF4-FFF2-40B4-BE49-F238E27FC236}">
                    <a16:creationId xmlns:a16="http://schemas.microsoft.com/office/drawing/2014/main" id="{687E1883-90AE-447B-7732-EC5F2BD29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09" name="Freeform 1258">
                <a:extLst>
                  <a:ext uri="{FF2B5EF4-FFF2-40B4-BE49-F238E27FC236}">
                    <a16:creationId xmlns:a16="http://schemas.microsoft.com/office/drawing/2014/main" id="{6B2F6A13-D5C5-A487-F8F5-5EE387D6C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0" name="Freeform 1259">
                <a:extLst>
                  <a:ext uri="{FF2B5EF4-FFF2-40B4-BE49-F238E27FC236}">
                    <a16:creationId xmlns:a16="http://schemas.microsoft.com/office/drawing/2014/main" id="{308CD842-C8E9-F73A-F871-D200F9EC2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1" name="Freeform 1260">
                <a:extLst>
                  <a:ext uri="{FF2B5EF4-FFF2-40B4-BE49-F238E27FC236}">
                    <a16:creationId xmlns:a16="http://schemas.microsoft.com/office/drawing/2014/main" id="{E5D7A43B-D6FB-CBEE-6168-13C4F050A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2" name="Freeform 1261">
                <a:extLst>
                  <a:ext uri="{FF2B5EF4-FFF2-40B4-BE49-F238E27FC236}">
                    <a16:creationId xmlns:a16="http://schemas.microsoft.com/office/drawing/2014/main" id="{62E43646-A470-894B-B849-DBCF71EED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3" name="Freeform 1262">
                <a:extLst>
                  <a:ext uri="{FF2B5EF4-FFF2-40B4-BE49-F238E27FC236}">
                    <a16:creationId xmlns:a16="http://schemas.microsoft.com/office/drawing/2014/main" id="{790D4D7D-E82C-B0CD-62D3-8C3C4D677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4" name="Freeform 1263">
                <a:extLst>
                  <a:ext uri="{FF2B5EF4-FFF2-40B4-BE49-F238E27FC236}">
                    <a16:creationId xmlns:a16="http://schemas.microsoft.com/office/drawing/2014/main" id="{0779D5FA-B878-A2A3-B155-657FE3D11C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5" name="Freeform 1264">
                <a:extLst>
                  <a:ext uri="{FF2B5EF4-FFF2-40B4-BE49-F238E27FC236}">
                    <a16:creationId xmlns:a16="http://schemas.microsoft.com/office/drawing/2014/main" id="{D117C4F2-F5D4-6BF2-50B9-D6C7E504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6" name="Freeform 1265">
                <a:extLst>
                  <a:ext uri="{FF2B5EF4-FFF2-40B4-BE49-F238E27FC236}">
                    <a16:creationId xmlns:a16="http://schemas.microsoft.com/office/drawing/2014/main" id="{6EB269B6-7295-BC9B-968B-E58518D55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7" name="Freeform 1266">
                <a:extLst>
                  <a:ext uri="{FF2B5EF4-FFF2-40B4-BE49-F238E27FC236}">
                    <a16:creationId xmlns:a16="http://schemas.microsoft.com/office/drawing/2014/main" id="{A0FBA1D1-C9BA-4C77-5AA3-C15FCDE7A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8" name="Freeform 1267">
                <a:extLst>
                  <a:ext uri="{FF2B5EF4-FFF2-40B4-BE49-F238E27FC236}">
                    <a16:creationId xmlns:a16="http://schemas.microsoft.com/office/drawing/2014/main" id="{F7B72DCE-6E4E-6CDE-B600-7D0477205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19" name="Freeform 1268">
                <a:extLst>
                  <a:ext uri="{FF2B5EF4-FFF2-40B4-BE49-F238E27FC236}">
                    <a16:creationId xmlns:a16="http://schemas.microsoft.com/office/drawing/2014/main" id="{4BBD697C-601E-472F-09A6-302D7C26A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0" name="Freeform 1269">
                <a:extLst>
                  <a:ext uri="{FF2B5EF4-FFF2-40B4-BE49-F238E27FC236}">
                    <a16:creationId xmlns:a16="http://schemas.microsoft.com/office/drawing/2014/main" id="{37A2A236-7FFF-07D4-0E8C-6E58786EB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1" name="Freeform 1270">
                <a:extLst>
                  <a:ext uri="{FF2B5EF4-FFF2-40B4-BE49-F238E27FC236}">
                    <a16:creationId xmlns:a16="http://schemas.microsoft.com/office/drawing/2014/main" id="{C4BBFE05-C905-CE8F-C961-34B6DF27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2" name="Freeform 1271">
                <a:extLst>
                  <a:ext uri="{FF2B5EF4-FFF2-40B4-BE49-F238E27FC236}">
                    <a16:creationId xmlns:a16="http://schemas.microsoft.com/office/drawing/2014/main" id="{9E6EF433-0A86-F22B-2E4E-D33F5EEF4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3" name="Freeform 1272">
                <a:extLst>
                  <a:ext uri="{FF2B5EF4-FFF2-40B4-BE49-F238E27FC236}">
                    <a16:creationId xmlns:a16="http://schemas.microsoft.com/office/drawing/2014/main" id="{05490343-F91D-E1E9-398F-2F54EAF31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4" name="Freeform 1273">
                <a:extLst>
                  <a:ext uri="{FF2B5EF4-FFF2-40B4-BE49-F238E27FC236}">
                    <a16:creationId xmlns:a16="http://schemas.microsoft.com/office/drawing/2014/main" id="{EAB05324-17E8-E62A-0F40-50DA6167A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5" name="Freeform 1274">
                <a:extLst>
                  <a:ext uri="{FF2B5EF4-FFF2-40B4-BE49-F238E27FC236}">
                    <a16:creationId xmlns:a16="http://schemas.microsoft.com/office/drawing/2014/main" id="{6AB34693-073B-FF5B-ECF7-4D097B8CB6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526" name="Group 1275">
                <a:extLst>
                  <a:ext uri="{FF2B5EF4-FFF2-40B4-BE49-F238E27FC236}">
                    <a16:creationId xmlns:a16="http://schemas.microsoft.com/office/drawing/2014/main" id="{47F68246-86BA-EA6E-B3B9-CD9BCE30A1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4536" name="Freeform 1276">
                  <a:extLst>
                    <a:ext uri="{FF2B5EF4-FFF2-40B4-BE49-F238E27FC236}">
                      <a16:creationId xmlns:a16="http://schemas.microsoft.com/office/drawing/2014/main" id="{C2D8D919-103C-D7D3-6B63-A38D9DD453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4537" name="Group 1277">
                  <a:extLst>
                    <a:ext uri="{FF2B5EF4-FFF2-40B4-BE49-F238E27FC236}">
                      <a16:creationId xmlns:a16="http://schemas.microsoft.com/office/drawing/2014/main" id="{CCB651F4-A6FE-92F7-6757-F4596D1872C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4549" name="Freeform 1278">
                    <a:extLst>
                      <a:ext uri="{FF2B5EF4-FFF2-40B4-BE49-F238E27FC236}">
                        <a16:creationId xmlns:a16="http://schemas.microsoft.com/office/drawing/2014/main" id="{2CEFB2FE-87E4-52E4-0422-45178AFB80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0" name="Freeform 1279">
                    <a:extLst>
                      <a:ext uri="{FF2B5EF4-FFF2-40B4-BE49-F238E27FC236}">
                        <a16:creationId xmlns:a16="http://schemas.microsoft.com/office/drawing/2014/main" id="{34B66EE3-9977-E517-BE55-B2BC49872B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1" name="Line 1280">
                    <a:extLst>
                      <a:ext uri="{FF2B5EF4-FFF2-40B4-BE49-F238E27FC236}">
                        <a16:creationId xmlns:a16="http://schemas.microsoft.com/office/drawing/2014/main" id="{B7008D71-C7B5-C6B4-43FD-9EA7E15133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2" name="Line 1281">
                    <a:extLst>
                      <a:ext uri="{FF2B5EF4-FFF2-40B4-BE49-F238E27FC236}">
                        <a16:creationId xmlns:a16="http://schemas.microsoft.com/office/drawing/2014/main" id="{71C6FE43-B76D-2BE3-5C7A-A03BE41196E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3" name="Line 1282">
                    <a:extLst>
                      <a:ext uri="{FF2B5EF4-FFF2-40B4-BE49-F238E27FC236}">
                        <a16:creationId xmlns:a16="http://schemas.microsoft.com/office/drawing/2014/main" id="{1FF0F0AE-C00B-CCD7-847F-A4F0BD29AE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4" name="Line 1283">
                    <a:extLst>
                      <a:ext uri="{FF2B5EF4-FFF2-40B4-BE49-F238E27FC236}">
                        <a16:creationId xmlns:a16="http://schemas.microsoft.com/office/drawing/2014/main" id="{1E695540-5625-D3B2-7CCA-18BB451739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55" name="Oval 1284">
                    <a:extLst>
                      <a:ext uri="{FF2B5EF4-FFF2-40B4-BE49-F238E27FC236}">
                        <a16:creationId xmlns:a16="http://schemas.microsoft.com/office/drawing/2014/main" id="{2A224346-3539-43DB-4279-980A3B00452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56" name="Oval 1285">
                    <a:extLst>
                      <a:ext uri="{FF2B5EF4-FFF2-40B4-BE49-F238E27FC236}">
                        <a16:creationId xmlns:a16="http://schemas.microsoft.com/office/drawing/2014/main" id="{1C2CB989-DE42-D650-3D9E-9CFFB2CA73D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57" name="Oval 1286">
                    <a:extLst>
                      <a:ext uri="{FF2B5EF4-FFF2-40B4-BE49-F238E27FC236}">
                        <a16:creationId xmlns:a16="http://schemas.microsoft.com/office/drawing/2014/main" id="{7385E113-194E-749C-101D-9B7AF0E6913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58" name="Oval 1287">
                    <a:extLst>
                      <a:ext uri="{FF2B5EF4-FFF2-40B4-BE49-F238E27FC236}">
                        <a16:creationId xmlns:a16="http://schemas.microsoft.com/office/drawing/2014/main" id="{A3E6354F-0C60-7122-E354-030A3A01A6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59" name="Oval 1288">
                    <a:extLst>
                      <a:ext uri="{FF2B5EF4-FFF2-40B4-BE49-F238E27FC236}">
                        <a16:creationId xmlns:a16="http://schemas.microsoft.com/office/drawing/2014/main" id="{78D3B8CC-BA97-E1C1-FC14-699D4F0CC2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60" name="Oval 1289">
                    <a:extLst>
                      <a:ext uri="{FF2B5EF4-FFF2-40B4-BE49-F238E27FC236}">
                        <a16:creationId xmlns:a16="http://schemas.microsoft.com/office/drawing/2014/main" id="{1E5B0EF1-B702-D3C7-D611-3AC0AF2F443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61" name="Oval 1290">
                    <a:extLst>
                      <a:ext uri="{FF2B5EF4-FFF2-40B4-BE49-F238E27FC236}">
                        <a16:creationId xmlns:a16="http://schemas.microsoft.com/office/drawing/2014/main" id="{EEDB05FD-458E-EE1C-EB1D-B7FE3BF420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62" name="Oval 1291">
                    <a:extLst>
                      <a:ext uri="{FF2B5EF4-FFF2-40B4-BE49-F238E27FC236}">
                        <a16:creationId xmlns:a16="http://schemas.microsoft.com/office/drawing/2014/main" id="{BE449FA5-A362-686E-5C5B-72F44C1D4F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63" name="Oval 1292">
                    <a:extLst>
                      <a:ext uri="{FF2B5EF4-FFF2-40B4-BE49-F238E27FC236}">
                        <a16:creationId xmlns:a16="http://schemas.microsoft.com/office/drawing/2014/main" id="{BF89FE52-1801-62BB-83F5-4D152A60D08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564" name="Freeform 1293">
                    <a:extLst>
                      <a:ext uri="{FF2B5EF4-FFF2-40B4-BE49-F238E27FC236}">
                        <a16:creationId xmlns:a16="http://schemas.microsoft.com/office/drawing/2014/main" id="{F7C8CD5F-5A4A-21EB-2511-838B376E80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4538" name="Group 1294">
                  <a:extLst>
                    <a:ext uri="{FF2B5EF4-FFF2-40B4-BE49-F238E27FC236}">
                      <a16:creationId xmlns:a16="http://schemas.microsoft.com/office/drawing/2014/main" id="{F6A98AD3-1DD0-1EC5-786D-F6811A316A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4539" name="Freeform 1295">
                    <a:extLst>
                      <a:ext uri="{FF2B5EF4-FFF2-40B4-BE49-F238E27FC236}">
                        <a16:creationId xmlns:a16="http://schemas.microsoft.com/office/drawing/2014/main" id="{D6E72172-E9D8-EBC5-1699-085E6129AF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0" name="Freeform 1296">
                    <a:extLst>
                      <a:ext uri="{FF2B5EF4-FFF2-40B4-BE49-F238E27FC236}">
                        <a16:creationId xmlns:a16="http://schemas.microsoft.com/office/drawing/2014/main" id="{94B6FDAD-6859-F94E-F99B-35A9840CF6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1" name="Freeform 1297">
                    <a:extLst>
                      <a:ext uri="{FF2B5EF4-FFF2-40B4-BE49-F238E27FC236}">
                        <a16:creationId xmlns:a16="http://schemas.microsoft.com/office/drawing/2014/main" id="{A72C9733-F327-F4A7-FDEF-AC2A22E861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2" name="Freeform 1298">
                    <a:extLst>
                      <a:ext uri="{FF2B5EF4-FFF2-40B4-BE49-F238E27FC236}">
                        <a16:creationId xmlns:a16="http://schemas.microsoft.com/office/drawing/2014/main" id="{685E9B75-4ECD-27F0-187F-79CAB28499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3" name="Freeform 1299">
                    <a:extLst>
                      <a:ext uri="{FF2B5EF4-FFF2-40B4-BE49-F238E27FC236}">
                        <a16:creationId xmlns:a16="http://schemas.microsoft.com/office/drawing/2014/main" id="{4DB3DCBB-D280-917B-99CB-CE85E7ADA3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4" name="Freeform 1300">
                    <a:extLst>
                      <a:ext uri="{FF2B5EF4-FFF2-40B4-BE49-F238E27FC236}">
                        <a16:creationId xmlns:a16="http://schemas.microsoft.com/office/drawing/2014/main" id="{1F7745A7-3D22-5B41-36BF-8EFD531556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5" name="Freeform 1301">
                    <a:extLst>
                      <a:ext uri="{FF2B5EF4-FFF2-40B4-BE49-F238E27FC236}">
                        <a16:creationId xmlns:a16="http://schemas.microsoft.com/office/drawing/2014/main" id="{17400D19-6CD2-CE78-C038-A470C24996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6" name="Freeform 1302">
                    <a:extLst>
                      <a:ext uri="{FF2B5EF4-FFF2-40B4-BE49-F238E27FC236}">
                        <a16:creationId xmlns:a16="http://schemas.microsoft.com/office/drawing/2014/main" id="{7E8E0F52-63DD-06E0-E6E4-D2C5F909AE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7" name="Freeform 1303">
                    <a:extLst>
                      <a:ext uri="{FF2B5EF4-FFF2-40B4-BE49-F238E27FC236}">
                        <a16:creationId xmlns:a16="http://schemas.microsoft.com/office/drawing/2014/main" id="{5CEE9106-C838-369B-1BED-3D2105E071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48" name="Freeform 1304">
                    <a:extLst>
                      <a:ext uri="{FF2B5EF4-FFF2-40B4-BE49-F238E27FC236}">
                        <a16:creationId xmlns:a16="http://schemas.microsoft.com/office/drawing/2014/main" id="{D9FE907F-04E2-F5F4-9361-B005A5535A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4527" name="Freeform 1305">
                <a:extLst>
                  <a:ext uri="{FF2B5EF4-FFF2-40B4-BE49-F238E27FC236}">
                    <a16:creationId xmlns:a16="http://schemas.microsoft.com/office/drawing/2014/main" id="{2EA3E4C5-ADE5-C704-1D01-962AB8D33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8" name="Freeform 1306">
                <a:extLst>
                  <a:ext uri="{FF2B5EF4-FFF2-40B4-BE49-F238E27FC236}">
                    <a16:creationId xmlns:a16="http://schemas.microsoft.com/office/drawing/2014/main" id="{3D856226-DEE5-3BE0-B60D-8D263641F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29" name="Freeform 1307">
                <a:extLst>
                  <a:ext uri="{FF2B5EF4-FFF2-40B4-BE49-F238E27FC236}">
                    <a16:creationId xmlns:a16="http://schemas.microsoft.com/office/drawing/2014/main" id="{F7CF779F-6880-E5DD-72EA-0EFDD997B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0" name="Freeform 1308">
                <a:extLst>
                  <a:ext uri="{FF2B5EF4-FFF2-40B4-BE49-F238E27FC236}">
                    <a16:creationId xmlns:a16="http://schemas.microsoft.com/office/drawing/2014/main" id="{7240FBB3-7507-7B6E-837E-0A25DDE04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1" name="Freeform 1309">
                <a:extLst>
                  <a:ext uri="{FF2B5EF4-FFF2-40B4-BE49-F238E27FC236}">
                    <a16:creationId xmlns:a16="http://schemas.microsoft.com/office/drawing/2014/main" id="{500D709B-A1A6-0D42-50D9-B3BA44494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2" name="Freeform 1310">
                <a:extLst>
                  <a:ext uri="{FF2B5EF4-FFF2-40B4-BE49-F238E27FC236}">
                    <a16:creationId xmlns:a16="http://schemas.microsoft.com/office/drawing/2014/main" id="{3C87743D-9696-1D87-AF19-F452A6632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3" name="Freeform 1311">
                <a:extLst>
                  <a:ext uri="{FF2B5EF4-FFF2-40B4-BE49-F238E27FC236}">
                    <a16:creationId xmlns:a16="http://schemas.microsoft.com/office/drawing/2014/main" id="{09C039E1-B1F5-9898-BEA8-E32CBF3BE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4" name="Freeform 1312">
                <a:extLst>
                  <a:ext uri="{FF2B5EF4-FFF2-40B4-BE49-F238E27FC236}">
                    <a16:creationId xmlns:a16="http://schemas.microsoft.com/office/drawing/2014/main" id="{813A96B4-6E5F-A2A1-5211-FAEBDEC95C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535" name="Freeform 1313">
                <a:extLst>
                  <a:ext uri="{FF2B5EF4-FFF2-40B4-BE49-F238E27FC236}">
                    <a16:creationId xmlns:a16="http://schemas.microsoft.com/office/drawing/2014/main" id="{A0C80451-3C9C-702B-4E2E-29BD01BFA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4380" name="Freeform 1314">
              <a:extLst>
                <a:ext uri="{FF2B5EF4-FFF2-40B4-BE49-F238E27FC236}">
                  <a16:creationId xmlns:a16="http://schemas.microsoft.com/office/drawing/2014/main" id="{28C8578C-B8D2-8F56-6C10-8604C753491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81" name="Freeform 1315">
              <a:extLst>
                <a:ext uri="{FF2B5EF4-FFF2-40B4-BE49-F238E27FC236}">
                  <a16:creationId xmlns:a16="http://schemas.microsoft.com/office/drawing/2014/main" id="{4D8C3344-BF28-F377-F9AC-A4C289968BF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82" name="Freeform 1316">
              <a:extLst>
                <a:ext uri="{FF2B5EF4-FFF2-40B4-BE49-F238E27FC236}">
                  <a16:creationId xmlns:a16="http://schemas.microsoft.com/office/drawing/2014/main" id="{0CC2FB05-150B-A357-F4C3-FE3A4EFB9A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383" name="Oval 1317">
              <a:extLst>
                <a:ext uri="{FF2B5EF4-FFF2-40B4-BE49-F238E27FC236}">
                  <a16:creationId xmlns:a16="http://schemas.microsoft.com/office/drawing/2014/main" id="{D19663D2-05BD-5211-BCA9-B5665F14385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384" name="Oval 1318">
              <a:extLst>
                <a:ext uri="{FF2B5EF4-FFF2-40B4-BE49-F238E27FC236}">
                  <a16:creationId xmlns:a16="http://schemas.microsoft.com/office/drawing/2014/main" id="{77486188-7959-0AF6-BEA5-A47D20A4840D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385" name="Oval 1319">
              <a:extLst>
                <a:ext uri="{FF2B5EF4-FFF2-40B4-BE49-F238E27FC236}">
                  <a16:creationId xmlns:a16="http://schemas.microsoft.com/office/drawing/2014/main" id="{4CF4DF18-7ED7-238B-C16F-BC807A44B85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4386" name="Oval 1320">
              <a:extLst>
                <a:ext uri="{FF2B5EF4-FFF2-40B4-BE49-F238E27FC236}">
                  <a16:creationId xmlns:a16="http://schemas.microsoft.com/office/drawing/2014/main" id="{102F8A34-C797-84CA-745F-AFDA7A716C0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4387" name="Group 1321">
              <a:extLst>
                <a:ext uri="{FF2B5EF4-FFF2-40B4-BE49-F238E27FC236}">
                  <a16:creationId xmlns:a16="http://schemas.microsoft.com/office/drawing/2014/main" id="{344BF910-A634-74C0-0432-EDF64A77413F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34483" name="Group 1322">
                <a:extLst>
                  <a:ext uri="{FF2B5EF4-FFF2-40B4-BE49-F238E27FC236}">
                    <a16:creationId xmlns:a16="http://schemas.microsoft.com/office/drawing/2014/main" id="{2A5127B9-B1D6-59BD-B3D4-475CF63B68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4485" name="Freeform 1323">
                  <a:extLst>
                    <a:ext uri="{FF2B5EF4-FFF2-40B4-BE49-F238E27FC236}">
                      <a16:creationId xmlns:a16="http://schemas.microsoft.com/office/drawing/2014/main" id="{3014F50F-5B05-B399-0BCB-2B168A62B7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6" name="Freeform 1324">
                  <a:extLst>
                    <a:ext uri="{FF2B5EF4-FFF2-40B4-BE49-F238E27FC236}">
                      <a16:creationId xmlns:a16="http://schemas.microsoft.com/office/drawing/2014/main" id="{32439478-2080-FB40-9E0F-E391E2387C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7" name="Freeform 1325">
                  <a:extLst>
                    <a:ext uri="{FF2B5EF4-FFF2-40B4-BE49-F238E27FC236}">
                      <a16:creationId xmlns:a16="http://schemas.microsoft.com/office/drawing/2014/main" id="{F9D8C91A-6BD3-7C6F-02A4-547507B36F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8" name="Freeform 1326">
                  <a:extLst>
                    <a:ext uri="{FF2B5EF4-FFF2-40B4-BE49-F238E27FC236}">
                      <a16:creationId xmlns:a16="http://schemas.microsoft.com/office/drawing/2014/main" id="{7D7A42D0-28CE-11A5-A0A5-781950DCE7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9" name="Freeform 1327">
                  <a:extLst>
                    <a:ext uri="{FF2B5EF4-FFF2-40B4-BE49-F238E27FC236}">
                      <a16:creationId xmlns:a16="http://schemas.microsoft.com/office/drawing/2014/main" id="{516A322E-58E8-AF16-83B0-96D0E9357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0" name="Freeform 1328">
                  <a:extLst>
                    <a:ext uri="{FF2B5EF4-FFF2-40B4-BE49-F238E27FC236}">
                      <a16:creationId xmlns:a16="http://schemas.microsoft.com/office/drawing/2014/main" id="{C3FF6B29-AB4E-EBCB-5A5E-E89D70678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1" name="Freeform 1329">
                  <a:extLst>
                    <a:ext uri="{FF2B5EF4-FFF2-40B4-BE49-F238E27FC236}">
                      <a16:creationId xmlns:a16="http://schemas.microsoft.com/office/drawing/2014/main" id="{F9314135-A523-E6EE-7272-520517614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2" name="Freeform 1330">
                  <a:extLst>
                    <a:ext uri="{FF2B5EF4-FFF2-40B4-BE49-F238E27FC236}">
                      <a16:creationId xmlns:a16="http://schemas.microsoft.com/office/drawing/2014/main" id="{492E7AD6-CD4F-026F-8B25-A1374D3C1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3" name="Freeform 1331">
                  <a:extLst>
                    <a:ext uri="{FF2B5EF4-FFF2-40B4-BE49-F238E27FC236}">
                      <a16:creationId xmlns:a16="http://schemas.microsoft.com/office/drawing/2014/main" id="{414500EE-7734-7762-EF74-7A4A24E0F9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4" name="Freeform 1332">
                  <a:extLst>
                    <a:ext uri="{FF2B5EF4-FFF2-40B4-BE49-F238E27FC236}">
                      <a16:creationId xmlns:a16="http://schemas.microsoft.com/office/drawing/2014/main" id="{692395EA-E4B9-DFB9-67B4-7C2293D24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5" name="Freeform 1333">
                  <a:extLst>
                    <a:ext uri="{FF2B5EF4-FFF2-40B4-BE49-F238E27FC236}">
                      <a16:creationId xmlns:a16="http://schemas.microsoft.com/office/drawing/2014/main" id="{84E35224-4480-F0CD-C0B5-2A01B7F32C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6" name="Freeform 1334">
                  <a:extLst>
                    <a:ext uri="{FF2B5EF4-FFF2-40B4-BE49-F238E27FC236}">
                      <a16:creationId xmlns:a16="http://schemas.microsoft.com/office/drawing/2014/main" id="{D0ADC66D-60BB-C368-195E-8D78FD6F7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7" name="Freeform 1335">
                  <a:extLst>
                    <a:ext uri="{FF2B5EF4-FFF2-40B4-BE49-F238E27FC236}">
                      <a16:creationId xmlns:a16="http://schemas.microsoft.com/office/drawing/2014/main" id="{3A153CBE-CE1F-8A60-5875-F70E9C6698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8" name="Freeform 1336">
                  <a:extLst>
                    <a:ext uri="{FF2B5EF4-FFF2-40B4-BE49-F238E27FC236}">
                      <a16:creationId xmlns:a16="http://schemas.microsoft.com/office/drawing/2014/main" id="{D5EE764B-762E-48E9-D864-6F639E8A3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99" name="Freeform 1337">
                  <a:extLst>
                    <a:ext uri="{FF2B5EF4-FFF2-40B4-BE49-F238E27FC236}">
                      <a16:creationId xmlns:a16="http://schemas.microsoft.com/office/drawing/2014/main" id="{D6429FE3-6A90-37BA-F0A8-9E3A890149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0" name="Freeform 1338">
                  <a:extLst>
                    <a:ext uri="{FF2B5EF4-FFF2-40B4-BE49-F238E27FC236}">
                      <a16:creationId xmlns:a16="http://schemas.microsoft.com/office/drawing/2014/main" id="{81547151-A1B8-18FD-5359-D5D1573EDC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1" name="Freeform 1339">
                  <a:extLst>
                    <a:ext uri="{FF2B5EF4-FFF2-40B4-BE49-F238E27FC236}">
                      <a16:creationId xmlns:a16="http://schemas.microsoft.com/office/drawing/2014/main" id="{787D2F73-C710-32F5-4C39-A938BB82C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2" name="Freeform 1340">
                  <a:extLst>
                    <a:ext uri="{FF2B5EF4-FFF2-40B4-BE49-F238E27FC236}">
                      <a16:creationId xmlns:a16="http://schemas.microsoft.com/office/drawing/2014/main" id="{06925A09-68F0-A11E-EA5E-F718C0D6B5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3" name="Freeform 1341">
                  <a:extLst>
                    <a:ext uri="{FF2B5EF4-FFF2-40B4-BE49-F238E27FC236}">
                      <a16:creationId xmlns:a16="http://schemas.microsoft.com/office/drawing/2014/main" id="{0637C2EC-C610-15BB-1D09-F71173B508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4" name="Freeform 1342">
                  <a:extLst>
                    <a:ext uri="{FF2B5EF4-FFF2-40B4-BE49-F238E27FC236}">
                      <a16:creationId xmlns:a16="http://schemas.microsoft.com/office/drawing/2014/main" id="{85DC098A-2C4B-963F-A0B0-3E71A9A328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5" name="Freeform 1343">
                  <a:extLst>
                    <a:ext uri="{FF2B5EF4-FFF2-40B4-BE49-F238E27FC236}">
                      <a16:creationId xmlns:a16="http://schemas.microsoft.com/office/drawing/2014/main" id="{05D41E30-54DA-E4D4-AE4E-8DAA640B2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6" name="Freeform 1344">
                  <a:extLst>
                    <a:ext uri="{FF2B5EF4-FFF2-40B4-BE49-F238E27FC236}">
                      <a16:creationId xmlns:a16="http://schemas.microsoft.com/office/drawing/2014/main" id="{D71EF5FE-1038-8006-7BB9-D6EA6A5D8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507" name="Freeform 1345">
                  <a:extLst>
                    <a:ext uri="{FF2B5EF4-FFF2-40B4-BE49-F238E27FC236}">
                      <a16:creationId xmlns:a16="http://schemas.microsoft.com/office/drawing/2014/main" id="{60B081D6-4F81-C8E7-60D3-EAE2ACC46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4484" name="Freeform 1346" descr="Wide upward diagonal">
                <a:extLst>
                  <a:ext uri="{FF2B5EF4-FFF2-40B4-BE49-F238E27FC236}">
                    <a16:creationId xmlns:a16="http://schemas.microsoft.com/office/drawing/2014/main" id="{ADAF08E8-1816-22E0-401B-A90CB53D63B6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4388" name="Group 1347">
              <a:extLst>
                <a:ext uri="{FF2B5EF4-FFF2-40B4-BE49-F238E27FC236}">
                  <a16:creationId xmlns:a16="http://schemas.microsoft.com/office/drawing/2014/main" id="{410CBEE5-9533-D2B6-5F58-C913286AE2C5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34389" name="Freeform 1348">
                <a:extLst>
                  <a:ext uri="{FF2B5EF4-FFF2-40B4-BE49-F238E27FC236}">
                    <a16:creationId xmlns:a16="http://schemas.microsoft.com/office/drawing/2014/main" id="{8A13B1DF-F0F7-8A41-84F4-ED36F5A839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0" name="Freeform 1349">
                <a:extLst>
                  <a:ext uri="{FF2B5EF4-FFF2-40B4-BE49-F238E27FC236}">
                    <a16:creationId xmlns:a16="http://schemas.microsoft.com/office/drawing/2014/main" id="{F78D4A6E-4857-BA03-E6D2-0A11C6F93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1" name="Freeform 1350">
                <a:extLst>
                  <a:ext uri="{FF2B5EF4-FFF2-40B4-BE49-F238E27FC236}">
                    <a16:creationId xmlns:a16="http://schemas.microsoft.com/office/drawing/2014/main" id="{CC618129-863C-E20C-D5C5-4B2F17099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2" name="Freeform 1351">
                <a:extLst>
                  <a:ext uri="{FF2B5EF4-FFF2-40B4-BE49-F238E27FC236}">
                    <a16:creationId xmlns:a16="http://schemas.microsoft.com/office/drawing/2014/main" id="{0EDCE498-2E62-79A1-968A-60A8358AE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3" name="Freeform 1352">
                <a:extLst>
                  <a:ext uri="{FF2B5EF4-FFF2-40B4-BE49-F238E27FC236}">
                    <a16:creationId xmlns:a16="http://schemas.microsoft.com/office/drawing/2014/main" id="{0E198941-B208-72A5-5F70-20B401170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4" name="Freeform 1353">
                <a:extLst>
                  <a:ext uri="{FF2B5EF4-FFF2-40B4-BE49-F238E27FC236}">
                    <a16:creationId xmlns:a16="http://schemas.microsoft.com/office/drawing/2014/main" id="{4B34BE94-6609-F0BC-51D5-38E3350BD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5" name="Freeform 1354">
                <a:extLst>
                  <a:ext uri="{FF2B5EF4-FFF2-40B4-BE49-F238E27FC236}">
                    <a16:creationId xmlns:a16="http://schemas.microsoft.com/office/drawing/2014/main" id="{F191D936-3C83-A3E3-8E24-21E96334B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6" name="Freeform 1355">
                <a:extLst>
                  <a:ext uri="{FF2B5EF4-FFF2-40B4-BE49-F238E27FC236}">
                    <a16:creationId xmlns:a16="http://schemas.microsoft.com/office/drawing/2014/main" id="{3E7D8F6B-F55D-6197-8D3C-09C9F9465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7" name="Freeform 1356">
                <a:extLst>
                  <a:ext uri="{FF2B5EF4-FFF2-40B4-BE49-F238E27FC236}">
                    <a16:creationId xmlns:a16="http://schemas.microsoft.com/office/drawing/2014/main" id="{AAA8BF63-6D26-E174-A96C-1B2B54A45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8" name="Freeform 1357">
                <a:extLst>
                  <a:ext uri="{FF2B5EF4-FFF2-40B4-BE49-F238E27FC236}">
                    <a16:creationId xmlns:a16="http://schemas.microsoft.com/office/drawing/2014/main" id="{9256BD1A-D566-F02D-B59D-5C05D0741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399" name="Freeform 1358">
                <a:extLst>
                  <a:ext uri="{FF2B5EF4-FFF2-40B4-BE49-F238E27FC236}">
                    <a16:creationId xmlns:a16="http://schemas.microsoft.com/office/drawing/2014/main" id="{96FA9095-8A7A-FF1A-EAB8-B72167A95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0" name="Freeform 1359">
                <a:extLst>
                  <a:ext uri="{FF2B5EF4-FFF2-40B4-BE49-F238E27FC236}">
                    <a16:creationId xmlns:a16="http://schemas.microsoft.com/office/drawing/2014/main" id="{AE6FEFB5-609C-8273-778D-A300A99D1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1" name="Freeform 1360">
                <a:extLst>
                  <a:ext uri="{FF2B5EF4-FFF2-40B4-BE49-F238E27FC236}">
                    <a16:creationId xmlns:a16="http://schemas.microsoft.com/office/drawing/2014/main" id="{BCAFC89A-1BCD-0503-9745-A071CEFA29B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Freeform 1361">
                <a:extLst>
                  <a:ext uri="{FF2B5EF4-FFF2-40B4-BE49-F238E27FC236}">
                    <a16:creationId xmlns:a16="http://schemas.microsoft.com/office/drawing/2014/main" id="{099FA217-564F-AFAF-2F94-2BC166481E18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5" y="1585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403" name="Freeform 1362">
                <a:extLst>
                  <a:ext uri="{FF2B5EF4-FFF2-40B4-BE49-F238E27FC236}">
                    <a16:creationId xmlns:a16="http://schemas.microsoft.com/office/drawing/2014/main" id="{F2FF241A-4A50-10F4-D449-BC2E16C1A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4" name="Freeform 1363">
                <a:extLst>
                  <a:ext uri="{FF2B5EF4-FFF2-40B4-BE49-F238E27FC236}">
                    <a16:creationId xmlns:a16="http://schemas.microsoft.com/office/drawing/2014/main" id="{E6CF16A2-76E3-2F19-7264-E866818F7B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5" name="Freeform 1364">
                <a:extLst>
                  <a:ext uri="{FF2B5EF4-FFF2-40B4-BE49-F238E27FC236}">
                    <a16:creationId xmlns:a16="http://schemas.microsoft.com/office/drawing/2014/main" id="{FA2A3CCF-D1EC-8AFF-8663-A94CA56B8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6" name="Freeform 1365">
                <a:extLst>
                  <a:ext uri="{FF2B5EF4-FFF2-40B4-BE49-F238E27FC236}">
                    <a16:creationId xmlns:a16="http://schemas.microsoft.com/office/drawing/2014/main" id="{BAE41589-28DC-E38D-2483-F0A0B542A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7" name="Freeform 1366">
                <a:extLst>
                  <a:ext uri="{FF2B5EF4-FFF2-40B4-BE49-F238E27FC236}">
                    <a16:creationId xmlns:a16="http://schemas.microsoft.com/office/drawing/2014/main" id="{AFF4ED4A-A00A-C3C5-413D-22D86E92AB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8" name="Freeform 1367">
                <a:extLst>
                  <a:ext uri="{FF2B5EF4-FFF2-40B4-BE49-F238E27FC236}">
                    <a16:creationId xmlns:a16="http://schemas.microsoft.com/office/drawing/2014/main" id="{D4AB5F29-1F7F-C5B0-DC96-37E932205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09" name="Freeform 1368">
                <a:extLst>
                  <a:ext uri="{FF2B5EF4-FFF2-40B4-BE49-F238E27FC236}">
                    <a16:creationId xmlns:a16="http://schemas.microsoft.com/office/drawing/2014/main" id="{2CDA0872-4E96-3D01-E999-DD66A28BB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0" name="Freeform 1369">
                <a:extLst>
                  <a:ext uri="{FF2B5EF4-FFF2-40B4-BE49-F238E27FC236}">
                    <a16:creationId xmlns:a16="http://schemas.microsoft.com/office/drawing/2014/main" id="{F971146F-0545-A9F3-8FA7-144F4FC17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1" name="Freeform 1370">
                <a:extLst>
                  <a:ext uri="{FF2B5EF4-FFF2-40B4-BE49-F238E27FC236}">
                    <a16:creationId xmlns:a16="http://schemas.microsoft.com/office/drawing/2014/main" id="{78EA53B1-C054-FD62-E281-FC08DBF85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2" name="Freeform 1371">
                <a:extLst>
                  <a:ext uri="{FF2B5EF4-FFF2-40B4-BE49-F238E27FC236}">
                    <a16:creationId xmlns:a16="http://schemas.microsoft.com/office/drawing/2014/main" id="{31B40459-F838-BAAE-0996-4236C38AD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3" name="Freeform 1372">
                <a:extLst>
                  <a:ext uri="{FF2B5EF4-FFF2-40B4-BE49-F238E27FC236}">
                    <a16:creationId xmlns:a16="http://schemas.microsoft.com/office/drawing/2014/main" id="{03598B55-1617-78C4-9CBB-49D34F613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4" name="Freeform 1373">
                <a:extLst>
                  <a:ext uri="{FF2B5EF4-FFF2-40B4-BE49-F238E27FC236}">
                    <a16:creationId xmlns:a16="http://schemas.microsoft.com/office/drawing/2014/main" id="{B69DB631-5421-B199-CBCC-B5EA0A540F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5" name="Freeform 1374">
                <a:extLst>
                  <a:ext uri="{FF2B5EF4-FFF2-40B4-BE49-F238E27FC236}">
                    <a16:creationId xmlns:a16="http://schemas.microsoft.com/office/drawing/2014/main" id="{7A5D968C-94D5-3B0A-8A86-D1126D697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6" name="Freeform 1375">
                <a:extLst>
                  <a:ext uri="{FF2B5EF4-FFF2-40B4-BE49-F238E27FC236}">
                    <a16:creationId xmlns:a16="http://schemas.microsoft.com/office/drawing/2014/main" id="{FAD4556C-8D58-D0F1-BF30-F062BB521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7" name="Oval 1376">
                <a:extLst>
                  <a:ext uri="{FF2B5EF4-FFF2-40B4-BE49-F238E27FC236}">
                    <a16:creationId xmlns:a16="http://schemas.microsoft.com/office/drawing/2014/main" id="{F2162CCE-B67A-7FF8-5749-D17B091CF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418" name="Freeform 1377">
                <a:extLst>
                  <a:ext uri="{FF2B5EF4-FFF2-40B4-BE49-F238E27FC236}">
                    <a16:creationId xmlns:a16="http://schemas.microsoft.com/office/drawing/2014/main" id="{95479506-226F-CA9B-4D3E-729EE479F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19" name="Freeform 1378">
                <a:extLst>
                  <a:ext uri="{FF2B5EF4-FFF2-40B4-BE49-F238E27FC236}">
                    <a16:creationId xmlns:a16="http://schemas.microsoft.com/office/drawing/2014/main" id="{2FB13968-966D-C6DF-7647-BEE65B1E9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0" name="Freeform 1379">
                <a:extLst>
                  <a:ext uri="{FF2B5EF4-FFF2-40B4-BE49-F238E27FC236}">
                    <a16:creationId xmlns:a16="http://schemas.microsoft.com/office/drawing/2014/main" id="{C9181714-7151-3755-AC5F-F06381D585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1" name="Freeform 1380">
                <a:extLst>
                  <a:ext uri="{FF2B5EF4-FFF2-40B4-BE49-F238E27FC236}">
                    <a16:creationId xmlns:a16="http://schemas.microsoft.com/office/drawing/2014/main" id="{79FACB5C-EF5C-2E69-9D77-B0F61FC5E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2" name="Freeform 1381">
                <a:extLst>
                  <a:ext uri="{FF2B5EF4-FFF2-40B4-BE49-F238E27FC236}">
                    <a16:creationId xmlns:a16="http://schemas.microsoft.com/office/drawing/2014/main" id="{1EBCF9E2-ABC6-0DCC-A5C6-434321A66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3" name="Freeform 1382">
                <a:extLst>
                  <a:ext uri="{FF2B5EF4-FFF2-40B4-BE49-F238E27FC236}">
                    <a16:creationId xmlns:a16="http://schemas.microsoft.com/office/drawing/2014/main" id="{AB77B826-E51E-7697-B667-7234E426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4" name="Freeform 1383">
                <a:extLst>
                  <a:ext uri="{FF2B5EF4-FFF2-40B4-BE49-F238E27FC236}">
                    <a16:creationId xmlns:a16="http://schemas.microsoft.com/office/drawing/2014/main" id="{3F117914-92CA-518F-1D7D-23283C6F8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5" name="Freeform 1384">
                <a:extLst>
                  <a:ext uri="{FF2B5EF4-FFF2-40B4-BE49-F238E27FC236}">
                    <a16:creationId xmlns:a16="http://schemas.microsoft.com/office/drawing/2014/main" id="{4111D02E-D84D-E00D-238E-B6C69224B7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6" name="Freeform 1385">
                <a:extLst>
                  <a:ext uri="{FF2B5EF4-FFF2-40B4-BE49-F238E27FC236}">
                    <a16:creationId xmlns:a16="http://schemas.microsoft.com/office/drawing/2014/main" id="{A3D2FBAA-D4F9-555A-0104-6A23ED152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27" name="Freeform 1386">
                <a:extLst>
                  <a:ext uri="{FF2B5EF4-FFF2-40B4-BE49-F238E27FC236}">
                    <a16:creationId xmlns:a16="http://schemas.microsoft.com/office/drawing/2014/main" id="{DD00FF6A-ADBB-87B7-53DA-895902C7F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" name="Freeform 1387">
                <a:extLst>
                  <a:ext uri="{FF2B5EF4-FFF2-40B4-BE49-F238E27FC236}">
                    <a16:creationId xmlns:a16="http://schemas.microsoft.com/office/drawing/2014/main" id="{7CFDBD0E-4111-D41C-150B-478EBA5B2A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8" y="1625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429" name="Freeform 1388">
                <a:extLst>
                  <a:ext uri="{FF2B5EF4-FFF2-40B4-BE49-F238E27FC236}">
                    <a16:creationId xmlns:a16="http://schemas.microsoft.com/office/drawing/2014/main" id="{8532BA78-FB4A-D86E-23B1-CF73D7FFB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0" name="Freeform 1389">
                <a:extLst>
                  <a:ext uri="{FF2B5EF4-FFF2-40B4-BE49-F238E27FC236}">
                    <a16:creationId xmlns:a16="http://schemas.microsoft.com/office/drawing/2014/main" id="{4219A371-6AE9-707E-0038-2CD7872C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1" name="Freeform 1390">
                <a:extLst>
                  <a:ext uri="{FF2B5EF4-FFF2-40B4-BE49-F238E27FC236}">
                    <a16:creationId xmlns:a16="http://schemas.microsoft.com/office/drawing/2014/main" id="{B47039D7-A68F-7A55-5959-64BC038EAC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2" name="Freeform 1391">
                <a:extLst>
                  <a:ext uri="{FF2B5EF4-FFF2-40B4-BE49-F238E27FC236}">
                    <a16:creationId xmlns:a16="http://schemas.microsoft.com/office/drawing/2014/main" id="{D47AD0B4-B051-37DA-0289-C60BCFE98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3" name="Freeform 1392">
                <a:extLst>
                  <a:ext uri="{FF2B5EF4-FFF2-40B4-BE49-F238E27FC236}">
                    <a16:creationId xmlns:a16="http://schemas.microsoft.com/office/drawing/2014/main" id="{30B5E853-F0F1-DFAA-AF1C-2D3AF5DF7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4" name="Freeform 1393">
                <a:extLst>
                  <a:ext uri="{FF2B5EF4-FFF2-40B4-BE49-F238E27FC236}">
                    <a16:creationId xmlns:a16="http://schemas.microsoft.com/office/drawing/2014/main" id="{2F3A1319-F8B9-E9D4-E1F1-F5426C456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5" name="Freeform 1394">
                <a:extLst>
                  <a:ext uri="{FF2B5EF4-FFF2-40B4-BE49-F238E27FC236}">
                    <a16:creationId xmlns:a16="http://schemas.microsoft.com/office/drawing/2014/main" id="{4899C308-7CCE-084F-28AA-F66A5095A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6" name="Freeform 1395">
                <a:extLst>
                  <a:ext uri="{FF2B5EF4-FFF2-40B4-BE49-F238E27FC236}">
                    <a16:creationId xmlns:a16="http://schemas.microsoft.com/office/drawing/2014/main" id="{65205066-260B-2AB8-AA64-A598DBA46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7" name="Freeform 1396">
                <a:extLst>
                  <a:ext uri="{FF2B5EF4-FFF2-40B4-BE49-F238E27FC236}">
                    <a16:creationId xmlns:a16="http://schemas.microsoft.com/office/drawing/2014/main" id="{23413EC9-B9C9-A218-F135-199424F24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8" name="Freeform 1397">
                <a:extLst>
                  <a:ext uri="{FF2B5EF4-FFF2-40B4-BE49-F238E27FC236}">
                    <a16:creationId xmlns:a16="http://schemas.microsoft.com/office/drawing/2014/main" id="{9C3A9AEE-197E-A68F-336B-AF950542C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39" name="Freeform 1398">
                <a:extLst>
                  <a:ext uri="{FF2B5EF4-FFF2-40B4-BE49-F238E27FC236}">
                    <a16:creationId xmlns:a16="http://schemas.microsoft.com/office/drawing/2014/main" id="{74CA5E3C-11A4-7E76-807F-F768F120A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0" name="Freeform 1399">
                <a:extLst>
                  <a:ext uri="{FF2B5EF4-FFF2-40B4-BE49-F238E27FC236}">
                    <a16:creationId xmlns:a16="http://schemas.microsoft.com/office/drawing/2014/main" id="{5F5BA273-0101-994C-966E-6281E12B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1" name="Freeform 1400">
                <a:extLst>
                  <a:ext uri="{FF2B5EF4-FFF2-40B4-BE49-F238E27FC236}">
                    <a16:creationId xmlns:a16="http://schemas.microsoft.com/office/drawing/2014/main" id="{0229FE59-0358-8234-1C96-431EAFE94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2" name="Freeform 1401">
                <a:extLst>
                  <a:ext uri="{FF2B5EF4-FFF2-40B4-BE49-F238E27FC236}">
                    <a16:creationId xmlns:a16="http://schemas.microsoft.com/office/drawing/2014/main" id="{068392F7-8515-39AA-6EAA-64B7CAF8D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3" name="Freeform 1402">
                <a:extLst>
                  <a:ext uri="{FF2B5EF4-FFF2-40B4-BE49-F238E27FC236}">
                    <a16:creationId xmlns:a16="http://schemas.microsoft.com/office/drawing/2014/main" id="{2D9B8D90-672C-7F71-2D65-AA1C574198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4" name="Freeform 1403">
                <a:extLst>
                  <a:ext uri="{FF2B5EF4-FFF2-40B4-BE49-F238E27FC236}">
                    <a16:creationId xmlns:a16="http://schemas.microsoft.com/office/drawing/2014/main" id="{C3B04157-6E26-3FE0-7801-B2769D075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5" name="Freeform 1404">
                <a:extLst>
                  <a:ext uri="{FF2B5EF4-FFF2-40B4-BE49-F238E27FC236}">
                    <a16:creationId xmlns:a16="http://schemas.microsoft.com/office/drawing/2014/main" id="{42940BE1-A7EC-DDF4-9E43-B80FE0005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6" name="Freeform 1405">
                <a:extLst>
                  <a:ext uri="{FF2B5EF4-FFF2-40B4-BE49-F238E27FC236}">
                    <a16:creationId xmlns:a16="http://schemas.microsoft.com/office/drawing/2014/main" id="{CE734A5A-D083-FC63-9854-D0B45E5AE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7" name="Freeform 1406">
                <a:extLst>
                  <a:ext uri="{FF2B5EF4-FFF2-40B4-BE49-F238E27FC236}">
                    <a16:creationId xmlns:a16="http://schemas.microsoft.com/office/drawing/2014/main" id="{3E87E704-1A27-4602-896E-A3698F8F4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8" name="Freeform 1407">
                <a:extLst>
                  <a:ext uri="{FF2B5EF4-FFF2-40B4-BE49-F238E27FC236}">
                    <a16:creationId xmlns:a16="http://schemas.microsoft.com/office/drawing/2014/main" id="{3A81288F-601F-E54A-EF7B-01FD87864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49" name="Freeform 1408">
                <a:extLst>
                  <a:ext uri="{FF2B5EF4-FFF2-40B4-BE49-F238E27FC236}">
                    <a16:creationId xmlns:a16="http://schemas.microsoft.com/office/drawing/2014/main" id="{C22A898A-594E-EAC6-9336-EBC4588AC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Freeform 1409">
                <a:extLst>
                  <a:ext uri="{FF2B5EF4-FFF2-40B4-BE49-F238E27FC236}">
                    <a16:creationId xmlns:a16="http://schemas.microsoft.com/office/drawing/2014/main" id="{3A3B06C3-00D0-679A-BD09-5453427754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32"/>
                <a:ext cx="216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451" name="Freeform 1410">
                <a:extLst>
                  <a:ext uri="{FF2B5EF4-FFF2-40B4-BE49-F238E27FC236}">
                    <a16:creationId xmlns:a16="http://schemas.microsoft.com/office/drawing/2014/main" id="{4BBC2E74-761B-3C4E-EDA8-22A806F59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" name="Freeform 1411">
                <a:extLst>
                  <a:ext uri="{FF2B5EF4-FFF2-40B4-BE49-F238E27FC236}">
                    <a16:creationId xmlns:a16="http://schemas.microsoft.com/office/drawing/2014/main" id="{24C362D6-27BB-1FB8-423C-85DBB9E4E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2" y="1940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453" name="Freeform 1412">
                <a:extLst>
                  <a:ext uri="{FF2B5EF4-FFF2-40B4-BE49-F238E27FC236}">
                    <a16:creationId xmlns:a16="http://schemas.microsoft.com/office/drawing/2014/main" id="{1E4F052B-5498-575E-7BAD-FC964B3DC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4" name="Freeform 1413">
                <a:extLst>
                  <a:ext uri="{FF2B5EF4-FFF2-40B4-BE49-F238E27FC236}">
                    <a16:creationId xmlns:a16="http://schemas.microsoft.com/office/drawing/2014/main" id="{B38FA2E4-F301-0E4F-16C6-B23A15C99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5" name="Freeform 1414">
                <a:extLst>
                  <a:ext uri="{FF2B5EF4-FFF2-40B4-BE49-F238E27FC236}">
                    <a16:creationId xmlns:a16="http://schemas.microsoft.com/office/drawing/2014/main" id="{E6E7133F-7DE1-0DC1-810C-A503F4A4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6" name="Freeform 1415">
                <a:extLst>
                  <a:ext uri="{FF2B5EF4-FFF2-40B4-BE49-F238E27FC236}">
                    <a16:creationId xmlns:a16="http://schemas.microsoft.com/office/drawing/2014/main" id="{BF7A265D-326B-15D9-0F5A-CDCCC53F6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7" name="Freeform 1416">
                <a:extLst>
                  <a:ext uri="{FF2B5EF4-FFF2-40B4-BE49-F238E27FC236}">
                    <a16:creationId xmlns:a16="http://schemas.microsoft.com/office/drawing/2014/main" id="{77BC4A23-FC9F-18D1-838F-C0F199AE4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8" name="Freeform 1417">
                <a:extLst>
                  <a:ext uri="{FF2B5EF4-FFF2-40B4-BE49-F238E27FC236}">
                    <a16:creationId xmlns:a16="http://schemas.microsoft.com/office/drawing/2014/main" id="{DF16E614-FA91-AD30-7F54-569F22955E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59" name="Freeform 1418">
                <a:extLst>
                  <a:ext uri="{FF2B5EF4-FFF2-40B4-BE49-F238E27FC236}">
                    <a16:creationId xmlns:a16="http://schemas.microsoft.com/office/drawing/2014/main" id="{984ADE66-CBB4-1DCC-284C-752E089ACC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0" name="Freeform 1419">
                <a:extLst>
                  <a:ext uri="{FF2B5EF4-FFF2-40B4-BE49-F238E27FC236}">
                    <a16:creationId xmlns:a16="http://schemas.microsoft.com/office/drawing/2014/main" id="{8B4AA35A-9865-018C-4E28-03D15434D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1" name="Freeform 1420">
                <a:extLst>
                  <a:ext uri="{FF2B5EF4-FFF2-40B4-BE49-F238E27FC236}">
                    <a16:creationId xmlns:a16="http://schemas.microsoft.com/office/drawing/2014/main" id="{77E5BFFF-1AA0-6BFA-CC71-063E8A7F7E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2" name="Freeform 1421">
                <a:extLst>
                  <a:ext uri="{FF2B5EF4-FFF2-40B4-BE49-F238E27FC236}">
                    <a16:creationId xmlns:a16="http://schemas.microsoft.com/office/drawing/2014/main" id="{B3917DCC-1BD1-E010-D8D9-D99CA0A5C8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3" name="Freeform 1422">
                <a:extLst>
                  <a:ext uri="{FF2B5EF4-FFF2-40B4-BE49-F238E27FC236}">
                    <a16:creationId xmlns:a16="http://schemas.microsoft.com/office/drawing/2014/main" id="{D5E4C627-093C-9FFC-148E-131DFBF083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4" name="Freeform 1423">
                <a:extLst>
                  <a:ext uri="{FF2B5EF4-FFF2-40B4-BE49-F238E27FC236}">
                    <a16:creationId xmlns:a16="http://schemas.microsoft.com/office/drawing/2014/main" id="{0D0514C3-1520-781C-B57C-338AFC89F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5" name="Freeform 1424">
                <a:extLst>
                  <a:ext uri="{FF2B5EF4-FFF2-40B4-BE49-F238E27FC236}">
                    <a16:creationId xmlns:a16="http://schemas.microsoft.com/office/drawing/2014/main" id="{91AA4E71-1ECF-D534-F4AD-FB55227A5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6" name="Freeform 1425">
                <a:extLst>
                  <a:ext uri="{FF2B5EF4-FFF2-40B4-BE49-F238E27FC236}">
                    <a16:creationId xmlns:a16="http://schemas.microsoft.com/office/drawing/2014/main" id="{79B84080-F385-424E-27D8-986C4139AD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7" name="Freeform 1426">
                <a:extLst>
                  <a:ext uri="{FF2B5EF4-FFF2-40B4-BE49-F238E27FC236}">
                    <a16:creationId xmlns:a16="http://schemas.microsoft.com/office/drawing/2014/main" id="{BBEB454E-C3DC-905B-A65C-08730BE74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8" name="Freeform 1427">
                <a:extLst>
                  <a:ext uri="{FF2B5EF4-FFF2-40B4-BE49-F238E27FC236}">
                    <a16:creationId xmlns:a16="http://schemas.microsoft.com/office/drawing/2014/main" id="{42794FD9-6B91-6995-9737-D72DE5F68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69" name="Freeform 1428">
                <a:extLst>
                  <a:ext uri="{FF2B5EF4-FFF2-40B4-BE49-F238E27FC236}">
                    <a16:creationId xmlns:a16="http://schemas.microsoft.com/office/drawing/2014/main" id="{9C6EB25E-503F-D927-27B3-4E8209D0E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0" name="Freeform 1429">
                <a:extLst>
                  <a:ext uri="{FF2B5EF4-FFF2-40B4-BE49-F238E27FC236}">
                    <a16:creationId xmlns:a16="http://schemas.microsoft.com/office/drawing/2014/main" id="{CC75A8D0-FAFE-4AA4-CDA9-894B0C0537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1" name="Freeform 1430">
                <a:extLst>
                  <a:ext uri="{FF2B5EF4-FFF2-40B4-BE49-F238E27FC236}">
                    <a16:creationId xmlns:a16="http://schemas.microsoft.com/office/drawing/2014/main" id="{F281572C-E52B-FF26-5D40-A4A4B86251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2" name="Freeform 1431">
                <a:extLst>
                  <a:ext uri="{FF2B5EF4-FFF2-40B4-BE49-F238E27FC236}">
                    <a16:creationId xmlns:a16="http://schemas.microsoft.com/office/drawing/2014/main" id="{86CB72B4-6EEB-5130-B1A8-33E7D44CC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3" name="Freeform 1432">
                <a:extLst>
                  <a:ext uri="{FF2B5EF4-FFF2-40B4-BE49-F238E27FC236}">
                    <a16:creationId xmlns:a16="http://schemas.microsoft.com/office/drawing/2014/main" id="{1DC733B2-A001-35BC-DC23-08F5CE942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4" name="Freeform 1433">
                <a:extLst>
                  <a:ext uri="{FF2B5EF4-FFF2-40B4-BE49-F238E27FC236}">
                    <a16:creationId xmlns:a16="http://schemas.microsoft.com/office/drawing/2014/main" id="{6594DB11-2CF0-F60C-88A2-3AEDE8BC9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475" name="Group 1434">
                <a:extLst>
                  <a:ext uri="{FF2B5EF4-FFF2-40B4-BE49-F238E27FC236}">
                    <a16:creationId xmlns:a16="http://schemas.microsoft.com/office/drawing/2014/main" id="{EFFB8E7A-16A4-00C2-F675-7E5A2A573A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4479" name="Freeform 1435">
                  <a:extLst>
                    <a:ext uri="{FF2B5EF4-FFF2-40B4-BE49-F238E27FC236}">
                      <a16:creationId xmlns:a16="http://schemas.microsoft.com/office/drawing/2014/main" id="{AFDCEF51-AB62-5FFE-9B62-40B14F2EEA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0" name="Freeform 1436">
                  <a:extLst>
                    <a:ext uri="{FF2B5EF4-FFF2-40B4-BE49-F238E27FC236}">
                      <a16:creationId xmlns:a16="http://schemas.microsoft.com/office/drawing/2014/main" id="{DB88087D-569E-1D3C-70E0-2337BA0EF7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1" name="Freeform 1437">
                  <a:extLst>
                    <a:ext uri="{FF2B5EF4-FFF2-40B4-BE49-F238E27FC236}">
                      <a16:creationId xmlns:a16="http://schemas.microsoft.com/office/drawing/2014/main" id="{E96C9183-7994-674B-EADA-2F2521F825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482" name="Freeform 1438">
                  <a:extLst>
                    <a:ext uri="{FF2B5EF4-FFF2-40B4-BE49-F238E27FC236}">
                      <a16:creationId xmlns:a16="http://schemas.microsoft.com/office/drawing/2014/main" id="{CB1405FB-33E6-275F-ED71-25F7EF7F45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4476" name="Freeform 1439">
                <a:extLst>
                  <a:ext uri="{FF2B5EF4-FFF2-40B4-BE49-F238E27FC236}">
                    <a16:creationId xmlns:a16="http://schemas.microsoft.com/office/drawing/2014/main" id="{01CB015C-121C-7FA9-9F6A-A12D669E3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7" name="Freeform 1440">
                <a:extLst>
                  <a:ext uri="{FF2B5EF4-FFF2-40B4-BE49-F238E27FC236}">
                    <a16:creationId xmlns:a16="http://schemas.microsoft.com/office/drawing/2014/main" id="{CEE7E0D4-2DCB-B217-455D-38E73BEF6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478" name="Freeform 1441">
                <a:extLst>
                  <a:ext uri="{FF2B5EF4-FFF2-40B4-BE49-F238E27FC236}">
                    <a16:creationId xmlns:a16="http://schemas.microsoft.com/office/drawing/2014/main" id="{B35B108B-B1B5-CF6D-748A-7A47D5C32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8850" name="Group 1442">
            <a:extLst>
              <a:ext uri="{FF2B5EF4-FFF2-40B4-BE49-F238E27FC236}">
                <a16:creationId xmlns:a16="http://schemas.microsoft.com/office/drawing/2014/main" id="{04DB96C0-B87D-FF93-EBF6-DF6F8C43B26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267200" y="3429000"/>
            <a:ext cx="2133600" cy="2819400"/>
            <a:chOff x="3244" y="912"/>
            <a:chExt cx="1558" cy="2207"/>
          </a:xfrm>
        </p:grpSpPr>
        <p:grpSp>
          <p:nvGrpSpPr>
            <p:cNvPr id="34119" name="Group 1443">
              <a:extLst>
                <a:ext uri="{FF2B5EF4-FFF2-40B4-BE49-F238E27FC236}">
                  <a16:creationId xmlns:a16="http://schemas.microsoft.com/office/drawing/2014/main" id="{E7C0619F-2682-9C3F-C0E3-3C55F47B5B26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4224" y="1200"/>
              <a:ext cx="578" cy="598"/>
              <a:chOff x="768" y="960"/>
              <a:chExt cx="864" cy="864"/>
            </a:xfrm>
          </p:grpSpPr>
          <p:grpSp>
            <p:nvGrpSpPr>
              <p:cNvPr id="34354" name="Group 1444">
                <a:extLst>
                  <a:ext uri="{FF2B5EF4-FFF2-40B4-BE49-F238E27FC236}">
                    <a16:creationId xmlns:a16="http://schemas.microsoft.com/office/drawing/2014/main" id="{55267869-E989-D7F4-3B6F-3260CABF2B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4358" name="Freeform 1445">
                  <a:extLst>
                    <a:ext uri="{FF2B5EF4-FFF2-40B4-BE49-F238E27FC236}">
                      <a16:creationId xmlns:a16="http://schemas.microsoft.com/office/drawing/2014/main" id="{6EDF7766-12F1-0C67-1E32-F8A92B67D0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59" name="Freeform 1446">
                  <a:extLst>
                    <a:ext uri="{FF2B5EF4-FFF2-40B4-BE49-F238E27FC236}">
                      <a16:creationId xmlns:a16="http://schemas.microsoft.com/office/drawing/2014/main" id="{C682EE77-D730-0E40-6A2E-BD40F60802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0" name="Freeform 1447">
                  <a:extLst>
                    <a:ext uri="{FF2B5EF4-FFF2-40B4-BE49-F238E27FC236}">
                      <a16:creationId xmlns:a16="http://schemas.microsoft.com/office/drawing/2014/main" id="{52A11909-02B6-2B3A-CC8C-1AFC3E1448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1" name="Freeform 1448">
                  <a:extLst>
                    <a:ext uri="{FF2B5EF4-FFF2-40B4-BE49-F238E27FC236}">
                      <a16:creationId xmlns:a16="http://schemas.microsoft.com/office/drawing/2014/main" id="{A0D75889-3780-ECBE-F6A9-316E5F890F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2" name="Freeform 1449">
                  <a:extLst>
                    <a:ext uri="{FF2B5EF4-FFF2-40B4-BE49-F238E27FC236}">
                      <a16:creationId xmlns:a16="http://schemas.microsoft.com/office/drawing/2014/main" id="{5E1B6582-1FF0-0C66-84BD-01F223B9F1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3" name="Freeform 1450">
                  <a:extLst>
                    <a:ext uri="{FF2B5EF4-FFF2-40B4-BE49-F238E27FC236}">
                      <a16:creationId xmlns:a16="http://schemas.microsoft.com/office/drawing/2014/main" id="{23628439-5CB1-93B2-9630-9DFAD4B487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4" name="Freeform 1451">
                  <a:extLst>
                    <a:ext uri="{FF2B5EF4-FFF2-40B4-BE49-F238E27FC236}">
                      <a16:creationId xmlns:a16="http://schemas.microsoft.com/office/drawing/2014/main" id="{B00C2E45-7AFF-0922-2AE4-C5C4F2F5B7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5" name="Freeform 1452">
                  <a:extLst>
                    <a:ext uri="{FF2B5EF4-FFF2-40B4-BE49-F238E27FC236}">
                      <a16:creationId xmlns:a16="http://schemas.microsoft.com/office/drawing/2014/main" id="{F83D3862-E1A4-220F-0150-90013EDA95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6" name="Freeform 1453">
                  <a:extLst>
                    <a:ext uri="{FF2B5EF4-FFF2-40B4-BE49-F238E27FC236}">
                      <a16:creationId xmlns:a16="http://schemas.microsoft.com/office/drawing/2014/main" id="{A59F5B8B-CBBD-A308-29E8-9A58A907D2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7" name="Freeform 1454">
                  <a:extLst>
                    <a:ext uri="{FF2B5EF4-FFF2-40B4-BE49-F238E27FC236}">
                      <a16:creationId xmlns:a16="http://schemas.microsoft.com/office/drawing/2014/main" id="{7BE019C5-8D94-838C-9459-34FBE4A90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8" name="Freeform 1455">
                  <a:extLst>
                    <a:ext uri="{FF2B5EF4-FFF2-40B4-BE49-F238E27FC236}">
                      <a16:creationId xmlns:a16="http://schemas.microsoft.com/office/drawing/2014/main" id="{D2C7C0F4-017B-BD66-C702-E097E2F32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69" name="Freeform 1456">
                  <a:extLst>
                    <a:ext uri="{FF2B5EF4-FFF2-40B4-BE49-F238E27FC236}">
                      <a16:creationId xmlns:a16="http://schemas.microsoft.com/office/drawing/2014/main" id="{DD03E4BF-0E24-2921-37AA-E7B532C834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70" name="Freeform 1457">
                  <a:extLst>
                    <a:ext uri="{FF2B5EF4-FFF2-40B4-BE49-F238E27FC236}">
                      <a16:creationId xmlns:a16="http://schemas.microsoft.com/office/drawing/2014/main" id="{3662E27D-DE97-6D03-C204-A1E36809D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71" name="Freeform 1458">
                  <a:extLst>
                    <a:ext uri="{FF2B5EF4-FFF2-40B4-BE49-F238E27FC236}">
                      <a16:creationId xmlns:a16="http://schemas.microsoft.com/office/drawing/2014/main" id="{2062A128-6493-5D05-3582-711BE55F2F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72" name="Freeform 1459">
                  <a:extLst>
                    <a:ext uri="{FF2B5EF4-FFF2-40B4-BE49-F238E27FC236}">
                      <a16:creationId xmlns:a16="http://schemas.microsoft.com/office/drawing/2014/main" id="{0460AAF2-CF6E-0440-9AEB-F6036ABD7C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73" name="Freeform 1460">
                  <a:extLst>
                    <a:ext uri="{FF2B5EF4-FFF2-40B4-BE49-F238E27FC236}">
                      <a16:creationId xmlns:a16="http://schemas.microsoft.com/office/drawing/2014/main" id="{D27A882F-A234-7A88-42A6-9A9776BE2A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74" name="Freeform 1461">
                  <a:extLst>
                    <a:ext uri="{FF2B5EF4-FFF2-40B4-BE49-F238E27FC236}">
                      <a16:creationId xmlns:a16="http://schemas.microsoft.com/office/drawing/2014/main" id="{3D7C563A-DAF0-10E2-DC05-52CAE38DDF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75" name="Freeform 1462">
                  <a:extLst>
                    <a:ext uri="{FF2B5EF4-FFF2-40B4-BE49-F238E27FC236}">
                      <a16:creationId xmlns:a16="http://schemas.microsoft.com/office/drawing/2014/main" id="{D9BA6B5F-B7B6-865C-FC77-60F12D64C1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4355" name="Group 1463">
                <a:extLst>
                  <a:ext uri="{FF2B5EF4-FFF2-40B4-BE49-F238E27FC236}">
                    <a16:creationId xmlns:a16="http://schemas.microsoft.com/office/drawing/2014/main" id="{42D8DEFB-A8CE-AEA9-FAAB-ECCD72A00E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4356" name="Freeform 1464" descr="Wide upward diagonal">
                  <a:extLst>
                    <a:ext uri="{FF2B5EF4-FFF2-40B4-BE49-F238E27FC236}">
                      <a16:creationId xmlns:a16="http://schemas.microsoft.com/office/drawing/2014/main" id="{0A75FF76-F55C-22AA-C46B-9C254097BE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357" name="Freeform 1465">
                  <a:extLst>
                    <a:ext uri="{FF2B5EF4-FFF2-40B4-BE49-F238E27FC236}">
                      <a16:creationId xmlns:a16="http://schemas.microsoft.com/office/drawing/2014/main" id="{EFE0F3F6-1118-234F-E767-6664A491B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120" name="Group 1466">
              <a:extLst>
                <a:ext uri="{FF2B5EF4-FFF2-40B4-BE49-F238E27FC236}">
                  <a16:creationId xmlns:a16="http://schemas.microsoft.com/office/drawing/2014/main" id="{90730F15-C817-C842-16AA-FA74CE272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4" y="1437"/>
              <a:ext cx="1460" cy="1682"/>
              <a:chOff x="3244" y="1437"/>
              <a:chExt cx="1460" cy="1682"/>
            </a:xfrm>
          </p:grpSpPr>
          <p:grpSp>
            <p:nvGrpSpPr>
              <p:cNvPr id="34216" name="Group 1467">
                <a:extLst>
                  <a:ext uri="{FF2B5EF4-FFF2-40B4-BE49-F238E27FC236}">
                    <a16:creationId xmlns:a16="http://schemas.microsoft.com/office/drawing/2014/main" id="{86E7E2B6-B64C-E4AB-4149-98AB130469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466196" flipH="1">
                <a:off x="3244" y="1948"/>
                <a:ext cx="598" cy="978"/>
                <a:chOff x="1912" y="-200"/>
                <a:chExt cx="2640" cy="4424"/>
              </a:xfrm>
            </p:grpSpPr>
            <p:sp>
              <p:nvSpPr>
                <p:cNvPr id="34309" name="Freeform 1468">
                  <a:extLst>
                    <a:ext uri="{FF2B5EF4-FFF2-40B4-BE49-F238E27FC236}">
                      <a16:creationId xmlns:a16="http://schemas.microsoft.com/office/drawing/2014/main" id="{1C58C92B-ED3A-5233-91AA-6F776ECF51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-200"/>
                  <a:ext cx="2640" cy="4408"/>
                </a:xfrm>
                <a:custGeom>
                  <a:avLst/>
                  <a:gdLst>
                    <a:gd name="T0" fmla="*/ 8 w 2640"/>
                    <a:gd name="T1" fmla="*/ 248 h 4408"/>
                    <a:gd name="T2" fmla="*/ 488 w 2640"/>
                    <a:gd name="T3" fmla="*/ 8 h 4408"/>
                    <a:gd name="T4" fmla="*/ 920 w 2640"/>
                    <a:gd name="T5" fmla="*/ 200 h 4408"/>
                    <a:gd name="T6" fmla="*/ 1304 w 2640"/>
                    <a:gd name="T7" fmla="*/ 440 h 4408"/>
                    <a:gd name="T8" fmla="*/ 1640 w 2640"/>
                    <a:gd name="T9" fmla="*/ 1064 h 4408"/>
                    <a:gd name="T10" fmla="*/ 1784 w 2640"/>
                    <a:gd name="T11" fmla="*/ 1400 h 4408"/>
                    <a:gd name="T12" fmla="*/ 1880 w 2640"/>
                    <a:gd name="T13" fmla="*/ 1832 h 4408"/>
                    <a:gd name="T14" fmla="*/ 1880 w 2640"/>
                    <a:gd name="T15" fmla="*/ 2408 h 4408"/>
                    <a:gd name="T16" fmla="*/ 1928 w 2640"/>
                    <a:gd name="T17" fmla="*/ 2840 h 4408"/>
                    <a:gd name="T18" fmla="*/ 1880 w 2640"/>
                    <a:gd name="T19" fmla="*/ 3272 h 4408"/>
                    <a:gd name="T20" fmla="*/ 1976 w 2640"/>
                    <a:gd name="T21" fmla="*/ 3656 h 4408"/>
                    <a:gd name="T22" fmla="*/ 2552 w 2640"/>
                    <a:gd name="T23" fmla="*/ 4040 h 4408"/>
                    <a:gd name="T24" fmla="*/ 2504 w 2640"/>
                    <a:gd name="T25" fmla="*/ 4184 h 4408"/>
                    <a:gd name="T26" fmla="*/ 2168 w 2640"/>
                    <a:gd name="T27" fmla="*/ 4376 h 4408"/>
                    <a:gd name="T28" fmla="*/ 1832 w 2640"/>
                    <a:gd name="T29" fmla="*/ 4376 h 4408"/>
                    <a:gd name="T30" fmla="*/ 1496 w 2640"/>
                    <a:gd name="T31" fmla="*/ 4280 h 4408"/>
                    <a:gd name="T32" fmla="*/ 1064 w 2640"/>
                    <a:gd name="T33" fmla="*/ 3704 h 4408"/>
                    <a:gd name="T34" fmla="*/ 920 w 2640"/>
                    <a:gd name="T35" fmla="*/ 3368 h 4408"/>
                    <a:gd name="T36" fmla="*/ 1016 w 2640"/>
                    <a:gd name="T37" fmla="*/ 2792 h 4408"/>
                    <a:gd name="T38" fmla="*/ 1112 w 2640"/>
                    <a:gd name="T39" fmla="*/ 2216 h 4408"/>
                    <a:gd name="T40" fmla="*/ 1112 w 2640"/>
                    <a:gd name="T41" fmla="*/ 1832 h 4408"/>
                    <a:gd name="T42" fmla="*/ 968 w 2640"/>
                    <a:gd name="T43" fmla="*/ 1496 h 4408"/>
                    <a:gd name="T44" fmla="*/ 920 w 2640"/>
                    <a:gd name="T45" fmla="*/ 1016 h 4408"/>
                    <a:gd name="T46" fmla="*/ 872 w 2640"/>
                    <a:gd name="T47" fmla="*/ 824 h 4408"/>
                    <a:gd name="T48" fmla="*/ 536 w 2640"/>
                    <a:gd name="T49" fmla="*/ 536 h 4408"/>
                    <a:gd name="T50" fmla="*/ 8 w 2640"/>
                    <a:gd name="T51" fmla="*/ 248 h 440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40" h="4408">
                      <a:moveTo>
                        <a:pt x="8" y="248"/>
                      </a:moveTo>
                      <a:cubicBezTo>
                        <a:pt x="0" y="160"/>
                        <a:pt x="336" y="16"/>
                        <a:pt x="488" y="8"/>
                      </a:cubicBezTo>
                      <a:cubicBezTo>
                        <a:pt x="640" y="0"/>
                        <a:pt x="784" y="128"/>
                        <a:pt x="920" y="200"/>
                      </a:cubicBezTo>
                      <a:cubicBezTo>
                        <a:pt x="1056" y="272"/>
                        <a:pt x="1184" y="296"/>
                        <a:pt x="1304" y="440"/>
                      </a:cubicBezTo>
                      <a:cubicBezTo>
                        <a:pt x="1424" y="584"/>
                        <a:pt x="1560" y="904"/>
                        <a:pt x="1640" y="1064"/>
                      </a:cubicBezTo>
                      <a:cubicBezTo>
                        <a:pt x="1720" y="1224"/>
                        <a:pt x="1744" y="1272"/>
                        <a:pt x="1784" y="1400"/>
                      </a:cubicBezTo>
                      <a:cubicBezTo>
                        <a:pt x="1824" y="1528"/>
                        <a:pt x="1864" y="1664"/>
                        <a:pt x="1880" y="1832"/>
                      </a:cubicBezTo>
                      <a:cubicBezTo>
                        <a:pt x="1896" y="2000"/>
                        <a:pt x="1872" y="2240"/>
                        <a:pt x="1880" y="2408"/>
                      </a:cubicBezTo>
                      <a:cubicBezTo>
                        <a:pt x="1888" y="2576"/>
                        <a:pt x="1928" y="2696"/>
                        <a:pt x="1928" y="2840"/>
                      </a:cubicBezTo>
                      <a:cubicBezTo>
                        <a:pt x="1928" y="2984"/>
                        <a:pt x="1872" y="3136"/>
                        <a:pt x="1880" y="3272"/>
                      </a:cubicBezTo>
                      <a:cubicBezTo>
                        <a:pt x="1888" y="3408"/>
                        <a:pt x="1864" y="3528"/>
                        <a:pt x="1976" y="3656"/>
                      </a:cubicBezTo>
                      <a:cubicBezTo>
                        <a:pt x="2088" y="3784"/>
                        <a:pt x="2464" y="3952"/>
                        <a:pt x="2552" y="4040"/>
                      </a:cubicBezTo>
                      <a:cubicBezTo>
                        <a:pt x="2640" y="4128"/>
                        <a:pt x="2568" y="4128"/>
                        <a:pt x="2504" y="4184"/>
                      </a:cubicBezTo>
                      <a:cubicBezTo>
                        <a:pt x="2440" y="4240"/>
                        <a:pt x="2280" y="4344"/>
                        <a:pt x="2168" y="4376"/>
                      </a:cubicBezTo>
                      <a:cubicBezTo>
                        <a:pt x="2056" y="4408"/>
                        <a:pt x="1944" y="4392"/>
                        <a:pt x="1832" y="4376"/>
                      </a:cubicBezTo>
                      <a:cubicBezTo>
                        <a:pt x="1720" y="4360"/>
                        <a:pt x="1624" y="4392"/>
                        <a:pt x="1496" y="4280"/>
                      </a:cubicBezTo>
                      <a:cubicBezTo>
                        <a:pt x="1368" y="4168"/>
                        <a:pt x="1160" y="3856"/>
                        <a:pt x="1064" y="3704"/>
                      </a:cubicBezTo>
                      <a:cubicBezTo>
                        <a:pt x="968" y="3552"/>
                        <a:pt x="928" y="3520"/>
                        <a:pt x="920" y="3368"/>
                      </a:cubicBezTo>
                      <a:cubicBezTo>
                        <a:pt x="912" y="3216"/>
                        <a:pt x="984" y="2984"/>
                        <a:pt x="1016" y="2792"/>
                      </a:cubicBezTo>
                      <a:cubicBezTo>
                        <a:pt x="1048" y="2600"/>
                        <a:pt x="1096" y="2376"/>
                        <a:pt x="1112" y="2216"/>
                      </a:cubicBezTo>
                      <a:cubicBezTo>
                        <a:pt x="1128" y="2056"/>
                        <a:pt x="1136" y="1952"/>
                        <a:pt x="1112" y="1832"/>
                      </a:cubicBezTo>
                      <a:cubicBezTo>
                        <a:pt x="1088" y="1712"/>
                        <a:pt x="1000" y="1632"/>
                        <a:pt x="968" y="1496"/>
                      </a:cubicBezTo>
                      <a:cubicBezTo>
                        <a:pt x="936" y="1360"/>
                        <a:pt x="936" y="1128"/>
                        <a:pt x="920" y="1016"/>
                      </a:cubicBezTo>
                      <a:cubicBezTo>
                        <a:pt x="904" y="904"/>
                        <a:pt x="936" y="904"/>
                        <a:pt x="872" y="824"/>
                      </a:cubicBezTo>
                      <a:cubicBezTo>
                        <a:pt x="808" y="744"/>
                        <a:pt x="672" y="632"/>
                        <a:pt x="536" y="536"/>
                      </a:cubicBezTo>
                      <a:cubicBezTo>
                        <a:pt x="400" y="440"/>
                        <a:pt x="16" y="336"/>
                        <a:pt x="8" y="2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4310" name="Group 1469">
                  <a:extLst>
                    <a:ext uri="{FF2B5EF4-FFF2-40B4-BE49-F238E27FC236}">
                      <a16:creationId xmlns:a16="http://schemas.microsoft.com/office/drawing/2014/main" id="{B2EB2EAA-39FF-C865-84CC-14745AD4A1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52" y="-157"/>
                  <a:ext cx="2112" cy="4381"/>
                  <a:chOff x="2352" y="-157"/>
                  <a:chExt cx="2112" cy="4381"/>
                </a:xfrm>
              </p:grpSpPr>
              <p:sp>
                <p:nvSpPr>
                  <p:cNvPr id="34311" name="Freeform 1470">
                    <a:extLst>
                      <a:ext uri="{FF2B5EF4-FFF2-40B4-BE49-F238E27FC236}">
                        <a16:creationId xmlns:a16="http://schemas.microsoft.com/office/drawing/2014/main" id="{E9A754E5-34CA-3EB3-C7FB-A200FD09D0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696"/>
                    <a:ext cx="240" cy="192"/>
                  </a:xfrm>
                  <a:custGeom>
                    <a:avLst/>
                    <a:gdLst>
                      <a:gd name="T0" fmla="*/ 0 w 240"/>
                      <a:gd name="T1" fmla="*/ 0 h 192"/>
                      <a:gd name="T2" fmla="*/ 48 w 240"/>
                      <a:gd name="T3" fmla="*/ 96 h 192"/>
                      <a:gd name="T4" fmla="*/ 240 w 240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192">
                        <a:moveTo>
                          <a:pt x="0" y="0"/>
                        </a:moveTo>
                        <a:cubicBezTo>
                          <a:pt x="4" y="32"/>
                          <a:pt x="8" y="64"/>
                          <a:pt x="48" y="96"/>
                        </a:cubicBezTo>
                        <a:cubicBezTo>
                          <a:pt x="88" y="128"/>
                          <a:pt x="164" y="160"/>
                          <a:pt x="240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2" name="Freeform 1471">
                    <a:extLst>
                      <a:ext uri="{FF2B5EF4-FFF2-40B4-BE49-F238E27FC236}">
                        <a16:creationId xmlns:a16="http://schemas.microsoft.com/office/drawing/2014/main" id="{039AAAF0-8201-AA5F-855B-1A669F3451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3744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240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88" y="24"/>
                          <a:pt x="176" y="48"/>
                          <a:pt x="240" y="48"/>
                        </a:cubicBezTo>
                        <a:cubicBezTo>
                          <a:pt x="304" y="48"/>
                          <a:pt x="360" y="8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3" name="Freeform 1472">
                    <a:extLst>
                      <a:ext uri="{FF2B5EF4-FFF2-40B4-BE49-F238E27FC236}">
                        <a16:creationId xmlns:a16="http://schemas.microsoft.com/office/drawing/2014/main" id="{8E2783A2-B028-398D-76C2-4117EEA4F1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3888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144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40" y="24"/>
                          <a:pt x="80" y="48"/>
                          <a:pt x="144" y="48"/>
                        </a:cubicBezTo>
                        <a:cubicBezTo>
                          <a:pt x="208" y="48"/>
                          <a:pt x="296" y="24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4" name="Freeform 1473">
                    <a:extLst>
                      <a:ext uri="{FF2B5EF4-FFF2-40B4-BE49-F238E27FC236}">
                        <a16:creationId xmlns:a16="http://schemas.microsoft.com/office/drawing/2014/main" id="{D12933F2-1692-21EA-0A8E-6A78452400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3936"/>
                    <a:ext cx="528" cy="104"/>
                  </a:xfrm>
                  <a:custGeom>
                    <a:avLst/>
                    <a:gdLst>
                      <a:gd name="T0" fmla="*/ 0 w 528"/>
                      <a:gd name="T1" fmla="*/ 0 h 104"/>
                      <a:gd name="T2" fmla="*/ 240 w 528"/>
                      <a:gd name="T3" fmla="*/ 96 h 104"/>
                      <a:gd name="T4" fmla="*/ 528 w 528"/>
                      <a:gd name="T5" fmla="*/ 48 h 10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104">
                        <a:moveTo>
                          <a:pt x="0" y="0"/>
                        </a:moveTo>
                        <a:cubicBezTo>
                          <a:pt x="76" y="44"/>
                          <a:pt x="152" y="88"/>
                          <a:pt x="240" y="96"/>
                        </a:cubicBezTo>
                        <a:cubicBezTo>
                          <a:pt x="328" y="104"/>
                          <a:pt x="428" y="76"/>
                          <a:pt x="528" y="48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5" name="Freeform 1474">
                    <a:extLst>
                      <a:ext uri="{FF2B5EF4-FFF2-40B4-BE49-F238E27FC236}">
                        <a16:creationId xmlns:a16="http://schemas.microsoft.com/office/drawing/2014/main" id="{B40B858E-76AC-DC7B-AD5B-6CBFB1407F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4032"/>
                    <a:ext cx="384" cy="139"/>
                  </a:xfrm>
                  <a:custGeom>
                    <a:avLst/>
                    <a:gdLst>
                      <a:gd name="T0" fmla="*/ 0 w 384"/>
                      <a:gd name="T1" fmla="*/ 0 h 139"/>
                      <a:gd name="T2" fmla="*/ 137 w 384"/>
                      <a:gd name="T3" fmla="*/ 123 h 139"/>
                      <a:gd name="T4" fmla="*/ 384 w 384"/>
                      <a:gd name="T5" fmla="*/ 96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39">
                        <a:moveTo>
                          <a:pt x="0" y="0"/>
                        </a:moveTo>
                        <a:cubicBezTo>
                          <a:pt x="23" y="20"/>
                          <a:pt x="73" y="107"/>
                          <a:pt x="137" y="123"/>
                        </a:cubicBezTo>
                        <a:cubicBezTo>
                          <a:pt x="201" y="139"/>
                          <a:pt x="333" y="102"/>
                          <a:pt x="384" y="96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6" name="Freeform 1475">
                    <a:extLst>
                      <a:ext uri="{FF2B5EF4-FFF2-40B4-BE49-F238E27FC236}">
                        <a16:creationId xmlns:a16="http://schemas.microsoft.com/office/drawing/2014/main" id="{CE174F5D-0A08-3E11-9F75-151685E1B4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4" y="4032"/>
                    <a:ext cx="384" cy="192"/>
                  </a:xfrm>
                  <a:custGeom>
                    <a:avLst/>
                    <a:gdLst>
                      <a:gd name="T0" fmla="*/ 0 w 384"/>
                      <a:gd name="T1" fmla="*/ 0 h 192"/>
                      <a:gd name="T2" fmla="*/ 192 w 384"/>
                      <a:gd name="T3" fmla="*/ 144 h 192"/>
                      <a:gd name="T4" fmla="*/ 384 w 384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92">
                        <a:moveTo>
                          <a:pt x="0" y="0"/>
                        </a:moveTo>
                        <a:cubicBezTo>
                          <a:pt x="64" y="56"/>
                          <a:pt x="128" y="112"/>
                          <a:pt x="192" y="144"/>
                        </a:cubicBezTo>
                        <a:cubicBezTo>
                          <a:pt x="256" y="176"/>
                          <a:pt x="320" y="184"/>
                          <a:pt x="38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7" name="Freeform 1476">
                    <a:extLst>
                      <a:ext uri="{FF2B5EF4-FFF2-40B4-BE49-F238E27FC236}">
                        <a16:creationId xmlns:a16="http://schemas.microsoft.com/office/drawing/2014/main" id="{490D0C70-85C1-15AE-7505-DC2E5E1F3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2" y="3600"/>
                    <a:ext cx="336" cy="56"/>
                  </a:xfrm>
                  <a:custGeom>
                    <a:avLst/>
                    <a:gdLst>
                      <a:gd name="T0" fmla="*/ 0 w 336"/>
                      <a:gd name="T1" fmla="*/ 0 h 56"/>
                      <a:gd name="T2" fmla="*/ 192 w 336"/>
                      <a:gd name="T3" fmla="*/ 48 h 56"/>
                      <a:gd name="T4" fmla="*/ 336 w 336"/>
                      <a:gd name="T5" fmla="*/ 48 h 5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56">
                        <a:moveTo>
                          <a:pt x="0" y="0"/>
                        </a:moveTo>
                        <a:cubicBezTo>
                          <a:pt x="68" y="20"/>
                          <a:pt x="136" y="40"/>
                          <a:pt x="192" y="48"/>
                        </a:cubicBezTo>
                        <a:cubicBezTo>
                          <a:pt x="248" y="56"/>
                          <a:pt x="292" y="52"/>
                          <a:pt x="336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8" name="Freeform 1477">
                    <a:extLst>
                      <a:ext uri="{FF2B5EF4-FFF2-40B4-BE49-F238E27FC236}">
                        <a16:creationId xmlns:a16="http://schemas.microsoft.com/office/drawing/2014/main" id="{D3FC03D4-311E-714E-5208-E2D6BB8A83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3792"/>
                    <a:ext cx="288" cy="192"/>
                  </a:xfrm>
                  <a:custGeom>
                    <a:avLst/>
                    <a:gdLst>
                      <a:gd name="T0" fmla="*/ 0 w 288"/>
                      <a:gd name="T1" fmla="*/ 0 h 192"/>
                      <a:gd name="T2" fmla="*/ 96 w 288"/>
                      <a:gd name="T3" fmla="*/ 144 h 192"/>
                      <a:gd name="T4" fmla="*/ 288 w 288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192">
                        <a:moveTo>
                          <a:pt x="0" y="0"/>
                        </a:moveTo>
                        <a:cubicBezTo>
                          <a:pt x="24" y="56"/>
                          <a:pt x="48" y="112"/>
                          <a:pt x="96" y="144"/>
                        </a:cubicBezTo>
                        <a:cubicBezTo>
                          <a:pt x="144" y="176"/>
                          <a:pt x="216" y="184"/>
                          <a:pt x="288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19" name="Freeform 1478">
                    <a:extLst>
                      <a:ext uri="{FF2B5EF4-FFF2-40B4-BE49-F238E27FC236}">
                        <a16:creationId xmlns:a16="http://schemas.microsoft.com/office/drawing/2014/main" id="{4C870766-3A61-7D5A-B514-54F5ACFC1E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3600"/>
                    <a:ext cx="384" cy="480"/>
                  </a:xfrm>
                  <a:custGeom>
                    <a:avLst/>
                    <a:gdLst>
                      <a:gd name="T0" fmla="*/ 0 w 384"/>
                      <a:gd name="T1" fmla="*/ 0 h 480"/>
                      <a:gd name="T2" fmla="*/ 144 w 384"/>
                      <a:gd name="T3" fmla="*/ 288 h 480"/>
                      <a:gd name="T4" fmla="*/ 384 w 38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0">
                        <a:moveTo>
                          <a:pt x="0" y="0"/>
                        </a:moveTo>
                        <a:cubicBezTo>
                          <a:pt x="40" y="104"/>
                          <a:pt x="80" y="208"/>
                          <a:pt x="144" y="288"/>
                        </a:cubicBezTo>
                        <a:cubicBezTo>
                          <a:pt x="208" y="368"/>
                          <a:pt x="296" y="424"/>
                          <a:pt x="384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0" name="Freeform 1479">
                    <a:extLst>
                      <a:ext uri="{FF2B5EF4-FFF2-40B4-BE49-F238E27FC236}">
                        <a16:creationId xmlns:a16="http://schemas.microsoft.com/office/drawing/2014/main" id="{9CF201F9-D09F-D688-4EE7-74C4CBA6DB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5" y="3216"/>
                    <a:ext cx="232" cy="501"/>
                  </a:xfrm>
                  <a:custGeom>
                    <a:avLst/>
                    <a:gdLst>
                      <a:gd name="T0" fmla="*/ 33 w 232"/>
                      <a:gd name="T1" fmla="*/ 0 h 501"/>
                      <a:gd name="T2" fmla="*/ 33 w 232"/>
                      <a:gd name="T3" fmla="*/ 192 h 501"/>
                      <a:gd name="T4" fmla="*/ 232 w 232"/>
                      <a:gd name="T5" fmla="*/ 501 h 50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32" h="501">
                        <a:moveTo>
                          <a:pt x="33" y="0"/>
                        </a:moveTo>
                        <a:cubicBezTo>
                          <a:pt x="25" y="56"/>
                          <a:pt x="0" y="109"/>
                          <a:pt x="33" y="192"/>
                        </a:cubicBezTo>
                        <a:cubicBezTo>
                          <a:pt x="66" y="275"/>
                          <a:pt x="191" y="437"/>
                          <a:pt x="232" y="50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1" name="Freeform 1480">
                    <a:extLst>
                      <a:ext uri="{FF2B5EF4-FFF2-40B4-BE49-F238E27FC236}">
                        <a16:creationId xmlns:a16="http://schemas.microsoft.com/office/drawing/2014/main" id="{0BB0EE45-D5D3-3C3F-82F7-2A81C6B0DC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5" y="2832"/>
                    <a:ext cx="151" cy="610"/>
                  </a:xfrm>
                  <a:custGeom>
                    <a:avLst/>
                    <a:gdLst>
                      <a:gd name="T0" fmla="*/ 151 w 151"/>
                      <a:gd name="T1" fmla="*/ 0 h 610"/>
                      <a:gd name="T2" fmla="*/ 7 w 151"/>
                      <a:gd name="T3" fmla="*/ 288 h 610"/>
                      <a:gd name="T4" fmla="*/ 110 w 151"/>
                      <a:gd name="T5" fmla="*/ 610 h 61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1" h="610">
                        <a:moveTo>
                          <a:pt x="151" y="0"/>
                        </a:moveTo>
                        <a:cubicBezTo>
                          <a:pt x="87" y="100"/>
                          <a:pt x="14" y="186"/>
                          <a:pt x="7" y="288"/>
                        </a:cubicBezTo>
                        <a:cubicBezTo>
                          <a:pt x="0" y="390"/>
                          <a:pt x="89" y="543"/>
                          <a:pt x="110" y="61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2" name="Freeform 1481">
                    <a:extLst>
                      <a:ext uri="{FF2B5EF4-FFF2-40B4-BE49-F238E27FC236}">
                        <a16:creationId xmlns:a16="http://schemas.microsoft.com/office/drawing/2014/main" id="{4BFEB4B9-22E3-9978-5FD9-1B92AC2901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56" y="2448"/>
                    <a:ext cx="168" cy="528"/>
                  </a:xfrm>
                  <a:custGeom>
                    <a:avLst/>
                    <a:gdLst>
                      <a:gd name="T0" fmla="*/ 168 w 168"/>
                      <a:gd name="T1" fmla="*/ 0 h 528"/>
                      <a:gd name="T2" fmla="*/ 24 w 168"/>
                      <a:gd name="T3" fmla="*/ 288 h 528"/>
                      <a:gd name="T4" fmla="*/ 24 w 16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528">
                        <a:moveTo>
                          <a:pt x="168" y="0"/>
                        </a:moveTo>
                        <a:cubicBezTo>
                          <a:pt x="108" y="100"/>
                          <a:pt x="48" y="200"/>
                          <a:pt x="24" y="288"/>
                        </a:cubicBezTo>
                        <a:cubicBezTo>
                          <a:pt x="0" y="376"/>
                          <a:pt x="12" y="452"/>
                          <a:pt x="24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3" name="Freeform 1482">
                    <a:extLst>
                      <a:ext uri="{FF2B5EF4-FFF2-40B4-BE49-F238E27FC236}">
                        <a16:creationId xmlns:a16="http://schemas.microsoft.com/office/drawing/2014/main" id="{53B507EC-6C61-CD61-600A-BA3058683D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1824"/>
                    <a:ext cx="170" cy="672"/>
                  </a:xfrm>
                  <a:custGeom>
                    <a:avLst/>
                    <a:gdLst>
                      <a:gd name="T0" fmla="*/ 170 w 170"/>
                      <a:gd name="T1" fmla="*/ 0 h 672"/>
                      <a:gd name="T2" fmla="*/ 26 w 170"/>
                      <a:gd name="T3" fmla="*/ 288 h 672"/>
                      <a:gd name="T4" fmla="*/ 12 w 170"/>
                      <a:gd name="T5" fmla="*/ 672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0" h="672">
                        <a:moveTo>
                          <a:pt x="170" y="0"/>
                        </a:moveTo>
                        <a:cubicBezTo>
                          <a:pt x="110" y="96"/>
                          <a:pt x="52" y="176"/>
                          <a:pt x="26" y="288"/>
                        </a:cubicBezTo>
                        <a:cubicBezTo>
                          <a:pt x="0" y="400"/>
                          <a:pt x="15" y="592"/>
                          <a:pt x="12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4" name="Freeform 1483">
                    <a:extLst>
                      <a:ext uri="{FF2B5EF4-FFF2-40B4-BE49-F238E27FC236}">
                        <a16:creationId xmlns:a16="http://schemas.microsoft.com/office/drawing/2014/main" id="{ACB85404-A832-A86C-2B95-B63E8C45E5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4" y="1577"/>
                    <a:ext cx="74" cy="295"/>
                  </a:xfrm>
                  <a:custGeom>
                    <a:avLst/>
                    <a:gdLst>
                      <a:gd name="T0" fmla="*/ 74 w 74"/>
                      <a:gd name="T1" fmla="*/ 0 h 295"/>
                      <a:gd name="T2" fmla="*/ 6 w 74"/>
                      <a:gd name="T3" fmla="*/ 165 h 295"/>
                      <a:gd name="T4" fmla="*/ 40 w 74"/>
                      <a:gd name="T5" fmla="*/ 295 h 29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95">
                        <a:moveTo>
                          <a:pt x="74" y="0"/>
                        </a:moveTo>
                        <a:cubicBezTo>
                          <a:pt x="63" y="27"/>
                          <a:pt x="12" y="116"/>
                          <a:pt x="6" y="165"/>
                        </a:cubicBezTo>
                        <a:cubicBezTo>
                          <a:pt x="0" y="214"/>
                          <a:pt x="33" y="268"/>
                          <a:pt x="40" y="2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5" name="Freeform 1484">
                    <a:extLst>
                      <a:ext uri="{FF2B5EF4-FFF2-40B4-BE49-F238E27FC236}">
                        <a16:creationId xmlns:a16="http://schemas.microsoft.com/office/drawing/2014/main" id="{2969F537-E670-446C-BFE2-4D0F8D0525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200"/>
                    <a:ext cx="48" cy="528"/>
                  </a:xfrm>
                  <a:custGeom>
                    <a:avLst/>
                    <a:gdLst>
                      <a:gd name="T0" fmla="*/ 48 w 48"/>
                      <a:gd name="T1" fmla="*/ 0 h 528"/>
                      <a:gd name="T2" fmla="*/ 0 w 48"/>
                      <a:gd name="T3" fmla="*/ 240 h 528"/>
                      <a:gd name="T4" fmla="*/ 48 w 4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528">
                        <a:moveTo>
                          <a:pt x="48" y="0"/>
                        </a:moveTo>
                        <a:cubicBezTo>
                          <a:pt x="24" y="76"/>
                          <a:pt x="0" y="152"/>
                          <a:pt x="0" y="240"/>
                        </a:cubicBezTo>
                        <a:cubicBezTo>
                          <a:pt x="0" y="328"/>
                          <a:pt x="24" y="428"/>
                          <a:pt x="48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6" name="Freeform 1485">
                    <a:extLst>
                      <a:ext uri="{FF2B5EF4-FFF2-40B4-BE49-F238E27FC236}">
                        <a16:creationId xmlns:a16="http://schemas.microsoft.com/office/drawing/2014/main" id="{23C956E4-8D23-A4D3-5D88-CC6F1B30DB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72" y="864"/>
                    <a:ext cx="104" cy="624"/>
                  </a:xfrm>
                  <a:custGeom>
                    <a:avLst/>
                    <a:gdLst>
                      <a:gd name="T0" fmla="*/ 56 w 104"/>
                      <a:gd name="T1" fmla="*/ 0 h 624"/>
                      <a:gd name="T2" fmla="*/ 8 w 104"/>
                      <a:gd name="T3" fmla="*/ 336 h 624"/>
                      <a:gd name="T4" fmla="*/ 104 w 104"/>
                      <a:gd name="T5" fmla="*/ 624 h 62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624">
                        <a:moveTo>
                          <a:pt x="56" y="0"/>
                        </a:moveTo>
                        <a:cubicBezTo>
                          <a:pt x="28" y="116"/>
                          <a:pt x="0" y="232"/>
                          <a:pt x="8" y="336"/>
                        </a:cubicBezTo>
                        <a:cubicBezTo>
                          <a:pt x="16" y="440"/>
                          <a:pt x="60" y="532"/>
                          <a:pt x="104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7" name="Freeform 1486">
                    <a:extLst>
                      <a:ext uri="{FF2B5EF4-FFF2-40B4-BE49-F238E27FC236}">
                        <a16:creationId xmlns:a16="http://schemas.microsoft.com/office/drawing/2014/main" id="{082AB05A-4841-D2A7-164B-729C0C30F1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4" y="576"/>
                    <a:ext cx="56" cy="480"/>
                  </a:xfrm>
                  <a:custGeom>
                    <a:avLst/>
                    <a:gdLst>
                      <a:gd name="T0" fmla="*/ 8 w 56"/>
                      <a:gd name="T1" fmla="*/ 0 h 480"/>
                      <a:gd name="T2" fmla="*/ 8 w 56"/>
                      <a:gd name="T3" fmla="*/ 240 h 480"/>
                      <a:gd name="T4" fmla="*/ 56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8" y="0"/>
                        </a:moveTo>
                        <a:cubicBezTo>
                          <a:pt x="4" y="80"/>
                          <a:pt x="0" y="160"/>
                          <a:pt x="8" y="240"/>
                        </a:cubicBezTo>
                        <a:cubicBezTo>
                          <a:pt x="16" y="320"/>
                          <a:pt x="36" y="400"/>
                          <a:pt x="56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8" name="Freeform 1487">
                    <a:extLst>
                      <a:ext uri="{FF2B5EF4-FFF2-40B4-BE49-F238E27FC236}">
                        <a16:creationId xmlns:a16="http://schemas.microsoft.com/office/drawing/2014/main" id="{C5E4D10C-4F02-4F90-4179-B31DF9CF6A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84"/>
                    <a:ext cx="240" cy="288"/>
                  </a:xfrm>
                  <a:custGeom>
                    <a:avLst/>
                    <a:gdLst>
                      <a:gd name="T0" fmla="*/ 0 w 240"/>
                      <a:gd name="T1" fmla="*/ 0 h 288"/>
                      <a:gd name="T2" fmla="*/ 96 w 240"/>
                      <a:gd name="T3" fmla="*/ 144 h 288"/>
                      <a:gd name="T4" fmla="*/ 240 w 240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88">
                        <a:moveTo>
                          <a:pt x="0" y="0"/>
                        </a:moveTo>
                        <a:cubicBezTo>
                          <a:pt x="28" y="48"/>
                          <a:pt x="56" y="96"/>
                          <a:pt x="96" y="144"/>
                        </a:cubicBezTo>
                        <a:cubicBezTo>
                          <a:pt x="136" y="192"/>
                          <a:pt x="188" y="240"/>
                          <a:pt x="24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29" name="Freeform 1488">
                    <a:extLst>
                      <a:ext uri="{FF2B5EF4-FFF2-40B4-BE49-F238E27FC236}">
                        <a16:creationId xmlns:a16="http://schemas.microsoft.com/office/drawing/2014/main" id="{F368AF96-73D3-A5EC-1709-259FCA059D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40"/>
                    <a:ext cx="288" cy="240"/>
                  </a:xfrm>
                  <a:custGeom>
                    <a:avLst/>
                    <a:gdLst>
                      <a:gd name="T0" fmla="*/ 0 w 288"/>
                      <a:gd name="T1" fmla="*/ 0 h 240"/>
                      <a:gd name="T2" fmla="*/ 96 w 288"/>
                      <a:gd name="T3" fmla="*/ 192 h 240"/>
                      <a:gd name="T4" fmla="*/ 288 w 28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240">
                        <a:moveTo>
                          <a:pt x="0" y="0"/>
                        </a:moveTo>
                        <a:cubicBezTo>
                          <a:pt x="24" y="76"/>
                          <a:pt x="48" y="152"/>
                          <a:pt x="96" y="192"/>
                        </a:cubicBezTo>
                        <a:cubicBezTo>
                          <a:pt x="144" y="232"/>
                          <a:pt x="216" y="236"/>
                          <a:pt x="28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0" name="Freeform 1489">
                    <a:extLst>
                      <a:ext uri="{FF2B5EF4-FFF2-40B4-BE49-F238E27FC236}">
                        <a16:creationId xmlns:a16="http://schemas.microsoft.com/office/drawing/2014/main" id="{E0F4C93F-1045-045B-F4D6-38CDBF9AC2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216"/>
                    <a:ext cx="384" cy="384"/>
                  </a:xfrm>
                  <a:custGeom>
                    <a:avLst/>
                    <a:gdLst>
                      <a:gd name="T0" fmla="*/ 0 w 384"/>
                      <a:gd name="T1" fmla="*/ 0 h 384"/>
                      <a:gd name="T2" fmla="*/ 144 w 384"/>
                      <a:gd name="T3" fmla="*/ 96 h 384"/>
                      <a:gd name="T4" fmla="*/ 240 w 384"/>
                      <a:gd name="T5" fmla="*/ 288 h 384"/>
                      <a:gd name="T6" fmla="*/ 384 w 384"/>
                      <a:gd name="T7" fmla="*/ 384 h 38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84" h="384">
                        <a:moveTo>
                          <a:pt x="0" y="0"/>
                        </a:moveTo>
                        <a:cubicBezTo>
                          <a:pt x="52" y="24"/>
                          <a:pt x="104" y="48"/>
                          <a:pt x="144" y="96"/>
                        </a:cubicBezTo>
                        <a:cubicBezTo>
                          <a:pt x="184" y="144"/>
                          <a:pt x="200" y="240"/>
                          <a:pt x="240" y="288"/>
                        </a:cubicBezTo>
                        <a:cubicBezTo>
                          <a:pt x="280" y="336"/>
                          <a:pt x="332" y="360"/>
                          <a:pt x="38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1" name="Freeform 1490">
                    <a:extLst>
                      <a:ext uri="{FF2B5EF4-FFF2-40B4-BE49-F238E27FC236}">
                        <a16:creationId xmlns:a16="http://schemas.microsoft.com/office/drawing/2014/main" id="{C4CE4C2C-55B0-5576-69D5-BA3A4EB174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2688"/>
                    <a:ext cx="112" cy="624"/>
                  </a:xfrm>
                  <a:custGeom>
                    <a:avLst/>
                    <a:gdLst>
                      <a:gd name="T0" fmla="*/ 56 w 112"/>
                      <a:gd name="T1" fmla="*/ 0 h 624"/>
                      <a:gd name="T2" fmla="*/ 104 w 112"/>
                      <a:gd name="T3" fmla="*/ 192 h 624"/>
                      <a:gd name="T4" fmla="*/ 8 w 112"/>
                      <a:gd name="T5" fmla="*/ 432 h 624"/>
                      <a:gd name="T6" fmla="*/ 56 w 112"/>
                      <a:gd name="T7" fmla="*/ 624 h 62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2" h="624">
                        <a:moveTo>
                          <a:pt x="56" y="0"/>
                        </a:moveTo>
                        <a:cubicBezTo>
                          <a:pt x="84" y="60"/>
                          <a:pt x="112" y="120"/>
                          <a:pt x="104" y="192"/>
                        </a:cubicBezTo>
                        <a:cubicBezTo>
                          <a:pt x="96" y="264"/>
                          <a:pt x="16" y="360"/>
                          <a:pt x="8" y="432"/>
                        </a:cubicBezTo>
                        <a:cubicBezTo>
                          <a:pt x="0" y="504"/>
                          <a:pt x="28" y="564"/>
                          <a:pt x="56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2" name="Freeform 1491">
                    <a:extLst>
                      <a:ext uri="{FF2B5EF4-FFF2-40B4-BE49-F238E27FC236}">
                        <a16:creationId xmlns:a16="http://schemas.microsoft.com/office/drawing/2014/main" id="{5647A93F-91EB-B38C-81A7-243DCCDED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2256"/>
                    <a:ext cx="104" cy="480"/>
                  </a:xfrm>
                  <a:custGeom>
                    <a:avLst/>
                    <a:gdLst>
                      <a:gd name="T0" fmla="*/ 0 w 104"/>
                      <a:gd name="T1" fmla="*/ 0 h 480"/>
                      <a:gd name="T2" fmla="*/ 96 w 104"/>
                      <a:gd name="T3" fmla="*/ 144 h 480"/>
                      <a:gd name="T4" fmla="*/ 48 w 10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480">
                        <a:moveTo>
                          <a:pt x="0" y="0"/>
                        </a:moveTo>
                        <a:cubicBezTo>
                          <a:pt x="44" y="32"/>
                          <a:pt x="88" y="64"/>
                          <a:pt x="96" y="144"/>
                        </a:cubicBezTo>
                        <a:cubicBezTo>
                          <a:pt x="104" y="224"/>
                          <a:pt x="76" y="352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3" name="Freeform 1492">
                    <a:extLst>
                      <a:ext uri="{FF2B5EF4-FFF2-40B4-BE49-F238E27FC236}">
                        <a16:creationId xmlns:a16="http://schemas.microsoft.com/office/drawing/2014/main" id="{692669DF-9610-9D77-0A51-92A63AEBA6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96" y="1824"/>
                    <a:ext cx="112" cy="432"/>
                  </a:xfrm>
                  <a:custGeom>
                    <a:avLst/>
                    <a:gdLst>
                      <a:gd name="T0" fmla="*/ 0 w 112"/>
                      <a:gd name="T1" fmla="*/ 0 h 432"/>
                      <a:gd name="T2" fmla="*/ 96 w 112"/>
                      <a:gd name="T3" fmla="*/ 192 h 432"/>
                      <a:gd name="T4" fmla="*/ 96 w 112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432">
                        <a:moveTo>
                          <a:pt x="0" y="0"/>
                        </a:moveTo>
                        <a:cubicBezTo>
                          <a:pt x="40" y="60"/>
                          <a:pt x="80" y="120"/>
                          <a:pt x="96" y="192"/>
                        </a:cubicBezTo>
                        <a:cubicBezTo>
                          <a:pt x="112" y="264"/>
                          <a:pt x="104" y="348"/>
                          <a:pt x="96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4" name="Freeform 1493">
                    <a:extLst>
                      <a:ext uri="{FF2B5EF4-FFF2-40B4-BE49-F238E27FC236}">
                        <a16:creationId xmlns:a16="http://schemas.microsoft.com/office/drawing/2014/main" id="{CE38A269-C11D-9004-F5E8-31AF7B5F03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1344"/>
                    <a:ext cx="167" cy="713"/>
                  </a:xfrm>
                  <a:custGeom>
                    <a:avLst/>
                    <a:gdLst>
                      <a:gd name="T0" fmla="*/ 0 w 167"/>
                      <a:gd name="T1" fmla="*/ 0 h 713"/>
                      <a:gd name="T2" fmla="*/ 144 w 167"/>
                      <a:gd name="T3" fmla="*/ 240 h 713"/>
                      <a:gd name="T4" fmla="*/ 137 w 167"/>
                      <a:gd name="T5" fmla="*/ 713 h 7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7" h="713">
                        <a:moveTo>
                          <a:pt x="0" y="0"/>
                        </a:moveTo>
                        <a:cubicBezTo>
                          <a:pt x="56" y="68"/>
                          <a:pt x="121" y="121"/>
                          <a:pt x="144" y="240"/>
                        </a:cubicBezTo>
                        <a:cubicBezTo>
                          <a:pt x="167" y="359"/>
                          <a:pt x="138" y="615"/>
                          <a:pt x="137" y="7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5" name="Freeform 1494">
                    <a:extLst>
                      <a:ext uri="{FF2B5EF4-FFF2-40B4-BE49-F238E27FC236}">
                        <a16:creationId xmlns:a16="http://schemas.microsoft.com/office/drawing/2014/main" id="{A742C3D4-6ECB-BB94-B631-78DB7C1D79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1104"/>
                    <a:ext cx="240" cy="432"/>
                  </a:xfrm>
                  <a:custGeom>
                    <a:avLst/>
                    <a:gdLst>
                      <a:gd name="T0" fmla="*/ 0 w 240"/>
                      <a:gd name="T1" fmla="*/ 0 h 432"/>
                      <a:gd name="T2" fmla="*/ 192 w 240"/>
                      <a:gd name="T3" fmla="*/ 192 h 432"/>
                      <a:gd name="T4" fmla="*/ 240 w 240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432">
                        <a:moveTo>
                          <a:pt x="0" y="0"/>
                        </a:moveTo>
                        <a:cubicBezTo>
                          <a:pt x="76" y="60"/>
                          <a:pt x="152" y="120"/>
                          <a:pt x="192" y="192"/>
                        </a:cubicBezTo>
                        <a:cubicBezTo>
                          <a:pt x="232" y="264"/>
                          <a:pt x="236" y="348"/>
                          <a:pt x="240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6" name="Freeform 1495">
                    <a:extLst>
                      <a:ext uri="{FF2B5EF4-FFF2-40B4-BE49-F238E27FC236}">
                        <a16:creationId xmlns:a16="http://schemas.microsoft.com/office/drawing/2014/main" id="{419F96B8-7833-07BF-D5C5-2260FF4082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816"/>
                    <a:ext cx="240" cy="336"/>
                  </a:xfrm>
                  <a:custGeom>
                    <a:avLst/>
                    <a:gdLst>
                      <a:gd name="T0" fmla="*/ 0 w 240"/>
                      <a:gd name="T1" fmla="*/ 0 h 336"/>
                      <a:gd name="T2" fmla="*/ 192 w 240"/>
                      <a:gd name="T3" fmla="*/ 192 h 336"/>
                      <a:gd name="T4" fmla="*/ 240 w 240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36">
                        <a:moveTo>
                          <a:pt x="0" y="0"/>
                        </a:moveTo>
                        <a:cubicBezTo>
                          <a:pt x="76" y="68"/>
                          <a:pt x="152" y="136"/>
                          <a:pt x="192" y="192"/>
                        </a:cubicBezTo>
                        <a:cubicBezTo>
                          <a:pt x="232" y="248"/>
                          <a:pt x="236" y="292"/>
                          <a:pt x="240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7" name="Freeform 1496">
                    <a:extLst>
                      <a:ext uri="{FF2B5EF4-FFF2-40B4-BE49-F238E27FC236}">
                        <a16:creationId xmlns:a16="http://schemas.microsoft.com/office/drawing/2014/main" id="{B7CB5398-DBE9-BA71-C652-E110ABEF46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12" y="528"/>
                    <a:ext cx="240" cy="384"/>
                  </a:xfrm>
                  <a:custGeom>
                    <a:avLst/>
                    <a:gdLst>
                      <a:gd name="T0" fmla="*/ 0 w 240"/>
                      <a:gd name="T1" fmla="*/ 0 h 384"/>
                      <a:gd name="T2" fmla="*/ 192 w 240"/>
                      <a:gd name="T3" fmla="*/ 192 h 384"/>
                      <a:gd name="T4" fmla="*/ 240 w 240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84">
                        <a:moveTo>
                          <a:pt x="0" y="0"/>
                        </a:moveTo>
                        <a:cubicBezTo>
                          <a:pt x="76" y="64"/>
                          <a:pt x="152" y="128"/>
                          <a:pt x="192" y="192"/>
                        </a:cubicBezTo>
                        <a:cubicBezTo>
                          <a:pt x="232" y="256"/>
                          <a:pt x="236" y="320"/>
                          <a:pt x="240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8" name="Freeform 1497">
                    <a:extLst>
                      <a:ext uri="{FF2B5EF4-FFF2-40B4-BE49-F238E27FC236}">
                        <a16:creationId xmlns:a16="http://schemas.microsoft.com/office/drawing/2014/main" id="{28C7EC17-C1A0-E84C-54B7-0DB994E019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261"/>
                    <a:ext cx="384" cy="425"/>
                  </a:xfrm>
                  <a:custGeom>
                    <a:avLst/>
                    <a:gdLst>
                      <a:gd name="T0" fmla="*/ 0 w 384"/>
                      <a:gd name="T1" fmla="*/ 0 h 425"/>
                      <a:gd name="T2" fmla="*/ 233 w 384"/>
                      <a:gd name="T3" fmla="*/ 109 h 425"/>
                      <a:gd name="T4" fmla="*/ 384 w 384"/>
                      <a:gd name="T5" fmla="*/ 425 h 4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25">
                        <a:moveTo>
                          <a:pt x="0" y="0"/>
                        </a:moveTo>
                        <a:cubicBezTo>
                          <a:pt x="36" y="18"/>
                          <a:pt x="169" y="38"/>
                          <a:pt x="233" y="109"/>
                        </a:cubicBezTo>
                        <a:cubicBezTo>
                          <a:pt x="297" y="180"/>
                          <a:pt x="353" y="359"/>
                          <a:pt x="384" y="4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39" name="Freeform 1498">
                    <a:extLst>
                      <a:ext uri="{FF2B5EF4-FFF2-40B4-BE49-F238E27FC236}">
                        <a16:creationId xmlns:a16="http://schemas.microsoft.com/office/drawing/2014/main" id="{1BC32BE1-88BE-A187-10FF-AB24C24D02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32" y="0"/>
                    <a:ext cx="473" cy="329"/>
                  </a:xfrm>
                  <a:custGeom>
                    <a:avLst/>
                    <a:gdLst>
                      <a:gd name="T0" fmla="*/ 0 w 473"/>
                      <a:gd name="T1" fmla="*/ 0 h 329"/>
                      <a:gd name="T2" fmla="*/ 254 w 473"/>
                      <a:gd name="T3" fmla="*/ 123 h 329"/>
                      <a:gd name="T4" fmla="*/ 473 w 473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73" h="329">
                        <a:moveTo>
                          <a:pt x="0" y="0"/>
                        </a:moveTo>
                        <a:cubicBezTo>
                          <a:pt x="42" y="20"/>
                          <a:pt x="175" y="68"/>
                          <a:pt x="254" y="123"/>
                        </a:cubicBezTo>
                        <a:cubicBezTo>
                          <a:pt x="333" y="178"/>
                          <a:pt x="428" y="286"/>
                          <a:pt x="473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0" name="Freeform 1499">
                    <a:extLst>
                      <a:ext uri="{FF2B5EF4-FFF2-40B4-BE49-F238E27FC236}">
                        <a16:creationId xmlns:a16="http://schemas.microsoft.com/office/drawing/2014/main" id="{AAE0D857-CFA0-22CD-E0F8-2363DF294E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6" y="-157"/>
                    <a:ext cx="480" cy="294"/>
                  </a:xfrm>
                  <a:custGeom>
                    <a:avLst/>
                    <a:gdLst>
                      <a:gd name="T0" fmla="*/ 0 w 480"/>
                      <a:gd name="T1" fmla="*/ 13 h 294"/>
                      <a:gd name="T2" fmla="*/ 219 w 480"/>
                      <a:gd name="T3" fmla="*/ 47 h 294"/>
                      <a:gd name="T4" fmla="*/ 480 w 480"/>
                      <a:gd name="T5" fmla="*/ 294 h 29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0" h="294">
                        <a:moveTo>
                          <a:pt x="0" y="13"/>
                        </a:moveTo>
                        <a:cubicBezTo>
                          <a:pt x="36" y="19"/>
                          <a:pt x="139" y="0"/>
                          <a:pt x="219" y="47"/>
                        </a:cubicBezTo>
                        <a:cubicBezTo>
                          <a:pt x="299" y="94"/>
                          <a:pt x="426" y="243"/>
                          <a:pt x="480" y="29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1" name="Freeform 1500">
                    <a:extLst>
                      <a:ext uri="{FF2B5EF4-FFF2-40B4-BE49-F238E27FC236}">
                        <a16:creationId xmlns:a16="http://schemas.microsoft.com/office/drawing/2014/main" id="{1A991591-2BBF-B824-4539-55D3823F77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09" y="2160"/>
                    <a:ext cx="8" cy="281"/>
                  </a:xfrm>
                  <a:custGeom>
                    <a:avLst/>
                    <a:gdLst>
                      <a:gd name="T0" fmla="*/ 7 w 8"/>
                      <a:gd name="T1" fmla="*/ 0 h 281"/>
                      <a:gd name="T2" fmla="*/ 7 w 8"/>
                      <a:gd name="T3" fmla="*/ 192 h 281"/>
                      <a:gd name="T4" fmla="*/ 0 w 8"/>
                      <a:gd name="T5" fmla="*/ 281 h 28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" h="281">
                        <a:moveTo>
                          <a:pt x="7" y="0"/>
                        </a:moveTo>
                        <a:cubicBezTo>
                          <a:pt x="3" y="60"/>
                          <a:pt x="8" y="145"/>
                          <a:pt x="7" y="192"/>
                        </a:cubicBezTo>
                        <a:cubicBezTo>
                          <a:pt x="6" y="239"/>
                          <a:pt x="1" y="263"/>
                          <a:pt x="0" y="28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2" name="Freeform 1501">
                    <a:extLst>
                      <a:ext uri="{FF2B5EF4-FFF2-40B4-BE49-F238E27FC236}">
                        <a16:creationId xmlns:a16="http://schemas.microsoft.com/office/drawing/2014/main" id="{D2B15D5E-F110-6CB6-0373-00025D08AC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2784"/>
                    <a:ext cx="48" cy="240"/>
                  </a:xfrm>
                  <a:custGeom>
                    <a:avLst/>
                    <a:gdLst>
                      <a:gd name="T0" fmla="*/ 48 w 48"/>
                      <a:gd name="T1" fmla="*/ 0 h 240"/>
                      <a:gd name="T2" fmla="*/ 0 w 48"/>
                      <a:gd name="T3" fmla="*/ 144 h 240"/>
                      <a:gd name="T4" fmla="*/ 48 w 4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40">
                        <a:moveTo>
                          <a:pt x="48" y="0"/>
                        </a:moveTo>
                        <a:cubicBezTo>
                          <a:pt x="24" y="52"/>
                          <a:pt x="0" y="104"/>
                          <a:pt x="0" y="144"/>
                        </a:cubicBezTo>
                        <a:cubicBezTo>
                          <a:pt x="0" y="184"/>
                          <a:pt x="24" y="212"/>
                          <a:pt x="4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3" name="Freeform 1502">
                    <a:extLst>
                      <a:ext uri="{FF2B5EF4-FFF2-40B4-BE49-F238E27FC236}">
                        <a16:creationId xmlns:a16="http://schemas.microsoft.com/office/drawing/2014/main" id="{6D7E9593-23A5-7856-A80F-0EA05964C2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3264"/>
                    <a:ext cx="168" cy="240"/>
                  </a:xfrm>
                  <a:custGeom>
                    <a:avLst/>
                    <a:gdLst>
                      <a:gd name="T0" fmla="*/ 24 w 168"/>
                      <a:gd name="T1" fmla="*/ 0 h 240"/>
                      <a:gd name="T2" fmla="*/ 24 w 168"/>
                      <a:gd name="T3" fmla="*/ 192 h 240"/>
                      <a:gd name="T4" fmla="*/ 168 w 16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240">
                        <a:moveTo>
                          <a:pt x="24" y="0"/>
                        </a:moveTo>
                        <a:cubicBezTo>
                          <a:pt x="12" y="76"/>
                          <a:pt x="0" y="152"/>
                          <a:pt x="24" y="192"/>
                        </a:cubicBezTo>
                        <a:cubicBezTo>
                          <a:pt x="48" y="232"/>
                          <a:pt x="108" y="236"/>
                          <a:pt x="16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4" name="Freeform 1503">
                    <a:extLst>
                      <a:ext uri="{FF2B5EF4-FFF2-40B4-BE49-F238E27FC236}">
                        <a16:creationId xmlns:a16="http://schemas.microsoft.com/office/drawing/2014/main" id="{AC8D6873-1644-D93C-F4A0-8945F3275E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92" y="3024"/>
                    <a:ext cx="112" cy="288"/>
                  </a:xfrm>
                  <a:custGeom>
                    <a:avLst/>
                    <a:gdLst>
                      <a:gd name="T0" fmla="*/ 16 w 112"/>
                      <a:gd name="T1" fmla="*/ 0 h 288"/>
                      <a:gd name="T2" fmla="*/ 16 w 112"/>
                      <a:gd name="T3" fmla="*/ 144 h 288"/>
                      <a:gd name="T4" fmla="*/ 112 w 112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88">
                        <a:moveTo>
                          <a:pt x="16" y="0"/>
                        </a:moveTo>
                        <a:cubicBezTo>
                          <a:pt x="8" y="48"/>
                          <a:pt x="0" y="96"/>
                          <a:pt x="16" y="144"/>
                        </a:cubicBezTo>
                        <a:cubicBezTo>
                          <a:pt x="32" y="192"/>
                          <a:pt x="72" y="240"/>
                          <a:pt x="11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5" name="Freeform 1504">
                    <a:extLst>
                      <a:ext uri="{FF2B5EF4-FFF2-40B4-BE49-F238E27FC236}">
                        <a16:creationId xmlns:a16="http://schemas.microsoft.com/office/drawing/2014/main" id="{5DE6D717-F151-0361-21A4-9441E2EF72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455"/>
                    <a:ext cx="56" cy="233"/>
                  </a:xfrm>
                  <a:custGeom>
                    <a:avLst/>
                    <a:gdLst>
                      <a:gd name="T0" fmla="*/ 8 w 56"/>
                      <a:gd name="T1" fmla="*/ 0 h 233"/>
                      <a:gd name="T2" fmla="*/ 8 w 56"/>
                      <a:gd name="T3" fmla="*/ 89 h 233"/>
                      <a:gd name="T4" fmla="*/ 56 w 56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33">
                        <a:moveTo>
                          <a:pt x="8" y="0"/>
                        </a:moveTo>
                        <a:cubicBezTo>
                          <a:pt x="8" y="17"/>
                          <a:pt x="0" y="50"/>
                          <a:pt x="8" y="89"/>
                        </a:cubicBezTo>
                        <a:cubicBezTo>
                          <a:pt x="16" y="128"/>
                          <a:pt x="32" y="189"/>
                          <a:pt x="56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6" name="Freeform 1505">
                    <a:extLst>
                      <a:ext uri="{FF2B5EF4-FFF2-40B4-BE49-F238E27FC236}">
                        <a16:creationId xmlns:a16="http://schemas.microsoft.com/office/drawing/2014/main" id="{C2783D13-97A4-F0AB-7E09-3DC651B9B2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6" y="1783"/>
                    <a:ext cx="64" cy="329"/>
                  </a:xfrm>
                  <a:custGeom>
                    <a:avLst/>
                    <a:gdLst>
                      <a:gd name="T0" fmla="*/ 64 w 64"/>
                      <a:gd name="T1" fmla="*/ 0 h 329"/>
                      <a:gd name="T2" fmla="*/ 2 w 64"/>
                      <a:gd name="T3" fmla="*/ 137 h 329"/>
                      <a:gd name="T4" fmla="*/ 50 w 64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4" h="329">
                        <a:moveTo>
                          <a:pt x="64" y="0"/>
                        </a:moveTo>
                        <a:cubicBezTo>
                          <a:pt x="51" y="23"/>
                          <a:pt x="4" y="82"/>
                          <a:pt x="2" y="137"/>
                        </a:cubicBezTo>
                        <a:cubicBezTo>
                          <a:pt x="0" y="192"/>
                          <a:pt x="42" y="297"/>
                          <a:pt x="50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7" name="Freeform 1506">
                    <a:extLst>
                      <a:ext uri="{FF2B5EF4-FFF2-40B4-BE49-F238E27FC236}">
                        <a16:creationId xmlns:a16="http://schemas.microsoft.com/office/drawing/2014/main" id="{CF9B09A5-E25A-948D-DB01-0DA5AC3B5D2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6" y="1152"/>
                    <a:ext cx="74" cy="288"/>
                  </a:xfrm>
                  <a:custGeom>
                    <a:avLst/>
                    <a:gdLst>
                      <a:gd name="T0" fmla="*/ 0 w 74"/>
                      <a:gd name="T1" fmla="*/ 0 h 288"/>
                      <a:gd name="T2" fmla="*/ 62 w 74"/>
                      <a:gd name="T3" fmla="*/ 96 h 288"/>
                      <a:gd name="T4" fmla="*/ 62 w 74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88">
                        <a:moveTo>
                          <a:pt x="0" y="0"/>
                        </a:moveTo>
                        <a:cubicBezTo>
                          <a:pt x="12" y="16"/>
                          <a:pt x="52" y="48"/>
                          <a:pt x="62" y="96"/>
                        </a:cubicBezTo>
                        <a:cubicBezTo>
                          <a:pt x="72" y="144"/>
                          <a:pt x="74" y="220"/>
                          <a:pt x="6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8" name="Freeform 1507">
                    <a:extLst>
                      <a:ext uri="{FF2B5EF4-FFF2-40B4-BE49-F238E27FC236}">
                        <a16:creationId xmlns:a16="http://schemas.microsoft.com/office/drawing/2014/main" id="{B5D6DA4A-FA08-2DD7-63F0-121E96ACC8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672"/>
                    <a:ext cx="117" cy="233"/>
                  </a:xfrm>
                  <a:custGeom>
                    <a:avLst/>
                    <a:gdLst>
                      <a:gd name="T0" fmla="*/ 0 w 117"/>
                      <a:gd name="T1" fmla="*/ 0 h 233"/>
                      <a:gd name="T2" fmla="*/ 96 w 117"/>
                      <a:gd name="T3" fmla="*/ 96 h 233"/>
                      <a:gd name="T4" fmla="*/ 117 w 117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233">
                        <a:moveTo>
                          <a:pt x="0" y="0"/>
                        </a:moveTo>
                        <a:cubicBezTo>
                          <a:pt x="40" y="24"/>
                          <a:pt x="77" y="57"/>
                          <a:pt x="96" y="96"/>
                        </a:cubicBezTo>
                        <a:cubicBezTo>
                          <a:pt x="115" y="135"/>
                          <a:pt x="113" y="205"/>
                          <a:pt x="117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49" name="Freeform 1508">
                    <a:extLst>
                      <a:ext uri="{FF2B5EF4-FFF2-40B4-BE49-F238E27FC236}">
                        <a16:creationId xmlns:a16="http://schemas.microsoft.com/office/drawing/2014/main" id="{9531FC36-4481-158E-2FDB-25CD802766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4" y="262"/>
                    <a:ext cx="152" cy="170"/>
                  </a:xfrm>
                  <a:custGeom>
                    <a:avLst/>
                    <a:gdLst>
                      <a:gd name="T0" fmla="*/ 0 w 152"/>
                      <a:gd name="T1" fmla="*/ 12 h 170"/>
                      <a:gd name="T2" fmla="*/ 130 w 152"/>
                      <a:gd name="T3" fmla="*/ 26 h 170"/>
                      <a:gd name="T4" fmla="*/ 130 w 152"/>
                      <a:gd name="T5" fmla="*/ 170 h 17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2" h="170">
                        <a:moveTo>
                          <a:pt x="0" y="12"/>
                        </a:moveTo>
                        <a:cubicBezTo>
                          <a:pt x="22" y="16"/>
                          <a:pt x="108" y="0"/>
                          <a:pt x="130" y="26"/>
                        </a:cubicBezTo>
                        <a:cubicBezTo>
                          <a:pt x="152" y="52"/>
                          <a:pt x="146" y="114"/>
                          <a:pt x="130" y="1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50" name="Freeform 1509">
                    <a:extLst>
                      <a:ext uri="{FF2B5EF4-FFF2-40B4-BE49-F238E27FC236}">
                        <a16:creationId xmlns:a16="http://schemas.microsoft.com/office/drawing/2014/main" id="{9BE7346C-F5CD-4644-1B5D-55C1ACB2E4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1"/>
                    <a:ext cx="117" cy="120"/>
                  </a:xfrm>
                  <a:custGeom>
                    <a:avLst/>
                    <a:gdLst>
                      <a:gd name="T0" fmla="*/ 0 w 117"/>
                      <a:gd name="T1" fmla="*/ 17 h 120"/>
                      <a:gd name="T2" fmla="*/ 96 w 117"/>
                      <a:gd name="T3" fmla="*/ 17 h 120"/>
                      <a:gd name="T4" fmla="*/ 117 w 117"/>
                      <a:gd name="T5" fmla="*/ 120 h 12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120">
                        <a:moveTo>
                          <a:pt x="0" y="17"/>
                        </a:moveTo>
                        <a:cubicBezTo>
                          <a:pt x="32" y="5"/>
                          <a:pt x="77" y="0"/>
                          <a:pt x="96" y="17"/>
                        </a:cubicBezTo>
                        <a:cubicBezTo>
                          <a:pt x="115" y="34"/>
                          <a:pt x="113" y="99"/>
                          <a:pt x="117" y="1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51" name="Freeform 1510">
                    <a:extLst>
                      <a:ext uri="{FF2B5EF4-FFF2-40B4-BE49-F238E27FC236}">
                        <a16:creationId xmlns:a16="http://schemas.microsoft.com/office/drawing/2014/main" id="{CE8B389D-4853-65A0-F514-95D6DDB850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21" y="507"/>
                    <a:ext cx="71" cy="165"/>
                  </a:xfrm>
                  <a:custGeom>
                    <a:avLst/>
                    <a:gdLst>
                      <a:gd name="T0" fmla="*/ 0 w 71"/>
                      <a:gd name="T1" fmla="*/ 0 h 165"/>
                      <a:gd name="T2" fmla="*/ 55 w 71"/>
                      <a:gd name="T3" fmla="*/ 69 h 165"/>
                      <a:gd name="T4" fmla="*/ 55 w 71"/>
                      <a:gd name="T5" fmla="*/ 165 h 16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1" h="165">
                        <a:moveTo>
                          <a:pt x="0" y="0"/>
                        </a:moveTo>
                        <a:cubicBezTo>
                          <a:pt x="7" y="11"/>
                          <a:pt x="46" y="42"/>
                          <a:pt x="55" y="69"/>
                        </a:cubicBezTo>
                        <a:cubicBezTo>
                          <a:pt x="64" y="96"/>
                          <a:pt x="71" y="137"/>
                          <a:pt x="55" y="1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52" name="Freeform 1511">
                    <a:extLst>
                      <a:ext uri="{FF2B5EF4-FFF2-40B4-BE49-F238E27FC236}">
                        <a16:creationId xmlns:a16="http://schemas.microsoft.com/office/drawing/2014/main" id="{4C4059FC-BA9E-772E-6E58-85AFFC8243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392"/>
                    <a:ext cx="48" cy="288"/>
                  </a:xfrm>
                  <a:custGeom>
                    <a:avLst/>
                    <a:gdLst>
                      <a:gd name="T0" fmla="*/ 0 w 48"/>
                      <a:gd name="T1" fmla="*/ 0 h 288"/>
                      <a:gd name="T2" fmla="*/ 48 w 48"/>
                      <a:gd name="T3" fmla="*/ 192 h 288"/>
                      <a:gd name="T4" fmla="*/ 0 w 48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88">
                        <a:moveTo>
                          <a:pt x="0" y="0"/>
                        </a:moveTo>
                        <a:cubicBezTo>
                          <a:pt x="24" y="72"/>
                          <a:pt x="48" y="144"/>
                          <a:pt x="48" y="192"/>
                        </a:cubicBezTo>
                        <a:cubicBezTo>
                          <a:pt x="48" y="240"/>
                          <a:pt x="24" y="264"/>
                          <a:pt x="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53" name="Freeform 1512">
                    <a:extLst>
                      <a:ext uri="{FF2B5EF4-FFF2-40B4-BE49-F238E27FC236}">
                        <a16:creationId xmlns:a16="http://schemas.microsoft.com/office/drawing/2014/main" id="{5A6BB481-FB49-1612-44B2-12DDACD36C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61" y="912"/>
                    <a:ext cx="80" cy="267"/>
                  </a:xfrm>
                  <a:custGeom>
                    <a:avLst/>
                    <a:gdLst>
                      <a:gd name="T0" fmla="*/ 11 w 80"/>
                      <a:gd name="T1" fmla="*/ 0 h 267"/>
                      <a:gd name="T2" fmla="*/ 11 w 80"/>
                      <a:gd name="T3" fmla="*/ 96 h 267"/>
                      <a:gd name="T4" fmla="*/ 80 w 80"/>
                      <a:gd name="T5" fmla="*/ 267 h 26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0" h="267">
                        <a:moveTo>
                          <a:pt x="11" y="0"/>
                        </a:moveTo>
                        <a:cubicBezTo>
                          <a:pt x="7" y="16"/>
                          <a:pt x="0" y="52"/>
                          <a:pt x="11" y="96"/>
                        </a:cubicBezTo>
                        <a:cubicBezTo>
                          <a:pt x="22" y="140"/>
                          <a:pt x="66" y="232"/>
                          <a:pt x="80" y="26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4217" name="Freeform 1513" descr="Wide upward diagonal">
                <a:extLst>
                  <a:ext uri="{FF2B5EF4-FFF2-40B4-BE49-F238E27FC236}">
                    <a16:creationId xmlns:a16="http://schemas.microsoft.com/office/drawing/2014/main" id="{58DFF4A4-3707-E5C5-2EED-D5011FFBF4AC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3861" y="1437"/>
                <a:ext cx="507" cy="698"/>
              </a:xfrm>
              <a:custGeom>
                <a:avLst/>
                <a:gdLst>
                  <a:gd name="T0" fmla="*/ 0 w 2047"/>
                  <a:gd name="T1" fmla="*/ 0 h 1731"/>
                  <a:gd name="T2" fmla="*/ 0 w 2047"/>
                  <a:gd name="T3" fmla="*/ 0 h 1731"/>
                  <a:gd name="T4" fmla="*/ 0 w 2047"/>
                  <a:gd name="T5" fmla="*/ 0 h 1731"/>
                  <a:gd name="T6" fmla="*/ 0 w 2047"/>
                  <a:gd name="T7" fmla="*/ 0 h 1731"/>
                  <a:gd name="T8" fmla="*/ 0 w 2047"/>
                  <a:gd name="T9" fmla="*/ 0 h 1731"/>
                  <a:gd name="T10" fmla="*/ 0 w 2047"/>
                  <a:gd name="T11" fmla="*/ 0 h 1731"/>
                  <a:gd name="T12" fmla="*/ 0 w 2047"/>
                  <a:gd name="T13" fmla="*/ 0 h 1731"/>
                  <a:gd name="T14" fmla="*/ 0 w 2047"/>
                  <a:gd name="T15" fmla="*/ 0 h 1731"/>
                  <a:gd name="T16" fmla="*/ 0 w 2047"/>
                  <a:gd name="T17" fmla="*/ 0 h 1731"/>
                  <a:gd name="T18" fmla="*/ 0 w 2047"/>
                  <a:gd name="T19" fmla="*/ 0 h 1731"/>
                  <a:gd name="T20" fmla="*/ 0 w 2047"/>
                  <a:gd name="T21" fmla="*/ 0 h 1731"/>
                  <a:gd name="T22" fmla="*/ 0 w 2047"/>
                  <a:gd name="T23" fmla="*/ 0 h 1731"/>
                  <a:gd name="T24" fmla="*/ 0 w 2047"/>
                  <a:gd name="T25" fmla="*/ 0 h 1731"/>
                  <a:gd name="T26" fmla="*/ 0 w 2047"/>
                  <a:gd name="T27" fmla="*/ 0 h 1731"/>
                  <a:gd name="T28" fmla="*/ 0 w 2047"/>
                  <a:gd name="T29" fmla="*/ 0 h 1731"/>
                  <a:gd name="T30" fmla="*/ 0 w 2047"/>
                  <a:gd name="T31" fmla="*/ 0 h 1731"/>
                  <a:gd name="T32" fmla="*/ 0 w 2047"/>
                  <a:gd name="T33" fmla="*/ 0 h 1731"/>
                  <a:gd name="T34" fmla="*/ 0 w 2047"/>
                  <a:gd name="T35" fmla="*/ 0 h 1731"/>
                  <a:gd name="T36" fmla="*/ 0 w 2047"/>
                  <a:gd name="T37" fmla="*/ 0 h 1731"/>
                  <a:gd name="T38" fmla="*/ 0 w 2047"/>
                  <a:gd name="T39" fmla="*/ 0 h 1731"/>
                  <a:gd name="T40" fmla="*/ 0 w 2047"/>
                  <a:gd name="T41" fmla="*/ 0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218" name="Group 1514">
                <a:extLst>
                  <a:ext uri="{FF2B5EF4-FFF2-40B4-BE49-F238E27FC236}">
                    <a16:creationId xmlns:a16="http://schemas.microsoft.com/office/drawing/2014/main" id="{1BD0F5A0-5811-9D88-58B9-3AC7568219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0823423" flipH="1">
                <a:off x="3516" y="1956"/>
                <a:ext cx="1188" cy="1163"/>
                <a:chOff x="432" y="192"/>
                <a:chExt cx="4176" cy="3955"/>
              </a:xfrm>
            </p:grpSpPr>
            <p:sp>
              <p:nvSpPr>
                <p:cNvPr id="34252" name="Freeform 1515">
                  <a:extLst>
                    <a:ext uri="{FF2B5EF4-FFF2-40B4-BE49-F238E27FC236}">
                      <a16:creationId xmlns:a16="http://schemas.microsoft.com/office/drawing/2014/main" id="{6658AA6E-71AB-93F9-86CD-D3C581E6AD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3408"/>
                  <a:ext cx="1622" cy="739"/>
                </a:xfrm>
                <a:custGeom>
                  <a:avLst/>
                  <a:gdLst>
                    <a:gd name="T0" fmla="*/ 550 w 1622"/>
                    <a:gd name="T1" fmla="*/ 200 h 739"/>
                    <a:gd name="T2" fmla="*/ 454 w 1622"/>
                    <a:gd name="T3" fmla="*/ 248 h 739"/>
                    <a:gd name="T4" fmla="*/ 262 w 1622"/>
                    <a:gd name="T5" fmla="*/ 248 h 739"/>
                    <a:gd name="T6" fmla="*/ 118 w 1622"/>
                    <a:gd name="T7" fmla="*/ 296 h 739"/>
                    <a:gd name="T8" fmla="*/ 22 w 1622"/>
                    <a:gd name="T9" fmla="*/ 392 h 739"/>
                    <a:gd name="T10" fmla="*/ 1 w 1622"/>
                    <a:gd name="T11" fmla="*/ 478 h 739"/>
                    <a:gd name="T12" fmla="*/ 28 w 1622"/>
                    <a:gd name="T13" fmla="*/ 543 h 739"/>
                    <a:gd name="T14" fmla="*/ 70 w 1622"/>
                    <a:gd name="T15" fmla="*/ 584 h 739"/>
                    <a:gd name="T16" fmla="*/ 166 w 1622"/>
                    <a:gd name="T17" fmla="*/ 632 h 739"/>
                    <a:gd name="T18" fmla="*/ 237 w 1622"/>
                    <a:gd name="T19" fmla="*/ 640 h 739"/>
                    <a:gd name="T20" fmla="*/ 266 w 1622"/>
                    <a:gd name="T21" fmla="*/ 705 h 739"/>
                    <a:gd name="T22" fmla="*/ 404 w 1622"/>
                    <a:gd name="T23" fmla="*/ 738 h 739"/>
                    <a:gd name="T24" fmla="*/ 525 w 1622"/>
                    <a:gd name="T25" fmla="*/ 713 h 739"/>
                    <a:gd name="T26" fmla="*/ 696 w 1622"/>
                    <a:gd name="T27" fmla="*/ 689 h 739"/>
                    <a:gd name="T28" fmla="*/ 882 w 1622"/>
                    <a:gd name="T29" fmla="*/ 648 h 739"/>
                    <a:gd name="T30" fmla="*/ 1109 w 1622"/>
                    <a:gd name="T31" fmla="*/ 551 h 739"/>
                    <a:gd name="T32" fmla="*/ 1323 w 1622"/>
                    <a:gd name="T33" fmla="*/ 381 h 739"/>
                    <a:gd name="T34" fmla="*/ 1558 w 1622"/>
                    <a:gd name="T35" fmla="*/ 152 h 739"/>
                    <a:gd name="T36" fmla="*/ 1558 w 1622"/>
                    <a:gd name="T37" fmla="*/ 104 h 739"/>
                    <a:gd name="T38" fmla="*/ 1174 w 1622"/>
                    <a:gd name="T39" fmla="*/ 8 h 739"/>
                    <a:gd name="T40" fmla="*/ 790 w 1622"/>
                    <a:gd name="T41" fmla="*/ 152 h 739"/>
                    <a:gd name="T42" fmla="*/ 550 w 1622"/>
                    <a:gd name="T43" fmla="*/ 200 h 73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622" h="739">
                      <a:moveTo>
                        <a:pt x="550" y="200"/>
                      </a:moveTo>
                      <a:cubicBezTo>
                        <a:pt x="494" y="216"/>
                        <a:pt x="502" y="240"/>
                        <a:pt x="454" y="248"/>
                      </a:cubicBezTo>
                      <a:cubicBezTo>
                        <a:pt x="406" y="256"/>
                        <a:pt x="318" y="240"/>
                        <a:pt x="262" y="248"/>
                      </a:cubicBezTo>
                      <a:cubicBezTo>
                        <a:pt x="206" y="256"/>
                        <a:pt x="158" y="272"/>
                        <a:pt x="118" y="296"/>
                      </a:cubicBezTo>
                      <a:cubicBezTo>
                        <a:pt x="78" y="320"/>
                        <a:pt x="41" y="362"/>
                        <a:pt x="22" y="392"/>
                      </a:cubicBezTo>
                      <a:cubicBezTo>
                        <a:pt x="3" y="422"/>
                        <a:pt x="0" y="453"/>
                        <a:pt x="1" y="478"/>
                      </a:cubicBezTo>
                      <a:cubicBezTo>
                        <a:pt x="2" y="503"/>
                        <a:pt x="17" y="525"/>
                        <a:pt x="28" y="543"/>
                      </a:cubicBezTo>
                      <a:cubicBezTo>
                        <a:pt x="39" y="561"/>
                        <a:pt x="47" y="569"/>
                        <a:pt x="70" y="584"/>
                      </a:cubicBezTo>
                      <a:cubicBezTo>
                        <a:pt x="93" y="599"/>
                        <a:pt x="138" y="623"/>
                        <a:pt x="166" y="632"/>
                      </a:cubicBezTo>
                      <a:cubicBezTo>
                        <a:pt x="194" y="641"/>
                        <a:pt x="220" y="628"/>
                        <a:pt x="237" y="640"/>
                      </a:cubicBezTo>
                      <a:cubicBezTo>
                        <a:pt x="254" y="652"/>
                        <a:pt x="238" y="689"/>
                        <a:pt x="266" y="705"/>
                      </a:cubicBezTo>
                      <a:cubicBezTo>
                        <a:pt x="294" y="721"/>
                        <a:pt x="361" y="737"/>
                        <a:pt x="404" y="738"/>
                      </a:cubicBezTo>
                      <a:cubicBezTo>
                        <a:pt x="447" y="739"/>
                        <a:pt x="476" y="721"/>
                        <a:pt x="525" y="713"/>
                      </a:cubicBezTo>
                      <a:cubicBezTo>
                        <a:pt x="574" y="705"/>
                        <a:pt x="637" y="700"/>
                        <a:pt x="696" y="689"/>
                      </a:cubicBezTo>
                      <a:cubicBezTo>
                        <a:pt x="755" y="678"/>
                        <a:pt x="813" y="671"/>
                        <a:pt x="882" y="648"/>
                      </a:cubicBezTo>
                      <a:cubicBezTo>
                        <a:pt x="951" y="625"/>
                        <a:pt x="1036" y="595"/>
                        <a:pt x="1109" y="551"/>
                      </a:cubicBezTo>
                      <a:cubicBezTo>
                        <a:pt x="1182" y="507"/>
                        <a:pt x="1248" y="447"/>
                        <a:pt x="1323" y="381"/>
                      </a:cubicBezTo>
                      <a:cubicBezTo>
                        <a:pt x="1398" y="315"/>
                        <a:pt x="1519" y="198"/>
                        <a:pt x="1558" y="152"/>
                      </a:cubicBezTo>
                      <a:cubicBezTo>
                        <a:pt x="1597" y="106"/>
                        <a:pt x="1622" y="128"/>
                        <a:pt x="1558" y="104"/>
                      </a:cubicBezTo>
                      <a:cubicBezTo>
                        <a:pt x="1494" y="80"/>
                        <a:pt x="1302" y="0"/>
                        <a:pt x="1174" y="8"/>
                      </a:cubicBezTo>
                      <a:cubicBezTo>
                        <a:pt x="1046" y="16"/>
                        <a:pt x="894" y="120"/>
                        <a:pt x="790" y="152"/>
                      </a:cubicBezTo>
                      <a:cubicBezTo>
                        <a:pt x="686" y="184"/>
                        <a:pt x="606" y="184"/>
                        <a:pt x="550" y="20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3" name="Freeform 1516">
                  <a:extLst>
                    <a:ext uri="{FF2B5EF4-FFF2-40B4-BE49-F238E27FC236}">
                      <a16:creationId xmlns:a16="http://schemas.microsoft.com/office/drawing/2014/main" id="{463C8C38-1A9D-D964-27F9-5B3C3B43D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" y="3792"/>
                  <a:ext cx="138" cy="216"/>
                </a:xfrm>
                <a:custGeom>
                  <a:avLst/>
                  <a:gdLst>
                    <a:gd name="T0" fmla="*/ 138 w 138"/>
                    <a:gd name="T1" fmla="*/ 0 h 216"/>
                    <a:gd name="T2" fmla="*/ 25 w 138"/>
                    <a:gd name="T3" fmla="*/ 70 h 216"/>
                    <a:gd name="T4" fmla="*/ 0 w 138"/>
                    <a:gd name="T5" fmla="*/ 216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38" h="216">
                      <a:moveTo>
                        <a:pt x="138" y="0"/>
                      </a:moveTo>
                      <a:cubicBezTo>
                        <a:pt x="119" y="12"/>
                        <a:pt x="48" y="34"/>
                        <a:pt x="25" y="70"/>
                      </a:cubicBezTo>
                      <a:cubicBezTo>
                        <a:pt x="2" y="106"/>
                        <a:pt x="5" y="186"/>
                        <a:pt x="0" y="2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4" name="Freeform 1517">
                  <a:extLst>
                    <a:ext uri="{FF2B5EF4-FFF2-40B4-BE49-F238E27FC236}">
                      <a16:creationId xmlns:a16="http://schemas.microsoft.com/office/drawing/2014/main" id="{E1AA4AD1-C144-5494-E531-51445C7F64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2" y="3888"/>
                  <a:ext cx="192" cy="240"/>
                </a:xfrm>
                <a:custGeom>
                  <a:avLst/>
                  <a:gdLst>
                    <a:gd name="T0" fmla="*/ 192 w 192"/>
                    <a:gd name="T1" fmla="*/ 0 h 240"/>
                    <a:gd name="T2" fmla="*/ 48 w 192"/>
                    <a:gd name="T3" fmla="*/ 48 h 240"/>
                    <a:gd name="T4" fmla="*/ 0 w 192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40">
                      <a:moveTo>
                        <a:pt x="192" y="0"/>
                      </a:moveTo>
                      <a:cubicBezTo>
                        <a:pt x="136" y="4"/>
                        <a:pt x="80" y="8"/>
                        <a:pt x="48" y="48"/>
                      </a:cubicBezTo>
                      <a:cubicBezTo>
                        <a:pt x="16" y="88"/>
                        <a:pt x="8" y="164"/>
                        <a:pt x="0" y="24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5" name="Freeform 1518">
                  <a:extLst>
                    <a:ext uri="{FF2B5EF4-FFF2-40B4-BE49-F238E27FC236}">
                      <a16:creationId xmlns:a16="http://schemas.microsoft.com/office/drawing/2014/main" id="{228A5AB6-C59E-D0B5-4D50-2828FEB65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1" y="3995"/>
                  <a:ext cx="146" cy="142"/>
                </a:xfrm>
                <a:custGeom>
                  <a:avLst/>
                  <a:gdLst>
                    <a:gd name="T0" fmla="*/ 146 w 146"/>
                    <a:gd name="T1" fmla="*/ 13 h 142"/>
                    <a:gd name="T2" fmla="*/ 33 w 146"/>
                    <a:gd name="T3" fmla="*/ 21 h 142"/>
                    <a:gd name="T4" fmla="*/ 0 w 146"/>
                    <a:gd name="T5" fmla="*/ 142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6" h="142">
                      <a:moveTo>
                        <a:pt x="146" y="13"/>
                      </a:moveTo>
                      <a:cubicBezTo>
                        <a:pt x="127" y="16"/>
                        <a:pt x="57" y="0"/>
                        <a:pt x="33" y="21"/>
                      </a:cubicBezTo>
                      <a:cubicBezTo>
                        <a:pt x="9" y="42"/>
                        <a:pt x="7" y="117"/>
                        <a:pt x="0" y="14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6" name="Freeform 1519">
                  <a:extLst>
                    <a:ext uri="{FF2B5EF4-FFF2-40B4-BE49-F238E27FC236}">
                      <a16:creationId xmlns:a16="http://schemas.microsoft.com/office/drawing/2014/main" id="{6701D3D6-93DF-6940-B0A8-0B57972E6B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" y="3888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96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20" y="40"/>
                        <a:pt x="40" y="80"/>
                        <a:pt x="48" y="9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7" name="Freeform 1520">
                  <a:extLst>
                    <a:ext uri="{FF2B5EF4-FFF2-40B4-BE49-F238E27FC236}">
                      <a16:creationId xmlns:a16="http://schemas.microsoft.com/office/drawing/2014/main" id="{8AE36056-1413-6EAA-CBE4-CB8AFC8187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92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8" name="Freeform 1521">
                  <a:extLst>
                    <a:ext uri="{FF2B5EF4-FFF2-40B4-BE49-F238E27FC236}">
                      <a16:creationId xmlns:a16="http://schemas.microsoft.com/office/drawing/2014/main" id="{0DF61547-1876-CED5-A26A-EFBB1AA7D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696"/>
                  <a:ext cx="144" cy="96"/>
                </a:xfrm>
                <a:custGeom>
                  <a:avLst/>
                  <a:gdLst>
                    <a:gd name="T0" fmla="*/ 0 w 144"/>
                    <a:gd name="T1" fmla="*/ 96 h 96"/>
                    <a:gd name="T2" fmla="*/ 96 w 144"/>
                    <a:gd name="T3" fmla="*/ 48 h 96"/>
                    <a:gd name="T4" fmla="*/ 144 w 144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96">
                      <a:moveTo>
                        <a:pt x="0" y="96"/>
                      </a:moveTo>
                      <a:cubicBezTo>
                        <a:pt x="36" y="80"/>
                        <a:pt x="72" y="64"/>
                        <a:pt x="96" y="48"/>
                      </a:cubicBezTo>
                      <a:cubicBezTo>
                        <a:pt x="120" y="32"/>
                        <a:pt x="132" y="16"/>
                        <a:pt x="144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59" name="Freeform 1522">
                  <a:extLst>
                    <a:ext uri="{FF2B5EF4-FFF2-40B4-BE49-F238E27FC236}">
                      <a16:creationId xmlns:a16="http://schemas.microsoft.com/office/drawing/2014/main" id="{E20670F8-97D5-6B15-E920-45656CE61F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3696"/>
                  <a:ext cx="160" cy="1"/>
                </a:xfrm>
                <a:custGeom>
                  <a:avLst/>
                  <a:gdLst>
                    <a:gd name="T0" fmla="*/ 0 w 160"/>
                    <a:gd name="T1" fmla="*/ 0 h 1"/>
                    <a:gd name="T2" fmla="*/ 144 w 160"/>
                    <a:gd name="T3" fmla="*/ 0 h 1"/>
                    <a:gd name="T4" fmla="*/ 96 w 160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1">
                      <a:moveTo>
                        <a:pt x="0" y="0"/>
                      </a:moveTo>
                      <a:cubicBezTo>
                        <a:pt x="64" y="0"/>
                        <a:pt x="128" y="0"/>
                        <a:pt x="144" y="0"/>
                      </a:cubicBezTo>
                      <a:cubicBezTo>
                        <a:pt x="160" y="0"/>
                        <a:pt x="128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0" name="Freeform 1523">
                  <a:extLst>
                    <a:ext uri="{FF2B5EF4-FFF2-40B4-BE49-F238E27FC236}">
                      <a16:creationId xmlns:a16="http://schemas.microsoft.com/office/drawing/2014/main" id="{9B5D4234-F66F-89FE-EC04-60683DB26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4" y="3648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1" name="Freeform 1524">
                  <a:extLst>
                    <a:ext uri="{FF2B5EF4-FFF2-40B4-BE49-F238E27FC236}">
                      <a16:creationId xmlns:a16="http://schemas.microsoft.com/office/drawing/2014/main" id="{9C7BE96D-85C6-95DC-B84D-500728B4D5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8" y="3888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2" name="Freeform 1525">
                  <a:extLst>
                    <a:ext uri="{FF2B5EF4-FFF2-40B4-BE49-F238E27FC236}">
                      <a16:creationId xmlns:a16="http://schemas.microsoft.com/office/drawing/2014/main" id="{2243B817-CC4E-C611-7539-CA0789F02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398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3" name="Freeform 1526">
                  <a:extLst>
                    <a:ext uri="{FF2B5EF4-FFF2-40B4-BE49-F238E27FC236}">
                      <a16:creationId xmlns:a16="http://schemas.microsoft.com/office/drawing/2014/main" id="{02CCAB2E-2533-2AB0-4E3F-082E24A8B0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3696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4" name="Freeform 1527">
                  <a:extLst>
                    <a:ext uri="{FF2B5EF4-FFF2-40B4-BE49-F238E27FC236}">
                      <a16:creationId xmlns:a16="http://schemas.microsoft.com/office/drawing/2014/main" id="{3937E800-B800-7B88-D4A1-71856C74C7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456"/>
                  <a:ext cx="336" cy="56"/>
                </a:xfrm>
                <a:custGeom>
                  <a:avLst/>
                  <a:gdLst>
                    <a:gd name="T0" fmla="*/ 0 w 336"/>
                    <a:gd name="T1" fmla="*/ 56 h 56"/>
                    <a:gd name="T2" fmla="*/ 192 w 336"/>
                    <a:gd name="T3" fmla="*/ 8 h 56"/>
                    <a:gd name="T4" fmla="*/ 336 w 336"/>
                    <a:gd name="T5" fmla="*/ 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56"/>
                      </a:moveTo>
                      <a:cubicBezTo>
                        <a:pt x="68" y="36"/>
                        <a:pt x="136" y="16"/>
                        <a:pt x="192" y="8"/>
                      </a:cubicBezTo>
                      <a:cubicBezTo>
                        <a:pt x="248" y="0"/>
                        <a:pt x="292" y="4"/>
                        <a:pt x="33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5" name="Freeform 1528">
                  <a:extLst>
                    <a:ext uri="{FF2B5EF4-FFF2-40B4-BE49-F238E27FC236}">
                      <a16:creationId xmlns:a16="http://schemas.microsoft.com/office/drawing/2014/main" id="{F6DCF66E-8E67-EFC9-3677-4C48DB4198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792"/>
                  <a:ext cx="552" cy="178"/>
                </a:xfrm>
                <a:custGeom>
                  <a:avLst/>
                  <a:gdLst>
                    <a:gd name="T0" fmla="*/ 0 w 552"/>
                    <a:gd name="T1" fmla="*/ 178 h 178"/>
                    <a:gd name="T2" fmla="*/ 41 w 552"/>
                    <a:gd name="T3" fmla="*/ 73 h 178"/>
                    <a:gd name="T4" fmla="*/ 144 w 552"/>
                    <a:gd name="T5" fmla="*/ 82 h 178"/>
                    <a:gd name="T6" fmla="*/ 236 w 552"/>
                    <a:gd name="T7" fmla="*/ 8 h 178"/>
                    <a:gd name="T8" fmla="*/ 336 w 552"/>
                    <a:gd name="T9" fmla="*/ 34 h 178"/>
                    <a:gd name="T10" fmla="*/ 447 w 552"/>
                    <a:gd name="T11" fmla="*/ 8 h 178"/>
                    <a:gd name="T12" fmla="*/ 552 w 552"/>
                    <a:gd name="T13" fmla="*/ 64 h 17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2" h="178">
                      <a:moveTo>
                        <a:pt x="0" y="178"/>
                      </a:moveTo>
                      <a:cubicBezTo>
                        <a:pt x="7" y="161"/>
                        <a:pt x="17" y="89"/>
                        <a:pt x="41" y="73"/>
                      </a:cubicBezTo>
                      <a:cubicBezTo>
                        <a:pt x="65" y="57"/>
                        <a:pt x="112" y="93"/>
                        <a:pt x="144" y="82"/>
                      </a:cubicBezTo>
                      <a:cubicBezTo>
                        <a:pt x="176" y="71"/>
                        <a:pt x="204" y="16"/>
                        <a:pt x="236" y="8"/>
                      </a:cubicBezTo>
                      <a:cubicBezTo>
                        <a:pt x="268" y="0"/>
                        <a:pt x="301" y="34"/>
                        <a:pt x="336" y="34"/>
                      </a:cubicBezTo>
                      <a:cubicBezTo>
                        <a:pt x="371" y="34"/>
                        <a:pt x="411" y="3"/>
                        <a:pt x="447" y="8"/>
                      </a:cubicBezTo>
                      <a:cubicBezTo>
                        <a:pt x="483" y="13"/>
                        <a:pt x="530" y="52"/>
                        <a:pt x="552" y="6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6" name="Freeform 1529">
                  <a:extLst>
                    <a:ext uri="{FF2B5EF4-FFF2-40B4-BE49-F238E27FC236}">
                      <a16:creationId xmlns:a16="http://schemas.microsoft.com/office/drawing/2014/main" id="{8D3EC11C-9860-8216-332D-A552A2E78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2" y="3312"/>
                  <a:ext cx="1329" cy="793"/>
                </a:xfrm>
                <a:custGeom>
                  <a:avLst/>
                  <a:gdLst>
                    <a:gd name="T0" fmla="*/ 80 w 1329"/>
                    <a:gd name="T1" fmla="*/ 62 h 793"/>
                    <a:gd name="T2" fmla="*/ 111 w 1329"/>
                    <a:gd name="T3" fmla="*/ 79 h 793"/>
                    <a:gd name="T4" fmla="*/ 127 w 1329"/>
                    <a:gd name="T5" fmla="*/ 79 h 793"/>
                    <a:gd name="T6" fmla="*/ 143 w 1329"/>
                    <a:gd name="T7" fmla="*/ 306 h 793"/>
                    <a:gd name="T8" fmla="*/ 160 w 1329"/>
                    <a:gd name="T9" fmla="*/ 363 h 793"/>
                    <a:gd name="T10" fmla="*/ 241 w 1329"/>
                    <a:gd name="T11" fmla="*/ 452 h 793"/>
                    <a:gd name="T12" fmla="*/ 541 w 1329"/>
                    <a:gd name="T13" fmla="*/ 639 h 793"/>
                    <a:gd name="T14" fmla="*/ 841 w 1329"/>
                    <a:gd name="T15" fmla="*/ 704 h 793"/>
                    <a:gd name="T16" fmla="*/ 977 w 1329"/>
                    <a:gd name="T17" fmla="*/ 777 h 793"/>
                    <a:gd name="T18" fmla="*/ 1169 w 1329"/>
                    <a:gd name="T19" fmla="*/ 777 h 793"/>
                    <a:gd name="T20" fmla="*/ 1265 w 1329"/>
                    <a:gd name="T21" fmla="*/ 681 h 793"/>
                    <a:gd name="T22" fmla="*/ 1320 w 1329"/>
                    <a:gd name="T23" fmla="*/ 615 h 793"/>
                    <a:gd name="T24" fmla="*/ 1208 w 1329"/>
                    <a:gd name="T25" fmla="*/ 478 h 793"/>
                    <a:gd name="T26" fmla="*/ 1044 w 1329"/>
                    <a:gd name="T27" fmla="*/ 379 h 793"/>
                    <a:gd name="T28" fmla="*/ 882 w 1329"/>
                    <a:gd name="T29" fmla="*/ 266 h 793"/>
                    <a:gd name="T30" fmla="*/ 728 w 1329"/>
                    <a:gd name="T31" fmla="*/ 128 h 793"/>
                    <a:gd name="T32" fmla="*/ 630 w 1329"/>
                    <a:gd name="T33" fmla="*/ 22 h 793"/>
                    <a:gd name="T34" fmla="*/ 591 w 1329"/>
                    <a:gd name="T35" fmla="*/ 7 h 793"/>
                    <a:gd name="T36" fmla="*/ 80 w 1329"/>
                    <a:gd name="T37" fmla="*/ 62 h 7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29" h="793">
                      <a:moveTo>
                        <a:pt x="80" y="62"/>
                      </a:moveTo>
                      <a:cubicBezTo>
                        <a:pt x="0" y="74"/>
                        <a:pt x="103" y="76"/>
                        <a:pt x="111" y="79"/>
                      </a:cubicBezTo>
                      <a:cubicBezTo>
                        <a:pt x="119" y="82"/>
                        <a:pt x="122" y="41"/>
                        <a:pt x="127" y="79"/>
                      </a:cubicBezTo>
                      <a:cubicBezTo>
                        <a:pt x="132" y="117"/>
                        <a:pt x="138" y="259"/>
                        <a:pt x="143" y="306"/>
                      </a:cubicBezTo>
                      <a:cubicBezTo>
                        <a:pt x="148" y="353"/>
                        <a:pt x="144" y="339"/>
                        <a:pt x="160" y="363"/>
                      </a:cubicBezTo>
                      <a:cubicBezTo>
                        <a:pt x="176" y="387"/>
                        <a:pt x="178" y="406"/>
                        <a:pt x="241" y="452"/>
                      </a:cubicBezTo>
                      <a:cubicBezTo>
                        <a:pt x="304" y="498"/>
                        <a:pt x="441" y="597"/>
                        <a:pt x="541" y="639"/>
                      </a:cubicBezTo>
                      <a:cubicBezTo>
                        <a:pt x="641" y="681"/>
                        <a:pt x="768" y="681"/>
                        <a:pt x="841" y="704"/>
                      </a:cubicBezTo>
                      <a:cubicBezTo>
                        <a:pt x="914" y="727"/>
                        <a:pt x="922" y="765"/>
                        <a:pt x="977" y="777"/>
                      </a:cubicBezTo>
                      <a:cubicBezTo>
                        <a:pt x="1032" y="789"/>
                        <a:pt x="1121" y="793"/>
                        <a:pt x="1169" y="777"/>
                      </a:cubicBezTo>
                      <a:cubicBezTo>
                        <a:pt x="1217" y="761"/>
                        <a:pt x="1240" y="708"/>
                        <a:pt x="1265" y="681"/>
                      </a:cubicBezTo>
                      <a:cubicBezTo>
                        <a:pt x="1290" y="654"/>
                        <a:pt x="1329" y="649"/>
                        <a:pt x="1320" y="615"/>
                      </a:cubicBezTo>
                      <a:cubicBezTo>
                        <a:pt x="1311" y="581"/>
                        <a:pt x="1254" y="517"/>
                        <a:pt x="1208" y="478"/>
                      </a:cubicBezTo>
                      <a:cubicBezTo>
                        <a:pt x="1162" y="439"/>
                        <a:pt x="1098" y="414"/>
                        <a:pt x="1044" y="379"/>
                      </a:cubicBezTo>
                      <a:cubicBezTo>
                        <a:pt x="990" y="344"/>
                        <a:pt x="935" y="308"/>
                        <a:pt x="882" y="266"/>
                      </a:cubicBezTo>
                      <a:cubicBezTo>
                        <a:pt x="829" y="224"/>
                        <a:pt x="770" y="169"/>
                        <a:pt x="728" y="128"/>
                      </a:cubicBezTo>
                      <a:cubicBezTo>
                        <a:pt x="686" y="87"/>
                        <a:pt x="653" y="42"/>
                        <a:pt x="630" y="22"/>
                      </a:cubicBezTo>
                      <a:cubicBezTo>
                        <a:pt x="607" y="2"/>
                        <a:pt x="683" y="0"/>
                        <a:pt x="591" y="7"/>
                      </a:cubicBezTo>
                      <a:cubicBezTo>
                        <a:pt x="499" y="14"/>
                        <a:pt x="168" y="36"/>
                        <a:pt x="80" y="6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7" name="Freeform 1530">
                  <a:extLst>
                    <a:ext uri="{FF2B5EF4-FFF2-40B4-BE49-F238E27FC236}">
                      <a16:creationId xmlns:a16="http://schemas.microsoft.com/office/drawing/2014/main" id="{EB92D31D-F32F-02A8-D5D9-E3E6514A6F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3913"/>
                  <a:ext cx="156" cy="183"/>
                </a:xfrm>
                <a:custGeom>
                  <a:avLst/>
                  <a:gdLst>
                    <a:gd name="T0" fmla="*/ 0 w 156"/>
                    <a:gd name="T1" fmla="*/ 5 h 183"/>
                    <a:gd name="T2" fmla="*/ 49 w 156"/>
                    <a:gd name="T3" fmla="*/ 14 h 183"/>
                    <a:gd name="T4" fmla="*/ 141 w 156"/>
                    <a:gd name="T5" fmla="*/ 87 h 183"/>
                    <a:gd name="T6" fmla="*/ 141 w 156"/>
                    <a:gd name="T7" fmla="*/ 183 h 18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6" h="183">
                      <a:moveTo>
                        <a:pt x="0" y="5"/>
                      </a:moveTo>
                      <a:cubicBezTo>
                        <a:pt x="8" y="5"/>
                        <a:pt x="26" y="0"/>
                        <a:pt x="49" y="14"/>
                      </a:cubicBezTo>
                      <a:cubicBezTo>
                        <a:pt x="72" y="28"/>
                        <a:pt x="126" y="59"/>
                        <a:pt x="141" y="87"/>
                      </a:cubicBezTo>
                      <a:cubicBezTo>
                        <a:pt x="156" y="115"/>
                        <a:pt x="153" y="151"/>
                        <a:pt x="141" y="18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8" name="Freeform 1531">
                  <a:extLst>
                    <a:ext uri="{FF2B5EF4-FFF2-40B4-BE49-F238E27FC236}">
                      <a16:creationId xmlns:a16="http://schemas.microsoft.com/office/drawing/2014/main" id="{DD6DE72D-1373-6678-0A6D-18F31E29FB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3888"/>
                  <a:ext cx="112" cy="200"/>
                </a:xfrm>
                <a:custGeom>
                  <a:avLst/>
                  <a:gdLst>
                    <a:gd name="T0" fmla="*/ 0 w 112"/>
                    <a:gd name="T1" fmla="*/ 0 h 200"/>
                    <a:gd name="T2" fmla="*/ 96 w 112"/>
                    <a:gd name="T3" fmla="*/ 48 h 200"/>
                    <a:gd name="T4" fmla="*/ 96 w 112"/>
                    <a:gd name="T5" fmla="*/ 144 h 200"/>
                    <a:gd name="T6" fmla="*/ 48 w 112"/>
                    <a:gd name="T7" fmla="*/ 192 h 200"/>
                    <a:gd name="T8" fmla="*/ 0 w 112"/>
                    <a:gd name="T9" fmla="*/ 192 h 200"/>
                    <a:gd name="T10" fmla="*/ 48 w 112"/>
                    <a:gd name="T11" fmla="*/ 192 h 2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2" h="200">
                      <a:moveTo>
                        <a:pt x="0" y="0"/>
                      </a:moveTo>
                      <a:cubicBezTo>
                        <a:pt x="40" y="12"/>
                        <a:pt x="80" y="24"/>
                        <a:pt x="96" y="48"/>
                      </a:cubicBezTo>
                      <a:cubicBezTo>
                        <a:pt x="112" y="72"/>
                        <a:pt x="104" y="120"/>
                        <a:pt x="96" y="144"/>
                      </a:cubicBezTo>
                      <a:cubicBezTo>
                        <a:pt x="88" y="168"/>
                        <a:pt x="64" y="184"/>
                        <a:pt x="48" y="192"/>
                      </a:cubicBezTo>
                      <a:cubicBezTo>
                        <a:pt x="32" y="200"/>
                        <a:pt x="0" y="192"/>
                        <a:pt x="0" y="192"/>
                      </a:cubicBezTo>
                      <a:cubicBezTo>
                        <a:pt x="0" y="192"/>
                        <a:pt x="24" y="192"/>
                        <a:pt x="4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69" name="Freeform 1532">
                  <a:extLst>
                    <a:ext uri="{FF2B5EF4-FFF2-40B4-BE49-F238E27FC236}">
                      <a16:creationId xmlns:a16="http://schemas.microsoft.com/office/drawing/2014/main" id="{72F04A3E-671C-E9A6-FB0A-764BD668D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4" y="3840"/>
                  <a:ext cx="144" cy="192"/>
                </a:xfrm>
                <a:custGeom>
                  <a:avLst/>
                  <a:gdLst>
                    <a:gd name="T0" fmla="*/ 0 w 144"/>
                    <a:gd name="T1" fmla="*/ 0 h 192"/>
                    <a:gd name="T2" fmla="*/ 96 w 144"/>
                    <a:gd name="T3" fmla="*/ 48 h 192"/>
                    <a:gd name="T4" fmla="*/ 144 w 144"/>
                    <a:gd name="T5" fmla="*/ 144 h 192"/>
                    <a:gd name="T6" fmla="*/ 96 w 144"/>
                    <a:gd name="T7" fmla="*/ 192 h 1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192">
                      <a:moveTo>
                        <a:pt x="0" y="0"/>
                      </a:moveTo>
                      <a:cubicBezTo>
                        <a:pt x="36" y="12"/>
                        <a:pt x="72" y="24"/>
                        <a:pt x="96" y="48"/>
                      </a:cubicBezTo>
                      <a:cubicBezTo>
                        <a:pt x="120" y="72"/>
                        <a:pt x="144" y="120"/>
                        <a:pt x="144" y="144"/>
                      </a:cubicBezTo>
                      <a:cubicBezTo>
                        <a:pt x="144" y="168"/>
                        <a:pt x="120" y="180"/>
                        <a:pt x="96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4270" name="Group 1533">
                  <a:extLst>
                    <a:ext uri="{FF2B5EF4-FFF2-40B4-BE49-F238E27FC236}">
                      <a16:creationId xmlns:a16="http://schemas.microsoft.com/office/drawing/2014/main" id="{E5DC5685-5D6B-D321-0BCD-166A2B0D97A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92"/>
                  <a:ext cx="3616" cy="3432"/>
                  <a:chOff x="808" y="192"/>
                  <a:chExt cx="3616" cy="3432"/>
                </a:xfrm>
              </p:grpSpPr>
              <p:sp>
                <p:nvSpPr>
                  <p:cNvPr id="34280" name="Freeform 1534">
                    <a:extLst>
                      <a:ext uri="{FF2B5EF4-FFF2-40B4-BE49-F238E27FC236}">
                        <a16:creationId xmlns:a16="http://schemas.microsoft.com/office/drawing/2014/main" id="{76B93027-9401-2419-0439-E2AD481DA3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8" y="360"/>
                    <a:ext cx="3616" cy="3264"/>
                  </a:xfrm>
                  <a:custGeom>
                    <a:avLst/>
                    <a:gdLst>
                      <a:gd name="T0" fmla="*/ 1064 w 3616"/>
                      <a:gd name="T1" fmla="*/ 744 h 3264"/>
                      <a:gd name="T2" fmla="*/ 872 w 3616"/>
                      <a:gd name="T3" fmla="*/ 984 h 3264"/>
                      <a:gd name="T4" fmla="*/ 488 w 3616"/>
                      <a:gd name="T5" fmla="*/ 1416 h 3264"/>
                      <a:gd name="T6" fmla="*/ 344 w 3616"/>
                      <a:gd name="T7" fmla="*/ 1752 h 3264"/>
                      <a:gd name="T8" fmla="*/ 200 w 3616"/>
                      <a:gd name="T9" fmla="*/ 2040 h 3264"/>
                      <a:gd name="T10" fmla="*/ 152 w 3616"/>
                      <a:gd name="T11" fmla="*/ 2472 h 3264"/>
                      <a:gd name="T12" fmla="*/ 8 w 3616"/>
                      <a:gd name="T13" fmla="*/ 3096 h 3264"/>
                      <a:gd name="T14" fmla="*/ 200 w 3616"/>
                      <a:gd name="T15" fmla="*/ 3240 h 3264"/>
                      <a:gd name="T16" fmla="*/ 488 w 3616"/>
                      <a:gd name="T17" fmla="*/ 3240 h 3264"/>
                      <a:gd name="T18" fmla="*/ 824 w 3616"/>
                      <a:gd name="T19" fmla="*/ 3192 h 3264"/>
                      <a:gd name="T20" fmla="*/ 1016 w 3616"/>
                      <a:gd name="T21" fmla="*/ 3192 h 3264"/>
                      <a:gd name="T22" fmla="*/ 1256 w 3616"/>
                      <a:gd name="T23" fmla="*/ 3240 h 3264"/>
                      <a:gd name="T24" fmla="*/ 1256 w 3616"/>
                      <a:gd name="T25" fmla="*/ 3096 h 3264"/>
                      <a:gd name="T26" fmla="*/ 1208 w 3616"/>
                      <a:gd name="T27" fmla="*/ 2568 h 3264"/>
                      <a:gd name="T28" fmla="*/ 1160 w 3616"/>
                      <a:gd name="T29" fmla="*/ 2232 h 3264"/>
                      <a:gd name="T30" fmla="*/ 1112 w 3616"/>
                      <a:gd name="T31" fmla="*/ 1944 h 3264"/>
                      <a:gd name="T32" fmla="*/ 1112 w 3616"/>
                      <a:gd name="T33" fmla="*/ 1560 h 3264"/>
                      <a:gd name="T34" fmla="*/ 1160 w 3616"/>
                      <a:gd name="T35" fmla="*/ 1512 h 3264"/>
                      <a:gd name="T36" fmla="*/ 1352 w 3616"/>
                      <a:gd name="T37" fmla="*/ 1368 h 3264"/>
                      <a:gd name="T38" fmla="*/ 1544 w 3616"/>
                      <a:gd name="T39" fmla="*/ 1176 h 3264"/>
                      <a:gd name="T40" fmla="*/ 1592 w 3616"/>
                      <a:gd name="T41" fmla="*/ 1176 h 3264"/>
                      <a:gd name="T42" fmla="*/ 1784 w 3616"/>
                      <a:gd name="T43" fmla="*/ 1320 h 3264"/>
                      <a:gd name="T44" fmla="*/ 1784 w 3616"/>
                      <a:gd name="T45" fmla="*/ 1368 h 3264"/>
                      <a:gd name="T46" fmla="*/ 1784 w 3616"/>
                      <a:gd name="T47" fmla="*/ 1656 h 3264"/>
                      <a:gd name="T48" fmla="*/ 1928 w 3616"/>
                      <a:gd name="T49" fmla="*/ 2040 h 3264"/>
                      <a:gd name="T50" fmla="*/ 2120 w 3616"/>
                      <a:gd name="T51" fmla="*/ 2280 h 3264"/>
                      <a:gd name="T52" fmla="*/ 2120 w 3616"/>
                      <a:gd name="T53" fmla="*/ 2376 h 3264"/>
                      <a:gd name="T54" fmla="*/ 2264 w 3616"/>
                      <a:gd name="T55" fmla="*/ 2616 h 3264"/>
                      <a:gd name="T56" fmla="*/ 2360 w 3616"/>
                      <a:gd name="T57" fmla="*/ 2952 h 3264"/>
                      <a:gd name="T58" fmla="*/ 2408 w 3616"/>
                      <a:gd name="T59" fmla="*/ 3144 h 3264"/>
                      <a:gd name="T60" fmla="*/ 2456 w 3616"/>
                      <a:gd name="T61" fmla="*/ 3096 h 3264"/>
                      <a:gd name="T62" fmla="*/ 2744 w 3616"/>
                      <a:gd name="T63" fmla="*/ 3000 h 3264"/>
                      <a:gd name="T64" fmla="*/ 3128 w 3616"/>
                      <a:gd name="T65" fmla="*/ 3000 h 3264"/>
                      <a:gd name="T66" fmla="*/ 3368 w 3616"/>
                      <a:gd name="T67" fmla="*/ 3000 h 3264"/>
                      <a:gd name="T68" fmla="*/ 3608 w 3616"/>
                      <a:gd name="T69" fmla="*/ 3048 h 3264"/>
                      <a:gd name="T70" fmla="*/ 3416 w 3616"/>
                      <a:gd name="T71" fmla="*/ 2760 h 3264"/>
                      <a:gd name="T72" fmla="*/ 3176 w 3616"/>
                      <a:gd name="T73" fmla="*/ 2616 h 3264"/>
                      <a:gd name="T74" fmla="*/ 2840 w 3616"/>
                      <a:gd name="T75" fmla="*/ 2136 h 3264"/>
                      <a:gd name="T76" fmla="*/ 2600 w 3616"/>
                      <a:gd name="T77" fmla="*/ 1800 h 3264"/>
                      <a:gd name="T78" fmla="*/ 2504 w 3616"/>
                      <a:gd name="T79" fmla="*/ 1464 h 3264"/>
                      <a:gd name="T80" fmla="*/ 2456 w 3616"/>
                      <a:gd name="T81" fmla="*/ 1320 h 3264"/>
                      <a:gd name="T82" fmla="*/ 2504 w 3616"/>
                      <a:gd name="T83" fmla="*/ 1032 h 3264"/>
                      <a:gd name="T84" fmla="*/ 2504 w 3616"/>
                      <a:gd name="T85" fmla="*/ 744 h 3264"/>
                      <a:gd name="T86" fmla="*/ 2552 w 3616"/>
                      <a:gd name="T87" fmla="*/ 504 h 3264"/>
                      <a:gd name="T88" fmla="*/ 2504 w 3616"/>
                      <a:gd name="T89" fmla="*/ 312 h 3264"/>
                      <a:gd name="T90" fmla="*/ 2312 w 3616"/>
                      <a:gd name="T91" fmla="*/ 72 h 3264"/>
                      <a:gd name="T92" fmla="*/ 2168 w 3616"/>
                      <a:gd name="T93" fmla="*/ 24 h 3264"/>
                      <a:gd name="T94" fmla="*/ 2120 w 3616"/>
                      <a:gd name="T95" fmla="*/ 24 h 3264"/>
                      <a:gd name="T96" fmla="*/ 1976 w 3616"/>
                      <a:gd name="T97" fmla="*/ 168 h 3264"/>
                      <a:gd name="T98" fmla="*/ 1208 w 3616"/>
                      <a:gd name="T99" fmla="*/ 600 h 3264"/>
                      <a:gd name="T100" fmla="*/ 1064 w 3616"/>
                      <a:gd name="T101" fmla="*/ 792 h 3264"/>
                      <a:gd name="T102" fmla="*/ 1064 w 3616"/>
                      <a:gd name="T103" fmla="*/ 744 h 3264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3616" h="3264">
                        <a:moveTo>
                          <a:pt x="1064" y="744"/>
                        </a:moveTo>
                        <a:cubicBezTo>
                          <a:pt x="1032" y="776"/>
                          <a:pt x="968" y="872"/>
                          <a:pt x="872" y="984"/>
                        </a:cubicBezTo>
                        <a:cubicBezTo>
                          <a:pt x="776" y="1096"/>
                          <a:pt x="576" y="1288"/>
                          <a:pt x="488" y="1416"/>
                        </a:cubicBezTo>
                        <a:cubicBezTo>
                          <a:pt x="400" y="1544"/>
                          <a:pt x="392" y="1648"/>
                          <a:pt x="344" y="1752"/>
                        </a:cubicBezTo>
                        <a:cubicBezTo>
                          <a:pt x="296" y="1856"/>
                          <a:pt x="232" y="1920"/>
                          <a:pt x="200" y="2040"/>
                        </a:cubicBezTo>
                        <a:cubicBezTo>
                          <a:pt x="168" y="2160"/>
                          <a:pt x="184" y="2296"/>
                          <a:pt x="152" y="2472"/>
                        </a:cubicBezTo>
                        <a:cubicBezTo>
                          <a:pt x="120" y="2648"/>
                          <a:pt x="0" y="2968"/>
                          <a:pt x="8" y="3096"/>
                        </a:cubicBezTo>
                        <a:cubicBezTo>
                          <a:pt x="16" y="3224"/>
                          <a:pt x="120" y="3216"/>
                          <a:pt x="200" y="3240"/>
                        </a:cubicBezTo>
                        <a:cubicBezTo>
                          <a:pt x="280" y="3264"/>
                          <a:pt x="384" y="3248"/>
                          <a:pt x="488" y="3240"/>
                        </a:cubicBezTo>
                        <a:cubicBezTo>
                          <a:pt x="592" y="3232"/>
                          <a:pt x="736" y="3200"/>
                          <a:pt x="824" y="3192"/>
                        </a:cubicBezTo>
                        <a:cubicBezTo>
                          <a:pt x="912" y="3184"/>
                          <a:pt x="944" y="3184"/>
                          <a:pt x="1016" y="3192"/>
                        </a:cubicBezTo>
                        <a:cubicBezTo>
                          <a:pt x="1088" y="3200"/>
                          <a:pt x="1216" y="3256"/>
                          <a:pt x="1256" y="3240"/>
                        </a:cubicBezTo>
                        <a:cubicBezTo>
                          <a:pt x="1296" y="3224"/>
                          <a:pt x="1264" y="3208"/>
                          <a:pt x="1256" y="3096"/>
                        </a:cubicBezTo>
                        <a:cubicBezTo>
                          <a:pt x="1248" y="2984"/>
                          <a:pt x="1224" y="2712"/>
                          <a:pt x="1208" y="2568"/>
                        </a:cubicBezTo>
                        <a:cubicBezTo>
                          <a:pt x="1192" y="2424"/>
                          <a:pt x="1176" y="2336"/>
                          <a:pt x="1160" y="2232"/>
                        </a:cubicBezTo>
                        <a:cubicBezTo>
                          <a:pt x="1144" y="2128"/>
                          <a:pt x="1120" y="2056"/>
                          <a:pt x="1112" y="1944"/>
                        </a:cubicBezTo>
                        <a:cubicBezTo>
                          <a:pt x="1104" y="1832"/>
                          <a:pt x="1104" y="1632"/>
                          <a:pt x="1112" y="1560"/>
                        </a:cubicBezTo>
                        <a:cubicBezTo>
                          <a:pt x="1120" y="1488"/>
                          <a:pt x="1120" y="1544"/>
                          <a:pt x="1160" y="1512"/>
                        </a:cubicBezTo>
                        <a:cubicBezTo>
                          <a:pt x="1200" y="1480"/>
                          <a:pt x="1288" y="1424"/>
                          <a:pt x="1352" y="1368"/>
                        </a:cubicBezTo>
                        <a:cubicBezTo>
                          <a:pt x="1416" y="1312"/>
                          <a:pt x="1504" y="1208"/>
                          <a:pt x="1544" y="1176"/>
                        </a:cubicBezTo>
                        <a:cubicBezTo>
                          <a:pt x="1584" y="1144"/>
                          <a:pt x="1552" y="1152"/>
                          <a:pt x="1592" y="1176"/>
                        </a:cubicBezTo>
                        <a:cubicBezTo>
                          <a:pt x="1632" y="1200"/>
                          <a:pt x="1752" y="1288"/>
                          <a:pt x="1784" y="1320"/>
                        </a:cubicBezTo>
                        <a:cubicBezTo>
                          <a:pt x="1816" y="1352"/>
                          <a:pt x="1784" y="1312"/>
                          <a:pt x="1784" y="1368"/>
                        </a:cubicBezTo>
                        <a:cubicBezTo>
                          <a:pt x="1784" y="1424"/>
                          <a:pt x="1760" y="1544"/>
                          <a:pt x="1784" y="1656"/>
                        </a:cubicBezTo>
                        <a:cubicBezTo>
                          <a:pt x="1808" y="1768"/>
                          <a:pt x="1872" y="1936"/>
                          <a:pt x="1928" y="2040"/>
                        </a:cubicBezTo>
                        <a:cubicBezTo>
                          <a:pt x="1984" y="2144"/>
                          <a:pt x="2088" y="2224"/>
                          <a:pt x="2120" y="2280"/>
                        </a:cubicBezTo>
                        <a:cubicBezTo>
                          <a:pt x="2152" y="2336"/>
                          <a:pt x="2096" y="2320"/>
                          <a:pt x="2120" y="2376"/>
                        </a:cubicBezTo>
                        <a:cubicBezTo>
                          <a:pt x="2144" y="2432"/>
                          <a:pt x="2224" y="2520"/>
                          <a:pt x="2264" y="2616"/>
                        </a:cubicBezTo>
                        <a:cubicBezTo>
                          <a:pt x="2304" y="2712"/>
                          <a:pt x="2336" y="2864"/>
                          <a:pt x="2360" y="2952"/>
                        </a:cubicBezTo>
                        <a:cubicBezTo>
                          <a:pt x="2384" y="3040"/>
                          <a:pt x="2392" y="3120"/>
                          <a:pt x="2408" y="3144"/>
                        </a:cubicBezTo>
                        <a:cubicBezTo>
                          <a:pt x="2424" y="3168"/>
                          <a:pt x="2400" y="3120"/>
                          <a:pt x="2456" y="3096"/>
                        </a:cubicBezTo>
                        <a:cubicBezTo>
                          <a:pt x="2512" y="3072"/>
                          <a:pt x="2632" y="3016"/>
                          <a:pt x="2744" y="3000"/>
                        </a:cubicBezTo>
                        <a:cubicBezTo>
                          <a:pt x="2856" y="2984"/>
                          <a:pt x="3024" y="3000"/>
                          <a:pt x="3128" y="3000"/>
                        </a:cubicBezTo>
                        <a:cubicBezTo>
                          <a:pt x="3232" y="3000"/>
                          <a:pt x="3288" y="2992"/>
                          <a:pt x="3368" y="3000"/>
                        </a:cubicBezTo>
                        <a:cubicBezTo>
                          <a:pt x="3448" y="3008"/>
                          <a:pt x="3600" y="3088"/>
                          <a:pt x="3608" y="3048"/>
                        </a:cubicBezTo>
                        <a:cubicBezTo>
                          <a:pt x="3616" y="3008"/>
                          <a:pt x="3488" y="2832"/>
                          <a:pt x="3416" y="2760"/>
                        </a:cubicBezTo>
                        <a:cubicBezTo>
                          <a:pt x="3344" y="2688"/>
                          <a:pt x="3272" y="2720"/>
                          <a:pt x="3176" y="2616"/>
                        </a:cubicBezTo>
                        <a:cubicBezTo>
                          <a:pt x="3080" y="2512"/>
                          <a:pt x="2936" y="2272"/>
                          <a:pt x="2840" y="2136"/>
                        </a:cubicBezTo>
                        <a:cubicBezTo>
                          <a:pt x="2744" y="2000"/>
                          <a:pt x="2656" y="1912"/>
                          <a:pt x="2600" y="1800"/>
                        </a:cubicBezTo>
                        <a:cubicBezTo>
                          <a:pt x="2544" y="1688"/>
                          <a:pt x="2528" y="1544"/>
                          <a:pt x="2504" y="1464"/>
                        </a:cubicBezTo>
                        <a:cubicBezTo>
                          <a:pt x="2480" y="1384"/>
                          <a:pt x="2456" y="1392"/>
                          <a:pt x="2456" y="1320"/>
                        </a:cubicBezTo>
                        <a:cubicBezTo>
                          <a:pt x="2456" y="1248"/>
                          <a:pt x="2496" y="1128"/>
                          <a:pt x="2504" y="1032"/>
                        </a:cubicBezTo>
                        <a:cubicBezTo>
                          <a:pt x="2512" y="936"/>
                          <a:pt x="2496" y="832"/>
                          <a:pt x="2504" y="744"/>
                        </a:cubicBezTo>
                        <a:cubicBezTo>
                          <a:pt x="2512" y="656"/>
                          <a:pt x="2552" y="576"/>
                          <a:pt x="2552" y="504"/>
                        </a:cubicBezTo>
                        <a:cubicBezTo>
                          <a:pt x="2552" y="432"/>
                          <a:pt x="2544" y="384"/>
                          <a:pt x="2504" y="312"/>
                        </a:cubicBezTo>
                        <a:cubicBezTo>
                          <a:pt x="2464" y="240"/>
                          <a:pt x="2368" y="120"/>
                          <a:pt x="2312" y="72"/>
                        </a:cubicBezTo>
                        <a:cubicBezTo>
                          <a:pt x="2256" y="24"/>
                          <a:pt x="2200" y="32"/>
                          <a:pt x="2168" y="24"/>
                        </a:cubicBezTo>
                        <a:cubicBezTo>
                          <a:pt x="2136" y="16"/>
                          <a:pt x="2152" y="0"/>
                          <a:pt x="2120" y="24"/>
                        </a:cubicBezTo>
                        <a:cubicBezTo>
                          <a:pt x="2088" y="48"/>
                          <a:pt x="2128" y="72"/>
                          <a:pt x="1976" y="168"/>
                        </a:cubicBezTo>
                        <a:cubicBezTo>
                          <a:pt x="1824" y="264"/>
                          <a:pt x="1360" y="496"/>
                          <a:pt x="1208" y="600"/>
                        </a:cubicBezTo>
                        <a:cubicBezTo>
                          <a:pt x="1056" y="704"/>
                          <a:pt x="1088" y="768"/>
                          <a:pt x="1064" y="792"/>
                        </a:cubicBezTo>
                        <a:cubicBezTo>
                          <a:pt x="1040" y="816"/>
                          <a:pt x="1096" y="712"/>
                          <a:pt x="1064" y="7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1800"/>
                      </a:gs>
                      <a:gs pos="100000">
                        <a:srgbClr val="0033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34281" name="Group 1535">
                    <a:extLst>
                      <a:ext uri="{FF2B5EF4-FFF2-40B4-BE49-F238E27FC236}">
                        <a16:creationId xmlns:a16="http://schemas.microsoft.com/office/drawing/2014/main" id="{03991C86-90F2-3242-09F4-2CB3AA30F49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32" y="192"/>
                    <a:ext cx="1344" cy="912"/>
                    <a:chOff x="1632" y="192"/>
                    <a:chExt cx="1344" cy="912"/>
                  </a:xfrm>
                </p:grpSpPr>
                <p:sp>
                  <p:nvSpPr>
                    <p:cNvPr id="34293" name="Freeform 1536">
                      <a:extLst>
                        <a:ext uri="{FF2B5EF4-FFF2-40B4-BE49-F238E27FC236}">
                          <a16:creationId xmlns:a16="http://schemas.microsoft.com/office/drawing/2014/main" id="{A6DC3CF0-C859-1554-3B84-A183AAF80C8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"/>
                      <a:ext cx="1296" cy="912"/>
                    </a:xfrm>
                    <a:custGeom>
                      <a:avLst/>
                      <a:gdLst>
                        <a:gd name="T0" fmla="*/ 0 w 1296"/>
                        <a:gd name="T1" fmla="*/ 624 h 912"/>
                        <a:gd name="T2" fmla="*/ 144 w 1296"/>
                        <a:gd name="T3" fmla="*/ 480 h 912"/>
                        <a:gd name="T4" fmla="*/ 432 w 1296"/>
                        <a:gd name="T5" fmla="*/ 480 h 912"/>
                        <a:gd name="T6" fmla="*/ 624 w 1296"/>
                        <a:gd name="T7" fmla="*/ 432 h 912"/>
                        <a:gd name="T8" fmla="*/ 864 w 1296"/>
                        <a:gd name="T9" fmla="*/ 288 h 912"/>
                        <a:gd name="T10" fmla="*/ 1104 w 1296"/>
                        <a:gd name="T11" fmla="*/ 0 h 912"/>
                        <a:gd name="T12" fmla="*/ 1296 w 1296"/>
                        <a:gd name="T13" fmla="*/ 192 h 912"/>
                        <a:gd name="T14" fmla="*/ 1152 w 1296"/>
                        <a:gd name="T15" fmla="*/ 528 h 912"/>
                        <a:gd name="T16" fmla="*/ 624 w 1296"/>
                        <a:gd name="T17" fmla="*/ 816 h 912"/>
                        <a:gd name="T18" fmla="*/ 528 w 1296"/>
                        <a:gd name="T19" fmla="*/ 816 h 912"/>
                        <a:gd name="T20" fmla="*/ 336 w 1296"/>
                        <a:gd name="T21" fmla="*/ 912 h 912"/>
                        <a:gd name="T22" fmla="*/ 192 w 1296"/>
                        <a:gd name="T23" fmla="*/ 912 h 912"/>
                        <a:gd name="T24" fmla="*/ 48 w 1296"/>
                        <a:gd name="T25" fmla="*/ 624 h 912"/>
                        <a:gd name="T26" fmla="*/ 48 w 1296"/>
                        <a:gd name="T27" fmla="*/ 576 h 9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96" h="912">
                          <a:moveTo>
                            <a:pt x="0" y="624"/>
                          </a:moveTo>
                          <a:lnTo>
                            <a:pt x="144" y="480"/>
                          </a:lnTo>
                          <a:lnTo>
                            <a:pt x="432" y="480"/>
                          </a:lnTo>
                          <a:lnTo>
                            <a:pt x="624" y="432"/>
                          </a:lnTo>
                          <a:lnTo>
                            <a:pt x="864" y="288"/>
                          </a:lnTo>
                          <a:lnTo>
                            <a:pt x="1104" y="0"/>
                          </a:lnTo>
                          <a:lnTo>
                            <a:pt x="1296" y="192"/>
                          </a:lnTo>
                          <a:lnTo>
                            <a:pt x="1152" y="528"/>
                          </a:lnTo>
                          <a:lnTo>
                            <a:pt x="624" y="816"/>
                          </a:lnTo>
                          <a:lnTo>
                            <a:pt x="528" y="816"/>
                          </a:lnTo>
                          <a:lnTo>
                            <a:pt x="336" y="912"/>
                          </a:lnTo>
                          <a:lnTo>
                            <a:pt x="192" y="912"/>
                          </a:lnTo>
                          <a:lnTo>
                            <a:pt x="48" y="624"/>
                          </a:lnTo>
                          <a:lnTo>
                            <a:pt x="48" y="576"/>
                          </a:lnTo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4" name="Freeform 1537">
                      <a:extLst>
                        <a:ext uri="{FF2B5EF4-FFF2-40B4-BE49-F238E27FC236}">
                          <a16:creationId xmlns:a16="http://schemas.microsoft.com/office/drawing/2014/main" id="{346BE702-0FB2-98D4-9743-AD740557048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24" y="768"/>
                      <a:ext cx="288" cy="288"/>
                    </a:xfrm>
                    <a:custGeom>
                      <a:avLst/>
                      <a:gdLst>
                        <a:gd name="T0" fmla="*/ 0 w 288"/>
                        <a:gd name="T1" fmla="*/ 48 h 288"/>
                        <a:gd name="T2" fmla="*/ 192 w 288"/>
                        <a:gd name="T3" fmla="*/ 0 h 288"/>
                        <a:gd name="T4" fmla="*/ 288 w 288"/>
                        <a:gd name="T5" fmla="*/ 192 h 288"/>
                        <a:gd name="T6" fmla="*/ 96 w 288"/>
                        <a:gd name="T7" fmla="*/ 288 h 288"/>
                        <a:gd name="T8" fmla="*/ 0 w 288"/>
                        <a:gd name="T9" fmla="*/ 96 h 288"/>
                        <a:gd name="T10" fmla="*/ 0 w 288"/>
                        <a:gd name="T11" fmla="*/ 48 h 28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88" h="288">
                          <a:moveTo>
                            <a:pt x="0" y="48"/>
                          </a:moveTo>
                          <a:lnTo>
                            <a:pt x="192" y="0"/>
                          </a:lnTo>
                          <a:lnTo>
                            <a:pt x="288" y="192"/>
                          </a:lnTo>
                          <a:lnTo>
                            <a:pt x="96" y="288"/>
                          </a:lnTo>
                          <a:lnTo>
                            <a:pt x="0" y="96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5" name="Line 1538">
                      <a:extLst>
                        <a:ext uri="{FF2B5EF4-FFF2-40B4-BE49-F238E27FC236}">
                          <a16:creationId xmlns:a16="http://schemas.microsoft.com/office/drawing/2014/main" id="{4F524F45-9155-D572-5A2A-AE4A6412E15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6" y="672"/>
                      <a:ext cx="96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6" name="Line 1539">
                      <a:extLst>
                        <a:ext uri="{FF2B5EF4-FFF2-40B4-BE49-F238E27FC236}">
                          <a16:creationId xmlns:a16="http://schemas.microsoft.com/office/drawing/2014/main" id="{34D8EC39-5721-C0E7-6E4B-92FA019149C9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672"/>
                      <a:ext cx="96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7" name="Line 1540">
                      <a:extLst>
                        <a:ext uri="{FF2B5EF4-FFF2-40B4-BE49-F238E27FC236}">
                          <a16:creationId xmlns:a16="http://schemas.microsoft.com/office/drawing/2014/main" id="{6EC4D480-5ADC-4705-F113-2842A75DF6A5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88" y="336"/>
                      <a:ext cx="192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8" name="Line 1541">
                      <a:extLst>
                        <a:ext uri="{FF2B5EF4-FFF2-40B4-BE49-F238E27FC236}">
                          <a16:creationId xmlns:a16="http://schemas.microsoft.com/office/drawing/2014/main" id="{A3DD16DE-C84E-B87B-2EA2-AC89AEF56F1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40" y="432"/>
                      <a:ext cx="144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9" name="Oval 1542">
                      <a:extLst>
                        <a:ext uri="{FF2B5EF4-FFF2-40B4-BE49-F238E27FC236}">
                          <a16:creationId xmlns:a16="http://schemas.microsoft.com/office/drawing/2014/main" id="{D76043EE-214A-7BAE-A406-D9770DA6C15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0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0" name="Oval 1543">
                      <a:extLst>
                        <a:ext uri="{FF2B5EF4-FFF2-40B4-BE49-F238E27FC236}">
                          <a16:creationId xmlns:a16="http://schemas.microsoft.com/office/drawing/2014/main" id="{A7B8665B-7EC9-60BA-1A6A-3ABFEC32ED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32" y="480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1" name="Oval 1544">
                      <a:extLst>
                        <a:ext uri="{FF2B5EF4-FFF2-40B4-BE49-F238E27FC236}">
                          <a16:creationId xmlns:a16="http://schemas.microsoft.com/office/drawing/2014/main" id="{9341B85B-EDF6-7141-1A15-08222EF56DF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2" name="Oval 1545">
                      <a:extLst>
                        <a:ext uri="{FF2B5EF4-FFF2-40B4-BE49-F238E27FC236}">
                          <a16:creationId xmlns:a16="http://schemas.microsoft.com/office/drawing/2014/main" id="{8D1E6067-A2F8-790C-E195-0DA12A4A94C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0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3" name="Oval 1546">
                      <a:extLst>
                        <a:ext uri="{FF2B5EF4-FFF2-40B4-BE49-F238E27FC236}">
                          <a16:creationId xmlns:a16="http://schemas.microsoft.com/office/drawing/2014/main" id="{1DD99C19-0D2F-FDEF-6957-0E49C64EA48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76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4" name="Oval 1547">
                      <a:extLst>
                        <a:ext uri="{FF2B5EF4-FFF2-40B4-BE49-F238E27FC236}">
                          <a16:creationId xmlns:a16="http://schemas.microsoft.com/office/drawing/2014/main" id="{B91D4E48-E689-A199-F221-309BC652AFA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81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5" name="Oval 1548">
                      <a:extLst>
                        <a:ext uri="{FF2B5EF4-FFF2-40B4-BE49-F238E27FC236}">
                          <a16:creationId xmlns:a16="http://schemas.microsoft.com/office/drawing/2014/main" id="{66E830D8-BE7F-8676-D909-8BA54B042FB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52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6" name="Oval 1549">
                      <a:extLst>
                        <a:ext uri="{FF2B5EF4-FFF2-40B4-BE49-F238E27FC236}">
                          <a16:creationId xmlns:a16="http://schemas.microsoft.com/office/drawing/2014/main" id="{8BB2E9D8-D264-8F84-EA92-57B1675E956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624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7" name="Oval 1550">
                      <a:extLst>
                        <a:ext uri="{FF2B5EF4-FFF2-40B4-BE49-F238E27FC236}">
                          <a16:creationId xmlns:a16="http://schemas.microsoft.com/office/drawing/2014/main" id="{CF0C50FE-695D-9CE7-02AD-B8B85A23D7B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4308" name="Freeform 1551">
                      <a:extLst>
                        <a:ext uri="{FF2B5EF4-FFF2-40B4-BE49-F238E27FC236}">
                          <a16:creationId xmlns:a16="http://schemas.microsoft.com/office/drawing/2014/main" id="{71A0203A-377B-CEA6-A018-F9344F5DA6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2" y="720"/>
                      <a:ext cx="240" cy="384"/>
                    </a:xfrm>
                    <a:custGeom>
                      <a:avLst/>
                      <a:gdLst>
                        <a:gd name="T0" fmla="*/ 96 w 240"/>
                        <a:gd name="T1" fmla="*/ 0 h 384"/>
                        <a:gd name="T2" fmla="*/ 0 w 240"/>
                        <a:gd name="T3" fmla="*/ 48 h 384"/>
                        <a:gd name="T4" fmla="*/ 192 w 240"/>
                        <a:gd name="T5" fmla="*/ 384 h 384"/>
                        <a:gd name="T6" fmla="*/ 240 w 240"/>
                        <a:gd name="T7" fmla="*/ 384 h 384"/>
                        <a:gd name="T8" fmla="*/ 96 w 240"/>
                        <a:gd name="T9" fmla="*/ 0 h 3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40" h="384">
                          <a:moveTo>
                            <a:pt x="96" y="0"/>
                          </a:moveTo>
                          <a:lnTo>
                            <a:pt x="0" y="48"/>
                          </a:lnTo>
                          <a:lnTo>
                            <a:pt x="192" y="384"/>
                          </a:lnTo>
                          <a:lnTo>
                            <a:pt x="240" y="384"/>
                          </a:lnTo>
                          <a:lnTo>
                            <a:pt x="9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34282" name="Group 1552">
                    <a:extLst>
                      <a:ext uri="{FF2B5EF4-FFF2-40B4-BE49-F238E27FC236}">
                        <a16:creationId xmlns:a16="http://schemas.microsoft.com/office/drawing/2014/main" id="{FA47AF43-AB40-CD85-3FE8-2A89A777A70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2" y="1200"/>
                    <a:ext cx="2792" cy="2312"/>
                    <a:chOff x="952" y="1200"/>
                    <a:chExt cx="2792" cy="2312"/>
                  </a:xfrm>
                </p:grpSpPr>
                <p:sp>
                  <p:nvSpPr>
                    <p:cNvPr id="34283" name="Freeform 1553">
                      <a:extLst>
                        <a:ext uri="{FF2B5EF4-FFF2-40B4-BE49-F238E27FC236}">
                          <a16:creationId xmlns:a16="http://schemas.microsoft.com/office/drawing/2014/main" id="{42D6629A-06D7-F6ED-4F7F-FC2F477176F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112" y="1248"/>
                      <a:ext cx="144" cy="240"/>
                    </a:xfrm>
                    <a:custGeom>
                      <a:avLst/>
                      <a:gdLst>
                        <a:gd name="T0" fmla="*/ 0 w 144"/>
                        <a:gd name="T1" fmla="*/ 0 h 240"/>
                        <a:gd name="T2" fmla="*/ 144 w 144"/>
                        <a:gd name="T3" fmla="*/ 240 h 24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240">
                          <a:moveTo>
                            <a:pt x="0" y="0"/>
                          </a:moveTo>
                          <a:cubicBezTo>
                            <a:pt x="0" y="0"/>
                            <a:pt x="72" y="120"/>
                            <a:pt x="144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84" name="Freeform 1554">
                      <a:extLst>
                        <a:ext uri="{FF2B5EF4-FFF2-40B4-BE49-F238E27FC236}">
                          <a16:creationId xmlns:a16="http://schemas.microsoft.com/office/drawing/2014/main" id="{DD7FA7A6-F65C-E651-A808-2045CF872F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56" y="1248"/>
                      <a:ext cx="192" cy="336"/>
                    </a:xfrm>
                    <a:custGeom>
                      <a:avLst/>
                      <a:gdLst>
                        <a:gd name="T0" fmla="*/ 0 w 192"/>
                        <a:gd name="T1" fmla="*/ 0 h 336"/>
                        <a:gd name="T2" fmla="*/ 192 w 192"/>
                        <a:gd name="T3" fmla="*/ 336 h 33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336">
                          <a:moveTo>
                            <a:pt x="0" y="0"/>
                          </a:moveTo>
                          <a:cubicBezTo>
                            <a:pt x="0" y="0"/>
                            <a:pt x="96" y="168"/>
                            <a:pt x="192" y="336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85" name="Freeform 1555">
                      <a:extLst>
                        <a:ext uri="{FF2B5EF4-FFF2-40B4-BE49-F238E27FC236}">
                          <a16:creationId xmlns:a16="http://schemas.microsoft.com/office/drawing/2014/main" id="{B4B0F362-BE92-2F91-2EC2-A3217AD01B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44" y="1200"/>
                      <a:ext cx="56" cy="480"/>
                    </a:xfrm>
                    <a:custGeom>
                      <a:avLst/>
                      <a:gdLst>
                        <a:gd name="T0" fmla="*/ 0 w 56"/>
                        <a:gd name="T1" fmla="*/ 0 h 480"/>
                        <a:gd name="T2" fmla="*/ 48 w 56"/>
                        <a:gd name="T3" fmla="*/ 240 h 480"/>
                        <a:gd name="T4" fmla="*/ 48 w 56"/>
                        <a:gd name="T5" fmla="*/ 480 h 48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6" h="480">
                          <a:moveTo>
                            <a:pt x="0" y="0"/>
                          </a:moveTo>
                          <a:cubicBezTo>
                            <a:pt x="20" y="80"/>
                            <a:pt x="40" y="160"/>
                            <a:pt x="48" y="240"/>
                          </a:cubicBezTo>
                          <a:cubicBezTo>
                            <a:pt x="56" y="320"/>
                            <a:pt x="52" y="400"/>
                            <a:pt x="48" y="48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86" name="Freeform 1556">
                      <a:extLst>
                        <a:ext uri="{FF2B5EF4-FFF2-40B4-BE49-F238E27FC236}">
                          <a16:creationId xmlns:a16="http://schemas.microsoft.com/office/drawing/2014/main" id="{60688588-7893-8AC1-A156-3A3BC40D98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6" y="1728"/>
                      <a:ext cx="264" cy="104"/>
                    </a:xfrm>
                    <a:custGeom>
                      <a:avLst/>
                      <a:gdLst>
                        <a:gd name="T0" fmla="*/ 0 w 264"/>
                        <a:gd name="T1" fmla="*/ 96 h 104"/>
                        <a:gd name="T2" fmla="*/ 96 w 264"/>
                        <a:gd name="T3" fmla="*/ 96 h 104"/>
                        <a:gd name="T4" fmla="*/ 240 w 264"/>
                        <a:gd name="T5" fmla="*/ 96 h 104"/>
                        <a:gd name="T6" fmla="*/ 240 w 264"/>
                        <a:gd name="T7" fmla="*/ 48 h 104"/>
                        <a:gd name="T8" fmla="*/ 240 w 264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64" h="104">
                          <a:moveTo>
                            <a:pt x="0" y="96"/>
                          </a:moveTo>
                          <a:cubicBezTo>
                            <a:pt x="28" y="96"/>
                            <a:pt x="56" y="96"/>
                            <a:pt x="96" y="96"/>
                          </a:cubicBezTo>
                          <a:cubicBezTo>
                            <a:pt x="136" y="96"/>
                            <a:pt x="216" y="104"/>
                            <a:pt x="240" y="96"/>
                          </a:cubicBezTo>
                          <a:cubicBezTo>
                            <a:pt x="264" y="88"/>
                            <a:pt x="240" y="64"/>
                            <a:pt x="240" y="48"/>
                          </a:cubicBezTo>
                          <a:cubicBezTo>
                            <a:pt x="240" y="32"/>
                            <a:pt x="240" y="16"/>
                            <a:pt x="240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87" name="Freeform 1557">
                      <a:extLst>
                        <a:ext uri="{FF2B5EF4-FFF2-40B4-BE49-F238E27FC236}">
                          <a16:creationId xmlns:a16="http://schemas.microsoft.com/office/drawing/2014/main" id="{971322D5-8C53-1E28-E4FE-BD2CFBF5C9D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2" y="1920"/>
                      <a:ext cx="280" cy="48"/>
                    </a:xfrm>
                    <a:custGeom>
                      <a:avLst/>
                      <a:gdLst>
                        <a:gd name="T0" fmla="*/ 40 w 280"/>
                        <a:gd name="T1" fmla="*/ 48 h 48"/>
                        <a:gd name="T2" fmla="*/ 40 w 280"/>
                        <a:gd name="T3" fmla="*/ 0 h 48"/>
                        <a:gd name="T4" fmla="*/ 280 w 280"/>
                        <a:gd name="T5" fmla="*/ 48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0" h="48">
                          <a:moveTo>
                            <a:pt x="40" y="48"/>
                          </a:moveTo>
                          <a:cubicBezTo>
                            <a:pt x="20" y="24"/>
                            <a:pt x="0" y="0"/>
                            <a:pt x="40" y="0"/>
                          </a:cubicBezTo>
                          <a:cubicBezTo>
                            <a:pt x="80" y="0"/>
                            <a:pt x="180" y="24"/>
                            <a:pt x="2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88" name="Freeform 1558">
                      <a:extLst>
                        <a:ext uri="{FF2B5EF4-FFF2-40B4-BE49-F238E27FC236}">
                          <a16:creationId xmlns:a16="http://schemas.microsoft.com/office/drawing/2014/main" id="{4817B4E2-7827-892C-354C-1E0532161F0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2480"/>
                      <a:ext cx="288" cy="128"/>
                    </a:xfrm>
                    <a:custGeom>
                      <a:avLst/>
                      <a:gdLst>
                        <a:gd name="T0" fmla="*/ 0 w 288"/>
                        <a:gd name="T1" fmla="*/ 16 h 128"/>
                        <a:gd name="T2" fmla="*/ 48 w 288"/>
                        <a:gd name="T3" fmla="*/ 16 h 128"/>
                        <a:gd name="T4" fmla="*/ 240 w 288"/>
                        <a:gd name="T5" fmla="*/ 112 h 128"/>
                        <a:gd name="T6" fmla="*/ 288 w 288"/>
                        <a:gd name="T7" fmla="*/ 112 h 12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88" h="128">
                          <a:moveTo>
                            <a:pt x="0" y="16"/>
                          </a:moveTo>
                          <a:cubicBezTo>
                            <a:pt x="4" y="8"/>
                            <a:pt x="8" y="0"/>
                            <a:pt x="48" y="16"/>
                          </a:cubicBezTo>
                          <a:cubicBezTo>
                            <a:pt x="88" y="32"/>
                            <a:pt x="200" y="96"/>
                            <a:pt x="240" y="112"/>
                          </a:cubicBezTo>
                          <a:cubicBezTo>
                            <a:pt x="280" y="128"/>
                            <a:pt x="284" y="120"/>
                            <a:pt x="288" y="11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89" name="Freeform 1559">
                      <a:extLst>
                        <a:ext uri="{FF2B5EF4-FFF2-40B4-BE49-F238E27FC236}">
                          <a16:creationId xmlns:a16="http://schemas.microsoft.com/office/drawing/2014/main" id="{3DFDB26C-FC52-773C-52DD-9FFC21F047F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16" y="3168"/>
                      <a:ext cx="528" cy="104"/>
                    </a:xfrm>
                    <a:custGeom>
                      <a:avLst/>
                      <a:gdLst>
                        <a:gd name="T0" fmla="*/ 0 w 528"/>
                        <a:gd name="T1" fmla="*/ 96 h 104"/>
                        <a:gd name="T2" fmla="*/ 48 w 528"/>
                        <a:gd name="T3" fmla="*/ 96 h 104"/>
                        <a:gd name="T4" fmla="*/ 192 w 528"/>
                        <a:gd name="T5" fmla="*/ 48 h 104"/>
                        <a:gd name="T6" fmla="*/ 432 w 528"/>
                        <a:gd name="T7" fmla="*/ 48 h 104"/>
                        <a:gd name="T8" fmla="*/ 528 w 528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04">
                          <a:moveTo>
                            <a:pt x="0" y="96"/>
                          </a:moveTo>
                          <a:cubicBezTo>
                            <a:pt x="8" y="100"/>
                            <a:pt x="16" y="104"/>
                            <a:pt x="48" y="96"/>
                          </a:cubicBezTo>
                          <a:cubicBezTo>
                            <a:pt x="80" y="88"/>
                            <a:pt x="128" y="56"/>
                            <a:pt x="192" y="48"/>
                          </a:cubicBezTo>
                          <a:cubicBezTo>
                            <a:pt x="256" y="40"/>
                            <a:pt x="376" y="56"/>
                            <a:pt x="432" y="48"/>
                          </a:cubicBezTo>
                          <a:cubicBezTo>
                            <a:pt x="488" y="40"/>
                            <a:pt x="508" y="20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0" name="Freeform 1560">
                      <a:extLst>
                        <a:ext uri="{FF2B5EF4-FFF2-40B4-BE49-F238E27FC236}">
                          <a16:creationId xmlns:a16="http://schemas.microsoft.com/office/drawing/2014/main" id="{81D6825D-194E-DF36-F41E-21C78D4AFA4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2" y="3448"/>
                      <a:ext cx="632" cy="64"/>
                    </a:xfrm>
                    <a:custGeom>
                      <a:avLst/>
                      <a:gdLst>
                        <a:gd name="T0" fmla="*/ 8 w 632"/>
                        <a:gd name="T1" fmla="*/ 56 h 64"/>
                        <a:gd name="T2" fmla="*/ 56 w 632"/>
                        <a:gd name="T3" fmla="*/ 56 h 64"/>
                        <a:gd name="T4" fmla="*/ 344 w 632"/>
                        <a:gd name="T5" fmla="*/ 8 h 64"/>
                        <a:gd name="T6" fmla="*/ 632 w 632"/>
                        <a:gd name="T7" fmla="*/ 8 h 6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632" h="64">
                          <a:moveTo>
                            <a:pt x="8" y="56"/>
                          </a:moveTo>
                          <a:cubicBezTo>
                            <a:pt x="4" y="60"/>
                            <a:pt x="0" y="64"/>
                            <a:pt x="56" y="56"/>
                          </a:cubicBezTo>
                          <a:cubicBezTo>
                            <a:pt x="112" y="48"/>
                            <a:pt x="248" y="16"/>
                            <a:pt x="344" y="8"/>
                          </a:cubicBezTo>
                          <a:cubicBezTo>
                            <a:pt x="440" y="0"/>
                            <a:pt x="536" y="4"/>
                            <a:pt x="632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1" name="Freeform 1561">
                      <a:extLst>
                        <a:ext uri="{FF2B5EF4-FFF2-40B4-BE49-F238E27FC236}">
                          <a16:creationId xmlns:a16="http://schemas.microsoft.com/office/drawing/2014/main" id="{F5619A93-AFC5-9525-48B0-573D52D0F0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2112"/>
                      <a:ext cx="528" cy="1280"/>
                    </a:xfrm>
                    <a:custGeom>
                      <a:avLst/>
                      <a:gdLst>
                        <a:gd name="T0" fmla="*/ 0 w 528"/>
                        <a:gd name="T1" fmla="*/ 0 h 1280"/>
                        <a:gd name="T2" fmla="*/ 96 w 528"/>
                        <a:gd name="T3" fmla="*/ 528 h 1280"/>
                        <a:gd name="T4" fmla="*/ 336 w 528"/>
                        <a:gd name="T5" fmla="*/ 1056 h 1280"/>
                        <a:gd name="T6" fmla="*/ 480 w 528"/>
                        <a:gd name="T7" fmla="*/ 1248 h 1280"/>
                        <a:gd name="T8" fmla="*/ 528 w 528"/>
                        <a:gd name="T9" fmla="*/ 1248 h 128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280">
                          <a:moveTo>
                            <a:pt x="0" y="0"/>
                          </a:moveTo>
                          <a:cubicBezTo>
                            <a:pt x="20" y="176"/>
                            <a:pt x="40" y="352"/>
                            <a:pt x="96" y="528"/>
                          </a:cubicBezTo>
                          <a:cubicBezTo>
                            <a:pt x="152" y="704"/>
                            <a:pt x="272" y="936"/>
                            <a:pt x="336" y="1056"/>
                          </a:cubicBezTo>
                          <a:cubicBezTo>
                            <a:pt x="400" y="1176"/>
                            <a:pt x="448" y="1216"/>
                            <a:pt x="480" y="1248"/>
                          </a:cubicBezTo>
                          <a:cubicBezTo>
                            <a:pt x="512" y="1280"/>
                            <a:pt x="520" y="1264"/>
                            <a:pt x="528" y="12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4292" name="Freeform 1562">
                      <a:extLst>
                        <a:ext uri="{FF2B5EF4-FFF2-40B4-BE49-F238E27FC236}">
                          <a16:creationId xmlns:a16="http://schemas.microsoft.com/office/drawing/2014/main" id="{BE8F6C11-8A52-C1FF-D247-5DA712EABF7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0"/>
                      <a:ext cx="240" cy="240"/>
                    </a:xfrm>
                    <a:custGeom>
                      <a:avLst/>
                      <a:gdLst>
                        <a:gd name="T0" fmla="*/ 240 w 240"/>
                        <a:gd name="T1" fmla="*/ 0 h 240"/>
                        <a:gd name="T2" fmla="*/ 144 w 240"/>
                        <a:gd name="T3" fmla="*/ 144 h 240"/>
                        <a:gd name="T4" fmla="*/ 0 w 240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40">
                          <a:moveTo>
                            <a:pt x="240" y="0"/>
                          </a:moveTo>
                          <a:cubicBezTo>
                            <a:pt x="212" y="52"/>
                            <a:pt x="184" y="104"/>
                            <a:pt x="144" y="144"/>
                          </a:cubicBezTo>
                          <a:cubicBezTo>
                            <a:pt x="104" y="184"/>
                            <a:pt x="52" y="212"/>
                            <a:pt x="0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34271" name="Freeform 1563">
                  <a:extLst>
                    <a:ext uri="{FF2B5EF4-FFF2-40B4-BE49-F238E27FC236}">
                      <a16:creationId xmlns:a16="http://schemas.microsoft.com/office/drawing/2014/main" id="{CBFF1EE6-C321-CF34-DCEC-88B490352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2" y="3463"/>
                  <a:ext cx="244" cy="66"/>
                </a:xfrm>
                <a:custGeom>
                  <a:avLst/>
                  <a:gdLst>
                    <a:gd name="T0" fmla="*/ 0 w 244"/>
                    <a:gd name="T1" fmla="*/ 66 h 66"/>
                    <a:gd name="T2" fmla="*/ 73 w 244"/>
                    <a:gd name="T3" fmla="*/ 17 h 66"/>
                    <a:gd name="T4" fmla="*/ 122 w 244"/>
                    <a:gd name="T5" fmla="*/ 1 h 66"/>
                    <a:gd name="T6" fmla="*/ 171 w 244"/>
                    <a:gd name="T7" fmla="*/ 9 h 66"/>
                    <a:gd name="T8" fmla="*/ 244 w 244"/>
                    <a:gd name="T9" fmla="*/ 25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4" h="66">
                      <a:moveTo>
                        <a:pt x="0" y="66"/>
                      </a:moveTo>
                      <a:cubicBezTo>
                        <a:pt x="12" y="58"/>
                        <a:pt x="53" y="28"/>
                        <a:pt x="73" y="17"/>
                      </a:cubicBezTo>
                      <a:cubicBezTo>
                        <a:pt x="93" y="6"/>
                        <a:pt x="106" y="2"/>
                        <a:pt x="122" y="1"/>
                      </a:cubicBezTo>
                      <a:cubicBezTo>
                        <a:pt x="138" y="0"/>
                        <a:pt x="151" y="5"/>
                        <a:pt x="171" y="9"/>
                      </a:cubicBezTo>
                      <a:cubicBezTo>
                        <a:pt x="191" y="13"/>
                        <a:pt x="229" y="22"/>
                        <a:pt x="244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2" name="Freeform 1564">
                  <a:extLst>
                    <a:ext uri="{FF2B5EF4-FFF2-40B4-BE49-F238E27FC236}">
                      <a16:creationId xmlns:a16="http://schemas.microsoft.com/office/drawing/2014/main" id="{36499683-53EC-9A0D-9051-121EBC1C1A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648"/>
                  <a:ext cx="96" cy="48"/>
                </a:xfrm>
                <a:custGeom>
                  <a:avLst/>
                  <a:gdLst>
                    <a:gd name="T0" fmla="*/ 0 w 96"/>
                    <a:gd name="T1" fmla="*/ 48 h 48"/>
                    <a:gd name="T2" fmla="*/ 96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3" name="Freeform 1565">
                  <a:extLst>
                    <a:ext uri="{FF2B5EF4-FFF2-40B4-BE49-F238E27FC236}">
                      <a16:creationId xmlns:a16="http://schemas.microsoft.com/office/drawing/2014/main" id="{A5C9E1F1-4B62-A271-3FFA-378D68DA1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600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4" name="Freeform 1566">
                  <a:extLst>
                    <a:ext uri="{FF2B5EF4-FFF2-40B4-BE49-F238E27FC236}">
                      <a16:creationId xmlns:a16="http://schemas.microsoft.com/office/drawing/2014/main" id="{9571E840-38B2-5DFF-3B8C-16BC6A9F6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4" y="3408"/>
                  <a:ext cx="112" cy="56"/>
                </a:xfrm>
                <a:custGeom>
                  <a:avLst/>
                  <a:gdLst>
                    <a:gd name="T0" fmla="*/ 112 w 112"/>
                    <a:gd name="T1" fmla="*/ 48 h 56"/>
                    <a:gd name="T2" fmla="*/ 16 w 112"/>
                    <a:gd name="T3" fmla="*/ 48 h 56"/>
                    <a:gd name="T4" fmla="*/ 16 w 112"/>
                    <a:gd name="T5" fmla="*/ 0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56">
                      <a:moveTo>
                        <a:pt x="112" y="48"/>
                      </a:moveTo>
                      <a:cubicBezTo>
                        <a:pt x="72" y="52"/>
                        <a:pt x="32" y="56"/>
                        <a:pt x="16" y="48"/>
                      </a:cubicBezTo>
                      <a:cubicBezTo>
                        <a:pt x="0" y="40"/>
                        <a:pt x="16" y="8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5" name="Freeform 1567">
                  <a:extLst>
                    <a:ext uri="{FF2B5EF4-FFF2-40B4-BE49-F238E27FC236}">
                      <a16:creationId xmlns:a16="http://schemas.microsoft.com/office/drawing/2014/main" id="{FBEE39B2-B1CB-4B01-E3D9-609FA87329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792"/>
                  <a:ext cx="1" cy="104"/>
                </a:xfrm>
                <a:custGeom>
                  <a:avLst/>
                  <a:gdLst>
                    <a:gd name="T0" fmla="*/ 0 w 1"/>
                    <a:gd name="T1" fmla="*/ 0 h 104"/>
                    <a:gd name="T2" fmla="*/ 0 w 1"/>
                    <a:gd name="T3" fmla="*/ 96 h 104"/>
                    <a:gd name="T4" fmla="*/ 0 w 1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04">
                      <a:moveTo>
                        <a:pt x="0" y="0"/>
                      </a:moveTo>
                      <a:cubicBezTo>
                        <a:pt x="0" y="44"/>
                        <a:pt x="0" y="88"/>
                        <a:pt x="0" y="96"/>
                      </a:cubicBezTo>
                      <a:cubicBezTo>
                        <a:pt x="0" y="104"/>
                        <a:pt x="0" y="56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6" name="Freeform 1568">
                  <a:extLst>
                    <a:ext uri="{FF2B5EF4-FFF2-40B4-BE49-F238E27FC236}">
                      <a16:creationId xmlns:a16="http://schemas.microsoft.com/office/drawing/2014/main" id="{EC8A9CC3-E531-1B39-312B-F100D8C0B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584"/>
                  <a:ext cx="48" cy="112"/>
                </a:xfrm>
                <a:custGeom>
                  <a:avLst/>
                  <a:gdLst>
                    <a:gd name="T0" fmla="*/ 0 w 48"/>
                    <a:gd name="T1" fmla="*/ 112 h 112"/>
                    <a:gd name="T2" fmla="*/ 48 w 48"/>
                    <a:gd name="T3" fmla="*/ 16 h 112"/>
                    <a:gd name="T4" fmla="*/ 0 w 48"/>
                    <a:gd name="T5" fmla="*/ 16 h 112"/>
                    <a:gd name="T6" fmla="*/ 48 w 48"/>
                    <a:gd name="T7" fmla="*/ 16 h 1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8" h="112">
                      <a:moveTo>
                        <a:pt x="0" y="112"/>
                      </a:moveTo>
                      <a:cubicBezTo>
                        <a:pt x="24" y="72"/>
                        <a:pt x="48" y="32"/>
                        <a:pt x="48" y="16"/>
                      </a:cubicBezTo>
                      <a:cubicBezTo>
                        <a:pt x="48" y="0"/>
                        <a:pt x="0" y="16"/>
                        <a:pt x="0" y="16"/>
                      </a:cubicBezTo>
                      <a:cubicBezTo>
                        <a:pt x="0" y="16"/>
                        <a:pt x="24" y="16"/>
                        <a:pt x="48" y="1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7" name="Freeform 1569">
                  <a:extLst>
                    <a:ext uri="{FF2B5EF4-FFF2-40B4-BE49-F238E27FC236}">
                      <a16:creationId xmlns:a16="http://schemas.microsoft.com/office/drawing/2014/main" id="{BBD3BC27-8BF8-4E72-B0C2-54D04FDD4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744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8" name="Freeform 1570">
                  <a:extLst>
                    <a:ext uri="{FF2B5EF4-FFF2-40B4-BE49-F238E27FC236}">
                      <a16:creationId xmlns:a16="http://schemas.microsoft.com/office/drawing/2014/main" id="{0AB2B0BB-1780-F245-B921-FCB2FAAAA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8" y="3696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79" name="Freeform 1571">
                  <a:extLst>
                    <a:ext uri="{FF2B5EF4-FFF2-40B4-BE49-F238E27FC236}">
                      <a16:creationId xmlns:a16="http://schemas.microsoft.com/office/drawing/2014/main" id="{EACFB7ED-B90B-FD6E-60D4-D1670296C9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456"/>
                  <a:ext cx="1" cy="96"/>
                </a:xfrm>
                <a:custGeom>
                  <a:avLst/>
                  <a:gdLst>
                    <a:gd name="T0" fmla="*/ 0 w 1"/>
                    <a:gd name="T1" fmla="*/ 96 h 96"/>
                    <a:gd name="T2" fmla="*/ 0 w 1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96">
                      <a:moveTo>
                        <a:pt x="0" y="96"/>
                      </a:moveTo>
                      <a:cubicBezTo>
                        <a:pt x="0" y="56"/>
                        <a:pt x="0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4219" name="Freeform 1572">
                <a:extLst>
                  <a:ext uri="{FF2B5EF4-FFF2-40B4-BE49-F238E27FC236}">
                    <a16:creationId xmlns:a16="http://schemas.microsoft.com/office/drawing/2014/main" id="{D8BF1F22-16C7-542B-4668-AD6704918172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4101" y="1619"/>
                <a:ext cx="158" cy="491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0 h 1218"/>
                  <a:gd name="T4" fmla="*/ 0 w 635"/>
                  <a:gd name="T5" fmla="*/ 0 h 1218"/>
                  <a:gd name="T6" fmla="*/ 0 w 635"/>
                  <a:gd name="T7" fmla="*/ 0 h 1218"/>
                  <a:gd name="T8" fmla="*/ 0 w 635"/>
                  <a:gd name="T9" fmla="*/ 0 h 1218"/>
                  <a:gd name="T10" fmla="*/ 0 w 635"/>
                  <a:gd name="T11" fmla="*/ 0 h 1218"/>
                  <a:gd name="T12" fmla="*/ 0 w 635"/>
                  <a:gd name="T13" fmla="*/ 0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0" name="Freeform 1573">
                <a:extLst>
                  <a:ext uri="{FF2B5EF4-FFF2-40B4-BE49-F238E27FC236}">
                    <a16:creationId xmlns:a16="http://schemas.microsoft.com/office/drawing/2014/main" id="{A346CBCE-15C3-678E-F96E-C8B0596EB59B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3891" y="1647"/>
                <a:ext cx="153" cy="65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0 h 162"/>
                  <a:gd name="T4" fmla="*/ 0 w 617"/>
                  <a:gd name="T5" fmla="*/ 0 h 162"/>
                  <a:gd name="T6" fmla="*/ 0 w 617"/>
                  <a:gd name="T7" fmla="*/ 0 h 162"/>
                  <a:gd name="T8" fmla="*/ 0 w 617"/>
                  <a:gd name="T9" fmla="*/ 0 h 162"/>
                  <a:gd name="T10" fmla="*/ 0 w 617"/>
                  <a:gd name="T11" fmla="*/ 0 h 162"/>
                  <a:gd name="T12" fmla="*/ 0 w 617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1" name="Freeform 1574">
                <a:extLst>
                  <a:ext uri="{FF2B5EF4-FFF2-40B4-BE49-F238E27FC236}">
                    <a16:creationId xmlns:a16="http://schemas.microsoft.com/office/drawing/2014/main" id="{0938D790-88B1-C61F-6588-F79074273379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4030" y="1439"/>
                <a:ext cx="274" cy="212"/>
              </a:xfrm>
              <a:custGeom>
                <a:avLst/>
                <a:gdLst>
                  <a:gd name="T0" fmla="*/ 0 w 1104"/>
                  <a:gd name="T1" fmla="*/ 0 h 528"/>
                  <a:gd name="T2" fmla="*/ 0 w 1104"/>
                  <a:gd name="T3" fmla="*/ 0 h 528"/>
                  <a:gd name="T4" fmla="*/ 0 w 1104"/>
                  <a:gd name="T5" fmla="*/ 0 h 528"/>
                  <a:gd name="T6" fmla="*/ 0 w 1104"/>
                  <a:gd name="T7" fmla="*/ 0 h 528"/>
                  <a:gd name="T8" fmla="*/ 0 w 1104"/>
                  <a:gd name="T9" fmla="*/ 0 h 528"/>
                  <a:gd name="T10" fmla="*/ 0 w 1104"/>
                  <a:gd name="T11" fmla="*/ 0 h 528"/>
                  <a:gd name="T12" fmla="*/ 0 w 1104"/>
                  <a:gd name="T13" fmla="*/ 0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0 h 528"/>
                  <a:gd name="T20" fmla="*/ 0 w 1104"/>
                  <a:gd name="T21" fmla="*/ 0 h 528"/>
                  <a:gd name="T22" fmla="*/ 0 w 1104"/>
                  <a:gd name="T23" fmla="*/ 0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22" name="Oval 1575">
                <a:extLst>
                  <a:ext uri="{FF2B5EF4-FFF2-40B4-BE49-F238E27FC236}">
                    <a16:creationId xmlns:a16="http://schemas.microsoft.com/office/drawing/2014/main" id="{9CDC644F-4AD9-0E44-5782-18290E3E7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05" y="1645"/>
                <a:ext cx="12" cy="5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23" name="Oval 1576">
                <a:extLst>
                  <a:ext uri="{FF2B5EF4-FFF2-40B4-BE49-F238E27FC236}">
                    <a16:creationId xmlns:a16="http://schemas.microsoft.com/office/drawing/2014/main" id="{61B80461-6FD4-0E4A-92A9-F165C02F01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22" y="1898"/>
                <a:ext cx="24" cy="20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24" name="Oval 1577">
                <a:extLst>
                  <a:ext uri="{FF2B5EF4-FFF2-40B4-BE49-F238E27FC236}">
                    <a16:creationId xmlns:a16="http://schemas.microsoft.com/office/drawing/2014/main" id="{20DEA1F7-37DE-0908-CD49-B02C68DB41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164" y="2012"/>
                <a:ext cx="13" cy="3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225" name="Oval 1578">
                <a:extLst>
                  <a:ext uri="{FF2B5EF4-FFF2-40B4-BE49-F238E27FC236}">
                    <a16:creationId xmlns:a16="http://schemas.microsoft.com/office/drawing/2014/main" id="{D2266B4B-EC39-E02E-4A9B-CAEF244411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33" y="1778"/>
                <a:ext cx="12" cy="3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34226" name="Group 1579">
                <a:extLst>
                  <a:ext uri="{FF2B5EF4-FFF2-40B4-BE49-F238E27FC236}">
                    <a16:creationId xmlns:a16="http://schemas.microsoft.com/office/drawing/2014/main" id="{B5AF3F4D-5F14-79BE-6723-5E19579704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0823423" flipH="1">
                <a:off x="3680" y="1504"/>
                <a:ext cx="289" cy="732"/>
                <a:chOff x="4896" y="1248"/>
                <a:chExt cx="432" cy="1056"/>
              </a:xfrm>
            </p:grpSpPr>
            <p:grpSp>
              <p:nvGrpSpPr>
                <p:cNvPr id="34227" name="Group 1580">
                  <a:extLst>
                    <a:ext uri="{FF2B5EF4-FFF2-40B4-BE49-F238E27FC236}">
                      <a16:creationId xmlns:a16="http://schemas.microsoft.com/office/drawing/2014/main" id="{F5FD306C-6521-DFA4-9EB6-5C4EDFDB544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34229" name="Freeform 1581">
                    <a:extLst>
                      <a:ext uri="{FF2B5EF4-FFF2-40B4-BE49-F238E27FC236}">
                        <a16:creationId xmlns:a16="http://schemas.microsoft.com/office/drawing/2014/main" id="{B684E248-6280-8AF4-668F-00911C19BE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0" name="Freeform 1582">
                    <a:extLst>
                      <a:ext uri="{FF2B5EF4-FFF2-40B4-BE49-F238E27FC236}">
                        <a16:creationId xmlns:a16="http://schemas.microsoft.com/office/drawing/2014/main" id="{BB6313AB-3349-D12C-049C-9FD08F6722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1" name="Freeform 1583">
                    <a:extLst>
                      <a:ext uri="{FF2B5EF4-FFF2-40B4-BE49-F238E27FC236}">
                        <a16:creationId xmlns:a16="http://schemas.microsoft.com/office/drawing/2014/main" id="{78B3A944-06B3-26FA-5FFC-7D0E62CFFD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2" name="Freeform 1584">
                    <a:extLst>
                      <a:ext uri="{FF2B5EF4-FFF2-40B4-BE49-F238E27FC236}">
                        <a16:creationId xmlns:a16="http://schemas.microsoft.com/office/drawing/2014/main" id="{A23656A2-9330-455E-87BC-D7B91E6BA0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3" name="Freeform 1585">
                    <a:extLst>
                      <a:ext uri="{FF2B5EF4-FFF2-40B4-BE49-F238E27FC236}">
                        <a16:creationId xmlns:a16="http://schemas.microsoft.com/office/drawing/2014/main" id="{28F81C78-BA9C-7CD0-4E3D-F033A38F94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4" name="Freeform 1586">
                    <a:extLst>
                      <a:ext uri="{FF2B5EF4-FFF2-40B4-BE49-F238E27FC236}">
                        <a16:creationId xmlns:a16="http://schemas.microsoft.com/office/drawing/2014/main" id="{14D94717-4ED3-D3FB-04E8-EC70DD00D8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5" name="Freeform 1587">
                    <a:extLst>
                      <a:ext uri="{FF2B5EF4-FFF2-40B4-BE49-F238E27FC236}">
                        <a16:creationId xmlns:a16="http://schemas.microsoft.com/office/drawing/2014/main" id="{84D74C85-931C-300E-EC08-54A403B5CD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6" name="Freeform 1588">
                    <a:extLst>
                      <a:ext uri="{FF2B5EF4-FFF2-40B4-BE49-F238E27FC236}">
                        <a16:creationId xmlns:a16="http://schemas.microsoft.com/office/drawing/2014/main" id="{26CA365F-A7DE-0F00-17DF-AAB320487B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7" name="Freeform 1589">
                    <a:extLst>
                      <a:ext uri="{FF2B5EF4-FFF2-40B4-BE49-F238E27FC236}">
                        <a16:creationId xmlns:a16="http://schemas.microsoft.com/office/drawing/2014/main" id="{10484C9C-6F58-E031-DE1C-6EE19776D3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8" name="Freeform 1590">
                    <a:extLst>
                      <a:ext uri="{FF2B5EF4-FFF2-40B4-BE49-F238E27FC236}">
                        <a16:creationId xmlns:a16="http://schemas.microsoft.com/office/drawing/2014/main" id="{6B1759CE-C7A5-0D6D-27C1-AF5B4D0CB9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39" name="Freeform 1591">
                    <a:extLst>
                      <a:ext uri="{FF2B5EF4-FFF2-40B4-BE49-F238E27FC236}">
                        <a16:creationId xmlns:a16="http://schemas.microsoft.com/office/drawing/2014/main" id="{38AB214B-FF15-62AC-7F56-906F724DCD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0" name="Freeform 1592">
                    <a:extLst>
                      <a:ext uri="{FF2B5EF4-FFF2-40B4-BE49-F238E27FC236}">
                        <a16:creationId xmlns:a16="http://schemas.microsoft.com/office/drawing/2014/main" id="{AED79668-3A81-60D6-A669-F191B51439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1" name="Freeform 1593">
                    <a:extLst>
                      <a:ext uri="{FF2B5EF4-FFF2-40B4-BE49-F238E27FC236}">
                        <a16:creationId xmlns:a16="http://schemas.microsoft.com/office/drawing/2014/main" id="{E90F8434-F82A-3303-EC56-40B0174635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2" name="Freeform 1594">
                    <a:extLst>
                      <a:ext uri="{FF2B5EF4-FFF2-40B4-BE49-F238E27FC236}">
                        <a16:creationId xmlns:a16="http://schemas.microsoft.com/office/drawing/2014/main" id="{365A02F3-6263-B6B8-E764-9969F87528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3" name="Freeform 1595">
                    <a:extLst>
                      <a:ext uri="{FF2B5EF4-FFF2-40B4-BE49-F238E27FC236}">
                        <a16:creationId xmlns:a16="http://schemas.microsoft.com/office/drawing/2014/main" id="{3E772919-25DC-84D7-43B6-5D102C190E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4" name="Freeform 1596">
                    <a:extLst>
                      <a:ext uri="{FF2B5EF4-FFF2-40B4-BE49-F238E27FC236}">
                        <a16:creationId xmlns:a16="http://schemas.microsoft.com/office/drawing/2014/main" id="{226B1FD8-7FF9-AB40-B06E-09D7AE4B7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5" name="Freeform 1597">
                    <a:extLst>
                      <a:ext uri="{FF2B5EF4-FFF2-40B4-BE49-F238E27FC236}">
                        <a16:creationId xmlns:a16="http://schemas.microsoft.com/office/drawing/2014/main" id="{D9C2B61D-A816-E31F-8D5D-7101952261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6" name="Freeform 1598">
                    <a:extLst>
                      <a:ext uri="{FF2B5EF4-FFF2-40B4-BE49-F238E27FC236}">
                        <a16:creationId xmlns:a16="http://schemas.microsoft.com/office/drawing/2014/main" id="{7DA4F9B7-81BA-C65F-7007-051AFAAC33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7" name="Freeform 1599">
                    <a:extLst>
                      <a:ext uri="{FF2B5EF4-FFF2-40B4-BE49-F238E27FC236}">
                        <a16:creationId xmlns:a16="http://schemas.microsoft.com/office/drawing/2014/main" id="{D17CBFD7-D253-52E6-40CA-B4FB9A8423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8" name="Freeform 1600">
                    <a:extLst>
                      <a:ext uri="{FF2B5EF4-FFF2-40B4-BE49-F238E27FC236}">
                        <a16:creationId xmlns:a16="http://schemas.microsoft.com/office/drawing/2014/main" id="{4C126122-1D20-9772-2435-637DFB2099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49" name="Freeform 1601">
                    <a:extLst>
                      <a:ext uri="{FF2B5EF4-FFF2-40B4-BE49-F238E27FC236}">
                        <a16:creationId xmlns:a16="http://schemas.microsoft.com/office/drawing/2014/main" id="{B6C14963-CF33-AC3A-D20C-F01B415A09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50" name="Freeform 1602">
                    <a:extLst>
                      <a:ext uri="{FF2B5EF4-FFF2-40B4-BE49-F238E27FC236}">
                        <a16:creationId xmlns:a16="http://schemas.microsoft.com/office/drawing/2014/main" id="{3615C661-CD58-E03E-1EF8-06FEA892CE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51" name="Freeform 1603">
                    <a:extLst>
                      <a:ext uri="{FF2B5EF4-FFF2-40B4-BE49-F238E27FC236}">
                        <a16:creationId xmlns:a16="http://schemas.microsoft.com/office/drawing/2014/main" id="{C9948680-477E-9CCF-BDA3-120ADB4216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228" name="Freeform 1604" descr="Wide upward diagonal">
                  <a:extLst>
                    <a:ext uri="{FF2B5EF4-FFF2-40B4-BE49-F238E27FC236}">
                      <a16:creationId xmlns:a16="http://schemas.microsoft.com/office/drawing/2014/main" id="{365FA63F-B50A-F7E0-3E04-6D153C966A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4121" name="Group 1605">
              <a:extLst>
                <a:ext uri="{FF2B5EF4-FFF2-40B4-BE49-F238E27FC236}">
                  <a16:creationId xmlns:a16="http://schemas.microsoft.com/office/drawing/2014/main" id="{DE408813-92EC-782F-E48F-04F683508F25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3840" y="912"/>
              <a:ext cx="747" cy="694"/>
              <a:chOff x="1104" y="1397"/>
              <a:chExt cx="1117" cy="1003"/>
            </a:xfrm>
          </p:grpSpPr>
          <p:sp>
            <p:nvSpPr>
              <p:cNvPr id="34122" name="Freeform 1606">
                <a:extLst>
                  <a:ext uri="{FF2B5EF4-FFF2-40B4-BE49-F238E27FC236}">
                    <a16:creationId xmlns:a16="http://schemas.microsoft.com/office/drawing/2014/main" id="{03F0A764-6168-DE86-826E-809B7F2D5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3" name="Freeform 1607">
                <a:extLst>
                  <a:ext uri="{FF2B5EF4-FFF2-40B4-BE49-F238E27FC236}">
                    <a16:creationId xmlns:a16="http://schemas.microsoft.com/office/drawing/2014/main" id="{5E5EC421-7DCF-7CE5-5730-E7F11F529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4" name="Freeform 1608">
                <a:extLst>
                  <a:ext uri="{FF2B5EF4-FFF2-40B4-BE49-F238E27FC236}">
                    <a16:creationId xmlns:a16="http://schemas.microsoft.com/office/drawing/2014/main" id="{3F18804E-E015-23A3-9D90-81D17880E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5" name="Freeform 1609">
                <a:extLst>
                  <a:ext uri="{FF2B5EF4-FFF2-40B4-BE49-F238E27FC236}">
                    <a16:creationId xmlns:a16="http://schemas.microsoft.com/office/drawing/2014/main" id="{0B5655BF-A1FD-F6B5-EFE7-1A420C501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6" name="Freeform 1610">
                <a:extLst>
                  <a:ext uri="{FF2B5EF4-FFF2-40B4-BE49-F238E27FC236}">
                    <a16:creationId xmlns:a16="http://schemas.microsoft.com/office/drawing/2014/main" id="{8710CF7D-88A3-60FF-E7A1-D711A60A3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7" name="Freeform 1611">
                <a:extLst>
                  <a:ext uri="{FF2B5EF4-FFF2-40B4-BE49-F238E27FC236}">
                    <a16:creationId xmlns:a16="http://schemas.microsoft.com/office/drawing/2014/main" id="{6EF592FE-946B-5E94-4C17-5F64827FC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8" name="Freeform 1612">
                <a:extLst>
                  <a:ext uri="{FF2B5EF4-FFF2-40B4-BE49-F238E27FC236}">
                    <a16:creationId xmlns:a16="http://schemas.microsoft.com/office/drawing/2014/main" id="{B62C1334-F6B0-CCDA-F9E2-740539F9D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29" name="Freeform 1613">
                <a:extLst>
                  <a:ext uri="{FF2B5EF4-FFF2-40B4-BE49-F238E27FC236}">
                    <a16:creationId xmlns:a16="http://schemas.microsoft.com/office/drawing/2014/main" id="{6225CD77-91C2-09D8-9F0E-52660F27E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0" name="Freeform 1614">
                <a:extLst>
                  <a:ext uri="{FF2B5EF4-FFF2-40B4-BE49-F238E27FC236}">
                    <a16:creationId xmlns:a16="http://schemas.microsoft.com/office/drawing/2014/main" id="{2F1E3210-E7D3-DC33-2A1C-8D3FABB62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1" name="Freeform 1615">
                <a:extLst>
                  <a:ext uri="{FF2B5EF4-FFF2-40B4-BE49-F238E27FC236}">
                    <a16:creationId xmlns:a16="http://schemas.microsoft.com/office/drawing/2014/main" id="{21BD7D30-7E02-3D98-D5D6-363968652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2" name="Freeform 1616">
                <a:extLst>
                  <a:ext uri="{FF2B5EF4-FFF2-40B4-BE49-F238E27FC236}">
                    <a16:creationId xmlns:a16="http://schemas.microsoft.com/office/drawing/2014/main" id="{2261E1E4-FAD9-6350-F4F0-9B4D1D4DF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3" name="Freeform 1617">
                <a:extLst>
                  <a:ext uri="{FF2B5EF4-FFF2-40B4-BE49-F238E27FC236}">
                    <a16:creationId xmlns:a16="http://schemas.microsoft.com/office/drawing/2014/main" id="{C218FE88-B032-4064-D04E-F78FB3B6E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4" name="Freeform 1618">
                <a:extLst>
                  <a:ext uri="{FF2B5EF4-FFF2-40B4-BE49-F238E27FC236}">
                    <a16:creationId xmlns:a16="http://schemas.microsoft.com/office/drawing/2014/main" id="{0AEDA861-95FB-92E7-D635-F7082CAE8977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27" name="Freeform 1619">
                <a:extLst>
                  <a:ext uri="{FF2B5EF4-FFF2-40B4-BE49-F238E27FC236}">
                    <a16:creationId xmlns:a16="http://schemas.microsoft.com/office/drawing/2014/main" id="{90189394-4B1D-E05E-BE6E-DBC68012A0B3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48" y="1584"/>
                <a:ext cx="24" cy="74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136" name="Freeform 1620">
                <a:extLst>
                  <a:ext uri="{FF2B5EF4-FFF2-40B4-BE49-F238E27FC236}">
                    <a16:creationId xmlns:a16="http://schemas.microsoft.com/office/drawing/2014/main" id="{3AFB9264-6A9C-EADB-A129-3402F2C1A8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7" name="Freeform 1621">
                <a:extLst>
                  <a:ext uri="{FF2B5EF4-FFF2-40B4-BE49-F238E27FC236}">
                    <a16:creationId xmlns:a16="http://schemas.microsoft.com/office/drawing/2014/main" id="{0B4ACE7F-76BD-183D-A40D-F62E004C8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8" name="Freeform 1622">
                <a:extLst>
                  <a:ext uri="{FF2B5EF4-FFF2-40B4-BE49-F238E27FC236}">
                    <a16:creationId xmlns:a16="http://schemas.microsoft.com/office/drawing/2014/main" id="{E9D951BC-8C43-0B7F-1FF6-986CC6722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39" name="Freeform 1623">
                <a:extLst>
                  <a:ext uri="{FF2B5EF4-FFF2-40B4-BE49-F238E27FC236}">
                    <a16:creationId xmlns:a16="http://schemas.microsoft.com/office/drawing/2014/main" id="{B48F60F2-2851-E13F-328A-182FB0AC6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0" name="Freeform 1624">
                <a:extLst>
                  <a:ext uri="{FF2B5EF4-FFF2-40B4-BE49-F238E27FC236}">
                    <a16:creationId xmlns:a16="http://schemas.microsoft.com/office/drawing/2014/main" id="{FF4EEAF9-6723-8A28-872E-D086FF4C3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1" name="Freeform 1625">
                <a:extLst>
                  <a:ext uri="{FF2B5EF4-FFF2-40B4-BE49-F238E27FC236}">
                    <a16:creationId xmlns:a16="http://schemas.microsoft.com/office/drawing/2014/main" id="{6FEADF65-FCB6-428D-81A3-B8DA946D4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2" name="Freeform 1626">
                <a:extLst>
                  <a:ext uri="{FF2B5EF4-FFF2-40B4-BE49-F238E27FC236}">
                    <a16:creationId xmlns:a16="http://schemas.microsoft.com/office/drawing/2014/main" id="{2D1EE89D-23CB-3FEB-1108-997C24D95C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3" name="Freeform 1627">
                <a:extLst>
                  <a:ext uri="{FF2B5EF4-FFF2-40B4-BE49-F238E27FC236}">
                    <a16:creationId xmlns:a16="http://schemas.microsoft.com/office/drawing/2014/main" id="{2DFF5DE4-15F3-5A30-E72C-C10BB7AD98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4" name="Freeform 1628">
                <a:extLst>
                  <a:ext uri="{FF2B5EF4-FFF2-40B4-BE49-F238E27FC236}">
                    <a16:creationId xmlns:a16="http://schemas.microsoft.com/office/drawing/2014/main" id="{BD4A5247-9695-9C0C-D119-E4CB0A0FF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5" name="Freeform 1629">
                <a:extLst>
                  <a:ext uri="{FF2B5EF4-FFF2-40B4-BE49-F238E27FC236}">
                    <a16:creationId xmlns:a16="http://schemas.microsoft.com/office/drawing/2014/main" id="{30DFB70C-D773-8125-2777-90E63F142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6" name="Freeform 1630">
                <a:extLst>
                  <a:ext uri="{FF2B5EF4-FFF2-40B4-BE49-F238E27FC236}">
                    <a16:creationId xmlns:a16="http://schemas.microsoft.com/office/drawing/2014/main" id="{9480B914-D614-E43B-AC77-23DA2BC08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7" name="Freeform 1631">
                <a:extLst>
                  <a:ext uri="{FF2B5EF4-FFF2-40B4-BE49-F238E27FC236}">
                    <a16:creationId xmlns:a16="http://schemas.microsoft.com/office/drawing/2014/main" id="{60C25F54-E363-9E96-7873-3BF828069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8" name="Freeform 1632">
                <a:extLst>
                  <a:ext uri="{FF2B5EF4-FFF2-40B4-BE49-F238E27FC236}">
                    <a16:creationId xmlns:a16="http://schemas.microsoft.com/office/drawing/2014/main" id="{DCCA705A-6E86-5604-DF9D-9B088D6CB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49" name="Freeform 1633">
                <a:extLst>
                  <a:ext uri="{FF2B5EF4-FFF2-40B4-BE49-F238E27FC236}">
                    <a16:creationId xmlns:a16="http://schemas.microsoft.com/office/drawing/2014/main" id="{A78583E4-9925-7381-DFB4-4B37727E0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0" name="Oval 1634">
                <a:extLst>
                  <a:ext uri="{FF2B5EF4-FFF2-40B4-BE49-F238E27FC236}">
                    <a16:creationId xmlns:a16="http://schemas.microsoft.com/office/drawing/2014/main" id="{8EE240B4-329A-1C36-48DD-0274827BA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4151" name="Freeform 1635">
                <a:extLst>
                  <a:ext uri="{FF2B5EF4-FFF2-40B4-BE49-F238E27FC236}">
                    <a16:creationId xmlns:a16="http://schemas.microsoft.com/office/drawing/2014/main" id="{F215B161-7B0F-DEE7-F722-F5A65AE29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2" name="Freeform 1636">
                <a:extLst>
                  <a:ext uri="{FF2B5EF4-FFF2-40B4-BE49-F238E27FC236}">
                    <a16:creationId xmlns:a16="http://schemas.microsoft.com/office/drawing/2014/main" id="{6EA561F6-D3B3-C2D9-D5C0-7C8092E9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3" name="Freeform 1637">
                <a:extLst>
                  <a:ext uri="{FF2B5EF4-FFF2-40B4-BE49-F238E27FC236}">
                    <a16:creationId xmlns:a16="http://schemas.microsoft.com/office/drawing/2014/main" id="{5D62CBB8-5DA0-CB50-3F39-86DDA5E111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4" name="Freeform 1638">
                <a:extLst>
                  <a:ext uri="{FF2B5EF4-FFF2-40B4-BE49-F238E27FC236}">
                    <a16:creationId xmlns:a16="http://schemas.microsoft.com/office/drawing/2014/main" id="{01D43968-B9D4-4911-535F-B7E8CBC39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5" name="Freeform 1639">
                <a:extLst>
                  <a:ext uri="{FF2B5EF4-FFF2-40B4-BE49-F238E27FC236}">
                    <a16:creationId xmlns:a16="http://schemas.microsoft.com/office/drawing/2014/main" id="{9C745313-F81C-B8F1-4012-0940855C27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6" name="Freeform 1640">
                <a:extLst>
                  <a:ext uri="{FF2B5EF4-FFF2-40B4-BE49-F238E27FC236}">
                    <a16:creationId xmlns:a16="http://schemas.microsoft.com/office/drawing/2014/main" id="{1DC40E33-3DFA-AE11-2EB2-C082D4E64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7" name="Freeform 1641">
                <a:extLst>
                  <a:ext uri="{FF2B5EF4-FFF2-40B4-BE49-F238E27FC236}">
                    <a16:creationId xmlns:a16="http://schemas.microsoft.com/office/drawing/2014/main" id="{D95BAF10-9BDF-6DF0-73FA-2F4D97DBF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8" name="Freeform 1642">
                <a:extLst>
                  <a:ext uri="{FF2B5EF4-FFF2-40B4-BE49-F238E27FC236}">
                    <a16:creationId xmlns:a16="http://schemas.microsoft.com/office/drawing/2014/main" id="{7154FD81-188C-E52E-AB84-29FDA7B3B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59" name="Freeform 1643">
                <a:extLst>
                  <a:ext uri="{FF2B5EF4-FFF2-40B4-BE49-F238E27FC236}">
                    <a16:creationId xmlns:a16="http://schemas.microsoft.com/office/drawing/2014/main" id="{D90E2E58-AC4E-F4E9-C47F-0324937D4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0" name="Freeform 1644">
                <a:extLst>
                  <a:ext uri="{FF2B5EF4-FFF2-40B4-BE49-F238E27FC236}">
                    <a16:creationId xmlns:a16="http://schemas.microsoft.com/office/drawing/2014/main" id="{BFB40802-F8CF-5A2A-DC81-53DB64BAC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53" name="Freeform 1645">
                <a:extLst>
                  <a:ext uri="{FF2B5EF4-FFF2-40B4-BE49-F238E27FC236}">
                    <a16:creationId xmlns:a16="http://schemas.microsoft.com/office/drawing/2014/main" id="{44E87ED5-E038-1721-3EC4-2F17C2C3F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619"/>
                <a:ext cx="135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162" name="Freeform 1646">
                <a:extLst>
                  <a:ext uri="{FF2B5EF4-FFF2-40B4-BE49-F238E27FC236}">
                    <a16:creationId xmlns:a16="http://schemas.microsoft.com/office/drawing/2014/main" id="{D63A1E10-9191-4B10-0229-71257B8CD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3" name="Freeform 1647">
                <a:extLst>
                  <a:ext uri="{FF2B5EF4-FFF2-40B4-BE49-F238E27FC236}">
                    <a16:creationId xmlns:a16="http://schemas.microsoft.com/office/drawing/2014/main" id="{CB8A5FD9-23A3-0B3B-4774-2C80AA02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4" name="Freeform 1648">
                <a:extLst>
                  <a:ext uri="{FF2B5EF4-FFF2-40B4-BE49-F238E27FC236}">
                    <a16:creationId xmlns:a16="http://schemas.microsoft.com/office/drawing/2014/main" id="{C4DFCA87-E03D-AF05-25E6-02CE0226D3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5" name="Freeform 1649">
                <a:extLst>
                  <a:ext uri="{FF2B5EF4-FFF2-40B4-BE49-F238E27FC236}">
                    <a16:creationId xmlns:a16="http://schemas.microsoft.com/office/drawing/2014/main" id="{D0DEC1FB-C596-BB25-DBCA-32A967D6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6" name="Freeform 1650">
                <a:extLst>
                  <a:ext uri="{FF2B5EF4-FFF2-40B4-BE49-F238E27FC236}">
                    <a16:creationId xmlns:a16="http://schemas.microsoft.com/office/drawing/2014/main" id="{8E8E8125-4BFE-845B-4FC3-E60ED833C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7" name="Freeform 1651">
                <a:extLst>
                  <a:ext uri="{FF2B5EF4-FFF2-40B4-BE49-F238E27FC236}">
                    <a16:creationId xmlns:a16="http://schemas.microsoft.com/office/drawing/2014/main" id="{E835BAF5-72F9-AB32-9CCC-08B517C27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8" name="Freeform 1652">
                <a:extLst>
                  <a:ext uri="{FF2B5EF4-FFF2-40B4-BE49-F238E27FC236}">
                    <a16:creationId xmlns:a16="http://schemas.microsoft.com/office/drawing/2014/main" id="{306C84A0-3C4E-6836-7ACA-D50EF267A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69" name="Freeform 1653">
                <a:extLst>
                  <a:ext uri="{FF2B5EF4-FFF2-40B4-BE49-F238E27FC236}">
                    <a16:creationId xmlns:a16="http://schemas.microsoft.com/office/drawing/2014/main" id="{69AE22A8-EE5F-6160-47AD-67A8C34E7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0" name="Freeform 1654">
                <a:extLst>
                  <a:ext uri="{FF2B5EF4-FFF2-40B4-BE49-F238E27FC236}">
                    <a16:creationId xmlns:a16="http://schemas.microsoft.com/office/drawing/2014/main" id="{A73592A1-8601-3F62-B39D-4C70F57F2E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1" name="Freeform 1655">
                <a:extLst>
                  <a:ext uri="{FF2B5EF4-FFF2-40B4-BE49-F238E27FC236}">
                    <a16:creationId xmlns:a16="http://schemas.microsoft.com/office/drawing/2014/main" id="{4B2219C1-F958-3035-4D24-ED05EEB4D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2" name="Freeform 1656">
                <a:extLst>
                  <a:ext uri="{FF2B5EF4-FFF2-40B4-BE49-F238E27FC236}">
                    <a16:creationId xmlns:a16="http://schemas.microsoft.com/office/drawing/2014/main" id="{77F99651-0EEC-01E8-BEFD-EA8F37D2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3" name="Freeform 1657">
                <a:extLst>
                  <a:ext uri="{FF2B5EF4-FFF2-40B4-BE49-F238E27FC236}">
                    <a16:creationId xmlns:a16="http://schemas.microsoft.com/office/drawing/2014/main" id="{E2300755-D1A8-2E12-62C9-DA4ACD6E5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4" name="Freeform 1658">
                <a:extLst>
                  <a:ext uri="{FF2B5EF4-FFF2-40B4-BE49-F238E27FC236}">
                    <a16:creationId xmlns:a16="http://schemas.microsoft.com/office/drawing/2014/main" id="{5EC0AC67-F247-1736-5904-7549F814B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5" name="Freeform 1659">
                <a:extLst>
                  <a:ext uri="{FF2B5EF4-FFF2-40B4-BE49-F238E27FC236}">
                    <a16:creationId xmlns:a16="http://schemas.microsoft.com/office/drawing/2014/main" id="{69947137-9573-0787-E154-6C706C0BE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6" name="Freeform 1660">
                <a:extLst>
                  <a:ext uri="{FF2B5EF4-FFF2-40B4-BE49-F238E27FC236}">
                    <a16:creationId xmlns:a16="http://schemas.microsoft.com/office/drawing/2014/main" id="{5E013BEA-0CDD-0373-CEAA-90B98A4EC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7" name="Freeform 1661">
                <a:extLst>
                  <a:ext uri="{FF2B5EF4-FFF2-40B4-BE49-F238E27FC236}">
                    <a16:creationId xmlns:a16="http://schemas.microsoft.com/office/drawing/2014/main" id="{D40D60E7-1BAD-E6A7-13BA-B0FBA04A51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8" name="Freeform 1662">
                <a:extLst>
                  <a:ext uri="{FF2B5EF4-FFF2-40B4-BE49-F238E27FC236}">
                    <a16:creationId xmlns:a16="http://schemas.microsoft.com/office/drawing/2014/main" id="{2A419EFA-578A-7C2B-3929-5FEED61E6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79" name="Freeform 1663">
                <a:extLst>
                  <a:ext uri="{FF2B5EF4-FFF2-40B4-BE49-F238E27FC236}">
                    <a16:creationId xmlns:a16="http://schemas.microsoft.com/office/drawing/2014/main" id="{9B2B447B-25D6-1813-F7D0-9A6F71433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0" name="Freeform 1664">
                <a:extLst>
                  <a:ext uri="{FF2B5EF4-FFF2-40B4-BE49-F238E27FC236}">
                    <a16:creationId xmlns:a16="http://schemas.microsoft.com/office/drawing/2014/main" id="{82523738-ABF6-5361-4ACB-77F41832B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1" name="Freeform 1665">
                <a:extLst>
                  <a:ext uri="{FF2B5EF4-FFF2-40B4-BE49-F238E27FC236}">
                    <a16:creationId xmlns:a16="http://schemas.microsoft.com/office/drawing/2014/main" id="{0AE25D3A-55E1-E717-ED46-544B5F33E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2" name="Freeform 1666">
                <a:extLst>
                  <a:ext uri="{FF2B5EF4-FFF2-40B4-BE49-F238E27FC236}">
                    <a16:creationId xmlns:a16="http://schemas.microsoft.com/office/drawing/2014/main" id="{9998E4C0-E92E-5A33-F73D-AB770EF62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5" name="Freeform 1667">
                <a:extLst>
                  <a:ext uri="{FF2B5EF4-FFF2-40B4-BE49-F238E27FC236}">
                    <a16:creationId xmlns:a16="http://schemas.microsoft.com/office/drawing/2014/main" id="{6F9F5E38-406B-ADC1-3501-74FAA0DB1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36"/>
                <a:ext cx="213" cy="198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184" name="Freeform 1668">
                <a:extLst>
                  <a:ext uri="{FF2B5EF4-FFF2-40B4-BE49-F238E27FC236}">
                    <a16:creationId xmlns:a16="http://schemas.microsoft.com/office/drawing/2014/main" id="{B882C0A1-605F-D8FC-7697-24682A81E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77" name="Freeform 1669">
                <a:extLst>
                  <a:ext uri="{FF2B5EF4-FFF2-40B4-BE49-F238E27FC236}">
                    <a16:creationId xmlns:a16="http://schemas.microsoft.com/office/drawing/2014/main" id="{5C088250-2ED7-5C03-A254-EE199691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931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4186" name="Freeform 1670">
                <a:extLst>
                  <a:ext uri="{FF2B5EF4-FFF2-40B4-BE49-F238E27FC236}">
                    <a16:creationId xmlns:a16="http://schemas.microsoft.com/office/drawing/2014/main" id="{B403DF5F-C104-44CA-1455-1481E736E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7" name="Freeform 1671">
                <a:extLst>
                  <a:ext uri="{FF2B5EF4-FFF2-40B4-BE49-F238E27FC236}">
                    <a16:creationId xmlns:a16="http://schemas.microsoft.com/office/drawing/2014/main" id="{82FF53F4-B8DC-B21C-696B-9A72021ACE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8" name="Freeform 1672">
                <a:extLst>
                  <a:ext uri="{FF2B5EF4-FFF2-40B4-BE49-F238E27FC236}">
                    <a16:creationId xmlns:a16="http://schemas.microsoft.com/office/drawing/2014/main" id="{A82F3B14-657E-6631-96DC-BC8894F08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89" name="Freeform 1673">
                <a:extLst>
                  <a:ext uri="{FF2B5EF4-FFF2-40B4-BE49-F238E27FC236}">
                    <a16:creationId xmlns:a16="http://schemas.microsoft.com/office/drawing/2014/main" id="{F70DDC42-9A28-0182-312D-6D9821932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0" name="Freeform 1674">
                <a:extLst>
                  <a:ext uri="{FF2B5EF4-FFF2-40B4-BE49-F238E27FC236}">
                    <a16:creationId xmlns:a16="http://schemas.microsoft.com/office/drawing/2014/main" id="{3DC6C31A-A693-D85B-5299-7F651C464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1" name="Freeform 1675">
                <a:extLst>
                  <a:ext uri="{FF2B5EF4-FFF2-40B4-BE49-F238E27FC236}">
                    <a16:creationId xmlns:a16="http://schemas.microsoft.com/office/drawing/2014/main" id="{E65FDF67-EF54-B90D-07D2-9D92FD2210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2" name="Freeform 1676">
                <a:extLst>
                  <a:ext uri="{FF2B5EF4-FFF2-40B4-BE49-F238E27FC236}">
                    <a16:creationId xmlns:a16="http://schemas.microsoft.com/office/drawing/2014/main" id="{CDE0FC9D-6C71-2A92-1680-FC48CF22E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3" name="Freeform 1677">
                <a:extLst>
                  <a:ext uri="{FF2B5EF4-FFF2-40B4-BE49-F238E27FC236}">
                    <a16:creationId xmlns:a16="http://schemas.microsoft.com/office/drawing/2014/main" id="{8DEC5F5F-A041-94E5-A365-DC2B21141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4" name="Freeform 1678">
                <a:extLst>
                  <a:ext uri="{FF2B5EF4-FFF2-40B4-BE49-F238E27FC236}">
                    <a16:creationId xmlns:a16="http://schemas.microsoft.com/office/drawing/2014/main" id="{BDFFF8CC-1FBF-9D8A-D73B-7DA6C7A14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5" name="Freeform 1679">
                <a:extLst>
                  <a:ext uri="{FF2B5EF4-FFF2-40B4-BE49-F238E27FC236}">
                    <a16:creationId xmlns:a16="http://schemas.microsoft.com/office/drawing/2014/main" id="{3BB24CE9-7035-3530-EE46-83B964065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6" name="Freeform 1680">
                <a:extLst>
                  <a:ext uri="{FF2B5EF4-FFF2-40B4-BE49-F238E27FC236}">
                    <a16:creationId xmlns:a16="http://schemas.microsoft.com/office/drawing/2014/main" id="{5E7A063A-101A-DC93-EB78-FE2333F3F2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7" name="Freeform 1681">
                <a:extLst>
                  <a:ext uri="{FF2B5EF4-FFF2-40B4-BE49-F238E27FC236}">
                    <a16:creationId xmlns:a16="http://schemas.microsoft.com/office/drawing/2014/main" id="{24B2FFBE-50D0-ECFD-3AF2-E8A36493B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8" name="Freeform 1682">
                <a:extLst>
                  <a:ext uri="{FF2B5EF4-FFF2-40B4-BE49-F238E27FC236}">
                    <a16:creationId xmlns:a16="http://schemas.microsoft.com/office/drawing/2014/main" id="{03525233-EB69-18A3-6491-904952942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99" name="Freeform 1683">
                <a:extLst>
                  <a:ext uri="{FF2B5EF4-FFF2-40B4-BE49-F238E27FC236}">
                    <a16:creationId xmlns:a16="http://schemas.microsoft.com/office/drawing/2014/main" id="{37B64F64-1523-9ED3-008F-6A7637808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0" name="Freeform 1684">
                <a:extLst>
                  <a:ext uri="{FF2B5EF4-FFF2-40B4-BE49-F238E27FC236}">
                    <a16:creationId xmlns:a16="http://schemas.microsoft.com/office/drawing/2014/main" id="{8F0757C6-5A6A-F5EB-C7BB-6409016005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1" name="Freeform 1685">
                <a:extLst>
                  <a:ext uri="{FF2B5EF4-FFF2-40B4-BE49-F238E27FC236}">
                    <a16:creationId xmlns:a16="http://schemas.microsoft.com/office/drawing/2014/main" id="{48BDEB4B-0814-09ED-D96F-42AF407D8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2" name="Freeform 1686">
                <a:extLst>
                  <a:ext uri="{FF2B5EF4-FFF2-40B4-BE49-F238E27FC236}">
                    <a16:creationId xmlns:a16="http://schemas.microsoft.com/office/drawing/2014/main" id="{896C8D0E-5358-8989-5C2B-374400BB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3" name="Freeform 1687">
                <a:extLst>
                  <a:ext uri="{FF2B5EF4-FFF2-40B4-BE49-F238E27FC236}">
                    <a16:creationId xmlns:a16="http://schemas.microsoft.com/office/drawing/2014/main" id="{04D2ACED-3262-7DF6-F27D-5F459BFAC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4" name="Freeform 1688">
                <a:extLst>
                  <a:ext uri="{FF2B5EF4-FFF2-40B4-BE49-F238E27FC236}">
                    <a16:creationId xmlns:a16="http://schemas.microsoft.com/office/drawing/2014/main" id="{951B6764-D31C-AE20-92BF-59A4E9080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5" name="Freeform 1689">
                <a:extLst>
                  <a:ext uri="{FF2B5EF4-FFF2-40B4-BE49-F238E27FC236}">
                    <a16:creationId xmlns:a16="http://schemas.microsoft.com/office/drawing/2014/main" id="{52F84473-5094-3B4C-0525-EC11E799A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6" name="Freeform 1690">
                <a:extLst>
                  <a:ext uri="{FF2B5EF4-FFF2-40B4-BE49-F238E27FC236}">
                    <a16:creationId xmlns:a16="http://schemas.microsoft.com/office/drawing/2014/main" id="{8B9BEC57-4172-9931-3B89-582C14E1D5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07" name="Freeform 1691">
                <a:extLst>
                  <a:ext uri="{FF2B5EF4-FFF2-40B4-BE49-F238E27FC236}">
                    <a16:creationId xmlns:a16="http://schemas.microsoft.com/office/drawing/2014/main" id="{54C7D37F-759A-09FC-37CF-818770C269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208" name="Group 1692">
                <a:extLst>
                  <a:ext uri="{FF2B5EF4-FFF2-40B4-BE49-F238E27FC236}">
                    <a16:creationId xmlns:a16="http://schemas.microsoft.com/office/drawing/2014/main" id="{36689B56-B673-FB06-64BC-25F22B26E9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4212" name="Freeform 1693">
                  <a:extLst>
                    <a:ext uri="{FF2B5EF4-FFF2-40B4-BE49-F238E27FC236}">
                      <a16:creationId xmlns:a16="http://schemas.microsoft.com/office/drawing/2014/main" id="{23800D18-4EF9-22DB-E135-DACB3EBF2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13" name="Freeform 1694">
                  <a:extLst>
                    <a:ext uri="{FF2B5EF4-FFF2-40B4-BE49-F238E27FC236}">
                      <a16:creationId xmlns:a16="http://schemas.microsoft.com/office/drawing/2014/main" id="{4D2A8CE2-060D-5609-EE14-8798E938D0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14" name="Freeform 1695">
                  <a:extLst>
                    <a:ext uri="{FF2B5EF4-FFF2-40B4-BE49-F238E27FC236}">
                      <a16:creationId xmlns:a16="http://schemas.microsoft.com/office/drawing/2014/main" id="{283A09B7-17E7-A249-1E30-B2C9DE4F6A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215" name="Freeform 1696">
                  <a:extLst>
                    <a:ext uri="{FF2B5EF4-FFF2-40B4-BE49-F238E27FC236}">
                      <a16:creationId xmlns:a16="http://schemas.microsoft.com/office/drawing/2014/main" id="{2489BB64-BD6A-6787-3F6F-3D936B1938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4209" name="Freeform 1697">
                <a:extLst>
                  <a:ext uri="{FF2B5EF4-FFF2-40B4-BE49-F238E27FC236}">
                    <a16:creationId xmlns:a16="http://schemas.microsoft.com/office/drawing/2014/main" id="{0DB3533E-6008-1420-B79D-6E5EBCCE53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0" name="Freeform 1698">
                <a:extLst>
                  <a:ext uri="{FF2B5EF4-FFF2-40B4-BE49-F238E27FC236}">
                    <a16:creationId xmlns:a16="http://schemas.microsoft.com/office/drawing/2014/main" id="{BB5D8DC1-E519-1D42-D374-7E3DF140B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211" name="Freeform 1699">
                <a:extLst>
                  <a:ext uri="{FF2B5EF4-FFF2-40B4-BE49-F238E27FC236}">
                    <a16:creationId xmlns:a16="http://schemas.microsoft.com/office/drawing/2014/main" id="{09A6F722-8E4E-E96F-55B7-DD6D17789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9108" name="Group 1700">
            <a:extLst>
              <a:ext uri="{FF2B5EF4-FFF2-40B4-BE49-F238E27FC236}">
                <a16:creationId xmlns:a16="http://schemas.microsoft.com/office/drawing/2014/main" id="{56F39114-7E9B-1627-EEFB-1FBAF1C9B20C}"/>
              </a:ext>
            </a:extLst>
          </p:cNvPr>
          <p:cNvGrpSpPr>
            <a:grpSpLocks/>
          </p:cNvGrpSpPr>
          <p:nvPr/>
        </p:nvGrpSpPr>
        <p:grpSpPr bwMode="auto">
          <a:xfrm rot="871989" flipH="1">
            <a:off x="3505200" y="3352800"/>
            <a:ext cx="2133600" cy="3124200"/>
            <a:chOff x="440" y="192"/>
            <a:chExt cx="2159" cy="2958"/>
          </a:xfrm>
        </p:grpSpPr>
        <p:grpSp>
          <p:nvGrpSpPr>
            <p:cNvPr id="33866" name="Group 1701">
              <a:extLst>
                <a:ext uri="{FF2B5EF4-FFF2-40B4-BE49-F238E27FC236}">
                  <a16:creationId xmlns:a16="http://schemas.microsoft.com/office/drawing/2014/main" id="{C8BB0048-88BE-363E-B928-F0A3FEC91D13}"/>
                </a:ext>
              </a:extLst>
            </p:cNvPr>
            <p:cNvGrpSpPr>
              <a:grpSpLocks/>
            </p:cNvGrpSpPr>
            <p:nvPr/>
          </p:nvGrpSpPr>
          <p:grpSpPr bwMode="auto">
            <a:xfrm rot="17404263" flipV="1">
              <a:off x="1908" y="1164"/>
              <a:ext cx="559" cy="823"/>
              <a:chOff x="1193" y="960"/>
              <a:chExt cx="510" cy="864"/>
            </a:xfrm>
          </p:grpSpPr>
          <p:sp>
            <p:nvSpPr>
              <p:cNvPr id="34101" name="Freeform 1702">
                <a:extLst>
                  <a:ext uri="{FF2B5EF4-FFF2-40B4-BE49-F238E27FC236}">
                    <a16:creationId xmlns:a16="http://schemas.microsoft.com/office/drawing/2014/main" id="{226EEA1D-4778-99A1-62AC-CA66AA46D67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2" name="Freeform 1703">
                <a:extLst>
                  <a:ext uri="{FF2B5EF4-FFF2-40B4-BE49-F238E27FC236}">
                    <a16:creationId xmlns:a16="http://schemas.microsoft.com/office/drawing/2014/main" id="{579FA608-FA04-2888-AB12-2C0E2CF4F5C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3" name="Freeform 1704">
                <a:extLst>
                  <a:ext uri="{FF2B5EF4-FFF2-40B4-BE49-F238E27FC236}">
                    <a16:creationId xmlns:a16="http://schemas.microsoft.com/office/drawing/2014/main" id="{E71B766D-476C-F562-3C5B-949A5B6B843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4" name="Freeform 1705">
                <a:extLst>
                  <a:ext uri="{FF2B5EF4-FFF2-40B4-BE49-F238E27FC236}">
                    <a16:creationId xmlns:a16="http://schemas.microsoft.com/office/drawing/2014/main" id="{4376B6E5-96EF-0568-9736-F1DDF51C189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5" name="Freeform 1706">
                <a:extLst>
                  <a:ext uri="{FF2B5EF4-FFF2-40B4-BE49-F238E27FC236}">
                    <a16:creationId xmlns:a16="http://schemas.microsoft.com/office/drawing/2014/main" id="{60B6CD92-C0A0-BA52-AA39-9A6FB768356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6" name="Freeform 1707">
                <a:extLst>
                  <a:ext uri="{FF2B5EF4-FFF2-40B4-BE49-F238E27FC236}">
                    <a16:creationId xmlns:a16="http://schemas.microsoft.com/office/drawing/2014/main" id="{966CE04B-1AA1-60C1-4601-E86380DF494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7" name="Freeform 1708">
                <a:extLst>
                  <a:ext uri="{FF2B5EF4-FFF2-40B4-BE49-F238E27FC236}">
                    <a16:creationId xmlns:a16="http://schemas.microsoft.com/office/drawing/2014/main" id="{141BF68C-9A0D-6732-38ED-AAB636116C7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8" name="Freeform 1709">
                <a:extLst>
                  <a:ext uri="{FF2B5EF4-FFF2-40B4-BE49-F238E27FC236}">
                    <a16:creationId xmlns:a16="http://schemas.microsoft.com/office/drawing/2014/main" id="{8B68A7DB-F418-470C-6E38-0D0703E091B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09" name="Freeform 1710">
                <a:extLst>
                  <a:ext uri="{FF2B5EF4-FFF2-40B4-BE49-F238E27FC236}">
                    <a16:creationId xmlns:a16="http://schemas.microsoft.com/office/drawing/2014/main" id="{760C0DD5-8893-5C94-4909-8F0D348930E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0" name="Freeform 1711">
                <a:extLst>
                  <a:ext uri="{FF2B5EF4-FFF2-40B4-BE49-F238E27FC236}">
                    <a16:creationId xmlns:a16="http://schemas.microsoft.com/office/drawing/2014/main" id="{C5776FC2-842E-64A7-53A8-55D3B5840C5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1" name="Freeform 1712">
                <a:extLst>
                  <a:ext uri="{FF2B5EF4-FFF2-40B4-BE49-F238E27FC236}">
                    <a16:creationId xmlns:a16="http://schemas.microsoft.com/office/drawing/2014/main" id="{7DF42A6E-CABB-A356-1047-A12461A38F2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2" name="Freeform 1713">
                <a:extLst>
                  <a:ext uri="{FF2B5EF4-FFF2-40B4-BE49-F238E27FC236}">
                    <a16:creationId xmlns:a16="http://schemas.microsoft.com/office/drawing/2014/main" id="{78D994D8-CE5A-52EA-5E54-60FCADC9069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3" name="Freeform 1714">
                <a:extLst>
                  <a:ext uri="{FF2B5EF4-FFF2-40B4-BE49-F238E27FC236}">
                    <a16:creationId xmlns:a16="http://schemas.microsoft.com/office/drawing/2014/main" id="{30B59E35-44D0-280C-10D3-1144E3117D8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4" name="Freeform 1715">
                <a:extLst>
                  <a:ext uri="{FF2B5EF4-FFF2-40B4-BE49-F238E27FC236}">
                    <a16:creationId xmlns:a16="http://schemas.microsoft.com/office/drawing/2014/main" id="{786D6607-0A01-F0DC-BAAD-DC8A4EE46A7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5" name="Freeform 1716">
                <a:extLst>
                  <a:ext uri="{FF2B5EF4-FFF2-40B4-BE49-F238E27FC236}">
                    <a16:creationId xmlns:a16="http://schemas.microsoft.com/office/drawing/2014/main" id="{C2BACAFA-A72A-613B-99F0-81A090624DF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6" name="Freeform 1717">
                <a:extLst>
                  <a:ext uri="{FF2B5EF4-FFF2-40B4-BE49-F238E27FC236}">
                    <a16:creationId xmlns:a16="http://schemas.microsoft.com/office/drawing/2014/main" id="{6445D1D8-2AC1-B498-EB25-0BCE6E07F86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7" name="Freeform 1718">
                <a:extLst>
                  <a:ext uri="{FF2B5EF4-FFF2-40B4-BE49-F238E27FC236}">
                    <a16:creationId xmlns:a16="http://schemas.microsoft.com/office/drawing/2014/main" id="{8708B64A-FFFC-4D45-5331-A94EA2CD750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118" name="Freeform 1719">
                <a:extLst>
                  <a:ext uri="{FF2B5EF4-FFF2-40B4-BE49-F238E27FC236}">
                    <a16:creationId xmlns:a16="http://schemas.microsoft.com/office/drawing/2014/main" id="{CEC87F4A-D0E6-C92A-525E-F6958D54DE6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867" name="Freeform 1720" descr="Wide upward diagonal">
              <a:extLst>
                <a:ext uri="{FF2B5EF4-FFF2-40B4-BE49-F238E27FC236}">
                  <a16:creationId xmlns:a16="http://schemas.microsoft.com/office/drawing/2014/main" id="{4BEDB6DA-2865-2861-7E01-07052F89A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79"/>
              <a:ext cx="401" cy="407"/>
            </a:xfrm>
            <a:custGeom>
              <a:avLst/>
              <a:gdLst>
                <a:gd name="T0" fmla="*/ 0 w 401"/>
                <a:gd name="T1" fmla="*/ 36 h 407"/>
                <a:gd name="T2" fmla="*/ 32 w 401"/>
                <a:gd name="T3" fmla="*/ 29 h 407"/>
                <a:gd name="T4" fmla="*/ 28 w 401"/>
                <a:gd name="T5" fmla="*/ 209 h 407"/>
                <a:gd name="T6" fmla="*/ 63 w 401"/>
                <a:gd name="T7" fmla="*/ 338 h 407"/>
                <a:gd name="T8" fmla="*/ 146 w 401"/>
                <a:gd name="T9" fmla="*/ 400 h 407"/>
                <a:gd name="T10" fmla="*/ 371 w 401"/>
                <a:gd name="T11" fmla="*/ 379 h 407"/>
                <a:gd name="T12" fmla="*/ 329 w 401"/>
                <a:gd name="T13" fmla="*/ 269 h 407"/>
                <a:gd name="T14" fmla="*/ 206 w 401"/>
                <a:gd name="T15" fmla="*/ 91 h 407"/>
                <a:gd name="T16" fmla="*/ 32 w 401"/>
                <a:gd name="T17" fmla="*/ 29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868" name="Group 1721">
              <a:extLst>
                <a:ext uri="{FF2B5EF4-FFF2-40B4-BE49-F238E27FC236}">
                  <a16:creationId xmlns:a16="http://schemas.microsoft.com/office/drawing/2014/main" id="{15342A23-D09B-081C-CF7D-FEBC317600D5}"/>
                </a:ext>
              </a:extLst>
            </p:cNvPr>
            <p:cNvGrpSpPr>
              <a:grpSpLocks/>
            </p:cNvGrpSpPr>
            <p:nvPr/>
          </p:nvGrpSpPr>
          <p:grpSpPr bwMode="auto">
            <a:xfrm rot="1442516" flipH="1">
              <a:off x="440" y="1606"/>
              <a:ext cx="856" cy="1304"/>
              <a:chOff x="1912" y="-200"/>
              <a:chExt cx="2640" cy="4424"/>
            </a:xfrm>
          </p:grpSpPr>
          <p:sp>
            <p:nvSpPr>
              <p:cNvPr id="34056" name="Freeform 1722">
                <a:extLst>
                  <a:ext uri="{FF2B5EF4-FFF2-40B4-BE49-F238E27FC236}">
                    <a16:creationId xmlns:a16="http://schemas.microsoft.com/office/drawing/2014/main" id="{CBF7B86C-818F-4B80-7DF9-754522D81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057" name="Group 1723">
                <a:extLst>
                  <a:ext uri="{FF2B5EF4-FFF2-40B4-BE49-F238E27FC236}">
                    <a16:creationId xmlns:a16="http://schemas.microsoft.com/office/drawing/2014/main" id="{61136975-6B48-58AD-63BF-1CB35FF496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4058" name="Freeform 1724">
                  <a:extLst>
                    <a:ext uri="{FF2B5EF4-FFF2-40B4-BE49-F238E27FC236}">
                      <a16:creationId xmlns:a16="http://schemas.microsoft.com/office/drawing/2014/main" id="{E233BDE1-615D-803D-7355-B8CDD51E6E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59" name="Freeform 1725">
                  <a:extLst>
                    <a:ext uri="{FF2B5EF4-FFF2-40B4-BE49-F238E27FC236}">
                      <a16:creationId xmlns:a16="http://schemas.microsoft.com/office/drawing/2014/main" id="{2A911528-B736-A818-5F67-7B228CFC4B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0" name="Freeform 1726">
                  <a:extLst>
                    <a:ext uri="{FF2B5EF4-FFF2-40B4-BE49-F238E27FC236}">
                      <a16:creationId xmlns:a16="http://schemas.microsoft.com/office/drawing/2014/main" id="{75509E8E-D474-C798-B29F-D267268CDA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1" name="Freeform 1727">
                  <a:extLst>
                    <a:ext uri="{FF2B5EF4-FFF2-40B4-BE49-F238E27FC236}">
                      <a16:creationId xmlns:a16="http://schemas.microsoft.com/office/drawing/2014/main" id="{C27F82A2-B658-02F6-2DA0-F13684440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2" name="Freeform 1728">
                  <a:extLst>
                    <a:ext uri="{FF2B5EF4-FFF2-40B4-BE49-F238E27FC236}">
                      <a16:creationId xmlns:a16="http://schemas.microsoft.com/office/drawing/2014/main" id="{D9C90040-03D8-5FD5-8383-305A59085D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3" name="Freeform 1729">
                  <a:extLst>
                    <a:ext uri="{FF2B5EF4-FFF2-40B4-BE49-F238E27FC236}">
                      <a16:creationId xmlns:a16="http://schemas.microsoft.com/office/drawing/2014/main" id="{81CE6845-4511-0FB3-20E1-F66C34E720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4" name="Freeform 1730">
                  <a:extLst>
                    <a:ext uri="{FF2B5EF4-FFF2-40B4-BE49-F238E27FC236}">
                      <a16:creationId xmlns:a16="http://schemas.microsoft.com/office/drawing/2014/main" id="{5B3CF1AB-91E2-F558-7D66-813BE112F1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5" name="Freeform 1731">
                  <a:extLst>
                    <a:ext uri="{FF2B5EF4-FFF2-40B4-BE49-F238E27FC236}">
                      <a16:creationId xmlns:a16="http://schemas.microsoft.com/office/drawing/2014/main" id="{2B47C6DF-28A1-5BF8-F03D-4E758A26C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6" name="Freeform 1732">
                  <a:extLst>
                    <a:ext uri="{FF2B5EF4-FFF2-40B4-BE49-F238E27FC236}">
                      <a16:creationId xmlns:a16="http://schemas.microsoft.com/office/drawing/2014/main" id="{1AD6CE65-264A-E72F-2C48-6B6FD6CD9C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7" name="Freeform 1733">
                  <a:extLst>
                    <a:ext uri="{FF2B5EF4-FFF2-40B4-BE49-F238E27FC236}">
                      <a16:creationId xmlns:a16="http://schemas.microsoft.com/office/drawing/2014/main" id="{0DFF252B-5E50-39C0-5AE0-8C6BA39E34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8" name="Freeform 1734">
                  <a:extLst>
                    <a:ext uri="{FF2B5EF4-FFF2-40B4-BE49-F238E27FC236}">
                      <a16:creationId xmlns:a16="http://schemas.microsoft.com/office/drawing/2014/main" id="{06210377-2107-65B4-6E30-57DA3779C7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69" name="Freeform 1735">
                  <a:extLst>
                    <a:ext uri="{FF2B5EF4-FFF2-40B4-BE49-F238E27FC236}">
                      <a16:creationId xmlns:a16="http://schemas.microsoft.com/office/drawing/2014/main" id="{CFB9C0B2-3DFB-1B60-5DE0-434D53853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0" name="Freeform 1736">
                  <a:extLst>
                    <a:ext uri="{FF2B5EF4-FFF2-40B4-BE49-F238E27FC236}">
                      <a16:creationId xmlns:a16="http://schemas.microsoft.com/office/drawing/2014/main" id="{BBBE4E29-0817-D20E-1627-365C80A2A0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1" name="Freeform 1737">
                  <a:extLst>
                    <a:ext uri="{FF2B5EF4-FFF2-40B4-BE49-F238E27FC236}">
                      <a16:creationId xmlns:a16="http://schemas.microsoft.com/office/drawing/2014/main" id="{CC197A3E-2075-B15B-3444-536C6814B0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2" name="Freeform 1738">
                  <a:extLst>
                    <a:ext uri="{FF2B5EF4-FFF2-40B4-BE49-F238E27FC236}">
                      <a16:creationId xmlns:a16="http://schemas.microsoft.com/office/drawing/2014/main" id="{84F22FF5-1C9B-C1F8-C6C6-62DD51D25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3" name="Freeform 1739">
                  <a:extLst>
                    <a:ext uri="{FF2B5EF4-FFF2-40B4-BE49-F238E27FC236}">
                      <a16:creationId xmlns:a16="http://schemas.microsoft.com/office/drawing/2014/main" id="{49639AC1-7240-02B8-6145-1F20CF3010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4" name="Freeform 1740">
                  <a:extLst>
                    <a:ext uri="{FF2B5EF4-FFF2-40B4-BE49-F238E27FC236}">
                      <a16:creationId xmlns:a16="http://schemas.microsoft.com/office/drawing/2014/main" id="{0B626779-4548-1160-2453-E4F344C3F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5" name="Freeform 1741">
                  <a:extLst>
                    <a:ext uri="{FF2B5EF4-FFF2-40B4-BE49-F238E27FC236}">
                      <a16:creationId xmlns:a16="http://schemas.microsoft.com/office/drawing/2014/main" id="{2986CDDB-0A94-3CB3-AC90-227DFFB8BE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6" name="Freeform 1742">
                  <a:extLst>
                    <a:ext uri="{FF2B5EF4-FFF2-40B4-BE49-F238E27FC236}">
                      <a16:creationId xmlns:a16="http://schemas.microsoft.com/office/drawing/2014/main" id="{6B035445-5CDA-013B-6A6C-8F446BF0F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7" name="Freeform 1743">
                  <a:extLst>
                    <a:ext uri="{FF2B5EF4-FFF2-40B4-BE49-F238E27FC236}">
                      <a16:creationId xmlns:a16="http://schemas.microsoft.com/office/drawing/2014/main" id="{3335BA56-7D60-1E9D-4236-5D86A0DF51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8" name="Freeform 1744">
                  <a:extLst>
                    <a:ext uri="{FF2B5EF4-FFF2-40B4-BE49-F238E27FC236}">
                      <a16:creationId xmlns:a16="http://schemas.microsoft.com/office/drawing/2014/main" id="{8AE7143E-D6E6-8FF7-87D4-963CC4AA8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79" name="Freeform 1745">
                  <a:extLst>
                    <a:ext uri="{FF2B5EF4-FFF2-40B4-BE49-F238E27FC236}">
                      <a16:creationId xmlns:a16="http://schemas.microsoft.com/office/drawing/2014/main" id="{27A4AF7A-5D58-4937-B2F6-F5229144AE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0" name="Freeform 1746">
                  <a:extLst>
                    <a:ext uri="{FF2B5EF4-FFF2-40B4-BE49-F238E27FC236}">
                      <a16:creationId xmlns:a16="http://schemas.microsoft.com/office/drawing/2014/main" id="{306E6CAE-F00E-A87B-F68E-5D21D94923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1" name="Freeform 1747">
                  <a:extLst>
                    <a:ext uri="{FF2B5EF4-FFF2-40B4-BE49-F238E27FC236}">
                      <a16:creationId xmlns:a16="http://schemas.microsoft.com/office/drawing/2014/main" id="{5CEC642B-C4EB-0119-BC40-3F40DC7B74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2" name="Freeform 1748">
                  <a:extLst>
                    <a:ext uri="{FF2B5EF4-FFF2-40B4-BE49-F238E27FC236}">
                      <a16:creationId xmlns:a16="http://schemas.microsoft.com/office/drawing/2014/main" id="{D4A5B38E-69D7-C01B-65A9-1D56AB971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3" name="Freeform 1749">
                  <a:extLst>
                    <a:ext uri="{FF2B5EF4-FFF2-40B4-BE49-F238E27FC236}">
                      <a16:creationId xmlns:a16="http://schemas.microsoft.com/office/drawing/2014/main" id="{2F74EADA-BFB8-3061-2F1C-CD18858FB1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4" name="Freeform 1750">
                  <a:extLst>
                    <a:ext uri="{FF2B5EF4-FFF2-40B4-BE49-F238E27FC236}">
                      <a16:creationId xmlns:a16="http://schemas.microsoft.com/office/drawing/2014/main" id="{FFACB502-0CA6-1053-6BA5-5899AFB342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5" name="Freeform 1751">
                  <a:extLst>
                    <a:ext uri="{FF2B5EF4-FFF2-40B4-BE49-F238E27FC236}">
                      <a16:creationId xmlns:a16="http://schemas.microsoft.com/office/drawing/2014/main" id="{79FEE93B-F7E2-CC2E-C6D4-BC61F0145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6" name="Freeform 1752">
                  <a:extLst>
                    <a:ext uri="{FF2B5EF4-FFF2-40B4-BE49-F238E27FC236}">
                      <a16:creationId xmlns:a16="http://schemas.microsoft.com/office/drawing/2014/main" id="{B097C3D4-D3A1-04C2-49E3-F71D5FAC82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7" name="Freeform 1753">
                  <a:extLst>
                    <a:ext uri="{FF2B5EF4-FFF2-40B4-BE49-F238E27FC236}">
                      <a16:creationId xmlns:a16="http://schemas.microsoft.com/office/drawing/2014/main" id="{114E3DB3-9656-A477-035E-F7B1A0DB36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8" name="Freeform 1754">
                  <a:extLst>
                    <a:ext uri="{FF2B5EF4-FFF2-40B4-BE49-F238E27FC236}">
                      <a16:creationId xmlns:a16="http://schemas.microsoft.com/office/drawing/2014/main" id="{600D5114-0A84-F6AE-718C-763755E5D1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89" name="Freeform 1755">
                  <a:extLst>
                    <a:ext uri="{FF2B5EF4-FFF2-40B4-BE49-F238E27FC236}">
                      <a16:creationId xmlns:a16="http://schemas.microsoft.com/office/drawing/2014/main" id="{03084C48-73A7-A302-438E-BE1144895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0" name="Freeform 1756">
                  <a:extLst>
                    <a:ext uri="{FF2B5EF4-FFF2-40B4-BE49-F238E27FC236}">
                      <a16:creationId xmlns:a16="http://schemas.microsoft.com/office/drawing/2014/main" id="{988E6DBE-69AF-AF2E-4F2F-541AAD5F3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1" name="Freeform 1757">
                  <a:extLst>
                    <a:ext uri="{FF2B5EF4-FFF2-40B4-BE49-F238E27FC236}">
                      <a16:creationId xmlns:a16="http://schemas.microsoft.com/office/drawing/2014/main" id="{6B9474B1-5076-E34C-7711-8F739297B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2" name="Freeform 1758">
                  <a:extLst>
                    <a:ext uri="{FF2B5EF4-FFF2-40B4-BE49-F238E27FC236}">
                      <a16:creationId xmlns:a16="http://schemas.microsoft.com/office/drawing/2014/main" id="{CD6A86C1-7A42-E898-70CC-5D198A52EB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3" name="Freeform 1759">
                  <a:extLst>
                    <a:ext uri="{FF2B5EF4-FFF2-40B4-BE49-F238E27FC236}">
                      <a16:creationId xmlns:a16="http://schemas.microsoft.com/office/drawing/2014/main" id="{9CD6C87F-F252-43CD-7A50-A6E3505B08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4" name="Freeform 1760">
                  <a:extLst>
                    <a:ext uri="{FF2B5EF4-FFF2-40B4-BE49-F238E27FC236}">
                      <a16:creationId xmlns:a16="http://schemas.microsoft.com/office/drawing/2014/main" id="{8A63DD9D-7CFD-E97E-4ED1-63C8368B21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5" name="Freeform 1761">
                  <a:extLst>
                    <a:ext uri="{FF2B5EF4-FFF2-40B4-BE49-F238E27FC236}">
                      <a16:creationId xmlns:a16="http://schemas.microsoft.com/office/drawing/2014/main" id="{E5DF854C-1E1D-BE6F-EA1D-D7A91CCFD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6" name="Freeform 1762">
                  <a:extLst>
                    <a:ext uri="{FF2B5EF4-FFF2-40B4-BE49-F238E27FC236}">
                      <a16:creationId xmlns:a16="http://schemas.microsoft.com/office/drawing/2014/main" id="{EBEE2C69-3DBD-98AF-7864-6C2DA28EA7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7" name="Freeform 1763">
                  <a:extLst>
                    <a:ext uri="{FF2B5EF4-FFF2-40B4-BE49-F238E27FC236}">
                      <a16:creationId xmlns:a16="http://schemas.microsoft.com/office/drawing/2014/main" id="{8AB10460-7EA4-1063-2D2B-DF7F9EF28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8" name="Freeform 1764">
                  <a:extLst>
                    <a:ext uri="{FF2B5EF4-FFF2-40B4-BE49-F238E27FC236}">
                      <a16:creationId xmlns:a16="http://schemas.microsoft.com/office/drawing/2014/main" id="{714458EB-9B83-E4A7-21AB-5E7DBCDD5B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099" name="Freeform 1765">
                  <a:extLst>
                    <a:ext uri="{FF2B5EF4-FFF2-40B4-BE49-F238E27FC236}">
                      <a16:creationId xmlns:a16="http://schemas.microsoft.com/office/drawing/2014/main" id="{1E643DA0-F013-7930-DD59-18C9C288D2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100" name="Freeform 1766">
                  <a:extLst>
                    <a:ext uri="{FF2B5EF4-FFF2-40B4-BE49-F238E27FC236}">
                      <a16:creationId xmlns:a16="http://schemas.microsoft.com/office/drawing/2014/main" id="{63612D42-2A97-4896-F34B-DFDEF36D64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3869" name="Freeform 1767" descr="Wide upward diagonal">
              <a:extLst>
                <a:ext uri="{FF2B5EF4-FFF2-40B4-BE49-F238E27FC236}">
                  <a16:creationId xmlns:a16="http://schemas.microsoft.com/office/drawing/2014/main" id="{8744C476-078B-5FFC-47E6-D4E9C9D13727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29" y="904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870" name="Group 1768">
              <a:extLst>
                <a:ext uri="{FF2B5EF4-FFF2-40B4-BE49-F238E27FC236}">
                  <a16:creationId xmlns:a16="http://schemas.microsoft.com/office/drawing/2014/main" id="{E7691CDC-D146-FDD7-CC93-606D79351B47}"/>
                </a:ext>
              </a:extLst>
            </p:cNvPr>
            <p:cNvGrpSpPr>
              <a:grpSpLocks/>
            </p:cNvGrpSpPr>
            <p:nvPr/>
          </p:nvGrpSpPr>
          <p:grpSpPr bwMode="auto">
            <a:xfrm rot="20799743" flipH="1">
              <a:off x="825" y="1599"/>
              <a:ext cx="1702" cy="1551"/>
              <a:chOff x="432" y="192"/>
              <a:chExt cx="4176" cy="3955"/>
            </a:xfrm>
          </p:grpSpPr>
          <p:sp>
            <p:nvSpPr>
              <p:cNvPr id="33999" name="Freeform 1769">
                <a:extLst>
                  <a:ext uri="{FF2B5EF4-FFF2-40B4-BE49-F238E27FC236}">
                    <a16:creationId xmlns:a16="http://schemas.microsoft.com/office/drawing/2014/main" id="{30851D01-18CD-EBD5-9DB9-F4B49E4BE3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0" name="Freeform 1770">
                <a:extLst>
                  <a:ext uri="{FF2B5EF4-FFF2-40B4-BE49-F238E27FC236}">
                    <a16:creationId xmlns:a16="http://schemas.microsoft.com/office/drawing/2014/main" id="{C1B12323-0CA8-973F-BEA9-5BB205444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1" name="Freeform 1771">
                <a:extLst>
                  <a:ext uri="{FF2B5EF4-FFF2-40B4-BE49-F238E27FC236}">
                    <a16:creationId xmlns:a16="http://schemas.microsoft.com/office/drawing/2014/main" id="{67C2C764-ADEF-7BF6-158B-970CB4324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2" name="Freeform 1772">
                <a:extLst>
                  <a:ext uri="{FF2B5EF4-FFF2-40B4-BE49-F238E27FC236}">
                    <a16:creationId xmlns:a16="http://schemas.microsoft.com/office/drawing/2014/main" id="{60DE93BD-1FE1-8274-B555-2A5B02CFC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3" name="Freeform 1773">
                <a:extLst>
                  <a:ext uri="{FF2B5EF4-FFF2-40B4-BE49-F238E27FC236}">
                    <a16:creationId xmlns:a16="http://schemas.microsoft.com/office/drawing/2014/main" id="{7ED61FC7-8521-4B84-7148-E2E9593B78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4" name="Freeform 1774">
                <a:extLst>
                  <a:ext uri="{FF2B5EF4-FFF2-40B4-BE49-F238E27FC236}">
                    <a16:creationId xmlns:a16="http://schemas.microsoft.com/office/drawing/2014/main" id="{DDC30620-9A44-019B-8320-F074C267B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5" name="Freeform 1775">
                <a:extLst>
                  <a:ext uri="{FF2B5EF4-FFF2-40B4-BE49-F238E27FC236}">
                    <a16:creationId xmlns:a16="http://schemas.microsoft.com/office/drawing/2014/main" id="{E9C4A73F-A1CE-0EFE-EA3E-DE3180F1A8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6" name="Freeform 1776">
                <a:extLst>
                  <a:ext uri="{FF2B5EF4-FFF2-40B4-BE49-F238E27FC236}">
                    <a16:creationId xmlns:a16="http://schemas.microsoft.com/office/drawing/2014/main" id="{F3940B26-199F-3EE6-44B1-7FC514FA1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7" name="Freeform 1777">
                <a:extLst>
                  <a:ext uri="{FF2B5EF4-FFF2-40B4-BE49-F238E27FC236}">
                    <a16:creationId xmlns:a16="http://schemas.microsoft.com/office/drawing/2014/main" id="{240CD84A-D024-D16A-1672-3069B80C62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8" name="Freeform 1778">
                <a:extLst>
                  <a:ext uri="{FF2B5EF4-FFF2-40B4-BE49-F238E27FC236}">
                    <a16:creationId xmlns:a16="http://schemas.microsoft.com/office/drawing/2014/main" id="{7E92A9BC-F680-9564-9431-1A2E8B418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09" name="Freeform 1779">
                <a:extLst>
                  <a:ext uri="{FF2B5EF4-FFF2-40B4-BE49-F238E27FC236}">
                    <a16:creationId xmlns:a16="http://schemas.microsoft.com/office/drawing/2014/main" id="{362272C7-DB4A-1362-2662-ED32F3264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0" name="Freeform 1780">
                <a:extLst>
                  <a:ext uri="{FF2B5EF4-FFF2-40B4-BE49-F238E27FC236}">
                    <a16:creationId xmlns:a16="http://schemas.microsoft.com/office/drawing/2014/main" id="{E8F5C14F-D7D2-EDAE-F6AA-2B84D4200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1" name="Freeform 1781">
                <a:extLst>
                  <a:ext uri="{FF2B5EF4-FFF2-40B4-BE49-F238E27FC236}">
                    <a16:creationId xmlns:a16="http://schemas.microsoft.com/office/drawing/2014/main" id="{309F4D38-FEA6-AD53-7A49-29C2108B4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2" name="Freeform 1782">
                <a:extLst>
                  <a:ext uri="{FF2B5EF4-FFF2-40B4-BE49-F238E27FC236}">
                    <a16:creationId xmlns:a16="http://schemas.microsoft.com/office/drawing/2014/main" id="{7B77F89E-C76F-39F6-4CCF-44A2F2793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3" name="Freeform 1783">
                <a:extLst>
                  <a:ext uri="{FF2B5EF4-FFF2-40B4-BE49-F238E27FC236}">
                    <a16:creationId xmlns:a16="http://schemas.microsoft.com/office/drawing/2014/main" id="{7339C5FC-689E-CA26-C0C8-CDBFC73AC4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4" name="Freeform 1784">
                <a:extLst>
                  <a:ext uri="{FF2B5EF4-FFF2-40B4-BE49-F238E27FC236}">
                    <a16:creationId xmlns:a16="http://schemas.microsoft.com/office/drawing/2014/main" id="{B348593C-38E0-6850-D074-BEB26BD8D4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5" name="Freeform 1785">
                <a:extLst>
                  <a:ext uri="{FF2B5EF4-FFF2-40B4-BE49-F238E27FC236}">
                    <a16:creationId xmlns:a16="http://schemas.microsoft.com/office/drawing/2014/main" id="{2E5E9476-078C-2A71-4CE9-3D1D42BAEC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6" name="Freeform 1786">
                <a:extLst>
                  <a:ext uri="{FF2B5EF4-FFF2-40B4-BE49-F238E27FC236}">
                    <a16:creationId xmlns:a16="http://schemas.microsoft.com/office/drawing/2014/main" id="{86C04314-949F-563E-EC78-CED2BC75F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4017" name="Group 1787">
                <a:extLst>
                  <a:ext uri="{FF2B5EF4-FFF2-40B4-BE49-F238E27FC236}">
                    <a16:creationId xmlns:a16="http://schemas.microsoft.com/office/drawing/2014/main" id="{64086549-BB8C-E8E1-2071-FAEAD80892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4027" name="Freeform 1788">
                  <a:extLst>
                    <a:ext uri="{FF2B5EF4-FFF2-40B4-BE49-F238E27FC236}">
                      <a16:creationId xmlns:a16="http://schemas.microsoft.com/office/drawing/2014/main" id="{8CD2D7D2-2018-4AF3-212F-23B4D8D5D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4028" name="Group 1789">
                  <a:extLst>
                    <a:ext uri="{FF2B5EF4-FFF2-40B4-BE49-F238E27FC236}">
                      <a16:creationId xmlns:a16="http://schemas.microsoft.com/office/drawing/2014/main" id="{81536389-E185-AEDE-B597-3F8198FFF01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4040" name="Freeform 1790">
                    <a:extLst>
                      <a:ext uri="{FF2B5EF4-FFF2-40B4-BE49-F238E27FC236}">
                        <a16:creationId xmlns:a16="http://schemas.microsoft.com/office/drawing/2014/main" id="{3E3FC98E-6260-D53F-E6CE-4A24B214F9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1" name="Freeform 1791">
                    <a:extLst>
                      <a:ext uri="{FF2B5EF4-FFF2-40B4-BE49-F238E27FC236}">
                        <a16:creationId xmlns:a16="http://schemas.microsoft.com/office/drawing/2014/main" id="{826ACE65-8EC3-035E-7B9C-52BB835631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2" name="Line 1792">
                    <a:extLst>
                      <a:ext uri="{FF2B5EF4-FFF2-40B4-BE49-F238E27FC236}">
                        <a16:creationId xmlns:a16="http://schemas.microsoft.com/office/drawing/2014/main" id="{B49729B8-0221-C578-B60F-F097957590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3" name="Line 1793">
                    <a:extLst>
                      <a:ext uri="{FF2B5EF4-FFF2-40B4-BE49-F238E27FC236}">
                        <a16:creationId xmlns:a16="http://schemas.microsoft.com/office/drawing/2014/main" id="{C100E6BC-81FB-C486-A044-A4E0C27C9A4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4" name="Line 1794">
                    <a:extLst>
                      <a:ext uri="{FF2B5EF4-FFF2-40B4-BE49-F238E27FC236}">
                        <a16:creationId xmlns:a16="http://schemas.microsoft.com/office/drawing/2014/main" id="{F4EF4C31-BE98-F885-D1B6-AEAC3B4EFEC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5" name="Line 1795">
                    <a:extLst>
                      <a:ext uri="{FF2B5EF4-FFF2-40B4-BE49-F238E27FC236}">
                        <a16:creationId xmlns:a16="http://schemas.microsoft.com/office/drawing/2014/main" id="{35E221AE-3886-4639-882D-1956BEA7193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46" name="Oval 1796">
                    <a:extLst>
                      <a:ext uri="{FF2B5EF4-FFF2-40B4-BE49-F238E27FC236}">
                        <a16:creationId xmlns:a16="http://schemas.microsoft.com/office/drawing/2014/main" id="{D5457E8B-41AA-C56D-0877-E020BF8861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47" name="Oval 1797">
                    <a:extLst>
                      <a:ext uri="{FF2B5EF4-FFF2-40B4-BE49-F238E27FC236}">
                        <a16:creationId xmlns:a16="http://schemas.microsoft.com/office/drawing/2014/main" id="{B04E76C4-4C57-DBC5-1CB0-1AE1C83E553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48" name="Oval 1798">
                    <a:extLst>
                      <a:ext uri="{FF2B5EF4-FFF2-40B4-BE49-F238E27FC236}">
                        <a16:creationId xmlns:a16="http://schemas.microsoft.com/office/drawing/2014/main" id="{0CBCE968-14AE-6996-5151-388BE25300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49" name="Oval 1799">
                    <a:extLst>
                      <a:ext uri="{FF2B5EF4-FFF2-40B4-BE49-F238E27FC236}">
                        <a16:creationId xmlns:a16="http://schemas.microsoft.com/office/drawing/2014/main" id="{BBD64BCD-C91E-5330-9769-E38425DF42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50" name="Oval 1800">
                    <a:extLst>
                      <a:ext uri="{FF2B5EF4-FFF2-40B4-BE49-F238E27FC236}">
                        <a16:creationId xmlns:a16="http://schemas.microsoft.com/office/drawing/2014/main" id="{3019FD51-0BCF-26E1-AA66-14A013B5D82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51" name="Oval 1801">
                    <a:extLst>
                      <a:ext uri="{FF2B5EF4-FFF2-40B4-BE49-F238E27FC236}">
                        <a16:creationId xmlns:a16="http://schemas.microsoft.com/office/drawing/2014/main" id="{E3EF963B-39C4-93BA-049F-52DE6BFBF19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52" name="Oval 1802">
                    <a:extLst>
                      <a:ext uri="{FF2B5EF4-FFF2-40B4-BE49-F238E27FC236}">
                        <a16:creationId xmlns:a16="http://schemas.microsoft.com/office/drawing/2014/main" id="{521EEE10-844A-4226-A9BD-AD0F05A3EB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53" name="Oval 1803">
                    <a:extLst>
                      <a:ext uri="{FF2B5EF4-FFF2-40B4-BE49-F238E27FC236}">
                        <a16:creationId xmlns:a16="http://schemas.microsoft.com/office/drawing/2014/main" id="{4819B4AC-1E84-A5D9-2A8B-43179B0B847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54" name="Oval 1804">
                    <a:extLst>
                      <a:ext uri="{FF2B5EF4-FFF2-40B4-BE49-F238E27FC236}">
                        <a16:creationId xmlns:a16="http://schemas.microsoft.com/office/drawing/2014/main" id="{716C8503-4388-D400-AB3B-C99A28F1A5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4055" name="Freeform 1805">
                    <a:extLst>
                      <a:ext uri="{FF2B5EF4-FFF2-40B4-BE49-F238E27FC236}">
                        <a16:creationId xmlns:a16="http://schemas.microsoft.com/office/drawing/2014/main" id="{FF094F3B-F431-B8FD-098D-4DE90886E1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4029" name="Group 1806">
                  <a:extLst>
                    <a:ext uri="{FF2B5EF4-FFF2-40B4-BE49-F238E27FC236}">
                      <a16:creationId xmlns:a16="http://schemas.microsoft.com/office/drawing/2014/main" id="{E7B43F93-475D-81DC-8F63-6F08EC28A2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4030" name="Freeform 1807">
                    <a:extLst>
                      <a:ext uri="{FF2B5EF4-FFF2-40B4-BE49-F238E27FC236}">
                        <a16:creationId xmlns:a16="http://schemas.microsoft.com/office/drawing/2014/main" id="{9C3AEE7E-6C13-0BAF-119D-2083B36FB9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1" name="Freeform 1808">
                    <a:extLst>
                      <a:ext uri="{FF2B5EF4-FFF2-40B4-BE49-F238E27FC236}">
                        <a16:creationId xmlns:a16="http://schemas.microsoft.com/office/drawing/2014/main" id="{3F0C3F7E-4AEF-447C-2B42-55793CE6E1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2" name="Freeform 1809">
                    <a:extLst>
                      <a:ext uri="{FF2B5EF4-FFF2-40B4-BE49-F238E27FC236}">
                        <a16:creationId xmlns:a16="http://schemas.microsoft.com/office/drawing/2014/main" id="{F6BFE7BA-14A5-0830-53CF-46FBC23975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3" name="Freeform 1810">
                    <a:extLst>
                      <a:ext uri="{FF2B5EF4-FFF2-40B4-BE49-F238E27FC236}">
                        <a16:creationId xmlns:a16="http://schemas.microsoft.com/office/drawing/2014/main" id="{76E6A0A8-1E9D-6753-E1E3-437FFD2BC2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4" name="Freeform 1811">
                    <a:extLst>
                      <a:ext uri="{FF2B5EF4-FFF2-40B4-BE49-F238E27FC236}">
                        <a16:creationId xmlns:a16="http://schemas.microsoft.com/office/drawing/2014/main" id="{0856E89F-8C67-187C-A41F-6BDE5BFC99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5" name="Freeform 1812">
                    <a:extLst>
                      <a:ext uri="{FF2B5EF4-FFF2-40B4-BE49-F238E27FC236}">
                        <a16:creationId xmlns:a16="http://schemas.microsoft.com/office/drawing/2014/main" id="{B3EEB26F-2DCE-097C-94F4-6AF0F1F184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6" name="Freeform 1813">
                    <a:extLst>
                      <a:ext uri="{FF2B5EF4-FFF2-40B4-BE49-F238E27FC236}">
                        <a16:creationId xmlns:a16="http://schemas.microsoft.com/office/drawing/2014/main" id="{E548A95C-1ACF-0D32-B263-956F96248E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7" name="Freeform 1814">
                    <a:extLst>
                      <a:ext uri="{FF2B5EF4-FFF2-40B4-BE49-F238E27FC236}">
                        <a16:creationId xmlns:a16="http://schemas.microsoft.com/office/drawing/2014/main" id="{21DE2639-E560-4C90-15C4-0178AA0BA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8" name="Freeform 1815">
                    <a:extLst>
                      <a:ext uri="{FF2B5EF4-FFF2-40B4-BE49-F238E27FC236}">
                        <a16:creationId xmlns:a16="http://schemas.microsoft.com/office/drawing/2014/main" id="{752A3CCE-2916-4DA7-EB57-A98F99BEAF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039" name="Freeform 1816">
                    <a:extLst>
                      <a:ext uri="{FF2B5EF4-FFF2-40B4-BE49-F238E27FC236}">
                        <a16:creationId xmlns:a16="http://schemas.microsoft.com/office/drawing/2014/main" id="{1AB1413F-F183-C93B-0E22-2E887C037D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4018" name="Freeform 1817">
                <a:extLst>
                  <a:ext uri="{FF2B5EF4-FFF2-40B4-BE49-F238E27FC236}">
                    <a16:creationId xmlns:a16="http://schemas.microsoft.com/office/drawing/2014/main" id="{F96FF7C6-CDA4-E665-8A1D-DC2386B85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19" name="Freeform 1818">
                <a:extLst>
                  <a:ext uri="{FF2B5EF4-FFF2-40B4-BE49-F238E27FC236}">
                    <a16:creationId xmlns:a16="http://schemas.microsoft.com/office/drawing/2014/main" id="{C43AD2E9-8AC6-BBF1-B983-982A1D640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0" name="Freeform 1819">
                <a:extLst>
                  <a:ext uri="{FF2B5EF4-FFF2-40B4-BE49-F238E27FC236}">
                    <a16:creationId xmlns:a16="http://schemas.microsoft.com/office/drawing/2014/main" id="{B692A7BD-6DAF-11AE-4902-1799F2220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1" name="Freeform 1820">
                <a:extLst>
                  <a:ext uri="{FF2B5EF4-FFF2-40B4-BE49-F238E27FC236}">
                    <a16:creationId xmlns:a16="http://schemas.microsoft.com/office/drawing/2014/main" id="{B666C246-785C-7F84-1092-86A03DA20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2" name="Freeform 1821">
                <a:extLst>
                  <a:ext uri="{FF2B5EF4-FFF2-40B4-BE49-F238E27FC236}">
                    <a16:creationId xmlns:a16="http://schemas.microsoft.com/office/drawing/2014/main" id="{6A46E224-9285-7F13-CEEC-70B82C4CF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3" name="Freeform 1822">
                <a:extLst>
                  <a:ext uri="{FF2B5EF4-FFF2-40B4-BE49-F238E27FC236}">
                    <a16:creationId xmlns:a16="http://schemas.microsoft.com/office/drawing/2014/main" id="{8B8D175C-F3A2-C2C6-A83D-F1F4D1A70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4" name="Freeform 1823">
                <a:extLst>
                  <a:ext uri="{FF2B5EF4-FFF2-40B4-BE49-F238E27FC236}">
                    <a16:creationId xmlns:a16="http://schemas.microsoft.com/office/drawing/2014/main" id="{8C461308-4F34-703A-44B8-BB04E84FB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5" name="Freeform 1824">
                <a:extLst>
                  <a:ext uri="{FF2B5EF4-FFF2-40B4-BE49-F238E27FC236}">
                    <a16:creationId xmlns:a16="http://schemas.microsoft.com/office/drawing/2014/main" id="{2207138F-8E68-EF64-190A-F994942BE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026" name="Freeform 1825">
                <a:extLst>
                  <a:ext uri="{FF2B5EF4-FFF2-40B4-BE49-F238E27FC236}">
                    <a16:creationId xmlns:a16="http://schemas.microsoft.com/office/drawing/2014/main" id="{19EC4F7A-125C-7197-0412-7CAED9A48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871" name="Freeform 1826">
              <a:extLst>
                <a:ext uri="{FF2B5EF4-FFF2-40B4-BE49-F238E27FC236}">
                  <a16:creationId xmlns:a16="http://schemas.microsoft.com/office/drawing/2014/main" id="{871782DF-BF06-74FF-46CA-9552A2B1F8E8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672" y="1144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2" name="Freeform 1827">
              <a:extLst>
                <a:ext uri="{FF2B5EF4-FFF2-40B4-BE49-F238E27FC236}">
                  <a16:creationId xmlns:a16="http://schemas.microsoft.com/office/drawing/2014/main" id="{09938E1F-ED5E-860A-8445-B7FC9D6A7CE9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74" y="1188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3" name="Freeform 1828">
              <a:extLst>
                <a:ext uri="{FF2B5EF4-FFF2-40B4-BE49-F238E27FC236}">
                  <a16:creationId xmlns:a16="http://schemas.microsoft.com/office/drawing/2014/main" id="{840F0119-9328-1CA5-DEC7-EF0E1C2DBD99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574" y="903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874" name="Oval 1829">
              <a:extLst>
                <a:ext uri="{FF2B5EF4-FFF2-40B4-BE49-F238E27FC236}">
                  <a16:creationId xmlns:a16="http://schemas.microsoft.com/office/drawing/2014/main" id="{60FD816B-B031-7B19-3B5C-0F355A59EC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22" y="1178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75" name="Oval 1830">
              <a:extLst>
                <a:ext uri="{FF2B5EF4-FFF2-40B4-BE49-F238E27FC236}">
                  <a16:creationId xmlns:a16="http://schemas.microsoft.com/office/drawing/2014/main" id="{A11C9FE1-E2C5-E5F1-D2F6-B036BFE5EE4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43" y="1515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76" name="Oval 1831">
              <a:extLst>
                <a:ext uri="{FF2B5EF4-FFF2-40B4-BE49-F238E27FC236}">
                  <a16:creationId xmlns:a16="http://schemas.microsoft.com/office/drawing/2014/main" id="{91D65807-EA50-ECBC-F562-714229CB59B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761" y="1670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877" name="Oval 1832">
              <a:extLst>
                <a:ext uri="{FF2B5EF4-FFF2-40B4-BE49-F238E27FC236}">
                  <a16:creationId xmlns:a16="http://schemas.microsoft.com/office/drawing/2014/main" id="{F5AA808B-1C9D-547D-D466-CAAD7E4C5AD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61" y="1354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3878" name="Group 1833">
              <a:extLst>
                <a:ext uri="{FF2B5EF4-FFF2-40B4-BE49-F238E27FC236}">
                  <a16:creationId xmlns:a16="http://schemas.microsoft.com/office/drawing/2014/main" id="{72046AB0-C901-937D-D89A-FF7DEBC479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056"/>
              <a:ext cx="391" cy="1008"/>
              <a:chOff x="440" y="813"/>
              <a:chExt cx="391" cy="1008"/>
            </a:xfrm>
          </p:grpSpPr>
          <p:grpSp>
            <p:nvGrpSpPr>
              <p:cNvPr id="33974" name="Group 1834">
                <a:extLst>
                  <a:ext uri="{FF2B5EF4-FFF2-40B4-BE49-F238E27FC236}">
                    <a16:creationId xmlns:a16="http://schemas.microsoft.com/office/drawing/2014/main" id="{6AD28B7E-F6E3-CDA0-8A0E-B04EEC27A0E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33976" name="Freeform 1835">
                  <a:extLst>
                    <a:ext uri="{FF2B5EF4-FFF2-40B4-BE49-F238E27FC236}">
                      <a16:creationId xmlns:a16="http://schemas.microsoft.com/office/drawing/2014/main" id="{87F08E2F-C7E5-CE3E-02B1-0D0353ECC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77" name="Freeform 1836">
                  <a:extLst>
                    <a:ext uri="{FF2B5EF4-FFF2-40B4-BE49-F238E27FC236}">
                      <a16:creationId xmlns:a16="http://schemas.microsoft.com/office/drawing/2014/main" id="{00128CFB-4BB9-A4A5-BD77-C29DB1D9E9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78" name="Freeform 1837">
                  <a:extLst>
                    <a:ext uri="{FF2B5EF4-FFF2-40B4-BE49-F238E27FC236}">
                      <a16:creationId xmlns:a16="http://schemas.microsoft.com/office/drawing/2014/main" id="{7D5272CE-6D96-CA74-7032-6EA8F0ADBF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79" name="Freeform 1838">
                  <a:extLst>
                    <a:ext uri="{FF2B5EF4-FFF2-40B4-BE49-F238E27FC236}">
                      <a16:creationId xmlns:a16="http://schemas.microsoft.com/office/drawing/2014/main" id="{FAE50406-ABCB-C956-72A3-D33A371CC5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0" name="Freeform 1839">
                  <a:extLst>
                    <a:ext uri="{FF2B5EF4-FFF2-40B4-BE49-F238E27FC236}">
                      <a16:creationId xmlns:a16="http://schemas.microsoft.com/office/drawing/2014/main" id="{FFD5F0CD-D850-B96B-D99A-8BD836E3CE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1" name="Freeform 1840">
                  <a:extLst>
                    <a:ext uri="{FF2B5EF4-FFF2-40B4-BE49-F238E27FC236}">
                      <a16:creationId xmlns:a16="http://schemas.microsoft.com/office/drawing/2014/main" id="{823481F8-283C-1A51-C909-7F4DE621F6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2" name="Freeform 1841">
                  <a:extLst>
                    <a:ext uri="{FF2B5EF4-FFF2-40B4-BE49-F238E27FC236}">
                      <a16:creationId xmlns:a16="http://schemas.microsoft.com/office/drawing/2014/main" id="{429369CD-45E9-2F45-DE20-511DB3DD2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3" name="Freeform 1842">
                  <a:extLst>
                    <a:ext uri="{FF2B5EF4-FFF2-40B4-BE49-F238E27FC236}">
                      <a16:creationId xmlns:a16="http://schemas.microsoft.com/office/drawing/2014/main" id="{05103F81-5E07-0F5F-5D59-B2D254F565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4" name="Freeform 1843">
                  <a:extLst>
                    <a:ext uri="{FF2B5EF4-FFF2-40B4-BE49-F238E27FC236}">
                      <a16:creationId xmlns:a16="http://schemas.microsoft.com/office/drawing/2014/main" id="{B1EC4C88-9A80-4772-106C-083FD1540F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5" name="Freeform 1844">
                  <a:extLst>
                    <a:ext uri="{FF2B5EF4-FFF2-40B4-BE49-F238E27FC236}">
                      <a16:creationId xmlns:a16="http://schemas.microsoft.com/office/drawing/2014/main" id="{8047E5B2-E43C-F534-1E23-E77C1FE474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6" name="Freeform 1845">
                  <a:extLst>
                    <a:ext uri="{FF2B5EF4-FFF2-40B4-BE49-F238E27FC236}">
                      <a16:creationId xmlns:a16="http://schemas.microsoft.com/office/drawing/2014/main" id="{5E8A43B6-E4E1-13EE-3AF3-CA8140E8E2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7" name="Freeform 1846">
                  <a:extLst>
                    <a:ext uri="{FF2B5EF4-FFF2-40B4-BE49-F238E27FC236}">
                      <a16:creationId xmlns:a16="http://schemas.microsoft.com/office/drawing/2014/main" id="{B643FA2F-4E85-6946-D3A9-5F788D2A4A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8" name="Freeform 1847">
                  <a:extLst>
                    <a:ext uri="{FF2B5EF4-FFF2-40B4-BE49-F238E27FC236}">
                      <a16:creationId xmlns:a16="http://schemas.microsoft.com/office/drawing/2014/main" id="{7028CE8D-E7FC-8FA8-6AE0-6F82D15108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89" name="Freeform 1848">
                  <a:extLst>
                    <a:ext uri="{FF2B5EF4-FFF2-40B4-BE49-F238E27FC236}">
                      <a16:creationId xmlns:a16="http://schemas.microsoft.com/office/drawing/2014/main" id="{6DBD7241-8767-3BB8-D115-8723D52123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0" name="Freeform 1849">
                  <a:extLst>
                    <a:ext uri="{FF2B5EF4-FFF2-40B4-BE49-F238E27FC236}">
                      <a16:creationId xmlns:a16="http://schemas.microsoft.com/office/drawing/2014/main" id="{721F5AC4-2515-716F-2CD7-3A30B37C3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1" name="Freeform 1850">
                  <a:extLst>
                    <a:ext uri="{FF2B5EF4-FFF2-40B4-BE49-F238E27FC236}">
                      <a16:creationId xmlns:a16="http://schemas.microsoft.com/office/drawing/2014/main" id="{18D0DC18-A7FF-DF27-B590-A1E7602040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2" name="Freeform 1851">
                  <a:extLst>
                    <a:ext uri="{FF2B5EF4-FFF2-40B4-BE49-F238E27FC236}">
                      <a16:creationId xmlns:a16="http://schemas.microsoft.com/office/drawing/2014/main" id="{25775E7D-45D3-14A9-AB42-F9739D5E8C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3" name="Freeform 1852">
                  <a:extLst>
                    <a:ext uri="{FF2B5EF4-FFF2-40B4-BE49-F238E27FC236}">
                      <a16:creationId xmlns:a16="http://schemas.microsoft.com/office/drawing/2014/main" id="{215CA787-5F87-44DA-6E60-1400B5C18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4" name="Freeform 1853">
                  <a:extLst>
                    <a:ext uri="{FF2B5EF4-FFF2-40B4-BE49-F238E27FC236}">
                      <a16:creationId xmlns:a16="http://schemas.microsoft.com/office/drawing/2014/main" id="{30BD90DC-4BE5-70E7-372A-0157E15B4C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5" name="Freeform 1854">
                  <a:extLst>
                    <a:ext uri="{FF2B5EF4-FFF2-40B4-BE49-F238E27FC236}">
                      <a16:creationId xmlns:a16="http://schemas.microsoft.com/office/drawing/2014/main" id="{0ADD12D4-A7FB-4876-C668-4EB7389DBC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6" name="Freeform 1855">
                  <a:extLst>
                    <a:ext uri="{FF2B5EF4-FFF2-40B4-BE49-F238E27FC236}">
                      <a16:creationId xmlns:a16="http://schemas.microsoft.com/office/drawing/2014/main" id="{84EF20AE-7327-5D06-5819-B8B4E2210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7" name="Freeform 1856">
                  <a:extLst>
                    <a:ext uri="{FF2B5EF4-FFF2-40B4-BE49-F238E27FC236}">
                      <a16:creationId xmlns:a16="http://schemas.microsoft.com/office/drawing/2014/main" id="{1A9EE3A1-0340-4A63-E786-709DD26B8B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98" name="Freeform 1857">
                  <a:extLst>
                    <a:ext uri="{FF2B5EF4-FFF2-40B4-BE49-F238E27FC236}">
                      <a16:creationId xmlns:a16="http://schemas.microsoft.com/office/drawing/2014/main" id="{868C311E-9F52-18E5-674A-644A31773B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975" name="Freeform 1858" descr="Wide upward diagonal">
                <a:extLst>
                  <a:ext uri="{FF2B5EF4-FFF2-40B4-BE49-F238E27FC236}">
                    <a16:creationId xmlns:a16="http://schemas.microsoft.com/office/drawing/2014/main" id="{048EC848-6E26-8AAB-D637-65F94DA6B4C1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879" name="Group 1859">
              <a:extLst>
                <a:ext uri="{FF2B5EF4-FFF2-40B4-BE49-F238E27FC236}">
                  <a16:creationId xmlns:a16="http://schemas.microsoft.com/office/drawing/2014/main" id="{F3988BDA-3D08-909E-1887-A2DA91CF2B6A}"/>
                </a:ext>
              </a:extLst>
            </p:cNvPr>
            <p:cNvGrpSpPr>
              <a:grpSpLocks/>
            </p:cNvGrpSpPr>
            <p:nvPr/>
          </p:nvGrpSpPr>
          <p:grpSpPr bwMode="auto">
            <a:xfrm rot="20346042" flipH="1">
              <a:off x="1296" y="192"/>
              <a:ext cx="1070" cy="926"/>
              <a:chOff x="1104" y="1397"/>
              <a:chExt cx="1117" cy="1003"/>
            </a:xfrm>
          </p:grpSpPr>
          <p:sp>
            <p:nvSpPr>
              <p:cNvPr id="33880" name="Freeform 1860">
                <a:extLst>
                  <a:ext uri="{FF2B5EF4-FFF2-40B4-BE49-F238E27FC236}">
                    <a16:creationId xmlns:a16="http://schemas.microsoft.com/office/drawing/2014/main" id="{3F83856E-68DC-840B-8DF8-8A5D69F9A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1" name="Freeform 1861">
                <a:extLst>
                  <a:ext uri="{FF2B5EF4-FFF2-40B4-BE49-F238E27FC236}">
                    <a16:creationId xmlns:a16="http://schemas.microsoft.com/office/drawing/2014/main" id="{F384C84C-1587-065C-1D6F-E710380C8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2" name="Freeform 1862">
                <a:extLst>
                  <a:ext uri="{FF2B5EF4-FFF2-40B4-BE49-F238E27FC236}">
                    <a16:creationId xmlns:a16="http://schemas.microsoft.com/office/drawing/2014/main" id="{2E5178BF-5A7A-F22F-09A6-162287867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3" name="Freeform 1863">
                <a:extLst>
                  <a:ext uri="{FF2B5EF4-FFF2-40B4-BE49-F238E27FC236}">
                    <a16:creationId xmlns:a16="http://schemas.microsoft.com/office/drawing/2014/main" id="{EC7396AF-7BF9-A3A7-8B36-C25576A2E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4" name="Freeform 1864">
                <a:extLst>
                  <a:ext uri="{FF2B5EF4-FFF2-40B4-BE49-F238E27FC236}">
                    <a16:creationId xmlns:a16="http://schemas.microsoft.com/office/drawing/2014/main" id="{70CE2B24-41F0-2DEB-D29B-984E7F0CF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5" name="Freeform 1865">
                <a:extLst>
                  <a:ext uri="{FF2B5EF4-FFF2-40B4-BE49-F238E27FC236}">
                    <a16:creationId xmlns:a16="http://schemas.microsoft.com/office/drawing/2014/main" id="{FE9C5467-1520-2417-1AFC-32FF3DEA7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6" name="Freeform 1866">
                <a:extLst>
                  <a:ext uri="{FF2B5EF4-FFF2-40B4-BE49-F238E27FC236}">
                    <a16:creationId xmlns:a16="http://schemas.microsoft.com/office/drawing/2014/main" id="{6952B9C0-8758-0C3E-76DF-6960AA03A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7" name="Freeform 1867">
                <a:extLst>
                  <a:ext uri="{FF2B5EF4-FFF2-40B4-BE49-F238E27FC236}">
                    <a16:creationId xmlns:a16="http://schemas.microsoft.com/office/drawing/2014/main" id="{6F65AF7F-2157-8877-D826-A92A161B1C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8" name="Freeform 1868">
                <a:extLst>
                  <a:ext uri="{FF2B5EF4-FFF2-40B4-BE49-F238E27FC236}">
                    <a16:creationId xmlns:a16="http://schemas.microsoft.com/office/drawing/2014/main" id="{7CB2810A-C3E6-96FB-E06A-BBC09395B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89" name="Freeform 1869">
                <a:extLst>
                  <a:ext uri="{FF2B5EF4-FFF2-40B4-BE49-F238E27FC236}">
                    <a16:creationId xmlns:a16="http://schemas.microsoft.com/office/drawing/2014/main" id="{CB8ABA5C-0E13-69D1-DC0D-5C6160E98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0" name="Freeform 1870">
                <a:extLst>
                  <a:ext uri="{FF2B5EF4-FFF2-40B4-BE49-F238E27FC236}">
                    <a16:creationId xmlns:a16="http://schemas.microsoft.com/office/drawing/2014/main" id="{273848E9-96BE-6037-7724-25437C332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1" name="Freeform 1871">
                <a:extLst>
                  <a:ext uri="{FF2B5EF4-FFF2-40B4-BE49-F238E27FC236}">
                    <a16:creationId xmlns:a16="http://schemas.microsoft.com/office/drawing/2014/main" id="{9F0B1146-6F5D-9812-8E99-01C8F1AD5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2" name="Freeform 1872">
                <a:extLst>
                  <a:ext uri="{FF2B5EF4-FFF2-40B4-BE49-F238E27FC236}">
                    <a16:creationId xmlns:a16="http://schemas.microsoft.com/office/drawing/2014/main" id="{EEAC0575-50FF-E74F-71E5-189C1CD14ED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81" name="Freeform 1873">
                <a:extLst>
                  <a:ext uri="{FF2B5EF4-FFF2-40B4-BE49-F238E27FC236}">
                    <a16:creationId xmlns:a16="http://schemas.microsoft.com/office/drawing/2014/main" id="{2B4674F8-E844-5C4C-5EF2-3BCF5DA2A55E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26" y="1589"/>
                <a:ext cx="22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894" name="Freeform 1874">
                <a:extLst>
                  <a:ext uri="{FF2B5EF4-FFF2-40B4-BE49-F238E27FC236}">
                    <a16:creationId xmlns:a16="http://schemas.microsoft.com/office/drawing/2014/main" id="{04471A3A-D5FE-BE98-4A86-CF45A2469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5" name="Freeform 1875">
                <a:extLst>
                  <a:ext uri="{FF2B5EF4-FFF2-40B4-BE49-F238E27FC236}">
                    <a16:creationId xmlns:a16="http://schemas.microsoft.com/office/drawing/2014/main" id="{62806ACD-E2F8-11A6-6CC4-A42D3F8E9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6" name="Freeform 1876">
                <a:extLst>
                  <a:ext uri="{FF2B5EF4-FFF2-40B4-BE49-F238E27FC236}">
                    <a16:creationId xmlns:a16="http://schemas.microsoft.com/office/drawing/2014/main" id="{B5C7FA78-6B7E-CCFF-7A41-2856C6357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7" name="Freeform 1877">
                <a:extLst>
                  <a:ext uri="{FF2B5EF4-FFF2-40B4-BE49-F238E27FC236}">
                    <a16:creationId xmlns:a16="http://schemas.microsoft.com/office/drawing/2014/main" id="{F9133B5D-A23E-7117-B105-89E373437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8" name="Freeform 1878">
                <a:extLst>
                  <a:ext uri="{FF2B5EF4-FFF2-40B4-BE49-F238E27FC236}">
                    <a16:creationId xmlns:a16="http://schemas.microsoft.com/office/drawing/2014/main" id="{B4907CF4-31D1-5DD9-0F90-B6692E8212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899" name="Freeform 1879">
                <a:extLst>
                  <a:ext uri="{FF2B5EF4-FFF2-40B4-BE49-F238E27FC236}">
                    <a16:creationId xmlns:a16="http://schemas.microsoft.com/office/drawing/2014/main" id="{FAD97526-CEB1-221C-D4EB-B9750312A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0" name="Freeform 1880">
                <a:extLst>
                  <a:ext uri="{FF2B5EF4-FFF2-40B4-BE49-F238E27FC236}">
                    <a16:creationId xmlns:a16="http://schemas.microsoft.com/office/drawing/2014/main" id="{CC8FD2C5-3B98-A960-88CB-2F9122490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1" name="Freeform 1881">
                <a:extLst>
                  <a:ext uri="{FF2B5EF4-FFF2-40B4-BE49-F238E27FC236}">
                    <a16:creationId xmlns:a16="http://schemas.microsoft.com/office/drawing/2014/main" id="{791E61CE-7363-0B6B-1FF5-1AA22BA76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2" name="Freeform 1882">
                <a:extLst>
                  <a:ext uri="{FF2B5EF4-FFF2-40B4-BE49-F238E27FC236}">
                    <a16:creationId xmlns:a16="http://schemas.microsoft.com/office/drawing/2014/main" id="{9B3F36CD-2E2F-F692-2E56-EC3726DC4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3" name="Freeform 1883">
                <a:extLst>
                  <a:ext uri="{FF2B5EF4-FFF2-40B4-BE49-F238E27FC236}">
                    <a16:creationId xmlns:a16="http://schemas.microsoft.com/office/drawing/2014/main" id="{66594751-A5C3-B675-0B89-97547291A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4" name="Freeform 1884">
                <a:extLst>
                  <a:ext uri="{FF2B5EF4-FFF2-40B4-BE49-F238E27FC236}">
                    <a16:creationId xmlns:a16="http://schemas.microsoft.com/office/drawing/2014/main" id="{70BA947B-2896-508F-A1E1-58EFC5091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5" name="Freeform 1885">
                <a:extLst>
                  <a:ext uri="{FF2B5EF4-FFF2-40B4-BE49-F238E27FC236}">
                    <a16:creationId xmlns:a16="http://schemas.microsoft.com/office/drawing/2014/main" id="{C7486A48-A957-78D3-D53F-75738B47A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6" name="Freeform 1886">
                <a:extLst>
                  <a:ext uri="{FF2B5EF4-FFF2-40B4-BE49-F238E27FC236}">
                    <a16:creationId xmlns:a16="http://schemas.microsoft.com/office/drawing/2014/main" id="{1EF81FF1-99DD-A985-90F1-F7497ACF38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7" name="Freeform 1887">
                <a:extLst>
                  <a:ext uri="{FF2B5EF4-FFF2-40B4-BE49-F238E27FC236}">
                    <a16:creationId xmlns:a16="http://schemas.microsoft.com/office/drawing/2014/main" id="{CC861761-E286-B303-AF95-1449DECDC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08" name="Oval 1888">
                <a:extLst>
                  <a:ext uri="{FF2B5EF4-FFF2-40B4-BE49-F238E27FC236}">
                    <a16:creationId xmlns:a16="http://schemas.microsoft.com/office/drawing/2014/main" id="{81883F5C-EBEF-1C47-5C76-1FE5D7076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909" name="Freeform 1889">
                <a:extLst>
                  <a:ext uri="{FF2B5EF4-FFF2-40B4-BE49-F238E27FC236}">
                    <a16:creationId xmlns:a16="http://schemas.microsoft.com/office/drawing/2014/main" id="{F9D22B50-DB0A-AFA6-BD49-E18FF5FA7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0" name="Freeform 1890">
                <a:extLst>
                  <a:ext uri="{FF2B5EF4-FFF2-40B4-BE49-F238E27FC236}">
                    <a16:creationId xmlns:a16="http://schemas.microsoft.com/office/drawing/2014/main" id="{D4EBB5D2-890F-EDD1-EEC3-1EADE3279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1" name="Freeform 1891">
                <a:extLst>
                  <a:ext uri="{FF2B5EF4-FFF2-40B4-BE49-F238E27FC236}">
                    <a16:creationId xmlns:a16="http://schemas.microsoft.com/office/drawing/2014/main" id="{99F7626C-618B-32C7-C691-31BF3FECA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2" name="Freeform 1892">
                <a:extLst>
                  <a:ext uri="{FF2B5EF4-FFF2-40B4-BE49-F238E27FC236}">
                    <a16:creationId xmlns:a16="http://schemas.microsoft.com/office/drawing/2014/main" id="{7344A9C2-5BF0-3769-52C9-CC708C6B55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3" name="Freeform 1893">
                <a:extLst>
                  <a:ext uri="{FF2B5EF4-FFF2-40B4-BE49-F238E27FC236}">
                    <a16:creationId xmlns:a16="http://schemas.microsoft.com/office/drawing/2014/main" id="{41EC3AE8-E608-BF3E-4B26-DAF20B7763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4" name="Freeform 1894">
                <a:extLst>
                  <a:ext uri="{FF2B5EF4-FFF2-40B4-BE49-F238E27FC236}">
                    <a16:creationId xmlns:a16="http://schemas.microsoft.com/office/drawing/2014/main" id="{900E9867-CF03-DC14-C191-F79225AF9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5" name="Freeform 1895">
                <a:extLst>
                  <a:ext uri="{FF2B5EF4-FFF2-40B4-BE49-F238E27FC236}">
                    <a16:creationId xmlns:a16="http://schemas.microsoft.com/office/drawing/2014/main" id="{AED98C22-7459-FEC8-11BB-2781F2D9C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6" name="Freeform 1896">
                <a:extLst>
                  <a:ext uri="{FF2B5EF4-FFF2-40B4-BE49-F238E27FC236}">
                    <a16:creationId xmlns:a16="http://schemas.microsoft.com/office/drawing/2014/main" id="{8EA81730-A336-6F0D-A512-582AAFA4F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7" name="Freeform 1897">
                <a:extLst>
                  <a:ext uri="{FF2B5EF4-FFF2-40B4-BE49-F238E27FC236}">
                    <a16:creationId xmlns:a16="http://schemas.microsoft.com/office/drawing/2014/main" id="{7BEE1A74-A68B-A4CD-C4A3-146CBD5F4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18" name="Freeform 1898">
                <a:extLst>
                  <a:ext uri="{FF2B5EF4-FFF2-40B4-BE49-F238E27FC236}">
                    <a16:creationId xmlns:a16="http://schemas.microsoft.com/office/drawing/2014/main" id="{C3CFD92E-6D96-139E-82F2-B16243668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Freeform 1899">
                <a:extLst>
                  <a:ext uri="{FF2B5EF4-FFF2-40B4-BE49-F238E27FC236}">
                    <a16:creationId xmlns:a16="http://schemas.microsoft.com/office/drawing/2014/main" id="{926062DC-F44F-370A-728C-62AD8BF83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627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920" name="Freeform 1900">
                <a:extLst>
                  <a:ext uri="{FF2B5EF4-FFF2-40B4-BE49-F238E27FC236}">
                    <a16:creationId xmlns:a16="http://schemas.microsoft.com/office/drawing/2014/main" id="{F9FB3F58-8081-03D9-E557-5F3DE0FFD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1" name="Freeform 1901">
                <a:extLst>
                  <a:ext uri="{FF2B5EF4-FFF2-40B4-BE49-F238E27FC236}">
                    <a16:creationId xmlns:a16="http://schemas.microsoft.com/office/drawing/2014/main" id="{D8112DF6-B65F-DAAA-94EA-49DF80EEF4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2" name="Freeform 1902">
                <a:extLst>
                  <a:ext uri="{FF2B5EF4-FFF2-40B4-BE49-F238E27FC236}">
                    <a16:creationId xmlns:a16="http://schemas.microsoft.com/office/drawing/2014/main" id="{BDE26CCF-6DB7-F7AA-32EF-05C2FBF73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3" name="Freeform 1903">
                <a:extLst>
                  <a:ext uri="{FF2B5EF4-FFF2-40B4-BE49-F238E27FC236}">
                    <a16:creationId xmlns:a16="http://schemas.microsoft.com/office/drawing/2014/main" id="{CB531E34-CC5A-1C7B-B65E-6C8C64286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4" name="Freeform 1904">
                <a:extLst>
                  <a:ext uri="{FF2B5EF4-FFF2-40B4-BE49-F238E27FC236}">
                    <a16:creationId xmlns:a16="http://schemas.microsoft.com/office/drawing/2014/main" id="{1233BE8A-79C7-48A7-A5FD-17113E2AB0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5" name="Freeform 1905">
                <a:extLst>
                  <a:ext uri="{FF2B5EF4-FFF2-40B4-BE49-F238E27FC236}">
                    <a16:creationId xmlns:a16="http://schemas.microsoft.com/office/drawing/2014/main" id="{B545246C-1D9F-3D62-7511-3EF14490F5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6" name="Freeform 1906">
                <a:extLst>
                  <a:ext uri="{FF2B5EF4-FFF2-40B4-BE49-F238E27FC236}">
                    <a16:creationId xmlns:a16="http://schemas.microsoft.com/office/drawing/2014/main" id="{FE465236-41CC-B14C-B5B2-C3924835F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7" name="Freeform 1907">
                <a:extLst>
                  <a:ext uri="{FF2B5EF4-FFF2-40B4-BE49-F238E27FC236}">
                    <a16:creationId xmlns:a16="http://schemas.microsoft.com/office/drawing/2014/main" id="{11BEB8B8-276C-94AC-C145-6E0B3AC35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8" name="Freeform 1908">
                <a:extLst>
                  <a:ext uri="{FF2B5EF4-FFF2-40B4-BE49-F238E27FC236}">
                    <a16:creationId xmlns:a16="http://schemas.microsoft.com/office/drawing/2014/main" id="{93ABE6E9-A807-0FC5-4823-330BA7453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29" name="Freeform 1909">
                <a:extLst>
                  <a:ext uri="{FF2B5EF4-FFF2-40B4-BE49-F238E27FC236}">
                    <a16:creationId xmlns:a16="http://schemas.microsoft.com/office/drawing/2014/main" id="{7C655112-BEFB-D2B9-0D6E-4F3723A10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0" name="Freeform 1910">
                <a:extLst>
                  <a:ext uri="{FF2B5EF4-FFF2-40B4-BE49-F238E27FC236}">
                    <a16:creationId xmlns:a16="http://schemas.microsoft.com/office/drawing/2014/main" id="{6CBA73C9-6229-0EBD-DC89-4AD2D087EB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1" name="Freeform 1911">
                <a:extLst>
                  <a:ext uri="{FF2B5EF4-FFF2-40B4-BE49-F238E27FC236}">
                    <a16:creationId xmlns:a16="http://schemas.microsoft.com/office/drawing/2014/main" id="{A6B5A7DA-AA94-A756-C4ED-003991FD8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2" name="Freeform 1912">
                <a:extLst>
                  <a:ext uri="{FF2B5EF4-FFF2-40B4-BE49-F238E27FC236}">
                    <a16:creationId xmlns:a16="http://schemas.microsoft.com/office/drawing/2014/main" id="{4C9B40DE-B74A-97F9-1BCA-B6F8B97B6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3" name="Freeform 1913">
                <a:extLst>
                  <a:ext uri="{FF2B5EF4-FFF2-40B4-BE49-F238E27FC236}">
                    <a16:creationId xmlns:a16="http://schemas.microsoft.com/office/drawing/2014/main" id="{599B0720-5C26-F942-088A-6B4575F15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4" name="Freeform 1914">
                <a:extLst>
                  <a:ext uri="{FF2B5EF4-FFF2-40B4-BE49-F238E27FC236}">
                    <a16:creationId xmlns:a16="http://schemas.microsoft.com/office/drawing/2014/main" id="{30FEFAD3-D0E6-C4F6-986F-E852298B1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5" name="Freeform 1915">
                <a:extLst>
                  <a:ext uri="{FF2B5EF4-FFF2-40B4-BE49-F238E27FC236}">
                    <a16:creationId xmlns:a16="http://schemas.microsoft.com/office/drawing/2014/main" id="{DC0DBB13-679F-C15F-4502-50ECFB914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6" name="Freeform 1916">
                <a:extLst>
                  <a:ext uri="{FF2B5EF4-FFF2-40B4-BE49-F238E27FC236}">
                    <a16:creationId xmlns:a16="http://schemas.microsoft.com/office/drawing/2014/main" id="{09974478-4D95-AAE2-E146-213E59DB89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7" name="Freeform 1917">
                <a:extLst>
                  <a:ext uri="{FF2B5EF4-FFF2-40B4-BE49-F238E27FC236}">
                    <a16:creationId xmlns:a16="http://schemas.microsoft.com/office/drawing/2014/main" id="{2B2ABB05-0B86-1019-4B4B-0F6857987B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8" name="Freeform 1918">
                <a:extLst>
                  <a:ext uri="{FF2B5EF4-FFF2-40B4-BE49-F238E27FC236}">
                    <a16:creationId xmlns:a16="http://schemas.microsoft.com/office/drawing/2014/main" id="{88F82E94-07EF-AC5E-A19D-E701A0FAC2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39" name="Freeform 1919">
                <a:extLst>
                  <a:ext uri="{FF2B5EF4-FFF2-40B4-BE49-F238E27FC236}">
                    <a16:creationId xmlns:a16="http://schemas.microsoft.com/office/drawing/2014/main" id="{F4ABDE8F-0185-FA2A-E7B5-B01CF5138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0" name="Freeform 1920">
                <a:extLst>
                  <a:ext uri="{FF2B5EF4-FFF2-40B4-BE49-F238E27FC236}">
                    <a16:creationId xmlns:a16="http://schemas.microsoft.com/office/drawing/2014/main" id="{0A51071A-4CDC-7016-78E8-006165F3E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9" name="Freeform 1921">
                <a:extLst>
                  <a:ext uri="{FF2B5EF4-FFF2-40B4-BE49-F238E27FC236}">
                    <a16:creationId xmlns:a16="http://schemas.microsoft.com/office/drawing/2014/main" id="{1EC76529-6D64-B106-725D-7D55B4BFF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442"/>
                <a:ext cx="213" cy="199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942" name="Freeform 1922">
                <a:extLst>
                  <a:ext uri="{FF2B5EF4-FFF2-40B4-BE49-F238E27FC236}">
                    <a16:creationId xmlns:a16="http://schemas.microsoft.com/office/drawing/2014/main" id="{6E33DC85-3249-7B70-D16F-A3ECB9E39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31" name="Freeform 1923">
                <a:extLst>
                  <a:ext uri="{FF2B5EF4-FFF2-40B4-BE49-F238E27FC236}">
                    <a16:creationId xmlns:a16="http://schemas.microsoft.com/office/drawing/2014/main" id="{37EB651E-615D-287E-545D-6CAF6F954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1945"/>
                <a:ext cx="62" cy="49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944" name="Freeform 1924">
                <a:extLst>
                  <a:ext uri="{FF2B5EF4-FFF2-40B4-BE49-F238E27FC236}">
                    <a16:creationId xmlns:a16="http://schemas.microsoft.com/office/drawing/2014/main" id="{B4FF20E0-B797-56EF-405E-D932EF8DB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5" name="Freeform 1925">
                <a:extLst>
                  <a:ext uri="{FF2B5EF4-FFF2-40B4-BE49-F238E27FC236}">
                    <a16:creationId xmlns:a16="http://schemas.microsoft.com/office/drawing/2014/main" id="{BAB11A06-A00A-65A8-8DE0-BD36AC082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6" name="Freeform 1926">
                <a:extLst>
                  <a:ext uri="{FF2B5EF4-FFF2-40B4-BE49-F238E27FC236}">
                    <a16:creationId xmlns:a16="http://schemas.microsoft.com/office/drawing/2014/main" id="{1CCF2576-5025-23BB-84E2-02E1D4AE3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7" name="Freeform 1927">
                <a:extLst>
                  <a:ext uri="{FF2B5EF4-FFF2-40B4-BE49-F238E27FC236}">
                    <a16:creationId xmlns:a16="http://schemas.microsoft.com/office/drawing/2014/main" id="{5CDE37AF-8A78-D792-4946-D8755B435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8" name="Freeform 1928">
                <a:extLst>
                  <a:ext uri="{FF2B5EF4-FFF2-40B4-BE49-F238E27FC236}">
                    <a16:creationId xmlns:a16="http://schemas.microsoft.com/office/drawing/2014/main" id="{50A3ED87-5A75-A5C7-CA47-8F204F33B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49" name="Freeform 1929">
                <a:extLst>
                  <a:ext uri="{FF2B5EF4-FFF2-40B4-BE49-F238E27FC236}">
                    <a16:creationId xmlns:a16="http://schemas.microsoft.com/office/drawing/2014/main" id="{6FE3ABB9-DC28-D97E-4232-E39440D33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0" name="Freeform 1930">
                <a:extLst>
                  <a:ext uri="{FF2B5EF4-FFF2-40B4-BE49-F238E27FC236}">
                    <a16:creationId xmlns:a16="http://schemas.microsoft.com/office/drawing/2014/main" id="{5625E79A-7298-761E-6565-8CE47A869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1" name="Freeform 1931">
                <a:extLst>
                  <a:ext uri="{FF2B5EF4-FFF2-40B4-BE49-F238E27FC236}">
                    <a16:creationId xmlns:a16="http://schemas.microsoft.com/office/drawing/2014/main" id="{3BF6F820-A799-7F54-1238-0A9153AB0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2" name="Freeform 1932">
                <a:extLst>
                  <a:ext uri="{FF2B5EF4-FFF2-40B4-BE49-F238E27FC236}">
                    <a16:creationId xmlns:a16="http://schemas.microsoft.com/office/drawing/2014/main" id="{02FF6700-C7A3-83CF-1C1F-1B8166B9C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3" name="Freeform 1933">
                <a:extLst>
                  <a:ext uri="{FF2B5EF4-FFF2-40B4-BE49-F238E27FC236}">
                    <a16:creationId xmlns:a16="http://schemas.microsoft.com/office/drawing/2014/main" id="{6E7F7474-E9AB-CF03-AC7F-6F2EE68EE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4" name="Freeform 1934">
                <a:extLst>
                  <a:ext uri="{FF2B5EF4-FFF2-40B4-BE49-F238E27FC236}">
                    <a16:creationId xmlns:a16="http://schemas.microsoft.com/office/drawing/2014/main" id="{C4EBAFEB-543C-2D58-3CE7-FE102E48B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5" name="Freeform 1935">
                <a:extLst>
                  <a:ext uri="{FF2B5EF4-FFF2-40B4-BE49-F238E27FC236}">
                    <a16:creationId xmlns:a16="http://schemas.microsoft.com/office/drawing/2014/main" id="{DF3BEDED-B0E9-DE37-8D4B-CD8DDF773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6" name="Freeform 1936">
                <a:extLst>
                  <a:ext uri="{FF2B5EF4-FFF2-40B4-BE49-F238E27FC236}">
                    <a16:creationId xmlns:a16="http://schemas.microsoft.com/office/drawing/2014/main" id="{70617CCC-5048-63FA-029F-97BC0C14F2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7" name="Freeform 1937">
                <a:extLst>
                  <a:ext uri="{FF2B5EF4-FFF2-40B4-BE49-F238E27FC236}">
                    <a16:creationId xmlns:a16="http://schemas.microsoft.com/office/drawing/2014/main" id="{0D6EE95F-8771-E36C-A049-E26A92EC3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8" name="Freeform 1938">
                <a:extLst>
                  <a:ext uri="{FF2B5EF4-FFF2-40B4-BE49-F238E27FC236}">
                    <a16:creationId xmlns:a16="http://schemas.microsoft.com/office/drawing/2014/main" id="{36E19CDC-AFF0-84D1-6CC1-31DF60013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59" name="Freeform 1939">
                <a:extLst>
                  <a:ext uri="{FF2B5EF4-FFF2-40B4-BE49-F238E27FC236}">
                    <a16:creationId xmlns:a16="http://schemas.microsoft.com/office/drawing/2014/main" id="{367AF5A7-6CD1-6D47-56D0-F97882998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0" name="Freeform 1940">
                <a:extLst>
                  <a:ext uri="{FF2B5EF4-FFF2-40B4-BE49-F238E27FC236}">
                    <a16:creationId xmlns:a16="http://schemas.microsoft.com/office/drawing/2014/main" id="{FD524BA0-6EC7-39BE-3404-755FCFFAD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1" name="Freeform 1941">
                <a:extLst>
                  <a:ext uri="{FF2B5EF4-FFF2-40B4-BE49-F238E27FC236}">
                    <a16:creationId xmlns:a16="http://schemas.microsoft.com/office/drawing/2014/main" id="{7383D8B5-46A3-9FDE-BAC1-E0D80F835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2" name="Freeform 1942">
                <a:extLst>
                  <a:ext uri="{FF2B5EF4-FFF2-40B4-BE49-F238E27FC236}">
                    <a16:creationId xmlns:a16="http://schemas.microsoft.com/office/drawing/2014/main" id="{96699835-ADFC-BD90-69B1-7209F4ED8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3" name="Freeform 1943">
                <a:extLst>
                  <a:ext uri="{FF2B5EF4-FFF2-40B4-BE49-F238E27FC236}">
                    <a16:creationId xmlns:a16="http://schemas.microsoft.com/office/drawing/2014/main" id="{20ED9A34-8524-E8AB-CAD0-FF35F0181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4" name="Freeform 1944">
                <a:extLst>
                  <a:ext uri="{FF2B5EF4-FFF2-40B4-BE49-F238E27FC236}">
                    <a16:creationId xmlns:a16="http://schemas.microsoft.com/office/drawing/2014/main" id="{F7616299-578F-2F1E-2316-D41508FBE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5" name="Freeform 1945">
                <a:extLst>
                  <a:ext uri="{FF2B5EF4-FFF2-40B4-BE49-F238E27FC236}">
                    <a16:creationId xmlns:a16="http://schemas.microsoft.com/office/drawing/2014/main" id="{12CBD0D0-E093-FFBF-846D-3163BF2EF3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966" name="Group 1946">
                <a:extLst>
                  <a:ext uri="{FF2B5EF4-FFF2-40B4-BE49-F238E27FC236}">
                    <a16:creationId xmlns:a16="http://schemas.microsoft.com/office/drawing/2014/main" id="{E10D7B82-1C98-327E-22B7-110D1647AC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3970" name="Freeform 1947">
                  <a:extLst>
                    <a:ext uri="{FF2B5EF4-FFF2-40B4-BE49-F238E27FC236}">
                      <a16:creationId xmlns:a16="http://schemas.microsoft.com/office/drawing/2014/main" id="{8294262A-2057-1059-5A00-E94564B325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71" name="Freeform 1948">
                  <a:extLst>
                    <a:ext uri="{FF2B5EF4-FFF2-40B4-BE49-F238E27FC236}">
                      <a16:creationId xmlns:a16="http://schemas.microsoft.com/office/drawing/2014/main" id="{8A8EED68-A21A-9A24-ABB1-572AE5E00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72" name="Freeform 1949">
                  <a:extLst>
                    <a:ext uri="{FF2B5EF4-FFF2-40B4-BE49-F238E27FC236}">
                      <a16:creationId xmlns:a16="http://schemas.microsoft.com/office/drawing/2014/main" id="{03F4F18D-6FF6-3A4D-E15D-08D0F8280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73" name="Freeform 1950">
                  <a:extLst>
                    <a:ext uri="{FF2B5EF4-FFF2-40B4-BE49-F238E27FC236}">
                      <a16:creationId xmlns:a16="http://schemas.microsoft.com/office/drawing/2014/main" id="{6BA68A58-9D92-4581-9ADF-2C53C6B23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967" name="Freeform 1951">
                <a:extLst>
                  <a:ext uri="{FF2B5EF4-FFF2-40B4-BE49-F238E27FC236}">
                    <a16:creationId xmlns:a16="http://schemas.microsoft.com/office/drawing/2014/main" id="{7DA2A267-C91F-63E7-59A2-5AD990B71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8" name="Freeform 1952">
                <a:extLst>
                  <a:ext uri="{FF2B5EF4-FFF2-40B4-BE49-F238E27FC236}">
                    <a16:creationId xmlns:a16="http://schemas.microsoft.com/office/drawing/2014/main" id="{6B2F1A23-1D34-C331-C68D-CCB7FD02A5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969" name="Freeform 1953">
                <a:extLst>
                  <a:ext uri="{FF2B5EF4-FFF2-40B4-BE49-F238E27FC236}">
                    <a16:creationId xmlns:a16="http://schemas.microsoft.com/office/drawing/2014/main" id="{45CD6C18-8DB0-A2F4-6483-14101D8753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9362" name="Group 1954">
            <a:extLst>
              <a:ext uri="{FF2B5EF4-FFF2-40B4-BE49-F238E27FC236}">
                <a16:creationId xmlns:a16="http://schemas.microsoft.com/office/drawing/2014/main" id="{430FC62A-AC99-2CE4-ED22-7730BB748462}"/>
              </a:ext>
            </a:extLst>
          </p:cNvPr>
          <p:cNvGrpSpPr>
            <a:grpSpLocks/>
          </p:cNvGrpSpPr>
          <p:nvPr/>
        </p:nvGrpSpPr>
        <p:grpSpPr bwMode="auto">
          <a:xfrm rot="627465" flipH="1">
            <a:off x="3048000" y="3505200"/>
            <a:ext cx="2590800" cy="2971800"/>
            <a:chOff x="336" y="288"/>
            <a:chExt cx="2382" cy="2880"/>
          </a:xfrm>
        </p:grpSpPr>
        <p:grpSp>
          <p:nvGrpSpPr>
            <p:cNvPr id="33610" name="Group 1955">
              <a:extLst>
                <a:ext uri="{FF2B5EF4-FFF2-40B4-BE49-F238E27FC236}">
                  <a16:creationId xmlns:a16="http://schemas.microsoft.com/office/drawing/2014/main" id="{B3EA6174-B26F-ED40-AA73-6C10EC5B5281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33821" name="Freeform 1956">
                <a:extLst>
                  <a:ext uri="{FF2B5EF4-FFF2-40B4-BE49-F238E27FC236}">
                    <a16:creationId xmlns:a16="http://schemas.microsoft.com/office/drawing/2014/main" id="{4742F45C-342A-5924-5A03-5EED16EAE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822" name="Group 1957">
                <a:extLst>
                  <a:ext uri="{FF2B5EF4-FFF2-40B4-BE49-F238E27FC236}">
                    <a16:creationId xmlns:a16="http://schemas.microsoft.com/office/drawing/2014/main" id="{726446D3-F31B-F924-A407-1BC4E4FA2C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3823" name="Freeform 1958">
                  <a:extLst>
                    <a:ext uri="{FF2B5EF4-FFF2-40B4-BE49-F238E27FC236}">
                      <a16:creationId xmlns:a16="http://schemas.microsoft.com/office/drawing/2014/main" id="{B0390838-CB7A-7991-6336-6A3671597D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4" name="Freeform 1959">
                  <a:extLst>
                    <a:ext uri="{FF2B5EF4-FFF2-40B4-BE49-F238E27FC236}">
                      <a16:creationId xmlns:a16="http://schemas.microsoft.com/office/drawing/2014/main" id="{E4C37440-E795-89A8-D42E-E1AA658876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5" name="Freeform 1960">
                  <a:extLst>
                    <a:ext uri="{FF2B5EF4-FFF2-40B4-BE49-F238E27FC236}">
                      <a16:creationId xmlns:a16="http://schemas.microsoft.com/office/drawing/2014/main" id="{8E22C8F4-3F26-8E82-54FD-0BAB1ACCF0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6" name="Freeform 1961">
                  <a:extLst>
                    <a:ext uri="{FF2B5EF4-FFF2-40B4-BE49-F238E27FC236}">
                      <a16:creationId xmlns:a16="http://schemas.microsoft.com/office/drawing/2014/main" id="{5DF0A6EE-F33F-0376-67C0-D3F929A94A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7" name="Freeform 1962">
                  <a:extLst>
                    <a:ext uri="{FF2B5EF4-FFF2-40B4-BE49-F238E27FC236}">
                      <a16:creationId xmlns:a16="http://schemas.microsoft.com/office/drawing/2014/main" id="{94AE074C-2983-C5F7-165C-82FE548FF2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8" name="Freeform 1963">
                  <a:extLst>
                    <a:ext uri="{FF2B5EF4-FFF2-40B4-BE49-F238E27FC236}">
                      <a16:creationId xmlns:a16="http://schemas.microsoft.com/office/drawing/2014/main" id="{4D01D609-2842-279F-63A5-DBBA121DAD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9" name="Freeform 1964">
                  <a:extLst>
                    <a:ext uri="{FF2B5EF4-FFF2-40B4-BE49-F238E27FC236}">
                      <a16:creationId xmlns:a16="http://schemas.microsoft.com/office/drawing/2014/main" id="{975CAECB-7AC6-ED15-272D-6CBA43E101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0" name="Freeform 1965">
                  <a:extLst>
                    <a:ext uri="{FF2B5EF4-FFF2-40B4-BE49-F238E27FC236}">
                      <a16:creationId xmlns:a16="http://schemas.microsoft.com/office/drawing/2014/main" id="{A2A77608-B5A3-28D8-17DF-9EBF190AF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1" name="Freeform 1966">
                  <a:extLst>
                    <a:ext uri="{FF2B5EF4-FFF2-40B4-BE49-F238E27FC236}">
                      <a16:creationId xmlns:a16="http://schemas.microsoft.com/office/drawing/2014/main" id="{C69D9411-9A63-C753-A638-56B9AFDF5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2" name="Freeform 1967">
                  <a:extLst>
                    <a:ext uri="{FF2B5EF4-FFF2-40B4-BE49-F238E27FC236}">
                      <a16:creationId xmlns:a16="http://schemas.microsoft.com/office/drawing/2014/main" id="{BD6AE3DA-11F7-5B24-1491-58E485211C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3" name="Freeform 1968">
                  <a:extLst>
                    <a:ext uri="{FF2B5EF4-FFF2-40B4-BE49-F238E27FC236}">
                      <a16:creationId xmlns:a16="http://schemas.microsoft.com/office/drawing/2014/main" id="{4E97301A-C9B9-CB22-2407-6D42226378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4" name="Freeform 1969">
                  <a:extLst>
                    <a:ext uri="{FF2B5EF4-FFF2-40B4-BE49-F238E27FC236}">
                      <a16:creationId xmlns:a16="http://schemas.microsoft.com/office/drawing/2014/main" id="{856A5057-A26E-3869-6E6B-5F9562606B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5" name="Freeform 1970">
                  <a:extLst>
                    <a:ext uri="{FF2B5EF4-FFF2-40B4-BE49-F238E27FC236}">
                      <a16:creationId xmlns:a16="http://schemas.microsoft.com/office/drawing/2014/main" id="{C5476E3B-0BFC-9A3B-B93A-BD5F814EDE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6" name="Freeform 1971">
                  <a:extLst>
                    <a:ext uri="{FF2B5EF4-FFF2-40B4-BE49-F238E27FC236}">
                      <a16:creationId xmlns:a16="http://schemas.microsoft.com/office/drawing/2014/main" id="{1577677B-CF71-1D82-BFD8-9CA2ED2ED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7" name="Freeform 1972">
                  <a:extLst>
                    <a:ext uri="{FF2B5EF4-FFF2-40B4-BE49-F238E27FC236}">
                      <a16:creationId xmlns:a16="http://schemas.microsoft.com/office/drawing/2014/main" id="{BE236071-DB8D-D022-AE49-F6EF87CBAF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8" name="Freeform 1973">
                  <a:extLst>
                    <a:ext uri="{FF2B5EF4-FFF2-40B4-BE49-F238E27FC236}">
                      <a16:creationId xmlns:a16="http://schemas.microsoft.com/office/drawing/2014/main" id="{4FF3957A-2B56-2506-04AC-383367194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9" name="Freeform 1974">
                  <a:extLst>
                    <a:ext uri="{FF2B5EF4-FFF2-40B4-BE49-F238E27FC236}">
                      <a16:creationId xmlns:a16="http://schemas.microsoft.com/office/drawing/2014/main" id="{1FB33712-BD6B-A20F-2898-85209E9CC0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0" name="Freeform 1975">
                  <a:extLst>
                    <a:ext uri="{FF2B5EF4-FFF2-40B4-BE49-F238E27FC236}">
                      <a16:creationId xmlns:a16="http://schemas.microsoft.com/office/drawing/2014/main" id="{4A1AAA1B-F2AC-DCC3-A92D-682040DFCD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1" name="Freeform 1976">
                  <a:extLst>
                    <a:ext uri="{FF2B5EF4-FFF2-40B4-BE49-F238E27FC236}">
                      <a16:creationId xmlns:a16="http://schemas.microsoft.com/office/drawing/2014/main" id="{714F9219-E049-A196-12F5-37E2E073A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2" name="Freeform 1977">
                  <a:extLst>
                    <a:ext uri="{FF2B5EF4-FFF2-40B4-BE49-F238E27FC236}">
                      <a16:creationId xmlns:a16="http://schemas.microsoft.com/office/drawing/2014/main" id="{5A17CED9-E271-E81F-84A3-0951E4EFAD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3" name="Freeform 1978">
                  <a:extLst>
                    <a:ext uri="{FF2B5EF4-FFF2-40B4-BE49-F238E27FC236}">
                      <a16:creationId xmlns:a16="http://schemas.microsoft.com/office/drawing/2014/main" id="{41A7C6DF-1D09-9B49-B44C-7CB7A2E714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4" name="Freeform 1979">
                  <a:extLst>
                    <a:ext uri="{FF2B5EF4-FFF2-40B4-BE49-F238E27FC236}">
                      <a16:creationId xmlns:a16="http://schemas.microsoft.com/office/drawing/2014/main" id="{326E4BDD-968F-BBB6-DDC3-62BA5CDFFB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5" name="Freeform 1980">
                  <a:extLst>
                    <a:ext uri="{FF2B5EF4-FFF2-40B4-BE49-F238E27FC236}">
                      <a16:creationId xmlns:a16="http://schemas.microsoft.com/office/drawing/2014/main" id="{C24C9FE3-6812-7F03-9CB7-23786D3845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6" name="Freeform 1981">
                  <a:extLst>
                    <a:ext uri="{FF2B5EF4-FFF2-40B4-BE49-F238E27FC236}">
                      <a16:creationId xmlns:a16="http://schemas.microsoft.com/office/drawing/2014/main" id="{F60B8CC8-D725-BE25-FDEC-D8D2CB8DB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7" name="Freeform 1982">
                  <a:extLst>
                    <a:ext uri="{FF2B5EF4-FFF2-40B4-BE49-F238E27FC236}">
                      <a16:creationId xmlns:a16="http://schemas.microsoft.com/office/drawing/2014/main" id="{D5403274-123C-99A8-D5F3-2EDB2FE574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8" name="Freeform 1983">
                  <a:extLst>
                    <a:ext uri="{FF2B5EF4-FFF2-40B4-BE49-F238E27FC236}">
                      <a16:creationId xmlns:a16="http://schemas.microsoft.com/office/drawing/2014/main" id="{BA55F0A2-06CE-A6EA-F074-4F81EE7036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9" name="Freeform 1984">
                  <a:extLst>
                    <a:ext uri="{FF2B5EF4-FFF2-40B4-BE49-F238E27FC236}">
                      <a16:creationId xmlns:a16="http://schemas.microsoft.com/office/drawing/2014/main" id="{A0C80290-29C3-430F-86E6-50A292B196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0" name="Freeform 1985">
                  <a:extLst>
                    <a:ext uri="{FF2B5EF4-FFF2-40B4-BE49-F238E27FC236}">
                      <a16:creationId xmlns:a16="http://schemas.microsoft.com/office/drawing/2014/main" id="{55E5C726-694D-5391-D1A2-FFEDD0DF3A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1" name="Freeform 1986">
                  <a:extLst>
                    <a:ext uri="{FF2B5EF4-FFF2-40B4-BE49-F238E27FC236}">
                      <a16:creationId xmlns:a16="http://schemas.microsoft.com/office/drawing/2014/main" id="{C40A616D-9F53-7D39-69B5-B4DEC59B3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2" name="Freeform 1987">
                  <a:extLst>
                    <a:ext uri="{FF2B5EF4-FFF2-40B4-BE49-F238E27FC236}">
                      <a16:creationId xmlns:a16="http://schemas.microsoft.com/office/drawing/2014/main" id="{0547B863-209E-06C1-D22B-D326530BD3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3" name="Freeform 1988">
                  <a:extLst>
                    <a:ext uri="{FF2B5EF4-FFF2-40B4-BE49-F238E27FC236}">
                      <a16:creationId xmlns:a16="http://schemas.microsoft.com/office/drawing/2014/main" id="{D38709E6-7B47-D581-3102-F4BC63FE3D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4" name="Freeform 1989">
                  <a:extLst>
                    <a:ext uri="{FF2B5EF4-FFF2-40B4-BE49-F238E27FC236}">
                      <a16:creationId xmlns:a16="http://schemas.microsoft.com/office/drawing/2014/main" id="{BB19CA03-9C11-2985-533F-C1479DC16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5" name="Freeform 1990">
                  <a:extLst>
                    <a:ext uri="{FF2B5EF4-FFF2-40B4-BE49-F238E27FC236}">
                      <a16:creationId xmlns:a16="http://schemas.microsoft.com/office/drawing/2014/main" id="{E911A763-2969-34D8-EB40-92CF1E4AFF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6" name="Freeform 1991">
                  <a:extLst>
                    <a:ext uri="{FF2B5EF4-FFF2-40B4-BE49-F238E27FC236}">
                      <a16:creationId xmlns:a16="http://schemas.microsoft.com/office/drawing/2014/main" id="{F97FCD6C-C39C-446C-A6D2-F89842794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7" name="Freeform 1992">
                  <a:extLst>
                    <a:ext uri="{FF2B5EF4-FFF2-40B4-BE49-F238E27FC236}">
                      <a16:creationId xmlns:a16="http://schemas.microsoft.com/office/drawing/2014/main" id="{AA17F1BF-7264-D1D3-B99D-5D1BF52AB6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8" name="Freeform 1993">
                  <a:extLst>
                    <a:ext uri="{FF2B5EF4-FFF2-40B4-BE49-F238E27FC236}">
                      <a16:creationId xmlns:a16="http://schemas.microsoft.com/office/drawing/2014/main" id="{5376E905-F6F8-AD64-3108-C0AC89AE72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9" name="Freeform 1994">
                  <a:extLst>
                    <a:ext uri="{FF2B5EF4-FFF2-40B4-BE49-F238E27FC236}">
                      <a16:creationId xmlns:a16="http://schemas.microsoft.com/office/drawing/2014/main" id="{F51CEF10-68CC-458F-031A-C24684D11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0" name="Freeform 1995">
                  <a:extLst>
                    <a:ext uri="{FF2B5EF4-FFF2-40B4-BE49-F238E27FC236}">
                      <a16:creationId xmlns:a16="http://schemas.microsoft.com/office/drawing/2014/main" id="{611D4E3C-90FC-7EA4-CB9C-AC03323A5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1" name="Freeform 1996">
                  <a:extLst>
                    <a:ext uri="{FF2B5EF4-FFF2-40B4-BE49-F238E27FC236}">
                      <a16:creationId xmlns:a16="http://schemas.microsoft.com/office/drawing/2014/main" id="{423E52AA-87F7-C164-8637-C522392EC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2" name="Freeform 1997">
                  <a:extLst>
                    <a:ext uri="{FF2B5EF4-FFF2-40B4-BE49-F238E27FC236}">
                      <a16:creationId xmlns:a16="http://schemas.microsoft.com/office/drawing/2014/main" id="{DAF5C33D-2C9F-AF8F-7E0D-0FF171ED2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3" name="Freeform 1998">
                  <a:extLst>
                    <a:ext uri="{FF2B5EF4-FFF2-40B4-BE49-F238E27FC236}">
                      <a16:creationId xmlns:a16="http://schemas.microsoft.com/office/drawing/2014/main" id="{684199A0-BF50-EB45-80F7-423F32234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4" name="Freeform 1999">
                  <a:extLst>
                    <a:ext uri="{FF2B5EF4-FFF2-40B4-BE49-F238E27FC236}">
                      <a16:creationId xmlns:a16="http://schemas.microsoft.com/office/drawing/2014/main" id="{0FD68448-8796-D471-671A-8EC82709AE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5" name="Freeform 2000">
                  <a:extLst>
                    <a:ext uri="{FF2B5EF4-FFF2-40B4-BE49-F238E27FC236}">
                      <a16:creationId xmlns:a16="http://schemas.microsoft.com/office/drawing/2014/main" id="{47C37428-21B8-81D6-9418-1014C8E465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3611" name="Group 2001">
              <a:extLst>
                <a:ext uri="{FF2B5EF4-FFF2-40B4-BE49-F238E27FC236}">
                  <a16:creationId xmlns:a16="http://schemas.microsoft.com/office/drawing/2014/main" id="{72E5FEC8-1A6A-8151-D8D9-6CEC97EE809F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33799" name="Group 2002">
                <a:extLst>
                  <a:ext uri="{FF2B5EF4-FFF2-40B4-BE49-F238E27FC236}">
                    <a16:creationId xmlns:a16="http://schemas.microsoft.com/office/drawing/2014/main" id="{12974A3A-2196-F6D1-902E-1B1BC8D54F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3803" name="Freeform 2003">
                  <a:extLst>
                    <a:ext uri="{FF2B5EF4-FFF2-40B4-BE49-F238E27FC236}">
                      <a16:creationId xmlns:a16="http://schemas.microsoft.com/office/drawing/2014/main" id="{EE73FF3B-5B97-8AA7-34F4-49B3A7381A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4" name="Freeform 2004">
                  <a:extLst>
                    <a:ext uri="{FF2B5EF4-FFF2-40B4-BE49-F238E27FC236}">
                      <a16:creationId xmlns:a16="http://schemas.microsoft.com/office/drawing/2014/main" id="{60A2FBF3-BE4F-A7FB-DAD6-C75EBD29B9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5" name="Freeform 2005">
                  <a:extLst>
                    <a:ext uri="{FF2B5EF4-FFF2-40B4-BE49-F238E27FC236}">
                      <a16:creationId xmlns:a16="http://schemas.microsoft.com/office/drawing/2014/main" id="{8AB818B9-5AB7-3D26-F448-F0D5C7833D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6" name="Freeform 2006">
                  <a:extLst>
                    <a:ext uri="{FF2B5EF4-FFF2-40B4-BE49-F238E27FC236}">
                      <a16:creationId xmlns:a16="http://schemas.microsoft.com/office/drawing/2014/main" id="{3BD76123-48EF-4536-40AB-C333572EB0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7" name="Freeform 2007">
                  <a:extLst>
                    <a:ext uri="{FF2B5EF4-FFF2-40B4-BE49-F238E27FC236}">
                      <a16:creationId xmlns:a16="http://schemas.microsoft.com/office/drawing/2014/main" id="{5A62B63E-FE28-5F01-EFC4-9BEB6FFB3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8" name="Freeform 2008">
                  <a:extLst>
                    <a:ext uri="{FF2B5EF4-FFF2-40B4-BE49-F238E27FC236}">
                      <a16:creationId xmlns:a16="http://schemas.microsoft.com/office/drawing/2014/main" id="{E07067AC-1F0D-2C7F-09B5-FED7312DC1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9" name="Freeform 2009">
                  <a:extLst>
                    <a:ext uri="{FF2B5EF4-FFF2-40B4-BE49-F238E27FC236}">
                      <a16:creationId xmlns:a16="http://schemas.microsoft.com/office/drawing/2014/main" id="{DD33D7F2-BEA7-2B5F-4985-2C0ED19ED4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0" name="Freeform 2010">
                  <a:extLst>
                    <a:ext uri="{FF2B5EF4-FFF2-40B4-BE49-F238E27FC236}">
                      <a16:creationId xmlns:a16="http://schemas.microsoft.com/office/drawing/2014/main" id="{DDFA02AB-6693-F8D8-AEF5-6829F3BA6E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1" name="Freeform 2011">
                  <a:extLst>
                    <a:ext uri="{FF2B5EF4-FFF2-40B4-BE49-F238E27FC236}">
                      <a16:creationId xmlns:a16="http://schemas.microsoft.com/office/drawing/2014/main" id="{95DC2197-49D0-15B6-BBE7-A2A719307F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2" name="Freeform 2012">
                  <a:extLst>
                    <a:ext uri="{FF2B5EF4-FFF2-40B4-BE49-F238E27FC236}">
                      <a16:creationId xmlns:a16="http://schemas.microsoft.com/office/drawing/2014/main" id="{2F107C1C-2A3E-574C-6829-040ECD8B1F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3" name="Freeform 2013">
                  <a:extLst>
                    <a:ext uri="{FF2B5EF4-FFF2-40B4-BE49-F238E27FC236}">
                      <a16:creationId xmlns:a16="http://schemas.microsoft.com/office/drawing/2014/main" id="{2127E628-4463-3828-63B8-F5544FECCE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4" name="Freeform 2014">
                  <a:extLst>
                    <a:ext uri="{FF2B5EF4-FFF2-40B4-BE49-F238E27FC236}">
                      <a16:creationId xmlns:a16="http://schemas.microsoft.com/office/drawing/2014/main" id="{03AC172B-5D3A-5FE9-3B3A-F2A1606A5C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5" name="Freeform 2015">
                  <a:extLst>
                    <a:ext uri="{FF2B5EF4-FFF2-40B4-BE49-F238E27FC236}">
                      <a16:creationId xmlns:a16="http://schemas.microsoft.com/office/drawing/2014/main" id="{DA535BE8-55E5-3894-EDD3-EA00D07D71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6" name="Freeform 2016">
                  <a:extLst>
                    <a:ext uri="{FF2B5EF4-FFF2-40B4-BE49-F238E27FC236}">
                      <a16:creationId xmlns:a16="http://schemas.microsoft.com/office/drawing/2014/main" id="{44567B43-082D-5FB3-9AC7-D99A4B03A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7" name="Freeform 2017">
                  <a:extLst>
                    <a:ext uri="{FF2B5EF4-FFF2-40B4-BE49-F238E27FC236}">
                      <a16:creationId xmlns:a16="http://schemas.microsoft.com/office/drawing/2014/main" id="{CF2A44E9-0505-9CEB-7F0B-53870B05CA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8" name="Freeform 2018">
                  <a:extLst>
                    <a:ext uri="{FF2B5EF4-FFF2-40B4-BE49-F238E27FC236}">
                      <a16:creationId xmlns:a16="http://schemas.microsoft.com/office/drawing/2014/main" id="{3D7AD769-17E0-BE1D-B3A9-9E7AFD60D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9" name="Freeform 2019">
                  <a:extLst>
                    <a:ext uri="{FF2B5EF4-FFF2-40B4-BE49-F238E27FC236}">
                      <a16:creationId xmlns:a16="http://schemas.microsoft.com/office/drawing/2014/main" id="{8D5EC8E9-DB59-329F-8BE5-AC382509DE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0" name="Freeform 2020">
                  <a:extLst>
                    <a:ext uri="{FF2B5EF4-FFF2-40B4-BE49-F238E27FC236}">
                      <a16:creationId xmlns:a16="http://schemas.microsoft.com/office/drawing/2014/main" id="{01168C2F-F3CD-BFE6-F2AC-3A4560400E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800" name="Group 2021">
                <a:extLst>
                  <a:ext uri="{FF2B5EF4-FFF2-40B4-BE49-F238E27FC236}">
                    <a16:creationId xmlns:a16="http://schemas.microsoft.com/office/drawing/2014/main" id="{9E38AA1D-88B0-8DF9-D546-6CBBD4D458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3801" name="Freeform 2022" descr="Wide upward diagonal">
                  <a:extLst>
                    <a:ext uri="{FF2B5EF4-FFF2-40B4-BE49-F238E27FC236}">
                      <a16:creationId xmlns:a16="http://schemas.microsoft.com/office/drawing/2014/main" id="{7524BD9F-99CF-35A8-9EEB-4051A018B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2" name="Freeform 2023">
                  <a:extLst>
                    <a:ext uri="{FF2B5EF4-FFF2-40B4-BE49-F238E27FC236}">
                      <a16:creationId xmlns:a16="http://schemas.microsoft.com/office/drawing/2014/main" id="{BDCC5154-1C69-CA24-5DE3-0A17D6FCAA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3612" name="Freeform 2024" descr="Wide upward diagonal">
              <a:extLst>
                <a:ext uri="{FF2B5EF4-FFF2-40B4-BE49-F238E27FC236}">
                  <a16:creationId xmlns:a16="http://schemas.microsoft.com/office/drawing/2014/main" id="{0CBC20DC-4F90-1CEB-1AC7-A8AA1C7FBBA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613" name="Group 2025">
              <a:extLst>
                <a:ext uri="{FF2B5EF4-FFF2-40B4-BE49-F238E27FC236}">
                  <a16:creationId xmlns:a16="http://schemas.microsoft.com/office/drawing/2014/main" id="{8A77E62A-84C0-16DB-397D-DABC99C8B7A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33742" name="Freeform 2026">
                <a:extLst>
                  <a:ext uri="{FF2B5EF4-FFF2-40B4-BE49-F238E27FC236}">
                    <a16:creationId xmlns:a16="http://schemas.microsoft.com/office/drawing/2014/main" id="{6FC159C8-7B0B-AAFB-7EC5-2365CD6D9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3" name="Freeform 2027">
                <a:extLst>
                  <a:ext uri="{FF2B5EF4-FFF2-40B4-BE49-F238E27FC236}">
                    <a16:creationId xmlns:a16="http://schemas.microsoft.com/office/drawing/2014/main" id="{82B3DD5B-5D0A-A24A-C29A-CBD92E5FC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4" name="Freeform 2028">
                <a:extLst>
                  <a:ext uri="{FF2B5EF4-FFF2-40B4-BE49-F238E27FC236}">
                    <a16:creationId xmlns:a16="http://schemas.microsoft.com/office/drawing/2014/main" id="{44406C70-B05D-9006-345C-5EF614E35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5" name="Freeform 2029">
                <a:extLst>
                  <a:ext uri="{FF2B5EF4-FFF2-40B4-BE49-F238E27FC236}">
                    <a16:creationId xmlns:a16="http://schemas.microsoft.com/office/drawing/2014/main" id="{5A651E7C-378C-33DE-734D-16486C162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6" name="Freeform 2030">
                <a:extLst>
                  <a:ext uri="{FF2B5EF4-FFF2-40B4-BE49-F238E27FC236}">
                    <a16:creationId xmlns:a16="http://schemas.microsoft.com/office/drawing/2014/main" id="{84943E30-F525-F6C5-5B05-A6616AC1E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7" name="Freeform 2031">
                <a:extLst>
                  <a:ext uri="{FF2B5EF4-FFF2-40B4-BE49-F238E27FC236}">
                    <a16:creationId xmlns:a16="http://schemas.microsoft.com/office/drawing/2014/main" id="{5DB21360-6D56-59FC-159C-755C1D4D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8" name="Freeform 2032">
                <a:extLst>
                  <a:ext uri="{FF2B5EF4-FFF2-40B4-BE49-F238E27FC236}">
                    <a16:creationId xmlns:a16="http://schemas.microsoft.com/office/drawing/2014/main" id="{ABB688E0-C645-0555-1FA1-949B5AA8B6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49" name="Freeform 2033">
                <a:extLst>
                  <a:ext uri="{FF2B5EF4-FFF2-40B4-BE49-F238E27FC236}">
                    <a16:creationId xmlns:a16="http://schemas.microsoft.com/office/drawing/2014/main" id="{12086B6B-283D-2BBD-10C7-F52E5366E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0" name="Freeform 2034">
                <a:extLst>
                  <a:ext uri="{FF2B5EF4-FFF2-40B4-BE49-F238E27FC236}">
                    <a16:creationId xmlns:a16="http://schemas.microsoft.com/office/drawing/2014/main" id="{DD5327CE-77F5-45CB-FB03-0973C1E4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1" name="Freeform 2035">
                <a:extLst>
                  <a:ext uri="{FF2B5EF4-FFF2-40B4-BE49-F238E27FC236}">
                    <a16:creationId xmlns:a16="http://schemas.microsoft.com/office/drawing/2014/main" id="{D44C21CF-1DA8-B638-8F37-94E31048C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2" name="Freeform 2036">
                <a:extLst>
                  <a:ext uri="{FF2B5EF4-FFF2-40B4-BE49-F238E27FC236}">
                    <a16:creationId xmlns:a16="http://schemas.microsoft.com/office/drawing/2014/main" id="{DDA375F0-CA0E-DEE8-5CE4-6934AFB4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3" name="Freeform 2037">
                <a:extLst>
                  <a:ext uri="{FF2B5EF4-FFF2-40B4-BE49-F238E27FC236}">
                    <a16:creationId xmlns:a16="http://schemas.microsoft.com/office/drawing/2014/main" id="{50AE8224-75FC-ABEE-8FB5-3A029D5631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4" name="Freeform 2038">
                <a:extLst>
                  <a:ext uri="{FF2B5EF4-FFF2-40B4-BE49-F238E27FC236}">
                    <a16:creationId xmlns:a16="http://schemas.microsoft.com/office/drawing/2014/main" id="{62BA0AAF-66FD-42BC-5E8C-912768257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5" name="Freeform 2039">
                <a:extLst>
                  <a:ext uri="{FF2B5EF4-FFF2-40B4-BE49-F238E27FC236}">
                    <a16:creationId xmlns:a16="http://schemas.microsoft.com/office/drawing/2014/main" id="{C133BB65-37C0-851B-C10E-9E3BBA7F1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6" name="Freeform 2040">
                <a:extLst>
                  <a:ext uri="{FF2B5EF4-FFF2-40B4-BE49-F238E27FC236}">
                    <a16:creationId xmlns:a16="http://schemas.microsoft.com/office/drawing/2014/main" id="{5CAD0D72-B4C7-E8BD-0378-1370F6CBA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7" name="Freeform 2041">
                <a:extLst>
                  <a:ext uri="{FF2B5EF4-FFF2-40B4-BE49-F238E27FC236}">
                    <a16:creationId xmlns:a16="http://schemas.microsoft.com/office/drawing/2014/main" id="{F8BDCDC3-8B3F-D5A7-52CE-C681F6162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8" name="Freeform 2042">
                <a:extLst>
                  <a:ext uri="{FF2B5EF4-FFF2-40B4-BE49-F238E27FC236}">
                    <a16:creationId xmlns:a16="http://schemas.microsoft.com/office/drawing/2014/main" id="{5C565FFE-689A-76B4-4EA6-357B69085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59" name="Freeform 2043">
                <a:extLst>
                  <a:ext uri="{FF2B5EF4-FFF2-40B4-BE49-F238E27FC236}">
                    <a16:creationId xmlns:a16="http://schemas.microsoft.com/office/drawing/2014/main" id="{F06AF109-E200-1978-8361-75BFDF673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760" name="Group 2044">
                <a:extLst>
                  <a:ext uri="{FF2B5EF4-FFF2-40B4-BE49-F238E27FC236}">
                    <a16:creationId xmlns:a16="http://schemas.microsoft.com/office/drawing/2014/main" id="{44AB628B-4413-F2BC-125E-8E34D62BD8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3770" name="Freeform 2045">
                  <a:extLst>
                    <a:ext uri="{FF2B5EF4-FFF2-40B4-BE49-F238E27FC236}">
                      <a16:creationId xmlns:a16="http://schemas.microsoft.com/office/drawing/2014/main" id="{81CEA887-2BAA-837F-FA0C-93046A7EA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3771" name="Group 2046">
                  <a:extLst>
                    <a:ext uri="{FF2B5EF4-FFF2-40B4-BE49-F238E27FC236}">
                      <a16:creationId xmlns:a16="http://schemas.microsoft.com/office/drawing/2014/main" id="{164C859C-A208-CD1F-9239-F15CCA97E9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3783" name="Freeform 2047">
                    <a:extLst>
                      <a:ext uri="{FF2B5EF4-FFF2-40B4-BE49-F238E27FC236}">
                        <a16:creationId xmlns:a16="http://schemas.microsoft.com/office/drawing/2014/main" id="{AD69E142-717A-480C-CEBA-07664D8CEC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4" name="Freeform 2048">
                    <a:extLst>
                      <a:ext uri="{FF2B5EF4-FFF2-40B4-BE49-F238E27FC236}">
                        <a16:creationId xmlns:a16="http://schemas.microsoft.com/office/drawing/2014/main" id="{3ED39A51-42B1-7549-2770-4EF3A2BF5F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5" name="Line 2049">
                    <a:extLst>
                      <a:ext uri="{FF2B5EF4-FFF2-40B4-BE49-F238E27FC236}">
                        <a16:creationId xmlns:a16="http://schemas.microsoft.com/office/drawing/2014/main" id="{48E425AA-0AA3-5B09-0F1F-EF2C49D33CE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6" name="Line 2050">
                    <a:extLst>
                      <a:ext uri="{FF2B5EF4-FFF2-40B4-BE49-F238E27FC236}">
                        <a16:creationId xmlns:a16="http://schemas.microsoft.com/office/drawing/2014/main" id="{1FE7D8E9-89A2-442F-54A9-506CC264DEB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7" name="Line 2051">
                    <a:extLst>
                      <a:ext uri="{FF2B5EF4-FFF2-40B4-BE49-F238E27FC236}">
                        <a16:creationId xmlns:a16="http://schemas.microsoft.com/office/drawing/2014/main" id="{7CCC4E7D-8760-B103-ED6F-CB4EC69986A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8" name="Line 2052">
                    <a:extLst>
                      <a:ext uri="{FF2B5EF4-FFF2-40B4-BE49-F238E27FC236}">
                        <a16:creationId xmlns:a16="http://schemas.microsoft.com/office/drawing/2014/main" id="{EB51976D-E94D-3117-3B32-68A98887EE8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9" name="Oval 2053">
                    <a:extLst>
                      <a:ext uri="{FF2B5EF4-FFF2-40B4-BE49-F238E27FC236}">
                        <a16:creationId xmlns:a16="http://schemas.microsoft.com/office/drawing/2014/main" id="{BE9A25ED-69DE-A386-D41A-CC7338D27C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0" name="Oval 2054">
                    <a:extLst>
                      <a:ext uri="{FF2B5EF4-FFF2-40B4-BE49-F238E27FC236}">
                        <a16:creationId xmlns:a16="http://schemas.microsoft.com/office/drawing/2014/main" id="{B7DA03A0-D023-1186-D345-FD40F8261CB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1" name="Oval 2055">
                    <a:extLst>
                      <a:ext uri="{FF2B5EF4-FFF2-40B4-BE49-F238E27FC236}">
                        <a16:creationId xmlns:a16="http://schemas.microsoft.com/office/drawing/2014/main" id="{D6FB53FC-0033-0CD9-F0B0-A161352F32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2" name="Oval 2056">
                    <a:extLst>
                      <a:ext uri="{FF2B5EF4-FFF2-40B4-BE49-F238E27FC236}">
                        <a16:creationId xmlns:a16="http://schemas.microsoft.com/office/drawing/2014/main" id="{24388212-96D5-CB51-7A34-31AF90A469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3" name="Oval 2057">
                    <a:extLst>
                      <a:ext uri="{FF2B5EF4-FFF2-40B4-BE49-F238E27FC236}">
                        <a16:creationId xmlns:a16="http://schemas.microsoft.com/office/drawing/2014/main" id="{523D0EB4-15ED-A2AE-81BB-265F31D10F2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4" name="Oval 2058">
                    <a:extLst>
                      <a:ext uri="{FF2B5EF4-FFF2-40B4-BE49-F238E27FC236}">
                        <a16:creationId xmlns:a16="http://schemas.microsoft.com/office/drawing/2014/main" id="{992B6DCC-F90C-613B-5AF9-A807F38591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5" name="Oval 2059">
                    <a:extLst>
                      <a:ext uri="{FF2B5EF4-FFF2-40B4-BE49-F238E27FC236}">
                        <a16:creationId xmlns:a16="http://schemas.microsoft.com/office/drawing/2014/main" id="{0368CAAC-CEF8-66B5-A870-6C4503E872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6" name="Oval 2060">
                    <a:extLst>
                      <a:ext uri="{FF2B5EF4-FFF2-40B4-BE49-F238E27FC236}">
                        <a16:creationId xmlns:a16="http://schemas.microsoft.com/office/drawing/2014/main" id="{C69BFF01-3D6B-8CCB-C253-13C7F53033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7" name="Oval 2061">
                    <a:extLst>
                      <a:ext uri="{FF2B5EF4-FFF2-40B4-BE49-F238E27FC236}">
                        <a16:creationId xmlns:a16="http://schemas.microsoft.com/office/drawing/2014/main" id="{0594BF14-80C0-4B2B-FA99-5C7925C8EA6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798" name="Freeform 2062">
                    <a:extLst>
                      <a:ext uri="{FF2B5EF4-FFF2-40B4-BE49-F238E27FC236}">
                        <a16:creationId xmlns:a16="http://schemas.microsoft.com/office/drawing/2014/main" id="{5B28A7E6-9695-84B8-0141-7EBB8E07E9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3772" name="Group 2063">
                  <a:extLst>
                    <a:ext uri="{FF2B5EF4-FFF2-40B4-BE49-F238E27FC236}">
                      <a16:creationId xmlns:a16="http://schemas.microsoft.com/office/drawing/2014/main" id="{828DA0DE-CCB8-021E-820D-FEE6A77B3C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3773" name="Freeform 2064">
                    <a:extLst>
                      <a:ext uri="{FF2B5EF4-FFF2-40B4-BE49-F238E27FC236}">
                        <a16:creationId xmlns:a16="http://schemas.microsoft.com/office/drawing/2014/main" id="{CEA0B65F-30A2-5DA4-5A34-D593666A5F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4" name="Freeform 2065">
                    <a:extLst>
                      <a:ext uri="{FF2B5EF4-FFF2-40B4-BE49-F238E27FC236}">
                        <a16:creationId xmlns:a16="http://schemas.microsoft.com/office/drawing/2014/main" id="{69C9308D-1BCD-C66E-02FC-1FCA4A2B65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5" name="Freeform 2066">
                    <a:extLst>
                      <a:ext uri="{FF2B5EF4-FFF2-40B4-BE49-F238E27FC236}">
                        <a16:creationId xmlns:a16="http://schemas.microsoft.com/office/drawing/2014/main" id="{BC2CAA6C-5CCA-302B-27BB-CB0E45EE18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6" name="Freeform 2067">
                    <a:extLst>
                      <a:ext uri="{FF2B5EF4-FFF2-40B4-BE49-F238E27FC236}">
                        <a16:creationId xmlns:a16="http://schemas.microsoft.com/office/drawing/2014/main" id="{BDAFBFA5-C92E-3394-BB65-D15D92ED44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7" name="Freeform 2068">
                    <a:extLst>
                      <a:ext uri="{FF2B5EF4-FFF2-40B4-BE49-F238E27FC236}">
                        <a16:creationId xmlns:a16="http://schemas.microsoft.com/office/drawing/2014/main" id="{EE87F52F-2F29-CC07-55A9-DF981BDF1A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8" name="Freeform 2069">
                    <a:extLst>
                      <a:ext uri="{FF2B5EF4-FFF2-40B4-BE49-F238E27FC236}">
                        <a16:creationId xmlns:a16="http://schemas.microsoft.com/office/drawing/2014/main" id="{3E34C0E6-AFF3-85A3-605B-BBD4A70DB1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79" name="Freeform 2070">
                    <a:extLst>
                      <a:ext uri="{FF2B5EF4-FFF2-40B4-BE49-F238E27FC236}">
                        <a16:creationId xmlns:a16="http://schemas.microsoft.com/office/drawing/2014/main" id="{5A8E85AF-5CB0-59FF-90FE-C80CD4E3DE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0" name="Freeform 2071">
                    <a:extLst>
                      <a:ext uri="{FF2B5EF4-FFF2-40B4-BE49-F238E27FC236}">
                        <a16:creationId xmlns:a16="http://schemas.microsoft.com/office/drawing/2014/main" id="{A032A5B6-04C4-3074-3D8B-BEDFF62767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1" name="Freeform 2072">
                    <a:extLst>
                      <a:ext uri="{FF2B5EF4-FFF2-40B4-BE49-F238E27FC236}">
                        <a16:creationId xmlns:a16="http://schemas.microsoft.com/office/drawing/2014/main" id="{91B262E8-7CD1-0668-46B8-60F6EFA63D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782" name="Freeform 2073">
                    <a:extLst>
                      <a:ext uri="{FF2B5EF4-FFF2-40B4-BE49-F238E27FC236}">
                        <a16:creationId xmlns:a16="http://schemas.microsoft.com/office/drawing/2014/main" id="{6B3F15F9-0735-F44B-8357-108D4080B6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3761" name="Freeform 2074">
                <a:extLst>
                  <a:ext uri="{FF2B5EF4-FFF2-40B4-BE49-F238E27FC236}">
                    <a16:creationId xmlns:a16="http://schemas.microsoft.com/office/drawing/2014/main" id="{5F5498A9-543C-1B83-FB89-A2ED6DB28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2" name="Freeform 2075">
                <a:extLst>
                  <a:ext uri="{FF2B5EF4-FFF2-40B4-BE49-F238E27FC236}">
                    <a16:creationId xmlns:a16="http://schemas.microsoft.com/office/drawing/2014/main" id="{E5DD2D28-CCB6-5D8E-09AF-5B104F79A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3" name="Freeform 2076">
                <a:extLst>
                  <a:ext uri="{FF2B5EF4-FFF2-40B4-BE49-F238E27FC236}">
                    <a16:creationId xmlns:a16="http://schemas.microsoft.com/office/drawing/2014/main" id="{5CB02A1D-F160-3C82-F2D4-027E26621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4" name="Freeform 2077">
                <a:extLst>
                  <a:ext uri="{FF2B5EF4-FFF2-40B4-BE49-F238E27FC236}">
                    <a16:creationId xmlns:a16="http://schemas.microsoft.com/office/drawing/2014/main" id="{AB7F6FAA-C980-087E-3212-B558B2741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5" name="Freeform 2078">
                <a:extLst>
                  <a:ext uri="{FF2B5EF4-FFF2-40B4-BE49-F238E27FC236}">
                    <a16:creationId xmlns:a16="http://schemas.microsoft.com/office/drawing/2014/main" id="{AC7597AA-4D14-1515-91CC-929D0DCE2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6" name="Freeform 2079">
                <a:extLst>
                  <a:ext uri="{FF2B5EF4-FFF2-40B4-BE49-F238E27FC236}">
                    <a16:creationId xmlns:a16="http://schemas.microsoft.com/office/drawing/2014/main" id="{C60F72B9-B0A9-BCDA-91FD-B690AAAD3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7" name="Freeform 2080">
                <a:extLst>
                  <a:ext uri="{FF2B5EF4-FFF2-40B4-BE49-F238E27FC236}">
                    <a16:creationId xmlns:a16="http://schemas.microsoft.com/office/drawing/2014/main" id="{8BDB4841-8FE2-E851-3ED5-C62858A4DE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8" name="Freeform 2081">
                <a:extLst>
                  <a:ext uri="{FF2B5EF4-FFF2-40B4-BE49-F238E27FC236}">
                    <a16:creationId xmlns:a16="http://schemas.microsoft.com/office/drawing/2014/main" id="{A5B07BB6-F1E1-6DDD-5A33-391858761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69" name="Freeform 2082">
                <a:extLst>
                  <a:ext uri="{FF2B5EF4-FFF2-40B4-BE49-F238E27FC236}">
                    <a16:creationId xmlns:a16="http://schemas.microsoft.com/office/drawing/2014/main" id="{950A6A91-5AB1-0D57-42BC-00CA5FD75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614" name="Freeform 2083">
              <a:extLst>
                <a:ext uri="{FF2B5EF4-FFF2-40B4-BE49-F238E27FC236}">
                  <a16:creationId xmlns:a16="http://schemas.microsoft.com/office/drawing/2014/main" id="{90EF988C-352D-F92A-0D7B-2736C4D3CC3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5" name="Freeform 2084">
              <a:extLst>
                <a:ext uri="{FF2B5EF4-FFF2-40B4-BE49-F238E27FC236}">
                  <a16:creationId xmlns:a16="http://schemas.microsoft.com/office/drawing/2014/main" id="{0C7313EB-ACD4-4B11-9736-4951341F0E2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6" name="Freeform 2085">
              <a:extLst>
                <a:ext uri="{FF2B5EF4-FFF2-40B4-BE49-F238E27FC236}">
                  <a16:creationId xmlns:a16="http://schemas.microsoft.com/office/drawing/2014/main" id="{9BBE38D2-E977-7F29-6631-003F88538C8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617" name="Oval 2086">
              <a:extLst>
                <a:ext uri="{FF2B5EF4-FFF2-40B4-BE49-F238E27FC236}">
                  <a16:creationId xmlns:a16="http://schemas.microsoft.com/office/drawing/2014/main" id="{14280108-4E64-2E7B-B644-69645835D8F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618" name="Oval 2087">
              <a:extLst>
                <a:ext uri="{FF2B5EF4-FFF2-40B4-BE49-F238E27FC236}">
                  <a16:creationId xmlns:a16="http://schemas.microsoft.com/office/drawing/2014/main" id="{71D8CC0E-8CBB-F257-22AD-EFC644E656F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619" name="Oval 2088">
              <a:extLst>
                <a:ext uri="{FF2B5EF4-FFF2-40B4-BE49-F238E27FC236}">
                  <a16:creationId xmlns:a16="http://schemas.microsoft.com/office/drawing/2014/main" id="{7B5F31D1-7226-6F9A-D06B-E941D61406E4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620" name="Oval 2089">
              <a:extLst>
                <a:ext uri="{FF2B5EF4-FFF2-40B4-BE49-F238E27FC236}">
                  <a16:creationId xmlns:a16="http://schemas.microsoft.com/office/drawing/2014/main" id="{D510FE0B-C934-75FD-398B-523C72DD87D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3621" name="Group 2090">
              <a:extLst>
                <a:ext uri="{FF2B5EF4-FFF2-40B4-BE49-F238E27FC236}">
                  <a16:creationId xmlns:a16="http://schemas.microsoft.com/office/drawing/2014/main" id="{40636412-A7F1-5886-D245-3EBC41FCA1AA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33717" name="Group 2091">
                <a:extLst>
                  <a:ext uri="{FF2B5EF4-FFF2-40B4-BE49-F238E27FC236}">
                    <a16:creationId xmlns:a16="http://schemas.microsoft.com/office/drawing/2014/main" id="{A1E0A527-20D3-400A-36D3-414AA857B6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3719" name="Freeform 2092">
                  <a:extLst>
                    <a:ext uri="{FF2B5EF4-FFF2-40B4-BE49-F238E27FC236}">
                      <a16:creationId xmlns:a16="http://schemas.microsoft.com/office/drawing/2014/main" id="{B3907C5A-2C81-FA39-7D89-10D0C23F2F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0" name="Freeform 2093">
                  <a:extLst>
                    <a:ext uri="{FF2B5EF4-FFF2-40B4-BE49-F238E27FC236}">
                      <a16:creationId xmlns:a16="http://schemas.microsoft.com/office/drawing/2014/main" id="{7D46DB53-64B3-E8A2-BA71-5D039E405E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1" name="Freeform 2094">
                  <a:extLst>
                    <a:ext uri="{FF2B5EF4-FFF2-40B4-BE49-F238E27FC236}">
                      <a16:creationId xmlns:a16="http://schemas.microsoft.com/office/drawing/2014/main" id="{F80785E1-BCA6-3A39-25BE-B37CAEF61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2" name="Freeform 2095">
                  <a:extLst>
                    <a:ext uri="{FF2B5EF4-FFF2-40B4-BE49-F238E27FC236}">
                      <a16:creationId xmlns:a16="http://schemas.microsoft.com/office/drawing/2014/main" id="{967F3C68-B315-43D7-0372-B8DC3676B7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3" name="Freeform 2096">
                  <a:extLst>
                    <a:ext uri="{FF2B5EF4-FFF2-40B4-BE49-F238E27FC236}">
                      <a16:creationId xmlns:a16="http://schemas.microsoft.com/office/drawing/2014/main" id="{F31EDE13-3E4D-C1B9-1011-E8024E9E67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4" name="Freeform 2097">
                  <a:extLst>
                    <a:ext uri="{FF2B5EF4-FFF2-40B4-BE49-F238E27FC236}">
                      <a16:creationId xmlns:a16="http://schemas.microsoft.com/office/drawing/2014/main" id="{1F9BA32F-2A0A-2395-279F-BA3AD07BBD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5" name="Freeform 2098">
                  <a:extLst>
                    <a:ext uri="{FF2B5EF4-FFF2-40B4-BE49-F238E27FC236}">
                      <a16:creationId xmlns:a16="http://schemas.microsoft.com/office/drawing/2014/main" id="{02B74375-0D8A-3DC9-C491-05D36B4C27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6" name="Freeform 2099">
                  <a:extLst>
                    <a:ext uri="{FF2B5EF4-FFF2-40B4-BE49-F238E27FC236}">
                      <a16:creationId xmlns:a16="http://schemas.microsoft.com/office/drawing/2014/main" id="{4BB43B62-C369-673E-86EE-5F2E0F5034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7" name="Freeform 2100">
                  <a:extLst>
                    <a:ext uri="{FF2B5EF4-FFF2-40B4-BE49-F238E27FC236}">
                      <a16:creationId xmlns:a16="http://schemas.microsoft.com/office/drawing/2014/main" id="{CC74A78B-CF99-1E7B-1005-A05F983B90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8" name="Freeform 2101">
                  <a:extLst>
                    <a:ext uri="{FF2B5EF4-FFF2-40B4-BE49-F238E27FC236}">
                      <a16:creationId xmlns:a16="http://schemas.microsoft.com/office/drawing/2014/main" id="{802E2449-B50A-A1F1-251B-1EBED6F6B5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29" name="Freeform 2102">
                  <a:extLst>
                    <a:ext uri="{FF2B5EF4-FFF2-40B4-BE49-F238E27FC236}">
                      <a16:creationId xmlns:a16="http://schemas.microsoft.com/office/drawing/2014/main" id="{211A6A99-690D-CA4F-D814-0099BFB324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0" name="Freeform 2103">
                  <a:extLst>
                    <a:ext uri="{FF2B5EF4-FFF2-40B4-BE49-F238E27FC236}">
                      <a16:creationId xmlns:a16="http://schemas.microsoft.com/office/drawing/2014/main" id="{FE68FE35-6ECD-4C6A-C506-DB139ACE75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1" name="Freeform 2104">
                  <a:extLst>
                    <a:ext uri="{FF2B5EF4-FFF2-40B4-BE49-F238E27FC236}">
                      <a16:creationId xmlns:a16="http://schemas.microsoft.com/office/drawing/2014/main" id="{C9164BD6-4B81-5A93-A6DA-869315330F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2" name="Freeform 2105">
                  <a:extLst>
                    <a:ext uri="{FF2B5EF4-FFF2-40B4-BE49-F238E27FC236}">
                      <a16:creationId xmlns:a16="http://schemas.microsoft.com/office/drawing/2014/main" id="{FDB2FB32-0918-9621-481F-E930140C6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3" name="Freeform 2106">
                  <a:extLst>
                    <a:ext uri="{FF2B5EF4-FFF2-40B4-BE49-F238E27FC236}">
                      <a16:creationId xmlns:a16="http://schemas.microsoft.com/office/drawing/2014/main" id="{F0C8B096-60BD-0CE9-BCA5-0EAC19FE6B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4" name="Freeform 2107">
                  <a:extLst>
                    <a:ext uri="{FF2B5EF4-FFF2-40B4-BE49-F238E27FC236}">
                      <a16:creationId xmlns:a16="http://schemas.microsoft.com/office/drawing/2014/main" id="{727AE40D-DE5E-B769-6BF7-E7CA415808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5" name="Freeform 2108">
                  <a:extLst>
                    <a:ext uri="{FF2B5EF4-FFF2-40B4-BE49-F238E27FC236}">
                      <a16:creationId xmlns:a16="http://schemas.microsoft.com/office/drawing/2014/main" id="{3BE0FEC5-9016-233F-D1F1-10AEF1CBF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6" name="Freeform 2109">
                  <a:extLst>
                    <a:ext uri="{FF2B5EF4-FFF2-40B4-BE49-F238E27FC236}">
                      <a16:creationId xmlns:a16="http://schemas.microsoft.com/office/drawing/2014/main" id="{591459BD-3771-AC96-9DE2-80CD995B5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7" name="Freeform 2110">
                  <a:extLst>
                    <a:ext uri="{FF2B5EF4-FFF2-40B4-BE49-F238E27FC236}">
                      <a16:creationId xmlns:a16="http://schemas.microsoft.com/office/drawing/2014/main" id="{6E25C7D1-4D52-7FA0-D6CB-3243ED6FC8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8" name="Freeform 2111">
                  <a:extLst>
                    <a:ext uri="{FF2B5EF4-FFF2-40B4-BE49-F238E27FC236}">
                      <a16:creationId xmlns:a16="http://schemas.microsoft.com/office/drawing/2014/main" id="{927EAAF7-247D-6A51-B0D0-8A62A524C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39" name="Freeform 2112">
                  <a:extLst>
                    <a:ext uri="{FF2B5EF4-FFF2-40B4-BE49-F238E27FC236}">
                      <a16:creationId xmlns:a16="http://schemas.microsoft.com/office/drawing/2014/main" id="{DF273C14-689E-7B19-AB95-1365BB6685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40" name="Freeform 2113">
                  <a:extLst>
                    <a:ext uri="{FF2B5EF4-FFF2-40B4-BE49-F238E27FC236}">
                      <a16:creationId xmlns:a16="http://schemas.microsoft.com/office/drawing/2014/main" id="{20838748-0A92-BEF7-6BFA-623F14DA2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41" name="Freeform 2114">
                  <a:extLst>
                    <a:ext uri="{FF2B5EF4-FFF2-40B4-BE49-F238E27FC236}">
                      <a16:creationId xmlns:a16="http://schemas.microsoft.com/office/drawing/2014/main" id="{A1499ACB-DD7D-AA86-98DB-A53434379A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718" name="Freeform 2115" descr="Wide upward diagonal">
                <a:extLst>
                  <a:ext uri="{FF2B5EF4-FFF2-40B4-BE49-F238E27FC236}">
                    <a16:creationId xmlns:a16="http://schemas.microsoft.com/office/drawing/2014/main" id="{998049DC-7CAA-70E5-7994-14E89C03BF2D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622" name="Group 2116">
              <a:extLst>
                <a:ext uri="{FF2B5EF4-FFF2-40B4-BE49-F238E27FC236}">
                  <a16:creationId xmlns:a16="http://schemas.microsoft.com/office/drawing/2014/main" id="{77F2E08B-8FBC-ACD8-0A73-7654006B8B81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33623" name="Freeform 2117">
                <a:extLst>
                  <a:ext uri="{FF2B5EF4-FFF2-40B4-BE49-F238E27FC236}">
                    <a16:creationId xmlns:a16="http://schemas.microsoft.com/office/drawing/2014/main" id="{768A0D3D-3656-D396-8BF8-5BE48B49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4" name="Freeform 2118">
                <a:extLst>
                  <a:ext uri="{FF2B5EF4-FFF2-40B4-BE49-F238E27FC236}">
                    <a16:creationId xmlns:a16="http://schemas.microsoft.com/office/drawing/2014/main" id="{9B1D764B-3F20-D472-2897-BD97A77DA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5" name="Freeform 2119">
                <a:extLst>
                  <a:ext uri="{FF2B5EF4-FFF2-40B4-BE49-F238E27FC236}">
                    <a16:creationId xmlns:a16="http://schemas.microsoft.com/office/drawing/2014/main" id="{E241C4F9-37BB-2A7C-B1FA-48A37704A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6" name="Freeform 2120">
                <a:extLst>
                  <a:ext uri="{FF2B5EF4-FFF2-40B4-BE49-F238E27FC236}">
                    <a16:creationId xmlns:a16="http://schemas.microsoft.com/office/drawing/2014/main" id="{60E1BDD2-CBC6-E5D8-7AE2-E1F2CB9DF5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7" name="Freeform 2121">
                <a:extLst>
                  <a:ext uri="{FF2B5EF4-FFF2-40B4-BE49-F238E27FC236}">
                    <a16:creationId xmlns:a16="http://schemas.microsoft.com/office/drawing/2014/main" id="{FC0043F0-39E1-BB7E-9578-C973D91F5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8" name="Freeform 2122">
                <a:extLst>
                  <a:ext uri="{FF2B5EF4-FFF2-40B4-BE49-F238E27FC236}">
                    <a16:creationId xmlns:a16="http://schemas.microsoft.com/office/drawing/2014/main" id="{6C984291-16E3-38B1-6DEE-D41808427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29" name="Freeform 2123">
                <a:extLst>
                  <a:ext uri="{FF2B5EF4-FFF2-40B4-BE49-F238E27FC236}">
                    <a16:creationId xmlns:a16="http://schemas.microsoft.com/office/drawing/2014/main" id="{43A07FDC-6DF7-77F4-82E6-55BBBC804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0" name="Freeform 2124">
                <a:extLst>
                  <a:ext uri="{FF2B5EF4-FFF2-40B4-BE49-F238E27FC236}">
                    <a16:creationId xmlns:a16="http://schemas.microsoft.com/office/drawing/2014/main" id="{22EBBBF8-8935-0977-8616-A852FE8AA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1" name="Freeform 2125">
                <a:extLst>
                  <a:ext uri="{FF2B5EF4-FFF2-40B4-BE49-F238E27FC236}">
                    <a16:creationId xmlns:a16="http://schemas.microsoft.com/office/drawing/2014/main" id="{98AB53CB-A23C-ED06-4E2D-DE17BDDA9F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2" name="Freeform 2126">
                <a:extLst>
                  <a:ext uri="{FF2B5EF4-FFF2-40B4-BE49-F238E27FC236}">
                    <a16:creationId xmlns:a16="http://schemas.microsoft.com/office/drawing/2014/main" id="{2802DB1D-744E-738F-4161-0D9B280595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3" name="Freeform 2127">
                <a:extLst>
                  <a:ext uri="{FF2B5EF4-FFF2-40B4-BE49-F238E27FC236}">
                    <a16:creationId xmlns:a16="http://schemas.microsoft.com/office/drawing/2014/main" id="{C6EB0403-153D-53E8-6105-432F85877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4" name="Freeform 2128">
                <a:extLst>
                  <a:ext uri="{FF2B5EF4-FFF2-40B4-BE49-F238E27FC236}">
                    <a16:creationId xmlns:a16="http://schemas.microsoft.com/office/drawing/2014/main" id="{02C6FFCD-5AA0-220D-4807-015E59CE10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5" name="Freeform 2129">
                <a:extLst>
                  <a:ext uri="{FF2B5EF4-FFF2-40B4-BE49-F238E27FC236}">
                    <a16:creationId xmlns:a16="http://schemas.microsoft.com/office/drawing/2014/main" id="{F39E89C9-A613-5812-7DAC-D9756D43D669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70" name="Freeform 2130">
                <a:extLst>
                  <a:ext uri="{FF2B5EF4-FFF2-40B4-BE49-F238E27FC236}">
                    <a16:creationId xmlns:a16="http://schemas.microsoft.com/office/drawing/2014/main" id="{31299F45-57AF-35BA-05E3-B9BB282EEDC3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8" y="1590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637" name="Freeform 2131">
                <a:extLst>
                  <a:ext uri="{FF2B5EF4-FFF2-40B4-BE49-F238E27FC236}">
                    <a16:creationId xmlns:a16="http://schemas.microsoft.com/office/drawing/2014/main" id="{2F9F5F25-F81C-6DB9-AD06-26E860715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8" name="Freeform 2132">
                <a:extLst>
                  <a:ext uri="{FF2B5EF4-FFF2-40B4-BE49-F238E27FC236}">
                    <a16:creationId xmlns:a16="http://schemas.microsoft.com/office/drawing/2014/main" id="{95B05EF5-D8FE-3929-DDB3-520790B86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39" name="Freeform 2133">
                <a:extLst>
                  <a:ext uri="{FF2B5EF4-FFF2-40B4-BE49-F238E27FC236}">
                    <a16:creationId xmlns:a16="http://schemas.microsoft.com/office/drawing/2014/main" id="{8F3EDE90-70FA-43F3-5697-A9413727D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0" name="Freeform 2134">
                <a:extLst>
                  <a:ext uri="{FF2B5EF4-FFF2-40B4-BE49-F238E27FC236}">
                    <a16:creationId xmlns:a16="http://schemas.microsoft.com/office/drawing/2014/main" id="{D1FF8F7A-A325-9A61-9207-D474E6CF1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1" name="Freeform 2135">
                <a:extLst>
                  <a:ext uri="{FF2B5EF4-FFF2-40B4-BE49-F238E27FC236}">
                    <a16:creationId xmlns:a16="http://schemas.microsoft.com/office/drawing/2014/main" id="{A2BA5BC0-A345-1D8C-519F-DBA5225B4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2" name="Freeform 2136">
                <a:extLst>
                  <a:ext uri="{FF2B5EF4-FFF2-40B4-BE49-F238E27FC236}">
                    <a16:creationId xmlns:a16="http://schemas.microsoft.com/office/drawing/2014/main" id="{D042AD7C-032F-E484-F62E-D45787B87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3" name="Freeform 2137">
                <a:extLst>
                  <a:ext uri="{FF2B5EF4-FFF2-40B4-BE49-F238E27FC236}">
                    <a16:creationId xmlns:a16="http://schemas.microsoft.com/office/drawing/2014/main" id="{50C2299D-7A67-A6A3-1128-91AE5DFD9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4" name="Freeform 2138">
                <a:extLst>
                  <a:ext uri="{FF2B5EF4-FFF2-40B4-BE49-F238E27FC236}">
                    <a16:creationId xmlns:a16="http://schemas.microsoft.com/office/drawing/2014/main" id="{6B0EA5B7-1C48-E869-4DBF-E625BBB19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5" name="Freeform 2139">
                <a:extLst>
                  <a:ext uri="{FF2B5EF4-FFF2-40B4-BE49-F238E27FC236}">
                    <a16:creationId xmlns:a16="http://schemas.microsoft.com/office/drawing/2014/main" id="{E30A6D84-3323-C19F-A93C-D40B8DD0C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6" name="Freeform 2140">
                <a:extLst>
                  <a:ext uri="{FF2B5EF4-FFF2-40B4-BE49-F238E27FC236}">
                    <a16:creationId xmlns:a16="http://schemas.microsoft.com/office/drawing/2014/main" id="{FB2329DC-F371-FF95-A437-34CCBAC1F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7" name="Freeform 2141">
                <a:extLst>
                  <a:ext uri="{FF2B5EF4-FFF2-40B4-BE49-F238E27FC236}">
                    <a16:creationId xmlns:a16="http://schemas.microsoft.com/office/drawing/2014/main" id="{3A869DC6-CA0A-EA28-86AD-792BB026B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8" name="Freeform 2142">
                <a:extLst>
                  <a:ext uri="{FF2B5EF4-FFF2-40B4-BE49-F238E27FC236}">
                    <a16:creationId xmlns:a16="http://schemas.microsoft.com/office/drawing/2014/main" id="{667867FF-8B10-62FF-FCAE-0AE607D6F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49" name="Freeform 2143">
                <a:extLst>
                  <a:ext uri="{FF2B5EF4-FFF2-40B4-BE49-F238E27FC236}">
                    <a16:creationId xmlns:a16="http://schemas.microsoft.com/office/drawing/2014/main" id="{1660ACF6-FF73-433B-8A83-72B30C6DE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0" name="Freeform 2144">
                <a:extLst>
                  <a:ext uri="{FF2B5EF4-FFF2-40B4-BE49-F238E27FC236}">
                    <a16:creationId xmlns:a16="http://schemas.microsoft.com/office/drawing/2014/main" id="{4949A3A9-71EE-7210-C462-E46A64170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1" name="Oval 2145">
                <a:extLst>
                  <a:ext uri="{FF2B5EF4-FFF2-40B4-BE49-F238E27FC236}">
                    <a16:creationId xmlns:a16="http://schemas.microsoft.com/office/drawing/2014/main" id="{52F1234D-4280-B4E6-7453-E44AFBBB4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652" name="Freeform 2146">
                <a:extLst>
                  <a:ext uri="{FF2B5EF4-FFF2-40B4-BE49-F238E27FC236}">
                    <a16:creationId xmlns:a16="http://schemas.microsoft.com/office/drawing/2014/main" id="{B6C0B49F-169E-34FB-F126-EAE2241B5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3" name="Freeform 2147">
                <a:extLst>
                  <a:ext uri="{FF2B5EF4-FFF2-40B4-BE49-F238E27FC236}">
                    <a16:creationId xmlns:a16="http://schemas.microsoft.com/office/drawing/2014/main" id="{1A8276D1-D661-9DA6-C608-CEE447F11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4" name="Freeform 2148">
                <a:extLst>
                  <a:ext uri="{FF2B5EF4-FFF2-40B4-BE49-F238E27FC236}">
                    <a16:creationId xmlns:a16="http://schemas.microsoft.com/office/drawing/2014/main" id="{7F9D631E-88D4-F266-5D06-1254B3F4F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5" name="Freeform 2149">
                <a:extLst>
                  <a:ext uri="{FF2B5EF4-FFF2-40B4-BE49-F238E27FC236}">
                    <a16:creationId xmlns:a16="http://schemas.microsoft.com/office/drawing/2014/main" id="{F55E7687-FCEC-5F51-9FC4-2A1E51125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6" name="Freeform 2150">
                <a:extLst>
                  <a:ext uri="{FF2B5EF4-FFF2-40B4-BE49-F238E27FC236}">
                    <a16:creationId xmlns:a16="http://schemas.microsoft.com/office/drawing/2014/main" id="{4DE43D36-F14C-91B6-7812-D72A961F26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7" name="Freeform 2151">
                <a:extLst>
                  <a:ext uri="{FF2B5EF4-FFF2-40B4-BE49-F238E27FC236}">
                    <a16:creationId xmlns:a16="http://schemas.microsoft.com/office/drawing/2014/main" id="{C0D070A4-371A-6FE5-0BA4-D8129121C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8" name="Freeform 2152">
                <a:extLst>
                  <a:ext uri="{FF2B5EF4-FFF2-40B4-BE49-F238E27FC236}">
                    <a16:creationId xmlns:a16="http://schemas.microsoft.com/office/drawing/2014/main" id="{8AFBDBFF-D9B2-8E23-180F-FD98A189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59" name="Freeform 2153">
                <a:extLst>
                  <a:ext uri="{FF2B5EF4-FFF2-40B4-BE49-F238E27FC236}">
                    <a16:creationId xmlns:a16="http://schemas.microsoft.com/office/drawing/2014/main" id="{C403B74C-AED9-6FF7-178A-E5EE1678B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0" name="Freeform 2154">
                <a:extLst>
                  <a:ext uri="{FF2B5EF4-FFF2-40B4-BE49-F238E27FC236}">
                    <a16:creationId xmlns:a16="http://schemas.microsoft.com/office/drawing/2014/main" id="{35C5A5C4-380D-52E8-5AB6-C57FA2D84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1" name="Freeform 2155">
                <a:extLst>
                  <a:ext uri="{FF2B5EF4-FFF2-40B4-BE49-F238E27FC236}">
                    <a16:creationId xmlns:a16="http://schemas.microsoft.com/office/drawing/2014/main" id="{67946DDB-B9E2-C429-FE42-B3DE7DDCD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996" name="Freeform 2156">
                <a:extLst>
                  <a:ext uri="{FF2B5EF4-FFF2-40B4-BE49-F238E27FC236}">
                    <a16:creationId xmlns:a16="http://schemas.microsoft.com/office/drawing/2014/main" id="{E400B979-F28F-0035-0115-22D97CC2A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1623"/>
                <a:ext cx="136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663" name="Freeform 2157">
                <a:extLst>
                  <a:ext uri="{FF2B5EF4-FFF2-40B4-BE49-F238E27FC236}">
                    <a16:creationId xmlns:a16="http://schemas.microsoft.com/office/drawing/2014/main" id="{07BAF15B-C4B9-6979-2B94-0FB3955B3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4" name="Freeform 2158">
                <a:extLst>
                  <a:ext uri="{FF2B5EF4-FFF2-40B4-BE49-F238E27FC236}">
                    <a16:creationId xmlns:a16="http://schemas.microsoft.com/office/drawing/2014/main" id="{E79807A9-49BB-0D3E-87F0-56C495C3D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5" name="Freeform 2159">
                <a:extLst>
                  <a:ext uri="{FF2B5EF4-FFF2-40B4-BE49-F238E27FC236}">
                    <a16:creationId xmlns:a16="http://schemas.microsoft.com/office/drawing/2014/main" id="{9BAA58B9-F3DE-F252-99BD-07E1CE56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6" name="Freeform 2160">
                <a:extLst>
                  <a:ext uri="{FF2B5EF4-FFF2-40B4-BE49-F238E27FC236}">
                    <a16:creationId xmlns:a16="http://schemas.microsoft.com/office/drawing/2014/main" id="{8844E7D2-6814-A436-0961-99FF4F025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7" name="Freeform 2161">
                <a:extLst>
                  <a:ext uri="{FF2B5EF4-FFF2-40B4-BE49-F238E27FC236}">
                    <a16:creationId xmlns:a16="http://schemas.microsoft.com/office/drawing/2014/main" id="{1A3790DD-DF32-8700-D5BC-4E429C087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8" name="Freeform 2162">
                <a:extLst>
                  <a:ext uri="{FF2B5EF4-FFF2-40B4-BE49-F238E27FC236}">
                    <a16:creationId xmlns:a16="http://schemas.microsoft.com/office/drawing/2014/main" id="{9E240019-22C5-DE08-54DE-0EB2869E8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69" name="Freeform 2163">
                <a:extLst>
                  <a:ext uri="{FF2B5EF4-FFF2-40B4-BE49-F238E27FC236}">
                    <a16:creationId xmlns:a16="http://schemas.microsoft.com/office/drawing/2014/main" id="{A2560548-3AD9-A93F-3509-41B703074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0" name="Freeform 2164">
                <a:extLst>
                  <a:ext uri="{FF2B5EF4-FFF2-40B4-BE49-F238E27FC236}">
                    <a16:creationId xmlns:a16="http://schemas.microsoft.com/office/drawing/2014/main" id="{3376F6FA-C72C-CEF2-5A25-47CE6A04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1" name="Freeform 2165">
                <a:extLst>
                  <a:ext uri="{FF2B5EF4-FFF2-40B4-BE49-F238E27FC236}">
                    <a16:creationId xmlns:a16="http://schemas.microsoft.com/office/drawing/2014/main" id="{53264D47-3343-7BEF-AE00-AB7685560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2" name="Freeform 2166">
                <a:extLst>
                  <a:ext uri="{FF2B5EF4-FFF2-40B4-BE49-F238E27FC236}">
                    <a16:creationId xmlns:a16="http://schemas.microsoft.com/office/drawing/2014/main" id="{ED3DC601-3FEF-9A21-4CD7-DACF0A88C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3" name="Freeform 2167">
                <a:extLst>
                  <a:ext uri="{FF2B5EF4-FFF2-40B4-BE49-F238E27FC236}">
                    <a16:creationId xmlns:a16="http://schemas.microsoft.com/office/drawing/2014/main" id="{C09CD360-C214-01D0-0DBA-72CAE65AD5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4" name="Freeform 2168">
                <a:extLst>
                  <a:ext uri="{FF2B5EF4-FFF2-40B4-BE49-F238E27FC236}">
                    <a16:creationId xmlns:a16="http://schemas.microsoft.com/office/drawing/2014/main" id="{64B6CCE7-12BF-308B-BA87-0E0D2EB80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5" name="Freeform 2169">
                <a:extLst>
                  <a:ext uri="{FF2B5EF4-FFF2-40B4-BE49-F238E27FC236}">
                    <a16:creationId xmlns:a16="http://schemas.microsoft.com/office/drawing/2014/main" id="{F41E82C0-3228-A575-EC6C-3046BDC57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6" name="Freeform 2170">
                <a:extLst>
                  <a:ext uri="{FF2B5EF4-FFF2-40B4-BE49-F238E27FC236}">
                    <a16:creationId xmlns:a16="http://schemas.microsoft.com/office/drawing/2014/main" id="{3701C8B7-7D0E-BAD0-29E4-B8453AB19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7" name="Freeform 2171">
                <a:extLst>
                  <a:ext uri="{FF2B5EF4-FFF2-40B4-BE49-F238E27FC236}">
                    <a16:creationId xmlns:a16="http://schemas.microsoft.com/office/drawing/2014/main" id="{BB7F83EA-9CCC-2196-8E17-D9A33F641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8" name="Freeform 2172">
                <a:extLst>
                  <a:ext uri="{FF2B5EF4-FFF2-40B4-BE49-F238E27FC236}">
                    <a16:creationId xmlns:a16="http://schemas.microsoft.com/office/drawing/2014/main" id="{D5DCF218-5F63-5C18-3CBB-CB84D64F2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79" name="Freeform 2173">
                <a:extLst>
                  <a:ext uri="{FF2B5EF4-FFF2-40B4-BE49-F238E27FC236}">
                    <a16:creationId xmlns:a16="http://schemas.microsoft.com/office/drawing/2014/main" id="{8E0D0B1A-F549-188D-6C2B-2FDE339DC6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0" name="Freeform 2174">
                <a:extLst>
                  <a:ext uri="{FF2B5EF4-FFF2-40B4-BE49-F238E27FC236}">
                    <a16:creationId xmlns:a16="http://schemas.microsoft.com/office/drawing/2014/main" id="{CF55568C-6FC8-7DD5-D05A-4CB87BE512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1" name="Freeform 2175">
                <a:extLst>
                  <a:ext uri="{FF2B5EF4-FFF2-40B4-BE49-F238E27FC236}">
                    <a16:creationId xmlns:a16="http://schemas.microsoft.com/office/drawing/2014/main" id="{27A9F89A-0BBF-0624-44D3-A5743311C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2" name="Freeform 2176">
                <a:extLst>
                  <a:ext uri="{FF2B5EF4-FFF2-40B4-BE49-F238E27FC236}">
                    <a16:creationId xmlns:a16="http://schemas.microsoft.com/office/drawing/2014/main" id="{3D0CDF40-0CAE-12CD-5633-3FD0B9926B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3" name="Freeform 2177">
                <a:extLst>
                  <a:ext uri="{FF2B5EF4-FFF2-40B4-BE49-F238E27FC236}">
                    <a16:creationId xmlns:a16="http://schemas.microsoft.com/office/drawing/2014/main" id="{9C80E181-86D5-95B9-AC05-17B7F39F6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18" name="Freeform 2178">
                <a:extLst>
                  <a:ext uri="{FF2B5EF4-FFF2-40B4-BE49-F238E27FC236}">
                    <a16:creationId xmlns:a16="http://schemas.microsoft.com/office/drawing/2014/main" id="{D02FBD4C-0650-3D3C-46F4-227A751F51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1427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685" name="Freeform 2179">
                <a:extLst>
                  <a:ext uri="{FF2B5EF4-FFF2-40B4-BE49-F238E27FC236}">
                    <a16:creationId xmlns:a16="http://schemas.microsoft.com/office/drawing/2014/main" id="{20A2D550-728C-1B1A-6660-6D0135450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020" name="Freeform 2180">
                <a:extLst>
                  <a:ext uri="{FF2B5EF4-FFF2-40B4-BE49-F238E27FC236}">
                    <a16:creationId xmlns:a16="http://schemas.microsoft.com/office/drawing/2014/main" id="{97D332B8-AB1B-5C26-ACA7-FB8CB9BA70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930"/>
                <a:ext cx="64" cy="53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687" name="Freeform 2181">
                <a:extLst>
                  <a:ext uri="{FF2B5EF4-FFF2-40B4-BE49-F238E27FC236}">
                    <a16:creationId xmlns:a16="http://schemas.microsoft.com/office/drawing/2014/main" id="{23F96F75-CC8B-2711-F1E1-AE0B6B2CE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8" name="Freeform 2182">
                <a:extLst>
                  <a:ext uri="{FF2B5EF4-FFF2-40B4-BE49-F238E27FC236}">
                    <a16:creationId xmlns:a16="http://schemas.microsoft.com/office/drawing/2014/main" id="{DB21B48D-F722-68A3-D781-E104B1A3D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89" name="Freeform 2183">
                <a:extLst>
                  <a:ext uri="{FF2B5EF4-FFF2-40B4-BE49-F238E27FC236}">
                    <a16:creationId xmlns:a16="http://schemas.microsoft.com/office/drawing/2014/main" id="{AC646E17-A0A7-8BFA-B862-9E956DC8F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0" name="Freeform 2184">
                <a:extLst>
                  <a:ext uri="{FF2B5EF4-FFF2-40B4-BE49-F238E27FC236}">
                    <a16:creationId xmlns:a16="http://schemas.microsoft.com/office/drawing/2014/main" id="{96645E49-FF71-620C-D613-3421E419CE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1" name="Freeform 2185">
                <a:extLst>
                  <a:ext uri="{FF2B5EF4-FFF2-40B4-BE49-F238E27FC236}">
                    <a16:creationId xmlns:a16="http://schemas.microsoft.com/office/drawing/2014/main" id="{B5B58125-E522-82F3-1292-653535B28F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2" name="Freeform 2186">
                <a:extLst>
                  <a:ext uri="{FF2B5EF4-FFF2-40B4-BE49-F238E27FC236}">
                    <a16:creationId xmlns:a16="http://schemas.microsoft.com/office/drawing/2014/main" id="{3D6F6FCA-A124-71A4-A81C-C54F346EBA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3" name="Freeform 2187">
                <a:extLst>
                  <a:ext uri="{FF2B5EF4-FFF2-40B4-BE49-F238E27FC236}">
                    <a16:creationId xmlns:a16="http://schemas.microsoft.com/office/drawing/2014/main" id="{F1C69226-1673-7AA0-02C9-05A956B62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4" name="Freeform 2188">
                <a:extLst>
                  <a:ext uri="{FF2B5EF4-FFF2-40B4-BE49-F238E27FC236}">
                    <a16:creationId xmlns:a16="http://schemas.microsoft.com/office/drawing/2014/main" id="{12D75996-DD70-E1BF-C77B-8622A1217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5" name="Freeform 2189">
                <a:extLst>
                  <a:ext uri="{FF2B5EF4-FFF2-40B4-BE49-F238E27FC236}">
                    <a16:creationId xmlns:a16="http://schemas.microsoft.com/office/drawing/2014/main" id="{AC06AB17-06CD-9DB2-9682-DA1BF77E1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6" name="Freeform 2190">
                <a:extLst>
                  <a:ext uri="{FF2B5EF4-FFF2-40B4-BE49-F238E27FC236}">
                    <a16:creationId xmlns:a16="http://schemas.microsoft.com/office/drawing/2014/main" id="{8C23500D-0C51-7B15-3890-9439232FB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7" name="Freeform 2191">
                <a:extLst>
                  <a:ext uri="{FF2B5EF4-FFF2-40B4-BE49-F238E27FC236}">
                    <a16:creationId xmlns:a16="http://schemas.microsoft.com/office/drawing/2014/main" id="{37F7ACD7-D62B-64DA-A381-CC3875BBD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8" name="Freeform 2192">
                <a:extLst>
                  <a:ext uri="{FF2B5EF4-FFF2-40B4-BE49-F238E27FC236}">
                    <a16:creationId xmlns:a16="http://schemas.microsoft.com/office/drawing/2014/main" id="{6AB01DC7-938A-B2FE-6A30-F8F523910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699" name="Freeform 2193">
                <a:extLst>
                  <a:ext uri="{FF2B5EF4-FFF2-40B4-BE49-F238E27FC236}">
                    <a16:creationId xmlns:a16="http://schemas.microsoft.com/office/drawing/2014/main" id="{DAC062FC-E51E-8076-4EA9-BF959EA50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0" name="Freeform 2194">
                <a:extLst>
                  <a:ext uri="{FF2B5EF4-FFF2-40B4-BE49-F238E27FC236}">
                    <a16:creationId xmlns:a16="http://schemas.microsoft.com/office/drawing/2014/main" id="{0848A66F-69F0-54D8-1400-CD0B2A680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1" name="Freeform 2195">
                <a:extLst>
                  <a:ext uri="{FF2B5EF4-FFF2-40B4-BE49-F238E27FC236}">
                    <a16:creationId xmlns:a16="http://schemas.microsoft.com/office/drawing/2014/main" id="{1FB7D63D-1966-ED9F-C252-4EE096740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2" name="Freeform 2196">
                <a:extLst>
                  <a:ext uri="{FF2B5EF4-FFF2-40B4-BE49-F238E27FC236}">
                    <a16:creationId xmlns:a16="http://schemas.microsoft.com/office/drawing/2014/main" id="{EF537821-3332-FDED-C35E-740F8A702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3" name="Freeform 2197">
                <a:extLst>
                  <a:ext uri="{FF2B5EF4-FFF2-40B4-BE49-F238E27FC236}">
                    <a16:creationId xmlns:a16="http://schemas.microsoft.com/office/drawing/2014/main" id="{7BD9D5A2-3C05-8339-3ADB-DD3DA4F1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4" name="Freeform 2198">
                <a:extLst>
                  <a:ext uri="{FF2B5EF4-FFF2-40B4-BE49-F238E27FC236}">
                    <a16:creationId xmlns:a16="http://schemas.microsoft.com/office/drawing/2014/main" id="{3DF55AA9-08EE-51C1-5C87-A23288D00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5" name="Freeform 2199">
                <a:extLst>
                  <a:ext uri="{FF2B5EF4-FFF2-40B4-BE49-F238E27FC236}">
                    <a16:creationId xmlns:a16="http://schemas.microsoft.com/office/drawing/2014/main" id="{1BED4EEE-8076-B41B-C9EB-B162C294C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6" name="Freeform 2200">
                <a:extLst>
                  <a:ext uri="{FF2B5EF4-FFF2-40B4-BE49-F238E27FC236}">
                    <a16:creationId xmlns:a16="http://schemas.microsoft.com/office/drawing/2014/main" id="{5DA8C7CA-DA48-82EC-91C9-6B30E8A30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7" name="Freeform 2201">
                <a:extLst>
                  <a:ext uri="{FF2B5EF4-FFF2-40B4-BE49-F238E27FC236}">
                    <a16:creationId xmlns:a16="http://schemas.microsoft.com/office/drawing/2014/main" id="{048849C2-A2B9-C9E5-890F-8AEE4218E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08" name="Freeform 2202">
                <a:extLst>
                  <a:ext uri="{FF2B5EF4-FFF2-40B4-BE49-F238E27FC236}">
                    <a16:creationId xmlns:a16="http://schemas.microsoft.com/office/drawing/2014/main" id="{CB114D3D-4BA0-9C00-BFBD-35D196065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709" name="Group 2203">
                <a:extLst>
                  <a:ext uri="{FF2B5EF4-FFF2-40B4-BE49-F238E27FC236}">
                    <a16:creationId xmlns:a16="http://schemas.microsoft.com/office/drawing/2014/main" id="{B6349FE5-0591-B3AA-5CFB-E62FB02796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3713" name="Freeform 2204">
                  <a:extLst>
                    <a:ext uri="{FF2B5EF4-FFF2-40B4-BE49-F238E27FC236}">
                      <a16:creationId xmlns:a16="http://schemas.microsoft.com/office/drawing/2014/main" id="{9DD6B190-5433-538B-293F-A6605A8FAD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14" name="Freeform 2205">
                  <a:extLst>
                    <a:ext uri="{FF2B5EF4-FFF2-40B4-BE49-F238E27FC236}">
                      <a16:creationId xmlns:a16="http://schemas.microsoft.com/office/drawing/2014/main" id="{1666B406-0093-0F5E-59F8-5BE177B02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15" name="Freeform 2206">
                  <a:extLst>
                    <a:ext uri="{FF2B5EF4-FFF2-40B4-BE49-F238E27FC236}">
                      <a16:creationId xmlns:a16="http://schemas.microsoft.com/office/drawing/2014/main" id="{362AC04A-566C-5AAA-BEDC-D120AB46A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716" name="Freeform 2207">
                  <a:extLst>
                    <a:ext uri="{FF2B5EF4-FFF2-40B4-BE49-F238E27FC236}">
                      <a16:creationId xmlns:a16="http://schemas.microsoft.com/office/drawing/2014/main" id="{951F0041-C1DC-E324-5B64-3E302B8CC9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710" name="Freeform 2208">
                <a:extLst>
                  <a:ext uri="{FF2B5EF4-FFF2-40B4-BE49-F238E27FC236}">
                    <a16:creationId xmlns:a16="http://schemas.microsoft.com/office/drawing/2014/main" id="{C4DCF586-F294-765B-A1D9-1002E387D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1" name="Freeform 2209">
                <a:extLst>
                  <a:ext uri="{FF2B5EF4-FFF2-40B4-BE49-F238E27FC236}">
                    <a16:creationId xmlns:a16="http://schemas.microsoft.com/office/drawing/2014/main" id="{F65B2E76-FB40-B710-175E-F0CA9CA60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712" name="Freeform 2210">
                <a:extLst>
                  <a:ext uri="{FF2B5EF4-FFF2-40B4-BE49-F238E27FC236}">
                    <a16:creationId xmlns:a16="http://schemas.microsoft.com/office/drawing/2014/main" id="{A20DC4DB-0934-9D2A-F9DA-3B361EF19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051" name="Group 2211">
            <a:extLst>
              <a:ext uri="{FF2B5EF4-FFF2-40B4-BE49-F238E27FC236}">
                <a16:creationId xmlns:a16="http://schemas.microsoft.com/office/drawing/2014/main" id="{484CF8D6-5136-AE29-FDD0-F704FE08EA94}"/>
              </a:ext>
            </a:extLst>
          </p:cNvPr>
          <p:cNvGrpSpPr>
            <a:grpSpLocks/>
          </p:cNvGrpSpPr>
          <p:nvPr/>
        </p:nvGrpSpPr>
        <p:grpSpPr bwMode="auto">
          <a:xfrm rot="21300515" flipH="1">
            <a:off x="2514600" y="3429000"/>
            <a:ext cx="2590800" cy="2971800"/>
            <a:chOff x="336" y="288"/>
            <a:chExt cx="2382" cy="2880"/>
          </a:xfrm>
        </p:grpSpPr>
        <p:grpSp>
          <p:nvGrpSpPr>
            <p:cNvPr id="33354" name="Group 2212">
              <a:extLst>
                <a:ext uri="{FF2B5EF4-FFF2-40B4-BE49-F238E27FC236}">
                  <a16:creationId xmlns:a16="http://schemas.microsoft.com/office/drawing/2014/main" id="{882156B3-7195-9954-0D82-C0FA797E56C1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33565" name="Freeform 2213">
                <a:extLst>
                  <a:ext uri="{FF2B5EF4-FFF2-40B4-BE49-F238E27FC236}">
                    <a16:creationId xmlns:a16="http://schemas.microsoft.com/office/drawing/2014/main" id="{3DBDDC04-24B8-5946-D808-8B41EA7A4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566" name="Group 2214">
                <a:extLst>
                  <a:ext uri="{FF2B5EF4-FFF2-40B4-BE49-F238E27FC236}">
                    <a16:creationId xmlns:a16="http://schemas.microsoft.com/office/drawing/2014/main" id="{B1E7F664-B51C-BCD5-DF49-65C0DC43E6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3567" name="Freeform 2215">
                  <a:extLst>
                    <a:ext uri="{FF2B5EF4-FFF2-40B4-BE49-F238E27FC236}">
                      <a16:creationId xmlns:a16="http://schemas.microsoft.com/office/drawing/2014/main" id="{581541C0-B798-838B-B227-C91CD54514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8" name="Freeform 2216">
                  <a:extLst>
                    <a:ext uri="{FF2B5EF4-FFF2-40B4-BE49-F238E27FC236}">
                      <a16:creationId xmlns:a16="http://schemas.microsoft.com/office/drawing/2014/main" id="{1A6F24F0-BE91-FC91-9B77-54DCC39732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9" name="Freeform 2217">
                  <a:extLst>
                    <a:ext uri="{FF2B5EF4-FFF2-40B4-BE49-F238E27FC236}">
                      <a16:creationId xmlns:a16="http://schemas.microsoft.com/office/drawing/2014/main" id="{E199C3CB-7774-4FF6-E19B-B74D7C1100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0" name="Freeform 2218">
                  <a:extLst>
                    <a:ext uri="{FF2B5EF4-FFF2-40B4-BE49-F238E27FC236}">
                      <a16:creationId xmlns:a16="http://schemas.microsoft.com/office/drawing/2014/main" id="{B8C1087A-1C27-1F4A-0B1E-899E0142B0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1" name="Freeform 2219">
                  <a:extLst>
                    <a:ext uri="{FF2B5EF4-FFF2-40B4-BE49-F238E27FC236}">
                      <a16:creationId xmlns:a16="http://schemas.microsoft.com/office/drawing/2014/main" id="{D4A055AE-E023-C30E-517B-A6C2F8D227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2" name="Freeform 2220">
                  <a:extLst>
                    <a:ext uri="{FF2B5EF4-FFF2-40B4-BE49-F238E27FC236}">
                      <a16:creationId xmlns:a16="http://schemas.microsoft.com/office/drawing/2014/main" id="{4CE37148-94D8-BA16-EE3A-E725BCD73A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3" name="Freeform 2221">
                  <a:extLst>
                    <a:ext uri="{FF2B5EF4-FFF2-40B4-BE49-F238E27FC236}">
                      <a16:creationId xmlns:a16="http://schemas.microsoft.com/office/drawing/2014/main" id="{DF09020D-F0F2-D491-4B81-B171691755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4" name="Freeform 2222">
                  <a:extLst>
                    <a:ext uri="{FF2B5EF4-FFF2-40B4-BE49-F238E27FC236}">
                      <a16:creationId xmlns:a16="http://schemas.microsoft.com/office/drawing/2014/main" id="{C6A66A02-CEFA-DDAF-4C35-9B3D1D0BF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5" name="Freeform 2223">
                  <a:extLst>
                    <a:ext uri="{FF2B5EF4-FFF2-40B4-BE49-F238E27FC236}">
                      <a16:creationId xmlns:a16="http://schemas.microsoft.com/office/drawing/2014/main" id="{2AE82974-24DE-3AFB-F8D3-26606410EB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6" name="Freeform 2224">
                  <a:extLst>
                    <a:ext uri="{FF2B5EF4-FFF2-40B4-BE49-F238E27FC236}">
                      <a16:creationId xmlns:a16="http://schemas.microsoft.com/office/drawing/2014/main" id="{3FD7713F-69C7-8A9A-C737-131B1FE48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7" name="Freeform 2225">
                  <a:extLst>
                    <a:ext uri="{FF2B5EF4-FFF2-40B4-BE49-F238E27FC236}">
                      <a16:creationId xmlns:a16="http://schemas.microsoft.com/office/drawing/2014/main" id="{6EB0C681-D1DA-3BE6-C33B-F437581B3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8" name="Freeform 2226">
                  <a:extLst>
                    <a:ext uri="{FF2B5EF4-FFF2-40B4-BE49-F238E27FC236}">
                      <a16:creationId xmlns:a16="http://schemas.microsoft.com/office/drawing/2014/main" id="{E8872D72-D83E-4D80-E1B2-ABA6139614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79" name="Freeform 2227">
                  <a:extLst>
                    <a:ext uri="{FF2B5EF4-FFF2-40B4-BE49-F238E27FC236}">
                      <a16:creationId xmlns:a16="http://schemas.microsoft.com/office/drawing/2014/main" id="{BD189B84-1885-5452-1B74-01A37F449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0" name="Freeform 2228">
                  <a:extLst>
                    <a:ext uri="{FF2B5EF4-FFF2-40B4-BE49-F238E27FC236}">
                      <a16:creationId xmlns:a16="http://schemas.microsoft.com/office/drawing/2014/main" id="{ABC56203-B074-6A0F-E501-6C18CE99D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1" name="Freeform 2229">
                  <a:extLst>
                    <a:ext uri="{FF2B5EF4-FFF2-40B4-BE49-F238E27FC236}">
                      <a16:creationId xmlns:a16="http://schemas.microsoft.com/office/drawing/2014/main" id="{67F00A2E-6607-C3CE-9FBC-D4420E3D3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2" name="Freeform 2230">
                  <a:extLst>
                    <a:ext uri="{FF2B5EF4-FFF2-40B4-BE49-F238E27FC236}">
                      <a16:creationId xmlns:a16="http://schemas.microsoft.com/office/drawing/2014/main" id="{5CA08332-A2ED-D695-74A8-358507D258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3" name="Freeform 2231">
                  <a:extLst>
                    <a:ext uri="{FF2B5EF4-FFF2-40B4-BE49-F238E27FC236}">
                      <a16:creationId xmlns:a16="http://schemas.microsoft.com/office/drawing/2014/main" id="{8C46864B-78A9-4EB5-5D81-3BD4E381D2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4" name="Freeform 2232">
                  <a:extLst>
                    <a:ext uri="{FF2B5EF4-FFF2-40B4-BE49-F238E27FC236}">
                      <a16:creationId xmlns:a16="http://schemas.microsoft.com/office/drawing/2014/main" id="{936236AC-62EC-0717-6957-243CD4B053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5" name="Freeform 2233">
                  <a:extLst>
                    <a:ext uri="{FF2B5EF4-FFF2-40B4-BE49-F238E27FC236}">
                      <a16:creationId xmlns:a16="http://schemas.microsoft.com/office/drawing/2014/main" id="{BCC5228B-A826-FBA7-50CF-8E0348E358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6" name="Freeform 2234">
                  <a:extLst>
                    <a:ext uri="{FF2B5EF4-FFF2-40B4-BE49-F238E27FC236}">
                      <a16:creationId xmlns:a16="http://schemas.microsoft.com/office/drawing/2014/main" id="{D9F20D1D-9752-7C5F-4484-556B82AD27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7" name="Freeform 2235">
                  <a:extLst>
                    <a:ext uri="{FF2B5EF4-FFF2-40B4-BE49-F238E27FC236}">
                      <a16:creationId xmlns:a16="http://schemas.microsoft.com/office/drawing/2014/main" id="{98A8C393-2205-665B-618C-BC491584EE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8" name="Freeform 2236">
                  <a:extLst>
                    <a:ext uri="{FF2B5EF4-FFF2-40B4-BE49-F238E27FC236}">
                      <a16:creationId xmlns:a16="http://schemas.microsoft.com/office/drawing/2014/main" id="{8C6F0360-6ABD-2329-1791-6C5C5CCE10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89" name="Freeform 2237">
                  <a:extLst>
                    <a:ext uri="{FF2B5EF4-FFF2-40B4-BE49-F238E27FC236}">
                      <a16:creationId xmlns:a16="http://schemas.microsoft.com/office/drawing/2014/main" id="{BCFB65B1-0D0F-6A29-A569-B99277EFA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0" name="Freeform 2238">
                  <a:extLst>
                    <a:ext uri="{FF2B5EF4-FFF2-40B4-BE49-F238E27FC236}">
                      <a16:creationId xmlns:a16="http://schemas.microsoft.com/office/drawing/2014/main" id="{F779C811-AD2A-D046-DF25-810D1DDDD9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1" name="Freeform 2239">
                  <a:extLst>
                    <a:ext uri="{FF2B5EF4-FFF2-40B4-BE49-F238E27FC236}">
                      <a16:creationId xmlns:a16="http://schemas.microsoft.com/office/drawing/2014/main" id="{195F4826-E397-3002-36A9-96C0B73BE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2" name="Freeform 2240">
                  <a:extLst>
                    <a:ext uri="{FF2B5EF4-FFF2-40B4-BE49-F238E27FC236}">
                      <a16:creationId xmlns:a16="http://schemas.microsoft.com/office/drawing/2014/main" id="{6DBE9802-74B0-ABC3-390B-FB8FC94129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3" name="Freeform 2241">
                  <a:extLst>
                    <a:ext uri="{FF2B5EF4-FFF2-40B4-BE49-F238E27FC236}">
                      <a16:creationId xmlns:a16="http://schemas.microsoft.com/office/drawing/2014/main" id="{110E790B-DB4F-168B-632F-6A460FA186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4" name="Freeform 2242">
                  <a:extLst>
                    <a:ext uri="{FF2B5EF4-FFF2-40B4-BE49-F238E27FC236}">
                      <a16:creationId xmlns:a16="http://schemas.microsoft.com/office/drawing/2014/main" id="{4D5FA81C-B794-1489-228B-7B25A8795C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5" name="Freeform 2243">
                  <a:extLst>
                    <a:ext uri="{FF2B5EF4-FFF2-40B4-BE49-F238E27FC236}">
                      <a16:creationId xmlns:a16="http://schemas.microsoft.com/office/drawing/2014/main" id="{A3C08BAD-11F0-6D6C-3BD0-D8B7CE5E7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6" name="Freeform 2244">
                  <a:extLst>
                    <a:ext uri="{FF2B5EF4-FFF2-40B4-BE49-F238E27FC236}">
                      <a16:creationId xmlns:a16="http://schemas.microsoft.com/office/drawing/2014/main" id="{58098AF7-17E7-F23D-26F4-92D37777C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7" name="Freeform 2245">
                  <a:extLst>
                    <a:ext uri="{FF2B5EF4-FFF2-40B4-BE49-F238E27FC236}">
                      <a16:creationId xmlns:a16="http://schemas.microsoft.com/office/drawing/2014/main" id="{7C5E22C5-4CDF-8EC1-3935-3756948D2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8" name="Freeform 2246">
                  <a:extLst>
                    <a:ext uri="{FF2B5EF4-FFF2-40B4-BE49-F238E27FC236}">
                      <a16:creationId xmlns:a16="http://schemas.microsoft.com/office/drawing/2014/main" id="{5E97D83F-4F3B-3623-9C31-D86CF501E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99" name="Freeform 2247">
                  <a:extLst>
                    <a:ext uri="{FF2B5EF4-FFF2-40B4-BE49-F238E27FC236}">
                      <a16:creationId xmlns:a16="http://schemas.microsoft.com/office/drawing/2014/main" id="{1A0419B8-D268-C672-402E-1AB4D55A97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0" name="Freeform 2248">
                  <a:extLst>
                    <a:ext uri="{FF2B5EF4-FFF2-40B4-BE49-F238E27FC236}">
                      <a16:creationId xmlns:a16="http://schemas.microsoft.com/office/drawing/2014/main" id="{89246617-017C-12CD-EA26-F69A6045B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1" name="Freeform 2249">
                  <a:extLst>
                    <a:ext uri="{FF2B5EF4-FFF2-40B4-BE49-F238E27FC236}">
                      <a16:creationId xmlns:a16="http://schemas.microsoft.com/office/drawing/2014/main" id="{8E59BF7E-71A7-A14E-FB71-0530B9261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2" name="Freeform 2250">
                  <a:extLst>
                    <a:ext uri="{FF2B5EF4-FFF2-40B4-BE49-F238E27FC236}">
                      <a16:creationId xmlns:a16="http://schemas.microsoft.com/office/drawing/2014/main" id="{D7803E4C-688C-68AF-B058-4506B4CEC0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3" name="Freeform 2251">
                  <a:extLst>
                    <a:ext uri="{FF2B5EF4-FFF2-40B4-BE49-F238E27FC236}">
                      <a16:creationId xmlns:a16="http://schemas.microsoft.com/office/drawing/2014/main" id="{5D16C61E-90B4-BC41-13EA-00F0336F4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4" name="Freeform 2252">
                  <a:extLst>
                    <a:ext uri="{FF2B5EF4-FFF2-40B4-BE49-F238E27FC236}">
                      <a16:creationId xmlns:a16="http://schemas.microsoft.com/office/drawing/2014/main" id="{6CDD658A-90C7-0632-0AD2-D7B482E35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5" name="Freeform 2253">
                  <a:extLst>
                    <a:ext uri="{FF2B5EF4-FFF2-40B4-BE49-F238E27FC236}">
                      <a16:creationId xmlns:a16="http://schemas.microsoft.com/office/drawing/2014/main" id="{E9C07B11-BAEA-96DC-5366-9A2EA59DFF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6" name="Freeform 2254">
                  <a:extLst>
                    <a:ext uri="{FF2B5EF4-FFF2-40B4-BE49-F238E27FC236}">
                      <a16:creationId xmlns:a16="http://schemas.microsoft.com/office/drawing/2014/main" id="{B64E4A98-CEF6-30B4-AE57-5DCD461C7F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7" name="Freeform 2255">
                  <a:extLst>
                    <a:ext uri="{FF2B5EF4-FFF2-40B4-BE49-F238E27FC236}">
                      <a16:creationId xmlns:a16="http://schemas.microsoft.com/office/drawing/2014/main" id="{408EE1B6-8A4E-0998-7FDF-11B4A4CB7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8" name="Freeform 2256">
                  <a:extLst>
                    <a:ext uri="{FF2B5EF4-FFF2-40B4-BE49-F238E27FC236}">
                      <a16:creationId xmlns:a16="http://schemas.microsoft.com/office/drawing/2014/main" id="{146B460A-7A51-A41B-3BAB-179473EFE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09" name="Freeform 2257">
                  <a:extLst>
                    <a:ext uri="{FF2B5EF4-FFF2-40B4-BE49-F238E27FC236}">
                      <a16:creationId xmlns:a16="http://schemas.microsoft.com/office/drawing/2014/main" id="{8B10E46B-A5C9-A830-303A-4419D357D4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3355" name="Group 2258">
              <a:extLst>
                <a:ext uri="{FF2B5EF4-FFF2-40B4-BE49-F238E27FC236}">
                  <a16:creationId xmlns:a16="http://schemas.microsoft.com/office/drawing/2014/main" id="{07FEAA5F-AEE6-3296-6499-F2703BDE9782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33543" name="Group 2259">
                <a:extLst>
                  <a:ext uri="{FF2B5EF4-FFF2-40B4-BE49-F238E27FC236}">
                    <a16:creationId xmlns:a16="http://schemas.microsoft.com/office/drawing/2014/main" id="{AF5CCEB1-8D5A-5637-F4AD-0D16C14E7C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3547" name="Freeform 2260">
                  <a:extLst>
                    <a:ext uri="{FF2B5EF4-FFF2-40B4-BE49-F238E27FC236}">
                      <a16:creationId xmlns:a16="http://schemas.microsoft.com/office/drawing/2014/main" id="{3FA19C68-31D1-A7E6-E513-1AF5473012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48" name="Freeform 2261">
                  <a:extLst>
                    <a:ext uri="{FF2B5EF4-FFF2-40B4-BE49-F238E27FC236}">
                      <a16:creationId xmlns:a16="http://schemas.microsoft.com/office/drawing/2014/main" id="{40A9BB10-2576-72BE-5E09-E309B632F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49" name="Freeform 2262">
                  <a:extLst>
                    <a:ext uri="{FF2B5EF4-FFF2-40B4-BE49-F238E27FC236}">
                      <a16:creationId xmlns:a16="http://schemas.microsoft.com/office/drawing/2014/main" id="{1FBF5739-5F4A-5D98-1A60-0FE0883354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0" name="Freeform 2263">
                  <a:extLst>
                    <a:ext uri="{FF2B5EF4-FFF2-40B4-BE49-F238E27FC236}">
                      <a16:creationId xmlns:a16="http://schemas.microsoft.com/office/drawing/2014/main" id="{E71224E7-3AB7-B9A2-4DD0-B69509869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1" name="Freeform 2264">
                  <a:extLst>
                    <a:ext uri="{FF2B5EF4-FFF2-40B4-BE49-F238E27FC236}">
                      <a16:creationId xmlns:a16="http://schemas.microsoft.com/office/drawing/2014/main" id="{44EE0BCC-82E4-342C-E4FF-D751FA5C5B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2" name="Freeform 2265">
                  <a:extLst>
                    <a:ext uri="{FF2B5EF4-FFF2-40B4-BE49-F238E27FC236}">
                      <a16:creationId xmlns:a16="http://schemas.microsoft.com/office/drawing/2014/main" id="{C0FE75FE-DF44-2945-C471-1871D4690E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3" name="Freeform 2266">
                  <a:extLst>
                    <a:ext uri="{FF2B5EF4-FFF2-40B4-BE49-F238E27FC236}">
                      <a16:creationId xmlns:a16="http://schemas.microsoft.com/office/drawing/2014/main" id="{B9D7C364-C136-1FB0-F3C9-4049D015F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4" name="Freeform 2267">
                  <a:extLst>
                    <a:ext uri="{FF2B5EF4-FFF2-40B4-BE49-F238E27FC236}">
                      <a16:creationId xmlns:a16="http://schemas.microsoft.com/office/drawing/2014/main" id="{F3CC840A-9F49-61F3-71CE-1217B424A6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5" name="Freeform 2268">
                  <a:extLst>
                    <a:ext uri="{FF2B5EF4-FFF2-40B4-BE49-F238E27FC236}">
                      <a16:creationId xmlns:a16="http://schemas.microsoft.com/office/drawing/2014/main" id="{E308E0AF-BB14-2BFA-6DD5-1E7DD7DAFE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6" name="Freeform 2269">
                  <a:extLst>
                    <a:ext uri="{FF2B5EF4-FFF2-40B4-BE49-F238E27FC236}">
                      <a16:creationId xmlns:a16="http://schemas.microsoft.com/office/drawing/2014/main" id="{88BD36B1-DDB2-A776-29F8-AD072816DD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7" name="Freeform 2270">
                  <a:extLst>
                    <a:ext uri="{FF2B5EF4-FFF2-40B4-BE49-F238E27FC236}">
                      <a16:creationId xmlns:a16="http://schemas.microsoft.com/office/drawing/2014/main" id="{0D18A1B1-DD8B-6898-EDD2-E80AFC1EA0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8" name="Freeform 2271">
                  <a:extLst>
                    <a:ext uri="{FF2B5EF4-FFF2-40B4-BE49-F238E27FC236}">
                      <a16:creationId xmlns:a16="http://schemas.microsoft.com/office/drawing/2014/main" id="{E089BDD6-793A-7D78-6378-AE8AB1B0DF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59" name="Freeform 2272">
                  <a:extLst>
                    <a:ext uri="{FF2B5EF4-FFF2-40B4-BE49-F238E27FC236}">
                      <a16:creationId xmlns:a16="http://schemas.microsoft.com/office/drawing/2014/main" id="{133891E8-A3E5-527D-E833-29DEACF4AC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0" name="Freeform 2273">
                  <a:extLst>
                    <a:ext uri="{FF2B5EF4-FFF2-40B4-BE49-F238E27FC236}">
                      <a16:creationId xmlns:a16="http://schemas.microsoft.com/office/drawing/2014/main" id="{9A9DBC9B-39C1-22C9-FF6B-769FE6ACA8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1" name="Freeform 2274">
                  <a:extLst>
                    <a:ext uri="{FF2B5EF4-FFF2-40B4-BE49-F238E27FC236}">
                      <a16:creationId xmlns:a16="http://schemas.microsoft.com/office/drawing/2014/main" id="{9DE0E210-9C31-D28E-4275-9E1CA89690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2" name="Freeform 2275">
                  <a:extLst>
                    <a:ext uri="{FF2B5EF4-FFF2-40B4-BE49-F238E27FC236}">
                      <a16:creationId xmlns:a16="http://schemas.microsoft.com/office/drawing/2014/main" id="{42C12C24-EC3A-347B-A8DD-1B1C39D5C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3" name="Freeform 2276">
                  <a:extLst>
                    <a:ext uri="{FF2B5EF4-FFF2-40B4-BE49-F238E27FC236}">
                      <a16:creationId xmlns:a16="http://schemas.microsoft.com/office/drawing/2014/main" id="{B54A0959-DCE8-F60E-FE82-689B9CE6B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64" name="Freeform 2277">
                  <a:extLst>
                    <a:ext uri="{FF2B5EF4-FFF2-40B4-BE49-F238E27FC236}">
                      <a16:creationId xmlns:a16="http://schemas.microsoft.com/office/drawing/2014/main" id="{72D886F0-43B1-20FC-B4EB-3F150197F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544" name="Group 2278">
                <a:extLst>
                  <a:ext uri="{FF2B5EF4-FFF2-40B4-BE49-F238E27FC236}">
                    <a16:creationId xmlns:a16="http://schemas.microsoft.com/office/drawing/2014/main" id="{8BF9BD24-4810-C09B-8312-E6FB78DD58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3545" name="Freeform 2279" descr="Wide upward diagonal">
                  <a:extLst>
                    <a:ext uri="{FF2B5EF4-FFF2-40B4-BE49-F238E27FC236}">
                      <a16:creationId xmlns:a16="http://schemas.microsoft.com/office/drawing/2014/main" id="{C9642781-FAC9-E257-F305-8EE761C92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46" name="Freeform 2280">
                  <a:extLst>
                    <a:ext uri="{FF2B5EF4-FFF2-40B4-BE49-F238E27FC236}">
                      <a16:creationId xmlns:a16="http://schemas.microsoft.com/office/drawing/2014/main" id="{5875A1D1-2241-1B98-A824-EB1E5BCF3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3356" name="Freeform 2281" descr="Wide upward diagonal">
              <a:extLst>
                <a:ext uri="{FF2B5EF4-FFF2-40B4-BE49-F238E27FC236}">
                  <a16:creationId xmlns:a16="http://schemas.microsoft.com/office/drawing/2014/main" id="{F6AE3256-06CA-6AD1-6232-2D5A61851B2A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3357" name="Group 2282">
              <a:extLst>
                <a:ext uri="{FF2B5EF4-FFF2-40B4-BE49-F238E27FC236}">
                  <a16:creationId xmlns:a16="http://schemas.microsoft.com/office/drawing/2014/main" id="{89FC0B2F-ADE9-138A-E9C4-4A42073B8D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33486" name="Freeform 2283">
                <a:extLst>
                  <a:ext uri="{FF2B5EF4-FFF2-40B4-BE49-F238E27FC236}">
                    <a16:creationId xmlns:a16="http://schemas.microsoft.com/office/drawing/2014/main" id="{EB85BF5F-C67C-25C7-2054-E76CC3AD0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7" name="Freeform 2284">
                <a:extLst>
                  <a:ext uri="{FF2B5EF4-FFF2-40B4-BE49-F238E27FC236}">
                    <a16:creationId xmlns:a16="http://schemas.microsoft.com/office/drawing/2014/main" id="{A1C7C203-9C86-474C-83A5-411EB1A8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8" name="Freeform 2285">
                <a:extLst>
                  <a:ext uri="{FF2B5EF4-FFF2-40B4-BE49-F238E27FC236}">
                    <a16:creationId xmlns:a16="http://schemas.microsoft.com/office/drawing/2014/main" id="{C10786BC-249D-0F2C-BF88-2AEBAD0EC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89" name="Freeform 2286">
                <a:extLst>
                  <a:ext uri="{FF2B5EF4-FFF2-40B4-BE49-F238E27FC236}">
                    <a16:creationId xmlns:a16="http://schemas.microsoft.com/office/drawing/2014/main" id="{0EC0ABEE-B2B1-4384-C71F-4BF5212FCB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0" name="Freeform 2287">
                <a:extLst>
                  <a:ext uri="{FF2B5EF4-FFF2-40B4-BE49-F238E27FC236}">
                    <a16:creationId xmlns:a16="http://schemas.microsoft.com/office/drawing/2014/main" id="{CC58E137-96FE-C2BB-40C2-3F57EA7F6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1" name="Freeform 2288">
                <a:extLst>
                  <a:ext uri="{FF2B5EF4-FFF2-40B4-BE49-F238E27FC236}">
                    <a16:creationId xmlns:a16="http://schemas.microsoft.com/office/drawing/2014/main" id="{B2D5E160-C08C-FB15-2A19-C8F51302F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2" name="Freeform 2289">
                <a:extLst>
                  <a:ext uri="{FF2B5EF4-FFF2-40B4-BE49-F238E27FC236}">
                    <a16:creationId xmlns:a16="http://schemas.microsoft.com/office/drawing/2014/main" id="{F6733047-2DB8-E4F5-A911-02EA946A6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3" name="Freeform 2290">
                <a:extLst>
                  <a:ext uri="{FF2B5EF4-FFF2-40B4-BE49-F238E27FC236}">
                    <a16:creationId xmlns:a16="http://schemas.microsoft.com/office/drawing/2014/main" id="{3234BCA6-0E88-3938-AB53-0FC952F13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4" name="Freeform 2291">
                <a:extLst>
                  <a:ext uri="{FF2B5EF4-FFF2-40B4-BE49-F238E27FC236}">
                    <a16:creationId xmlns:a16="http://schemas.microsoft.com/office/drawing/2014/main" id="{5ED6852F-9B37-55F4-5D52-814EDC16A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5" name="Freeform 2292">
                <a:extLst>
                  <a:ext uri="{FF2B5EF4-FFF2-40B4-BE49-F238E27FC236}">
                    <a16:creationId xmlns:a16="http://schemas.microsoft.com/office/drawing/2014/main" id="{B5FDBC78-60EA-94D4-D355-F5118C5CD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6" name="Freeform 2293">
                <a:extLst>
                  <a:ext uri="{FF2B5EF4-FFF2-40B4-BE49-F238E27FC236}">
                    <a16:creationId xmlns:a16="http://schemas.microsoft.com/office/drawing/2014/main" id="{BFC91E9E-519A-9135-2F62-FE855C73BD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7" name="Freeform 2294">
                <a:extLst>
                  <a:ext uri="{FF2B5EF4-FFF2-40B4-BE49-F238E27FC236}">
                    <a16:creationId xmlns:a16="http://schemas.microsoft.com/office/drawing/2014/main" id="{6A12125E-9612-A0F6-EB20-6E4ED60A4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8" name="Freeform 2295">
                <a:extLst>
                  <a:ext uri="{FF2B5EF4-FFF2-40B4-BE49-F238E27FC236}">
                    <a16:creationId xmlns:a16="http://schemas.microsoft.com/office/drawing/2014/main" id="{FE8E1A12-1C41-75C2-FD2C-CD01A5E91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99" name="Freeform 2296">
                <a:extLst>
                  <a:ext uri="{FF2B5EF4-FFF2-40B4-BE49-F238E27FC236}">
                    <a16:creationId xmlns:a16="http://schemas.microsoft.com/office/drawing/2014/main" id="{D62495AB-77EA-2DE1-8530-54A936E14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0" name="Freeform 2297">
                <a:extLst>
                  <a:ext uri="{FF2B5EF4-FFF2-40B4-BE49-F238E27FC236}">
                    <a16:creationId xmlns:a16="http://schemas.microsoft.com/office/drawing/2014/main" id="{B8EB02D7-8758-F777-835C-82937A327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1" name="Freeform 2298">
                <a:extLst>
                  <a:ext uri="{FF2B5EF4-FFF2-40B4-BE49-F238E27FC236}">
                    <a16:creationId xmlns:a16="http://schemas.microsoft.com/office/drawing/2014/main" id="{06C66912-0188-4B38-E22F-F6FA9C96D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2" name="Freeform 2299">
                <a:extLst>
                  <a:ext uri="{FF2B5EF4-FFF2-40B4-BE49-F238E27FC236}">
                    <a16:creationId xmlns:a16="http://schemas.microsoft.com/office/drawing/2014/main" id="{50C7F96B-6C14-3235-E746-3F42B8897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3" name="Freeform 2300">
                <a:extLst>
                  <a:ext uri="{FF2B5EF4-FFF2-40B4-BE49-F238E27FC236}">
                    <a16:creationId xmlns:a16="http://schemas.microsoft.com/office/drawing/2014/main" id="{BA1234BD-7EFA-9A73-009F-B35E4BA1A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504" name="Group 2301">
                <a:extLst>
                  <a:ext uri="{FF2B5EF4-FFF2-40B4-BE49-F238E27FC236}">
                    <a16:creationId xmlns:a16="http://schemas.microsoft.com/office/drawing/2014/main" id="{B99718BF-D28D-A2BE-850B-9C4530236C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3514" name="Freeform 2302">
                  <a:extLst>
                    <a:ext uri="{FF2B5EF4-FFF2-40B4-BE49-F238E27FC236}">
                      <a16:creationId xmlns:a16="http://schemas.microsoft.com/office/drawing/2014/main" id="{AC138233-54BF-4AEE-01F4-411B4414D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3515" name="Group 2303">
                  <a:extLst>
                    <a:ext uri="{FF2B5EF4-FFF2-40B4-BE49-F238E27FC236}">
                      <a16:creationId xmlns:a16="http://schemas.microsoft.com/office/drawing/2014/main" id="{C91CE435-BB38-C016-0254-F77E21FC4A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3527" name="Freeform 2304">
                    <a:extLst>
                      <a:ext uri="{FF2B5EF4-FFF2-40B4-BE49-F238E27FC236}">
                        <a16:creationId xmlns:a16="http://schemas.microsoft.com/office/drawing/2014/main" id="{981B23D7-06D2-C60F-2D51-22B1F6B570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8" name="Freeform 2305">
                    <a:extLst>
                      <a:ext uri="{FF2B5EF4-FFF2-40B4-BE49-F238E27FC236}">
                        <a16:creationId xmlns:a16="http://schemas.microsoft.com/office/drawing/2014/main" id="{4D2F2918-3894-6A8D-4F03-B5556BD0E1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9" name="Line 2306">
                    <a:extLst>
                      <a:ext uri="{FF2B5EF4-FFF2-40B4-BE49-F238E27FC236}">
                        <a16:creationId xmlns:a16="http://schemas.microsoft.com/office/drawing/2014/main" id="{6FFDD0A8-4BBF-E638-D5AF-2EFF612E217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30" name="Line 2307">
                    <a:extLst>
                      <a:ext uri="{FF2B5EF4-FFF2-40B4-BE49-F238E27FC236}">
                        <a16:creationId xmlns:a16="http://schemas.microsoft.com/office/drawing/2014/main" id="{D3596E75-92E3-987A-061F-E477385C5B4A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31" name="Line 2308">
                    <a:extLst>
                      <a:ext uri="{FF2B5EF4-FFF2-40B4-BE49-F238E27FC236}">
                        <a16:creationId xmlns:a16="http://schemas.microsoft.com/office/drawing/2014/main" id="{093D78D8-0FDF-2F11-0A8D-F8E1F02324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32" name="Line 2309">
                    <a:extLst>
                      <a:ext uri="{FF2B5EF4-FFF2-40B4-BE49-F238E27FC236}">
                        <a16:creationId xmlns:a16="http://schemas.microsoft.com/office/drawing/2014/main" id="{A5999582-AFC1-E479-D924-2839413B457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33" name="Oval 2310">
                    <a:extLst>
                      <a:ext uri="{FF2B5EF4-FFF2-40B4-BE49-F238E27FC236}">
                        <a16:creationId xmlns:a16="http://schemas.microsoft.com/office/drawing/2014/main" id="{574E47E7-4E0C-77C3-7531-6A1B522BE4B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34" name="Oval 2311">
                    <a:extLst>
                      <a:ext uri="{FF2B5EF4-FFF2-40B4-BE49-F238E27FC236}">
                        <a16:creationId xmlns:a16="http://schemas.microsoft.com/office/drawing/2014/main" id="{E9CD542D-4699-D039-7DA4-58A17ED053C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35" name="Oval 2312">
                    <a:extLst>
                      <a:ext uri="{FF2B5EF4-FFF2-40B4-BE49-F238E27FC236}">
                        <a16:creationId xmlns:a16="http://schemas.microsoft.com/office/drawing/2014/main" id="{8891E805-7EA1-423E-4FB2-B4EDB23010A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36" name="Oval 2313">
                    <a:extLst>
                      <a:ext uri="{FF2B5EF4-FFF2-40B4-BE49-F238E27FC236}">
                        <a16:creationId xmlns:a16="http://schemas.microsoft.com/office/drawing/2014/main" id="{7FD50DC5-D38D-399F-8171-17E0DC6794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37" name="Oval 2314">
                    <a:extLst>
                      <a:ext uri="{FF2B5EF4-FFF2-40B4-BE49-F238E27FC236}">
                        <a16:creationId xmlns:a16="http://schemas.microsoft.com/office/drawing/2014/main" id="{FE2CE4A3-C935-ED11-1916-8E402280E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38" name="Oval 2315">
                    <a:extLst>
                      <a:ext uri="{FF2B5EF4-FFF2-40B4-BE49-F238E27FC236}">
                        <a16:creationId xmlns:a16="http://schemas.microsoft.com/office/drawing/2014/main" id="{B8365370-7EB9-A971-3316-836EF46F6AF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39" name="Oval 2316">
                    <a:extLst>
                      <a:ext uri="{FF2B5EF4-FFF2-40B4-BE49-F238E27FC236}">
                        <a16:creationId xmlns:a16="http://schemas.microsoft.com/office/drawing/2014/main" id="{3A66BAF7-91DB-B489-3832-B366F0F44BB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40" name="Oval 2317">
                    <a:extLst>
                      <a:ext uri="{FF2B5EF4-FFF2-40B4-BE49-F238E27FC236}">
                        <a16:creationId xmlns:a16="http://schemas.microsoft.com/office/drawing/2014/main" id="{5DFE441E-9F01-EAF4-433C-F260C8FCDE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41" name="Oval 2318">
                    <a:extLst>
                      <a:ext uri="{FF2B5EF4-FFF2-40B4-BE49-F238E27FC236}">
                        <a16:creationId xmlns:a16="http://schemas.microsoft.com/office/drawing/2014/main" id="{6591B529-A239-9F23-6779-8E22D1D2B1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542" name="Freeform 2319">
                    <a:extLst>
                      <a:ext uri="{FF2B5EF4-FFF2-40B4-BE49-F238E27FC236}">
                        <a16:creationId xmlns:a16="http://schemas.microsoft.com/office/drawing/2014/main" id="{3AC4BF0E-DA08-9812-9681-5EBD9B7E35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3516" name="Group 2320">
                  <a:extLst>
                    <a:ext uri="{FF2B5EF4-FFF2-40B4-BE49-F238E27FC236}">
                      <a16:creationId xmlns:a16="http://schemas.microsoft.com/office/drawing/2014/main" id="{34A402A2-1641-F0E0-C3BA-DABC3A73C6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3517" name="Freeform 2321">
                    <a:extLst>
                      <a:ext uri="{FF2B5EF4-FFF2-40B4-BE49-F238E27FC236}">
                        <a16:creationId xmlns:a16="http://schemas.microsoft.com/office/drawing/2014/main" id="{5B27D6D0-0CC2-7C12-F4D1-3C5BE5BCF0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18" name="Freeform 2322">
                    <a:extLst>
                      <a:ext uri="{FF2B5EF4-FFF2-40B4-BE49-F238E27FC236}">
                        <a16:creationId xmlns:a16="http://schemas.microsoft.com/office/drawing/2014/main" id="{57AAE0F6-2244-73C1-716D-FFFE0CDB33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19" name="Freeform 2323">
                    <a:extLst>
                      <a:ext uri="{FF2B5EF4-FFF2-40B4-BE49-F238E27FC236}">
                        <a16:creationId xmlns:a16="http://schemas.microsoft.com/office/drawing/2014/main" id="{1EDBF977-89E2-6A46-44A5-D2B35D113AB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0" name="Freeform 2324">
                    <a:extLst>
                      <a:ext uri="{FF2B5EF4-FFF2-40B4-BE49-F238E27FC236}">
                        <a16:creationId xmlns:a16="http://schemas.microsoft.com/office/drawing/2014/main" id="{6AA12930-5220-A6F3-0E9E-ABB4A63F37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1" name="Freeform 2325">
                    <a:extLst>
                      <a:ext uri="{FF2B5EF4-FFF2-40B4-BE49-F238E27FC236}">
                        <a16:creationId xmlns:a16="http://schemas.microsoft.com/office/drawing/2014/main" id="{128D67D9-ACDC-83B3-EA1E-A910379C67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2" name="Freeform 2326">
                    <a:extLst>
                      <a:ext uri="{FF2B5EF4-FFF2-40B4-BE49-F238E27FC236}">
                        <a16:creationId xmlns:a16="http://schemas.microsoft.com/office/drawing/2014/main" id="{D86D0C51-FEAC-6986-7440-8848EA4626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3" name="Freeform 2327">
                    <a:extLst>
                      <a:ext uri="{FF2B5EF4-FFF2-40B4-BE49-F238E27FC236}">
                        <a16:creationId xmlns:a16="http://schemas.microsoft.com/office/drawing/2014/main" id="{B3212BAE-2E82-04AA-E3A0-7E25ED243F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4" name="Freeform 2328">
                    <a:extLst>
                      <a:ext uri="{FF2B5EF4-FFF2-40B4-BE49-F238E27FC236}">
                        <a16:creationId xmlns:a16="http://schemas.microsoft.com/office/drawing/2014/main" id="{AEA6148C-D6A0-FAD7-2701-C7A1A389BF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5" name="Freeform 2329">
                    <a:extLst>
                      <a:ext uri="{FF2B5EF4-FFF2-40B4-BE49-F238E27FC236}">
                        <a16:creationId xmlns:a16="http://schemas.microsoft.com/office/drawing/2014/main" id="{95CEFA59-685D-FD98-128B-B5BB756FD8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526" name="Freeform 2330">
                    <a:extLst>
                      <a:ext uri="{FF2B5EF4-FFF2-40B4-BE49-F238E27FC236}">
                        <a16:creationId xmlns:a16="http://schemas.microsoft.com/office/drawing/2014/main" id="{493A745E-0290-4FC0-9AA6-79F412E569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3505" name="Freeform 2331">
                <a:extLst>
                  <a:ext uri="{FF2B5EF4-FFF2-40B4-BE49-F238E27FC236}">
                    <a16:creationId xmlns:a16="http://schemas.microsoft.com/office/drawing/2014/main" id="{C0B45463-ABF9-C415-E6C5-E0A945D9D1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6" name="Freeform 2332">
                <a:extLst>
                  <a:ext uri="{FF2B5EF4-FFF2-40B4-BE49-F238E27FC236}">
                    <a16:creationId xmlns:a16="http://schemas.microsoft.com/office/drawing/2014/main" id="{66018373-BBED-4C8A-CE76-C525F2F7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7" name="Freeform 2333">
                <a:extLst>
                  <a:ext uri="{FF2B5EF4-FFF2-40B4-BE49-F238E27FC236}">
                    <a16:creationId xmlns:a16="http://schemas.microsoft.com/office/drawing/2014/main" id="{406C3DE8-1715-E3BB-10A9-C645EAC17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8" name="Freeform 2334">
                <a:extLst>
                  <a:ext uri="{FF2B5EF4-FFF2-40B4-BE49-F238E27FC236}">
                    <a16:creationId xmlns:a16="http://schemas.microsoft.com/office/drawing/2014/main" id="{02CBA23E-83C7-9CBF-7407-46CA413CC3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09" name="Freeform 2335">
                <a:extLst>
                  <a:ext uri="{FF2B5EF4-FFF2-40B4-BE49-F238E27FC236}">
                    <a16:creationId xmlns:a16="http://schemas.microsoft.com/office/drawing/2014/main" id="{50A08A66-08A0-ED68-C8DB-C9F540392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0" name="Freeform 2336">
                <a:extLst>
                  <a:ext uri="{FF2B5EF4-FFF2-40B4-BE49-F238E27FC236}">
                    <a16:creationId xmlns:a16="http://schemas.microsoft.com/office/drawing/2014/main" id="{D103F51F-A771-C7E7-1EF8-15D29778B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1" name="Freeform 2337">
                <a:extLst>
                  <a:ext uri="{FF2B5EF4-FFF2-40B4-BE49-F238E27FC236}">
                    <a16:creationId xmlns:a16="http://schemas.microsoft.com/office/drawing/2014/main" id="{C8D799BB-2DE5-2157-CCF8-718F3FC2E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2" name="Freeform 2338">
                <a:extLst>
                  <a:ext uri="{FF2B5EF4-FFF2-40B4-BE49-F238E27FC236}">
                    <a16:creationId xmlns:a16="http://schemas.microsoft.com/office/drawing/2014/main" id="{77B910DD-4DA0-50EE-9437-89E39E2C0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513" name="Freeform 2339">
                <a:extLst>
                  <a:ext uri="{FF2B5EF4-FFF2-40B4-BE49-F238E27FC236}">
                    <a16:creationId xmlns:a16="http://schemas.microsoft.com/office/drawing/2014/main" id="{17FA34A1-0B54-8EC6-4B3F-4BEE2699C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3358" name="Freeform 2340">
              <a:extLst>
                <a:ext uri="{FF2B5EF4-FFF2-40B4-BE49-F238E27FC236}">
                  <a16:creationId xmlns:a16="http://schemas.microsoft.com/office/drawing/2014/main" id="{62C8C7B8-0E7B-75DC-7602-60EC5875D96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59" name="Freeform 2341">
              <a:extLst>
                <a:ext uri="{FF2B5EF4-FFF2-40B4-BE49-F238E27FC236}">
                  <a16:creationId xmlns:a16="http://schemas.microsoft.com/office/drawing/2014/main" id="{809797D4-ECAE-201B-FD01-D0128C4C560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0" name="Freeform 2342">
              <a:extLst>
                <a:ext uri="{FF2B5EF4-FFF2-40B4-BE49-F238E27FC236}">
                  <a16:creationId xmlns:a16="http://schemas.microsoft.com/office/drawing/2014/main" id="{8AE63807-D11C-8E7E-860C-CBD0D80F68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361" name="Oval 2343">
              <a:extLst>
                <a:ext uri="{FF2B5EF4-FFF2-40B4-BE49-F238E27FC236}">
                  <a16:creationId xmlns:a16="http://schemas.microsoft.com/office/drawing/2014/main" id="{64E100EF-BB4D-93FB-7956-AB4F3645EF1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362" name="Oval 2344">
              <a:extLst>
                <a:ext uri="{FF2B5EF4-FFF2-40B4-BE49-F238E27FC236}">
                  <a16:creationId xmlns:a16="http://schemas.microsoft.com/office/drawing/2014/main" id="{F1E5E159-5A5F-129A-8346-5BB4735CD53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363" name="Oval 2345">
              <a:extLst>
                <a:ext uri="{FF2B5EF4-FFF2-40B4-BE49-F238E27FC236}">
                  <a16:creationId xmlns:a16="http://schemas.microsoft.com/office/drawing/2014/main" id="{0FA07213-7504-9F5F-9ED6-90BA3F21A161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3364" name="Oval 2346">
              <a:extLst>
                <a:ext uri="{FF2B5EF4-FFF2-40B4-BE49-F238E27FC236}">
                  <a16:creationId xmlns:a16="http://schemas.microsoft.com/office/drawing/2014/main" id="{AD3631B2-27D3-0201-DCC0-6B42CE07434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3365" name="Group 2347">
              <a:extLst>
                <a:ext uri="{FF2B5EF4-FFF2-40B4-BE49-F238E27FC236}">
                  <a16:creationId xmlns:a16="http://schemas.microsoft.com/office/drawing/2014/main" id="{CCEFB7E8-A5C3-15FB-CA5D-286AF43B5C01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33461" name="Group 2348">
                <a:extLst>
                  <a:ext uri="{FF2B5EF4-FFF2-40B4-BE49-F238E27FC236}">
                    <a16:creationId xmlns:a16="http://schemas.microsoft.com/office/drawing/2014/main" id="{BEFCF782-1ED5-50DE-523C-3B58A5A8B3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3463" name="Freeform 2349">
                  <a:extLst>
                    <a:ext uri="{FF2B5EF4-FFF2-40B4-BE49-F238E27FC236}">
                      <a16:creationId xmlns:a16="http://schemas.microsoft.com/office/drawing/2014/main" id="{AD35CE42-5F5A-54A7-33C6-760733DA0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4" name="Freeform 2350">
                  <a:extLst>
                    <a:ext uri="{FF2B5EF4-FFF2-40B4-BE49-F238E27FC236}">
                      <a16:creationId xmlns:a16="http://schemas.microsoft.com/office/drawing/2014/main" id="{BCED2E91-4DF1-74C3-30F0-71734AE0DB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5" name="Freeform 2351">
                  <a:extLst>
                    <a:ext uri="{FF2B5EF4-FFF2-40B4-BE49-F238E27FC236}">
                      <a16:creationId xmlns:a16="http://schemas.microsoft.com/office/drawing/2014/main" id="{B8C48978-25F7-402C-0F6A-2D3C123D7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6" name="Freeform 2352">
                  <a:extLst>
                    <a:ext uri="{FF2B5EF4-FFF2-40B4-BE49-F238E27FC236}">
                      <a16:creationId xmlns:a16="http://schemas.microsoft.com/office/drawing/2014/main" id="{629B2738-84B7-7709-B700-44A51125FC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7" name="Freeform 2353">
                  <a:extLst>
                    <a:ext uri="{FF2B5EF4-FFF2-40B4-BE49-F238E27FC236}">
                      <a16:creationId xmlns:a16="http://schemas.microsoft.com/office/drawing/2014/main" id="{6A629E91-04B6-80C8-9FD4-E8DFF7BE1B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8" name="Freeform 2354">
                  <a:extLst>
                    <a:ext uri="{FF2B5EF4-FFF2-40B4-BE49-F238E27FC236}">
                      <a16:creationId xmlns:a16="http://schemas.microsoft.com/office/drawing/2014/main" id="{DEC64601-B525-0E46-2B48-2787D52A6C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9" name="Freeform 2355">
                  <a:extLst>
                    <a:ext uri="{FF2B5EF4-FFF2-40B4-BE49-F238E27FC236}">
                      <a16:creationId xmlns:a16="http://schemas.microsoft.com/office/drawing/2014/main" id="{4F656B76-DF4D-0943-508B-A6522348FA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0" name="Freeform 2356">
                  <a:extLst>
                    <a:ext uri="{FF2B5EF4-FFF2-40B4-BE49-F238E27FC236}">
                      <a16:creationId xmlns:a16="http://schemas.microsoft.com/office/drawing/2014/main" id="{876B0FAF-DEE5-0216-F396-CC49776933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1" name="Freeform 2357">
                  <a:extLst>
                    <a:ext uri="{FF2B5EF4-FFF2-40B4-BE49-F238E27FC236}">
                      <a16:creationId xmlns:a16="http://schemas.microsoft.com/office/drawing/2014/main" id="{B1D9DC96-CD9E-BF6D-E743-EAA7846468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2" name="Freeform 2358">
                  <a:extLst>
                    <a:ext uri="{FF2B5EF4-FFF2-40B4-BE49-F238E27FC236}">
                      <a16:creationId xmlns:a16="http://schemas.microsoft.com/office/drawing/2014/main" id="{4AB2CBDE-387C-6EC0-C0AD-5584A12235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3" name="Freeform 2359">
                  <a:extLst>
                    <a:ext uri="{FF2B5EF4-FFF2-40B4-BE49-F238E27FC236}">
                      <a16:creationId xmlns:a16="http://schemas.microsoft.com/office/drawing/2014/main" id="{6AD49C6E-DE7B-EEE1-C5DB-2445BFD3B8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4" name="Freeform 2360">
                  <a:extLst>
                    <a:ext uri="{FF2B5EF4-FFF2-40B4-BE49-F238E27FC236}">
                      <a16:creationId xmlns:a16="http://schemas.microsoft.com/office/drawing/2014/main" id="{61EC84DC-9A63-4602-B399-6972702B2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5" name="Freeform 2361">
                  <a:extLst>
                    <a:ext uri="{FF2B5EF4-FFF2-40B4-BE49-F238E27FC236}">
                      <a16:creationId xmlns:a16="http://schemas.microsoft.com/office/drawing/2014/main" id="{FE4BD0F8-EA99-1CB1-B8B4-D98972E33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6" name="Freeform 2362">
                  <a:extLst>
                    <a:ext uri="{FF2B5EF4-FFF2-40B4-BE49-F238E27FC236}">
                      <a16:creationId xmlns:a16="http://schemas.microsoft.com/office/drawing/2014/main" id="{E886D860-AE9B-18BA-F0B0-241280CAE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7" name="Freeform 2363">
                  <a:extLst>
                    <a:ext uri="{FF2B5EF4-FFF2-40B4-BE49-F238E27FC236}">
                      <a16:creationId xmlns:a16="http://schemas.microsoft.com/office/drawing/2014/main" id="{1985FE98-8D0A-0280-B2D2-230344D2DC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8" name="Freeform 2364">
                  <a:extLst>
                    <a:ext uri="{FF2B5EF4-FFF2-40B4-BE49-F238E27FC236}">
                      <a16:creationId xmlns:a16="http://schemas.microsoft.com/office/drawing/2014/main" id="{FC003225-C4C3-3EA9-1DF8-776E0B1DE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79" name="Freeform 2365">
                  <a:extLst>
                    <a:ext uri="{FF2B5EF4-FFF2-40B4-BE49-F238E27FC236}">
                      <a16:creationId xmlns:a16="http://schemas.microsoft.com/office/drawing/2014/main" id="{8921FCB9-7028-C74B-7CD5-53D9458B6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0" name="Freeform 2366">
                  <a:extLst>
                    <a:ext uri="{FF2B5EF4-FFF2-40B4-BE49-F238E27FC236}">
                      <a16:creationId xmlns:a16="http://schemas.microsoft.com/office/drawing/2014/main" id="{6F317145-689E-4AE6-8910-7DE15BEDEF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1" name="Freeform 2367">
                  <a:extLst>
                    <a:ext uri="{FF2B5EF4-FFF2-40B4-BE49-F238E27FC236}">
                      <a16:creationId xmlns:a16="http://schemas.microsoft.com/office/drawing/2014/main" id="{E26875DA-468F-948F-1F70-F221D7B43E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2" name="Freeform 2368">
                  <a:extLst>
                    <a:ext uri="{FF2B5EF4-FFF2-40B4-BE49-F238E27FC236}">
                      <a16:creationId xmlns:a16="http://schemas.microsoft.com/office/drawing/2014/main" id="{52807A96-936A-2BE5-9819-77DD2701E0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3" name="Freeform 2369">
                  <a:extLst>
                    <a:ext uri="{FF2B5EF4-FFF2-40B4-BE49-F238E27FC236}">
                      <a16:creationId xmlns:a16="http://schemas.microsoft.com/office/drawing/2014/main" id="{1FBA1FB3-1F35-1D2D-683E-F5F7C526DA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4" name="Freeform 2370">
                  <a:extLst>
                    <a:ext uri="{FF2B5EF4-FFF2-40B4-BE49-F238E27FC236}">
                      <a16:creationId xmlns:a16="http://schemas.microsoft.com/office/drawing/2014/main" id="{56C40B43-89D5-C55E-F69F-6FF05A48B2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85" name="Freeform 2371">
                  <a:extLst>
                    <a:ext uri="{FF2B5EF4-FFF2-40B4-BE49-F238E27FC236}">
                      <a16:creationId xmlns:a16="http://schemas.microsoft.com/office/drawing/2014/main" id="{A562FFC6-81F9-CBBC-F30C-DE582DB901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462" name="Freeform 2372" descr="Wide upward diagonal">
                <a:extLst>
                  <a:ext uri="{FF2B5EF4-FFF2-40B4-BE49-F238E27FC236}">
                    <a16:creationId xmlns:a16="http://schemas.microsoft.com/office/drawing/2014/main" id="{21DCCF02-4E79-D072-44F9-ED5D5364C5D7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3366" name="Group 2373">
              <a:extLst>
                <a:ext uri="{FF2B5EF4-FFF2-40B4-BE49-F238E27FC236}">
                  <a16:creationId xmlns:a16="http://schemas.microsoft.com/office/drawing/2014/main" id="{35282398-4F7E-5E9F-14F2-F96BA0223FB5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33367" name="Freeform 2374">
                <a:extLst>
                  <a:ext uri="{FF2B5EF4-FFF2-40B4-BE49-F238E27FC236}">
                    <a16:creationId xmlns:a16="http://schemas.microsoft.com/office/drawing/2014/main" id="{23AA53C3-E6C3-B6FA-8C1B-445073194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8" name="Freeform 2375">
                <a:extLst>
                  <a:ext uri="{FF2B5EF4-FFF2-40B4-BE49-F238E27FC236}">
                    <a16:creationId xmlns:a16="http://schemas.microsoft.com/office/drawing/2014/main" id="{7F7785AE-12CF-A27B-C958-A57238C8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69" name="Freeform 2376">
                <a:extLst>
                  <a:ext uri="{FF2B5EF4-FFF2-40B4-BE49-F238E27FC236}">
                    <a16:creationId xmlns:a16="http://schemas.microsoft.com/office/drawing/2014/main" id="{4DDDE4E3-397E-4173-5B69-2C6B654B2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0" name="Freeform 2377">
                <a:extLst>
                  <a:ext uri="{FF2B5EF4-FFF2-40B4-BE49-F238E27FC236}">
                    <a16:creationId xmlns:a16="http://schemas.microsoft.com/office/drawing/2014/main" id="{85E43DA5-A536-2D51-E285-A1279E2B7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1" name="Freeform 2378">
                <a:extLst>
                  <a:ext uri="{FF2B5EF4-FFF2-40B4-BE49-F238E27FC236}">
                    <a16:creationId xmlns:a16="http://schemas.microsoft.com/office/drawing/2014/main" id="{9B2D5D92-9D2C-581C-3112-9C8F76E5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2" name="Freeform 2379">
                <a:extLst>
                  <a:ext uri="{FF2B5EF4-FFF2-40B4-BE49-F238E27FC236}">
                    <a16:creationId xmlns:a16="http://schemas.microsoft.com/office/drawing/2014/main" id="{F3D7D52A-C6B0-3D30-F905-C197A8CF5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3" name="Freeform 2380">
                <a:extLst>
                  <a:ext uri="{FF2B5EF4-FFF2-40B4-BE49-F238E27FC236}">
                    <a16:creationId xmlns:a16="http://schemas.microsoft.com/office/drawing/2014/main" id="{7E5BE22F-6220-EF89-313F-51A243655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4" name="Freeform 2381">
                <a:extLst>
                  <a:ext uri="{FF2B5EF4-FFF2-40B4-BE49-F238E27FC236}">
                    <a16:creationId xmlns:a16="http://schemas.microsoft.com/office/drawing/2014/main" id="{BAE86998-470D-EB79-914A-BEDAF6DA7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5" name="Freeform 2382">
                <a:extLst>
                  <a:ext uri="{FF2B5EF4-FFF2-40B4-BE49-F238E27FC236}">
                    <a16:creationId xmlns:a16="http://schemas.microsoft.com/office/drawing/2014/main" id="{897DE209-EE6C-68C2-6222-8BFDB7697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6" name="Freeform 2383">
                <a:extLst>
                  <a:ext uri="{FF2B5EF4-FFF2-40B4-BE49-F238E27FC236}">
                    <a16:creationId xmlns:a16="http://schemas.microsoft.com/office/drawing/2014/main" id="{6E9F7F0F-4846-E400-8C2D-C482F3D0F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7" name="Freeform 2384">
                <a:extLst>
                  <a:ext uri="{FF2B5EF4-FFF2-40B4-BE49-F238E27FC236}">
                    <a16:creationId xmlns:a16="http://schemas.microsoft.com/office/drawing/2014/main" id="{4487EA1C-8B22-F147-8DF7-423EA56038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8" name="Freeform 2385">
                <a:extLst>
                  <a:ext uri="{FF2B5EF4-FFF2-40B4-BE49-F238E27FC236}">
                    <a16:creationId xmlns:a16="http://schemas.microsoft.com/office/drawing/2014/main" id="{CB0B6749-610D-41D7-B96E-51CBED942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79" name="Freeform 2386">
                <a:extLst>
                  <a:ext uri="{FF2B5EF4-FFF2-40B4-BE49-F238E27FC236}">
                    <a16:creationId xmlns:a16="http://schemas.microsoft.com/office/drawing/2014/main" id="{DFA4ECA2-BA92-04B8-0D7B-29E38258327E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27" name="Freeform 2387">
                <a:extLst>
                  <a:ext uri="{FF2B5EF4-FFF2-40B4-BE49-F238E27FC236}">
                    <a16:creationId xmlns:a16="http://schemas.microsoft.com/office/drawing/2014/main" id="{08D11580-6D6F-601B-8C53-B1AC43738E44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5" y="1568"/>
                <a:ext cx="20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381" name="Freeform 2388">
                <a:extLst>
                  <a:ext uri="{FF2B5EF4-FFF2-40B4-BE49-F238E27FC236}">
                    <a16:creationId xmlns:a16="http://schemas.microsoft.com/office/drawing/2014/main" id="{67A10E3C-FBD0-BADE-126D-8A3653B3B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2" name="Freeform 2389">
                <a:extLst>
                  <a:ext uri="{FF2B5EF4-FFF2-40B4-BE49-F238E27FC236}">
                    <a16:creationId xmlns:a16="http://schemas.microsoft.com/office/drawing/2014/main" id="{BD4944AA-7540-8E3B-874B-6A1D56FD0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3" name="Freeform 2390">
                <a:extLst>
                  <a:ext uri="{FF2B5EF4-FFF2-40B4-BE49-F238E27FC236}">
                    <a16:creationId xmlns:a16="http://schemas.microsoft.com/office/drawing/2014/main" id="{7B766FDF-3D1A-0D92-C2C7-2DA702378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4" name="Freeform 2391">
                <a:extLst>
                  <a:ext uri="{FF2B5EF4-FFF2-40B4-BE49-F238E27FC236}">
                    <a16:creationId xmlns:a16="http://schemas.microsoft.com/office/drawing/2014/main" id="{97ADE629-A204-7FE9-4552-7B9EE2706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5" name="Freeform 2392">
                <a:extLst>
                  <a:ext uri="{FF2B5EF4-FFF2-40B4-BE49-F238E27FC236}">
                    <a16:creationId xmlns:a16="http://schemas.microsoft.com/office/drawing/2014/main" id="{7C485261-6A64-BD1B-5FE0-AFB5FDB09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6" name="Freeform 2393">
                <a:extLst>
                  <a:ext uri="{FF2B5EF4-FFF2-40B4-BE49-F238E27FC236}">
                    <a16:creationId xmlns:a16="http://schemas.microsoft.com/office/drawing/2014/main" id="{58F537E9-2ECD-323B-7210-07880E0F6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7" name="Freeform 2394">
                <a:extLst>
                  <a:ext uri="{FF2B5EF4-FFF2-40B4-BE49-F238E27FC236}">
                    <a16:creationId xmlns:a16="http://schemas.microsoft.com/office/drawing/2014/main" id="{757A7327-0171-8A64-BF41-1A58F8CB1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8" name="Freeform 2395">
                <a:extLst>
                  <a:ext uri="{FF2B5EF4-FFF2-40B4-BE49-F238E27FC236}">
                    <a16:creationId xmlns:a16="http://schemas.microsoft.com/office/drawing/2014/main" id="{F3ED63B8-D54F-D59E-CDBD-6B72D88209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89" name="Freeform 2396">
                <a:extLst>
                  <a:ext uri="{FF2B5EF4-FFF2-40B4-BE49-F238E27FC236}">
                    <a16:creationId xmlns:a16="http://schemas.microsoft.com/office/drawing/2014/main" id="{2E338076-F068-79AA-819D-96EFC4380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0" name="Freeform 2397">
                <a:extLst>
                  <a:ext uri="{FF2B5EF4-FFF2-40B4-BE49-F238E27FC236}">
                    <a16:creationId xmlns:a16="http://schemas.microsoft.com/office/drawing/2014/main" id="{6D5414AD-E796-E198-C11E-75A472C40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1" name="Freeform 2398">
                <a:extLst>
                  <a:ext uri="{FF2B5EF4-FFF2-40B4-BE49-F238E27FC236}">
                    <a16:creationId xmlns:a16="http://schemas.microsoft.com/office/drawing/2014/main" id="{A6F43D42-C8DF-059E-0799-B69FC9E86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2" name="Freeform 2399">
                <a:extLst>
                  <a:ext uri="{FF2B5EF4-FFF2-40B4-BE49-F238E27FC236}">
                    <a16:creationId xmlns:a16="http://schemas.microsoft.com/office/drawing/2014/main" id="{311C6198-50C4-8158-5553-18E6646FD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3" name="Freeform 2400">
                <a:extLst>
                  <a:ext uri="{FF2B5EF4-FFF2-40B4-BE49-F238E27FC236}">
                    <a16:creationId xmlns:a16="http://schemas.microsoft.com/office/drawing/2014/main" id="{8C4479DB-7E78-A581-BECA-7DCA40A6F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4" name="Freeform 2401">
                <a:extLst>
                  <a:ext uri="{FF2B5EF4-FFF2-40B4-BE49-F238E27FC236}">
                    <a16:creationId xmlns:a16="http://schemas.microsoft.com/office/drawing/2014/main" id="{23A11A84-8BE6-691B-5737-198BDBD9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5" name="Oval 2402">
                <a:extLst>
                  <a:ext uri="{FF2B5EF4-FFF2-40B4-BE49-F238E27FC236}">
                    <a16:creationId xmlns:a16="http://schemas.microsoft.com/office/drawing/2014/main" id="{D79127FC-2EC6-420D-71FB-6717FC06B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396" name="Freeform 2403">
                <a:extLst>
                  <a:ext uri="{FF2B5EF4-FFF2-40B4-BE49-F238E27FC236}">
                    <a16:creationId xmlns:a16="http://schemas.microsoft.com/office/drawing/2014/main" id="{76A46273-CEC6-76E0-9BDC-89B53C321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7" name="Freeform 2404">
                <a:extLst>
                  <a:ext uri="{FF2B5EF4-FFF2-40B4-BE49-F238E27FC236}">
                    <a16:creationId xmlns:a16="http://schemas.microsoft.com/office/drawing/2014/main" id="{5E3F28A2-730C-A42C-E400-0D80FB380B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8" name="Freeform 2405">
                <a:extLst>
                  <a:ext uri="{FF2B5EF4-FFF2-40B4-BE49-F238E27FC236}">
                    <a16:creationId xmlns:a16="http://schemas.microsoft.com/office/drawing/2014/main" id="{BEABC947-896B-FAC0-1CA0-E7A37047B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399" name="Freeform 2406">
                <a:extLst>
                  <a:ext uri="{FF2B5EF4-FFF2-40B4-BE49-F238E27FC236}">
                    <a16:creationId xmlns:a16="http://schemas.microsoft.com/office/drawing/2014/main" id="{D46963C0-B441-8042-48CE-799EE44C1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0" name="Freeform 2407">
                <a:extLst>
                  <a:ext uri="{FF2B5EF4-FFF2-40B4-BE49-F238E27FC236}">
                    <a16:creationId xmlns:a16="http://schemas.microsoft.com/office/drawing/2014/main" id="{F89FB73E-BF60-7085-398A-FD8912B8E1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1" name="Freeform 2408">
                <a:extLst>
                  <a:ext uri="{FF2B5EF4-FFF2-40B4-BE49-F238E27FC236}">
                    <a16:creationId xmlns:a16="http://schemas.microsoft.com/office/drawing/2014/main" id="{819C1810-BF10-F1ED-54CA-A139F7BC8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2" name="Freeform 2409">
                <a:extLst>
                  <a:ext uri="{FF2B5EF4-FFF2-40B4-BE49-F238E27FC236}">
                    <a16:creationId xmlns:a16="http://schemas.microsoft.com/office/drawing/2014/main" id="{D246D204-8122-2826-7596-07D98E7710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3" name="Freeform 2410">
                <a:extLst>
                  <a:ext uri="{FF2B5EF4-FFF2-40B4-BE49-F238E27FC236}">
                    <a16:creationId xmlns:a16="http://schemas.microsoft.com/office/drawing/2014/main" id="{EFAFE9A9-4D50-E0C2-3DCA-C765D2409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4" name="Freeform 2411">
                <a:extLst>
                  <a:ext uri="{FF2B5EF4-FFF2-40B4-BE49-F238E27FC236}">
                    <a16:creationId xmlns:a16="http://schemas.microsoft.com/office/drawing/2014/main" id="{95C6D8D3-291E-1253-D32E-F52ACADFE5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5" name="Freeform 2412">
                <a:extLst>
                  <a:ext uri="{FF2B5EF4-FFF2-40B4-BE49-F238E27FC236}">
                    <a16:creationId xmlns:a16="http://schemas.microsoft.com/office/drawing/2014/main" id="{F69BC137-1848-6F93-34B3-218090A04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53" name="Freeform 2413">
                <a:extLst>
                  <a:ext uri="{FF2B5EF4-FFF2-40B4-BE49-F238E27FC236}">
                    <a16:creationId xmlns:a16="http://schemas.microsoft.com/office/drawing/2014/main" id="{46AE841B-DFC8-EF26-6F55-B0F6D4059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605"/>
                <a:ext cx="136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407" name="Freeform 2414">
                <a:extLst>
                  <a:ext uri="{FF2B5EF4-FFF2-40B4-BE49-F238E27FC236}">
                    <a16:creationId xmlns:a16="http://schemas.microsoft.com/office/drawing/2014/main" id="{FB686546-C67B-641A-4971-4622A43A5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8" name="Freeform 2415">
                <a:extLst>
                  <a:ext uri="{FF2B5EF4-FFF2-40B4-BE49-F238E27FC236}">
                    <a16:creationId xmlns:a16="http://schemas.microsoft.com/office/drawing/2014/main" id="{C2D79B97-4C86-C6D5-48A2-6130F33CB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09" name="Freeform 2416">
                <a:extLst>
                  <a:ext uri="{FF2B5EF4-FFF2-40B4-BE49-F238E27FC236}">
                    <a16:creationId xmlns:a16="http://schemas.microsoft.com/office/drawing/2014/main" id="{3D6EF560-47A5-553B-AF52-B235F34C3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0" name="Freeform 2417">
                <a:extLst>
                  <a:ext uri="{FF2B5EF4-FFF2-40B4-BE49-F238E27FC236}">
                    <a16:creationId xmlns:a16="http://schemas.microsoft.com/office/drawing/2014/main" id="{147D3F95-55B4-33F8-72F7-D5D5ECB6E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1" name="Freeform 2418">
                <a:extLst>
                  <a:ext uri="{FF2B5EF4-FFF2-40B4-BE49-F238E27FC236}">
                    <a16:creationId xmlns:a16="http://schemas.microsoft.com/office/drawing/2014/main" id="{EA44B18E-6388-995C-25CC-308821C2E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2" name="Freeform 2419">
                <a:extLst>
                  <a:ext uri="{FF2B5EF4-FFF2-40B4-BE49-F238E27FC236}">
                    <a16:creationId xmlns:a16="http://schemas.microsoft.com/office/drawing/2014/main" id="{055D06E0-4032-37F7-205D-3127814770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3" name="Freeform 2420">
                <a:extLst>
                  <a:ext uri="{FF2B5EF4-FFF2-40B4-BE49-F238E27FC236}">
                    <a16:creationId xmlns:a16="http://schemas.microsoft.com/office/drawing/2014/main" id="{A4580DCC-C4C6-B33E-7628-4543F4FCF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4" name="Freeform 2421">
                <a:extLst>
                  <a:ext uri="{FF2B5EF4-FFF2-40B4-BE49-F238E27FC236}">
                    <a16:creationId xmlns:a16="http://schemas.microsoft.com/office/drawing/2014/main" id="{7D76B761-6362-84B5-2A86-7EC6263FC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5" name="Freeform 2422">
                <a:extLst>
                  <a:ext uri="{FF2B5EF4-FFF2-40B4-BE49-F238E27FC236}">
                    <a16:creationId xmlns:a16="http://schemas.microsoft.com/office/drawing/2014/main" id="{E410F5DC-6845-8A9D-AFD3-C56DECCD9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6" name="Freeform 2423">
                <a:extLst>
                  <a:ext uri="{FF2B5EF4-FFF2-40B4-BE49-F238E27FC236}">
                    <a16:creationId xmlns:a16="http://schemas.microsoft.com/office/drawing/2014/main" id="{FBCE2B5E-034E-2B17-9C57-980054F36D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7" name="Freeform 2424">
                <a:extLst>
                  <a:ext uri="{FF2B5EF4-FFF2-40B4-BE49-F238E27FC236}">
                    <a16:creationId xmlns:a16="http://schemas.microsoft.com/office/drawing/2014/main" id="{F13F7C50-25C9-B6D2-5D51-E1765CF6DF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8" name="Freeform 2425">
                <a:extLst>
                  <a:ext uri="{FF2B5EF4-FFF2-40B4-BE49-F238E27FC236}">
                    <a16:creationId xmlns:a16="http://schemas.microsoft.com/office/drawing/2014/main" id="{6952B0E7-974C-DFFB-36A3-0444ECF26F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19" name="Freeform 2426">
                <a:extLst>
                  <a:ext uri="{FF2B5EF4-FFF2-40B4-BE49-F238E27FC236}">
                    <a16:creationId xmlns:a16="http://schemas.microsoft.com/office/drawing/2014/main" id="{F87EFB89-633C-D388-C64A-9AFBA119B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0" name="Freeform 2427">
                <a:extLst>
                  <a:ext uri="{FF2B5EF4-FFF2-40B4-BE49-F238E27FC236}">
                    <a16:creationId xmlns:a16="http://schemas.microsoft.com/office/drawing/2014/main" id="{5A59A1B6-7238-2AD1-0E85-37892471A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1" name="Freeform 2428">
                <a:extLst>
                  <a:ext uri="{FF2B5EF4-FFF2-40B4-BE49-F238E27FC236}">
                    <a16:creationId xmlns:a16="http://schemas.microsoft.com/office/drawing/2014/main" id="{4B86DA15-0DA6-BC62-42D1-D1A4AFC8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2" name="Freeform 2429">
                <a:extLst>
                  <a:ext uri="{FF2B5EF4-FFF2-40B4-BE49-F238E27FC236}">
                    <a16:creationId xmlns:a16="http://schemas.microsoft.com/office/drawing/2014/main" id="{A96B2762-ACAB-D3D8-8CE4-CF4B35E56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3" name="Freeform 2430">
                <a:extLst>
                  <a:ext uri="{FF2B5EF4-FFF2-40B4-BE49-F238E27FC236}">
                    <a16:creationId xmlns:a16="http://schemas.microsoft.com/office/drawing/2014/main" id="{0B11A153-7E19-1AA4-2B04-AD8383028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4" name="Freeform 2431">
                <a:extLst>
                  <a:ext uri="{FF2B5EF4-FFF2-40B4-BE49-F238E27FC236}">
                    <a16:creationId xmlns:a16="http://schemas.microsoft.com/office/drawing/2014/main" id="{BFD6FBDA-F8A1-D01E-BD24-DDBA27080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5" name="Freeform 2432">
                <a:extLst>
                  <a:ext uri="{FF2B5EF4-FFF2-40B4-BE49-F238E27FC236}">
                    <a16:creationId xmlns:a16="http://schemas.microsoft.com/office/drawing/2014/main" id="{867C180F-0CB5-5257-029A-4A1D40828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6" name="Freeform 2433">
                <a:extLst>
                  <a:ext uri="{FF2B5EF4-FFF2-40B4-BE49-F238E27FC236}">
                    <a16:creationId xmlns:a16="http://schemas.microsoft.com/office/drawing/2014/main" id="{53B16CE6-0E00-69F7-41F4-30341D815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27" name="Freeform 2434">
                <a:extLst>
                  <a:ext uri="{FF2B5EF4-FFF2-40B4-BE49-F238E27FC236}">
                    <a16:creationId xmlns:a16="http://schemas.microsoft.com/office/drawing/2014/main" id="{B00E4A38-6863-8070-05AD-05C19FA35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2435">
                <a:extLst>
                  <a:ext uri="{FF2B5EF4-FFF2-40B4-BE49-F238E27FC236}">
                    <a16:creationId xmlns:a16="http://schemas.microsoft.com/office/drawing/2014/main" id="{26C2AF96-34AB-A294-C953-35F45C14C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416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429" name="Freeform 2436">
                <a:extLst>
                  <a:ext uri="{FF2B5EF4-FFF2-40B4-BE49-F238E27FC236}">
                    <a16:creationId xmlns:a16="http://schemas.microsoft.com/office/drawing/2014/main" id="{540D6512-C225-E498-4D04-5A075905C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7" name="Freeform 2437">
                <a:extLst>
                  <a:ext uri="{FF2B5EF4-FFF2-40B4-BE49-F238E27FC236}">
                    <a16:creationId xmlns:a16="http://schemas.microsoft.com/office/drawing/2014/main" id="{110CB5CD-C7F2-CA9D-A0A6-90E9E9C2E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1920"/>
                <a:ext cx="64" cy="53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431" name="Freeform 2438">
                <a:extLst>
                  <a:ext uri="{FF2B5EF4-FFF2-40B4-BE49-F238E27FC236}">
                    <a16:creationId xmlns:a16="http://schemas.microsoft.com/office/drawing/2014/main" id="{E1CDFF42-D1CD-40C2-23FF-EE6517F4D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2" name="Freeform 2439">
                <a:extLst>
                  <a:ext uri="{FF2B5EF4-FFF2-40B4-BE49-F238E27FC236}">
                    <a16:creationId xmlns:a16="http://schemas.microsoft.com/office/drawing/2014/main" id="{52425096-E09E-1D14-51C2-44D450420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3" name="Freeform 2440">
                <a:extLst>
                  <a:ext uri="{FF2B5EF4-FFF2-40B4-BE49-F238E27FC236}">
                    <a16:creationId xmlns:a16="http://schemas.microsoft.com/office/drawing/2014/main" id="{EB1EC224-6EF7-54B4-ACDB-8A5796432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4" name="Freeform 2441">
                <a:extLst>
                  <a:ext uri="{FF2B5EF4-FFF2-40B4-BE49-F238E27FC236}">
                    <a16:creationId xmlns:a16="http://schemas.microsoft.com/office/drawing/2014/main" id="{441E11DF-3556-F0E4-02E0-53D52F2D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5" name="Freeform 2442">
                <a:extLst>
                  <a:ext uri="{FF2B5EF4-FFF2-40B4-BE49-F238E27FC236}">
                    <a16:creationId xmlns:a16="http://schemas.microsoft.com/office/drawing/2014/main" id="{9F12B651-A5B4-BA58-BAE2-D9C54CE68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6" name="Freeform 2443">
                <a:extLst>
                  <a:ext uri="{FF2B5EF4-FFF2-40B4-BE49-F238E27FC236}">
                    <a16:creationId xmlns:a16="http://schemas.microsoft.com/office/drawing/2014/main" id="{C2C0F89D-8690-0229-A8CF-30DAC8494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7" name="Freeform 2444">
                <a:extLst>
                  <a:ext uri="{FF2B5EF4-FFF2-40B4-BE49-F238E27FC236}">
                    <a16:creationId xmlns:a16="http://schemas.microsoft.com/office/drawing/2014/main" id="{C9DBAA4C-83D6-3936-B488-FE804AC71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8" name="Freeform 2445">
                <a:extLst>
                  <a:ext uri="{FF2B5EF4-FFF2-40B4-BE49-F238E27FC236}">
                    <a16:creationId xmlns:a16="http://schemas.microsoft.com/office/drawing/2014/main" id="{5E6CA042-0E8B-3478-075B-2FE791FFD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39" name="Freeform 2446">
                <a:extLst>
                  <a:ext uri="{FF2B5EF4-FFF2-40B4-BE49-F238E27FC236}">
                    <a16:creationId xmlns:a16="http://schemas.microsoft.com/office/drawing/2014/main" id="{EFABD554-A655-876F-233A-B3C844107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0" name="Freeform 2447">
                <a:extLst>
                  <a:ext uri="{FF2B5EF4-FFF2-40B4-BE49-F238E27FC236}">
                    <a16:creationId xmlns:a16="http://schemas.microsoft.com/office/drawing/2014/main" id="{B3805E69-973B-364F-567E-C34FF161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1" name="Freeform 2448">
                <a:extLst>
                  <a:ext uri="{FF2B5EF4-FFF2-40B4-BE49-F238E27FC236}">
                    <a16:creationId xmlns:a16="http://schemas.microsoft.com/office/drawing/2014/main" id="{58E0EEBA-7A16-5996-0966-F212EF258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2" name="Freeform 2449">
                <a:extLst>
                  <a:ext uri="{FF2B5EF4-FFF2-40B4-BE49-F238E27FC236}">
                    <a16:creationId xmlns:a16="http://schemas.microsoft.com/office/drawing/2014/main" id="{7D2E3B98-AF54-63FA-BEAA-2338D0629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3" name="Freeform 2450">
                <a:extLst>
                  <a:ext uri="{FF2B5EF4-FFF2-40B4-BE49-F238E27FC236}">
                    <a16:creationId xmlns:a16="http://schemas.microsoft.com/office/drawing/2014/main" id="{2AF25C2F-F856-1087-2787-7105298B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4" name="Freeform 2451">
                <a:extLst>
                  <a:ext uri="{FF2B5EF4-FFF2-40B4-BE49-F238E27FC236}">
                    <a16:creationId xmlns:a16="http://schemas.microsoft.com/office/drawing/2014/main" id="{F9207D0D-4D3F-3ED9-C020-36F61A213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5" name="Freeform 2452">
                <a:extLst>
                  <a:ext uri="{FF2B5EF4-FFF2-40B4-BE49-F238E27FC236}">
                    <a16:creationId xmlns:a16="http://schemas.microsoft.com/office/drawing/2014/main" id="{1D4AE934-9AD6-091D-5879-BF0DAE315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6" name="Freeform 2453">
                <a:extLst>
                  <a:ext uri="{FF2B5EF4-FFF2-40B4-BE49-F238E27FC236}">
                    <a16:creationId xmlns:a16="http://schemas.microsoft.com/office/drawing/2014/main" id="{903298FB-57A0-AE54-7F4D-539C320F7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7" name="Freeform 2454">
                <a:extLst>
                  <a:ext uri="{FF2B5EF4-FFF2-40B4-BE49-F238E27FC236}">
                    <a16:creationId xmlns:a16="http://schemas.microsoft.com/office/drawing/2014/main" id="{803A5AB7-B1DD-5054-536E-387F6A1EC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8" name="Freeform 2455">
                <a:extLst>
                  <a:ext uri="{FF2B5EF4-FFF2-40B4-BE49-F238E27FC236}">
                    <a16:creationId xmlns:a16="http://schemas.microsoft.com/office/drawing/2014/main" id="{3B1FCCDC-1A67-F80D-7555-D8D713F3E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49" name="Freeform 2456">
                <a:extLst>
                  <a:ext uri="{FF2B5EF4-FFF2-40B4-BE49-F238E27FC236}">
                    <a16:creationId xmlns:a16="http://schemas.microsoft.com/office/drawing/2014/main" id="{87F26FF7-E2F6-68C9-323B-0889AB4FE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0" name="Freeform 2457">
                <a:extLst>
                  <a:ext uri="{FF2B5EF4-FFF2-40B4-BE49-F238E27FC236}">
                    <a16:creationId xmlns:a16="http://schemas.microsoft.com/office/drawing/2014/main" id="{9AEC4120-7698-04AB-B1CD-9227E336B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1" name="Freeform 2458">
                <a:extLst>
                  <a:ext uri="{FF2B5EF4-FFF2-40B4-BE49-F238E27FC236}">
                    <a16:creationId xmlns:a16="http://schemas.microsoft.com/office/drawing/2014/main" id="{60F3A921-07E9-C73B-E87E-1968FB18B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2" name="Freeform 2459">
                <a:extLst>
                  <a:ext uri="{FF2B5EF4-FFF2-40B4-BE49-F238E27FC236}">
                    <a16:creationId xmlns:a16="http://schemas.microsoft.com/office/drawing/2014/main" id="{2E9CBB00-69FC-6B16-8FA2-9EAFBF246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453" name="Group 2460">
                <a:extLst>
                  <a:ext uri="{FF2B5EF4-FFF2-40B4-BE49-F238E27FC236}">
                    <a16:creationId xmlns:a16="http://schemas.microsoft.com/office/drawing/2014/main" id="{FF4FDB67-B61D-C075-1B06-3D11883E68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3457" name="Freeform 2461">
                  <a:extLst>
                    <a:ext uri="{FF2B5EF4-FFF2-40B4-BE49-F238E27FC236}">
                      <a16:creationId xmlns:a16="http://schemas.microsoft.com/office/drawing/2014/main" id="{FBE795C4-9035-C3E5-E2C6-59D22D34B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58" name="Freeform 2462">
                  <a:extLst>
                    <a:ext uri="{FF2B5EF4-FFF2-40B4-BE49-F238E27FC236}">
                      <a16:creationId xmlns:a16="http://schemas.microsoft.com/office/drawing/2014/main" id="{EDC84874-6DDA-3484-655A-34795B8FC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59" name="Freeform 2463">
                  <a:extLst>
                    <a:ext uri="{FF2B5EF4-FFF2-40B4-BE49-F238E27FC236}">
                      <a16:creationId xmlns:a16="http://schemas.microsoft.com/office/drawing/2014/main" id="{66D8650C-EB4F-CC21-CBD2-EA08D83DB9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460" name="Freeform 2464">
                  <a:extLst>
                    <a:ext uri="{FF2B5EF4-FFF2-40B4-BE49-F238E27FC236}">
                      <a16:creationId xmlns:a16="http://schemas.microsoft.com/office/drawing/2014/main" id="{72CE7E49-C898-138E-E781-AFFA4E2A5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454" name="Freeform 2465">
                <a:extLst>
                  <a:ext uri="{FF2B5EF4-FFF2-40B4-BE49-F238E27FC236}">
                    <a16:creationId xmlns:a16="http://schemas.microsoft.com/office/drawing/2014/main" id="{E4C9D2AB-643D-3058-8F36-0477D23C8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5" name="Freeform 2466">
                <a:extLst>
                  <a:ext uri="{FF2B5EF4-FFF2-40B4-BE49-F238E27FC236}">
                    <a16:creationId xmlns:a16="http://schemas.microsoft.com/office/drawing/2014/main" id="{A5E281BD-7269-1C6A-AAE9-DAA857C5CA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456" name="Freeform 2467">
                <a:extLst>
                  <a:ext uri="{FF2B5EF4-FFF2-40B4-BE49-F238E27FC236}">
                    <a16:creationId xmlns:a16="http://schemas.microsoft.com/office/drawing/2014/main" id="{98781D05-B474-6060-8F17-F4A91C0CA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308" name="Group 2468">
            <a:extLst>
              <a:ext uri="{FF2B5EF4-FFF2-40B4-BE49-F238E27FC236}">
                <a16:creationId xmlns:a16="http://schemas.microsoft.com/office/drawing/2014/main" id="{62C5160A-D7FC-F751-5FFD-4AE3AA1D154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057400" y="3657600"/>
            <a:ext cx="2133600" cy="2819400"/>
            <a:chOff x="3244" y="912"/>
            <a:chExt cx="1558" cy="2207"/>
          </a:xfrm>
        </p:grpSpPr>
        <p:grpSp>
          <p:nvGrpSpPr>
            <p:cNvPr id="33097" name="Group 2469">
              <a:extLst>
                <a:ext uri="{FF2B5EF4-FFF2-40B4-BE49-F238E27FC236}">
                  <a16:creationId xmlns:a16="http://schemas.microsoft.com/office/drawing/2014/main" id="{07C9F38B-0278-57F5-B60F-BE44B6E65062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4224" y="1200"/>
              <a:ext cx="578" cy="598"/>
              <a:chOff x="768" y="960"/>
              <a:chExt cx="864" cy="864"/>
            </a:xfrm>
          </p:grpSpPr>
          <p:grpSp>
            <p:nvGrpSpPr>
              <p:cNvPr id="33332" name="Group 2470">
                <a:extLst>
                  <a:ext uri="{FF2B5EF4-FFF2-40B4-BE49-F238E27FC236}">
                    <a16:creationId xmlns:a16="http://schemas.microsoft.com/office/drawing/2014/main" id="{557D2775-AEB4-DC2A-85BC-A9E9AA0019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3336" name="Freeform 2471">
                  <a:extLst>
                    <a:ext uri="{FF2B5EF4-FFF2-40B4-BE49-F238E27FC236}">
                      <a16:creationId xmlns:a16="http://schemas.microsoft.com/office/drawing/2014/main" id="{39720FC5-6303-1681-05D0-C819237899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37" name="Freeform 2472">
                  <a:extLst>
                    <a:ext uri="{FF2B5EF4-FFF2-40B4-BE49-F238E27FC236}">
                      <a16:creationId xmlns:a16="http://schemas.microsoft.com/office/drawing/2014/main" id="{090E75B1-F6A9-BF77-7CAF-E975D1C967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38" name="Freeform 2473">
                  <a:extLst>
                    <a:ext uri="{FF2B5EF4-FFF2-40B4-BE49-F238E27FC236}">
                      <a16:creationId xmlns:a16="http://schemas.microsoft.com/office/drawing/2014/main" id="{68EA5232-3BE5-F861-12C3-8C729ED54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39" name="Freeform 2474">
                  <a:extLst>
                    <a:ext uri="{FF2B5EF4-FFF2-40B4-BE49-F238E27FC236}">
                      <a16:creationId xmlns:a16="http://schemas.microsoft.com/office/drawing/2014/main" id="{4FF9E122-403B-7C24-C133-327F3E48C3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0" name="Freeform 2475">
                  <a:extLst>
                    <a:ext uri="{FF2B5EF4-FFF2-40B4-BE49-F238E27FC236}">
                      <a16:creationId xmlns:a16="http://schemas.microsoft.com/office/drawing/2014/main" id="{E3220CB8-8422-371F-D11F-DB42DA026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1" name="Freeform 2476">
                  <a:extLst>
                    <a:ext uri="{FF2B5EF4-FFF2-40B4-BE49-F238E27FC236}">
                      <a16:creationId xmlns:a16="http://schemas.microsoft.com/office/drawing/2014/main" id="{06CF9A55-F5E5-563B-4143-13631EB29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2" name="Freeform 2477">
                  <a:extLst>
                    <a:ext uri="{FF2B5EF4-FFF2-40B4-BE49-F238E27FC236}">
                      <a16:creationId xmlns:a16="http://schemas.microsoft.com/office/drawing/2014/main" id="{6F9393FA-BCEF-5B42-74C5-13F2D1B28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3" name="Freeform 2478">
                  <a:extLst>
                    <a:ext uri="{FF2B5EF4-FFF2-40B4-BE49-F238E27FC236}">
                      <a16:creationId xmlns:a16="http://schemas.microsoft.com/office/drawing/2014/main" id="{159E672E-E5EF-283B-5AA7-0F2608E46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4" name="Freeform 2479">
                  <a:extLst>
                    <a:ext uri="{FF2B5EF4-FFF2-40B4-BE49-F238E27FC236}">
                      <a16:creationId xmlns:a16="http://schemas.microsoft.com/office/drawing/2014/main" id="{466DF7C0-2C04-CD97-91DF-677E986604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5" name="Freeform 2480">
                  <a:extLst>
                    <a:ext uri="{FF2B5EF4-FFF2-40B4-BE49-F238E27FC236}">
                      <a16:creationId xmlns:a16="http://schemas.microsoft.com/office/drawing/2014/main" id="{70A3038D-6E0F-C4C0-CEDA-EC20CDC23B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6" name="Freeform 2481">
                  <a:extLst>
                    <a:ext uri="{FF2B5EF4-FFF2-40B4-BE49-F238E27FC236}">
                      <a16:creationId xmlns:a16="http://schemas.microsoft.com/office/drawing/2014/main" id="{DD21A84B-84DB-AEEF-B8B4-214A1D3BD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7" name="Freeform 2482">
                  <a:extLst>
                    <a:ext uri="{FF2B5EF4-FFF2-40B4-BE49-F238E27FC236}">
                      <a16:creationId xmlns:a16="http://schemas.microsoft.com/office/drawing/2014/main" id="{499636F0-6BF2-F2F2-3AB2-D00A659452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8" name="Freeform 2483">
                  <a:extLst>
                    <a:ext uri="{FF2B5EF4-FFF2-40B4-BE49-F238E27FC236}">
                      <a16:creationId xmlns:a16="http://schemas.microsoft.com/office/drawing/2014/main" id="{A2263C97-05BC-CDEE-BEB3-22046A0BAB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49" name="Freeform 2484">
                  <a:extLst>
                    <a:ext uri="{FF2B5EF4-FFF2-40B4-BE49-F238E27FC236}">
                      <a16:creationId xmlns:a16="http://schemas.microsoft.com/office/drawing/2014/main" id="{6F934EE5-9915-A6CE-89B1-354D951163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50" name="Freeform 2485">
                  <a:extLst>
                    <a:ext uri="{FF2B5EF4-FFF2-40B4-BE49-F238E27FC236}">
                      <a16:creationId xmlns:a16="http://schemas.microsoft.com/office/drawing/2014/main" id="{A0F06276-782A-0C0F-5933-E48F9BEBFB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51" name="Freeform 2486">
                  <a:extLst>
                    <a:ext uri="{FF2B5EF4-FFF2-40B4-BE49-F238E27FC236}">
                      <a16:creationId xmlns:a16="http://schemas.microsoft.com/office/drawing/2014/main" id="{B061EC0B-CA92-BF3A-BF12-80961EFA2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52" name="Freeform 2487">
                  <a:extLst>
                    <a:ext uri="{FF2B5EF4-FFF2-40B4-BE49-F238E27FC236}">
                      <a16:creationId xmlns:a16="http://schemas.microsoft.com/office/drawing/2014/main" id="{B5DD3985-74FE-A62A-0AC9-0586C137FC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53" name="Freeform 2488">
                  <a:extLst>
                    <a:ext uri="{FF2B5EF4-FFF2-40B4-BE49-F238E27FC236}">
                      <a16:creationId xmlns:a16="http://schemas.microsoft.com/office/drawing/2014/main" id="{380D870C-B775-3203-9E78-6490DB6AC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333" name="Group 2489">
                <a:extLst>
                  <a:ext uri="{FF2B5EF4-FFF2-40B4-BE49-F238E27FC236}">
                    <a16:creationId xmlns:a16="http://schemas.microsoft.com/office/drawing/2014/main" id="{AE8BFF5D-49B8-A80A-09B4-EC8991CB24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3334" name="Freeform 2490" descr="Wide upward diagonal">
                  <a:extLst>
                    <a:ext uri="{FF2B5EF4-FFF2-40B4-BE49-F238E27FC236}">
                      <a16:creationId xmlns:a16="http://schemas.microsoft.com/office/drawing/2014/main" id="{4CF07E1D-4278-DBCC-7553-BBC3AEC36B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335" name="Freeform 2491">
                  <a:extLst>
                    <a:ext uri="{FF2B5EF4-FFF2-40B4-BE49-F238E27FC236}">
                      <a16:creationId xmlns:a16="http://schemas.microsoft.com/office/drawing/2014/main" id="{3631DC1F-687E-54EE-3546-B215F4937A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3098" name="Group 2492">
              <a:extLst>
                <a:ext uri="{FF2B5EF4-FFF2-40B4-BE49-F238E27FC236}">
                  <a16:creationId xmlns:a16="http://schemas.microsoft.com/office/drawing/2014/main" id="{9F74CA1D-AD5A-3E1C-63EF-3438A3E9A2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4" y="1437"/>
              <a:ext cx="1460" cy="1682"/>
              <a:chOff x="3244" y="1437"/>
              <a:chExt cx="1460" cy="1682"/>
            </a:xfrm>
          </p:grpSpPr>
          <p:grpSp>
            <p:nvGrpSpPr>
              <p:cNvPr id="33194" name="Group 2493">
                <a:extLst>
                  <a:ext uri="{FF2B5EF4-FFF2-40B4-BE49-F238E27FC236}">
                    <a16:creationId xmlns:a16="http://schemas.microsoft.com/office/drawing/2014/main" id="{ACB64E6F-BEC2-A6DF-B634-BAED4EEF0D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466196" flipH="1">
                <a:off x="3244" y="1948"/>
                <a:ext cx="598" cy="978"/>
                <a:chOff x="1912" y="-200"/>
                <a:chExt cx="2640" cy="4424"/>
              </a:xfrm>
            </p:grpSpPr>
            <p:sp>
              <p:nvSpPr>
                <p:cNvPr id="33287" name="Freeform 2494">
                  <a:extLst>
                    <a:ext uri="{FF2B5EF4-FFF2-40B4-BE49-F238E27FC236}">
                      <a16:creationId xmlns:a16="http://schemas.microsoft.com/office/drawing/2014/main" id="{50F85D5F-007B-70AB-CA71-8DE9454E1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-200"/>
                  <a:ext cx="2640" cy="4408"/>
                </a:xfrm>
                <a:custGeom>
                  <a:avLst/>
                  <a:gdLst>
                    <a:gd name="T0" fmla="*/ 8 w 2640"/>
                    <a:gd name="T1" fmla="*/ 248 h 4408"/>
                    <a:gd name="T2" fmla="*/ 488 w 2640"/>
                    <a:gd name="T3" fmla="*/ 8 h 4408"/>
                    <a:gd name="T4" fmla="*/ 920 w 2640"/>
                    <a:gd name="T5" fmla="*/ 200 h 4408"/>
                    <a:gd name="T6" fmla="*/ 1304 w 2640"/>
                    <a:gd name="T7" fmla="*/ 440 h 4408"/>
                    <a:gd name="T8" fmla="*/ 1640 w 2640"/>
                    <a:gd name="T9" fmla="*/ 1064 h 4408"/>
                    <a:gd name="T10" fmla="*/ 1784 w 2640"/>
                    <a:gd name="T11" fmla="*/ 1400 h 4408"/>
                    <a:gd name="T12" fmla="*/ 1880 w 2640"/>
                    <a:gd name="T13" fmla="*/ 1832 h 4408"/>
                    <a:gd name="T14" fmla="*/ 1880 w 2640"/>
                    <a:gd name="T15" fmla="*/ 2408 h 4408"/>
                    <a:gd name="T16" fmla="*/ 1928 w 2640"/>
                    <a:gd name="T17" fmla="*/ 2840 h 4408"/>
                    <a:gd name="T18" fmla="*/ 1880 w 2640"/>
                    <a:gd name="T19" fmla="*/ 3272 h 4408"/>
                    <a:gd name="T20" fmla="*/ 1976 w 2640"/>
                    <a:gd name="T21" fmla="*/ 3656 h 4408"/>
                    <a:gd name="T22" fmla="*/ 2552 w 2640"/>
                    <a:gd name="T23" fmla="*/ 4040 h 4408"/>
                    <a:gd name="T24" fmla="*/ 2504 w 2640"/>
                    <a:gd name="T25" fmla="*/ 4184 h 4408"/>
                    <a:gd name="T26" fmla="*/ 2168 w 2640"/>
                    <a:gd name="T27" fmla="*/ 4376 h 4408"/>
                    <a:gd name="T28" fmla="*/ 1832 w 2640"/>
                    <a:gd name="T29" fmla="*/ 4376 h 4408"/>
                    <a:gd name="T30" fmla="*/ 1496 w 2640"/>
                    <a:gd name="T31" fmla="*/ 4280 h 4408"/>
                    <a:gd name="T32" fmla="*/ 1064 w 2640"/>
                    <a:gd name="T33" fmla="*/ 3704 h 4408"/>
                    <a:gd name="T34" fmla="*/ 920 w 2640"/>
                    <a:gd name="T35" fmla="*/ 3368 h 4408"/>
                    <a:gd name="T36" fmla="*/ 1016 w 2640"/>
                    <a:gd name="T37" fmla="*/ 2792 h 4408"/>
                    <a:gd name="T38" fmla="*/ 1112 w 2640"/>
                    <a:gd name="T39" fmla="*/ 2216 h 4408"/>
                    <a:gd name="T40" fmla="*/ 1112 w 2640"/>
                    <a:gd name="T41" fmla="*/ 1832 h 4408"/>
                    <a:gd name="T42" fmla="*/ 968 w 2640"/>
                    <a:gd name="T43" fmla="*/ 1496 h 4408"/>
                    <a:gd name="T44" fmla="*/ 920 w 2640"/>
                    <a:gd name="T45" fmla="*/ 1016 h 4408"/>
                    <a:gd name="T46" fmla="*/ 872 w 2640"/>
                    <a:gd name="T47" fmla="*/ 824 h 4408"/>
                    <a:gd name="T48" fmla="*/ 536 w 2640"/>
                    <a:gd name="T49" fmla="*/ 536 h 4408"/>
                    <a:gd name="T50" fmla="*/ 8 w 2640"/>
                    <a:gd name="T51" fmla="*/ 248 h 440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40" h="4408">
                      <a:moveTo>
                        <a:pt x="8" y="248"/>
                      </a:moveTo>
                      <a:cubicBezTo>
                        <a:pt x="0" y="160"/>
                        <a:pt x="336" y="16"/>
                        <a:pt x="488" y="8"/>
                      </a:cubicBezTo>
                      <a:cubicBezTo>
                        <a:pt x="640" y="0"/>
                        <a:pt x="784" y="128"/>
                        <a:pt x="920" y="200"/>
                      </a:cubicBezTo>
                      <a:cubicBezTo>
                        <a:pt x="1056" y="272"/>
                        <a:pt x="1184" y="296"/>
                        <a:pt x="1304" y="440"/>
                      </a:cubicBezTo>
                      <a:cubicBezTo>
                        <a:pt x="1424" y="584"/>
                        <a:pt x="1560" y="904"/>
                        <a:pt x="1640" y="1064"/>
                      </a:cubicBezTo>
                      <a:cubicBezTo>
                        <a:pt x="1720" y="1224"/>
                        <a:pt x="1744" y="1272"/>
                        <a:pt x="1784" y="1400"/>
                      </a:cubicBezTo>
                      <a:cubicBezTo>
                        <a:pt x="1824" y="1528"/>
                        <a:pt x="1864" y="1664"/>
                        <a:pt x="1880" y="1832"/>
                      </a:cubicBezTo>
                      <a:cubicBezTo>
                        <a:pt x="1896" y="2000"/>
                        <a:pt x="1872" y="2240"/>
                        <a:pt x="1880" y="2408"/>
                      </a:cubicBezTo>
                      <a:cubicBezTo>
                        <a:pt x="1888" y="2576"/>
                        <a:pt x="1928" y="2696"/>
                        <a:pt x="1928" y="2840"/>
                      </a:cubicBezTo>
                      <a:cubicBezTo>
                        <a:pt x="1928" y="2984"/>
                        <a:pt x="1872" y="3136"/>
                        <a:pt x="1880" y="3272"/>
                      </a:cubicBezTo>
                      <a:cubicBezTo>
                        <a:pt x="1888" y="3408"/>
                        <a:pt x="1864" y="3528"/>
                        <a:pt x="1976" y="3656"/>
                      </a:cubicBezTo>
                      <a:cubicBezTo>
                        <a:pt x="2088" y="3784"/>
                        <a:pt x="2464" y="3952"/>
                        <a:pt x="2552" y="4040"/>
                      </a:cubicBezTo>
                      <a:cubicBezTo>
                        <a:pt x="2640" y="4128"/>
                        <a:pt x="2568" y="4128"/>
                        <a:pt x="2504" y="4184"/>
                      </a:cubicBezTo>
                      <a:cubicBezTo>
                        <a:pt x="2440" y="4240"/>
                        <a:pt x="2280" y="4344"/>
                        <a:pt x="2168" y="4376"/>
                      </a:cubicBezTo>
                      <a:cubicBezTo>
                        <a:pt x="2056" y="4408"/>
                        <a:pt x="1944" y="4392"/>
                        <a:pt x="1832" y="4376"/>
                      </a:cubicBezTo>
                      <a:cubicBezTo>
                        <a:pt x="1720" y="4360"/>
                        <a:pt x="1624" y="4392"/>
                        <a:pt x="1496" y="4280"/>
                      </a:cubicBezTo>
                      <a:cubicBezTo>
                        <a:pt x="1368" y="4168"/>
                        <a:pt x="1160" y="3856"/>
                        <a:pt x="1064" y="3704"/>
                      </a:cubicBezTo>
                      <a:cubicBezTo>
                        <a:pt x="968" y="3552"/>
                        <a:pt x="928" y="3520"/>
                        <a:pt x="920" y="3368"/>
                      </a:cubicBezTo>
                      <a:cubicBezTo>
                        <a:pt x="912" y="3216"/>
                        <a:pt x="984" y="2984"/>
                        <a:pt x="1016" y="2792"/>
                      </a:cubicBezTo>
                      <a:cubicBezTo>
                        <a:pt x="1048" y="2600"/>
                        <a:pt x="1096" y="2376"/>
                        <a:pt x="1112" y="2216"/>
                      </a:cubicBezTo>
                      <a:cubicBezTo>
                        <a:pt x="1128" y="2056"/>
                        <a:pt x="1136" y="1952"/>
                        <a:pt x="1112" y="1832"/>
                      </a:cubicBezTo>
                      <a:cubicBezTo>
                        <a:pt x="1088" y="1712"/>
                        <a:pt x="1000" y="1632"/>
                        <a:pt x="968" y="1496"/>
                      </a:cubicBezTo>
                      <a:cubicBezTo>
                        <a:pt x="936" y="1360"/>
                        <a:pt x="936" y="1128"/>
                        <a:pt x="920" y="1016"/>
                      </a:cubicBezTo>
                      <a:cubicBezTo>
                        <a:pt x="904" y="904"/>
                        <a:pt x="936" y="904"/>
                        <a:pt x="872" y="824"/>
                      </a:cubicBezTo>
                      <a:cubicBezTo>
                        <a:pt x="808" y="744"/>
                        <a:pt x="672" y="632"/>
                        <a:pt x="536" y="536"/>
                      </a:cubicBezTo>
                      <a:cubicBezTo>
                        <a:pt x="400" y="440"/>
                        <a:pt x="16" y="336"/>
                        <a:pt x="8" y="2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3288" name="Group 2495">
                  <a:extLst>
                    <a:ext uri="{FF2B5EF4-FFF2-40B4-BE49-F238E27FC236}">
                      <a16:creationId xmlns:a16="http://schemas.microsoft.com/office/drawing/2014/main" id="{155D1EEB-F3DD-5E20-E8B1-02875F9C131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52" y="-157"/>
                  <a:ext cx="2112" cy="4381"/>
                  <a:chOff x="2352" y="-157"/>
                  <a:chExt cx="2112" cy="4381"/>
                </a:xfrm>
              </p:grpSpPr>
              <p:sp>
                <p:nvSpPr>
                  <p:cNvPr id="33289" name="Freeform 2496">
                    <a:extLst>
                      <a:ext uri="{FF2B5EF4-FFF2-40B4-BE49-F238E27FC236}">
                        <a16:creationId xmlns:a16="http://schemas.microsoft.com/office/drawing/2014/main" id="{11FDD5E2-DFC5-1722-AFE5-666B9AA778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696"/>
                    <a:ext cx="240" cy="192"/>
                  </a:xfrm>
                  <a:custGeom>
                    <a:avLst/>
                    <a:gdLst>
                      <a:gd name="T0" fmla="*/ 0 w 240"/>
                      <a:gd name="T1" fmla="*/ 0 h 192"/>
                      <a:gd name="T2" fmla="*/ 48 w 240"/>
                      <a:gd name="T3" fmla="*/ 96 h 192"/>
                      <a:gd name="T4" fmla="*/ 240 w 240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192">
                        <a:moveTo>
                          <a:pt x="0" y="0"/>
                        </a:moveTo>
                        <a:cubicBezTo>
                          <a:pt x="4" y="32"/>
                          <a:pt x="8" y="64"/>
                          <a:pt x="48" y="96"/>
                        </a:cubicBezTo>
                        <a:cubicBezTo>
                          <a:pt x="88" y="128"/>
                          <a:pt x="164" y="160"/>
                          <a:pt x="240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0" name="Freeform 2497">
                    <a:extLst>
                      <a:ext uri="{FF2B5EF4-FFF2-40B4-BE49-F238E27FC236}">
                        <a16:creationId xmlns:a16="http://schemas.microsoft.com/office/drawing/2014/main" id="{ED056660-9B3E-01DF-BAAB-435F0B5424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3744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240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88" y="24"/>
                          <a:pt x="176" y="48"/>
                          <a:pt x="240" y="48"/>
                        </a:cubicBezTo>
                        <a:cubicBezTo>
                          <a:pt x="304" y="48"/>
                          <a:pt x="360" y="8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1" name="Freeform 2498">
                    <a:extLst>
                      <a:ext uri="{FF2B5EF4-FFF2-40B4-BE49-F238E27FC236}">
                        <a16:creationId xmlns:a16="http://schemas.microsoft.com/office/drawing/2014/main" id="{4D3E8FE1-B25D-DBEB-4117-985F5992B0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3888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144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40" y="24"/>
                          <a:pt x="80" y="48"/>
                          <a:pt x="144" y="48"/>
                        </a:cubicBezTo>
                        <a:cubicBezTo>
                          <a:pt x="208" y="48"/>
                          <a:pt x="296" y="24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2" name="Freeform 2499">
                    <a:extLst>
                      <a:ext uri="{FF2B5EF4-FFF2-40B4-BE49-F238E27FC236}">
                        <a16:creationId xmlns:a16="http://schemas.microsoft.com/office/drawing/2014/main" id="{C6AD0A49-8FD9-16C3-77B9-B73541D4CE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3936"/>
                    <a:ext cx="528" cy="104"/>
                  </a:xfrm>
                  <a:custGeom>
                    <a:avLst/>
                    <a:gdLst>
                      <a:gd name="T0" fmla="*/ 0 w 528"/>
                      <a:gd name="T1" fmla="*/ 0 h 104"/>
                      <a:gd name="T2" fmla="*/ 240 w 528"/>
                      <a:gd name="T3" fmla="*/ 96 h 104"/>
                      <a:gd name="T4" fmla="*/ 528 w 528"/>
                      <a:gd name="T5" fmla="*/ 48 h 10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104">
                        <a:moveTo>
                          <a:pt x="0" y="0"/>
                        </a:moveTo>
                        <a:cubicBezTo>
                          <a:pt x="76" y="44"/>
                          <a:pt x="152" y="88"/>
                          <a:pt x="240" y="96"/>
                        </a:cubicBezTo>
                        <a:cubicBezTo>
                          <a:pt x="328" y="104"/>
                          <a:pt x="428" y="76"/>
                          <a:pt x="528" y="48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3" name="Freeform 2500">
                    <a:extLst>
                      <a:ext uri="{FF2B5EF4-FFF2-40B4-BE49-F238E27FC236}">
                        <a16:creationId xmlns:a16="http://schemas.microsoft.com/office/drawing/2014/main" id="{00EF18DF-EE74-1D61-84FB-1463C5DC7F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4032"/>
                    <a:ext cx="384" cy="139"/>
                  </a:xfrm>
                  <a:custGeom>
                    <a:avLst/>
                    <a:gdLst>
                      <a:gd name="T0" fmla="*/ 0 w 384"/>
                      <a:gd name="T1" fmla="*/ 0 h 139"/>
                      <a:gd name="T2" fmla="*/ 137 w 384"/>
                      <a:gd name="T3" fmla="*/ 123 h 139"/>
                      <a:gd name="T4" fmla="*/ 384 w 384"/>
                      <a:gd name="T5" fmla="*/ 96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39">
                        <a:moveTo>
                          <a:pt x="0" y="0"/>
                        </a:moveTo>
                        <a:cubicBezTo>
                          <a:pt x="23" y="20"/>
                          <a:pt x="73" y="107"/>
                          <a:pt x="137" y="123"/>
                        </a:cubicBezTo>
                        <a:cubicBezTo>
                          <a:pt x="201" y="139"/>
                          <a:pt x="333" y="102"/>
                          <a:pt x="384" y="96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4" name="Freeform 2501">
                    <a:extLst>
                      <a:ext uri="{FF2B5EF4-FFF2-40B4-BE49-F238E27FC236}">
                        <a16:creationId xmlns:a16="http://schemas.microsoft.com/office/drawing/2014/main" id="{FA33BEF7-87F1-1415-B834-8800FABC3E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4" y="4032"/>
                    <a:ext cx="384" cy="192"/>
                  </a:xfrm>
                  <a:custGeom>
                    <a:avLst/>
                    <a:gdLst>
                      <a:gd name="T0" fmla="*/ 0 w 384"/>
                      <a:gd name="T1" fmla="*/ 0 h 192"/>
                      <a:gd name="T2" fmla="*/ 192 w 384"/>
                      <a:gd name="T3" fmla="*/ 144 h 192"/>
                      <a:gd name="T4" fmla="*/ 384 w 384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92">
                        <a:moveTo>
                          <a:pt x="0" y="0"/>
                        </a:moveTo>
                        <a:cubicBezTo>
                          <a:pt x="64" y="56"/>
                          <a:pt x="128" y="112"/>
                          <a:pt x="192" y="144"/>
                        </a:cubicBezTo>
                        <a:cubicBezTo>
                          <a:pt x="256" y="176"/>
                          <a:pt x="320" y="184"/>
                          <a:pt x="38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5" name="Freeform 2502">
                    <a:extLst>
                      <a:ext uri="{FF2B5EF4-FFF2-40B4-BE49-F238E27FC236}">
                        <a16:creationId xmlns:a16="http://schemas.microsoft.com/office/drawing/2014/main" id="{6B0757A0-BC53-CF4D-B366-402C5FA6AE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2" y="3600"/>
                    <a:ext cx="336" cy="56"/>
                  </a:xfrm>
                  <a:custGeom>
                    <a:avLst/>
                    <a:gdLst>
                      <a:gd name="T0" fmla="*/ 0 w 336"/>
                      <a:gd name="T1" fmla="*/ 0 h 56"/>
                      <a:gd name="T2" fmla="*/ 192 w 336"/>
                      <a:gd name="T3" fmla="*/ 48 h 56"/>
                      <a:gd name="T4" fmla="*/ 336 w 336"/>
                      <a:gd name="T5" fmla="*/ 48 h 5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56">
                        <a:moveTo>
                          <a:pt x="0" y="0"/>
                        </a:moveTo>
                        <a:cubicBezTo>
                          <a:pt x="68" y="20"/>
                          <a:pt x="136" y="40"/>
                          <a:pt x="192" y="48"/>
                        </a:cubicBezTo>
                        <a:cubicBezTo>
                          <a:pt x="248" y="56"/>
                          <a:pt x="292" y="52"/>
                          <a:pt x="336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6" name="Freeform 2503">
                    <a:extLst>
                      <a:ext uri="{FF2B5EF4-FFF2-40B4-BE49-F238E27FC236}">
                        <a16:creationId xmlns:a16="http://schemas.microsoft.com/office/drawing/2014/main" id="{83FC510B-9A15-8AC9-DE78-E9FCA70B04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3792"/>
                    <a:ext cx="288" cy="192"/>
                  </a:xfrm>
                  <a:custGeom>
                    <a:avLst/>
                    <a:gdLst>
                      <a:gd name="T0" fmla="*/ 0 w 288"/>
                      <a:gd name="T1" fmla="*/ 0 h 192"/>
                      <a:gd name="T2" fmla="*/ 96 w 288"/>
                      <a:gd name="T3" fmla="*/ 144 h 192"/>
                      <a:gd name="T4" fmla="*/ 288 w 288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192">
                        <a:moveTo>
                          <a:pt x="0" y="0"/>
                        </a:moveTo>
                        <a:cubicBezTo>
                          <a:pt x="24" y="56"/>
                          <a:pt x="48" y="112"/>
                          <a:pt x="96" y="144"/>
                        </a:cubicBezTo>
                        <a:cubicBezTo>
                          <a:pt x="144" y="176"/>
                          <a:pt x="216" y="184"/>
                          <a:pt x="288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7" name="Freeform 2504">
                    <a:extLst>
                      <a:ext uri="{FF2B5EF4-FFF2-40B4-BE49-F238E27FC236}">
                        <a16:creationId xmlns:a16="http://schemas.microsoft.com/office/drawing/2014/main" id="{CE9EE95C-9375-0C38-DA15-6506962387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3600"/>
                    <a:ext cx="384" cy="480"/>
                  </a:xfrm>
                  <a:custGeom>
                    <a:avLst/>
                    <a:gdLst>
                      <a:gd name="T0" fmla="*/ 0 w 384"/>
                      <a:gd name="T1" fmla="*/ 0 h 480"/>
                      <a:gd name="T2" fmla="*/ 144 w 384"/>
                      <a:gd name="T3" fmla="*/ 288 h 480"/>
                      <a:gd name="T4" fmla="*/ 384 w 38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0">
                        <a:moveTo>
                          <a:pt x="0" y="0"/>
                        </a:moveTo>
                        <a:cubicBezTo>
                          <a:pt x="40" y="104"/>
                          <a:pt x="80" y="208"/>
                          <a:pt x="144" y="288"/>
                        </a:cubicBezTo>
                        <a:cubicBezTo>
                          <a:pt x="208" y="368"/>
                          <a:pt x="296" y="424"/>
                          <a:pt x="384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8" name="Freeform 2505">
                    <a:extLst>
                      <a:ext uri="{FF2B5EF4-FFF2-40B4-BE49-F238E27FC236}">
                        <a16:creationId xmlns:a16="http://schemas.microsoft.com/office/drawing/2014/main" id="{29CE3B1C-FAF5-7AB8-A5C8-D4D2858C0E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5" y="3216"/>
                    <a:ext cx="232" cy="501"/>
                  </a:xfrm>
                  <a:custGeom>
                    <a:avLst/>
                    <a:gdLst>
                      <a:gd name="T0" fmla="*/ 33 w 232"/>
                      <a:gd name="T1" fmla="*/ 0 h 501"/>
                      <a:gd name="T2" fmla="*/ 33 w 232"/>
                      <a:gd name="T3" fmla="*/ 192 h 501"/>
                      <a:gd name="T4" fmla="*/ 232 w 232"/>
                      <a:gd name="T5" fmla="*/ 501 h 50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32" h="501">
                        <a:moveTo>
                          <a:pt x="33" y="0"/>
                        </a:moveTo>
                        <a:cubicBezTo>
                          <a:pt x="25" y="56"/>
                          <a:pt x="0" y="109"/>
                          <a:pt x="33" y="192"/>
                        </a:cubicBezTo>
                        <a:cubicBezTo>
                          <a:pt x="66" y="275"/>
                          <a:pt x="191" y="437"/>
                          <a:pt x="232" y="50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99" name="Freeform 2506">
                    <a:extLst>
                      <a:ext uri="{FF2B5EF4-FFF2-40B4-BE49-F238E27FC236}">
                        <a16:creationId xmlns:a16="http://schemas.microsoft.com/office/drawing/2014/main" id="{6989F3A7-CBD8-71BF-CD65-29F4853054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5" y="2832"/>
                    <a:ext cx="151" cy="610"/>
                  </a:xfrm>
                  <a:custGeom>
                    <a:avLst/>
                    <a:gdLst>
                      <a:gd name="T0" fmla="*/ 151 w 151"/>
                      <a:gd name="T1" fmla="*/ 0 h 610"/>
                      <a:gd name="T2" fmla="*/ 7 w 151"/>
                      <a:gd name="T3" fmla="*/ 288 h 610"/>
                      <a:gd name="T4" fmla="*/ 110 w 151"/>
                      <a:gd name="T5" fmla="*/ 610 h 61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1" h="610">
                        <a:moveTo>
                          <a:pt x="151" y="0"/>
                        </a:moveTo>
                        <a:cubicBezTo>
                          <a:pt x="87" y="100"/>
                          <a:pt x="14" y="186"/>
                          <a:pt x="7" y="288"/>
                        </a:cubicBezTo>
                        <a:cubicBezTo>
                          <a:pt x="0" y="390"/>
                          <a:pt x="89" y="543"/>
                          <a:pt x="110" y="61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0" name="Freeform 2507">
                    <a:extLst>
                      <a:ext uri="{FF2B5EF4-FFF2-40B4-BE49-F238E27FC236}">
                        <a16:creationId xmlns:a16="http://schemas.microsoft.com/office/drawing/2014/main" id="{4EE9130B-D642-D320-6988-4C68D47D5B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56" y="2448"/>
                    <a:ext cx="168" cy="528"/>
                  </a:xfrm>
                  <a:custGeom>
                    <a:avLst/>
                    <a:gdLst>
                      <a:gd name="T0" fmla="*/ 168 w 168"/>
                      <a:gd name="T1" fmla="*/ 0 h 528"/>
                      <a:gd name="T2" fmla="*/ 24 w 168"/>
                      <a:gd name="T3" fmla="*/ 288 h 528"/>
                      <a:gd name="T4" fmla="*/ 24 w 16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528">
                        <a:moveTo>
                          <a:pt x="168" y="0"/>
                        </a:moveTo>
                        <a:cubicBezTo>
                          <a:pt x="108" y="100"/>
                          <a:pt x="48" y="200"/>
                          <a:pt x="24" y="288"/>
                        </a:cubicBezTo>
                        <a:cubicBezTo>
                          <a:pt x="0" y="376"/>
                          <a:pt x="12" y="452"/>
                          <a:pt x="24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1" name="Freeform 2508">
                    <a:extLst>
                      <a:ext uri="{FF2B5EF4-FFF2-40B4-BE49-F238E27FC236}">
                        <a16:creationId xmlns:a16="http://schemas.microsoft.com/office/drawing/2014/main" id="{717BA025-832F-A815-5335-E466CF38C3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1824"/>
                    <a:ext cx="170" cy="672"/>
                  </a:xfrm>
                  <a:custGeom>
                    <a:avLst/>
                    <a:gdLst>
                      <a:gd name="T0" fmla="*/ 170 w 170"/>
                      <a:gd name="T1" fmla="*/ 0 h 672"/>
                      <a:gd name="T2" fmla="*/ 26 w 170"/>
                      <a:gd name="T3" fmla="*/ 288 h 672"/>
                      <a:gd name="T4" fmla="*/ 12 w 170"/>
                      <a:gd name="T5" fmla="*/ 672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0" h="672">
                        <a:moveTo>
                          <a:pt x="170" y="0"/>
                        </a:moveTo>
                        <a:cubicBezTo>
                          <a:pt x="110" y="96"/>
                          <a:pt x="52" y="176"/>
                          <a:pt x="26" y="288"/>
                        </a:cubicBezTo>
                        <a:cubicBezTo>
                          <a:pt x="0" y="400"/>
                          <a:pt x="15" y="592"/>
                          <a:pt x="12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2" name="Freeform 2509">
                    <a:extLst>
                      <a:ext uri="{FF2B5EF4-FFF2-40B4-BE49-F238E27FC236}">
                        <a16:creationId xmlns:a16="http://schemas.microsoft.com/office/drawing/2014/main" id="{81EE2286-5EBA-363A-3B8C-760CBD5997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4" y="1577"/>
                    <a:ext cx="74" cy="295"/>
                  </a:xfrm>
                  <a:custGeom>
                    <a:avLst/>
                    <a:gdLst>
                      <a:gd name="T0" fmla="*/ 74 w 74"/>
                      <a:gd name="T1" fmla="*/ 0 h 295"/>
                      <a:gd name="T2" fmla="*/ 6 w 74"/>
                      <a:gd name="T3" fmla="*/ 165 h 295"/>
                      <a:gd name="T4" fmla="*/ 40 w 74"/>
                      <a:gd name="T5" fmla="*/ 295 h 29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95">
                        <a:moveTo>
                          <a:pt x="74" y="0"/>
                        </a:moveTo>
                        <a:cubicBezTo>
                          <a:pt x="63" y="27"/>
                          <a:pt x="12" y="116"/>
                          <a:pt x="6" y="165"/>
                        </a:cubicBezTo>
                        <a:cubicBezTo>
                          <a:pt x="0" y="214"/>
                          <a:pt x="33" y="268"/>
                          <a:pt x="40" y="2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3" name="Freeform 2510">
                    <a:extLst>
                      <a:ext uri="{FF2B5EF4-FFF2-40B4-BE49-F238E27FC236}">
                        <a16:creationId xmlns:a16="http://schemas.microsoft.com/office/drawing/2014/main" id="{DEA9F5DC-4BA9-56CB-2A11-8FBEE49602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200"/>
                    <a:ext cx="48" cy="528"/>
                  </a:xfrm>
                  <a:custGeom>
                    <a:avLst/>
                    <a:gdLst>
                      <a:gd name="T0" fmla="*/ 48 w 48"/>
                      <a:gd name="T1" fmla="*/ 0 h 528"/>
                      <a:gd name="T2" fmla="*/ 0 w 48"/>
                      <a:gd name="T3" fmla="*/ 240 h 528"/>
                      <a:gd name="T4" fmla="*/ 48 w 4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528">
                        <a:moveTo>
                          <a:pt x="48" y="0"/>
                        </a:moveTo>
                        <a:cubicBezTo>
                          <a:pt x="24" y="76"/>
                          <a:pt x="0" y="152"/>
                          <a:pt x="0" y="240"/>
                        </a:cubicBezTo>
                        <a:cubicBezTo>
                          <a:pt x="0" y="328"/>
                          <a:pt x="24" y="428"/>
                          <a:pt x="48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4" name="Freeform 2511">
                    <a:extLst>
                      <a:ext uri="{FF2B5EF4-FFF2-40B4-BE49-F238E27FC236}">
                        <a16:creationId xmlns:a16="http://schemas.microsoft.com/office/drawing/2014/main" id="{7BED665B-35DE-0A91-4574-7E2233B779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72" y="864"/>
                    <a:ext cx="104" cy="624"/>
                  </a:xfrm>
                  <a:custGeom>
                    <a:avLst/>
                    <a:gdLst>
                      <a:gd name="T0" fmla="*/ 56 w 104"/>
                      <a:gd name="T1" fmla="*/ 0 h 624"/>
                      <a:gd name="T2" fmla="*/ 8 w 104"/>
                      <a:gd name="T3" fmla="*/ 336 h 624"/>
                      <a:gd name="T4" fmla="*/ 104 w 104"/>
                      <a:gd name="T5" fmla="*/ 624 h 62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624">
                        <a:moveTo>
                          <a:pt x="56" y="0"/>
                        </a:moveTo>
                        <a:cubicBezTo>
                          <a:pt x="28" y="116"/>
                          <a:pt x="0" y="232"/>
                          <a:pt x="8" y="336"/>
                        </a:cubicBezTo>
                        <a:cubicBezTo>
                          <a:pt x="16" y="440"/>
                          <a:pt x="60" y="532"/>
                          <a:pt x="104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5" name="Freeform 2512">
                    <a:extLst>
                      <a:ext uri="{FF2B5EF4-FFF2-40B4-BE49-F238E27FC236}">
                        <a16:creationId xmlns:a16="http://schemas.microsoft.com/office/drawing/2014/main" id="{FBC848C9-7520-875D-0956-90DC087826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4" y="576"/>
                    <a:ext cx="56" cy="480"/>
                  </a:xfrm>
                  <a:custGeom>
                    <a:avLst/>
                    <a:gdLst>
                      <a:gd name="T0" fmla="*/ 8 w 56"/>
                      <a:gd name="T1" fmla="*/ 0 h 480"/>
                      <a:gd name="T2" fmla="*/ 8 w 56"/>
                      <a:gd name="T3" fmla="*/ 240 h 480"/>
                      <a:gd name="T4" fmla="*/ 56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8" y="0"/>
                        </a:moveTo>
                        <a:cubicBezTo>
                          <a:pt x="4" y="80"/>
                          <a:pt x="0" y="160"/>
                          <a:pt x="8" y="240"/>
                        </a:cubicBezTo>
                        <a:cubicBezTo>
                          <a:pt x="16" y="320"/>
                          <a:pt x="36" y="400"/>
                          <a:pt x="56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6" name="Freeform 2513">
                    <a:extLst>
                      <a:ext uri="{FF2B5EF4-FFF2-40B4-BE49-F238E27FC236}">
                        <a16:creationId xmlns:a16="http://schemas.microsoft.com/office/drawing/2014/main" id="{A8BDED81-F050-FB58-9A96-4055DE88EC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84"/>
                    <a:ext cx="240" cy="288"/>
                  </a:xfrm>
                  <a:custGeom>
                    <a:avLst/>
                    <a:gdLst>
                      <a:gd name="T0" fmla="*/ 0 w 240"/>
                      <a:gd name="T1" fmla="*/ 0 h 288"/>
                      <a:gd name="T2" fmla="*/ 96 w 240"/>
                      <a:gd name="T3" fmla="*/ 144 h 288"/>
                      <a:gd name="T4" fmla="*/ 240 w 240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88">
                        <a:moveTo>
                          <a:pt x="0" y="0"/>
                        </a:moveTo>
                        <a:cubicBezTo>
                          <a:pt x="28" y="48"/>
                          <a:pt x="56" y="96"/>
                          <a:pt x="96" y="144"/>
                        </a:cubicBezTo>
                        <a:cubicBezTo>
                          <a:pt x="136" y="192"/>
                          <a:pt x="188" y="240"/>
                          <a:pt x="24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7" name="Freeform 2514">
                    <a:extLst>
                      <a:ext uri="{FF2B5EF4-FFF2-40B4-BE49-F238E27FC236}">
                        <a16:creationId xmlns:a16="http://schemas.microsoft.com/office/drawing/2014/main" id="{0AAAD5AA-C541-D537-CE5D-9B433629D8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40"/>
                    <a:ext cx="288" cy="240"/>
                  </a:xfrm>
                  <a:custGeom>
                    <a:avLst/>
                    <a:gdLst>
                      <a:gd name="T0" fmla="*/ 0 w 288"/>
                      <a:gd name="T1" fmla="*/ 0 h 240"/>
                      <a:gd name="T2" fmla="*/ 96 w 288"/>
                      <a:gd name="T3" fmla="*/ 192 h 240"/>
                      <a:gd name="T4" fmla="*/ 288 w 28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240">
                        <a:moveTo>
                          <a:pt x="0" y="0"/>
                        </a:moveTo>
                        <a:cubicBezTo>
                          <a:pt x="24" y="76"/>
                          <a:pt x="48" y="152"/>
                          <a:pt x="96" y="192"/>
                        </a:cubicBezTo>
                        <a:cubicBezTo>
                          <a:pt x="144" y="232"/>
                          <a:pt x="216" y="236"/>
                          <a:pt x="28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8" name="Freeform 2515">
                    <a:extLst>
                      <a:ext uri="{FF2B5EF4-FFF2-40B4-BE49-F238E27FC236}">
                        <a16:creationId xmlns:a16="http://schemas.microsoft.com/office/drawing/2014/main" id="{532B2FDE-C40B-B755-A8D4-FEFE258E15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216"/>
                    <a:ext cx="384" cy="384"/>
                  </a:xfrm>
                  <a:custGeom>
                    <a:avLst/>
                    <a:gdLst>
                      <a:gd name="T0" fmla="*/ 0 w 384"/>
                      <a:gd name="T1" fmla="*/ 0 h 384"/>
                      <a:gd name="T2" fmla="*/ 144 w 384"/>
                      <a:gd name="T3" fmla="*/ 96 h 384"/>
                      <a:gd name="T4" fmla="*/ 240 w 384"/>
                      <a:gd name="T5" fmla="*/ 288 h 384"/>
                      <a:gd name="T6" fmla="*/ 384 w 384"/>
                      <a:gd name="T7" fmla="*/ 384 h 38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84" h="384">
                        <a:moveTo>
                          <a:pt x="0" y="0"/>
                        </a:moveTo>
                        <a:cubicBezTo>
                          <a:pt x="52" y="24"/>
                          <a:pt x="104" y="48"/>
                          <a:pt x="144" y="96"/>
                        </a:cubicBezTo>
                        <a:cubicBezTo>
                          <a:pt x="184" y="144"/>
                          <a:pt x="200" y="240"/>
                          <a:pt x="240" y="288"/>
                        </a:cubicBezTo>
                        <a:cubicBezTo>
                          <a:pt x="280" y="336"/>
                          <a:pt x="332" y="360"/>
                          <a:pt x="38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09" name="Freeform 2516">
                    <a:extLst>
                      <a:ext uri="{FF2B5EF4-FFF2-40B4-BE49-F238E27FC236}">
                        <a16:creationId xmlns:a16="http://schemas.microsoft.com/office/drawing/2014/main" id="{F161FEDA-C476-779E-171C-3A73148DC8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2688"/>
                    <a:ext cx="112" cy="624"/>
                  </a:xfrm>
                  <a:custGeom>
                    <a:avLst/>
                    <a:gdLst>
                      <a:gd name="T0" fmla="*/ 56 w 112"/>
                      <a:gd name="T1" fmla="*/ 0 h 624"/>
                      <a:gd name="T2" fmla="*/ 104 w 112"/>
                      <a:gd name="T3" fmla="*/ 192 h 624"/>
                      <a:gd name="T4" fmla="*/ 8 w 112"/>
                      <a:gd name="T5" fmla="*/ 432 h 624"/>
                      <a:gd name="T6" fmla="*/ 56 w 112"/>
                      <a:gd name="T7" fmla="*/ 624 h 62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2" h="624">
                        <a:moveTo>
                          <a:pt x="56" y="0"/>
                        </a:moveTo>
                        <a:cubicBezTo>
                          <a:pt x="84" y="60"/>
                          <a:pt x="112" y="120"/>
                          <a:pt x="104" y="192"/>
                        </a:cubicBezTo>
                        <a:cubicBezTo>
                          <a:pt x="96" y="264"/>
                          <a:pt x="16" y="360"/>
                          <a:pt x="8" y="432"/>
                        </a:cubicBezTo>
                        <a:cubicBezTo>
                          <a:pt x="0" y="504"/>
                          <a:pt x="28" y="564"/>
                          <a:pt x="56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0" name="Freeform 2517">
                    <a:extLst>
                      <a:ext uri="{FF2B5EF4-FFF2-40B4-BE49-F238E27FC236}">
                        <a16:creationId xmlns:a16="http://schemas.microsoft.com/office/drawing/2014/main" id="{7E7A1D5F-DCA2-7FE5-9AB4-2EC6B47130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2256"/>
                    <a:ext cx="104" cy="480"/>
                  </a:xfrm>
                  <a:custGeom>
                    <a:avLst/>
                    <a:gdLst>
                      <a:gd name="T0" fmla="*/ 0 w 104"/>
                      <a:gd name="T1" fmla="*/ 0 h 480"/>
                      <a:gd name="T2" fmla="*/ 96 w 104"/>
                      <a:gd name="T3" fmla="*/ 144 h 480"/>
                      <a:gd name="T4" fmla="*/ 48 w 10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480">
                        <a:moveTo>
                          <a:pt x="0" y="0"/>
                        </a:moveTo>
                        <a:cubicBezTo>
                          <a:pt x="44" y="32"/>
                          <a:pt x="88" y="64"/>
                          <a:pt x="96" y="144"/>
                        </a:cubicBezTo>
                        <a:cubicBezTo>
                          <a:pt x="104" y="224"/>
                          <a:pt x="76" y="352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1" name="Freeform 2518">
                    <a:extLst>
                      <a:ext uri="{FF2B5EF4-FFF2-40B4-BE49-F238E27FC236}">
                        <a16:creationId xmlns:a16="http://schemas.microsoft.com/office/drawing/2014/main" id="{42280A2D-F106-C101-1412-925EF3696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96" y="1824"/>
                    <a:ext cx="112" cy="432"/>
                  </a:xfrm>
                  <a:custGeom>
                    <a:avLst/>
                    <a:gdLst>
                      <a:gd name="T0" fmla="*/ 0 w 112"/>
                      <a:gd name="T1" fmla="*/ 0 h 432"/>
                      <a:gd name="T2" fmla="*/ 96 w 112"/>
                      <a:gd name="T3" fmla="*/ 192 h 432"/>
                      <a:gd name="T4" fmla="*/ 96 w 112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432">
                        <a:moveTo>
                          <a:pt x="0" y="0"/>
                        </a:moveTo>
                        <a:cubicBezTo>
                          <a:pt x="40" y="60"/>
                          <a:pt x="80" y="120"/>
                          <a:pt x="96" y="192"/>
                        </a:cubicBezTo>
                        <a:cubicBezTo>
                          <a:pt x="112" y="264"/>
                          <a:pt x="104" y="348"/>
                          <a:pt x="96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2" name="Freeform 2519">
                    <a:extLst>
                      <a:ext uri="{FF2B5EF4-FFF2-40B4-BE49-F238E27FC236}">
                        <a16:creationId xmlns:a16="http://schemas.microsoft.com/office/drawing/2014/main" id="{1253E45E-804A-D8E8-61BC-0C0894E99FC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1344"/>
                    <a:ext cx="167" cy="713"/>
                  </a:xfrm>
                  <a:custGeom>
                    <a:avLst/>
                    <a:gdLst>
                      <a:gd name="T0" fmla="*/ 0 w 167"/>
                      <a:gd name="T1" fmla="*/ 0 h 713"/>
                      <a:gd name="T2" fmla="*/ 144 w 167"/>
                      <a:gd name="T3" fmla="*/ 240 h 713"/>
                      <a:gd name="T4" fmla="*/ 137 w 167"/>
                      <a:gd name="T5" fmla="*/ 713 h 7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7" h="713">
                        <a:moveTo>
                          <a:pt x="0" y="0"/>
                        </a:moveTo>
                        <a:cubicBezTo>
                          <a:pt x="56" y="68"/>
                          <a:pt x="121" y="121"/>
                          <a:pt x="144" y="240"/>
                        </a:cubicBezTo>
                        <a:cubicBezTo>
                          <a:pt x="167" y="359"/>
                          <a:pt x="138" y="615"/>
                          <a:pt x="137" y="7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3" name="Freeform 2520">
                    <a:extLst>
                      <a:ext uri="{FF2B5EF4-FFF2-40B4-BE49-F238E27FC236}">
                        <a16:creationId xmlns:a16="http://schemas.microsoft.com/office/drawing/2014/main" id="{C15685B7-4158-25E7-7167-F9818591A8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1104"/>
                    <a:ext cx="240" cy="432"/>
                  </a:xfrm>
                  <a:custGeom>
                    <a:avLst/>
                    <a:gdLst>
                      <a:gd name="T0" fmla="*/ 0 w 240"/>
                      <a:gd name="T1" fmla="*/ 0 h 432"/>
                      <a:gd name="T2" fmla="*/ 192 w 240"/>
                      <a:gd name="T3" fmla="*/ 192 h 432"/>
                      <a:gd name="T4" fmla="*/ 240 w 240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432">
                        <a:moveTo>
                          <a:pt x="0" y="0"/>
                        </a:moveTo>
                        <a:cubicBezTo>
                          <a:pt x="76" y="60"/>
                          <a:pt x="152" y="120"/>
                          <a:pt x="192" y="192"/>
                        </a:cubicBezTo>
                        <a:cubicBezTo>
                          <a:pt x="232" y="264"/>
                          <a:pt x="236" y="348"/>
                          <a:pt x="240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4" name="Freeform 2521">
                    <a:extLst>
                      <a:ext uri="{FF2B5EF4-FFF2-40B4-BE49-F238E27FC236}">
                        <a16:creationId xmlns:a16="http://schemas.microsoft.com/office/drawing/2014/main" id="{695378AB-F4F0-2D2B-8880-988C2E1783B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816"/>
                    <a:ext cx="240" cy="336"/>
                  </a:xfrm>
                  <a:custGeom>
                    <a:avLst/>
                    <a:gdLst>
                      <a:gd name="T0" fmla="*/ 0 w 240"/>
                      <a:gd name="T1" fmla="*/ 0 h 336"/>
                      <a:gd name="T2" fmla="*/ 192 w 240"/>
                      <a:gd name="T3" fmla="*/ 192 h 336"/>
                      <a:gd name="T4" fmla="*/ 240 w 240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36">
                        <a:moveTo>
                          <a:pt x="0" y="0"/>
                        </a:moveTo>
                        <a:cubicBezTo>
                          <a:pt x="76" y="68"/>
                          <a:pt x="152" y="136"/>
                          <a:pt x="192" y="192"/>
                        </a:cubicBezTo>
                        <a:cubicBezTo>
                          <a:pt x="232" y="248"/>
                          <a:pt x="236" y="292"/>
                          <a:pt x="240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5" name="Freeform 2522">
                    <a:extLst>
                      <a:ext uri="{FF2B5EF4-FFF2-40B4-BE49-F238E27FC236}">
                        <a16:creationId xmlns:a16="http://schemas.microsoft.com/office/drawing/2014/main" id="{F4B665EF-17F9-BF6C-7B27-34CA1CD03D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12" y="528"/>
                    <a:ext cx="240" cy="384"/>
                  </a:xfrm>
                  <a:custGeom>
                    <a:avLst/>
                    <a:gdLst>
                      <a:gd name="T0" fmla="*/ 0 w 240"/>
                      <a:gd name="T1" fmla="*/ 0 h 384"/>
                      <a:gd name="T2" fmla="*/ 192 w 240"/>
                      <a:gd name="T3" fmla="*/ 192 h 384"/>
                      <a:gd name="T4" fmla="*/ 240 w 240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84">
                        <a:moveTo>
                          <a:pt x="0" y="0"/>
                        </a:moveTo>
                        <a:cubicBezTo>
                          <a:pt x="76" y="64"/>
                          <a:pt x="152" y="128"/>
                          <a:pt x="192" y="192"/>
                        </a:cubicBezTo>
                        <a:cubicBezTo>
                          <a:pt x="232" y="256"/>
                          <a:pt x="236" y="320"/>
                          <a:pt x="240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6" name="Freeform 2523">
                    <a:extLst>
                      <a:ext uri="{FF2B5EF4-FFF2-40B4-BE49-F238E27FC236}">
                        <a16:creationId xmlns:a16="http://schemas.microsoft.com/office/drawing/2014/main" id="{4A3E1CB2-C4F6-4843-6C7D-2F9F09D992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261"/>
                    <a:ext cx="384" cy="425"/>
                  </a:xfrm>
                  <a:custGeom>
                    <a:avLst/>
                    <a:gdLst>
                      <a:gd name="T0" fmla="*/ 0 w 384"/>
                      <a:gd name="T1" fmla="*/ 0 h 425"/>
                      <a:gd name="T2" fmla="*/ 233 w 384"/>
                      <a:gd name="T3" fmla="*/ 109 h 425"/>
                      <a:gd name="T4" fmla="*/ 384 w 384"/>
                      <a:gd name="T5" fmla="*/ 425 h 4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25">
                        <a:moveTo>
                          <a:pt x="0" y="0"/>
                        </a:moveTo>
                        <a:cubicBezTo>
                          <a:pt x="36" y="18"/>
                          <a:pt x="169" y="38"/>
                          <a:pt x="233" y="109"/>
                        </a:cubicBezTo>
                        <a:cubicBezTo>
                          <a:pt x="297" y="180"/>
                          <a:pt x="353" y="359"/>
                          <a:pt x="384" y="4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7" name="Freeform 2524">
                    <a:extLst>
                      <a:ext uri="{FF2B5EF4-FFF2-40B4-BE49-F238E27FC236}">
                        <a16:creationId xmlns:a16="http://schemas.microsoft.com/office/drawing/2014/main" id="{42827271-2B3B-90D9-BB04-80C045D22F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32" y="0"/>
                    <a:ext cx="473" cy="329"/>
                  </a:xfrm>
                  <a:custGeom>
                    <a:avLst/>
                    <a:gdLst>
                      <a:gd name="T0" fmla="*/ 0 w 473"/>
                      <a:gd name="T1" fmla="*/ 0 h 329"/>
                      <a:gd name="T2" fmla="*/ 254 w 473"/>
                      <a:gd name="T3" fmla="*/ 123 h 329"/>
                      <a:gd name="T4" fmla="*/ 473 w 473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73" h="329">
                        <a:moveTo>
                          <a:pt x="0" y="0"/>
                        </a:moveTo>
                        <a:cubicBezTo>
                          <a:pt x="42" y="20"/>
                          <a:pt x="175" y="68"/>
                          <a:pt x="254" y="123"/>
                        </a:cubicBezTo>
                        <a:cubicBezTo>
                          <a:pt x="333" y="178"/>
                          <a:pt x="428" y="286"/>
                          <a:pt x="473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8" name="Freeform 2525">
                    <a:extLst>
                      <a:ext uri="{FF2B5EF4-FFF2-40B4-BE49-F238E27FC236}">
                        <a16:creationId xmlns:a16="http://schemas.microsoft.com/office/drawing/2014/main" id="{6A3CEBD0-9DC7-4F26-81F9-B4BCBBDD82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6" y="-157"/>
                    <a:ext cx="480" cy="294"/>
                  </a:xfrm>
                  <a:custGeom>
                    <a:avLst/>
                    <a:gdLst>
                      <a:gd name="T0" fmla="*/ 0 w 480"/>
                      <a:gd name="T1" fmla="*/ 13 h 294"/>
                      <a:gd name="T2" fmla="*/ 219 w 480"/>
                      <a:gd name="T3" fmla="*/ 47 h 294"/>
                      <a:gd name="T4" fmla="*/ 480 w 480"/>
                      <a:gd name="T5" fmla="*/ 294 h 29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0" h="294">
                        <a:moveTo>
                          <a:pt x="0" y="13"/>
                        </a:moveTo>
                        <a:cubicBezTo>
                          <a:pt x="36" y="19"/>
                          <a:pt x="139" y="0"/>
                          <a:pt x="219" y="47"/>
                        </a:cubicBezTo>
                        <a:cubicBezTo>
                          <a:pt x="299" y="94"/>
                          <a:pt x="426" y="243"/>
                          <a:pt x="480" y="29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19" name="Freeform 2526">
                    <a:extLst>
                      <a:ext uri="{FF2B5EF4-FFF2-40B4-BE49-F238E27FC236}">
                        <a16:creationId xmlns:a16="http://schemas.microsoft.com/office/drawing/2014/main" id="{154B4E80-9CF5-FC4E-BAD6-5CDEC71450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09" y="2160"/>
                    <a:ext cx="8" cy="281"/>
                  </a:xfrm>
                  <a:custGeom>
                    <a:avLst/>
                    <a:gdLst>
                      <a:gd name="T0" fmla="*/ 7 w 8"/>
                      <a:gd name="T1" fmla="*/ 0 h 281"/>
                      <a:gd name="T2" fmla="*/ 7 w 8"/>
                      <a:gd name="T3" fmla="*/ 192 h 281"/>
                      <a:gd name="T4" fmla="*/ 0 w 8"/>
                      <a:gd name="T5" fmla="*/ 281 h 28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" h="281">
                        <a:moveTo>
                          <a:pt x="7" y="0"/>
                        </a:moveTo>
                        <a:cubicBezTo>
                          <a:pt x="3" y="60"/>
                          <a:pt x="8" y="145"/>
                          <a:pt x="7" y="192"/>
                        </a:cubicBezTo>
                        <a:cubicBezTo>
                          <a:pt x="6" y="239"/>
                          <a:pt x="1" y="263"/>
                          <a:pt x="0" y="28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0" name="Freeform 2527">
                    <a:extLst>
                      <a:ext uri="{FF2B5EF4-FFF2-40B4-BE49-F238E27FC236}">
                        <a16:creationId xmlns:a16="http://schemas.microsoft.com/office/drawing/2014/main" id="{9ADE5B6A-DA66-CA6E-978F-C5402F24AA0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2784"/>
                    <a:ext cx="48" cy="240"/>
                  </a:xfrm>
                  <a:custGeom>
                    <a:avLst/>
                    <a:gdLst>
                      <a:gd name="T0" fmla="*/ 48 w 48"/>
                      <a:gd name="T1" fmla="*/ 0 h 240"/>
                      <a:gd name="T2" fmla="*/ 0 w 48"/>
                      <a:gd name="T3" fmla="*/ 144 h 240"/>
                      <a:gd name="T4" fmla="*/ 48 w 4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40">
                        <a:moveTo>
                          <a:pt x="48" y="0"/>
                        </a:moveTo>
                        <a:cubicBezTo>
                          <a:pt x="24" y="52"/>
                          <a:pt x="0" y="104"/>
                          <a:pt x="0" y="144"/>
                        </a:cubicBezTo>
                        <a:cubicBezTo>
                          <a:pt x="0" y="184"/>
                          <a:pt x="24" y="212"/>
                          <a:pt x="4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1" name="Freeform 2528">
                    <a:extLst>
                      <a:ext uri="{FF2B5EF4-FFF2-40B4-BE49-F238E27FC236}">
                        <a16:creationId xmlns:a16="http://schemas.microsoft.com/office/drawing/2014/main" id="{C908A393-D1D5-B8C8-D2DD-B54FDBBBC9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3264"/>
                    <a:ext cx="168" cy="240"/>
                  </a:xfrm>
                  <a:custGeom>
                    <a:avLst/>
                    <a:gdLst>
                      <a:gd name="T0" fmla="*/ 24 w 168"/>
                      <a:gd name="T1" fmla="*/ 0 h 240"/>
                      <a:gd name="T2" fmla="*/ 24 w 168"/>
                      <a:gd name="T3" fmla="*/ 192 h 240"/>
                      <a:gd name="T4" fmla="*/ 168 w 16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240">
                        <a:moveTo>
                          <a:pt x="24" y="0"/>
                        </a:moveTo>
                        <a:cubicBezTo>
                          <a:pt x="12" y="76"/>
                          <a:pt x="0" y="152"/>
                          <a:pt x="24" y="192"/>
                        </a:cubicBezTo>
                        <a:cubicBezTo>
                          <a:pt x="48" y="232"/>
                          <a:pt x="108" y="236"/>
                          <a:pt x="16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2" name="Freeform 2529">
                    <a:extLst>
                      <a:ext uri="{FF2B5EF4-FFF2-40B4-BE49-F238E27FC236}">
                        <a16:creationId xmlns:a16="http://schemas.microsoft.com/office/drawing/2014/main" id="{91A7406D-DCA6-9844-0B51-6330DE52EA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92" y="3024"/>
                    <a:ext cx="112" cy="288"/>
                  </a:xfrm>
                  <a:custGeom>
                    <a:avLst/>
                    <a:gdLst>
                      <a:gd name="T0" fmla="*/ 16 w 112"/>
                      <a:gd name="T1" fmla="*/ 0 h 288"/>
                      <a:gd name="T2" fmla="*/ 16 w 112"/>
                      <a:gd name="T3" fmla="*/ 144 h 288"/>
                      <a:gd name="T4" fmla="*/ 112 w 112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88">
                        <a:moveTo>
                          <a:pt x="16" y="0"/>
                        </a:moveTo>
                        <a:cubicBezTo>
                          <a:pt x="8" y="48"/>
                          <a:pt x="0" y="96"/>
                          <a:pt x="16" y="144"/>
                        </a:cubicBezTo>
                        <a:cubicBezTo>
                          <a:pt x="32" y="192"/>
                          <a:pt x="72" y="240"/>
                          <a:pt x="11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3" name="Freeform 2530">
                    <a:extLst>
                      <a:ext uri="{FF2B5EF4-FFF2-40B4-BE49-F238E27FC236}">
                        <a16:creationId xmlns:a16="http://schemas.microsoft.com/office/drawing/2014/main" id="{919AD06D-8913-374A-039F-F09A911AD7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455"/>
                    <a:ext cx="56" cy="233"/>
                  </a:xfrm>
                  <a:custGeom>
                    <a:avLst/>
                    <a:gdLst>
                      <a:gd name="T0" fmla="*/ 8 w 56"/>
                      <a:gd name="T1" fmla="*/ 0 h 233"/>
                      <a:gd name="T2" fmla="*/ 8 w 56"/>
                      <a:gd name="T3" fmla="*/ 89 h 233"/>
                      <a:gd name="T4" fmla="*/ 56 w 56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33">
                        <a:moveTo>
                          <a:pt x="8" y="0"/>
                        </a:moveTo>
                        <a:cubicBezTo>
                          <a:pt x="8" y="17"/>
                          <a:pt x="0" y="50"/>
                          <a:pt x="8" y="89"/>
                        </a:cubicBezTo>
                        <a:cubicBezTo>
                          <a:pt x="16" y="128"/>
                          <a:pt x="32" y="189"/>
                          <a:pt x="56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4" name="Freeform 2531">
                    <a:extLst>
                      <a:ext uri="{FF2B5EF4-FFF2-40B4-BE49-F238E27FC236}">
                        <a16:creationId xmlns:a16="http://schemas.microsoft.com/office/drawing/2014/main" id="{0812CD8E-EEB0-6C17-C621-CFC8A51313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6" y="1783"/>
                    <a:ext cx="64" cy="329"/>
                  </a:xfrm>
                  <a:custGeom>
                    <a:avLst/>
                    <a:gdLst>
                      <a:gd name="T0" fmla="*/ 64 w 64"/>
                      <a:gd name="T1" fmla="*/ 0 h 329"/>
                      <a:gd name="T2" fmla="*/ 2 w 64"/>
                      <a:gd name="T3" fmla="*/ 137 h 329"/>
                      <a:gd name="T4" fmla="*/ 50 w 64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4" h="329">
                        <a:moveTo>
                          <a:pt x="64" y="0"/>
                        </a:moveTo>
                        <a:cubicBezTo>
                          <a:pt x="51" y="23"/>
                          <a:pt x="4" y="82"/>
                          <a:pt x="2" y="137"/>
                        </a:cubicBezTo>
                        <a:cubicBezTo>
                          <a:pt x="0" y="192"/>
                          <a:pt x="42" y="297"/>
                          <a:pt x="50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5" name="Freeform 2532">
                    <a:extLst>
                      <a:ext uri="{FF2B5EF4-FFF2-40B4-BE49-F238E27FC236}">
                        <a16:creationId xmlns:a16="http://schemas.microsoft.com/office/drawing/2014/main" id="{3436BBEE-642D-5564-7999-184484C863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6" y="1152"/>
                    <a:ext cx="74" cy="288"/>
                  </a:xfrm>
                  <a:custGeom>
                    <a:avLst/>
                    <a:gdLst>
                      <a:gd name="T0" fmla="*/ 0 w 74"/>
                      <a:gd name="T1" fmla="*/ 0 h 288"/>
                      <a:gd name="T2" fmla="*/ 62 w 74"/>
                      <a:gd name="T3" fmla="*/ 96 h 288"/>
                      <a:gd name="T4" fmla="*/ 62 w 74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88">
                        <a:moveTo>
                          <a:pt x="0" y="0"/>
                        </a:moveTo>
                        <a:cubicBezTo>
                          <a:pt x="12" y="16"/>
                          <a:pt x="52" y="48"/>
                          <a:pt x="62" y="96"/>
                        </a:cubicBezTo>
                        <a:cubicBezTo>
                          <a:pt x="72" y="144"/>
                          <a:pt x="74" y="220"/>
                          <a:pt x="6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6" name="Freeform 2533">
                    <a:extLst>
                      <a:ext uri="{FF2B5EF4-FFF2-40B4-BE49-F238E27FC236}">
                        <a16:creationId xmlns:a16="http://schemas.microsoft.com/office/drawing/2014/main" id="{3D6085DC-FA76-0F4C-FDB3-ACFB72666A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672"/>
                    <a:ext cx="117" cy="233"/>
                  </a:xfrm>
                  <a:custGeom>
                    <a:avLst/>
                    <a:gdLst>
                      <a:gd name="T0" fmla="*/ 0 w 117"/>
                      <a:gd name="T1" fmla="*/ 0 h 233"/>
                      <a:gd name="T2" fmla="*/ 96 w 117"/>
                      <a:gd name="T3" fmla="*/ 96 h 233"/>
                      <a:gd name="T4" fmla="*/ 117 w 117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233">
                        <a:moveTo>
                          <a:pt x="0" y="0"/>
                        </a:moveTo>
                        <a:cubicBezTo>
                          <a:pt x="40" y="24"/>
                          <a:pt x="77" y="57"/>
                          <a:pt x="96" y="96"/>
                        </a:cubicBezTo>
                        <a:cubicBezTo>
                          <a:pt x="115" y="135"/>
                          <a:pt x="113" y="205"/>
                          <a:pt x="117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7" name="Freeform 2534">
                    <a:extLst>
                      <a:ext uri="{FF2B5EF4-FFF2-40B4-BE49-F238E27FC236}">
                        <a16:creationId xmlns:a16="http://schemas.microsoft.com/office/drawing/2014/main" id="{1F6E5FED-CA51-F83B-3558-D5726379DC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4" y="262"/>
                    <a:ext cx="152" cy="170"/>
                  </a:xfrm>
                  <a:custGeom>
                    <a:avLst/>
                    <a:gdLst>
                      <a:gd name="T0" fmla="*/ 0 w 152"/>
                      <a:gd name="T1" fmla="*/ 12 h 170"/>
                      <a:gd name="T2" fmla="*/ 130 w 152"/>
                      <a:gd name="T3" fmla="*/ 26 h 170"/>
                      <a:gd name="T4" fmla="*/ 130 w 152"/>
                      <a:gd name="T5" fmla="*/ 170 h 17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2" h="170">
                        <a:moveTo>
                          <a:pt x="0" y="12"/>
                        </a:moveTo>
                        <a:cubicBezTo>
                          <a:pt x="22" y="16"/>
                          <a:pt x="108" y="0"/>
                          <a:pt x="130" y="26"/>
                        </a:cubicBezTo>
                        <a:cubicBezTo>
                          <a:pt x="152" y="52"/>
                          <a:pt x="146" y="114"/>
                          <a:pt x="130" y="1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8" name="Freeform 2535">
                    <a:extLst>
                      <a:ext uri="{FF2B5EF4-FFF2-40B4-BE49-F238E27FC236}">
                        <a16:creationId xmlns:a16="http://schemas.microsoft.com/office/drawing/2014/main" id="{74D8EB4D-C80A-7291-5562-2E6F3CA7F7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1"/>
                    <a:ext cx="117" cy="120"/>
                  </a:xfrm>
                  <a:custGeom>
                    <a:avLst/>
                    <a:gdLst>
                      <a:gd name="T0" fmla="*/ 0 w 117"/>
                      <a:gd name="T1" fmla="*/ 17 h 120"/>
                      <a:gd name="T2" fmla="*/ 96 w 117"/>
                      <a:gd name="T3" fmla="*/ 17 h 120"/>
                      <a:gd name="T4" fmla="*/ 117 w 117"/>
                      <a:gd name="T5" fmla="*/ 120 h 12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120">
                        <a:moveTo>
                          <a:pt x="0" y="17"/>
                        </a:moveTo>
                        <a:cubicBezTo>
                          <a:pt x="32" y="5"/>
                          <a:pt x="77" y="0"/>
                          <a:pt x="96" y="17"/>
                        </a:cubicBezTo>
                        <a:cubicBezTo>
                          <a:pt x="115" y="34"/>
                          <a:pt x="113" y="99"/>
                          <a:pt x="117" y="1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29" name="Freeform 2536">
                    <a:extLst>
                      <a:ext uri="{FF2B5EF4-FFF2-40B4-BE49-F238E27FC236}">
                        <a16:creationId xmlns:a16="http://schemas.microsoft.com/office/drawing/2014/main" id="{0A0E16E5-2A33-B2FD-6342-3627EDDD25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21" y="507"/>
                    <a:ext cx="71" cy="165"/>
                  </a:xfrm>
                  <a:custGeom>
                    <a:avLst/>
                    <a:gdLst>
                      <a:gd name="T0" fmla="*/ 0 w 71"/>
                      <a:gd name="T1" fmla="*/ 0 h 165"/>
                      <a:gd name="T2" fmla="*/ 55 w 71"/>
                      <a:gd name="T3" fmla="*/ 69 h 165"/>
                      <a:gd name="T4" fmla="*/ 55 w 71"/>
                      <a:gd name="T5" fmla="*/ 165 h 16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1" h="165">
                        <a:moveTo>
                          <a:pt x="0" y="0"/>
                        </a:moveTo>
                        <a:cubicBezTo>
                          <a:pt x="7" y="11"/>
                          <a:pt x="46" y="42"/>
                          <a:pt x="55" y="69"/>
                        </a:cubicBezTo>
                        <a:cubicBezTo>
                          <a:pt x="64" y="96"/>
                          <a:pt x="71" y="137"/>
                          <a:pt x="55" y="1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30" name="Freeform 2537">
                    <a:extLst>
                      <a:ext uri="{FF2B5EF4-FFF2-40B4-BE49-F238E27FC236}">
                        <a16:creationId xmlns:a16="http://schemas.microsoft.com/office/drawing/2014/main" id="{F3923B62-0F17-11BC-1BA1-D350EDEF34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392"/>
                    <a:ext cx="48" cy="288"/>
                  </a:xfrm>
                  <a:custGeom>
                    <a:avLst/>
                    <a:gdLst>
                      <a:gd name="T0" fmla="*/ 0 w 48"/>
                      <a:gd name="T1" fmla="*/ 0 h 288"/>
                      <a:gd name="T2" fmla="*/ 48 w 48"/>
                      <a:gd name="T3" fmla="*/ 192 h 288"/>
                      <a:gd name="T4" fmla="*/ 0 w 48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88">
                        <a:moveTo>
                          <a:pt x="0" y="0"/>
                        </a:moveTo>
                        <a:cubicBezTo>
                          <a:pt x="24" y="72"/>
                          <a:pt x="48" y="144"/>
                          <a:pt x="48" y="192"/>
                        </a:cubicBezTo>
                        <a:cubicBezTo>
                          <a:pt x="48" y="240"/>
                          <a:pt x="24" y="264"/>
                          <a:pt x="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331" name="Freeform 2538">
                    <a:extLst>
                      <a:ext uri="{FF2B5EF4-FFF2-40B4-BE49-F238E27FC236}">
                        <a16:creationId xmlns:a16="http://schemas.microsoft.com/office/drawing/2014/main" id="{DD813CB4-44F9-AB16-F297-31FFEE3CFC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61" y="912"/>
                    <a:ext cx="80" cy="267"/>
                  </a:xfrm>
                  <a:custGeom>
                    <a:avLst/>
                    <a:gdLst>
                      <a:gd name="T0" fmla="*/ 11 w 80"/>
                      <a:gd name="T1" fmla="*/ 0 h 267"/>
                      <a:gd name="T2" fmla="*/ 11 w 80"/>
                      <a:gd name="T3" fmla="*/ 96 h 267"/>
                      <a:gd name="T4" fmla="*/ 80 w 80"/>
                      <a:gd name="T5" fmla="*/ 267 h 26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0" h="267">
                        <a:moveTo>
                          <a:pt x="11" y="0"/>
                        </a:moveTo>
                        <a:cubicBezTo>
                          <a:pt x="7" y="16"/>
                          <a:pt x="0" y="52"/>
                          <a:pt x="11" y="96"/>
                        </a:cubicBezTo>
                        <a:cubicBezTo>
                          <a:pt x="22" y="140"/>
                          <a:pt x="66" y="232"/>
                          <a:pt x="80" y="26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3195" name="Freeform 2539" descr="Wide upward diagonal">
                <a:extLst>
                  <a:ext uri="{FF2B5EF4-FFF2-40B4-BE49-F238E27FC236}">
                    <a16:creationId xmlns:a16="http://schemas.microsoft.com/office/drawing/2014/main" id="{DC077D15-1B7F-913D-F7B7-87B532983176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3861" y="1437"/>
                <a:ext cx="507" cy="698"/>
              </a:xfrm>
              <a:custGeom>
                <a:avLst/>
                <a:gdLst>
                  <a:gd name="T0" fmla="*/ 0 w 2047"/>
                  <a:gd name="T1" fmla="*/ 0 h 1731"/>
                  <a:gd name="T2" fmla="*/ 0 w 2047"/>
                  <a:gd name="T3" fmla="*/ 0 h 1731"/>
                  <a:gd name="T4" fmla="*/ 0 w 2047"/>
                  <a:gd name="T5" fmla="*/ 0 h 1731"/>
                  <a:gd name="T6" fmla="*/ 0 w 2047"/>
                  <a:gd name="T7" fmla="*/ 0 h 1731"/>
                  <a:gd name="T8" fmla="*/ 0 w 2047"/>
                  <a:gd name="T9" fmla="*/ 0 h 1731"/>
                  <a:gd name="T10" fmla="*/ 0 w 2047"/>
                  <a:gd name="T11" fmla="*/ 0 h 1731"/>
                  <a:gd name="T12" fmla="*/ 0 w 2047"/>
                  <a:gd name="T13" fmla="*/ 0 h 1731"/>
                  <a:gd name="T14" fmla="*/ 0 w 2047"/>
                  <a:gd name="T15" fmla="*/ 0 h 1731"/>
                  <a:gd name="T16" fmla="*/ 0 w 2047"/>
                  <a:gd name="T17" fmla="*/ 0 h 1731"/>
                  <a:gd name="T18" fmla="*/ 0 w 2047"/>
                  <a:gd name="T19" fmla="*/ 0 h 1731"/>
                  <a:gd name="T20" fmla="*/ 0 w 2047"/>
                  <a:gd name="T21" fmla="*/ 0 h 1731"/>
                  <a:gd name="T22" fmla="*/ 0 w 2047"/>
                  <a:gd name="T23" fmla="*/ 0 h 1731"/>
                  <a:gd name="T24" fmla="*/ 0 w 2047"/>
                  <a:gd name="T25" fmla="*/ 0 h 1731"/>
                  <a:gd name="T26" fmla="*/ 0 w 2047"/>
                  <a:gd name="T27" fmla="*/ 0 h 1731"/>
                  <a:gd name="T28" fmla="*/ 0 w 2047"/>
                  <a:gd name="T29" fmla="*/ 0 h 1731"/>
                  <a:gd name="T30" fmla="*/ 0 w 2047"/>
                  <a:gd name="T31" fmla="*/ 0 h 1731"/>
                  <a:gd name="T32" fmla="*/ 0 w 2047"/>
                  <a:gd name="T33" fmla="*/ 0 h 1731"/>
                  <a:gd name="T34" fmla="*/ 0 w 2047"/>
                  <a:gd name="T35" fmla="*/ 0 h 1731"/>
                  <a:gd name="T36" fmla="*/ 0 w 2047"/>
                  <a:gd name="T37" fmla="*/ 0 h 1731"/>
                  <a:gd name="T38" fmla="*/ 0 w 2047"/>
                  <a:gd name="T39" fmla="*/ 0 h 1731"/>
                  <a:gd name="T40" fmla="*/ 0 w 2047"/>
                  <a:gd name="T41" fmla="*/ 0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196" name="Group 2540">
                <a:extLst>
                  <a:ext uri="{FF2B5EF4-FFF2-40B4-BE49-F238E27FC236}">
                    <a16:creationId xmlns:a16="http://schemas.microsoft.com/office/drawing/2014/main" id="{820E4C4D-EA3D-9112-2732-FD69B1F89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0823423" flipH="1">
                <a:off x="3516" y="1956"/>
                <a:ext cx="1188" cy="1163"/>
                <a:chOff x="432" y="192"/>
                <a:chExt cx="4176" cy="3955"/>
              </a:xfrm>
            </p:grpSpPr>
            <p:sp>
              <p:nvSpPr>
                <p:cNvPr id="33230" name="Freeform 2541">
                  <a:extLst>
                    <a:ext uri="{FF2B5EF4-FFF2-40B4-BE49-F238E27FC236}">
                      <a16:creationId xmlns:a16="http://schemas.microsoft.com/office/drawing/2014/main" id="{24EFB717-D4C5-B2E3-AE5E-1FC64BB47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3408"/>
                  <a:ext cx="1622" cy="739"/>
                </a:xfrm>
                <a:custGeom>
                  <a:avLst/>
                  <a:gdLst>
                    <a:gd name="T0" fmla="*/ 550 w 1622"/>
                    <a:gd name="T1" fmla="*/ 200 h 739"/>
                    <a:gd name="T2" fmla="*/ 454 w 1622"/>
                    <a:gd name="T3" fmla="*/ 248 h 739"/>
                    <a:gd name="T4" fmla="*/ 262 w 1622"/>
                    <a:gd name="T5" fmla="*/ 248 h 739"/>
                    <a:gd name="T6" fmla="*/ 118 w 1622"/>
                    <a:gd name="T7" fmla="*/ 296 h 739"/>
                    <a:gd name="T8" fmla="*/ 22 w 1622"/>
                    <a:gd name="T9" fmla="*/ 392 h 739"/>
                    <a:gd name="T10" fmla="*/ 1 w 1622"/>
                    <a:gd name="T11" fmla="*/ 478 h 739"/>
                    <a:gd name="T12" fmla="*/ 28 w 1622"/>
                    <a:gd name="T13" fmla="*/ 543 h 739"/>
                    <a:gd name="T14" fmla="*/ 70 w 1622"/>
                    <a:gd name="T15" fmla="*/ 584 h 739"/>
                    <a:gd name="T16" fmla="*/ 166 w 1622"/>
                    <a:gd name="T17" fmla="*/ 632 h 739"/>
                    <a:gd name="T18" fmla="*/ 237 w 1622"/>
                    <a:gd name="T19" fmla="*/ 640 h 739"/>
                    <a:gd name="T20" fmla="*/ 266 w 1622"/>
                    <a:gd name="T21" fmla="*/ 705 h 739"/>
                    <a:gd name="T22" fmla="*/ 404 w 1622"/>
                    <a:gd name="T23" fmla="*/ 738 h 739"/>
                    <a:gd name="T24" fmla="*/ 525 w 1622"/>
                    <a:gd name="T25" fmla="*/ 713 h 739"/>
                    <a:gd name="T26" fmla="*/ 696 w 1622"/>
                    <a:gd name="T27" fmla="*/ 689 h 739"/>
                    <a:gd name="T28" fmla="*/ 882 w 1622"/>
                    <a:gd name="T29" fmla="*/ 648 h 739"/>
                    <a:gd name="T30" fmla="*/ 1109 w 1622"/>
                    <a:gd name="T31" fmla="*/ 551 h 739"/>
                    <a:gd name="T32" fmla="*/ 1323 w 1622"/>
                    <a:gd name="T33" fmla="*/ 381 h 739"/>
                    <a:gd name="T34" fmla="*/ 1558 w 1622"/>
                    <a:gd name="T35" fmla="*/ 152 h 739"/>
                    <a:gd name="T36" fmla="*/ 1558 w 1622"/>
                    <a:gd name="T37" fmla="*/ 104 h 739"/>
                    <a:gd name="T38" fmla="*/ 1174 w 1622"/>
                    <a:gd name="T39" fmla="*/ 8 h 739"/>
                    <a:gd name="T40" fmla="*/ 790 w 1622"/>
                    <a:gd name="T41" fmla="*/ 152 h 739"/>
                    <a:gd name="T42" fmla="*/ 550 w 1622"/>
                    <a:gd name="T43" fmla="*/ 200 h 73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622" h="739">
                      <a:moveTo>
                        <a:pt x="550" y="200"/>
                      </a:moveTo>
                      <a:cubicBezTo>
                        <a:pt x="494" y="216"/>
                        <a:pt x="502" y="240"/>
                        <a:pt x="454" y="248"/>
                      </a:cubicBezTo>
                      <a:cubicBezTo>
                        <a:pt x="406" y="256"/>
                        <a:pt x="318" y="240"/>
                        <a:pt x="262" y="248"/>
                      </a:cubicBezTo>
                      <a:cubicBezTo>
                        <a:pt x="206" y="256"/>
                        <a:pt x="158" y="272"/>
                        <a:pt x="118" y="296"/>
                      </a:cubicBezTo>
                      <a:cubicBezTo>
                        <a:pt x="78" y="320"/>
                        <a:pt x="41" y="362"/>
                        <a:pt x="22" y="392"/>
                      </a:cubicBezTo>
                      <a:cubicBezTo>
                        <a:pt x="3" y="422"/>
                        <a:pt x="0" y="453"/>
                        <a:pt x="1" y="478"/>
                      </a:cubicBezTo>
                      <a:cubicBezTo>
                        <a:pt x="2" y="503"/>
                        <a:pt x="17" y="525"/>
                        <a:pt x="28" y="543"/>
                      </a:cubicBezTo>
                      <a:cubicBezTo>
                        <a:pt x="39" y="561"/>
                        <a:pt x="47" y="569"/>
                        <a:pt x="70" y="584"/>
                      </a:cubicBezTo>
                      <a:cubicBezTo>
                        <a:pt x="93" y="599"/>
                        <a:pt x="138" y="623"/>
                        <a:pt x="166" y="632"/>
                      </a:cubicBezTo>
                      <a:cubicBezTo>
                        <a:pt x="194" y="641"/>
                        <a:pt x="220" y="628"/>
                        <a:pt x="237" y="640"/>
                      </a:cubicBezTo>
                      <a:cubicBezTo>
                        <a:pt x="254" y="652"/>
                        <a:pt x="238" y="689"/>
                        <a:pt x="266" y="705"/>
                      </a:cubicBezTo>
                      <a:cubicBezTo>
                        <a:pt x="294" y="721"/>
                        <a:pt x="361" y="737"/>
                        <a:pt x="404" y="738"/>
                      </a:cubicBezTo>
                      <a:cubicBezTo>
                        <a:pt x="447" y="739"/>
                        <a:pt x="476" y="721"/>
                        <a:pt x="525" y="713"/>
                      </a:cubicBezTo>
                      <a:cubicBezTo>
                        <a:pt x="574" y="705"/>
                        <a:pt x="637" y="700"/>
                        <a:pt x="696" y="689"/>
                      </a:cubicBezTo>
                      <a:cubicBezTo>
                        <a:pt x="755" y="678"/>
                        <a:pt x="813" y="671"/>
                        <a:pt x="882" y="648"/>
                      </a:cubicBezTo>
                      <a:cubicBezTo>
                        <a:pt x="951" y="625"/>
                        <a:pt x="1036" y="595"/>
                        <a:pt x="1109" y="551"/>
                      </a:cubicBezTo>
                      <a:cubicBezTo>
                        <a:pt x="1182" y="507"/>
                        <a:pt x="1248" y="447"/>
                        <a:pt x="1323" y="381"/>
                      </a:cubicBezTo>
                      <a:cubicBezTo>
                        <a:pt x="1398" y="315"/>
                        <a:pt x="1519" y="198"/>
                        <a:pt x="1558" y="152"/>
                      </a:cubicBezTo>
                      <a:cubicBezTo>
                        <a:pt x="1597" y="106"/>
                        <a:pt x="1622" y="128"/>
                        <a:pt x="1558" y="104"/>
                      </a:cubicBezTo>
                      <a:cubicBezTo>
                        <a:pt x="1494" y="80"/>
                        <a:pt x="1302" y="0"/>
                        <a:pt x="1174" y="8"/>
                      </a:cubicBezTo>
                      <a:cubicBezTo>
                        <a:pt x="1046" y="16"/>
                        <a:pt x="894" y="120"/>
                        <a:pt x="790" y="152"/>
                      </a:cubicBezTo>
                      <a:cubicBezTo>
                        <a:pt x="686" y="184"/>
                        <a:pt x="606" y="184"/>
                        <a:pt x="550" y="20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1" name="Freeform 2542">
                  <a:extLst>
                    <a:ext uri="{FF2B5EF4-FFF2-40B4-BE49-F238E27FC236}">
                      <a16:creationId xmlns:a16="http://schemas.microsoft.com/office/drawing/2014/main" id="{8E212A89-D755-E43D-3C1A-3314C5756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" y="3792"/>
                  <a:ext cx="138" cy="216"/>
                </a:xfrm>
                <a:custGeom>
                  <a:avLst/>
                  <a:gdLst>
                    <a:gd name="T0" fmla="*/ 138 w 138"/>
                    <a:gd name="T1" fmla="*/ 0 h 216"/>
                    <a:gd name="T2" fmla="*/ 25 w 138"/>
                    <a:gd name="T3" fmla="*/ 70 h 216"/>
                    <a:gd name="T4" fmla="*/ 0 w 138"/>
                    <a:gd name="T5" fmla="*/ 216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38" h="216">
                      <a:moveTo>
                        <a:pt x="138" y="0"/>
                      </a:moveTo>
                      <a:cubicBezTo>
                        <a:pt x="119" y="12"/>
                        <a:pt x="48" y="34"/>
                        <a:pt x="25" y="70"/>
                      </a:cubicBezTo>
                      <a:cubicBezTo>
                        <a:pt x="2" y="106"/>
                        <a:pt x="5" y="186"/>
                        <a:pt x="0" y="2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2" name="Freeform 2543">
                  <a:extLst>
                    <a:ext uri="{FF2B5EF4-FFF2-40B4-BE49-F238E27FC236}">
                      <a16:creationId xmlns:a16="http://schemas.microsoft.com/office/drawing/2014/main" id="{14A1B798-1E7B-33EA-7FEB-BE570318E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2" y="3888"/>
                  <a:ext cx="192" cy="240"/>
                </a:xfrm>
                <a:custGeom>
                  <a:avLst/>
                  <a:gdLst>
                    <a:gd name="T0" fmla="*/ 192 w 192"/>
                    <a:gd name="T1" fmla="*/ 0 h 240"/>
                    <a:gd name="T2" fmla="*/ 48 w 192"/>
                    <a:gd name="T3" fmla="*/ 48 h 240"/>
                    <a:gd name="T4" fmla="*/ 0 w 192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40">
                      <a:moveTo>
                        <a:pt x="192" y="0"/>
                      </a:moveTo>
                      <a:cubicBezTo>
                        <a:pt x="136" y="4"/>
                        <a:pt x="80" y="8"/>
                        <a:pt x="48" y="48"/>
                      </a:cubicBezTo>
                      <a:cubicBezTo>
                        <a:pt x="16" y="88"/>
                        <a:pt x="8" y="164"/>
                        <a:pt x="0" y="24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3" name="Freeform 2544">
                  <a:extLst>
                    <a:ext uri="{FF2B5EF4-FFF2-40B4-BE49-F238E27FC236}">
                      <a16:creationId xmlns:a16="http://schemas.microsoft.com/office/drawing/2014/main" id="{9E424D17-BDAE-B4F2-5ACD-88CD791260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1" y="3995"/>
                  <a:ext cx="146" cy="142"/>
                </a:xfrm>
                <a:custGeom>
                  <a:avLst/>
                  <a:gdLst>
                    <a:gd name="T0" fmla="*/ 146 w 146"/>
                    <a:gd name="T1" fmla="*/ 13 h 142"/>
                    <a:gd name="T2" fmla="*/ 33 w 146"/>
                    <a:gd name="T3" fmla="*/ 21 h 142"/>
                    <a:gd name="T4" fmla="*/ 0 w 146"/>
                    <a:gd name="T5" fmla="*/ 142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6" h="142">
                      <a:moveTo>
                        <a:pt x="146" y="13"/>
                      </a:moveTo>
                      <a:cubicBezTo>
                        <a:pt x="127" y="16"/>
                        <a:pt x="57" y="0"/>
                        <a:pt x="33" y="21"/>
                      </a:cubicBezTo>
                      <a:cubicBezTo>
                        <a:pt x="9" y="42"/>
                        <a:pt x="7" y="117"/>
                        <a:pt x="0" y="14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4" name="Freeform 2545">
                  <a:extLst>
                    <a:ext uri="{FF2B5EF4-FFF2-40B4-BE49-F238E27FC236}">
                      <a16:creationId xmlns:a16="http://schemas.microsoft.com/office/drawing/2014/main" id="{40B6B859-DD2F-6B5F-686D-1F5100D30F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" y="3888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96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20" y="40"/>
                        <a:pt x="40" y="80"/>
                        <a:pt x="48" y="9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5" name="Freeform 2546">
                  <a:extLst>
                    <a:ext uri="{FF2B5EF4-FFF2-40B4-BE49-F238E27FC236}">
                      <a16:creationId xmlns:a16="http://schemas.microsoft.com/office/drawing/2014/main" id="{5A7D6601-8D57-9941-C371-39E5F0D852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92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6" name="Freeform 2547">
                  <a:extLst>
                    <a:ext uri="{FF2B5EF4-FFF2-40B4-BE49-F238E27FC236}">
                      <a16:creationId xmlns:a16="http://schemas.microsoft.com/office/drawing/2014/main" id="{FC1C8948-3CC2-0811-C6E5-70D1261F1F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696"/>
                  <a:ext cx="144" cy="96"/>
                </a:xfrm>
                <a:custGeom>
                  <a:avLst/>
                  <a:gdLst>
                    <a:gd name="T0" fmla="*/ 0 w 144"/>
                    <a:gd name="T1" fmla="*/ 96 h 96"/>
                    <a:gd name="T2" fmla="*/ 96 w 144"/>
                    <a:gd name="T3" fmla="*/ 48 h 96"/>
                    <a:gd name="T4" fmla="*/ 144 w 144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96">
                      <a:moveTo>
                        <a:pt x="0" y="96"/>
                      </a:moveTo>
                      <a:cubicBezTo>
                        <a:pt x="36" y="80"/>
                        <a:pt x="72" y="64"/>
                        <a:pt x="96" y="48"/>
                      </a:cubicBezTo>
                      <a:cubicBezTo>
                        <a:pt x="120" y="32"/>
                        <a:pt x="132" y="16"/>
                        <a:pt x="144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7" name="Freeform 2548">
                  <a:extLst>
                    <a:ext uri="{FF2B5EF4-FFF2-40B4-BE49-F238E27FC236}">
                      <a16:creationId xmlns:a16="http://schemas.microsoft.com/office/drawing/2014/main" id="{258C0754-EC8B-5B08-0A57-C22E0ABC5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3696"/>
                  <a:ext cx="160" cy="1"/>
                </a:xfrm>
                <a:custGeom>
                  <a:avLst/>
                  <a:gdLst>
                    <a:gd name="T0" fmla="*/ 0 w 160"/>
                    <a:gd name="T1" fmla="*/ 0 h 1"/>
                    <a:gd name="T2" fmla="*/ 144 w 160"/>
                    <a:gd name="T3" fmla="*/ 0 h 1"/>
                    <a:gd name="T4" fmla="*/ 96 w 160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1">
                      <a:moveTo>
                        <a:pt x="0" y="0"/>
                      </a:moveTo>
                      <a:cubicBezTo>
                        <a:pt x="64" y="0"/>
                        <a:pt x="128" y="0"/>
                        <a:pt x="144" y="0"/>
                      </a:cubicBezTo>
                      <a:cubicBezTo>
                        <a:pt x="160" y="0"/>
                        <a:pt x="128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8" name="Freeform 2549">
                  <a:extLst>
                    <a:ext uri="{FF2B5EF4-FFF2-40B4-BE49-F238E27FC236}">
                      <a16:creationId xmlns:a16="http://schemas.microsoft.com/office/drawing/2014/main" id="{24BFD8D5-6061-71A6-720C-D70D40128C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4" y="3648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39" name="Freeform 2550">
                  <a:extLst>
                    <a:ext uri="{FF2B5EF4-FFF2-40B4-BE49-F238E27FC236}">
                      <a16:creationId xmlns:a16="http://schemas.microsoft.com/office/drawing/2014/main" id="{6E9AC0FB-310B-3203-2549-7A049E0691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8" y="3888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0" name="Freeform 2551">
                  <a:extLst>
                    <a:ext uri="{FF2B5EF4-FFF2-40B4-BE49-F238E27FC236}">
                      <a16:creationId xmlns:a16="http://schemas.microsoft.com/office/drawing/2014/main" id="{C781CCC9-D5AA-7E41-9114-E5BA57285C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398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1" name="Freeform 2552">
                  <a:extLst>
                    <a:ext uri="{FF2B5EF4-FFF2-40B4-BE49-F238E27FC236}">
                      <a16:creationId xmlns:a16="http://schemas.microsoft.com/office/drawing/2014/main" id="{0627DAF0-6A00-5B03-89AF-87F002A7C7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3696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2" name="Freeform 2553">
                  <a:extLst>
                    <a:ext uri="{FF2B5EF4-FFF2-40B4-BE49-F238E27FC236}">
                      <a16:creationId xmlns:a16="http://schemas.microsoft.com/office/drawing/2014/main" id="{3C4656CD-5599-8DEC-1E43-7B19876FEB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456"/>
                  <a:ext cx="336" cy="56"/>
                </a:xfrm>
                <a:custGeom>
                  <a:avLst/>
                  <a:gdLst>
                    <a:gd name="T0" fmla="*/ 0 w 336"/>
                    <a:gd name="T1" fmla="*/ 56 h 56"/>
                    <a:gd name="T2" fmla="*/ 192 w 336"/>
                    <a:gd name="T3" fmla="*/ 8 h 56"/>
                    <a:gd name="T4" fmla="*/ 336 w 336"/>
                    <a:gd name="T5" fmla="*/ 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56"/>
                      </a:moveTo>
                      <a:cubicBezTo>
                        <a:pt x="68" y="36"/>
                        <a:pt x="136" y="16"/>
                        <a:pt x="192" y="8"/>
                      </a:cubicBezTo>
                      <a:cubicBezTo>
                        <a:pt x="248" y="0"/>
                        <a:pt x="292" y="4"/>
                        <a:pt x="33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3" name="Freeform 2554">
                  <a:extLst>
                    <a:ext uri="{FF2B5EF4-FFF2-40B4-BE49-F238E27FC236}">
                      <a16:creationId xmlns:a16="http://schemas.microsoft.com/office/drawing/2014/main" id="{394FC557-1D80-8C5D-4349-BBF37FD193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792"/>
                  <a:ext cx="552" cy="178"/>
                </a:xfrm>
                <a:custGeom>
                  <a:avLst/>
                  <a:gdLst>
                    <a:gd name="T0" fmla="*/ 0 w 552"/>
                    <a:gd name="T1" fmla="*/ 178 h 178"/>
                    <a:gd name="T2" fmla="*/ 41 w 552"/>
                    <a:gd name="T3" fmla="*/ 73 h 178"/>
                    <a:gd name="T4" fmla="*/ 144 w 552"/>
                    <a:gd name="T5" fmla="*/ 82 h 178"/>
                    <a:gd name="T6" fmla="*/ 236 w 552"/>
                    <a:gd name="T7" fmla="*/ 8 h 178"/>
                    <a:gd name="T8" fmla="*/ 336 w 552"/>
                    <a:gd name="T9" fmla="*/ 34 h 178"/>
                    <a:gd name="T10" fmla="*/ 447 w 552"/>
                    <a:gd name="T11" fmla="*/ 8 h 178"/>
                    <a:gd name="T12" fmla="*/ 552 w 552"/>
                    <a:gd name="T13" fmla="*/ 64 h 17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2" h="178">
                      <a:moveTo>
                        <a:pt x="0" y="178"/>
                      </a:moveTo>
                      <a:cubicBezTo>
                        <a:pt x="7" y="161"/>
                        <a:pt x="17" y="89"/>
                        <a:pt x="41" y="73"/>
                      </a:cubicBezTo>
                      <a:cubicBezTo>
                        <a:pt x="65" y="57"/>
                        <a:pt x="112" y="93"/>
                        <a:pt x="144" y="82"/>
                      </a:cubicBezTo>
                      <a:cubicBezTo>
                        <a:pt x="176" y="71"/>
                        <a:pt x="204" y="16"/>
                        <a:pt x="236" y="8"/>
                      </a:cubicBezTo>
                      <a:cubicBezTo>
                        <a:pt x="268" y="0"/>
                        <a:pt x="301" y="34"/>
                        <a:pt x="336" y="34"/>
                      </a:cubicBezTo>
                      <a:cubicBezTo>
                        <a:pt x="371" y="34"/>
                        <a:pt x="411" y="3"/>
                        <a:pt x="447" y="8"/>
                      </a:cubicBezTo>
                      <a:cubicBezTo>
                        <a:pt x="483" y="13"/>
                        <a:pt x="530" y="52"/>
                        <a:pt x="552" y="6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4" name="Freeform 2555">
                  <a:extLst>
                    <a:ext uri="{FF2B5EF4-FFF2-40B4-BE49-F238E27FC236}">
                      <a16:creationId xmlns:a16="http://schemas.microsoft.com/office/drawing/2014/main" id="{7AB77140-E143-725E-DE33-4D7DE2A8EA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2" y="3312"/>
                  <a:ext cx="1329" cy="793"/>
                </a:xfrm>
                <a:custGeom>
                  <a:avLst/>
                  <a:gdLst>
                    <a:gd name="T0" fmla="*/ 80 w 1329"/>
                    <a:gd name="T1" fmla="*/ 62 h 793"/>
                    <a:gd name="T2" fmla="*/ 111 w 1329"/>
                    <a:gd name="T3" fmla="*/ 79 h 793"/>
                    <a:gd name="T4" fmla="*/ 127 w 1329"/>
                    <a:gd name="T5" fmla="*/ 79 h 793"/>
                    <a:gd name="T6" fmla="*/ 143 w 1329"/>
                    <a:gd name="T7" fmla="*/ 306 h 793"/>
                    <a:gd name="T8" fmla="*/ 160 w 1329"/>
                    <a:gd name="T9" fmla="*/ 363 h 793"/>
                    <a:gd name="T10" fmla="*/ 241 w 1329"/>
                    <a:gd name="T11" fmla="*/ 452 h 793"/>
                    <a:gd name="T12" fmla="*/ 541 w 1329"/>
                    <a:gd name="T13" fmla="*/ 639 h 793"/>
                    <a:gd name="T14" fmla="*/ 841 w 1329"/>
                    <a:gd name="T15" fmla="*/ 704 h 793"/>
                    <a:gd name="T16" fmla="*/ 977 w 1329"/>
                    <a:gd name="T17" fmla="*/ 777 h 793"/>
                    <a:gd name="T18" fmla="*/ 1169 w 1329"/>
                    <a:gd name="T19" fmla="*/ 777 h 793"/>
                    <a:gd name="T20" fmla="*/ 1265 w 1329"/>
                    <a:gd name="T21" fmla="*/ 681 h 793"/>
                    <a:gd name="T22" fmla="*/ 1320 w 1329"/>
                    <a:gd name="T23" fmla="*/ 615 h 793"/>
                    <a:gd name="T24" fmla="*/ 1208 w 1329"/>
                    <a:gd name="T25" fmla="*/ 478 h 793"/>
                    <a:gd name="T26" fmla="*/ 1044 w 1329"/>
                    <a:gd name="T27" fmla="*/ 379 h 793"/>
                    <a:gd name="T28" fmla="*/ 882 w 1329"/>
                    <a:gd name="T29" fmla="*/ 266 h 793"/>
                    <a:gd name="T30" fmla="*/ 728 w 1329"/>
                    <a:gd name="T31" fmla="*/ 128 h 793"/>
                    <a:gd name="T32" fmla="*/ 630 w 1329"/>
                    <a:gd name="T33" fmla="*/ 22 h 793"/>
                    <a:gd name="T34" fmla="*/ 591 w 1329"/>
                    <a:gd name="T35" fmla="*/ 7 h 793"/>
                    <a:gd name="T36" fmla="*/ 80 w 1329"/>
                    <a:gd name="T37" fmla="*/ 62 h 7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29" h="793">
                      <a:moveTo>
                        <a:pt x="80" y="62"/>
                      </a:moveTo>
                      <a:cubicBezTo>
                        <a:pt x="0" y="74"/>
                        <a:pt x="103" y="76"/>
                        <a:pt x="111" y="79"/>
                      </a:cubicBezTo>
                      <a:cubicBezTo>
                        <a:pt x="119" y="82"/>
                        <a:pt x="122" y="41"/>
                        <a:pt x="127" y="79"/>
                      </a:cubicBezTo>
                      <a:cubicBezTo>
                        <a:pt x="132" y="117"/>
                        <a:pt x="138" y="259"/>
                        <a:pt x="143" y="306"/>
                      </a:cubicBezTo>
                      <a:cubicBezTo>
                        <a:pt x="148" y="353"/>
                        <a:pt x="144" y="339"/>
                        <a:pt x="160" y="363"/>
                      </a:cubicBezTo>
                      <a:cubicBezTo>
                        <a:pt x="176" y="387"/>
                        <a:pt x="178" y="406"/>
                        <a:pt x="241" y="452"/>
                      </a:cubicBezTo>
                      <a:cubicBezTo>
                        <a:pt x="304" y="498"/>
                        <a:pt x="441" y="597"/>
                        <a:pt x="541" y="639"/>
                      </a:cubicBezTo>
                      <a:cubicBezTo>
                        <a:pt x="641" y="681"/>
                        <a:pt x="768" y="681"/>
                        <a:pt x="841" y="704"/>
                      </a:cubicBezTo>
                      <a:cubicBezTo>
                        <a:pt x="914" y="727"/>
                        <a:pt x="922" y="765"/>
                        <a:pt x="977" y="777"/>
                      </a:cubicBezTo>
                      <a:cubicBezTo>
                        <a:pt x="1032" y="789"/>
                        <a:pt x="1121" y="793"/>
                        <a:pt x="1169" y="777"/>
                      </a:cubicBezTo>
                      <a:cubicBezTo>
                        <a:pt x="1217" y="761"/>
                        <a:pt x="1240" y="708"/>
                        <a:pt x="1265" y="681"/>
                      </a:cubicBezTo>
                      <a:cubicBezTo>
                        <a:pt x="1290" y="654"/>
                        <a:pt x="1329" y="649"/>
                        <a:pt x="1320" y="615"/>
                      </a:cubicBezTo>
                      <a:cubicBezTo>
                        <a:pt x="1311" y="581"/>
                        <a:pt x="1254" y="517"/>
                        <a:pt x="1208" y="478"/>
                      </a:cubicBezTo>
                      <a:cubicBezTo>
                        <a:pt x="1162" y="439"/>
                        <a:pt x="1098" y="414"/>
                        <a:pt x="1044" y="379"/>
                      </a:cubicBezTo>
                      <a:cubicBezTo>
                        <a:pt x="990" y="344"/>
                        <a:pt x="935" y="308"/>
                        <a:pt x="882" y="266"/>
                      </a:cubicBezTo>
                      <a:cubicBezTo>
                        <a:pt x="829" y="224"/>
                        <a:pt x="770" y="169"/>
                        <a:pt x="728" y="128"/>
                      </a:cubicBezTo>
                      <a:cubicBezTo>
                        <a:pt x="686" y="87"/>
                        <a:pt x="653" y="42"/>
                        <a:pt x="630" y="22"/>
                      </a:cubicBezTo>
                      <a:cubicBezTo>
                        <a:pt x="607" y="2"/>
                        <a:pt x="683" y="0"/>
                        <a:pt x="591" y="7"/>
                      </a:cubicBezTo>
                      <a:cubicBezTo>
                        <a:pt x="499" y="14"/>
                        <a:pt x="168" y="36"/>
                        <a:pt x="80" y="6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5" name="Freeform 2556">
                  <a:extLst>
                    <a:ext uri="{FF2B5EF4-FFF2-40B4-BE49-F238E27FC236}">
                      <a16:creationId xmlns:a16="http://schemas.microsoft.com/office/drawing/2014/main" id="{F1D93647-C2D1-02B6-D6E4-A4F41D5E61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3913"/>
                  <a:ext cx="156" cy="183"/>
                </a:xfrm>
                <a:custGeom>
                  <a:avLst/>
                  <a:gdLst>
                    <a:gd name="T0" fmla="*/ 0 w 156"/>
                    <a:gd name="T1" fmla="*/ 5 h 183"/>
                    <a:gd name="T2" fmla="*/ 49 w 156"/>
                    <a:gd name="T3" fmla="*/ 14 h 183"/>
                    <a:gd name="T4" fmla="*/ 141 w 156"/>
                    <a:gd name="T5" fmla="*/ 87 h 183"/>
                    <a:gd name="T6" fmla="*/ 141 w 156"/>
                    <a:gd name="T7" fmla="*/ 183 h 18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6" h="183">
                      <a:moveTo>
                        <a:pt x="0" y="5"/>
                      </a:moveTo>
                      <a:cubicBezTo>
                        <a:pt x="8" y="5"/>
                        <a:pt x="26" y="0"/>
                        <a:pt x="49" y="14"/>
                      </a:cubicBezTo>
                      <a:cubicBezTo>
                        <a:pt x="72" y="28"/>
                        <a:pt x="126" y="59"/>
                        <a:pt x="141" y="87"/>
                      </a:cubicBezTo>
                      <a:cubicBezTo>
                        <a:pt x="156" y="115"/>
                        <a:pt x="153" y="151"/>
                        <a:pt x="141" y="18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6" name="Freeform 2557">
                  <a:extLst>
                    <a:ext uri="{FF2B5EF4-FFF2-40B4-BE49-F238E27FC236}">
                      <a16:creationId xmlns:a16="http://schemas.microsoft.com/office/drawing/2014/main" id="{7395FC00-55AC-7CB8-5507-CF236E8268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3888"/>
                  <a:ext cx="112" cy="200"/>
                </a:xfrm>
                <a:custGeom>
                  <a:avLst/>
                  <a:gdLst>
                    <a:gd name="T0" fmla="*/ 0 w 112"/>
                    <a:gd name="T1" fmla="*/ 0 h 200"/>
                    <a:gd name="T2" fmla="*/ 96 w 112"/>
                    <a:gd name="T3" fmla="*/ 48 h 200"/>
                    <a:gd name="T4" fmla="*/ 96 w 112"/>
                    <a:gd name="T5" fmla="*/ 144 h 200"/>
                    <a:gd name="T6" fmla="*/ 48 w 112"/>
                    <a:gd name="T7" fmla="*/ 192 h 200"/>
                    <a:gd name="T8" fmla="*/ 0 w 112"/>
                    <a:gd name="T9" fmla="*/ 192 h 200"/>
                    <a:gd name="T10" fmla="*/ 48 w 112"/>
                    <a:gd name="T11" fmla="*/ 192 h 2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2" h="200">
                      <a:moveTo>
                        <a:pt x="0" y="0"/>
                      </a:moveTo>
                      <a:cubicBezTo>
                        <a:pt x="40" y="12"/>
                        <a:pt x="80" y="24"/>
                        <a:pt x="96" y="48"/>
                      </a:cubicBezTo>
                      <a:cubicBezTo>
                        <a:pt x="112" y="72"/>
                        <a:pt x="104" y="120"/>
                        <a:pt x="96" y="144"/>
                      </a:cubicBezTo>
                      <a:cubicBezTo>
                        <a:pt x="88" y="168"/>
                        <a:pt x="64" y="184"/>
                        <a:pt x="48" y="192"/>
                      </a:cubicBezTo>
                      <a:cubicBezTo>
                        <a:pt x="32" y="200"/>
                        <a:pt x="0" y="192"/>
                        <a:pt x="0" y="192"/>
                      </a:cubicBezTo>
                      <a:cubicBezTo>
                        <a:pt x="0" y="192"/>
                        <a:pt x="24" y="192"/>
                        <a:pt x="4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47" name="Freeform 2558">
                  <a:extLst>
                    <a:ext uri="{FF2B5EF4-FFF2-40B4-BE49-F238E27FC236}">
                      <a16:creationId xmlns:a16="http://schemas.microsoft.com/office/drawing/2014/main" id="{D911C148-FDEF-87C4-1373-5F7EABEC8D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4" y="3840"/>
                  <a:ext cx="144" cy="192"/>
                </a:xfrm>
                <a:custGeom>
                  <a:avLst/>
                  <a:gdLst>
                    <a:gd name="T0" fmla="*/ 0 w 144"/>
                    <a:gd name="T1" fmla="*/ 0 h 192"/>
                    <a:gd name="T2" fmla="*/ 96 w 144"/>
                    <a:gd name="T3" fmla="*/ 48 h 192"/>
                    <a:gd name="T4" fmla="*/ 144 w 144"/>
                    <a:gd name="T5" fmla="*/ 144 h 192"/>
                    <a:gd name="T6" fmla="*/ 96 w 144"/>
                    <a:gd name="T7" fmla="*/ 192 h 1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192">
                      <a:moveTo>
                        <a:pt x="0" y="0"/>
                      </a:moveTo>
                      <a:cubicBezTo>
                        <a:pt x="36" y="12"/>
                        <a:pt x="72" y="24"/>
                        <a:pt x="96" y="48"/>
                      </a:cubicBezTo>
                      <a:cubicBezTo>
                        <a:pt x="120" y="72"/>
                        <a:pt x="144" y="120"/>
                        <a:pt x="144" y="144"/>
                      </a:cubicBezTo>
                      <a:cubicBezTo>
                        <a:pt x="144" y="168"/>
                        <a:pt x="120" y="180"/>
                        <a:pt x="96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3248" name="Group 2559">
                  <a:extLst>
                    <a:ext uri="{FF2B5EF4-FFF2-40B4-BE49-F238E27FC236}">
                      <a16:creationId xmlns:a16="http://schemas.microsoft.com/office/drawing/2014/main" id="{3E2D7EAE-761C-2A5C-E9AD-55C5399D8B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92"/>
                  <a:ext cx="3616" cy="3432"/>
                  <a:chOff x="808" y="192"/>
                  <a:chExt cx="3616" cy="3432"/>
                </a:xfrm>
              </p:grpSpPr>
              <p:sp>
                <p:nvSpPr>
                  <p:cNvPr id="33258" name="Freeform 2560">
                    <a:extLst>
                      <a:ext uri="{FF2B5EF4-FFF2-40B4-BE49-F238E27FC236}">
                        <a16:creationId xmlns:a16="http://schemas.microsoft.com/office/drawing/2014/main" id="{1322C169-4CD4-2F91-F367-8BF468D8115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8" y="360"/>
                    <a:ext cx="3616" cy="3264"/>
                  </a:xfrm>
                  <a:custGeom>
                    <a:avLst/>
                    <a:gdLst>
                      <a:gd name="T0" fmla="*/ 1064 w 3616"/>
                      <a:gd name="T1" fmla="*/ 744 h 3264"/>
                      <a:gd name="T2" fmla="*/ 872 w 3616"/>
                      <a:gd name="T3" fmla="*/ 984 h 3264"/>
                      <a:gd name="T4" fmla="*/ 488 w 3616"/>
                      <a:gd name="T5" fmla="*/ 1416 h 3264"/>
                      <a:gd name="T6" fmla="*/ 344 w 3616"/>
                      <a:gd name="T7" fmla="*/ 1752 h 3264"/>
                      <a:gd name="T8" fmla="*/ 200 w 3616"/>
                      <a:gd name="T9" fmla="*/ 2040 h 3264"/>
                      <a:gd name="T10" fmla="*/ 152 w 3616"/>
                      <a:gd name="T11" fmla="*/ 2472 h 3264"/>
                      <a:gd name="T12" fmla="*/ 8 w 3616"/>
                      <a:gd name="T13" fmla="*/ 3096 h 3264"/>
                      <a:gd name="T14" fmla="*/ 200 w 3616"/>
                      <a:gd name="T15" fmla="*/ 3240 h 3264"/>
                      <a:gd name="T16" fmla="*/ 488 w 3616"/>
                      <a:gd name="T17" fmla="*/ 3240 h 3264"/>
                      <a:gd name="T18" fmla="*/ 824 w 3616"/>
                      <a:gd name="T19" fmla="*/ 3192 h 3264"/>
                      <a:gd name="T20" fmla="*/ 1016 w 3616"/>
                      <a:gd name="T21" fmla="*/ 3192 h 3264"/>
                      <a:gd name="T22" fmla="*/ 1256 w 3616"/>
                      <a:gd name="T23" fmla="*/ 3240 h 3264"/>
                      <a:gd name="T24" fmla="*/ 1256 w 3616"/>
                      <a:gd name="T25" fmla="*/ 3096 h 3264"/>
                      <a:gd name="T26" fmla="*/ 1208 w 3616"/>
                      <a:gd name="T27" fmla="*/ 2568 h 3264"/>
                      <a:gd name="T28" fmla="*/ 1160 w 3616"/>
                      <a:gd name="T29" fmla="*/ 2232 h 3264"/>
                      <a:gd name="T30" fmla="*/ 1112 w 3616"/>
                      <a:gd name="T31" fmla="*/ 1944 h 3264"/>
                      <a:gd name="T32" fmla="*/ 1112 w 3616"/>
                      <a:gd name="T33" fmla="*/ 1560 h 3264"/>
                      <a:gd name="T34" fmla="*/ 1160 w 3616"/>
                      <a:gd name="T35" fmla="*/ 1512 h 3264"/>
                      <a:gd name="T36" fmla="*/ 1352 w 3616"/>
                      <a:gd name="T37" fmla="*/ 1368 h 3264"/>
                      <a:gd name="T38" fmla="*/ 1544 w 3616"/>
                      <a:gd name="T39" fmla="*/ 1176 h 3264"/>
                      <a:gd name="T40" fmla="*/ 1592 w 3616"/>
                      <a:gd name="T41" fmla="*/ 1176 h 3264"/>
                      <a:gd name="T42" fmla="*/ 1784 w 3616"/>
                      <a:gd name="T43" fmla="*/ 1320 h 3264"/>
                      <a:gd name="T44" fmla="*/ 1784 w 3616"/>
                      <a:gd name="T45" fmla="*/ 1368 h 3264"/>
                      <a:gd name="T46" fmla="*/ 1784 w 3616"/>
                      <a:gd name="T47" fmla="*/ 1656 h 3264"/>
                      <a:gd name="T48" fmla="*/ 1928 w 3616"/>
                      <a:gd name="T49" fmla="*/ 2040 h 3264"/>
                      <a:gd name="T50" fmla="*/ 2120 w 3616"/>
                      <a:gd name="T51" fmla="*/ 2280 h 3264"/>
                      <a:gd name="T52" fmla="*/ 2120 w 3616"/>
                      <a:gd name="T53" fmla="*/ 2376 h 3264"/>
                      <a:gd name="T54" fmla="*/ 2264 w 3616"/>
                      <a:gd name="T55" fmla="*/ 2616 h 3264"/>
                      <a:gd name="T56" fmla="*/ 2360 w 3616"/>
                      <a:gd name="T57" fmla="*/ 2952 h 3264"/>
                      <a:gd name="T58" fmla="*/ 2408 w 3616"/>
                      <a:gd name="T59" fmla="*/ 3144 h 3264"/>
                      <a:gd name="T60" fmla="*/ 2456 w 3616"/>
                      <a:gd name="T61" fmla="*/ 3096 h 3264"/>
                      <a:gd name="T62" fmla="*/ 2744 w 3616"/>
                      <a:gd name="T63" fmla="*/ 3000 h 3264"/>
                      <a:gd name="T64" fmla="*/ 3128 w 3616"/>
                      <a:gd name="T65" fmla="*/ 3000 h 3264"/>
                      <a:gd name="T66" fmla="*/ 3368 w 3616"/>
                      <a:gd name="T67" fmla="*/ 3000 h 3264"/>
                      <a:gd name="T68" fmla="*/ 3608 w 3616"/>
                      <a:gd name="T69" fmla="*/ 3048 h 3264"/>
                      <a:gd name="T70" fmla="*/ 3416 w 3616"/>
                      <a:gd name="T71" fmla="*/ 2760 h 3264"/>
                      <a:gd name="T72" fmla="*/ 3176 w 3616"/>
                      <a:gd name="T73" fmla="*/ 2616 h 3264"/>
                      <a:gd name="T74" fmla="*/ 2840 w 3616"/>
                      <a:gd name="T75" fmla="*/ 2136 h 3264"/>
                      <a:gd name="T76" fmla="*/ 2600 w 3616"/>
                      <a:gd name="T77" fmla="*/ 1800 h 3264"/>
                      <a:gd name="T78" fmla="*/ 2504 w 3616"/>
                      <a:gd name="T79" fmla="*/ 1464 h 3264"/>
                      <a:gd name="T80" fmla="*/ 2456 w 3616"/>
                      <a:gd name="T81" fmla="*/ 1320 h 3264"/>
                      <a:gd name="T82" fmla="*/ 2504 w 3616"/>
                      <a:gd name="T83" fmla="*/ 1032 h 3264"/>
                      <a:gd name="T84" fmla="*/ 2504 w 3616"/>
                      <a:gd name="T85" fmla="*/ 744 h 3264"/>
                      <a:gd name="T86" fmla="*/ 2552 w 3616"/>
                      <a:gd name="T87" fmla="*/ 504 h 3264"/>
                      <a:gd name="T88" fmla="*/ 2504 w 3616"/>
                      <a:gd name="T89" fmla="*/ 312 h 3264"/>
                      <a:gd name="T90" fmla="*/ 2312 w 3616"/>
                      <a:gd name="T91" fmla="*/ 72 h 3264"/>
                      <a:gd name="T92" fmla="*/ 2168 w 3616"/>
                      <a:gd name="T93" fmla="*/ 24 h 3264"/>
                      <a:gd name="T94" fmla="*/ 2120 w 3616"/>
                      <a:gd name="T95" fmla="*/ 24 h 3264"/>
                      <a:gd name="T96" fmla="*/ 1976 w 3616"/>
                      <a:gd name="T97" fmla="*/ 168 h 3264"/>
                      <a:gd name="T98" fmla="*/ 1208 w 3616"/>
                      <a:gd name="T99" fmla="*/ 600 h 3264"/>
                      <a:gd name="T100" fmla="*/ 1064 w 3616"/>
                      <a:gd name="T101" fmla="*/ 792 h 3264"/>
                      <a:gd name="T102" fmla="*/ 1064 w 3616"/>
                      <a:gd name="T103" fmla="*/ 744 h 3264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3616" h="3264">
                        <a:moveTo>
                          <a:pt x="1064" y="744"/>
                        </a:moveTo>
                        <a:cubicBezTo>
                          <a:pt x="1032" y="776"/>
                          <a:pt x="968" y="872"/>
                          <a:pt x="872" y="984"/>
                        </a:cubicBezTo>
                        <a:cubicBezTo>
                          <a:pt x="776" y="1096"/>
                          <a:pt x="576" y="1288"/>
                          <a:pt x="488" y="1416"/>
                        </a:cubicBezTo>
                        <a:cubicBezTo>
                          <a:pt x="400" y="1544"/>
                          <a:pt x="392" y="1648"/>
                          <a:pt x="344" y="1752"/>
                        </a:cubicBezTo>
                        <a:cubicBezTo>
                          <a:pt x="296" y="1856"/>
                          <a:pt x="232" y="1920"/>
                          <a:pt x="200" y="2040"/>
                        </a:cubicBezTo>
                        <a:cubicBezTo>
                          <a:pt x="168" y="2160"/>
                          <a:pt x="184" y="2296"/>
                          <a:pt x="152" y="2472"/>
                        </a:cubicBezTo>
                        <a:cubicBezTo>
                          <a:pt x="120" y="2648"/>
                          <a:pt x="0" y="2968"/>
                          <a:pt x="8" y="3096"/>
                        </a:cubicBezTo>
                        <a:cubicBezTo>
                          <a:pt x="16" y="3224"/>
                          <a:pt x="120" y="3216"/>
                          <a:pt x="200" y="3240"/>
                        </a:cubicBezTo>
                        <a:cubicBezTo>
                          <a:pt x="280" y="3264"/>
                          <a:pt x="384" y="3248"/>
                          <a:pt x="488" y="3240"/>
                        </a:cubicBezTo>
                        <a:cubicBezTo>
                          <a:pt x="592" y="3232"/>
                          <a:pt x="736" y="3200"/>
                          <a:pt x="824" y="3192"/>
                        </a:cubicBezTo>
                        <a:cubicBezTo>
                          <a:pt x="912" y="3184"/>
                          <a:pt x="944" y="3184"/>
                          <a:pt x="1016" y="3192"/>
                        </a:cubicBezTo>
                        <a:cubicBezTo>
                          <a:pt x="1088" y="3200"/>
                          <a:pt x="1216" y="3256"/>
                          <a:pt x="1256" y="3240"/>
                        </a:cubicBezTo>
                        <a:cubicBezTo>
                          <a:pt x="1296" y="3224"/>
                          <a:pt x="1264" y="3208"/>
                          <a:pt x="1256" y="3096"/>
                        </a:cubicBezTo>
                        <a:cubicBezTo>
                          <a:pt x="1248" y="2984"/>
                          <a:pt x="1224" y="2712"/>
                          <a:pt x="1208" y="2568"/>
                        </a:cubicBezTo>
                        <a:cubicBezTo>
                          <a:pt x="1192" y="2424"/>
                          <a:pt x="1176" y="2336"/>
                          <a:pt x="1160" y="2232"/>
                        </a:cubicBezTo>
                        <a:cubicBezTo>
                          <a:pt x="1144" y="2128"/>
                          <a:pt x="1120" y="2056"/>
                          <a:pt x="1112" y="1944"/>
                        </a:cubicBezTo>
                        <a:cubicBezTo>
                          <a:pt x="1104" y="1832"/>
                          <a:pt x="1104" y="1632"/>
                          <a:pt x="1112" y="1560"/>
                        </a:cubicBezTo>
                        <a:cubicBezTo>
                          <a:pt x="1120" y="1488"/>
                          <a:pt x="1120" y="1544"/>
                          <a:pt x="1160" y="1512"/>
                        </a:cubicBezTo>
                        <a:cubicBezTo>
                          <a:pt x="1200" y="1480"/>
                          <a:pt x="1288" y="1424"/>
                          <a:pt x="1352" y="1368"/>
                        </a:cubicBezTo>
                        <a:cubicBezTo>
                          <a:pt x="1416" y="1312"/>
                          <a:pt x="1504" y="1208"/>
                          <a:pt x="1544" y="1176"/>
                        </a:cubicBezTo>
                        <a:cubicBezTo>
                          <a:pt x="1584" y="1144"/>
                          <a:pt x="1552" y="1152"/>
                          <a:pt x="1592" y="1176"/>
                        </a:cubicBezTo>
                        <a:cubicBezTo>
                          <a:pt x="1632" y="1200"/>
                          <a:pt x="1752" y="1288"/>
                          <a:pt x="1784" y="1320"/>
                        </a:cubicBezTo>
                        <a:cubicBezTo>
                          <a:pt x="1816" y="1352"/>
                          <a:pt x="1784" y="1312"/>
                          <a:pt x="1784" y="1368"/>
                        </a:cubicBezTo>
                        <a:cubicBezTo>
                          <a:pt x="1784" y="1424"/>
                          <a:pt x="1760" y="1544"/>
                          <a:pt x="1784" y="1656"/>
                        </a:cubicBezTo>
                        <a:cubicBezTo>
                          <a:pt x="1808" y="1768"/>
                          <a:pt x="1872" y="1936"/>
                          <a:pt x="1928" y="2040"/>
                        </a:cubicBezTo>
                        <a:cubicBezTo>
                          <a:pt x="1984" y="2144"/>
                          <a:pt x="2088" y="2224"/>
                          <a:pt x="2120" y="2280"/>
                        </a:cubicBezTo>
                        <a:cubicBezTo>
                          <a:pt x="2152" y="2336"/>
                          <a:pt x="2096" y="2320"/>
                          <a:pt x="2120" y="2376"/>
                        </a:cubicBezTo>
                        <a:cubicBezTo>
                          <a:pt x="2144" y="2432"/>
                          <a:pt x="2224" y="2520"/>
                          <a:pt x="2264" y="2616"/>
                        </a:cubicBezTo>
                        <a:cubicBezTo>
                          <a:pt x="2304" y="2712"/>
                          <a:pt x="2336" y="2864"/>
                          <a:pt x="2360" y="2952"/>
                        </a:cubicBezTo>
                        <a:cubicBezTo>
                          <a:pt x="2384" y="3040"/>
                          <a:pt x="2392" y="3120"/>
                          <a:pt x="2408" y="3144"/>
                        </a:cubicBezTo>
                        <a:cubicBezTo>
                          <a:pt x="2424" y="3168"/>
                          <a:pt x="2400" y="3120"/>
                          <a:pt x="2456" y="3096"/>
                        </a:cubicBezTo>
                        <a:cubicBezTo>
                          <a:pt x="2512" y="3072"/>
                          <a:pt x="2632" y="3016"/>
                          <a:pt x="2744" y="3000"/>
                        </a:cubicBezTo>
                        <a:cubicBezTo>
                          <a:pt x="2856" y="2984"/>
                          <a:pt x="3024" y="3000"/>
                          <a:pt x="3128" y="3000"/>
                        </a:cubicBezTo>
                        <a:cubicBezTo>
                          <a:pt x="3232" y="3000"/>
                          <a:pt x="3288" y="2992"/>
                          <a:pt x="3368" y="3000"/>
                        </a:cubicBezTo>
                        <a:cubicBezTo>
                          <a:pt x="3448" y="3008"/>
                          <a:pt x="3600" y="3088"/>
                          <a:pt x="3608" y="3048"/>
                        </a:cubicBezTo>
                        <a:cubicBezTo>
                          <a:pt x="3616" y="3008"/>
                          <a:pt x="3488" y="2832"/>
                          <a:pt x="3416" y="2760"/>
                        </a:cubicBezTo>
                        <a:cubicBezTo>
                          <a:pt x="3344" y="2688"/>
                          <a:pt x="3272" y="2720"/>
                          <a:pt x="3176" y="2616"/>
                        </a:cubicBezTo>
                        <a:cubicBezTo>
                          <a:pt x="3080" y="2512"/>
                          <a:pt x="2936" y="2272"/>
                          <a:pt x="2840" y="2136"/>
                        </a:cubicBezTo>
                        <a:cubicBezTo>
                          <a:pt x="2744" y="2000"/>
                          <a:pt x="2656" y="1912"/>
                          <a:pt x="2600" y="1800"/>
                        </a:cubicBezTo>
                        <a:cubicBezTo>
                          <a:pt x="2544" y="1688"/>
                          <a:pt x="2528" y="1544"/>
                          <a:pt x="2504" y="1464"/>
                        </a:cubicBezTo>
                        <a:cubicBezTo>
                          <a:pt x="2480" y="1384"/>
                          <a:pt x="2456" y="1392"/>
                          <a:pt x="2456" y="1320"/>
                        </a:cubicBezTo>
                        <a:cubicBezTo>
                          <a:pt x="2456" y="1248"/>
                          <a:pt x="2496" y="1128"/>
                          <a:pt x="2504" y="1032"/>
                        </a:cubicBezTo>
                        <a:cubicBezTo>
                          <a:pt x="2512" y="936"/>
                          <a:pt x="2496" y="832"/>
                          <a:pt x="2504" y="744"/>
                        </a:cubicBezTo>
                        <a:cubicBezTo>
                          <a:pt x="2512" y="656"/>
                          <a:pt x="2552" y="576"/>
                          <a:pt x="2552" y="504"/>
                        </a:cubicBezTo>
                        <a:cubicBezTo>
                          <a:pt x="2552" y="432"/>
                          <a:pt x="2544" y="384"/>
                          <a:pt x="2504" y="312"/>
                        </a:cubicBezTo>
                        <a:cubicBezTo>
                          <a:pt x="2464" y="240"/>
                          <a:pt x="2368" y="120"/>
                          <a:pt x="2312" y="72"/>
                        </a:cubicBezTo>
                        <a:cubicBezTo>
                          <a:pt x="2256" y="24"/>
                          <a:pt x="2200" y="32"/>
                          <a:pt x="2168" y="24"/>
                        </a:cubicBezTo>
                        <a:cubicBezTo>
                          <a:pt x="2136" y="16"/>
                          <a:pt x="2152" y="0"/>
                          <a:pt x="2120" y="24"/>
                        </a:cubicBezTo>
                        <a:cubicBezTo>
                          <a:pt x="2088" y="48"/>
                          <a:pt x="2128" y="72"/>
                          <a:pt x="1976" y="168"/>
                        </a:cubicBezTo>
                        <a:cubicBezTo>
                          <a:pt x="1824" y="264"/>
                          <a:pt x="1360" y="496"/>
                          <a:pt x="1208" y="600"/>
                        </a:cubicBezTo>
                        <a:cubicBezTo>
                          <a:pt x="1056" y="704"/>
                          <a:pt x="1088" y="768"/>
                          <a:pt x="1064" y="792"/>
                        </a:cubicBezTo>
                        <a:cubicBezTo>
                          <a:pt x="1040" y="816"/>
                          <a:pt x="1096" y="712"/>
                          <a:pt x="1064" y="7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1800"/>
                      </a:gs>
                      <a:gs pos="100000">
                        <a:srgbClr val="0033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33259" name="Group 2561">
                    <a:extLst>
                      <a:ext uri="{FF2B5EF4-FFF2-40B4-BE49-F238E27FC236}">
                        <a16:creationId xmlns:a16="http://schemas.microsoft.com/office/drawing/2014/main" id="{007EFF18-DA66-F8C6-CC14-7630FF8AEA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32" y="192"/>
                    <a:ext cx="1344" cy="912"/>
                    <a:chOff x="1632" y="192"/>
                    <a:chExt cx="1344" cy="912"/>
                  </a:xfrm>
                </p:grpSpPr>
                <p:sp>
                  <p:nvSpPr>
                    <p:cNvPr id="33271" name="Freeform 2562">
                      <a:extLst>
                        <a:ext uri="{FF2B5EF4-FFF2-40B4-BE49-F238E27FC236}">
                          <a16:creationId xmlns:a16="http://schemas.microsoft.com/office/drawing/2014/main" id="{B8E28B41-5698-2948-C8D2-D351584D08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"/>
                      <a:ext cx="1296" cy="912"/>
                    </a:xfrm>
                    <a:custGeom>
                      <a:avLst/>
                      <a:gdLst>
                        <a:gd name="T0" fmla="*/ 0 w 1296"/>
                        <a:gd name="T1" fmla="*/ 624 h 912"/>
                        <a:gd name="T2" fmla="*/ 144 w 1296"/>
                        <a:gd name="T3" fmla="*/ 480 h 912"/>
                        <a:gd name="T4" fmla="*/ 432 w 1296"/>
                        <a:gd name="T5" fmla="*/ 480 h 912"/>
                        <a:gd name="T6" fmla="*/ 624 w 1296"/>
                        <a:gd name="T7" fmla="*/ 432 h 912"/>
                        <a:gd name="T8" fmla="*/ 864 w 1296"/>
                        <a:gd name="T9" fmla="*/ 288 h 912"/>
                        <a:gd name="T10" fmla="*/ 1104 w 1296"/>
                        <a:gd name="T11" fmla="*/ 0 h 912"/>
                        <a:gd name="T12" fmla="*/ 1296 w 1296"/>
                        <a:gd name="T13" fmla="*/ 192 h 912"/>
                        <a:gd name="T14" fmla="*/ 1152 w 1296"/>
                        <a:gd name="T15" fmla="*/ 528 h 912"/>
                        <a:gd name="T16" fmla="*/ 624 w 1296"/>
                        <a:gd name="T17" fmla="*/ 816 h 912"/>
                        <a:gd name="T18" fmla="*/ 528 w 1296"/>
                        <a:gd name="T19" fmla="*/ 816 h 912"/>
                        <a:gd name="T20" fmla="*/ 336 w 1296"/>
                        <a:gd name="T21" fmla="*/ 912 h 912"/>
                        <a:gd name="T22" fmla="*/ 192 w 1296"/>
                        <a:gd name="T23" fmla="*/ 912 h 912"/>
                        <a:gd name="T24" fmla="*/ 48 w 1296"/>
                        <a:gd name="T25" fmla="*/ 624 h 912"/>
                        <a:gd name="T26" fmla="*/ 48 w 1296"/>
                        <a:gd name="T27" fmla="*/ 576 h 9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96" h="912">
                          <a:moveTo>
                            <a:pt x="0" y="624"/>
                          </a:moveTo>
                          <a:lnTo>
                            <a:pt x="144" y="480"/>
                          </a:lnTo>
                          <a:lnTo>
                            <a:pt x="432" y="480"/>
                          </a:lnTo>
                          <a:lnTo>
                            <a:pt x="624" y="432"/>
                          </a:lnTo>
                          <a:lnTo>
                            <a:pt x="864" y="288"/>
                          </a:lnTo>
                          <a:lnTo>
                            <a:pt x="1104" y="0"/>
                          </a:lnTo>
                          <a:lnTo>
                            <a:pt x="1296" y="192"/>
                          </a:lnTo>
                          <a:lnTo>
                            <a:pt x="1152" y="528"/>
                          </a:lnTo>
                          <a:lnTo>
                            <a:pt x="624" y="816"/>
                          </a:lnTo>
                          <a:lnTo>
                            <a:pt x="528" y="816"/>
                          </a:lnTo>
                          <a:lnTo>
                            <a:pt x="336" y="912"/>
                          </a:lnTo>
                          <a:lnTo>
                            <a:pt x="192" y="912"/>
                          </a:lnTo>
                          <a:lnTo>
                            <a:pt x="48" y="624"/>
                          </a:lnTo>
                          <a:lnTo>
                            <a:pt x="48" y="576"/>
                          </a:lnTo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2" name="Freeform 2563">
                      <a:extLst>
                        <a:ext uri="{FF2B5EF4-FFF2-40B4-BE49-F238E27FC236}">
                          <a16:creationId xmlns:a16="http://schemas.microsoft.com/office/drawing/2014/main" id="{ECE06E3E-2024-C2DA-4FC5-EC8C71A873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24" y="768"/>
                      <a:ext cx="288" cy="288"/>
                    </a:xfrm>
                    <a:custGeom>
                      <a:avLst/>
                      <a:gdLst>
                        <a:gd name="T0" fmla="*/ 0 w 288"/>
                        <a:gd name="T1" fmla="*/ 48 h 288"/>
                        <a:gd name="T2" fmla="*/ 192 w 288"/>
                        <a:gd name="T3" fmla="*/ 0 h 288"/>
                        <a:gd name="T4" fmla="*/ 288 w 288"/>
                        <a:gd name="T5" fmla="*/ 192 h 288"/>
                        <a:gd name="T6" fmla="*/ 96 w 288"/>
                        <a:gd name="T7" fmla="*/ 288 h 288"/>
                        <a:gd name="T8" fmla="*/ 0 w 288"/>
                        <a:gd name="T9" fmla="*/ 96 h 288"/>
                        <a:gd name="T10" fmla="*/ 0 w 288"/>
                        <a:gd name="T11" fmla="*/ 48 h 28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88" h="288">
                          <a:moveTo>
                            <a:pt x="0" y="48"/>
                          </a:moveTo>
                          <a:lnTo>
                            <a:pt x="192" y="0"/>
                          </a:lnTo>
                          <a:lnTo>
                            <a:pt x="288" y="192"/>
                          </a:lnTo>
                          <a:lnTo>
                            <a:pt x="96" y="288"/>
                          </a:lnTo>
                          <a:lnTo>
                            <a:pt x="0" y="96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3" name="Line 2564">
                      <a:extLst>
                        <a:ext uri="{FF2B5EF4-FFF2-40B4-BE49-F238E27FC236}">
                          <a16:creationId xmlns:a16="http://schemas.microsoft.com/office/drawing/2014/main" id="{248C25EB-074B-5358-4326-DAD25640BA9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6" y="672"/>
                      <a:ext cx="96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4" name="Line 2565">
                      <a:extLst>
                        <a:ext uri="{FF2B5EF4-FFF2-40B4-BE49-F238E27FC236}">
                          <a16:creationId xmlns:a16="http://schemas.microsoft.com/office/drawing/2014/main" id="{DADA9646-D16D-4ED3-9B12-3E1AE1292A38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672"/>
                      <a:ext cx="96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5" name="Line 2566">
                      <a:extLst>
                        <a:ext uri="{FF2B5EF4-FFF2-40B4-BE49-F238E27FC236}">
                          <a16:creationId xmlns:a16="http://schemas.microsoft.com/office/drawing/2014/main" id="{3583FDF9-D1F3-D9C7-45CC-C1FEA24E36D7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88" y="336"/>
                      <a:ext cx="192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6" name="Line 2567">
                      <a:extLst>
                        <a:ext uri="{FF2B5EF4-FFF2-40B4-BE49-F238E27FC236}">
                          <a16:creationId xmlns:a16="http://schemas.microsoft.com/office/drawing/2014/main" id="{96F1141E-2CD8-131C-20B7-D37879558141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40" y="432"/>
                      <a:ext cx="144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7" name="Oval 2568">
                      <a:extLst>
                        <a:ext uri="{FF2B5EF4-FFF2-40B4-BE49-F238E27FC236}">
                          <a16:creationId xmlns:a16="http://schemas.microsoft.com/office/drawing/2014/main" id="{F6F0FE8B-F31D-0698-D109-BEBB161A832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0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78" name="Oval 2569">
                      <a:extLst>
                        <a:ext uri="{FF2B5EF4-FFF2-40B4-BE49-F238E27FC236}">
                          <a16:creationId xmlns:a16="http://schemas.microsoft.com/office/drawing/2014/main" id="{22E1ED21-569E-A2DC-49A6-7920FCCBF72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32" y="480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79" name="Oval 2570">
                      <a:extLst>
                        <a:ext uri="{FF2B5EF4-FFF2-40B4-BE49-F238E27FC236}">
                          <a16:creationId xmlns:a16="http://schemas.microsoft.com/office/drawing/2014/main" id="{5DB5F90A-CCFE-16C9-7AA8-8902AC160CD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0" name="Oval 2571">
                      <a:extLst>
                        <a:ext uri="{FF2B5EF4-FFF2-40B4-BE49-F238E27FC236}">
                          <a16:creationId xmlns:a16="http://schemas.microsoft.com/office/drawing/2014/main" id="{6E75170E-CE1F-88DC-FC8F-FB7B8752FD3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0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1" name="Oval 2572">
                      <a:extLst>
                        <a:ext uri="{FF2B5EF4-FFF2-40B4-BE49-F238E27FC236}">
                          <a16:creationId xmlns:a16="http://schemas.microsoft.com/office/drawing/2014/main" id="{053B1D3D-D24B-5FA4-D32C-82E9842D063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76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2" name="Oval 2573">
                      <a:extLst>
                        <a:ext uri="{FF2B5EF4-FFF2-40B4-BE49-F238E27FC236}">
                          <a16:creationId xmlns:a16="http://schemas.microsoft.com/office/drawing/2014/main" id="{1609E3C8-B3AB-DAE7-633D-3686CEA476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81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3" name="Oval 2574">
                      <a:extLst>
                        <a:ext uri="{FF2B5EF4-FFF2-40B4-BE49-F238E27FC236}">
                          <a16:creationId xmlns:a16="http://schemas.microsoft.com/office/drawing/2014/main" id="{F3A00C96-DE67-5286-E1E9-471E0C70FF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52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4" name="Oval 2575">
                      <a:extLst>
                        <a:ext uri="{FF2B5EF4-FFF2-40B4-BE49-F238E27FC236}">
                          <a16:creationId xmlns:a16="http://schemas.microsoft.com/office/drawing/2014/main" id="{AC134769-66BA-0327-1E92-24A7E24BC4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624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5" name="Oval 2576">
                      <a:extLst>
                        <a:ext uri="{FF2B5EF4-FFF2-40B4-BE49-F238E27FC236}">
                          <a16:creationId xmlns:a16="http://schemas.microsoft.com/office/drawing/2014/main" id="{E52672E9-6974-D1C2-A1D2-495B524671D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3286" name="Freeform 2577">
                      <a:extLst>
                        <a:ext uri="{FF2B5EF4-FFF2-40B4-BE49-F238E27FC236}">
                          <a16:creationId xmlns:a16="http://schemas.microsoft.com/office/drawing/2014/main" id="{E50B9A62-2516-A261-EDE6-9EC764D0FB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2" y="720"/>
                      <a:ext cx="240" cy="384"/>
                    </a:xfrm>
                    <a:custGeom>
                      <a:avLst/>
                      <a:gdLst>
                        <a:gd name="T0" fmla="*/ 96 w 240"/>
                        <a:gd name="T1" fmla="*/ 0 h 384"/>
                        <a:gd name="T2" fmla="*/ 0 w 240"/>
                        <a:gd name="T3" fmla="*/ 48 h 384"/>
                        <a:gd name="T4" fmla="*/ 192 w 240"/>
                        <a:gd name="T5" fmla="*/ 384 h 384"/>
                        <a:gd name="T6" fmla="*/ 240 w 240"/>
                        <a:gd name="T7" fmla="*/ 384 h 384"/>
                        <a:gd name="T8" fmla="*/ 96 w 240"/>
                        <a:gd name="T9" fmla="*/ 0 h 3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40" h="384">
                          <a:moveTo>
                            <a:pt x="96" y="0"/>
                          </a:moveTo>
                          <a:lnTo>
                            <a:pt x="0" y="48"/>
                          </a:lnTo>
                          <a:lnTo>
                            <a:pt x="192" y="384"/>
                          </a:lnTo>
                          <a:lnTo>
                            <a:pt x="240" y="384"/>
                          </a:lnTo>
                          <a:lnTo>
                            <a:pt x="9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33260" name="Group 2578">
                    <a:extLst>
                      <a:ext uri="{FF2B5EF4-FFF2-40B4-BE49-F238E27FC236}">
                        <a16:creationId xmlns:a16="http://schemas.microsoft.com/office/drawing/2014/main" id="{DCC8615D-FAC5-30AB-DEAD-7E5B42A1BD3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2" y="1200"/>
                    <a:ext cx="2792" cy="2312"/>
                    <a:chOff x="952" y="1200"/>
                    <a:chExt cx="2792" cy="2312"/>
                  </a:xfrm>
                </p:grpSpPr>
                <p:sp>
                  <p:nvSpPr>
                    <p:cNvPr id="33261" name="Freeform 2579">
                      <a:extLst>
                        <a:ext uri="{FF2B5EF4-FFF2-40B4-BE49-F238E27FC236}">
                          <a16:creationId xmlns:a16="http://schemas.microsoft.com/office/drawing/2014/main" id="{8B277033-720E-58A8-1976-A37AED638A7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112" y="1248"/>
                      <a:ext cx="144" cy="240"/>
                    </a:xfrm>
                    <a:custGeom>
                      <a:avLst/>
                      <a:gdLst>
                        <a:gd name="T0" fmla="*/ 0 w 144"/>
                        <a:gd name="T1" fmla="*/ 0 h 240"/>
                        <a:gd name="T2" fmla="*/ 144 w 144"/>
                        <a:gd name="T3" fmla="*/ 240 h 24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240">
                          <a:moveTo>
                            <a:pt x="0" y="0"/>
                          </a:moveTo>
                          <a:cubicBezTo>
                            <a:pt x="0" y="0"/>
                            <a:pt x="72" y="120"/>
                            <a:pt x="144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2" name="Freeform 2580">
                      <a:extLst>
                        <a:ext uri="{FF2B5EF4-FFF2-40B4-BE49-F238E27FC236}">
                          <a16:creationId xmlns:a16="http://schemas.microsoft.com/office/drawing/2014/main" id="{29D245F4-6B05-600B-D21A-6EBF606FE8B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56" y="1248"/>
                      <a:ext cx="192" cy="336"/>
                    </a:xfrm>
                    <a:custGeom>
                      <a:avLst/>
                      <a:gdLst>
                        <a:gd name="T0" fmla="*/ 0 w 192"/>
                        <a:gd name="T1" fmla="*/ 0 h 336"/>
                        <a:gd name="T2" fmla="*/ 192 w 192"/>
                        <a:gd name="T3" fmla="*/ 336 h 33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336">
                          <a:moveTo>
                            <a:pt x="0" y="0"/>
                          </a:moveTo>
                          <a:cubicBezTo>
                            <a:pt x="0" y="0"/>
                            <a:pt x="96" y="168"/>
                            <a:pt x="192" y="336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3" name="Freeform 2581">
                      <a:extLst>
                        <a:ext uri="{FF2B5EF4-FFF2-40B4-BE49-F238E27FC236}">
                          <a16:creationId xmlns:a16="http://schemas.microsoft.com/office/drawing/2014/main" id="{9DC6DFA8-0B45-88AB-21B7-C8279F1449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44" y="1200"/>
                      <a:ext cx="56" cy="480"/>
                    </a:xfrm>
                    <a:custGeom>
                      <a:avLst/>
                      <a:gdLst>
                        <a:gd name="T0" fmla="*/ 0 w 56"/>
                        <a:gd name="T1" fmla="*/ 0 h 480"/>
                        <a:gd name="T2" fmla="*/ 48 w 56"/>
                        <a:gd name="T3" fmla="*/ 240 h 480"/>
                        <a:gd name="T4" fmla="*/ 48 w 56"/>
                        <a:gd name="T5" fmla="*/ 480 h 48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6" h="480">
                          <a:moveTo>
                            <a:pt x="0" y="0"/>
                          </a:moveTo>
                          <a:cubicBezTo>
                            <a:pt x="20" y="80"/>
                            <a:pt x="40" y="160"/>
                            <a:pt x="48" y="240"/>
                          </a:cubicBezTo>
                          <a:cubicBezTo>
                            <a:pt x="56" y="320"/>
                            <a:pt x="52" y="400"/>
                            <a:pt x="48" y="48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4" name="Freeform 2582">
                      <a:extLst>
                        <a:ext uri="{FF2B5EF4-FFF2-40B4-BE49-F238E27FC236}">
                          <a16:creationId xmlns:a16="http://schemas.microsoft.com/office/drawing/2014/main" id="{E723CAF4-20A1-7BF8-718B-20127F3884C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6" y="1728"/>
                      <a:ext cx="264" cy="104"/>
                    </a:xfrm>
                    <a:custGeom>
                      <a:avLst/>
                      <a:gdLst>
                        <a:gd name="T0" fmla="*/ 0 w 264"/>
                        <a:gd name="T1" fmla="*/ 96 h 104"/>
                        <a:gd name="T2" fmla="*/ 96 w 264"/>
                        <a:gd name="T3" fmla="*/ 96 h 104"/>
                        <a:gd name="T4" fmla="*/ 240 w 264"/>
                        <a:gd name="T5" fmla="*/ 96 h 104"/>
                        <a:gd name="T6" fmla="*/ 240 w 264"/>
                        <a:gd name="T7" fmla="*/ 48 h 104"/>
                        <a:gd name="T8" fmla="*/ 240 w 264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64" h="104">
                          <a:moveTo>
                            <a:pt x="0" y="96"/>
                          </a:moveTo>
                          <a:cubicBezTo>
                            <a:pt x="28" y="96"/>
                            <a:pt x="56" y="96"/>
                            <a:pt x="96" y="96"/>
                          </a:cubicBezTo>
                          <a:cubicBezTo>
                            <a:pt x="136" y="96"/>
                            <a:pt x="216" y="104"/>
                            <a:pt x="240" y="96"/>
                          </a:cubicBezTo>
                          <a:cubicBezTo>
                            <a:pt x="264" y="88"/>
                            <a:pt x="240" y="64"/>
                            <a:pt x="240" y="48"/>
                          </a:cubicBezTo>
                          <a:cubicBezTo>
                            <a:pt x="240" y="32"/>
                            <a:pt x="240" y="16"/>
                            <a:pt x="240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5" name="Freeform 2583">
                      <a:extLst>
                        <a:ext uri="{FF2B5EF4-FFF2-40B4-BE49-F238E27FC236}">
                          <a16:creationId xmlns:a16="http://schemas.microsoft.com/office/drawing/2014/main" id="{EAA87A13-3790-70AF-7D16-A1AA2597690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2" y="1920"/>
                      <a:ext cx="280" cy="48"/>
                    </a:xfrm>
                    <a:custGeom>
                      <a:avLst/>
                      <a:gdLst>
                        <a:gd name="T0" fmla="*/ 40 w 280"/>
                        <a:gd name="T1" fmla="*/ 48 h 48"/>
                        <a:gd name="T2" fmla="*/ 40 w 280"/>
                        <a:gd name="T3" fmla="*/ 0 h 48"/>
                        <a:gd name="T4" fmla="*/ 280 w 280"/>
                        <a:gd name="T5" fmla="*/ 48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0" h="48">
                          <a:moveTo>
                            <a:pt x="40" y="48"/>
                          </a:moveTo>
                          <a:cubicBezTo>
                            <a:pt x="20" y="24"/>
                            <a:pt x="0" y="0"/>
                            <a:pt x="40" y="0"/>
                          </a:cubicBezTo>
                          <a:cubicBezTo>
                            <a:pt x="80" y="0"/>
                            <a:pt x="180" y="24"/>
                            <a:pt x="2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6" name="Freeform 2584">
                      <a:extLst>
                        <a:ext uri="{FF2B5EF4-FFF2-40B4-BE49-F238E27FC236}">
                          <a16:creationId xmlns:a16="http://schemas.microsoft.com/office/drawing/2014/main" id="{9A7CD9D4-4DD6-04AE-9B8F-285B5695C3B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2480"/>
                      <a:ext cx="288" cy="128"/>
                    </a:xfrm>
                    <a:custGeom>
                      <a:avLst/>
                      <a:gdLst>
                        <a:gd name="T0" fmla="*/ 0 w 288"/>
                        <a:gd name="T1" fmla="*/ 16 h 128"/>
                        <a:gd name="T2" fmla="*/ 48 w 288"/>
                        <a:gd name="T3" fmla="*/ 16 h 128"/>
                        <a:gd name="T4" fmla="*/ 240 w 288"/>
                        <a:gd name="T5" fmla="*/ 112 h 128"/>
                        <a:gd name="T6" fmla="*/ 288 w 288"/>
                        <a:gd name="T7" fmla="*/ 112 h 12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88" h="128">
                          <a:moveTo>
                            <a:pt x="0" y="16"/>
                          </a:moveTo>
                          <a:cubicBezTo>
                            <a:pt x="4" y="8"/>
                            <a:pt x="8" y="0"/>
                            <a:pt x="48" y="16"/>
                          </a:cubicBezTo>
                          <a:cubicBezTo>
                            <a:pt x="88" y="32"/>
                            <a:pt x="200" y="96"/>
                            <a:pt x="240" y="112"/>
                          </a:cubicBezTo>
                          <a:cubicBezTo>
                            <a:pt x="280" y="128"/>
                            <a:pt x="284" y="120"/>
                            <a:pt x="288" y="11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7" name="Freeform 2585">
                      <a:extLst>
                        <a:ext uri="{FF2B5EF4-FFF2-40B4-BE49-F238E27FC236}">
                          <a16:creationId xmlns:a16="http://schemas.microsoft.com/office/drawing/2014/main" id="{97FBF384-C125-FB20-5066-D1E4918D78F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16" y="3168"/>
                      <a:ext cx="528" cy="104"/>
                    </a:xfrm>
                    <a:custGeom>
                      <a:avLst/>
                      <a:gdLst>
                        <a:gd name="T0" fmla="*/ 0 w 528"/>
                        <a:gd name="T1" fmla="*/ 96 h 104"/>
                        <a:gd name="T2" fmla="*/ 48 w 528"/>
                        <a:gd name="T3" fmla="*/ 96 h 104"/>
                        <a:gd name="T4" fmla="*/ 192 w 528"/>
                        <a:gd name="T5" fmla="*/ 48 h 104"/>
                        <a:gd name="T6" fmla="*/ 432 w 528"/>
                        <a:gd name="T7" fmla="*/ 48 h 104"/>
                        <a:gd name="T8" fmla="*/ 528 w 528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04">
                          <a:moveTo>
                            <a:pt x="0" y="96"/>
                          </a:moveTo>
                          <a:cubicBezTo>
                            <a:pt x="8" y="100"/>
                            <a:pt x="16" y="104"/>
                            <a:pt x="48" y="96"/>
                          </a:cubicBezTo>
                          <a:cubicBezTo>
                            <a:pt x="80" y="88"/>
                            <a:pt x="128" y="56"/>
                            <a:pt x="192" y="48"/>
                          </a:cubicBezTo>
                          <a:cubicBezTo>
                            <a:pt x="256" y="40"/>
                            <a:pt x="376" y="56"/>
                            <a:pt x="432" y="48"/>
                          </a:cubicBezTo>
                          <a:cubicBezTo>
                            <a:pt x="488" y="40"/>
                            <a:pt x="508" y="20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8" name="Freeform 2586">
                      <a:extLst>
                        <a:ext uri="{FF2B5EF4-FFF2-40B4-BE49-F238E27FC236}">
                          <a16:creationId xmlns:a16="http://schemas.microsoft.com/office/drawing/2014/main" id="{B358DA0C-9ADA-2A09-E32D-8C3D70A925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2" y="3448"/>
                      <a:ext cx="632" cy="64"/>
                    </a:xfrm>
                    <a:custGeom>
                      <a:avLst/>
                      <a:gdLst>
                        <a:gd name="T0" fmla="*/ 8 w 632"/>
                        <a:gd name="T1" fmla="*/ 56 h 64"/>
                        <a:gd name="T2" fmla="*/ 56 w 632"/>
                        <a:gd name="T3" fmla="*/ 56 h 64"/>
                        <a:gd name="T4" fmla="*/ 344 w 632"/>
                        <a:gd name="T5" fmla="*/ 8 h 64"/>
                        <a:gd name="T6" fmla="*/ 632 w 632"/>
                        <a:gd name="T7" fmla="*/ 8 h 6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632" h="64">
                          <a:moveTo>
                            <a:pt x="8" y="56"/>
                          </a:moveTo>
                          <a:cubicBezTo>
                            <a:pt x="4" y="60"/>
                            <a:pt x="0" y="64"/>
                            <a:pt x="56" y="56"/>
                          </a:cubicBezTo>
                          <a:cubicBezTo>
                            <a:pt x="112" y="48"/>
                            <a:pt x="248" y="16"/>
                            <a:pt x="344" y="8"/>
                          </a:cubicBezTo>
                          <a:cubicBezTo>
                            <a:pt x="440" y="0"/>
                            <a:pt x="536" y="4"/>
                            <a:pt x="632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69" name="Freeform 2587">
                      <a:extLst>
                        <a:ext uri="{FF2B5EF4-FFF2-40B4-BE49-F238E27FC236}">
                          <a16:creationId xmlns:a16="http://schemas.microsoft.com/office/drawing/2014/main" id="{2F83E339-8F0C-955F-A467-D44356A5C7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2112"/>
                      <a:ext cx="528" cy="1280"/>
                    </a:xfrm>
                    <a:custGeom>
                      <a:avLst/>
                      <a:gdLst>
                        <a:gd name="T0" fmla="*/ 0 w 528"/>
                        <a:gd name="T1" fmla="*/ 0 h 1280"/>
                        <a:gd name="T2" fmla="*/ 96 w 528"/>
                        <a:gd name="T3" fmla="*/ 528 h 1280"/>
                        <a:gd name="T4" fmla="*/ 336 w 528"/>
                        <a:gd name="T5" fmla="*/ 1056 h 1280"/>
                        <a:gd name="T6" fmla="*/ 480 w 528"/>
                        <a:gd name="T7" fmla="*/ 1248 h 1280"/>
                        <a:gd name="T8" fmla="*/ 528 w 528"/>
                        <a:gd name="T9" fmla="*/ 1248 h 128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280">
                          <a:moveTo>
                            <a:pt x="0" y="0"/>
                          </a:moveTo>
                          <a:cubicBezTo>
                            <a:pt x="20" y="176"/>
                            <a:pt x="40" y="352"/>
                            <a:pt x="96" y="528"/>
                          </a:cubicBezTo>
                          <a:cubicBezTo>
                            <a:pt x="152" y="704"/>
                            <a:pt x="272" y="936"/>
                            <a:pt x="336" y="1056"/>
                          </a:cubicBezTo>
                          <a:cubicBezTo>
                            <a:pt x="400" y="1176"/>
                            <a:pt x="448" y="1216"/>
                            <a:pt x="480" y="1248"/>
                          </a:cubicBezTo>
                          <a:cubicBezTo>
                            <a:pt x="512" y="1280"/>
                            <a:pt x="520" y="1264"/>
                            <a:pt x="528" y="12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3270" name="Freeform 2588">
                      <a:extLst>
                        <a:ext uri="{FF2B5EF4-FFF2-40B4-BE49-F238E27FC236}">
                          <a16:creationId xmlns:a16="http://schemas.microsoft.com/office/drawing/2014/main" id="{C72EB8BA-E4E5-6F27-93C6-762C42D60A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0"/>
                      <a:ext cx="240" cy="240"/>
                    </a:xfrm>
                    <a:custGeom>
                      <a:avLst/>
                      <a:gdLst>
                        <a:gd name="T0" fmla="*/ 240 w 240"/>
                        <a:gd name="T1" fmla="*/ 0 h 240"/>
                        <a:gd name="T2" fmla="*/ 144 w 240"/>
                        <a:gd name="T3" fmla="*/ 144 h 240"/>
                        <a:gd name="T4" fmla="*/ 0 w 240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40">
                          <a:moveTo>
                            <a:pt x="240" y="0"/>
                          </a:moveTo>
                          <a:cubicBezTo>
                            <a:pt x="212" y="52"/>
                            <a:pt x="184" y="104"/>
                            <a:pt x="144" y="144"/>
                          </a:cubicBezTo>
                          <a:cubicBezTo>
                            <a:pt x="104" y="184"/>
                            <a:pt x="52" y="212"/>
                            <a:pt x="0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33249" name="Freeform 2589">
                  <a:extLst>
                    <a:ext uri="{FF2B5EF4-FFF2-40B4-BE49-F238E27FC236}">
                      <a16:creationId xmlns:a16="http://schemas.microsoft.com/office/drawing/2014/main" id="{D4BD67CE-1A20-5ED7-8BC9-EACC8368A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2" y="3463"/>
                  <a:ext cx="244" cy="66"/>
                </a:xfrm>
                <a:custGeom>
                  <a:avLst/>
                  <a:gdLst>
                    <a:gd name="T0" fmla="*/ 0 w 244"/>
                    <a:gd name="T1" fmla="*/ 66 h 66"/>
                    <a:gd name="T2" fmla="*/ 73 w 244"/>
                    <a:gd name="T3" fmla="*/ 17 h 66"/>
                    <a:gd name="T4" fmla="*/ 122 w 244"/>
                    <a:gd name="T5" fmla="*/ 1 h 66"/>
                    <a:gd name="T6" fmla="*/ 171 w 244"/>
                    <a:gd name="T7" fmla="*/ 9 h 66"/>
                    <a:gd name="T8" fmla="*/ 244 w 244"/>
                    <a:gd name="T9" fmla="*/ 25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4" h="66">
                      <a:moveTo>
                        <a:pt x="0" y="66"/>
                      </a:moveTo>
                      <a:cubicBezTo>
                        <a:pt x="12" y="58"/>
                        <a:pt x="53" y="28"/>
                        <a:pt x="73" y="17"/>
                      </a:cubicBezTo>
                      <a:cubicBezTo>
                        <a:pt x="93" y="6"/>
                        <a:pt x="106" y="2"/>
                        <a:pt x="122" y="1"/>
                      </a:cubicBezTo>
                      <a:cubicBezTo>
                        <a:pt x="138" y="0"/>
                        <a:pt x="151" y="5"/>
                        <a:pt x="171" y="9"/>
                      </a:cubicBezTo>
                      <a:cubicBezTo>
                        <a:pt x="191" y="13"/>
                        <a:pt x="229" y="22"/>
                        <a:pt x="244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0" name="Freeform 2590">
                  <a:extLst>
                    <a:ext uri="{FF2B5EF4-FFF2-40B4-BE49-F238E27FC236}">
                      <a16:creationId xmlns:a16="http://schemas.microsoft.com/office/drawing/2014/main" id="{553DC38B-468F-B843-BC0B-61306555C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648"/>
                  <a:ext cx="96" cy="48"/>
                </a:xfrm>
                <a:custGeom>
                  <a:avLst/>
                  <a:gdLst>
                    <a:gd name="T0" fmla="*/ 0 w 96"/>
                    <a:gd name="T1" fmla="*/ 48 h 48"/>
                    <a:gd name="T2" fmla="*/ 96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1" name="Freeform 2591">
                  <a:extLst>
                    <a:ext uri="{FF2B5EF4-FFF2-40B4-BE49-F238E27FC236}">
                      <a16:creationId xmlns:a16="http://schemas.microsoft.com/office/drawing/2014/main" id="{755C258F-B503-4E4C-E226-101B942423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600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2" name="Freeform 2592">
                  <a:extLst>
                    <a:ext uri="{FF2B5EF4-FFF2-40B4-BE49-F238E27FC236}">
                      <a16:creationId xmlns:a16="http://schemas.microsoft.com/office/drawing/2014/main" id="{ABB1C18C-5B3F-458F-7FBE-62438B64F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4" y="3408"/>
                  <a:ext cx="112" cy="56"/>
                </a:xfrm>
                <a:custGeom>
                  <a:avLst/>
                  <a:gdLst>
                    <a:gd name="T0" fmla="*/ 112 w 112"/>
                    <a:gd name="T1" fmla="*/ 48 h 56"/>
                    <a:gd name="T2" fmla="*/ 16 w 112"/>
                    <a:gd name="T3" fmla="*/ 48 h 56"/>
                    <a:gd name="T4" fmla="*/ 16 w 112"/>
                    <a:gd name="T5" fmla="*/ 0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56">
                      <a:moveTo>
                        <a:pt x="112" y="48"/>
                      </a:moveTo>
                      <a:cubicBezTo>
                        <a:pt x="72" y="52"/>
                        <a:pt x="32" y="56"/>
                        <a:pt x="16" y="48"/>
                      </a:cubicBezTo>
                      <a:cubicBezTo>
                        <a:pt x="0" y="40"/>
                        <a:pt x="16" y="8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3" name="Freeform 2593">
                  <a:extLst>
                    <a:ext uri="{FF2B5EF4-FFF2-40B4-BE49-F238E27FC236}">
                      <a16:creationId xmlns:a16="http://schemas.microsoft.com/office/drawing/2014/main" id="{7601509D-04CD-D13D-792A-5A9E7B4A9D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792"/>
                  <a:ext cx="1" cy="104"/>
                </a:xfrm>
                <a:custGeom>
                  <a:avLst/>
                  <a:gdLst>
                    <a:gd name="T0" fmla="*/ 0 w 1"/>
                    <a:gd name="T1" fmla="*/ 0 h 104"/>
                    <a:gd name="T2" fmla="*/ 0 w 1"/>
                    <a:gd name="T3" fmla="*/ 96 h 104"/>
                    <a:gd name="T4" fmla="*/ 0 w 1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04">
                      <a:moveTo>
                        <a:pt x="0" y="0"/>
                      </a:moveTo>
                      <a:cubicBezTo>
                        <a:pt x="0" y="44"/>
                        <a:pt x="0" y="88"/>
                        <a:pt x="0" y="96"/>
                      </a:cubicBezTo>
                      <a:cubicBezTo>
                        <a:pt x="0" y="104"/>
                        <a:pt x="0" y="56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4" name="Freeform 2594">
                  <a:extLst>
                    <a:ext uri="{FF2B5EF4-FFF2-40B4-BE49-F238E27FC236}">
                      <a16:creationId xmlns:a16="http://schemas.microsoft.com/office/drawing/2014/main" id="{9C210E48-03A3-31A8-9910-4853EF4450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584"/>
                  <a:ext cx="48" cy="112"/>
                </a:xfrm>
                <a:custGeom>
                  <a:avLst/>
                  <a:gdLst>
                    <a:gd name="T0" fmla="*/ 0 w 48"/>
                    <a:gd name="T1" fmla="*/ 112 h 112"/>
                    <a:gd name="T2" fmla="*/ 48 w 48"/>
                    <a:gd name="T3" fmla="*/ 16 h 112"/>
                    <a:gd name="T4" fmla="*/ 0 w 48"/>
                    <a:gd name="T5" fmla="*/ 16 h 112"/>
                    <a:gd name="T6" fmla="*/ 48 w 48"/>
                    <a:gd name="T7" fmla="*/ 16 h 1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8" h="112">
                      <a:moveTo>
                        <a:pt x="0" y="112"/>
                      </a:moveTo>
                      <a:cubicBezTo>
                        <a:pt x="24" y="72"/>
                        <a:pt x="48" y="32"/>
                        <a:pt x="48" y="16"/>
                      </a:cubicBezTo>
                      <a:cubicBezTo>
                        <a:pt x="48" y="0"/>
                        <a:pt x="0" y="16"/>
                        <a:pt x="0" y="16"/>
                      </a:cubicBezTo>
                      <a:cubicBezTo>
                        <a:pt x="0" y="16"/>
                        <a:pt x="24" y="16"/>
                        <a:pt x="48" y="1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5" name="Freeform 2595">
                  <a:extLst>
                    <a:ext uri="{FF2B5EF4-FFF2-40B4-BE49-F238E27FC236}">
                      <a16:creationId xmlns:a16="http://schemas.microsoft.com/office/drawing/2014/main" id="{BBCF75DD-98BA-0034-C228-30BB057A68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744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6" name="Freeform 2596">
                  <a:extLst>
                    <a:ext uri="{FF2B5EF4-FFF2-40B4-BE49-F238E27FC236}">
                      <a16:creationId xmlns:a16="http://schemas.microsoft.com/office/drawing/2014/main" id="{8CECECBE-9FF0-1115-A9FC-2693E960B8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8" y="3696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257" name="Freeform 2597">
                  <a:extLst>
                    <a:ext uri="{FF2B5EF4-FFF2-40B4-BE49-F238E27FC236}">
                      <a16:creationId xmlns:a16="http://schemas.microsoft.com/office/drawing/2014/main" id="{8B0B4042-437C-A455-0BD4-55801D20D8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456"/>
                  <a:ext cx="1" cy="96"/>
                </a:xfrm>
                <a:custGeom>
                  <a:avLst/>
                  <a:gdLst>
                    <a:gd name="T0" fmla="*/ 0 w 1"/>
                    <a:gd name="T1" fmla="*/ 96 h 96"/>
                    <a:gd name="T2" fmla="*/ 0 w 1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96">
                      <a:moveTo>
                        <a:pt x="0" y="96"/>
                      </a:moveTo>
                      <a:cubicBezTo>
                        <a:pt x="0" y="56"/>
                        <a:pt x="0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197" name="Freeform 2598">
                <a:extLst>
                  <a:ext uri="{FF2B5EF4-FFF2-40B4-BE49-F238E27FC236}">
                    <a16:creationId xmlns:a16="http://schemas.microsoft.com/office/drawing/2014/main" id="{A27D73C3-FC9A-6EFC-5B1F-832122EDD428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4101" y="1619"/>
                <a:ext cx="158" cy="491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0 h 1218"/>
                  <a:gd name="T4" fmla="*/ 0 w 635"/>
                  <a:gd name="T5" fmla="*/ 0 h 1218"/>
                  <a:gd name="T6" fmla="*/ 0 w 635"/>
                  <a:gd name="T7" fmla="*/ 0 h 1218"/>
                  <a:gd name="T8" fmla="*/ 0 w 635"/>
                  <a:gd name="T9" fmla="*/ 0 h 1218"/>
                  <a:gd name="T10" fmla="*/ 0 w 635"/>
                  <a:gd name="T11" fmla="*/ 0 h 1218"/>
                  <a:gd name="T12" fmla="*/ 0 w 635"/>
                  <a:gd name="T13" fmla="*/ 0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8" name="Freeform 2599">
                <a:extLst>
                  <a:ext uri="{FF2B5EF4-FFF2-40B4-BE49-F238E27FC236}">
                    <a16:creationId xmlns:a16="http://schemas.microsoft.com/office/drawing/2014/main" id="{D539A8B9-DEEA-B5D9-ABC9-D7685F39A936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3891" y="1647"/>
                <a:ext cx="153" cy="65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0 h 162"/>
                  <a:gd name="T4" fmla="*/ 0 w 617"/>
                  <a:gd name="T5" fmla="*/ 0 h 162"/>
                  <a:gd name="T6" fmla="*/ 0 w 617"/>
                  <a:gd name="T7" fmla="*/ 0 h 162"/>
                  <a:gd name="T8" fmla="*/ 0 w 617"/>
                  <a:gd name="T9" fmla="*/ 0 h 162"/>
                  <a:gd name="T10" fmla="*/ 0 w 617"/>
                  <a:gd name="T11" fmla="*/ 0 h 162"/>
                  <a:gd name="T12" fmla="*/ 0 w 617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99" name="Freeform 2600">
                <a:extLst>
                  <a:ext uri="{FF2B5EF4-FFF2-40B4-BE49-F238E27FC236}">
                    <a16:creationId xmlns:a16="http://schemas.microsoft.com/office/drawing/2014/main" id="{700E019F-F945-B345-B0C1-E384F3247F31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4030" y="1439"/>
                <a:ext cx="274" cy="212"/>
              </a:xfrm>
              <a:custGeom>
                <a:avLst/>
                <a:gdLst>
                  <a:gd name="T0" fmla="*/ 0 w 1104"/>
                  <a:gd name="T1" fmla="*/ 0 h 528"/>
                  <a:gd name="T2" fmla="*/ 0 w 1104"/>
                  <a:gd name="T3" fmla="*/ 0 h 528"/>
                  <a:gd name="T4" fmla="*/ 0 w 1104"/>
                  <a:gd name="T5" fmla="*/ 0 h 528"/>
                  <a:gd name="T6" fmla="*/ 0 w 1104"/>
                  <a:gd name="T7" fmla="*/ 0 h 528"/>
                  <a:gd name="T8" fmla="*/ 0 w 1104"/>
                  <a:gd name="T9" fmla="*/ 0 h 528"/>
                  <a:gd name="T10" fmla="*/ 0 w 1104"/>
                  <a:gd name="T11" fmla="*/ 0 h 528"/>
                  <a:gd name="T12" fmla="*/ 0 w 1104"/>
                  <a:gd name="T13" fmla="*/ 0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0 h 528"/>
                  <a:gd name="T20" fmla="*/ 0 w 1104"/>
                  <a:gd name="T21" fmla="*/ 0 h 528"/>
                  <a:gd name="T22" fmla="*/ 0 w 1104"/>
                  <a:gd name="T23" fmla="*/ 0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200" name="Oval 2601">
                <a:extLst>
                  <a:ext uri="{FF2B5EF4-FFF2-40B4-BE49-F238E27FC236}">
                    <a16:creationId xmlns:a16="http://schemas.microsoft.com/office/drawing/2014/main" id="{9526FCED-6CFA-CE49-6908-9AB6A192C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05" y="1645"/>
                <a:ext cx="12" cy="5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01" name="Oval 2602">
                <a:extLst>
                  <a:ext uri="{FF2B5EF4-FFF2-40B4-BE49-F238E27FC236}">
                    <a16:creationId xmlns:a16="http://schemas.microsoft.com/office/drawing/2014/main" id="{FF699EB0-8A37-C85A-D8E5-7AA57F3FB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22" y="1898"/>
                <a:ext cx="24" cy="20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02" name="Oval 2603">
                <a:extLst>
                  <a:ext uri="{FF2B5EF4-FFF2-40B4-BE49-F238E27FC236}">
                    <a16:creationId xmlns:a16="http://schemas.microsoft.com/office/drawing/2014/main" id="{6740EF1A-A1AC-1C0D-02C3-88EDD87E6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164" y="2012"/>
                <a:ext cx="13" cy="3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203" name="Oval 2604">
                <a:extLst>
                  <a:ext uri="{FF2B5EF4-FFF2-40B4-BE49-F238E27FC236}">
                    <a16:creationId xmlns:a16="http://schemas.microsoft.com/office/drawing/2014/main" id="{1C8D9261-2C96-1770-6610-6CC36223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33" y="1778"/>
                <a:ext cx="12" cy="3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33204" name="Group 2605">
                <a:extLst>
                  <a:ext uri="{FF2B5EF4-FFF2-40B4-BE49-F238E27FC236}">
                    <a16:creationId xmlns:a16="http://schemas.microsoft.com/office/drawing/2014/main" id="{D1A0B905-7A4E-B12C-2FD5-3811FF88DA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0823423" flipH="1">
                <a:off x="3680" y="1504"/>
                <a:ext cx="289" cy="732"/>
                <a:chOff x="4896" y="1248"/>
                <a:chExt cx="432" cy="1056"/>
              </a:xfrm>
            </p:grpSpPr>
            <p:grpSp>
              <p:nvGrpSpPr>
                <p:cNvPr id="33205" name="Group 2606">
                  <a:extLst>
                    <a:ext uri="{FF2B5EF4-FFF2-40B4-BE49-F238E27FC236}">
                      <a16:creationId xmlns:a16="http://schemas.microsoft.com/office/drawing/2014/main" id="{EB198202-198A-07C3-3CC4-750D9A76A3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33207" name="Freeform 2607">
                    <a:extLst>
                      <a:ext uri="{FF2B5EF4-FFF2-40B4-BE49-F238E27FC236}">
                        <a16:creationId xmlns:a16="http://schemas.microsoft.com/office/drawing/2014/main" id="{15403FA1-BD41-6DE0-3B78-6886A9288F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08" name="Freeform 2608">
                    <a:extLst>
                      <a:ext uri="{FF2B5EF4-FFF2-40B4-BE49-F238E27FC236}">
                        <a16:creationId xmlns:a16="http://schemas.microsoft.com/office/drawing/2014/main" id="{44B388F7-36EA-1824-3E5E-8444E65F2A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09" name="Freeform 2609">
                    <a:extLst>
                      <a:ext uri="{FF2B5EF4-FFF2-40B4-BE49-F238E27FC236}">
                        <a16:creationId xmlns:a16="http://schemas.microsoft.com/office/drawing/2014/main" id="{9670528B-E5AC-3134-F4CA-4ADE4D63DB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0" name="Freeform 2610">
                    <a:extLst>
                      <a:ext uri="{FF2B5EF4-FFF2-40B4-BE49-F238E27FC236}">
                        <a16:creationId xmlns:a16="http://schemas.microsoft.com/office/drawing/2014/main" id="{279B910E-648C-9E73-A7FE-A86ED5D8D7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1" name="Freeform 2611">
                    <a:extLst>
                      <a:ext uri="{FF2B5EF4-FFF2-40B4-BE49-F238E27FC236}">
                        <a16:creationId xmlns:a16="http://schemas.microsoft.com/office/drawing/2014/main" id="{A1D309CB-E3FB-DC44-E5DB-B8DFE2A90D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2" name="Freeform 2612">
                    <a:extLst>
                      <a:ext uri="{FF2B5EF4-FFF2-40B4-BE49-F238E27FC236}">
                        <a16:creationId xmlns:a16="http://schemas.microsoft.com/office/drawing/2014/main" id="{83710CD6-9B7B-9B36-3750-B2C8FF065C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3" name="Freeform 2613">
                    <a:extLst>
                      <a:ext uri="{FF2B5EF4-FFF2-40B4-BE49-F238E27FC236}">
                        <a16:creationId xmlns:a16="http://schemas.microsoft.com/office/drawing/2014/main" id="{D2ABA9EE-3616-498C-BAAF-84F97FB64A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4" name="Freeform 2614">
                    <a:extLst>
                      <a:ext uri="{FF2B5EF4-FFF2-40B4-BE49-F238E27FC236}">
                        <a16:creationId xmlns:a16="http://schemas.microsoft.com/office/drawing/2014/main" id="{486887C7-A761-1B5C-4FE3-673FE8B994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5" name="Freeform 2615">
                    <a:extLst>
                      <a:ext uri="{FF2B5EF4-FFF2-40B4-BE49-F238E27FC236}">
                        <a16:creationId xmlns:a16="http://schemas.microsoft.com/office/drawing/2014/main" id="{EA0E502E-AF7A-2410-E935-2401757BA0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6" name="Freeform 2616">
                    <a:extLst>
                      <a:ext uri="{FF2B5EF4-FFF2-40B4-BE49-F238E27FC236}">
                        <a16:creationId xmlns:a16="http://schemas.microsoft.com/office/drawing/2014/main" id="{874B0A88-B54C-19D9-DA87-2487B41999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7" name="Freeform 2617">
                    <a:extLst>
                      <a:ext uri="{FF2B5EF4-FFF2-40B4-BE49-F238E27FC236}">
                        <a16:creationId xmlns:a16="http://schemas.microsoft.com/office/drawing/2014/main" id="{108464BF-1D3A-9172-973E-E266807188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8" name="Freeform 2618">
                    <a:extLst>
                      <a:ext uri="{FF2B5EF4-FFF2-40B4-BE49-F238E27FC236}">
                        <a16:creationId xmlns:a16="http://schemas.microsoft.com/office/drawing/2014/main" id="{0212D578-3AEC-96A2-B285-EEE7E8E649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19" name="Freeform 2619">
                    <a:extLst>
                      <a:ext uri="{FF2B5EF4-FFF2-40B4-BE49-F238E27FC236}">
                        <a16:creationId xmlns:a16="http://schemas.microsoft.com/office/drawing/2014/main" id="{019BD4CC-254C-279C-5195-EEB900E424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0" name="Freeform 2620">
                    <a:extLst>
                      <a:ext uri="{FF2B5EF4-FFF2-40B4-BE49-F238E27FC236}">
                        <a16:creationId xmlns:a16="http://schemas.microsoft.com/office/drawing/2014/main" id="{E37F83CF-0625-2829-800C-9B6957DB01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1" name="Freeform 2621">
                    <a:extLst>
                      <a:ext uri="{FF2B5EF4-FFF2-40B4-BE49-F238E27FC236}">
                        <a16:creationId xmlns:a16="http://schemas.microsoft.com/office/drawing/2014/main" id="{45104D81-37E2-68D0-7BB0-922D2E0AF3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2" name="Freeform 2622">
                    <a:extLst>
                      <a:ext uri="{FF2B5EF4-FFF2-40B4-BE49-F238E27FC236}">
                        <a16:creationId xmlns:a16="http://schemas.microsoft.com/office/drawing/2014/main" id="{911E40A8-BC7F-D525-3463-62478EB0A8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3" name="Freeform 2623">
                    <a:extLst>
                      <a:ext uri="{FF2B5EF4-FFF2-40B4-BE49-F238E27FC236}">
                        <a16:creationId xmlns:a16="http://schemas.microsoft.com/office/drawing/2014/main" id="{2B8127EB-BE17-AD7F-8A1E-7B43DB98ED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4" name="Freeform 2624">
                    <a:extLst>
                      <a:ext uri="{FF2B5EF4-FFF2-40B4-BE49-F238E27FC236}">
                        <a16:creationId xmlns:a16="http://schemas.microsoft.com/office/drawing/2014/main" id="{E956BF50-61E6-37F0-FB41-EACFE79206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5" name="Freeform 2625">
                    <a:extLst>
                      <a:ext uri="{FF2B5EF4-FFF2-40B4-BE49-F238E27FC236}">
                        <a16:creationId xmlns:a16="http://schemas.microsoft.com/office/drawing/2014/main" id="{93674FF9-783D-1C84-ACF3-AF13E2F877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6" name="Freeform 2626">
                    <a:extLst>
                      <a:ext uri="{FF2B5EF4-FFF2-40B4-BE49-F238E27FC236}">
                        <a16:creationId xmlns:a16="http://schemas.microsoft.com/office/drawing/2014/main" id="{CE9228CC-1C20-D351-A8BA-2BE7C4685A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7" name="Freeform 2627">
                    <a:extLst>
                      <a:ext uri="{FF2B5EF4-FFF2-40B4-BE49-F238E27FC236}">
                        <a16:creationId xmlns:a16="http://schemas.microsoft.com/office/drawing/2014/main" id="{E4C7B920-0220-9FFB-4F92-46E910845C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8" name="Freeform 2628">
                    <a:extLst>
                      <a:ext uri="{FF2B5EF4-FFF2-40B4-BE49-F238E27FC236}">
                        <a16:creationId xmlns:a16="http://schemas.microsoft.com/office/drawing/2014/main" id="{8991131D-347B-DD0D-9CE7-4E3A60056F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29" name="Freeform 2629">
                    <a:extLst>
                      <a:ext uri="{FF2B5EF4-FFF2-40B4-BE49-F238E27FC236}">
                        <a16:creationId xmlns:a16="http://schemas.microsoft.com/office/drawing/2014/main" id="{FD1E986D-FBA2-C9EF-DFFB-7318730B69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3206" name="Freeform 2630" descr="Wide upward diagonal">
                  <a:extLst>
                    <a:ext uri="{FF2B5EF4-FFF2-40B4-BE49-F238E27FC236}">
                      <a16:creationId xmlns:a16="http://schemas.microsoft.com/office/drawing/2014/main" id="{B9B1F317-8AB4-1518-F0CD-0AB299626D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3099" name="Group 2631">
              <a:extLst>
                <a:ext uri="{FF2B5EF4-FFF2-40B4-BE49-F238E27FC236}">
                  <a16:creationId xmlns:a16="http://schemas.microsoft.com/office/drawing/2014/main" id="{51F75B4E-A648-86F9-6E0C-4829C4028C75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3840" y="912"/>
              <a:ext cx="747" cy="694"/>
              <a:chOff x="1104" y="1397"/>
              <a:chExt cx="1117" cy="1003"/>
            </a:xfrm>
          </p:grpSpPr>
          <p:sp>
            <p:nvSpPr>
              <p:cNvPr id="33100" name="Freeform 2632">
                <a:extLst>
                  <a:ext uri="{FF2B5EF4-FFF2-40B4-BE49-F238E27FC236}">
                    <a16:creationId xmlns:a16="http://schemas.microsoft.com/office/drawing/2014/main" id="{9C1E0337-9FC5-3901-160C-6EEDC32BA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1" name="Freeform 2633">
                <a:extLst>
                  <a:ext uri="{FF2B5EF4-FFF2-40B4-BE49-F238E27FC236}">
                    <a16:creationId xmlns:a16="http://schemas.microsoft.com/office/drawing/2014/main" id="{80A23DAD-DB6F-5952-893D-01E2135BD7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2" name="Freeform 2634">
                <a:extLst>
                  <a:ext uri="{FF2B5EF4-FFF2-40B4-BE49-F238E27FC236}">
                    <a16:creationId xmlns:a16="http://schemas.microsoft.com/office/drawing/2014/main" id="{B7CF640E-799F-59D0-42B0-ECE1D1DAF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3" name="Freeform 2635">
                <a:extLst>
                  <a:ext uri="{FF2B5EF4-FFF2-40B4-BE49-F238E27FC236}">
                    <a16:creationId xmlns:a16="http://schemas.microsoft.com/office/drawing/2014/main" id="{6713CC10-98C4-96C1-7834-C73E2BD84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4" name="Freeform 2636">
                <a:extLst>
                  <a:ext uri="{FF2B5EF4-FFF2-40B4-BE49-F238E27FC236}">
                    <a16:creationId xmlns:a16="http://schemas.microsoft.com/office/drawing/2014/main" id="{A74036E1-64BD-04D4-30DC-7DE64D823A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5" name="Freeform 2637">
                <a:extLst>
                  <a:ext uri="{FF2B5EF4-FFF2-40B4-BE49-F238E27FC236}">
                    <a16:creationId xmlns:a16="http://schemas.microsoft.com/office/drawing/2014/main" id="{8F90E8F0-E5E3-A3BE-5DB3-E7BCFCBAE4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6" name="Freeform 2638">
                <a:extLst>
                  <a:ext uri="{FF2B5EF4-FFF2-40B4-BE49-F238E27FC236}">
                    <a16:creationId xmlns:a16="http://schemas.microsoft.com/office/drawing/2014/main" id="{4824E305-160A-46A8-5435-E224D0C82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7" name="Freeform 2639">
                <a:extLst>
                  <a:ext uri="{FF2B5EF4-FFF2-40B4-BE49-F238E27FC236}">
                    <a16:creationId xmlns:a16="http://schemas.microsoft.com/office/drawing/2014/main" id="{B4215C15-7E24-161D-A717-23BFBA9EA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8" name="Freeform 2640">
                <a:extLst>
                  <a:ext uri="{FF2B5EF4-FFF2-40B4-BE49-F238E27FC236}">
                    <a16:creationId xmlns:a16="http://schemas.microsoft.com/office/drawing/2014/main" id="{E911E786-04DA-5485-F96F-4B30B3938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09" name="Freeform 2641">
                <a:extLst>
                  <a:ext uri="{FF2B5EF4-FFF2-40B4-BE49-F238E27FC236}">
                    <a16:creationId xmlns:a16="http://schemas.microsoft.com/office/drawing/2014/main" id="{EA343285-0596-E3C1-7233-76954BE3C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0" name="Freeform 2642">
                <a:extLst>
                  <a:ext uri="{FF2B5EF4-FFF2-40B4-BE49-F238E27FC236}">
                    <a16:creationId xmlns:a16="http://schemas.microsoft.com/office/drawing/2014/main" id="{5C262A62-BC6C-31FB-91CF-CFFFA975AC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1" name="Freeform 2643">
                <a:extLst>
                  <a:ext uri="{FF2B5EF4-FFF2-40B4-BE49-F238E27FC236}">
                    <a16:creationId xmlns:a16="http://schemas.microsoft.com/office/drawing/2014/main" id="{69A07217-A1A9-2A65-927D-F87993114F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2" name="Freeform 2644">
                <a:extLst>
                  <a:ext uri="{FF2B5EF4-FFF2-40B4-BE49-F238E27FC236}">
                    <a16:creationId xmlns:a16="http://schemas.microsoft.com/office/drawing/2014/main" id="{F3980C62-DF51-4D3A-A618-26143F81A5A1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85" name="Freeform 2645">
                <a:extLst>
                  <a:ext uri="{FF2B5EF4-FFF2-40B4-BE49-F238E27FC236}">
                    <a16:creationId xmlns:a16="http://schemas.microsoft.com/office/drawing/2014/main" id="{E5BE79ED-4575-909A-CAD7-949446DE02FA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48" y="1584"/>
                <a:ext cx="24" cy="74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114" name="Freeform 2646">
                <a:extLst>
                  <a:ext uri="{FF2B5EF4-FFF2-40B4-BE49-F238E27FC236}">
                    <a16:creationId xmlns:a16="http://schemas.microsoft.com/office/drawing/2014/main" id="{292B4B6E-22DC-B0AC-9E2A-5A8AC17F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5" name="Freeform 2647">
                <a:extLst>
                  <a:ext uri="{FF2B5EF4-FFF2-40B4-BE49-F238E27FC236}">
                    <a16:creationId xmlns:a16="http://schemas.microsoft.com/office/drawing/2014/main" id="{A06FBF28-9A55-AD5E-3C0B-4BB8B32D0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6" name="Freeform 2648">
                <a:extLst>
                  <a:ext uri="{FF2B5EF4-FFF2-40B4-BE49-F238E27FC236}">
                    <a16:creationId xmlns:a16="http://schemas.microsoft.com/office/drawing/2014/main" id="{47BE3A2D-833B-7679-6EF5-5F1C4A4B6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7" name="Freeform 2649">
                <a:extLst>
                  <a:ext uri="{FF2B5EF4-FFF2-40B4-BE49-F238E27FC236}">
                    <a16:creationId xmlns:a16="http://schemas.microsoft.com/office/drawing/2014/main" id="{70D82E43-D752-368D-F6D8-EAEF94F0A8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8" name="Freeform 2650">
                <a:extLst>
                  <a:ext uri="{FF2B5EF4-FFF2-40B4-BE49-F238E27FC236}">
                    <a16:creationId xmlns:a16="http://schemas.microsoft.com/office/drawing/2014/main" id="{EF2CBDB9-E739-8D83-71DE-BE68E00BD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19" name="Freeform 2651">
                <a:extLst>
                  <a:ext uri="{FF2B5EF4-FFF2-40B4-BE49-F238E27FC236}">
                    <a16:creationId xmlns:a16="http://schemas.microsoft.com/office/drawing/2014/main" id="{A34ADE6D-EAA7-A9C1-0BC7-3F0FB72B4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0" name="Freeform 2652">
                <a:extLst>
                  <a:ext uri="{FF2B5EF4-FFF2-40B4-BE49-F238E27FC236}">
                    <a16:creationId xmlns:a16="http://schemas.microsoft.com/office/drawing/2014/main" id="{45898C9F-6F81-2244-BD77-9BE9FF818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1" name="Freeform 2653">
                <a:extLst>
                  <a:ext uri="{FF2B5EF4-FFF2-40B4-BE49-F238E27FC236}">
                    <a16:creationId xmlns:a16="http://schemas.microsoft.com/office/drawing/2014/main" id="{FE501B37-FC4E-1B38-8C1A-C0C8A95A1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2" name="Freeform 2654">
                <a:extLst>
                  <a:ext uri="{FF2B5EF4-FFF2-40B4-BE49-F238E27FC236}">
                    <a16:creationId xmlns:a16="http://schemas.microsoft.com/office/drawing/2014/main" id="{31B617E3-DB07-7F75-723B-5F11C09C1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3" name="Freeform 2655">
                <a:extLst>
                  <a:ext uri="{FF2B5EF4-FFF2-40B4-BE49-F238E27FC236}">
                    <a16:creationId xmlns:a16="http://schemas.microsoft.com/office/drawing/2014/main" id="{9056913C-3BF9-E47A-89E4-DADE9D136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4" name="Freeform 2656">
                <a:extLst>
                  <a:ext uri="{FF2B5EF4-FFF2-40B4-BE49-F238E27FC236}">
                    <a16:creationId xmlns:a16="http://schemas.microsoft.com/office/drawing/2014/main" id="{610F6D36-8BC8-08A0-4F09-75D5D929B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5" name="Freeform 2657">
                <a:extLst>
                  <a:ext uri="{FF2B5EF4-FFF2-40B4-BE49-F238E27FC236}">
                    <a16:creationId xmlns:a16="http://schemas.microsoft.com/office/drawing/2014/main" id="{EDEF6EE7-C37B-2CDD-5E58-13E5452AF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6" name="Freeform 2658">
                <a:extLst>
                  <a:ext uri="{FF2B5EF4-FFF2-40B4-BE49-F238E27FC236}">
                    <a16:creationId xmlns:a16="http://schemas.microsoft.com/office/drawing/2014/main" id="{D772DE3C-860C-7351-29AA-64D21227DD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7" name="Freeform 2659">
                <a:extLst>
                  <a:ext uri="{FF2B5EF4-FFF2-40B4-BE49-F238E27FC236}">
                    <a16:creationId xmlns:a16="http://schemas.microsoft.com/office/drawing/2014/main" id="{DD74FB64-83BE-ADDA-FC81-D6DEEC48A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28" name="Oval 2660">
                <a:extLst>
                  <a:ext uri="{FF2B5EF4-FFF2-40B4-BE49-F238E27FC236}">
                    <a16:creationId xmlns:a16="http://schemas.microsoft.com/office/drawing/2014/main" id="{28A9BD0D-8DBB-7B15-0195-413E7045D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3129" name="Freeform 2661">
                <a:extLst>
                  <a:ext uri="{FF2B5EF4-FFF2-40B4-BE49-F238E27FC236}">
                    <a16:creationId xmlns:a16="http://schemas.microsoft.com/office/drawing/2014/main" id="{3C8D249C-26E5-BBB9-C573-8DA835A03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0" name="Freeform 2662">
                <a:extLst>
                  <a:ext uri="{FF2B5EF4-FFF2-40B4-BE49-F238E27FC236}">
                    <a16:creationId xmlns:a16="http://schemas.microsoft.com/office/drawing/2014/main" id="{B8FEF5A7-2A0E-C608-662F-5EF8C58CE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1" name="Freeform 2663">
                <a:extLst>
                  <a:ext uri="{FF2B5EF4-FFF2-40B4-BE49-F238E27FC236}">
                    <a16:creationId xmlns:a16="http://schemas.microsoft.com/office/drawing/2014/main" id="{70C21E81-F8C5-D544-71CC-027EB2A104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2" name="Freeform 2664">
                <a:extLst>
                  <a:ext uri="{FF2B5EF4-FFF2-40B4-BE49-F238E27FC236}">
                    <a16:creationId xmlns:a16="http://schemas.microsoft.com/office/drawing/2014/main" id="{9D268F89-9F90-3DF8-6FDF-835CA7B39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3" name="Freeform 2665">
                <a:extLst>
                  <a:ext uri="{FF2B5EF4-FFF2-40B4-BE49-F238E27FC236}">
                    <a16:creationId xmlns:a16="http://schemas.microsoft.com/office/drawing/2014/main" id="{712B5E89-4FA7-FC7D-DF13-4B28246130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4" name="Freeform 2666">
                <a:extLst>
                  <a:ext uri="{FF2B5EF4-FFF2-40B4-BE49-F238E27FC236}">
                    <a16:creationId xmlns:a16="http://schemas.microsoft.com/office/drawing/2014/main" id="{31C88B86-2EAD-E8FB-ABDB-06B104995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5" name="Freeform 2667">
                <a:extLst>
                  <a:ext uri="{FF2B5EF4-FFF2-40B4-BE49-F238E27FC236}">
                    <a16:creationId xmlns:a16="http://schemas.microsoft.com/office/drawing/2014/main" id="{F166A379-8EA1-BCEC-D11E-FAE0EA61D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6" name="Freeform 2668">
                <a:extLst>
                  <a:ext uri="{FF2B5EF4-FFF2-40B4-BE49-F238E27FC236}">
                    <a16:creationId xmlns:a16="http://schemas.microsoft.com/office/drawing/2014/main" id="{0478E4F2-0B7A-3E87-D9AD-29F2B220E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7" name="Freeform 2669">
                <a:extLst>
                  <a:ext uri="{FF2B5EF4-FFF2-40B4-BE49-F238E27FC236}">
                    <a16:creationId xmlns:a16="http://schemas.microsoft.com/office/drawing/2014/main" id="{A7045661-4FAF-CAD2-D26F-94E3DC6A9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38" name="Freeform 2670">
                <a:extLst>
                  <a:ext uri="{FF2B5EF4-FFF2-40B4-BE49-F238E27FC236}">
                    <a16:creationId xmlns:a16="http://schemas.microsoft.com/office/drawing/2014/main" id="{AECFFCDB-4345-30A7-6A2D-E33B74C6D5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1" name="Freeform 2671">
                <a:extLst>
                  <a:ext uri="{FF2B5EF4-FFF2-40B4-BE49-F238E27FC236}">
                    <a16:creationId xmlns:a16="http://schemas.microsoft.com/office/drawing/2014/main" id="{E81CE190-C325-A097-3576-E6CBEE182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8" y="1619"/>
                <a:ext cx="135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140" name="Freeform 2672">
                <a:extLst>
                  <a:ext uri="{FF2B5EF4-FFF2-40B4-BE49-F238E27FC236}">
                    <a16:creationId xmlns:a16="http://schemas.microsoft.com/office/drawing/2014/main" id="{F3175798-9F96-206A-907D-FE5DC4B21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1" name="Freeform 2673">
                <a:extLst>
                  <a:ext uri="{FF2B5EF4-FFF2-40B4-BE49-F238E27FC236}">
                    <a16:creationId xmlns:a16="http://schemas.microsoft.com/office/drawing/2014/main" id="{FD272109-F351-6448-21EA-F77B74ADF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2" name="Freeform 2674">
                <a:extLst>
                  <a:ext uri="{FF2B5EF4-FFF2-40B4-BE49-F238E27FC236}">
                    <a16:creationId xmlns:a16="http://schemas.microsoft.com/office/drawing/2014/main" id="{152A5F91-FEBF-03FB-B61B-EAEFB4FC0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3" name="Freeform 2675">
                <a:extLst>
                  <a:ext uri="{FF2B5EF4-FFF2-40B4-BE49-F238E27FC236}">
                    <a16:creationId xmlns:a16="http://schemas.microsoft.com/office/drawing/2014/main" id="{516101FD-8570-783D-9A4B-3FC8E16937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4" name="Freeform 2676">
                <a:extLst>
                  <a:ext uri="{FF2B5EF4-FFF2-40B4-BE49-F238E27FC236}">
                    <a16:creationId xmlns:a16="http://schemas.microsoft.com/office/drawing/2014/main" id="{C090FB24-B5A1-C50D-7CDB-25C1CF75C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5" name="Freeform 2677">
                <a:extLst>
                  <a:ext uri="{FF2B5EF4-FFF2-40B4-BE49-F238E27FC236}">
                    <a16:creationId xmlns:a16="http://schemas.microsoft.com/office/drawing/2014/main" id="{595E8558-74DD-EC65-2AF2-5BB064F65F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6" name="Freeform 2678">
                <a:extLst>
                  <a:ext uri="{FF2B5EF4-FFF2-40B4-BE49-F238E27FC236}">
                    <a16:creationId xmlns:a16="http://schemas.microsoft.com/office/drawing/2014/main" id="{8DD27B3D-1762-1136-F5A0-F2F8CA534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7" name="Freeform 2679">
                <a:extLst>
                  <a:ext uri="{FF2B5EF4-FFF2-40B4-BE49-F238E27FC236}">
                    <a16:creationId xmlns:a16="http://schemas.microsoft.com/office/drawing/2014/main" id="{C35BC41F-BF99-58EA-58F3-B07A567CE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8" name="Freeform 2680">
                <a:extLst>
                  <a:ext uri="{FF2B5EF4-FFF2-40B4-BE49-F238E27FC236}">
                    <a16:creationId xmlns:a16="http://schemas.microsoft.com/office/drawing/2014/main" id="{54F3C6BF-CAE8-12C7-0CB9-387E0FC7C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49" name="Freeform 2681">
                <a:extLst>
                  <a:ext uri="{FF2B5EF4-FFF2-40B4-BE49-F238E27FC236}">
                    <a16:creationId xmlns:a16="http://schemas.microsoft.com/office/drawing/2014/main" id="{AF9A081C-F854-19B3-9286-E679B54B2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0" name="Freeform 2682">
                <a:extLst>
                  <a:ext uri="{FF2B5EF4-FFF2-40B4-BE49-F238E27FC236}">
                    <a16:creationId xmlns:a16="http://schemas.microsoft.com/office/drawing/2014/main" id="{F7273A01-F087-AE2F-B6C7-10855D6638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1" name="Freeform 2683">
                <a:extLst>
                  <a:ext uri="{FF2B5EF4-FFF2-40B4-BE49-F238E27FC236}">
                    <a16:creationId xmlns:a16="http://schemas.microsoft.com/office/drawing/2014/main" id="{7E337302-216A-2928-62E8-E56DC5EAE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2" name="Freeform 2684">
                <a:extLst>
                  <a:ext uri="{FF2B5EF4-FFF2-40B4-BE49-F238E27FC236}">
                    <a16:creationId xmlns:a16="http://schemas.microsoft.com/office/drawing/2014/main" id="{768ACF6A-DA30-EC58-F0AC-6F3CF1BD80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3" name="Freeform 2685">
                <a:extLst>
                  <a:ext uri="{FF2B5EF4-FFF2-40B4-BE49-F238E27FC236}">
                    <a16:creationId xmlns:a16="http://schemas.microsoft.com/office/drawing/2014/main" id="{FC498EA7-B001-33E3-9FD8-CD90B876C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4" name="Freeform 2686">
                <a:extLst>
                  <a:ext uri="{FF2B5EF4-FFF2-40B4-BE49-F238E27FC236}">
                    <a16:creationId xmlns:a16="http://schemas.microsoft.com/office/drawing/2014/main" id="{D0322C1A-4929-7486-1A10-534BB6A03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5" name="Freeform 2687">
                <a:extLst>
                  <a:ext uri="{FF2B5EF4-FFF2-40B4-BE49-F238E27FC236}">
                    <a16:creationId xmlns:a16="http://schemas.microsoft.com/office/drawing/2014/main" id="{BEAA0B03-00AC-FC4B-D37D-C963176F7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6" name="Freeform 2688">
                <a:extLst>
                  <a:ext uri="{FF2B5EF4-FFF2-40B4-BE49-F238E27FC236}">
                    <a16:creationId xmlns:a16="http://schemas.microsoft.com/office/drawing/2014/main" id="{F7076C54-A3C4-5F63-8095-EFF9E7442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7" name="Freeform 2689">
                <a:extLst>
                  <a:ext uri="{FF2B5EF4-FFF2-40B4-BE49-F238E27FC236}">
                    <a16:creationId xmlns:a16="http://schemas.microsoft.com/office/drawing/2014/main" id="{4A93F9FB-96BC-BAE0-2E44-6A0AB3863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8" name="Freeform 2690">
                <a:extLst>
                  <a:ext uri="{FF2B5EF4-FFF2-40B4-BE49-F238E27FC236}">
                    <a16:creationId xmlns:a16="http://schemas.microsoft.com/office/drawing/2014/main" id="{77977542-3928-27CB-F756-0415158AB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59" name="Freeform 2691">
                <a:extLst>
                  <a:ext uri="{FF2B5EF4-FFF2-40B4-BE49-F238E27FC236}">
                    <a16:creationId xmlns:a16="http://schemas.microsoft.com/office/drawing/2014/main" id="{6F75970A-BBDF-7C63-F2F3-17EB66902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0" name="Freeform 2692">
                <a:extLst>
                  <a:ext uri="{FF2B5EF4-FFF2-40B4-BE49-F238E27FC236}">
                    <a16:creationId xmlns:a16="http://schemas.microsoft.com/office/drawing/2014/main" id="{82AD9578-21CC-5F80-41F1-1F4899EF1F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3" name="Freeform 2693">
                <a:extLst>
                  <a:ext uri="{FF2B5EF4-FFF2-40B4-BE49-F238E27FC236}">
                    <a16:creationId xmlns:a16="http://schemas.microsoft.com/office/drawing/2014/main" id="{ECCBCD14-4A5E-E0E7-4D05-B2CBF8C529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436"/>
                <a:ext cx="213" cy="198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162" name="Freeform 2694">
                <a:extLst>
                  <a:ext uri="{FF2B5EF4-FFF2-40B4-BE49-F238E27FC236}">
                    <a16:creationId xmlns:a16="http://schemas.microsoft.com/office/drawing/2014/main" id="{EE0FAE90-F0B6-9E11-A34E-B294978C3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5" name="Freeform 2695">
                <a:extLst>
                  <a:ext uri="{FF2B5EF4-FFF2-40B4-BE49-F238E27FC236}">
                    <a16:creationId xmlns:a16="http://schemas.microsoft.com/office/drawing/2014/main" id="{4DD497CB-6668-B286-6407-3884BD0DCF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1931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3164" name="Freeform 2696">
                <a:extLst>
                  <a:ext uri="{FF2B5EF4-FFF2-40B4-BE49-F238E27FC236}">
                    <a16:creationId xmlns:a16="http://schemas.microsoft.com/office/drawing/2014/main" id="{FD400847-5007-8502-25A8-3F3574B43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5" name="Freeform 2697">
                <a:extLst>
                  <a:ext uri="{FF2B5EF4-FFF2-40B4-BE49-F238E27FC236}">
                    <a16:creationId xmlns:a16="http://schemas.microsoft.com/office/drawing/2014/main" id="{BAC18B0C-5EFB-F1CD-6A49-5CBADD540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6" name="Freeform 2698">
                <a:extLst>
                  <a:ext uri="{FF2B5EF4-FFF2-40B4-BE49-F238E27FC236}">
                    <a16:creationId xmlns:a16="http://schemas.microsoft.com/office/drawing/2014/main" id="{B4601ACC-55E4-B104-BD18-62668A16B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7" name="Freeform 2699">
                <a:extLst>
                  <a:ext uri="{FF2B5EF4-FFF2-40B4-BE49-F238E27FC236}">
                    <a16:creationId xmlns:a16="http://schemas.microsoft.com/office/drawing/2014/main" id="{13FB20C4-C75E-438D-1C9E-AB22FE535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8" name="Freeform 2700">
                <a:extLst>
                  <a:ext uri="{FF2B5EF4-FFF2-40B4-BE49-F238E27FC236}">
                    <a16:creationId xmlns:a16="http://schemas.microsoft.com/office/drawing/2014/main" id="{014E5845-0C0F-2890-15D9-427CB85EE9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69" name="Freeform 2701">
                <a:extLst>
                  <a:ext uri="{FF2B5EF4-FFF2-40B4-BE49-F238E27FC236}">
                    <a16:creationId xmlns:a16="http://schemas.microsoft.com/office/drawing/2014/main" id="{8CDBF659-7770-F7E6-1D04-343B83EC4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0" name="Freeform 2702">
                <a:extLst>
                  <a:ext uri="{FF2B5EF4-FFF2-40B4-BE49-F238E27FC236}">
                    <a16:creationId xmlns:a16="http://schemas.microsoft.com/office/drawing/2014/main" id="{C9126BAF-3BC9-39DF-D6F7-D32465C20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1" name="Freeform 2703">
                <a:extLst>
                  <a:ext uri="{FF2B5EF4-FFF2-40B4-BE49-F238E27FC236}">
                    <a16:creationId xmlns:a16="http://schemas.microsoft.com/office/drawing/2014/main" id="{ADCDDEB1-A304-3FA4-311D-E179EDEAC4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2" name="Freeform 2704">
                <a:extLst>
                  <a:ext uri="{FF2B5EF4-FFF2-40B4-BE49-F238E27FC236}">
                    <a16:creationId xmlns:a16="http://schemas.microsoft.com/office/drawing/2014/main" id="{42983C11-2580-75F0-01C9-EE5C6B7EB4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3" name="Freeform 2705">
                <a:extLst>
                  <a:ext uri="{FF2B5EF4-FFF2-40B4-BE49-F238E27FC236}">
                    <a16:creationId xmlns:a16="http://schemas.microsoft.com/office/drawing/2014/main" id="{2127D7EE-6418-3701-B2E4-E26A34A5A2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4" name="Freeform 2706">
                <a:extLst>
                  <a:ext uri="{FF2B5EF4-FFF2-40B4-BE49-F238E27FC236}">
                    <a16:creationId xmlns:a16="http://schemas.microsoft.com/office/drawing/2014/main" id="{F062B619-D79B-5373-198D-4DFDFA9F4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5" name="Freeform 2707">
                <a:extLst>
                  <a:ext uri="{FF2B5EF4-FFF2-40B4-BE49-F238E27FC236}">
                    <a16:creationId xmlns:a16="http://schemas.microsoft.com/office/drawing/2014/main" id="{51331F15-15E1-C8F9-3FF5-49AFB737F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6" name="Freeform 2708">
                <a:extLst>
                  <a:ext uri="{FF2B5EF4-FFF2-40B4-BE49-F238E27FC236}">
                    <a16:creationId xmlns:a16="http://schemas.microsoft.com/office/drawing/2014/main" id="{544EF69A-F6F6-DCA8-13BB-1B56A88E5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7" name="Freeform 2709">
                <a:extLst>
                  <a:ext uri="{FF2B5EF4-FFF2-40B4-BE49-F238E27FC236}">
                    <a16:creationId xmlns:a16="http://schemas.microsoft.com/office/drawing/2014/main" id="{60D3A63F-BEC1-1B1E-73A2-26CF43A3E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8" name="Freeform 2710">
                <a:extLst>
                  <a:ext uri="{FF2B5EF4-FFF2-40B4-BE49-F238E27FC236}">
                    <a16:creationId xmlns:a16="http://schemas.microsoft.com/office/drawing/2014/main" id="{0B3BF51D-7EE6-0C2A-89C1-04F66F0C5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79" name="Freeform 2711">
                <a:extLst>
                  <a:ext uri="{FF2B5EF4-FFF2-40B4-BE49-F238E27FC236}">
                    <a16:creationId xmlns:a16="http://schemas.microsoft.com/office/drawing/2014/main" id="{04489DEF-6EF7-D4FC-13C6-BFA0ADD82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0" name="Freeform 2712">
                <a:extLst>
                  <a:ext uri="{FF2B5EF4-FFF2-40B4-BE49-F238E27FC236}">
                    <a16:creationId xmlns:a16="http://schemas.microsoft.com/office/drawing/2014/main" id="{0CE883C7-1CA3-0436-D574-B90760FE7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1" name="Freeform 2713">
                <a:extLst>
                  <a:ext uri="{FF2B5EF4-FFF2-40B4-BE49-F238E27FC236}">
                    <a16:creationId xmlns:a16="http://schemas.microsoft.com/office/drawing/2014/main" id="{7C2F00D6-3310-033A-3977-1EA8862A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2" name="Freeform 2714">
                <a:extLst>
                  <a:ext uri="{FF2B5EF4-FFF2-40B4-BE49-F238E27FC236}">
                    <a16:creationId xmlns:a16="http://schemas.microsoft.com/office/drawing/2014/main" id="{DA27C07D-5182-E0F9-56E3-A917EBA41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3" name="Freeform 2715">
                <a:extLst>
                  <a:ext uri="{FF2B5EF4-FFF2-40B4-BE49-F238E27FC236}">
                    <a16:creationId xmlns:a16="http://schemas.microsoft.com/office/drawing/2014/main" id="{8378D370-B535-9DEF-8B17-F67B2A8F6B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4" name="Freeform 2716">
                <a:extLst>
                  <a:ext uri="{FF2B5EF4-FFF2-40B4-BE49-F238E27FC236}">
                    <a16:creationId xmlns:a16="http://schemas.microsoft.com/office/drawing/2014/main" id="{89A751FF-8E46-6295-A49B-3FFD3D0B3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5" name="Freeform 2717">
                <a:extLst>
                  <a:ext uri="{FF2B5EF4-FFF2-40B4-BE49-F238E27FC236}">
                    <a16:creationId xmlns:a16="http://schemas.microsoft.com/office/drawing/2014/main" id="{47A195C0-6622-6B26-27F5-C0929EE6D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186" name="Group 2718">
                <a:extLst>
                  <a:ext uri="{FF2B5EF4-FFF2-40B4-BE49-F238E27FC236}">
                    <a16:creationId xmlns:a16="http://schemas.microsoft.com/office/drawing/2014/main" id="{DE5FC480-BF25-065B-3898-F2FFD1DC87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3190" name="Freeform 2719">
                  <a:extLst>
                    <a:ext uri="{FF2B5EF4-FFF2-40B4-BE49-F238E27FC236}">
                      <a16:creationId xmlns:a16="http://schemas.microsoft.com/office/drawing/2014/main" id="{7C99E92E-9BB1-A5CB-5E3E-0D2F7C0BAC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91" name="Freeform 2720">
                  <a:extLst>
                    <a:ext uri="{FF2B5EF4-FFF2-40B4-BE49-F238E27FC236}">
                      <a16:creationId xmlns:a16="http://schemas.microsoft.com/office/drawing/2014/main" id="{E32E56BF-C6A3-F289-878D-3C4FFFE22C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92" name="Freeform 2721">
                  <a:extLst>
                    <a:ext uri="{FF2B5EF4-FFF2-40B4-BE49-F238E27FC236}">
                      <a16:creationId xmlns:a16="http://schemas.microsoft.com/office/drawing/2014/main" id="{DA1A4EFE-5DEF-7FEB-3111-AE79E2ED19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193" name="Freeform 2722">
                  <a:extLst>
                    <a:ext uri="{FF2B5EF4-FFF2-40B4-BE49-F238E27FC236}">
                      <a16:creationId xmlns:a16="http://schemas.microsoft.com/office/drawing/2014/main" id="{B66A4B7B-3990-1F12-479A-1C00953A6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187" name="Freeform 2723">
                <a:extLst>
                  <a:ext uri="{FF2B5EF4-FFF2-40B4-BE49-F238E27FC236}">
                    <a16:creationId xmlns:a16="http://schemas.microsoft.com/office/drawing/2014/main" id="{822C0CDD-A899-B950-5718-58C06DEC2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8" name="Freeform 2724">
                <a:extLst>
                  <a:ext uri="{FF2B5EF4-FFF2-40B4-BE49-F238E27FC236}">
                    <a16:creationId xmlns:a16="http://schemas.microsoft.com/office/drawing/2014/main" id="{1F18B84D-B39D-1D9B-F144-0FA60B8F9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189" name="Freeform 2725">
                <a:extLst>
                  <a:ext uri="{FF2B5EF4-FFF2-40B4-BE49-F238E27FC236}">
                    <a16:creationId xmlns:a16="http://schemas.microsoft.com/office/drawing/2014/main" id="{96E35636-575A-4934-36AA-4EF086C947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8820" name="Group 2980">
            <a:extLst>
              <a:ext uri="{FF2B5EF4-FFF2-40B4-BE49-F238E27FC236}">
                <a16:creationId xmlns:a16="http://schemas.microsoft.com/office/drawing/2014/main" id="{17F8960A-E4E9-9F6B-325A-695479089CE8}"/>
              </a:ext>
            </a:extLst>
          </p:cNvPr>
          <p:cNvGrpSpPr>
            <a:grpSpLocks/>
          </p:cNvGrpSpPr>
          <p:nvPr/>
        </p:nvGrpSpPr>
        <p:grpSpPr bwMode="auto">
          <a:xfrm rot="872463" flipH="1">
            <a:off x="1524000" y="3505200"/>
            <a:ext cx="2590800" cy="2971800"/>
            <a:chOff x="336" y="288"/>
            <a:chExt cx="2382" cy="2880"/>
          </a:xfrm>
        </p:grpSpPr>
        <p:grpSp>
          <p:nvGrpSpPr>
            <p:cNvPr id="32841" name="Group 2981">
              <a:extLst>
                <a:ext uri="{FF2B5EF4-FFF2-40B4-BE49-F238E27FC236}">
                  <a16:creationId xmlns:a16="http://schemas.microsoft.com/office/drawing/2014/main" id="{79F4513B-2226-46D1-D80B-403996197437}"/>
                </a:ext>
              </a:extLst>
            </p:cNvPr>
            <p:cNvGrpSpPr>
              <a:grpSpLocks/>
            </p:cNvGrpSpPr>
            <p:nvPr/>
          </p:nvGrpSpPr>
          <p:grpSpPr bwMode="auto">
            <a:xfrm rot="2242773" flipH="1">
              <a:off x="336" y="1440"/>
              <a:ext cx="856" cy="1304"/>
              <a:chOff x="1912" y="-200"/>
              <a:chExt cx="2640" cy="4424"/>
            </a:xfrm>
          </p:grpSpPr>
          <p:sp>
            <p:nvSpPr>
              <p:cNvPr id="33052" name="Freeform 2982">
                <a:extLst>
                  <a:ext uri="{FF2B5EF4-FFF2-40B4-BE49-F238E27FC236}">
                    <a16:creationId xmlns:a16="http://schemas.microsoft.com/office/drawing/2014/main" id="{D514F8CE-AFC4-800A-EBE7-13DB1ADCF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3053" name="Group 2983">
                <a:extLst>
                  <a:ext uri="{FF2B5EF4-FFF2-40B4-BE49-F238E27FC236}">
                    <a16:creationId xmlns:a16="http://schemas.microsoft.com/office/drawing/2014/main" id="{E1AB4DDB-4EDF-8F5C-52E4-2B21067C4F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3054" name="Freeform 2984">
                  <a:extLst>
                    <a:ext uri="{FF2B5EF4-FFF2-40B4-BE49-F238E27FC236}">
                      <a16:creationId xmlns:a16="http://schemas.microsoft.com/office/drawing/2014/main" id="{5A99DCD4-6CA2-E9CC-6B38-A2C69BFFE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5" name="Freeform 2985">
                  <a:extLst>
                    <a:ext uri="{FF2B5EF4-FFF2-40B4-BE49-F238E27FC236}">
                      <a16:creationId xmlns:a16="http://schemas.microsoft.com/office/drawing/2014/main" id="{1BAA1CF4-F10B-A85A-522B-6567D8503C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6" name="Freeform 2986">
                  <a:extLst>
                    <a:ext uri="{FF2B5EF4-FFF2-40B4-BE49-F238E27FC236}">
                      <a16:creationId xmlns:a16="http://schemas.microsoft.com/office/drawing/2014/main" id="{9231B0A5-AD3E-B541-A47D-6443F19184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7" name="Freeform 2987">
                  <a:extLst>
                    <a:ext uri="{FF2B5EF4-FFF2-40B4-BE49-F238E27FC236}">
                      <a16:creationId xmlns:a16="http://schemas.microsoft.com/office/drawing/2014/main" id="{990DE5BA-EA5A-4BD2-CFC3-88239E1BAE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8" name="Freeform 2988">
                  <a:extLst>
                    <a:ext uri="{FF2B5EF4-FFF2-40B4-BE49-F238E27FC236}">
                      <a16:creationId xmlns:a16="http://schemas.microsoft.com/office/drawing/2014/main" id="{29761D62-E13D-ABF8-62B9-050A9B763E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9" name="Freeform 2989">
                  <a:extLst>
                    <a:ext uri="{FF2B5EF4-FFF2-40B4-BE49-F238E27FC236}">
                      <a16:creationId xmlns:a16="http://schemas.microsoft.com/office/drawing/2014/main" id="{8D853A50-8F7E-1B23-94EA-74511C511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0" name="Freeform 2990">
                  <a:extLst>
                    <a:ext uri="{FF2B5EF4-FFF2-40B4-BE49-F238E27FC236}">
                      <a16:creationId xmlns:a16="http://schemas.microsoft.com/office/drawing/2014/main" id="{F1704C6B-C41A-8721-DD84-72A721E224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1" name="Freeform 2991">
                  <a:extLst>
                    <a:ext uri="{FF2B5EF4-FFF2-40B4-BE49-F238E27FC236}">
                      <a16:creationId xmlns:a16="http://schemas.microsoft.com/office/drawing/2014/main" id="{91923652-2642-876C-CFA1-9CC306889C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2" name="Freeform 2992">
                  <a:extLst>
                    <a:ext uri="{FF2B5EF4-FFF2-40B4-BE49-F238E27FC236}">
                      <a16:creationId xmlns:a16="http://schemas.microsoft.com/office/drawing/2014/main" id="{2D904615-304C-7D55-7427-3ECB627CF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3" name="Freeform 2993">
                  <a:extLst>
                    <a:ext uri="{FF2B5EF4-FFF2-40B4-BE49-F238E27FC236}">
                      <a16:creationId xmlns:a16="http://schemas.microsoft.com/office/drawing/2014/main" id="{D4DC01CF-EF6A-4C68-5112-BE947854C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4" name="Freeform 2994">
                  <a:extLst>
                    <a:ext uri="{FF2B5EF4-FFF2-40B4-BE49-F238E27FC236}">
                      <a16:creationId xmlns:a16="http://schemas.microsoft.com/office/drawing/2014/main" id="{45613166-7FE2-11BA-6688-FAECA6C961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5" name="Freeform 2995">
                  <a:extLst>
                    <a:ext uri="{FF2B5EF4-FFF2-40B4-BE49-F238E27FC236}">
                      <a16:creationId xmlns:a16="http://schemas.microsoft.com/office/drawing/2014/main" id="{5F830C2B-499B-E41B-7E32-18500689B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6" name="Freeform 2996">
                  <a:extLst>
                    <a:ext uri="{FF2B5EF4-FFF2-40B4-BE49-F238E27FC236}">
                      <a16:creationId xmlns:a16="http://schemas.microsoft.com/office/drawing/2014/main" id="{A6CD1603-8DD8-CF0D-BF10-E0F5C1386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7" name="Freeform 2997">
                  <a:extLst>
                    <a:ext uri="{FF2B5EF4-FFF2-40B4-BE49-F238E27FC236}">
                      <a16:creationId xmlns:a16="http://schemas.microsoft.com/office/drawing/2014/main" id="{A4F3D2A9-ECBC-E65F-F19F-D7D703234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8" name="Freeform 2998">
                  <a:extLst>
                    <a:ext uri="{FF2B5EF4-FFF2-40B4-BE49-F238E27FC236}">
                      <a16:creationId xmlns:a16="http://schemas.microsoft.com/office/drawing/2014/main" id="{38D3A1AD-1C9A-DD2D-4276-7244CC10FF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69" name="Freeform 2999">
                  <a:extLst>
                    <a:ext uri="{FF2B5EF4-FFF2-40B4-BE49-F238E27FC236}">
                      <a16:creationId xmlns:a16="http://schemas.microsoft.com/office/drawing/2014/main" id="{8B6922B7-84C6-5B4D-25EA-C29C1FD98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0" name="Freeform 3000">
                  <a:extLst>
                    <a:ext uri="{FF2B5EF4-FFF2-40B4-BE49-F238E27FC236}">
                      <a16:creationId xmlns:a16="http://schemas.microsoft.com/office/drawing/2014/main" id="{01EBDA3C-3F1E-7407-39DD-6A2483A1D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1" name="Freeform 3001">
                  <a:extLst>
                    <a:ext uri="{FF2B5EF4-FFF2-40B4-BE49-F238E27FC236}">
                      <a16:creationId xmlns:a16="http://schemas.microsoft.com/office/drawing/2014/main" id="{4E6E0A2A-9416-0E42-6E21-08E5683A41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2" name="Freeform 3002">
                  <a:extLst>
                    <a:ext uri="{FF2B5EF4-FFF2-40B4-BE49-F238E27FC236}">
                      <a16:creationId xmlns:a16="http://schemas.microsoft.com/office/drawing/2014/main" id="{FB0B79F9-EB5A-A38B-3DAB-C3CD6A088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3" name="Freeform 3003">
                  <a:extLst>
                    <a:ext uri="{FF2B5EF4-FFF2-40B4-BE49-F238E27FC236}">
                      <a16:creationId xmlns:a16="http://schemas.microsoft.com/office/drawing/2014/main" id="{3E07BD40-7849-DE9A-6848-EC871CBF97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4" name="Freeform 3004">
                  <a:extLst>
                    <a:ext uri="{FF2B5EF4-FFF2-40B4-BE49-F238E27FC236}">
                      <a16:creationId xmlns:a16="http://schemas.microsoft.com/office/drawing/2014/main" id="{A8AE913F-5BFB-48DC-23A8-842E81F207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5" name="Freeform 3005">
                  <a:extLst>
                    <a:ext uri="{FF2B5EF4-FFF2-40B4-BE49-F238E27FC236}">
                      <a16:creationId xmlns:a16="http://schemas.microsoft.com/office/drawing/2014/main" id="{F9731B9C-4E97-8D35-BA7F-CD294A7D53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6" name="Freeform 3006">
                  <a:extLst>
                    <a:ext uri="{FF2B5EF4-FFF2-40B4-BE49-F238E27FC236}">
                      <a16:creationId xmlns:a16="http://schemas.microsoft.com/office/drawing/2014/main" id="{43919223-8363-A762-4CDB-EBD451AFF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" name="Freeform 3007">
                  <a:extLst>
                    <a:ext uri="{FF2B5EF4-FFF2-40B4-BE49-F238E27FC236}">
                      <a16:creationId xmlns:a16="http://schemas.microsoft.com/office/drawing/2014/main" id="{764B32FB-9207-0CE9-425A-395F6BA3A1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" name="Freeform 3008">
                  <a:extLst>
                    <a:ext uri="{FF2B5EF4-FFF2-40B4-BE49-F238E27FC236}">
                      <a16:creationId xmlns:a16="http://schemas.microsoft.com/office/drawing/2014/main" id="{412DD678-A2EF-7922-7877-D38A4F79DC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9" name="Freeform 3009">
                  <a:extLst>
                    <a:ext uri="{FF2B5EF4-FFF2-40B4-BE49-F238E27FC236}">
                      <a16:creationId xmlns:a16="http://schemas.microsoft.com/office/drawing/2014/main" id="{45877631-04FF-ACB5-51C5-A1680AA23E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0" name="Freeform 3010">
                  <a:extLst>
                    <a:ext uri="{FF2B5EF4-FFF2-40B4-BE49-F238E27FC236}">
                      <a16:creationId xmlns:a16="http://schemas.microsoft.com/office/drawing/2014/main" id="{EC8DB997-1519-C4D1-5BD0-A971E2AC0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1" name="Freeform 3011">
                  <a:extLst>
                    <a:ext uri="{FF2B5EF4-FFF2-40B4-BE49-F238E27FC236}">
                      <a16:creationId xmlns:a16="http://schemas.microsoft.com/office/drawing/2014/main" id="{42470D74-0C5A-D7EB-0C22-B68FE2DB0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2" name="Freeform 3012">
                  <a:extLst>
                    <a:ext uri="{FF2B5EF4-FFF2-40B4-BE49-F238E27FC236}">
                      <a16:creationId xmlns:a16="http://schemas.microsoft.com/office/drawing/2014/main" id="{86CCC33B-B4ED-9862-85DA-7F8CA41F8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3" name="Freeform 3013">
                  <a:extLst>
                    <a:ext uri="{FF2B5EF4-FFF2-40B4-BE49-F238E27FC236}">
                      <a16:creationId xmlns:a16="http://schemas.microsoft.com/office/drawing/2014/main" id="{0F7200EA-AE5E-1715-DF6A-3EC41F300E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4" name="Freeform 3014">
                  <a:extLst>
                    <a:ext uri="{FF2B5EF4-FFF2-40B4-BE49-F238E27FC236}">
                      <a16:creationId xmlns:a16="http://schemas.microsoft.com/office/drawing/2014/main" id="{979638C5-EBBB-5724-9E65-51DBB5472D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5" name="Freeform 3015">
                  <a:extLst>
                    <a:ext uri="{FF2B5EF4-FFF2-40B4-BE49-F238E27FC236}">
                      <a16:creationId xmlns:a16="http://schemas.microsoft.com/office/drawing/2014/main" id="{FAF66BDE-D8EF-4FFE-011C-59968B67B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6" name="Freeform 3016">
                  <a:extLst>
                    <a:ext uri="{FF2B5EF4-FFF2-40B4-BE49-F238E27FC236}">
                      <a16:creationId xmlns:a16="http://schemas.microsoft.com/office/drawing/2014/main" id="{0CD933F9-92DC-FE4A-409E-222069B9E6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7" name="Freeform 3017">
                  <a:extLst>
                    <a:ext uri="{FF2B5EF4-FFF2-40B4-BE49-F238E27FC236}">
                      <a16:creationId xmlns:a16="http://schemas.microsoft.com/office/drawing/2014/main" id="{84BE98F9-1498-5E90-1C63-D88C1BA9D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8" name="Freeform 3018">
                  <a:extLst>
                    <a:ext uri="{FF2B5EF4-FFF2-40B4-BE49-F238E27FC236}">
                      <a16:creationId xmlns:a16="http://schemas.microsoft.com/office/drawing/2014/main" id="{054C5024-717C-BEE0-196A-90CE28E43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89" name="Freeform 3019">
                  <a:extLst>
                    <a:ext uri="{FF2B5EF4-FFF2-40B4-BE49-F238E27FC236}">
                      <a16:creationId xmlns:a16="http://schemas.microsoft.com/office/drawing/2014/main" id="{913231A6-84CF-5638-3749-D2603109E5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0" name="Freeform 3020">
                  <a:extLst>
                    <a:ext uri="{FF2B5EF4-FFF2-40B4-BE49-F238E27FC236}">
                      <a16:creationId xmlns:a16="http://schemas.microsoft.com/office/drawing/2014/main" id="{57DB09B2-9AC8-C81A-500B-306DCA8F9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1" name="Freeform 3021">
                  <a:extLst>
                    <a:ext uri="{FF2B5EF4-FFF2-40B4-BE49-F238E27FC236}">
                      <a16:creationId xmlns:a16="http://schemas.microsoft.com/office/drawing/2014/main" id="{1B2C2F35-9566-E8AE-5311-529FF6B906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2" name="Freeform 3022">
                  <a:extLst>
                    <a:ext uri="{FF2B5EF4-FFF2-40B4-BE49-F238E27FC236}">
                      <a16:creationId xmlns:a16="http://schemas.microsoft.com/office/drawing/2014/main" id="{9A07109B-AEE9-2B49-7E1F-7A08030D4B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3" name="Freeform 3023">
                  <a:extLst>
                    <a:ext uri="{FF2B5EF4-FFF2-40B4-BE49-F238E27FC236}">
                      <a16:creationId xmlns:a16="http://schemas.microsoft.com/office/drawing/2014/main" id="{C3550396-4A8C-E006-350F-7E7C36C3BD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4" name="Freeform 3024">
                  <a:extLst>
                    <a:ext uri="{FF2B5EF4-FFF2-40B4-BE49-F238E27FC236}">
                      <a16:creationId xmlns:a16="http://schemas.microsoft.com/office/drawing/2014/main" id="{5AD45EE1-BEAC-5E45-6C33-7E11051E02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5" name="Freeform 3025">
                  <a:extLst>
                    <a:ext uri="{FF2B5EF4-FFF2-40B4-BE49-F238E27FC236}">
                      <a16:creationId xmlns:a16="http://schemas.microsoft.com/office/drawing/2014/main" id="{59FE7E73-5666-FDBE-6ADE-A025936309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96" name="Freeform 3026">
                  <a:extLst>
                    <a:ext uri="{FF2B5EF4-FFF2-40B4-BE49-F238E27FC236}">
                      <a16:creationId xmlns:a16="http://schemas.microsoft.com/office/drawing/2014/main" id="{F04A46BB-0C6D-FADF-3F6C-89531D939E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2842" name="Group 3027">
              <a:extLst>
                <a:ext uri="{FF2B5EF4-FFF2-40B4-BE49-F238E27FC236}">
                  <a16:creationId xmlns:a16="http://schemas.microsoft.com/office/drawing/2014/main" id="{8DAF13C6-4EB7-FCC2-ECFD-3D90C03D6FE5}"/>
                </a:ext>
              </a:extLst>
            </p:cNvPr>
            <p:cNvGrpSpPr>
              <a:grpSpLocks/>
            </p:cNvGrpSpPr>
            <p:nvPr/>
          </p:nvGrpSpPr>
          <p:grpSpPr bwMode="auto">
            <a:xfrm rot="3506176" flipH="1">
              <a:off x="1905" y="1023"/>
              <a:ext cx="828" cy="798"/>
              <a:chOff x="768" y="960"/>
              <a:chExt cx="864" cy="864"/>
            </a:xfrm>
          </p:grpSpPr>
          <p:grpSp>
            <p:nvGrpSpPr>
              <p:cNvPr id="33030" name="Group 3028">
                <a:extLst>
                  <a:ext uri="{FF2B5EF4-FFF2-40B4-BE49-F238E27FC236}">
                    <a16:creationId xmlns:a16="http://schemas.microsoft.com/office/drawing/2014/main" id="{F1252D90-5D5B-FD8A-D297-C34F29FCEC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3034" name="Freeform 3029">
                  <a:extLst>
                    <a:ext uri="{FF2B5EF4-FFF2-40B4-BE49-F238E27FC236}">
                      <a16:creationId xmlns:a16="http://schemas.microsoft.com/office/drawing/2014/main" id="{5C31D2A7-2605-CF0F-6245-E220BDC3A1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35" name="Freeform 3030">
                  <a:extLst>
                    <a:ext uri="{FF2B5EF4-FFF2-40B4-BE49-F238E27FC236}">
                      <a16:creationId xmlns:a16="http://schemas.microsoft.com/office/drawing/2014/main" id="{15874AF8-2242-A89B-3CE5-31E5AD7F29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36" name="Freeform 3031">
                  <a:extLst>
                    <a:ext uri="{FF2B5EF4-FFF2-40B4-BE49-F238E27FC236}">
                      <a16:creationId xmlns:a16="http://schemas.microsoft.com/office/drawing/2014/main" id="{4E97DB7B-92C0-331E-7C6F-FCB6BA133B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37" name="Freeform 3032">
                  <a:extLst>
                    <a:ext uri="{FF2B5EF4-FFF2-40B4-BE49-F238E27FC236}">
                      <a16:creationId xmlns:a16="http://schemas.microsoft.com/office/drawing/2014/main" id="{D92042D6-EF4E-3A2E-6B91-2E1F2BF1EB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38" name="Freeform 3033">
                  <a:extLst>
                    <a:ext uri="{FF2B5EF4-FFF2-40B4-BE49-F238E27FC236}">
                      <a16:creationId xmlns:a16="http://schemas.microsoft.com/office/drawing/2014/main" id="{8813E0F7-24AC-CABC-A520-8E880B9C4B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39" name="Freeform 3034">
                  <a:extLst>
                    <a:ext uri="{FF2B5EF4-FFF2-40B4-BE49-F238E27FC236}">
                      <a16:creationId xmlns:a16="http://schemas.microsoft.com/office/drawing/2014/main" id="{E7EC1EF1-07F6-8BDF-7E90-BBFDA258D9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0" name="Freeform 3035">
                  <a:extLst>
                    <a:ext uri="{FF2B5EF4-FFF2-40B4-BE49-F238E27FC236}">
                      <a16:creationId xmlns:a16="http://schemas.microsoft.com/office/drawing/2014/main" id="{F27D1DD3-5BD7-8D42-C319-C2E2A50239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1" name="Freeform 3036">
                  <a:extLst>
                    <a:ext uri="{FF2B5EF4-FFF2-40B4-BE49-F238E27FC236}">
                      <a16:creationId xmlns:a16="http://schemas.microsoft.com/office/drawing/2014/main" id="{6B55477A-B049-7711-DFDF-D73AFCBB5E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2" name="Freeform 3037">
                  <a:extLst>
                    <a:ext uri="{FF2B5EF4-FFF2-40B4-BE49-F238E27FC236}">
                      <a16:creationId xmlns:a16="http://schemas.microsoft.com/office/drawing/2014/main" id="{CBE46299-E1D6-136F-CCEE-51152F6E0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3" name="Freeform 3038">
                  <a:extLst>
                    <a:ext uri="{FF2B5EF4-FFF2-40B4-BE49-F238E27FC236}">
                      <a16:creationId xmlns:a16="http://schemas.microsoft.com/office/drawing/2014/main" id="{EBDC3B41-911C-8B85-708F-2517894D11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4" name="Freeform 3039">
                  <a:extLst>
                    <a:ext uri="{FF2B5EF4-FFF2-40B4-BE49-F238E27FC236}">
                      <a16:creationId xmlns:a16="http://schemas.microsoft.com/office/drawing/2014/main" id="{EBBC66B4-A69F-D9EB-A065-94269C84DC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5" name="Freeform 3040">
                  <a:extLst>
                    <a:ext uri="{FF2B5EF4-FFF2-40B4-BE49-F238E27FC236}">
                      <a16:creationId xmlns:a16="http://schemas.microsoft.com/office/drawing/2014/main" id="{12E1154B-8281-152B-8587-D2F2BA4FD5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6" name="Freeform 3041">
                  <a:extLst>
                    <a:ext uri="{FF2B5EF4-FFF2-40B4-BE49-F238E27FC236}">
                      <a16:creationId xmlns:a16="http://schemas.microsoft.com/office/drawing/2014/main" id="{EE06076D-5CA9-1497-E16D-6A6256C216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7" name="Freeform 3042">
                  <a:extLst>
                    <a:ext uri="{FF2B5EF4-FFF2-40B4-BE49-F238E27FC236}">
                      <a16:creationId xmlns:a16="http://schemas.microsoft.com/office/drawing/2014/main" id="{8ED071C6-54B7-0AAE-5EF1-2E59E95561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8" name="Freeform 3043">
                  <a:extLst>
                    <a:ext uri="{FF2B5EF4-FFF2-40B4-BE49-F238E27FC236}">
                      <a16:creationId xmlns:a16="http://schemas.microsoft.com/office/drawing/2014/main" id="{E5BADFE1-51DF-20DA-2333-30C873A3AD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49" name="Freeform 3044">
                  <a:extLst>
                    <a:ext uri="{FF2B5EF4-FFF2-40B4-BE49-F238E27FC236}">
                      <a16:creationId xmlns:a16="http://schemas.microsoft.com/office/drawing/2014/main" id="{3787F61E-B6D9-BF0A-4491-B5A678F470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0" name="Freeform 3045">
                  <a:extLst>
                    <a:ext uri="{FF2B5EF4-FFF2-40B4-BE49-F238E27FC236}">
                      <a16:creationId xmlns:a16="http://schemas.microsoft.com/office/drawing/2014/main" id="{982728F7-F149-9F02-C752-FBEDA9DDB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51" name="Freeform 3046">
                  <a:extLst>
                    <a:ext uri="{FF2B5EF4-FFF2-40B4-BE49-F238E27FC236}">
                      <a16:creationId xmlns:a16="http://schemas.microsoft.com/office/drawing/2014/main" id="{CF677476-AC3B-0E4D-81A2-DB40EA924F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031" name="Group 3047">
                <a:extLst>
                  <a:ext uri="{FF2B5EF4-FFF2-40B4-BE49-F238E27FC236}">
                    <a16:creationId xmlns:a16="http://schemas.microsoft.com/office/drawing/2014/main" id="{049A4EC9-AE3B-8A88-83A2-0A2D3FC7D5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3032" name="Freeform 3048" descr="Wide upward diagonal">
                  <a:extLst>
                    <a:ext uri="{FF2B5EF4-FFF2-40B4-BE49-F238E27FC236}">
                      <a16:creationId xmlns:a16="http://schemas.microsoft.com/office/drawing/2014/main" id="{000A6051-5BCC-DABF-1148-D4870A8EB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33" name="Freeform 3049">
                  <a:extLst>
                    <a:ext uri="{FF2B5EF4-FFF2-40B4-BE49-F238E27FC236}">
                      <a16:creationId xmlns:a16="http://schemas.microsoft.com/office/drawing/2014/main" id="{956ACB09-B365-9260-4099-1B5CF69AFE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2843" name="Freeform 3050" descr="Wide upward diagonal">
              <a:extLst>
                <a:ext uri="{FF2B5EF4-FFF2-40B4-BE49-F238E27FC236}">
                  <a16:creationId xmlns:a16="http://schemas.microsoft.com/office/drawing/2014/main" id="{14D97874-1016-D783-D738-16F09F4250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08" y="953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844" name="Group 3051">
              <a:extLst>
                <a:ext uri="{FF2B5EF4-FFF2-40B4-BE49-F238E27FC236}">
                  <a16:creationId xmlns:a16="http://schemas.microsoft.com/office/drawing/2014/main" id="{F2EC2D12-041C-2C6B-B80B-7EAC4314608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72" y="1617"/>
              <a:ext cx="1702" cy="1551"/>
              <a:chOff x="432" y="192"/>
              <a:chExt cx="4176" cy="3955"/>
            </a:xfrm>
          </p:grpSpPr>
          <p:sp>
            <p:nvSpPr>
              <p:cNvPr id="32973" name="Freeform 3052">
                <a:extLst>
                  <a:ext uri="{FF2B5EF4-FFF2-40B4-BE49-F238E27FC236}">
                    <a16:creationId xmlns:a16="http://schemas.microsoft.com/office/drawing/2014/main" id="{44BA5161-C482-E9E8-CBB0-636AF9E75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4" name="Freeform 3053">
                <a:extLst>
                  <a:ext uri="{FF2B5EF4-FFF2-40B4-BE49-F238E27FC236}">
                    <a16:creationId xmlns:a16="http://schemas.microsoft.com/office/drawing/2014/main" id="{DE63D26C-1EED-39E2-C7DB-1C13EF35B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5" name="Freeform 3054">
                <a:extLst>
                  <a:ext uri="{FF2B5EF4-FFF2-40B4-BE49-F238E27FC236}">
                    <a16:creationId xmlns:a16="http://schemas.microsoft.com/office/drawing/2014/main" id="{DB1AC361-D14D-6320-EBA8-233C0C80A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6" name="Freeform 3055">
                <a:extLst>
                  <a:ext uri="{FF2B5EF4-FFF2-40B4-BE49-F238E27FC236}">
                    <a16:creationId xmlns:a16="http://schemas.microsoft.com/office/drawing/2014/main" id="{9CB2E930-E05C-0010-6A93-AD231AD13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7" name="Freeform 3056">
                <a:extLst>
                  <a:ext uri="{FF2B5EF4-FFF2-40B4-BE49-F238E27FC236}">
                    <a16:creationId xmlns:a16="http://schemas.microsoft.com/office/drawing/2014/main" id="{687D0FB4-BCA7-2548-1B78-9D0FDC8BC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8" name="Freeform 3057">
                <a:extLst>
                  <a:ext uri="{FF2B5EF4-FFF2-40B4-BE49-F238E27FC236}">
                    <a16:creationId xmlns:a16="http://schemas.microsoft.com/office/drawing/2014/main" id="{A8B333BC-B4C7-BD11-8DB4-54EE14D9E1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79" name="Freeform 3058">
                <a:extLst>
                  <a:ext uri="{FF2B5EF4-FFF2-40B4-BE49-F238E27FC236}">
                    <a16:creationId xmlns:a16="http://schemas.microsoft.com/office/drawing/2014/main" id="{AF657590-2564-3C77-8B38-39FCD217F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0" name="Freeform 3059">
                <a:extLst>
                  <a:ext uri="{FF2B5EF4-FFF2-40B4-BE49-F238E27FC236}">
                    <a16:creationId xmlns:a16="http://schemas.microsoft.com/office/drawing/2014/main" id="{C6DF477C-2167-976D-6488-E34BD8748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1" name="Freeform 3060">
                <a:extLst>
                  <a:ext uri="{FF2B5EF4-FFF2-40B4-BE49-F238E27FC236}">
                    <a16:creationId xmlns:a16="http://schemas.microsoft.com/office/drawing/2014/main" id="{74C3D933-619F-F282-0996-1E9820F226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2" name="Freeform 3061">
                <a:extLst>
                  <a:ext uri="{FF2B5EF4-FFF2-40B4-BE49-F238E27FC236}">
                    <a16:creationId xmlns:a16="http://schemas.microsoft.com/office/drawing/2014/main" id="{E527B1E0-4332-123C-33FC-9CBC0AA09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3" name="Freeform 3062">
                <a:extLst>
                  <a:ext uri="{FF2B5EF4-FFF2-40B4-BE49-F238E27FC236}">
                    <a16:creationId xmlns:a16="http://schemas.microsoft.com/office/drawing/2014/main" id="{6772418A-62F9-788B-04E5-E98D69362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4" name="Freeform 3063">
                <a:extLst>
                  <a:ext uri="{FF2B5EF4-FFF2-40B4-BE49-F238E27FC236}">
                    <a16:creationId xmlns:a16="http://schemas.microsoft.com/office/drawing/2014/main" id="{BF090614-F66D-3BAB-8231-FA27551D9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5" name="Freeform 3064">
                <a:extLst>
                  <a:ext uri="{FF2B5EF4-FFF2-40B4-BE49-F238E27FC236}">
                    <a16:creationId xmlns:a16="http://schemas.microsoft.com/office/drawing/2014/main" id="{DD1B0E1E-4148-3DE7-6C50-ED4EEB130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6" name="Freeform 3065">
                <a:extLst>
                  <a:ext uri="{FF2B5EF4-FFF2-40B4-BE49-F238E27FC236}">
                    <a16:creationId xmlns:a16="http://schemas.microsoft.com/office/drawing/2014/main" id="{106B036A-6119-659B-FB71-42B5FB87E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7" name="Freeform 3066">
                <a:extLst>
                  <a:ext uri="{FF2B5EF4-FFF2-40B4-BE49-F238E27FC236}">
                    <a16:creationId xmlns:a16="http://schemas.microsoft.com/office/drawing/2014/main" id="{5AEC5D82-241C-47A4-ABC6-0AB30777F5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8" name="Freeform 3067">
                <a:extLst>
                  <a:ext uri="{FF2B5EF4-FFF2-40B4-BE49-F238E27FC236}">
                    <a16:creationId xmlns:a16="http://schemas.microsoft.com/office/drawing/2014/main" id="{843569FA-C1D3-12CB-612C-905D0084F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89" name="Freeform 3068">
                <a:extLst>
                  <a:ext uri="{FF2B5EF4-FFF2-40B4-BE49-F238E27FC236}">
                    <a16:creationId xmlns:a16="http://schemas.microsoft.com/office/drawing/2014/main" id="{5E3D9616-DF9A-A865-8FBA-CCC86C44D7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0" name="Freeform 3069">
                <a:extLst>
                  <a:ext uri="{FF2B5EF4-FFF2-40B4-BE49-F238E27FC236}">
                    <a16:creationId xmlns:a16="http://schemas.microsoft.com/office/drawing/2014/main" id="{D5C08CD2-95D5-3281-9A56-20D2C5756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991" name="Group 3070">
                <a:extLst>
                  <a:ext uri="{FF2B5EF4-FFF2-40B4-BE49-F238E27FC236}">
                    <a16:creationId xmlns:a16="http://schemas.microsoft.com/office/drawing/2014/main" id="{8DE55BA1-10CB-1780-34C1-714B48577D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3001" name="Freeform 3071">
                  <a:extLst>
                    <a:ext uri="{FF2B5EF4-FFF2-40B4-BE49-F238E27FC236}">
                      <a16:creationId xmlns:a16="http://schemas.microsoft.com/office/drawing/2014/main" id="{874D3F00-5AA7-8499-659D-F85E0D09C0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3002" name="Group 3072">
                  <a:extLst>
                    <a:ext uri="{FF2B5EF4-FFF2-40B4-BE49-F238E27FC236}">
                      <a16:creationId xmlns:a16="http://schemas.microsoft.com/office/drawing/2014/main" id="{92C5E398-1339-DA64-4F89-AB9BD161EA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3014" name="Freeform 3073">
                    <a:extLst>
                      <a:ext uri="{FF2B5EF4-FFF2-40B4-BE49-F238E27FC236}">
                        <a16:creationId xmlns:a16="http://schemas.microsoft.com/office/drawing/2014/main" id="{23E15978-C520-98A0-8B9E-D6C589B907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5" name="Freeform 3074">
                    <a:extLst>
                      <a:ext uri="{FF2B5EF4-FFF2-40B4-BE49-F238E27FC236}">
                        <a16:creationId xmlns:a16="http://schemas.microsoft.com/office/drawing/2014/main" id="{E3AB89C7-69B7-F9C2-18E3-6E99385330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6" name="Line 3075">
                    <a:extLst>
                      <a:ext uri="{FF2B5EF4-FFF2-40B4-BE49-F238E27FC236}">
                        <a16:creationId xmlns:a16="http://schemas.microsoft.com/office/drawing/2014/main" id="{ED155BA0-EE8D-637D-0777-F8AAC0905BF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7" name="Line 3076">
                    <a:extLst>
                      <a:ext uri="{FF2B5EF4-FFF2-40B4-BE49-F238E27FC236}">
                        <a16:creationId xmlns:a16="http://schemas.microsoft.com/office/drawing/2014/main" id="{B80E0576-C595-9EF2-A9F3-561C4FB21E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8" name="Line 3077">
                    <a:extLst>
                      <a:ext uri="{FF2B5EF4-FFF2-40B4-BE49-F238E27FC236}">
                        <a16:creationId xmlns:a16="http://schemas.microsoft.com/office/drawing/2014/main" id="{DD507444-A477-17F6-5BAB-4D1FD33110A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9" name="Line 3078">
                    <a:extLst>
                      <a:ext uri="{FF2B5EF4-FFF2-40B4-BE49-F238E27FC236}">
                        <a16:creationId xmlns:a16="http://schemas.microsoft.com/office/drawing/2014/main" id="{FCDE1871-6B04-1901-98F0-12D113D5F4DF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20" name="Oval 3079">
                    <a:extLst>
                      <a:ext uri="{FF2B5EF4-FFF2-40B4-BE49-F238E27FC236}">
                        <a16:creationId xmlns:a16="http://schemas.microsoft.com/office/drawing/2014/main" id="{6D452776-BBAC-F94B-EEAF-B7A02E7B37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1" name="Oval 3080">
                    <a:extLst>
                      <a:ext uri="{FF2B5EF4-FFF2-40B4-BE49-F238E27FC236}">
                        <a16:creationId xmlns:a16="http://schemas.microsoft.com/office/drawing/2014/main" id="{4697529D-96F6-383B-64EC-98ECEDBA36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2" name="Oval 3081">
                    <a:extLst>
                      <a:ext uri="{FF2B5EF4-FFF2-40B4-BE49-F238E27FC236}">
                        <a16:creationId xmlns:a16="http://schemas.microsoft.com/office/drawing/2014/main" id="{5B6DC1DD-4472-1C60-C551-43B51C3B7A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3" name="Oval 3082">
                    <a:extLst>
                      <a:ext uri="{FF2B5EF4-FFF2-40B4-BE49-F238E27FC236}">
                        <a16:creationId xmlns:a16="http://schemas.microsoft.com/office/drawing/2014/main" id="{B01A40FD-D410-ACC0-2827-E267DD83FB3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4" name="Oval 3083">
                    <a:extLst>
                      <a:ext uri="{FF2B5EF4-FFF2-40B4-BE49-F238E27FC236}">
                        <a16:creationId xmlns:a16="http://schemas.microsoft.com/office/drawing/2014/main" id="{D6429170-A0FD-132C-92F2-72272C1E4D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5" name="Oval 3084">
                    <a:extLst>
                      <a:ext uri="{FF2B5EF4-FFF2-40B4-BE49-F238E27FC236}">
                        <a16:creationId xmlns:a16="http://schemas.microsoft.com/office/drawing/2014/main" id="{4A8006D0-8C6A-1D56-B96F-BE3E7256320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6" name="Oval 3085">
                    <a:extLst>
                      <a:ext uri="{FF2B5EF4-FFF2-40B4-BE49-F238E27FC236}">
                        <a16:creationId xmlns:a16="http://schemas.microsoft.com/office/drawing/2014/main" id="{0C50CDFA-FCAC-158B-20F9-EA528308FB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7" name="Oval 3086">
                    <a:extLst>
                      <a:ext uri="{FF2B5EF4-FFF2-40B4-BE49-F238E27FC236}">
                        <a16:creationId xmlns:a16="http://schemas.microsoft.com/office/drawing/2014/main" id="{CB158F24-EB9A-1A50-8C2A-901059996DB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8" name="Oval 3087">
                    <a:extLst>
                      <a:ext uri="{FF2B5EF4-FFF2-40B4-BE49-F238E27FC236}">
                        <a16:creationId xmlns:a16="http://schemas.microsoft.com/office/drawing/2014/main" id="{85849479-E796-85A0-889C-DE384629CC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3029" name="Freeform 3088">
                    <a:extLst>
                      <a:ext uri="{FF2B5EF4-FFF2-40B4-BE49-F238E27FC236}">
                        <a16:creationId xmlns:a16="http://schemas.microsoft.com/office/drawing/2014/main" id="{ADA70772-32AE-F6C8-9226-CA60CA4EAE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3003" name="Group 3089">
                  <a:extLst>
                    <a:ext uri="{FF2B5EF4-FFF2-40B4-BE49-F238E27FC236}">
                      <a16:creationId xmlns:a16="http://schemas.microsoft.com/office/drawing/2014/main" id="{DE6F9836-8905-2F35-81DF-B32286FDAB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3004" name="Freeform 3090">
                    <a:extLst>
                      <a:ext uri="{FF2B5EF4-FFF2-40B4-BE49-F238E27FC236}">
                        <a16:creationId xmlns:a16="http://schemas.microsoft.com/office/drawing/2014/main" id="{13B0E541-7F72-C467-A8A8-D94F245757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05" name="Freeform 3091">
                    <a:extLst>
                      <a:ext uri="{FF2B5EF4-FFF2-40B4-BE49-F238E27FC236}">
                        <a16:creationId xmlns:a16="http://schemas.microsoft.com/office/drawing/2014/main" id="{C1E2B9CE-CD70-6B3F-D3EE-AC92755F91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06" name="Freeform 3092">
                    <a:extLst>
                      <a:ext uri="{FF2B5EF4-FFF2-40B4-BE49-F238E27FC236}">
                        <a16:creationId xmlns:a16="http://schemas.microsoft.com/office/drawing/2014/main" id="{A02CB100-3D0D-33C8-3821-8FD1CE62A0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07" name="Freeform 3093">
                    <a:extLst>
                      <a:ext uri="{FF2B5EF4-FFF2-40B4-BE49-F238E27FC236}">
                        <a16:creationId xmlns:a16="http://schemas.microsoft.com/office/drawing/2014/main" id="{07E3634B-A5D3-0C71-D2F4-14B4A9F5A4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08" name="Freeform 3094">
                    <a:extLst>
                      <a:ext uri="{FF2B5EF4-FFF2-40B4-BE49-F238E27FC236}">
                        <a16:creationId xmlns:a16="http://schemas.microsoft.com/office/drawing/2014/main" id="{F9669857-7ABE-720C-99E8-7F594CFCCA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09" name="Freeform 3095">
                    <a:extLst>
                      <a:ext uri="{FF2B5EF4-FFF2-40B4-BE49-F238E27FC236}">
                        <a16:creationId xmlns:a16="http://schemas.microsoft.com/office/drawing/2014/main" id="{77D4CF75-84E3-FE56-4011-C7D209D9B6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0" name="Freeform 3096">
                    <a:extLst>
                      <a:ext uri="{FF2B5EF4-FFF2-40B4-BE49-F238E27FC236}">
                        <a16:creationId xmlns:a16="http://schemas.microsoft.com/office/drawing/2014/main" id="{4C67CD6B-AC87-FED7-6771-15A5DBBE652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1" name="Freeform 3097">
                    <a:extLst>
                      <a:ext uri="{FF2B5EF4-FFF2-40B4-BE49-F238E27FC236}">
                        <a16:creationId xmlns:a16="http://schemas.microsoft.com/office/drawing/2014/main" id="{CA398B12-339B-8D96-AAA9-5546C6E199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2" name="Freeform 3098">
                    <a:extLst>
                      <a:ext uri="{FF2B5EF4-FFF2-40B4-BE49-F238E27FC236}">
                        <a16:creationId xmlns:a16="http://schemas.microsoft.com/office/drawing/2014/main" id="{BFE66BD1-9CD6-2831-8081-E48C514778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13" name="Freeform 3099">
                    <a:extLst>
                      <a:ext uri="{FF2B5EF4-FFF2-40B4-BE49-F238E27FC236}">
                        <a16:creationId xmlns:a16="http://schemas.microsoft.com/office/drawing/2014/main" id="{04CDEC96-B492-FC88-B2E4-9C18CE9A56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2992" name="Freeform 3100">
                <a:extLst>
                  <a:ext uri="{FF2B5EF4-FFF2-40B4-BE49-F238E27FC236}">
                    <a16:creationId xmlns:a16="http://schemas.microsoft.com/office/drawing/2014/main" id="{B912F8CB-0D83-83A1-A651-A348D7643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3" name="Freeform 3101">
                <a:extLst>
                  <a:ext uri="{FF2B5EF4-FFF2-40B4-BE49-F238E27FC236}">
                    <a16:creationId xmlns:a16="http://schemas.microsoft.com/office/drawing/2014/main" id="{892CD496-0A12-4106-05E0-6C247C2106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4" name="Freeform 3102">
                <a:extLst>
                  <a:ext uri="{FF2B5EF4-FFF2-40B4-BE49-F238E27FC236}">
                    <a16:creationId xmlns:a16="http://schemas.microsoft.com/office/drawing/2014/main" id="{C167C127-E47F-2B5A-2196-E91506715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5" name="Freeform 3103">
                <a:extLst>
                  <a:ext uri="{FF2B5EF4-FFF2-40B4-BE49-F238E27FC236}">
                    <a16:creationId xmlns:a16="http://schemas.microsoft.com/office/drawing/2014/main" id="{EB6D4418-EF5D-10D1-1466-202032F98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6" name="Freeform 3104">
                <a:extLst>
                  <a:ext uri="{FF2B5EF4-FFF2-40B4-BE49-F238E27FC236}">
                    <a16:creationId xmlns:a16="http://schemas.microsoft.com/office/drawing/2014/main" id="{17FAB7C8-CB2C-B69A-F626-126B81EE4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7" name="Freeform 3105">
                <a:extLst>
                  <a:ext uri="{FF2B5EF4-FFF2-40B4-BE49-F238E27FC236}">
                    <a16:creationId xmlns:a16="http://schemas.microsoft.com/office/drawing/2014/main" id="{EBF5D2F6-2D80-74AC-78A3-FEEEC3230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8" name="Freeform 3106">
                <a:extLst>
                  <a:ext uri="{FF2B5EF4-FFF2-40B4-BE49-F238E27FC236}">
                    <a16:creationId xmlns:a16="http://schemas.microsoft.com/office/drawing/2014/main" id="{119A4CA6-234C-B975-D727-B66F18053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99" name="Freeform 3107">
                <a:extLst>
                  <a:ext uri="{FF2B5EF4-FFF2-40B4-BE49-F238E27FC236}">
                    <a16:creationId xmlns:a16="http://schemas.microsoft.com/office/drawing/2014/main" id="{27616EF8-23E0-3BBA-74F3-676EED39A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00" name="Freeform 3108">
                <a:extLst>
                  <a:ext uri="{FF2B5EF4-FFF2-40B4-BE49-F238E27FC236}">
                    <a16:creationId xmlns:a16="http://schemas.microsoft.com/office/drawing/2014/main" id="{AEF2C263-0177-5462-878D-361E935A3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845" name="Freeform 3109">
              <a:extLst>
                <a:ext uri="{FF2B5EF4-FFF2-40B4-BE49-F238E27FC236}">
                  <a16:creationId xmlns:a16="http://schemas.microsoft.com/office/drawing/2014/main" id="{0E44A14B-996E-771B-A954-CE08D5493C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4" y="1211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6" name="Freeform 3110">
              <a:extLst>
                <a:ext uri="{FF2B5EF4-FFF2-40B4-BE49-F238E27FC236}">
                  <a16:creationId xmlns:a16="http://schemas.microsoft.com/office/drawing/2014/main" id="{B8E3CBB7-B00C-4AB7-012A-EDCD8AB852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490" y="1192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7" name="Freeform 3111">
              <a:extLst>
                <a:ext uri="{FF2B5EF4-FFF2-40B4-BE49-F238E27FC236}">
                  <a16:creationId xmlns:a16="http://schemas.microsoft.com/office/drawing/2014/main" id="{DFE85DEF-B8A7-94EE-78C8-7EA1E196549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725" y="978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848" name="Oval 3112">
              <a:extLst>
                <a:ext uri="{FF2B5EF4-FFF2-40B4-BE49-F238E27FC236}">
                  <a16:creationId xmlns:a16="http://schemas.microsoft.com/office/drawing/2014/main" id="{EABFC35D-6327-0393-1051-53AA4CA1E78C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262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849" name="Oval 3113">
              <a:extLst>
                <a:ext uri="{FF2B5EF4-FFF2-40B4-BE49-F238E27FC236}">
                  <a16:creationId xmlns:a16="http://schemas.microsoft.com/office/drawing/2014/main" id="{8E7CDD1D-5FCB-7E71-AFD8-DC30F851AC25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881" y="1598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850" name="Oval 3114">
              <a:extLst>
                <a:ext uri="{FF2B5EF4-FFF2-40B4-BE49-F238E27FC236}">
                  <a16:creationId xmlns:a16="http://schemas.microsoft.com/office/drawing/2014/main" id="{7F4A6225-4CAE-A6AD-211C-ABB304A29F50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762" y="1727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851" name="Oval 3115">
              <a:extLst>
                <a:ext uri="{FF2B5EF4-FFF2-40B4-BE49-F238E27FC236}">
                  <a16:creationId xmlns:a16="http://schemas.microsoft.com/office/drawing/2014/main" id="{1F6DD933-9F6D-C8F3-1A03-E3F52E84FB3A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1932" y="1443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2852" name="Group 3116">
              <a:extLst>
                <a:ext uri="{FF2B5EF4-FFF2-40B4-BE49-F238E27FC236}">
                  <a16:creationId xmlns:a16="http://schemas.microsoft.com/office/drawing/2014/main" id="{6C7900AA-9B3C-59CA-BA43-0C54CDCEE14C}"/>
                </a:ext>
              </a:extLst>
            </p:cNvPr>
            <p:cNvGrpSpPr>
              <a:grpSpLocks/>
            </p:cNvGrpSpPr>
            <p:nvPr/>
          </p:nvGrpSpPr>
          <p:grpSpPr bwMode="auto">
            <a:xfrm rot="20496131" flipH="1">
              <a:off x="1296" y="1008"/>
              <a:ext cx="414" cy="974"/>
              <a:chOff x="4896" y="1248"/>
              <a:chExt cx="432" cy="1056"/>
            </a:xfrm>
          </p:grpSpPr>
          <p:grpSp>
            <p:nvGrpSpPr>
              <p:cNvPr id="32948" name="Group 3117">
                <a:extLst>
                  <a:ext uri="{FF2B5EF4-FFF2-40B4-BE49-F238E27FC236}">
                    <a16:creationId xmlns:a16="http://schemas.microsoft.com/office/drawing/2014/main" id="{4CAB7B96-A424-262E-5238-53BBD20236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2950" name="Freeform 3118">
                  <a:extLst>
                    <a:ext uri="{FF2B5EF4-FFF2-40B4-BE49-F238E27FC236}">
                      <a16:creationId xmlns:a16="http://schemas.microsoft.com/office/drawing/2014/main" id="{83F7F15D-95CE-A66D-90FB-ECF354D9A8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1" name="Freeform 3119">
                  <a:extLst>
                    <a:ext uri="{FF2B5EF4-FFF2-40B4-BE49-F238E27FC236}">
                      <a16:creationId xmlns:a16="http://schemas.microsoft.com/office/drawing/2014/main" id="{7AC03CB0-AE0E-2E29-AE5B-96F235EDE7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2" name="Freeform 3120">
                  <a:extLst>
                    <a:ext uri="{FF2B5EF4-FFF2-40B4-BE49-F238E27FC236}">
                      <a16:creationId xmlns:a16="http://schemas.microsoft.com/office/drawing/2014/main" id="{332D6D51-9B75-A6BA-976C-45C299611E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3" name="Freeform 3121">
                  <a:extLst>
                    <a:ext uri="{FF2B5EF4-FFF2-40B4-BE49-F238E27FC236}">
                      <a16:creationId xmlns:a16="http://schemas.microsoft.com/office/drawing/2014/main" id="{FBBB6124-3A0C-8CF2-8AF0-F51AC84B1A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4" name="Freeform 3122">
                  <a:extLst>
                    <a:ext uri="{FF2B5EF4-FFF2-40B4-BE49-F238E27FC236}">
                      <a16:creationId xmlns:a16="http://schemas.microsoft.com/office/drawing/2014/main" id="{6AF66ADC-C218-DF9A-36E6-B3DA91869D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5" name="Freeform 3123">
                  <a:extLst>
                    <a:ext uri="{FF2B5EF4-FFF2-40B4-BE49-F238E27FC236}">
                      <a16:creationId xmlns:a16="http://schemas.microsoft.com/office/drawing/2014/main" id="{3B40D4AC-A33A-018C-CFF1-54B8BAD550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6" name="Freeform 3124">
                  <a:extLst>
                    <a:ext uri="{FF2B5EF4-FFF2-40B4-BE49-F238E27FC236}">
                      <a16:creationId xmlns:a16="http://schemas.microsoft.com/office/drawing/2014/main" id="{F5292CA6-CB10-49BC-0F56-A4829D3B7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7" name="Freeform 3125">
                  <a:extLst>
                    <a:ext uri="{FF2B5EF4-FFF2-40B4-BE49-F238E27FC236}">
                      <a16:creationId xmlns:a16="http://schemas.microsoft.com/office/drawing/2014/main" id="{7A4D3CCC-8F6B-4612-C2BA-C0C7922AF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8" name="Freeform 3126">
                  <a:extLst>
                    <a:ext uri="{FF2B5EF4-FFF2-40B4-BE49-F238E27FC236}">
                      <a16:creationId xmlns:a16="http://schemas.microsoft.com/office/drawing/2014/main" id="{60672CB6-21BA-166A-12C7-C8478EAE70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59" name="Freeform 3127">
                  <a:extLst>
                    <a:ext uri="{FF2B5EF4-FFF2-40B4-BE49-F238E27FC236}">
                      <a16:creationId xmlns:a16="http://schemas.microsoft.com/office/drawing/2014/main" id="{B620A543-65F3-FA57-E870-A76DDA2F6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0" name="Freeform 3128">
                  <a:extLst>
                    <a:ext uri="{FF2B5EF4-FFF2-40B4-BE49-F238E27FC236}">
                      <a16:creationId xmlns:a16="http://schemas.microsoft.com/office/drawing/2014/main" id="{09B73299-6414-0260-DB55-024D9AAFC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1" name="Freeform 3129">
                  <a:extLst>
                    <a:ext uri="{FF2B5EF4-FFF2-40B4-BE49-F238E27FC236}">
                      <a16:creationId xmlns:a16="http://schemas.microsoft.com/office/drawing/2014/main" id="{567001F5-F5CA-8AD2-F3CC-D54CB471B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2" name="Freeform 3130">
                  <a:extLst>
                    <a:ext uri="{FF2B5EF4-FFF2-40B4-BE49-F238E27FC236}">
                      <a16:creationId xmlns:a16="http://schemas.microsoft.com/office/drawing/2014/main" id="{17216735-180A-5CD1-6AC0-849E5A8088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3" name="Freeform 3131">
                  <a:extLst>
                    <a:ext uri="{FF2B5EF4-FFF2-40B4-BE49-F238E27FC236}">
                      <a16:creationId xmlns:a16="http://schemas.microsoft.com/office/drawing/2014/main" id="{EC30DF9F-A262-F160-EFDA-5009B1AA8D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4" name="Freeform 3132">
                  <a:extLst>
                    <a:ext uri="{FF2B5EF4-FFF2-40B4-BE49-F238E27FC236}">
                      <a16:creationId xmlns:a16="http://schemas.microsoft.com/office/drawing/2014/main" id="{93710A5F-1899-3B3B-A99E-F19E32A258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5" name="Freeform 3133">
                  <a:extLst>
                    <a:ext uri="{FF2B5EF4-FFF2-40B4-BE49-F238E27FC236}">
                      <a16:creationId xmlns:a16="http://schemas.microsoft.com/office/drawing/2014/main" id="{C4F32605-8555-569D-2D77-6E016BBDB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6" name="Freeform 3134">
                  <a:extLst>
                    <a:ext uri="{FF2B5EF4-FFF2-40B4-BE49-F238E27FC236}">
                      <a16:creationId xmlns:a16="http://schemas.microsoft.com/office/drawing/2014/main" id="{FC845EBE-8876-FBC2-9F18-72DE5EA79A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7" name="Freeform 3135">
                  <a:extLst>
                    <a:ext uri="{FF2B5EF4-FFF2-40B4-BE49-F238E27FC236}">
                      <a16:creationId xmlns:a16="http://schemas.microsoft.com/office/drawing/2014/main" id="{25CCA04C-8F14-056F-3EF0-4B00136D06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8" name="Freeform 3136">
                  <a:extLst>
                    <a:ext uri="{FF2B5EF4-FFF2-40B4-BE49-F238E27FC236}">
                      <a16:creationId xmlns:a16="http://schemas.microsoft.com/office/drawing/2014/main" id="{22B45A26-53BC-407C-7A61-2BF98BC930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69" name="Freeform 3137">
                  <a:extLst>
                    <a:ext uri="{FF2B5EF4-FFF2-40B4-BE49-F238E27FC236}">
                      <a16:creationId xmlns:a16="http://schemas.microsoft.com/office/drawing/2014/main" id="{E07D7EC2-E4C7-B31E-7EF2-BC9C5DB02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70" name="Freeform 3138">
                  <a:extLst>
                    <a:ext uri="{FF2B5EF4-FFF2-40B4-BE49-F238E27FC236}">
                      <a16:creationId xmlns:a16="http://schemas.microsoft.com/office/drawing/2014/main" id="{838DB0F3-3C49-579B-1B4A-4464A7C5B5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71" name="Freeform 3139">
                  <a:extLst>
                    <a:ext uri="{FF2B5EF4-FFF2-40B4-BE49-F238E27FC236}">
                      <a16:creationId xmlns:a16="http://schemas.microsoft.com/office/drawing/2014/main" id="{ADAFE65E-72D0-A70C-197F-2503303EF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72" name="Freeform 3140">
                  <a:extLst>
                    <a:ext uri="{FF2B5EF4-FFF2-40B4-BE49-F238E27FC236}">
                      <a16:creationId xmlns:a16="http://schemas.microsoft.com/office/drawing/2014/main" id="{B88FA8EF-632D-A7C5-AA0C-01415BD313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949" name="Freeform 3141" descr="Wide upward diagonal">
                <a:extLst>
                  <a:ext uri="{FF2B5EF4-FFF2-40B4-BE49-F238E27FC236}">
                    <a16:creationId xmlns:a16="http://schemas.microsoft.com/office/drawing/2014/main" id="{E78973D8-3002-9D13-3CC3-D9B8D923A50E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853" name="Group 3142">
              <a:extLst>
                <a:ext uri="{FF2B5EF4-FFF2-40B4-BE49-F238E27FC236}">
                  <a16:creationId xmlns:a16="http://schemas.microsoft.com/office/drawing/2014/main" id="{517A1629-B1D0-DB27-3AF6-9F3A0F4F9211}"/>
                </a:ext>
              </a:extLst>
            </p:cNvPr>
            <p:cNvGrpSpPr>
              <a:grpSpLocks/>
            </p:cNvGrpSpPr>
            <p:nvPr/>
          </p:nvGrpSpPr>
          <p:grpSpPr bwMode="auto">
            <a:xfrm rot="777455" flipH="1">
              <a:off x="1534" y="288"/>
              <a:ext cx="1070" cy="926"/>
              <a:chOff x="1104" y="1397"/>
              <a:chExt cx="1117" cy="1003"/>
            </a:xfrm>
          </p:grpSpPr>
          <p:sp>
            <p:nvSpPr>
              <p:cNvPr id="32854" name="Freeform 3143">
                <a:extLst>
                  <a:ext uri="{FF2B5EF4-FFF2-40B4-BE49-F238E27FC236}">
                    <a16:creationId xmlns:a16="http://schemas.microsoft.com/office/drawing/2014/main" id="{D38FED7F-DD15-7B2F-F570-23AFD208B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5" name="Freeform 3144">
                <a:extLst>
                  <a:ext uri="{FF2B5EF4-FFF2-40B4-BE49-F238E27FC236}">
                    <a16:creationId xmlns:a16="http://schemas.microsoft.com/office/drawing/2014/main" id="{83668052-DC93-7678-BB2A-8E342EFCE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6" name="Freeform 3145">
                <a:extLst>
                  <a:ext uri="{FF2B5EF4-FFF2-40B4-BE49-F238E27FC236}">
                    <a16:creationId xmlns:a16="http://schemas.microsoft.com/office/drawing/2014/main" id="{CDD95157-56AD-1C42-CAEC-9CEC6E478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7" name="Freeform 3146">
                <a:extLst>
                  <a:ext uri="{FF2B5EF4-FFF2-40B4-BE49-F238E27FC236}">
                    <a16:creationId xmlns:a16="http://schemas.microsoft.com/office/drawing/2014/main" id="{F35FC878-3306-DAB9-AD4C-04C1F58D7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8" name="Freeform 3147">
                <a:extLst>
                  <a:ext uri="{FF2B5EF4-FFF2-40B4-BE49-F238E27FC236}">
                    <a16:creationId xmlns:a16="http://schemas.microsoft.com/office/drawing/2014/main" id="{A2366F8A-69DC-6C5A-5AD7-3809BB25B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59" name="Freeform 3148">
                <a:extLst>
                  <a:ext uri="{FF2B5EF4-FFF2-40B4-BE49-F238E27FC236}">
                    <a16:creationId xmlns:a16="http://schemas.microsoft.com/office/drawing/2014/main" id="{2DFAD197-426F-FAA6-87F3-47B68BC070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0" name="Freeform 3149">
                <a:extLst>
                  <a:ext uri="{FF2B5EF4-FFF2-40B4-BE49-F238E27FC236}">
                    <a16:creationId xmlns:a16="http://schemas.microsoft.com/office/drawing/2014/main" id="{79563820-9D67-052C-BF64-2D94275A2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1" name="Freeform 3150">
                <a:extLst>
                  <a:ext uri="{FF2B5EF4-FFF2-40B4-BE49-F238E27FC236}">
                    <a16:creationId xmlns:a16="http://schemas.microsoft.com/office/drawing/2014/main" id="{B7BA32E8-FCE3-6298-BE4F-201711A21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2" name="Freeform 3151">
                <a:extLst>
                  <a:ext uri="{FF2B5EF4-FFF2-40B4-BE49-F238E27FC236}">
                    <a16:creationId xmlns:a16="http://schemas.microsoft.com/office/drawing/2014/main" id="{7F92BC8A-8EBD-8957-312F-DF9E626C1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3" name="Freeform 3152">
                <a:extLst>
                  <a:ext uri="{FF2B5EF4-FFF2-40B4-BE49-F238E27FC236}">
                    <a16:creationId xmlns:a16="http://schemas.microsoft.com/office/drawing/2014/main" id="{1849B1D2-FC81-525A-EC7E-22C0B6A2B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4" name="Freeform 3153">
                <a:extLst>
                  <a:ext uri="{FF2B5EF4-FFF2-40B4-BE49-F238E27FC236}">
                    <a16:creationId xmlns:a16="http://schemas.microsoft.com/office/drawing/2014/main" id="{BB916D4B-2BA3-78F6-4D35-8535C608C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5" name="Freeform 3154">
                <a:extLst>
                  <a:ext uri="{FF2B5EF4-FFF2-40B4-BE49-F238E27FC236}">
                    <a16:creationId xmlns:a16="http://schemas.microsoft.com/office/drawing/2014/main" id="{8C56B1CE-E68C-6C8C-32A8-A7AA32B4B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6" name="Freeform 3155">
                <a:extLst>
                  <a:ext uri="{FF2B5EF4-FFF2-40B4-BE49-F238E27FC236}">
                    <a16:creationId xmlns:a16="http://schemas.microsoft.com/office/drawing/2014/main" id="{6D548133-F2B9-C1D5-A59B-A7855874718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96" name="Freeform 3156">
                <a:extLst>
                  <a:ext uri="{FF2B5EF4-FFF2-40B4-BE49-F238E27FC236}">
                    <a16:creationId xmlns:a16="http://schemas.microsoft.com/office/drawing/2014/main" id="{DC21AEF2-D36D-30BF-9C99-F3FD4B0AB333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51" y="1580"/>
                <a:ext cx="20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868" name="Freeform 3157">
                <a:extLst>
                  <a:ext uri="{FF2B5EF4-FFF2-40B4-BE49-F238E27FC236}">
                    <a16:creationId xmlns:a16="http://schemas.microsoft.com/office/drawing/2014/main" id="{B7320AC9-F16A-AEE8-8AB0-56008BEAA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69" name="Freeform 3158">
                <a:extLst>
                  <a:ext uri="{FF2B5EF4-FFF2-40B4-BE49-F238E27FC236}">
                    <a16:creationId xmlns:a16="http://schemas.microsoft.com/office/drawing/2014/main" id="{EC196422-14A0-D010-FFE6-656183B42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0" name="Freeform 3159">
                <a:extLst>
                  <a:ext uri="{FF2B5EF4-FFF2-40B4-BE49-F238E27FC236}">
                    <a16:creationId xmlns:a16="http://schemas.microsoft.com/office/drawing/2014/main" id="{DE00D3BB-B083-9A55-4DBF-ACA0BD1C5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1" name="Freeform 3160">
                <a:extLst>
                  <a:ext uri="{FF2B5EF4-FFF2-40B4-BE49-F238E27FC236}">
                    <a16:creationId xmlns:a16="http://schemas.microsoft.com/office/drawing/2014/main" id="{A3C18F3A-D3B3-D586-863E-8BDC142B1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2" name="Freeform 3161">
                <a:extLst>
                  <a:ext uri="{FF2B5EF4-FFF2-40B4-BE49-F238E27FC236}">
                    <a16:creationId xmlns:a16="http://schemas.microsoft.com/office/drawing/2014/main" id="{8F058071-00F0-3D3E-32E5-3816DF7A28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3" name="Freeform 3162">
                <a:extLst>
                  <a:ext uri="{FF2B5EF4-FFF2-40B4-BE49-F238E27FC236}">
                    <a16:creationId xmlns:a16="http://schemas.microsoft.com/office/drawing/2014/main" id="{DEDD43B2-9157-DF42-8F10-A0831FEE01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4" name="Freeform 3163">
                <a:extLst>
                  <a:ext uri="{FF2B5EF4-FFF2-40B4-BE49-F238E27FC236}">
                    <a16:creationId xmlns:a16="http://schemas.microsoft.com/office/drawing/2014/main" id="{6842BFAB-DFF4-F034-A86B-EFC255DDAD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5" name="Freeform 3164">
                <a:extLst>
                  <a:ext uri="{FF2B5EF4-FFF2-40B4-BE49-F238E27FC236}">
                    <a16:creationId xmlns:a16="http://schemas.microsoft.com/office/drawing/2014/main" id="{9987B80A-2705-47EC-8EC6-4BBD4F52B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6" name="Freeform 3165">
                <a:extLst>
                  <a:ext uri="{FF2B5EF4-FFF2-40B4-BE49-F238E27FC236}">
                    <a16:creationId xmlns:a16="http://schemas.microsoft.com/office/drawing/2014/main" id="{BBA27E01-2F63-11CA-94C7-835032148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7" name="Freeform 3166">
                <a:extLst>
                  <a:ext uri="{FF2B5EF4-FFF2-40B4-BE49-F238E27FC236}">
                    <a16:creationId xmlns:a16="http://schemas.microsoft.com/office/drawing/2014/main" id="{0A9F63E9-7AA6-7F8D-F9FD-B57CEBEC63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8" name="Freeform 3167">
                <a:extLst>
                  <a:ext uri="{FF2B5EF4-FFF2-40B4-BE49-F238E27FC236}">
                    <a16:creationId xmlns:a16="http://schemas.microsoft.com/office/drawing/2014/main" id="{58668779-B66A-6A67-98CE-E0419B5E9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79" name="Freeform 3168">
                <a:extLst>
                  <a:ext uri="{FF2B5EF4-FFF2-40B4-BE49-F238E27FC236}">
                    <a16:creationId xmlns:a16="http://schemas.microsoft.com/office/drawing/2014/main" id="{D1F663FF-4557-C50E-E105-6B2599E9B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0" name="Freeform 3169">
                <a:extLst>
                  <a:ext uri="{FF2B5EF4-FFF2-40B4-BE49-F238E27FC236}">
                    <a16:creationId xmlns:a16="http://schemas.microsoft.com/office/drawing/2014/main" id="{982C7668-0312-9B99-8074-E1A086701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1" name="Freeform 3170">
                <a:extLst>
                  <a:ext uri="{FF2B5EF4-FFF2-40B4-BE49-F238E27FC236}">
                    <a16:creationId xmlns:a16="http://schemas.microsoft.com/office/drawing/2014/main" id="{7DC67382-F84A-D5D6-1F9B-4D0BB71AE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2" name="Oval 3171">
                <a:extLst>
                  <a:ext uri="{FF2B5EF4-FFF2-40B4-BE49-F238E27FC236}">
                    <a16:creationId xmlns:a16="http://schemas.microsoft.com/office/drawing/2014/main" id="{A45EE82F-ADCC-6A57-9E18-31606B09A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883" name="Freeform 3172">
                <a:extLst>
                  <a:ext uri="{FF2B5EF4-FFF2-40B4-BE49-F238E27FC236}">
                    <a16:creationId xmlns:a16="http://schemas.microsoft.com/office/drawing/2014/main" id="{F102D639-7996-7C54-667A-BFFEF00E8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4" name="Freeform 3173">
                <a:extLst>
                  <a:ext uri="{FF2B5EF4-FFF2-40B4-BE49-F238E27FC236}">
                    <a16:creationId xmlns:a16="http://schemas.microsoft.com/office/drawing/2014/main" id="{227A504A-5E4C-7759-9E0D-3E1CA3DA2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5" name="Freeform 3174">
                <a:extLst>
                  <a:ext uri="{FF2B5EF4-FFF2-40B4-BE49-F238E27FC236}">
                    <a16:creationId xmlns:a16="http://schemas.microsoft.com/office/drawing/2014/main" id="{97B62D35-0A03-6D26-4F02-F904A3FFD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6" name="Freeform 3175">
                <a:extLst>
                  <a:ext uri="{FF2B5EF4-FFF2-40B4-BE49-F238E27FC236}">
                    <a16:creationId xmlns:a16="http://schemas.microsoft.com/office/drawing/2014/main" id="{2A808AA9-A0A4-F283-E250-78F4F5E41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7" name="Freeform 3176">
                <a:extLst>
                  <a:ext uri="{FF2B5EF4-FFF2-40B4-BE49-F238E27FC236}">
                    <a16:creationId xmlns:a16="http://schemas.microsoft.com/office/drawing/2014/main" id="{A48B23F7-A595-2269-C7C9-EE207925C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8" name="Freeform 3177">
                <a:extLst>
                  <a:ext uri="{FF2B5EF4-FFF2-40B4-BE49-F238E27FC236}">
                    <a16:creationId xmlns:a16="http://schemas.microsoft.com/office/drawing/2014/main" id="{B5241BA5-C383-375C-0D35-EBFEF5FE62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89" name="Freeform 3178">
                <a:extLst>
                  <a:ext uri="{FF2B5EF4-FFF2-40B4-BE49-F238E27FC236}">
                    <a16:creationId xmlns:a16="http://schemas.microsoft.com/office/drawing/2014/main" id="{DE2AB880-8778-5600-0D4A-F4B03C4B3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0" name="Freeform 3179">
                <a:extLst>
                  <a:ext uri="{FF2B5EF4-FFF2-40B4-BE49-F238E27FC236}">
                    <a16:creationId xmlns:a16="http://schemas.microsoft.com/office/drawing/2014/main" id="{E5B62BE1-D05B-0741-C37B-2E31A1C91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1" name="Freeform 3180">
                <a:extLst>
                  <a:ext uri="{FF2B5EF4-FFF2-40B4-BE49-F238E27FC236}">
                    <a16:creationId xmlns:a16="http://schemas.microsoft.com/office/drawing/2014/main" id="{BCEDBCC6-6ABA-FED6-5F1B-42B84D48C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2" name="Freeform 3181">
                <a:extLst>
                  <a:ext uri="{FF2B5EF4-FFF2-40B4-BE49-F238E27FC236}">
                    <a16:creationId xmlns:a16="http://schemas.microsoft.com/office/drawing/2014/main" id="{8486E4E6-DC53-8731-0417-6041A5935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Freeform 3182">
                <a:extLst>
                  <a:ext uri="{FF2B5EF4-FFF2-40B4-BE49-F238E27FC236}">
                    <a16:creationId xmlns:a16="http://schemas.microsoft.com/office/drawing/2014/main" id="{D96A57EA-0EFC-290A-642E-90B02EBFD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618"/>
                <a:ext cx="136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894" name="Freeform 3183">
                <a:extLst>
                  <a:ext uri="{FF2B5EF4-FFF2-40B4-BE49-F238E27FC236}">
                    <a16:creationId xmlns:a16="http://schemas.microsoft.com/office/drawing/2014/main" id="{B0C96CE5-32C6-62E2-0E4E-27BFD8383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5" name="Freeform 3184">
                <a:extLst>
                  <a:ext uri="{FF2B5EF4-FFF2-40B4-BE49-F238E27FC236}">
                    <a16:creationId xmlns:a16="http://schemas.microsoft.com/office/drawing/2014/main" id="{EB4C87BA-8D11-98D4-304F-F701E2940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6" name="Freeform 3185">
                <a:extLst>
                  <a:ext uri="{FF2B5EF4-FFF2-40B4-BE49-F238E27FC236}">
                    <a16:creationId xmlns:a16="http://schemas.microsoft.com/office/drawing/2014/main" id="{DD77114B-4848-B58F-99FD-A232ECF52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7" name="Freeform 3186">
                <a:extLst>
                  <a:ext uri="{FF2B5EF4-FFF2-40B4-BE49-F238E27FC236}">
                    <a16:creationId xmlns:a16="http://schemas.microsoft.com/office/drawing/2014/main" id="{F0B9EF3C-0D6A-4769-8F9E-B71547CD5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8" name="Freeform 3187">
                <a:extLst>
                  <a:ext uri="{FF2B5EF4-FFF2-40B4-BE49-F238E27FC236}">
                    <a16:creationId xmlns:a16="http://schemas.microsoft.com/office/drawing/2014/main" id="{C3F8B045-090B-8673-DDBD-3877D124E3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899" name="Freeform 3188">
                <a:extLst>
                  <a:ext uri="{FF2B5EF4-FFF2-40B4-BE49-F238E27FC236}">
                    <a16:creationId xmlns:a16="http://schemas.microsoft.com/office/drawing/2014/main" id="{833C1F4E-7ED1-6830-DEEF-8A906B9458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0" name="Freeform 3189">
                <a:extLst>
                  <a:ext uri="{FF2B5EF4-FFF2-40B4-BE49-F238E27FC236}">
                    <a16:creationId xmlns:a16="http://schemas.microsoft.com/office/drawing/2014/main" id="{AC9D0199-4BB4-B4D7-2686-1BDF52128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1" name="Freeform 3190">
                <a:extLst>
                  <a:ext uri="{FF2B5EF4-FFF2-40B4-BE49-F238E27FC236}">
                    <a16:creationId xmlns:a16="http://schemas.microsoft.com/office/drawing/2014/main" id="{E9BD2304-7A8A-C274-F03D-5F304C9A2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2" name="Freeform 3191">
                <a:extLst>
                  <a:ext uri="{FF2B5EF4-FFF2-40B4-BE49-F238E27FC236}">
                    <a16:creationId xmlns:a16="http://schemas.microsoft.com/office/drawing/2014/main" id="{7E485B81-94FB-5F4E-DFCA-381A12B3F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3" name="Freeform 3192">
                <a:extLst>
                  <a:ext uri="{FF2B5EF4-FFF2-40B4-BE49-F238E27FC236}">
                    <a16:creationId xmlns:a16="http://schemas.microsoft.com/office/drawing/2014/main" id="{78F22E69-0316-BBFE-9EFC-D0E58D474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4" name="Freeform 3193">
                <a:extLst>
                  <a:ext uri="{FF2B5EF4-FFF2-40B4-BE49-F238E27FC236}">
                    <a16:creationId xmlns:a16="http://schemas.microsoft.com/office/drawing/2014/main" id="{A2D0F7D7-A611-D4FD-57E6-B3A722737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5" name="Freeform 3194">
                <a:extLst>
                  <a:ext uri="{FF2B5EF4-FFF2-40B4-BE49-F238E27FC236}">
                    <a16:creationId xmlns:a16="http://schemas.microsoft.com/office/drawing/2014/main" id="{F714805C-B1E9-2570-9E9E-17C21150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6" name="Freeform 3195">
                <a:extLst>
                  <a:ext uri="{FF2B5EF4-FFF2-40B4-BE49-F238E27FC236}">
                    <a16:creationId xmlns:a16="http://schemas.microsoft.com/office/drawing/2014/main" id="{72FA49A4-28FE-46A0-535D-592E084416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7" name="Freeform 3196">
                <a:extLst>
                  <a:ext uri="{FF2B5EF4-FFF2-40B4-BE49-F238E27FC236}">
                    <a16:creationId xmlns:a16="http://schemas.microsoft.com/office/drawing/2014/main" id="{A07ED06D-85EF-4B53-BF11-8A208AECA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8" name="Freeform 3197">
                <a:extLst>
                  <a:ext uri="{FF2B5EF4-FFF2-40B4-BE49-F238E27FC236}">
                    <a16:creationId xmlns:a16="http://schemas.microsoft.com/office/drawing/2014/main" id="{604195A8-46D6-9C83-DB3C-8A72D0C5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09" name="Freeform 3198">
                <a:extLst>
                  <a:ext uri="{FF2B5EF4-FFF2-40B4-BE49-F238E27FC236}">
                    <a16:creationId xmlns:a16="http://schemas.microsoft.com/office/drawing/2014/main" id="{589E447E-3A13-0A0B-70BF-8575977FCB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0" name="Freeform 3199">
                <a:extLst>
                  <a:ext uri="{FF2B5EF4-FFF2-40B4-BE49-F238E27FC236}">
                    <a16:creationId xmlns:a16="http://schemas.microsoft.com/office/drawing/2014/main" id="{316645A8-E172-6038-C38E-BCEFC831AB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1" name="Freeform 3200">
                <a:extLst>
                  <a:ext uri="{FF2B5EF4-FFF2-40B4-BE49-F238E27FC236}">
                    <a16:creationId xmlns:a16="http://schemas.microsoft.com/office/drawing/2014/main" id="{6C4FA71B-CFAF-57D5-7A21-0F0690ADD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2" name="Freeform 3201">
                <a:extLst>
                  <a:ext uri="{FF2B5EF4-FFF2-40B4-BE49-F238E27FC236}">
                    <a16:creationId xmlns:a16="http://schemas.microsoft.com/office/drawing/2014/main" id="{7898E2A5-CF49-D1C8-1FCE-2CAF4CF79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3" name="Freeform 3202">
                <a:extLst>
                  <a:ext uri="{FF2B5EF4-FFF2-40B4-BE49-F238E27FC236}">
                    <a16:creationId xmlns:a16="http://schemas.microsoft.com/office/drawing/2014/main" id="{755E3481-7E80-9744-E123-E92A1C2FF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4" name="Freeform 3203">
                <a:extLst>
                  <a:ext uri="{FF2B5EF4-FFF2-40B4-BE49-F238E27FC236}">
                    <a16:creationId xmlns:a16="http://schemas.microsoft.com/office/drawing/2014/main" id="{FEADD90F-3264-7DC4-216F-F47003EF1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204">
                <a:extLst>
                  <a:ext uri="{FF2B5EF4-FFF2-40B4-BE49-F238E27FC236}">
                    <a16:creationId xmlns:a16="http://schemas.microsoft.com/office/drawing/2014/main" id="{FEAA0160-C5C0-B8F1-852B-D1C167AC8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7" y="1437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916" name="Freeform 3205">
                <a:extLst>
                  <a:ext uri="{FF2B5EF4-FFF2-40B4-BE49-F238E27FC236}">
                    <a16:creationId xmlns:a16="http://schemas.microsoft.com/office/drawing/2014/main" id="{687EEACF-97EF-4CE8-A443-9CF0B9EDF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Freeform 3206">
                <a:extLst>
                  <a:ext uri="{FF2B5EF4-FFF2-40B4-BE49-F238E27FC236}">
                    <a16:creationId xmlns:a16="http://schemas.microsoft.com/office/drawing/2014/main" id="{875B4386-C5F4-E898-3991-9A91CD98DC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1943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918" name="Freeform 3207">
                <a:extLst>
                  <a:ext uri="{FF2B5EF4-FFF2-40B4-BE49-F238E27FC236}">
                    <a16:creationId xmlns:a16="http://schemas.microsoft.com/office/drawing/2014/main" id="{558A98AC-3C48-58EC-1436-4C317AC1B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19" name="Freeform 3208">
                <a:extLst>
                  <a:ext uri="{FF2B5EF4-FFF2-40B4-BE49-F238E27FC236}">
                    <a16:creationId xmlns:a16="http://schemas.microsoft.com/office/drawing/2014/main" id="{AD9DD73E-0206-0E93-DF40-70AD96B8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0" name="Freeform 3209">
                <a:extLst>
                  <a:ext uri="{FF2B5EF4-FFF2-40B4-BE49-F238E27FC236}">
                    <a16:creationId xmlns:a16="http://schemas.microsoft.com/office/drawing/2014/main" id="{EEFEF1FA-ADAB-8F5D-9AA3-73870912B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1" name="Freeform 3210">
                <a:extLst>
                  <a:ext uri="{FF2B5EF4-FFF2-40B4-BE49-F238E27FC236}">
                    <a16:creationId xmlns:a16="http://schemas.microsoft.com/office/drawing/2014/main" id="{A2B46632-2DAE-34A6-DF2E-57EE1FBEF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2" name="Freeform 3211">
                <a:extLst>
                  <a:ext uri="{FF2B5EF4-FFF2-40B4-BE49-F238E27FC236}">
                    <a16:creationId xmlns:a16="http://schemas.microsoft.com/office/drawing/2014/main" id="{C7DCABA9-38C5-9674-3EE1-27126B2AD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3" name="Freeform 3212">
                <a:extLst>
                  <a:ext uri="{FF2B5EF4-FFF2-40B4-BE49-F238E27FC236}">
                    <a16:creationId xmlns:a16="http://schemas.microsoft.com/office/drawing/2014/main" id="{773A64A8-DCC8-5E39-AD02-33FD1D59F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4" name="Freeform 3213">
                <a:extLst>
                  <a:ext uri="{FF2B5EF4-FFF2-40B4-BE49-F238E27FC236}">
                    <a16:creationId xmlns:a16="http://schemas.microsoft.com/office/drawing/2014/main" id="{533D4EAE-4100-59C0-C41E-B664C92675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5" name="Freeform 3214">
                <a:extLst>
                  <a:ext uri="{FF2B5EF4-FFF2-40B4-BE49-F238E27FC236}">
                    <a16:creationId xmlns:a16="http://schemas.microsoft.com/office/drawing/2014/main" id="{88AFA90D-398F-F036-DAB6-005D21A66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6" name="Freeform 3215">
                <a:extLst>
                  <a:ext uri="{FF2B5EF4-FFF2-40B4-BE49-F238E27FC236}">
                    <a16:creationId xmlns:a16="http://schemas.microsoft.com/office/drawing/2014/main" id="{93944B53-76BC-D217-553D-9D61602A9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7" name="Freeform 3216">
                <a:extLst>
                  <a:ext uri="{FF2B5EF4-FFF2-40B4-BE49-F238E27FC236}">
                    <a16:creationId xmlns:a16="http://schemas.microsoft.com/office/drawing/2014/main" id="{41A08C03-D2CA-EFE2-9BAC-D58B6BB0F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8" name="Freeform 3217">
                <a:extLst>
                  <a:ext uri="{FF2B5EF4-FFF2-40B4-BE49-F238E27FC236}">
                    <a16:creationId xmlns:a16="http://schemas.microsoft.com/office/drawing/2014/main" id="{17BB8F84-739B-05E9-57E7-0118E5315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29" name="Freeform 3218">
                <a:extLst>
                  <a:ext uri="{FF2B5EF4-FFF2-40B4-BE49-F238E27FC236}">
                    <a16:creationId xmlns:a16="http://schemas.microsoft.com/office/drawing/2014/main" id="{935CA3A8-60B6-FF0B-9657-8FDF9A2B34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0" name="Freeform 3219">
                <a:extLst>
                  <a:ext uri="{FF2B5EF4-FFF2-40B4-BE49-F238E27FC236}">
                    <a16:creationId xmlns:a16="http://schemas.microsoft.com/office/drawing/2014/main" id="{1E973D36-7B03-9C42-5968-13425A127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1" name="Freeform 3220">
                <a:extLst>
                  <a:ext uri="{FF2B5EF4-FFF2-40B4-BE49-F238E27FC236}">
                    <a16:creationId xmlns:a16="http://schemas.microsoft.com/office/drawing/2014/main" id="{693AA7CE-085B-C93A-F1CE-AD7844F87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2" name="Freeform 3221">
                <a:extLst>
                  <a:ext uri="{FF2B5EF4-FFF2-40B4-BE49-F238E27FC236}">
                    <a16:creationId xmlns:a16="http://schemas.microsoft.com/office/drawing/2014/main" id="{C844E2BD-2858-BE97-917D-97E14E48B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3" name="Freeform 3222">
                <a:extLst>
                  <a:ext uri="{FF2B5EF4-FFF2-40B4-BE49-F238E27FC236}">
                    <a16:creationId xmlns:a16="http://schemas.microsoft.com/office/drawing/2014/main" id="{65E12118-3DC5-3579-4A83-96C6B9F97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4" name="Freeform 3223">
                <a:extLst>
                  <a:ext uri="{FF2B5EF4-FFF2-40B4-BE49-F238E27FC236}">
                    <a16:creationId xmlns:a16="http://schemas.microsoft.com/office/drawing/2014/main" id="{06E6B125-0257-3210-8985-373309C12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5" name="Freeform 3224">
                <a:extLst>
                  <a:ext uri="{FF2B5EF4-FFF2-40B4-BE49-F238E27FC236}">
                    <a16:creationId xmlns:a16="http://schemas.microsoft.com/office/drawing/2014/main" id="{A642F094-5722-5AF5-8EDB-590CBE265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6" name="Freeform 3225">
                <a:extLst>
                  <a:ext uri="{FF2B5EF4-FFF2-40B4-BE49-F238E27FC236}">
                    <a16:creationId xmlns:a16="http://schemas.microsoft.com/office/drawing/2014/main" id="{6E3377BD-C1C1-CF46-16C4-AE6F5B0690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7" name="Freeform 3226">
                <a:extLst>
                  <a:ext uri="{FF2B5EF4-FFF2-40B4-BE49-F238E27FC236}">
                    <a16:creationId xmlns:a16="http://schemas.microsoft.com/office/drawing/2014/main" id="{6AC38098-20E0-004A-94D6-77EF24963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8" name="Freeform 3227">
                <a:extLst>
                  <a:ext uri="{FF2B5EF4-FFF2-40B4-BE49-F238E27FC236}">
                    <a16:creationId xmlns:a16="http://schemas.microsoft.com/office/drawing/2014/main" id="{40FD00DE-89F4-0E1A-0ECB-3B41FE539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39" name="Freeform 3228">
                <a:extLst>
                  <a:ext uri="{FF2B5EF4-FFF2-40B4-BE49-F238E27FC236}">
                    <a16:creationId xmlns:a16="http://schemas.microsoft.com/office/drawing/2014/main" id="{D35632CA-3E84-7891-018F-90ECF0ECC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940" name="Group 3229">
                <a:extLst>
                  <a:ext uri="{FF2B5EF4-FFF2-40B4-BE49-F238E27FC236}">
                    <a16:creationId xmlns:a16="http://schemas.microsoft.com/office/drawing/2014/main" id="{1FC21299-BE83-9077-225C-9625747240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2944" name="Freeform 3230">
                  <a:extLst>
                    <a:ext uri="{FF2B5EF4-FFF2-40B4-BE49-F238E27FC236}">
                      <a16:creationId xmlns:a16="http://schemas.microsoft.com/office/drawing/2014/main" id="{0C3C44B1-386A-D77E-11DE-A3BD4C468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45" name="Freeform 3231">
                  <a:extLst>
                    <a:ext uri="{FF2B5EF4-FFF2-40B4-BE49-F238E27FC236}">
                      <a16:creationId xmlns:a16="http://schemas.microsoft.com/office/drawing/2014/main" id="{B2B9FBF6-D8F2-15C1-6D00-81BDCAB446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46" name="Freeform 3232">
                  <a:extLst>
                    <a:ext uri="{FF2B5EF4-FFF2-40B4-BE49-F238E27FC236}">
                      <a16:creationId xmlns:a16="http://schemas.microsoft.com/office/drawing/2014/main" id="{B3F18FA3-765E-8558-6AE7-9ABCD07ECE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947" name="Freeform 3233">
                  <a:extLst>
                    <a:ext uri="{FF2B5EF4-FFF2-40B4-BE49-F238E27FC236}">
                      <a16:creationId xmlns:a16="http://schemas.microsoft.com/office/drawing/2014/main" id="{832F308B-0080-B216-A117-E93B89786D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941" name="Freeform 3234">
                <a:extLst>
                  <a:ext uri="{FF2B5EF4-FFF2-40B4-BE49-F238E27FC236}">
                    <a16:creationId xmlns:a16="http://schemas.microsoft.com/office/drawing/2014/main" id="{43A92CA7-E42E-33E1-6B3A-BF7E17612F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2" name="Freeform 3235">
                <a:extLst>
                  <a:ext uri="{FF2B5EF4-FFF2-40B4-BE49-F238E27FC236}">
                    <a16:creationId xmlns:a16="http://schemas.microsoft.com/office/drawing/2014/main" id="{B408D4ED-5620-01AF-2510-72F41A92E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943" name="Freeform 3236">
                <a:extLst>
                  <a:ext uri="{FF2B5EF4-FFF2-40B4-BE49-F238E27FC236}">
                    <a16:creationId xmlns:a16="http://schemas.microsoft.com/office/drawing/2014/main" id="{1B8FD0F7-2736-3C53-3C3F-5E59BB98B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9077" name="Group 3237">
            <a:extLst>
              <a:ext uri="{FF2B5EF4-FFF2-40B4-BE49-F238E27FC236}">
                <a16:creationId xmlns:a16="http://schemas.microsoft.com/office/drawing/2014/main" id="{D4289CDE-4F00-950A-8A51-F0BB39DCC8E0}"/>
              </a:ext>
            </a:extLst>
          </p:cNvPr>
          <p:cNvGrpSpPr>
            <a:grpSpLocks/>
          </p:cNvGrpSpPr>
          <p:nvPr/>
        </p:nvGrpSpPr>
        <p:grpSpPr bwMode="auto">
          <a:xfrm rot="181389" flipH="1">
            <a:off x="1447800" y="3505200"/>
            <a:ext cx="2133600" cy="2819400"/>
            <a:chOff x="3244" y="912"/>
            <a:chExt cx="1558" cy="2207"/>
          </a:xfrm>
        </p:grpSpPr>
        <p:grpSp>
          <p:nvGrpSpPr>
            <p:cNvPr id="32584" name="Group 3238">
              <a:extLst>
                <a:ext uri="{FF2B5EF4-FFF2-40B4-BE49-F238E27FC236}">
                  <a16:creationId xmlns:a16="http://schemas.microsoft.com/office/drawing/2014/main" id="{554372CC-A33C-64C2-2D19-9FA6149FE036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4224" y="1200"/>
              <a:ext cx="578" cy="598"/>
              <a:chOff x="768" y="960"/>
              <a:chExt cx="864" cy="864"/>
            </a:xfrm>
          </p:grpSpPr>
          <p:grpSp>
            <p:nvGrpSpPr>
              <p:cNvPr id="32819" name="Group 3239">
                <a:extLst>
                  <a:ext uri="{FF2B5EF4-FFF2-40B4-BE49-F238E27FC236}">
                    <a16:creationId xmlns:a16="http://schemas.microsoft.com/office/drawing/2014/main" id="{5108904C-683A-A434-8413-FF4F9FDD2B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2823" name="Freeform 3240">
                  <a:extLst>
                    <a:ext uri="{FF2B5EF4-FFF2-40B4-BE49-F238E27FC236}">
                      <a16:creationId xmlns:a16="http://schemas.microsoft.com/office/drawing/2014/main" id="{E05E55ED-E31F-40B8-379E-7847328FFE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4" name="Freeform 3241">
                  <a:extLst>
                    <a:ext uri="{FF2B5EF4-FFF2-40B4-BE49-F238E27FC236}">
                      <a16:creationId xmlns:a16="http://schemas.microsoft.com/office/drawing/2014/main" id="{AE546478-F0D6-4655-FEEF-EC25B3EBA7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5" name="Freeform 3242">
                  <a:extLst>
                    <a:ext uri="{FF2B5EF4-FFF2-40B4-BE49-F238E27FC236}">
                      <a16:creationId xmlns:a16="http://schemas.microsoft.com/office/drawing/2014/main" id="{5B756BB2-3351-F9DC-2056-8CF3AE49E7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6" name="Freeform 3243">
                  <a:extLst>
                    <a:ext uri="{FF2B5EF4-FFF2-40B4-BE49-F238E27FC236}">
                      <a16:creationId xmlns:a16="http://schemas.microsoft.com/office/drawing/2014/main" id="{0E75EAD7-71E3-8C59-1B7B-C32B47399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7" name="Freeform 3244">
                  <a:extLst>
                    <a:ext uri="{FF2B5EF4-FFF2-40B4-BE49-F238E27FC236}">
                      <a16:creationId xmlns:a16="http://schemas.microsoft.com/office/drawing/2014/main" id="{9B6AE339-607C-E381-0F9B-59663EB137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8" name="Freeform 3245">
                  <a:extLst>
                    <a:ext uri="{FF2B5EF4-FFF2-40B4-BE49-F238E27FC236}">
                      <a16:creationId xmlns:a16="http://schemas.microsoft.com/office/drawing/2014/main" id="{80CC678F-4CB2-DF5E-4235-8E9A49295B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9" name="Freeform 3246">
                  <a:extLst>
                    <a:ext uri="{FF2B5EF4-FFF2-40B4-BE49-F238E27FC236}">
                      <a16:creationId xmlns:a16="http://schemas.microsoft.com/office/drawing/2014/main" id="{62D7E3FC-A19E-BB57-9A2D-DE433BCA1D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0" name="Freeform 3247">
                  <a:extLst>
                    <a:ext uri="{FF2B5EF4-FFF2-40B4-BE49-F238E27FC236}">
                      <a16:creationId xmlns:a16="http://schemas.microsoft.com/office/drawing/2014/main" id="{6C80537F-C83A-3BAE-2997-986D32559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1" name="Freeform 3248">
                  <a:extLst>
                    <a:ext uri="{FF2B5EF4-FFF2-40B4-BE49-F238E27FC236}">
                      <a16:creationId xmlns:a16="http://schemas.microsoft.com/office/drawing/2014/main" id="{8820484F-4736-6E30-8356-9A6CBE05D8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2" name="Freeform 3249">
                  <a:extLst>
                    <a:ext uri="{FF2B5EF4-FFF2-40B4-BE49-F238E27FC236}">
                      <a16:creationId xmlns:a16="http://schemas.microsoft.com/office/drawing/2014/main" id="{1BCC48CE-77BD-CB3A-E827-FE63DF444D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3" name="Freeform 3250">
                  <a:extLst>
                    <a:ext uri="{FF2B5EF4-FFF2-40B4-BE49-F238E27FC236}">
                      <a16:creationId xmlns:a16="http://schemas.microsoft.com/office/drawing/2014/main" id="{89170A86-B636-547A-1B4F-6B884E29E7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4" name="Freeform 3251">
                  <a:extLst>
                    <a:ext uri="{FF2B5EF4-FFF2-40B4-BE49-F238E27FC236}">
                      <a16:creationId xmlns:a16="http://schemas.microsoft.com/office/drawing/2014/main" id="{D67EA627-6863-1BBA-9DF1-BF787C392F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5" name="Freeform 3252">
                  <a:extLst>
                    <a:ext uri="{FF2B5EF4-FFF2-40B4-BE49-F238E27FC236}">
                      <a16:creationId xmlns:a16="http://schemas.microsoft.com/office/drawing/2014/main" id="{6DD37E94-5235-506D-32CA-11E1ABC8FD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6" name="Freeform 3253">
                  <a:extLst>
                    <a:ext uri="{FF2B5EF4-FFF2-40B4-BE49-F238E27FC236}">
                      <a16:creationId xmlns:a16="http://schemas.microsoft.com/office/drawing/2014/main" id="{34770019-6997-7A65-EDB1-AB79DE543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7" name="Freeform 3254">
                  <a:extLst>
                    <a:ext uri="{FF2B5EF4-FFF2-40B4-BE49-F238E27FC236}">
                      <a16:creationId xmlns:a16="http://schemas.microsoft.com/office/drawing/2014/main" id="{3E99BCE4-122C-C677-2D8A-F1DF2D1D46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8" name="Freeform 3255">
                  <a:extLst>
                    <a:ext uri="{FF2B5EF4-FFF2-40B4-BE49-F238E27FC236}">
                      <a16:creationId xmlns:a16="http://schemas.microsoft.com/office/drawing/2014/main" id="{CFCFC185-EE2D-3B0F-291F-A04A0618F6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39" name="Freeform 3256">
                  <a:extLst>
                    <a:ext uri="{FF2B5EF4-FFF2-40B4-BE49-F238E27FC236}">
                      <a16:creationId xmlns:a16="http://schemas.microsoft.com/office/drawing/2014/main" id="{4269536D-DE5C-A0B1-86DA-2A0BC3EC87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40" name="Freeform 3257">
                  <a:extLst>
                    <a:ext uri="{FF2B5EF4-FFF2-40B4-BE49-F238E27FC236}">
                      <a16:creationId xmlns:a16="http://schemas.microsoft.com/office/drawing/2014/main" id="{05E0B359-D73F-377D-52EF-3E598823D4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2820" name="Group 3258">
                <a:extLst>
                  <a:ext uri="{FF2B5EF4-FFF2-40B4-BE49-F238E27FC236}">
                    <a16:creationId xmlns:a16="http://schemas.microsoft.com/office/drawing/2014/main" id="{85FCF2AE-B5D4-B4C6-AE87-FFC23480C3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2821" name="Freeform 3259" descr="Wide upward diagonal">
                  <a:extLst>
                    <a:ext uri="{FF2B5EF4-FFF2-40B4-BE49-F238E27FC236}">
                      <a16:creationId xmlns:a16="http://schemas.microsoft.com/office/drawing/2014/main" id="{5619227D-5CD8-821F-837A-4145C25622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822" name="Freeform 3260">
                  <a:extLst>
                    <a:ext uri="{FF2B5EF4-FFF2-40B4-BE49-F238E27FC236}">
                      <a16:creationId xmlns:a16="http://schemas.microsoft.com/office/drawing/2014/main" id="{9FA67082-962E-EAD6-E542-7BC064B314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2585" name="Group 3261">
              <a:extLst>
                <a:ext uri="{FF2B5EF4-FFF2-40B4-BE49-F238E27FC236}">
                  <a16:creationId xmlns:a16="http://schemas.microsoft.com/office/drawing/2014/main" id="{8DAE0605-92E4-44CF-0493-E31458ACDC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44" y="1437"/>
              <a:ext cx="1460" cy="1682"/>
              <a:chOff x="3244" y="1437"/>
              <a:chExt cx="1460" cy="1682"/>
            </a:xfrm>
          </p:grpSpPr>
          <p:grpSp>
            <p:nvGrpSpPr>
              <p:cNvPr id="32681" name="Group 3262">
                <a:extLst>
                  <a:ext uri="{FF2B5EF4-FFF2-40B4-BE49-F238E27FC236}">
                    <a16:creationId xmlns:a16="http://schemas.microsoft.com/office/drawing/2014/main" id="{6DCA0F99-3504-95B2-9DEA-761E58CC8D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466196" flipH="1">
                <a:off x="3244" y="1948"/>
                <a:ext cx="598" cy="978"/>
                <a:chOff x="1912" y="-200"/>
                <a:chExt cx="2640" cy="4424"/>
              </a:xfrm>
            </p:grpSpPr>
            <p:sp>
              <p:nvSpPr>
                <p:cNvPr id="32774" name="Freeform 3263">
                  <a:extLst>
                    <a:ext uri="{FF2B5EF4-FFF2-40B4-BE49-F238E27FC236}">
                      <a16:creationId xmlns:a16="http://schemas.microsoft.com/office/drawing/2014/main" id="{67997A92-0E56-86FF-2DC9-5F7A5CAAF7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-200"/>
                  <a:ext cx="2640" cy="4408"/>
                </a:xfrm>
                <a:custGeom>
                  <a:avLst/>
                  <a:gdLst>
                    <a:gd name="T0" fmla="*/ 8 w 2640"/>
                    <a:gd name="T1" fmla="*/ 248 h 4408"/>
                    <a:gd name="T2" fmla="*/ 488 w 2640"/>
                    <a:gd name="T3" fmla="*/ 8 h 4408"/>
                    <a:gd name="T4" fmla="*/ 920 w 2640"/>
                    <a:gd name="T5" fmla="*/ 200 h 4408"/>
                    <a:gd name="T6" fmla="*/ 1304 w 2640"/>
                    <a:gd name="T7" fmla="*/ 440 h 4408"/>
                    <a:gd name="T8" fmla="*/ 1640 w 2640"/>
                    <a:gd name="T9" fmla="*/ 1064 h 4408"/>
                    <a:gd name="T10" fmla="*/ 1784 w 2640"/>
                    <a:gd name="T11" fmla="*/ 1400 h 4408"/>
                    <a:gd name="T12" fmla="*/ 1880 w 2640"/>
                    <a:gd name="T13" fmla="*/ 1832 h 4408"/>
                    <a:gd name="T14" fmla="*/ 1880 w 2640"/>
                    <a:gd name="T15" fmla="*/ 2408 h 4408"/>
                    <a:gd name="T16" fmla="*/ 1928 w 2640"/>
                    <a:gd name="T17" fmla="*/ 2840 h 4408"/>
                    <a:gd name="T18" fmla="*/ 1880 w 2640"/>
                    <a:gd name="T19" fmla="*/ 3272 h 4408"/>
                    <a:gd name="T20" fmla="*/ 1976 w 2640"/>
                    <a:gd name="T21" fmla="*/ 3656 h 4408"/>
                    <a:gd name="T22" fmla="*/ 2552 w 2640"/>
                    <a:gd name="T23" fmla="*/ 4040 h 4408"/>
                    <a:gd name="T24" fmla="*/ 2504 w 2640"/>
                    <a:gd name="T25" fmla="*/ 4184 h 4408"/>
                    <a:gd name="T26" fmla="*/ 2168 w 2640"/>
                    <a:gd name="T27" fmla="*/ 4376 h 4408"/>
                    <a:gd name="T28" fmla="*/ 1832 w 2640"/>
                    <a:gd name="T29" fmla="*/ 4376 h 4408"/>
                    <a:gd name="T30" fmla="*/ 1496 w 2640"/>
                    <a:gd name="T31" fmla="*/ 4280 h 4408"/>
                    <a:gd name="T32" fmla="*/ 1064 w 2640"/>
                    <a:gd name="T33" fmla="*/ 3704 h 4408"/>
                    <a:gd name="T34" fmla="*/ 920 w 2640"/>
                    <a:gd name="T35" fmla="*/ 3368 h 4408"/>
                    <a:gd name="T36" fmla="*/ 1016 w 2640"/>
                    <a:gd name="T37" fmla="*/ 2792 h 4408"/>
                    <a:gd name="T38" fmla="*/ 1112 w 2640"/>
                    <a:gd name="T39" fmla="*/ 2216 h 4408"/>
                    <a:gd name="T40" fmla="*/ 1112 w 2640"/>
                    <a:gd name="T41" fmla="*/ 1832 h 4408"/>
                    <a:gd name="T42" fmla="*/ 968 w 2640"/>
                    <a:gd name="T43" fmla="*/ 1496 h 4408"/>
                    <a:gd name="T44" fmla="*/ 920 w 2640"/>
                    <a:gd name="T45" fmla="*/ 1016 h 4408"/>
                    <a:gd name="T46" fmla="*/ 872 w 2640"/>
                    <a:gd name="T47" fmla="*/ 824 h 4408"/>
                    <a:gd name="T48" fmla="*/ 536 w 2640"/>
                    <a:gd name="T49" fmla="*/ 536 h 4408"/>
                    <a:gd name="T50" fmla="*/ 8 w 2640"/>
                    <a:gd name="T51" fmla="*/ 248 h 440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40" h="4408">
                      <a:moveTo>
                        <a:pt x="8" y="248"/>
                      </a:moveTo>
                      <a:cubicBezTo>
                        <a:pt x="0" y="160"/>
                        <a:pt x="336" y="16"/>
                        <a:pt x="488" y="8"/>
                      </a:cubicBezTo>
                      <a:cubicBezTo>
                        <a:pt x="640" y="0"/>
                        <a:pt x="784" y="128"/>
                        <a:pt x="920" y="200"/>
                      </a:cubicBezTo>
                      <a:cubicBezTo>
                        <a:pt x="1056" y="272"/>
                        <a:pt x="1184" y="296"/>
                        <a:pt x="1304" y="440"/>
                      </a:cubicBezTo>
                      <a:cubicBezTo>
                        <a:pt x="1424" y="584"/>
                        <a:pt x="1560" y="904"/>
                        <a:pt x="1640" y="1064"/>
                      </a:cubicBezTo>
                      <a:cubicBezTo>
                        <a:pt x="1720" y="1224"/>
                        <a:pt x="1744" y="1272"/>
                        <a:pt x="1784" y="1400"/>
                      </a:cubicBezTo>
                      <a:cubicBezTo>
                        <a:pt x="1824" y="1528"/>
                        <a:pt x="1864" y="1664"/>
                        <a:pt x="1880" y="1832"/>
                      </a:cubicBezTo>
                      <a:cubicBezTo>
                        <a:pt x="1896" y="2000"/>
                        <a:pt x="1872" y="2240"/>
                        <a:pt x="1880" y="2408"/>
                      </a:cubicBezTo>
                      <a:cubicBezTo>
                        <a:pt x="1888" y="2576"/>
                        <a:pt x="1928" y="2696"/>
                        <a:pt x="1928" y="2840"/>
                      </a:cubicBezTo>
                      <a:cubicBezTo>
                        <a:pt x="1928" y="2984"/>
                        <a:pt x="1872" y="3136"/>
                        <a:pt x="1880" y="3272"/>
                      </a:cubicBezTo>
                      <a:cubicBezTo>
                        <a:pt x="1888" y="3408"/>
                        <a:pt x="1864" y="3528"/>
                        <a:pt x="1976" y="3656"/>
                      </a:cubicBezTo>
                      <a:cubicBezTo>
                        <a:pt x="2088" y="3784"/>
                        <a:pt x="2464" y="3952"/>
                        <a:pt x="2552" y="4040"/>
                      </a:cubicBezTo>
                      <a:cubicBezTo>
                        <a:pt x="2640" y="4128"/>
                        <a:pt x="2568" y="4128"/>
                        <a:pt x="2504" y="4184"/>
                      </a:cubicBezTo>
                      <a:cubicBezTo>
                        <a:pt x="2440" y="4240"/>
                        <a:pt x="2280" y="4344"/>
                        <a:pt x="2168" y="4376"/>
                      </a:cubicBezTo>
                      <a:cubicBezTo>
                        <a:pt x="2056" y="4408"/>
                        <a:pt x="1944" y="4392"/>
                        <a:pt x="1832" y="4376"/>
                      </a:cubicBezTo>
                      <a:cubicBezTo>
                        <a:pt x="1720" y="4360"/>
                        <a:pt x="1624" y="4392"/>
                        <a:pt x="1496" y="4280"/>
                      </a:cubicBezTo>
                      <a:cubicBezTo>
                        <a:pt x="1368" y="4168"/>
                        <a:pt x="1160" y="3856"/>
                        <a:pt x="1064" y="3704"/>
                      </a:cubicBezTo>
                      <a:cubicBezTo>
                        <a:pt x="968" y="3552"/>
                        <a:pt x="928" y="3520"/>
                        <a:pt x="920" y="3368"/>
                      </a:cubicBezTo>
                      <a:cubicBezTo>
                        <a:pt x="912" y="3216"/>
                        <a:pt x="984" y="2984"/>
                        <a:pt x="1016" y="2792"/>
                      </a:cubicBezTo>
                      <a:cubicBezTo>
                        <a:pt x="1048" y="2600"/>
                        <a:pt x="1096" y="2376"/>
                        <a:pt x="1112" y="2216"/>
                      </a:cubicBezTo>
                      <a:cubicBezTo>
                        <a:pt x="1128" y="2056"/>
                        <a:pt x="1136" y="1952"/>
                        <a:pt x="1112" y="1832"/>
                      </a:cubicBezTo>
                      <a:cubicBezTo>
                        <a:pt x="1088" y="1712"/>
                        <a:pt x="1000" y="1632"/>
                        <a:pt x="968" y="1496"/>
                      </a:cubicBezTo>
                      <a:cubicBezTo>
                        <a:pt x="936" y="1360"/>
                        <a:pt x="936" y="1128"/>
                        <a:pt x="920" y="1016"/>
                      </a:cubicBezTo>
                      <a:cubicBezTo>
                        <a:pt x="904" y="904"/>
                        <a:pt x="936" y="904"/>
                        <a:pt x="872" y="824"/>
                      </a:cubicBezTo>
                      <a:cubicBezTo>
                        <a:pt x="808" y="744"/>
                        <a:pt x="672" y="632"/>
                        <a:pt x="536" y="536"/>
                      </a:cubicBezTo>
                      <a:cubicBezTo>
                        <a:pt x="400" y="440"/>
                        <a:pt x="16" y="336"/>
                        <a:pt x="8" y="2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2775" name="Group 3264">
                  <a:extLst>
                    <a:ext uri="{FF2B5EF4-FFF2-40B4-BE49-F238E27FC236}">
                      <a16:creationId xmlns:a16="http://schemas.microsoft.com/office/drawing/2014/main" id="{5CE457DC-4D95-9C7F-09DB-73112AAE598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52" y="-157"/>
                  <a:ext cx="2112" cy="4381"/>
                  <a:chOff x="2352" y="-157"/>
                  <a:chExt cx="2112" cy="4381"/>
                </a:xfrm>
              </p:grpSpPr>
              <p:sp>
                <p:nvSpPr>
                  <p:cNvPr id="32776" name="Freeform 3265">
                    <a:extLst>
                      <a:ext uri="{FF2B5EF4-FFF2-40B4-BE49-F238E27FC236}">
                        <a16:creationId xmlns:a16="http://schemas.microsoft.com/office/drawing/2014/main" id="{668FA86A-884D-403C-D647-4B3AA5174B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696"/>
                    <a:ext cx="240" cy="192"/>
                  </a:xfrm>
                  <a:custGeom>
                    <a:avLst/>
                    <a:gdLst>
                      <a:gd name="T0" fmla="*/ 0 w 240"/>
                      <a:gd name="T1" fmla="*/ 0 h 192"/>
                      <a:gd name="T2" fmla="*/ 48 w 240"/>
                      <a:gd name="T3" fmla="*/ 96 h 192"/>
                      <a:gd name="T4" fmla="*/ 240 w 240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192">
                        <a:moveTo>
                          <a:pt x="0" y="0"/>
                        </a:moveTo>
                        <a:cubicBezTo>
                          <a:pt x="4" y="32"/>
                          <a:pt x="8" y="64"/>
                          <a:pt x="48" y="96"/>
                        </a:cubicBezTo>
                        <a:cubicBezTo>
                          <a:pt x="88" y="128"/>
                          <a:pt x="164" y="160"/>
                          <a:pt x="240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77" name="Freeform 3266">
                    <a:extLst>
                      <a:ext uri="{FF2B5EF4-FFF2-40B4-BE49-F238E27FC236}">
                        <a16:creationId xmlns:a16="http://schemas.microsoft.com/office/drawing/2014/main" id="{ECC364CB-29B2-EBE1-F7D7-623DD2795C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3744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240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88" y="24"/>
                          <a:pt x="176" y="48"/>
                          <a:pt x="240" y="48"/>
                        </a:cubicBezTo>
                        <a:cubicBezTo>
                          <a:pt x="304" y="48"/>
                          <a:pt x="360" y="8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78" name="Freeform 3267">
                    <a:extLst>
                      <a:ext uri="{FF2B5EF4-FFF2-40B4-BE49-F238E27FC236}">
                        <a16:creationId xmlns:a16="http://schemas.microsoft.com/office/drawing/2014/main" id="{9F0BA8DC-F208-B625-154E-0B3D479FE6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3888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144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40" y="24"/>
                          <a:pt x="80" y="48"/>
                          <a:pt x="144" y="48"/>
                        </a:cubicBezTo>
                        <a:cubicBezTo>
                          <a:pt x="208" y="48"/>
                          <a:pt x="296" y="24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79" name="Freeform 3268">
                    <a:extLst>
                      <a:ext uri="{FF2B5EF4-FFF2-40B4-BE49-F238E27FC236}">
                        <a16:creationId xmlns:a16="http://schemas.microsoft.com/office/drawing/2014/main" id="{120F6862-4D8A-A59E-AA4D-31E46F1A44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3936"/>
                    <a:ext cx="528" cy="104"/>
                  </a:xfrm>
                  <a:custGeom>
                    <a:avLst/>
                    <a:gdLst>
                      <a:gd name="T0" fmla="*/ 0 w 528"/>
                      <a:gd name="T1" fmla="*/ 0 h 104"/>
                      <a:gd name="T2" fmla="*/ 240 w 528"/>
                      <a:gd name="T3" fmla="*/ 96 h 104"/>
                      <a:gd name="T4" fmla="*/ 528 w 528"/>
                      <a:gd name="T5" fmla="*/ 48 h 10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104">
                        <a:moveTo>
                          <a:pt x="0" y="0"/>
                        </a:moveTo>
                        <a:cubicBezTo>
                          <a:pt x="76" y="44"/>
                          <a:pt x="152" y="88"/>
                          <a:pt x="240" y="96"/>
                        </a:cubicBezTo>
                        <a:cubicBezTo>
                          <a:pt x="328" y="104"/>
                          <a:pt x="428" y="76"/>
                          <a:pt x="528" y="48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0" name="Freeform 3269">
                    <a:extLst>
                      <a:ext uri="{FF2B5EF4-FFF2-40B4-BE49-F238E27FC236}">
                        <a16:creationId xmlns:a16="http://schemas.microsoft.com/office/drawing/2014/main" id="{1EC91C95-0798-CB0A-29DA-F26D0785D7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4032"/>
                    <a:ext cx="384" cy="139"/>
                  </a:xfrm>
                  <a:custGeom>
                    <a:avLst/>
                    <a:gdLst>
                      <a:gd name="T0" fmla="*/ 0 w 384"/>
                      <a:gd name="T1" fmla="*/ 0 h 139"/>
                      <a:gd name="T2" fmla="*/ 137 w 384"/>
                      <a:gd name="T3" fmla="*/ 123 h 139"/>
                      <a:gd name="T4" fmla="*/ 384 w 384"/>
                      <a:gd name="T5" fmla="*/ 96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39">
                        <a:moveTo>
                          <a:pt x="0" y="0"/>
                        </a:moveTo>
                        <a:cubicBezTo>
                          <a:pt x="23" y="20"/>
                          <a:pt x="73" y="107"/>
                          <a:pt x="137" y="123"/>
                        </a:cubicBezTo>
                        <a:cubicBezTo>
                          <a:pt x="201" y="139"/>
                          <a:pt x="333" y="102"/>
                          <a:pt x="384" y="96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1" name="Freeform 3270">
                    <a:extLst>
                      <a:ext uri="{FF2B5EF4-FFF2-40B4-BE49-F238E27FC236}">
                        <a16:creationId xmlns:a16="http://schemas.microsoft.com/office/drawing/2014/main" id="{6EFE9137-115D-442A-3F3B-8CA3F33ED5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4" y="4032"/>
                    <a:ext cx="384" cy="192"/>
                  </a:xfrm>
                  <a:custGeom>
                    <a:avLst/>
                    <a:gdLst>
                      <a:gd name="T0" fmla="*/ 0 w 384"/>
                      <a:gd name="T1" fmla="*/ 0 h 192"/>
                      <a:gd name="T2" fmla="*/ 192 w 384"/>
                      <a:gd name="T3" fmla="*/ 144 h 192"/>
                      <a:gd name="T4" fmla="*/ 384 w 384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92">
                        <a:moveTo>
                          <a:pt x="0" y="0"/>
                        </a:moveTo>
                        <a:cubicBezTo>
                          <a:pt x="64" y="56"/>
                          <a:pt x="128" y="112"/>
                          <a:pt x="192" y="144"/>
                        </a:cubicBezTo>
                        <a:cubicBezTo>
                          <a:pt x="256" y="176"/>
                          <a:pt x="320" y="184"/>
                          <a:pt x="38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2" name="Freeform 3271">
                    <a:extLst>
                      <a:ext uri="{FF2B5EF4-FFF2-40B4-BE49-F238E27FC236}">
                        <a16:creationId xmlns:a16="http://schemas.microsoft.com/office/drawing/2014/main" id="{077258B0-FD0F-B472-B6B9-BA52ABA8A6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2" y="3600"/>
                    <a:ext cx="336" cy="56"/>
                  </a:xfrm>
                  <a:custGeom>
                    <a:avLst/>
                    <a:gdLst>
                      <a:gd name="T0" fmla="*/ 0 w 336"/>
                      <a:gd name="T1" fmla="*/ 0 h 56"/>
                      <a:gd name="T2" fmla="*/ 192 w 336"/>
                      <a:gd name="T3" fmla="*/ 48 h 56"/>
                      <a:gd name="T4" fmla="*/ 336 w 336"/>
                      <a:gd name="T5" fmla="*/ 48 h 5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56">
                        <a:moveTo>
                          <a:pt x="0" y="0"/>
                        </a:moveTo>
                        <a:cubicBezTo>
                          <a:pt x="68" y="20"/>
                          <a:pt x="136" y="40"/>
                          <a:pt x="192" y="48"/>
                        </a:cubicBezTo>
                        <a:cubicBezTo>
                          <a:pt x="248" y="56"/>
                          <a:pt x="292" y="52"/>
                          <a:pt x="336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3" name="Freeform 3272">
                    <a:extLst>
                      <a:ext uri="{FF2B5EF4-FFF2-40B4-BE49-F238E27FC236}">
                        <a16:creationId xmlns:a16="http://schemas.microsoft.com/office/drawing/2014/main" id="{E9CDAE0A-6794-69E6-3A49-AC21555BCD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3792"/>
                    <a:ext cx="288" cy="192"/>
                  </a:xfrm>
                  <a:custGeom>
                    <a:avLst/>
                    <a:gdLst>
                      <a:gd name="T0" fmla="*/ 0 w 288"/>
                      <a:gd name="T1" fmla="*/ 0 h 192"/>
                      <a:gd name="T2" fmla="*/ 96 w 288"/>
                      <a:gd name="T3" fmla="*/ 144 h 192"/>
                      <a:gd name="T4" fmla="*/ 288 w 288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192">
                        <a:moveTo>
                          <a:pt x="0" y="0"/>
                        </a:moveTo>
                        <a:cubicBezTo>
                          <a:pt x="24" y="56"/>
                          <a:pt x="48" y="112"/>
                          <a:pt x="96" y="144"/>
                        </a:cubicBezTo>
                        <a:cubicBezTo>
                          <a:pt x="144" y="176"/>
                          <a:pt x="216" y="184"/>
                          <a:pt x="288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4" name="Freeform 3273">
                    <a:extLst>
                      <a:ext uri="{FF2B5EF4-FFF2-40B4-BE49-F238E27FC236}">
                        <a16:creationId xmlns:a16="http://schemas.microsoft.com/office/drawing/2014/main" id="{341A7B80-25EC-92E7-5E60-F83B6C1451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3600"/>
                    <a:ext cx="384" cy="480"/>
                  </a:xfrm>
                  <a:custGeom>
                    <a:avLst/>
                    <a:gdLst>
                      <a:gd name="T0" fmla="*/ 0 w 384"/>
                      <a:gd name="T1" fmla="*/ 0 h 480"/>
                      <a:gd name="T2" fmla="*/ 144 w 384"/>
                      <a:gd name="T3" fmla="*/ 288 h 480"/>
                      <a:gd name="T4" fmla="*/ 384 w 38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0">
                        <a:moveTo>
                          <a:pt x="0" y="0"/>
                        </a:moveTo>
                        <a:cubicBezTo>
                          <a:pt x="40" y="104"/>
                          <a:pt x="80" y="208"/>
                          <a:pt x="144" y="288"/>
                        </a:cubicBezTo>
                        <a:cubicBezTo>
                          <a:pt x="208" y="368"/>
                          <a:pt x="296" y="424"/>
                          <a:pt x="384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5" name="Freeform 3274">
                    <a:extLst>
                      <a:ext uri="{FF2B5EF4-FFF2-40B4-BE49-F238E27FC236}">
                        <a16:creationId xmlns:a16="http://schemas.microsoft.com/office/drawing/2014/main" id="{4FDF4834-16A6-98FC-E509-3B6EEB9B26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5" y="3216"/>
                    <a:ext cx="232" cy="501"/>
                  </a:xfrm>
                  <a:custGeom>
                    <a:avLst/>
                    <a:gdLst>
                      <a:gd name="T0" fmla="*/ 33 w 232"/>
                      <a:gd name="T1" fmla="*/ 0 h 501"/>
                      <a:gd name="T2" fmla="*/ 33 w 232"/>
                      <a:gd name="T3" fmla="*/ 192 h 501"/>
                      <a:gd name="T4" fmla="*/ 232 w 232"/>
                      <a:gd name="T5" fmla="*/ 501 h 50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32" h="501">
                        <a:moveTo>
                          <a:pt x="33" y="0"/>
                        </a:moveTo>
                        <a:cubicBezTo>
                          <a:pt x="25" y="56"/>
                          <a:pt x="0" y="109"/>
                          <a:pt x="33" y="192"/>
                        </a:cubicBezTo>
                        <a:cubicBezTo>
                          <a:pt x="66" y="275"/>
                          <a:pt x="191" y="437"/>
                          <a:pt x="232" y="50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6" name="Freeform 3275">
                    <a:extLst>
                      <a:ext uri="{FF2B5EF4-FFF2-40B4-BE49-F238E27FC236}">
                        <a16:creationId xmlns:a16="http://schemas.microsoft.com/office/drawing/2014/main" id="{BD508139-D40D-398D-E8AB-EAAD64C648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5" y="2832"/>
                    <a:ext cx="151" cy="610"/>
                  </a:xfrm>
                  <a:custGeom>
                    <a:avLst/>
                    <a:gdLst>
                      <a:gd name="T0" fmla="*/ 151 w 151"/>
                      <a:gd name="T1" fmla="*/ 0 h 610"/>
                      <a:gd name="T2" fmla="*/ 7 w 151"/>
                      <a:gd name="T3" fmla="*/ 288 h 610"/>
                      <a:gd name="T4" fmla="*/ 110 w 151"/>
                      <a:gd name="T5" fmla="*/ 610 h 61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1" h="610">
                        <a:moveTo>
                          <a:pt x="151" y="0"/>
                        </a:moveTo>
                        <a:cubicBezTo>
                          <a:pt x="87" y="100"/>
                          <a:pt x="14" y="186"/>
                          <a:pt x="7" y="288"/>
                        </a:cubicBezTo>
                        <a:cubicBezTo>
                          <a:pt x="0" y="390"/>
                          <a:pt x="89" y="543"/>
                          <a:pt x="110" y="61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7" name="Freeform 3276">
                    <a:extLst>
                      <a:ext uri="{FF2B5EF4-FFF2-40B4-BE49-F238E27FC236}">
                        <a16:creationId xmlns:a16="http://schemas.microsoft.com/office/drawing/2014/main" id="{C3300172-4E21-E6DA-2B97-037A7A3618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56" y="2448"/>
                    <a:ext cx="168" cy="528"/>
                  </a:xfrm>
                  <a:custGeom>
                    <a:avLst/>
                    <a:gdLst>
                      <a:gd name="T0" fmla="*/ 168 w 168"/>
                      <a:gd name="T1" fmla="*/ 0 h 528"/>
                      <a:gd name="T2" fmla="*/ 24 w 168"/>
                      <a:gd name="T3" fmla="*/ 288 h 528"/>
                      <a:gd name="T4" fmla="*/ 24 w 16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528">
                        <a:moveTo>
                          <a:pt x="168" y="0"/>
                        </a:moveTo>
                        <a:cubicBezTo>
                          <a:pt x="108" y="100"/>
                          <a:pt x="48" y="200"/>
                          <a:pt x="24" y="288"/>
                        </a:cubicBezTo>
                        <a:cubicBezTo>
                          <a:pt x="0" y="376"/>
                          <a:pt x="12" y="452"/>
                          <a:pt x="24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8" name="Freeform 3277">
                    <a:extLst>
                      <a:ext uri="{FF2B5EF4-FFF2-40B4-BE49-F238E27FC236}">
                        <a16:creationId xmlns:a16="http://schemas.microsoft.com/office/drawing/2014/main" id="{59380A23-8086-C4BB-D4B7-7A18C62911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1824"/>
                    <a:ext cx="170" cy="672"/>
                  </a:xfrm>
                  <a:custGeom>
                    <a:avLst/>
                    <a:gdLst>
                      <a:gd name="T0" fmla="*/ 170 w 170"/>
                      <a:gd name="T1" fmla="*/ 0 h 672"/>
                      <a:gd name="T2" fmla="*/ 26 w 170"/>
                      <a:gd name="T3" fmla="*/ 288 h 672"/>
                      <a:gd name="T4" fmla="*/ 12 w 170"/>
                      <a:gd name="T5" fmla="*/ 672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0" h="672">
                        <a:moveTo>
                          <a:pt x="170" y="0"/>
                        </a:moveTo>
                        <a:cubicBezTo>
                          <a:pt x="110" y="96"/>
                          <a:pt x="52" y="176"/>
                          <a:pt x="26" y="288"/>
                        </a:cubicBezTo>
                        <a:cubicBezTo>
                          <a:pt x="0" y="400"/>
                          <a:pt x="15" y="592"/>
                          <a:pt x="12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89" name="Freeform 3278">
                    <a:extLst>
                      <a:ext uri="{FF2B5EF4-FFF2-40B4-BE49-F238E27FC236}">
                        <a16:creationId xmlns:a16="http://schemas.microsoft.com/office/drawing/2014/main" id="{E0EAC262-2C91-4719-E364-0265AC7EEB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4" y="1577"/>
                    <a:ext cx="74" cy="295"/>
                  </a:xfrm>
                  <a:custGeom>
                    <a:avLst/>
                    <a:gdLst>
                      <a:gd name="T0" fmla="*/ 74 w 74"/>
                      <a:gd name="T1" fmla="*/ 0 h 295"/>
                      <a:gd name="T2" fmla="*/ 6 w 74"/>
                      <a:gd name="T3" fmla="*/ 165 h 295"/>
                      <a:gd name="T4" fmla="*/ 40 w 74"/>
                      <a:gd name="T5" fmla="*/ 295 h 29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95">
                        <a:moveTo>
                          <a:pt x="74" y="0"/>
                        </a:moveTo>
                        <a:cubicBezTo>
                          <a:pt x="63" y="27"/>
                          <a:pt x="12" y="116"/>
                          <a:pt x="6" y="165"/>
                        </a:cubicBezTo>
                        <a:cubicBezTo>
                          <a:pt x="0" y="214"/>
                          <a:pt x="33" y="268"/>
                          <a:pt x="40" y="2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0" name="Freeform 3279">
                    <a:extLst>
                      <a:ext uri="{FF2B5EF4-FFF2-40B4-BE49-F238E27FC236}">
                        <a16:creationId xmlns:a16="http://schemas.microsoft.com/office/drawing/2014/main" id="{AA7C5C02-EEC4-D99D-E5D8-5BF87D668B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200"/>
                    <a:ext cx="48" cy="528"/>
                  </a:xfrm>
                  <a:custGeom>
                    <a:avLst/>
                    <a:gdLst>
                      <a:gd name="T0" fmla="*/ 48 w 48"/>
                      <a:gd name="T1" fmla="*/ 0 h 528"/>
                      <a:gd name="T2" fmla="*/ 0 w 48"/>
                      <a:gd name="T3" fmla="*/ 240 h 528"/>
                      <a:gd name="T4" fmla="*/ 48 w 4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528">
                        <a:moveTo>
                          <a:pt x="48" y="0"/>
                        </a:moveTo>
                        <a:cubicBezTo>
                          <a:pt x="24" y="76"/>
                          <a:pt x="0" y="152"/>
                          <a:pt x="0" y="240"/>
                        </a:cubicBezTo>
                        <a:cubicBezTo>
                          <a:pt x="0" y="328"/>
                          <a:pt x="24" y="428"/>
                          <a:pt x="48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1" name="Freeform 3280">
                    <a:extLst>
                      <a:ext uri="{FF2B5EF4-FFF2-40B4-BE49-F238E27FC236}">
                        <a16:creationId xmlns:a16="http://schemas.microsoft.com/office/drawing/2014/main" id="{028137E0-2029-99C5-0FB2-271EB152A0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72" y="864"/>
                    <a:ext cx="104" cy="624"/>
                  </a:xfrm>
                  <a:custGeom>
                    <a:avLst/>
                    <a:gdLst>
                      <a:gd name="T0" fmla="*/ 56 w 104"/>
                      <a:gd name="T1" fmla="*/ 0 h 624"/>
                      <a:gd name="T2" fmla="*/ 8 w 104"/>
                      <a:gd name="T3" fmla="*/ 336 h 624"/>
                      <a:gd name="T4" fmla="*/ 104 w 104"/>
                      <a:gd name="T5" fmla="*/ 624 h 62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624">
                        <a:moveTo>
                          <a:pt x="56" y="0"/>
                        </a:moveTo>
                        <a:cubicBezTo>
                          <a:pt x="28" y="116"/>
                          <a:pt x="0" y="232"/>
                          <a:pt x="8" y="336"/>
                        </a:cubicBezTo>
                        <a:cubicBezTo>
                          <a:pt x="16" y="440"/>
                          <a:pt x="60" y="532"/>
                          <a:pt x="104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2" name="Freeform 3281">
                    <a:extLst>
                      <a:ext uri="{FF2B5EF4-FFF2-40B4-BE49-F238E27FC236}">
                        <a16:creationId xmlns:a16="http://schemas.microsoft.com/office/drawing/2014/main" id="{990A2EDB-4853-FEE9-E98A-F9CA7FD2E9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4" y="576"/>
                    <a:ext cx="56" cy="480"/>
                  </a:xfrm>
                  <a:custGeom>
                    <a:avLst/>
                    <a:gdLst>
                      <a:gd name="T0" fmla="*/ 8 w 56"/>
                      <a:gd name="T1" fmla="*/ 0 h 480"/>
                      <a:gd name="T2" fmla="*/ 8 w 56"/>
                      <a:gd name="T3" fmla="*/ 240 h 480"/>
                      <a:gd name="T4" fmla="*/ 56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8" y="0"/>
                        </a:moveTo>
                        <a:cubicBezTo>
                          <a:pt x="4" y="80"/>
                          <a:pt x="0" y="160"/>
                          <a:pt x="8" y="240"/>
                        </a:cubicBezTo>
                        <a:cubicBezTo>
                          <a:pt x="16" y="320"/>
                          <a:pt x="36" y="400"/>
                          <a:pt x="56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3" name="Freeform 3282">
                    <a:extLst>
                      <a:ext uri="{FF2B5EF4-FFF2-40B4-BE49-F238E27FC236}">
                        <a16:creationId xmlns:a16="http://schemas.microsoft.com/office/drawing/2014/main" id="{DA4ED638-E324-EA3C-C51D-DF8AC1A4D1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84"/>
                    <a:ext cx="240" cy="288"/>
                  </a:xfrm>
                  <a:custGeom>
                    <a:avLst/>
                    <a:gdLst>
                      <a:gd name="T0" fmla="*/ 0 w 240"/>
                      <a:gd name="T1" fmla="*/ 0 h 288"/>
                      <a:gd name="T2" fmla="*/ 96 w 240"/>
                      <a:gd name="T3" fmla="*/ 144 h 288"/>
                      <a:gd name="T4" fmla="*/ 240 w 240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88">
                        <a:moveTo>
                          <a:pt x="0" y="0"/>
                        </a:moveTo>
                        <a:cubicBezTo>
                          <a:pt x="28" y="48"/>
                          <a:pt x="56" y="96"/>
                          <a:pt x="96" y="144"/>
                        </a:cubicBezTo>
                        <a:cubicBezTo>
                          <a:pt x="136" y="192"/>
                          <a:pt x="188" y="240"/>
                          <a:pt x="24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4" name="Freeform 3283">
                    <a:extLst>
                      <a:ext uri="{FF2B5EF4-FFF2-40B4-BE49-F238E27FC236}">
                        <a16:creationId xmlns:a16="http://schemas.microsoft.com/office/drawing/2014/main" id="{8659BA16-24B2-58EB-B1E2-C96D0DE71A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40"/>
                    <a:ext cx="288" cy="240"/>
                  </a:xfrm>
                  <a:custGeom>
                    <a:avLst/>
                    <a:gdLst>
                      <a:gd name="T0" fmla="*/ 0 w 288"/>
                      <a:gd name="T1" fmla="*/ 0 h 240"/>
                      <a:gd name="T2" fmla="*/ 96 w 288"/>
                      <a:gd name="T3" fmla="*/ 192 h 240"/>
                      <a:gd name="T4" fmla="*/ 288 w 28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240">
                        <a:moveTo>
                          <a:pt x="0" y="0"/>
                        </a:moveTo>
                        <a:cubicBezTo>
                          <a:pt x="24" y="76"/>
                          <a:pt x="48" y="152"/>
                          <a:pt x="96" y="192"/>
                        </a:cubicBezTo>
                        <a:cubicBezTo>
                          <a:pt x="144" y="232"/>
                          <a:pt x="216" y="236"/>
                          <a:pt x="28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5" name="Freeform 3284">
                    <a:extLst>
                      <a:ext uri="{FF2B5EF4-FFF2-40B4-BE49-F238E27FC236}">
                        <a16:creationId xmlns:a16="http://schemas.microsoft.com/office/drawing/2014/main" id="{9636AD31-AF91-5BD9-3207-CB69D9908C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216"/>
                    <a:ext cx="384" cy="384"/>
                  </a:xfrm>
                  <a:custGeom>
                    <a:avLst/>
                    <a:gdLst>
                      <a:gd name="T0" fmla="*/ 0 w 384"/>
                      <a:gd name="T1" fmla="*/ 0 h 384"/>
                      <a:gd name="T2" fmla="*/ 144 w 384"/>
                      <a:gd name="T3" fmla="*/ 96 h 384"/>
                      <a:gd name="T4" fmla="*/ 240 w 384"/>
                      <a:gd name="T5" fmla="*/ 288 h 384"/>
                      <a:gd name="T6" fmla="*/ 384 w 384"/>
                      <a:gd name="T7" fmla="*/ 384 h 38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84" h="384">
                        <a:moveTo>
                          <a:pt x="0" y="0"/>
                        </a:moveTo>
                        <a:cubicBezTo>
                          <a:pt x="52" y="24"/>
                          <a:pt x="104" y="48"/>
                          <a:pt x="144" y="96"/>
                        </a:cubicBezTo>
                        <a:cubicBezTo>
                          <a:pt x="184" y="144"/>
                          <a:pt x="200" y="240"/>
                          <a:pt x="240" y="288"/>
                        </a:cubicBezTo>
                        <a:cubicBezTo>
                          <a:pt x="280" y="336"/>
                          <a:pt x="332" y="360"/>
                          <a:pt x="38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6" name="Freeform 3285">
                    <a:extLst>
                      <a:ext uri="{FF2B5EF4-FFF2-40B4-BE49-F238E27FC236}">
                        <a16:creationId xmlns:a16="http://schemas.microsoft.com/office/drawing/2014/main" id="{D3EAE99D-303D-9583-0C67-A8A07D22B76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2688"/>
                    <a:ext cx="112" cy="624"/>
                  </a:xfrm>
                  <a:custGeom>
                    <a:avLst/>
                    <a:gdLst>
                      <a:gd name="T0" fmla="*/ 56 w 112"/>
                      <a:gd name="T1" fmla="*/ 0 h 624"/>
                      <a:gd name="T2" fmla="*/ 104 w 112"/>
                      <a:gd name="T3" fmla="*/ 192 h 624"/>
                      <a:gd name="T4" fmla="*/ 8 w 112"/>
                      <a:gd name="T5" fmla="*/ 432 h 624"/>
                      <a:gd name="T6" fmla="*/ 56 w 112"/>
                      <a:gd name="T7" fmla="*/ 624 h 62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2" h="624">
                        <a:moveTo>
                          <a:pt x="56" y="0"/>
                        </a:moveTo>
                        <a:cubicBezTo>
                          <a:pt x="84" y="60"/>
                          <a:pt x="112" y="120"/>
                          <a:pt x="104" y="192"/>
                        </a:cubicBezTo>
                        <a:cubicBezTo>
                          <a:pt x="96" y="264"/>
                          <a:pt x="16" y="360"/>
                          <a:pt x="8" y="432"/>
                        </a:cubicBezTo>
                        <a:cubicBezTo>
                          <a:pt x="0" y="504"/>
                          <a:pt x="28" y="564"/>
                          <a:pt x="56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7" name="Freeform 3286">
                    <a:extLst>
                      <a:ext uri="{FF2B5EF4-FFF2-40B4-BE49-F238E27FC236}">
                        <a16:creationId xmlns:a16="http://schemas.microsoft.com/office/drawing/2014/main" id="{73D51676-CC5A-1BB3-5529-D8466F0FDF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2256"/>
                    <a:ext cx="104" cy="480"/>
                  </a:xfrm>
                  <a:custGeom>
                    <a:avLst/>
                    <a:gdLst>
                      <a:gd name="T0" fmla="*/ 0 w 104"/>
                      <a:gd name="T1" fmla="*/ 0 h 480"/>
                      <a:gd name="T2" fmla="*/ 96 w 104"/>
                      <a:gd name="T3" fmla="*/ 144 h 480"/>
                      <a:gd name="T4" fmla="*/ 48 w 10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480">
                        <a:moveTo>
                          <a:pt x="0" y="0"/>
                        </a:moveTo>
                        <a:cubicBezTo>
                          <a:pt x="44" y="32"/>
                          <a:pt x="88" y="64"/>
                          <a:pt x="96" y="144"/>
                        </a:cubicBezTo>
                        <a:cubicBezTo>
                          <a:pt x="104" y="224"/>
                          <a:pt x="76" y="352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8" name="Freeform 3287">
                    <a:extLst>
                      <a:ext uri="{FF2B5EF4-FFF2-40B4-BE49-F238E27FC236}">
                        <a16:creationId xmlns:a16="http://schemas.microsoft.com/office/drawing/2014/main" id="{02556337-76F1-ECBB-D776-60054CE69D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96" y="1824"/>
                    <a:ext cx="112" cy="432"/>
                  </a:xfrm>
                  <a:custGeom>
                    <a:avLst/>
                    <a:gdLst>
                      <a:gd name="T0" fmla="*/ 0 w 112"/>
                      <a:gd name="T1" fmla="*/ 0 h 432"/>
                      <a:gd name="T2" fmla="*/ 96 w 112"/>
                      <a:gd name="T3" fmla="*/ 192 h 432"/>
                      <a:gd name="T4" fmla="*/ 96 w 112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432">
                        <a:moveTo>
                          <a:pt x="0" y="0"/>
                        </a:moveTo>
                        <a:cubicBezTo>
                          <a:pt x="40" y="60"/>
                          <a:pt x="80" y="120"/>
                          <a:pt x="96" y="192"/>
                        </a:cubicBezTo>
                        <a:cubicBezTo>
                          <a:pt x="112" y="264"/>
                          <a:pt x="104" y="348"/>
                          <a:pt x="96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99" name="Freeform 3288">
                    <a:extLst>
                      <a:ext uri="{FF2B5EF4-FFF2-40B4-BE49-F238E27FC236}">
                        <a16:creationId xmlns:a16="http://schemas.microsoft.com/office/drawing/2014/main" id="{9597CA77-77C1-686A-9E31-1CD544C4F8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1344"/>
                    <a:ext cx="167" cy="713"/>
                  </a:xfrm>
                  <a:custGeom>
                    <a:avLst/>
                    <a:gdLst>
                      <a:gd name="T0" fmla="*/ 0 w 167"/>
                      <a:gd name="T1" fmla="*/ 0 h 713"/>
                      <a:gd name="T2" fmla="*/ 144 w 167"/>
                      <a:gd name="T3" fmla="*/ 240 h 713"/>
                      <a:gd name="T4" fmla="*/ 137 w 167"/>
                      <a:gd name="T5" fmla="*/ 713 h 7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7" h="713">
                        <a:moveTo>
                          <a:pt x="0" y="0"/>
                        </a:moveTo>
                        <a:cubicBezTo>
                          <a:pt x="56" y="68"/>
                          <a:pt x="121" y="121"/>
                          <a:pt x="144" y="240"/>
                        </a:cubicBezTo>
                        <a:cubicBezTo>
                          <a:pt x="167" y="359"/>
                          <a:pt x="138" y="615"/>
                          <a:pt x="137" y="7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0" name="Freeform 3289">
                    <a:extLst>
                      <a:ext uri="{FF2B5EF4-FFF2-40B4-BE49-F238E27FC236}">
                        <a16:creationId xmlns:a16="http://schemas.microsoft.com/office/drawing/2014/main" id="{5B3FE16B-E103-3BCE-4855-F65839546C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1104"/>
                    <a:ext cx="240" cy="432"/>
                  </a:xfrm>
                  <a:custGeom>
                    <a:avLst/>
                    <a:gdLst>
                      <a:gd name="T0" fmla="*/ 0 w 240"/>
                      <a:gd name="T1" fmla="*/ 0 h 432"/>
                      <a:gd name="T2" fmla="*/ 192 w 240"/>
                      <a:gd name="T3" fmla="*/ 192 h 432"/>
                      <a:gd name="T4" fmla="*/ 240 w 240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432">
                        <a:moveTo>
                          <a:pt x="0" y="0"/>
                        </a:moveTo>
                        <a:cubicBezTo>
                          <a:pt x="76" y="60"/>
                          <a:pt x="152" y="120"/>
                          <a:pt x="192" y="192"/>
                        </a:cubicBezTo>
                        <a:cubicBezTo>
                          <a:pt x="232" y="264"/>
                          <a:pt x="236" y="348"/>
                          <a:pt x="240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1" name="Freeform 3290">
                    <a:extLst>
                      <a:ext uri="{FF2B5EF4-FFF2-40B4-BE49-F238E27FC236}">
                        <a16:creationId xmlns:a16="http://schemas.microsoft.com/office/drawing/2014/main" id="{E742CC31-F220-8B34-27D1-A4B83042BF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816"/>
                    <a:ext cx="240" cy="336"/>
                  </a:xfrm>
                  <a:custGeom>
                    <a:avLst/>
                    <a:gdLst>
                      <a:gd name="T0" fmla="*/ 0 w 240"/>
                      <a:gd name="T1" fmla="*/ 0 h 336"/>
                      <a:gd name="T2" fmla="*/ 192 w 240"/>
                      <a:gd name="T3" fmla="*/ 192 h 336"/>
                      <a:gd name="T4" fmla="*/ 240 w 240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36">
                        <a:moveTo>
                          <a:pt x="0" y="0"/>
                        </a:moveTo>
                        <a:cubicBezTo>
                          <a:pt x="76" y="68"/>
                          <a:pt x="152" y="136"/>
                          <a:pt x="192" y="192"/>
                        </a:cubicBezTo>
                        <a:cubicBezTo>
                          <a:pt x="232" y="248"/>
                          <a:pt x="236" y="292"/>
                          <a:pt x="240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2" name="Freeform 3291">
                    <a:extLst>
                      <a:ext uri="{FF2B5EF4-FFF2-40B4-BE49-F238E27FC236}">
                        <a16:creationId xmlns:a16="http://schemas.microsoft.com/office/drawing/2014/main" id="{2C95AE0C-4F25-F4D5-3373-4139DE18C1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12" y="528"/>
                    <a:ext cx="240" cy="384"/>
                  </a:xfrm>
                  <a:custGeom>
                    <a:avLst/>
                    <a:gdLst>
                      <a:gd name="T0" fmla="*/ 0 w 240"/>
                      <a:gd name="T1" fmla="*/ 0 h 384"/>
                      <a:gd name="T2" fmla="*/ 192 w 240"/>
                      <a:gd name="T3" fmla="*/ 192 h 384"/>
                      <a:gd name="T4" fmla="*/ 240 w 240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84">
                        <a:moveTo>
                          <a:pt x="0" y="0"/>
                        </a:moveTo>
                        <a:cubicBezTo>
                          <a:pt x="76" y="64"/>
                          <a:pt x="152" y="128"/>
                          <a:pt x="192" y="192"/>
                        </a:cubicBezTo>
                        <a:cubicBezTo>
                          <a:pt x="232" y="256"/>
                          <a:pt x="236" y="320"/>
                          <a:pt x="240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3" name="Freeform 3292">
                    <a:extLst>
                      <a:ext uri="{FF2B5EF4-FFF2-40B4-BE49-F238E27FC236}">
                        <a16:creationId xmlns:a16="http://schemas.microsoft.com/office/drawing/2014/main" id="{3A21FB20-0A33-7BBD-9915-7503AD5FC2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261"/>
                    <a:ext cx="384" cy="425"/>
                  </a:xfrm>
                  <a:custGeom>
                    <a:avLst/>
                    <a:gdLst>
                      <a:gd name="T0" fmla="*/ 0 w 384"/>
                      <a:gd name="T1" fmla="*/ 0 h 425"/>
                      <a:gd name="T2" fmla="*/ 233 w 384"/>
                      <a:gd name="T3" fmla="*/ 109 h 425"/>
                      <a:gd name="T4" fmla="*/ 384 w 384"/>
                      <a:gd name="T5" fmla="*/ 425 h 4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25">
                        <a:moveTo>
                          <a:pt x="0" y="0"/>
                        </a:moveTo>
                        <a:cubicBezTo>
                          <a:pt x="36" y="18"/>
                          <a:pt x="169" y="38"/>
                          <a:pt x="233" y="109"/>
                        </a:cubicBezTo>
                        <a:cubicBezTo>
                          <a:pt x="297" y="180"/>
                          <a:pt x="353" y="359"/>
                          <a:pt x="384" y="4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4" name="Freeform 3293">
                    <a:extLst>
                      <a:ext uri="{FF2B5EF4-FFF2-40B4-BE49-F238E27FC236}">
                        <a16:creationId xmlns:a16="http://schemas.microsoft.com/office/drawing/2014/main" id="{451137EB-6C86-CD89-DB59-AA60CA0CBE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32" y="0"/>
                    <a:ext cx="473" cy="329"/>
                  </a:xfrm>
                  <a:custGeom>
                    <a:avLst/>
                    <a:gdLst>
                      <a:gd name="T0" fmla="*/ 0 w 473"/>
                      <a:gd name="T1" fmla="*/ 0 h 329"/>
                      <a:gd name="T2" fmla="*/ 254 w 473"/>
                      <a:gd name="T3" fmla="*/ 123 h 329"/>
                      <a:gd name="T4" fmla="*/ 473 w 473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73" h="329">
                        <a:moveTo>
                          <a:pt x="0" y="0"/>
                        </a:moveTo>
                        <a:cubicBezTo>
                          <a:pt x="42" y="20"/>
                          <a:pt x="175" y="68"/>
                          <a:pt x="254" y="123"/>
                        </a:cubicBezTo>
                        <a:cubicBezTo>
                          <a:pt x="333" y="178"/>
                          <a:pt x="428" y="286"/>
                          <a:pt x="473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5" name="Freeform 3294">
                    <a:extLst>
                      <a:ext uri="{FF2B5EF4-FFF2-40B4-BE49-F238E27FC236}">
                        <a16:creationId xmlns:a16="http://schemas.microsoft.com/office/drawing/2014/main" id="{41600824-A1D5-898B-4230-83B71E59F2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6" y="-157"/>
                    <a:ext cx="480" cy="294"/>
                  </a:xfrm>
                  <a:custGeom>
                    <a:avLst/>
                    <a:gdLst>
                      <a:gd name="T0" fmla="*/ 0 w 480"/>
                      <a:gd name="T1" fmla="*/ 13 h 294"/>
                      <a:gd name="T2" fmla="*/ 219 w 480"/>
                      <a:gd name="T3" fmla="*/ 47 h 294"/>
                      <a:gd name="T4" fmla="*/ 480 w 480"/>
                      <a:gd name="T5" fmla="*/ 294 h 29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0" h="294">
                        <a:moveTo>
                          <a:pt x="0" y="13"/>
                        </a:moveTo>
                        <a:cubicBezTo>
                          <a:pt x="36" y="19"/>
                          <a:pt x="139" y="0"/>
                          <a:pt x="219" y="47"/>
                        </a:cubicBezTo>
                        <a:cubicBezTo>
                          <a:pt x="299" y="94"/>
                          <a:pt x="426" y="243"/>
                          <a:pt x="480" y="29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6" name="Freeform 3295">
                    <a:extLst>
                      <a:ext uri="{FF2B5EF4-FFF2-40B4-BE49-F238E27FC236}">
                        <a16:creationId xmlns:a16="http://schemas.microsoft.com/office/drawing/2014/main" id="{6FFF8148-BE1A-9129-3943-7EA754104E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09" y="2160"/>
                    <a:ext cx="8" cy="281"/>
                  </a:xfrm>
                  <a:custGeom>
                    <a:avLst/>
                    <a:gdLst>
                      <a:gd name="T0" fmla="*/ 7 w 8"/>
                      <a:gd name="T1" fmla="*/ 0 h 281"/>
                      <a:gd name="T2" fmla="*/ 7 w 8"/>
                      <a:gd name="T3" fmla="*/ 192 h 281"/>
                      <a:gd name="T4" fmla="*/ 0 w 8"/>
                      <a:gd name="T5" fmla="*/ 281 h 28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" h="281">
                        <a:moveTo>
                          <a:pt x="7" y="0"/>
                        </a:moveTo>
                        <a:cubicBezTo>
                          <a:pt x="3" y="60"/>
                          <a:pt x="8" y="145"/>
                          <a:pt x="7" y="192"/>
                        </a:cubicBezTo>
                        <a:cubicBezTo>
                          <a:pt x="6" y="239"/>
                          <a:pt x="1" y="263"/>
                          <a:pt x="0" y="28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7" name="Freeform 3296">
                    <a:extLst>
                      <a:ext uri="{FF2B5EF4-FFF2-40B4-BE49-F238E27FC236}">
                        <a16:creationId xmlns:a16="http://schemas.microsoft.com/office/drawing/2014/main" id="{4B2C6E91-B832-CBBF-523C-174D1B375E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2784"/>
                    <a:ext cx="48" cy="240"/>
                  </a:xfrm>
                  <a:custGeom>
                    <a:avLst/>
                    <a:gdLst>
                      <a:gd name="T0" fmla="*/ 48 w 48"/>
                      <a:gd name="T1" fmla="*/ 0 h 240"/>
                      <a:gd name="T2" fmla="*/ 0 w 48"/>
                      <a:gd name="T3" fmla="*/ 144 h 240"/>
                      <a:gd name="T4" fmla="*/ 48 w 4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40">
                        <a:moveTo>
                          <a:pt x="48" y="0"/>
                        </a:moveTo>
                        <a:cubicBezTo>
                          <a:pt x="24" y="52"/>
                          <a:pt x="0" y="104"/>
                          <a:pt x="0" y="144"/>
                        </a:cubicBezTo>
                        <a:cubicBezTo>
                          <a:pt x="0" y="184"/>
                          <a:pt x="24" y="212"/>
                          <a:pt x="4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8" name="Freeform 3297">
                    <a:extLst>
                      <a:ext uri="{FF2B5EF4-FFF2-40B4-BE49-F238E27FC236}">
                        <a16:creationId xmlns:a16="http://schemas.microsoft.com/office/drawing/2014/main" id="{706BC3AC-57E9-1C18-EE33-280B6FEE70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3264"/>
                    <a:ext cx="168" cy="240"/>
                  </a:xfrm>
                  <a:custGeom>
                    <a:avLst/>
                    <a:gdLst>
                      <a:gd name="T0" fmla="*/ 24 w 168"/>
                      <a:gd name="T1" fmla="*/ 0 h 240"/>
                      <a:gd name="T2" fmla="*/ 24 w 168"/>
                      <a:gd name="T3" fmla="*/ 192 h 240"/>
                      <a:gd name="T4" fmla="*/ 168 w 16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240">
                        <a:moveTo>
                          <a:pt x="24" y="0"/>
                        </a:moveTo>
                        <a:cubicBezTo>
                          <a:pt x="12" y="76"/>
                          <a:pt x="0" y="152"/>
                          <a:pt x="24" y="192"/>
                        </a:cubicBezTo>
                        <a:cubicBezTo>
                          <a:pt x="48" y="232"/>
                          <a:pt x="108" y="236"/>
                          <a:pt x="16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09" name="Freeform 3298">
                    <a:extLst>
                      <a:ext uri="{FF2B5EF4-FFF2-40B4-BE49-F238E27FC236}">
                        <a16:creationId xmlns:a16="http://schemas.microsoft.com/office/drawing/2014/main" id="{8FEB0CE5-38CF-D3F8-4778-35707034B0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92" y="3024"/>
                    <a:ext cx="112" cy="288"/>
                  </a:xfrm>
                  <a:custGeom>
                    <a:avLst/>
                    <a:gdLst>
                      <a:gd name="T0" fmla="*/ 16 w 112"/>
                      <a:gd name="T1" fmla="*/ 0 h 288"/>
                      <a:gd name="T2" fmla="*/ 16 w 112"/>
                      <a:gd name="T3" fmla="*/ 144 h 288"/>
                      <a:gd name="T4" fmla="*/ 112 w 112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88">
                        <a:moveTo>
                          <a:pt x="16" y="0"/>
                        </a:moveTo>
                        <a:cubicBezTo>
                          <a:pt x="8" y="48"/>
                          <a:pt x="0" y="96"/>
                          <a:pt x="16" y="144"/>
                        </a:cubicBezTo>
                        <a:cubicBezTo>
                          <a:pt x="32" y="192"/>
                          <a:pt x="72" y="240"/>
                          <a:pt x="11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0" name="Freeform 3299">
                    <a:extLst>
                      <a:ext uri="{FF2B5EF4-FFF2-40B4-BE49-F238E27FC236}">
                        <a16:creationId xmlns:a16="http://schemas.microsoft.com/office/drawing/2014/main" id="{9B978BD2-2E7A-A785-5976-C755EB9547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455"/>
                    <a:ext cx="56" cy="233"/>
                  </a:xfrm>
                  <a:custGeom>
                    <a:avLst/>
                    <a:gdLst>
                      <a:gd name="T0" fmla="*/ 8 w 56"/>
                      <a:gd name="T1" fmla="*/ 0 h 233"/>
                      <a:gd name="T2" fmla="*/ 8 w 56"/>
                      <a:gd name="T3" fmla="*/ 89 h 233"/>
                      <a:gd name="T4" fmla="*/ 56 w 56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33">
                        <a:moveTo>
                          <a:pt x="8" y="0"/>
                        </a:moveTo>
                        <a:cubicBezTo>
                          <a:pt x="8" y="17"/>
                          <a:pt x="0" y="50"/>
                          <a:pt x="8" y="89"/>
                        </a:cubicBezTo>
                        <a:cubicBezTo>
                          <a:pt x="16" y="128"/>
                          <a:pt x="32" y="189"/>
                          <a:pt x="56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1" name="Freeform 3300">
                    <a:extLst>
                      <a:ext uri="{FF2B5EF4-FFF2-40B4-BE49-F238E27FC236}">
                        <a16:creationId xmlns:a16="http://schemas.microsoft.com/office/drawing/2014/main" id="{0D279F2F-4F59-2FBD-7DBA-043E75B26F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6" y="1783"/>
                    <a:ext cx="64" cy="329"/>
                  </a:xfrm>
                  <a:custGeom>
                    <a:avLst/>
                    <a:gdLst>
                      <a:gd name="T0" fmla="*/ 64 w 64"/>
                      <a:gd name="T1" fmla="*/ 0 h 329"/>
                      <a:gd name="T2" fmla="*/ 2 w 64"/>
                      <a:gd name="T3" fmla="*/ 137 h 329"/>
                      <a:gd name="T4" fmla="*/ 50 w 64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4" h="329">
                        <a:moveTo>
                          <a:pt x="64" y="0"/>
                        </a:moveTo>
                        <a:cubicBezTo>
                          <a:pt x="51" y="23"/>
                          <a:pt x="4" y="82"/>
                          <a:pt x="2" y="137"/>
                        </a:cubicBezTo>
                        <a:cubicBezTo>
                          <a:pt x="0" y="192"/>
                          <a:pt x="42" y="297"/>
                          <a:pt x="50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2" name="Freeform 3301">
                    <a:extLst>
                      <a:ext uri="{FF2B5EF4-FFF2-40B4-BE49-F238E27FC236}">
                        <a16:creationId xmlns:a16="http://schemas.microsoft.com/office/drawing/2014/main" id="{1578EC65-8764-5C04-CFC1-6F5183180A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6" y="1152"/>
                    <a:ext cx="74" cy="288"/>
                  </a:xfrm>
                  <a:custGeom>
                    <a:avLst/>
                    <a:gdLst>
                      <a:gd name="T0" fmla="*/ 0 w 74"/>
                      <a:gd name="T1" fmla="*/ 0 h 288"/>
                      <a:gd name="T2" fmla="*/ 62 w 74"/>
                      <a:gd name="T3" fmla="*/ 96 h 288"/>
                      <a:gd name="T4" fmla="*/ 62 w 74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88">
                        <a:moveTo>
                          <a:pt x="0" y="0"/>
                        </a:moveTo>
                        <a:cubicBezTo>
                          <a:pt x="12" y="16"/>
                          <a:pt x="52" y="48"/>
                          <a:pt x="62" y="96"/>
                        </a:cubicBezTo>
                        <a:cubicBezTo>
                          <a:pt x="72" y="144"/>
                          <a:pt x="74" y="220"/>
                          <a:pt x="6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3" name="Freeform 3302">
                    <a:extLst>
                      <a:ext uri="{FF2B5EF4-FFF2-40B4-BE49-F238E27FC236}">
                        <a16:creationId xmlns:a16="http://schemas.microsoft.com/office/drawing/2014/main" id="{583288FB-1C8B-7392-9969-73855EC015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672"/>
                    <a:ext cx="117" cy="233"/>
                  </a:xfrm>
                  <a:custGeom>
                    <a:avLst/>
                    <a:gdLst>
                      <a:gd name="T0" fmla="*/ 0 w 117"/>
                      <a:gd name="T1" fmla="*/ 0 h 233"/>
                      <a:gd name="T2" fmla="*/ 96 w 117"/>
                      <a:gd name="T3" fmla="*/ 96 h 233"/>
                      <a:gd name="T4" fmla="*/ 117 w 117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233">
                        <a:moveTo>
                          <a:pt x="0" y="0"/>
                        </a:moveTo>
                        <a:cubicBezTo>
                          <a:pt x="40" y="24"/>
                          <a:pt x="77" y="57"/>
                          <a:pt x="96" y="96"/>
                        </a:cubicBezTo>
                        <a:cubicBezTo>
                          <a:pt x="115" y="135"/>
                          <a:pt x="113" y="205"/>
                          <a:pt x="117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4" name="Freeform 3303">
                    <a:extLst>
                      <a:ext uri="{FF2B5EF4-FFF2-40B4-BE49-F238E27FC236}">
                        <a16:creationId xmlns:a16="http://schemas.microsoft.com/office/drawing/2014/main" id="{08A006CB-1F72-5C19-B5EC-672DD4CB3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4" y="262"/>
                    <a:ext cx="152" cy="170"/>
                  </a:xfrm>
                  <a:custGeom>
                    <a:avLst/>
                    <a:gdLst>
                      <a:gd name="T0" fmla="*/ 0 w 152"/>
                      <a:gd name="T1" fmla="*/ 12 h 170"/>
                      <a:gd name="T2" fmla="*/ 130 w 152"/>
                      <a:gd name="T3" fmla="*/ 26 h 170"/>
                      <a:gd name="T4" fmla="*/ 130 w 152"/>
                      <a:gd name="T5" fmla="*/ 170 h 17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2" h="170">
                        <a:moveTo>
                          <a:pt x="0" y="12"/>
                        </a:moveTo>
                        <a:cubicBezTo>
                          <a:pt x="22" y="16"/>
                          <a:pt x="108" y="0"/>
                          <a:pt x="130" y="26"/>
                        </a:cubicBezTo>
                        <a:cubicBezTo>
                          <a:pt x="152" y="52"/>
                          <a:pt x="146" y="114"/>
                          <a:pt x="130" y="1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5" name="Freeform 3304">
                    <a:extLst>
                      <a:ext uri="{FF2B5EF4-FFF2-40B4-BE49-F238E27FC236}">
                        <a16:creationId xmlns:a16="http://schemas.microsoft.com/office/drawing/2014/main" id="{7ED76F73-38C2-7CE0-D977-5AACB05D09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1"/>
                    <a:ext cx="117" cy="120"/>
                  </a:xfrm>
                  <a:custGeom>
                    <a:avLst/>
                    <a:gdLst>
                      <a:gd name="T0" fmla="*/ 0 w 117"/>
                      <a:gd name="T1" fmla="*/ 17 h 120"/>
                      <a:gd name="T2" fmla="*/ 96 w 117"/>
                      <a:gd name="T3" fmla="*/ 17 h 120"/>
                      <a:gd name="T4" fmla="*/ 117 w 117"/>
                      <a:gd name="T5" fmla="*/ 120 h 12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120">
                        <a:moveTo>
                          <a:pt x="0" y="17"/>
                        </a:moveTo>
                        <a:cubicBezTo>
                          <a:pt x="32" y="5"/>
                          <a:pt x="77" y="0"/>
                          <a:pt x="96" y="17"/>
                        </a:cubicBezTo>
                        <a:cubicBezTo>
                          <a:pt x="115" y="34"/>
                          <a:pt x="113" y="99"/>
                          <a:pt x="117" y="1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6" name="Freeform 3305">
                    <a:extLst>
                      <a:ext uri="{FF2B5EF4-FFF2-40B4-BE49-F238E27FC236}">
                        <a16:creationId xmlns:a16="http://schemas.microsoft.com/office/drawing/2014/main" id="{02CC16E3-E1C3-8082-ED2B-0EE593417C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21" y="507"/>
                    <a:ext cx="71" cy="165"/>
                  </a:xfrm>
                  <a:custGeom>
                    <a:avLst/>
                    <a:gdLst>
                      <a:gd name="T0" fmla="*/ 0 w 71"/>
                      <a:gd name="T1" fmla="*/ 0 h 165"/>
                      <a:gd name="T2" fmla="*/ 55 w 71"/>
                      <a:gd name="T3" fmla="*/ 69 h 165"/>
                      <a:gd name="T4" fmla="*/ 55 w 71"/>
                      <a:gd name="T5" fmla="*/ 165 h 16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1" h="165">
                        <a:moveTo>
                          <a:pt x="0" y="0"/>
                        </a:moveTo>
                        <a:cubicBezTo>
                          <a:pt x="7" y="11"/>
                          <a:pt x="46" y="42"/>
                          <a:pt x="55" y="69"/>
                        </a:cubicBezTo>
                        <a:cubicBezTo>
                          <a:pt x="64" y="96"/>
                          <a:pt x="71" y="137"/>
                          <a:pt x="55" y="1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7" name="Freeform 3306">
                    <a:extLst>
                      <a:ext uri="{FF2B5EF4-FFF2-40B4-BE49-F238E27FC236}">
                        <a16:creationId xmlns:a16="http://schemas.microsoft.com/office/drawing/2014/main" id="{CB77DBAA-8CF8-CD53-DF53-47CA915D10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392"/>
                    <a:ext cx="48" cy="288"/>
                  </a:xfrm>
                  <a:custGeom>
                    <a:avLst/>
                    <a:gdLst>
                      <a:gd name="T0" fmla="*/ 0 w 48"/>
                      <a:gd name="T1" fmla="*/ 0 h 288"/>
                      <a:gd name="T2" fmla="*/ 48 w 48"/>
                      <a:gd name="T3" fmla="*/ 192 h 288"/>
                      <a:gd name="T4" fmla="*/ 0 w 48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88">
                        <a:moveTo>
                          <a:pt x="0" y="0"/>
                        </a:moveTo>
                        <a:cubicBezTo>
                          <a:pt x="24" y="72"/>
                          <a:pt x="48" y="144"/>
                          <a:pt x="48" y="192"/>
                        </a:cubicBezTo>
                        <a:cubicBezTo>
                          <a:pt x="48" y="240"/>
                          <a:pt x="24" y="264"/>
                          <a:pt x="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18" name="Freeform 3307">
                    <a:extLst>
                      <a:ext uri="{FF2B5EF4-FFF2-40B4-BE49-F238E27FC236}">
                        <a16:creationId xmlns:a16="http://schemas.microsoft.com/office/drawing/2014/main" id="{1BCB66C1-E0A3-C1EC-C3DD-1D80D834BF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61" y="912"/>
                    <a:ext cx="80" cy="267"/>
                  </a:xfrm>
                  <a:custGeom>
                    <a:avLst/>
                    <a:gdLst>
                      <a:gd name="T0" fmla="*/ 11 w 80"/>
                      <a:gd name="T1" fmla="*/ 0 h 267"/>
                      <a:gd name="T2" fmla="*/ 11 w 80"/>
                      <a:gd name="T3" fmla="*/ 96 h 267"/>
                      <a:gd name="T4" fmla="*/ 80 w 80"/>
                      <a:gd name="T5" fmla="*/ 267 h 26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0" h="267">
                        <a:moveTo>
                          <a:pt x="11" y="0"/>
                        </a:moveTo>
                        <a:cubicBezTo>
                          <a:pt x="7" y="16"/>
                          <a:pt x="0" y="52"/>
                          <a:pt x="11" y="96"/>
                        </a:cubicBezTo>
                        <a:cubicBezTo>
                          <a:pt x="22" y="140"/>
                          <a:pt x="66" y="232"/>
                          <a:pt x="80" y="26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2682" name="Freeform 3308" descr="Wide upward diagonal">
                <a:extLst>
                  <a:ext uri="{FF2B5EF4-FFF2-40B4-BE49-F238E27FC236}">
                    <a16:creationId xmlns:a16="http://schemas.microsoft.com/office/drawing/2014/main" id="{84F52D41-E6CA-FBB7-EFEF-71F8C669E089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3861" y="1437"/>
                <a:ext cx="507" cy="698"/>
              </a:xfrm>
              <a:custGeom>
                <a:avLst/>
                <a:gdLst>
                  <a:gd name="T0" fmla="*/ 0 w 2047"/>
                  <a:gd name="T1" fmla="*/ 0 h 1731"/>
                  <a:gd name="T2" fmla="*/ 0 w 2047"/>
                  <a:gd name="T3" fmla="*/ 0 h 1731"/>
                  <a:gd name="T4" fmla="*/ 0 w 2047"/>
                  <a:gd name="T5" fmla="*/ 0 h 1731"/>
                  <a:gd name="T6" fmla="*/ 0 w 2047"/>
                  <a:gd name="T7" fmla="*/ 0 h 1731"/>
                  <a:gd name="T8" fmla="*/ 0 w 2047"/>
                  <a:gd name="T9" fmla="*/ 0 h 1731"/>
                  <a:gd name="T10" fmla="*/ 0 w 2047"/>
                  <a:gd name="T11" fmla="*/ 0 h 1731"/>
                  <a:gd name="T12" fmla="*/ 0 w 2047"/>
                  <a:gd name="T13" fmla="*/ 0 h 1731"/>
                  <a:gd name="T14" fmla="*/ 0 w 2047"/>
                  <a:gd name="T15" fmla="*/ 0 h 1731"/>
                  <a:gd name="T16" fmla="*/ 0 w 2047"/>
                  <a:gd name="T17" fmla="*/ 0 h 1731"/>
                  <a:gd name="T18" fmla="*/ 0 w 2047"/>
                  <a:gd name="T19" fmla="*/ 0 h 1731"/>
                  <a:gd name="T20" fmla="*/ 0 w 2047"/>
                  <a:gd name="T21" fmla="*/ 0 h 1731"/>
                  <a:gd name="T22" fmla="*/ 0 w 2047"/>
                  <a:gd name="T23" fmla="*/ 0 h 1731"/>
                  <a:gd name="T24" fmla="*/ 0 w 2047"/>
                  <a:gd name="T25" fmla="*/ 0 h 1731"/>
                  <a:gd name="T26" fmla="*/ 0 w 2047"/>
                  <a:gd name="T27" fmla="*/ 0 h 1731"/>
                  <a:gd name="T28" fmla="*/ 0 w 2047"/>
                  <a:gd name="T29" fmla="*/ 0 h 1731"/>
                  <a:gd name="T30" fmla="*/ 0 w 2047"/>
                  <a:gd name="T31" fmla="*/ 0 h 1731"/>
                  <a:gd name="T32" fmla="*/ 0 w 2047"/>
                  <a:gd name="T33" fmla="*/ 0 h 1731"/>
                  <a:gd name="T34" fmla="*/ 0 w 2047"/>
                  <a:gd name="T35" fmla="*/ 0 h 1731"/>
                  <a:gd name="T36" fmla="*/ 0 w 2047"/>
                  <a:gd name="T37" fmla="*/ 0 h 1731"/>
                  <a:gd name="T38" fmla="*/ 0 w 2047"/>
                  <a:gd name="T39" fmla="*/ 0 h 1731"/>
                  <a:gd name="T40" fmla="*/ 0 w 2047"/>
                  <a:gd name="T41" fmla="*/ 0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683" name="Group 3309">
                <a:extLst>
                  <a:ext uri="{FF2B5EF4-FFF2-40B4-BE49-F238E27FC236}">
                    <a16:creationId xmlns:a16="http://schemas.microsoft.com/office/drawing/2014/main" id="{9D596DDB-D98C-5270-28A2-03ABD5AA32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0823423" flipH="1">
                <a:off x="3516" y="1956"/>
                <a:ext cx="1188" cy="1163"/>
                <a:chOff x="432" y="192"/>
                <a:chExt cx="4176" cy="3955"/>
              </a:xfrm>
            </p:grpSpPr>
            <p:sp>
              <p:nvSpPr>
                <p:cNvPr id="32717" name="Freeform 3310">
                  <a:extLst>
                    <a:ext uri="{FF2B5EF4-FFF2-40B4-BE49-F238E27FC236}">
                      <a16:creationId xmlns:a16="http://schemas.microsoft.com/office/drawing/2014/main" id="{8D949575-7130-DE0C-4612-34F732A82D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2" y="3408"/>
                  <a:ext cx="1622" cy="739"/>
                </a:xfrm>
                <a:custGeom>
                  <a:avLst/>
                  <a:gdLst>
                    <a:gd name="T0" fmla="*/ 550 w 1622"/>
                    <a:gd name="T1" fmla="*/ 200 h 739"/>
                    <a:gd name="T2" fmla="*/ 454 w 1622"/>
                    <a:gd name="T3" fmla="*/ 248 h 739"/>
                    <a:gd name="T4" fmla="*/ 262 w 1622"/>
                    <a:gd name="T5" fmla="*/ 248 h 739"/>
                    <a:gd name="T6" fmla="*/ 118 w 1622"/>
                    <a:gd name="T7" fmla="*/ 296 h 739"/>
                    <a:gd name="T8" fmla="*/ 22 w 1622"/>
                    <a:gd name="T9" fmla="*/ 392 h 739"/>
                    <a:gd name="T10" fmla="*/ 1 w 1622"/>
                    <a:gd name="T11" fmla="*/ 478 h 739"/>
                    <a:gd name="T12" fmla="*/ 28 w 1622"/>
                    <a:gd name="T13" fmla="*/ 543 h 739"/>
                    <a:gd name="T14" fmla="*/ 70 w 1622"/>
                    <a:gd name="T15" fmla="*/ 584 h 739"/>
                    <a:gd name="T16" fmla="*/ 166 w 1622"/>
                    <a:gd name="T17" fmla="*/ 632 h 739"/>
                    <a:gd name="T18" fmla="*/ 237 w 1622"/>
                    <a:gd name="T19" fmla="*/ 640 h 739"/>
                    <a:gd name="T20" fmla="*/ 266 w 1622"/>
                    <a:gd name="T21" fmla="*/ 705 h 739"/>
                    <a:gd name="T22" fmla="*/ 404 w 1622"/>
                    <a:gd name="T23" fmla="*/ 738 h 739"/>
                    <a:gd name="T24" fmla="*/ 525 w 1622"/>
                    <a:gd name="T25" fmla="*/ 713 h 739"/>
                    <a:gd name="T26" fmla="*/ 696 w 1622"/>
                    <a:gd name="T27" fmla="*/ 689 h 739"/>
                    <a:gd name="T28" fmla="*/ 882 w 1622"/>
                    <a:gd name="T29" fmla="*/ 648 h 739"/>
                    <a:gd name="T30" fmla="*/ 1109 w 1622"/>
                    <a:gd name="T31" fmla="*/ 551 h 739"/>
                    <a:gd name="T32" fmla="*/ 1323 w 1622"/>
                    <a:gd name="T33" fmla="*/ 381 h 739"/>
                    <a:gd name="T34" fmla="*/ 1558 w 1622"/>
                    <a:gd name="T35" fmla="*/ 152 h 739"/>
                    <a:gd name="T36" fmla="*/ 1558 w 1622"/>
                    <a:gd name="T37" fmla="*/ 104 h 739"/>
                    <a:gd name="T38" fmla="*/ 1174 w 1622"/>
                    <a:gd name="T39" fmla="*/ 8 h 739"/>
                    <a:gd name="T40" fmla="*/ 790 w 1622"/>
                    <a:gd name="T41" fmla="*/ 152 h 739"/>
                    <a:gd name="T42" fmla="*/ 550 w 1622"/>
                    <a:gd name="T43" fmla="*/ 200 h 739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0" t="0" r="r" b="b"/>
                  <a:pathLst>
                    <a:path w="1622" h="739">
                      <a:moveTo>
                        <a:pt x="550" y="200"/>
                      </a:moveTo>
                      <a:cubicBezTo>
                        <a:pt x="494" y="216"/>
                        <a:pt x="502" y="240"/>
                        <a:pt x="454" y="248"/>
                      </a:cubicBezTo>
                      <a:cubicBezTo>
                        <a:pt x="406" y="256"/>
                        <a:pt x="318" y="240"/>
                        <a:pt x="262" y="248"/>
                      </a:cubicBezTo>
                      <a:cubicBezTo>
                        <a:pt x="206" y="256"/>
                        <a:pt x="158" y="272"/>
                        <a:pt x="118" y="296"/>
                      </a:cubicBezTo>
                      <a:cubicBezTo>
                        <a:pt x="78" y="320"/>
                        <a:pt x="41" y="362"/>
                        <a:pt x="22" y="392"/>
                      </a:cubicBezTo>
                      <a:cubicBezTo>
                        <a:pt x="3" y="422"/>
                        <a:pt x="0" y="453"/>
                        <a:pt x="1" y="478"/>
                      </a:cubicBezTo>
                      <a:cubicBezTo>
                        <a:pt x="2" y="503"/>
                        <a:pt x="17" y="525"/>
                        <a:pt x="28" y="543"/>
                      </a:cubicBezTo>
                      <a:cubicBezTo>
                        <a:pt x="39" y="561"/>
                        <a:pt x="47" y="569"/>
                        <a:pt x="70" y="584"/>
                      </a:cubicBezTo>
                      <a:cubicBezTo>
                        <a:pt x="93" y="599"/>
                        <a:pt x="138" y="623"/>
                        <a:pt x="166" y="632"/>
                      </a:cubicBezTo>
                      <a:cubicBezTo>
                        <a:pt x="194" y="641"/>
                        <a:pt x="220" y="628"/>
                        <a:pt x="237" y="640"/>
                      </a:cubicBezTo>
                      <a:cubicBezTo>
                        <a:pt x="254" y="652"/>
                        <a:pt x="238" y="689"/>
                        <a:pt x="266" y="705"/>
                      </a:cubicBezTo>
                      <a:cubicBezTo>
                        <a:pt x="294" y="721"/>
                        <a:pt x="361" y="737"/>
                        <a:pt x="404" y="738"/>
                      </a:cubicBezTo>
                      <a:cubicBezTo>
                        <a:pt x="447" y="739"/>
                        <a:pt x="476" y="721"/>
                        <a:pt x="525" y="713"/>
                      </a:cubicBezTo>
                      <a:cubicBezTo>
                        <a:pt x="574" y="705"/>
                        <a:pt x="637" y="700"/>
                        <a:pt x="696" y="689"/>
                      </a:cubicBezTo>
                      <a:cubicBezTo>
                        <a:pt x="755" y="678"/>
                        <a:pt x="813" y="671"/>
                        <a:pt x="882" y="648"/>
                      </a:cubicBezTo>
                      <a:cubicBezTo>
                        <a:pt x="951" y="625"/>
                        <a:pt x="1036" y="595"/>
                        <a:pt x="1109" y="551"/>
                      </a:cubicBezTo>
                      <a:cubicBezTo>
                        <a:pt x="1182" y="507"/>
                        <a:pt x="1248" y="447"/>
                        <a:pt x="1323" y="381"/>
                      </a:cubicBezTo>
                      <a:cubicBezTo>
                        <a:pt x="1398" y="315"/>
                        <a:pt x="1519" y="198"/>
                        <a:pt x="1558" y="152"/>
                      </a:cubicBezTo>
                      <a:cubicBezTo>
                        <a:pt x="1597" y="106"/>
                        <a:pt x="1622" y="128"/>
                        <a:pt x="1558" y="104"/>
                      </a:cubicBezTo>
                      <a:cubicBezTo>
                        <a:pt x="1494" y="80"/>
                        <a:pt x="1302" y="0"/>
                        <a:pt x="1174" y="8"/>
                      </a:cubicBezTo>
                      <a:cubicBezTo>
                        <a:pt x="1046" y="16"/>
                        <a:pt x="894" y="120"/>
                        <a:pt x="790" y="152"/>
                      </a:cubicBezTo>
                      <a:cubicBezTo>
                        <a:pt x="686" y="184"/>
                        <a:pt x="606" y="184"/>
                        <a:pt x="550" y="200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18" name="Freeform 3311">
                  <a:extLst>
                    <a:ext uri="{FF2B5EF4-FFF2-40B4-BE49-F238E27FC236}">
                      <a16:creationId xmlns:a16="http://schemas.microsoft.com/office/drawing/2014/main" id="{88099D94-83E4-DE8D-BED8-D822151F3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19" y="3792"/>
                  <a:ext cx="138" cy="216"/>
                </a:xfrm>
                <a:custGeom>
                  <a:avLst/>
                  <a:gdLst>
                    <a:gd name="T0" fmla="*/ 138 w 138"/>
                    <a:gd name="T1" fmla="*/ 0 h 216"/>
                    <a:gd name="T2" fmla="*/ 25 w 138"/>
                    <a:gd name="T3" fmla="*/ 70 h 216"/>
                    <a:gd name="T4" fmla="*/ 0 w 138"/>
                    <a:gd name="T5" fmla="*/ 216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38" h="216">
                      <a:moveTo>
                        <a:pt x="138" y="0"/>
                      </a:moveTo>
                      <a:cubicBezTo>
                        <a:pt x="119" y="12"/>
                        <a:pt x="48" y="34"/>
                        <a:pt x="25" y="70"/>
                      </a:cubicBezTo>
                      <a:cubicBezTo>
                        <a:pt x="2" y="106"/>
                        <a:pt x="5" y="186"/>
                        <a:pt x="0" y="21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19" name="Freeform 3312">
                  <a:extLst>
                    <a:ext uri="{FF2B5EF4-FFF2-40B4-BE49-F238E27FC236}">
                      <a16:creationId xmlns:a16="http://schemas.microsoft.com/office/drawing/2014/main" id="{50598594-5B6C-7329-D612-1BF8E33B63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2" y="3888"/>
                  <a:ext cx="192" cy="240"/>
                </a:xfrm>
                <a:custGeom>
                  <a:avLst/>
                  <a:gdLst>
                    <a:gd name="T0" fmla="*/ 192 w 192"/>
                    <a:gd name="T1" fmla="*/ 0 h 240"/>
                    <a:gd name="T2" fmla="*/ 48 w 192"/>
                    <a:gd name="T3" fmla="*/ 48 h 240"/>
                    <a:gd name="T4" fmla="*/ 0 w 192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240">
                      <a:moveTo>
                        <a:pt x="192" y="0"/>
                      </a:moveTo>
                      <a:cubicBezTo>
                        <a:pt x="136" y="4"/>
                        <a:pt x="80" y="8"/>
                        <a:pt x="48" y="48"/>
                      </a:cubicBezTo>
                      <a:cubicBezTo>
                        <a:pt x="16" y="88"/>
                        <a:pt x="8" y="164"/>
                        <a:pt x="0" y="24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0" name="Freeform 3313">
                  <a:extLst>
                    <a:ext uri="{FF2B5EF4-FFF2-40B4-BE49-F238E27FC236}">
                      <a16:creationId xmlns:a16="http://schemas.microsoft.com/office/drawing/2014/main" id="{F59BC6FC-99F3-C1EA-F87A-3E3D7FE08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1" y="3995"/>
                  <a:ext cx="146" cy="142"/>
                </a:xfrm>
                <a:custGeom>
                  <a:avLst/>
                  <a:gdLst>
                    <a:gd name="T0" fmla="*/ 146 w 146"/>
                    <a:gd name="T1" fmla="*/ 13 h 142"/>
                    <a:gd name="T2" fmla="*/ 33 w 146"/>
                    <a:gd name="T3" fmla="*/ 21 h 142"/>
                    <a:gd name="T4" fmla="*/ 0 w 146"/>
                    <a:gd name="T5" fmla="*/ 142 h 14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6" h="142">
                      <a:moveTo>
                        <a:pt x="146" y="13"/>
                      </a:moveTo>
                      <a:cubicBezTo>
                        <a:pt x="127" y="16"/>
                        <a:pt x="57" y="0"/>
                        <a:pt x="33" y="21"/>
                      </a:cubicBezTo>
                      <a:cubicBezTo>
                        <a:pt x="9" y="42"/>
                        <a:pt x="7" y="117"/>
                        <a:pt x="0" y="142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1" name="Freeform 3314">
                  <a:extLst>
                    <a:ext uri="{FF2B5EF4-FFF2-40B4-BE49-F238E27FC236}">
                      <a16:creationId xmlns:a16="http://schemas.microsoft.com/office/drawing/2014/main" id="{2E5F59C3-C0ED-0FE4-1AD2-04659983D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4" y="3888"/>
                  <a:ext cx="48" cy="96"/>
                </a:xfrm>
                <a:custGeom>
                  <a:avLst/>
                  <a:gdLst>
                    <a:gd name="T0" fmla="*/ 0 w 48"/>
                    <a:gd name="T1" fmla="*/ 0 h 96"/>
                    <a:gd name="T2" fmla="*/ 48 w 48"/>
                    <a:gd name="T3" fmla="*/ 96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20" y="40"/>
                        <a:pt x="40" y="80"/>
                        <a:pt x="48" y="96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2" name="Freeform 3315">
                  <a:extLst>
                    <a:ext uri="{FF2B5EF4-FFF2-40B4-BE49-F238E27FC236}">
                      <a16:creationId xmlns:a16="http://schemas.microsoft.com/office/drawing/2014/main" id="{6FAC6A20-51A8-1CAC-BFBB-3D36B8E430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00" y="3792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3" name="Freeform 3316">
                  <a:extLst>
                    <a:ext uri="{FF2B5EF4-FFF2-40B4-BE49-F238E27FC236}">
                      <a16:creationId xmlns:a16="http://schemas.microsoft.com/office/drawing/2014/main" id="{8AC81358-AF7C-E692-94A8-2FB106671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696"/>
                  <a:ext cx="144" cy="96"/>
                </a:xfrm>
                <a:custGeom>
                  <a:avLst/>
                  <a:gdLst>
                    <a:gd name="T0" fmla="*/ 0 w 144"/>
                    <a:gd name="T1" fmla="*/ 96 h 96"/>
                    <a:gd name="T2" fmla="*/ 96 w 144"/>
                    <a:gd name="T3" fmla="*/ 48 h 96"/>
                    <a:gd name="T4" fmla="*/ 144 w 144"/>
                    <a:gd name="T5" fmla="*/ 0 h 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44" h="96">
                      <a:moveTo>
                        <a:pt x="0" y="96"/>
                      </a:moveTo>
                      <a:cubicBezTo>
                        <a:pt x="36" y="80"/>
                        <a:pt x="72" y="64"/>
                        <a:pt x="96" y="48"/>
                      </a:cubicBezTo>
                      <a:cubicBezTo>
                        <a:pt x="120" y="32"/>
                        <a:pt x="132" y="16"/>
                        <a:pt x="144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4" name="Freeform 3317">
                  <a:extLst>
                    <a:ext uri="{FF2B5EF4-FFF2-40B4-BE49-F238E27FC236}">
                      <a16:creationId xmlns:a16="http://schemas.microsoft.com/office/drawing/2014/main" id="{64A11ED3-4A20-9867-40AE-BF832FE22B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3696"/>
                  <a:ext cx="160" cy="1"/>
                </a:xfrm>
                <a:custGeom>
                  <a:avLst/>
                  <a:gdLst>
                    <a:gd name="T0" fmla="*/ 0 w 160"/>
                    <a:gd name="T1" fmla="*/ 0 h 1"/>
                    <a:gd name="T2" fmla="*/ 144 w 160"/>
                    <a:gd name="T3" fmla="*/ 0 h 1"/>
                    <a:gd name="T4" fmla="*/ 96 w 160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0" h="1">
                      <a:moveTo>
                        <a:pt x="0" y="0"/>
                      </a:moveTo>
                      <a:cubicBezTo>
                        <a:pt x="64" y="0"/>
                        <a:pt x="128" y="0"/>
                        <a:pt x="144" y="0"/>
                      </a:cubicBezTo>
                      <a:cubicBezTo>
                        <a:pt x="160" y="0"/>
                        <a:pt x="128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5" name="Freeform 3318">
                  <a:extLst>
                    <a:ext uri="{FF2B5EF4-FFF2-40B4-BE49-F238E27FC236}">
                      <a16:creationId xmlns:a16="http://schemas.microsoft.com/office/drawing/2014/main" id="{C5087EE9-16AF-D3DA-1FED-559C9CDF5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64" y="3648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6" name="Freeform 3319">
                  <a:extLst>
                    <a:ext uri="{FF2B5EF4-FFF2-40B4-BE49-F238E27FC236}">
                      <a16:creationId xmlns:a16="http://schemas.microsoft.com/office/drawing/2014/main" id="{2AD03661-F403-A9A0-79D2-C7951F437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08" y="3888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7" name="Freeform 3320">
                  <a:extLst>
                    <a:ext uri="{FF2B5EF4-FFF2-40B4-BE49-F238E27FC236}">
                      <a16:creationId xmlns:a16="http://schemas.microsoft.com/office/drawing/2014/main" id="{F05AE573-F66D-7A95-AEA8-0949092608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48" y="3984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8" name="Freeform 3321">
                  <a:extLst>
                    <a:ext uri="{FF2B5EF4-FFF2-40B4-BE49-F238E27FC236}">
                      <a16:creationId xmlns:a16="http://schemas.microsoft.com/office/drawing/2014/main" id="{7FD73BE0-F172-FAD5-FFF3-5EEDA6F4E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152" y="3696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29" name="Freeform 3322">
                  <a:extLst>
                    <a:ext uri="{FF2B5EF4-FFF2-40B4-BE49-F238E27FC236}">
                      <a16:creationId xmlns:a16="http://schemas.microsoft.com/office/drawing/2014/main" id="{156B170D-BD46-696C-DE74-F8141C2E94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456"/>
                  <a:ext cx="336" cy="56"/>
                </a:xfrm>
                <a:custGeom>
                  <a:avLst/>
                  <a:gdLst>
                    <a:gd name="T0" fmla="*/ 0 w 336"/>
                    <a:gd name="T1" fmla="*/ 56 h 56"/>
                    <a:gd name="T2" fmla="*/ 192 w 336"/>
                    <a:gd name="T3" fmla="*/ 8 h 56"/>
                    <a:gd name="T4" fmla="*/ 336 w 336"/>
                    <a:gd name="T5" fmla="*/ 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56"/>
                      </a:moveTo>
                      <a:cubicBezTo>
                        <a:pt x="68" y="36"/>
                        <a:pt x="136" y="16"/>
                        <a:pt x="192" y="8"/>
                      </a:cubicBezTo>
                      <a:cubicBezTo>
                        <a:pt x="248" y="0"/>
                        <a:pt x="292" y="4"/>
                        <a:pt x="33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0" name="Freeform 3323">
                  <a:extLst>
                    <a:ext uri="{FF2B5EF4-FFF2-40B4-BE49-F238E27FC236}">
                      <a16:creationId xmlns:a16="http://schemas.microsoft.com/office/drawing/2014/main" id="{17025C7E-B9D2-73BA-9E11-CF69BAECE7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792"/>
                  <a:ext cx="552" cy="178"/>
                </a:xfrm>
                <a:custGeom>
                  <a:avLst/>
                  <a:gdLst>
                    <a:gd name="T0" fmla="*/ 0 w 552"/>
                    <a:gd name="T1" fmla="*/ 178 h 178"/>
                    <a:gd name="T2" fmla="*/ 41 w 552"/>
                    <a:gd name="T3" fmla="*/ 73 h 178"/>
                    <a:gd name="T4" fmla="*/ 144 w 552"/>
                    <a:gd name="T5" fmla="*/ 82 h 178"/>
                    <a:gd name="T6" fmla="*/ 236 w 552"/>
                    <a:gd name="T7" fmla="*/ 8 h 178"/>
                    <a:gd name="T8" fmla="*/ 336 w 552"/>
                    <a:gd name="T9" fmla="*/ 34 h 178"/>
                    <a:gd name="T10" fmla="*/ 447 w 552"/>
                    <a:gd name="T11" fmla="*/ 8 h 178"/>
                    <a:gd name="T12" fmla="*/ 552 w 552"/>
                    <a:gd name="T13" fmla="*/ 64 h 178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52" h="178">
                      <a:moveTo>
                        <a:pt x="0" y="178"/>
                      </a:moveTo>
                      <a:cubicBezTo>
                        <a:pt x="7" y="161"/>
                        <a:pt x="17" y="89"/>
                        <a:pt x="41" y="73"/>
                      </a:cubicBezTo>
                      <a:cubicBezTo>
                        <a:pt x="65" y="57"/>
                        <a:pt x="112" y="93"/>
                        <a:pt x="144" y="82"/>
                      </a:cubicBezTo>
                      <a:cubicBezTo>
                        <a:pt x="176" y="71"/>
                        <a:pt x="204" y="16"/>
                        <a:pt x="236" y="8"/>
                      </a:cubicBezTo>
                      <a:cubicBezTo>
                        <a:pt x="268" y="0"/>
                        <a:pt x="301" y="34"/>
                        <a:pt x="336" y="34"/>
                      </a:cubicBezTo>
                      <a:cubicBezTo>
                        <a:pt x="371" y="34"/>
                        <a:pt x="411" y="3"/>
                        <a:pt x="447" y="8"/>
                      </a:cubicBezTo>
                      <a:cubicBezTo>
                        <a:pt x="483" y="13"/>
                        <a:pt x="530" y="52"/>
                        <a:pt x="552" y="6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1" name="Freeform 3324">
                  <a:extLst>
                    <a:ext uri="{FF2B5EF4-FFF2-40B4-BE49-F238E27FC236}">
                      <a16:creationId xmlns:a16="http://schemas.microsoft.com/office/drawing/2014/main" id="{ED37E49D-07E6-5730-AA59-367BDB7C79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72" y="3312"/>
                  <a:ext cx="1329" cy="793"/>
                </a:xfrm>
                <a:custGeom>
                  <a:avLst/>
                  <a:gdLst>
                    <a:gd name="T0" fmla="*/ 80 w 1329"/>
                    <a:gd name="T1" fmla="*/ 62 h 793"/>
                    <a:gd name="T2" fmla="*/ 111 w 1329"/>
                    <a:gd name="T3" fmla="*/ 79 h 793"/>
                    <a:gd name="T4" fmla="*/ 127 w 1329"/>
                    <a:gd name="T5" fmla="*/ 79 h 793"/>
                    <a:gd name="T6" fmla="*/ 143 w 1329"/>
                    <a:gd name="T7" fmla="*/ 306 h 793"/>
                    <a:gd name="T8" fmla="*/ 160 w 1329"/>
                    <a:gd name="T9" fmla="*/ 363 h 793"/>
                    <a:gd name="T10" fmla="*/ 241 w 1329"/>
                    <a:gd name="T11" fmla="*/ 452 h 793"/>
                    <a:gd name="T12" fmla="*/ 541 w 1329"/>
                    <a:gd name="T13" fmla="*/ 639 h 793"/>
                    <a:gd name="T14" fmla="*/ 841 w 1329"/>
                    <a:gd name="T15" fmla="*/ 704 h 793"/>
                    <a:gd name="T16" fmla="*/ 977 w 1329"/>
                    <a:gd name="T17" fmla="*/ 777 h 793"/>
                    <a:gd name="T18" fmla="*/ 1169 w 1329"/>
                    <a:gd name="T19" fmla="*/ 777 h 793"/>
                    <a:gd name="T20" fmla="*/ 1265 w 1329"/>
                    <a:gd name="T21" fmla="*/ 681 h 793"/>
                    <a:gd name="T22" fmla="*/ 1320 w 1329"/>
                    <a:gd name="T23" fmla="*/ 615 h 793"/>
                    <a:gd name="T24" fmla="*/ 1208 w 1329"/>
                    <a:gd name="T25" fmla="*/ 478 h 793"/>
                    <a:gd name="T26" fmla="*/ 1044 w 1329"/>
                    <a:gd name="T27" fmla="*/ 379 h 793"/>
                    <a:gd name="T28" fmla="*/ 882 w 1329"/>
                    <a:gd name="T29" fmla="*/ 266 h 793"/>
                    <a:gd name="T30" fmla="*/ 728 w 1329"/>
                    <a:gd name="T31" fmla="*/ 128 h 793"/>
                    <a:gd name="T32" fmla="*/ 630 w 1329"/>
                    <a:gd name="T33" fmla="*/ 22 h 793"/>
                    <a:gd name="T34" fmla="*/ 591 w 1329"/>
                    <a:gd name="T35" fmla="*/ 7 h 793"/>
                    <a:gd name="T36" fmla="*/ 80 w 1329"/>
                    <a:gd name="T37" fmla="*/ 62 h 793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0" t="0" r="r" b="b"/>
                  <a:pathLst>
                    <a:path w="1329" h="793">
                      <a:moveTo>
                        <a:pt x="80" y="62"/>
                      </a:moveTo>
                      <a:cubicBezTo>
                        <a:pt x="0" y="74"/>
                        <a:pt x="103" y="76"/>
                        <a:pt x="111" y="79"/>
                      </a:cubicBezTo>
                      <a:cubicBezTo>
                        <a:pt x="119" y="82"/>
                        <a:pt x="122" y="41"/>
                        <a:pt x="127" y="79"/>
                      </a:cubicBezTo>
                      <a:cubicBezTo>
                        <a:pt x="132" y="117"/>
                        <a:pt x="138" y="259"/>
                        <a:pt x="143" y="306"/>
                      </a:cubicBezTo>
                      <a:cubicBezTo>
                        <a:pt x="148" y="353"/>
                        <a:pt x="144" y="339"/>
                        <a:pt x="160" y="363"/>
                      </a:cubicBezTo>
                      <a:cubicBezTo>
                        <a:pt x="176" y="387"/>
                        <a:pt x="178" y="406"/>
                        <a:pt x="241" y="452"/>
                      </a:cubicBezTo>
                      <a:cubicBezTo>
                        <a:pt x="304" y="498"/>
                        <a:pt x="441" y="597"/>
                        <a:pt x="541" y="639"/>
                      </a:cubicBezTo>
                      <a:cubicBezTo>
                        <a:pt x="641" y="681"/>
                        <a:pt x="768" y="681"/>
                        <a:pt x="841" y="704"/>
                      </a:cubicBezTo>
                      <a:cubicBezTo>
                        <a:pt x="914" y="727"/>
                        <a:pt x="922" y="765"/>
                        <a:pt x="977" y="777"/>
                      </a:cubicBezTo>
                      <a:cubicBezTo>
                        <a:pt x="1032" y="789"/>
                        <a:pt x="1121" y="793"/>
                        <a:pt x="1169" y="777"/>
                      </a:cubicBezTo>
                      <a:cubicBezTo>
                        <a:pt x="1217" y="761"/>
                        <a:pt x="1240" y="708"/>
                        <a:pt x="1265" y="681"/>
                      </a:cubicBezTo>
                      <a:cubicBezTo>
                        <a:pt x="1290" y="654"/>
                        <a:pt x="1329" y="649"/>
                        <a:pt x="1320" y="615"/>
                      </a:cubicBezTo>
                      <a:cubicBezTo>
                        <a:pt x="1311" y="581"/>
                        <a:pt x="1254" y="517"/>
                        <a:pt x="1208" y="478"/>
                      </a:cubicBezTo>
                      <a:cubicBezTo>
                        <a:pt x="1162" y="439"/>
                        <a:pt x="1098" y="414"/>
                        <a:pt x="1044" y="379"/>
                      </a:cubicBezTo>
                      <a:cubicBezTo>
                        <a:pt x="990" y="344"/>
                        <a:pt x="935" y="308"/>
                        <a:pt x="882" y="266"/>
                      </a:cubicBezTo>
                      <a:cubicBezTo>
                        <a:pt x="829" y="224"/>
                        <a:pt x="770" y="169"/>
                        <a:pt x="728" y="128"/>
                      </a:cubicBezTo>
                      <a:cubicBezTo>
                        <a:pt x="686" y="87"/>
                        <a:pt x="653" y="42"/>
                        <a:pt x="630" y="22"/>
                      </a:cubicBezTo>
                      <a:cubicBezTo>
                        <a:pt x="607" y="2"/>
                        <a:pt x="683" y="0"/>
                        <a:pt x="591" y="7"/>
                      </a:cubicBezTo>
                      <a:cubicBezTo>
                        <a:pt x="499" y="14"/>
                        <a:pt x="168" y="36"/>
                        <a:pt x="80" y="62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5F5F5F"/>
                    </a:gs>
                    <a:gs pos="100000">
                      <a:srgbClr val="525252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2" name="Freeform 3325">
                  <a:extLst>
                    <a:ext uri="{FF2B5EF4-FFF2-40B4-BE49-F238E27FC236}">
                      <a16:creationId xmlns:a16="http://schemas.microsoft.com/office/drawing/2014/main" id="{4205764F-30CD-97DB-0676-799614E0C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5" y="3913"/>
                  <a:ext cx="156" cy="183"/>
                </a:xfrm>
                <a:custGeom>
                  <a:avLst/>
                  <a:gdLst>
                    <a:gd name="T0" fmla="*/ 0 w 156"/>
                    <a:gd name="T1" fmla="*/ 5 h 183"/>
                    <a:gd name="T2" fmla="*/ 49 w 156"/>
                    <a:gd name="T3" fmla="*/ 14 h 183"/>
                    <a:gd name="T4" fmla="*/ 141 w 156"/>
                    <a:gd name="T5" fmla="*/ 87 h 183"/>
                    <a:gd name="T6" fmla="*/ 141 w 156"/>
                    <a:gd name="T7" fmla="*/ 183 h 183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56" h="183">
                      <a:moveTo>
                        <a:pt x="0" y="5"/>
                      </a:moveTo>
                      <a:cubicBezTo>
                        <a:pt x="8" y="5"/>
                        <a:pt x="26" y="0"/>
                        <a:pt x="49" y="14"/>
                      </a:cubicBezTo>
                      <a:cubicBezTo>
                        <a:pt x="72" y="28"/>
                        <a:pt x="126" y="59"/>
                        <a:pt x="141" y="87"/>
                      </a:cubicBezTo>
                      <a:cubicBezTo>
                        <a:pt x="156" y="115"/>
                        <a:pt x="153" y="151"/>
                        <a:pt x="141" y="18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3" name="Freeform 3326">
                  <a:extLst>
                    <a:ext uri="{FF2B5EF4-FFF2-40B4-BE49-F238E27FC236}">
                      <a16:creationId xmlns:a16="http://schemas.microsoft.com/office/drawing/2014/main" id="{A847C233-8C4C-92A0-F335-A58B967974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3888"/>
                  <a:ext cx="112" cy="200"/>
                </a:xfrm>
                <a:custGeom>
                  <a:avLst/>
                  <a:gdLst>
                    <a:gd name="T0" fmla="*/ 0 w 112"/>
                    <a:gd name="T1" fmla="*/ 0 h 200"/>
                    <a:gd name="T2" fmla="*/ 96 w 112"/>
                    <a:gd name="T3" fmla="*/ 48 h 200"/>
                    <a:gd name="T4" fmla="*/ 96 w 112"/>
                    <a:gd name="T5" fmla="*/ 144 h 200"/>
                    <a:gd name="T6" fmla="*/ 48 w 112"/>
                    <a:gd name="T7" fmla="*/ 192 h 200"/>
                    <a:gd name="T8" fmla="*/ 0 w 112"/>
                    <a:gd name="T9" fmla="*/ 192 h 200"/>
                    <a:gd name="T10" fmla="*/ 48 w 112"/>
                    <a:gd name="T11" fmla="*/ 192 h 200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12" h="200">
                      <a:moveTo>
                        <a:pt x="0" y="0"/>
                      </a:moveTo>
                      <a:cubicBezTo>
                        <a:pt x="40" y="12"/>
                        <a:pt x="80" y="24"/>
                        <a:pt x="96" y="48"/>
                      </a:cubicBezTo>
                      <a:cubicBezTo>
                        <a:pt x="112" y="72"/>
                        <a:pt x="104" y="120"/>
                        <a:pt x="96" y="144"/>
                      </a:cubicBezTo>
                      <a:cubicBezTo>
                        <a:pt x="88" y="168"/>
                        <a:pt x="64" y="184"/>
                        <a:pt x="48" y="192"/>
                      </a:cubicBezTo>
                      <a:cubicBezTo>
                        <a:pt x="32" y="200"/>
                        <a:pt x="0" y="192"/>
                        <a:pt x="0" y="192"/>
                      </a:cubicBezTo>
                      <a:cubicBezTo>
                        <a:pt x="0" y="192"/>
                        <a:pt x="24" y="192"/>
                        <a:pt x="4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4" name="Freeform 3327">
                  <a:extLst>
                    <a:ext uri="{FF2B5EF4-FFF2-40B4-BE49-F238E27FC236}">
                      <a16:creationId xmlns:a16="http://schemas.microsoft.com/office/drawing/2014/main" id="{372AFF2B-4AE3-04A8-A876-21CEBD31AE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64" y="3840"/>
                  <a:ext cx="144" cy="192"/>
                </a:xfrm>
                <a:custGeom>
                  <a:avLst/>
                  <a:gdLst>
                    <a:gd name="T0" fmla="*/ 0 w 144"/>
                    <a:gd name="T1" fmla="*/ 0 h 192"/>
                    <a:gd name="T2" fmla="*/ 96 w 144"/>
                    <a:gd name="T3" fmla="*/ 48 h 192"/>
                    <a:gd name="T4" fmla="*/ 144 w 144"/>
                    <a:gd name="T5" fmla="*/ 144 h 192"/>
                    <a:gd name="T6" fmla="*/ 96 w 144"/>
                    <a:gd name="T7" fmla="*/ 192 h 19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44" h="192">
                      <a:moveTo>
                        <a:pt x="0" y="0"/>
                      </a:moveTo>
                      <a:cubicBezTo>
                        <a:pt x="36" y="12"/>
                        <a:pt x="72" y="24"/>
                        <a:pt x="96" y="48"/>
                      </a:cubicBezTo>
                      <a:cubicBezTo>
                        <a:pt x="120" y="72"/>
                        <a:pt x="144" y="120"/>
                        <a:pt x="144" y="144"/>
                      </a:cubicBezTo>
                      <a:cubicBezTo>
                        <a:pt x="144" y="168"/>
                        <a:pt x="120" y="180"/>
                        <a:pt x="96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2735" name="Group 3328">
                  <a:extLst>
                    <a:ext uri="{FF2B5EF4-FFF2-40B4-BE49-F238E27FC236}">
                      <a16:creationId xmlns:a16="http://schemas.microsoft.com/office/drawing/2014/main" id="{063C96FF-6B88-A8C5-4F1B-209A2CF27C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68" y="192"/>
                  <a:ext cx="3616" cy="3432"/>
                  <a:chOff x="808" y="192"/>
                  <a:chExt cx="3616" cy="3432"/>
                </a:xfrm>
              </p:grpSpPr>
              <p:sp>
                <p:nvSpPr>
                  <p:cNvPr id="32745" name="Freeform 3329">
                    <a:extLst>
                      <a:ext uri="{FF2B5EF4-FFF2-40B4-BE49-F238E27FC236}">
                        <a16:creationId xmlns:a16="http://schemas.microsoft.com/office/drawing/2014/main" id="{7C61AD59-EB5E-9D9A-D763-03A5C60B5F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8" y="360"/>
                    <a:ext cx="3616" cy="3264"/>
                  </a:xfrm>
                  <a:custGeom>
                    <a:avLst/>
                    <a:gdLst>
                      <a:gd name="T0" fmla="*/ 1064 w 3616"/>
                      <a:gd name="T1" fmla="*/ 744 h 3264"/>
                      <a:gd name="T2" fmla="*/ 872 w 3616"/>
                      <a:gd name="T3" fmla="*/ 984 h 3264"/>
                      <a:gd name="T4" fmla="*/ 488 w 3616"/>
                      <a:gd name="T5" fmla="*/ 1416 h 3264"/>
                      <a:gd name="T6" fmla="*/ 344 w 3616"/>
                      <a:gd name="T7" fmla="*/ 1752 h 3264"/>
                      <a:gd name="T8" fmla="*/ 200 w 3616"/>
                      <a:gd name="T9" fmla="*/ 2040 h 3264"/>
                      <a:gd name="T10" fmla="*/ 152 w 3616"/>
                      <a:gd name="T11" fmla="*/ 2472 h 3264"/>
                      <a:gd name="T12" fmla="*/ 8 w 3616"/>
                      <a:gd name="T13" fmla="*/ 3096 h 3264"/>
                      <a:gd name="T14" fmla="*/ 200 w 3616"/>
                      <a:gd name="T15" fmla="*/ 3240 h 3264"/>
                      <a:gd name="T16" fmla="*/ 488 w 3616"/>
                      <a:gd name="T17" fmla="*/ 3240 h 3264"/>
                      <a:gd name="T18" fmla="*/ 824 w 3616"/>
                      <a:gd name="T19" fmla="*/ 3192 h 3264"/>
                      <a:gd name="T20" fmla="*/ 1016 w 3616"/>
                      <a:gd name="T21" fmla="*/ 3192 h 3264"/>
                      <a:gd name="T22" fmla="*/ 1256 w 3616"/>
                      <a:gd name="T23" fmla="*/ 3240 h 3264"/>
                      <a:gd name="T24" fmla="*/ 1256 w 3616"/>
                      <a:gd name="T25" fmla="*/ 3096 h 3264"/>
                      <a:gd name="T26" fmla="*/ 1208 w 3616"/>
                      <a:gd name="T27" fmla="*/ 2568 h 3264"/>
                      <a:gd name="T28" fmla="*/ 1160 w 3616"/>
                      <a:gd name="T29" fmla="*/ 2232 h 3264"/>
                      <a:gd name="T30" fmla="*/ 1112 w 3616"/>
                      <a:gd name="T31" fmla="*/ 1944 h 3264"/>
                      <a:gd name="T32" fmla="*/ 1112 w 3616"/>
                      <a:gd name="T33" fmla="*/ 1560 h 3264"/>
                      <a:gd name="T34" fmla="*/ 1160 w 3616"/>
                      <a:gd name="T35" fmla="*/ 1512 h 3264"/>
                      <a:gd name="T36" fmla="*/ 1352 w 3616"/>
                      <a:gd name="T37" fmla="*/ 1368 h 3264"/>
                      <a:gd name="T38" fmla="*/ 1544 w 3616"/>
                      <a:gd name="T39" fmla="*/ 1176 h 3264"/>
                      <a:gd name="T40" fmla="*/ 1592 w 3616"/>
                      <a:gd name="T41" fmla="*/ 1176 h 3264"/>
                      <a:gd name="T42" fmla="*/ 1784 w 3616"/>
                      <a:gd name="T43" fmla="*/ 1320 h 3264"/>
                      <a:gd name="T44" fmla="*/ 1784 w 3616"/>
                      <a:gd name="T45" fmla="*/ 1368 h 3264"/>
                      <a:gd name="T46" fmla="*/ 1784 w 3616"/>
                      <a:gd name="T47" fmla="*/ 1656 h 3264"/>
                      <a:gd name="T48" fmla="*/ 1928 w 3616"/>
                      <a:gd name="T49" fmla="*/ 2040 h 3264"/>
                      <a:gd name="T50" fmla="*/ 2120 w 3616"/>
                      <a:gd name="T51" fmla="*/ 2280 h 3264"/>
                      <a:gd name="T52" fmla="*/ 2120 w 3616"/>
                      <a:gd name="T53" fmla="*/ 2376 h 3264"/>
                      <a:gd name="T54" fmla="*/ 2264 w 3616"/>
                      <a:gd name="T55" fmla="*/ 2616 h 3264"/>
                      <a:gd name="T56" fmla="*/ 2360 w 3616"/>
                      <a:gd name="T57" fmla="*/ 2952 h 3264"/>
                      <a:gd name="T58" fmla="*/ 2408 w 3616"/>
                      <a:gd name="T59" fmla="*/ 3144 h 3264"/>
                      <a:gd name="T60" fmla="*/ 2456 w 3616"/>
                      <a:gd name="T61" fmla="*/ 3096 h 3264"/>
                      <a:gd name="T62" fmla="*/ 2744 w 3616"/>
                      <a:gd name="T63" fmla="*/ 3000 h 3264"/>
                      <a:gd name="T64" fmla="*/ 3128 w 3616"/>
                      <a:gd name="T65" fmla="*/ 3000 h 3264"/>
                      <a:gd name="T66" fmla="*/ 3368 w 3616"/>
                      <a:gd name="T67" fmla="*/ 3000 h 3264"/>
                      <a:gd name="T68" fmla="*/ 3608 w 3616"/>
                      <a:gd name="T69" fmla="*/ 3048 h 3264"/>
                      <a:gd name="T70" fmla="*/ 3416 w 3616"/>
                      <a:gd name="T71" fmla="*/ 2760 h 3264"/>
                      <a:gd name="T72" fmla="*/ 3176 w 3616"/>
                      <a:gd name="T73" fmla="*/ 2616 h 3264"/>
                      <a:gd name="T74" fmla="*/ 2840 w 3616"/>
                      <a:gd name="T75" fmla="*/ 2136 h 3264"/>
                      <a:gd name="T76" fmla="*/ 2600 w 3616"/>
                      <a:gd name="T77" fmla="*/ 1800 h 3264"/>
                      <a:gd name="T78" fmla="*/ 2504 w 3616"/>
                      <a:gd name="T79" fmla="*/ 1464 h 3264"/>
                      <a:gd name="T80" fmla="*/ 2456 w 3616"/>
                      <a:gd name="T81" fmla="*/ 1320 h 3264"/>
                      <a:gd name="T82" fmla="*/ 2504 w 3616"/>
                      <a:gd name="T83" fmla="*/ 1032 h 3264"/>
                      <a:gd name="T84" fmla="*/ 2504 w 3616"/>
                      <a:gd name="T85" fmla="*/ 744 h 3264"/>
                      <a:gd name="T86" fmla="*/ 2552 w 3616"/>
                      <a:gd name="T87" fmla="*/ 504 h 3264"/>
                      <a:gd name="T88" fmla="*/ 2504 w 3616"/>
                      <a:gd name="T89" fmla="*/ 312 h 3264"/>
                      <a:gd name="T90" fmla="*/ 2312 w 3616"/>
                      <a:gd name="T91" fmla="*/ 72 h 3264"/>
                      <a:gd name="T92" fmla="*/ 2168 w 3616"/>
                      <a:gd name="T93" fmla="*/ 24 h 3264"/>
                      <a:gd name="T94" fmla="*/ 2120 w 3616"/>
                      <a:gd name="T95" fmla="*/ 24 h 3264"/>
                      <a:gd name="T96" fmla="*/ 1976 w 3616"/>
                      <a:gd name="T97" fmla="*/ 168 h 3264"/>
                      <a:gd name="T98" fmla="*/ 1208 w 3616"/>
                      <a:gd name="T99" fmla="*/ 600 h 3264"/>
                      <a:gd name="T100" fmla="*/ 1064 w 3616"/>
                      <a:gd name="T101" fmla="*/ 792 h 3264"/>
                      <a:gd name="T102" fmla="*/ 1064 w 3616"/>
                      <a:gd name="T103" fmla="*/ 744 h 3264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60000 65536"/>
                      <a:gd name="T154" fmla="*/ 0 60000 65536"/>
                      <a:gd name="T155" fmla="*/ 0 60000 65536"/>
                    </a:gdLst>
                    <a:ahLst/>
                    <a:cxnLst>
                      <a:cxn ang="T104">
                        <a:pos x="T0" y="T1"/>
                      </a:cxn>
                      <a:cxn ang="T105">
                        <a:pos x="T2" y="T3"/>
                      </a:cxn>
                      <a:cxn ang="T106">
                        <a:pos x="T4" y="T5"/>
                      </a:cxn>
                      <a:cxn ang="T107">
                        <a:pos x="T6" y="T7"/>
                      </a:cxn>
                      <a:cxn ang="T108">
                        <a:pos x="T8" y="T9"/>
                      </a:cxn>
                      <a:cxn ang="T109">
                        <a:pos x="T10" y="T11"/>
                      </a:cxn>
                      <a:cxn ang="T110">
                        <a:pos x="T12" y="T13"/>
                      </a:cxn>
                      <a:cxn ang="T111">
                        <a:pos x="T14" y="T15"/>
                      </a:cxn>
                      <a:cxn ang="T112">
                        <a:pos x="T16" y="T17"/>
                      </a:cxn>
                      <a:cxn ang="T113">
                        <a:pos x="T18" y="T19"/>
                      </a:cxn>
                      <a:cxn ang="T114">
                        <a:pos x="T20" y="T21"/>
                      </a:cxn>
                      <a:cxn ang="T115">
                        <a:pos x="T22" y="T23"/>
                      </a:cxn>
                      <a:cxn ang="T116">
                        <a:pos x="T24" y="T25"/>
                      </a:cxn>
                      <a:cxn ang="T117">
                        <a:pos x="T26" y="T27"/>
                      </a:cxn>
                      <a:cxn ang="T118">
                        <a:pos x="T28" y="T29"/>
                      </a:cxn>
                      <a:cxn ang="T119">
                        <a:pos x="T30" y="T31"/>
                      </a:cxn>
                      <a:cxn ang="T120">
                        <a:pos x="T32" y="T33"/>
                      </a:cxn>
                      <a:cxn ang="T121">
                        <a:pos x="T34" y="T35"/>
                      </a:cxn>
                      <a:cxn ang="T122">
                        <a:pos x="T36" y="T37"/>
                      </a:cxn>
                      <a:cxn ang="T123">
                        <a:pos x="T38" y="T39"/>
                      </a:cxn>
                      <a:cxn ang="T124">
                        <a:pos x="T40" y="T41"/>
                      </a:cxn>
                      <a:cxn ang="T125">
                        <a:pos x="T42" y="T43"/>
                      </a:cxn>
                      <a:cxn ang="T126">
                        <a:pos x="T44" y="T45"/>
                      </a:cxn>
                      <a:cxn ang="T127">
                        <a:pos x="T46" y="T47"/>
                      </a:cxn>
                      <a:cxn ang="T128">
                        <a:pos x="T48" y="T49"/>
                      </a:cxn>
                      <a:cxn ang="T129">
                        <a:pos x="T50" y="T51"/>
                      </a:cxn>
                      <a:cxn ang="T130">
                        <a:pos x="T52" y="T53"/>
                      </a:cxn>
                      <a:cxn ang="T131">
                        <a:pos x="T54" y="T55"/>
                      </a:cxn>
                      <a:cxn ang="T132">
                        <a:pos x="T56" y="T57"/>
                      </a:cxn>
                      <a:cxn ang="T133">
                        <a:pos x="T58" y="T59"/>
                      </a:cxn>
                      <a:cxn ang="T134">
                        <a:pos x="T60" y="T61"/>
                      </a:cxn>
                      <a:cxn ang="T135">
                        <a:pos x="T62" y="T63"/>
                      </a:cxn>
                      <a:cxn ang="T136">
                        <a:pos x="T64" y="T65"/>
                      </a:cxn>
                      <a:cxn ang="T137">
                        <a:pos x="T66" y="T67"/>
                      </a:cxn>
                      <a:cxn ang="T138">
                        <a:pos x="T68" y="T69"/>
                      </a:cxn>
                      <a:cxn ang="T139">
                        <a:pos x="T70" y="T71"/>
                      </a:cxn>
                      <a:cxn ang="T140">
                        <a:pos x="T72" y="T73"/>
                      </a:cxn>
                      <a:cxn ang="T141">
                        <a:pos x="T74" y="T75"/>
                      </a:cxn>
                      <a:cxn ang="T142">
                        <a:pos x="T76" y="T77"/>
                      </a:cxn>
                      <a:cxn ang="T143">
                        <a:pos x="T78" y="T79"/>
                      </a:cxn>
                      <a:cxn ang="T144">
                        <a:pos x="T80" y="T81"/>
                      </a:cxn>
                      <a:cxn ang="T145">
                        <a:pos x="T82" y="T83"/>
                      </a:cxn>
                      <a:cxn ang="T146">
                        <a:pos x="T84" y="T85"/>
                      </a:cxn>
                      <a:cxn ang="T147">
                        <a:pos x="T86" y="T87"/>
                      </a:cxn>
                      <a:cxn ang="T148">
                        <a:pos x="T88" y="T89"/>
                      </a:cxn>
                      <a:cxn ang="T149">
                        <a:pos x="T90" y="T91"/>
                      </a:cxn>
                      <a:cxn ang="T150">
                        <a:pos x="T92" y="T93"/>
                      </a:cxn>
                      <a:cxn ang="T151">
                        <a:pos x="T94" y="T95"/>
                      </a:cxn>
                      <a:cxn ang="T152">
                        <a:pos x="T96" y="T97"/>
                      </a:cxn>
                      <a:cxn ang="T153">
                        <a:pos x="T98" y="T99"/>
                      </a:cxn>
                      <a:cxn ang="T154">
                        <a:pos x="T100" y="T101"/>
                      </a:cxn>
                      <a:cxn ang="T155">
                        <a:pos x="T102" y="T103"/>
                      </a:cxn>
                    </a:cxnLst>
                    <a:rect l="0" t="0" r="r" b="b"/>
                    <a:pathLst>
                      <a:path w="3616" h="3264">
                        <a:moveTo>
                          <a:pt x="1064" y="744"/>
                        </a:moveTo>
                        <a:cubicBezTo>
                          <a:pt x="1032" y="776"/>
                          <a:pt x="968" y="872"/>
                          <a:pt x="872" y="984"/>
                        </a:cubicBezTo>
                        <a:cubicBezTo>
                          <a:pt x="776" y="1096"/>
                          <a:pt x="576" y="1288"/>
                          <a:pt x="488" y="1416"/>
                        </a:cubicBezTo>
                        <a:cubicBezTo>
                          <a:pt x="400" y="1544"/>
                          <a:pt x="392" y="1648"/>
                          <a:pt x="344" y="1752"/>
                        </a:cubicBezTo>
                        <a:cubicBezTo>
                          <a:pt x="296" y="1856"/>
                          <a:pt x="232" y="1920"/>
                          <a:pt x="200" y="2040"/>
                        </a:cubicBezTo>
                        <a:cubicBezTo>
                          <a:pt x="168" y="2160"/>
                          <a:pt x="184" y="2296"/>
                          <a:pt x="152" y="2472"/>
                        </a:cubicBezTo>
                        <a:cubicBezTo>
                          <a:pt x="120" y="2648"/>
                          <a:pt x="0" y="2968"/>
                          <a:pt x="8" y="3096"/>
                        </a:cubicBezTo>
                        <a:cubicBezTo>
                          <a:pt x="16" y="3224"/>
                          <a:pt x="120" y="3216"/>
                          <a:pt x="200" y="3240"/>
                        </a:cubicBezTo>
                        <a:cubicBezTo>
                          <a:pt x="280" y="3264"/>
                          <a:pt x="384" y="3248"/>
                          <a:pt x="488" y="3240"/>
                        </a:cubicBezTo>
                        <a:cubicBezTo>
                          <a:pt x="592" y="3232"/>
                          <a:pt x="736" y="3200"/>
                          <a:pt x="824" y="3192"/>
                        </a:cubicBezTo>
                        <a:cubicBezTo>
                          <a:pt x="912" y="3184"/>
                          <a:pt x="944" y="3184"/>
                          <a:pt x="1016" y="3192"/>
                        </a:cubicBezTo>
                        <a:cubicBezTo>
                          <a:pt x="1088" y="3200"/>
                          <a:pt x="1216" y="3256"/>
                          <a:pt x="1256" y="3240"/>
                        </a:cubicBezTo>
                        <a:cubicBezTo>
                          <a:pt x="1296" y="3224"/>
                          <a:pt x="1264" y="3208"/>
                          <a:pt x="1256" y="3096"/>
                        </a:cubicBezTo>
                        <a:cubicBezTo>
                          <a:pt x="1248" y="2984"/>
                          <a:pt x="1224" y="2712"/>
                          <a:pt x="1208" y="2568"/>
                        </a:cubicBezTo>
                        <a:cubicBezTo>
                          <a:pt x="1192" y="2424"/>
                          <a:pt x="1176" y="2336"/>
                          <a:pt x="1160" y="2232"/>
                        </a:cubicBezTo>
                        <a:cubicBezTo>
                          <a:pt x="1144" y="2128"/>
                          <a:pt x="1120" y="2056"/>
                          <a:pt x="1112" y="1944"/>
                        </a:cubicBezTo>
                        <a:cubicBezTo>
                          <a:pt x="1104" y="1832"/>
                          <a:pt x="1104" y="1632"/>
                          <a:pt x="1112" y="1560"/>
                        </a:cubicBezTo>
                        <a:cubicBezTo>
                          <a:pt x="1120" y="1488"/>
                          <a:pt x="1120" y="1544"/>
                          <a:pt x="1160" y="1512"/>
                        </a:cubicBezTo>
                        <a:cubicBezTo>
                          <a:pt x="1200" y="1480"/>
                          <a:pt x="1288" y="1424"/>
                          <a:pt x="1352" y="1368"/>
                        </a:cubicBezTo>
                        <a:cubicBezTo>
                          <a:pt x="1416" y="1312"/>
                          <a:pt x="1504" y="1208"/>
                          <a:pt x="1544" y="1176"/>
                        </a:cubicBezTo>
                        <a:cubicBezTo>
                          <a:pt x="1584" y="1144"/>
                          <a:pt x="1552" y="1152"/>
                          <a:pt x="1592" y="1176"/>
                        </a:cubicBezTo>
                        <a:cubicBezTo>
                          <a:pt x="1632" y="1200"/>
                          <a:pt x="1752" y="1288"/>
                          <a:pt x="1784" y="1320"/>
                        </a:cubicBezTo>
                        <a:cubicBezTo>
                          <a:pt x="1816" y="1352"/>
                          <a:pt x="1784" y="1312"/>
                          <a:pt x="1784" y="1368"/>
                        </a:cubicBezTo>
                        <a:cubicBezTo>
                          <a:pt x="1784" y="1424"/>
                          <a:pt x="1760" y="1544"/>
                          <a:pt x="1784" y="1656"/>
                        </a:cubicBezTo>
                        <a:cubicBezTo>
                          <a:pt x="1808" y="1768"/>
                          <a:pt x="1872" y="1936"/>
                          <a:pt x="1928" y="2040"/>
                        </a:cubicBezTo>
                        <a:cubicBezTo>
                          <a:pt x="1984" y="2144"/>
                          <a:pt x="2088" y="2224"/>
                          <a:pt x="2120" y="2280"/>
                        </a:cubicBezTo>
                        <a:cubicBezTo>
                          <a:pt x="2152" y="2336"/>
                          <a:pt x="2096" y="2320"/>
                          <a:pt x="2120" y="2376"/>
                        </a:cubicBezTo>
                        <a:cubicBezTo>
                          <a:pt x="2144" y="2432"/>
                          <a:pt x="2224" y="2520"/>
                          <a:pt x="2264" y="2616"/>
                        </a:cubicBezTo>
                        <a:cubicBezTo>
                          <a:pt x="2304" y="2712"/>
                          <a:pt x="2336" y="2864"/>
                          <a:pt x="2360" y="2952"/>
                        </a:cubicBezTo>
                        <a:cubicBezTo>
                          <a:pt x="2384" y="3040"/>
                          <a:pt x="2392" y="3120"/>
                          <a:pt x="2408" y="3144"/>
                        </a:cubicBezTo>
                        <a:cubicBezTo>
                          <a:pt x="2424" y="3168"/>
                          <a:pt x="2400" y="3120"/>
                          <a:pt x="2456" y="3096"/>
                        </a:cubicBezTo>
                        <a:cubicBezTo>
                          <a:pt x="2512" y="3072"/>
                          <a:pt x="2632" y="3016"/>
                          <a:pt x="2744" y="3000"/>
                        </a:cubicBezTo>
                        <a:cubicBezTo>
                          <a:pt x="2856" y="2984"/>
                          <a:pt x="3024" y="3000"/>
                          <a:pt x="3128" y="3000"/>
                        </a:cubicBezTo>
                        <a:cubicBezTo>
                          <a:pt x="3232" y="3000"/>
                          <a:pt x="3288" y="2992"/>
                          <a:pt x="3368" y="3000"/>
                        </a:cubicBezTo>
                        <a:cubicBezTo>
                          <a:pt x="3448" y="3008"/>
                          <a:pt x="3600" y="3088"/>
                          <a:pt x="3608" y="3048"/>
                        </a:cubicBezTo>
                        <a:cubicBezTo>
                          <a:pt x="3616" y="3008"/>
                          <a:pt x="3488" y="2832"/>
                          <a:pt x="3416" y="2760"/>
                        </a:cubicBezTo>
                        <a:cubicBezTo>
                          <a:pt x="3344" y="2688"/>
                          <a:pt x="3272" y="2720"/>
                          <a:pt x="3176" y="2616"/>
                        </a:cubicBezTo>
                        <a:cubicBezTo>
                          <a:pt x="3080" y="2512"/>
                          <a:pt x="2936" y="2272"/>
                          <a:pt x="2840" y="2136"/>
                        </a:cubicBezTo>
                        <a:cubicBezTo>
                          <a:pt x="2744" y="2000"/>
                          <a:pt x="2656" y="1912"/>
                          <a:pt x="2600" y="1800"/>
                        </a:cubicBezTo>
                        <a:cubicBezTo>
                          <a:pt x="2544" y="1688"/>
                          <a:pt x="2528" y="1544"/>
                          <a:pt x="2504" y="1464"/>
                        </a:cubicBezTo>
                        <a:cubicBezTo>
                          <a:pt x="2480" y="1384"/>
                          <a:pt x="2456" y="1392"/>
                          <a:pt x="2456" y="1320"/>
                        </a:cubicBezTo>
                        <a:cubicBezTo>
                          <a:pt x="2456" y="1248"/>
                          <a:pt x="2496" y="1128"/>
                          <a:pt x="2504" y="1032"/>
                        </a:cubicBezTo>
                        <a:cubicBezTo>
                          <a:pt x="2512" y="936"/>
                          <a:pt x="2496" y="832"/>
                          <a:pt x="2504" y="744"/>
                        </a:cubicBezTo>
                        <a:cubicBezTo>
                          <a:pt x="2512" y="656"/>
                          <a:pt x="2552" y="576"/>
                          <a:pt x="2552" y="504"/>
                        </a:cubicBezTo>
                        <a:cubicBezTo>
                          <a:pt x="2552" y="432"/>
                          <a:pt x="2544" y="384"/>
                          <a:pt x="2504" y="312"/>
                        </a:cubicBezTo>
                        <a:cubicBezTo>
                          <a:pt x="2464" y="240"/>
                          <a:pt x="2368" y="120"/>
                          <a:pt x="2312" y="72"/>
                        </a:cubicBezTo>
                        <a:cubicBezTo>
                          <a:pt x="2256" y="24"/>
                          <a:pt x="2200" y="32"/>
                          <a:pt x="2168" y="24"/>
                        </a:cubicBezTo>
                        <a:cubicBezTo>
                          <a:pt x="2136" y="16"/>
                          <a:pt x="2152" y="0"/>
                          <a:pt x="2120" y="24"/>
                        </a:cubicBezTo>
                        <a:cubicBezTo>
                          <a:pt x="2088" y="48"/>
                          <a:pt x="2128" y="72"/>
                          <a:pt x="1976" y="168"/>
                        </a:cubicBezTo>
                        <a:cubicBezTo>
                          <a:pt x="1824" y="264"/>
                          <a:pt x="1360" y="496"/>
                          <a:pt x="1208" y="600"/>
                        </a:cubicBezTo>
                        <a:cubicBezTo>
                          <a:pt x="1056" y="704"/>
                          <a:pt x="1088" y="768"/>
                          <a:pt x="1064" y="792"/>
                        </a:cubicBezTo>
                        <a:cubicBezTo>
                          <a:pt x="1040" y="816"/>
                          <a:pt x="1096" y="712"/>
                          <a:pt x="1064" y="744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001800"/>
                      </a:gs>
                      <a:gs pos="100000">
                        <a:srgbClr val="0033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32746" name="Group 3330">
                    <a:extLst>
                      <a:ext uri="{FF2B5EF4-FFF2-40B4-BE49-F238E27FC236}">
                        <a16:creationId xmlns:a16="http://schemas.microsoft.com/office/drawing/2014/main" id="{8F32234F-14F5-6EC8-1016-AE97765EE86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632" y="192"/>
                    <a:ext cx="1344" cy="912"/>
                    <a:chOff x="1632" y="192"/>
                    <a:chExt cx="1344" cy="912"/>
                  </a:xfrm>
                </p:grpSpPr>
                <p:sp>
                  <p:nvSpPr>
                    <p:cNvPr id="32758" name="Freeform 3331">
                      <a:extLst>
                        <a:ext uri="{FF2B5EF4-FFF2-40B4-BE49-F238E27FC236}">
                          <a16:creationId xmlns:a16="http://schemas.microsoft.com/office/drawing/2014/main" id="{5F6A31AE-2AE5-6D2A-5C61-F0AF88C8AF7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"/>
                      <a:ext cx="1296" cy="912"/>
                    </a:xfrm>
                    <a:custGeom>
                      <a:avLst/>
                      <a:gdLst>
                        <a:gd name="T0" fmla="*/ 0 w 1296"/>
                        <a:gd name="T1" fmla="*/ 624 h 912"/>
                        <a:gd name="T2" fmla="*/ 144 w 1296"/>
                        <a:gd name="T3" fmla="*/ 480 h 912"/>
                        <a:gd name="T4" fmla="*/ 432 w 1296"/>
                        <a:gd name="T5" fmla="*/ 480 h 912"/>
                        <a:gd name="T6" fmla="*/ 624 w 1296"/>
                        <a:gd name="T7" fmla="*/ 432 h 912"/>
                        <a:gd name="T8" fmla="*/ 864 w 1296"/>
                        <a:gd name="T9" fmla="*/ 288 h 912"/>
                        <a:gd name="T10" fmla="*/ 1104 w 1296"/>
                        <a:gd name="T11" fmla="*/ 0 h 912"/>
                        <a:gd name="T12" fmla="*/ 1296 w 1296"/>
                        <a:gd name="T13" fmla="*/ 192 h 912"/>
                        <a:gd name="T14" fmla="*/ 1152 w 1296"/>
                        <a:gd name="T15" fmla="*/ 528 h 912"/>
                        <a:gd name="T16" fmla="*/ 624 w 1296"/>
                        <a:gd name="T17" fmla="*/ 816 h 912"/>
                        <a:gd name="T18" fmla="*/ 528 w 1296"/>
                        <a:gd name="T19" fmla="*/ 816 h 912"/>
                        <a:gd name="T20" fmla="*/ 336 w 1296"/>
                        <a:gd name="T21" fmla="*/ 912 h 912"/>
                        <a:gd name="T22" fmla="*/ 192 w 1296"/>
                        <a:gd name="T23" fmla="*/ 912 h 912"/>
                        <a:gd name="T24" fmla="*/ 48 w 1296"/>
                        <a:gd name="T25" fmla="*/ 624 h 912"/>
                        <a:gd name="T26" fmla="*/ 48 w 1296"/>
                        <a:gd name="T27" fmla="*/ 576 h 912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</a:gdLst>
                      <a:ahLst/>
                      <a:cxnLst>
                        <a:cxn ang="T28">
                          <a:pos x="T0" y="T1"/>
                        </a:cxn>
                        <a:cxn ang="T29">
                          <a:pos x="T2" y="T3"/>
                        </a:cxn>
                        <a:cxn ang="T30">
                          <a:pos x="T4" y="T5"/>
                        </a:cxn>
                        <a:cxn ang="T31">
                          <a:pos x="T6" y="T7"/>
                        </a:cxn>
                        <a:cxn ang="T32">
                          <a:pos x="T8" y="T9"/>
                        </a:cxn>
                        <a:cxn ang="T33">
                          <a:pos x="T10" y="T11"/>
                        </a:cxn>
                        <a:cxn ang="T34">
                          <a:pos x="T12" y="T13"/>
                        </a:cxn>
                        <a:cxn ang="T35">
                          <a:pos x="T14" y="T15"/>
                        </a:cxn>
                        <a:cxn ang="T36">
                          <a:pos x="T16" y="T17"/>
                        </a:cxn>
                        <a:cxn ang="T37">
                          <a:pos x="T18" y="T19"/>
                        </a:cxn>
                        <a:cxn ang="T38">
                          <a:pos x="T20" y="T21"/>
                        </a:cxn>
                        <a:cxn ang="T39">
                          <a:pos x="T22" y="T23"/>
                        </a:cxn>
                        <a:cxn ang="T40">
                          <a:pos x="T24" y="T25"/>
                        </a:cxn>
                        <a:cxn ang="T41">
                          <a:pos x="T26" y="T27"/>
                        </a:cxn>
                      </a:cxnLst>
                      <a:rect l="0" t="0" r="r" b="b"/>
                      <a:pathLst>
                        <a:path w="1296" h="912">
                          <a:moveTo>
                            <a:pt x="0" y="624"/>
                          </a:moveTo>
                          <a:lnTo>
                            <a:pt x="144" y="480"/>
                          </a:lnTo>
                          <a:lnTo>
                            <a:pt x="432" y="480"/>
                          </a:lnTo>
                          <a:lnTo>
                            <a:pt x="624" y="432"/>
                          </a:lnTo>
                          <a:lnTo>
                            <a:pt x="864" y="288"/>
                          </a:lnTo>
                          <a:lnTo>
                            <a:pt x="1104" y="0"/>
                          </a:lnTo>
                          <a:lnTo>
                            <a:pt x="1296" y="192"/>
                          </a:lnTo>
                          <a:lnTo>
                            <a:pt x="1152" y="528"/>
                          </a:lnTo>
                          <a:lnTo>
                            <a:pt x="624" y="816"/>
                          </a:lnTo>
                          <a:lnTo>
                            <a:pt x="528" y="816"/>
                          </a:lnTo>
                          <a:lnTo>
                            <a:pt x="336" y="912"/>
                          </a:lnTo>
                          <a:lnTo>
                            <a:pt x="192" y="912"/>
                          </a:lnTo>
                          <a:lnTo>
                            <a:pt x="48" y="624"/>
                          </a:lnTo>
                          <a:lnTo>
                            <a:pt x="48" y="576"/>
                          </a:lnTo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9" name="Freeform 3332">
                      <a:extLst>
                        <a:ext uri="{FF2B5EF4-FFF2-40B4-BE49-F238E27FC236}">
                          <a16:creationId xmlns:a16="http://schemas.microsoft.com/office/drawing/2014/main" id="{1114BC86-7BE8-482D-440F-AFE2168439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824" y="768"/>
                      <a:ext cx="288" cy="288"/>
                    </a:xfrm>
                    <a:custGeom>
                      <a:avLst/>
                      <a:gdLst>
                        <a:gd name="T0" fmla="*/ 0 w 288"/>
                        <a:gd name="T1" fmla="*/ 48 h 288"/>
                        <a:gd name="T2" fmla="*/ 192 w 288"/>
                        <a:gd name="T3" fmla="*/ 0 h 288"/>
                        <a:gd name="T4" fmla="*/ 288 w 288"/>
                        <a:gd name="T5" fmla="*/ 192 h 288"/>
                        <a:gd name="T6" fmla="*/ 96 w 288"/>
                        <a:gd name="T7" fmla="*/ 288 h 288"/>
                        <a:gd name="T8" fmla="*/ 0 w 288"/>
                        <a:gd name="T9" fmla="*/ 96 h 288"/>
                        <a:gd name="T10" fmla="*/ 0 w 288"/>
                        <a:gd name="T11" fmla="*/ 48 h 288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88" h="288">
                          <a:moveTo>
                            <a:pt x="0" y="48"/>
                          </a:moveTo>
                          <a:lnTo>
                            <a:pt x="192" y="0"/>
                          </a:lnTo>
                          <a:lnTo>
                            <a:pt x="288" y="192"/>
                          </a:lnTo>
                          <a:lnTo>
                            <a:pt x="96" y="288"/>
                          </a:lnTo>
                          <a:lnTo>
                            <a:pt x="0" y="96"/>
                          </a:lnTo>
                          <a:lnTo>
                            <a:pt x="0" y="48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60" name="Line 3333">
                      <a:extLst>
                        <a:ext uri="{FF2B5EF4-FFF2-40B4-BE49-F238E27FC236}">
                          <a16:creationId xmlns:a16="http://schemas.microsoft.com/office/drawing/2014/main" id="{EC4542FF-A6A4-B917-C8AD-6C1899C9F18F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256" y="672"/>
                      <a:ext cx="96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61" name="Line 3334">
                      <a:extLst>
                        <a:ext uri="{FF2B5EF4-FFF2-40B4-BE49-F238E27FC236}">
                          <a16:creationId xmlns:a16="http://schemas.microsoft.com/office/drawing/2014/main" id="{EF0C5C92-9475-22AF-2068-745591F71E12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112" y="672"/>
                      <a:ext cx="96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62" name="Line 3335">
                      <a:extLst>
                        <a:ext uri="{FF2B5EF4-FFF2-40B4-BE49-F238E27FC236}">
                          <a16:creationId xmlns:a16="http://schemas.microsoft.com/office/drawing/2014/main" id="{FF8E7EB2-1958-4D38-5659-8CF390EF3D0C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88" y="336"/>
                      <a:ext cx="192" cy="336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63" name="Line 3336">
                      <a:extLst>
                        <a:ext uri="{FF2B5EF4-FFF2-40B4-BE49-F238E27FC236}">
                          <a16:creationId xmlns:a16="http://schemas.microsoft.com/office/drawing/2014/main" id="{5A33FA07-CFF1-3E66-5C96-8B639420DCDE}"/>
                        </a:ext>
                      </a:extLst>
                    </p:cNvPr>
                    <p:cNvSpPr>
                      <a:spLocks noChangeShapeType="1"/>
                    </p:cNvSpPr>
                    <p:nvPr/>
                  </p:nvSpPr>
                  <p:spPr bwMode="auto">
                    <a:xfrm>
                      <a:off x="2640" y="432"/>
                      <a:ext cx="144" cy="288"/>
                    </a:xfrm>
                    <a:prstGeom prst="line">
                      <a:avLst/>
                    </a:pr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noFill/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64" name="Oval 3337">
                      <a:extLst>
                        <a:ext uri="{FF2B5EF4-FFF2-40B4-BE49-F238E27FC236}">
                          <a16:creationId xmlns:a16="http://schemas.microsoft.com/office/drawing/2014/main" id="{549CFF51-4573-0577-3D01-BCB75A2967A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80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65" name="Oval 3338">
                      <a:extLst>
                        <a:ext uri="{FF2B5EF4-FFF2-40B4-BE49-F238E27FC236}">
                          <a16:creationId xmlns:a16="http://schemas.microsoft.com/office/drawing/2014/main" id="{02EE1944-7839-7AE6-6F1D-8EE072361D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832" y="480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66" name="Oval 3339">
                      <a:extLst>
                        <a:ext uri="{FF2B5EF4-FFF2-40B4-BE49-F238E27FC236}">
                          <a16:creationId xmlns:a16="http://schemas.microsoft.com/office/drawing/2014/main" id="{ABD79F97-0ADC-D3B6-0780-B3CD4C702F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3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67" name="Oval 3340">
                      <a:extLst>
                        <a:ext uri="{FF2B5EF4-FFF2-40B4-BE49-F238E27FC236}">
                          <a16:creationId xmlns:a16="http://schemas.microsoft.com/office/drawing/2014/main" id="{837C34C3-750E-751E-232E-659777908ED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640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68" name="Oval 3341">
                      <a:extLst>
                        <a:ext uri="{FF2B5EF4-FFF2-40B4-BE49-F238E27FC236}">
                          <a16:creationId xmlns:a16="http://schemas.microsoft.com/office/drawing/2014/main" id="{D370A7BD-CEF9-2C66-28AA-81BE67821AC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76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69" name="Oval 3342">
                      <a:extLst>
                        <a:ext uri="{FF2B5EF4-FFF2-40B4-BE49-F238E27FC236}">
                          <a16:creationId xmlns:a16="http://schemas.microsoft.com/office/drawing/2014/main" id="{6386640F-2D3B-BB52-F639-6D3C9153B6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816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70" name="Oval 3343">
                      <a:extLst>
                        <a:ext uri="{FF2B5EF4-FFF2-40B4-BE49-F238E27FC236}">
                          <a16:creationId xmlns:a16="http://schemas.microsoft.com/office/drawing/2014/main" id="{D07588E5-3172-C847-626B-037A0741A9E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544" y="528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71" name="Oval 3344">
                      <a:extLst>
                        <a:ext uri="{FF2B5EF4-FFF2-40B4-BE49-F238E27FC236}">
                          <a16:creationId xmlns:a16="http://schemas.microsoft.com/office/drawing/2014/main" id="{4F478A3E-13E3-32AE-E179-EA14AD3B301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624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72" name="Oval 3345">
                      <a:extLst>
                        <a:ext uri="{FF2B5EF4-FFF2-40B4-BE49-F238E27FC236}">
                          <a16:creationId xmlns:a16="http://schemas.microsoft.com/office/drawing/2014/main" id="{11DAF984-25D1-C051-FBCA-A9B66763497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672"/>
                      <a:ext cx="48" cy="48"/>
                    </a:xfrm>
                    <a:prstGeom prst="ellipse">
                      <a:avLst/>
                    </a:pr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2773" name="Freeform 3346">
                      <a:extLst>
                        <a:ext uri="{FF2B5EF4-FFF2-40B4-BE49-F238E27FC236}">
                          <a16:creationId xmlns:a16="http://schemas.microsoft.com/office/drawing/2014/main" id="{0F486E3B-10B5-9AE3-EB79-9DE039E1E2C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32" y="720"/>
                      <a:ext cx="240" cy="384"/>
                    </a:xfrm>
                    <a:custGeom>
                      <a:avLst/>
                      <a:gdLst>
                        <a:gd name="T0" fmla="*/ 96 w 240"/>
                        <a:gd name="T1" fmla="*/ 0 h 384"/>
                        <a:gd name="T2" fmla="*/ 0 w 240"/>
                        <a:gd name="T3" fmla="*/ 48 h 384"/>
                        <a:gd name="T4" fmla="*/ 192 w 240"/>
                        <a:gd name="T5" fmla="*/ 384 h 384"/>
                        <a:gd name="T6" fmla="*/ 240 w 240"/>
                        <a:gd name="T7" fmla="*/ 384 h 384"/>
                        <a:gd name="T8" fmla="*/ 96 w 240"/>
                        <a:gd name="T9" fmla="*/ 0 h 38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40" h="384">
                          <a:moveTo>
                            <a:pt x="96" y="0"/>
                          </a:moveTo>
                          <a:lnTo>
                            <a:pt x="0" y="48"/>
                          </a:lnTo>
                          <a:lnTo>
                            <a:pt x="192" y="384"/>
                          </a:lnTo>
                          <a:lnTo>
                            <a:pt x="240" y="384"/>
                          </a:lnTo>
                          <a:lnTo>
                            <a:pt x="96" y="0"/>
                          </a:ln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5E4700"/>
                        </a:gs>
                        <a:gs pos="100000">
                          <a:srgbClr val="CC9900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grpSp>
                <p:nvGrpSpPr>
                  <p:cNvPr id="32747" name="Group 3347">
                    <a:extLst>
                      <a:ext uri="{FF2B5EF4-FFF2-40B4-BE49-F238E27FC236}">
                        <a16:creationId xmlns:a16="http://schemas.microsoft.com/office/drawing/2014/main" id="{499F1150-6702-8FCC-ABBB-EBE50F3609C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952" y="1200"/>
                    <a:ext cx="2792" cy="2312"/>
                    <a:chOff x="952" y="1200"/>
                    <a:chExt cx="2792" cy="2312"/>
                  </a:xfrm>
                </p:grpSpPr>
                <p:sp>
                  <p:nvSpPr>
                    <p:cNvPr id="32748" name="Freeform 3348">
                      <a:extLst>
                        <a:ext uri="{FF2B5EF4-FFF2-40B4-BE49-F238E27FC236}">
                          <a16:creationId xmlns:a16="http://schemas.microsoft.com/office/drawing/2014/main" id="{7FDD2CDA-31E8-03D6-E9DD-5D0A6F564C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112" y="1248"/>
                      <a:ext cx="144" cy="240"/>
                    </a:xfrm>
                    <a:custGeom>
                      <a:avLst/>
                      <a:gdLst>
                        <a:gd name="T0" fmla="*/ 0 w 144"/>
                        <a:gd name="T1" fmla="*/ 0 h 240"/>
                        <a:gd name="T2" fmla="*/ 144 w 144"/>
                        <a:gd name="T3" fmla="*/ 240 h 240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240">
                          <a:moveTo>
                            <a:pt x="0" y="0"/>
                          </a:moveTo>
                          <a:cubicBezTo>
                            <a:pt x="0" y="0"/>
                            <a:pt x="72" y="120"/>
                            <a:pt x="144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49" name="Freeform 3349">
                      <a:extLst>
                        <a:ext uri="{FF2B5EF4-FFF2-40B4-BE49-F238E27FC236}">
                          <a16:creationId xmlns:a16="http://schemas.microsoft.com/office/drawing/2014/main" id="{4821D772-F00E-1B0C-E1AC-977AD399311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256" y="1248"/>
                      <a:ext cx="192" cy="336"/>
                    </a:xfrm>
                    <a:custGeom>
                      <a:avLst/>
                      <a:gdLst>
                        <a:gd name="T0" fmla="*/ 0 w 192"/>
                        <a:gd name="T1" fmla="*/ 0 h 336"/>
                        <a:gd name="T2" fmla="*/ 192 w 192"/>
                        <a:gd name="T3" fmla="*/ 336 h 33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336">
                          <a:moveTo>
                            <a:pt x="0" y="0"/>
                          </a:moveTo>
                          <a:cubicBezTo>
                            <a:pt x="0" y="0"/>
                            <a:pt x="96" y="168"/>
                            <a:pt x="192" y="336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0" name="Freeform 3350">
                      <a:extLst>
                        <a:ext uri="{FF2B5EF4-FFF2-40B4-BE49-F238E27FC236}">
                          <a16:creationId xmlns:a16="http://schemas.microsoft.com/office/drawing/2014/main" id="{75D50275-2480-F1EB-E163-463D8806DD5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44" y="1200"/>
                      <a:ext cx="56" cy="480"/>
                    </a:xfrm>
                    <a:custGeom>
                      <a:avLst/>
                      <a:gdLst>
                        <a:gd name="T0" fmla="*/ 0 w 56"/>
                        <a:gd name="T1" fmla="*/ 0 h 480"/>
                        <a:gd name="T2" fmla="*/ 48 w 56"/>
                        <a:gd name="T3" fmla="*/ 240 h 480"/>
                        <a:gd name="T4" fmla="*/ 48 w 56"/>
                        <a:gd name="T5" fmla="*/ 480 h 48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6" h="480">
                          <a:moveTo>
                            <a:pt x="0" y="0"/>
                          </a:moveTo>
                          <a:cubicBezTo>
                            <a:pt x="20" y="80"/>
                            <a:pt x="40" y="160"/>
                            <a:pt x="48" y="240"/>
                          </a:cubicBezTo>
                          <a:cubicBezTo>
                            <a:pt x="56" y="320"/>
                            <a:pt x="52" y="400"/>
                            <a:pt x="48" y="48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1" name="Freeform 3351">
                      <a:extLst>
                        <a:ext uri="{FF2B5EF4-FFF2-40B4-BE49-F238E27FC236}">
                          <a16:creationId xmlns:a16="http://schemas.microsoft.com/office/drawing/2014/main" id="{CBA83B25-18B0-E9B7-4F91-85C41EE297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76" y="1728"/>
                      <a:ext cx="264" cy="104"/>
                    </a:xfrm>
                    <a:custGeom>
                      <a:avLst/>
                      <a:gdLst>
                        <a:gd name="T0" fmla="*/ 0 w 264"/>
                        <a:gd name="T1" fmla="*/ 96 h 104"/>
                        <a:gd name="T2" fmla="*/ 96 w 264"/>
                        <a:gd name="T3" fmla="*/ 96 h 104"/>
                        <a:gd name="T4" fmla="*/ 240 w 264"/>
                        <a:gd name="T5" fmla="*/ 96 h 104"/>
                        <a:gd name="T6" fmla="*/ 240 w 264"/>
                        <a:gd name="T7" fmla="*/ 48 h 104"/>
                        <a:gd name="T8" fmla="*/ 240 w 264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64" h="104">
                          <a:moveTo>
                            <a:pt x="0" y="96"/>
                          </a:moveTo>
                          <a:cubicBezTo>
                            <a:pt x="28" y="96"/>
                            <a:pt x="56" y="96"/>
                            <a:pt x="96" y="96"/>
                          </a:cubicBezTo>
                          <a:cubicBezTo>
                            <a:pt x="136" y="96"/>
                            <a:pt x="216" y="104"/>
                            <a:pt x="240" y="96"/>
                          </a:cubicBezTo>
                          <a:cubicBezTo>
                            <a:pt x="264" y="88"/>
                            <a:pt x="240" y="64"/>
                            <a:pt x="240" y="48"/>
                          </a:cubicBezTo>
                          <a:cubicBezTo>
                            <a:pt x="240" y="32"/>
                            <a:pt x="240" y="16"/>
                            <a:pt x="240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2" name="Freeform 3352">
                      <a:extLst>
                        <a:ext uri="{FF2B5EF4-FFF2-40B4-BE49-F238E27FC236}">
                          <a16:creationId xmlns:a16="http://schemas.microsoft.com/office/drawing/2014/main" id="{2DF8AA2C-9078-AB8A-9C22-06F4DDAD55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032" y="1920"/>
                      <a:ext cx="280" cy="48"/>
                    </a:xfrm>
                    <a:custGeom>
                      <a:avLst/>
                      <a:gdLst>
                        <a:gd name="T0" fmla="*/ 40 w 280"/>
                        <a:gd name="T1" fmla="*/ 48 h 48"/>
                        <a:gd name="T2" fmla="*/ 40 w 280"/>
                        <a:gd name="T3" fmla="*/ 0 h 48"/>
                        <a:gd name="T4" fmla="*/ 280 w 280"/>
                        <a:gd name="T5" fmla="*/ 48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80" h="48">
                          <a:moveTo>
                            <a:pt x="40" y="48"/>
                          </a:moveTo>
                          <a:cubicBezTo>
                            <a:pt x="20" y="24"/>
                            <a:pt x="0" y="0"/>
                            <a:pt x="40" y="0"/>
                          </a:cubicBezTo>
                          <a:cubicBezTo>
                            <a:pt x="80" y="0"/>
                            <a:pt x="180" y="24"/>
                            <a:pt x="2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3" name="Freeform 3353">
                      <a:extLst>
                        <a:ext uri="{FF2B5EF4-FFF2-40B4-BE49-F238E27FC236}">
                          <a16:creationId xmlns:a16="http://schemas.microsoft.com/office/drawing/2014/main" id="{0E54F189-21AE-6BF9-A14B-9F49B3DB818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60" y="2480"/>
                      <a:ext cx="288" cy="128"/>
                    </a:xfrm>
                    <a:custGeom>
                      <a:avLst/>
                      <a:gdLst>
                        <a:gd name="T0" fmla="*/ 0 w 288"/>
                        <a:gd name="T1" fmla="*/ 16 h 128"/>
                        <a:gd name="T2" fmla="*/ 48 w 288"/>
                        <a:gd name="T3" fmla="*/ 16 h 128"/>
                        <a:gd name="T4" fmla="*/ 240 w 288"/>
                        <a:gd name="T5" fmla="*/ 112 h 128"/>
                        <a:gd name="T6" fmla="*/ 288 w 288"/>
                        <a:gd name="T7" fmla="*/ 112 h 12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88" h="128">
                          <a:moveTo>
                            <a:pt x="0" y="16"/>
                          </a:moveTo>
                          <a:cubicBezTo>
                            <a:pt x="4" y="8"/>
                            <a:pt x="8" y="0"/>
                            <a:pt x="48" y="16"/>
                          </a:cubicBezTo>
                          <a:cubicBezTo>
                            <a:pt x="88" y="32"/>
                            <a:pt x="200" y="96"/>
                            <a:pt x="240" y="112"/>
                          </a:cubicBezTo>
                          <a:cubicBezTo>
                            <a:pt x="280" y="128"/>
                            <a:pt x="284" y="120"/>
                            <a:pt x="288" y="11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4" name="Freeform 3354">
                      <a:extLst>
                        <a:ext uri="{FF2B5EF4-FFF2-40B4-BE49-F238E27FC236}">
                          <a16:creationId xmlns:a16="http://schemas.microsoft.com/office/drawing/2014/main" id="{68EB79D9-65FB-386E-0550-88FB68D468E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16" y="3168"/>
                      <a:ext cx="528" cy="104"/>
                    </a:xfrm>
                    <a:custGeom>
                      <a:avLst/>
                      <a:gdLst>
                        <a:gd name="T0" fmla="*/ 0 w 528"/>
                        <a:gd name="T1" fmla="*/ 96 h 104"/>
                        <a:gd name="T2" fmla="*/ 48 w 528"/>
                        <a:gd name="T3" fmla="*/ 96 h 104"/>
                        <a:gd name="T4" fmla="*/ 192 w 528"/>
                        <a:gd name="T5" fmla="*/ 48 h 104"/>
                        <a:gd name="T6" fmla="*/ 432 w 528"/>
                        <a:gd name="T7" fmla="*/ 48 h 104"/>
                        <a:gd name="T8" fmla="*/ 528 w 528"/>
                        <a:gd name="T9" fmla="*/ 0 h 104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04">
                          <a:moveTo>
                            <a:pt x="0" y="96"/>
                          </a:moveTo>
                          <a:cubicBezTo>
                            <a:pt x="8" y="100"/>
                            <a:pt x="16" y="104"/>
                            <a:pt x="48" y="96"/>
                          </a:cubicBezTo>
                          <a:cubicBezTo>
                            <a:pt x="80" y="88"/>
                            <a:pt x="128" y="56"/>
                            <a:pt x="192" y="48"/>
                          </a:cubicBezTo>
                          <a:cubicBezTo>
                            <a:pt x="256" y="40"/>
                            <a:pt x="376" y="56"/>
                            <a:pt x="432" y="48"/>
                          </a:cubicBezTo>
                          <a:cubicBezTo>
                            <a:pt x="488" y="40"/>
                            <a:pt x="508" y="20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5" name="Freeform 3355">
                      <a:extLst>
                        <a:ext uri="{FF2B5EF4-FFF2-40B4-BE49-F238E27FC236}">
                          <a16:creationId xmlns:a16="http://schemas.microsoft.com/office/drawing/2014/main" id="{91197C30-41AD-6DF2-19F5-EA66FFDA1C9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952" y="3448"/>
                      <a:ext cx="632" cy="64"/>
                    </a:xfrm>
                    <a:custGeom>
                      <a:avLst/>
                      <a:gdLst>
                        <a:gd name="T0" fmla="*/ 8 w 632"/>
                        <a:gd name="T1" fmla="*/ 56 h 64"/>
                        <a:gd name="T2" fmla="*/ 56 w 632"/>
                        <a:gd name="T3" fmla="*/ 56 h 64"/>
                        <a:gd name="T4" fmla="*/ 344 w 632"/>
                        <a:gd name="T5" fmla="*/ 8 h 64"/>
                        <a:gd name="T6" fmla="*/ 632 w 632"/>
                        <a:gd name="T7" fmla="*/ 8 h 6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632" h="64">
                          <a:moveTo>
                            <a:pt x="8" y="56"/>
                          </a:moveTo>
                          <a:cubicBezTo>
                            <a:pt x="4" y="60"/>
                            <a:pt x="0" y="64"/>
                            <a:pt x="56" y="56"/>
                          </a:cubicBezTo>
                          <a:cubicBezTo>
                            <a:pt x="112" y="48"/>
                            <a:pt x="248" y="16"/>
                            <a:pt x="344" y="8"/>
                          </a:cubicBezTo>
                          <a:cubicBezTo>
                            <a:pt x="440" y="0"/>
                            <a:pt x="536" y="4"/>
                            <a:pt x="632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6" name="Freeform 3356">
                      <a:extLst>
                        <a:ext uri="{FF2B5EF4-FFF2-40B4-BE49-F238E27FC236}">
                          <a16:creationId xmlns:a16="http://schemas.microsoft.com/office/drawing/2014/main" id="{5005FBA4-EFBC-9A72-0B04-78AA438329B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2112"/>
                      <a:ext cx="528" cy="1280"/>
                    </a:xfrm>
                    <a:custGeom>
                      <a:avLst/>
                      <a:gdLst>
                        <a:gd name="T0" fmla="*/ 0 w 528"/>
                        <a:gd name="T1" fmla="*/ 0 h 1280"/>
                        <a:gd name="T2" fmla="*/ 96 w 528"/>
                        <a:gd name="T3" fmla="*/ 528 h 1280"/>
                        <a:gd name="T4" fmla="*/ 336 w 528"/>
                        <a:gd name="T5" fmla="*/ 1056 h 1280"/>
                        <a:gd name="T6" fmla="*/ 480 w 528"/>
                        <a:gd name="T7" fmla="*/ 1248 h 1280"/>
                        <a:gd name="T8" fmla="*/ 528 w 528"/>
                        <a:gd name="T9" fmla="*/ 1248 h 1280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280">
                          <a:moveTo>
                            <a:pt x="0" y="0"/>
                          </a:moveTo>
                          <a:cubicBezTo>
                            <a:pt x="20" y="176"/>
                            <a:pt x="40" y="352"/>
                            <a:pt x="96" y="528"/>
                          </a:cubicBezTo>
                          <a:cubicBezTo>
                            <a:pt x="152" y="704"/>
                            <a:pt x="272" y="936"/>
                            <a:pt x="336" y="1056"/>
                          </a:cubicBezTo>
                          <a:cubicBezTo>
                            <a:pt x="400" y="1176"/>
                            <a:pt x="448" y="1216"/>
                            <a:pt x="480" y="1248"/>
                          </a:cubicBezTo>
                          <a:cubicBezTo>
                            <a:pt x="512" y="1280"/>
                            <a:pt x="520" y="1264"/>
                            <a:pt x="528" y="12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2757" name="Freeform 3357">
                      <a:extLst>
                        <a:ext uri="{FF2B5EF4-FFF2-40B4-BE49-F238E27FC236}">
                          <a16:creationId xmlns:a16="http://schemas.microsoft.com/office/drawing/2014/main" id="{0712D1F5-D9F7-C8D1-8A0D-14BCC8F72DD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680" y="1920"/>
                      <a:ext cx="240" cy="240"/>
                    </a:xfrm>
                    <a:custGeom>
                      <a:avLst/>
                      <a:gdLst>
                        <a:gd name="T0" fmla="*/ 240 w 240"/>
                        <a:gd name="T1" fmla="*/ 0 h 240"/>
                        <a:gd name="T2" fmla="*/ 144 w 240"/>
                        <a:gd name="T3" fmla="*/ 144 h 240"/>
                        <a:gd name="T4" fmla="*/ 0 w 240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240">
                          <a:moveTo>
                            <a:pt x="240" y="0"/>
                          </a:moveTo>
                          <a:cubicBezTo>
                            <a:pt x="212" y="52"/>
                            <a:pt x="184" y="104"/>
                            <a:pt x="144" y="144"/>
                          </a:cubicBezTo>
                          <a:cubicBezTo>
                            <a:pt x="104" y="184"/>
                            <a:pt x="52" y="212"/>
                            <a:pt x="0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32736" name="Freeform 3358">
                  <a:extLst>
                    <a:ext uri="{FF2B5EF4-FFF2-40B4-BE49-F238E27FC236}">
                      <a16:creationId xmlns:a16="http://schemas.microsoft.com/office/drawing/2014/main" id="{FAF1BBE5-B2C1-E1CB-1127-A9F28834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72" y="3463"/>
                  <a:ext cx="244" cy="66"/>
                </a:xfrm>
                <a:custGeom>
                  <a:avLst/>
                  <a:gdLst>
                    <a:gd name="T0" fmla="*/ 0 w 244"/>
                    <a:gd name="T1" fmla="*/ 66 h 66"/>
                    <a:gd name="T2" fmla="*/ 73 w 244"/>
                    <a:gd name="T3" fmla="*/ 17 h 66"/>
                    <a:gd name="T4" fmla="*/ 122 w 244"/>
                    <a:gd name="T5" fmla="*/ 1 h 66"/>
                    <a:gd name="T6" fmla="*/ 171 w 244"/>
                    <a:gd name="T7" fmla="*/ 9 h 66"/>
                    <a:gd name="T8" fmla="*/ 244 w 244"/>
                    <a:gd name="T9" fmla="*/ 25 h 6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4" h="66">
                      <a:moveTo>
                        <a:pt x="0" y="66"/>
                      </a:moveTo>
                      <a:cubicBezTo>
                        <a:pt x="12" y="58"/>
                        <a:pt x="53" y="28"/>
                        <a:pt x="73" y="17"/>
                      </a:cubicBezTo>
                      <a:cubicBezTo>
                        <a:pt x="93" y="6"/>
                        <a:pt x="106" y="2"/>
                        <a:pt x="122" y="1"/>
                      </a:cubicBezTo>
                      <a:cubicBezTo>
                        <a:pt x="138" y="0"/>
                        <a:pt x="151" y="5"/>
                        <a:pt x="171" y="9"/>
                      </a:cubicBezTo>
                      <a:cubicBezTo>
                        <a:pt x="191" y="13"/>
                        <a:pt x="229" y="22"/>
                        <a:pt x="244" y="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7" name="Freeform 3359">
                  <a:extLst>
                    <a:ext uri="{FF2B5EF4-FFF2-40B4-BE49-F238E27FC236}">
                      <a16:creationId xmlns:a16="http://schemas.microsoft.com/office/drawing/2014/main" id="{21B5C961-70CC-E0C8-7438-F6E59F4C9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648"/>
                  <a:ext cx="96" cy="48"/>
                </a:xfrm>
                <a:custGeom>
                  <a:avLst/>
                  <a:gdLst>
                    <a:gd name="T0" fmla="*/ 0 w 96"/>
                    <a:gd name="T1" fmla="*/ 48 h 48"/>
                    <a:gd name="T2" fmla="*/ 96 w 96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96" h="48">
                      <a:moveTo>
                        <a:pt x="0" y="48"/>
                      </a:moveTo>
                      <a:cubicBezTo>
                        <a:pt x="40" y="28"/>
                        <a:pt x="80" y="8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8" name="Freeform 3360">
                  <a:extLst>
                    <a:ext uri="{FF2B5EF4-FFF2-40B4-BE49-F238E27FC236}">
                      <a16:creationId xmlns:a16="http://schemas.microsoft.com/office/drawing/2014/main" id="{2D97F5CB-A19B-22ED-F75C-34DCE55D4F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600"/>
                  <a:ext cx="48" cy="96"/>
                </a:xfrm>
                <a:custGeom>
                  <a:avLst/>
                  <a:gdLst>
                    <a:gd name="T0" fmla="*/ 0 w 48"/>
                    <a:gd name="T1" fmla="*/ 96 h 96"/>
                    <a:gd name="T2" fmla="*/ 48 w 48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96"/>
                      </a:moveTo>
                      <a:cubicBezTo>
                        <a:pt x="20" y="56"/>
                        <a:pt x="40" y="16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39" name="Freeform 3361">
                  <a:extLst>
                    <a:ext uri="{FF2B5EF4-FFF2-40B4-BE49-F238E27FC236}">
                      <a16:creationId xmlns:a16="http://schemas.microsoft.com/office/drawing/2014/main" id="{59899244-025E-3CBA-CBB1-EEC1C0CF9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4" y="3408"/>
                  <a:ext cx="112" cy="56"/>
                </a:xfrm>
                <a:custGeom>
                  <a:avLst/>
                  <a:gdLst>
                    <a:gd name="T0" fmla="*/ 112 w 112"/>
                    <a:gd name="T1" fmla="*/ 48 h 56"/>
                    <a:gd name="T2" fmla="*/ 16 w 112"/>
                    <a:gd name="T3" fmla="*/ 48 h 56"/>
                    <a:gd name="T4" fmla="*/ 16 w 112"/>
                    <a:gd name="T5" fmla="*/ 0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56">
                      <a:moveTo>
                        <a:pt x="112" y="48"/>
                      </a:moveTo>
                      <a:cubicBezTo>
                        <a:pt x="72" y="52"/>
                        <a:pt x="32" y="56"/>
                        <a:pt x="16" y="48"/>
                      </a:cubicBezTo>
                      <a:cubicBezTo>
                        <a:pt x="0" y="40"/>
                        <a:pt x="16" y="8"/>
                        <a:pt x="1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40" name="Freeform 3362">
                  <a:extLst>
                    <a:ext uri="{FF2B5EF4-FFF2-40B4-BE49-F238E27FC236}">
                      <a16:creationId xmlns:a16="http://schemas.microsoft.com/office/drawing/2014/main" id="{D8BA4A88-EF21-EFEE-307E-3276682473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792"/>
                  <a:ext cx="1" cy="104"/>
                </a:xfrm>
                <a:custGeom>
                  <a:avLst/>
                  <a:gdLst>
                    <a:gd name="T0" fmla="*/ 0 w 1"/>
                    <a:gd name="T1" fmla="*/ 0 h 104"/>
                    <a:gd name="T2" fmla="*/ 0 w 1"/>
                    <a:gd name="T3" fmla="*/ 96 h 104"/>
                    <a:gd name="T4" fmla="*/ 0 w 1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" h="104">
                      <a:moveTo>
                        <a:pt x="0" y="0"/>
                      </a:moveTo>
                      <a:cubicBezTo>
                        <a:pt x="0" y="44"/>
                        <a:pt x="0" y="88"/>
                        <a:pt x="0" y="96"/>
                      </a:cubicBezTo>
                      <a:cubicBezTo>
                        <a:pt x="0" y="104"/>
                        <a:pt x="0" y="56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41" name="Freeform 3363">
                  <a:extLst>
                    <a:ext uri="{FF2B5EF4-FFF2-40B4-BE49-F238E27FC236}">
                      <a16:creationId xmlns:a16="http://schemas.microsoft.com/office/drawing/2014/main" id="{44B15D47-2713-1D34-72EF-5AD589CFFB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584"/>
                  <a:ext cx="48" cy="112"/>
                </a:xfrm>
                <a:custGeom>
                  <a:avLst/>
                  <a:gdLst>
                    <a:gd name="T0" fmla="*/ 0 w 48"/>
                    <a:gd name="T1" fmla="*/ 112 h 112"/>
                    <a:gd name="T2" fmla="*/ 48 w 48"/>
                    <a:gd name="T3" fmla="*/ 16 h 112"/>
                    <a:gd name="T4" fmla="*/ 0 w 48"/>
                    <a:gd name="T5" fmla="*/ 16 h 112"/>
                    <a:gd name="T6" fmla="*/ 48 w 48"/>
                    <a:gd name="T7" fmla="*/ 16 h 11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48" h="112">
                      <a:moveTo>
                        <a:pt x="0" y="112"/>
                      </a:moveTo>
                      <a:cubicBezTo>
                        <a:pt x="24" y="72"/>
                        <a:pt x="48" y="32"/>
                        <a:pt x="48" y="16"/>
                      </a:cubicBezTo>
                      <a:cubicBezTo>
                        <a:pt x="48" y="0"/>
                        <a:pt x="0" y="16"/>
                        <a:pt x="0" y="16"/>
                      </a:cubicBezTo>
                      <a:cubicBezTo>
                        <a:pt x="0" y="16"/>
                        <a:pt x="24" y="16"/>
                        <a:pt x="48" y="1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42" name="Freeform 3364">
                  <a:extLst>
                    <a:ext uri="{FF2B5EF4-FFF2-40B4-BE49-F238E27FC236}">
                      <a16:creationId xmlns:a16="http://schemas.microsoft.com/office/drawing/2014/main" id="{41566CC4-692A-7968-8445-955096161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744"/>
                  <a:ext cx="96" cy="1"/>
                </a:xfrm>
                <a:custGeom>
                  <a:avLst/>
                  <a:gdLst>
                    <a:gd name="T0" fmla="*/ 0 w 96"/>
                    <a:gd name="T1" fmla="*/ 0 h 1"/>
                    <a:gd name="T2" fmla="*/ 48 w 96"/>
                    <a:gd name="T3" fmla="*/ 0 h 1"/>
                    <a:gd name="T4" fmla="*/ 96 w 96"/>
                    <a:gd name="T5" fmla="*/ 0 h 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6" h="1">
                      <a:moveTo>
                        <a:pt x="0" y="0"/>
                      </a:moveTo>
                      <a:cubicBezTo>
                        <a:pt x="16" y="0"/>
                        <a:pt x="32" y="0"/>
                        <a:pt x="48" y="0"/>
                      </a:cubicBezTo>
                      <a:cubicBezTo>
                        <a:pt x="64" y="0"/>
                        <a:pt x="80" y="0"/>
                        <a:pt x="96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43" name="Freeform 3365">
                  <a:extLst>
                    <a:ext uri="{FF2B5EF4-FFF2-40B4-BE49-F238E27FC236}">
                      <a16:creationId xmlns:a16="http://schemas.microsoft.com/office/drawing/2014/main" id="{2542AF60-C685-42DC-79C9-D6283143E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368" y="3696"/>
                  <a:ext cx="48" cy="48"/>
                </a:xfrm>
                <a:custGeom>
                  <a:avLst/>
                  <a:gdLst>
                    <a:gd name="T0" fmla="*/ 0 w 48"/>
                    <a:gd name="T1" fmla="*/ 48 h 48"/>
                    <a:gd name="T2" fmla="*/ 48 w 48"/>
                    <a:gd name="T3" fmla="*/ 0 h 4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48">
                      <a:moveTo>
                        <a:pt x="0" y="48"/>
                      </a:moveTo>
                      <a:cubicBezTo>
                        <a:pt x="20" y="28"/>
                        <a:pt x="40" y="8"/>
                        <a:pt x="4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744" name="Freeform 3366">
                  <a:extLst>
                    <a:ext uri="{FF2B5EF4-FFF2-40B4-BE49-F238E27FC236}">
                      <a16:creationId xmlns:a16="http://schemas.microsoft.com/office/drawing/2014/main" id="{CBCDEC42-48E4-0DA8-3950-5B95DC7C48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00" y="3456"/>
                  <a:ext cx="1" cy="96"/>
                </a:xfrm>
                <a:custGeom>
                  <a:avLst/>
                  <a:gdLst>
                    <a:gd name="T0" fmla="*/ 0 w 1"/>
                    <a:gd name="T1" fmla="*/ 96 h 96"/>
                    <a:gd name="T2" fmla="*/ 0 w 1"/>
                    <a:gd name="T3" fmla="*/ 0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" h="96">
                      <a:moveTo>
                        <a:pt x="0" y="96"/>
                      </a:moveTo>
                      <a:cubicBezTo>
                        <a:pt x="0" y="56"/>
                        <a:pt x="0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684" name="Freeform 3367">
                <a:extLst>
                  <a:ext uri="{FF2B5EF4-FFF2-40B4-BE49-F238E27FC236}">
                    <a16:creationId xmlns:a16="http://schemas.microsoft.com/office/drawing/2014/main" id="{C1AE8D09-C712-39F0-C8D2-5AD8078B954D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4101" y="1619"/>
                <a:ext cx="158" cy="491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0 h 1218"/>
                  <a:gd name="T4" fmla="*/ 0 w 635"/>
                  <a:gd name="T5" fmla="*/ 0 h 1218"/>
                  <a:gd name="T6" fmla="*/ 0 w 635"/>
                  <a:gd name="T7" fmla="*/ 0 h 1218"/>
                  <a:gd name="T8" fmla="*/ 0 w 635"/>
                  <a:gd name="T9" fmla="*/ 0 h 1218"/>
                  <a:gd name="T10" fmla="*/ 0 w 635"/>
                  <a:gd name="T11" fmla="*/ 0 h 1218"/>
                  <a:gd name="T12" fmla="*/ 0 w 635"/>
                  <a:gd name="T13" fmla="*/ 0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5" name="Freeform 3368">
                <a:extLst>
                  <a:ext uri="{FF2B5EF4-FFF2-40B4-BE49-F238E27FC236}">
                    <a16:creationId xmlns:a16="http://schemas.microsoft.com/office/drawing/2014/main" id="{F3BC9C60-FB5B-2DF9-F59E-579E1C683B87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3891" y="1647"/>
                <a:ext cx="153" cy="65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0 h 162"/>
                  <a:gd name="T4" fmla="*/ 0 w 617"/>
                  <a:gd name="T5" fmla="*/ 0 h 162"/>
                  <a:gd name="T6" fmla="*/ 0 w 617"/>
                  <a:gd name="T7" fmla="*/ 0 h 162"/>
                  <a:gd name="T8" fmla="*/ 0 w 617"/>
                  <a:gd name="T9" fmla="*/ 0 h 162"/>
                  <a:gd name="T10" fmla="*/ 0 w 617"/>
                  <a:gd name="T11" fmla="*/ 0 h 162"/>
                  <a:gd name="T12" fmla="*/ 0 w 617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6" name="Freeform 3369">
                <a:extLst>
                  <a:ext uri="{FF2B5EF4-FFF2-40B4-BE49-F238E27FC236}">
                    <a16:creationId xmlns:a16="http://schemas.microsoft.com/office/drawing/2014/main" id="{3D3E0B1B-6ABD-6B05-B24A-23475ED34D72}"/>
                  </a:ext>
                </a:extLst>
              </p:cNvPr>
              <p:cNvSpPr>
                <a:spLocks/>
              </p:cNvSpPr>
              <p:nvPr/>
            </p:nvSpPr>
            <p:spPr bwMode="auto">
              <a:xfrm rot="20823423" flipH="1">
                <a:off x="4030" y="1439"/>
                <a:ext cx="274" cy="212"/>
              </a:xfrm>
              <a:custGeom>
                <a:avLst/>
                <a:gdLst>
                  <a:gd name="T0" fmla="*/ 0 w 1104"/>
                  <a:gd name="T1" fmla="*/ 0 h 528"/>
                  <a:gd name="T2" fmla="*/ 0 w 1104"/>
                  <a:gd name="T3" fmla="*/ 0 h 528"/>
                  <a:gd name="T4" fmla="*/ 0 w 1104"/>
                  <a:gd name="T5" fmla="*/ 0 h 528"/>
                  <a:gd name="T6" fmla="*/ 0 w 1104"/>
                  <a:gd name="T7" fmla="*/ 0 h 528"/>
                  <a:gd name="T8" fmla="*/ 0 w 1104"/>
                  <a:gd name="T9" fmla="*/ 0 h 528"/>
                  <a:gd name="T10" fmla="*/ 0 w 1104"/>
                  <a:gd name="T11" fmla="*/ 0 h 528"/>
                  <a:gd name="T12" fmla="*/ 0 w 1104"/>
                  <a:gd name="T13" fmla="*/ 0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0 h 528"/>
                  <a:gd name="T20" fmla="*/ 0 w 1104"/>
                  <a:gd name="T21" fmla="*/ 0 h 528"/>
                  <a:gd name="T22" fmla="*/ 0 w 1104"/>
                  <a:gd name="T23" fmla="*/ 0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87" name="Oval 3370">
                <a:extLst>
                  <a:ext uri="{FF2B5EF4-FFF2-40B4-BE49-F238E27FC236}">
                    <a16:creationId xmlns:a16="http://schemas.microsoft.com/office/drawing/2014/main" id="{558AF2BA-C79A-ABA9-DD22-0FA660463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05" y="1645"/>
                <a:ext cx="12" cy="5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88" name="Oval 3371">
                <a:extLst>
                  <a:ext uri="{FF2B5EF4-FFF2-40B4-BE49-F238E27FC236}">
                    <a16:creationId xmlns:a16="http://schemas.microsoft.com/office/drawing/2014/main" id="{1395422E-69A7-B7F5-C6B8-AECEEAB1B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22" y="1898"/>
                <a:ext cx="24" cy="20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89" name="Oval 3372">
                <a:extLst>
                  <a:ext uri="{FF2B5EF4-FFF2-40B4-BE49-F238E27FC236}">
                    <a16:creationId xmlns:a16="http://schemas.microsoft.com/office/drawing/2014/main" id="{F805A3D2-6330-F5A6-4E6F-FB107BF28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164" y="2012"/>
                <a:ext cx="13" cy="3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90" name="Oval 3373">
                <a:extLst>
                  <a:ext uri="{FF2B5EF4-FFF2-40B4-BE49-F238E27FC236}">
                    <a16:creationId xmlns:a16="http://schemas.microsoft.com/office/drawing/2014/main" id="{744627DE-C9CB-6763-8DFA-FA0D4FA06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823423" flipH="1">
                <a:off x="4233" y="1778"/>
                <a:ext cx="12" cy="3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32691" name="Group 3374">
                <a:extLst>
                  <a:ext uri="{FF2B5EF4-FFF2-40B4-BE49-F238E27FC236}">
                    <a16:creationId xmlns:a16="http://schemas.microsoft.com/office/drawing/2014/main" id="{CB79FC8C-6DA1-42BD-447D-B3E679CDF34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20823423" flipH="1">
                <a:off x="3680" y="1504"/>
                <a:ext cx="289" cy="732"/>
                <a:chOff x="4896" y="1248"/>
                <a:chExt cx="432" cy="1056"/>
              </a:xfrm>
            </p:grpSpPr>
            <p:grpSp>
              <p:nvGrpSpPr>
                <p:cNvPr id="32692" name="Group 3375">
                  <a:extLst>
                    <a:ext uri="{FF2B5EF4-FFF2-40B4-BE49-F238E27FC236}">
                      <a16:creationId xmlns:a16="http://schemas.microsoft.com/office/drawing/2014/main" id="{AC406E0D-1EDE-CDDF-7E78-922EA96398F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32694" name="Freeform 3376">
                    <a:extLst>
                      <a:ext uri="{FF2B5EF4-FFF2-40B4-BE49-F238E27FC236}">
                        <a16:creationId xmlns:a16="http://schemas.microsoft.com/office/drawing/2014/main" id="{5CC0864D-D2AA-BD92-25B0-CADE033B4E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95" name="Freeform 3377">
                    <a:extLst>
                      <a:ext uri="{FF2B5EF4-FFF2-40B4-BE49-F238E27FC236}">
                        <a16:creationId xmlns:a16="http://schemas.microsoft.com/office/drawing/2014/main" id="{DE343797-FD39-0566-053A-34AAE432CA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96" name="Freeform 3378">
                    <a:extLst>
                      <a:ext uri="{FF2B5EF4-FFF2-40B4-BE49-F238E27FC236}">
                        <a16:creationId xmlns:a16="http://schemas.microsoft.com/office/drawing/2014/main" id="{B3007FD0-125F-C629-1B27-3407B34913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97" name="Freeform 3379">
                    <a:extLst>
                      <a:ext uri="{FF2B5EF4-FFF2-40B4-BE49-F238E27FC236}">
                        <a16:creationId xmlns:a16="http://schemas.microsoft.com/office/drawing/2014/main" id="{667F626C-8B01-56B3-76F8-B09C1F4670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98" name="Freeform 3380">
                    <a:extLst>
                      <a:ext uri="{FF2B5EF4-FFF2-40B4-BE49-F238E27FC236}">
                        <a16:creationId xmlns:a16="http://schemas.microsoft.com/office/drawing/2014/main" id="{7B4320D0-9C19-6E68-9896-FD42115091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699" name="Freeform 3381">
                    <a:extLst>
                      <a:ext uri="{FF2B5EF4-FFF2-40B4-BE49-F238E27FC236}">
                        <a16:creationId xmlns:a16="http://schemas.microsoft.com/office/drawing/2014/main" id="{A837E035-9CDA-F087-E76D-C0486B7C82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0" name="Freeform 3382">
                    <a:extLst>
                      <a:ext uri="{FF2B5EF4-FFF2-40B4-BE49-F238E27FC236}">
                        <a16:creationId xmlns:a16="http://schemas.microsoft.com/office/drawing/2014/main" id="{12A6AA9B-19F6-55A0-123C-939CA0257B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1" name="Freeform 3383">
                    <a:extLst>
                      <a:ext uri="{FF2B5EF4-FFF2-40B4-BE49-F238E27FC236}">
                        <a16:creationId xmlns:a16="http://schemas.microsoft.com/office/drawing/2014/main" id="{3791A19B-756C-B2C9-FFC0-14BEDDB3548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2" name="Freeform 3384">
                    <a:extLst>
                      <a:ext uri="{FF2B5EF4-FFF2-40B4-BE49-F238E27FC236}">
                        <a16:creationId xmlns:a16="http://schemas.microsoft.com/office/drawing/2014/main" id="{4F109099-E09E-E230-E36F-951C9D0B0D1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3" name="Freeform 3385">
                    <a:extLst>
                      <a:ext uri="{FF2B5EF4-FFF2-40B4-BE49-F238E27FC236}">
                        <a16:creationId xmlns:a16="http://schemas.microsoft.com/office/drawing/2014/main" id="{3435332C-26E0-5082-9551-10447E97C9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4" name="Freeform 3386">
                    <a:extLst>
                      <a:ext uri="{FF2B5EF4-FFF2-40B4-BE49-F238E27FC236}">
                        <a16:creationId xmlns:a16="http://schemas.microsoft.com/office/drawing/2014/main" id="{651D5CF9-2507-7306-B994-470A523B16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5" name="Freeform 3387">
                    <a:extLst>
                      <a:ext uri="{FF2B5EF4-FFF2-40B4-BE49-F238E27FC236}">
                        <a16:creationId xmlns:a16="http://schemas.microsoft.com/office/drawing/2014/main" id="{FE900A4F-C763-389F-FE19-DC6694E670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6" name="Freeform 3388">
                    <a:extLst>
                      <a:ext uri="{FF2B5EF4-FFF2-40B4-BE49-F238E27FC236}">
                        <a16:creationId xmlns:a16="http://schemas.microsoft.com/office/drawing/2014/main" id="{8200E525-82EA-3772-2FD7-4F57B9DC6B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7" name="Freeform 3389">
                    <a:extLst>
                      <a:ext uri="{FF2B5EF4-FFF2-40B4-BE49-F238E27FC236}">
                        <a16:creationId xmlns:a16="http://schemas.microsoft.com/office/drawing/2014/main" id="{3D59344F-92D6-03E4-ADE4-5033C7522A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8" name="Freeform 3390">
                    <a:extLst>
                      <a:ext uri="{FF2B5EF4-FFF2-40B4-BE49-F238E27FC236}">
                        <a16:creationId xmlns:a16="http://schemas.microsoft.com/office/drawing/2014/main" id="{B3D45C95-2DAA-1930-9026-262274B509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09" name="Freeform 3391">
                    <a:extLst>
                      <a:ext uri="{FF2B5EF4-FFF2-40B4-BE49-F238E27FC236}">
                        <a16:creationId xmlns:a16="http://schemas.microsoft.com/office/drawing/2014/main" id="{E9D418CE-7F58-E90E-4DB7-57FB0CF275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0" name="Freeform 3392">
                    <a:extLst>
                      <a:ext uri="{FF2B5EF4-FFF2-40B4-BE49-F238E27FC236}">
                        <a16:creationId xmlns:a16="http://schemas.microsoft.com/office/drawing/2014/main" id="{D761829F-0D68-4818-9E7E-E74CE3BC4F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1" name="Freeform 3393">
                    <a:extLst>
                      <a:ext uri="{FF2B5EF4-FFF2-40B4-BE49-F238E27FC236}">
                        <a16:creationId xmlns:a16="http://schemas.microsoft.com/office/drawing/2014/main" id="{FDDB198A-3DE8-7A80-C731-2D4396302D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2" name="Freeform 3394">
                    <a:extLst>
                      <a:ext uri="{FF2B5EF4-FFF2-40B4-BE49-F238E27FC236}">
                        <a16:creationId xmlns:a16="http://schemas.microsoft.com/office/drawing/2014/main" id="{DB4513F0-D41F-4607-03E4-E558D3E6D7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3" name="Freeform 3395">
                    <a:extLst>
                      <a:ext uri="{FF2B5EF4-FFF2-40B4-BE49-F238E27FC236}">
                        <a16:creationId xmlns:a16="http://schemas.microsoft.com/office/drawing/2014/main" id="{FAA67736-0B17-10B3-05AB-AB11AE8502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4" name="Freeform 3396">
                    <a:extLst>
                      <a:ext uri="{FF2B5EF4-FFF2-40B4-BE49-F238E27FC236}">
                        <a16:creationId xmlns:a16="http://schemas.microsoft.com/office/drawing/2014/main" id="{07E98DDD-338F-34A6-1549-E3E6D3A075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5" name="Freeform 3397">
                    <a:extLst>
                      <a:ext uri="{FF2B5EF4-FFF2-40B4-BE49-F238E27FC236}">
                        <a16:creationId xmlns:a16="http://schemas.microsoft.com/office/drawing/2014/main" id="{85C0E7E3-4845-D008-AF05-96356CC9E5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716" name="Freeform 3398">
                    <a:extLst>
                      <a:ext uri="{FF2B5EF4-FFF2-40B4-BE49-F238E27FC236}">
                        <a16:creationId xmlns:a16="http://schemas.microsoft.com/office/drawing/2014/main" id="{84C741F5-2B83-1BCA-1C15-8D96030804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2693" name="Freeform 3399" descr="Wide upward diagonal">
                  <a:extLst>
                    <a:ext uri="{FF2B5EF4-FFF2-40B4-BE49-F238E27FC236}">
                      <a16:creationId xmlns:a16="http://schemas.microsoft.com/office/drawing/2014/main" id="{C3C058B4-EF4E-D1FF-FA1C-BA8ADD8955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2586" name="Group 3400">
              <a:extLst>
                <a:ext uri="{FF2B5EF4-FFF2-40B4-BE49-F238E27FC236}">
                  <a16:creationId xmlns:a16="http://schemas.microsoft.com/office/drawing/2014/main" id="{C32E37C4-4237-7CE0-5627-2DDE8728A849}"/>
                </a:ext>
              </a:extLst>
            </p:cNvPr>
            <p:cNvGrpSpPr>
              <a:grpSpLocks/>
            </p:cNvGrpSpPr>
            <p:nvPr/>
          </p:nvGrpSpPr>
          <p:grpSpPr bwMode="auto">
            <a:xfrm rot="20823423" flipH="1">
              <a:off x="3840" y="912"/>
              <a:ext cx="747" cy="694"/>
              <a:chOff x="1104" y="1397"/>
              <a:chExt cx="1117" cy="1003"/>
            </a:xfrm>
          </p:grpSpPr>
          <p:sp>
            <p:nvSpPr>
              <p:cNvPr id="32587" name="Freeform 3401">
                <a:extLst>
                  <a:ext uri="{FF2B5EF4-FFF2-40B4-BE49-F238E27FC236}">
                    <a16:creationId xmlns:a16="http://schemas.microsoft.com/office/drawing/2014/main" id="{62D0D688-4BFB-6DC3-963E-7178341B0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8" name="Freeform 3402">
                <a:extLst>
                  <a:ext uri="{FF2B5EF4-FFF2-40B4-BE49-F238E27FC236}">
                    <a16:creationId xmlns:a16="http://schemas.microsoft.com/office/drawing/2014/main" id="{70639C4C-ED99-26D8-CE98-6DEB22F582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89" name="Freeform 3403">
                <a:extLst>
                  <a:ext uri="{FF2B5EF4-FFF2-40B4-BE49-F238E27FC236}">
                    <a16:creationId xmlns:a16="http://schemas.microsoft.com/office/drawing/2014/main" id="{F5F655B6-09E5-3116-C4F1-23AB48F17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0" name="Freeform 3404">
                <a:extLst>
                  <a:ext uri="{FF2B5EF4-FFF2-40B4-BE49-F238E27FC236}">
                    <a16:creationId xmlns:a16="http://schemas.microsoft.com/office/drawing/2014/main" id="{56D5A845-5B6A-C349-A7C9-DC21731FA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1" name="Freeform 3405">
                <a:extLst>
                  <a:ext uri="{FF2B5EF4-FFF2-40B4-BE49-F238E27FC236}">
                    <a16:creationId xmlns:a16="http://schemas.microsoft.com/office/drawing/2014/main" id="{C1907739-6199-9C5C-0AFB-E1315FFC0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2" name="Freeform 3406">
                <a:extLst>
                  <a:ext uri="{FF2B5EF4-FFF2-40B4-BE49-F238E27FC236}">
                    <a16:creationId xmlns:a16="http://schemas.microsoft.com/office/drawing/2014/main" id="{2DC0E833-6B44-3624-F972-3B873BCFA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3" name="Freeform 3407">
                <a:extLst>
                  <a:ext uri="{FF2B5EF4-FFF2-40B4-BE49-F238E27FC236}">
                    <a16:creationId xmlns:a16="http://schemas.microsoft.com/office/drawing/2014/main" id="{8EDF56CF-6C98-9ABB-45D5-99A73994A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4" name="Freeform 3408">
                <a:extLst>
                  <a:ext uri="{FF2B5EF4-FFF2-40B4-BE49-F238E27FC236}">
                    <a16:creationId xmlns:a16="http://schemas.microsoft.com/office/drawing/2014/main" id="{0B196C65-8026-5C62-E3F0-00962E1E5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5" name="Freeform 3409">
                <a:extLst>
                  <a:ext uri="{FF2B5EF4-FFF2-40B4-BE49-F238E27FC236}">
                    <a16:creationId xmlns:a16="http://schemas.microsoft.com/office/drawing/2014/main" id="{611448C0-3AF3-887E-A806-2E461E86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6" name="Freeform 3410">
                <a:extLst>
                  <a:ext uri="{FF2B5EF4-FFF2-40B4-BE49-F238E27FC236}">
                    <a16:creationId xmlns:a16="http://schemas.microsoft.com/office/drawing/2014/main" id="{02541A5C-152A-B375-6004-8E581E76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7" name="Freeform 3411">
                <a:extLst>
                  <a:ext uri="{FF2B5EF4-FFF2-40B4-BE49-F238E27FC236}">
                    <a16:creationId xmlns:a16="http://schemas.microsoft.com/office/drawing/2014/main" id="{686E7D81-F74C-E43B-0107-DEB7802B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8" name="Freeform 3412">
                <a:extLst>
                  <a:ext uri="{FF2B5EF4-FFF2-40B4-BE49-F238E27FC236}">
                    <a16:creationId xmlns:a16="http://schemas.microsoft.com/office/drawing/2014/main" id="{A1A6E4BF-A47B-D6F3-750B-4345C445E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599" name="Freeform 3413">
                <a:extLst>
                  <a:ext uri="{FF2B5EF4-FFF2-40B4-BE49-F238E27FC236}">
                    <a16:creationId xmlns:a16="http://schemas.microsoft.com/office/drawing/2014/main" id="{9FC0F5DA-54CC-75C8-1D6A-42E6892F52E7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54" name="Freeform 3414">
                <a:extLst>
                  <a:ext uri="{FF2B5EF4-FFF2-40B4-BE49-F238E27FC236}">
                    <a16:creationId xmlns:a16="http://schemas.microsoft.com/office/drawing/2014/main" id="{A070DFF6-5E7B-6A13-0E91-4A33C22A3848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42" y="1578"/>
                <a:ext cx="21" cy="75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601" name="Freeform 3415">
                <a:extLst>
                  <a:ext uri="{FF2B5EF4-FFF2-40B4-BE49-F238E27FC236}">
                    <a16:creationId xmlns:a16="http://schemas.microsoft.com/office/drawing/2014/main" id="{F86C6E30-53D8-E53F-4C83-DC7347217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2" name="Freeform 3416">
                <a:extLst>
                  <a:ext uri="{FF2B5EF4-FFF2-40B4-BE49-F238E27FC236}">
                    <a16:creationId xmlns:a16="http://schemas.microsoft.com/office/drawing/2014/main" id="{6B11F9C9-CB51-4687-568E-833572ECB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3" name="Freeform 3417">
                <a:extLst>
                  <a:ext uri="{FF2B5EF4-FFF2-40B4-BE49-F238E27FC236}">
                    <a16:creationId xmlns:a16="http://schemas.microsoft.com/office/drawing/2014/main" id="{0A62CC9F-648D-960A-9983-66FD2DC9F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4" name="Freeform 3418">
                <a:extLst>
                  <a:ext uri="{FF2B5EF4-FFF2-40B4-BE49-F238E27FC236}">
                    <a16:creationId xmlns:a16="http://schemas.microsoft.com/office/drawing/2014/main" id="{674A9FDA-E139-7FA1-88A7-6F5FECEBEC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5" name="Freeform 3419">
                <a:extLst>
                  <a:ext uri="{FF2B5EF4-FFF2-40B4-BE49-F238E27FC236}">
                    <a16:creationId xmlns:a16="http://schemas.microsoft.com/office/drawing/2014/main" id="{AB4A30EE-B0CD-C026-86A0-C0F745D31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6" name="Freeform 3420">
                <a:extLst>
                  <a:ext uri="{FF2B5EF4-FFF2-40B4-BE49-F238E27FC236}">
                    <a16:creationId xmlns:a16="http://schemas.microsoft.com/office/drawing/2014/main" id="{79CD9BAF-76A6-71ED-9689-6CD7899C5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7" name="Freeform 3421">
                <a:extLst>
                  <a:ext uri="{FF2B5EF4-FFF2-40B4-BE49-F238E27FC236}">
                    <a16:creationId xmlns:a16="http://schemas.microsoft.com/office/drawing/2014/main" id="{A22DCD84-38F0-D08D-E012-22045213C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8" name="Freeform 3422">
                <a:extLst>
                  <a:ext uri="{FF2B5EF4-FFF2-40B4-BE49-F238E27FC236}">
                    <a16:creationId xmlns:a16="http://schemas.microsoft.com/office/drawing/2014/main" id="{ADF04691-D377-FA34-A7FC-0A783C4B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09" name="Freeform 3423">
                <a:extLst>
                  <a:ext uri="{FF2B5EF4-FFF2-40B4-BE49-F238E27FC236}">
                    <a16:creationId xmlns:a16="http://schemas.microsoft.com/office/drawing/2014/main" id="{C8E9E389-6AFB-30AA-C3DF-FEF4F7B63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0" name="Freeform 3424">
                <a:extLst>
                  <a:ext uri="{FF2B5EF4-FFF2-40B4-BE49-F238E27FC236}">
                    <a16:creationId xmlns:a16="http://schemas.microsoft.com/office/drawing/2014/main" id="{937035B4-9428-1D7B-881E-EEC5DFE18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1" name="Freeform 3425">
                <a:extLst>
                  <a:ext uri="{FF2B5EF4-FFF2-40B4-BE49-F238E27FC236}">
                    <a16:creationId xmlns:a16="http://schemas.microsoft.com/office/drawing/2014/main" id="{4CE3120A-B30F-9FA5-0DB7-09C25E93F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2" name="Freeform 3426">
                <a:extLst>
                  <a:ext uri="{FF2B5EF4-FFF2-40B4-BE49-F238E27FC236}">
                    <a16:creationId xmlns:a16="http://schemas.microsoft.com/office/drawing/2014/main" id="{DB398B56-939C-6EBE-E5DF-80A53AE64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3" name="Freeform 3427">
                <a:extLst>
                  <a:ext uri="{FF2B5EF4-FFF2-40B4-BE49-F238E27FC236}">
                    <a16:creationId xmlns:a16="http://schemas.microsoft.com/office/drawing/2014/main" id="{6EE47515-4EEE-1347-8326-045493E0A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4" name="Freeform 3428">
                <a:extLst>
                  <a:ext uri="{FF2B5EF4-FFF2-40B4-BE49-F238E27FC236}">
                    <a16:creationId xmlns:a16="http://schemas.microsoft.com/office/drawing/2014/main" id="{77D61A80-F2E1-A5BE-9729-625734837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5" name="Oval 3429">
                <a:extLst>
                  <a:ext uri="{FF2B5EF4-FFF2-40B4-BE49-F238E27FC236}">
                    <a16:creationId xmlns:a16="http://schemas.microsoft.com/office/drawing/2014/main" id="{52A5EC12-3675-03BE-4752-14697F7017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616" name="Freeform 3430">
                <a:extLst>
                  <a:ext uri="{FF2B5EF4-FFF2-40B4-BE49-F238E27FC236}">
                    <a16:creationId xmlns:a16="http://schemas.microsoft.com/office/drawing/2014/main" id="{2D2B6093-2320-D05C-44D1-C65039F878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7" name="Freeform 3431">
                <a:extLst>
                  <a:ext uri="{FF2B5EF4-FFF2-40B4-BE49-F238E27FC236}">
                    <a16:creationId xmlns:a16="http://schemas.microsoft.com/office/drawing/2014/main" id="{E928FBCA-3CEA-07B9-7D20-834EA2C3B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8" name="Freeform 3432">
                <a:extLst>
                  <a:ext uri="{FF2B5EF4-FFF2-40B4-BE49-F238E27FC236}">
                    <a16:creationId xmlns:a16="http://schemas.microsoft.com/office/drawing/2014/main" id="{621956F9-66BC-3A48-7871-0CB3ED50AD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19" name="Freeform 3433">
                <a:extLst>
                  <a:ext uri="{FF2B5EF4-FFF2-40B4-BE49-F238E27FC236}">
                    <a16:creationId xmlns:a16="http://schemas.microsoft.com/office/drawing/2014/main" id="{8628AC70-0BD7-0025-8CC5-2D4EBBAE0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0" name="Freeform 3434">
                <a:extLst>
                  <a:ext uri="{FF2B5EF4-FFF2-40B4-BE49-F238E27FC236}">
                    <a16:creationId xmlns:a16="http://schemas.microsoft.com/office/drawing/2014/main" id="{FB72F9E1-38AD-C27C-3E7C-1E536E36B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1" name="Freeform 3435">
                <a:extLst>
                  <a:ext uri="{FF2B5EF4-FFF2-40B4-BE49-F238E27FC236}">
                    <a16:creationId xmlns:a16="http://schemas.microsoft.com/office/drawing/2014/main" id="{B69AB8B5-DD83-7C79-8F79-398E791B5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2" name="Freeform 3436">
                <a:extLst>
                  <a:ext uri="{FF2B5EF4-FFF2-40B4-BE49-F238E27FC236}">
                    <a16:creationId xmlns:a16="http://schemas.microsoft.com/office/drawing/2014/main" id="{6D925ACA-03EC-29FF-BA7D-A600A5F52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3" name="Freeform 3437">
                <a:extLst>
                  <a:ext uri="{FF2B5EF4-FFF2-40B4-BE49-F238E27FC236}">
                    <a16:creationId xmlns:a16="http://schemas.microsoft.com/office/drawing/2014/main" id="{6323D0F7-659B-D4B3-B522-5E5B2E0CA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4" name="Freeform 3438">
                <a:extLst>
                  <a:ext uri="{FF2B5EF4-FFF2-40B4-BE49-F238E27FC236}">
                    <a16:creationId xmlns:a16="http://schemas.microsoft.com/office/drawing/2014/main" id="{53149F68-AF6E-441D-C578-CE14DC8CB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5" name="Freeform 3439">
                <a:extLst>
                  <a:ext uri="{FF2B5EF4-FFF2-40B4-BE49-F238E27FC236}">
                    <a16:creationId xmlns:a16="http://schemas.microsoft.com/office/drawing/2014/main" id="{8D8C3F0D-4E9F-0EE9-4498-341A643876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3440">
                <a:extLst>
                  <a:ext uri="{FF2B5EF4-FFF2-40B4-BE49-F238E27FC236}">
                    <a16:creationId xmlns:a16="http://schemas.microsoft.com/office/drawing/2014/main" id="{6CB3A987-93ED-494F-1353-775210668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0" y="1617"/>
                <a:ext cx="133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627" name="Freeform 3441">
                <a:extLst>
                  <a:ext uri="{FF2B5EF4-FFF2-40B4-BE49-F238E27FC236}">
                    <a16:creationId xmlns:a16="http://schemas.microsoft.com/office/drawing/2014/main" id="{653AFD93-ADEB-7C61-0F7E-993F9A92EB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8" name="Freeform 3442">
                <a:extLst>
                  <a:ext uri="{FF2B5EF4-FFF2-40B4-BE49-F238E27FC236}">
                    <a16:creationId xmlns:a16="http://schemas.microsoft.com/office/drawing/2014/main" id="{6A49C20B-5023-2B1D-0028-6375EC4D03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29" name="Freeform 3443">
                <a:extLst>
                  <a:ext uri="{FF2B5EF4-FFF2-40B4-BE49-F238E27FC236}">
                    <a16:creationId xmlns:a16="http://schemas.microsoft.com/office/drawing/2014/main" id="{DADE9961-B57A-C856-531C-CC192A943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0" name="Freeform 3444">
                <a:extLst>
                  <a:ext uri="{FF2B5EF4-FFF2-40B4-BE49-F238E27FC236}">
                    <a16:creationId xmlns:a16="http://schemas.microsoft.com/office/drawing/2014/main" id="{703E54CB-4084-153B-2D8D-D16E31BD7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1" name="Freeform 3445">
                <a:extLst>
                  <a:ext uri="{FF2B5EF4-FFF2-40B4-BE49-F238E27FC236}">
                    <a16:creationId xmlns:a16="http://schemas.microsoft.com/office/drawing/2014/main" id="{70DB34BD-CEC7-249A-E5F2-D2E414D4E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2" name="Freeform 3446">
                <a:extLst>
                  <a:ext uri="{FF2B5EF4-FFF2-40B4-BE49-F238E27FC236}">
                    <a16:creationId xmlns:a16="http://schemas.microsoft.com/office/drawing/2014/main" id="{6923E845-BA68-6484-334D-94CA0E55F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3" name="Freeform 3447">
                <a:extLst>
                  <a:ext uri="{FF2B5EF4-FFF2-40B4-BE49-F238E27FC236}">
                    <a16:creationId xmlns:a16="http://schemas.microsoft.com/office/drawing/2014/main" id="{65E6C488-4A71-E9ED-CE6C-D6C476F0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4" name="Freeform 3448">
                <a:extLst>
                  <a:ext uri="{FF2B5EF4-FFF2-40B4-BE49-F238E27FC236}">
                    <a16:creationId xmlns:a16="http://schemas.microsoft.com/office/drawing/2014/main" id="{6BE751A9-820C-73E9-B802-557C7441F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5" name="Freeform 3449">
                <a:extLst>
                  <a:ext uri="{FF2B5EF4-FFF2-40B4-BE49-F238E27FC236}">
                    <a16:creationId xmlns:a16="http://schemas.microsoft.com/office/drawing/2014/main" id="{9C6E49B0-1EC7-0ADB-3940-83894DBE7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6" name="Freeform 3450">
                <a:extLst>
                  <a:ext uri="{FF2B5EF4-FFF2-40B4-BE49-F238E27FC236}">
                    <a16:creationId xmlns:a16="http://schemas.microsoft.com/office/drawing/2014/main" id="{39136FEE-8EDF-FEC1-2683-1DBA16A5E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7" name="Freeform 3451">
                <a:extLst>
                  <a:ext uri="{FF2B5EF4-FFF2-40B4-BE49-F238E27FC236}">
                    <a16:creationId xmlns:a16="http://schemas.microsoft.com/office/drawing/2014/main" id="{50E0AC6D-222D-474E-7F7C-B0F3835B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8" name="Freeform 3452">
                <a:extLst>
                  <a:ext uri="{FF2B5EF4-FFF2-40B4-BE49-F238E27FC236}">
                    <a16:creationId xmlns:a16="http://schemas.microsoft.com/office/drawing/2014/main" id="{9AAADD8E-DA6E-A8E1-0E3D-A0A645B23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39" name="Freeform 3453">
                <a:extLst>
                  <a:ext uri="{FF2B5EF4-FFF2-40B4-BE49-F238E27FC236}">
                    <a16:creationId xmlns:a16="http://schemas.microsoft.com/office/drawing/2014/main" id="{EF28AE1B-33FF-F85D-A822-528CF738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0" name="Freeform 3454">
                <a:extLst>
                  <a:ext uri="{FF2B5EF4-FFF2-40B4-BE49-F238E27FC236}">
                    <a16:creationId xmlns:a16="http://schemas.microsoft.com/office/drawing/2014/main" id="{E790CFA2-1768-E6FE-C830-4CCDEC24F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1" name="Freeform 3455">
                <a:extLst>
                  <a:ext uri="{FF2B5EF4-FFF2-40B4-BE49-F238E27FC236}">
                    <a16:creationId xmlns:a16="http://schemas.microsoft.com/office/drawing/2014/main" id="{82581883-AD4A-43BB-90C8-2C99784FD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2" name="Freeform 3456">
                <a:extLst>
                  <a:ext uri="{FF2B5EF4-FFF2-40B4-BE49-F238E27FC236}">
                    <a16:creationId xmlns:a16="http://schemas.microsoft.com/office/drawing/2014/main" id="{53ACE586-6975-F57C-5A07-F464BF846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3" name="Freeform 3457">
                <a:extLst>
                  <a:ext uri="{FF2B5EF4-FFF2-40B4-BE49-F238E27FC236}">
                    <a16:creationId xmlns:a16="http://schemas.microsoft.com/office/drawing/2014/main" id="{9B00E001-3039-DD88-6A40-ACF64AAEE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4" name="Freeform 3458">
                <a:extLst>
                  <a:ext uri="{FF2B5EF4-FFF2-40B4-BE49-F238E27FC236}">
                    <a16:creationId xmlns:a16="http://schemas.microsoft.com/office/drawing/2014/main" id="{D6DCFDCF-40F2-0BD8-D2B9-9E6D575C0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5" name="Freeform 3459">
                <a:extLst>
                  <a:ext uri="{FF2B5EF4-FFF2-40B4-BE49-F238E27FC236}">
                    <a16:creationId xmlns:a16="http://schemas.microsoft.com/office/drawing/2014/main" id="{26B90229-6CC3-3F87-5CEC-5D21901F34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6" name="Freeform 3460">
                <a:extLst>
                  <a:ext uri="{FF2B5EF4-FFF2-40B4-BE49-F238E27FC236}">
                    <a16:creationId xmlns:a16="http://schemas.microsoft.com/office/drawing/2014/main" id="{974B19DB-6673-77E0-5BC3-96D2ADEDA7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47" name="Freeform 3461">
                <a:extLst>
                  <a:ext uri="{FF2B5EF4-FFF2-40B4-BE49-F238E27FC236}">
                    <a16:creationId xmlns:a16="http://schemas.microsoft.com/office/drawing/2014/main" id="{CF89DF69-E32D-80B4-7DE0-5294311E6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2" name="Freeform 3462">
                <a:extLst>
                  <a:ext uri="{FF2B5EF4-FFF2-40B4-BE49-F238E27FC236}">
                    <a16:creationId xmlns:a16="http://schemas.microsoft.com/office/drawing/2014/main" id="{3F54C17D-7C4F-5E24-2AA1-D6CA5C227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8" y="1434"/>
                <a:ext cx="213" cy="198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649" name="Freeform 3463">
                <a:extLst>
                  <a:ext uri="{FF2B5EF4-FFF2-40B4-BE49-F238E27FC236}">
                    <a16:creationId xmlns:a16="http://schemas.microsoft.com/office/drawing/2014/main" id="{141AFC88-EEDC-4F38-4B1D-A0E8CAD95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3464">
                <a:extLst>
                  <a:ext uri="{FF2B5EF4-FFF2-40B4-BE49-F238E27FC236}">
                    <a16:creationId xmlns:a16="http://schemas.microsoft.com/office/drawing/2014/main" id="{F0FBCABF-FD9B-604C-8DE6-A091993D7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928"/>
                <a:ext cx="62" cy="50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651" name="Freeform 3465">
                <a:extLst>
                  <a:ext uri="{FF2B5EF4-FFF2-40B4-BE49-F238E27FC236}">
                    <a16:creationId xmlns:a16="http://schemas.microsoft.com/office/drawing/2014/main" id="{9572299E-CBE6-1E68-18E5-CD9A79D7A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2" name="Freeform 3466">
                <a:extLst>
                  <a:ext uri="{FF2B5EF4-FFF2-40B4-BE49-F238E27FC236}">
                    <a16:creationId xmlns:a16="http://schemas.microsoft.com/office/drawing/2014/main" id="{9FF08D58-8C51-A287-7BEC-7DA4F96B2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3" name="Freeform 3467">
                <a:extLst>
                  <a:ext uri="{FF2B5EF4-FFF2-40B4-BE49-F238E27FC236}">
                    <a16:creationId xmlns:a16="http://schemas.microsoft.com/office/drawing/2014/main" id="{434B6C37-00FC-2A55-9719-9D1CC814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4" name="Freeform 3468">
                <a:extLst>
                  <a:ext uri="{FF2B5EF4-FFF2-40B4-BE49-F238E27FC236}">
                    <a16:creationId xmlns:a16="http://schemas.microsoft.com/office/drawing/2014/main" id="{5DEF2DA3-CC0B-955C-BA28-F733FF81B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5" name="Freeform 3469">
                <a:extLst>
                  <a:ext uri="{FF2B5EF4-FFF2-40B4-BE49-F238E27FC236}">
                    <a16:creationId xmlns:a16="http://schemas.microsoft.com/office/drawing/2014/main" id="{8F7460FA-FCFE-B6CA-3705-01FB1D701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6" name="Freeform 3470">
                <a:extLst>
                  <a:ext uri="{FF2B5EF4-FFF2-40B4-BE49-F238E27FC236}">
                    <a16:creationId xmlns:a16="http://schemas.microsoft.com/office/drawing/2014/main" id="{1EC9FDF9-45DB-45C6-AF1D-0D3292670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7" name="Freeform 3471">
                <a:extLst>
                  <a:ext uri="{FF2B5EF4-FFF2-40B4-BE49-F238E27FC236}">
                    <a16:creationId xmlns:a16="http://schemas.microsoft.com/office/drawing/2014/main" id="{126890AD-6B6D-DCE0-3C57-3CE0D3FAE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8" name="Freeform 3472">
                <a:extLst>
                  <a:ext uri="{FF2B5EF4-FFF2-40B4-BE49-F238E27FC236}">
                    <a16:creationId xmlns:a16="http://schemas.microsoft.com/office/drawing/2014/main" id="{A0C69559-8EE0-CB6D-23AA-84A960888B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59" name="Freeform 3473">
                <a:extLst>
                  <a:ext uri="{FF2B5EF4-FFF2-40B4-BE49-F238E27FC236}">
                    <a16:creationId xmlns:a16="http://schemas.microsoft.com/office/drawing/2014/main" id="{D0106678-9FCE-EE8D-7E46-D2FEA963FF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0" name="Freeform 3474">
                <a:extLst>
                  <a:ext uri="{FF2B5EF4-FFF2-40B4-BE49-F238E27FC236}">
                    <a16:creationId xmlns:a16="http://schemas.microsoft.com/office/drawing/2014/main" id="{448D0AD5-1A50-5264-8785-2F88745F6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1" name="Freeform 3475">
                <a:extLst>
                  <a:ext uri="{FF2B5EF4-FFF2-40B4-BE49-F238E27FC236}">
                    <a16:creationId xmlns:a16="http://schemas.microsoft.com/office/drawing/2014/main" id="{D6A37BA1-3B3B-812E-1F31-FCE00FF5F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2" name="Freeform 3476">
                <a:extLst>
                  <a:ext uri="{FF2B5EF4-FFF2-40B4-BE49-F238E27FC236}">
                    <a16:creationId xmlns:a16="http://schemas.microsoft.com/office/drawing/2014/main" id="{AC165198-9919-C47C-82AF-4F817B048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3" name="Freeform 3477">
                <a:extLst>
                  <a:ext uri="{FF2B5EF4-FFF2-40B4-BE49-F238E27FC236}">
                    <a16:creationId xmlns:a16="http://schemas.microsoft.com/office/drawing/2014/main" id="{0E843FBB-40D9-8252-0594-3D0AB9C7C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4" name="Freeform 3478">
                <a:extLst>
                  <a:ext uri="{FF2B5EF4-FFF2-40B4-BE49-F238E27FC236}">
                    <a16:creationId xmlns:a16="http://schemas.microsoft.com/office/drawing/2014/main" id="{C67D5957-CE95-1779-2105-C38AA02B8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5" name="Freeform 3479">
                <a:extLst>
                  <a:ext uri="{FF2B5EF4-FFF2-40B4-BE49-F238E27FC236}">
                    <a16:creationId xmlns:a16="http://schemas.microsoft.com/office/drawing/2014/main" id="{39E49252-8F4A-74D3-5ADA-3BD5E2A5D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6" name="Freeform 3480">
                <a:extLst>
                  <a:ext uri="{FF2B5EF4-FFF2-40B4-BE49-F238E27FC236}">
                    <a16:creationId xmlns:a16="http://schemas.microsoft.com/office/drawing/2014/main" id="{85F9FD62-723E-14A6-B4F8-DE4DE0732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7" name="Freeform 3481">
                <a:extLst>
                  <a:ext uri="{FF2B5EF4-FFF2-40B4-BE49-F238E27FC236}">
                    <a16:creationId xmlns:a16="http://schemas.microsoft.com/office/drawing/2014/main" id="{5591AEE7-8B54-668A-8BE9-B83D455B8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8" name="Freeform 3482">
                <a:extLst>
                  <a:ext uri="{FF2B5EF4-FFF2-40B4-BE49-F238E27FC236}">
                    <a16:creationId xmlns:a16="http://schemas.microsoft.com/office/drawing/2014/main" id="{D1D45754-95C0-23BE-7483-A94324A9F6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69" name="Freeform 3483">
                <a:extLst>
                  <a:ext uri="{FF2B5EF4-FFF2-40B4-BE49-F238E27FC236}">
                    <a16:creationId xmlns:a16="http://schemas.microsoft.com/office/drawing/2014/main" id="{0BB4348B-C785-8014-B2A1-63BE1DEFF9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0" name="Freeform 3484">
                <a:extLst>
                  <a:ext uri="{FF2B5EF4-FFF2-40B4-BE49-F238E27FC236}">
                    <a16:creationId xmlns:a16="http://schemas.microsoft.com/office/drawing/2014/main" id="{D8A25A07-98E1-1E98-397A-1B2E9697F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1" name="Freeform 3485">
                <a:extLst>
                  <a:ext uri="{FF2B5EF4-FFF2-40B4-BE49-F238E27FC236}">
                    <a16:creationId xmlns:a16="http://schemas.microsoft.com/office/drawing/2014/main" id="{6B69297D-1A3E-ECB0-2504-5BB315977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2" name="Freeform 3486">
                <a:extLst>
                  <a:ext uri="{FF2B5EF4-FFF2-40B4-BE49-F238E27FC236}">
                    <a16:creationId xmlns:a16="http://schemas.microsoft.com/office/drawing/2014/main" id="{0E538635-3AFD-FCAC-6B8E-F54D03CD3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673" name="Group 3487">
                <a:extLst>
                  <a:ext uri="{FF2B5EF4-FFF2-40B4-BE49-F238E27FC236}">
                    <a16:creationId xmlns:a16="http://schemas.microsoft.com/office/drawing/2014/main" id="{412040C2-C1BF-1A23-9962-1760B4E2BE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2677" name="Freeform 3488">
                  <a:extLst>
                    <a:ext uri="{FF2B5EF4-FFF2-40B4-BE49-F238E27FC236}">
                      <a16:creationId xmlns:a16="http://schemas.microsoft.com/office/drawing/2014/main" id="{B34B280A-CF44-FC6C-5AB6-8017431E3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678" name="Freeform 3489">
                  <a:extLst>
                    <a:ext uri="{FF2B5EF4-FFF2-40B4-BE49-F238E27FC236}">
                      <a16:creationId xmlns:a16="http://schemas.microsoft.com/office/drawing/2014/main" id="{7D7404C0-550C-7647-6AD2-0A44B2E8B2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679" name="Freeform 3490">
                  <a:extLst>
                    <a:ext uri="{FF2B5EF4-FFF2-40B4-BE49-F238E27FC236}">
                      <a16:creationId xmlns:a16="http://schemas.microsoft.com/office/drawing/2014/main" id="{D8577205-F428-C283-604B-021B2A74D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680" name="Freeform 3491">
                  <a:extLst>
                    <a:ext uri="{FF2B5EF4-FFF2-40B4-BE49-F238E27FC236}">
                      <a16:creationId xmlns:a16="http://schemas.microsoft.com/office/drawing/2014/main" id="{CD800DD9-E5F8-2DEE-DEA4-E99D35A17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674" name="Freeform 3492">
                <a:extLst>
                  <a:ext uri="{FF2B5EF4-FFF2-40B4-BE49-F238E27FC236}">
                    <a16:creationId xmlns:a16="http://schemas.microsoft.com/office/drawing/2014/main" id="{D2AF6720-9872-C5FB-FD75-F9B0EA1F5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5" name="Freeform 3493">
                <a:extLst>
                  <a:ext uri="{FF2B5EF4-FFF2-40B4-BE49-F238E27FC236}">
                    <a16:creationId xmlns:a16="http://schemas.microsoft.com/office/drawing/2014/main" id="{1DF0A74D-ED9D-2FC2-F603-9E05C9440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676" name="Freeform 3494">
                <a:extLst>
                  <a:ext uri="{FF2B5EF4-FFF2-40B4-BE49-F238E27FC236}">
                    <a16:creationId xmlns:a16="http://schemas.microsoft.com/office/drawing/2014/main" id="{F5496BC3-E6E3-14D8-F670-B25ECAB7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9338" name="Group 3498">
            <a:extLst>
              <a:ext uri="{FF2B5EF4-FFF2-40B4-BE49-F238E27FC236}">
                <a16:creationId xmlns:a16="http://schemas.microsoft.com/office/drawing/2014/main" id="{6F527270-C916-9486-2136-4B0E0E8AE7ED}"/>
              </a:ext>
            </a:extLst>
          </p:cNvPr>
          <p:cNvGrpSpPr>
            <a:grpSpLocks/>
          </p:cNvGrpSpPr>
          <p:nvPr/>
        </p:nvGrpSpPr>
        <p:grpSpPr bwMode="auto">
          <a:xfrm>
            <a:off x="1143000" y="4343400"/>
            <a:ext cx="2590800" cy="2286000"/>
            <a:chOff x="2064" y="528"/>
            <a:chExt cx="1632" cy="1440"/>
          </a:xfrm>
        </p:grpSpPr>
        <p:grpSp>
          <p:nvGrpSpPr>
            <p:cNvPr id="32423" name="Group 3499">
              <a:extLst>
                <a:ext uri="{FF2B5EF4-FFF2-40B4-BE49-F238E27FC236}">
                  <a16:creationId xmlns:a16="http://schemas.microsoft.com/office/drawing/2014/main" id="{741C621E-CB66-ECE5-6F97-5C1DFC2CA8EB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32539" name="Freeform 3500">
                <a:extLst>
                  <a:ext uri="{FF2B5EF4-FFF2-40B4-BE49-F238E27FC236}">
                    <a16:creationId xmlns:a16="http://schemas.microsoft.com/office/drawing/2014/main" id="{B99B01FA-8F20-73B0-7075-9B6B379A6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540" name="Group 3501">
                <a:extLst>
                  <a:ext uri="{FF2B5EF4-FFF2-40B4-BE49-F238E27FC236}">
                    <a16:creationId xmlns:a16="http://schemas.microsoft.com/office/drawing/2014/main" id="{1355D9E3-120F-8A9E-7CA4-4A190C7310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2541" name="Freeform 3502">
                  <a:extLst>
                    <a:ext uri="{FF2B5EF4-FFF2-40B4-BE49-F238E27FC236}">
                      <a16:creationId xmlns:a16="http://schemas.microsoft.com/office/drawing/2014/main" id="{C2AEF2D7-6F49-4C30-9B9B-7D0BB01650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2" name="Freeform 3503">
                  <a:extLst>
                    <a:ext uri="{FF2B5EF4-FFF2-40B4-BE49-F238E27FC236}">
                      <a16:creationId xmlns:a16="http://schemas.microsoft.com/office/drawing/2014/main" id="{5BF1CA49-40C3-A979-FBBB-04796AC977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3" name="Freeform 3504">
                  <a:extLst>
                    <a:ext uri="{FF2B5EF4-FFF2-40B4-BE49-F238E27FC236}">
                      <a16:creationId xmlns:a16="http://schemas.microsoft.com/office/drawing/2014/main" id="{5C6F28D6-3B1D-FA2F-EB9B-02FBE63F2D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4" name="Freeform 3505">
                  <a:extLst>
                    <a:ext uri="{FF2B5EF4-FFF2-40B4-BE49-F238E27FC236}">
                      <a16:creationId xmlns:a16="http://schemas.microsoft.com/office/drawing/2014/main" id="{CE81E922-D8BC-EC41-B0C7-5C6710C72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5" name="Freeform 3506">
                  <a:extLst>
                    <a:ext uri="{FF2B5EF4-FFF2-40B4-BE49-F238E27FC236}">
                      <a16:creationId xmlns:a16="http://schemas.microsoft.com/office/drawing/2014/main" id="{A5CCE01A-6993-CD7B-5D2C-1EF7630BC2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6" name="Freeform 3507">
                  <a:extLst>
                    <a:ext uri="{FF2B5EF4-FFF2-40B4-BE49-F238E27FC236}">
                      <a16:creationId xmlns:a16="http://schemas.microsoft.com/office/drawing/2014/main" id="{0B360E1B-D107-54E6-36BF-C35199DBC3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7" name="Freeform 3508">
                  <a:extLst>
                    <a:ext uri="{FF2B5EF4-FFF2-40B4-BE49-F238E27FC236}">
                      <a16:creationId xmlns:a16="http://schemas.microsoft.com/office/drawing/2014/main" id="{90D374FC-1B9F-4205-258F-217B6270E6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8" name="Freeform 3509">
                  <a:extLst>
                    <a:ext uri="{FF2B5EF4-FFF2-40B4-BE49-F238E27FC236}">
                      <a16:creationId xmlns:a16="http://schemas.microsoft.com/office/drawing/2014/main" id="{5DFCEE74-E581-21BA-66A8-90415C307B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49" name="Freeform 3510">
                  <a:extLst>
                    <a:ext uri="{FF2B5EF4-FFF2-40B4-BE49-F238E27FC236}">
                      <a16:creationId xmlns:a16="http://schemas.microsoft.com/office/drawing/2014/main" id="{3C884A6B-3520-F403-39CD-2336E2FFF2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0" name="Freeform 3511">
                  <a:extLst>
                    <a:ext uri="{FF2B5EF4-FFF2-40B4-BE49-F238E27FC236}">
                      <a16:creationId xmlns:a16="http://schemas.microsoft.com/office/drawing/2014/main" id="{911E13BF-4B9A-A934-3B1C-A50E3E43F2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1" name="Freeform 3512">
                  <a:extLst>
                    <a:ext uri="{FF2B5EF4-FFF2-40B4-BE49-F238E27FC236}">
                      <a16:creationId xmlns:a16="http://schemas.microsoft.com/office/drawing/2014/main" id="{D4C44023-DBA0-B012-24AE-16EA10E5B0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2" name="Freeform 3513">
                  <a:extLst>
                    <a:ext uri="{FF2B5EF4-FFF2-40B4-BE49-F238E27FC236}">
                      <a16:creationId xmlns:a16="http://schemas.microsoft.com/office/drawing/2014/main" id="{75046D6C-5BDF-799A-33EA-41F3F57E21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3" name="Freeform 3514">
                  <a:extLst>
                    <a:ext uri="{FF2B5EF4-FFF2-40B4-BE49-F238E27FC236}">
                      <a16:creationId xmlns:a16="http://schemas.microsoft.com/office/drawing/2014/main" id="{79CD2D34-B4FF-3EE4-75EA-55D6A1D00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4" name="Freeform 3515">
                  <a:extLst>
                    <a:ext uri="{FF2B5EF4-FFF2-40B4-BE49-F238E27FC236}">
                      <a16:creationId xmlns:a16="http://schemas.microsoft.com/office/drawing/2014/main" id="{B2A3FC61-5F95-023F-702D-C363AA954A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5" name="Freeform 3516">
                  <a:extLst>
                    <a:ext uri="{FF2B5EF4-FFF2-40B4-BE49-F238E27FC236}">
                      <a16:creationId xmlns:a16="http://schemas.microsoft.com/office/drawing/2014/main" id="{466EBA36-DF9F-B7FE-E5F8-C1AB2E1BE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6" name="Freeform 3517">
                  <a:extLst>
                    <a:ext uri="{FF2B5EF4-FFF2-40B4-BE49-F238E27FC236}">
                      <a16:creationId xmlns:a16="http://schemas.microsoft.com/office/drawing/2014/main" id="{AB778687-CE4A-FFEA-2CE7-05FF1BC10F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7" name="Freeform 3518">
                  <a:extLst>
                    <a:ext uri="{FF2B5EF4-FFF2-40B4-BE49-F238E27FC236}">
                      <a16:creationId xmlns:a16="http://schemas.microsoft.com/office/drawing/2014/main" id="{6CD77E0E-9387-35CC-ED58-DD2F9B20BA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8" name="Freeform 3519">
                  <a:extLst>
                    <a:ext uri="{FF2B5EF4-FFF2-40B4-BE49-F238E27FC236}">
                      <a16:creationId xmlns:a16="http://schemas.microsoft.com/office/drawing/2014/main" id="{1F97FCEF-FAD7-510E-2E22-072906C332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59" name="Freeform 3520">
                  <a:extLst>
                    <a:ext uri="{FF2B5EF4-FFF2-40B4-BE49-F238E27FC236}">
                      <a16:creationId xmlns:a16="http://schemas.microsoft.com/office/drawing/2014/main" id="{58BB73A6-DD69-8574-A5BD-28A1539C01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0" name="Freeform 3521">
                  <a:extLst>
                    <a:ext uri="{FF2B5EF4-FFF2-40B4-BE49-F238E27FC236}">
                      <a16:creationId xmlns:a16="http://schemas.microsoft.com/office/drawing/2014/main" id="{EE5CD8BF-9821-7316-56D2-052B07FBC6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1" name="Freeform 3522">
                  <a:extLst>
                    <a:ext uri="{FF2B5EF4-FFF2-40B4-BE49-F238E27FC236}">
                      <a16:creationId xmlns:a16="http://schemas.microsoft.com/office/drawing/2014/main" id="{EA13C1F1-E7AA-3C12-075C-2122721DFA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2" name="Freeform 3523">
                  <a:extLst>
                    <a:ext uri="{FF2B5EF4-FFF2-40B4-BE49-F238E27FC236}">
                      <a16:creationId xmlns:a16="http://schemas.microsoft.com/office/drawing/2014/main" id="{D2908C32-861F-E45F-7422-76C0A4984A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3" name="Freeform 3524">
                  <a:extLst>
                    <a:ext uri="{FF2B5EF4-FFF2-40B4-BE49-F238E27FC236}">
                      <a16:creationId xmlns:a16="http://schemas.microsoft.com/office/drawing/2014/main" id="{32DECD5D-5B99-4B85-5944-5364361A83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4" name="Freeform 3525">
                  <a:extLst>
                    <a:ext uri="{FF2B5EF4-FFF2-40B4-BE49-F238E27FC236}">
                      <a16:creationId xmlns:a16="http://schemas.microsoft.com/office/drawing/2014/main" id="{8F58650B-E695-9D6A-FB7E-F8EA8072B6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5" name="Freeform 3526">
                  <a:extLst>
                    <a:ext uri="{FF2B5EF4-FFF2-40B4-BE49-F238E27FC236}">
                      <a16:creationId xmlns:a16="http://schemas.microsoft.com/office/drawing/2014/main" id="{7F18B76A-5123-6B55-AF6F-4C0B339A2C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6" name="Freeform 3527">
                  <a:extLst>
                    <a:ext uri="{FF2B5EF4-FFF2-40B4-BE49-F238E27FC236}">
                      <a16:creationId xmlns:a16="http://schemas.microsoft.com/office/drawing/2014/main" id="{10C1A67F-22E9-8439-4CB5-B16B8210A2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7" name="Freeform 3528">
                  <a:extLst>
                    <a:ext uri="{FF2B5EF4-FFF2-40B4-BE49-F238E27FC236}">
                      <a16:creationId xmlns:a16="http://schemas.microsoft.com/office/drawing/2014/main" id="{54C0F554-39B1-A56B-FBD9-BD1A45E0C2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8" name="Freeform 3529">
                  <a:extLst>
                    <a:ext uri="{FF2B5EF4-FFF2-40B4-BE49-F238E27FC236}">
                      <a16:creationId xmlns:a16="http://schemas.microsoft.com/office/drawing/2014/main" id="{EF858585-EEBB-A935-1137-ECF3D63B5C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69" name="Freeform 3530">
                  <a:extLst>
                    <a:ext uri="{FF2B5EF4-FFF2-40B4-BE49-F238E27FC236}">
                      <a16:creationId xmlns:a16="http://schemas.microsoft.com/office/drawing/2014/main" id="{F13BFBE8-DDF9-F7D6-CF89-7AE1B71A49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0" name="Freeform 3531">
                  <a:extLst>
                    <a:ext uri="{FF2B5EF4-FFF2-40B4-BE49-F238E27FC236}">
                      <a16:creationId xmlns:a16="http://schemas.microsoft.com/office/drawing/2014/main" id="{A333EE7C-6EF8-9A9A-3C97-F1B9A11C5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1" name="Freeform 3532">
                  <a:extLst>
                    <a:ext uri="{FF2B5EF4-FFF2-40B4-BE49-F238E27FC236}">
                      <a16:creationId xmlns:a16="http://schemas.microsoft.com/office/drawing/2014/main" id="{0B139297-91BC-1B4D-7D80-8F48A278F5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2" name="Freeform 3533">
                  <a:extLst>
                    <a:ext uri="{FF2B5EF4-FFF2-40B4-BE49-F238E27FC236}">
                      <a16:creationId xmlns:a16="http://schemas.microsoft.com/office/drawing/2014/main" id="{B637B977-ED44-0A25-6057-7460C8A0E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3" name="Freeform 3534">
                  <a:extLst>
                    <a:ext uri="{FF2B5EF4-FFF2-40B4-BE49-F238E27FC236}">
                      <a16:creationId xmlns:a16="http://schemas.microsoft.com/office/drawing/2014/main" id="{8165675A-B6AE-2EED-D9F3-D9E0EF730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4" name="Freeform 3535">
                  <a:extLst>
                    <a:ext uri="{FF2B5EF4-FFF2-40B4-BE49-F238E27FC236}">
                      <a16:creationId xmlns:a16="http://schemas.microsoft.com/office/drawing/2014/main" id="{55FBFA7D-B09B-48FC-8D37-477C72A815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5" name="Freeform 3536">
                  <a:extLst>
                    <a:ext uri="{FF2B5EF4-FFF2-40B4-BE49-F238E27FC236}">
                      <a16:creationId xmlns:a16="http://schemas.microsoft.com/office/drawing/2014/main" id="{2A264D3B-FA5D-2957-B8F4-2B4FAF6AC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6" name="Freeform 3537">
                  <a:extLst>
                    <a:ext uri="{FF2B5EF4-FFF2-40B4-BE49-F238E27FC236}">
                      <a16:creationId xmlns:a16="http://schemas.microsoft.com/office/drawing/2014/main" id="{1B6FD228-9799-9659-1E65-E7B8A3C17B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7" name="Freeform 3538">
                  <a:extLst>
                    <a:ext uri="{FF2B5EF4-FFF2-40B4-BE49-F238E27FC236}">
                      <a16:creationId xmlns:a16="http://schemas.microsoft.com/office/drawing/2014/main" id="{C73B941C-5DEB-7FFD-188D-81709277C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8" name="Freeform 3539">
                  <a:extLst>
                    <a:ext uri="{FF2B5EF4-FFF2-40B4-BE49-F238E27FC236}">
                      <a16:creationId xmlns:a16="http://schemas.microsoft.com/office/drawing/2014/main" id="{F7604BDD-2382-8194-E972-487313AD71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79" name="Freeform 3540">
                  <a:extLst>
                    <a:ext uri="{FF2B5EF4-FFF2-40B4-BE49-F238E27FC236}">
                      <a16:creationId xmlns:a16="http://schemas.microsoft.com/office/drawing/2014/main" id="{801A746D-F1AE-33C8-54C9-F91D59AC20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80" name="Freeform 3541">
                  <a:extLst>
                    <a:ext uri="{FF2B5EF4-FFF2-40B4-BE49-F238E27FC236}">
                      <a16:creationId xmlns:a16="http://schemas.microsoft.com/office/drawing/2014/main" id="{83149096-6B0A-8004-D2BB-6C09E8FE0E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81" name="Freeform 3542">
                  <a:extLst>
                    <a:ext uri="{FF2B5EF4-FFF2-40B4-BE49-F238E27FC236}">
                      <a16:creationId xmlns:a16="http://schemas.microsoft.com/office/drawing/2014/main" id="{E606D850-B383-824E-20A6-66CF6DE43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82" name="Freeform 3543">
                  <a:extLst>
                    <a:ext uri="{FF2B5EF4-FFF2-40B4-BE49-F238E27FC236}">
                      <a16:creationId xmlns:a16="http://schemas.microsoft.com/office/drawing/2014/main" id="{512235CA-53F0-6F2E-6E61-12ACDC0C08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83" name="Freeform 3544">
                  <a:extLst>
                    <a:ext uri="{FF2B5EF4-FFF2-40B4-BE49-F238E27FC236}">
                      <a16:creationId xmlns:a16="http://schemas.microsoft.com/office/drawing/2014/main" id="{95D4DF84-B0AF-A1C1-6F0D-13F520F30D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2424" name="Group 3545">
              <a:extLst>
                <a:ext uri="{FF2B5EF4-FFF2-40B4-BE49-F238E27FC236}">
                  <a16:creationId xmlns:a16="http://schemas.microsoft.com/office/drawing/2014/main" id="{886BDD7E-E7B3-E22A-3409-C9E881A3A0BE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32517" name="Group 3546">
                <a:extLst>
                  <a:ext uri="{FF2B5EF4-FFF2-40B4-BE49-F238E27FC236}">
                    <a16:creationId xmlns:a16="http://schemas.microsoft.com/office/drawing/2014/main" id="{D65936D9-7D74-CEC0-EF32-C9E5157610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2521" name="Freeform 3547">
                  <a:extLst>
                    <a:ext uri="{FF2B5EF4-FFF2-40B4-BE49-F238E27FC236}">
                      <a16:creationId xmlns:a16="http://schemas.microsoft.com/office/drawing/2014/main" id="{093997A0-13CA-F401-0EB6-C09D45409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2" name="Freeform 3548">
                  <a:extLst>
                    <a:ext uri="{FF2B5EF4-FFF2-40B4-BE49-F238E27FC236}">
                      <a16:creationId xmlns:a16="http://schemas.microsoft.com/office/drawing/2014/main" id="{2B9A1393-852D-2350-35AF-2FC7BD483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3" name="Freeform 3549">
                  <a:extLst>
                    <a:ext uri="{FF2B5EF4-FFF2-40B4-BE49-F238E27FC236}">
                      <a16:creationId xmlns:a16="http://schemas.microsoft.com/office/drawing/2014/main" id="{AC0E98CF-F082-A417-ADC1-F9D86A924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4" name="Freeform 3550">
                  <a:extLst>
                    <a:ext uri="{FF2B5EF4-FFF2-40B4-BE49-F238E27FC236}">
                      <a16:creationId xmlns:a16="http://schemas.microsoft.com/office/drawing/2014/main" id="{654E7093-75D6-B4AF-AD2B-1711CDA0C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5" name="Freeform 3551">
                  <a:extLst>
                    <a:ext uri="{FF2B5EF4-FFF2-40B4-BE49-F238E27FC236}">
                      <a16:creationId xmlns:a16="http://schemas.microsoft.com/office/drawing/2014/main" id="{0ECC8E33-F5FE-CAC7-A740-83A5D36714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6" name="Freeform 3552">
                  <a:extLst>
                    <a:ext uri="{FF2B5EF4-FFF2-40B4-BE49-F238E27FC236}">
                      <a16:creationId xmlns:a16="http://schemas.microsoft.com/office/drawing/2014/main" id="{2F3B35A6-8EFC-BC4E-6202-0621784DA3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7" name="Freeform 3553">
                  <a:extLst>
                    <a:ext uri="{FF2B5EF4-FFF2-40B4-BE49-F238E27FC236}">
                      <a16:creationId xmlns:a16="http://schemas.microsoft.com/office/drawing/2014/main" id="{5449D656-6F1F-BAE3-6064-C5A0138157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8" name="Freeform 3554">
                  <a:extLst>
                    <a:ext uri="{FF2B5EF4-FFF2-40B4-BE49-F238E27FC236}">
                      <a16:creationId xmlns:a16="http://schemas.microsoft.com/office/drawing/2014/main" id="{A1348C51-1C32-A611-E5E2-E1D9F63401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9" name="Freeform 3555">
                  <a:extLst>
                    <a:ext uri="{FF2B5EF4-FFF2-40B4-BE49-F238E27FC236}">
                      <a16:creationId xmlns:a16="http://schemas.microsoft.com/office/drawing/2014/main" id="{A230180E-0288-0D16-2B26-2F6C2CC51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0" name="Freeform 3556">
                  <a:extLst>
                    <a:ext uri="{FF2B5EF4-FFF2-40B4-BE49-F238E27FC236}">
                      <a16:creationId xmlns:a16="http://schemas.microsoft.com/office/drawing/2014/main" id="{234DD8D5-A52E-DB41-E4A0-0397CDC1A7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1" name="Freeform 3557">
                  <a:extLst>
                    <a:ext uri="{FF2B5EF4-FFF2-40B4-BE49-F238E27FC236}">
                      <a16:creationId xmlns:a16="http://schemas.microsoft.com/office/drawing/2014/main" id="{48445CCE-023A-5592-1CEB-7AAF04384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2" name="Freeform 3558">
                  <a:extLst>
                    <a:ext uri="{FF2B5EF4-FFF2-40B4-BE49-F238E27FC236}">
                      <a16:creationId xmlns:a16="http://schemas.microsoft.com/office/drawing/2014/main" id="{350302B1-6914-667E-79DC-F96EC8CBDB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3" name="Freeform 3559">
                  <a:extLst>
                    <a:ext uri="{FF2B5EF4-FFF2-40B4-BE49-F238E27FC236}">
                      <a16:creationId xmlns:a16="http://schemas.microsoft.com/office/drawing/2014/main" id="{B85A983A-4861-43AE-4DDD-685600CE0C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4" name="Freeform 3560">
                  <a:extLst>
                    <a:ext uri="{FF2B5EF4-FFF2-40B4-BE49-F238E27FC236}">
                      <a16:creationId xmlns:a16="http://schemas.microsoft.com/office/drawing/2014/main" id="{52E9AB1D-4944-639D-7B48-B96838AB9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5" name="Freeform 3561">
                  <a:extLst>
                    <a:ext uri="{FF2B5EF4-FFF2-40B4-BE49-F238E27FC236}">
                      <a16:creationId xmlns:a16="http://schemas.microsoft.com/office/drawing/2014/main" id="{78114C3F-37E7-CE5A-67BB-1A63BD4EA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6" name="Freeform 3562">
                  <a:extLst>
                    <a:ext uri="{FF2B5EF4-FFF2-40B4-BE49-F238E27FC236}">
                      <a16:creationId xmlns:a16="http://schemas.microsoft.com/office/drawing/2014/main" id="{D1B90917-8B1D-6916-896A-CE32D079D0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7" name="Freeform 3563">
                  <a:extLst>
                    <a:ext uri="{FF2B5EF4-FFF2-40B4-BE49-F238E27FC236}">
                      <a16:creationId xmlns:a16="http://schemas.microsoft.com/office/drawing/2014/main" id="{D02FC76E-4085-710C-781B-0A9FA5FAC7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38" name="Freeform 3564">
                  <a:extLst>
                    <a:ext uri="{FF2B5EF4-FFF2-40B4-BE49-F238E27FC236}">
                      <a16:creationId xmlns:a16="http://schemas.microsoft.com/office/drawing/2014/main" id="{3E27A9F5-129B-5089-BDDD-00956ACA6D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2518" name="Group 3565">
                <a:extLst>
                  <a:ext uri="{FF2B5EF4-FFF2-40B4-BE49-F238E27FC236}">
                    <a16:creationId xmlns:a16="http://schemas.microsoft.com/office/drawing/2014/main" id="{38221FE6-648C-C86C-8270-F75EE3AE12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2519" name="Freeform 3566" descr="Wide upward diagonal">
                  <a:extLst>
                    <a:ext uri="{FF2B5EF4-FFF2-40B4-BE49-F238E27FC236}">
                      <a16:creationId xmlns:a16="http://schemas.microsoft.com/office/drawing/2014/main" id="{894446E2-A9D7-C4E8-4826-F77D4B5E9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520" name="Freeform 3567">
                  <a:extLst>
                    <a:ext uri="{FF2B5EF4-FFF2-40B4-BE49-F238E27FC236}">
                      <a16:creationId xmlns:a16="http://schemas.microsoft.com/office/drawing/2014/main" id="{517F9105-CEA9-51DA-120E-F4C96A0FC7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2425" name="Freeform 3568" descr="Wide upward diagonal">
              <a:extLst>
                <a:ext uri="{FF2B5EF4-FFF2-40B4-BE49-F238E27FC236}">
                  <a16:creationId xmlns:a16="http://schemas.microsoft.com/office/drawing/2014/main" id="{15F07E56-19E1-780B-0770-EC463CD7A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426" name="Group 3569">
              <a:extLst>
                <a:ext uri="{FF2B5EF4-FFF2-40B4-BE49-F238E27FC236}">
                  <a16:creationId xmlns:a16="http://schemas.microsoft.com/office/drawing/2014/main" id="{F1C3BA93-2F47-C1A2-E14B-3511D8CFC7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0" y="960"/>
              <a:ext cx="1166" cy="1008"/>
              <a:chOff x="432" y="192"/>
              <a:chExt cx="4176" cy="3955"/>
            </a:xfrm>
          </p:grpSpPr>
          <p:sp>
            <p:nvSpPr>
              <p:cNvPr id="32460" name="Freeform 3570">
                <a:extLst>
                  <a:ext uri="{FF2B5EF4-FFF2-40B4-BE49-F238E27FC236}">
                    <a16:creationId xmlns:a16="http://schemas.microsoft.com/office/drawing/2014/main" id="{BA9DDDC9-C8FF-6C8D-7C86-76C1EEA68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1" name="Freeform 3571">
                <a:extLst>
                  <a:ext uri="{FF2B5EF4-FFF2-40B4-BE49-F238E27FC236}">
                    <a16:creationId xmlns:a16="http://schemas.microsoft.com/office/drawing/2014/main" id="{310B261D-B092-480C-3655-4086082990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2" name="Freeform 3572">
                <a:extLst>
                  <a:ext uri="{FF2B5EF4-FFF2-40B4-BE49-F238E27FC236}">
                    <a16:creationId xmlns:a16="http://schemas.microsoft.com/office/drawing/2014/main" id="{3BB5AABB-FD73-1D14-6DAB-59FD1DD76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3" name="Freeform 3573">
                <a:extLst>
                  <a:ext uri="{FF2B5EF4-FFF2-40B4-BE49-F238E27FC236}">
                    <a16:creationId xmlns:a16="http://schemas.microsoft.com/office/drawing/2014/main" id="{7E445A8E-F251-58FC-E68E-1AD83B5EB0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4" name="Freeform 3574">
                <a:extLst>
                  <a:ext uri="{FF2B5EF4-FFF2-40B4-BE49-F238E27FC236}">
                    <a16:creationId xmlns:a16="http://schemas.microsoft.com/office/drawing/2014/main" id="{FB2BECC2-7632-0392-C019-478698D45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5" name="Freeform 3575">
                <a:extLst>
                  <a:ext uri="{FF2B5EF4-FFF2-40B4-BE49-F238E27FC236}">
                    <a16:creationId xmlns:a16="http://schemas.microsoft.com/office/drawing/2014/main" id="{FA9ED9B2-5DF2-4CCF-4773-5EB0B193B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6" name="Freeform 3576">
                <a:extLst>
                  <a:ext uri="{FF2B5EF4-FFF2-40B4-BE49-F238E27FC236}">
                    <a16:creationId xmlns:a16="http://schemas.microsoft.com/office/drawing/2014/main" id="{2410ECB9-2511-82DA-0047-AABFAE235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7" name="Freeform 3577">
                <a:extLst>
                  <a:ext uri="{FF2B5EF4-FFF2-40B4-BE49-F238E27FC236}">
                    <a16:creationId xmlns:a16="http://schemas.microsoft.com/office/drawing/2014/main" id="{F26E718F-F7D8-CF69-694B-B5CC7770AE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8" name="Freeform 3578">
                <a:extLst>
                  <a:ext uri="{FF2B5EF4-FFF2-40B4-BE49-F238E27FC236}">
                    <a16:creationId xmlns:a16="http://schemas.microsoft.com/office/drawing/2014/main" id="{3E0384F9-DEAE-6B86-6D2C-77CF419A85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69" name="Freeform 3579">
                <a:extLst>
                  <a:ext uri="{FF2B5EF4-FFF2-40B4-BE49-F238E27FC236}">
                    <a16:creationId xmlns:a16="http://schemas.microsoft.com/office/drawing/2014/main" id="{3C02D688-43B1-3767-9913-1FE73DE05A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0" name="Freeform 3580">
                <a:extLst>
                  <a:ext uri="{FF2B5EF4-FFF2-40B4-BE49-F238E27FC236}">
                    <a16:creationId xmlns:a16="http://schemas.microsoft.com/office/drawing/2014/main" id="{C59438AC-1115-F80E-BE4D-D32471A04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1" name="Freeform 3581">
                <a:extLst>
                  <a:ext uri="{FF2B5EF4-FFF2-40B4-BE49-F238E27FC236}">
                    <a16:creationId xmlns:a16="http://schemas.microsoft.com/office/drawing/2014/main" id="{A565F970-948B-C02F-B136-1C31EA8B4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2" name="Freeform 3582">
                <a:extLst>
                  <a:ext uri="{FF2B5EF4-FFF2-40B4-BE49-F238E27FC236}">
                    <a16:creationId xmlns:a16="http://schemas.microsoft.com/office/drawing/2014/main" id="{E204CC84-14E4-EF81-0539-50389EF24A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3" name="Freeform 3583">
                <a:extLst>
                  <a:ext uri="{FF2B5EF4-FFF2-40B4-BE49-F238E27FC236}">
                    <a16:creationId xmlns:a16="http://schemas.microsoft.com/office/drawing/2014/main" id="{7E96A7F1-174E-2AC1-B08F-B947EAA00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4" name="Freeform 3584">
                <a:extLst>
                  <a:ext uri="{FF2B5EF4-FFF2-40B4-BE49-F238E27FC236}">
                    <a16:creationId xmlns:a16="http://schemas.microsoft.com/office/drawing/2014/main" id="{45D41EA6-B36C-542B-E8CA-E01C47B65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5" name="Freeform 3585">
                <a:extLst>
                  <a:ext uri="{FF2B5EF4-FFF2-40B4-BE49-F238E27FC236}">
                    <a16:creationId xmlns:a16="http://schemas.microsoft.com/office/drawing/2014/main" id="{AE83414F-038E-03B1-00FE-C71ECFBC4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6" name="Freeform 3586">
                <a:extLst>
                  <a:ext uri="{FF2B5EF4-FFF2-40B4-BE49-F238E27FC236}">
                    <a16:creationId xmlns:a16="http://schemas.microsoft.com/office/drawing/2014/main" id="{95B3683C-1162-0355-652A-FFDA4ED1E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77" name="Freeform 3587">
                <a:extLst>
                  <a:ext uri="{FF2B5EF4-FFF2-40B4-BE49-F238E27FC236}">
                    <a16:creationId xmlns:a16="http://schemas.microsoft.com/office/drawing/2014/main" id="{5CAB9A3B-9230-A5A0-E738-751C936ED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478" name="Group 3588">
                <a:extLst>
                  <a:ext uri="{FF2B5EF4-FFF2-40B4-BE49-F238E27FC236}">
                    <a16:creationId xmlns:a16="http://schemas.microsoft.com/office/drawing/2014/main" id="{547AB5D6-A44E-421F-C062-FD63AA9791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2488" name="Freeform 3589">
                  <a:extLst>
                    <a:ext uri="{FF2B5EF4-FFF2-40B4-BE49-F238E27FC236}">
                      <a16:creationId xmlns:a16="http://schemas.microsoft.com/office/drawing/2014/main" id="{E6062B14-4C87-2EBB-DE42-B99B14E992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2489" name="Group 3590">
                  <a:extLst>
                    <a:ext uri="{FF2B5EF4-FFF2-40B4-BE49-F238E27FC236}">
                      <a16:creationId xmlns:a16="http://schemas.microsoft.com/office/drawing/2014/main" id="{3E1A788E-FC8B-3804-63B8-8D6162AB0B3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2501" name="Freeform 3591">
                    <a:extLst>
                      <a:ext uri="{FF2B5EF4-FFF2-40B4-BE49-F238E27FC236}">
                        <a16:creationId xmlns:a16="http://schemas.microsoft.com/office/drawing/2014/main" id="{BB7B6A3E-00F4-AAC1-4B16-9D26721897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2" name="Freeform 3592">
                    <a:extLst>
                      <a:ext uri="{FF2B5EF4-FFF2-40B4-BE49-F238E27FC236}">
                        <a16:creationId xmlns:a16="http://schemas.microsoft.com/office/drawing/2014/main" id="{46E36731-5121-77B5-8ACF-FC483BACFC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3" name="Line 3593">
                    <a:extLst>
                      <a:ext uri="{FF2B5EF4-FFF2-40B4-BE49-F238E27FC236}">
                        <a16:creationId xmlns:a16="http://schemas.microsoft.com/office/drawing/2014/main" id="{A5B518FF-CDFE-D183-FAD3-E0BF1640A6F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4" name="Line 3594">
                    <a:extLst>
                      <a:ext uri="{FF2B5EF4-FFF2-40B4-BE49-F238E27FC236}">
                        <a16:creationId xmlns:a16="http://schemas.microsoft.com/office/drawing/2014/main" id="{67367DE6-6F03-C390-5C3D-FDE680B02B4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5" name="Line 3595">
                    <a:extLst>
                      <a:ext uri="{FF2B5EF4-FFF2-40B4-BE49-F238E27FC236}">
                        <a16:creationId xmlns:a16="http://schemas.microsoft.com/office/drawing/2014/main" id="{51CE01B2-A8E4-0963-FC69-D49ADE845F0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6" name="Line 3596">
                    <a:extLst>
                      <a:ext uri="{FF2B5EF4-FFF2-40B4-BE49-F238E27FC236}">
                        <a16:creationId xmlns:a16="http://schemas.microsoft.com/office/drawing/2014/main" id="{4F845C5D-4C38-FFF9-679B-9BF5879BFE7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7" name="Oval 3597">
                    <a:extLst>
                      <a:ext uri="{FF2B5EF4-FFF2-40B4-BE49-F238E27FC236}">
                        <a16:creationId xmlns:a16="http://schemas.microsoft.com/office/drawing/2014/main" id="{FCB59FA4-473B-02DE-A491-CE333C97E19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08" name="Oval 3598">
                    <a:extLst>
                      <a:ext uri="{FF2B5EF4-FFF2-40B4-BE49-F238E27FC236}">
                        <a16:creationId xmlns:a16="http://schemas.microsoft.com/office/drawing/2014/main" id="{29D7FD46-D74D-AB34-AA58-8C4984ED70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09" name="Oval 3599">
                    <a:extLst>
                      <a:ext uri="{FF2B5EF4-FFF2-40B4-BE49-F238E27FC236}">
                        <a16:creationId xmlns:a16="http://schemas.microsoft.com/office/drawing/2014/main" id="{EDB80D44-AAE9-96B2-7DC4-87FE55A037D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0" name="Oval 3600">
                    <a:extLst>
                      <a:ext uri="{FF2B5EF4-FFF2-40B4-BE49-F238E27FC236}">
                        <a16:creationId xmlns:a16="http://schemas.microsoft.com/office/drawing/2014/main" id="{99B72AD5-2DFC-DBE2-C304-8443EB6748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1" name="Oval 3601">
                    <a:extLst>
                      <a:ext uri="{FF2B5EF4-FFF2-40B4-BE49-F238E27FC236}">
                        <a16:creationId xmlns:a16="http://schemas.microsoft.com/office/drawing/2014/main" id="{143C7C1D-0DEB-7FD6-F17E-1B82EFDEE60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2" name="Oval 3602">
                    <a:extLst>
                      <a:ext uri="{FF2B5EF4-FFF2-40B4-BE49-F238E27FC236}">
                        <a16:creationId xmlns:a16="http://schemas.microsoft.com/office/drawing/2014/main" id="{7F98B50A-E4F1-6D6B-DA12-0C2280A89A0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3" name="Oval 3603">
                    <a:extLst>
                      <a:ext uri="{FF2B5EF4-FFF2-40B4-BE49-F238E27FC236}">
                        <a16:creationId xmlns:a16="http://schemas.microsoft.com/office/drawing/2014/main" id="{B7F67B80-CCBF-2DB4-A44D-2973B528E01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4" name="Oval 3604">
                    <a:extLst>
                      <a:ext uri="{FF2B5EF4-FFF2-40B4-BE49-F238E27FC236}">
                        <a16:creationId xmlns:a16="http://schemas.microsoft.com/office/drawing/2014/main" id="{145DC3CB-0E99-F2CE-CA10-E3EB04263C1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5" name="Oval 3605">
                    <a:extLst>
                      <a:ext uri="{FF2B5EF4-FFF2-40B4-BE49-F238E27FC236}">
                        <a16:creationId xmlns:a16="http://schemas.microsoft.com/office/drawing/2014/main" id="{EF9E2982-3A42-B1F4-7264-8777AE207C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516" name="Freeform 3606">
                    <a:extLst>
                      <a:ext uri="{FF2B5EF4-FFF2-40B4-BE49-F238E27FC236}">
                        <a16:creationId xmlns:a16="http://schemas.microsoft.com/office/drawing/2014/main" id="{6CF745EB-680E-7CDE-E756-0F796C8153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2490" name="Group 3607">
                  <a:extLst>
                    <a:ext uri="{FF2B5EF4-FFF2-40B4-BE49-F238E27FC236}">
                      <a16:creationId xmlns:a16="http://schemas.microsoft.com/office/drawing/2014/main" id="{EA05AD5C-C825-7603-21A2-7B04AE44049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2491" name="Freeform 3608">
                    <a:extLst>
                      <a:ext uri="{FF2B5EF4-FFF2-40B4-BE49-F238E27FC236}">
                        <a16:creationId xmlns:a16="http://schemas.microsoft.com/office/drawing/2014/main" id="{3DC78459-B9CB-4AE9-2172-A555E50AEED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2" name="Freeform 3609">
                    <a:extLst>
                      <a:ext uri="{FF2B5EF4-FFF2-40B4-BE49-F238E27FC236}">
                        <a16:creationId xmlns:a16="http://schemas.microsoft.com/office/drawing/2014/main" id="{5BCCBBE7-950F-EAD7-3019-52E251157B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3" name="Freeform 3610">
                    <a:extLst>
                      <a:ext uri="{FF2B5EF4-FFF2-40B4-BE49-F238E27FC236}">
                        <a16:creationId xmlns:a16="http://schemas.microsoft.com/office/drawing/2014/main" id="{A9064DBC-DEBC-EB83-59BD-E45FE2FF90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4" name="Freeform 3611">
                    <a:extLst>
                      <a:ext uri="{FF2B5EF4-FFF2-40B4-BE49-F238E27FC236}">
                        <a16:creationId xmlns:a16="http://schemas.microsoft.com/office/drawing/2014/main" id="{0C50FFD3-E865-8C8E-77A9-D92BFB1253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5" name="Freeform 3612">
                    <a:extLst>
                      <a:ext uri="{FF2B5EF4-FFF2-40B4-BE49-F238E27FC236}">
                        <a16:creationId xmlns:a16="http://schemas.microsoft.com/office/drawing/2014/main" id="{F95BCB8D-26B6-1A36-9F82-7D51D25355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6" name="Freeform 3613">
                    <a:extLst>
                      <a:ext uri="{FF2B5EF4-FFF2-40B4-BE49-F238E27FC236}">
                        <a16:creationId xmlns:a16="http://schemas.microsoft.com/office/drawing/2014/main" id="{BE9C91A2-5F8D-44F7-B07C-3C06B25071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7" name="Freeform 3614">
                    <a:extLst>
                      <a:ext uri="{FF2B5EF4-FFF2-40B4-BE49-F238E27FC236}">
                        <a16:creationId xmlns:a16="http://schemas.microsoft.com/office/drawing/2014/main" id="{B5B00396-35C5-9C21-D6ED-B109B56E49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8" name="Freeform 3615">
                    <a:extLst>
                      <a:ext uri="{FF2B5EF4-FFF2-40B4-BE49-F238E27FC236}">
                        <a16:creationId xmlns:a16="http://schemas.microsoft.com/office/drawing/2014/main" id="{5B806EAD-1842-06DF-8694-E13B616B7B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499" name="Freeform 3616">
                    <a:extLst>
                      <a:ext uri="{FF2B5EF4-FFF2-40B4-BE49-F238E27FC236}">
                        <a16:creationId xmlns:a16="http://schemas.microsoft.com/office/drawing/2014/main" id="{FEAAD0B6-E291-0EF3-DA42-51C141128B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500" name="Freeform 3617">
                    <a:extLst>
                      <a:ext uri="{FF2B5EF4-FFF2-40B4-BE49-F238E27FC236}">
                        <a16:creationId xmlns:a16="http://schemas.microsoft.com/office/drawing/2014/main" id="{E788B76C-4590-7EFD-0D0F-EF95EB5C5D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2479" name="Freeform 3618">
                <a:extLst>
                  <a:ext uri="{FF2B5EF4-FFF2-40B4-BE49-F238E27FC236}">
                    <a16:creationId xmlns:a16="http://schemas.microsoft.com/office/drawing/2014/main" id="{0DAF6173-E8F8-5C58-4209-AA9BB271DD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0" name="Freeform 3619">
                <a:extLst>
                  <a:ext uri="{FF2B5EF4-FFF2-40B4-BE49-F238E27FC236}">
                    <a16:creationId xmlns:a16="http://schemas.microsoft.com/office/drawing/2014/main" id="{CF0A3965-6785-B5F9-D859-57BF64DFF5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1" name="Freeform 3620">
                <a:extLst>
                  <a:ext uri="{FF2B5EF4-FFF2-40B4-BE49-F238E27FC236}">
                    <a16:creationId xmlns:a16="http://schemas.microsoft.com/office/drawing/2014/main" id="{673AEC18-D13D-8AFB-A38F-E033B526A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2" name="Freeform 3621">
                <a:extLst>
                  <a:ext uri="{FF2B5EF4-FFF2-40B4-BE49-F238E27FC236}">
                    <a16:creationId xmlns:a16="http://schemas.microsoft.com/office/drawing/2014/main" id="{DB3980E4-006E-703D-5DA7-F098C236CA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3" name="Freeform 3622">
                <a:extLst>
                  <a:ext uri="{FF2B5EF4-FFF2-40B4-BE49-F238E27FC236}">
                    <a16:creationId xmlns:a16="http://schemas.microsoft.com/office/drawing/2014/main" id="{3D28A3A9-4C76-FBF3-EC83-3DBE2DE05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4" name="Freeform 3623">
                <a:extLst>
                  <a:ext uri="{FF2B5EF4-FFF2-40B4-BE49-F238E27FC236}">
                    <a16:creationId xmlns:a16="http://schemas.microsoft.com/office/drawing/2014/main" id="{2E127BE7-629C-8A07-A333-6231ED39F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5" name="Freeform 3624">
                <a:extLst>
                  <a:ext uri="{FF2B5EF4-FFF2-40B4-BE49-F238E27FC236}">
                    <a16:creationId xmlns:a16="http://schemas.microsoft.com/office/drawing/2014/main" id="{75BAC1B0-8661-D53C-E5E3-ECDD8008C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6" name="Freeform 3625">
                <a:extLst>
                  <a:ext uri="{FF2B5EF4-FFF2-40B4-BE49-F238E27FC236}">
                    <a16:creationId xmlns:a16="http://schemas.microsoft.com/office/drawing/2014/main" id="{E0A22FC9-2200-5101-70C6-5A55F78B7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87" name="Freeform 3626">
                <a:extLst>
                  <a:ext uri="{FF2B5EF4-FFF2-40B4-BE49-F238E27FC236}">
                    <a16:creationId xmlns:a16="http://schemas.microsoft.com/office/drawing/2014/main" id="{B79293EF-C991-1B66-C78F-F7FE335C0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427" name="Freeform 3627">
              <a:extLst>
                <a:ext uri="{FF2B5EF4-FFF2-40B4-BE49-F238E27FC236}">
                  <a16:creationId xmlns:a16="http://schemas.microsoft.com/office/drawing/2014/main" id="{86340973-0B7E-8E03-A2A4-4B2CB56B4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8" name="Freeform 3628">
              <a:extLst>
                <a:ext uri="{FF2B5EF4-FFF2-40B4-BE49-F238E27FC236}">
                  <a16:creationId xmlns:a16="http://schemas.microsoft.com/office/drawing/2014/main" id="{4153F081-3517-C9F5-DA07-0D0095943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29" name="Freeform 3629">
              <a:extLst>
                <a:ext uri="{FF2B5EF4-FFF2-40B4-BE49-F238E27FC236}">
                  <a16:creationId xmlns:a16="http://schemas.microsoft.com/office/drawing/2014/main" id="{D3DDA5DF-A397-ABE9-27C1-7F0878BB4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30" name="Oval 3630">
              <a:extLst>
                <a:ext uri="{FF2B5EF4-FFF2-40B4-BE49-F238E27FC236}">
                  <a16:creationId xmlns:a16="http://schemas.microsoft.com/office/drawing/2014/main" id="{09E06702-DCE0-059E-E0D4-D7C314C69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431" name="Oval 3631">
              <a:extLst>
                <a:ext uri="{FF2B5EF4-FFF2-40B4-BE49-F238E27FC236}">
                  <a16:creationId xmlns:a16="http://schemas.microsoft.com/office/drawing/2014/main" id="{EBB901CF-6B61-7620-E2A5-302AAB578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432" name="Oval 3632">
              <a:extLst>
                <a:ext uri="{FF2B5EF4-FFF2-40B4-BE49-F238E27FC236}">
                  <a16:creationId xmlns:a16="http://schemas.microsoft.com/office/drawing/2014/main" id="{A4BD36D1-630A-0298-85FC-CF3455AE7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433" name="Oval 3633">
              <a:extLst>
                <a:ext uri="{FF2B5EF4-FFF2-40B4-BE49-F238E27FC236}">
                  <a16:creationId xmlns:a16="http://schemas.microsoft.com/office/drawing/2014/main" id="{34F64852-170C-D7DF-4232-2343C385FA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2434" name="Group 3634">
              <a:extLst>
                <a:ext uri="{FF2B5EF4-FFF2-40B4-BE49-F238E27FC236}">
                  <a16:creationId xmlns:a16="http://schemas.microsoft.com/office/drawing/2014/main" id="{17CAAB3D-97E8-2BB2-76EF-F9BA864E2A91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32435" name="Group 3635">
                <a:extLst>
                  <a:ext uri="{FF2B5EF4-FFF2-40B4-BE49-F238E27FC236}">
                    <a16:creationId xmlns:a16="http://schemas.microsoft.com/office/drawing/2014/main" id="{588B39C3-C7B6-3808-1AD8-A9F206E9C6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2437" name="Freeform 3636">
                  <a:extLst>
                    <a:ext uri="{FF2B5EF4-FFF2-40B4-BE49-F238E27FC236}">
                      <a16:creationId xmlns:a16="http://schemas.microsoft.com/office/drawing/2014/main" id="{2E5169C6-DEE6-DCED-ED50-49AD3701D1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38" name="Freeform 3637">
                  <a:extLst>
                    <a:ext uri="{FF2B5EF4-FFF2-40B4-BE49-F238E27FC236}">
                      <a16:creationId xmlns:a16="http://schemas.microsoft.com/office/drawing/2014/main" id="{80AA4D36-6CE0-4781-8FD7-0B9DBBBFD8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39" name="Freeform 3638">
                  <a:extLst>
                    <a:ext uri="{FF2B5EF4-FFF2-40B4-BE49-F238E27FC236}">
                      <a16:creationId xmlns:a16="http://schemas.microsoft.com/office/drawing/2014/main" id="{6DCDCDD1-E467-6985-F78A-44446D7D75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0" name="Freeform 3639">
                  <a:extLst>
                    <a:ext uri="{FF2B5EF4-FFF2-40B4-BE49-F238E27FC236}">
                      <a16:creationId xmlns:a16="http://schemas.microsoft.com/office/drawing/2014/main" id="{04A33D84-E6CB-64F4-FB27-8E85E612F7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1" name="Freeform 3640">
                  <a:extLst>
                    <a:ext uri="{FF2B5EF4-FFF2-40B4-BE49-F238E27FC236}">
                      <a16:creationId xmlns:a16="http://schemas.microsoft.com/office/drawing/2014/main" id="{270DDB89-3BFC-45C5-72A5-DB24EB50BF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2" name="Freeform 3641">
                  <a:extLst>
                    <a:ext uri="{FF2B5EF4-FFF2-40B4-BE49-F238E27FC236}">
                      <a16:creationId xmlns:a16="http://schemas.microsoft.com/office/drawing/2014/main" id="{89A784DF-A1E1-EE6D-97E9-A79000BFEA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3" name="Freeform 3642">
                  <a:extLst>
                    <a:ext uri="{FF2B5EF4-FFF2-40B4-BE49-F238E27FC236}">
                      <a16:creationId xmlns:a16="http://schemas.microsoft.com/office/drawing/2014/main" id="{7C7EFE67-F18E-8D87-54AA-F7DE561EC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4" name="Freeform 3643">
                  <a:extLst>
                    <a:ext uri="{FF2B5EF4-FFF2-40B4-BE49-F238E27FC236}">
                      <a16:creationId xmlns:a16="http://schemas.microsoft.com/office/drawing/2014/main" id="{72A88F23-DFFE-4D11-1209-B6690B914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5" name="Freeform 3644">
                  <a:extLst>
                    <a:ext uri="{FF2B5EF4-FFF2-40B4-BE49-F238E27FC236}">
                      <a16:creationId xmlns:a16="http://schemas.microsoft.com/office/drawing/2014/main" id="{CFD56834-5411-47E3-7A9D-8AFC6E848A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6" name="Freeform 3645">
                  <a:extLst>
                    <a:ext uri="{FF2B5EF4-FFF2-40B4-BE49-F238E27FC236}">
                      <a16:creationId xmlns:a16="http://schemas.microsoft.com/office/drawing/2014/main" id="{F8CA4DDF-D960-82C3-9F9B-627485982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7" name="Freeform 3646">
                  <a:extLst>
                    <a:ext uri="{FF2B5EF4-FFF2-40B4-BE49-F238E27FC236}">
                      <a16:creationId xmlns:a16="http://schemas.microsoft.com/office/drawing/2014/main" id="{5FDFD0BF-D350-7D52-F11F-831BF289B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8" name="Freeform 3647">
                  <a:extLst>
                    <a:ext uri="{FF2B5EF4-FFF2-40B4-BE49-F238E27FC236}">
                      <a16:creationId xmlns:a16="http://schemas.microsoft.com/office/drawing/2014/main" id="{52C200DE-891E-EEE7-F896-A43F035DC3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49" name="Freeform 3648">
                  <a:extLst>
                    <a:ext uri="{FF2B5EF4-FFF2-40B4-BE49-F238E27FC236}">
                      <a16:creationId xmlns:a16="http://schemas.microsoft.com/office/drawing/2014/main" id="{B7D6FF90-FC75-BC23-DE5A-75F2E54B9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0" name="Freeform 3649">
                  <a:extLst>
                    <a:ext uri="{FF2B5EF4-FFF2-40B4-BE49-F238E27FC236}">
                      <a16:creationId xmlns:a16="http://schemas.microsoft.com/office/drawing/2014/main" id="{044E56D0-FFC9-9F22-CDB8-5E1AAC7B49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1" name="Freeform 3650">
                  <a:extLst>
                    <a:ext uri="{FF2B5EF4-FFF2-40B4-BE49-F238E27FC236}">
                      <a16:creationId xmlns:a16="http://schemas.microsoft.com/office/drawing/2014/main" id="{16262030-698B-2028-A579-7486CA8F5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2" name="Freeform 3651">
                  <a:extLst>
                    <a:ext uri="{FF2B5EF4-FFF2-40B4-BE49-F238E27FC236}">
                      <a16:creationId xmlns:a16="http://schemas.microsoft.com/office/drawing/2014/main" id="{20EE4A0A-DE59-7096-5796-E0EDAD2B1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3" name="Freeform 3652">
                  <a:extLst>
                    <a:ext uri="{FF2B5EF4-FFF2-40B4-BE49-F238E27FC236}">
                      <a16:creationId xmlns:a16="http://schemas.microsoft.com/office/drawing/2014/main" id="{DAE4B511-DFD9-B854-0B36-F394285F16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4" name="Freeform 3653">
                  <a:extLst>
                    <a:ext uri="{FF2B5EF4-FFF2-40B4-BE49-F238E27FC236}">
                      <a16:creationId xmlns:a16="http://schemas.microsoft.com/office/drawing/2014/main" id="{93949306-729C-0584-FF5D-81F23C075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5" name="Freeform 3654">
                  <a:extLst>
                    <a:ext uri="{FF2B5EF4-FFF2-40B4-BE49-F238E27FC236}">
                      <a16:creationId xmlns:a16="http://schemas.microsoft.com/office/drawing/2014/main" id="{54B3E7F2-D873-547C-406A-1B6E06B3E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6" name="Freeform 3655">
                  <a:extLst>
                    <a:ext uri="{FF2B5EF4-FFF2-40B4-BE49-F238E27FC236}">
                      <a16:creationId xmlns:a16="http://schemas.microsoft.com/office/drawing/2014/main" id="{0A573562-52E1-D08E-2E33-2E67B27E90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7" name="Freeform 3656">
                  <a:extLst>
                    <a:ext uri="{FF2B5EF4-FFF2-40B4-BE49-F238E27FC236}">
                      <a16:creationId xmlns:a16="http://schemas.microsoft.com/office/drawing/2014/main" id="{7D45E23E-BEF4-FDD0-1DF2-FDB432617E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8" name="Freeform 3657">
                  <a:extLst>
                    <a:ext uri="{FF2B5EF4-FFF2-40B4-BE49-F238E27FC236}">
                      <a16:creationId xmlns:a16="http://schemas.microsoft.com/office/drawing/2014/main" id="{6B11B23F-CA53-8DF2-9804-3F283187DF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459" name="Freeform 3658">
                  <a:extLst>
                    <a:ext uri="{FF2B5EF4-FFF2-40B4-BE49-F238E27FC236}">
                      <a16:creationId xmlns:a16="http://schemas.microsoft.com/office/drawing/2014/main" id="{90E5CE1F-9898-0620-3703-E6267A4E9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436" name="Freeform 3659" descr="Wide upward diagonal">
                <a:extLst>
                  <a:ext uri="{FF2B5EF4-FFF2-40B4-BE49-F238E27FC236}">
                    <a16:creationId xmlns:a16="http://schemas.microsoft.com/office/drawing/2014/main" id="{38B8B2EB-946C-72D4-9BF0-07600B91F52E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9500" name="Group 3660">
            <a:extLst>
              <a:ext uri="{FF2B5EF4-FFF2-40B4-BE49-F238E27FC236}">
                <a16:creationId xmlns:a16="http://schemas.microsoft.com/office/drawing/2014/main" id="{3EC71107-BFBA-9E2A-136B-DD5907C9A2E4}"/>
              </a:ext>
            </a:extLst>
          </p:cNvPr>
          <p:cNvGrpSpPr>
            <a:grpSpLocks/>
          </p:cNvGrpSpPr>
          <p:nvPr/>
        </p:nvGrpSpPr>
        <p:grpSpPr bwMode="auto">
          <a:xfrm rot="-1934604">
            <a:off x="1130300" y="3800475"/>
            <a:ext cx="1163638" cy="955675"/>
            <a:chOff x="1104" y="1397"/>
            <a:chExt cx="1117" cy="1003"/>
          </a:xfrm>
        </p:grpSpPr>
        <p:sp>
          <p:nvSpPr>
            <p:cNvPr id="32329" name="Freeform 3661">
              <a:extLst>
                <a:ext uri="{FF2B5EF4-FFF2-40B4-BE49-F238E27FC236}">
                  <a16:creationId xmlns:a16="http://schemas.microsoft.com/office/drawing/2014/main" id="{00A8DC11-CA6E-F811-4324-B3E619FF7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981"/>
              <a:ext cx="52" cy="85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0" name="Freeform 3662">
              <a:extLst>
                <a:ext uri="{FF2B5EF4-FFF2-40B4-BE49-F238E27FC236}">
                  <a16:creationId xmlns:a16="http://schemas.microsoft.com/office/drawing/2014/main" id="{54586921-A92D-AAF3-BC72-1BAE7DD5D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56"/>
              <a:ext cx="30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w 14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336">
                  <a:moveTo>
                    <a:pt x="0" y="0"/>
                  </a:moveTo>
                  <a:lnTo>
                    <a:pt x="96" y="336"/>
                  </a:lnTo>
                  <a:lnTo>
                    <a:pt x="144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1" name="Freeform 3663">
              <a:extLst>
                <a:ext uri="{FF2B5EF4-FFF2-40B4-BE49-F238E27FC236}">
                  <a16:creationId xmlns:a16="http://schemas.microsoft.com/office/drawing/2014/main" id="{ABF543FD-F2E3-9055-1747-BF8A395FC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95"/>
              <a:ext cx="52" cy="86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2" name="Freeform 3664">
              <a:extLst>
                <a:ext uri="{FF2B5EF4-FFF2-40B4-BE49-F238E27FC236}">
                  <a16:creationId xmlns:a16="http://schemas.microsoft.com/office/drawing/2014/main" id="{A8717865-5FBA-3E01-510F-E05CFC280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68"/>
              <a:ext cx="233" cy="242"/>
            </a:xfrm>
            <a:custGeom>
              <a:avLst/>
              <a:gdLst>
                <a:gd name="T0" fmla="*/ 0 w 1084"/>
                <a:gd name="T1" fmla="*/ 0 h 952"/>
                <a:gd name="T2" fmla="*/ 0 w 1084"/>
                <a:gd name="T3" fmla="*/ 0 h 952"/>
                <a:gd name="T4" fmla="*/ 0 w 1084"/>
                <a:gd name="T5" fmla="*/ 0 h 952"/>
                <a:gd name="T6" fmla="*/ 0 w 1084"/>
                <a:gd name="T7" fmla="*/ 0 h 952"/>
                <a:gd name="T8" fmla="*/ 0 w 1084"/>
                <a:gd name="T9" fmla="*/ 0 h 952"/>
                <a:gd name="T10" fmla="*/ 0 w 1084"/>
                <a:gd name="T11" fmla="*/ 0 h 952"/>
                <a:gd name="T12" fmla="*/ 0 w 1084"/>
                <a:gd name="T13" fmla="*/ 0 h 952"/>
                <a:gd name="T14" fmla="*/ 0 w 1084"/>
                <a:gd name="T15" fmla="*/ 0 h 952"/>
                <a:gd name="T16" fmla="*/ 0 w 1084"/>
                <a:gd name="T17" fmla="*/ 0 h 952"/>
                <a:gd name="T18" fmla="*/ 0 w 1084"/>
                <a:gd name="T19" fmla="*/ 0 h 952"/>
                <a:gd name="T20" fmla="*/ 0 w 1084"/>
                <a:gd name="T21" fmla="*/ 0 h 952"/>
                <a:gd name="T22" fmla="*/ 0 w 1084"/>
                <a:gd name="T23" fmla="*/ 0 h 952"/>
                <a:gd name="T24" fmla="*/ 0 w 1084"/>
                <a:gd name="T25" fmla="*/ 0 h 952"/>
                <a:gd name="T26" fmla="*/ 0 w 1084"/>
                <a:gd name="T27" fmla="*/ 0 h 952"/>
                <a:gd name="T28" fmla="*/ 0 w 1084"/>
                <a:gd name="T29" fmla="*/ 0 h 952"/>
                <a:gd name="T30" fmla="*/ 0 w 1084"/>
                <a:gd name="T31" fmla="*/ 0 h 952"/>
                <a:gd name="T32" fmla="*/ 0 w 1084"/>
                <a:gd name="T33" fmla="*/ 0 h 952"/>
                <a:gd name="T34" fmla="*/ 0 w 1084"/>
                <a:gd name="T35" fmla="*/ 0 h 9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84" h="952">
                  <a:moveTo>
                    <a:pt x="548" y="216"/>
                  </a:moveTo>
                  <a:cubicBezTo>
                    <a:pt x="577" y="216"/>
                    <a:pt x="727" y="191"/>
                    <a:pt x="724" y="214"/>
                  </a:cubicBezTo>
                  <a:cubicBezTo>
                    <a:pt x="721" y="237"/>
                    <a:pt x="578" y="309"/>
                    <a:pt x="529" y="352"/>
                  </a:cubicBezTo>
                  <a:cubicBezTo>
                    <a:pt x="480" y="395"/>
                    <a:pt x="463" y="431"/>
                    <a:pt x="432" y="474"/>
                  </a:cubicBezTo>
                  <a:cubicBezTo>
                    <a:pt x="401" y="517"/>
                    <a:pt x="378" y="573"/>
                    <a:pt x="343" y="612"/>
                  </a:cubicBezTo>
                  <a:cubicBezTo>
                    <a:pt x="308" y="651"/>
                    <a:pt x="257" y="697"/>
                    <a:pt x="221" y="709"/>
                  </a:cubicBezTo>
                  <a:cubicBezTo>
                    <a:pt x="185" y="721"/>
                    <a:pt x="158" y="684"/>
                    <a:pt x="124" y="685"/>
                  </a:cubicBezTo>
                  <a:cubicBezTo>
                    <a:pt x="90" y="686"/>
                    <a:pt x="34" y="692"/>
                    <a:pt x="17" y="718"/>
                  </a:cubicBezTo>
                  <a:cubicBezTo>
                    <a:pt x="0" y="744"/>
                    <a:pt x="12" y="812"/>
                    <a:pt x="20" y="840"/>
                  </a:cubicBezTo>
                  <a:cubicBezTo>
                    <a:pt x="28" y="868"/>
                    <a:pt x="28" y="872"/>
                    <a:pt x="68" y="888"/>
                  </a:cubicBezTo>
                  <a:cubicBezTo>
                    <a:pt x="108" y="904"/>
                    <a:pt x="148" y="952"/>
                    <a:pt x="260" y="936"/>
                  </a:cubicBezTo>
                  <a:cubicBezTo>
                    <a:pt x="372" y="920"/>
                    <a:pt x="620" y="848"/>
                    <a:pt x="740" y="792"/>
                  </a:cubicBezTo>
                  <a:cubicBezTo>
                    <a:pt x="860" y="736"/>
                    <a:pt x="924" y="704"/>
                    <a:pt x="980" y="600"/>
                  </a:cubicBezTo>
                  <a:cubicBezTo>
                    <a:pt x="1036" y="496"/>
                    <a:pt x="1068" y="264"/>
                    <a:pt x="1076" y="168"/>
                  </a:cubicBezTo>
                  <a:cubicBezTo>
                    <a:pt x="1084" y="72"/>
                    <a:pt x="1076" y="48"/>
                    <a:pt x="1028" y="24"/>
                  </a:cubicBezTo>
                  <a:cubicBezTo>
                    <a:pt x="980" y="0"/>
                    <a:pt x="860" y="8"/>
                    <a:pt x="788" y="24"/>
                  </a:cubicBezTo>
                  <a:cubicBezTo>
                    <a:pt x="716" y="40"/>
                    <a:pt x="624" y="103"/>
                    <a:pt x="596" y="120"/>
                  </a:cubicBezTo>
                  <a:cubicBezTo>
                    <a:pt x="568" y="137"/>
                    <a:pt x="614" y="124"/>
                    <a:pt x="618" y="125"/>
                  </a:cubicBezTo>
                </a:path>
              </a:pathLst>
            </a:custGeom>
            <a:gradFill rotWithShape="1">
              <a:gsLst>
                <a:gs pos="0">
                  <a:srgbClr val="FF0000"/>
                </a:gs>
                <a:gs pos="100000">
                  <a:srgbClr val="FF5C5C"/>
                </a:gs>
              </a:gsLst>
              <a:lin ang="27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3" name="Freeform 3665">
              <a:extLst>
                <a:ext uri="{FF2B5EF4-FFF2-40B4-BE49-F238E27FC236}">
                  <a16:creationId xmlns:a16="http://schemas.microsoft.com/office/drawing/2014/main" id="{FF3D28E5-B838-1E49-390F-2210E55A3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97"/>
              <a:ext cx="1051" cy="1003"/>
            </a:xfrm>
            <a:custGeom>
              <a:avLst/>
              <a:gdLst>
                <a:gd name="T0" fmla="*/ 0 w 4896"/>
                <a:gd name="T1" fmla="*/ 0 h 3960"/>
                <a:gd name="T2" fmla="*/ 0 w 4896"/>
                <a:gd name="T3" fmla="*/ 0 h 3960"/>
                <a:gd name="T4" fmla="*/ 0 w 4896"/>
                <a:gd name="T5" fmla="*/ 0 h 3960"/>
                <a:gd name="T6" fmla="*/ 0 w 4896"/>
                <a:gd name="T7" fmla="*/ 0 h 3960"/>
                <a:gd name="T8" fmla="*/ 0 w 4896"/>
                <a:gd name="T9" fmla="*/ 0 h 3960"/>
                <a:gd name="T10" fmla="*/ 0 w 4896"/>
                <a:gd name="T11" fmla="*/ 0 h 3960"/>
                <a:gd name="T12" fmla="*/ 0 w 4896"/>
                <a:gd name="T13" fmla="*/ 0 h 3960"/>
                <a:gd name="T14" fmla="*/ 0 w 4896"/>
                <a:gd name="T15" fmla="*/ 0 h 3960"/>
                <a:gd name="T16" fmla="*/ 0 w 4896"/>
                <a:gd name="T17" fmla="*/ 0 h 3960"/>
                <a:gd name="T18" fmla="*/ 0 w 4896"/>
                <a:gd name="T19" fmla="*/ 0 h 3960"/>
                <a:gd name="T20" fmla="*/ 0 w 4896"/>
                <a:gd name="T21" fmla="*/ 0 h 3960"/>
                <a:gd name="T22" fmla="*/ 0 w 4896"/>
                <a:gd name="T23" fmla="*/ 0 h 3960"/>
                <a:gd name="T24" fmla="*/ 0 w 4896"/>
                <a:gd name="T25" fmla="*/ 0 h 3960"/>
                <a:gd name="T26" fmla="*/ 0 w 4896"/>
                <a:gd name="T27" fmla="*/ 0 h 3960"/>
                <a:gd name="T28" fmla="*/ 0 w 4896"/>
                <a:gd name="T29" fmla="*/ 0 h 3960"/>
                <a:gd name="T30" fmla="*/ 0 w 4896"/>
                <a:gd name="T31" fmla="*/ 0 h 3960"/>
                <a:gd name="T32" fmla="*/ 0 w 4896"/>
                <a:gd name="T33" fmla="*/ 0 h 3960"/>
                <a:gd name="T34" fmla="*/ 0 w 4896"/>
                <a:gd name="T35" fmla="*/ 0 h 3960"/>
                <a:gd name="T36" fmla="*/ 0 w 4896"/>
                <a:gd name="T37" fmla="*/ 0 h 3960"/>
                <a:gd name="T38" fmla="*/ 0 w 4896"/>
                <a:gd name="T39" fmla="*/ 0 h 3960"/>
                <a:gd name="T40" fmla="*/ 0 w 4896"/>
                <a:gd name="T41" fmla="*/ 0 h 3960"/>
                <a:gd name="T42" fmla="*/ 0 w 4896"/>
                <a:gd name="T43" fmla="*/ 0 h 3960"/>
                <a:gd name="T44" fmla="*/ 0 w 4896"/>
                <a:gd name="T45" fmla="*/ 0 h 3960"/>
                <a:gd name="T46" fmla="*/ 0 w 4896"/>
                <a:gd name="T47" fmla="*/ 0 h 3960"/>
                <a:gd name="T48" fmla="*/ 0 w 4896"/>
                <a:gd name="T49" fmla="*/ 0 h 3960"/>
                <a:gd name="T50" fmla="*/ 0 w 4896"/>
                <a:gd name="T51" fmla="*/ 0 h 3960"/>
                <a:gd name="T52" fmla="*/ 0 w 4896"/>
                <a:gd name="T53" fmla="*/ 0 h 3960"/>
                <a:gd name="T54" fmla="*/ 0 w 4896"/>
                <a:gd name="T55" fmla="*/ 0 h 3960"/>
                <a:gd name="T56" fmla="*/ 0 w 4896"/>
                <a:gd name="T57" fmla="*/ 0 h 3960"/>
                <a:gd name="T58" fmla="*/ 0 w 4896"/>
                <a:gd name="T59" fmla="*/ 0 h 3960"/>
                <a:gd name="T60" fmla="*/ 0 w 4896"/>
                <a:gd name="T61" fmla="*/ 0 h 3960"/>
                <a:gd name="T62" fmla="*/ 0 w 4896"/>
                <a:gd name="T63" fmla="*/ 0 h 3960"/>
                <a:gd name="T64" fmla="*/ 0 w 4896"/>
                <a:gd name="T65" fmla="*/ 0 h 3960"/>
                <a:gd name="T66" fmla="*/ 0 w 4896"/>
                <a:gd name="T67" fmla="*/ 0 h 3960"/>
                <a:gd name="T68" fmla="*/ 0 w 4896"/>
                <a:gd name="T69" fmla="*/ 0 h 3960"/>
                <a:gd name="T70" fmla="*/ 0 w 4896"/>
                <a:gd name="T71" fmla="*/ 0 h 3960"/>
                <a:gd name="T72" fmla="*/ 0 w 4896"/>
                <a:gd name="T73" fmla="*/ 0 h 3960"/>
                <a:gd name="T74" fmla="*/ 0 w 4896"/>
                <a:gd name="T75" fmla="*/ 0 h 3960"/>
                <a:gd name="T76" fmla="*/ 0 w 4896"/>
                <a:gd name="T77" fmla="*/ 0 h 3960"/>
                <a:gd name="T78" fmla="*/ 0 w 4896"/>
                <a:gd name="T79" fmla="*/ 0 h 3960"/>
                <a:gd name="T80" fmla="*/ 0 w 4896"/>
                <a:gd name="T81" fmla="*/ 0 h 3960"/>
                <a:gd name="T82" fmla="*/ 0 w 4896"/>
                <a:gd name="T83" fmla="*/ 0 h 3960"/>
                <a:gd name="T84" fmla="*/ 0 w 4896"/>
                <a:gd name="T85" fmla="*/ 0 h 3960"/>
                <a:gd name="T86" fmla="*/ 0 w 4896"/>
                <a:gd name="T87" fmla="*/ 0 h 3960"/>
                <a:gd name="T88" fmla="*/ 0 w 4896"/>
                <a:gd name="T89" fmla="*/ 0 h 3960"/>
                <a:gd name="T90" fmla="*/ 0 w 4896"/>
                <a:gd name="T91" fmla="*/ 0 h 3960"/>
                <a:gd name="T92" fmla="*/ 0 w 4896"/>
                <a:gd name="T93" fmla="*/ 0 h 3960"/>
                <a:gd name="T94" fmla="*/ 0 w 4896"/>
                <a:gd name="T95" fmla="*/ 0 h 3960"/>
                <a:gd name="T96" fmla="*/ 0 w 4896"/>
                <a:gd name="T97" fmla="*/ 0 h 3960"/>
                <a:gd name="T98" fmla="*/ 0 w 4896"/>
                <a:gd name="T99" fmla="*/ 0 h 3960"/>
                <a:gd name="T100" fmla="*/ 0 w 4896"/>
                <a:gd name="T101" fmla="*/ 0 h 3960"/>
                <a:gd name="T102" fmla="*/ 0 w 4896"/>
                <a:gd name="T103" fmla="*/ 0 h 3960"/>
                <a:gd name="T104" fmla="*/ 0 w 4896"/>
                <a:gd name="T105" fmla="*/ 0 h 3960"/>
                <a:gd name="T106" fmla="*/ 0 w 4896"/>
                <a:gd name="T107" fmla="*/ 0 h 3960"/>
                <a:gd name="T108" fmla="*/ 0 w 4896"/>
                <a:gd name="T109" fmla="*/ 0 h 3960"/>
                <a:gd name="T110" fmla="*/ 0 w 4896"/>
                <a:gd name="T111" fmla="*/ 0 h 3960"/>
                <a:gd name="T112" fmla="*/ 0 w 4896"/>
                <a:gd name="T113" fmla="*/ 0 h 39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896" h="3960">
                  <a:moveTo>
                    <a:pt x="400" y="2032"/>
                  </a:moveTo>
                  <a:cubicBezTo>
                    <a:pt x="412" y="2052"/>
                    <a:pt x="424" y="2072"/>
                    <a:pt x="400" y="2080"/>
                  </a:cubicBezTo>
                  <a:cubicBezTo>
                    <a:pt x="376" y="2088"/>
                    <a:pt x="312" y="2104"/>
                    <a:pt x="256" y="2080"/>
                  </a:cubicBezTo>
                  <a:cubicBezTo>
                    <a:pt x="200" y="2056"/>
                    <a:pt x="104" y="1976"/>
                    <a:pt x="64" y="1936"/>
                  </a:cubicBezTo>
                  <a:cubicBezTo>
                    <a:pt x="24" y="1896"/>
                    <a:pt x="24" y="1888"/>
                    <a:pt x="16" y="1840"/>
                  </a:cubicBezTo>
                  <a:cubicBezTo>
                    <a:pt x="8" y="1792"/>
                    <a:pt x="0" y="1720"/>
                    <a:pt x="16" y="1648"/>
                  </a:cubicBezTo>
                  <a:cubicBezTo>
                    <a:pt x="32" y="1576"/>
                    <a:pt x="56" y="1480"/>
                    <a:pt x="112" y="1408"/>
                  </a:cubicBezTo>
                  <a:cubicBezTo>
                    <a:pt x="168" y="1336"/>
                    <a:pt x="272" y="1264"/>
                    <a:pt x="352" y="1216"/>
                  </a:cubicBezTo>
                  <a:cubicBezTo>
                    <a:pt x="432" y="1168"/>
                    <a:pt x="496" y="1136"/>
                    <a:pt x="592" y="1120"/>
                  </a:cubicBezTo>
                  <a:cubicBezTo>
                    <a:pt x="688" y="1104"/>
                    <a:pt x="840" y="1104"/>
                    <a:pt x="928" y="1120"/>
                  </a:cubicBezTo>
                  <a:cubicBezTo>
                    <a:pt x="1016" y="1136"/>
                    <a:pt x="1064" y="1168"/>
                    <a:pt x="1120" y="1216"/>
                  </a:cubicBezTo>
                  <a:cubicBezTo>
                    <a:pt x="1176" y="1264"/>
                    <a:pt x="1224" y="1352"/>
                    <a:pt x="1264" y="1408"/>
                  </a:cubicBezTo>
                  <a:cubicBezTo>
                    <a:pt x="1304" y="1464"/>
                    <a:pt x="1320" y="1536"/>
                    <a:pt x="1360" y="1552"/>
                  </a:cubicBezTo>
                  <a:cubicBezTo>
                    <a:pt x="1400" y="1568"/>
                    <a:pt x="1440" y="1512"/>
                    <a:pt x="1504" y="1504"/>
                  </a:cubicBezTo>
                  <a:cubicBezTo>
                    <a:pt x="1568" y="1496"/>
                    <a:pt x="1688" y="1496"/>
                    <a:pt x="1744" y="1504"/>
                  </a:cubicBezTo>
                  <a:cubicBezTo>
                    <a:pt x="1800" y="1512"/>
                    <a:pt x="1808" y="1536"/>
                    <a:pt x="1840" y="1552"/>
                  </a:cubicBezTo>
                  <a:cubicBezTo>
                    <a:pt x="1872" y="1568"/>
                    <a:pt x="1896" y="1584"/>
                    <a:pt x="1936" y="1600"/>
                  </a:cubicBezTo>
                  <a:cubicBezTo>
                    <a:pt x="1976" y="1616"/>
                    <a:pt x="2040" y="1664"/>
                    <a:pt x="2080" y="1648"/>
                  </a:cubicBezTo>
                  <a:cubicBezTo>
                    <a:pt x="2120" y="1632"/>
                    <a:pt x="2168" y="1536"/>
                    <a:pt x="2176" y="1504"/>
                  </a:cubicBezTo>
                  <a:cubicBezTo>
                    <a:pt x="2184" y="1472"/>
                    <a:pt x="2152" y="1464"/>
                    <a:pt x="2128" y="1456"/>
                  </a:cubicBezTo>
                  <a:cubicBezTo>
                    <a:pt x="2104" y="1448"/>
                    <a:pt x="2072" y="1472"/>
                    <a:pt x="2032" y="1456"/>
                  </a:cubicBezTo>
                  <a:cubicBezTo>
                    <a:pt x="1992" y="1440"/>
                    <a:pt x="1936" y="1408"/>
                    <a:pt x="1888" y="1360"/>
                  </a:cubicBezTo>
                  <a:cubicBezTo>
                    <a:pt x="1840" y="1312"/>
                    <a:pt x="1744" y="1192"/>
                    <a:pt x="1744" y="1168"/>
                  </a:cubicBezTo>
                  <a:cubicBezTo>
                    <a:pt x="1744" y="1144"/>
                    <a:pt x="1816" y="1208"/>
                    <a:pt x="1888" y="1216"/>
                  </a:cubicBezTo>
                  <a:cubicBezTo>
                    <a:pt x="1960" y="1224"/>
                    <a:pt x="2144" y="1224"/>
                    <a:pt x="2176" y="1216"/>
                  </a:cubicBezTo>
                  <a:cubicBezTo>
                    <a:pt x="2208" y="1208"/>
                    <a:pt x="2112" y="1216"/>
                    <a:pt x="2080" y="1168"/>
                  </a:cubicBezTo>
                  <a:cubicBezTo>
                    <a:pt x="2048" y="1120"/>
                    <a:pt x="2024" y="1008"/>
                    <a:pt x="1984" y="928"/>
                  </a:cubicBezTo>
                  <a:cubicBezTo>
                    <a:pt x="1944" y="848"/>
                    <a:pt x="1856" y="728"/>
                    <a:pt x="1840" y="688"/>
                  </a:cubicBezTo>
                  <a:cubicBezTo>
                    <a:pt x="1824" y="648"/>
                    <a:pt x="1912" y="728"/>
                    <a:pt x="1888" y="688"/>
                  </a:cubicBezTo>
                  <a:cubicBezTo>
                    <a:pt x="1864" y="648"/>
                    <a:pt x="1712" y="480"/>
                    <a:pt x="1696" y="448"/>
                  </a:cubicBezTo>
                  <a:cubicBezTo>
                    <a:pt x="1680" y="416"/>
                    <a:pt x="1784" y="536"/>
                    <a:pt x="1792" y="496"/>
                  </a:cubicBezTo>
                  <a:cubicBezTo>
                    <a:pt x="1800" y="456"/>
                    <a:pt x="1728" y="232"/>
                    <a:pt x="1744" y="208"/>
                  </a:cubicBezTo>
                  <a:cubicBezTo>
                    <a:pt x="1760" y="184"/>
                    <a:pt x="1864" y="344"/>
                    <a:pt x="1888" y="352"/>
                  </a:cubicBezTo>
                  <a:cubicBezTo>
                    <a:pt x="1912" y="360"/>
                    <a:pt x="1840" y="240"/>
                    <a:pt x="1888" y="256"/>
                  </a:cubicBezTo>
                  <a:cubicBezTo>
                    <a:pt x="1936" y="272"/>
                    <a:pt x="2128" y="424"/>
                    <a:pt x="2176" y="448"/>
                  </a:cubicBezTo>
                  <a:cubicBezTo>
                    <a:pt x="2224" y="472"/>
                    <a:pt x="2144" y="376"/>
                    <a:pt x="2176" y="400"/>
                  </a:cubicBezTo>
                  <a:cubicBezTo>
                    <a:pt x="2208" y="424"/>
                    <a:pt x="2328" y="576"/>
                    <a:pt x="2368" y="592"/>
                  </a:cubicBezTo>
                  <a:cubicBezTo>
                    <a:pt x="2408" y="608"/>
                    <a:pt x="2384" y="464"/>
                    <a:pt x="2416" y="496"/>
                  </a:cubicBezTo>
                  <a:cubicBezTo>
                    <a:pt x="2448" y="528"/>
                    <a:pt x="2516" y="720"/>
                    <a:pt x="2560" y="784"/>
                  </a:cubicBezTo>
                  <a:cubicBezTo>
                    <a:pt x="2604" y="848"/>
                    <a:pt x="2658" y="904"/>
                    <a:pt x="2682" y="880"/>
                  </a:cubicBezTo>
                  <a:cubicBezTo>
                    <a:pt x="2706" y="856"/>
                    <a:pt x="2700" y="704"/>
                    <a:pt x="2704" y="640"/>
                  </a:cubicBezTo>
                  <a:cubicBezTo>
                    <a:pt x="2708" y="576"/>
                    <a:pt x="2696" y="512"/>
                    <a:pt x="2704" y="496"/>
                  </a:cubicBezTo>
                  <a:cubicBezTo>
                    <a:pt x="2712" y="480"/>
                    <a:pt x="2744" y="560"/>
                    <a:pt x="2752" y="544"/>
                  </a:cubicBezTo>
                  <a:cubicBezTo>
                    <a:pt x="2760" y="528"/>
                    <a:pt x="2736" y="448"/>
                    <a:pt x="2752" y="400"/>
                  </a:cubicBezTo>
                  <a:cubicBezTo>
                    <a:pt x="2768" y="352"/>
                    <a:pt x="2792" y="320"/>
                    <a:pt x="2848" y="256"/>
                  </a:cubicBezTo>
                  <a:cubicBezTo>
                    <a:pt x="2904" y="192"/>
                    <a:pt x="3040" y="32"/>
                    <a:pt x="3088" y="16"/>
                  </a:cubicBezTo>
                  <a:cubicBezTo>
                    <a:pt x="3136" y="0"/>
                    <a:pt x="3120" y="112"/>
                    <a:pt x="3136" y="160"/>
                  </a:cubicBezTo>
                  <a:cubicBezTo>
                    <a:pt x="3152" y="208"/>
                    <a:pt x="3192" y="288"/>
                    <a:pt x="3184" y="304"/>
                  </a:cubicBezTo>
                  <a:cubicBezTo>
                    <a:pt x="3176" y="320"/>
                    <a:pt x="3088" y="240"/>
                    <a:pt x="3088" y="256"/>
                  </a:cubicBezTo>
                  <a:cubicBezTo>
                    <a:pt x="3088" y="272"/>
                    <a:pt x="3160" y="352"/>
                    <a:pt x="3184" y="400"/>
                  </a:cubicBezTo>
                  <a:cubicBezTo>
                    <a:pt x="3208" y="448"/>
                    <a:pt x="3224" y="504"/>
                    <a:pt x="3232" y="544"/>
                  </a:cubicBezTo>
                  <a:cubicBezTo>
                    <a:pt x="3240" y="584"/>
                    <a:pt x="3224" y="616"/>
                    <a:pt x="3232" y="640"/>
                  </a:cubicBezTo>
                  <a:cubicBezTo>
                    <a:pt x="3240" y="664"/>
                    <a:pt x="3232" y="672"/>
                    <a:pt x="3280" y="688"/>
                  </a:cubicBezTo>
                  <a:cubicBezTo>
                    <a:pt x="3328" y="704"/>
                    <a:pt x="3432" y="696"/>
                    <a:pt x="3520" y="736"/>
                  </a:cubicBezTo>
                  <a:cubicBezTo>
                    <a:pt x="3608" y="776"/>
                    <a:pt x="3720" y="880"/>
                    <a:pt x="3808" y="928"/>
                  </a:cubicBezTo>
                  <a:cubicBezTo>
                    <a:pt x="3896" y="976"/>
                    <a:pt x="3968" y="1016"/>
                    <a:pt x="4048" y="1024"/>
                  </a:cubicBezTo>
                  <a:cubicBezTo>
                    <a:pt x="4128" y="1032"/>
                    <a:pt x="4192" y="992"/>
                    <a:pt x="4288" y="976"/>
                  </a:cubicBezTo>
                  <a:cubicBezTo>
                    <a:pt x="4384" y="960"/>
                    <a:pt x="4584" y="912"/>
                    <a:pt x="4624" y="928"/>
                  </a:cubicBezTo>
                  <a:cubicBezTo>
                    <a:pt x="4664" y="944"/>
                    <a:pt x="4584" y="1016"/>
                    <a:pt x="4528" y="1072"/>
                  </a:cubicBezTo>
                  <a:cubicBezTo>
                    <a:pt x="4472" y="1128"/>
                    <a:pt x="4312" y="1232"/>
                    <a:pt x="4288" y="1264"/>
                  </a:cubicBezTo>
                  <a:cubicBezTo>
                    <a:pt x="4264" y="1296"/>
                    <a:pt x="4328" y="1272"/>
                    <a:pt x="4384" y="1264"/>
                  </a:cubicBezTo>
                  <a:cubicBezTo>
                    <a:pt x="4440" y="1256"/>
                    <a:pt x="4568" y="1224"/>
                    <a:pt x="4624" y="1216"/>
                  </a:cubicBezTo>
                  <a:cubicBezTo>
                    <a:pt x="4680" y="1208"/>
                    <a:pt x="4712" y="1208"/>
                    <a:pt x="4720" y="1216"/>
                  </a:cubicBezTo>
                  <a:cubicBezTo>
                    <a:pt x="4728" y="1224"/>
                    <a:pt x="4704" y="1224"/>
                    <a:pt x="4672" y="1264"/>
                  </a:cubicBezTo>
                  <a:cubicBezTo>
                    <a:pt x="4640" y="1304"/>
                    <a:pt x="4584" y="1400"/>
                    <a:pt x="4528" y="1456"/>
                  </a:cubicBezTo>
                  <a:cubicBezTo>
                    <a:pt x="4472" y="1512"/>
                    <a:pt x="4392" y="1568"/>
                    <a:pt x="4336" y="1600"/>
                  </a:cubicBezTo>
                  <a:cubicBezTo>
                    <a:pt x="4280" y="1632"/>
                    <a:pt x="4208" y="1632"/>
                    <a:pt x="4192" y="1648"/>
                  </a:cubicBezTo>
                  <a:cubicBezTo>
                    <a:pt x="4176" y="1664"/>
                    <a:pt x="4200" y="1680"/>
                    <a:pt x="4240" y="1696"/>
                  </a:cubicBezTo>
                  <a:cubicBezTo>
                    <a:pt x="4280" y="1712"/>
                    <a:pt x="4368" y="1728"/>
                    <a:pt x="4432" y="1744"/>
                  </a:cubicBezTo>
                  <a:cubicBezTo>
                    <a:pt x="4496" y="1760"/>
                    <a:pt x="4552" y="1792"/>
                    <a:pt x="4624" y="1792"/>
                  </a:cubicBezTo>
                  <a:cubicBezTo>
                    <a:pt x="4696" y="1792"/>
                    <a:pt x="4832" y="1744"/>
                    <a:pt x="4864" y="1744"/>
                  </a:cubicBezTo>
                  <a:cubicBezTo>
                    <a:pt x="4896" y="1744"/>
                    <a:pt x="4856" y="1768"/>
                    <a:pt x="4816" y="1792"/>
                  </a:cubicBezTo>
                  <a:cubicBezTo>
                    <a:pt x="4776" y="1816"/>
                    <a:pt x="4664" y="1864"/>
                    <a:pt x="4624" y="1888"/>
                  </a:cubicBezTo>
                  <a:cubicBezTo>
                    <a:pt x="4584" y="1912"/>
                    <a:pt x="4600" y="1912"/>
                    <a:pt x="4576" y="1936"/>
                  </a:cubicBezTo>
                  <a:cubicBezTo>
                    <a:pt x="4552" y="1960"/>
                    <a:pt x="4552" y="2008"/>
                    <a:pt x="4480" y="2032"/>
                  </a:cubicBezTo>
                  <a:cubicBezTo>
                    <a:pt x="4408" y="2056"/>
                    <a:pt x="4240" y="2072"/>
                    <a:pt x="4144" y="2080"/>
                  </a:cubicBezTo>
                  <a:cubicBezTo>
                    <a:pt x="4048" y="2088"/>
                    <a:pt x="3984" y="1920"/>
                    <a:pt x="3904" y="2080"/>
                  </a:cubicBezTo>
                  <a:cubicBezTo>
                    <a:pt x="3824" y="2240"/>
                    <a:pt x="3752" y="2864"/>
                    <a:pt x="3664" y="3040"/>
                  </a:cubicBezTo>
                  <a:cubicBezTo>
                    <a:pt x="3576" y="3216"/>
                    <a:pt x="3432" y="3104"/>
                    <a:pt x="3376" y="3136"/>
                  </a:cubicBezTo>
                  <a:cubicBezTo>
                    <a:pt x="3320" y="3168"/>
                    <a:pt x="3400" y="3112"/>
                    <a:pt x="3328" y="3232"/>
                  </a:cubicBezTo>
                  <a:cubicBezTo>
                    <a:pt x="3256" y="3352"/>
                    <a:pt x="3016" y="3752"/>
                    <a:pt x="2944" y="3856"/>
                  </a:cubicBezTo>
                  <a:cubicBezTo>
                    <a:pt x="2872" y="3960"/>
                    <a:pt x="2964" y="3941"/>
                    <a:pt x="2896" y="3856"/>
                  </a:cubicBezTo>
                  <a:cubicBezTo>
                    <a:pt x="2828" y="3771"/>
                    <a:pt x="2596" y="3432"/>
                    <a:pt x="2536" y="3346"/>
                  </a:cubicBezTo>
                  <a:cubicBezTo>
                    <a:pt x="2476" y="3260"/>
                    <a:pt x="2517" y="3351"/>
                    <a:pt x="2536" y="3338"/>
                  </a:cubicBezTo>
                  <a:cubicBezTo>
                    <a:pt x="2555" y="3325"/>
                    <a:pt x="2610" y="3296"/>
                    <a:pt x="2649" y="3265"/>
                  </a:cubicBezTo>
                  <a:cubicBezTo>
                    <a:pt x="2688" y="3234"/>
                    <a:pt x="2794" y="3138"/>
                    <a:pt x="2771" y="3152"/>
                  </a:cubicBezTo>
                  <a:cubicBezTo>
                    <a:pt x="2748" y="3166"/>
                    <a:pt x="2570" y="3317"/>
                    <a:pt x="2511" y="3346"/>
                  </a:cubicBezTo>
                  <a:cubicBezTo>
                    <a:pt x="2452" y="3375"/>
                    <a:pt x="2456" y="3331"/>
                    <a:pt x="2416" y="3328"/>
                  </a:cubicBezTo>
                  <a:cubicBezTo>
                    <a:pt x="2376" y="3325"/>
                    <a:pt x="2320" y="3328"/>
                    <a:pt x="2272" y="3328"/>
                  </a:cubicBezTo>
                  <a:cubicBezTo>
                    <a:pt x="2224" y="3328"/>
                    <a:pt x="2176" y="3320"/>
                    <a:pt x="2128" y="3328"/>
                  </a:cubicBezTo>
                  <a:cubicBezTo>
                    <a:pt x="2080" y="3336"/>
                    <a:pt x="2056" y="3360"/>
                    <a:pt x="1984" y="3376"/>
                  </a:cubicBezTo>
                  <a:cubicBezTo>
                    <a:pt x="1912" y="3392"/>
                    <a:pt x="1792" y="3408"/>
                    <a:pt x="1696" y="3424"/>
                  </a:cubicBezTo>
                  <a:cubicBezTo>
                    <a:pt x="1600" y="3440"/>
                    <a:pt x="1504" y="3480"/>
                    <a:pt x="1408" y="3472"/>
                  </a:cubicBezTo>
                  <a:cubicBezTo>
                    <a:pt x="1312" y="3464"/>
                    <a:pt x="1192" y="3408"/>
                    <a:pt x="1120" y="3376"/>
                  </a:cubicBezTo>
                  <a:cubicBezTo>
                    <a:pt x="1048" y="3344"/>
                    <a:pt x="1000" y="3327"/>
                    <a:pt x="976" y="3280"/>
                  </a:cubicBezTo>
                  <a:cubicBezTo>
                    <a:pt x="952" y="3233"/>
                    <a:pt x="962" y="3127"/>
                    <a:pt x="978" y="3095"/>
                  </a:cubicBezTo>
                  <a:cubicBezTo>
                    <a:pt x="994" y="3063"/>
                    <a:pt x="1032" y="3081"/>
                    <a:pt x="1072" y="3088"/>
                  </a:cubicBezTo>
                  <a:cubicBezTo>
                    <a:pt x="1112" y="3095"/>
                    <a:pt x="1149" y="3125"/>
                    <a:pt x="1216" y="3136"/>
                  </a:cubicBezTo>
                  <a:cubicBezTo>
                    <a:pt x="1283" y="3147"/>
                    <a:pt x="1360" y="3172"/>
                    <a:pt x="1473" y="3152"/>
                  </a:cubicBezTo>
                  <a:cubicBezTo>
                    <a:pt x="1586" y="3132"/>
                    <a:pt x="1806" y="3055"/>
                    <a:pt x="1895" y="3014"/>
                  </a:cubicBezTo>
                  <a:cubicBezTo>
                    <a:pt x="1984" y="2973"/>
                    <a:pt x="1969" y="2960"/>
                    <a:pt x="2008" y="2908"/>
                  </a:cubicBezTo>
                  <a:cubicBezTo>
                    <a:pt x="2047" y="2856"/>
                    <a:pt x="2116" y="2786"/>
                    <a:pt x="2128" y="2704"/>
                  </a:cubicBezTo>
                  <a:cubicBezTo>
                    <a:pt x="2140" y="2622"/>
                    <a:pt x="2096" y="2464"/>
                    <a:pt x="2080" y="2416"/>
                  </a:cubicBezTo>
                  <a:cubicBezTo>
                    <a:pt x="2064" y="2368"/>
                    <a:pt x="2056" y="2408"/>
                    <a:pt x="2032" y="2416"/>
                  </a:cubicBezTo>
                  <a:cubicBezTo>
                    <a:pt x="2008" y="2424"/>
                    <a:pt x="1984" y="2448"/>
                    <a:pt x="1936" y="2464"/>
                  </a:cubicBezTo>
                  <a:cubicBezTo>
                    <a:pt x="1888" y="2480"/>
                    <a:pt x="1817" y="2506"/>
                    <a:pt x="1744" y="2512"/>
                  </a:cubicBezTo>
                  <a:cubicBezTo>
                    <a:pt x="1671" y="2518"/>
                    <a:pt x="1573" y="2520"/>
                    <a:pt x="1497" y="2503"/>
                  </a:cubicBezTo>
                  <a:cubicBezTo>
                    <a:pt x="1421" y="2486"/>
                    <a:pt x="1333" y="2443"/>
                    <a:pt x="1286" y="2413"/>
                  </a:cubicBezTo>
                  <a:cubicBezTo>
                    <a:pt x="1239" y="2383"/>
                    <a:pt x="1236" y="2336"/>
                    <a:pt x="1216" y="2320"/>
                  </a:cubicBezTo>
                  <a:cubicBezTo>
                    <a:pt x="1196" y="2304"/>
                    <a:pt x="1201" y="2315"/>
                    <a:pt x="1168" y="2320"/>
                  </a:cubicBezTo>
                  <a:cubicBezTo>
                    <a:pt x="1135" y="2325"/>
                    <a:pt x="1075" y="2356"/>
                    <a:pt x="1019" y="2348"/>
                  </a:cubicBezTo>
                  <a:cubicBezTo>
                    <a:pt x="963" y="2340"/>
                    <a:pt x="907" y="2294"/>
                    <a:pt x="832" y="2272"/>
                  </a:cubicBezTo>
                  <a:cubicBezTo>
                    <a:pt x="757" y="2250"/>
                    <a:pt x="644" y="2251"/>
                    <a:pt x="572" y="2219"/>
                  </a:cubicBezTo>
                  <a:cubicBezTo>
                    <a:pt x="500" y="2187"/>
                    <a:pt x="436" y="2109"/>
                    <a:pt x="400" y="208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4" name="Freeform 3666">
              <a:extLst>
                <a:ext uri="{FF2B5EF4-FFF2-40B4-BE49-F238E27FC236}">
                  <a16:creationId xmlns:a16="http://schemas.microsoft.com/office/drawing/2014/main" id="{8D3C86EF-6CEB-92DC-3E6F-14A89076B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102"/>
              <a:ext cx="41" cy="85"/>
            </a:xfrm>
            <a:custGeom>
              <a:avLst/>
              <a:gdLst>
                <a:gd name="T0" fmla="*/ 0 w 192"/>
                <a:gd name="T1" fmla="*/ 0 h 336"/>
                <a:gd name="T2" fmla="*/ 0 w 192"/>
                <a:gd name="T3" fmla="*/ 0 h 336"/>
                <a:gd name="T4" fmla="*/ 0 w 19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36">
                  <a:moveTo>
                    <a:pt x="0" y="288"/>
                  </a:moveTo>
                  <a:lnTo>
                    <a:pt x="144" y="0"/>
                  </a:lnTo>
                  <a:lnTo>
                    <a:pt x="192" y="33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5" name="Freeform 3667">
              <a:extLst>
                <a:ext uri="{FF2B5EF4-FFF2-40B4-BE49-F238E27FC236}">
                  <a16:creationId xmlns:a16="http://schemas.microsoft.com/office/drawing/2014/main" id="{C3168378-C4E8-3146-368F-445B40D0F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75"/>
              <a:ext cx="41" cy="24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w 192"/>
                <a:gd name="T5" fmla="*/ 0 h 96"/>
                <a:gd name="T6" fmla="*/ 0 w 192"/>
                <a:gd name="T7" fmla="*/ 0 h 96"/>
                <a:gd name="T8" fmla="*/ 0 w 192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  <a:lnTo>
                    <a:pt x="144" y="48"/>
                  </a:lnTo>
                  <a:lnTo>
                    <a:pt x="192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6" name="Freeform 3668">
              <a:extLst>
                <a:ext uri="{FF2B5EF4-FFF2-40B4-BE49-F238E27FC236}">
                  <a16:creationId xmlns:a16="http://schemas.microsoft.com/office/drawing/2014/main" id="{E86B4A75-5B70-6E37-A50C-585AE8F22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63"/>
              <a:ext cx="20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7" name="Freeform 3669">
              <a:extLst>
                <a:ext uri="{FF2B5EF4-FFF2-40B4-BE49-F238E27FC236}">
                  <a16:creationId xmlns:a16="http://schemas.microsoft.com/office/drawing/2014/main" id="{439E675E-E601-FF05-9B29-AAE69C9C2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51"/>
              <a:ext cx="21" cy="36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144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8" name="Freeform 3670">
              <a:extLst>
                <a:ext uri="{FF2B5EF4-FFF2-40B4-BE49-F238E27FC236}">
                  <a16:creationId xmlns:a16="http://schemas.microsoft.com/office/drawing/2014/main" id="{A58F8CD7-4879-AE51-5CE7-ACA179C93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39"/>
              <a:ext cx="31" cy="36"/>
            </a:xfrm>
            <a:custGeom>
              <a:avLst/>
              <a:gdLst>
                <a:gd name="T0" fmla="*/ 0 w 144"/>
                <a:gd name="T1" fmla="*/ 0 h 144"/>
                <a:gd name="T2" fmla="*/ 0 w 144"/>
                <a:gd name="T3" fmla="*/ 0 h 144"/>
                <a:gd name="T4" fmla="*/ 0 w 144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0" y="0"/>
                  </a:lnTo>
                  <a:lnTo>
                    <a:pt x="144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39" name="Freeform 3671">
              <a:extLst>
                <a:ext uri="{FF2B5EF4-FFF2-40B4-BE49-F238E27FC236}">
                  <a16:creationId xmlns:a16="http://schemas.microsoft.com/office/drawing/2014/main" id="{7693ED5E-2E11-0C1C-8B04-9EA9E50DB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02"/>
              <a:ext cx="20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w 9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0">
                  <a:moveTo>
                    <a:pt x="0" y="240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0" name="Freeform 3672">
              <a:extLst>
                <a:ext uri="{FF2B5EF4-FFF2-40B4-BE49-F238E27FC236}">
                  <a16:creationId xmlns:a16="http://schemas.microsoft.com/office/drawing/2014/main" id="{C276EAE6-13A0-B4C0-A57E-91A625BD1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21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1" name="Freeform 3673">
              <a:extLst>
                <a:ext uri="{FF2B5EF4-FFF2-40B4-BE49-F238E27FC236}">
                  <a16:creationId xmlns:a16="http://schemas.microsoft.com/office/drawing/2014/main" id="{B68F2B9D-00BA-B35D-60B1-4761AD5924F0}"/>
                </a:ext>
              </a:extLst>
            </p:cNvPr>
            <p:cNvSpPr>
              <a:spLocks/>
            </p:cNvSpPr>
            <p:nvPr/>
          </p:nvSpPr>
          <p:spPr bwMode="auto">
            <a:xfrm rot="-323634">
              <a:off x="1228" y="1531"/>
              <a:ext cx="149" cy="237"/>
            </a:xfrm>
            <a:custGeom>
              <a:avLst/>
              <a:gdLst>
                <a:gd name="T0" fmla="*/ 0 w 696"/>
                <a:gd name="T1" fmla="*/ 0 h 936"/>
                <a:gd name="T2" fmla="*/ 0 w 696"/>
                <a:gd name="T3" fmla="*/ 0 h 936"/>
                <a:gd name="T4" fmla="*/ 0 w 696"/>
                <a:gd name="T5" fmla="*/ 0 h 936"/>
                <a:gd name="T6" fmla="*/ 0 w 696"/>
                <a:gd name="T7" fmla="*/ 0 h 936"/>
                <a:gd name="T8" fmla="*/ 0 w 696"/>
                <a:gd name="T9" fmla="*/ 0 h 936"/>
                <a:gd name="T10" fmla="*/ 0 w 696"/>
                <a:gd name="T11" fmla="*/ 0 h 936"/>
                <a:gd name="T12" fmla="*/ 0 w 696"/>
                <a:gd name="T13" fmla="*/ 0 h 936"/>
                <a:gd name="T14" fmla="*/ 0 w 696"/>
                <a:gd name="T15" fmla="*/ 0 h 936"/>
                <a:gd name="T16" fmla="*/ 0 w 696"/>
                <a:gd name="T17" fmla="*/ 0 h 9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3674">
              <a:extLst>
                <a:ext uri="{FF2B5EF4-FFF2-40B4-BE49-F238E27FC236}">
                  <a16:creationId xmlns:a16="http://schemas.microsoft.com/office/drawing/2014/main" id="{EDDF1D40-2535-1096-479D-758BA41C2305}"/>
                </a:ext>
              </a:extLst>
            </p:cNvPr>
            <p:cNvSpPr>
              <a:spLocks/>
            </p:cNvSpPr>
            <p:nvPr/>
          </p:nvSpPr>
          <p:spPr bwMode="auto">
            <a:xfrm rot="980687">
              <a:off x="1269" y="1592"/>
              <a:ext cx="21" cy="72"/>
            </a:xfrm>
            <a:custGeom>
              <a:avLst/>
              <a:gdLst>
                <a:gd name="T0" fmla="*/ 256 w 696"/>
                <a:gd name="T1" fmla="*/ 920 h 936"/>
                <a:gd name="T2" fmla="*/ 64 w 696"/>
                <a:gd name="T3" fmla="*/ 680 h 936"/>
                <a:gd name="T4" fmla="*/ 16 w 696"/>
                <a:gd name="T5" fmla="*/ 392 h 936"/>
                <a:gd name="T6" fmla="*/ 160 w 696"/>
                <a:gd name="T7" fmla="*/ 152 h 936"/>
                <a:gd name="T8" fmla="*/ 448 w 696"/>
                <a:gd name="T9" fmla="*/ 8 h 936"/>
                <a:gd name="T10" fmla="*/ 640 w 696"/>
                <a:gd name="T11" fmla="*/ 104 h 936"/>
                <a:gd name="T12" fmla="*/ 688 w 696"/>
                <a:gd name="T13" fmla="*/ 296 h 936"/>
                <a:gd name="T14" fmla="*/ 592 w 696"/>
                <a:gd name="T15" fmla="*/ 584 h 936"/>
                <a:gd name="T16" fmla="*/ 256 w 696"/>
                <a:gd name="T17" fmla="*/ 92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2343" name="Freeform 3675">
              <a:extLst>
                <a:ext uri="{FF2B5EF4-FFF2-40B4-BE49-F238E27FC236}">
                  <a16:creationId xmlns:a16="http://schemas.microsoft.com/office/drawing/2014/main" id="{CEF0D6C9-DA5D-2799-0BE9-E8304E923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725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192" y="96"/>
                  </a:moveTo>
                  <a:cubicBezTo>
                    <a:pt x="192" y="96"/>
                    <a:pt x="9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4" name="Freeform 3676">
              <a:extLst>
                <a:ext uri="{FF2B5EF4-FFF2-40B4-BE49-F238E27FC236}">
                  <a16:creationId xmlns:a16="http://schemas.microsoft.com/office/drawing/2014/main" id="{3762F230-D7DB-18A5-B39E-E710D1B40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841"/>
              <a:ext cx="86" cy="42"/>
            </a:xfrm>
            <a:custGeom>
              <a:avLst/>
              <a:gdLst>
                <a:gd name="T0" fmla="*/ 0 w 400"/>
                <a:gd name="T1" fmla="*/ 0 h 168"/>
                <a:gd name="T2" fmla="*/ 0 w 400"/>
                <a:gd name="T3" fmla="*/ 0 h 168"/>
                <a:gd name="T4" fmla="*/ 0 w 40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0" h="168">
                  <a:moveTo>
                    <a:pt x="16" y="24"/>
                  </a:moveTo>
                  <a:cubicBezTo>
                    <a:pt x="8" y="12"/>
                    <a:pt x="0" y="0"/>
                    <a:pt x="64" y="24"/>
                  </a:cubicBezTo>
                  <a:cubicBezTo>
                    <a:pt x="128" y="48"/>
                    <a:pt x="264" y="108"/>
                    <a:pt x="400" y="1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5" name="Freeform 3677">
              <a:extLst>
                <a:ext uri="{FF2B5EF4-FFF2-40B4-BE49-F238E27FC236}">
                  <a16:creationId xmlns:a16="http://schemas.microsoft.com/office/drawing/2014/main" id="{1E87AF40-99CF-7486-F639-EFFBE626C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83"/>
              <a:ext cx="51" cy="73"/>
            </a:xfrm>
            <a:custGeom>
              <a:avLst/>
              <a:gdLst>
                <a:gd name="T0" fmla="*/ 0 w 240"/>
                <a:gd name="T1" fmla="*/ 0 h 288"/>
                <a:gd name="T2" fmla="*/ 0 w 240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288">
                  <a:moveTo>
                    <a:pt x="0" y="0"/>
                  </a:moveTo>
                  <a:cubicBezTo>
                    <a:pt x="0" y="0"/>
                    <a:pt x="120" y="144"/>
                    <a:pt x="24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6" name="Freeform 3678">
              <a:extLst>
                <a:ext uri="{FF2B5EF4-FFF2-40B4-BE49-F238E27FC236}">
                  <a16:creationId xmlns:a16="http://schemas.microsoft.com/office/drawing/2014/main" id="{627BFD95-16F7-01B0-674E-7A031A47D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71"/>
              <a:ext cx="20" cy="146"/>
            </a:xfrm>
            <a:custGeom>
              <a:avLst/>
              <a:gdLst>
                <a:gd name="T0" fmla="*/ 0 w 96"/>
                <a:gd name="T1" fmla="*/ 0 h 576"/>
                <a:gd name="T2" fmla="*/ 0 w 96"/>
                <a:gd name="T3" fmla="*/ 0 h 5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576">
                  <a:moveTo>
                    <a:pt x="0" y="0"/>
                  </a:moveTo>
                  <a:cubicBezTo>
                    <a:pt x="0" y="0"/>
                    <a:pt x="48" y="288"/>
                    <a:pt x="96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7" name="Freeform 3679">
              <a:extLst>
                <a:ext uri="{FF2B5EF4-FFF2-40B4-BE49-F238E27FC236}">
                  <a16:creationId xmlns:a16="http://schemas.microsoft.com/office/drawing/2014/main" id="{36370273-64FF-D43C-F4AC-E340A2BED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762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96"/>
                  </a:moveTo>
                  <a:cubicBezTo>
                    <a:pt x="432" y="96"/>
                    <a:pt x="21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8" name="Freeform 3680">
              <a:extLst>
                <a:ext uri="{FF2B5EF4-FFF2-40B4-BE49-F238E27FC236}">
                  <a16:creationId xmlns:a16="http://schemas.microsoft.com/office/drawing/2014/main" id="{8828D905-06A1-DB4E-6A64-3472757E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823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0"/>
                  </a:moveTo>
                  <a:cubicBezTo>
                    <a:pt x="432" y="0"/>
                    <a:pt x="216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49" name="Freeform 3681">
              <a:extLst>
                <a:ext uri="{FF2B5EF4-FFF2-40B4-BE49-F238E27FC236}">
                  <a16:creationId xmlns:a16="http://schemas.microsoft.com/office/drawing/2014/main" id="{DF2950CC-DBB2-63E8-6AFD-FA2E1C7AB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47"/>
              <a:ext cx="61" cy="48"/>
            </a:xfrm>
            <a:custGeom>
              <a:avLst/>
              <a:gdLst>
                <a:gd name="T0" fmla="*/ 0 w 288"/>
                <a:gd name="T1" fmla="*/ 0 h 192"/>
                <a:gd name="T2" fmla="*/ 0 w 288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288" y="0"/>
                  </a:moveTo>
                  <a:cubicBezTo>
                    <a:pt x="288" y="0"/>
                    <a:pt x="144" y="96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0" name="Freeform 3682">
              <a:extLst>
                <a:ext uri="{FF2B5EF4-FFF2-40B4-BE49-F238E27FC236}">
                  <a16:creationId xmlns:a16="http://schemas.microsoft.com/office/drawing/2014/main" id="{4CB3431C-038A-A59B-90A9-0A8307DC2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74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96"/>
                  </a:moveTo>
                  <a:cubicBezTo>
                    <a:pt x="0" y="96"/>
                    <a:pt x="120" y="48"/>
                    <a:pt x="24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1" name="Freeform 3683">
              <a:extLst>
                <a:ext uri="{FF2B5EF4-FFF2-40B4-BE49-F238E27FC236}">
                  <a16:creationId xmlns:a16="http://schemas.microsoft.com/office/drawing/2014/main" id="{42C428D4-89A6-FE2D-0326-79838A1B2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823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cubicBezTo>
                    <a:pt x="100" y="40"/>
                    <a:pt x="200" y="80"/>
                    <a:pt x="24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2" name="Freeform 3684">
              <a:extLst>
                <a:ext uri="{FF2B5EF4-FFF2-40B4-BE49-F238E27FC236}">
                  <a16:creationId xmlns:a16="http://schemas.microsoft.com/office/drawing/2014/main" id="{0C241288-9FB8-B499-B706-537A567A9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737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cubicBezTo>
                    <a:pt x="0" y="96"/>
                    <a:pt x="96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3" name="Freeform 3685">
              <a:extLst>
                <a:ext uri="{FF2B5EF4-FFF2-40B4-BE49-F238E27FC236}">
                  <a16:creationId xmlns:a16="http://schemas.microsoft.com/office/drawing/2014/main" id="{9853B731-4DB7-3D8A-DDD3-01AE4BCD21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10"/>
              <a:ext cx="12" cy="122"/>
            </a:xfrm>
            <a:custGeom>
              <a:avLst/>
              <a:gdLst>
                <a:gd name="T0" fmla="*/ 0 w 56"/>
                <a:gd name="T1" fmla="*/ 0 h 480"/>
                <a:gd name="T2" fmla="*/ 0 w 56"/>
                <a:gd name="T3" fmla="*/ 0 h 480"/>
                <a:gd name="T4" fmla="*/ 0 w 56"/>
                <a:gd name="T5" fmla="*/ 0 h 480"/>
                <a:gd name="T6" fmla="*/ 0 w 56"/>
                <a:gd name="T7" fmla="*/ 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0">
                  <a:moveTo>
                    <a:pt x="56" y="0"/>
                  </a:moveTo>
                  <a:cubicBezTo>
                    <a:pt x="36" y="72"/>
                    <a:pt x="16" y="144"/>
                    <a:pt x="8" y="192"/>
                  </a:cubicBezTo>
                  <a:cubicBezTo>
                    <a:pt x="0" y="240"/>
                    <a:pt x="0" y="240"/>
                    <a:pt x="8" y="288"/>
                  </a:cubicBezTo>
                  <a:cubicBezTo>
                    <a:pt x="16" y="336"/>
                    <a:pt x="36" y="408"/>
                    <a:pt x="56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4" name="Freeform 3686">
              <a:extLst>
                <a:ext uri="{FF2B5EF4-FFF2-40B4-BE49-F238E27FC236}">
                  <a16:creationId xmlns:a16="http://schemas.microsoft.com/office/drawing/2014/main" id="{F4A20F07-7A9D-6345-AF0C-84A0C6838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13"/>
              <a:ext cx="21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5" name="Freeform 3687">
              <a:extLst>
                <a:ext uri="{FF2B5EF4-FFF2-40B4-BE49-F238E27FC236}">
                  <a16:creationId xmlns:a16="http://schemas.microsoft.com/office/drawing/2014/main" id="{F5142DD7-1B5D-F203-1A92-16E778E7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8"/>
              <a:ext cx="6" cy="85"/>
            </a:xfrm>
            <a:custGeom>
              <a:avLst/>
              <a:gdLst>
                <a:gd name="T0" fmla="*/ 0 w 25"/>
                <a:gd name="T1" fmla="*/ 0 h 333"/>
                <a:gd name="T2" fmla="*/ 0 w 25"/>
                <a:gd name="T3" fmla="*/ 0 h 333"/>
                <a:gd name="T4" fmla="*/ 0 w 2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3">
                  <a:moveTo>
                    <a:pt x="0" y="0"/>
                  </a:moveTo>
                  <a:cubicBezTo>
                    <a:pt x="4" y="30"/>
                    <a:pt x="23" y="124"/>
                    <a:pt x="24" y="179"/>
                  </a:cubicBezTo>
                  <a:cubicBezTo>
                    <a:pt x="25" y="234"/>
                    <a:pt x="11" y="301"/>
                    <a:pt x="8" y="33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6" name="Freeform 3688">
              <a:extLst>
                <a:ext uri="{FF2B5EF4-FFF2-40B4-BE49-F238E27FC236}">
                  <a16:creationId xmlns:a16="http://schemas.microsoft.com/office/drawing/2014/main" id="{3D444EF9-58ED-99B9-910B-D4C61BE40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02"/>
              <a:ext cx="216" cy="130"/>
            </a:xfrm>
            <a:custGeom>
              <a:avLst/>
              <a:gdLst>
                <a:gd name="T0" fmla="*/ 0 w 1008"/>
                <a:gd name="T1" fmla="*/ 0 h 513"/>
                <a:gd name="T2" fmla="*/ 0 w 1008"/>
                <a:gd name="T3" fmla="*/ 0 h 513"/>
                <a:gd name="T4" fmla="*/ 0 w 1008"/>
                <a:gd name="T5" fmla="*/ 0 h 513"/>
                <a:gd name="T6" fmla="*/ 0 w 1008"/>
                <a:gd name="T7" fmla="*/ 0 h 513"/>
                <a:gd name="T8" fmla="*/ 0 w 1008"/>
                <a:gd name="T9" fmla="*/ 0 h 513"/>
                <a:gd name="T10" fmla="*/ 0 w 1008"/>
                <a:gd name="T11" fmla="*/ 0 h 513"/>
                <a:gd name="T12" fmla="*/ 0 w 1008"/>
                <a:gd name="T13" fmla="*/ 0 h 513"/>
                <a:gd name="T14" fmla="*/ 0 w 1008"/>
                <a:gd name="T15" fmla="*/ 0 h 5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8" h="513">
                  <a:moveTo>
                    <a:pt x="0" y="33"/>
                  </a:moveTo>
                  <a:cubicBezTo>
                    <a:pt x="4" y="37"/>
                    <a:pt x="9" y="38"/>
                    <a:pt x="48" y="33"/>
                  </a:cubicBezTo>
                  <a:cubicBezTo>
                    <a:pt x="87" y="28"/>
                    <a:pt x="152" y="0"/>
                    <a:pt x="237" y="3"/>
                  </a:cubicBezTo>
                  <a:cubicBezTo>
                    <a:pt x="322" y="6"/>
                    <a:pt x="472" y="15"/>
                    <a:pt x="561" y="52"/>
                  </a:cubicBezTo>
                  <a:cubicBezTo>
                    <a:pt x="650" y="89"/>
                    <a:pt x="726" y="180"/>
                    <a:pt x="768" y="225"/>
                  </a:cubicBezTo>
                  <a:cubicBezTo>
                    <a:pt x="810" y="270"/>
                    <a:pt x="796" y="291"/>
                    <a:pt x="813" y="320"/>
                  </a:cubicBezTo>
                  <a:cubicBezTo>
                    <a:pt x="830" y="349"/>
                    <a:pt x="837" y="369"/>
                    <a:pt x="869" y="401"/>
                  </a:cubicBezTo>
                  <a:cubicBezTo>
                    <a:pt x="901" y="433"/>
                    <a:pt x="979" y="490"/>
                    <a:pt x="1008" y="51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7" name="Oval 3689">
              <a:extLst>
                <a:ext uri="{FF2B5EF4-FFF2-40B4-BE49-F238E27FC236}">
                  <a16:creationId xmlns:a16="http://schemas.microsoft.com/office/drawing/2014/main" id="{6B201C6C-61AB-9BB2-67B4-9199038EF6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" y="1798"/>
              <a:ext cx="31" cy="4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358" name="Freeform 3690">
              <a:extLst>
                <a:ext uri="{FF2B5EF4-FFF2-40B4-BE49-F238E27FC236}">
                  <a16:creationId xmlns:a16="http://schemas.microsoft.com/office/drawing/2014/main" id="{5FB53F53-94AD-0392-180E-45A79F3C5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041"/>
              <a:ext cx="10" cy="73"/>
            </a:xfrm>
            <a:custGeom>
              <a:avLst/>
              <a:gdLst>
                <a:gd name="T0" fmla="*/ 0 w 48"/>
                <a:gd name="T1" fmla="*/ 0 h 288"/>
                <a:gd name="T2" fmla="*/ 0 w 48"/>
                <a:gd name="T3" fmla="*/ 0 h 288"/>
                <a:gd name="T4" fmla="*/ 0 w 48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8">
                  <a:moveTo>
                    <a:pt x="0" y="0"/>
                  </a:moveTo>
                  <a:cubicBezTo>
                    <a:pt x="24" y="48"/>
                    <a:pt x="48" y="96"/>
                    <a:pt x="48" y="144"/>
                  </a:cubicBezTo>
                  <a:cubicBezTo>
                    <a:pt x="48" y="192"/>
                    <a:pt x="24" y="240"/>
                    <a:pt x="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59" name="Freeform 3691">
              <a:extLst>
                <a:ext uri="{FF2B5EF4-FFF2-40B4-BE49-F238E27FC236}">
                  <a16:creationId xmlns:a16="http://schemas.microsoft.com/office/drawing/2014/main" id="{681103E0-A33F-E92A-3708-69103A4E7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78"/>
              <a:ext cx="21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40">
                  <a:moveTo>
                    <a:pt x="96" y="0"/>
                  </a:moveTo>
                  <a:cubicBezTo>
                    <a:pt x="56" y="100"/>
                    <a:pt x="16" y="20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0" name="Freeform 3692">
              <a:extLst>
                <a:ext uri="{FF2B5EF4-FFF2-40B4-BE49-F238E27FC236}">
                  <a16:creationId xmlns:a16="http://schemas.microsoft.com/office/drawing/2014/main" id="{F13C4F88-D9E9-CF2F-7EB1-D9FD16D3D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4"/>
              <a:ext cx="31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336">
                  <a:moveTo>
                    <a:pt x="144" y="0"/>
                  </a:moveTo>
                  <a:cubicBezTo>
                    <a:pt x="84" y="140"/>
                    <a:pt x="24" y="280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1" name="Freeform 3693">
              <a:extLst>
                <a:ext uri="{FF2B5EF4-FFF2-40B4-BE49-F238E27FC236}">
                  <a16:creationId xmlns:a16="http://schemas.microsoft.com/office/drawing/2014/main" id="{599E62B5-7E9E-7A0D-356E-6D1F4B8CC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11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48" y="0"/>
                  </a:moveTo>
                  <a:cubicBezTo>
                    <a:pt x="24" y="28"/>
                    <a:pt x="0" y="56"/>
                    <a:pt x="0" y="96"/>
                  </a:cubicBezTo>
                  <a:cubicBezTo>
                    <a:pt x="0" y="136"/>
                    <a:pt x="24" y="188"/>
                    <a:pt x="48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2" name="Freeform 3694">
              <a:extLst>
                <a:ext uri="{FF2B5EF4-FFF2-40B4-BE49-F238E27FC236}">
                  <a16:creationId xmlns:a16="http://schemas.microsoft.com/office/drawing/2014/main" id="{CE189968-E1AA-59E1-D2B7-4F1E2BCDA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041"/>
              <a:ext cx="102" cy="136"/>
            </a:xfrm>
            <a:custGeom>
              <a:avLst/>
              <a:gdLst>
                <a:gd name="T0" fmla="*/ 0 w 478"/>
                <a:gd name="T1" fmla="*/ 0 h 535"/>
                <a:gd name="T2" fmla="*/ 0 w 478"/>
                <a:gd name="T3" fmla="*/ 0 h 535"/>
                <a:gd name="T4" fmla="*/ 0 w 478"/>
                <a:gd name="T5" fmla="*/ 0 h 535"/>
                <a:gd name="T6" fmla="*/ 0 w 478"/>
                <a:gd name="T7" fmla="*/ 0 h 535"/>
                <a:gd name="T8" fmla="*/ 0 w 478"/>
                <a:gd name="T9" fmla="*/ 0 h 5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535">
                  <a:moveTo>
                    <a:pt x="478" y="0"/>
                  </a:moveTo>
                  <a:cubicBezTo>
                    <a:pt x="436" y="18"/>
                    <a:pt x="283" y="73"/>
                    <a:pt x="227" y="105"/>
                  </a:cubicBezTo>
                  <a:cubicBezTo>
                    <a:pt x="171" y="137"/>
                    <a:pt x="168" y="150"/>
                    <a:pt x="142" y="192"/>
                  </a:cubicBezTo>
                  <a:cubicBezTo>
                    <a:pt x="116" y="234"/>
                    <a:pt x="97" y="299"/>
                    <a:pt x="73" y="356"/>
                  </a:cubicBezTo>
                  <a:cubicBezTo>
                    <a:pt x="49" y="413"/>
                    <a:pt x="15" y="498"/>
                    <a:pt x="0" y="535"/>
                  </a:cubicBez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3" name="Freeform 3695">
              <a:extLst>
                <a:ext uri="{FF2B5EF4-FFF2-40B4-BE49-F238E27FC236}">
                  <a16:creationId xmlns:a16="http://schemas.microsoft.com/office/drawing/2014/main" id="{7762F3E1-7D95-186D-6F40-9E7B88E6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689"/>
              <a:ext cx="450" cy="545"/>
            </a:xfrm>
            <a:custGeom>
              <a:avLst/>
              <a:gdLst>
                <a:gd name="T0" fmla="*/ 0 w 2097"/>
                <a:gd name="T1" fmla="*/ 0 h 2152"/>
                <a:gd name="T2" fmla="*/ 0 w 2097"/>
                <a:gd name="T3" fmla="*/ 0 h 2152"/>
                <a:gd name="T4" fmla="*/ 0 w 2097"/>
                <a:gd name="T5" fmla="*/ 0 h 2152"/>
                <a:gd name="T6" fmla="*/ 0 w 2097"/>
                <a:gd name="T7" fmla="*/ 0 h 2152"/>
                <a:gd name="T8" fmla="*/ 0 w 2097"/>
                <a:gd name="T9" fmla="*/ 0 h 2152"/>
                <a:gd name="T10" fmla="*/ 0 w 2097"/>
                <a:gd name="T11" fmla="*/ 0 h 2152"/>
                <a:gd name="T12" fmla="*/ 0 w 2097"/>
                <a:gd name="T13" fmla="*/ 0 h 2152"/>
                <a:gd name="T14" fmla="*/ 0 w 2097"/>
                <a:gd name="T15" fmla="*/ 0 h 2152"/>
                <a:gd name="T16" fmla="*/ 0 w 2097"/>
                <a:gd name="T17" fmla="*/ 0 h 2152"/>
                <a:gd name="T18" fmla="*/ 0 w 2097"/>
                <a:gd name="T19" fmla="*/ 0 h 2152"/>
                <a:gd name="T20" fmla="*/ 0 w 2097"/>
                <a:gd name="T21" fmla="*/ 0 h 2152"/>
                <a:gd name="T22" fmla="*/ 0 w 2097"/>
                <a:gd name="T23" fmla="*/ 0 h 2152"/>
                <a:gd name="T24" fmla="*/ 0 w 2097"/>
                <a:gd name="T25" fmla="*/ 0 h 2152"/>
                <a:gd name="T26" fmla="*/ 0 w 2097"/>
                <a:gd name="T27" fmla="*/ 0 h 2152"/>
                <a:gd name="T28" fmla="*/ 0 w 2097"/>
                <a:gd name="T29" fmla="*/ 0 h 2152"/>
                <a:gd name="T30" fmla="*/ 0 w 2097"/>
                <a:gd name="T31" fmla="*/ 0 h 2152"/>
                <a:gd name="T32" fmla="*/ 0 w 2097"/>
                <a:gd name="T33" fmla="*/ 0 h 2152"/>
                <a:gd name="T34" fmla="*/ 0 w 2097"/>
                <a:gd name="T35" fmla="*/ 0 h 2152"/>
                <a:gd name="T36" fmla="*/ 0 w 2097"/>
                <a:gd name="T37" fmla="*/ 0 h 2152"/>
                <a:gd name="T38" fmla="*/ 0 w 2097"/>
                <a:gd name="T39" fmla="*/ 0 h 2152"/>
                <a:gd name="T40" fmla="*/ 0 w 2097"/>
                <a:gd name="T41" fmla="*/ 0 h 2152"/>
                <a:gd name="T42" fmla="*/ 0 w 2097"/>
                <a:gd name="T43" fmla="*/ 0 h 2152"/>
                <a:gd name="T44" fmla="*/ 0 w 2097"/>
                <a:gd name="T45" fmla="*/ 0 h 2152"/>
                <a:gd name="T46" fmla="*/ 0 w 2097"/>
                <a:gd name="T47" fmla="*/ 0 h 2152"/>
                <a:gd name="T48" fmla="*/ 0 w 2097"/>
                <a:gd name="T49" fmla="*/ 0 h 2152"/>
                <a:gd name="T50" fmla="*/ 0 w 2097"/>
                <a:gd name="T51" fmla="*/ 0 h 2152"/>
                <a:gd name="T52" fmla="*/ 0 w 2097"/>
                <a:gd name="T53" fmla="*/ 0 h 2152"/>
                <a:gd name="T54" fmla="*/ 0 w 2097"/>
                <a:gd name="T55" fmla="*/ 0 h 2152"/>
                <a:gd name="T56" fmla="*/ 0 w 2097"/>
                <a:gd name="T57" fmla="*/ 0 h 2152"/>
                <a:gd name="T58" fmla="*/ 0 w 2097"/>
                <a:gd name="T59" fmla="*/ 0 h 2152"/>
                <a:gd name="T60" fmla="*/ 0 w 2097"/>
                <a:gd name="T61" fmla="*/ 0 h 2152"/>
                <a:gd name="T62" fmla="*/ 0 w 2097"/>
                <a:gd name="T63" fmla="*/ 0 h 2152"/>
                <a:gd name="T64" fmla="*/ 0 w 2097"/>
                <a:gd name="T65" fmla="*/ 0 h 2152"/>
                <a:gd name="T66" fmla="*/ 0 w 2097"/>
                <a:gd name="T67" fmla="*/ 0 h 2152"/>
                <a:gd name="T68" fmla="*/ 0 w 2097"/>
                <a:gd name="T69" fmla="*/ 0 h 2152"/>
                <a:gd name="T70" fmla="*/ 0 w 2097"/>
                <a:gd name="T71" fmla="*/ 0 h 2152"/>
                <a:gd name="T72" fmla="*/ 0 w 2097"/>
                <a:gd name="T73" fmla="*/ 0 h 215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97" h="2152">
                  <a:moveTo>
                    <a:pt x="208" y="0"/>
                  </a:moveTo>
                  <a:cubicBezTo>
                    <a:pt x="144" y="0"/>
                    <a:pt x="240" y="96"/>
                    <a:pt x="256" y="192"/>
                  </a:cubicBezTo>
                  <a:cubicBezTo>
                    <a:pt x="272" y="288"/>
                    <a:pt x="320" y="464"/>
                    <a:pt x="304" y="576"/>
                  </a:cubicBezTo>
                  <a:cubicBezTo>
                    <a:pt x="288" y="688"/>
                    <a:pt x="208" y="784"/>
                    <a:pt x="160" y="864"/>
                  </a:cubicBezTo>
                  <a:cubicBezTo>
                    <a:pt x="112" y="944"/>
                    <a:pt x="32" y="976"/>
                    <a:pt x="16" y="1056"/>
                  </a:cubicBezTo>
                  <a:cubicBezTo>
                    <a:pt x="0" y="1136"/>
                    <a:pt x="56" y="1264"/>
                    <a:pt x="64" y="1344"/>
                  </a:cubicBezTo>
                  <a:cubicBezTo>
                    <a:pt x="72" y="1424"/>
                    <a:pt x="40" y="1456"/>
                    <a:pt x="64" y="1536"/>
                  </a:cubicBezTo>
                  <a:cubicBezTo>
                    <a:pt x="88" y="1616"/>
                    <a:pt x="136" y="1744"/>
                    <a:pt x="208" y="1824"/>
                  </a:cubicBezTo>
                  <a:cubicBezTo>
                    <a:pt x="280" y="1904"/>
                    <a:pt x="456" y="2008"/>
                    <a:pt x="496" y="2016"/>
                  </a:cubicBezTo>
                  <a:cubicBezTo>
                    <a:pt x="536" y="2024"/>
                    <a:pt x="432" y="1872"/>
                    <a:pt x="448" y="1872"/>
                  </a:cubicBezTo>
                  <a:cubicBezTo>
                    <a:pt x="464" y="1872"/>
                    <a:pt x="536" y="1976"/>
                    <a:pt x="592" y="2016"/>
                  </a:cubicBezTo>
                  <a:cubicBezTo>
                    <a:pt x="648" y="2056"/>
                    <a:pt x="688" y="2096"/>
                    <a:pt x="784" y="2112"/>
                  </a:cubicBezTo>
                  <a:cubicBezTo>
                    <a:pt x="880" y="2128"/>
                    <a:pt x="1040" y="2112"/>
                    <a:pt x="1168" y="2112"/>
                  </a:cubicBezTo>
                  <a:cubicBezTo>
                    <a:pt x="1296" y="2112"/>
                    <a:pt x="1544" y="2152"/>
                    <a:pt x="1552" y="2112"/>
                  </a:cubicBezTo>
                  <a:cubicBezTo>
                    <a:pt x="1560" y="2072"/>
                    <a:pt x="1208" y="1920"/>
                    <a:pt x="1216" y="1872"/>
                  </a:cubicBezTo>
                  <a:cubicBezTo>
                    <a:pt x="1224" y="1824"/>
                    <a:pt x="1472" y="1856"/>
                    <a:pt x="1600" y="1824"/>
                  </a:cubicBezTo>
                  <a:cubicBezTo>
                    <a:pt x="1728" y="1792"/>
                    <a:pt x="1902" y="1725"/>
                    <a:pt x="1984" y="1680"/>
                  </a:cubicBezTo>
                  <a:cubicBezTo>
                    <a:pt x="2066" y="1635"/>
                    <a:pt x="2081" y="1570"/>
                    <a:pt x="2089" y="1554"/>
                  </a:cubicBezTo>
                  <a:cubicBezTo>
                    <a:pt x="2097" y="1538"/>
                    <a:pt x="2089" y="1595"/>
                    <a:pt x="2032" y="1584"/>
                  </a:cubicBezTo>
                  <a:cubicBezTo>
                    <a:pt x="1975" y="1573"/>
                    <a:pt x="1840" y="1520"/>
                    <a:pt x="1744" y="1488"/>
                  </a:cubicBezTo>
                  <a:cubicBezTo>
                    <a:pt x="1648" y="1456"/>
                    <a:pt x="1527" y="1427"/>
                    <a:pt x="1456" y="1392"/>
                  </a:cubicBezTo>
                  <a:cubicBezTo>
                    <a:pt x="1385" y="1357"/>
                    <a:pt x="1313" y="1302"/>
                    <a:pt x="1318" y="1278"/>
                  </a:cubicBezTo>
                  <a:cubicBezTo>
                    <a:pt x="1323" y="1254"/>
                    <a:pt x="1421" y="1263"/>
                    <a:pt x="1489" y="1245"/>
                  </a:cubicBezTo>
                  <a:cubicBezTo>
                    <a:pt x="1557" y="1227"/>
                    <a:pt x="1658" y="1235"/>
                    <a:pt x="1724" y="1172"/>
                  </a:cubicBezTo>
                  <a:cubicBezTo>
                    <a:pt x="1790" y="1109"/>
                    <a:pt x="1869" y="907"/>
                    <a:pt x="1888" y="864"/>
                  </a:cubicBezTo>
                  <a:cubicBezTo>
                    <a:pt x="1907" y="821"/>
                    <a:pt x="1878" y="896"/>
                    <a:pt x="1840" y="912"/>
                  </a:cubicBezTo>
                  <a:cubicBezTo>
                    <a:pt x="1802" y="928"/>
                    <a:pt x="1779" y="961"/>
                    <a:pt x="1659" y="961"/>
                  </a:cubicBezTo>
                  <a:cubicBezTo>
                    <a:pt x="1539" y="961"/>
                    <a:pt x="1186" y="920"/>
                    <a:pt x="1120" y="912"/>
                  </a:cubicBezTo>
                  <a:cubicBezTo>
                    <a:pt x="1054" y="904"/>
                    <a:pt x="1184" y="920"/>
                    <a:pt x="1264" y="912"/>
                  </a:cubicBezTo>
                  <a:cubicBezTo>
                    <a:pt x="1344" y="904"/>
                    <a:pt x="1520" y="904"/>
                    <a:pt x="1600" y="864"/>
                  </a:cubicBezTo>
                  <a:cubicBezTo>
                    <a:pt x="1680" y="824"/>
                    <a:pt x="1736" y="696"/>
                    <a:pt x="1744" y="672"/>
                  </a:cubicBezTo>
                  <a:cubicBezTo>
                    <a:pt x="1752" y="648"/>
                    <a:pt x="1696" y="712"/>
                    <a:pt x="1648" y="720"/>
                  </a:cubicBezTo>
                  <a:cubicBezTo>
                    <a:pt x="1600" y="728"/>
                    <a:pt x="1552" y="744"/>
                    <a:pt x="1456" y="720"/>
                  </a:cubicBezTo>
                  <a:cubicBezTo>
                    <a:pt x="1360" y="696"/>
                    <a:pt x="1168" y="632"/>
                    <a:pt x="1072" y="576"/>
                  </a:cubicBezTo>
                  <a:cubicBezTo>
                    <a:pt x="976" y="520"/>
                    <a:pt x="952" y="448"/>
                    <a:pt x="880" y="384"/>
                  </a:cubicBezTo>
                  <a:cubicBezTo>
                    <a:pt x="808" y="320"/>
                    <a:pt x="752" y="256"/>
                    <a:pt x="640" y="192"/>
                  </a:cubicBezTo>
                  <a:cubicBezTo>
                    <a:pt x="528" y="128"/>
                    <a:pt x="272" y="0"/>
                    <a:pt x="208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4" name="Freeform 3696">
              <a:extLst>
                <a:ext uri="{FF2B5EF4-FFF2-40B4-BE49-F238E27FC236}">
                  <a16:creationId xmlns:a16="http://schemas.microsoft.com/office/drawing/2014/main" id="{0490E513-5F3C-367E-60AD-16B05D9A7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59"/>
              <a:ext cx="128" cy="83"/>
            </a:xfrm>
            <a:custGeom>
              <a:avLst/>
              <a:gdLst>
                <a:gd name="T0" fmla="*/ 0 w 596"/>
                <a:gd name="T1" fmla="*/ 0 h 328"/>
                <a:gd name="T2" fmla="*/ 0 w 596"/>
                <a:gd name="T3" fmla="*/ 0 h 328"/>
                <a:gd name="T4" fmla="*/ 0 w 596"/>
                <a:gd name="T5" fmla="*/ 0 h 328"/>
                <a:gd name="T6" fmla="*/ 0 w 596"/>
                <a:gd name="T7" fmla="*/ 0 h 328"/>
                <a:gd name="T8" fmla="*/ 0 w 596"/>
                <a:gd name="T9" fmla="*/ 0 h 328"/>
                <a:gd name="T10" fmla="*/ 0 w 596"/>
                <a:gd name="T11" fmla="*/ 0 h 328"/>
                <a:gd name="T12" fmla="*/ 0 w 596"/>
                <a:gd name="T13" fmla="*/ 0 h 328"/>
                <a:gd name="T14" fmla="*/ 0 w 596"/>
                <a:gd name="T15" fmla="*/ 0 h 328"/>
                <a:gd name="T16" fmla="*/ 0 w 596"/>
                <a:gd name="T17" fmla="*/ 0 h 328"/>
                <a:gd name="T18" fmla="*/ 0 w 596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6" h="328">
                  <a:moveTo>
                    <a:pt x="585" y="115"/>
                  </a:moveTo>
                  <a:cubicBezTo>
                    <a:pt x="596" y="77"/>
                    <a:pt x="415" y="92"/>
                    <a:pt x="334" y="74"/>
                  </a:cubicBezTo>
                  <a:cubicBezTo>
                    <a:pt x="253" y="56"/>
                    <a:pt x="129" y="0"/>
                    <a:pt x="99" y="9"/>
                  </a:cubicBezTo>
                  <a:cubicBezTo>
                    <a:pt x="69" y="18"/>
                    <a:pt x="151" y="107"/>
                    <a:pt x="152" y="127"/>
                  </a:cubicBezTo>
                  <a:cubicBezTo>
                    <a:pt x="153" y="147"/>
                    <a:pt x="112" y="119"/>
                    <a:pt x="104" y="127"/>
                  </a:cubicBezTo>
                  <a:cubicBezTo>
                    <a:pt x="96" y="135"/>
                    <a:pt x="120" y="159"/>
                    <a:pt x="104" y="175"/>
                  </a:cubicBezTo>
                  <a:cubicBezTo>
                    <a:pt x="88" y="191"/>
                    <a:pt x="0" y="207"/>
                    <a:pt x="8" y="223"/>
                  </a:cubicBezTo>
                  <a:cubicBezTo>
                    <a:pt x="16" y="239"/>
                    <a:pt x="109" y="258"/>
                    <a:pt x="152" y="271"/>
                  </a:cubicBezTo>
                  <a:cubicBezTo>
                    <a:pt x="195" y="284"/>
                    <a:pt x="197" y="328"/>
                    <a:pt x="269" y="302"/>
                  </a:cubicBezTo>
                  <a:cubicBezTo>
                    <a:pt x="341" y="276"/>
                    <a:pt x="574" y="153"/>
                    <a:pt x="585" y="115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5" name="Freeform 3697">
              <a:extLst>
                <a:ext uri="{FF2B5EF4-FFF2-40B4-BE49-F238E27FC236}">
                  <a16:creationId xmlns:a16="http://schemas.microsoft.com/office/drawing/2014/main" id="{E9FF1620-6D7C-6D35-201C-333799A5F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163"/>
              <a:ext cx="178" cy="83"/>
            </a:xfrm>
            <a:custGeom>
              <a:avLst/>
              <a:gdLst>
                <a:gd name="T0" fmla="*/ 0 w 832"/>
                <a:gd name="T1" fmla="*/ 0 h 328"/>
                <a:gd name="T2" fmla="*/ 0 w 832"/>
                <a:gd name="T3" fmla="*/ 0 h 328"/>
                <a:gd name="T4" fmla="*/ 0 w 832"/>
                <a:gd name="T5" fmla="*/ 0 h 328"/>
                <a:gd name="T6" fmla="*/ 0 w 832"/>
                <a:gd name="T7" fmla="*/ 0 h 328"/>
                <a:gd name="T8" fmla="*/ 0 w 832"/>
                <a:gd name="T9" fmla="*/ 0 h 328"/>
                <a:gd name="T10" fmla="*/ 0 w 832"/>
                <a:gd name="T11" fmla="*/ 0 h 328"/>
                <a:gd name="T12" fmla="*/ 0 w 832"/>
                <a:gd name="T13" fmla="*/ 0 h 328"/>
                <a:gd name="T14" fmla="*/ 0 w 832"/>
                <a:gd name="T15" fmla="*/ 0 h 328"/>
                <a:gd name="T16" fmla="*/ 0 w 832"/>
                <a:gd name="T17" fmla="*/ 0 h 328"/>
                <a:gd name="T18" fmla="*/ 0 w 832"/>
                <a:gd name="T19" fmla="*/ 0 h 328"/>
                <a:gd name="T20" fmla="*/ 0 w 832"/>
                <a:gd name="T21" fmla="*/ 0 h 328"/>
                <a:gd name="T22" fmla="*/ 0 w 832"/>
                <a:gd name="T23" fmla="*/ 0 h 328"/>
                <a:gd name="T24" fmla="*/ 0 w 832"/>
                <a:gd name="T25" fmla="*/ 0 h 328"/>
                <a:gd name="T26" fmla="*/ 0 w 832"/>
                <a:gd name="T27" fmla="*/ 0 h 328"/>
                <a:gd name="T28" fmla="*/ 0 w 832"/>
                <a:gd name="T29" fmla="*/ 0 h 3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2" h="328">
                  <a:moveTo>
                    <a:pt x="824" y="288"/>
                  </a:moveTo>
                  <a:cubicBezTo>
                    <a:pt x="832" y="248"/>
                    <a:pt x="616" y="96"/>
                    <a:pt x="536" y="48"/>
                  </a:cubicBezTo>
                  <a:cubicBezTo>
                    <a:pt x="456" y="0"/>
                    <a:pt x="368" y="0"/>
                    <a:pt x="344" y="0"/>
                  </a:cubicBezTo>
                  <a:cubicBezTo>
                    <a:pt x="320" y="0"/>
                    <a:pt x="360" y="24"/>
                    <a:pt x="392" y="48"/>
                  </a:cubicBezTo>
                  <a:cubicBezTo>
                    <a:pt x="424" y="72"/>
                    <a:pt x="536" y="128"/>
                    <a:pt x="536" y="144"/>
                  </a:cubicBezTo>
                  <a:cubicBezTo>
                    <a:pt x="536" y="160"/>
                    <a:pt x="408" y="144"/>
                    <a:pt x="392" y="144"/>
                  </a:cubicBezTo>
                  <a:cubicBezTo>
                    <a:pt x="376" y="144"/>
                    <a:pt x="464" y="152"/>
                    <a:pt x="440" y="144"/>
                  </a:cubicBezTo>
                  <a:cubicBezTo>
                    <a:pt x="416" y="136"/>
                    <a:pt x="264" y="96"/>
                    <a:pt x="248" y="96"/>
                  </a:cubicBezTo>
                  <a:cubicBezTo>
                    <a:pt x="232" y="96"/>
                    <a:pt x="360" y="136"/>
                    <a:pt x="344" y="144"/>
                  </a:cubicBezTo>
                  <a:cubicBezTo>
                    <a:pt x="328" y="152"/>
                    <a:pt x="208" y="152"/>
                    <a:pt x="152" y="144"/>
                  </a:cubicBezTo>
                  <a:cubicBezTo>
                    <a:pt x="96" y="136"/>
                    <a:pt x="16" y="96"/>
                    <a:pt x="8" y="96"/>
                  </a:cubicBezTo>
                  <a:cubicBezTo>
                    <a:pt x="0" y="96"/>
                    <a:pt x="56" y="128"/>
                    <a:pt x="104" y="144"/>
                  </a:cubicBezTo>
                  <a:cubicBezTo>
                    <a:pt x="152" y="160"/>
                    <a:pt x="232" y="168"/>
                    <a:pt x="296" y="192"/>
                  </a:cubicBezTo>
                  <a:cubicBezTo>
                    <a:pt x="360" y="216"/>
                    <a:pt x="400" y="272"/>
                    <a:pt x="488" y="288"/>
                  </a:cubicBezTo>
                  <a:cubicBezTo>
                    <a:pt x="576" y="304"/>
                    <a:pt x="816" y="328"/>
                    <a:pt x="824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6" name="Freeform 3698">
              <a:extLst>
                <a:ext uri="{FF2B5EF4-FFF2-40B4-BE49-F238E27FC236}">
                  <a16:creationId xmlns:a16="http://schemas.microsoft.com/office/drawing/2014/main" id="{160CE845-52CF-CAC5-525D-9C723D82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906"/>
              <a:ext cx="102" cy="96"/>
            </a:xfrm>
            <a:custGeom>
              <a:avLst/>
              <a:gdLst>
                <a:gd name="T0" fmla="*/ 0 w 477"/>
                <a:gd name="T1" fmla="*/ 0 h 378"/>
                <a:gd name="T2" fmla="*/ 0 w 477"/>
                <a:gd name="T3" fmla="*/ 0 h 378"/>
                <a:gd name="T4" fmla="*/ 0 w 477"/>
                <a:gd name="T5" fmla="*/ 0 h 378"/>
                <a:gd name="T6" fmla="*/ 0 w 477"/>
                <a:gd name="T7" fmla="*/ 0 h 378"/>
                <a:gd name="T8" fmla="*/ 0 w 477"/>
                <a:gd name="T9" fmla="*/ 0 h 378"/>
                <a:gd name="T10" fmla="*/ 0 w 477"/>
                <a:gd name="T11" fmla="*/ 0 h 378"/>
                <a:gd name="T12" fmla="*/ 0 w 477"/>
                <a:gd name="T13" fmla="*/ 0 h 378"/>
                <a:gd name="T14" fmla="*/ 0 w 477"/>
                <a:gd name="T15" fmla="*/ 0 h 378"/>
                <a:gd name="T16" fmla="*/ 0 w 477"/>
                <a:gd name="T17" fmla="*/ 0 h 378"/>
                <a:gd name="T18" fmla="*/ 0 w 477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378">
                  <a:moveTo>
                    <a:pt x="470" y="37"/>
                  </a:moveTo>
                  <a:cubicBezTo>
                    <a:pt x="463" y="0"/>
                    <a:pt x="320" y="91"/>
                    <a:pt x="251" y="102"/>
                  </a:cubicBezTo>
                  <a:cubicBezTo>
                    <a:pt x="182" y="113"/>
                    <a:pt x="96" y="97"/>
                    <a:pt x="56" y="102"/>
                  </a:cubicBezTo>
                  <a:cubicBezTo>
                    <a:pt x="16" y="107"/>
                    <a:pt x="0" y="120"/>
                    <a:pt x="8" y="133"/>
                  </a:cubicBezTo>
                  <a:cubicBezTo>
                    <a:pt x="16" y="146"/>
                    <a:pt x="104" y="157"/>
                    <a:pt x="104" y="181"/>
                  </a:cubicBezTo>
                  <a:cubicBezTo>
                    <a:pt x="104" y="205"/>
                    <a:pt x="0" y="261"/>
                    <a:pt x="8" y="277"/>
                  </a:cubicBezTo>
                  <a:cubicBezTo>
                    <a:pt x="16" y="293"/>
                    <a:pt x="139" y="264"/>
                    <a:pt x="152" y="277"/>
                  </a:cubicBezTo>
                  <a:cubicBezTo>
                    <a:pt x="165" y="290"/>
                    <a:pt x="65" y="346"/>
                    <a:pt x="89" y="354"/>
                  </a:cubicBezTo>
                  <a:cubicBezTo>
                    <a:pt x="113" y="362"/>
                    <a:pt x="232" y="378"/>
                    <a:pt x="296" y="325"/>
                  </a:cubicBezTo>
                  <a:cubicBezTo>
                    <a:pt x="360" y="272"/>
                    <a:pt x="477" y="74"/>
                    <a:pt x="470" y="3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67" name="Freeform 3699">
              <a:extLst>
                <a:ext uri="{FF2B5EF4-FFF2-40B4-BE49-F238E27FC236}">
                  <a16:creationId xmlns:a16="http://schemas.microsoft.com/office/drawing/2014/main" id="{62C49119-645F-0EFA-4FBC-E7AB65D8F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823"/>
              <a:ext cx="132" cy="95"/>
            </a:xfrm>
            <a:custGeom>
              <a:avLst/>
              <a:gdLst>
                <a:gd name="T0" fmla="*/ 0 w 616"/>
                <a:gd name="T1" fmla="*/ 0 h 376"/>
                <a:gd name="T2" fmla="*/ 0 w 616"/>
                <a:gd name="T3" fmla="*/ 0 h 376"/>
                <a:gd name="T4" fmla="*/ 0 w 616"/>
                <a:gd name="T5" fmla="*/ 0 h 376"/>
                <a:gd name="T6" fmla="*/ 0 w 616"/>
                <a:gd name="T7" fmla="*/ 0 h 376"/>
                <a:gd name="T8" fmla="*/ 0 w 616"/>
                <a:gd name="T9" fmla="*/ 0 h 376"/>
                <a:gd name="T10" fmla="*/ 0 w 616"/>
                <a:gd name="T11" fmla="*/ 0 h 376"/>
                <a:gd name="T12" fmla="*/ 0 w 616"/>
                <a:gd name="T13" fmla="*/ 0 h 376"/>
                <a:gd name="T14" fmla="*/ 0 w 616"/>
                <a:gd name="T15" fmla="*/ 0 h 376"/>
                <a:gd name="T16" fmla="*/ 0 w 616"/>
                <a:gd name="T17" fmla="*/ 0 h 376"/>
                <a:gd name="T18" fmla="*/ 0 w 616"/>
                <a:gd name="T19" fmla="*/ 0 h 376"/>
                <a:gd name="T20" fmla="*/ 0 w 616"/>
                <a:gd name="T21" fmla="*/ 0 h 376"/>
                <a:gd name="T22" fmla="*/ 0 w 616"/>
                <a:gd name="T23" fmla="*/ 0 h 376"/>
                <a:gd name="T24" fmla="*/ 0 w 616"/>
                <a:gd name="T25" fmla="*/ 0 h 376"/>
                <a:gd name="T26" fmla="*/ 0 w 616"/>
                <a:gd name="T27" fmla="*/ 0 h 376"/>
                <a:gd name="T28" fmla="*/ 0 w 616"/>
                <a:gd name="T29" fmla="*/ 0 h 3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6" h="376">
                  <a:moveTo>
                    <a:pt x="584" y="48"/>
                  </a:moveTo>
                  <a:cubicBezTo>
                    <a:pt x="552" y="40"/>
                    <a:pt x="432" y="104"/>
                    <a:pt x="344" y="96"/>
                  </a:cubicBezTo>
                  <a:cubicBezTo>
                    <a:pt x="256" y="88"/>
                    <a:pt x="88" y="0"/>
                    <a:pt x="56" y="0"/>
                  </a:cubicBezTo>
                  <a:cubicBezTo>
                    <a:pt x="24" y="0"/>
                    <a:pt x="160" y="72"/>
                    <a:pt x="152" y="96"/>
                  </a:cubicBezTo>
                  <a:cubicBezTo>
                    <a:pt x="144" y="120"/>
                    <a:pt x="0" y="120"/>
                    <a:pt x="8" y="144"/>
                  </a:cubicBezTo>
                  <a:cubicBezTo>
                    <a:pt x="16" y="168"/>
                    <a:pt x="160" y="224"/>
                    <a:pt x="200" y="240"/>
                  </a:cubicBezTo>
                  <a:cubicBezTo>
                    <a:pt x="240" y="256"/>
                    <a:pt x="264" y="240"/>
                    <a:pt x="248" y="240"/>
                  </a:cubicBezTo>
                  <a:cubicBezTo>
                    <a:pt x="232" y="240"/>
                    <a:pt x="120" y="232"/>
                    <a:pt x="104" y="240"/>
                  </a:cubicBezTo>
                  <a:cubicBezTo>
                    <a:pt x="88" y="248"/>
                    <a:pt x="168" y="272"/>
                    <a:pt x="152" y="288"/>
                  </a:cubicBezTo>
                  <a:cubicBezTo>
                    <a:pt x="136" y="304"/>
                    <a:pt x="10" y="323"/>
                    <a:pt x="8" y="336"/>
                  </a:cubicBezTo>
                  <a:cubicBezTo>
                    <a:pt x="6" y="349"/>
                    <a:pt x="89" y="376"/>
                    <a:pt x="137" y="368"/>
                  </a:cubicBezTo>
                  <a:cubicBezTo>
                    <a:pt x="185" y="360"/>
                    <a:pt x="254" y="317"/>
                    <a:pt x="296" y="288"/>
                  </a:cubicBezTo>
                  <a:cubicBezTo>
                    <a:pt x="338" y="259"/>
                    <a:pt x="352" y="216"/>
                    <a:pt x="392" y="192"/>
                  </a:cubicBezTo>
                  <a:cubicBezTo>
                    <a:pt x="432" y="168"/>
                    <a:pt x="504" y="168"/>
                    <a:pt x="536" y="144"/>
                  </a:cubicBezTo>
                  <a:cubicBezTo>
                    <a:pt x="568" y="120"/>
                    <a:pt x="616" y="56"/>
                    <a:pt x="584" y="4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40" name="Freeform 3700">
              <a:extLst>
                <a:ext uri="{FF2B5EF4-FFF2-40B4-BE49-F238E27FC236}">
                  <a16:creationId xmlns:a16="http://schemas.microsoft.com/office/drawing/2014/main" id="{5AEAF0AD-8C68-2B9E-05B8-AE3DCAE08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23"/>
              <a:ext cx="137" cy="90"/>
            </a:xfrm>
            <a:custGeom>
              <a:avLst/>
              <a:gdLst>
                <a:gd name="T0" fmla="*/ 80 w 632"/>
                <a:gd name="T1" fmla="*/ 104 h 360"/>
                <a:gd name="T2" fmla="*/ 80 w 632"/>
                <a:gd name="T3" fmla="*/ 56 h 360"/>
                <a:gd name="T4" fmla="*/ 560 w 632"/>
                <a:gd name="T5" fmla="*/ 8 h 360"/>
                <a:gd name="T6" fmla="*/ 512 w 632"/>
                <a:gd name="T7" fmla="*/ 104 h 360"/>
                <a:gd name="T8" fmla="*/ 224 w 632"/>
                <a:gd name="T9" fmla="*/ 344 h 360"/>
                <a:gd name="T10" fmla="*/ 320 w 632"/>
                <a:gd name="T11" fmla="*/ 200 h 360"/>
                <a:gd name="T12" fmla="*/ 176 w 632"/>
                <a:gd name="T13" fmla="*/ 200 h 360"/>
                <a:gd name="T14" fmla="*/ 272 w 632"/>
                <a:gd name="T15" fmla="*/ 104 h 360"/>
                <a:gd name="T16" fmla="*/ 80 w 632"/>
                <a:gd name="T17" fmla="*/ 10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360">
                  <a:moveTo>
                    <a:pt x="80" y="104"/>
                  </a:moveTo>
                  <a:cubicBezTo>
                    <a:pt x="48" y="96"/>
                    <a:pt x="0" y="72"/>
                    <a:pt x="80" y="56"/>
                  </a:cubicBezTo>
                  <a:cubicBezTo>
                    <a:pt x="160" y="40"/>
                    <a:pt x="488" y="0"/>
                    <a:pt x="560" y="8"/>
                  </a:cubicBezTo>
                  <a:cubicBezTo>
                    <a:pt x="632" y="16"/>
                    <a:pt x="568" y="48"/>
                    <a:pt x="512" y="104"/>
                  </a:cubicBezTo>
                  <a:cubicBezTo>
                    <a:pt x="456" y="160"/>
                    <a:pt x="256" y="328"/>
                    <a:pt x="224" y="344"/>
                  </a:cubicBezTo>
                  <a:cubicBezTo>
                    <a:pt x="192" y="360"/>
                    <a:pt x="328" y="224"/>
                    <a:pt x="320" y="200"/>
                  </a:cubicBezTo>
                  <a:cubicBezTo>
                    <a:pt x="312" y="176"/>
                    <a:pt x="184" y="216"/>
                    <a:pt x="176" y="200"/>
                  </a:cubicBezTo>
                  <a:cubicBezTo>
                    <a:pt x="168" y="184"/>
                    <a:pt x="288" y="120"/>
                    <a:pt x="272" y="104"/>
                  </a:cubicBezTo>
                  <a:cubicBezTo>
                    <a:pt x="256" y="88"/>
                    <a:pt x="112" y="112"/>
                    <a:pt x="80" y="10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>
                    <a:gamma/>
                    <a:tint val="80000"/>
                    <a:invGamma/>
                  </a:schemeClr>
                </a:gs>
                <a:gs pos="100000">
                  <a:schemeClr val="tx1">
                    <a:alpha val="88000"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2369" name="Freeform 3701">
              <a:extLst>
                <a:ext uri="{FF2B5EF4-FFF2-40B4-BE49-F238E27FC236}">
                  <a16:creationId xmlns:a16="http://schemas.microsoft.com/office/drawing/2014/main" id="{6C8F92A4-7154-8484-D7CE-E732E10F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701"/>
              <a:ext cx="257" cy="478"/>
            </a:xfrm>
            <a:custGeom>
              <a:avLst/>
              <a:gdLst>
                <a:gd name="T0" fmla="*/ 0 w 1198"/>
                <a:gd name="T1" fmla="*/ 0 h 1888"/>
                <a:gd name="T2" fmla="*/ 0 w 1198"/>
                <a:gd name="T3" fmla="*/ 0 h 1888"/>
                <a:gd name="T4" fmla="*/ 0 w 1198"/>
                <a:gd name="T5" fmla="*/ 0 h 1888"/>
                <a:gd name="T6" fmla="*/ 0 w 1198"/>
                <a:gd name="T7" fmla="*/ 0 h 1888"/>
                <a:gd name="T8" fmla="*/ 0 w 1198"/>
                <a:gd name="T9" fmla="*/ 0 h 1888"/>
                <a:gd name="T10" fmla="*/ 0 w 1198"/>
                <a:gd name="T11" fmla="*/ 0 h 1888"/>
                <a:gd name="T12" fmla="*/ 0 w 1198"/>
                <a:gd name="T13" fmla="*/ 0 h 1888"/>
                <a:gd name="T14" fmla="*/ 0 w 1198"/>
                <a:gd name="T15" fmla="*/ 0 h 1888"/>
                <a:gd name="T16" fmla="*/ 0 w 1198"/>
                <a:gd name="T17" fmla="*/ 0 h 1888"/>
                <a:gd name="T18" fmla="*/ 0 w 1198"/>
                <a:gd name="T19" fmla="*/ 0 h 1888"/>
                <a:gd name="T20" fmla="*/ 0 w 1198"/>
                <a:gd name="T21" fmla="*/ 0 h 1888"/>
                <a:gd name="T22" fmla="*/ 0 w 1198"/>
                <a:gd name="T23" fmla="*/ 0 h 1888"/>
                <a:gd name="T24" fmla="*/ 0 w 1198"/>
                <a:gd name="T25" fmla="*/ 0 h 1888"/>
                <a:gd name="T26" fmla="*/ 0 w 1198"/>
                <a:gd name="T27" fmla="*/ 0 h 1888"/>
                <a:gd name="T28" fmla="*/ 0 w 1198"/>
                <a:gd name="T29" fmla="*/ 0 h 1888"/>
                <a:gd name="T30" fmla="*/ 0 w 1198"/>
                <a:gd name="T31" fmla="*/ 0 h 1888"/>
                <a:gd name="T32" fmla="*/ 0 w 1198"/>
                <a:gd name="T33" fmla="*/ 0 h 1888"/>
                <a:gd name="T34" fmla="*/ 0 w 1198"/>
                <a:gd name="T35" fmla="*/ 0 h 1888"/>
                <a:gd name="T36" fmla="*/ 0 w 1198"/>
                <a:gd name="T37" fmla="*/ 0 h 1888"/>
                <a:gd name="T38" fmla="*/ 0 w 1198"/>
                <a:gd name="T39" fmla="*/ 0 h 1888"/>
                <a:gd name="T40" fmla="*/ 0 w 1198"/>
                <a:gd name="T41" fmla="*/ 0 h 1888"/>
                <a:gd name="T42" fmla="*/ 0 w 1198"/>
                <a:gd name="T43" fmla="*/ 0 h 1888"/>
                <a:gd name="T44" fmla="*/ 0 w 1198"/>
                <a:gd name="T45" fmla="*/ 0 h 1888"/>
                <a:gd name="T46" fmla="*/ 0 w 1198"/>
                <a:gd name="T47" fmla="*/ 0 h 1888"/>
                <a:gd name="T48" fmla="*/ 0 w 1198"/>
                <a:gd name="T49" fmla="*/ 0 h 1888"/>
                <a:gd name="T50" fmla="*/ 0 w 1198"/>
                <a:gd name="T51" fmla="*/ 0 h 1888"/>
                <a:gd name="T52" fmla="*/ 0 w 1198"/>
                <a:gd name="T53" fmla="*/ 0 h 1888"/>
                <a:gd name="T54" fmla="*/ 0 w 1198"/>
                <a:gd name="T55" fmla="*/ 0 h 1888"/>
                <a:gd name="T56" fmla="*/ 0 w 1198"/>
                <a:gd name="T57" fmla="*/ 0 h 1888"/>
                <a:gd name="T58" fmla="*/ 0 w 1198"/>
                <a:gd name="T59" fmla="*/ 0 h 1888"/>
                <a:gd name="T60" fmla="*/ 0 w 1198"/>
                <a:gd name="T61" fmla="*/ 0 h 1888"/>
                <a:gd name="T62" fmla="*/ 0 w 1198"/>
                <a:gd name="T63" fmla="*/ 0 h 1888"/>
                <a:gd name="T64" fmla="*/ 0 w 1198"/>
                <a:gd name="T65" fmla="*/ 0 h 1888"/>
                <a:gd name="T66" fmla="*/ 0 w 1198"/>
                <a:gd name="T67" fmla="*/ 0 h 1888"/>
                <a:gd name="T68" fmla="*/ 0 w 1198"/>
                <a:gd name="T69" fmla="*/ 0 h 1888"/>
                <a:gd name="T70" fmla="*/ 0 w 1198"/>
                <a:gd name="T71" fmla="*/ 0 h 1888"/>
                <a:gd name="T72" fmla="*/ 0 w 1198"/>
                <a:gd name="T73" fmla="*/ 0 h 1888"/>
                <a:gd name="T74" fmla="*/ 0 w 1198"/>
                <a:gd name="T75" fmla="*/ 0 h 1888"/>
                <a:gd name="T76" fmla="*/ 0 w 1198"/>
                <a:gd name="T77" fmla="*/ 0 h 1888"/>
                <a:gd name="T78" fmla="*/ 0 w 1198"/>
                <a:gd name="T79" fmla="*/ 0 h 1888"/>
                <a:gd name="T80" fmla="*/ 0 w 1198"/>
                <a:gd name="T81" fmla="*/ 0 h 1888"/>
                <a:gd name="T82" fmla="*/ 0 w 1198"/>
                <a:gd name="T83" fmla="*/ 0 h 18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98" h="1888">
                  <a:moveTo>
                    <a:pt x="0" y="994"/>
                  </a:moveTo>
                  <a:cubicBezTo>
                    <a:pt x="6" y="1021"/>
                    <a:pt x="27" y="1109"/>
                    <a:pt x="36" y="1148"/>
                  </a:cubicBezTo>
                  <a:cubicBezTo>
                    <a:pt x="45" y="1187"/>
                    <a:pt x="52" y="1173"/>
                    <a:pt x="57" y="1230"/>
                  </a:cubicBezTo>
                  <a:cubicBezTo>
                    <a:pt x="62" y="1287"/>
                    <a:pt x="47" y="1429"/>
                    <a:pt x="65" y="1489"/>
                  </a:cubicBezTo>
                  <a:cubicBezTo>
                    <a:pt x="83" y="1549"/>
                    <a:pt x="127" y="1567"/>
                    <a:pt x="168" y="1592"/>
                  </a:cubicBezTo>
                  <a:cubicBezTo>
                    <a:pt x="209" y="1617"/>
                    <a:pt x="256" y="1592"/>
                    <a:pt x="312" y="1640"/>
                  </a:cubicBezTo>
                  <a:cubicBezTo>
                    <a:pt x="368" y="1688"/>
                    <a:pt x="488" y="1872"/>
                    <a:pt x="504" y="1880"/>
                  </a:cubicBezTo>
                  <a:cubicBezTo>
                    <a:pt x="520" y="1888"/>
                    <a:pt x="448" y="1776"/>
                    <a:pt x="408" y="1688"/>
                  </a:cubicBezTo>
                  <a:cubicBezTo>
                    <a:pt x="368" y="1600"/>
                    <a:pt x="288" y="1448"/>
                    <a:pt x="264" y="1352"/>
                  </a:cubicBezTo>
                  <a:cubicBezTo>
                    <a:pt x="240" y="1256"/>
                    <a:pt x="256" y="1144"/>
                    <a:pt x="264" y="1112"/>
                  </a:cubicBezTo>
                  <a:cubicBezTo>
                    <a:pt x="272" y="1080"/>
                    <a:pt x="280" y="1120"/>
                    <a:pt x="312" y="1160"/>
                  </a:cubicBezTo>
                  <a:cubicBezTo>
                    <a:pt x="344" y="1200"/>
                    <a:pt x="416" y="1280"/>
                    <a:pt x="456" y="1352"/>
                  </a:cubicBezTo>
                  <a:cubicBezTo>
                    <a:pt x="496" y="1424"/>
                    <a:pt x="504" y="1520"/>
                    <a:pt x="552" y="1592"/>
                  </a:cubicBezTo>
                  <a:cubicBezTo>
                    <a:pt x="600" y="1664"/>
                    <a:pt x="672" y="1744"/>
                    <a:pt x="744" y="1784"/>
                  </a:cubicBezTo>
                  <a:cubicBezTo>
                    <a:pt x="816" y="1824"/>
                    <a:pt x="968" y="1840"/>
                    <a:pt x="984" y="1832"/>
                  </a:cubicBezTo>
                  <a:cubicBezTo>
                    <a:pt x="1000" y="1824"/>
                    <a:pt x="880" y="1792"/>
                    <a:pt x="840" y="1736"/>
                  </a:cubicBezTo>
                  <a:cubicBezTo>
                    <a:pt x="800" y="1680"/>
                    <a:pt x="760" y="1584"/>
                    <a:pt x="744" y="1496"/>
                  </a:cubicBezTo>
                  <a:cubicBezTo>
                    <a:pt x="728" y="1408"/>
                    <a:pt x="768" y="1296"/>
                    <a:pt x="744" y="1208"/>
                  </a:cubicBezTo>
                  <a:cubicBezTo>
                    <a:pt x="720" y="1120"/>
                    <a:pt x="664" y="1048"/>
                    <a:pt x="600" y="968"/>
                  </a:cubicBezTo>
                  <a:cubicBezTo>
                    <a:pt x="536" y="888"/>
                    <a:pt x="384" y="768"/>
                    <a:pt x="360" y="728"/>
                  </a:cubicBezTo>
                  <a:cubicBezTo>
                    <a:pt x="336" y="688"/>
                    <a:pt x="416" y="712"/>
                    <a:pt x="456" y="728"/>
                  </a:cubicBezTo>
                  <a:cubicBezTo>
                    <a:pt x="496" y="744"/>
                    <a:pt x="552" y="776"/>
                    <a:pt x="600" y="824"/>
                  </a:cubicBezTo>
                  <a:cubicBezTo>
                    <a:pt x="648" y="872"/>
                    <a:pt x="696" y="960"/>
                    <a:pt x="744" y="1016"/>
                  </a:cubicBezTo>
                  <a:cubicBezTo>
                    <a:pt x="792" y="1072"/>
                    <a:pt x="840" y="1136"/>
                    <a:pt x="888" y="1160"/>
                  </a:cubicBezTo>
                  <a:cubicBezTo>
                    <a:pt x="936" y="1184"/>
                    <a:pt x="1024" y="1176"/>
                    <a:pt x="1032" y="1160"/>
                  </a:cubicBezTo>
                  <a:cubicBezTo>
                    <a:pt x="1040" y="1144"/>
                    <a:pt x="960" y="1112"/>
                    <a:pt x="936" y="1064"/>
                  </a:cubicBezTo>
                  <a:cubicBezTo>
                    <a:pt x="912" y="1016"/>
                    <a:pt x="920" y="936"/>
                    <a:pt x="888" y="872"/>
                  </a:cubicBezTo>
                  <a:cubicBezTo>
                    <a:pt x="856" y="808"/>
                    <a:pt x="787" y="737"/>
                    <a:pt x="744" y="680"/>
                  </a:cubicBezTo>
                  <a:cubicBezTo>
                    <a:pt x="701" y="623"/>
                    <a:pt x="672" y="586"/>
                    <a:pt x="629" y="532"/>
                  </a:cubicBezTo>
                  <a:cubicBezTo>
                    <a:pt x="586" y="478"/>
                    <a:pt x="464" y="353"/>
                    <a:pt x="483" y="354"/>
                  </a:cubicBezTo>
                  <a:cubicBezTo>
                    <a:pt x="502" y="355"/>
                    <a:pt x="667" y="481"/>
                    <a:pt x="744" y="536"/>
                  </a:cubicBezTo>
                  <a:cubicBezTo>
                    <a:pt x="821" y="591"/>
                    <a:pt x="873" y="662"/>
                    <a:pt x="945" y="686"/>
                  </a:cubicBezTo>
                  <a:cubicBezTo>
                    <a:pt x="1017" y="710"/>
                    <a:pt x="1154" y="689"/>
                    <a:pt x="1176" y="680"/>
                  </a:cubicBezTo>
                  <a:cubicBezTo>
                    <a:pt x="1198" y="671"/>
                    <a:pt x="1128" y="664"/>
                    <a:pt x="1080" y="632"/>
                  </a:cubicBezTo>
                  <a:cubicBezTo>
                    <a:pt x="1032" y="600"/>
                    <a:pt x="944" y="536"/>
                    <a:pt x="888" y="488"/>
                  </a:cubicBezTo>
                  <a:cubicBezTo>
                    <a:pt x="832" y="440"/>
                    <a:pt x="824" y="416"/>
                    <a:pt x="744" y="344"/>
                  </a:cubicBezTo>
                  <a:cubicBezTo>
                    <a:pt x="664" y="272"/>
                    <a:pt x="496" y="110"/>
                    <a:pt x="408" y="56"/>
                  </a:cubicBezTo>
                  <a:cubicBezTo>
                    <a:pt x="320" y="2"/>
                    <a:pt x="238" y="0"/>
                    <a:pt x="215" y="20"/>
                  </a:cubicBezTo>
                  <a:cubicBezTo>
                    <a:pt x="192" y="40"/>
                    <a:pt x="255" y="89"/>
                    <a:pt x="271" y="175"/>
                  </a:cubicBezTo>
                  <a:cubicBezTo>
                    <a:pt x="287" y="261"/>
                    <a:pt x="323" y="436"/>
                    <a:pt x="312" y="536"/>
                  </a:cubicBezTo>
                  <a:cubicBezTo>
                    <a:pt x="301" y="636"/>
                    <a:pt x="252" y="697"/>
                    <a:pt x="203" y="775"/>
                  </a:cubicBezTo>
                  <a:cubicBezTo>
                    <a:pt x="154" y="853"/>
                    <a:pt x="55" y="955"/>
                    <a:pt x="16" y="100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0" name="Freeform 3702">
              <a:extLst>
                <a:ext uri="{FF2B5EF4-FFF2-40B4-BE49-F238E27FC236}">
                  <a16:creationId xmlns:a16="http://schemas.microsoft.com/office/drawing/2014/main" id="{0C9E2A5E-44DA-DB68-6AFE-7F966CE53B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64"/>
              <a:ext cx="78" cy="165"/>
            </a:xfrm>
            <a:custGeom>
              <a:avLst/>
              <a:gdLst>
                <a:gd name="T0" fmla="*/ 0 w 363"/>
                <a:gd name="T1" fmla="*/ 0 h 648"/>
                <a:gd name="T2" fmla="*/ 0 w 363"/>
                <a:gd name="T3" fmla="*/ 0 h 648"/>
                <a:gd name="T4" fmla="*/ 0 w 363"/>
                <a:gd name="T5" fmla="*/ 0 h 648"/>
                <a:gd name="T6" fmla="*/ 0 w 363"/>
                <a:gd name="T7" fmla="*/ 0 h 648"/>
                <a:gd name="T8" fmla="*/ 0 w 363"/>
                <a:gd name="T9" fmla="*/ 0 h 648"/>
                <a:gd name="T10" fmla="*/ 0 w 363"/>
                <a:gd name="T11" fmla="*/ 0 h 648"/>
                <a:gd name="T12" fmla="*/ 0 w 363"/>
                <a:gd name="T13" fmla="*/ 0 h 648"/>
                <a:gd name="T14" fmla="*/ 0 w 363"/>
                <a:gd name="T15" fmla="*/ 0 h 648"/>
                <a:gd name="T16" fmla="*/ 0 w 363"/>
                <a:gd name="T17" fmla="*/ 0 h 648"/>
                <a:gd name="T18" fmla="*/ 0 w 363"/>
                <a:gd name="T19" fmla="*/ 0 h 648"/>
                <a:gd name="T20" fmla="*/ 0 w 363"/>
                <a:gd name="T21" fmla="*/ 0 h 648"/>
                <a:gd name="T22" fmla="*/ 0 w 363"/>
                <a:gd name="T23" fmla="*/ 0 h 648"/>
                <a:gd name="T24" fmla="*/ 0 w 363"/>
                <a:gd name="T25" fmla="*/ 0 h 6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3" h="648">
                  <a:moveTo>
                    <a:pt x="171" y="0"/>
                  </a:moveTo>
                  <a:cubicBezTo>
                    <a:pt x="227" y="16"/>
                    <a:pt x="283" y="32"/>
                    <a:pt x="315" y="48"/>
                  </a:cubicBezTo>
                  <a:cubicBezTo>
                    <a:pt x="347" y="64"/>
                    <a:pt x="363" y="56"/>
                    <a:pt x="363" y="96"/>
                  </a:cubicBezTo>
                  <a:cubicBezTo>
                    <a:pt x="363" y="136"/>
                    <a:pt x="323" y="224"/>
                    <a:pt x="315" y="288"/>
                  </a:cubicBezTo>
                  <a:cubicBezTo>
                    <a:pt x="307" y="352"/>
                    <a:pt x="307" y="424"/>
                    <a:pt x="315" y="480"/>
                  </a:cubicBezTo>
                  <a:cubicBezTo>
                    <a:pt x="323" y="536"/>
                    <a:pt x="363" y="600"/>
                    <a:pt x="363" y="624"/>
                  </a:cubicBezTo>
                  <a:cubicBezTo>
                    <a:pt x="363" y="648"/>
                    <a:pt x="347" y="640"/>
                    <a:pt x="315" y="624"/>
                  </a:cubicBezTo>
                  <a:cubicBezTo>
                    <a:pt x="283" y="608"/>
                    <a:pt x="203" y="568"/>
                    <a:pt x="171" y="528"/>
                  </a:cubicBezTo>
                  <a:cubicBezTo>
                    <a:pt x="139" y="488"/>
                    <a:pt x="131" y="440"/>
                    <a:pt x="123" y="384"/>
                  </a:cubicBezTo>
                  <a:cubicBezTo>
                    <a:pt x="115" y="328"/>
                    <a:pt x="135" y="242"/>
                    <a:pt x="123" y="192"/>
                  </a:cubicBezTo>
                  <a:cubicBezTo>
                    <a:pt x="111" y="142"/>
                    <a:pt x="70" y="109"/>
                    <a:pt x="53" y="84"/>
                  </a:cubicBezTo>
                  <a:cubicBezTo>
                    <a:pt x="36" y="59"/>
                    <a:pt x="0" y="56"/>
                    <a:pt x="20" y="43"/>
                  </a:cubicBezTo>
                  <a:cubicBezTo>
                    <a:pt x="40" y="30"/>
                    <a:pt x="142" y="11"/>
                    <a:pt x="174" y="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1" name="Freeform 3703">
              <a:extLst>
                <a:ext uri="{FF2B5EF4-FFF2-40B4-BE49-F238E27FC236}">
                  <a16:creationId xmlns:a16="http://schemas.microsoft.com/office/drawing/2014/main" id="{9B482575-93FA-6125-C1AC-FC604E142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689"/>
              <a:ext cx="0" cy="61"/>
            </a:xfrm>
            <a:custGeom>
              <a:avLst/>
              <a:gdLst>
                <a:gd name="T0" fmla="*/ 0 w 1"/>
                <a:gd name="T1" fmla="*/ 0 h 240"/>
                <a:gd name="T2" fmla="*/ 0 w 1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0">
                  <a:moveTo>
                    <a:pt x="0" y="0"/>
                  </a:moveTo>
                  <a:cubicBezTo>
                    <a:pt x="0" y="0"/>
                    <a:pt x="0" y="12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2" name="Freeform 3704">
              <a:extLst>
                <a:ext uri="{FF2B5EF4-FFF2-40B4-BE49-F238E27FC236}">
                  <a16:creationId xmlns:a16="http://schemas.microsoft.com/office/drawing/2014/main" id="{0585AD62-EE6E-2683-DCB3-AC339AC6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689"/>
              <a:ext cx="22" cy="109"/>
            </a:xfrm>
            <a:custGeom>
              <a:avLst/>
              <a:gdLst>
                <a:gd name="T0" fmla="*/ 0 w 104"/>
                <a:gd name="T1" fmla="*/ 0 h 432"/>
                <a:gd name="T2" fmla="*/ 0 w 104"/>
                <a:gd name="T3" fmla="*/ 0 h 432"/>
                <a:gd name="T4" fmla="*/ 0 w 104"/>
                <a:gd name="T5" fmla="*/ 0 h 432"/>
                <a:gd name="T6" fmla="*/ 0 w 104"/>
                <a:gd name="T7" fmla="*/ 0 h 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432">
                  <a:moveTo>
                    <a:pt x="8" y="0"/>
                  </a:moveTo>
                  <a:cubicBezTo>
                    <a:pt x="32" y="44"/>
                    <a:pt x="56" y="88"/>
                    <a:pt x="56" y="144"/>
                  </a:cubicBezTo>
                  <a:cubicBezTo>
                    <a:pt x="56" y="200"/>
                    <a:pt x="0" y="288"/>
                    <a:pt x="8" y="336"/>
                  </a:cubicBezTo>
                  <a:cubicBezTo>
                    <a:pt x="16" y="384"/>
                    <a:pt x="60" y="408"/>
                    <a:pt x="104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3" name="Freeform 3705">
              <a:extLst>
                <a:ext uri="{FF2B5EF4-FFF2-40B4-BE49-F238E27FC236}">
                  <a16:creationId xmlns:a16="http://schemas.microsoft.com/office/drawing/2014/main" id="{FAD5A323-9488-6E08-C96E-01E9D88F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01"/>
              <a:ext cx="12" cy="85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48" y="0"/>
                  </a:moveTo>
                  <a:cubicBezTo>
                    <a:pt x="52" y="44"/>
                    <a:pt x="56" y="88"/>
                    <a:pt x="48" y="144"/>
                  </a:cubicBezTo>
                  <a:cubicBezTo>
                    <a:pt x="40" y="200"/>
                    <a:pt x="20" y="268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4" name="Freeform 3706">
              <a:extLst>
                <a:ext uri="{FF2B5EF4-FFF2-40B4-BE49-F238E27FC236}">
                  <a16:creationId xmlns:a16="http://schemas.microsoft.com/office/drawing/2014/main" id="{AD20832D-33AC-2A87-F5F3-1104713E8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11"/>
              <a:ext cx="62" cy="39"/>
            </a:xfrm>
            <a:custGeom>
              <a:avLst/>
              <a:gdLst>
                <a:gd name="T0" fmla="*/ 0 w 288"/>
                <a:gd name="T1" fmla="*/ 0 h 152"/>
                <a:gd name="T2" fmla="*/ 0 w 288"/>
                <a:gd name="T3" fmla="*/ 0 h 152"/>
                <a:gd name="T4" fmla="*/ 0 w 288"/>
                <a:gd name="T5" fmla="*/ 0 h 152"/>
                <a:gd name="T6" fmla="*/ 0 w 288"/>
                <a:gd name="T7" fmla="*/ 0 h 152"/>
                <a:gd name="T8" fmla="*/ 0 w 288"/>
                <a:gd name="T9" fmla="*/ 0 h 152"/>
                <a:gd name="T10" fmla="*/ 0 w 288"/>
                <a:gd name="T11" fmla="*/ 0 h 152"/>
                <a:gd name="T12" fmla="*/ 0 w 288"/>
                <a:gd name="T13" fmla="*/ 0 h 152"/>
                <a:gd name="T14" fmla="*/ 0 w 288"/>
                <a:gd name="T15" fmla="*/ 0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152">
                  <a:moveTo>
                    <a:pt x="288" y="8"/>
                  </a:moveTo>
                  <a:cubicBezTo>
                    <a:pt x="276" y="8"/>
                    <a:pt x="264" y="8"/>
                    <a:pt x="240" y="8"/>
                  </a:cubicBezTo>
                  <a:cubicBezTo>
                    <a:pt x="216" y="8"/>
                    <a:pt x="184" y="8"/>
                    <a:pt x="144" y="8"/>
                  </a:cubicBezTo>
                  <a:cubicBezTo>
                    <a:pt x="104" y="8"/>
                    <a:pt x="0" y="0"/>
                    <a:pt x="0" y="8"/>
                  </a:cubicBezTo>
                  <a:cubicBezTo>
                    <a:pt x="0" y="16"/>
                    <a:pt x="128" y="40"/>
                    <a:pt x="144" y="56"/>
                  </a:cubicBezTo>
                  <a:cubicBezTo>
                    <a:pt x="160" y="72"/>
                    <a:pt x="88" y="88"/>
                    <a:pt x="96" y="104"/>
                  </a:cubicBezTo>
                  <a:cubicBezTo>
                    <a:pt x="104" y="120"/>
                    <a:pt x="160" y="152"/>
                    <a:pt x="192" y="152"/>
                  </a:cubicBezTo>
                  <a:cubicBezTo>
                    <a:pt x="224" y="152"/>
                    <a:pt x="272" y="112"/>
                    <a:pt x="288" y="10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5" name="Freeform 3707">
              <a:extLst>
                <a:ext uri="{FF2B5EF4-FFF2-40B4-BE49-F238E27FC236}">
                  <a16:creationId xmlns:a16="http://schemas.microsoft.com/office/drawing/2014/main" id="{D06BE9CD-4F94-C9C0-26AC-EAA1D9B30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409"/>
              <a:ext cx="33" cy="195"/>
            </a:xfrm>
            <a:custGeom>
              <a:avLst/>
              <a:gdLst>
                <a:gd name="T0" fmla="*/ 0 w 152"/>
                <a:gd name="T1" fmla="*/ 0 h 768"/>
                <a:gd name="T2" fmla="*/ 0 w 152"/>
                <a:gd name="T3" fmla="*/ 0 h 768"/>
                <a:gd name="T4" fmla="*/ 0 w 152"/>
                <a:gd name="T5" fmla="*/ 0 h 768"/>
                <a:gd name="T6" fmla="*/ 0 w 152"/>
                <a:gd name="T7" fmla="*/ 0 h 7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768">
                  <a:moveTo>
                    <a:pt x="152" y="0"/>
                  </a:moveTo>
                  <a:cubicBezTo>
                    <a:pt x="140" y="60"/>
                    <a:pt x="128" y="120"/>
                    <a:pt x="104" y="192"/>
                  </a:cubicBezTo>
                  <a:cubicBezTo>
                    <a:pt x="80" y="264"/>
                    <a:pt x="16" y="336"/>
                    <a:pt x="8" y="432"/>
                  </a:cubicBezTo>
                  <a:cubicBezTo>
                    <a:pt x="0" y="528"/>
                    <a:pt x="28" y="648"/>
                    <a:pt x="56" y="7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6" name="Freeform 3708">
              <a:extLst>
                <a:ext uri="{FF2B5EF4-FFF2-40B4-BE49-F238E27FC236}">
                  <a16:creationId xmlns:a16="http://schemas.microsoft.com/office/drawing/2014/main" id="{EBAC7C12-E50B-68FE-F9CB-4F42A9708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616"/>
              <a:ext cx="187" cy="109"/>
            </a:xfrm>
            <a:custGeom>
              <a:avLst/>
              <a:gdLst>
                <a:gd name="T0" fmla="*/ 0 w 873"/>
                <a:gd name="T1" fmla="*/ 0 h 432"/>
                <a:gd name="T2" fmla="*/ 0 w 873"/>
                <a:gd name="T3" fmla="*/ 0 h 432"/>
                <a:gd name="T4" fmla="*/ 0 w 873"/>
                <a:gd name="T5" fmla="*/ 0 h 432"/>
                <a:gd name="T6" fmla="*/ 0 w 873"/>
                <a:gd name="T7" fmla="*/ 0 h 432"/>
                <a:gd name="T8" fmla="*/ 0 w 873"/>
                <a:gd name="T9" fmla="*/ 0 h 432"/>
                <a:gd name="T10" fmla="*/ 0 w 873"/>
                <a:gd name="T11" fmla="*/ 0 h 432"/>
                <a:gd name="T12" fmla="*/ 0 w 873"/>
                <a:gd name="T13" fmla="*/ 0 h 432"/>
                <a:gd name="T14" fmla="*/ 0 w 873"/>
                <a:gd name="T15" fmla="*/ 0 h 432"/>
                <a:gd name="T16" fmla="*/ 0 w 873"/>
                <a:gd name="T17" fmla="*/ 0 h 432"/>
                <a:gd name="T18" fmla="*/ 0 w 873"/>
                <a:gd name="T19" fmla="*/ 0 h 4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3" h="432">
                  <a:moveTo>
                    <a:pt x="1" y="0"/>
                  </a:moveTo>
                  <a:cubicBezTo>
                    <a:pt x="85" y="8"/>
                    <a:pt x="169" y="16"/>
                    <a:pt x="241" y="48"/>
                  </a:cubicBezTo>
                  <a:cubicBezTo>
                    <a:pt x="313" y="80"/>
                    <a:pt x="337" y="136"/>
                    <a:pt x="433" y="192"/>
                  </a:cubicBezTo>
                  <a:cubicBezTo>
                    <a:pt x="529" y="248"/>
                    <a:pt x="761" y="344"/>
                    <a:pt x="817" y="384"/>
                  </a:cubicBezTo>
                  <a:cubicBezTo>
                    <a:pt x="873" y="424"/>
                    <a:pt x="833" y="432"/>
                    <a:pt x="769" y="432"/>
                  </a:cubicBezTo>
                  <a:cubicBezTo>
                    <a:pt x="705" y="432"/>
                    <a:pt x="521" y="400"/>
                    <a:pt x="433" y="384"/>
                  </a:cubicBezTo>
                  <a:cubicBezTo>
                    <a:pt x="345" y="368"/>
                    <a:pt x="305" y="376"/>
                    <a:pt x="241" y="336"/>
                  </a:cubicBezTo>
                  <a:cubicBezTo>
                    <a:pt x="177" y="296"/>
                    <a:pt x="89" y="199"/>
                    <a:pt x="49" y="144"/>
                  </a:cubicBezTo>
                  <a:cubicBezTo>
                    <a:pt x="9" y="89"/>
                    <a:pt x="0" y="8"/>
                    <a:pt x="0" y="8"/>
                  </a:cubicBezTo>
                  <a:cubicBezTo>
                    <a:pt x="0" y="8"/>
                    <a:pt x="39" y="116"/>
                    <a:pt x="49" y="14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7" name="Freeform 3709">
              <a:extLst>
                <a:ext uri="{FF2B5EF4-FFF2-40B4-BE49-F238E27FC236}">
                  <a16:creationId xmlns:a16="http://schemas.microsoft.com/office/drawing/2014/main" id="{DA4AD52A-F5D1-131A-C6A2-30D451D434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37"/>
              <a:ext cx="62" cy="73"/>
            </a:xfrm>
            <a:custGeom>
              <a:avLst/>
              <a:gdLst>
                <a:gd name="T0" fmla="*/ 0 w 288"/>
                <a:gd name="T1" fmla="*/ 0 h 288"/>
                <a:gd name="T2" fmla="*/ 0 w 288"/>
                <a:gd name="T3" fmla="*/ 0 h 288"/>
                <a:gd name="T4" fmla="*/ 0 w 288"/>
                <a:gd name="T5" fmla="*/ 0 h 288"/>
                <a:gd name="T6" fmla="*/ 0 w 288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88">
                  <a:moveTo>
                    <a:pt x="0" y="0"/>
                  </a:moveTo>
                  <a:cubicBezTo>
                    <a:pt x="0" y="8"/>
                    <a:pt x="0" y="16"/>
                    <a:pt x="48" y="48"/>
                  </a:cubicBezTo>
                  <a:cubicBezTo>
                    <a:pt x="96" y="80"/>
                    <a:pt x="288" y="152"/>
                    <a:pt x="288" y="192"/>
                  </a:cubicBezTo>
                  <a:cubicBezTo>
                    <a:pt x="288" y="232"/>
                    <a:pt x="168" y="260"/>
                    <a:pt x="48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8" name="Freeform 3710">
              <a:extLst>
                <a:ext uri="{FF2B5EF4-FFF2-40B4-BE49-F238E27FC236}">
                  <a16:creationId xmlns:a16="http://schemas.microsoft.com/office/drawing/2014/main" id="{9DDA7364-A4C7-BDBA-8B25-3E1683E1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774"/>
              <a:ext cx="62" cy="8"/>
            </a:xfrm>
            <a:custGeom>
              <a:avLst/>
              <a:gdLst>
                <a:gd name="T0" fmla="*/ 0 w 288"/>
                <a:gd name="T1" fmla="*/ 0 h 33"/>
                <a:gd name="T2" fmla="*/ 0 w 288"/>
                <a:gd name="T3" fmla="*/ 0 h 33"/>
                <a:gd name="T4" fmla="*/ 0 w 28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33">
                  <a:moveTo>
                    <a:pt x="0" y="0"/>
                  </a:moveTo>
                  <a:cubicBezTo>
                    <a:pt x="24" y="6"/>
                    <a:pt x="95" y="33"/>
                    <a:pt x="143" y="33"/>
                  </a:cubicBezTo>
                  <a:cubicBezTo>
                    <a:pt x="191" y="33"/>
                    <a:pt x="258" y="7"/>
                    <a:pt x="28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79" name="Freeform 3711">
              <a:extLst>
                <a:ext uri="{FF2B5EF4-FFF2-40B4-BE49-F238E27FC236}">
                  <a16:creationId xmlns:a16="http://schemas.microsoft.com/office/drawing/2014/main" id="{53A143D5-D9A9-34E5-D98D-A0B4EC34F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701"/>
              <a:ext cx="189" cy="22"/>
            </a:xfrm>
            <a:custGeom>
              <a:avLst/>
              <a:gdLst>
                <a:gd name="T0" fmla="*/ 0 w 877"/>
                <a:gd name="T1" fmla="*/ 0 h 86"/>
                <a:gd name="T2" fmla="*/ 0 w 877"/>
                <a:gd name="T3" fmla="*/ 0 h 86"/>
                <a:gd name="T4" fmla="*/ 0 w 877"/>
                <a:gd name="T5" fmla="*/ 0 h 86"/>
                <a:gd name="T6" fmla="*/ 0 w 877"/>
                <a:gd name="T7" fmla="*/ 0 h 86"/>
                <a:gd name="T8" fmla="*/ 0 w 877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7" h="86">
                  <a:moveTo>
                    <a:pt x="13" y="48"/>
                  </a:moveTo>
                  <a:cubicBezTo>
                    <a:pt x="5" y="48"/>
                    <a:pt x="0" y="42"/>
                    <a:pt x="61" y="48"/>
                  </a:cubicBezTo>
                  <a:cubicBezTo>
                    <a:pt x="122" y="54"/>
                    <a:pt x="276" y="86"/>
                    <a:pt x="380" y="86"/>
                  </a:cubicBezTo>
                  <a:cubicBezTo>
                    <a:pt x="484" y="86"/>
                    <a:pt x="602" y="62"/>
                    <a:pt x="685" y="48"/>
                  </a:cubicBezTo>
                  <a:cubicBezTo>
                    <a:pt x="768" y="34"/>
                    <a:pt x="821" y="20"/>
                    <a:pt x="877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0" name="Freeform 3712">
              <a:extLst>
                <a:ext uri="{FF2B5EF4-FFF2-40B4-BE49-F238E27FC236}">
                  <a16:creationId xmlns:a16="http://schemas.microsoft.com/office/drawing/2014/main" id="{03281039-C881-9816-C4D0-3F56377F4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592"/>
              <a:ext cx="82" cy="72"/>
            </a:xfrm>
            <a:custGeom>
              <a:avLst/>
              <a:gdLst>
                <a:gd name="T0" fmla="*/ 0 w 384"/>
                <a:gd name="T1" fmla="*/ 0 h 288"/>
                <a:gd name="T2" fmla="*/ 0 w 384"/>
                <a:gd name="T3" fmla="*/ 0 h 288"/>
                <a:gd name="T4" fmla="*/ 0 w 384"/>
                <a:gd name="T5" fmla="*/ 0 h 288"/>
                <a:gd name="T6" fmla="*/ 0 w 384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288">
                  <a:moveTo>
                    <a:pt x="0" y="0"/>
                  </a:moveTo>
                  <a:cubicBezTo>
                    <a:pt x="28" y="52"/>
                    <a:pt x="56" y="104"/>
                    <a:pt x="96" y="144"/>
                  </a:cubicBezTo>
                  <a:cubicBezTo>
                    <a:pt x="136" y="184"/>
                    <a:pt x="192" y="216"/>
                    <a:pt x="240" y="240"/>
                  </a:cubicBezTo>
                  <a:cubicBezTo>
                    <a:pt x="288" y="264"/>
                    <a:pt x="336" y="276"/>
                    <a:pt x="384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1" name="Freeform 3713">
              <a:extLst>
                <a:ext uri="{FF2B5EF4-FFF2-40B4-BE49-F238E27FC236}">
                  <a16:creationId xmlns:a16="http://schemas.microsoft.com/office/drawing/2014/main" id="{D4B5D801-43A0-C5A6-9C4C-E0AD6774F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628"/>
              <a:ext cx="93" cy="36"/>
            </a:xfrm>
            <a:custGeom>
              <a:avLst/>
              <a:gdLst>
                <a:gd name="T0" fmla="*/ 0 w 432"/>
                <a:gd name="T1" fmla="*/ 0 h 144"/>
                <a:gd name="T2" fmla="*/ 0 w 432"/>
                <a:gd name="T3" fmla="*/ 0 h 144"/>
                <a:gd name="T4" fmla="*/ 0 w 432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44">
                  <a:moveTo>
                    <a:pt x="0" y="0"/>
                  </a:moveTo>
                  <a:cubicBezTo>
                    <a:pt x="36" y="36"/>
                    <a:pt x="72" y="72"/>
                    <a:pt x="144" y="96"/>
                  </a:cubicBezTo>
                  <a:cubicBezTo>
                    <a:pt x="216" y="120"/>
                    <a:pt x="324" y="132"/>
                    <a:pt x="432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2" name="Freeform 3714">
              <a:extLst>
                <a:ext uri="{FF2B5EF4-FFF2-40B4-BE49-F238E27FC236}">
                  <a16:creationId xmlns:a16="http://schemas.microsoft.com/office/drawing/2014/main" id="{E9B9423A-FAE0-3348-7380-46426C0B6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579"/>
              <a:ext cx="76" cy="61"/>
            </a:xfrm>
            <a:custGeom>
              <a:avLst/>
              <a:gdLst>
                <a:gd name="T0" fmla="*/ 0 w 352"/>
                <a:gd name="T1" fmla="*/ 0 h 240"/>
                <a:gd name="T2" fmla="*/ 0 w 352"/>
                <a:gd name="T3" fmla="*/ 0 h 240"/>
                <a:gd name="T4" fmla="*/ 0 w 352"/>
                <a:gd name="T5" fmla="*/ 0 h 240"/>
                <a:gd name="T6" fmla="*/ 0 w 352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2" h="240">
                  <a:moveTo>
                    <a:pt x="352" y="240"/>
                  </a:moveTo>
                  <a:cubicBezTo>
                    <a:pt x="260" y="228"/>
                    <a:pt x="168" y="216"/>
                    <a:pt x="112" y="192"/>
                  </a:cubicBezTo>
                  <a:cubicBezTo>
                    <a:pt x="56" y="168"/>
                    <a:pt x="32" y="128"/>
                    <a:pt x="16" y="96"/>
                  </a:cubicBezTo>
                  <a:cubicBezTo>
                    <a:pt x="0" y="64"/>
                    <a:pt x="8" y="3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3" name="Freeform 3715">
              <a:extLst>
                <a:ext uri="{FF2B5EF4-FFF2-40B4-BE49-F238E27FC236}">
                  <a16:creationId xmlns:a16="http://schemas.microsoft.com/office/drawing/2014/main" id="{0BF6D248-D219-832C-1316-A463C7F94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506"/>
              <a:ext cx="48" cy="134"/>
            </a:xfrm>
            <a:custGeom>
              <a:avLst/>
              <a:gdLst>
                <a:gd name="T0" fmla="*/ 0 w 224"/>
                <a:gd name="T1" fmla="*/ 0 h 528"/>
                <a:gd name="T2" fmla="*/ 0 w 224"/>
                <a:gd name="T3" fmla="*/ 0 h 528"/>
                <a:gd name="T4" fmla="*/ 0 w 224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528">
                  <a:moveTo>
                    <a:pt x="224" y="528"/>
                  </a:moveTo>
                  <a:cubicBezTo>
                    <a:pt x="144" y="476"/>
                    <a:pt x="64" y="424"/>
                    <a:pt x="32" y="336"/>
                  </a:cubicBezTo>
                  <a:cubicBezTo>
                    <a:pt x="0" y="248"/>
                    <a:pt x="16" y="124"/>
                    <a:pt x="32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4" name="Freeform 3716">
              <a:extLst>
                <a:ext uri="{FF2B5EF4-FFF2-40B4-BE49-F238E27FC236}">
                  <a16:creationId xmlns:a16="http://schemas.microsoft.com/office/drawing/2014/main" id="{91496A5B-750C-7531-6847-120931A68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55"/>
              <a:ext cx="25" cy="85"/>
            </a:xfrm>
            <a:custGeom>
              <a:avLst/>
              <a:gdLst>
                <a:gd name="T0" fmla="*/ 0 w 120"/>
                <a:gd name="T1" fmla="*/ 0 h 336"/>
                <a:gd name="T2" fmla="*/ 0 w 120"/>
                <a:gd name="T3" fmla="*/ 0 h 336"/>
                <a:gd name="T4" fmla="*/ 0 w 120"/>
                <a:gd name="T5" fmla="*/ 0 h 336"/>
                <a:gd name="T6" fmla="*/ 0 w 12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36">
                  <a:moveTo>
                    <a:pt x="64" y="336"/>
                  </a:moveTo>
                  <a:cubicBezTo>
                    <a:pt x="92" y="304"/>
                    <a:pt x="120" y="272"/>
                    <a:pt x="112" y="240"/>
                  </a:cubicBezTo>
                  <a:cubicBezTo>
                    <a:pt x="104" y="208"/>
                    <a:pt x="32" y="184"/>
                    <a:pt x="16" y="144"/>
                  </a:cubicBezTo>
                  <a:cubicBezTo>
                    <a:pt x="0" y="104"/>
                    <a:pt x="8" y="5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5" name="Freeform 3717">
              <a:extLst>
                <a:ext uri="{FF2B5EF4-FFF2-40B4-BE49-F238E27FC236}">
                  <a16:creationId xmlns:a16="http://schemas.microsoft.com/office/drawing/2014/main" id="{39A34151-95B3-0C7B-A8B1-77813AEC6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519"/>
              <a:ext cx="11" cy="99"/>
            </a:xfrm>
            <a:custGeom>
              <a:avLst/>
              <a:gdLst>
                <a:gd name="T0" fmla="*/ 0 w 48"/>
                <a:gd name="T1" fmla="*/ 0 h 392"/>
                <a:gd name="T2" fmla="*/ 0 w 48"/>
                <a:gd name="T3" fmla="*/ 0 h 392"/>
                <a:gd name="T4" fmla="*/ 0 w 48"/>
                <a:gd name="T5" fmla="*/ 0 h 3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2">
                  <a:moveTo>
                    <a:pt x="0" y="336"/>
                  </a:moveTo>
                  <a:cubicBezTo>
                    <a:pt x="24" y="364"/>
                    <a:pt x="48" y="392"/>
                    <a:pt x="48" y="336"/>
                  </a:cubicBezTo>
                  <a:cubicBezTo>
                    <a:pt x="48" y="280"/>
                    <a:pt x="24" y="140"/>
                    <a:pt x="0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6" name="Freeform 3718">
              <a:extLst>
                <a:ext uri="{FF2B5EF4-FFF2-40B4-BE49-F238E27FC236}">
                  <a16:creationId xmlns:a16="http://schemas.microsoft.com/office/drawing/2014/main" id="{E0D382E7-6904-AB07-CB42-D8DBFB1906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506"/>
              <a:ext cx="12" cy="86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336"/>
                  </a:moveTo>
                  <a:cubicBezTo>
                    <a:pt x="36" y="292"/>
                    <a:pt x="16" y="248"/>
                    <a:pt x="8" y="192"/>
                  </a:cubicBezTo>
                  <a:cubicBezTo>
                    <a:pt x="0" y="136"/>
                    <a:pt x="4" y="68"/>
                    <a:pt x="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7" name="Freeform 3719">
              <a:extLst>
                <a:ext uri="{FF2B5EF4-FFF2-40B4-BE49-F238E27FC236}">
                  <a16:creationId xmlns:a16="http://schemas.microsoft.com/office/drawing/2014/main" id="{E893AB79-33A0-97D2-01D6-13D45A5C6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55"/>
              <a:ext cx="16" cy="61"/>
            </a:xfrm>
            <a:custGeom>
              <a:avLst/>
              <a:gdLst>
                <a:gd name="T0" fmla="*/ 0 w 78"/>
                <a:gd name="T1" fmla="*/ 0 h 240"/>
                <a:gd name="T2" fmla="*/ 0 w 78"/>
                <a:gd name="T3" fmla="*/ 0 h 240"/>
                <a:gd name="T4" fmla="*/ 0 w 7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40">
                  <a:moveTo>
                    <a:pt x="48" y="240"/>
                  </a:moveTo>
                  <a:cubicBezTo>
                    <a:pt x="52" y="220"/>
                    <a:pt x="78" y="158"/>
                    <a:pt x="70" y="118"/>
                  </a:cubicBezTo>
                  <a:cubicBezTo>
                    <a:pt x="62" y="78"/>
                    <a:pt x="15" y="25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8" name="Freeform 3720">
              <a:extLst>
                <a:ext uri="{FF2B5EF4-FFF2-40B4-BE49-F238E27FC236}">
                  <a16:creationId xmlns:a16="http://schemas.microsoft.com/office/drawing/2014/main" id="{530ADD1C-70A7-FA70-C66B-41A90CAE4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68"/>
              <a:ext cx="98" cy="46"/>
            </a:xfrm>
            <a:custGeom>
              <a:avLst/>
              <a:gdLst>
                <a:gd name="T0" fmla="*/ 0 w 456"/>
                <a:gd name="T1" fmla="*/ 0 h 184"/>
                <a:gd name="T2" fmla="*/ 0 w 456"/>
                <a:gd name="T3" fmla="*/ 0 h 184"/>
                <a:gd name="T4" fmla="*/ 0 w 456"/>
                <a:gd name="T5" fmla="*/ 0 h 184"/>
                <a:gd name="T6" fmla="*/ 0 w 456"/>
                <a:gd name="T7" fmla="*/ 0 h 184"/>
                <a:gd name="T8" fmla="*/ 0 w 456"/>
                <a:gd name="T9" fmla="*/ 0 h 184"/>
                <a:gd name="T10" fmla="*/ 0 w 456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6" h="184">
                  <a:moveTo>
                    <a:pt x="432" y="24"/>
                  </a:moveTo>
                  <a:cubicBezTo>
                    <a:pt x="408" y="0"/>
                    <a:pt x="96" y="16"/>
                    <a:pt x="48" y="24"/>
                  </a:cubicBezTo>
                  <a:cubicBezTo>
                    <a:pt x="0" y="32"/>
                    <a:pt x="136" y="56"/>
                    <a:pt x="144" y="72"/>
                  </a:cubicBezTo>
                  <a:cubicBezTo>
                    <a:pt x="152" y="88"/>
                    <a:pt x="88" y="104"/>
                    <a:pt x="96" y="120"/>
                  </a:cubicBezTo>
                  <a:cubicBezTo>
                    <a:pt x="104" y="136"/>
                    <a:pt x="136" y="184"/>
                    <a:pt x="192" y="168"/>
                  </a:cubicBezTo>
                  <a:cubicBezTo>
                    <a:pt x="248" y="152"/>
                    <a:pt x="456" y="48"/>
                    <a:pt x="432" y="24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89" name="Freeform 3721">
              <a:extLst>
                <a:ext uri="{FF2B5EF4-FFF2-40B4-BE49-F238E27FC236}">
                  <a16:creationId xmlns:a16="http://schemas.microsoft.com/office/drawing/2014/main" id="{540D0AF2-DD30-3C52-202C-69F136329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693"/>
              <a:ext cx="108" cy="93"/>
            </a:xfrm>
            <a:custGeom>
              <a:avLst/>
              <a:gdLst>
                <a:gd name="T0" fmla="*/ 0 w 504"/>
                <a:gd name="T1" fmla="*/ 0 h 368"/>
                <a:gd name="T2" fmla="*/ 0 w 504"/>
                <a:gd name="T3" fmla="*/ 0 h 368"/>
                <a:gd name="T4" fmla="*/ 0 w 504"/>
                <a:gd name="T5" fmla="*/ 0 h 368"/>
                <a:gd name="T6" fmla="*/ 0 w 504"/>
                <a:gd name="T7" fmla="*/ 0 h 368"/>
                <a:gd name="T8" fmla="*/ 0 w 504"/>
                <a:gd name="T9" fmla="*/ 0 h 368"/>
                <a:gd name="T10" fmla="*/ 0 w 504"/>
                <a:gd name="T11" fmla="*/ 0 h 368"/>
                <a:gd name="T12" fmla="*/ 0 w 504"/>
                <a:gd name="T13" fmla="*/ 0 h 368"/>
                <a:gd name="T14" fmla="*/ 0 w 504"/>
                <a:gd name="T15" fmla="*/ 0 h 3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4" h="368">
                  <a:moveTo>
                    <a:pt x="472" y="32"/>
                  </a:moveTo>
                  <a:cubicBezTo>
                    <a:pt x="440" y="0"/>
                    <a:pt x="80" y="112"/>
                    <a:pt x="40" y="128"/>
                  </a:cubicBezTo>
                  <a:cubicBezTo>
                    <a:pt x="0" y="144"/>
                    <a:pt x="232" y="120"/>
                    <a:pt x="232" y="128"/>
                  </a:cubicBezTo>
                  <a:cubicBezTo>
                    <a:pt x="232" y="136"/>
                    <a:pt x="40" y="160"/>
                    <a:pt x="40" y="176"/>
                  </a:cubicBezTo>
                  <a:cubicBezTo>
                    <a:pt x="40" y="192"/>
                    <a:pt x="224" y="200"/>
                    <a:pt x="232" y="224"/>
                  </a:cubicBezTo>
                  <a:cubicBezTo>
                    <a:pt x="240" y="248"/>
                    <a:pt x="88" y="304"/>
                    <a:pt x="88" y="320"/>
                  </a:cubicBezTo>
                  <a:cubicBezTo>
                    <a:pt x="88" y="336"/>
                    <a:pt x="168" y="368"/>
                    <a:pt x="232" y="320"/>
                  </a:cubicBezTo>
                  <a:cubicBezTo>
                    <a:pt x="296" y="272"/>
                    <a:pt x="504" y="64"/>
                    <a:pt x="472" y="32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2" name="Freeform 3722">
              <a:extLst>
                <a:ext uri="{FF2B5EF4-FFF2-40B4-BE49-F238E27FC236}">
                  <a16:creationId xmlns:a16="http://schemas.microsoft.com/office/drawing/2014/main" id="{0C81A6D5-0614-7857-263F-C0E1DE9A0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440"/>
              <a:ext cx="215" cy="200"/>
            </a:xfrm>
            <a:custGeom>
              <a:avLst/>
              <a:gdLst>
                <a:gd name="T0" fmla="*/ 345 w 994"/>
                <a:gd name="T1" fmla="*/ 753 h 792"/>
                <a:gd name="T2" fmla="*/ 304 w 994"/>
                <a:gd name="T3" fmla="*/ 744 h 792"/>
                <a:gd name="T4" fmla="*/ 112 w 994"/>
                <a:gd name="T5" fmla="*/ 504 h 792"/>
                <a:gd name="T6" fmla="*/ 208 w 994"/>
                <a:gd name="T7" fmla="*/ 504 h 792"/>
                <a:gd name="T8" fmla="*/ 16 w 994"/>
                <a:gd name="T9" fmla="*/ 264 h 792"/>
                <a:gd name="T10" fmla="*/ 112 w 994"/>
                <a:gd name="T11" fmla="*/ 312 h 792"/>
                <a:gd name="T12" fmla="*/ 64 w 994"/>
                <a:gd name="T13" fmla="*/ 24 h 792"/>
                <a:gd name="T14" fmla="*/ 208 w 994"/>
                <a:gd name="T15" fmla="*/ 168 h 792"/>
                <a:gd name="T16" fmla="*/ 208 w 994"/>
                <a:gd name="T17" fmla="*/ 72 h 792"/>
                <a:gd name="T18" fmla="*/ 491 w 994"/>
                <a:gd name="T19" fmla="*/ 258 h 792"/>
                <a:gd name="T20" fmla="*/ 544 w 994"/>
                <a:gd name="T21" fmla="*/ 216 h 792"/>
                <a:gd name="T22" fmla="*/ 688 w 994"/>
                <a:gd name="T23" fmla="*/ 456 h 792"/>
                <a:gd name="T24" fmla="*/ 726 w 994"/>
                <a:gd name="T25" fmla="*/ 339 h 792"/>
                <a:gd name="T26" fmla="*/ 872 w 994"/>
                <a:gd name="T27" fmla="*/ 574 h 792"/>
                <a:gd name="T28" fmla="*/ 994 w 994"/>
                <a:gd name="T29" fmla="*/ 720 h 792"/>
                <a:gd name="T30" fmla="*/ 872 w 994"/>
                <a:gd name="T31" fmla="*/ 656 h 792"/>
                <a:gd name="T32" fmla="*/ 736 w 994"/>
                <a:gd name="T33" fmla="*/ 552 h 792"/>
                <a:gd name="T34" fmla="*/ 688 w 994"/>
                <a:gd name="T35" fmla="*/ 552 h 792"/>
                <a:gd name="T36" fmla="*/ 592 w 994"/>
                <a:gd name="T37" fmla="*/ 408 h 792"/>
                <a:gd name="T38" fmla="*/ 496 w 994"/>
                <a:gd name="T39" fmla="*/ 408 h 792"/>
                <a:gd name="T40" fmla="*/ 304 w 994"/>
                <a:gd name="T41" fmla="*/ 312 h 792"/>
                <a:gd name="T42" fmla="*/ 352 w 994"/>
                <a:gd name="T43" fmla="*/ 360 h 792"/>
                <a:gd name="T44" fmla="*/ 208 w 994"/>
                <a:gd name="T45" fmla="*/ 264 h 792"/>
                <a:gd name="T46" fmla="*/ 256 w 994"/>
                <a:gd name="T47" fmla="*/ 408 h 792"/>
                <a:gd name="T48" fmla="*/ 256 w 994"/>
                <a:gd name="T49" fmla="*/ 456 h 792"/>
                <a:gd name="T50" fmla="*/ 352 w 994"/>
                <a:gd name="T51" fmla="*/ 504 h 792"/>
                <a:gd name="T52" fmla="*/ 256 w 994"/>
                <a:gd name="T53" fmla="*/ 552 h 792"/>
                <a:gd name="T54" fmla="*/ 352 w 994"/>
                <a:gd name="T55" fmla="*/ 696 h 792"/>
                <a:gd name="T56" fmla="*/ 352 w 994"/>
                <a:gd name="T57" fmla="*/ 744 h 792"/>
                <a:gd name="T58" fmla="*/ 385 w 994"/>
                <a:gd name="T59" fmla="*/ 769 h 792"/>
                <a:gd name="T60" fmla="*/ 352 w 994"/>
                <a:gd name="T61" fmla="*/ 7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4" h="792">
                  <a:moveTo>
                    <a:pt x="345" y="753"/>
                  </a:moveTo>
                  <a:cubicBezTo>
                    <a:pt x="337" y="752"/>
                    <a:pt x="343" y="786"/>
                    <a:pt x="304" y="744"/>
                  </a:cubicBezTo>
                  <a:cubicBezTo>
                    <a:pt x="265" y="702"/>
                    <a:pt x="128" y="544"/>
                    <a:pt x="112" y="504"/>
                  </a:cubicBezTo>
                  <a:cubicBezTo>
                    <a:pt x="96" y="464"/>
                    <a:pt x="224" y="544"/>
                    <a:pt x="208" y="504"/>
                  </a:cubicBezTo>
                  <a:cubicBezTo>
                    <a:pt x="192" y="464"/>
                    <a:pt x="32" y="296"/>
                    <a:pt x="16" y="264"/>
                  </a:cubicBezTo>
                  <a:cubicBezTo>
                    <a:pt x="0" y="232"/>
                    <a:pt x="104" y="352"/>
                    <a:pt x="112" y="312"/>
                  </a:cubicBezTo>
                  <a:cubicBezTo>
                    <a:pt x="120" y="272"/>
                    <a:pt x="48" y="48"/>
                    <a:pt x="64" y="24"/>
                  </a:cubicBezTo>
                  <a:cubicBezTo>
                    <a:pt x="80" y="0"/>
                    <a:pt x="184" y="160"/>
                    <a:pt x="208" y="168"/>
                  </a:cubicBezTo>
                  <a:cubicBezTo>
                    <a:pt x="232" y="176"/>
                    <a:pt x="161" y="57"/>
                    <a:pt x="208" y="72"/>
                  </a:cubicBezTo>
                  <a:cubicBezTo>
                    <a:pt x="255" y="87"/>
                    <a:pt x="435" y="234"/>
                    <a:pt x="491" y="258"/>
                  </a:cubicBezTo>
                  <a:cubicBezTo>
                    <a:pt x="547" y="282"/>
                    <a:pt x="511" y="183"/>
                    <a:pt x="544" y="216"/>
                  </a:cubicBezTo>
                  <a:cubicBezTo>
                    <a:pt x="577" y="249"/>
                    <a:pt x="658" y="436"/>
                    <a:pt x="688" y="456"/>
                  </a:cubicBezTo>
                  <a:cubicBezTo>
                    <a:pt x="718" y="476"/>
                    <a:pt x="695" y="319"/>
                    <a:pt x="726" y="339"/>
                  </a:cubicBezTo>
                  <a:cubicBezTo>
                    <a:pt x="757" y="359"/>
                    <a:pt x="827" y="510"/>
                    <a:pt x="872" y="574"/>
                  </a:cubicBezTo>
                  <a:cubicBezTo>
                    <a:pt x="917" y="638"/>
                    <a:pt x="994" y="706"/>
                    <a:pt x="994" y="720"/>
                  </a:cubicBezTo>
                  <a:cubicBezTo>
                    <a:pt x="994" y="734"/>
                    <a:pt x="915" y="684"/>
                    <a:pt x="872" y="656"/>
                  </a:cubicBezTo>
                  <a:cubicBezTo>
                    <a:pt x="829" y="628"/>
                    <a:pt x="767" y="569"/>
                    <a:pt x="736" y="552"/>
                  </a:cubicBezTo>
                  <a:cubicBezTo>
                    <a:pt x="705" y="535"/>
                    <a:pt x="712" y="576"/>
                    <a:pt x="688" y="552"/>
                  </a:cubicBezTo>
                  <a:cubicBezTo>
                    <a:pt x="664" y="528"/>
                    <a:pt x="624" y="432"/>
                    <a:pt x="592" y="408"/>
                  </a:cubicBezTo>
                  <a:cubicBezTo>
                    <a:pt x="560" y="384"/>
                    <a:pt x="544" y="424"/>
                    <a:pt x="496" y="408"/>
                  </a:cubicBezTo>
                  <a:cubicBezTo>
                    <a:pt x="448" y="392"/>
                    <a:pt x="328" y="320"/>
                    <a:pt x="304" y="312"/>
                  </a:cubicBezTo>
                  <a:cubicBezTo>
                    <a:pt x="280" y="304"/>
                    <a:pt x="368" y="368"/>
                    <a:pt x="352" y="360"/>
                  </a:cubicBezTo>
                  <a:cubicBezTo>
                    <a:pt x="336" y="352"/>
                    <a:pt x="224" y="256"/>
                    <a:pt x="208" y="264"/>
                  </a:cubicBezTo>
                  <a:cubicBezTo>
                    <a:pt x="192" y="272"/>
                    <a:pt x="248" y="376"/>
                    <a:pt x="256" y="408"/>
                  </a:cubicBezTo>
                  <a:cubicBezTo>
                    <a:pt x="264" y="440"/>
                    <a:pt x="240" y="440"/>
                    <a:pt x="256" y="456"/>
                  </a:cubicBezTo>
                  <a:cubicBezTo>
                    <a:pt x="272" y="472"/>
                    <a:pt x="352" y="488"/>
                    <a:pt x="352" y="504"/>
                  </a:cubicBezTo>
                  <a:cubicBezTo>
                    <a:pt x="352" y="520"/>
                    <a:pt x="256" y="520"/>
                    <a:pt x="256" y="552"/>
                  </a:cubicBezTo>
                  <a:cubicBezTo>
                    <a:pt x="256" y="584"/>
                    <a:pt x="336" y="664"/>
                    <a:pt x="352" y="696"/>
                  </a:cubicBezTo>
                  <a:cubicBezTo>
                    <a:pt x="368" y="728"/>
                    <a:pt x="347" y="732"/>
                    <a:pt x="352" y="744"/>
                  </a:cubicBezTo>
                  <a:cubicBezTo>
                    <a:pt x="357" y="756"/>
                    <a:pt x="385" y="761"/>
                    <a:pt x="385" y="769"/>
                  </a:cubicBezTo>
                  <a:cubicBezTo>
                    <a:pt x="385" y="777"/>
                    <a:pt x="359" y="787"/>
                    <a:pt x="352" y="792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38000"/>
                  </a:schemeClr>
                </a:gs>
                <a:gs pos="100000">
                  <a:schemeClr val="tx1">
                    <a:gamma/>
                    <a:shade val="69804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2391" name="Freeform 3723">
              <a:extLst>
                <a:ext uri="{FF2B5EF4-FFF2-40B4-BE49-F238E27FC236}">
                  <a16:creationId xmlns:a16="http://schemas.microsoft.com/office/drawing/2014/main" id="{9423484B-5174-B642-F25D-711D1BCC4C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90"/>
              <a:ext cx="65" cy="77"/>
            </a:xfrm>
            <a:custGeom>
              <a:avLst/>
              <a:gdLst>
                <a:gd name="T0" fmla="*/ 0 w 304"/>
                <a:gd name="T1" fmla="*/ 0 h 304"/>
                <a:gd name="T2" fmla="*/ 0 w 304"/>
                <a:gd name="T3" fmla="*/ 0 h 304"/>
                <a:gd name="T4" fmla="*/ 0 w 304"/>
                <a:gd name="T5" fmla="*/ 0 h 304"/>
                <a:gd name="T6" fmla="*/ 0 w 304"/>
                <a:gd name="T7" fmla="*/ 0 h 304"/>
                <a:gd name="T8" fmla="*/ 0 w 304"/>
                <a:gd name="T9" fmla="*/ 0 h 304"/>
                <a:gd name="T10" fmla="*/ 0 w 304"/>
                <a:gd name="T11" fmla="*/ 0 h 304"/>
                <a:gd name="T12" fmla="*/ 0 w 304"/>
                <a:gd name="T13" fmla="*/ 0 h 304"/>
                <a:gd name="T14" fmla="*/ 0 w 304"/>
                <a:gd name="T15" fmla="*/ 0 h 304"/>
                <a:gd name="T16" fmla="*/ 0 w 304"/>
                <a:gd name="T17" fmla="*/ 0 h 304"/>
                <a:gd name="T18" fmla="*/ 0 w 304"/>
                <a:gd name="T19" fmla="*/ 0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304">
                  <a:moveTo>
                    <a:pt x="296" y="288"/>
                  </a:moveTo>
                  <a:cubicBezTo>
                    <a:pt x="304" y="280"/>
                    <a:pt x="232" y="264"/>
                    <a:pt x="200" y="240"/>
                  </a:cubicBezTo>
                  <a:cubicBezTo>
                    <a:pt x="168" y="216"/>
                    <a:pt x="136" y="184"/>
                    <a:pt x="104" y="144"/>
                  </a:cubicBezTo>
                  <a:cubicBezTo>
                    <a:pt x="72" y="104"/>
                    <a:pt x="16" y="0"/>
                    <a:pt x="8" y="0"/>
                  </a:cubicBezTo>
                  <a:cubicBezTo>
                    <a:pt x="0" y="0"/>
                    <a:pt x="56" y="120"/>
                    <a:pt x="56" y="144"/>
                  </a:cubicBezTo>
                  <a:cubicBezTo>
                    <a:pt x="56" y="168"/>
                    <a:pt x="0" y="136"/>
                    <a:pt x="8" y="144"/>
                  </a:cubicBezTo>
                  <a:cubicBezTo>
                    <a:pt x="16" y="152"/>
                    <a:pt x="104" y="184"/>
                    <a:pt x="104" y="192"/>
                  </a:cubicBezTo>
                  <a:cubicBezTo>
                    <a:pt x="104" y="200"/>
                    <a:pt x="0" y="176"/>
                    <a:pt x="8" y="192"/>
                  </a:cubicBezTo>
                  <a:cubicBezTo>
                    <a:pt x="16" y="208"/>
                    <a:pt x="104" y="272"/>
                    <a:pt x="152" y="288"/>
                  </a:cubicBezTo>
                  <a:cubicBezTo>
                    <a:pt x="200" y="304"/>
                    <a:pt x="288" y="296"/>
                    <a:pt x="296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64" name="Freeform 3724">
              <a:extLst>
                <a:ext uri="{FF2B5EF4-FFF2-40B4-BE49-F238E27FC236}">
                  <a16:creationId xmlns:a16="http://schemas.microsoft.com/office/drawing/2014/main" id="{861B6084-68C2-7CBA-1E0C-9D207CB70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943"/>
              <a:ext cx="64" cy="52"/>
            </a:xfrm>
            <a:custGeom>
              <a:avLst/>
              <a:gdLst>
                <a:gd name="T0" fmla="*/ 104 w 296"/>
                <a:gd name="T1" fmla="*/ 0 h 200"/>
                <a:gd name="T2" fmla="*/ 200 w 296"/>
                <a:gd name="T3" fmla="*/ 144 h 200"/>
                <a:gd name="T4" fmla="*/ 296 w 296"/>
                <a:gd name="T5" fmla="*/ 192 h 200"/>
                <a:gd name="T6" fmla="*/ 200 w 296"/>
                <a:gd name="T7" fmla="*/ 192 h 200"/>
                <a:gd name="T8" fmla="*/ 56 w 296"/>
                <a:gd name="T9" fmla="*/ 144 h 200"/>
                <a:gd name="T10" fmla="*/ 8 w 296"/>
                <a:gd name="T11" fmla="*/ 48 h 200"/>
                <a:gd name="T12" fmla="*/ 104 w 296"/>
                <a:gd name="T13" fmla="*/ 96 h 200"/>
                <a:gd name="T14" fmla="*/ 104 w 296"/>
                <a:gd name="T15" fmla="*/ 48 h 200"/>
                <a:gd name="T16" fmla="*/ 152 w 296"/>
                <a:gd name="T17" fmla="*/ 4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200">
                  <a:moveTo>
                    <a:pt x="104" y="0"/>
                  </a:moveTo>
                  <a:cubicBezTo>
                    <a:pt x="136" y="56"/>
                    <a:pt x="168" y="112"/>
                    <a:pt x="200" y="144"/>
                  </a:cubicBezTo>
                  <a:cubicBezTo>
                    <a:pt x="232" y="176"/>
                    <a:pt x="296" y="184"/>
                    <a:pt x="296" y="192"/>
                  </a:cubicBezTo>
                  <a:cubicBezTo>
                    <a:pt x="296" y="200"/>
                    <a:pt x="240" y="200"/>
                    <a:pt x="200" y="192"/>
                  </a:cubicBezTo>
                  <a:cubicBezTo>
                    <a:pt x="160" y="184"/>
                    <a:pt x="88" y="168"/>
                    <a:pt x="56" y="144"/>
                  </a:cubicBezTo>
                  <a:cubicBezTo>
                    <a:pt x="24" y="120"/>
                    <a:pt x="0" y="56"/>
                    <a:pt x="8" y="48"/>
                  </a:cubicBezTo>
                  <a:cubicBezTo>
                    <a:pt x="16" y="40"/>
                    <a:pt x="88" y="96"/>
                    <a:pt x="104" y="96"/>
                  </a:cubicBezTo>
                  <a:cubicBezTo>
                    <a:pt x="120" y="96"/>
                    <a:pt x="96" y="56"/>
                    <a:pt x="104" y="48"/>
                  </a:cubicBezTo>
                  <a:cubicBezTo>
                    <a:pt x="112" y="40"/>
                    <a:pt x="132" y="44"/>
                    <a:pt x="152" y="48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52000"/>
                  </a:schemeClr>
                </a:gs>
                <a:gs pos="100000">
                  <a:schemeClr val="tx1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2393" name="Freeform 3725">
              <a:extLst>
                <a:ext uri="{FF2B5EF4-FFF2-40B4-BE49-F238E27FC236}">
                  <a16:creationId xmlns:a16="http://schemas.microsoft.com/office/drawing/2014/main" id="{12A8AA8D-25FC-6C1A-DC81-23834D54F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847"/>
              <a:ext cx="65" cy="26"/>
            </a:xfrm>
            <a:custGeom>
              <a:avLst/>
              <a:gdLst>
                <a:gd name="T0" fmla="*/ 0 w 304"/>
                <a:gd name="T1" fmla="*/ 0 h 104"/>
                <a:gd name="T2" fmla="*/ 0 w 304"/>
                <a:gd name="T3" fmla="*/ 0 h 104"/>
                <a:gd name="T4" fmla="*/ 0 w 304"/>
                <a:gd name="T5" fmla="*/ 0 h 104"/>
                <a:gd name="T6" fmla="*/ 0 w 304"/>
                <a:gd name="T7" fmla="*/ 0 h 104"/>
                <a:gd name="T8" fmla="*/ 0 w 304"/>
                <a:gd name="T9" fmla="*/ 0 h 104"/>
                <a:gd name="T10" fmla="*/ 0 w 304"/>
                <a:gd name="T11" fmla="*/ 0 h 104"/>
                <a:gd name="T12" fmla="*/ 0 w 304"/>
                <a:gd name="T13" fmla="*/ 0 h 104"/>
                <a:gd name="T14" fmla="*/ 0 w 304"/>
                <a:gd name="T15" fmla="*/ 0 h 104"/>
                <a:gd name="T16" fmla="*/ 0 w 304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4" h="104">
                  <a:moveTo>
                    <a:pt x="64" y="0"/>
                  </a:moveTo>
                  <a:cubicBezTo>
                    <a:pt x="72" y="0"/>
                    <a:pt x="168" y="32"/>
                    <a:pt x="208" y="48"/>
                  </a:cubicBezTo>
                  <a:cubicBezTo>
                    <a:pt x="248" y="64"/>
                    <a:pt x="304" y="88"/>
                    <a:pt x="304" y="96"/>
                  </a:cubicBezTo>
                  <a:cubicBezTo>
                    <a:pt x="304" y="104"/>
                    <a:pt x="256" y="96"/>
                    <a:pt x="208" y="96"/>
                  </a:cubicBezTo>
                  <a:cubicBezTo>
                    <a:pt x="160" y="96"/>
                    <a:pt x="32" y="96"/>
                    <a:pt x="16" y="96"/>
                  </a:cubicBezTo>
                  <a:cubicBezTo>
                    <a:pt x="0" y="96"/>
                    <a:pt x="112" y="104"/>
                    <a:pt x="112" y="96"/>
                  </a:cubicBezTo>
                  <a:cubicBezTo>
                    <a:pt x="112" y="88"/>
                    <a:pt x="8" y="56"/>
                    <a:pt x="16" y="48"/>
                  </a:cubicBezTo>
                  <a:cubicBezTo>
                    <a:pt x="24" y="40"/>
                    <a:pt x="152" y="56"/>
                    <a:pt x="160" y="48"/>
                  </a:cubicBezTo>
                  <a:cubicBezTo>
                    <a:pt x="168" y="40"/>
                    <a:pt x="56" y="0"/>
                    <a:pt x="64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4" name="Freeform 3726">
              <a:extLst>
                <a:ext uri="{FF2B5EF4-FFF2-40B4-BE49-F238E27FC236}">
                  <a16:creationId xmlns:a16="http://schemas.microsoft.com/office/drawing/2014/main" id="{84ED753A-D886-CCDC-B009-AB7DE29EC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01"/>
              <a:ext cx="116" cy="308"/>
            </a:xfrm>
            <a:custGeom>
              <a:avLst/>
              <a:gdLst>
                <a:gd name="T0" fmla="*/ 0 w 538"/>
                <a:gd name="T1" fmla="*/ 0 h 1216"/>
                <a:gd name="T2" fmla="*/ 0 w 538"/>
                <a:gd name="T3" fmla="*/ 0 h 1216"/>
                <a:gd name="T4" fmla="*/ 0 w 538"/>
                <a:gd name="T5" fmla="*/ 0 h 1216"/>
                <a:gd name="T6" fmla="*/ 0 w 538"/>
                <a:gd name="T7" fmla="*/ 0 h 1216"/>
                <a:gd name="T8" fmla="*/ 0 w 538"/>
                <a:gd name="T9" fmla="*/ 0 h 1216"/>
                <a:gd name="T10" fmla="*/ 0 w 538"/>
                <a:gd name="T11" fmla="*/ 0 h 1216"/>
                <a:gd name="T12" fmla="*/ 0 w 538"/>
                <a:gd name="T13" fmla="*/ 0 h 1216"/>
                <a:gd name="T14" fmla="*/ 0 w 538"/>
                <a:gd name="T15" fmla="*/ 0 h 1216"/>
                <a:gd name="T16" fmla="*/ 0 w 538"/>
                <a:gd name="T17" fmla="*/ 0 h 1216"/>
                <a:gd name="T18" fmla="*/ 0 w 538"/>
                <a:gd name="T19" fmla="*/ 0 h 1216"/>
                <a:gd name="T20" fmla="*/ 0 w 538"/>
                <a:gd name="T21" fmla="*/ 0 h 1216"/>
                <a:gd name="T22" fmla="*/ 0 w 538"/>
                <a:gd name="T23" fmla="*/ 0 h 1216"/>
                <a:gd name="T24" fmla="*/ 0 w 538"/>
                <a:gd name="T25" fmla="*/ 0 h 1216"/>
                <a:gd name="T26" fmla="*/ 0 w 538"/>
                <a:gd name="T27" fmla="*/ 0 h 1216"/>
                <a:gd name="T28" fmla="*/ 0 w 538"/>
                <a:gd name="T29" fmla="*/ 0 h 1216"/>
                <a:gd name="T30" fmla="*/ 0 w 538"/>
                <a:gd name="T31" fmla="*/ 0 h 1216"/>
                <a:gd name="T32" fmla="*/ 0 w 538"/>
                <a:gd name="T33" fmla="*/ 0 h 1216"/>
                <a:gd name="T34" fmla="*/ 0 w 538"/>
                <a:gd name="T35" fmla="*/ 0 h 1216"/>
                <a:gd name="T36" fmla="*/ 0 w 538"/>
                <a:gd name="T37" fmla="*/ 0 h 1216"/>
                <a:gd name="T38" fmla="*/ 0 w 538"/>
                <a:gd name="T39" fmla="*/ 0 h 1216"/>
                <a:gd name="T40" fmla="*/ 0 w 538"/>
                <a:gd name="T41" fmla="*/ 0 h 1216"/>
                <a:gd name="T42" fmla="*/ 0 w 538"/>
                <a:gd name="T43" fmla="*/ 0 h 1216"/>
                <a:gd name="T44" fmla="*/ 0 w 538"/>
                <a:gd name="T45" fmla="*/ 0 h 1216"/>
                <a:gd name="T46" fmla="*/ 0 w 538"/>
                <a:gd name="T47" fmla="*/ 0 h 1216"/>
                <a:gd name="T48" fmla="*/ 0 w 538"/>
                <a:gd name="T49" fmla="*/ 0 h 1216"/>
                <a:gd name="T50" fmla="*/ 0 w 538"/>
                <a:gd name="T51" fmla="*/ 0 h 1216"/>
                <a:gd name="T52" fmla="*/ 0 w 538"/>
                <a:gd name="T53" fmla="*/ 0 h 1216"/>
                <a:gd name="T54" fmla="*/ 0 w 538"/>
                <a:gd name="T55" fmla="*/ 0 h 1216"/>
                <a:gd name="T56" fmla="*/ 0 w 538"/>
                <a:gd name="T57" fmla="*/ 0 h 1216"/>
                <a:gd name="T58" fmla="*/ 0 w 538"/>
                <a:gd name="T59" fmla="*/ 0 h 1216"/>
                <a:gd name="T60" fmla="*/ 0 w 538"/>
                <a:gd name="T61" fmla="*/ 0 h 1216"/>
                <a:gd name="T62" fmla="*/ 0 w 538"/>
                <a:gd name="T63" fmla="*/ 0 h 12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38" h="1216">
                  <a:moveTo>
                    <a:pt x="250" y="0"/>
                  </a:moveTo>
                  <a:cubicBezTo>
                    <a:pt x="282" y="0"/>
                    <a:pt x="362" y="24"/>
                    <a:pt x="394" y="48"/>
                  </a:cubicBezTo>
                  <a:cubicBezTo>
                    <a:pt x="426" y="72"/>
                    <a:pt x="418" y="112"/>
                    <a:pt x="442" y="144"/>
                  </a:cubicBezTo>
                  <a:cubicBezTo>
                    <a:pt x="466" y="176"/>
                    <a:pt x="538" y="232"/>
                    <a:pt x="538" y="240"/>
                  </a:cubicBezTo>
                  <a:cubicBezTo>
                    <a:pt x="538" y="248"/>
                    <a:pt x="474" y="208"/>
                    <a:pt x="442" y="192"/>
                  </a:cubicBezTo>
                  <a:cubicBezTo>
                    <a:pt x="410" y="176"/>
                    <a:pt x="346" y="136"/>
                    <a:pt x="346" y="144"/>
                  </a:cubicBezTo>
                  <a:cubicBezTo>
                    <a:pt x="346" y="152"/>
                    <a:pt x="434" y="224"/>
                    <a:pt x="442" y="240"/>
                  </a:cubicBezTo>
                  <a:cubicBezTo>
                    <a:pt x="450" y="256"/>
                    <a:pt x="394" y="208"/>
                    <a:pt x="394" y="240"/>
                  </a:cubicBezTo>
                  <a:cubicBezTo>
                    <a:pt x="394" y="272"/>
                    <a:pt x="442" y="400"/>
                    <a:pt x="442" y="432"/>
                  </a:cubicBezTo>
                  <a:cubicBezTo>
                    <a:pt x="442" y="464"/>
                    <a:pt x="394" y="408"/>
                    <a:pt x="394" y="432"/>
                  </a:cubicBezTo>
                  <a:cubicBezTo>
                    <a:pt x="394" y="456"/>
                    <a:pt x="442" y="552"/>
                    <a:pt x="442" y="576"/>
                  </a:cubicBezTo>
                  <a:cubicBezTo>
                    <a:pt x="442" y="600"/>
                    <a:pt x="386" y="560"/>
                    <a:pt x="394" y="576"/>
                  </a:cubicBezTo>
                  <a:cubicBezTo>
                    <a:pt x="402" y="592"/>
                    <a:pt x="498" y="656"/>
                    <a:pt x="490" y="672"/>
                  </a:cubicBezTo>
                  <a:cubicBezTo>
                    <a:pt x="482" y="688"/>
                    <a:pt x="354" y="648"/>
                    <a:pt x="346" y="672"/>
                  </a:cubicBezTo>
                  <a:cubicBezTo>
                    <a:pt x="338" y="696"/>
                    <a:pt x="442" y="800"/>
                    <a:pt x="442" y="816"/>
                  </a:cubicBezTo>
                  <a:cubicBezTo>
                    <a:pt x="442" y="832"/>
                    <a:pt x="354" y="736"/>
                    <a:pt x="346" y="768"/>
                  </a:cubicBezTo>
                  <a:cubicBezTo>
                    <a:pt x="338" y="800"/>
                    <a:pt x="402" y="992"/>
                    <a:pt x="394" y="1008"/>
                  </a:cubicBezTo>
                  <a:cubicBezTo>
                    <a:pt x="386" y="1024"/>
                    <a:pt x="314" y="856"/>
                    <a:pt x="298" y="864"/>
                  </a:cubicBezTo>
                  <a:cubicBezTo>
                    <a:pt x="282" y="872"/>
                    <a:pt x="314" y="1048"/>
                    <a:pt x="298" y="1056"/>
                  </a:cubicBezTo>
                  <a:cubicBezTo>
                    <a:pt x="282" y="1064"/>
                    <a:pt x="226" y="888"/>
                    <a:pt x="202" y="912"/>
                  </a:cubicBezTo>
                  <a:cubicBezTo>
                    <a:pt x="178" y="936"/>
                    <a:pt x="162" y="1184"/>
                    <a:pt x="154" y="1200"/>
                  </a:cubicBezTo>
                  <a:cubicBezTo>
                    <a:pt x="146" y="1216"/>
                    <a:pt x="162" y="1016"/>
                    <a:pt x="154" y="1008"/>
                  </a:cubicBezTo>
                  <a:cubicBezTo>
                    <a:pt x="146" y="1000"/>
                    <a:pt x="122" y="1144"/>
                    <a:pt x="106" y="1152"/>
                  </a:cubicBezTo>
                  <a:cubicBezTo>
                    <a:pt x="90" y="1160"/>
                    <a:pt x="66" y="1064"/>
                    <a:pt x="58" y="1056"/>
                  </a:cubicBezTo>
                  <a:cubicBezTo>
                    <a:pt x="50" y="1048"/>
                    <a:pt x="64" y="1114"/>
                    <a:pt x="58" y="1104"/>
                  </a:cubicBezTo>
                  <a:cubicBezTo>
                    <a:pt x="52" y="1094"/>
                    <a:pt x="0" y="1049"/>
                    <a:pt x="22" y="994"/>
                  </a:cubicBezTo>
                  <a:cubicBezTo>
                    <a:pt x="44" y="939"/>
                    <a:pt x="150" y="833"/>
                    <a:pt x="193" y="775"/>
                  </a:cubicBezTo>
                  <a:cubicBezTo>
                    <a:pt x="236" y="717"/>
                    <a:pt x="264" y="703"/>
                    <a:pt x="282" y="646"/>
                  </a:cubicBezTo>
                  <a:cubicBezTo>
                    <a:pt x="300" y="589"/>
                    <a:pt x="295" y="508"/>
                    <a:pt x="298" y="432"/>
                  </a:cubicBezTo>
                  <a:cubicBezTo>
                    <a:pt x="301" y="356"/>
                    <a:pt x="314" y="256"/>
                    <a:pt x="298" y="192"/>
                  </a:cubicBezTo>
                  <a:cubicBezTo>
                    <a:pt x="282" y="128"/>
                    <a:pt x="210" y="80"/>
                    <a:pt x="202" y="48"/>
                  </a:cubicBezTo>
                  <a:cubicBezTo>
                    <a:pt x="194" y="16"/>
                    <a:pt x="218" y="0"/>
                    <a:pt x="250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5" name="Freeform 3727">
              <a:extLst>
                <a:ext uri="{FF2B5EF4-FFF2-40B4-BE49-F238E27FC236}">
                  <a16:creationId xmlns:a16="http://schemas.microsoft.com/office/drawing/2014/main" id="{20CECFED-C5DB-28FD-053F-06769F578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774"/>
              <a:ext cx="4" cy="3"/>
            </a:xfrm>
            <a:custGeom>
              <a:avLst/>
              <a:gdLst>
                <a:gd name="T0" fmla="*/ 0 w 16"/>
                <a:gd name="T1" fmla="*/ 0 h 11"/>
                <a:gd name="T2" fmla="*/ 0 w 16"/>
                <a:gd name="T3" fmla="*/ 0 h 11"/>
                <a:gd name="T4" fmla="*/ 0 w 16"/>
                <a:gd name="T5" fmla="*/ 0 h 11"/>
                <a:gd name="T6" fmla="*/ 0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9" y="11"/>
                  </a:moveTo>
                  <a:cubicBezTo>
                    <a:pt x="10" y="11"/>
                    <a:pt x="16" y="11"/>
                    <a:pt x="16" y="10"/>
                  </a:cubicBezTo>
                  <a:cubicBezTo>
                    <a:pt x="16" y="9"/>
                    <a:pt x="10" y="4"/>
                    <a:pt x="8" y="2"/>
                  </a:cubicBezTo>
                  <a:cubicBezTo>
                    <a:pt x="6" y="0"/>
                    <a:pt x="2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6" name="Freeform 3728">
              <a:extLst>
                <a:ext uri="{FF2B5EF4-FFF2-40B4-BE49-F238E27FC236}">
                  <a16:creationId xmlns:a16="http://schemas.microsoft.com/office/drawing/2014/main" id="{BF1D6264-60B1-4039-5E2C-EF6BA64D4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75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7" name="Freeform 3729">
              <a:extLst>
                <a:ext uri="{FF2B5EF4-FFF2-40B4-BE49-F238E27FC236}">
                  <a16:creationId xmlns:a16="http://schemas.microsoft.com/office/drawing/2014/main" id="{09F02940-2A3B-E90E-D38F-5BAD60E16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823"/>
              <a:ext cx="2" cy="2"/>
            </a:xfrm>
            <a:custGeom>
              <a:avLst/>
              <a:gdLst>
                <a:gd name="T0" fmla="*/ 0 w 11"/>
                <a:gd name="T1" fmla="*/ 0 h 9"/>
                <a:gd name="T2" fmla="*/ 0 w 11"/>
                <a:gd name="T3" fmla="*/ 0 h 9"/>
                <a:gd name="T4" fmla="*/ 0 w 11"/>
                <a:gd name="T5" fmla="*/ 0 h 9"/>
                <a:gd name="T6" fmla="*/ 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1"/>
                  </a:moveTo>
                  <a:cubicBezTo>
                    <a:pt x="10" y="1"/>
                    <a:pt x="5" y="1"/>
                    <a:pt x="3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3" y="7"/>
                    <a:pt x="3" y="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8" name="Freeform 3730">
              <a:extLst>
                <a:ext uri="{FF2B5EF4-FFF2-40B4-BE49-F238E27FC236}">
                  <a16:creationId xmlns:a16="http://schemas.microsoft.com/office/drawing/2014/main" id="{5C7CB7C4-F8AA-6AD5-3FCA-8B69FC893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46"/>
              <a:ext cx="2" cy="4"/>
            </a:xfrm>
            <a:custGeom>
              <a:avLst/>
              <a:gdLst>
                <a:gd name="T0" fmla="*/ 0 w 12"/>
                <a:gd name="T1" fmla="*/ 0 h 15"/>
                <a:gd name="T2" fmla="*/ 0 w 12"/>
                <a:gd name="T3" fmla="*/ 0 h 15"/>
                <a:gd name="T4" fmla="*/ 0 w 12"/>
                <a:gd name="T5" fmla="*/ 0 h 15"/>
                <a:gd name="T6" fmla="*/ 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6" y="15"/>
                    <a:pt x="12" y="15"/>
                    <a:pt x="12" y="14"/>
                  </a:cubicBezTo>
                  <a:cubicBezTo>
                    <a:pt x="12" y="13"/>
                    <a:pt x="6" y="8"/>
                    <a:pt x="4" y="6"/>
                  </a:cubicBezTo>
                  <a:cubicBezTo>
                    <a:pt x="2" y="4"/>
                    <a:pt x="1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99" name="Freeform 3731">
              <a:extLst>
                <a:ext uri="{FF2B5EF4-FFF2-40B4-BE49-F238E27FC236}">
                  <a16:creationId xmlns:a16="http://schemas.microsoft.com/office/drawing/2014/main" id="{D109561A-DC0A-A43E-99FE-85A2E5361F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98"/>
              <a:ext cx="1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0" name="Freeform 3732">
              <a:extLst>
                <a:ext uri="{FF2B5EF4-FFF2-40B4-BE49-F238E27FC236}">
                  <a16:creationId xmlns:a16="http://schemas.microsoft.com/office/drawing/2014/main" id="{47A5D900-2C06-337F-7DCD-0E05F9082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2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1" name="Freeform 3733">
              <a:extLst>
                <a:ext uri="{FF2B5EF4-FFF2-40B4-BE49-F238E27FC236}">
                  <a16:creationId xmlns:a16="http://schemas.microsoft.com/office/drawing/2014/main" id="{E118003E-62CF-8484-9703-631AAFD0BC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47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2" name="Freeform 3734">
              <a:extLst>
                <a:ext uri="{FF2B5EF4-FFF2-40B4-BE49-F238E27FC236}">
                  <a16:creationId xmlns:a16="http://schemas.microsoft.com/office/drawing/2014/main" id="{2194ABA2-09BD-7E1C-F556-4EF9AE33E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9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3" name="Freeform 3735">
              <a:extLst>
                <a:ext uri="{FF2B5EF4-FFF2-40B4-BE49-F238E27FC236}">
                  <a16:creationId xmlns:a16="http://schemas.microsoft.com/office/drawing/2014/main" id="{8B393D6F-CA77-4BC3-8D4F-5D86063E02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823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4" name="Freeform 3736">
              <a:extLst>
                <a:ext uri="{FF2B5EF4-FFF2-40B4-BE49-F238E27FC236}">
                  <a16:creationId xmlns:a16="http://schemas.microsoft.com/office/drawing/2014/main" id="{B25929DA-F45D-3B78-1848-FEE036C13C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90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5" name="Freeform 3737">
              <a:extLst>
                <a:ext uri="{FF2B5EF4-FFF2-40B4-BE49-F238E27FC236}">
                  <a16:creationId xmlns:a16="http://schemas.microsoft.com/office/drawing/2014/main" id="{5E2A8C07-95CF-DF14-AB67-536BCD4FA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6" name="Freeform 3738">
              <a:extLst>
                <a:ext uri="{FF2B5EF4-FFF2-40B4-BE49-F238E27FC236}">
                  <a16:creationId xmlns:a16="http://schemas.microsoft.com/office/drawing/2014/main" id="{E453159A-C491-59DB-D26F-143671D9F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7" name="Freeform 3739">
              <a:extLst>
                <a:ext uri="{FF2B5EF4-FFF2-40B4-BE49-F238E27FC236}">
                  <a16:creationId xmlns:a16="http://schemas.microsoft.com/office/drawing/2014/main" id="{5E8B4254-C300-2336-FFA9-363F251BC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810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8" name="Freeform 3740">
              <a:extLst>
                <a:ext uri="{FF2B5EF4-FFF2-40B4-BE49-F238E27FC236}">
                  <a16:creationId xmlns:a16="http://schemas.microsoft.com/office/drawing/2014/main" id="{074C5E9B-3D12-CF84-0B00-8360470A7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97"/>
              <a:ext cx="73" cy="99"/>
            </a:xfrm>
            <a:custGeom>
              <a:avLst/>
              <a:gdLst>
                <a:gd name="T0" fmla="*/ 0 w 344"/>
                <a:gd name="T1" fmla="*/ 0 h 392"/>
                <a:gd name="T2" fmla="*/ 0 w 344"/>
                <a:gd name="T3" fmla="*/ 0 h 392"/>
                <a:gd name="T4" fmla="*/ 0 w 344"/>
                <a:gd name="T5" fmla="*/ 0 h 392"/>
                <a:gd name="T6" fmla="*/ 0 w 344"/>
                <a:gd name="T7" fmla="*/ 0 h 392"/>
                <a:gd name="T8" fmla="*/ 0 w 344"/>
                <a:gd name="T9" fmla="*/ 0 h 392"/>
                <a:gd name="T10" fmla="*/ 0 w 344"/>
                <a:gd name="T11" fmla="*/ 0 h 392"/>
                <a:gd name="T12" fmla="*/ 0 w 344"/>
                <a:gd name="T13" fmla="*/ 0 h 392"/>
                <a:gd name="T14" fmla="*/ 0 w 344"/>
                <a:gd name="T15" fmla="*/ 0 h 392"/>
                <a:gd name="T16" fmla="*/ 0 w 344"/>
                <a:gd name="T17" fmla="*/ 0 h 392"/>
                <a:gd name="T18" fmla="*/ 0 w 344"/>
                <a:gd name="T19" fmla="*/ 0 h 392"/>
                <a:gd name="T20" fmla="*/ 0 w 344"/>
                <a:gd name="T21" fmla="*/ 0 h 392"/>
                <a:gd name="T22" fmla="*/ 0 w 344"/>
                <a:gd name="T23" fmla="*/ 0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4" h="392">
                  <a:moveTo>
                    <a:pt x="0" y="288"/>
                  </a:moveTo>
                  <a:cubicBezTo>
                    <a:pt x="24" y="240"/>
                    <a:pt x="48" y="192"/>
                    <a:pt x="96" y="144"/>
                  </a:cubicBezTo>
                  <a:cubicBezTo>
                    <a:pt x="144" y="96"/>
                    <a:pt x="256" y="0"/>
                    <a:pt x="288" y="0"/>
                  </a:cubicBezTo>
                  <a:cubicBezTo>
                    <a:pt x="320" y="0"/>
                    <a:pt x="280" y="104"/>
                    <a:pt x="288" y="144"/>
                  </a:cubicBezTo>
                  <a:cubicBezTo>
                    <a:pt x="296" y="184"/>
                    <a:pt x="344" y="224"/>
                    <a:pt x="336" y="240"/>
                  </a:cubicBezTo>
                  <a:cubicBezTo>
                    <a:pt x="328" y="256"/>
                    <a:pt x="264" y="216"/>
                    <a:pt x="240" y="240"/>
                  </a:cubicBezTo>
                  <a:cubicBezTo>
                    <a:pt x="216" y="264"/>
                    <a:pt x="200" y="392"/>
                    <a:pt x="192" y="384"/>
                  </a:cubicBezTo>
                  <a:cubicBezTo>
                    <a:pt x="184" y="376"/>
                    <a:pt x="200" y="216"/>
                    <a:pt x="192" y="192"/>
                  </a:cubicBezTo>
                  <a:cubicBezTo>
                    <a:pt x="184" y="168"/>
                    <a:pt x="152" y="248"/>
                    <a:pt x="144" y="240"/>
                  </a:cubicBezTo>
                  <a:cubicBezTo>
                    <a:pt x="136" y="232"/>
                    <a:pt x="160" y="128"/>
                    <a:pt x="144" y="144"/>
                  </a:cubicBezTo>
                  <a:cubicBezTo>
                    <a:pt x="128" y="160"/>
                    <a:pt x="64" y="328"/>
                    <a:pt x="48" y="336"/>
                  </a:cubicBezTo>
                  <a:cubicBezTo>
                    <a:pt x="32" y="344"/>
                    <a:pt x="40" y="268"/>
                    <a:pt x="48" y="192"/>
                  </a:cubicBez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09" name="Freeform 3741">
              <a:extLst>
                <a:ext uri="{FF2B5EF4-FFF2-40B4-BE49-F238E27FC236}">
                  <a16:creationId xmlns:a16="http://schemas.microsoft.com/office/drawing/2014/main" id="{97801F21-5C83-B671-237D-C0BFB19F3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94"/>
              <a:ext cx="33" cy="73"/>
            </a:xfrm>
            <a:custGeom>
              <a:avLst/>
              <a:gdLst>
                <a:gd name="T0" fmla="*/ 0 w 152"/>
                <a:gd name="T1" fmla="*/ 0 h 288"/>
                <a:gd name="T2" fmla="*/ 0 w 152"/>
                <a:gd name="T3" fmla="*/ 0 h 288"/>
                <a:gd name="T4" fmla="*/ 0 w 152"/>
                <a:gd name="T5" fmla="*/ 0 h 288"/>
                <a:gd name="T6" fmla="*/ 0 w 152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88">
                  <a:moveTo>
                    <a:pt x="8" y="288"/>
                  </a:moveTo>
                  <a:cubicBezTo>
                    <a:pt x="4" y="284"/>
                    <a:pt x="0" y="280"/>
                    <a:pt x="8" y="240"/>
                  </a:cubicBezTo>
                  <a:cubicBezTo>
                    <a:pt x="16" y="200"/>
                    <a:pt x="32" y="88"/>
                    <a:pt x="56" y="48"/>
                  </a:cubicBezTo>
                  <a:cubicBezTo>
                    <a:pt x="80" y="8"/>
                    <a:pt x="116" y="4"/>
                    <a:pt x="15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0" name="Freeform 3742">
              <a:extLst>
                <a:ext uri="{FF2B5EF4-FFF2-40B4-BE49-F238E27FC236}">
                  <a16:creationId xmlns:a16="http://schemas.microsoft.com/office/drawing/2014/main" id="{C7327132-B308-9E3A-8352-FAE9F38BC6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79"/>
              <a:ext cx="73" cy="73"/>
            </a:xfrm>
            <a:custGeom>
              <a:avLst/>
              <a:gdLst>
                <a:gd name="T0" fmla="*/ 0 w 336"/>
                <a:gd name="T1" fmla="*/ 0 h 288"/>
                <a:gd name="T2" fmla="*/ 0 w 336"/>
                <a:gd name="T3" fmla="*/ 0 h 288"/>
                <a:gd name="T4" fmla="*/ 0 w 336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88">
                  <a:moveTo>
                    <a:pt x="0" y="0"/>
                  </a:moveTo>
                  <a:cubicBezTo>
                    <a:pt x="20" y="72"/>
                    <a:pt x="40" y="144"/>
                    <a:pt x="96" y="192"/>
                  </a:cubicBezTo>
                  <a:cubicBezTo>
                    <a:pt x="152" y="240"/>
                    <a:pt x="244" y="264"/>
                    <a:pt x="336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1" name="Freeform 3743">
              <a:extLst>
                <a:ext uri="{FF2B5EF4-FFF2-40B4-BE49-F238E27FC236}">
                  <a16:creationId xmlns:a16="http://schemas.microsoft.com/office/drawing/2014/main" id="{039BECBA-21D6-C4A1-8DB0-CCFE11E23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31"/>
              <a:ext cx="34" cy="97"/>
            </a:xfrm>
            <a:custGeom>
              <a:avLst/>
              <a:gdLst>
                <a:gd name="T0" fmla="*/ 0 w 160"/>
                <a:gd name="T1" fmla="*/ 0 h 384"/>
                <a:gd name="T2" fmla="*/ 0 w 160"/>
                <a:gd name="T3" fmla="*/ 0 h 384"/>
                <a:gd name="T4" fmla="*/ 0 w 160"/>
                <a:gd name="T5" fmla="*/ 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84">
                  <a:moveTo>
                    <a:pt x="160" y="384"/>
                  </a:moveTo>
                  <a:cubicBezTo>
                    <a:pt x="96" y="296"/>
                    <a:pt x="32" y="208"/>
                    <a:pt x="16" y="144"/>
                  </a:cubicBezTo>
                  <a:cubicBezTo>
                    <a:pt x="0" y="80"/>
                    <a:pt x="32" y="40"/>
                    <a:pt x="64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2" name="Freeform 3744">
              <a:extLst>
                <a:ext uri="{FF2B5EF4-FFF2-40B4-BE49-F238E27FC236}">
                  <a16:creationId xmlns:a16="http://schemas.microsoft.com/office/drawing/2014/main" id="{131AC1CD-1D2D-D2DA-1104-B4C05D89A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82"/>
              <a:ext cx="22" cy="122"/>
            </a:xfrm>
            <a:custGeom>
              <a:avLst/>
              <a:gdLst>
                <a:gd name="T0" fmla="*/ 0 w 104"/>
                <a:gd name="T1" fmla="*/ 0 h 480"/>
                <a:gd name="T2" fmla="*/ 0 w 104"/>
                <a:gd name="T3" fmla="*/ 0 h 480"/>
                <a:gd name="T4" fmla="*/ 0 w 104"/>
                <a:gd name="T5" fmla="*/ 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0">
                  <a:moveTo>
                    <a:pt x="104" y="480"/>
                  </a:moveTo>
                  <a:cubicBezTo>
                    <a:pt x="60" y="376"/>
                    <a:pt x="16" y="272"/>
                    <a:pt x="8" y="192"/>
                  </a:cubicBezTo>
                  <a:cubicBezTo>
                    <a:pt x="0" y="112"/>
                    <a:pt x="28" y="56"/>
                    <a:pt x="5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3" name="Freeform 3745">
              <a:extLst>
                <a:ext uri="{FF2B5EF4-FFF2-40B4-BE49-F238E27FC236}">
                  <a16:creationId xmlns:a16="http://schemas.microsoft.com/office/drawing/2014/main" id="{38952E92-5452-DAB0-EAEB-ABED81DF5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19"/>
              <a:ext cx="24" cy="97"/>
            </a:xfrm>
            <a:custGeom>
              <a:avLst/>
              <a:gdLst>
                <a:gd name="T0" fmla="*/ 0 w 112"/>
                <a:gd name="T1" fmla="*/ 0 h 384"/>
                <a:gd name="T2" fmla="*/ 0 w 112"/>
                <a:gd name="T3" fmla="*/ 0 h 384"/>
                <a:gd name="T4" fmla="*/ 0 w 112"/>
                <a:gd name="T5" fmla="*/ 0 h 384"/>
                <a:gd name="T6" fmla="*/ 0 w 112"/>
                <a:gd name="T7" fmla="*/ 0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384">
                  <a:moveTo>
                    <a:pt x="16" y="0"/>
                  </a:moveTo>
                  <a:cubicBezTo>
                    <a:pt x="16" y="4"/>
                    <a:pt x="16" y="8"/>
                    <a:pt x="16" y="48"/>
                  </a:cubicBezTo>
                  <a:cubicBezTo>
                    <a:pt x="16" y="88"/>
                    <a:pt x="0" y="184"/>
                    <a:pt x="16" y="240"/>
                  </a:cubicBezTo>
                  <a:cubicBezTo>
                    <a:pt x="32" y="296"/>
                    <a:pt x="72" y="340"/>
                    <a:pt x="112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4" name="Freeform 3746">
              <a:extLst>
                <a:ext uri="{FF2B5EF4-FFF2-40B4-BE49-F238E27FC236}">
                  <a16:creationId xmlns:a16="http://schemas.microsoft.com/office/drawing/2014/main" id="{C41DC9E8-18DE-8561-8518-6AFD94D92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835"/>
              <a:ext cx="93" cy="85"/>
            </a:xfrm>
            <a:custGeom>
              <a:avLst/>
              <a:gdLst>
                <a:gd name="T0" fmla="*/ 0 w 432"/>
                <a:gd name="T1" fmla="*/ 0 h 336"/>
                <a:gd name="T2" fmla="*/ 0 w 432"/>
                <a:gd name="T3" fmla="*/ 0 h 336"/>
                <a:gd name="T4" fmla="*/ 0 w 43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336">
                  <a:moveTo>
                    <a:pt x="432" y="336"/>
                  </a:moveTo>
                  <a:cubicBezTo>
                    <a:pt x="372" y="316"/>
                    <a:pt x="312" y="296"/>
                    <a:pt x="240" y="240"/>
                  </a:cubicBezTo>
                  <a:cubicBezTo>
                    <a:pt x="168" y="184"/>
                    <a:pt x="84" y="9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415" name="Group 3747">
              <a:extLst>
                <a:ext uri="{FF2B5EF4-FFF2-40B4-BE49-F238E27FC236}">
                  <a16:creationId xmlns:a16="http://schemas.microsoft.com/office/drawing/2014/main" id="{FF4295FF-FD24-460A-CC7C-401C79595680}"/>
                </a:ext>
              </a:extLst>
            </p:cNvPr>
            <p:cNvGrpSpPr>
              <a:grpSpLocks/>
            </p:cNvGrpSpPr>
            <p:nvPr/>
          </p:nvGrpSpPr>
          <p:grpSpPr bwMode="auto">
            <a:xfrm rot="1128713">
              <a:off x="1547" y="1750"/>
              <a:ext cx="124" cy="97"/>
              <a:chOff x="1920" y="2976"/>
              <a:chExt cx="1500" cy="1144"/>
            </a:xfrm>
          </p:grpSpPr>
          <p:sp>
            <p:nvSpPr>
              <p:cNvPr id="32419" name="Freeform 3748">
                <a:extLst>
                  <a:ext uri="{FF2B5EF4-FFF2-40B4-BE49-F238E27FC236}">
                    <a16:creationId xmlns:a16="http://schemas.microsoft.com/office/drawing/2014/main" id="{89A0DA37-B62B-3DE4-606D-60A593616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64"/>
                <a:ext cx="680" cy="638"/>
              </a:xfrm>
              <a:custGeom>
                <a:avLst/>
                <a:gdLst>
                  <a:gd name="T0" fmla="*/ 0 w 680"/>
                  <a:gd name="T1" fmla="*/ 292 h 638"/>
                  <a:gd name="T2" fmla="*/ 96 w 680"/>
                  <a:gd name="T3" fmla="*/ 100 h 638"/>
                  <a:gd name="T4" fmla="*/ 222 w 680"/>
                  <a:gd name="T5" fmla="*/ 26 h 638"/>
                  <a:gd name="T6" fmla="*/ 336 w 680"/>
                  <a:gd name="T7" fmla="*/ 4 h 638"/>
                  <a:gd name="T8" fmla="*/ 528 w 680"/>
                  <a:gd name="T9" fmla="*/ 52 h 638"/>
                  <a:gd name="T10" fmla="*/ 672 w 680"/>
                  <a:gd name="T11" fmla="*/ 244 h 638"/>
                  <a:gd name="T12" fmla="*/ 576 w 680"/>
                  <a:gd name="T13" fmla="*/ 532 h 638"/>
                  <a:gd name="T14" fmla="*/ 432 w 680"/>
                  <a:gd name="T15" fmla="*/ 532 h 638"/>
                  <a:gd name="T16" fmla="*/ 192 w 680"/>
                  <a:gd name="T17" fmla="*/ 580 h 638"/>
                  <a:gd name="T18" fmla="*/ 84 w 680"/>
                  <a:gd name="T19" fmla="*/ 590 h 638"/>
                  <a:gd name="T20" fmla="*/ 0 w 680"/>
                  <a:gd name="T21" fmla="*/ 292 h 6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0" h="638">
                    <a:moveTo>
                      <a:pt x="0" y="292"/>
                    </a:moveTo>
                    <a:cubicBezTo>
                      <a:pt x="16" y="212"/>
                      <a:pt x="59" y="144"/>
                      <a:pt x="96" y="100"/>
                    </a:cubicBezTo>
                    <a:cubicBezTo>
                      <a:pt x="133" y="56"/>
                      <a:pt x="182" y="42"/>
                      <a:pt x="222" y="26"/>
                    </a:cubicBezTo>
                    <a:cubicBezTo>
                      <a:pt x="262" y="10"/>
                      <a:pt x="285" y="0"/>
                      <a:pt x="336" y="4"/>
                    </a:cubicBezTo>
                    <a:cubicBezTo>
                      <a:pt x="387" y="8"/>
                      <a:pt x="472" y="12"/>
                      <a:pt x="528" y="52"/>
                    </a:cubicBezTo>
                    <a:cubicBezTo>
                      <a:pt x="584" y="92"/>
                      <a:pt x="664" y="164"/>
                      <a:pt x="672" y="244"/>
                    </a:cubicBezTo>
                    <a:cubicBezTo>
                      <a:pt x="680" y="324"/>
                      <a:pt x="616" y="484"/>
                      <a:pt x="576" y="532"/>
                    </a:cubicBezTo>
                    <a:cubicBezTo>
                      <a:pt x="536" y="580"/>
                      <a:pt x="496" y="524"/>
                      <a:pt x="432" y="532"/>
                    </a:cubicBezTo>
                    <a:cubicBezTo>
                      <a:pt x="368" y="540"/>
                      <a:pt x="250" y="570"/>
                      <a:pt x="192" y="580"/>
                    </a:cubicBezTo>
                    <a:cubicBezTo>
                      <a:pt x="134" y="590"/>
                      <a:pt x="116" y="638"/>
                      <a:pt x="84" y="590"/>
                    </a:cubicBezTo>
                    <a:cubicBezTo>
                      <a:pt x="52" y="542"/>
                      <a:pt x="18" y="354"/>
                      <a:pt x="0" y="29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0" name="Freeform 3749">
                <a:extLst>
                  <a:ext uri="{FF2B5EF4-FFF2-40B4-BE49-F238E27FC236}">
                    <a16:creationId xmlns:a16="http://schemas.microsoft.com/office/drawing/2014/main" id="{86CCA7EA-47B9-0A74-BC06-C2A31CA95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976"/>
                <a:ext cx="876" cy="1144"/>
              </a:xfrm>
              <a:custGeom>
                <a:avLst/>
                <a:gdLst>
                  <a:gd name="T0" fmla="*/ 84 w 876"/>
                  <a:gd name="T1" fmla="*/ 872 h 1144"/>
                  <a:gd name="T2" fmla="*/ 132 w 876"/>
                  <a:gd name="T3" fmla="*/ 872 h 1144"/>
                  <a:gd name="T4" fmla="*/ 324 w 876"/>
                  <a:gd name="T5" fmla="*/ 920 h 1144"/>
                  <a:gd name="T6" fmla="*/ 516 w 876"/>
                  <a:gd name="T7" fmla="*/ 968 h 1144"/>
                  <a:gd name="T8" fmla="*/ 708 w 876"/>
                  <a:gd name="T9" fmla="*/ 1064 h 1144"/>
                  <a:gd name="T10" fmla="*/ 750 w 876"/>
                  <a:gd name="T11" fmla="*/ 1104 h 1144"/>
                  <a:gd name="T12" fmla="*/ 852 w 876"/>
                  <a:gd name="T13" fmla="*/ 824 h 1144"/>
                  <a:gd name="T14" fmla="*/ 852 w 876"/>
                  <a:gd name="T15" fmla="*/ 344 h 1144"/>
                  <a:gd name="T16" fmla="*/ 708 w 876"/>
                  <a:gd name="T17" fmla="*/ 104 h 1144"/>
                  <a:gd name="T18" fmla="*/ 516 w 876"/>
                  <a:gd name="T19" fmla="*/ 8 h 1144"/>
                  <a:gd name="T20" fmla="*/ 276 w 876"/>
                  <a:gd name="T21" fmla="*/ 152 h 1144"/>
                  <a:gd name="T22" fmla="*/ 132 w 876"/>
                  <a:gd name="T23" fmla="*/ 440 h 1144"/>
                  <a:gd name="T24" fmla="*/ 36 w 876"/>
                  <a:gd name="T25" fmla="*/ 776 h 1144"/>
                  <a:gd name="T26" fmla="*/ 16 w 876"/>
                  <a:gd name="T27" fmla="*/ 844 h 1144"/>
                  <a:gd name="T28" fmla="*/ 132 w 876"/>
                  <a:gd name="T29" fmla="*/ 872 h 1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6" h="1144">
                    <a:moveTo>
                      <a:pt x="84" y="872"/>
                    </a:moveTo>
                    <a:cubicBezTo>
                      <a:pt x="88" y="868"/>
                      <a:pt x="92" y="864"/>
                      <a:pt x="132" y="872"/>
                    </a:cubicBezTo>
                    <a:cubicBezTo>
                      <a:pt x="172" y="880"/>
                      <a:pt x="260" y="904"/>
                      <a:pt x="324" y="920"/>
                    </a:cubicBezTo>
                    <a:cubicBezTo>
                      <a:pt x="388" y="936"/>
                      <a:pt x="452" y="944"/>
                      <a:pt x="516" y="968"/>
                    </a:cubicBezTo>
                    <a:cubicBezTo>
                      <a:pt x="580" y="992"/>
                      <a:pt x="669" y="1041"/>
                      <a:pt x="708" y="1064"/>
                    </a:cubicBezTo>
                    <a:cubicBezTo>
                      <a:pt x="747" y="1087"/>
                      <a:pt x="726" y="1144"/>
                      <a:pt x="750" y="1104"/>
                    </a:cubicBezTo>
                    <a:cubicBezTo>
                      <a:pt x="774" y="1064"/>
                      <a:pt x="835" y="951"/>
                      <a:pt x="852" y="824"/>
                    </a:cubicBezTo>
                    <a:cubicBezTo>
                      <a:pt x="869" y="697"/>
                      <a:pt x="876" y="464"/>
                      <a:pt x="852" y="344"/>
                    </a:cubicBezTo>
                    <a:cubicBezTo>
                      <a:pt x="828" y="224"/>
                      <a:pt x="764" y="160"/>
                      <a:pt x="708" y="104"/>
                    </a:cubicBezTo>
                    <a:cubicBezTo>
                      <a:pt x="652" y="48"/>
                      <a:pt x="588" y="0"/>
                      <a:pt x="516" y="8"/>
                    </a:cubicBezTo>
                    <a:cubicBezTo>
                      <a:pt x="444" y="16"/>
                      <a:pt x="340" y="80"/>
                      <a:pt x="276" y="152"/>
                    </a:cubicBezTo>
                    <a:cubicBezTo>
                      <a:pt x="212" y="224"/>
                      <a:pt x="172" y="336"/>
                      <a:pt x="132" y="440"/>
                    </a:cubicBezTo>
                    <a:cubicBezTo>
                      <a:pt x="92" y="544"/>
                      <a:pt x="55" y="709"/>
                      <a:pt x="36" y="776"/>
                    </a:cubicBezTo>
                    <a:cubicBezTo>
                      <a:pt x="17" y="843"/>
                      <a:pt x="0" y="828"/>
                      <a:pt x="16" y="844"/>
                    </a:cubicBezTo>
                    <a:cubicBezTo>
                      <a:pt x="32" y="860"/>
                      <a:pt x="108" y="866"/>
                      <a:pt x="132" y="87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1" name="Freeform 3750">
                <a:extLst>
                  <a:ext uri="{FF2B5EF4-FFF2-40B4-BE49-F238E27FC236}">
                    <a16:creationId xmlns:a16="http://schemas.microsoft.com/office/drawing/2014/main" id="{F4B6BA08-8A7B-DF31-DB13-CCFA51F56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437"/>
                <a:ext cx="361" cy="468"/>
              </a:xfrm>
              <a:custGeom>
                <a:avLst/>
                <a:gdLst>
                  <a:gd name="T0" fmla="*/ 100 w 361"/>
                  <a:gd name="T1" fmla="*/ 425 h 468"/>
                  <a:gd name="T2" fmla="*/ 84 w 361"/>
                  <a:gd name="T3" fmla="*/ 425 h 468"/>
                  <a:gd name="T4" fmla="*/ 61 w 361"/>
                  <a:gd name="T5" fmla="*/ 441 h 468"/>
                  <a:gd name="T6" fmla="*/ 4 w 361"/>
                  <a:gd name="T7" fmla="*/ 262 h 468"/>
                  <a:gd name="T8" fmla="*/ 37 w 361"/>
                  <a:gd name="T9" fmla="*/ 92 h 468"/>
                  <a:gd name="T10" fmla="*/ 175 w 361"/>
                  <a:gd name="T11" fmla="*/ 11 h 468"/>
                  <a:gd name="T12" fmla="*/ 297 w 361"/>
                  <a:gd name="T13" fmla="*/ 27 h 468"/>
                  <a:gd name="T14" fmla="*/ 360 w 361"/>
                  <a:gd name="T15" fmla="*/ 167 h 468"/>
                  <a:gd name="T16" fmla="*/ 304 w 361"/>
                  <a:gd name="T17" fmla="*/ 373 h 468"/>
                  <a:gd name="T18" fmla="*/ 205 w 361"/>
                  <a:gd name="T19" fmla="*/ 408 h 468"/>
                  <a:gd name="T20" fmla="*/ 84 w 361"/>
                  <a:gd name="T21" fmla="*/ 425 h 4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1" h="468">
                    <a:moveTo>
                      <a:pt x="100" y="425"/>
                    </a:moveTo>
                    <a:cubicBezTo>
                      <a:pt x="97" y="425"/>
                      <a:pt x="90" y="422"/>
                      <a:pt x="84" y="425"/>
                    </a:cubicBezTo>
                    <a:cubicBezTo>
                      <a:pt x="78" y="428"/>
                      <a:pt x="74" y="468"/>
                      <a:pt x="61" y="441"/>
                    </a:cubicBezTo>
                    <a:cubicBezTo>
                      <a:pt x="48" y="414"/>
                      <a:pt x="8" y="320"/>
                      <a:pt x="4" y="262"/>
                    </a:cubicBezTo>
                    <a:cubicBezTo>
                      <a:pt x="0" y="204"/>
                      <a:pt x="9" y="134"/>
                      <a:pt x="37" y="92"/>
                    </a:cubicBezTo>
                    <a:cubicBezTo>
                      <a:pt x="65" y="50"/>
                      <a:pt x="132" y="22"/>
                      <a:pt x="175" y="11"/>
                    </a:cubicBezTo>
                    <a:cubicBezTo>
                      <a:pt x="218" y="0"/>
                      <a:pt x="266" y="1"/>
                      <a:pt x="297" y="27"/>
                    </a:cubicBezTo>
                    <a:cubicBezTo>
                      <a:pt x="328" y="53"/>
                      <a:pt x="359" y="109"/>
                      <a:pt x="360" y="167"/>
                    </a:cubicBezTo>
                    <a:cubicBezTo>
                      <a:pt x="361" y="225"/>
                      <a:pt x="330" y="333"/>
                      <a:pt x="304" y="373"/>
                    </a:cubicBezTo>
                    <a:cubicBezTo>
                      <a:pt x="278" y="413"/>
                      <a:pt x="242" y="399"/>
                      <a:pt x="205" y="408"/>
                    </a:cubicBezTo>
                    <a:cubicBezTo>
                      <a:pt x="168" y="417"/>
                      <a:pt x="109" y="422"/>
                      <a:pt x="84" y="425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422" name="Freeform 3751">
                <a:extLst>
                  <a:ext uri="{FF2B5EF4-FFF2-40B4-BE49-F238E27FC236}">
                    <a16:creationId xmlns:a16="http://schemas.microsoft.com/office/drawing/2014/main" id="{EEED3AAA-2ED0-0342-1C8C-DF87C72AA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426"/>
                <a:ext cx="473" cy="566"/>
              </a:xfrm>
              <a:custGeom>
                <a:avLst/>
                <a:gdLst>
                  <a:gd name="T0" fmla="*/ 32 w 473"/>
                  <a:gd name="T1" fmla="*/ 430 h 566"/>
                  <a:gd name="T2" fmla="*/ 226 w 473"/>
                  <a:gd name="T3" fmla="*/ 487 h 566"/>
                  <a:gd name="T4" fmla="*/ 409 w 473"/>
                  <a:gd name="T5" fmla="*/ 553 h 566"/>
                  <a:gd name="T6" fmla="*/ 457 w 473"/>
                  <a:gd name="T7" fmla="*/ 409 h 566"/>
                  <a:gd name="T8" fmla="*/ 457 w 473"/>
                  <a:gd name="T9" fmla="*/ 169 h 566"/>
                  <a:gd name="T10" fmla="*/ 361 w 473"/>
                  <a:gd name="T11" fmla="*/ 25 h 566"/>
                  <a:gd name="T12" fmla="*/ 202 w 473"/>
                  <a:gd name="T13" fmla="*/ 16 h 566"/>
                  <a:gd name="T14" fmla="*/ 105 w 473"/>
                  <a:gd name="T15" fmla="*/ 73 h 566"/>
                  <a:gd name="T16" fmla="*/ 32 w 473"/>
                  <a:gd name="T17" fmla="*/ 211 h 566"/>
                  <a:gd name="T18" fmla="*/ 32 w 473"/>
                  <a:gd name="T19" fmla="*/ 430 h 5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3" h="566">
                    <a:moveTo>
                      <a:pt x="32" y="430"/>
                    </a:moveTo>
                    <a:cubicBezTo>
                      <a:pt x="64" y="476"/>
                      <a:pt x="163" y="467"/>
                      <a:pt x="226" y="487"/>
                    </a:cubicBezTo>
                    <a:cubicBezTo>
                      <a:pt x="289" y="507"/>
                      <a:pt x="371" y="566"/>
                      <a:pt x="409" y="553"/>
                    </a:cubicBezTo>
                    <a:cubicBezTo>
                      <a:pt x="447" y="540"/>
                      <a:pt x="449" y="473"/>
                      <a:pt x="457" y="409"/>
                    </a:cubicBezTo>
                    <a:cubicBezTo>
                      <a:pt x="465" y="345"/>
                      <a:pt x="473" y="233"/>
                      <a:pt x="457" y="169"/>
                    </a:cubicBezTo>
                    <a:cubicBezTo>
                      <a:pt x="441" y="105"/>
                      <a:pt x="403" y="50"/>
                      <a:pt x="361" y="25"/>
                    </a:cubicBezTo>
                    <a:cubicBezTo>
                      <a:pt x="319" y="0"/>
                      <a:pt x="245" y="8"/>
                      <a:pt x="202" y="16"/>
                    </a:cubicBezTo>
                    <a:cubicBezTo>
                      <a:pt x="159" y="24"/>
                      <a:pt x="133" y="40"/>
                      <a:pt x="105" y="73"/>
                    </a:cubicBezTo>
                    <a:cubicBezTo>
                      <a:pt x="77" y="106"/>
                      <a:pt x="44" y="152"/>
                      <a:pt x="32" y="211"/>
                    </a:cubicBezTo>
                    <a:cubicBezTo>
                      <a:pt x="20" y="270"/>
                      <a:pt x="0" y="384"/>
                      <a:pt x="32" y="43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416" name="Freeform 3752">
              <a:extLst>
                <a:ext uri="{FF2B5EF4-FFF2-40B4-BE49-F238E27FC236}">
                  <a16:creationId xmlns:a16="http://schemas.microsoft.com/office/drawing/2014/main" id="{FCB9B699-FE39-CFED-DDCC-77742BEEF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64"/>
              <a:ext cx="132" cy="177"/>
            </a:xfrm>
            <a:custGeom>
              <a:avLst/>
              <a:gdLst>
                <a:gd name="T0" fmla="*/ 0 w 614"/>
                <a:gd name="T1" fmla="*/ 0 h 696"/>
                <a:gd name="T2" fmla="*/ 0 w 614"/>
                <a:gd name="T3" fmla="*/ 0 h 696"/>
                <a:gd name="T4" fmla="*/ 0 w 614"/>
                <a:gd name="T5" fmla="*/ 0 h 696"/>
                <a:gd name="T6" fmla="*/ 0 w 614"/>
                <a:gd name="T7" fmla="*/ 0 h 696"/>
                <a:gd name="T8" fmla="*/ 0 w 614"/>
                <a:gd name="T9" fmla="*/ 0 h 696"/>
                <a:gd name="T10" fmla="*/ 0 w 614"/>
                <a:gd name="T11" fmla="*/ 0 h 696"/>
                <a:gd name="T12" fmla="*/ 0 w 614"/>
                <a:gd name="T13" fmla="*/ 0 h 696"/>
                <a:gd name="T14" fmla="*/ 0 w 614"/>
                <a:gd name="T15" fmla="*/ 0 h 696"/>
                <a:gd name="T16" fmla="*/ 0 w 614"/>
                <a:gd name="T17" fmla="*/ 0 h 696"/>
                <a:gd name="T18" fmla="*/ 0 w 614"/>
                <a:gd name="T19" fmla="*/ 0 h 696"/>
                <a:gd name="T20" fmla="*/ 0 w 614"/>
                <a:gd name="T21" fmla="*/ 0 h 696"/>
                <a:gd name="T22" fmla="*/ 0 w 614"/>
                <a:gd name="T23" fmla="*/ 0 h 696"/>
                <a:gd name="T24" fmla="*/ 0 w 614"/>
                <a:gd name="T25" fmla="*/ 0 h 696"/>
                <a:gd name="T26" fmla="*/ 0 w 614"/>
                <a:gd name="T27" fmla="*/ 0 h 696"/>
                <a:gd name="T28" fmla="*/ 0 w 614"/>
                <a:gd name="T29" fmla="*/ 0 h 696"/>
                <a:gd name="T30" fmla="*/ 0 w 614"/>
                <a:gd name="T31" fmla="*/ 0 h 696"/>
                <a:gd name="T32" fmla="*/ 0 w 614"/>
                <a:gd name="T33" fmla="*/ 0 h 696"/>
                <a:gd name="T34" fmla="*/ 0 w 614"/>
                <a:gd name="T35" fmla="*/ 0 h 696"/>
                <a:gd name="T36" fmla="*/ 0 w 614"/>
                <a:gd name="T37" fmla="*/ 0 h 6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4" h="696">
                  <a:moveTo>
                    <a:pt x="513" y="27"/>
                  </a:moveTo>
                  <a:cubicBezTo>
                    <a:pt x="528" y="59"/>
                    <a:pt x="590" y="160"/>
                    <a:pt x="602" y="230"/>
                  </a:cubicBezTo>
                  <a:cubicBezTo>
                    <a:pt x="614" y="300"/>
                    <a:pt x="603" y="396"/>
                    <a:pt x="584" y="448"/>
                  </a:cubicBezTo>
                  <a:cubicBezTo>
                    <a:pt x="565" y="500"/>
                    <a:pt x="496" y="504"/>
                    <a:pt x="488" y="544"/>
                  </a:cubicBezTo>
                  <a:cubicBezTo>
                    <a:pt x="480" y="584"/>
                    <a:pt x="544" y="680"/>
                    <a:pt x="536" y="688"/>
                  </a:cubicBezTo>
                  <a:cubicBezTo>
                    <a:pt x="528" y="696"/>
                    <a:pt x="464" y="632"/>
                    <a:pt x="440" y="592"/>
                  </a:cubicBezTo>
                  <a:cubicBezTo>
                    <a:pt x="416" y="552"/>
                    <a:pt x="392" y="504"/>
                    <a:pt x="392" y="448"/>
                  </a:cubicBezTo>
                  <a:cubicBezTo>
                    <a:pt x="392" y="392"/>
                    <a:pt x="440" y="304"/>
                    <a:pt x="440" y="256"/>
                  </a:cubicBezTo>
                  <a:cubicBezTo>
                    <a:pt x="440" y="208"/>
                    <a:pt x="408" y="168"/>
                    <a:pt x="392" y="160"/>
                  </a:cubicBezTo>
                  <a:cubicBezTo>
                    <a:pt x="376" y="152"/>
                    <a:pt x="368" y="176"/>
                    <a:pt x="344" y="208"/>
                  </a:cubicBezTo>
                  <a:cubicBezTo>
                    <a:pt x="320" y="240"/>
                    <a:pt x="280" y="312"/>
                    <a:pt x="248" y="352"/>
                  </a:cubicBezTo>
                  <a:cubicBezTo>
                    <a:pt x="216" y="392"/>
                    <a:pt x="184" y="432"/>
                    <a:pt x="152" y="448"/>
                  </a:cubicBezTo>
                  <a:cubicBezTo>
                    <a:pt x="120" y="464"/>
                    <a:pt x="80" y="456"/>
                    <a:pt x="56" y="448"/>
                  </a:cubicBezTo>
                  <a:cubicBezTo>
                    <a:pt x="32" y="440"/>
                    <a:pt x="0" y="416"/>
                    <a:pt x="8" y="400"/>
                  </a:cubicBezTo>
                  <a:cubicBezTo>
                    <a:pt x="16" y="384"/>
                    <a:pt x="80" y="376"/>
                    <a:pt x="104" y="352"/>
                  </a:cubicBezTo>
                  <a:cubicBezTo>
                    <a:pt x="128" y="328"/>
                    <a:pt x="136" y="296"/>
                    <a:pt x="152" y="256"/>
                  </a:cubicBezTo>
                  <a:cubicBezTo>
                    <a:pt x="168" y="216"/>
                    <a:pt x="168" y="152"/>
                    <a:pt x="200" y="112"/>
                  </a:cubicBezTo>
                  <a:cubicBezTo>
                    <a:pt x="232" y="72"/>
                    <a:pt x="296" y="32"/>
                    <a:pt x="344" y="16"/>
                  </a:cubicBezTo>
                  <a:cubicBezTo>
                    <a:pt x="392" y="0"/>
                    <a:pt x="464" y="16"/>
                    <a:pt x="488" y="16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7" name="Freeform 3753">
              <a:extLst>
                <a:ext uri="{FF2B5EF4-FFF2-40B4-BE49-F238E27FC236}">
                  <a16:creationId xmlns:a16="http://schemas.microsoft.com/office/drawing/2014/main" id="{A21FED60-DA3A-B31C-E99B-6FCAA37C5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725"/>
              <a:ext cx="10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52"/>
                    <a:pt x="48" y="104"/>
                    <a:pt x="48" y="144"/>
                  </a:cubicBezTo>
                  <a:cubicBezTo>
                    <a:pt x="48" y="184"/>
                    <a:pt x="24" y="212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418" name="Freeform 3754">
              <a:extLst>
                <a:ext uri="{FF2B5EF4-FFF2-40B4-BE49-F238E27FC236}">
                  <a16:creationId xmlns:a16="http://schemas.microsoft.com/office/drawing/2014/main" id="{BD4EE125-9325-0900-30E1-FA86F4C4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13"/>
              <a:ext cx="21" cy="37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96" y="0"/>
                  </a:moveTo>
                  <a:cubicBezTo>
                    <a:pt x="92" y="16"/>
                    <a:pt x="85" y="71"/>
                    <a:pt x="69" y="95"/>
                  </a:cubicBezTo>
                  <a:cubicBezTo>
                    <a:pt x="53" y="119"/>
                    <a:pt x="14" y="134"/>
                    <a:pt x="0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9596" name="Group 3756">
            <a:extLst>
              <a:ext uri="{FF2B5EF4-FFF2-40B4-BE49-F238E27FC236}">
                <a16:creationId xmlns:a16="http://schemas.microsoft.com/office/drawing/2014/main" id="{2E4B05A1-EC1A-AF0C-B90C-767305B3F8B1}"/>
              </a:ext>
            </a:extLst>
          </p:cNvPr>
          <p:cNvGrpSpPr>
            <a:grpSpLocks/>
          </p:cNvGrpSpPr>
          <p:nvPr/>
        </p:nvGrpSpPr>
        <p:grpSpPr bwMode="auto">
          <a:xfrm rot="171403" flipH="1">
            <a:off x="762000" y="2971800"/>
            <a:ext cx="2133600" cy="3124200"/>
            <a:chOff x="440" y="192"/>
            <a:chExt cx="2159" cy="2958"/>
          </a:xfrm>
        </p:grpSpPr>
        <p:grpSp>
          <p:nvGrpSpPr>
            <p:cNvPr id="32076" name="Group 3757">
              <a:extLst>
                <a:ext uri="{FF2B5EF4-FFF2-40B4-BE49-F238E27FC236}">
                  <a16:creationId xmlns:a16="http://schemas.microsoft.com/office/drawing/2014/main" id="{6E0A35F0-4A00-772F-A6E9-82E032857777}"/>
                </a:ext>
              </a:extLst>
            </p:cNvPr>
            <p:cNvGrpSpPr>
              <a:grpSpLocks/>
            </p:cNvGrpSpPr>
            <p:nvPr/>
          </p:nvGrpSpPr>
          <p:grpSpPr bwMode="auto">
            <a:xfrm rot="17404263" flipV="1">
              <a:off x="1908" y="1164"/>
              <a:ext cx="559" cy="823"/>
              <a:chOff x="1193" y="960"/>
              <a:chExt cx="510" cy="864"/>
            </a:xfrm>
          </p:grpSpPr>
          <p:sp>
            <p:nvSpPr>
              <p:cNvPr id="32311" name="Freeform 3758">
                <a:extLst>
                  <a:ext uri="{FF2B5EF4-FFF2-40B4-BE49-F238E27FC236}">
                    <a16:creationId xmlns:a16="http://schemas.microsoft.com/office/drawing/2014/main" id="{A57DEA2C-F6AC-23E8-D45C-3D8220F59AF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2" name="Freeform 3759">
                <a:extLst>
                  <a:ext uri="{FF2B5EF4-FFF2-40B4-BE49-F238E27FC236}">
                    <a16:creationId xmlns:a16="http://schemas.microsoft.com/office/drawing/2014/main" id="{69C51E19-D3A7-AB9C-6C6C-37FA927F2B5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3" name="Freeform 3760">
                <a:extLst>
                  <a:ext uri="{FF2B5EF4-FFF2-40B4-BE49-F238E27FC236}">
                    <a16:creationId xmlns:a16="http://schemas.microsoft.com/office/drawing/2014/main" id="{453038B6-5E8F-032A-13F9-BE64742335E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4" name="Freeform 3761">
                <a:extLst>
                  <a:ext uri="{FF2B5EF4-FFF2-40B4-BE49-F238E27FC236}">
                    <a16:creationId xmlns:a16="http://schemas.microsoft.com/office/drawing/2014/main" id="{D7E11CFC-1D24-D386-C972-653907619E8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5" name="Freeform 3762">
                <a:extLst>
                  <a:ext uri="{FF2B5EF4-FFF2-40B4-BE49-F238E27FC236}">
                    <a16:creationId xmlns:a16="http://schemas.microsoft.com/office/drawing/2014/main" id="{69208D50-00DA-905D-840A-366E1EB54CA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6" name="Freeform 3763">
                <a:extLst>
                  <a:ext uri="{FF2B5EF4-FFF2-40B4-BE49-F238E27FC236}">
                    <a16:creationId xmlns:a16="http://schemas.microsoft.com/office/drawing/2014/main" id="{194D70DF-573C-06F2-0CE7-AF2539FE007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7" name="Freeform 3764">
                <a:extLst>
                  <a:ext uri="{FF2B5EF4-FFF2-40B4-BE49-F238E27FC236}">
                    <a16:creationId xmlns:a16="http://schemas.microsoft.com/office/drawing/2014/main" id="{6C03545A-7E21-2187-604C-713083E378D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8" name="Freeform 3765">
                <a:extLst>
                  <a:ext uri="{FF2B5EF4-FFF2-40B4-BE49-F238E27FC236}">
                    <a16:creationId xmlns:a16="http://schemas.microsoft.com/office/drawing/2014/main" id="{572E8543-90E9-BA77-3B71-64AC37C291D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19" name="Freeform 3766">
                <a:extLst>
                  <a:ext uri="{FF2B5EF4-FFF2-40B4-BE49-F238E27FC236}">
                    <a16:creationId xmlns:a16="http://schemas.microsoft.com/office/drawing/2014/main" id="{39D5F080-EC77-CA9B-DDE0-4FF0C5F725E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0" name="Freeform 3767">
                <a:extLst>
                  <a:ext uri="{FF2B5EF4-FFF2-40B4-BE49-F238E27FC236}">
                    <a16:creationId xmlns:a16="http://schemas.microsoft.com/office/drawing/2014/main" id="{7433C6FC-D560-5E58-FA09-7AC36C820FF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1" name="Freeform 3768">
                <a:extLst>
                  <a:ext uri="{FF2B5EF4-FFF2-40B4-BE49-F238E27FC236}">
                    <a16:creationId xmlns:a16="http://schemas.microsoft.com/office/drawing/2014/main" id="{D93B9F8B-040D-F889-1A2F-24FB857EB30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2" name="Freeform 3769">
                <a:extLst>
                  <a:ext uri="{FF2B5EF4-FFF2-40B4-BE49-F238E27FC236}">
                    <a16:creationId xmlns:a16="http://schemas.microsoft.com/office/drawing/2014/main" id="{2A56EF6B-9A1B-3562-25D5-93A0CA32CA0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3" name="Freeform 3770">
                <a:extLst>
                  <a:ext uri="{FF2B5EF4-FFF2-40B4-BE49-F238E27FC236}">
                    <a16:creationId xmlns:a16="http://schemas.microsoft.com/office/drawing/2014/main" id="{3C2F4162-D735-9E24-5477-5975C05F5287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4" name="Freeform 3771">
                <a:extLst>
                  <a:ext uri="{FF2B5EF4-FFF2-40B4-BE49-F238E27FC236}">
                    <a16:creationId xmlns:a16="http://schemas.microsoft.com/office/drawing/2014/main" id="{3DFA7F0E-0108-723E-9C3F-688EA58BC8F7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5" name="Freeform 3772">
                <a:extLst>
                  <a:ext uri="{FF2B5EF4-FFF2-40B4-BE49-F238E27FC236}">
                    <a16:creationId xmlns:a16="http://schemas.microsoft.com/office/drawing/2014/main" id="{3824214C-5171-F371-5F4A-6A26A5D057F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6" name="Freeform 3773">
                <a:extLst>
                  <a:ext uri="{FF2B5EF4-FFF2-40B4-BE49-F238E27FC236}">
                    <a16:creationId xmlns:a16="http://schemas.microsoft.com/office/drawing/2014/main" id="{5DD84CA6-8340-2C32-0230-883654D4CE2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7" name="Freeform 3774">
                <a:extLst>
                  <a:ext uri="{FF2B5EF4-FFF2-40B4-BE49-F238E27FC236}">
                    <a16:creationId xmlns:a16="http://schemas.microsoft.com/office/drawing/2014/main" id="{6871A485-7189-6809-D2A5-1D8D4BBC38C7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328" name="Freeform 3775">
                <a:extLst>
                  <a:ext uri="{FF2B5EF4-FFF2-40B4-BE49-F238E27FC236}">
                    <a16:creationId xmlns:a16="http://schemas.microsoft.com/office/drawing/2014/main" id="{D85ECE5A-9105-F000-89A0-6DD8223C557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077" name="Freeform 3776" descr="Wide upward diagonal">
              <a:extLst>
                <a:ext uri="{FF2B5EF4-FFF2-40B4-BE49-F238E27FC236}">
                  <a16:creationId xmlns:a16="http://schemas.microsoft.com/office/drawing/2014/main" id="{AC7314F9-C9F9-D7BB-EBFA-7E51A6C65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979"/>
              <a:ext cx="401" cy="407"/>
            </a:xfrm>
            <a:custGeom>
              <a:avLst/>
              <a:gdLst>
                <a:gd name="T0" fmla="*/ 0 w 401"/>
                <a:gd name="T1" fmla="*/ 36 h 407"/>
                <a:gd name="T2" fmla="*/ 32 w 401"/>
                <a:gd name="T3" fmla="*/ 29 h 407"/>
                <a:gd name="T4" fmla="*/ 28 w 401"/>
                <a:gd name="T5" fmla="*/ 209 h 407"/>
                <a:gd name="T6" fmla="*/ 63 w 401"/>
                <a:gd name="T7" fmla="*/ 338 h 407"/>
                <a:gd name="T8" fmla="*/ 146 w 401"/>
                <a:gd name="T9" fmla="*/ 400 h 407"/>
                <a:gd name="T10" fmla="*/ 371 w 401"/>
                <a:gd name="T11" fmla="*/ 379 h 407"/>
                <a:gd name="T12" fmla="*/ 329 w 401"/>
                <a:gd name="T13" fmla="*/ 269 h 407"/>
                <a:gd name="T14" fmla="*/ 206 w 401"/>
                <a:gd name="T15" fmla="*/ 91 h 407"/>
                <a:gd name="T16" fmla="*/ 32 w 401"/>
                <a:gd name="T17" fmla="*/ 29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078" name="Group 3777">
              <a:extLst>
                <a:ext uri="{FF2B5EF4-FFF2-40B4-BE49-F238E27FC236}">
                  <a16:creationId xmlns:a16="http://schemas.microsoft.com/office/drawing/2014/main" id="{BD9F0037-ED33-A8C3-CEF7-DB1ECD7EC80C}"/>
                </a:ext>
              </a:extLst>
            </p:cNvPr>
            <p:cNvGrpSpPr>
              <a:grpSpLocks/>
            </p:cNvGrpSpPr>
            <p:nvPr/>
          </p:nvGrpSpPr>
          <p:grpSpPr bwMode="auto">
            <a:xfrm rot="1442516" flipH="1">
              <a:off x="440" y="1606"/>
              <a:ext cx="856" cy="1304"/>
              <a:chOff x="1912" y="-200"/>
              <a:chExt cx="2640" cy="4424"/>
            </a:xfrm>
          </p:grpSpPr>
          <p:sp>
            <p:nvSpPr>
              <p:cNvPr id="32266" name="Freeform 3778">
                <a:extLst>
                  <a:ext uri="{FF2B5EF4-FFF2-40B4-BE49-F238E27FC236}">
                    <a16:creationId xmlns:a16="http://schemas.microsoft.com/office/drawing/2014/main" id="{D5DFCFD8-927C-5771-2914-729E95124F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267" name="Group 3779">
                <a:extLst>
                  <a:ext uri="{FF2B5EF4-FFF2-40B4-BE49-F238E27FC236}">
                    <a16:creationId xmlns:a16="http://schemas.microsoft.com/office/drawing/2014/main" id="{E7789285-1419-C84C-4858-CF7481D715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2268" name="Freeform 3780">
                  <a:extLst>
                    <a:ext uri="{FF2B5EF4-FFF2-40B4-BE49-F238E27FC236}">
                      <a16:creationId xmlns:a16="http://schemas.microsoft.com/office/drawing/2014/main" id="{868E07AC-1DF6-ABBF-BF02-EE5995E326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69" name="Freeform 3781">
                  <a:extLst>
                    <a:ext uri="{FF2B5EF4-FFF2-40B4-BE49-F238E27FC236}">
                      <a16:creationId xmlns:a16="http://schemas.microsoft.com/office/drawing/2014/main" id="{29526C06-28F9-B0AD-CAA7-E4D5EAB3B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0" name="Freeform 3782">
                  <a:extLst>
                    <a:ext uri="{FF2B5EF4-FFF2-40B4-BE49-F238E27FC236}">
                      <a16:creationId xmlns:a16="http://schemas.microsoft.com/office/drawing/2014/main" id="{55A219B7-50F0-1D5D-E171-FA5E347C1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1" name="Freeform 3783">
                  <a:extLst>
                    <a:ext uri="{FF2B5EF4-FFF2-40B4-BE49-F238E27FC236}">
                      <a16:creationId xmlns:a16="http://schemas.microsoft.com/office/drawing/2014/main" id="{29E823CB-1C0A-A34E-E36B-E161EB45E9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2" name="Freeform 3784">
                  <a:extLst>
                    <a:ext uri="{FF2B5EF4-FFF2-40B4-BE49-F238E27FC236}">
                      <a16:creationId xmlns:a16="http://schemas.microsoft.com/office/drawing/2014/main" id="{197874E5-7DBA-B7D6-B529-D9BF84639A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3" name="Freeform 3785">
                  <a:extLst>
                    <a:ext uri="{FF2B5EF4-FFF2-40B4-BE49-F238E27FC236}">
                      <a16:creationId xmlns:a16="http://schemas.microsoft.com/office/drawing/2014/main" id="{79F1DD76-B382-E225-9865-76ECD54320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4" name="Freeform 3786">
                  <a:extLst>
                    <a:ext uri="{FF2B5EF4-FFF2-40B4-BE49-F238E27FC236}">
                      <a16:creationId xmlns:a16="http://schemas.microsoft.com/office/drawing/2014/main" id="{A009689B-092D-B465-CFE9-0D8733E33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5" name="Freeform 3787">
                  <a:extLst>
                    <a:ext uri="{FF2B5EF4-FFF2-40B4-BE49-F238E27FC236}">
                      <a16:creationId xmlns:a16="http://schemas.microsoft.com/office/drawing/2014/main" id="{29D54AD3-F1CF-0C8A-5A89-6A36B5CC91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6" name="Freeform 3788">
                  <a:extLst>
                    <a:ext uri="{FF2B5EF4-FFF2-40B4-BE49-F238E27FC236}">
                      <a16:creationId xmlns:a16="http://schemas.microsoft.com/office/drawing/2014/main" id="{7E71F428-060E-2377-95B6-9F4E64C91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7" name="Freeform 3789">
                  <a:extLst>
                    <a:ext uri="{FF2B5EF4-FFF2-40B4-BE49-F238E27FC236}">
                      <a16:creationId xmlns:a16="http://schemas.microsoft.com/office/drawing/2014/main" id="{3E6B0F3E-D90B-6BA2-3603-F72F6F044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8" name="Freeform 3790">
                  <a:extLst>
                    <a:ext uri="{FF2B5EF4-FFF2-40B4-BE49-F238E27FC236}">
                      <a16:creationId xmlns:a16="http://schemas.microsoft.com/office/drawing/2014/main" id="{FEDCF23A-3FCB-1208-44CE-868D498FE4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79" name="Freeform 3791">
                  <a:extLst>
                    <a:ext uri="{FF2B5EF4-FFF2-40B4-BE49-F238E27FC236}">
                      <a16:creationId xmlns:a16="http://schemas.microsoft.com/office/drawing/2014/main" id="{BF3B3CAA-50AA-00F9-E96E-7B311DFCBF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0" name="Freeform 3792">
                  <a:extLst>
                    <a:ext uri="{FF2B5EF4-FFF2-40B4-BE49-F238E27FC236}">
                      <a16:creationId xmlns:a16="http://schemas.microsoft.com/office/drawing/2014/main" id="{CF4BCE9C-BA77-5EE0-F46A-9E10622754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1" name="Freeform 3793">
                  <a:extLst>
                    <a:ext uri="{FF2B5EF4-FFF2-40B4-BE49-F238E27FC236}">
                      <a16:creationId xmlns:a16="http://schemas.microsoft.com/office/drawing/2014/main" id="{CC929BF3-4D99-12DB-B379-4C6BEAB1E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2" name="Freeform 3794">
                  <a:extLst>
                    <a:ext uri="{FF2B5EF4-FFF2-40B4-BE49-F238E27FC236}">
                      <a16:creationId xmlns:a16="http://schemas.microsoft.com/office/drawing/2014/main" id="{84EBBB21-6DCB-5CEF-091C-7934F64674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3" name="Freeform 3795">
                  <a:extLst>
                    <a:ext uri="{FF2B5EF4-FFF2-40B4-BE49-F238E27FC236}">
                      <a16:creationId xmlns:a16="http://schemas.microsoft.com/office/drawing/2014/main" id="{84558A40-9E82-8E3B-E2E3-30881BA440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4" name="Freeform 3796">
                  <a:extLst>
                    <a:ext uri="{FF2B5EF4-FFF2-40B4-BE49-F238E27FC236}">
                      <a16:creationId xmlns:a16="http://schemas.microsoft.com/office/drawing/2014/main" id="{4A14141D-8397-0AD7-4260-4D8DC2C61A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5" name="Freeform 3797">
                  <a:extLst>
                    <a:ext uri="{FF2B5EF4-FFF2-40B4-BE49-F238E27FC236}">
                      <a16:creationId xmlns:a16="http://schemas.microsoft.com/office/drawing/2014/main" id="{9A62CAB7-8BBC-E53F-A705-383E789F0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6" name="Freeform 3798">
                  <a:extLst>
                    <a:ext uri="{FF2B5EF4-FFF2-40B4-BE49-F238E27FC236}">
                      <a16:creationId xmlns:a16="http://schemas.microsoft.com/office/drawing/2014/main" id="{4B07E29E-11B0-A67E-8751-FDF39A752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7" name="Freeform 3799">
                  <a:extLst>
                    <a:ext uri="{FF2B5EF4-FFF2-40B4-BE49-F238E27FC236}">
                      <a16:creationId xmlns:a16="http://schemas.microsoft.com/office/drawing/2014/main" id="{6DA68D06-FB31-FD46-6046-A9B1476D1B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8" name="Freeform 3800">
                  <a:extLst>
                    <a:ext uri="{FF2B5EF4-FFF2-40B4-BE49-F238E27FC236}">
                      <a16:creationId xmlns:a16="http://schemas.microsoft.com/office/drawing/2014/main" id="{6D707B37-1628-8954-DB7F-BD49AF6F53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89" name="Freeform 3801">
                  <a:extLst>
                    <a:ext uri="{FF2B5EF4-FFF2-40B4-BE49-F238E27FC236}">
                      <a16:creationId xmlns:a16="http://schemas.microsoft.com/office/drawing/2014/main" id="{48122D47-B422-7CF0-BB6A-D4788C5ECE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0" name="Freeform 3802">
                  <a:extLst>
                    <a:ext uri="{FF2B5EF4-FFF2-40B4-BE49-F238E27FC236}">
                      <a16:creationId xmlns:a16="http://schemas.microsoft.com/office/drawing/2014/main" id="{77101C7D-F163-1672-EDBC-13EE6D1724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1" name="Freeform 3803">
                  <a:extLst>
                    <a:ext uri="{FF2B5EF4-FFF2-40B4-BE49-F238E27FC236}">
                      <a16:creationId xmlns:a16="http://schemas.microsoft.com/office/drawing/2014/main" id="{970203D6-36EA-3371-92D6-ED0BDFA6C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2" name="Freeform 3804">
                  <a:extLst>
                    <a:ext uri="{FF2B5EF4-FFF2-40B4-BE49-F238E27FC236}">
                      <a16:creationId xmlns:a16="http://schemas.microsoft.com/office/drawing/2014/main" id="{DF63F6D1-809D-9ECD-50DD-0B17F25F8D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3" name="Freeform 3805">
                  <a:extLst>
                    <a:ext uri="{FF2B5EF4-FFF2-40B4-BE49-F238E27FC236}">
                      <a16:creationId xmlns:a16="http://schemas.microsoft.com/office/drawing/2014/main" id="{177E1498-C4DC-AEA5-9979-02B3FBC393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4" name="Freeform 3806">
                  <a:extLst>
                    <a:ext uri="{FF2B5EF4-FFF2-40B4-BE49-F238E27FC236}">
                      <a16:creationId xmlns:a16="http://schemas.microsoft.com/office/drawing/2014/main" id="{2D2F3730-C613-947F-AEBF-97276A9758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5" name="Freeform 3807">
                  <a:extLst>
                    <a:ext uri="{FF2B5EF4-FFF2-40B4-BE49-F238E27FC236}">
                      <a16:creationId xmlns:a16="http://schemas.microsoft.com/office/drawing/2014/main" id="{F9E6DE2D-9BB6-3841-44EF-72446876BF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6" name="Freeform 3808">
                  <a:extLst>
                    <a:ext uri="{FF2B5EF4-FFF2-40B4-BE49-F238E27FC236}">
                      <a16:creationId xmlns:a16="http://schemas.microsoft.com/office/drawing/2014/main" id="{F5DA98B9-970C-8E69-40B2-5B5F989D0C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7" name="Freeform 3809">
                  <a:extLst>
                    <a:ext uri="{FF2B5EF4-FFF2-40B4-BE49-F238E27FC236}">
                      <a16:creationId xmlns:a16="http://schemas.microsoft.com/office/drawing/2014/main" id="{4FD11F3E-B29D-5169-A7FB-D250DDCB24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8" name="Freeform 3810">
                  <a:extLst>
                    <a:ext uri="{FF2B5EF4-FFF2-40B4-BE49-F238E27FC236}">
                      <a16:creationId xmlns:a16="http://schemas.microsoft.com/office/drawing/2014/main" id="{AC47EEFD-7CBF-0BD0-DD55-DC7AED911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99" name="Freeform 3811">
                  <a:extLst>
                    <a:ext uri="{FF2B5EF4-FFF2-40B4-BE49-F238E27FC236}">
                      <a16:creationId xmlns:a16="http://schemas.microsoft.com/office/drawing/2014/main" id="{C405E977-5976-094B-DF42-22069E4A9E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0" name="Freeform 3812">
                  <a:extLst>
                    <a:ext uri="{FF2B5EF4-FFF2-40B4-BE49-F238E27FC236}">
                      <a16:creationId xmlns:a16="http://schemas.microsoft.com/office/drawing/2014/main" id="{DDE2C044-EB0E-803A-757C-B01987428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1" name="Freeform 3813">
                  <a:extLst>
                    <a:ext uri="{FF2B5EF4-FFF2-40B4-BE49-F238E27FC236}">
                      <a16:creationId xmlns:a16="http://schemas.microsoft.com/office/drawing/2014/main" id="{5269958A-B003-8C67-6A25-61414B711B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2" name="Freeform 3814">
                  <a:extLst>
                    <a:ext uri="{FF2B5EF4-FFF2-40B4-BE49-F238E27FC236}">
                      <a16:creationId xmlns:a16="http://schemas.microsoft.com/office/drawing/2014/main" id="{EC64DAE5-5CAB-3699-662C-5983D6EE90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3" name="Freeform 3815">
                  <a:extLst>
                    <a:ext uri="{FF2B5EF4-FFF2-40B4-BE49-F238E27FC236}">
                      <a16:creationId xmlns:a16="http://schemas.microsoft.com/office/drawing/2014/main" id="{C073FA6C-D592-CA78-2A37-0486581B4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4" name="Freeform 3816">
                  <a:extLst>
                    <a:ext uri="{FF2B5EF4-FFF2-40B4-BE49-F238E27FC236}">
                      <a16:creationId xmlns:a16="http://schemas.microsoft.com/office/drawing/2014/main" id="{FD51869B-B30A-EBF8-13E3-9968ED1347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5" name="Freeform 3817">
                  <a:extLst>
                    <a:ext uri="{FF2B5EF4-FFF2-40B4-BE49-F238E27FC236}">
                      <a16:creationId xmlns:a16="http://schemas.microsoft.com/office/drawing/2014/main" id="{74FF1C74-56FE-D08B-2B2F-258EF70D73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6" name="Freeform 3818">
                  <a:extLst>
                    <a:ext uri="{FF2B5EF4-FFF2-40B4-BE49-F238E27FC236}">
                      <a16:creationId xmlns:a16="http://schemas.microsoft.com/office/drawing/2014/main" id="{4F571028-ACB0-CFD8-FE30-F095858C6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7" name="Freeform 3819">
                  <a:extLst>
                    <a:ext uri="{FF2B5EF4-FFF2-40B4-BE49-F238E27FC236}">
                      <a16:creationId xmlns:a16="http://schemas.microsoft.com/office/drawing/2014/main" id="{775E35E6-C8E1-CEAE-DABB-E986001B7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8" name="Freeform 3820">
                  <a:extLst>
                    <a:ext uri="{FF2B5EF4-FFF2-40B4-BE49-F238E27FC236}">
                      <a16:creationId xmlns:a16="http://schemas.microsoft.com/office/drawing/2014/main" id="{4F81B347-C73F-9B8B-F00A-0F7B18394E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09" name="Freeform 3821">
                  <a:extLst>
                    <a:ext uri="{FF2B5EF4-FFF2-40B4-BE49-F238E27FC236}">
                      <a16:creationId xmlns:a16="http://schemas.microsoft.com/office/drawing/2014/main" id="{756BF38C-0D5D-0EB9-10EB-980667B840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310" name="Freeform 3822">
                  <a:extLst>
                    <a:ext uri="{FF2B5EF4-FFF2-40B4-BE49-F238E27FC236}">
                      <a16:creationId xmlns:a16="http://schemas.microsoft.com/office/drawing/2014/main" id="{328220BD-AB4C-473B-7BAF-8EBFF262BD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2079" name="Freeform 3823" descr="Wide upward diagonal">
              <a:extLst>
                <a:ext uri="{FF2B5EF4-FFF2-40B4-BE49-F238E27FC236}">
                  <a16:creationId xmlns:a16="http://schemas.microsoft.com/office/drawing/2014/main" id="{3E463D75-9453-8097-83A4-865B2C8D26E8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29" y="904"/>
              <a:ext cx="727" cy="930"/>
            </a:xfrm>
            <a:custGeom>
              <a:avLst/>
              <a:gdLst>
                <a:gd name="T0" fmla="*/ 0 w 2047"/>
                <a:gd name="T1" fmla="*/ 1 h 1731"/>
                <a:gd name="T2" fmla="*/ 0 w 2047"/>
                <a:gd name="T3" fmla="*/ 1 h 1731"/>
                <a:gd name="T4" fmla="*/ 0 w 2047"/>
                <a:gd name="T5" fmla="*/ 1 h 1731"/>
                <a:gd name="T6" fmla="*/ 0 w 2047"/>
                <a:gd name="T7" fmla="*/ 2 h 1731"/>
                <a:gd name="T8" fmla="*/ 0 w 2047"/>
                <a:gd name="T9" fmla="*/ 2 h 1731"/>
                <a:gd name="T10" fmla="*/ 0 w 2047"/>
                <a:gd name="T11" fmla="*/ 2 h 1731"/>
                <a:gd name="T12" fmla="*/ 0 w 2047"/>
                <a:gd name="T13" fmla="*/ 2 h 1731"/>
                <a:gd name="T14" fmla="*/ 0 w 2047"/>
                <a:gd name="T15" fmla="*/ 2 h 1731"/>
                <a:gd name="T16" fmla="*/ 0 w 2047"/>
                <a:gd name="T17" fmla="*/ 1 h 1731"/>
                <a:gd name="T18" fmla="*/ 0 w 2047"/>
                <a:gd name="T19" fmla="*/ 1 h 1731"/>
                <a:gd name="T20" fmla="*/ 0 w 2047"/>
                <a:gd name="T21" fmla="*/ 1 h 1731"/>
                <a:gd name="T22" fmla="*/ 0 w 2047"/>
                <a:gd name="T23" fmla="*/ 1 h 1731"/>
                <a:gd name="T24" fmla="*/ 0 w 2047"/>
                <a:gd name="T25" fmla="*/ 1 h 1731"/>
                <a:gd name="T26" fmla="*/ 0 w 2047"/>
                <a:gd name="T27" fmla="*/ 1 h 1731"/>
                <a:gd name="T28" fmla="*/ 0 w 2047"/>
                <a:gd name="T29" fmla="*/ 1 h 1731"/>
                <a:gd name="T30" fmla="*/ 0 w 2047"/>
                <a:gd name="T31" fmla="*/ 1 h 1731"/>
                <a:gd name="T32" fmla="*/ 0 w 2047"/>
                <a:gd name="T33" fmla="*/ 1 h 1731"/>
                <a:gd name="T34" fmla="*/ 0 w 2047"/>
                <a:gd name="T35" fmla="*/ 1 h 1731"/>
                <a:gd name="T36" fmla="*/ 0 w 2047"/>
                <a:gd name="T37" fmla="*/ 1 h 1731"/>
                <a:gd name="T38" fmla="*/ 0 w 2047"/>
                <a:gd name="T39" fmla="*/ 1 h 1731"/>
                <a:gd name="T40" fmla="*/ 0 w 2047"/>
                <a:gd name="T41" fmla="*/ 1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080" name="Group 3824">
              <a:extLst>
                <a:ext uri="{FF2B5EF4-FFF2-40B4-BE49-F238E27FC236}">
                  <a16:creationId xmlns:a16="http://schemas.microsoft.com/office/drawing/2014/main" id="{83AC53CE-9F6B-3F7D-75B3-7C72CCEF5A64}"/>
                </a:ext>
              </a:extLst>
            </p:cNvPr>
            <p:cNvGrpSpPr>
              <a:grpSpLocks/>
            </p:cNvGrpSpPr>
            <p:nvPr/>
          </p:nvGrpSpPr>
          <p:grpSpPr bwMode="auto">
            <a:xfrm rot="20799743" flipH="1">
              <a:off x="825" y="1599"/>
              <a:ext cx="1702" cy="1551"/>
              <a:chOff x="432" y="192"/>
              <a:chExt cx="4176" cy="3955"/>
            </a:xfrm>
          </p:grpSpPr>
          <p:sp>
            <p:nvSpPr>
              <p:cNvPr id="32209" name="Freeform 3825">
                <a:extLst>
                  <a:ext uri="{FF2B5EF4-FFF2-40B4-BE49-F238E27FC236}">
                    <a16:creationId xmlns:a16="http://schemas.microsoft.com/office/drawing/2014/main" id="{BC5077B6-FA41-4B93-72FC-A7B754AE1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2" y="3408"/>
                <a:ext cx="1622" cy="739"/>
              </a:xfrm>
              <a:custGeom>
                <a:avLst/>
                <a:gdLst>
                  <a:gd name="T0" fmla="*/ 550 w 1622"/>
                  <a:gd name="T1" fmla="*/ 200 h 739"/>
                  <a:gd name="T2" fmla="*/ 454 w 1622"/>
                  <a:gd name="T3" fmla="*/ 248 h 739"/>
                  <a:gd name="T4" fmla="*/ 262 w 1622"/>
                  <a:gd name="T5" fmla="*/ 248 h 739"/>
                  <a:gd name="T6" fmla="*/ 118 w 1622"/>
                  <a:gd name="T7" fmla="*/ 296 h 739"/>
                  <a:gd name="T8" fmla="*/ 22 w 1622"/>
                  <a:gd name="T9" fmla="*/ 392 h 739"/>
                  <a:gd name="T10" fmla="*/ 1 w 1622"/>
                  <a:gd name="T11" fmla="*/ 478 h 739"/>
                  <a:gd name="T12" fmla="*/ 28 w 1622"/>
                  <a:gd name="T13" fmla="*/ 543 h 739"/>
                  <a:gd name="T14" fmla="*/ 70 w 1622"/>
                  <a:gd name="T15" fmla="*/ 584 h 739"/>
                  <a:gd name="T16" fmla="*/ 166 w 1622"/>
                  <a:gd name="T17" fmla="*/ 632 h 739"/>
                  <a:gd name="T18" fmla="*/ 237 w 1622"/>
                  <a:gd name="T19" fmla="*/ 640 h 739"/>
                  <a:gd name="T20" fmla="*/ 266 w 1622"/>
                  <a:gd name="T21" fmla="*/ 705 h 739"/>
                  <a:gd name="T22" fmla="*/ 404 w 1622"/>
                  <a:gd name="T23" fmla="*/ 738 h 739"/>
                  <a:gd name="T24" fmla="*/ 525 w 1622"/>
                  <a:gd name="T25" fmla="*/ 713 h 739"/>
                  <a:gd name="T26" fmla="*/ 696 w 1622"/>
                  <a:gd name="T27" fmla="*/ 689 h 739"/>
                  <a:gd name="T28" fmla="*/ 882 w 1622"/>
                  <a:gd name="T29" fmla="*/ 648 h 739"/>
                  <a:gd name="T30" fmla="*/ 1109 w 1622"/>
                  <a:gd name="T31" fmla="*/ 551 h 739"/>
                  <a:gd name="T32" fmla="*/ 1323 w 1622"/>
                  <a:gd name="T33" fmla="*/ 381 h 739"/>
                  <a:gd name="T34" fmla="*/ 1558 w 1622"/>
                  <a:gd name="T35" fmla="*/ 152 h 739"/>
                  <a:gd name="T36" fmla="*/ 1558 w 1622"/>
                  <a:gd name="T37" fmla="*/ 104 h 739"/>
                  <a:gd name="T38" fmla="*/ 1174 w 1622"/>
                  <a:gd name="T39" fmla="*/ 8 h 739"/>
                  <a:gd name="T40" fmla="*/ 790 w 1622"/>
                  <a:gd name="T41" fmla="*/ 152 h 739"/>
                  <a:gd name="T42" fmla="*/ 550 w 1622"/>
                  <a:gd name="T43" fmla="*/ 20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0" name="Freeform 3826">
                <a:extLst>
                  <a:ext uri="{FF2B5EF4-FFF2-40B4-BE49-F238E27FC236}">
                    <a16:creationId xmlns:a16="http://schemas.microsoft.com/office/drawing/2014/main" id="{527F0066-3791-A187-57DB-69C55EF21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" y="3792"/>
                <a:ext cx="138" cy="216"/>
              </a:xfrm>
              <a:custGeom>
                <a:avLst/>
                <a:gdLst>
                  <a:gd name="T0" fmla="*/ 138 w 138"/>
                  <a:gd name="T1" fmla="*/ 0 h 216"/>
                  <a:gd name="T2" fmla="*/ 25 w 138"/>
                  <a:gd name="T3" fmla="*/ 70 h 216"/>
                  <a:gd name="T4" fmla="*/ 0 w 138"/>
                  <a:gd name="T5" fmla="*/ 216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1" name="Freeform 3827">
                <a:extLst>
                  <a:ext uri="{FF2B5EF4-FFF2-40B4-BE49-F238E27FC236}">
                    <a16:creationId xmlns:a16="http://schemas.microsoft.com/office/drawing/2014/main" id="{85937170-D3A8-D14D-04C5-119B8AFFD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3888"/>
                <a:ext cx="192" cy="240"/>
              </a:xfrm>
              <a:custGeom>
                <a:avLst/>
                <a:gdLst>
                  <a:gd name="T0" fmla="*/ 192 w 192"/>
                  <a:gd name="T1" fmla="*/ 0 h 240"/>
                  <a:gd name="T2" fmla="*/ 48 w 192"/>
                  <a:gd name="T3" fmla="*/ 48 h 240"/>
                  <a:gd name="T4" fmla="*/ 0 w 192"/>
                  <a:gd name="T5" fmla="*/ 24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2" name="Freeform 3828">
                <a:extLst>
                  <a:ext uri="{FF2B5EF4-FFF2-40B4-BE49-F238E27FC236}">
                    <a16:creationId xmlns:a16="http://schemas.microsoft.com/office/drawing/2014/main" id="{51EF69A5-0ECB-0FE7-50CD-555D799F1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1" y="3995"/>
                <a:ext cx="146" cy="142"/>
              </a:xfrm>
              <a:custGeom>
                <a:avLst/>
                <a:gdLst>
                  <a:gd name="T0" fmla="*/ 146 w 146"/>
                  <a:gd name="T1" fmla="*/ 13 h 142"/>
                  <a:gd name="T2" fmla="*/ 33 w 146"/>
                  <a:gd name="T3" fmla="*/ 21 h 142"/>
                  <a:gd name="T4" fmla="*/ 0 w 146"/>
                  <a:gd name="T5" fmla="*/ 142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3" name="Freeform 3829">
                <a:extLst>
                  <a:ext uri="{FF2B5EF4-FFF2-40B4-BE49-F238E27FC236}">
                    <a16:creationId xmlns:a16="http://schemas.microsoft.com/office/drawing/2014/main" id="{76B92BBD-DA0F-1CB8-E3B6-794B980F0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888"/>
                <a:ext cx="48" cy="96"/>
              </a:xfrm>
              <a:custGeom>
                <a:avLst/>
                <a:gdLst>
                  <a:gd name="T0" fmla="*/ 0 w 48"/>
                  <a:gd name="T1" fmla="*/ 0 h 96"/>
                  <a:gd name="T2" fmla="*/ 48 w 48"/>
                  <a:gd name="T3" fmla="*/ 96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4" name="Freeform 3830">
                <a:extLst>
                  <a:ext uri="{FF2B5EF4-FFF2-40B4-BE49-F238E27FC236}">
                    <a16:creationId xmlns:a16="http://schemas.microsoft.com/office/drawing/2014/main" id="{771C2BC1-6F48-0F26-91EC-98D3494F2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3792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5" name="Freeform 3831">
                <a:extLst>
                  <a:ext uri="{FF2B5EF4-FFF2-40B4-BE49-F238E27FC236}">
                    <a16:creationId xmlns:a16="http://schemas.microsoft.com/office/drawing/2014/main" id="{63C79D64-E2B6-1E51-FDB7-BF3EAB10F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3696"/>
                <a:ext cx="144" cy="96"/>
              </a:xfrm>
              <a:custGeom>
                <a:avLst/>
                <a:gdLst>
                  <a:gd name="T0" fmla="*/ 0 w 144"/>
                  <a:gd name="T1" fmla="*/ 96 h 96"/>
                  <a:gd name="T2" fmla="*/ 96 w 144"/>
                  <a:gd name="T3" fmla="*/ 48 h 96"/>
                  <a:gd name="T4" fmla="*/ 144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6" name="Freeform 3832">
                <a:extLst>
                  <a:ext uri="{FF2B5EF4-FFF2-40B4-BE49-F238E27FC236}">
                    <a16:creationId xmlns:a16="http://schemas.microsoft.com/office/drawing/2014/main" id="{150FC390-33F1-A580-19F5-2DA42A9D7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4" y="3696"/>
                <a:ext cx="160" cy="1"/>
              </a:xfrm>
              <a:custGeom>
                <a:avLst/>
                <a:gdLst>
                  <a:gd name="T0" fmla="*/ 0 w 160"/>
                  <a:gd name="T1" fmla="*/ 0 h 1"/>
                  <a:gd name="T2" fmla="*/ 144 w 160"/>
                  <a:gd name="T3" fmla="*/ 0 h 1"/>
                  <a:gd name="T4" fmla="*/ 96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7" name="Freeform 3833">
                <a:extLst>
                  <a:ext uri="{FF2B5EF4-FFF2-40B4-BE49-F238E27FC236}">
                    <a16:creationId xmlns:a16="http://schemas.microsoft.com/office/drawing/2014/main" id="{4F01B326-50C0-49D1-50F9-423EB81E8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648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8" name="Freeform 3834">
                <a:extLst>
                  <a:ext uri="{FF2B5EF4-FFF2-40B4-BE49-F238E27FC236}">
                    <a16:creationId xmlns:a16="http://schemas.microsoft.com/office/drawing/2014/main" id="{F6E87F41-78A3-D5A1-9E3E-46A28C8B3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8" y="3888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19" name="Freeform 3835">
                <a:extLst>
                  <a:ext uri="{FF2B5EF4-FFF2-40B4-BE49-F238E27FC236}">
                    <a16:creationId xmlns:a16="http://schemas.microsoft.com/office/drawing/2014/main" id="{C60AC59F-E836-39A7-53D9-EBD9C5E80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3984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0" name="Freeform 3836">
                <a:extLst>
                  <a:ext uri="{FF2B5EF4-FFF2-40B4-BE49-F238E27FC236}">
                    <a16:creationId xmlns:a16="http://schemas.microsoft.com/office/drawing/2014/main" id="{CBC7D957-E344-1DFD-74BA-B4E8A98B1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2" y="3696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1" name="Freeform 3837">
                <a:extLst>
                  <a:ext uri="{FF2B5EF4-FFF2-40B4-BE49-F238E27FC236}">
                    <a16:creationId xmlns:a16="http://schemas.microsoft.com/office/drawing/2014/main" id="{31860D8E-1CDC-2D54-B7B1-DB1A6A9879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8" y="3456"/>
                <a:ext cx="336" cy="56"/>
              </a:xfrm>
              <a:custGeom>
                <a:avLst/>
                <a:gdLst>
                  <a:gd name="T0" fmla="*/ 0 w 336"/>
                  <a:gd name="T1" fmla="*/ 56 h 56"/>
                  <a:gd name="T2" fmla="*/ 192 w 336"/>
                  <a:gd name="T3" fmla="*/ 8 h 56"/>
                  <a:gd name="T4" fmla="*/ 336 w 336"/>
                  <a:gd name="T5" fmla="*/ 8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2" name="Freeform 3838">
                <a:extLst>
                  <a:ext uri="{FF2B5EF4-FFF2-40B4-BE49-F238E27FC236}">
                    <a16:creationId xmlns:a16="http://schemas.microsoft.com/office/drawing/2014/main" id="{F5B57DAD-5018-61CF-B280-75DEE1807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792"/>
                <a:ext cx="552" cy="178"/>
              </a:xfrm>
              <a:custGeom>
                <a:avLst/>
                <a:gdLst>
                  <a:gd name="T0" fmla="*/ 0 w 552"/>
                  <a:gd name="T1" fmla="*/ 178 h 178"/>
                  <a:gd name="T2" fmla="*/ 41 w 552"/>
                  <a:gd name="T3" fmla="*/ 73 h 178"/>
                  <a:gd name="T4" fmla="*/ 144 w 552"/>
                  <a:gd name="T5" fmla="*/ 82 h 178"/>
                  <a:gd name="T6" fmla="*/ 236 w 552"/>
                  <a:gd name="T7" fmla="*/ 8 h 178"/>
                  <a:gd name="T8" fmla="*/ 336 w 552"/>
                  <a:gd name="T9" fmla="*/ 34 h 178"/>
                  <a:gd name="T10" fmla="*/ 447 w 552"/>
                  <a:gd name="T11" fmla="*/ 8 h 178"/>
                  <a:gd name="T12" fmla="*/ 552 w 552"/>
                  <a:gd name="T13" fmla="*/ 64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3" name="Freeform 3839">
                <a:extLst>
                  <a:ext uri="{FF2B5EF4-FFF2-40B4-BE49-F238E27FC236}">
                    <a16:creationId xmlns:a16="http://schemas.microsoft.com/office/drawing/2014/main" id="{B2E9BA3D-3318-E626-0F2D-849D9B2B2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2" y="3312"/>
                <a:ext cx="1329" cy="793"/>
              </a:xfrm>
              <a:custGeom>
                <a:avLst/>
                <a:gdLst>
                  <a:gd name="T0" fmla="*/ 80 w 1329"/>
                  <a:gd name="T1" fmla="*/ 62 h 793"/>
                  <a:gd name="T2" fmla="*/ 111 w 1329"/>
                  <a:gd name="T3" fmla="*/ 79 h 793"/>
                  <a:gd name="T4" fmla="*/ 127 w 1329"/>
                  <a:gd name="T5" fmla="*/ 79 h 793"/>
                  <a:gd name="T6" fmla="*/ 143 w 1329"/>
                  <a:gd name="T7" fmla="*/ 306 h 793"/>
                  <a:gd name="T8" fmla="*/ 160 w 1329"/>
                  <a:gd name="T9" fmla="*/ 363 h 793"/>
                  <a:gd name="T10" fmla="*/ 241 w 1329"/>
                  <a:gd name="T11" fmla="*/ 452 h 793"/>
                  <a:gd name="T12" fmla="*/ 541 w 1329"/>
                  <a:gd name="T13" fmla="*/ 639 h 793"/>
                  <a:gd name="T14" fmla="*/ 841 w 1329"/>
                  <a:gd name="T15" fmla="*/ 704 h 793"/>
                  <a:gd name="T16" fmla="*/ 977 w 1329"/>
                  <a:gd name="T17" fmla="*/ 777 h 793"/>
                  <a:gd name="T18" fmla="*/ 1169 w 1329"/>
                  <a:gd name="T19" fmla="*/ 777 h 793"/>
                  <a:gd name="T20" fmla="*/ 1265 w 1329"/>
                  <a:gd name="T21" fmla="*/ 681 h 793"/>
                  <a:gd name="T22" fmla="*/ 1320 w 1329"/>
                  <a:gd name="T23" fmla="*/ 615 h 793"/>
                  <a:gd name="T24" fmla="*/ 1208 w 1329"/>
                  <a:gd name="T25" fmla="*/ 478 h 793"/>
                  <a:gd name="T26" fmla="*/ 1044 w 1329"/>
                  <a:gd name="T27" fmla="*/ 379 h 793"/>
                  <a:gd name="T28" fmla="*/ 882 w 1329"/>
                  <a:gd name="T29" fmla="*/ 266 h 793"/>
                  <a:gd name="T30" fmla="*/ 728 w 1329"/>
                  <a:gd name="T31" fmla="*/ 128 h 793"/>
                  <a:gd name="T32" fmla="*/ 630 w 1329"/>
                  <a:gd name="T33" fmla="*/ 22 h 793"/>
                  <a:gd name="T34" fmla="*/ 591 w 1329"/>
                  <a:gd name="T35" fmla="*/ 7 h 793"/>
                  <a:gd name="T36" fmla="*/ 80 w 1329"/>
                  <a:gd name="T37" fmla="*/ 62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4" name="Freeform 3840">
                <a:extLst>
                  <a:ext uri="{FF2B5EF4-FFF2-40B4-BE49-F238E27FC236}">
                    <a16:creationId xmlns:a16="http://schemas.microsoft.com/office/drawing/2014/main" id="{C8AA1948-C109-F9F3-6CA0-86DB761D7F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75" y="3913"/>
                <a:ext cx="156" cy="183"/>
              </a:xfrm>
              <a:custGeom>
                <a:avLst/>
                <a:gdLst>
                  <a:gd name="T0" fmla="*/ 0 w 156"/>
                  <a:gd name="T1" fmla="*/ 5 h 183"/>
                  <a:gd name="T2" fmla="*/ 49 w 156"/>
                  <a:gd name="T3" fmla="*/ 14 h 183"/>
                  <a:gd name="T4" fmla="*/ 141 w 156"/>
                  <a:gd name="T5" fmla="*/ 87 h 183"/>
                  <a:gd name="T6" fmla="*/ 141 w 156"/>
                  <a:gd name="T7" fmla="*/ 183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5" name="Freeform 3841">
                <a:extLst>
                  <a:ext uri="{FF2B5EF4-FFF2-40B4-BE49-F238E27FC236}">
                    <a16:creationId xmlns:a16="http://schemas.microsoft.com/office/drawing/2014/main" id="{C60F305D-F758-20BF-7C89-4D63FB1B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16" y="3888"/>
                <a:ext cx="112" cy="200"/>
              </a:xfrm>
              <a:custGeom>
                <a:avLst/>
                <a:gdLst>
                  <a:gd name="T0" fmla="*/ 0 w 112"/>
                  <a:gd name="T1" fmla="*/ 0 h 200"/>
                  <a:gd name="T2" fmla="*/ 96 w 112"/>
                  <a:gd name="T3" fmla="*/ 48 h 200"/>
                  <a:gd name="T4" fmla="*/ 96 w 112"/>
                  <a:gd name="T5" fmla="*/ 144 h 200"/>
                  <a:gd name="T6" fmla="*/ 48 w 112"/>
                  <a:gd name="T7" fmla="*/ 192 h 200"/>
                  <a:gd name="T8" fmla="*/ 0 w 112"/>
                  <a:gd name="T9" fmla="*/ 192 h 200"/>
                  <a:gd name="T10" fmla="*/ 48 w 112"/>
                  <a:gd name="T11" fmla="*/ 192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6" name="Freeform 3842">
                <a:extLst>
                  <a:ext uri="{FF2B5EF4-FFF2-40B4-BE49-F238E27FC236}">
                    <a16:creationId xmlns:a16="http://schemas.microsoft.com/office/drawing/2014/main" id="{B50BDF7E-456C-09FE-1BC4-C250D6DC4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64" y="3840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96 w 144"/>
                  <a:gd name="T3" fmla="*/ 48 h 192"/>
                  <a:gd name="T4" fmla="*/ 144 w 144"/>
                  <a:gd name="T5" fmla="*/ 144 h 192"/>
                  <a:gd name="T6" fmla="*/ 96 w 144"/>
                  <a:gd name="T7" fmla="*/ 192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227" name="Group 3843">
                <a:extLst>
                  <a:ext uri="{FF2B5EF4-FFF2-40B4-BE49-F238E27FC236}">
                    <a16:creationId xmlns:a16="http://schemas.microsoft.com/office/drawing/2014/main" id="{8FF8BB26-F69A-1E3B-B71B-C300C39F257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" y="192"/>
                <a:ext cx="3616" cy="3432"/>
                <a:chOff x="808" y="192"/>
                <a:chExt cx="3616" cy="3432"/>
              </a:xfrm>
            </p:grpSpPr>
            <p:sp>
              <p:nvSpPr>
                <p:cNvPr id="32237" name="Freeform 3844">
                  <a:extLst>
                    <a:ext uri="{FF2B5EF4-FFF2-40B4-BE49-F238E27FC236}">
                      <a16:creationId xmlns:a16="http://schemas.microsoft.com/office/drawing/2014/main" id="{378F5EC1-E4F2-435E-89CF-94F554601B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2238" name="Group 3845">
                  <a:extLst>
                    <a:ext uri="{FF2B5EF4-FFF2-40B4-BE49-F238E27FC236}">
                      <a16:creationId xmlns:a16="http://schemas.microsoft.com/office/drawing/2014/main" id="{D54DCC9F-AD92-8ADE-8312-42FA7D21CD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2250" name="Freeform 3846">
                    <a:extLst>
                      <a:ext uri="{FF2B5EF4-FFF2-40B4-BE49-F238E27FC236}">
                        <a16:creationId xmlns:a16="http://schemas.microsoft.com/office/drawing/2014/main" id="{B509BF7C-B226-5C47-A02E-8B624DC8AB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1" name="Freeform 3847">
                    <a:extLst>
                      <a:ext uri="{FF2B5EF4-FFF2-40B4-BE49-F238E27FC236}">
                        <a16:creationId xmlns:a16="http://schemas.microsoft.com/office/drawing/2014/main" id="{8A0102DF-6E64-6267-AE82-07CA03DD90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2" name="Line 3848">
                    <a:extLst>
                      <a:ext uri="{FF2B5EF4-FFF2-40B4-BE49-F238E27FC236}">
                        <a16:creationId xmlns:a16="http://schemas.microsoft.com/office/drawing/2014/main" id="{515D1C3A-DB85-7E48-A8A9-1D67809DE685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3" name="Line 3849">
                    <a:extLst>
                      <a:ext uri="{FF2B5EF4-FFF2-40B4-BE49-F238E27FC236}">
                        <a16:creationId xmlns:a16="http://schemas.microsoft.com/office/drawing/2014/main" id="{0F549C72-AD53-933D-85F3-D9DFCF164DB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4" name="Line 3850">
                    <a:extLst>
                      <a:ext uri="{FF2B5EF4-FFF2-40B4-BE49-F238E27FC236}">
                        <a16:creationId xmlns:a16="http://schemas.microsoft.com/office/drawing/2014/main" id="{7EDE19C7-96C1-F1E1-5B86-6F5DCD2DC62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5" name="Line 3851">
                    <a:extLst>
                      <a:ext uri="{FF2B5EF4-FFF2-40B4-BE49-F238E27FC236}">
                        <a16:creationId xmlns:a16="http://schemas.microsoft.com/office/drawing/2014/main" id="{29C14325-238F-0763-09B5-3AC3C2F656B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56" name="Oval 3852">
                    <a:extLst>
                      <a:ext uri="{FF2B5EF4-FFF2-40B4-BE49-F238E27FC236}">
                        <a16:creationId xmlns:a16="http://schemas.microsoft.com/office/drawing/2014/main" id="{EC61747E-59FA-F057-5EA1-E2F2E78624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57" name="Oval 3853">
                    <a:extLst>
                      <a:ext uri="{FF2B5EF4-FFF2-40B4-BE49-F238E27FC236}">
                        <a16:creationId xmlns:a16="http://schemas.microsoft.com/office/drawing/2014/main" id="{55278C22-C595-A33B-CF4D-DDBF9B33B2B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58" name="Oval 3854">
                    <a:extLst>
                      <a:ext uri="{FF2B5EF4-FFF2-40B4-BE49-F238E27FC236}">
                        <a16:creationId xmlns:a16="http://schemas.microsoft.com/office/drawing/2014/main" id="{44A9DF2F-9A0F-DAF9-BA35-6B7CF623AB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59" name="Oval 3855">
                    <a:extLst>
                      <a:ext uri="{FF2B5EF4-FFF2-40B4-BE49-F238E27FC236}">
                        <a16:creationId xmlns:a16="http://schemas.microsoft.com/office/drawing/2014/main" id="{CFD7D5AE-0BF2-8083-306A-4A70938633E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60" name="Oval 3856">
                    <a:extLst>
                      <a:ext uri="{FF2B5EF4-FFF2-40B4-BE49-F238E27FC236}">
                        <a16:creationId xmlns:a16="http://schemas.microsoft.com/office/drawing/2014/main" id="{D3CF64B9-E429-E6E3-7F21-276F6D41FE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61" name="Oval 3857">
                    <a:extLst>
                      <a:ext uri="{FF2B5EF4-FFF2-40B4-BE49-F238E27FC236}">
                        <a16:creationId xmlns:a16="http://schemas.microsoft.com/office/drawing/2014/main" id="{AFD2F9F4-3420-DC3D-6C44-0A885E8919E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62" name="Oval 3858">
                    <a:extLst>
                      <a:ext uri="{FF2B5EF4-FFF2-40B4-BE49-F238E27FC236}">
                        <a16:creationId xmlns:a16="http://schemas.microsoft.com/office/drawing/2014/main" id="{BEB790F4-1256-182B-B29C-E3A517AB492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63" name="Oval 3859">
                    <a:extLst>
                      <a:ext uri="{FF2B5EF4-FFF2-40B4-BE49-F238E27FC236}">
                        <a16:creationId xmlns:a16="http://schemas.microsoft.com/office/drawing/2014/main" id="{BE2C120A-FC8D-3BAD-13F9-3C3F9AF6C04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64" name="Oval 3860">
                    <a:extLst>
                      <a:ext uri="{FF2B5EF4-FFF2-40B4-BE49-F238E27FC236}">
                        <a16:creationId xmlns:a16="http://schemas.microsoft.com/office/drawing/2014/main" id="{C516DD1D-DD5C-4107-1A35-FFA30192C2C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2265" name="Freeform 3861">
                    <a:extLst>
                      <a:ext uri="{FF2B5EF4-FFF2-40B4-BE49-F238E27FC236}">
                        <a16:creationId xmlns:a16="http://schemas.microsoft.com/office/drawing/2014/main" id="{D2C13016-FEEB-392D-4CB5-6D4B41C00C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2239" name="Group 3862">
                  <a:extLst>
                    <a:ext uri="{FF2B5EF4-FFF2-40B4-BE49-F238E27FC236}">
                      <a16:creationId xmlns:a16="http://schemas.microsoft.com/office/drawing/2014/main" id="{237FD073-5B0F-8FA9-2314-37521C3BFB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2240" name="Freeform 3863">
                    <a:extLst>
                      <a:ext uri="{FF2B5EF4-FFF2-40B4-BE49-F238E27FC236}">
                        <a16:creationId xmlns:a16="http://schemas.microsoft.com/office/drawing/2014/main" id="{7D5498DA-E3A4-F32C-70DF-8FE67D3783B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1" name="Freeform 3864">
                    <a:extLst>
                      <a:ext uri="{FF2B5EF4-FFF2-40B4-BE49-F238E27FC236}">
                        <a16:creationId xmlns:a16="http://schemas.microsoft.com/office/drawing/2014/main" id="{37A898D1-4876-10B8-9093-18DB0863624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2" name="Freeform 3865">
                    <a:extLst>
                      <a:ext uri="{FF2B5EF4-FFF2-40B4-BE49-F238E27FC236}">
                        <a16:creationId xmlns:a16="http://schemas.microsoft.com/office/drawing/2014/main" id="{6CB13AFD-C480-D95C-A191-2382FD69B7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3" name="Freeform 3866">
                    <a:extLst>
                      <a:ext uri="{FF2B5EF4-FFF2-40B4-BE49-F238E27FC236}">
                        <a16:creationId xmlns:a16="http://schemas.microsoft.com/office/drawing/2014/main" id="{1C62025E-D6FF-E685-E570-1316925B73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4" name="Freeform 3867">
                    <a:extLst>
                      <a:ext uri="{FF2B5EF4-FFF2-40B4-BE49-F238E27FC236}">
                        <a16:creationId xmlns:a16="http://schemas.microsoft.com/office/drawing/2014/main" id="{81E9761C-AC7B-A447-B4A1-0F15F49C26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5" name="Freeform 3868">
                    <a:extLst>
                      <a:ext uri="{FF2B5EF4-FFF2-40B4-BE49-F238E27FC236}">
                        <a16:creationId xmlns:a16="http://schemas.microsoft.com/office/drawing/2014/main" id="{08116305-1A84-03CB-A397-2794DCB1E5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6" name="Freeform 3869">
                    <a:extLst>
                      <a:ext uri="{FF2B5EF4-FFF2-40B4-BE49-F238E27FC236}">
                        <a16:creationId xmlns:a16="http://schemas.microsoft.com/office/drawing/2014/main" id="{45BA5A97-99FA-B67A-B9FB-6E6870F27E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7" name="Freeform 3870">
                    <a:extLst>
                      <a:ext uri="{FF2B5EF4-FFF2-40B4-BE49-F238E27FC236}">
                        <a16:creationId xmlns:a16="http://schemas.microsoft.com/office/drawing/2014/main" id="{1CDC8D55-25FF-8406-425D-6CCDDF37DA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8" name="Freeform 3871">
                    <a:extLst>
                      <a:ext uri="{FF2B5EF4-FFF2-40B4-BE49-F238E27FC236}">
                        <a16:creationId xmlns:a16="http://schemas.microsoft.com/office/drawing/2014/main" id="{FD9C0643-7322-2998-26F5-4914EEAC3B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249" name="Freeform 3872">
                    <a:extLst>
                      <a:ext uri="{FF2B5EF4-FFF2-40B4-BE49-F238E27FC236}">
                        <a16:creationId xmlns:a16="http://schemas.microsoft.com/office/drawing/2014/main" id="{3ED5F3C4-9566-5D0D-6362-278FCA95C5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2228" name="Freeform 3873">
                <a:extLst>
                  <a:ext uri="{FF2B5EF4-FFF2-40B4-BE49-F238E27FC236}">
                    <a16:creationId xmlns:a16="http://schemas.microsoft.com/office/drawing/2014/main" id="{B8E31693-29A9-D6DF-5390-DFA79CBD0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3463"/>
                <a:ext cx="244" cy="66"/>
              </a:xfrm>
              <a:custGeom>
                <a:avLst/>
                <a:gdLst>
                  <a:gd name="T0" fmla="*/ 0 w 244"/>
                  <a:gd name="T1" fmla="*/ 66 h 66"/>
                  <a:gd name="T2" fmla="*/ 73 w 244"/>
                  <a:gd name="T3" fmla="*/ 17 h 66"/>
                  <a:gd name="T4" fmla="*/ 122 w 244"/>
                  <a:gd name="T5" fmla="*/ 1 h 66"/>
                  <a:gd name="T6" fmla="*/ 171 w 244"/>
                  <a:gd name="T7" fmla="*/ 9 h 66"/>
                  <a:gd name="T8" fmla="*/ 244 w 244"/>
                  <a:gd name="T9" fmla="*/ 25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29" name="Freeform 3874">
                <a:extLst>
                  <a:ext uri="{FF2B5EF4-FFF2-40B4-BE49-F238E27FC236}">
                    <a16:creationId xmlns:a16="http://schemas.microsoft.com/office/drawing/2014/main" id="{E1C3EC8A-6C61-CC43-F8BB-26B93DDFA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648"/>
                <a:ext cx="96" cy="48"/>
              </a:xfrm>
              <a:custGeom>
                <a:avLst/>
                <a:gdLst>
                  <a:gd name="T0" fmla="*/ 0 w 96"/>
                  <a:gd name="T1" fmla="*/ 48 h 48"/>
                  <a:gd name="T2" fmla="*/ 96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0" name="Freeform 3875">
                <a:extLst>
                  <a:ext uri="{FF2B5EF4-FFF2-40B4-BE49-F238E27FC236}">
                    <a16:creationId xmlns:a16="http://schemas.microsoft.com/office/drawing/2014/main" id="{7C438484-FB32-A1DE-9D8F-837193FA39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600"/>
                <a:ext cx="48" cy="96"/>
              </a:xfrm>
              <a:custGeom>
                <a:avLst/>
                <a:gdLst>
                  <a:gd name="T0" fmla="*/ 0 w 48"/>
                  <a:gd name="T1" fmla="*/ 96 h 96"/>
                  <a:gd name="T2" fmla="*/ 48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1" name="Freeform 3876">
                <a:extLst>
                  <a:ext uri="{FF2B5EF4-FFF2-40B4-BE49-F238E27FC236}">
                    <a16:creationId xmlns:a16="http://schemas.microsoft.com/office/drawing/2014/main" id="{55193188-C1FA-E37B-CFB7-D10E56C6E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4" y="3408"/>
                <a:ext cx="112" cy="56"/>
              </a:xfrm>
              <a:custGeom>
                <a:avLst/>
                <a:gdLst>
                  <a:gd name="T0" fmla="*/ 112 w 112"/>
                  <a:gd name="T1" fmla="*/ 48 h 56"/>
                  <a:gd name="T2" fmla="*/ 16 w 112"/>
                  <a:gd name="T3" fmla="*/ 48 h 56"/>
                  <a:gd name="T4" fmla="*/ 16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2" name="Freeform 3877">
                <a:extLst>
                  <a:ext uri="{FF2B5EF4-FFF2-40B4-BE49-F238E27FC236}">
                    <a16:creationId xmlns:a16="http://schemas.microsoft.com/office/drawing/2014/main" id="{F91050E8-1683-E713-80CF-799869A82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36" y="3792"/>
                <a:ext cx="1" cy="104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96 h 104"/>
                  <a:gd name="T4" fmla="*/ 0 w 1"/>
                  <a:gd name="T5" fmla="*/ 48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3" name="Freeform 3878">
                <a:extLst>
                  <a:ext uri="{FF2B5EF4-FFF2-40B4-BE49-F238E27FC236}">
                    <a16:creationId xmlns:a16="http://schemas.microsoft.com/office/drawing/2014/main" id="{6A5C088A-CC38-DE9F-8715-09002AB97C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0" y="3584"/>
                <a:ext cx="48" cy="112"/>
              </a:xfrm>
              <a:custGeom>
                <a:avLst/>
                <a:gdLst>
                  <a:gd name="T0" fmla="*/ 0 w 48"/>
                  <a:gd name="T1" fmla="*/ 112 h 112"/>
                  <a:gd name="T2" fmla="*/ 48 w 48"/>
                  <a:gd name="T3" fmla="*/ 16 h 112"/>
                  <a:gd name="T4" fmla="*/ 0 w 48"/>
                  <a:gd name="T5" fmla="*/ 16 h 112"/>
                  <a:gd name="T6" fmla="*/ 48 w 48"/>
                  <a:gd name="T7" fmla="*/ 16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4" name="Freeform 3879">
                <a:extLst>
                  <a:ext uri="{FF2B5EF4-FFF2-40B4-BE49-F238E27FC236}">
                    <a16:creationId xmlns:a16="http://schemas.microsoft.com/office/drawing/2014/main" id="{60960CDE-62BF-89AD-3DB7-EC689F988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744"/>
                <a:ext cx="96" cy="1"/>
              </a:xfrm>
              <a:custGeom>
                <a:avLst/>
                <a:gdLst>
                  <a:gd name="T0" fmla="*/ 0 w 96"/>
                  <a:gd name="T1" fmla="*/ 0 h 1"/>
                  <a:gd name="T2" fmla="*/ 48 w 96"/>
                  <a:gd name="T3" fmla="*/ 0 h 1"/>
                  <a:gd name="T4" fmla="*/ 96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5" name="Freeform 3880">
                <a:extLst>
                  <a:ext uri="{FF2B5EF4-FFF2-40B4-BE49-F238E27FC236}">
                    <a16:creationId xmlns:a16="http://schemas.microsoft.com/office/drawing/2014/main" id="{62DDB94D-E5DB-4B29-5B5E-333BA7C28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68" y="3696"/>
                <a:ext cx="48" cy="48"/>
              </a:xfrm>
              <a:custGeom>
                <a:avLst/>
                <a:gdLst>
                  <a:gd name="T0" fmla="*/ 0 w 48"/>
                  <a:gd name="T1" fmla="*/ 48 h 48"/>
                  <a:gd name="T2" fmla="*/ 48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36" name="Freeform 3881">
                <a:extLst>
                  <a:ext uri="{FF2B5EF4-FFF2-40B4-BE49-F238E27FC236}">
                    <a16:creationId xmlns:a16="http://schemas.microsoft.com/office/drawing/2014/main" id="{4947579D-BF14-F0FB-F48E-91E71BEEB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0" y="3456"/>
                <a:ext cx="1" cy="96"/>
              </a:xfrm>
              <a:custGeom>
                <a:avLst/>
                <a:gdLst>
                  <a:gd name="T0" fmla="*/ 0 w 1"/>
                  <a:gd name="T1" fmla="*/ 96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081" name="Freeform 3882">
              <a:extLst>
                <a:ext uri="{FF2B5EF4-FFF2-40B4-BE49-F238E27FC236}">
                  <a16:creationId xmlns:a16="http://schemas.microsoft.com/office/drawing/2014/main" id="{674377B0-695A-616B-4D85-2483A106D1DA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672" y="1144"/>
              <a:ext cx="225" cy="655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1 h 1218"/>
                <a:gd name="T4" fmla="*/ 0 w 635"/>
                <a:gd name="T5" fmla="*/ 1 h 1218"/>
                <a:gd name="T6" fmla="*/ 0 w 635"/>
                <a:gd name="T7" fmla="*/ 1 h 1218"/>
                <a:gd name="T8" fmla="*/ 0 w 635"/>
                <a:gd name="T9" fmla="*/ 1 h 1218"/>
                <a:gd name="T10" fmla="*/ 0 w 635"/>
                <a:gd name="T11" fmla="*/ 2 h 1218"/>
                <a:gd name="T12" fmla="*/ 0 w 635"/>
                <a:gd name="T13" fmla="*/ 1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Freeform 3883">
              <a:extLst>
                <a:ext uri="{FF2B5EF4-FFF2-40B4-BE49-F238E27FC236}">
                  <a16:creationId xmlns:a16="http://schemas.microsoft.com/office/drawing/2014/main" id="{9AC71DB1-1FF8-5A64-4751-9D9A57A67244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374" y="1188"/>
              <a:ext cx="220" cy="8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1 h 162"/>
                <a:gd name="T4" fmla="*/ 0 w 617"/>
                <a:gd name="T5" fmla="*/ 1 h 162"/>
                <a:gd name="T6" fmla="*/ 0 w 617"/>
                <a:gd name="T7" fmla="*/ 1 h 162"/>
                <a:gd name="T8" fmla="*/ 0 w 617"/>
                <a:gd name="T9" fmla="*/ 1 h 162"/>
                <a:gd name="T10" fmla="*/ 0 w 617"/>
                <a:gd name="T11" fmla="*/ 1 h 162"/>
                <a:gd name="T12" fmla="*/ 0 w 617"/>
                <a:gd name="T13" fmla="*/ 1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3" name="Freeform 3884">
              <a:extLst>
                <a:ext uri="{FF2B5EF4-FFF2-40B4-BE49-F238E27FC236}">
                  <a16:creationId xmlns:a16="http://schemas.microsoft.com/office/drawing/2014/main" id="{4F9F6FA7-B53F-6733-85EB-74187DF3FE73}"/>
                </a:ext>
              </a:extLst>
            </p:cNvPr>
            <p:cNvSpPr>
              <a:spLocks/>
            </p:cNvSpPr>
            <p:nvPr/>
          </p:nvSpPr>
          <p:spPr bwMode="auto">
            <a:xfrm rot="20799743" flipH="1">
              <a:off x="1574" y="903"/>
              <a:ext cx="392" cy="284"/>
            </a:xfrm>
            <a:custGeom>
              <a:avLst/>
              <a:gdLst>
                <a:gd name="T0" fmla="*/ 0 w 1104"/>
                <a:gd name="T1" fmla="*/ 1 h 528"/>
                <a:gd name="T2" fmla="*/ 0 w 1104"/>
                <a:gd name="T3" fmla="*/ 1 h 528"/>
                <a:gd name="T4" fmla="*/ 0 w 1104"/>
                <a:gd name="T5" fmla="*/ 1 h 528"/>
                <a:gd name="T6" fmla="*/ 0 w 1104"/>
                <a:gd name="T7" fmla="*/ 1 h 528"/>
                <a:gd name="T8" fmla="*/ 0 w 1104"/>
                <a:gd name="T9" fmla="*/ 1 h 528"/>
                <a:gd name="T10" fmla="*/ 0 w 1104"/>
                <a:gd name="T11" fmla="*/ 1 h 528"/>
                <a:gd name="T12" fmla="*/ 0 w 1104"/>
                <a:gd name="T13" fmla="*/ 1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1 h 528"/>
                <a:gd name="T20" fmla="*/ 0 w 1104"/>
                <a:gd name="T21" fmla="*/ 1 h 528"/>
                <a:gd name="T22" fmla="*/ 0 w 1104"/>
                <a:gd name="T23" fmla="*/ 1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Oval 3885">
              <a:extLst>
                <a:ext uri="{FF2B5EF4-FFF2-40B4-BE49-F238E27FC236}">
                  <a16:creationId xmlns:a16="http://schemas.microsoft.com/office/drawing/2014/main" id="{82E8E310-3150-2BA4-47A2-F8C5E95977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22" y="1178"/>
              <a:ext cx="17" cy="77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085" name="Oval 3886">
              <a:extLst>
                <a:ext uri="{FF2B5EF4-FFF2-40B4-BE49-F238E27FC236}">
                  <a16:creationId xmlns:a16="http://schemas.microsoft.com/office/drawing/2014/main" id="{45A52F6B-3816-568F-297F-CA9344AAB80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43" y="1515"/>
              <a:ext cx="35" cy="2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086" name="Oval 3887">
              <a:extLst>
                <a:ext uri="{FF2B5EF4-FFF2-40B4-BE49-F238E27FC236}">
                  <a16:creationId xmlns:a16="http://schemas.microsoft.com/office/drawing/2014/main" id="{A9DD6CD6-FD27-FF03-060C-5D6D6F70C8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761" y="1670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2087" name="Oval 3888">
              <a:extLst>
                <a:ext uri="{FF2B5EF4-FFF2-40B4-BE49-F238E27FC236}">
                  <a16:creationId xmlns:a16="http://schemas.microsoft.com/office/drawing/2014/main" id="{B601B5C7-14A3-399E-7750-91E71A1126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799743" flipH="1">
              <a:off x="1861" y="1354"/>
              <a:ext cx="17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2088" name="Group 3889">
              <a:extLst>
                <a:ext uri="{FF2B5EF4-FFF2-40B4-BE49-F238E27FC236}">
                  <a16:creationId xmlns:a16="http://schemas.microsoft.com/office/drawing/2014/main" id="{68E2B2CE-41D8-AB36-0DFC-932716A3CB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04" y="1056"/>
              <a:ext cx="391" cy="1008"/>
              <a:chOff x="440" y="813"/>
              <a:chExt cx="391" cy="1008"/>
            </a:xfrm>
          </p:grpSpPr>
          <p:grpSp>
            <p:nvGrpSpPr>
              <p:cNvPr id="32184" name="Group 3890">
                <a:extLst>
                  <a:ext uri="{FF2B5EF4-FFF2-40B4-BE49-F238E27FC236}">
                    <a16:creationId xmlns:a16="http://schemas.microsoft.com/office/drawing/2014/main" id="{2E27D72F-FB2A-D769-2CC3-83ED7F0B730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32186" name="Freeform 3891">
                  <a:extLst>
                    <a:ext uri="{FF2B5EF4-FFF2-40B4-BE49-F238E27FC236}">
                      <a16:creationId xmlns:a16="http://schemas.microsoft.com/office/drawing/2014/main" id="{0F3EC015-64E7-CDE6-73FE-A09D3619B8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87" name="Freeform 3892">
                  <a:extLst>
                    <a:ext uri="{FF2B5EF4-FFF2-40B4-BE49-F238E27FC236}">
                      <a16:creationId xmlns:a16="http://schemas.microsoft.com/office/drawing/2014/main" id="{EA40DCF5-B645-C00B-4E49-B0F61D0088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88" name="Freeform 3893">
                  <a:extLst>
                    <a:ext uri="{FF2B5EF4-FFF2-40B4-BE49-F238E27FC236}">
                      <a16:creationId xmlns:a16="http://schemas.microsoft.com/office/drawing/2014/main" id="{C21C256B-B159-2013-B3E1-9912E74C2E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89" name="Freeform 3894">
                  <a:extLst>
                    <a:ext uri="{FF2B5EF4-FFF2-40B4-BE49-F238E27FC236}">
                      <a16:creationId xmlns:a16="http://schemas.microsoft.com/office/drawing/2014/main" id="{AD250FC9-E75E-5420-BDE7-9A7C0CC937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0" name="Freeform 3895">
                  <a:extLst>
                    <a:ext uri="{FF2B5EF4-FFF2-40B4-BE49-F238E27FC236}">
                      <a16:creationId xmlns:a16="http://schemas.microsoft.com/office/drawing/2014/main" id="{EC0F7B1F-4786-AE31-B96C-379C23FE2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1" name="Freeform 3896">
                  <a:extLst>
                    <a:ext uri="{FF2B5EF4-FFF2-40B4-BE49-F238E27FC236}">
                      <a16:creationId xmlns:a16="http://schemas.microsoft.com/office/drawing/2014/main" id="{28B3E5A0-887B-6616-6502-9D7790753C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2" name="Freeform 3897">
                  <a:extLst>
                    <a:ext uri="{FF2B5EF4-FFF2-40B4-BE49-F238E27FC236}">
                      <a16:creationId xmlns:a16="http://schemas.microsoft.com/office/drawing/2014/main" id="{2C0CD547-AE76-0332-B38F-7A319E238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3" name="Freeform 3898">
                  <a:extLst>
                    <a:ext uri="{FF2B5EF4-FFF2-40B4-BE49-F238E27FC236}">
                      <a16:creationId xmlns:a16="http://schemas.microsoft.com/office/drawing/2014/main" id="{C38157C5-BBA6-0693-7825-D355108F21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4" name="Freeform 3899">
                  <a:extLst>
                    <a:ext uri="{FF2B5EF4-FFF2-40B4-BE49-F238E27FC236}">
                      <a16:creationId xmlns:a16="http://schemas.microsoft.com/office/drawing/2014/main" id="{2EBA624A-7E89-352A-6789-FD58A7E594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5" name="Freeform 3900">
                  <a:extLst>
                    <a:ext uri="{FF2B5EF4-FFF2-40B4-BE49-F238E27FC236}">
                      <a16:creationId xmlns:a16="http://schemas.microsoft.com/office/drawing/2014/main" id="{CAE96E49-98B4-3B61-A05D-05E7419CCF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6" name="Freeform 3901">
                  <a:extLst>
                    <a:ext uri="{FF2B5EF4-FFF2-40B4-BE49-F238E27FC236}">
                      <a16:creationId xmlns:a16="http://schemas.microsoft.com/office/drawing/2014/main" id="{43EE09F7-A41B-FC21-78DF-F2D4D3BDE8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7" name="Freeform 3902">
                  <a:extLst>
                    <a:ext uri="{FF2B5EF4-FFF2-40B4-BE49-F238E27FC236}">
                      <a16:creationId xmlns:a16="http://schemas.microsoft.com/office/drawing/2014/main" id="{2D78469F-DEF2-524D-D403-3C981F97B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8" name="Freeform 3903">
                  <a:extLst>
                    <a:ext uri="{FF2B5EF4-FFF2-40B4-BE49-F238E27FC236}">
                      <a16:creationId xmlns:a16="http://schemas.microsoft.com/office/drawing/2014/main" id="{C04AF5DB-D4BB-1A5F-0ADA-02596AC83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99" name="Freeform 3904">
                  <a:extLst>
                    <a:ext uri="{FF2B5EF4-FFF2-40B4-BE49-F238E27FC236}">
                      <a16:creationId xmlns:a16="http://schemas.microsoft.com/office/drawing/2014/main" id="{DF1087D8-3BC3-14F6-DE52-6180FB642F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0" name="Freeform 3905">
                  <a:extLst>
                    <a:ext uri="{FF2B5EF4-FFF2-40B4-BE49-F238E27FC236}">
                      <a16:creationId xmlns:a16="http://schemas.microsoft.com/office/drawing/2014/main" id="{699FFAA3-3233-F875-67FB-875218D771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1" name="Freeform 3906">
                  <a:extLst>
                    <a:ext uri="{FF2B5EF4-FFF2-40B4-BE49-F238E27FC236}">
                      <a16:creationId xmlns:a16="http://schemas.microsoft.com/office/drawing/2014/main" id="{46FAA732-3860-BFC4-A281-F54927E817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2" name="Freeform 3907">
                  <a:extLst>
                    <a:ext uri="{FF2B5EF4-FFF2-40B4-BE49-F238E27FC236}">
                      <a16:creationId xmlns:a16="http://schemas.microsoft.com/office/drawing/2014/main" id="{DFA468C6-5AED-7DBA-83C9-80C47CB536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3" name="Freeform 3908">
                  <a:extLst>
                    <a:ext uri="{FF2B5EF4-FFF2-40B4-BE49-F238E27FC236}">
                      <a16:creationId xmlns:a16="http://schemas.microsoft.com/office/drawing/2014/main" id="{54DB493F-8B28-2748-6F39-EF0CFBCECF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4" name="Freeform 3909">
                  <a:extLst>
                    <a:ext uri="{FF2B5EF4-FFF2-40B4-BE49-F238E27FC236}">
                      <a16:creationId xmlns:a16="http://schemas.microsoft.com/office/drawing/2014/main" id="{F2DF5872-1D99-8FC1-6574-2C9B2B38EC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5" name="Freeform 3910">
                  <a:extLst>
                    <a:ext uri="{FF2B5EF4-FFF2-40B4-BE49-F238E27FC236}">
                      <a16:creationId xmlns:a16="http://schemas.microsoft.com/office/drawing/2014/main" id="{75339166-3D26-FDCA-4136-222C9621C9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6" name="Freeform 3911">
                  <a:extLst>
                    <a:ext uri="{FF2B5EF4-FFF2-40B4-BE49-F238E27FC236}">
                      <a16:creationId xmlns:a16="http://schemas.microsoft.com/office/drawing/2014/main" id="{43E3FA3E-2BD7-F4E5-B050-935AC0CA71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7" name="Freeform 3912">
                  <a:extLst>
                    <a:ext uri="{FF2B5EF4-FFF2-40B4-BE49-F238E27FC236}">
                      <a16:creationId xmlns:a16="http://schemas.microsoft.com/office/drawing/2014/main" id="{E8152B99-351E-2C23-2A8D-6AC4551F35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08" name="Freeform 3913">
                  <a:extLst>
                    <a:ext uri="{FF2B5EF4-FFF2-40B4-BE49-F238E27FC236}">
                      <a16:creationId xmlns:a16="http://schemas.microsoft.com/office/drawing/2014/main" id="{C0B5F6F1-24F0-75B5-223C-2789003EEB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185" name="Freeform 3914" descr="Wide upward diagonal">
                <a:extLst>
                  <a:ext uri="{FF2B5EF4-FFF2-40B4-BE49-F238E27FC236}">
                    <a16:creationId xmlns:a16="http://schemas.microsoft.com/office/drawing/2014/main" id="{DCD9DCBD-9CD2-41D7-6245-6FFA7C5D3156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2089" name="Group 3915">
              <a:extLst>
                <a:ext uri="{FF2B5EF4-FFF2-40B4-BE49-F238E27FC236}">
                  <a16:creationId xmlns:a16="http://schemas.microsoft.com/office/drawing/2014/main" id="{4ADD7FBE-B4C1-C501-0EC5-710362E45EA7}"/>
                </a:ext>
              </a:extLst>
            </p:cNvPr>
            <p:cNvGrpSpPr>
              <a:grpSpLocks/>
            </p:cNvGrpSpPr>
            <p:nvPr/>
          </p:nvGrpSpPr>
          <p:grpSpPr bwMode="auto">
            <a:xfrm rot="20346042" flipH="1">
              <a:off x="1296" y="192"/>
              <a:ext cx="1070" cy="926"/>
              <a:chOff x="1104" y="1397"/>
              <a:chExt cx="1117" cy="1003"/>
            </a:xfrm>
          </p:grpSpPr>
          <p:sp>
            <p:nvSpPr>
              <p:cNvPr id="32090" name="Freeform 3916">
                <a:extLst>
                  <a:ext uri="{FF2B5EF4-FFF2-40B4-BE49-F238E27FC236}">
                    <a16:creationId xmlns:a16="http://schemas.microsoft.com/office/drawing/2014/main" id="{AE204DA8-F7BF-48FD-A94F-2AD48DE86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1" name="Freeform 3917">
                <a:extLst>
                  <a:ext uri="{FF2B5EF4-FFF2-40B4-BE49-F238E27FC236}">
                    <a16:creationId xmlns:a16="http://schemas.microsoft.com/office/drawing/2014/main" id="{221CF782-4CA2-A4D1-1E05-83629DC1F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2" name="Freeform 3918">
                <a:extLst>
                  <a:ext uri="{FF2B5EF4-FFF2-40B4-BE49-F238E27FC236}">
                    <a16:creationId xmlns:a16="http://schemas.microsoft.com/office/drawing/2014/main" id="{7F92EAF3-BBE4-4607-6F9B-04D066CF8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3" name="Freeform 3919">
                <a:extLst>
                  <a:ext uri="{FF2B5EF4-FFF2-40B4-BE49-F238E27FC236}">
                    <a16:creationId xmlns:a16="http://schemas.microsoft.com/office/drawing/2014/main" id="{31E10F4E-B7DA-976F-D4E8-C7E23F8FF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4" name="Freeform 3920">
                <a:extLst>
                  <a:ext uri="{FF2B5EF4-FFF2-40B4-BE49-F238E27FC236}">
                    <a16:creationId xmlns:a16="http://schemas.microsoft.com/office/drawing/2014/main" id="{AAC21922-1252-9F67-7C79-24F24A53D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5" name="Freeform 3921">
                <a:extLst>
                  <a:ext uri="{FF2B5EF4-FFF2-40B4-BE49-F238E27FC236}">
                    <a16:creationId xmlns:a16="http://schemas.microsoft.com/office/drawing/2014/main" id="{F8673F7A-8996-04F3-2E00-DE05FCE46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6" name="Freeform 3922">
                <a:extLst>
                  <a:ext uri="{FF2B5EF4-FFF2-40B4-BE49-F238E27FC236}">
                    <a16:creationId xmlns:a16="http://schemas.microsoft.com/office/drawing/2014/main" id="{B86AECFD-EEA9-05F3-A3FD-AF60F1369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7" name="Freeform 3923">
                <a:extLst>
                  <a:ext uri="{FF2B5EF4-FFF2-40B4-BE49-F238E27FC236}">
                    <a16:creationId xmlns:a16="http://schemas.microsoft.com/office/drawing/2014/main" id="{E8D3F146-0291-AE18-B3BA-1B8646824E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8" name="Freeform 3924">
                <a:extLst>
                  <a:ext uri="{FF2B5EF4-FFF2-40B4-BE49-F238E27FC236}">
                    <a16:creationId xmlns:a16="http://schemas.microsoft.com/office/drawing/2014/main" id="{88E469F1-589C-F292-A7DC-C72DD79F6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99" name="Freeform 3925">
                <a:extLst>
                  <a:ext uri="{FF2B5EF4-FFF2-40B4-BE49-F238E27FC236}">
                    <a16:creationId xmlns:a16="http://schemas.microsoft.com/office/drawing/2014/main" id="{E284E330-C3E4-F6BB-A99E-39EB83A61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0" name="Freeform 3926">
                <a:extLst>
                  <a:ext uri="{FF2B5EF4-FFF2-40B4-BE49-F238E27FC236}">
                    <a16:creationId xmlns:a16="http://schemas.microsoft.com/office/drawing/2014/main" id="{AF8B72CA-D2A6-DA8D-271D-4A34B5E0A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1" name="Freeform 3927">
                <a:extLst>
                  <a:ext uri="{FF2B5EF4-FFF2-40B4-BE49-F238E27FC236}">
                    <a16:creationId xmlns:a16="http://schemas.microsoft.com/office/drawing/2014/main" id="{27945D8D-CF4D-46BF-F081-A17C5C6187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2" name="Freeform 3928">
                <a:extLst>
                  <a:ext uri="{FF2B5EF4-FFF2-40B4-BE49-F238E27FC236}">
                    <a16:creationId xmlns:a16="http://schemas.microsoft.com/office/drawing/2014/main" id="{7CC3D159-D61B-BDF0-CA75-C5C09F57347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3929">
                <a:extLst>
                  <a:ext uri="{FF2B5EF4-FFF2-40B4-BE49-F238E27FC236}">
                    <a16:creationId xmlns:a16="http://schemas.microsoft.com/office/drawing/2014/main" id="{AE9122BD-342D-A747-FD1E-8818E23D24E4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35" y="1592"/>
                <a:ext cx="23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104" name="Freeform 3930">
                <a:extLst>
                  <a:ext uri="{FF2B5EF4-FFF2-40B4-BE49-F238E27FC236}">
                    <a16:creationId xmlns:a16="http://schemas.microsoft.com/office/drawing/2014/main" id="{8BB654D9-C9CB-A500-70EF-453443EC8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5" name="Freeform 3931">
                <a:extLst>
                  <a:ext uri="{FF2B5EF4-FFF2-40B4-BE49-F238E27FC236}">
                    <a16:creationId xmlns:a16="http://schemas.microsoft.com/office/drawing/2014/main" id="{0838525E-AC17-7F2F-FC6D-F2BB37E12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6" name="Freeform 3932">
                <a:extLst>
                  <a:ext uri="{FF2B5EF4-FFF2-40B4-BE49-F238E27FC236}">
                    <a16:creationId xmlns:a16="http://schemas.microsoft.com/office/drawing/2014/main" id="{C3C54F44-44C6-6010-53CC-3C40F2212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7" name="Freeform 3933">
                <a:extLst>
                  <a:ext uri="{FF2B5EF4-FFF2-40B4-BE49-F238E27FC236}">
                    <a16:creationId xmlns:a16="http://schemas.microsoft.com/office/drawing/2014/main" id="{CC5DDA71-34B9-201C-8588-1CBF4255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8" name="Freeform 3934">
                <a:extLst>
                  <a:ext uri="{FF2B5EF4-FFF2-40B4-BE49-F238E27FC236}">
                    <a16:creationId xmlns:a16="http://schemas.microsoft.com/office/drawing/2014/main" id="{E92227F4-5AA9-37C8-C661-375342A74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09" name="Freeform 3935">
                <a:extLst>
                  <a:ext uri="{FF2B5EF4-FFF2-40B4-BE49-F238E27FC236}">
                    <a16:creationId xmlns:a16="http://schemas.microsoft.com/office/drawing/2014/main" id="{51CFF2FA-3E7C-D54F-7B4C-814D1307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0" name="Freeform 3936">
                <a:extLst>
                  <a:ext uri="{FF2B5EF4-FFF2-40B4-BE49-F238E27FC236}">
                    <a16:creationId xmlns:a16="http://schemas.microsoft.com/office/drawing/2014/main" id="{843EE8D6-5377-3A56-7972-DF0F62FE7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1" name="Freeform 3937">
                <a:extLst>
                  <a:ext uri="{FF2B5EF4-FFF2-40B4-BE49-F238E27FC236}">
                    <a16:creationId xmlns:a16="http://schemas.microsoft.com/office/drawing/2014/main" id="{5F40F42C-E476-32A5-107F-1E10A4121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2" name="Freeform 3938">
                <a:extLst>
                  <a:ext uri="{FF2B5EF4-FFF2-40B4-BE49-F238E27FC236}">
                    <a16:creationId xmlns:a16="http://schemas.microsoft.com/office/drawing/2014/main" id="{D7903EBD-1EF2-35EC-C122-F65556FF6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3" name="Freeform 3939">
                <a:extLst>
                  <a:ext uri="{FF2B5EF4-FFF2-40B4-BE49-F238E27FC236}">
                    <a16:creationId xmlns:a16="http://schemas.microsoft.com/office/drawing/2014/main" id="{994178CD-3FA5-0C72-ECBB-2B977DA9FC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4" name="Freeform 3940">
                <a:extLst>
                  <a:ext uri="{FF2B5EF4-FFF2-40B4-BE49-F238E27FC236}">
                    <a16:creationId xmlns:a16="http://schemas.microsoft.com/office/drawing/2014/main" id="{0BEFCB4A-0719-EE0E-1CE2-0833B3DE8D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5" name="Freeform 3941">
                <a:extLst>
                  <a:ext uri="{FF2B5EF4-FFF2-40B4-BE49-F238E27FC236}">
                    <a16:creationId xmlns:a16="http://schemas.microsoft.com/office/drawing/2014/main" id="{D6DD5F37-763A-06AB-1D99-459B561B1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6" name="Freeform 3942">
                <a:extLst>
                  <a:ext uri="{FF2B5EF4-FFF2-40B4-BE49-F238E27FC236}">
                    <a16:creationId xmlns:a16="http://schemas.microsoft.com/office/drawing/2014/main" id="{B5DD9DE3-617D-1B59-7375-E9AED7296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7" name="Freeform 3943">
                <a:extLst>
                  <a:ext uri="{FF2B5EF4-FFF2-40B4-BE49-F238E27FC236}">
                    <a16:creationId xmlns:a16="http://schemas.microsoft.com/office/drawing/2014/main" id="{D8989C49-CE0D-456A-5788-BF19FE93E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18" name="Oval 3944">
                <a:extLst>
                  <a:ext uri="{FF2B5EF4-FFF2-40B4-BE49-F238E27FC236}">
                    <a16:creationId xmlns:a16="http://schemas.microsoft.com/office/drawing/2014/main" id="{9CDADCCF-C2C6-415E-471E-241E19845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2119" name="Freeform 3945">
                <a:extLst>
                  <a:ext uri="{FF2B5EF4-FFF2-40B4-BE49-F238E27FC236}">
                    <a16:creationId xmlns:a16="http://schemas.microsoft.com/office/drawing/2014/main" id="{DEE70DA1-A161-1AB2-3CE0-6D987C0D7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0" name="Freeform 3946">
                <a:extLst>
                  <a:ext uri="{FF2B5EF4-FFF2-40B4-BE49-F238E27FC236}">
                    <a16:creationId xmlns:a16="http://schemas.microsoft.com/office/drawing/2014/main" id="{040A272A-451E-D3FA-F82B-1B21E9F25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1" name="Freeform 3947">
                <a:extLst>
                  <a:ext uri="{FF2B5EF4-FFF2-40B4-BE49-F238E27FC236}">
                    <a16:creationId xmlns:a16="http://schemas.microsoft.com/office/drawing/2014/main" id="{CDDC2AE8-FA03-9F9C-90DB-DECDA66C11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2" name="Freeform 3948">
                <a:extLst>
                  <a:ext uri="{FF2B5EF4-FFF2-40B4-BE49-F238E27FC236}">
                    <a16:creationId xmlns:a16="http://schemas.microsoft.com/office/drawing/2014/main" id="{C904C6A2-089A-3B48-6735-38649034F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3" name="Freeform 3949">
                <a:extLst>
                  <a:ext uri="{FF2B5EF4-FFF2-40B4-BE49-F238E27FC236}">
                    <a16:creationId xmlns:a16="http://schemas.microsoft.com/office/drawing/2014/main" id="{0C67B8A5-6816-080A-AACA-CD10D079A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4" name="Freeform 3950">
                <a:extLst>
                  <a:ext uri="{FF2B5EF4-FFF2-40B4-BE49-F238E27FC236}">
                    <a16:creationId xmlns:a16="http://schemas.microsoft.com/office/drawing/2014/main" id="{AF09FC9B-4E34-51CA-AAB7-6ABB2A9D8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5" name="Freeform 3951">
                <a:extLst>
                  <a:ext uri="{FF2B5EF4-FFF2-40B4-BE49-F238E27FC236}">
                    <a16:creationId xmlns:a16="http://schemas.microsoft.com/office/drawing/2014/main" id="{AD17DA1D-4D96-2F12-E647-E4AB9E1BCE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6" name="Freeform 3952">
                <a:extLst>
                  <a:ext uri="{FF2B5EF4-FFF2-40B4-BE49-F238E27FC236}">
                    <a16:creationId xmlns:a16="http://schemas.microsoft.com/office/drawing/2014/main" id="{15AD5B5B-B5D6-B836-9D1A-1DD4B2BD1B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7" name="Freeform 3953">
                <a:extLst>
                  <a:ext uri="{FF2B5EF4-FFF2-40B4-BE49-F238E27FC236}">
                    <a16:creationId xmlns:a16="http://schemas.microsoft.com/office/drawing/2014/main" id="{7E826BA4-3CA7-4E95-564B-C3543BC4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28" name="Freeform 3954">
                <a:extLst>
                  <a:ext uri="{FF2B5EF4-FFF2-40B4-BE49-F238E27FC236}">
                    <a16:creationId xmlns:a16="http://schemas.microsoft.com/office/drawing/2014/main" id="{D9495512-5C54-2A16-F967-A58EF210E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3955">
                <a:extLst>
                  <a:ext uri="{FF2B5EF4-FFF2-40B4-BE49-F238E27FC236}">
                    <a16:creationId xmlns:a16="http://schemas.microsoft.com/office/drawing/2014/main" id="{11B8BE76-A07D-CA62-6C60-303CA306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628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130" name="Freeform 3956">
                <a:extLst>
                  <a:ext uri="{FF2B5EF4-FFF2-40B4-BE49-F238E27FC236}">
                    <a16:creationId xmlns:a16="http://schemas.microsoft.com/office/drawing/2014/main" id="{286FA51C-EF77-EB88-45F3-4DBCF3D6C2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1" name="Freeform 3957">
                <a:extLst>
                  <a:ext uri="{FF2B5EF4-FFF2-40B4-BE49-F238E27FC236}">
                    <a16:creationId xmlns:a16="http://schemas.microsoft.com/office/drawing/2014/main" id="{077B00FA-1759-1497-20B5-C01058C3B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2" name="Freeform 3958">
                <a:extLst>
                  <a:ext uri="{FF2B5EF4-FFF2-40B4-BE49-F238E27FC236}">
                    <a16:creationId xmlns:a16="http://schemas.microsoft.com/office/drawing/2014/main" id="{F094E2A7-2E41-BA06-3094-737A50D6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3" name="Freeform 3959">
                <a:extLst>
                  <a:ext uri="{FF2B5EF4-FFF2-40B4-BE49-F238E27FC236}">
                    <a16:creationId xmlns:a16="http://schemas.microsoft.com/office/drawing/2014/main" id="{6CC2B87E-7E85-872A-2F95-06CC48515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4" name="Freeform 3960">
                <a:extLst>
                  <a:ext uri="{FF2B5EF4-FFF2-40B4-BE49-F238E27FC236}">
                    <a16:creationId xmlns:a16="http://schemas.microsoft.com/office/drawing/2014/main" id="{B2F67065-E77B-C8BD-7D4C-1A2229DD8F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5" name="Freeform 3961">
                <a:extLst>
                  <a:ext uri="{FF2B5EF4-FFF2-40B4-BE49-F238E27FC236}">
                    <a16:creationId xmlns:a16="http://schemas.microsoft.com/office/drawing/2014/main" id="{AE32F773-2F10-2219-0805-15A836887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6" name="Freeform 3962">
                <a:extLst>
                  <a:ext uri="{FF2B5EF4-FFF2-40B4-BE49-F238E27FC236}">
                    <a16:creationId xmlns:a16="http://schemas.microsoft.com/office/drawing/2014/main" id="{5D71194B-1E9F-B8BF-3C97-3777B6DC4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7" name="Freeform 3963">
                <a:extLst>
                  <a:ext uri="{FF2B5EF4-FFF2-40B4-BE49-F238E27FC236}">
                    <a16:creationId xmlns:a16="http://schemas.microsoft.com/office/drawing/2014/main" id="{2B01155B-69F0-3217-B6B0-5A3BED187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8" name="Freeform 3964">
                <a:extLst>
                  <a:ext uri="{FF2B5EF4-FFF2-40B4-BE49-F238E27FC236}">
                    <a16:creationId xmlns:a16="http://schemas.microsoft.com/office/drawing/2014/main" id="{A20CC2C3-3029-4233-1F83-4CDCB6FBD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39" name="Freeform 3965">
                <a:extLst>
                  <a:ext uri="{FF2B5EF4-FFF2-40B4-BE49-F238E27FC236}">
                    <a16:creationId xmlns:a16="http://schemas.microsoft.com/office/drawing/2014/main" id="{DCF863C4-BC33-B980-67EE-E559384EA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0" name="Freeform 3966">
                <a:extLst>
                  <a:ext uri="{FF2B5EF4-FFF2-40B4-BE49-F238E27FC236}">
                    <a16:creationId xmlns:a16="http://schemas.microsoft.com/office/drawing/2014/main" id="{C9443520-14B6-48B2-5FB2-CDA65E584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1" name="Freeform 3967">
                <a:extLst>
                  <a:ext uri="{FF2B5EF4-FFF2-40B4-BE49-F238E27FC236}">
                    <a16:creationId xmlns:a16="http://schemas.microsoft.com/office/drawing/2014/main" id="{4965AC45-31C7-0DC7-4392-496DC4712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2" name="Freeform 3968">
                <a:extLst>
                  <a:ext uri="{FF2B5EF4-FFF2-40B4-BE49-F238E27FC236}">
                    <a16:creationId xmlns:a16="http://schemas.microsoft.com/office/drawing/2014/main" id="{CCF7B808-3F0B-46C7-B1DC-53CC24051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3" name="Freeform 3969">
                <a:extLst>
                  <a:ext uri="{FF2B5EF4-FFF2-40B4-BE49-F238E27FC236}">
                    <a16:creationId xmlns:a16="http://schemas.microsoft.com/office/drawing/2014/main" id="{303ABAEA-1900-005F-32CE-C83907985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4" name="Freeform 3970">
                <a:extLst>
                  <a:ext uri="{FF2B5EF4-FFF2-40B4-BE49-F238E27FC236}">
                    <a16:creationId xmlns:a16="http://schemas.microsoft.com/office/drawing/2014/main" id="{43B76C64-2730-8103-FAA4-FECF7464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5" name="Freeform 3971">
                <a:extLst>
                  <a:ext uri="{FF2B5EF4-FFF2-40B4-BE49-F238E27FC236}">
                    <a16:creationId xmlns:a16="http://schemas.microsoft.com/office/drawing/2014/main" id="{902BDDD3-BD57-AE0E-1469-B40CB2FD6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6" name="Freeform 3972">
                <a:extLst>
                  <a:ext uri="{FF2B5EF4-FFF2-40B4-BE49-F238E27FC236}">
                    <a16:creationId xmlns:a16="http://schemas.microsoft.com/office/drawing/2014/main" id="{F89161AC-E4D5-5CB1-1520-529D8E4A3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7" name="Freeform 3973">
                <a:extLst>
                  <a:ext uri="{FF2B5EF4-FFF2-40B4-BE49-F238E27FC236}">
                    <a16:creationId xmlns:a16="http://schemas.microsoft.com/office/drawing/2014/main" id="{894BEE7F-FF90-0AB9-4073-369F46EB3E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8" name="Freeform 3974">
                <a:extLst>
                  <a:ext uri="{FF2B5EF4-FFF2-40B4-BE49-F238E27FC236}">
                    <a16:creationId xmlns:a16="http://schemas.microsoft.com/office/drawing/2014/main" id="{31B4B770-4ED8-C875-B54C-9D8D54EFA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49" name="Freeform 3975">
                <a:extLst>
                  <a:ext uri="{FF2B5EF4-FFF2-40B4-BE49-F238E27FC236}">
                    <a16:creationId xmlns:a16="http://schemas.microsoft.com/office/drawing/2014/main" id="{70B28668-A780-170A-9203-DFB423B7F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0" name="Freeform 3976">
                <a:extLst>
                  <a:ext uri="{FF2B5EF4-FFF2-40B4-BE49-F238E27FC236}">
                    <a16:creationId xmlns:a16="http://schemas.microsoft.com/office/drawing/2014/main" id="{99C6A2A8-4FF5-72D9-932B-23A41C5EE9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3977">
                <a:extLst>
                  <a:ext uri="{FF2B5EF4-FFF2-40B4-BE49-F238E27FC236}">
                    <a16:creationId xmlns:a16="http://schemas.microsoft.com/office/drawing/2014/main" id="{E2359EC7-FD04-6854-544E-1276B0D49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443"/>
                <a:ext cx="213" cy="199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152" name="Freeform 3978">
                <a:extLst>
                  <a:ext uri="{FF2B5EF4-FFF2-40B4-BE49-F238E27FC236}">
                    <a16:creationId xmlns:a16="http://schemas.microsoft.com/office/drawing/2014/main" id="{D8F768B2-554F-5A92-995B-AC4FA0AA2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3979">
                <a:extLst>
                  <a:ext uri="{FF2B5EF4-FFF2-40B4-BE49-F238E27FC236}">
                    <a16:creationId xmlns:a16="http://schemas.microsoft.com/office/drawing/2014/main" id="{28BFF5A3-77CB-F993-BDE5-C57BA2EAB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6" y="1946"/>
                <a:ext cx="62" cy="49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2154" name="Freeform 3980">
                <a:extLst>
                  <a:ext uri="{FF2B5EF4-FFF2-40B4-BE49-F238E27FC236}">
                    <a16:creationId xmlns:a16="http://schemas.microsoft.com/office/drawing/2014/main" id="{CF44AF9A-D6A3-8D43-C198-340AE849C2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5" name="Freeform 3981">
                <a:extLst>
                  <a:ext uri="{FF2B5EF4-FFF2-40B4-BE49-F238E27FC236}">
                    <a16:creationId xmlns:a16="http://schemas.microsoft.com/office/drawing/2014/main" id="{D509C7AF-AE45-86C8-B05D-92BD6D17C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" name="Freeform 3982">
                <a:extLst>
                  <a:ext uri="{FF2B5EF4-FFF2-40B4-BE49-F238E27FC236}">
                    <a16:creationId xmlns:a16="http://schemas.microsoft.com/office/drawing/2014/main" id="{86876143-DB55-DCD2-B95C-C9AC88948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" name="Freeform 3983">
                <a:extLst>
                  <a:ext uri="{FF2B5EF4-FFF2-40B4-BE49-F238E27FC236}">
                    <a16:creationId xmlns:a16="http://schemas.microsoft.com/office/drawing/2014/main" id="{E8F009CD-346F-6C07-2A53-2B2006519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8" name="Freeform 3984">
                <a:extLst>
                  <a:ext uri="{FF2B5EF4-FFF2-40B4-BE49-F238E27FC236}">
                    <a16:creationId xmlns:a16="http://schemas.microsoft.com/office/drawing/2014/main" id="{75E8A040-B852-5A58-B6F3-2CC6BCBB3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9" name="Freeform 3985">
                <a:extLst>
                  <a:ext uri="{FF2B5EF4-FFF2-40B4-BE49-F238E27FC236}">
                    <a16:creationId xmlns:a16="http://schemas.microsoft.com/office/drawing/2014/main" id="{1C76F314-BCE0-79EF-5AA4-F27E6A0EF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0" name="Freeform 3986">
                <a:extLst>
                  <a:ext uri="{FF2B5EF4-FFF2-40B4-BE49-F238E27FC236}">
                    <a16:creationId xmlns:a16="http://schemas.microsoft.com/office/drawing/2014/main" id="{9C03D4D7-F1FA-AE74-5D8F-A1975C5B7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1" name="Freeform 3987">
                <a:extLst>
                  <a:ext uri="{FF2B5EF4-FFF2-40B4-BE49-F238E27FC236}">
                    <a16:creationId xmlns:a16="http://schemas.microsoft.com/office/drawing/2014/main" id="{C4E62D60-7296-70E0-6DEC-368E26E410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2" name="Freeform 3988">
                <a:extLst>
                  <a:ext uri="{FF2B5EF4-FFF2-40B4-BE49-F238E27FC236}">
                    <a16:creationId xmlns:a16="http://schemas.microsoft.com/office/drawing/2014/main" id="{9D01AB33-75BF-B769-E6F9-63CA02F2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3" name="Freeform 3989">
                <a:extLst>
                  <a:ext uri="{FF2B5EF4-FFF2-40B4-BE49-F238E27FC236}">
                    <a16:creationId xmlns:a16="http://schemas.microsoft.com/office/drawing/2014/main" id="{5A5A4359-718C-48CA-3203-CEE8CDE5D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4" name="Freeform 3990">
                <a:extLst>
                  <a:ext uri="{FF2B5EF4-FFF2-40B4-BE49-F238E27FC236}">
                    <a16:creationId xmlns:a16="http://schemas.microsoft.com/office/drawing/2014/main" id="{A24A28F7-0DB1-17AB-343F-3AA77E700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5" name="Freeform 3991">
                <a:extLst>
                  <a:ext uri="{FF2B5EF4-FFF2-40B4-BE49-F238E27FC236}">
                    <a16:creationId xmlns:a16="http://schemas.microsoft.com/office/drawing/2014/main" id="{A813943D-EA4C-6041-737A-DBC238231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6" name="Freeform 3992">
                <a:extLst>
                  <a:ext uri="{FF2B5EF4-FFF2-40B4-BE49-F238E27FC236}">
                    <a16:creationId xmlns:a16="http://schemas.microsoft.com/office/drawing/2014/main" id="{92CFA3BA-3171-8BDB-686F-BE56B2CEC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7" name="Freeform 3993">
                <a:extLst>
                  <a:ext uri="{FF2B5EF4-FFF2-40B4-BE49-F238E27FC236}">
                    <a16:creationId xmlns:a16="http://schemas.microsoft.com/office/drawing/2014/main" id="{45A26BC9-3DA8-4573-EE30-557CB7564E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8" name="Freeform 3994">
                <a:extLst>
                  <a:ext uri="{FF2B5EF4-FFF2-40B4-BE49-F238E27FC236}">
                    <a16:creationId xmlns:a16="http://schemas.microsoft.com/office/drawing/2014/main" id="{10481429-2E76-53C4-4384-F28590A8C8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69" name="Freeform 3995">
                <a:extLst>
                  <a:ext uri="{FF2B5EF4-FFF2-40B4-BE49-F238E27FC236}">
                    <a16:creationId xmlns:a16="http://schemas.microsoft.com/office/drawing/2014/main" id="{3ABB3373-7A4B-22F0-8338-E903865AD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0" name="Freeform 3996">
                <a:extLst>
                  <a:ext uri="{FF2B5EF4-FFF2-40B4-BE49-F238E27FC236}">
                    <a16:creationId xmlns:a16="http://schemas.microsoft.com/office/drawing/2014/main" id="{006EA144-7D7D-7DB5-C935-5640DADCF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1" name="Freeform 3997">
                <a:extLst>
                  <a:ext uri="{FF2B5EF4-FFF2-40B4-BE49-F238E27FC236}">
                    <a16:creationId xmlns:a16="http://schemas.microsoft.com/office/drawing/2014/main" id="{14ECC6EC-613D-0A67-FE90-3E0B1459F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2" name="Freeform 3998">
                <a:extLst>
                  <a:ext uri="{FF2B5EF4-FFF2-40B4-BE49-F238E27FC236}">
                    <a16:creationId xmlns:a16="http://schemas.microsoft.com/office/drawing/2014/main" id="{B72C7990-6C95-2CE0-4275-234A09128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3" name="Freeform 3999">
                <a:extLst>
                  <a:ext uri="{FF2B5EF4-FFF2-40B4-BE49-F238E27FC236}">
                    <a16:creationId xmlns:a16="http://schemas.microsoft.com/office/drawing/2014/main" id="{FB24A7CF-10CF-E5E0-5887-88404F6F8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4" name="Freeform 4000">
                <a:extLst>
                  <a:ext uri="{FF2B5EF4-FFF2-40B4-BE49-F238E27FC236}">
                    <a16:creationId xmlns:a16="http://schemas.microsoft.com/office/drawing/2014/main" id="{8B6680F0-9313-A302-4254-24A297E7E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5" name="Freeform 4001">
                <a:extLst>
                  <a:ext uri="{FF2B5EF4-FFF2-40B4-BE49-F238E27FC236}">
                    <a16:creationId xmlns:a16="http://schemas.microsoft.com/office/drawing/2014/main" id="{FE415E4F-3E9C-A67C-B317-4041802732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176" name="Group 4002">
                <a:extLst>
                  <a:ext uri="{FF2B5EF4-FFF2-40B4-BE49-F238E27FC236}">
                    <a16:creationId xmlns:a16="http://schemas.microsoft.com/office/drawing/2014/main" id="{4C20A889-E7D8-35DA-3957-189D6520D8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2180" name="Freeform 4003">
                  <a:extLst>
                    <a:ext uri="{FF2B5EF4-FFF2-40B4-BE49-F238E27FC236}">
                      <a16:creationId xmlns:a16="http://schemas.microsoft.com/office/drawing/2014/main" id="{CD8FE465-6CEA-1F33-FDDB-410981928E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81" name="Freeform 4004">
                  <a:extLst>
                    <a:ext uri="{FF2B5EF4-FFF2-40B4-BE49-F238E27FC236}">
                      <a16:creationId xmlns:a16="http://schemas.microsoft.com/office/drawing/2014/main" id="{BC572F88-AC69-AD31-94F6-ED4530F9DA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82" name="Freeform 4005">
                  <a:extLst>
                    <a:ext uri="{FF2B5EF4-FFF2-40B4-BE49-F238E27FC236}">
                      <a16:creationId xmlns:a16="http://schemas.microsoft.com/office/drawing/2014/main" id="{8904EB7F-9511-E04B-555B-0F3A4E13F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83" name="Freeform 4006">
                  <a:extLst>
                    <a:ext uri="{FF2B5EF4-FFF2-40B4-BE49-F238E27FC236}">
                      <a16:creationId xmlns:a16="http://schemas.microsoft.com/office/drawing/2014/main" id="{CEB8790D-53A1-E056-9488-DF8BD79EAE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177" name="Freeform 4007">
                <a:extLst>
                  <a:ext uri="{FF2B5EF4-FFF2-40B4-BE49-F238E27FC236}">
                    <a16:creationId xmlns:a16="http://schemas.microsoft.com/office/drawing/2014/main" id="{A3C02E77-78CD-6B13-1FB0-E881DCE8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8" name="Freeform 4008">
                <a:extLst>
                  <a:ext uri="{FF2B5EF4-FFF2-40B4-BE49-F238E27FC236}">
                    <a16:creationId xmlns:a16="http://schemas.microsoft.com/office/drawing/2014/main" id="{D5C73F2D-5611-22B5-A495-75DD4AA4AC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79" name="Freeform 4009">
                <a:extLst>
                  <a:ext uri="{FF2B5EF4-FFF2-40B4-BE49-F238E27FC236}">
                    <a16:creationId xmlns:a16="http://schemas.microsoft.com/office/drawing/2014/main" id="{BC3D9B3D-5C27-EADE-82B7-21D4A944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9750" name="Group 4850">
            <a:extLst>
              <a:ext uri="{FF2B5EF4-FFF2-40B4-BE49-F238E27FC236}">
                <a16:creationId xmlns:a16="http://schemas.microsoft.com/office/drawing/2014/main" id="{6355D303-C4F0-9E86-0BE2-2481A40CD14E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6324600"/>
            <a:ext cx="2286000" cy="533400"/>
            <a:chOff x="2352" y="3072"/>
            <a:chExt cx="816" cy="343"/>
          </a:xfrm>
        </p:grpSpPr>
        <p:sp>
          <p:nvSpPr>
            <p:cNvPr id="32074" name="Freeform 4851">
              <a:extLst>
                <a:ext uri="{FF2B5EF4-FFF2-40B4-BE49-F238E27FC236}">
                  <a16:creationId xmlns:a16="http://schemas.microsoft.com/office/drawing/2014/main" id="{9690BC87-8709-06CA-B80F-B2B0863A1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3168"/>
              <a:ext cx="816" cy="247"/>
            </a:xfrm>
            <a:custGeom>
              <a:avLst/>
              <a:gdLst>
                <a:gd name="T0" fmla="*/ 0 w 816"/>
                <a:gd name="T1" fmla="*/ 0 h 247"/>
                <a:gd name="T2" fmla="*/ 48 w 816"/>
                <a:gd name="T3" fmla="*/ 240 h 247"/>
                <a:gd name="T4" fmla="*/ 741 w 816"/>
                <a:gd name="T5" fmla="*/ 247 h 247"/>
                <a:gd name="T6" fmla="*/ 816 w 816"/>
                <a:gd name="T7" fmla="*/ 0 h 2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6" h="247">
                  <a:moveTo>
                    <a:pt x="0" y="0"/>
                  </a:moveTo>
                  <a:lnTo>
                    <a:pt x="48" y="240"/>
                  </a:lnTo>
                  <a:lnTo>
                    <a:pt x="741" y="247"/>
                  </a:lnTo>
                  <a:lnTo>
                    <a:pt x="816" y="0"/>
                  </a:lnTo>
                </a:path>
              </a:pathLst>
            </a:custGeom>
            <a:gradFill rotWithShape="1">
              <a:gsLst>
                <a:gs pos="0">
                  <a:srgbClr val="FF33CC"/>
                </a:gs>
                <a:gs pos="100000">
                  <a:srgbClr val="76185E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5" name="Oval 4852">
              <a:extLst>
                <a:ext uri="{FF2B5EF4-FFF2-40B4-BE49-F238E27FC236}">
                  <a16:creationId xmlns:a16="http://schemas.microsoft.com/office/drawing/2014/main" id="{83B98482-4B38-732E-EABA-BFBF754738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3072"/>
              <a:ext cx="816" cy="192"/>
            </a:xfrm>
            <a:prstGeom prst="ellipse">
              <a:avLst/>
            </a:pr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</p:grpSp>
      <p:grpSp>
        <p:nvGrpSpPr>
          <p:cNvPr id="40940" name="Group 5100">
            <a:extLst>
              <a:ext uri="{FF2B5EF4-FFF2-40B4-BE49-F238E27FC236}">
                <a16:creationId xmlns:a16="http://schemas.microsoft.com/office/drawing/2014/main" id="{E9AF0ED1-DD97-EF65-8300-20F6F188EF6E}"/>
              </a:ext>
            </a:extLst>
          </p:cNvPr>
          <p:cNvGrpSpPr>
            <a:grpSpLocks/>
          </p:cNvGrpSpPr>
          <p:nvPr/>
        </p:nvGrpSpPr>
        <p:grpSpPr bwMode="auto">
          <a:xfrm rot="-637586">
            <a:off x="533400" y="3733800"/>
            <a:ext cx="2284413" cy="2822575"/>
            <a:chOff x="3065" y="1104"/>
            <a:chExt cx="1439" cy="1778"/>
          </a:xfrm>
        </p:grpSpPr>
        <p:grpSp>
          <p:nvGrpSpPr>
            <p:cNvPr id="31846" name="Group 5101">
              <a:extLst>
                <a:ext uri="{FF2B5EF4-FFF2-40B4-BE49-F238E27FC236}">
                  <a16:creationId xmlns:a16="http://schemas.microsoft.com/office/drawing/2014/main" id="{D6ED938E-AAE7-EA8C-9F50-2EB06BE1C152}"/>
                </a:ext>
              </a:extLst>
            </p:cNvPr>
            <p:cNvGrpSpPr>
              <a:grpSpLocks/>
            </p:cNvGrpSpPr>
            <p:nvPr/>
          </p:nvGrpSpPr>
          <p:grpSpPr bwMode="auto">
            <a:xfrm rot="-1160800">
              <a:off x="3918" y="2035"/>
              <a:ext cx="586" cy="847"/>
              <a:chOff x="1912" y="-200"/>
              <a:chExt cx="2640" cy="4424"/>
            </a:xfrm>
          </p:grpSpPr>
          <p:sp>
            <p:nvSpPr>
              <p:cNvPr id="32029" name="Freeform 5102">
                <a:extLst>
                  <a:ext uri="{FF2B5EF4-FFF2-40B4-BE49-F238E27FC236}">
                    <a16:creationId xmlns:a16="http://schemas.microsoft.com/office/drawing/2014/main" id="{03A8A2E1-FBE4-34D7-5F0D-EF3AC06AF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2030" name="Group 5103">
                <a:extLst>
                  <a:ext uri="{FF2B5EF4-FFF2-40B4-BE49-F238E27FC236}">
                    <a16:creationId xmlns:a16="http://schemas.microsoft.com/office/drawing/2014/main" id="{626F75AC-0BB1-E534-B7BB-E6C7EDC6B9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2031" name="Freeform 5104">
                  <a:extLst>
                    <a:ext uri="{FF2B5EF4-FFF2-40B4-BE49-F238E27FC236}">
                      <a16:creationId xmlns:a16="http://schemas.microsoft.com/office/drawing/2014/main" id="{3E2CCE31-EF94-F238-C745-5D73FF1B81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2" name="Freeform 5105">
                  <a:extLst>
                    <a:ext uri="{FF2B5EF4-FFF2-40B4-BE49-F238E27FC236}">
                      <a16:creationId xmlns:a16="http://schemas.microsoft.com/office/drawing/2014/main" id="{34B8B139-77DD-2D32-6935-DC0DE2CE15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3" name="Freeform 5106">
                  <a:extLst>
                    <a:ext uri="{FF2B5EF4-FFF2-40B4-BE49-F238E27FC236}">
                      <a16:creationId xmlns:a16="http://schemas.microsoft.com/office/drawing/2014/main" id="{194249A9-FC60-285A-5BD7-9659D83077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4" name="Freeform 5107">
                  <a:extLst>
                    <a:ext uri="{FF2B5EF4-FFF2-40B4-BE49-F238E27FC236}">
                      <a16:creationId xmlns:a16="http://schemas.microsoft.com/office/drawing/2014/main" id="{350AFA8A-7AC3-8D7D-245F-A3AF4FC9B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5" name="Freeform 5108">
                  <a:extLst>
                    <a:ext uri="{FF2B5EF4-FFF2-40B4-BE49-F238E27FC236}">
                      <a16:creationId xmlns:a16="http://schemas.microsoft.com/office/drawing/2014/main" id="{21971826-9BED-B64B-4FA4-41F6D91C5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6" name="Freeform 5109">
                  <a:extLst>
                    <a:ext uri="{FF2B5EF4-FFF2-40B4-BE49-F238E27FC236}">
                      <a16:creationId xmlns:a16="http://schemas.microsoft.com/office/drawing/2014/main" id="{04EE468D-98FC-B9F9-3086-A092D2E9E7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7" name="Freeform 5110">
                  <a:extLst>
                    <a:ext uri="{FF2B5EF4-FFF2-40B4-BE49-F238E27FC236}">
                      <a16:creationId xmlns:a16="http://schemas.microsoft.com/office/drawing/2014/main" id="{BB44DC4D-0DAA-42F1-4DBB-094BB2DC9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8" name="Freeform 5111">
                  <a:extLst>
                    <a:ext uri="{FF2B5EF4-FFF2-40B4-BE49-F238E27FC236}">
                      <a16:creationId xmlns:a16="http://schemas.microsoft.com/office/drawing/2014/main" id="{44E215CD-7BFE-1EA0-7CDE-D99BB95DE3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39" name="Freeform 5112">
                  <a:extLst>
                    <a:ext uri="{FF2B5EF4-FFF2-40B4-BE49-F238E27FC236}">
                      <a16:creationId xmlns:a16="http://schemas.microsoft.com/office/drawing/2014/main" id="{681374F3-2C29-1C89-D200-A7E0625E84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0" name="Freeform 5113">
                  <a:extLst>
                    <a:ext uri="{FF2B5EF4-FFF2-40B4-BE49-F238E27FC236}">
                      <a16:creationId xmlns:a16="http://schemas.microsoft.com/office/drawing/2014/main" id="{EBD33510-7EAA-12AF-2724-1D471957EE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1" name="Freeform 5114">
                  <a:extLst>
                    <a:ext uri="{FF2B5EF4-FFF2-40B4-BE49-F238E27FC236}">
                      <a16:creationId xmlns:a16="http://schemas.microsoft.com/office/drawing/2014/main" id="{C9C61903-8A87-BDD0-73CA-D86A09D092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2" name="Freeform 5115">
                  <a:extLst>
                    <a:ext uri="{FF2B5EF4-FFF2-40B4-BE49-F238E27FC236}">
                      <a16:creationId xmlns:a16="http://schemas.microsoft.com/office/drawing/2014/main" id="{9CC17603-6AE8-C142-F545-BDCFD5582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3" name="Freeform 5116">
                  <a:extLst>
                    <a:ext uri="{FF2B5EF4-FFF2-40B4-BE49-F238E27FC236}">
                      <a16:creationId xmlns:a16="http://schemas.microsoft.com/office/drawing/2014/main" id="{451B7E1E-2EDE-D999-1FA3-15136DF9FD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4" name="Freeform 5117">
                  <a:extLst>
                    <a:ext uri="{FF2B5EF4-FFF2-40B4-BE49-F238E27FC236}">
                      <a16:creationId xmlns:a16="http://schemas.microsoft.com/office/drawing/2014/main" id="{C89C10CC-66C9-33F4-9490-004248C04B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5" name="Freeform 5118">
                  <a:extLst>
                    <a:ext uri="{FF2B5EF4-FFF2-40B4-BE49-F238E27FC236}">
                      <a16:creationId xmlns:a16="http://schemas.microsoft.com/office/drawing/2014/main" id="{2A9AC0C8-FBA7-6494-9A5B-68E55A3E7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6" name="Freeform 5119">
                  <a:extLst>
                    <a:ext uri="{FF2B5EF4-FFF2-40B4-BE49-F238E27FC236}">
                      <a16:creationId xmlns:a16="http://schemas.microsoft.com/office/drawing/2014/main" id="{42FE2FFF-0545-1308-4811-821B1544BF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7" name="Freeform 5120">
                  <a:extLst>
                    <a:ext uri="{FF2B5EF4-FFF2-40B4-BE49-F238E27FC236}">
                      <a16:creationId xmlns:a16="http://schemas.microsoft.com/office/drawing/2014/main" id="{C548E807-9885-285E-A680-8947330D4A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8" name="Freeform 5121">
                  <a:extLst>
                    <a:ext uri="{FF2B5EF4-FFF2-40B4-BE49-F238E27FC236}">
                      <a16:creationId xmlns:a16="http://schemas.microsoft.com/office/drawing/2014/main" id="{B352292D-B54C-E5E7-F3E4-F6BF891E70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49" name="Freeform 5122">
                  <a:extLst>
                    <a:ext uri="{FF2B5EF4-FFF2-40B4-BE49-F238E27FC236}">
                      <a16:creationId xmlns:a16="http://schemas.microsoft.com/office/drawing/2014/main" id="{2B864936-1794-2E12-6572-7C41985F3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0" name="Freeform 5123">
                  <a:extLst>
                    <a:ext uri="{FF2B5EF4-FFF2-40B4-BE49-F238E27FC236}">
                      <a16:creationId xmlns:a16="http://schemas.microsoft.com/office/drawing/2014/main" id="{AACD9EE2-DC48-9DE9-10E4-3759CB218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1" name="Freeform 5124">
                  <a:extLst>
                    <a:ext uri="{FF2B5EF4-FFF2-40B4-BE49-F238E27FC236}">
                      <a16:creationId xmlns:a16="http://schemas.microsoft.com/office/drawing/2014/main" id="{40C7660D-6F2F-AE18-CA37-0AE1B9F6A0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2" name="Freeform 5125">
                  <a:extLst>
                    <a:ext uri="{FF2B5EF4-FFF2-40B4-BE49-F238E27FC236}">
                      <a16:creationId xmlns:a16="http://schemas.microsoft.com/office/drawing/2014/main" id="{266ED5B3-E2EF-215B-84E0-062FD7A93C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3" name="Freeform 5126">
                  <a:extLst>
                    <a:ext uri="{FF2B5EF4-FFF2-40B4-BE49-F238E27FC236}">
                      <a16:creationId xmlns:a16="http://schemas.microsoft.com/office/drawing/2014/main" id="{F7666403-92ED-4AEA-F21E-D991819282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" name="Freeform 5127">
                  <a:extLst>
                    <a:ext uri="{FF2B5EF4-FFF2-40B4-BE49-F238E27FC236}">
                      <a16:creationId xmlns:a16="http://schemas.microsoft.com/office/drawing/2014/main" id="{EC4A502D-1CEA-69EE-5DB5-94CC127D10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" name="Freeform 5128">
                  <a:extLst>
                    <a:ext uri="{FF2B5EF4-FFF2-40B4-BE49-F238E27FC236}">
                      <a16:creationId xmlns:a16="http://schemas.microsoft.com/office/drawing/2014/main" id="{AF09F0AC-0C42-56D9-6C2D-B7DABEBC0F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6" name="Freeform 5129">
                  <a:extLst>
                    <a:ext uri="{FF2B5EF4-FFF2-40B4-BE49-F238E27FC236}">
                      <a16:creationId xmlns:a16="http://schemas.microsoft.com/office/drawing/2014/main" id="{37027939-F857-5156-9F99-1D2E3BCE9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7" name="Freeform 5130">
                  <a:extLst>
                    <a:ext uri="{FF2B5EF4-FFF2-40B4-BE49-F238E27FC236}">
                      <a16:creationId xmlns:a16="http://schemas.microsoft.com/office/drawing/2014/main" id="{F1075D78-14ED-0F72-3EF6-37BC391D94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8" name="Freeform 5131">
                  <a:extLst>
                    <a:ext uri="{FF2B5EF4-FFF2-40B4-BE49-F238E27FC236}">
                      <a16:creationId xmlns:a16="http://schemas.microsoft.com/office/drawing/2014/main" id="{E39EB042-0157-3CFF-ABD9-97DDDA6757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9" name="Freeform 5132">
                  <a:extLst>
                    <a:ext uri="{FF2B5EF4-FFF2-40B4-BE49-F238E27FC236}">
                      <a16:creationId xmlns:a16="http://schemas.microsoft.com/office/drawing/2014/main" id="{16AAEBAA-220F-0B97-2271-D3808648B6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0" name="Freeform 5133">
                  <a:extLst>
                    <a:ext uri="{FF2B5EF4-FFF2-40B4-BE49-F238E27FC236}">
                      <a16:creationId xmlns:a16="http://schemas.microsoft.com/office/drawing/2014/main" id="{07425A44-7BAD-CCD8-81CF-51D6D0CCB9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1" name="Freeform 5134">
                  <a:extLst>
                    <a:ext uri="{FF2B5EF4-FFF2-40B4-BE49-F238E27FC236}">
                      <a16:creationId xmlns:a16="http://schemas.microsoft.com/office/drawing/2014/main" id="{9BBB22BD-81C6-4A3E-FB52-AEDD3378F6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2" name="Freeform 5135">
                  <a:extLst>
                    <a:ext uri="{FF2B5EF4-FFF2-40B4-BE49-F238E27FC236}">
                      <a16:creationId xmlns:a16="http://schemas.microsoft.com/office/drawing/2014/main" id="{8E1B946F-9845-B338-8B3B-50018A7876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3" name="Freeform 5136">
                  <a:extLst>
                    <a:ext uri="{FF2B5EF4-FFF2-40B4-BE49-F238E27FC236}">
                      <a16:creationId xmlns:a16="http://schemas.microsoft.com/office/drawing/2014/main" id="{AF080305-91F9-189F-8E73-3BBD7F4AA1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4" name="Freeform 5137">
                  <a:extLst>
                    <a:ext uri="{FF2B5EF4-FFF2-40B4-BE49-F238E27FC236}">
                      <a16:creationId xmlns:a16="http://schemas.microsoft.com/office/drawing/2014/main" id="{779EFFBE-1919-DE71-6168-D6A95AE21D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5" name="Freeform 5138">
                  <a:extLst>
                    <a:ext uri="{FF2B5EF4-FFF2-40B4-BE49-F238E27FC236}">
                      <a16:creationId xmlns:a16="http://schemas.microsoft.com/office/drawing/2014/main" id="{435DACF6-8C6B-90D3-1297-0003CE4E48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6" name="Freeform 5139">
                  <a:extLst>
                    <a:ext uri="{FF2B5EF4-FFF2-40B4-BE49-F238E27FC236}">
                      <a16:creationId xmlns:a16="http://schemas.microsoft.com/office/drawing/2014/main" id="{AED96090-0EE5-6AFE-CEF0-0B3225711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7" name="Freeform 5140">
                  <a:extLst>
                    <a:ext uri="{FF2B5EF4-FFF2-40B4-BE49-F238E27FC236}">
                      <a16:creationId xmlns:a16="http://schemas.microsoft.com/office/drawing/2014/main" id="{11DA378A-45C2-36EB-F8A5-EDEA724A3D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8" name="Freeform 5141">
                  <a:extLst>
                    <a:ext uri="{FF2B5EF4-FFF2-40B4-BE49-F238E27FC236}">
                      <a16:creationId xmlns:a16="http://schemas.microsoft.com/office/drawing/2014/main" id="{9383726B-90DD-BB39-535C-2BB7AD3197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69" name="Freeform 5142">
                  <a:extLst>
                    <a:ext uri="{FF2B5EF4-FFF2-40B4-BE49-F238E27FC236}">
                      <a16:creationId xmlns:a16="http://schemas.microsoft.com/office/drawing/2014/main" id="{3DAAE27F-1FE4-C809-1514-813BA0ABAE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70" name="Freeform 5143">
                  <a:extLst>
                    <a:ext uri="{FF2B5EF4-FFF2-40B4-BE49-F238E27FC236}">
                      <a16:creationId xmlns:a16="http://schemas.microsoft.com/office/drawing/2014/main" id="{F5D976E4-94FE-765A-5215-C041FE4AA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71" name="Freeform 5144">
                  <a:extLst>
                    <a:ext uri="{FF2B5EF4-FFF2-40B4-BE49-F238E27FC236}">
                      <a16:creationId xmlns:a16="http://schemas.microsoft.com/office/drawing/2014/main" id="{3181166E-09B0-01CE-547E-BED95AC466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72" name="Freeform 5145">
                  <a:extLst>
                    <a:ext uri="{FF2B5EF4-FFF2-40B4-BE49-F238E27FC236}">
                      <a16:creationId xmlns:a16="http://schemas.microsoft.com/office/drawing/2014/main" id="{D4A59723-B0B6-7C8F-8C9E-86431A7DBC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73" name="Freeform 5146">
                  <a:extLst>
                    <a:ext uri="{FF2B5EF4-FFF2-40B4-BE49-F238E27FC236}">
                      <a16:creationId xmlns:a16="http://schemas.microsoft.com/office/drawing/2014/main" id="{1414C904-CAE9-F974-5978-AE31F8278E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1847" name="Group 5147">
              <a:extLst>
                <a:ext uri="{FF2B5EF4-FFF2-40B4-BE49-F238E27FC236}">
                  <a16:creationId xmlns:a16="http://schemas.microsoft.com/office/drawing/2014/main" id="{447EE3A5-9382-5535-8253-093AF4A74B34}"/>
                </a:ext>
              </a:extLst>
            </p:cNvPr>
            <p:cNvGrpSpPr>
              <a:grpSpLocks/>
            </p:cNvGrpSpPr>
            <p:nvPr/>
          </p:nvGrpSpPr>
          <p:grpSpPr bwMode="auto">
            <a:xfrm rot="-2424203">
              <a:off x="3065" y="1441"/>
              <a:ext cx="538" cy="547"/>
              <a:chOff x="768" y="960"/>
              <a:chExt cx="864" cy="864"/>
            </a:xfrm>
          </p:grpSpPr>
          <p:grpSp>
            <p:nvGrpSpPr>
              <p:cNvPr id="32007" name="Group 5148">
                <a:extLst>
                  <a:ext uri="{FF2B5EF4-FFF2-40B4-BE49-F238E27FC236}">
                    <a16:creationId xmlns:a16="http://schemas.microsoft.com/office/drawing/2014/main" id="{DAB522A1-68D0-1E9D-1C6E-5D7B60EA15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2011" name="Freeform 5149">
                  <a:extLst>
                    <a:ext uri="{FF2B5EF4-FFF2-40B4-BE49-F238E27FC236}">
                      <a16:creationId xmlns:a16="http://schemas.microsoft.com/office/drawing/2014/main" id="{27260A89-A158-BBC0-F6EE-2CDCB9680A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2" name="Freeform 5150">
                  <a:extLst>
                    <a:ext uri="{FF2B5EF4-FFF2-40B4-BE49-F238E27FC236}">
                      <a16:creationId xmlns:a16="http://schemas.microsoft.com/office/drawing/2014/main" id="{D9A8A8D2-6784-64EE-6149-27A48C56A8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3" name="Freeform 5151">
                  <a:extLst>
                    <a:ext uri="{FF2B5EF4-FFF2-40B4-BE49-F238E27FC236}">
                      <a16:creationId xmlns:a16="http://schemas.microsoft.com/office/drawing/2014/main" id="{6154A472-393B-D221-D2F7-0D175272EF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4" name="Freeform 5152">
                  <a:extLst>
                    <a:ext uri="{FF2B5EF4-FFF2-40B4-BE49-F238E27FC236}">
                      <a16:creationId xmlns:a16="http://schemas.microsoft.com/office/drawing/2014/main" id="{3437E959-A3D7-3813-F307-627E5D41C3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5" name="Freeform 5153">
                  <a:extLst>
                    <a:ext uri="{FF2B5EF4-FFF2-40B4-BE49-F238E27FC236}">
                      <a16:creationId xmlns:a16="http://schemas.microsoft.com/office/drawing/2014/main" id="{35B1061D-9E13-4604-0E2B-1AE47EB501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6" name="Freeform 5154">
                  <a:extLst>
                    <a:ext uri="{FF2B5EF4-FFF2-40B4-BE49-F238E27FC236}">
                      <a16:creationId xmlns:a16="http://schemas.microsoft.com/office/drawing/2014/main" id="{C1840F26-4515-95AE-0471-03542098CE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7" name="Freeform 5155">
                  <a:extLst>
                    <a:ext uri="{FF2B5EF4-FFF2-40B4-BE49-F238E27FC236}">
                      <a16:creationId xmlns:a16="http://schemas.microsoft.com/office/drawing/2014/main" id="{55AF40FD-045F-7A68-8771-9ADBA937B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8" name="Freeform 5156">
                  <a:extLst>
                    <a:ext uri="{FF2B5EF4-FFF2-40B4-BE49-F238E27FC236}">
                      <a16:creationId xmlns:a16="http://schemas.microsoft.com/office/drawing/2014/main" id="{A8DCCD84-902B-4329-EF27-145963239B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9" name="Freeform 5157">
                  <a:extLst>
                    <a:ext uri="{FF2B5EF4-FFF2-40B4-BE49-F238E27FC236}">
                      <a16:creationId xmlns:a16="http://schemas.microsoft.com/office/drawing/2014/main" id="{9B463AF6-4DE6-4BCA-E3CF-9DF7FB146A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0" name="Freeform 5158">
                  <a:extLst>
                    <a:ext uri="{FF2B5EF4-FFF2-40B4-BE49-F238E27FC236}">
                      <a16:creationId xmlns:a16="http://schemas.microsoft.com/office/drawing/2014/main" id="{E42302AC-BC59-F646-B8C8-D9DF86C8D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1" name="Freeform 5159">
                  <a:extLst>
                    <a:ext uri="{FF2B5EF4-FFF2-40B4-BE49-F238E27FC236}">
                      <a16:creationId xmlns:a16="http://schemas.microsoft.com/office/drawing/2014/main" id="{502F0277-D08D-B2B9-65A5-0913D17D1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2" name="Freeform 5160">
                  <a:extLst>
                    <a:ext uri="{FF2B5EF4-FFF2-40B4-BE49-F238E27FC236}">
                      <a16:creationId xmlns:a16="http://schemas.microsoft.com/office/drawing/2014/main" id="{B0739DFF-45C8-A00B-5922-13180C24C9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3" name="Freeform 5161">
                  <a:extLst>
                    <a:ext uri="{FF2B5EF4-FFF2-40B4-BE49-F238E27FC236}">
                      <a16:creationId xmlns:a16="http://schemas.microsoft.com/office/drawing/2014/main" id="{1579A890-EE3F-1A9B-8F12-EDBCE9557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4" name="Freeform 5162">
                  <a:extLst>
                    <a:ext uri="{FF2B5EF4-FFF2-40B4-BE49-F238E27FC236}">
                      <a16:creationId xmlns:a16="http://schemas.microsoft.com/office/drawing/2014/main" id="{B6153B69-68D1-65B2-87F4-49B47AA579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5" name="Freeform 5163">
                  <a:extLst>
                    <a:ext uri="{FF2B5EF4-FFF2-40B4-BE49-F238E27FC236}">
                      <a16:creationId xmlns:a16="http://schemas.microsoft.com/office/drawing/2014/main" id="{329D4DA6-EED4-132C-0A7F-7FAFDEAE4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6" name="Freeform 5164">
                  <a:extLst>
                    <a:ext uri="{FF2B5EF4-FFF2-40B4-BE49-F238E27FC236}">
                      <a16:creationId xmlns:a16="http://schemas.microsoft.com/office/drawing/2014/main" id="{2C0A6339-58B5-D159-A8D3-7B3183F62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7" name="Freeform 5165">
                  <a:extLst>
                    <a:ext uri="{FF2B5EF4-FFF2-40B4-BE49-F238E27FC236}">
                      <a16:creationId xmlns:a16="http://schemas.microsoft.com/office/drawing/2014/main" id="{9FA1C69D-924E-3895-F12C-B26D2B2603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28" name="Freeform 5166">
                  <a:extLst>
                    <a:ext uri="{FF2B5EF4-FFF2-40B4-BE49-F238E27FC236}">
                      <a16:creationId xmlns:a16="http://schemas.microsoft.com/office/drawing/2014/main" id="{61661018-63E0-E7AD-2474-7C4133400F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2008" name="Group 5167">
                <a:extLst>
                  <a:ext uri="{FF2B5EF4-FFF2-40B4-BE49-F238E27FC236}">
                    <a16:creationId xmlns:a16="http://schemas.microsoft.com/office/drawing/2014/main" id="{7DDB08BF-3789-92AE-45FB-3C21469875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2009" name="Freeform 5168" descr="Wide upward diagonal">
                  <a:extLst>
                    <a:ext uri="{FF2B5EF4-FFF2-40B4-BE49-F238E27FC236}">
                      <a16:creationId xmlns:a16="http://schemas.microsoft.com/office/drawing/2014/main" id="{95301829-20C6-BAB8-283B-304309ED8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10" name="Freeform 5169">
                  <a:extLst>
                    <a:ext uri="{FF2B5EF4-FFF2-40B4-BE49-F238E27FC236}">
                      <a16:creationId xmlns:a16="http://schemas.microsoft.com/office/drawing/2014/main" id="{744C2AEF-BD6D-CF26-C49A-DF8F0BC21F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848" name="Freeform 5170" descr="Wide upward diagonal">
              <a:extLst>
                <a:ext uri="{FF2B5EF4-FFF2-40B4-BE49-F238E27FC236}">
                  <a16:creationId xmlns:a16="http://schemas.microsoft.com/office/drawing/2014/main" id="{3AE1FD84-84DF-9EE8-7C23-DE314A7608A3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441" y="1526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849" name="Group 5171">
              <a:extLst>
                <a:ext uri="{FF2B5EF4-FFF2-40B4-BE49-F238E27FC236}">
                  <a16:creationId xmlns:a16="http://schemas.microsoft.com/office/drawing/2014/main" id="{AA47C477-F5AA-ED49-7768-07D0E10CF3B9}"/>
                </a:ext>
              </a:extLst>
            </p:cNvPr>
            <p:cNvGrpSpPr>
              <a:grpSpLocks/>
            </p:cNvGrpSpPr>
            <p:nvPr/>
          </p:nvGrpSpPr>
          <p:grpSpPr bwMode="auto">
            <a:xfrm rot="1081973">
              <a:off x="3185" y="1976"/>
              <a:ext cx="1009" cy="875"/>
              <a:chOff x="808" y="192"/>
              <a:chExt cx="3616" cy="3432"/>
            </a:xfrm>
          </p:grpSpPr>
          <p:sp>
            <p:nvSpPr>
              <p:cNvPr id="31978" name="Freeform 5172">
                <a:extLst>
                  <a:ext uri="{FF2B5EF4-FFF2-40B4-BE49-F238E27FC236}">
                    <a16:creationId xmlns:a16="http://schemas.microsoft.com/office/drawing/2014/main" id="{B7D106AC-B393-9EDA-B1A3-F5CB5AB99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979" name="Group 5173">
                <a:extLst>
                  <a:ext uri="{FF2B5EF4-FFF2-40B4-BE49-F238E27FC236}">
                    <a16:creationId xmlns:a16="http://schemas.microsoft.com/office/drawing/2014/main" id="{E373A6DC-A8D5-43C7-9B93-F88C0E9926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1991" name="Freeform 5174">
                  <a:extLst>
                    <a:ext uri="{FF2B5EF4-FFF2-40B4-BE49-F238E27FC236}">
                      <a16:creationId xmlns:a16="http://schemas.microsoft.com/office/drawing/2014/main" id="{F5654902-59FA-8A76-C433-D715489CB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2" name="Freeform 5175">
                  <a:extLst>
                    <a:ext uri="{FF2B5EF4-FFF2-40B4-BE49-F238E27FC236}">
                      <a16:creationId xmlns:a16="http://schemas.microsoft.com/office/drawing/2014/main" id="{24966A2E-46BD-012F-7ED6-5E94004B8E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3" name="Line 5176">
                  <a:extLst>
                    <a:ext uri="{FF2B5EF4-FFF2-40B4-BE49-F238E27FC236}">
                      <a16:creationId xmlns:a16="http://schemas.microsoft.com/office/drawing/2014/main" id="{8DE9294D-6296-DF4C-0B02-F0A9A934AF5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4" name="Line 5177">
                  <a:extLst>
                    <a:ext uri="{FF2B5EF4-FFF2-40B4-BE49-F238E27FC236}">
                      <a16:creationId xmlns:a16="http://schemas.microsoft.com/office/drawing/2014/main" id="{414787B4-C946-ED73-CAE4-5E7C6983875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5" name="Line 5178">
                  <a:extLst>
                    <a:ext uri="{FF2B5EF4-FFF2-40B4-BE49-F238E27FC236}">
                      <a16:creationId xmlns:a16="http://schemas.microsoft.com/office/drawing/2014/main" id="{8C539D33-65FF-9D5D-3825-7E0BEE6170A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6" name="Line 5179">
                  <a:extLst>
                    <a:ext uri="{FF2B5EF4-FFF2-40B4-BE49-F238E27FC236}">
                      <a16:creationId xmlns:a16="http://schemas.microsoft.com/office/drawing/2014/main" id="{4C1CF92A-A719-70D0-BF9A-BADD3209742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7" name="Oval 5180">
                  <a:extLst>
                    <a:ext uri="{FF2B5EF4-FFF2-40B4-BE49-F238E27FC236}">
                      <a16:creationId xmlns:a16="http://schemas.microsoft.com/office/drawing/2014/main" id="{149096A7-89F7-7BB7-C02B-0FFBE0C449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8" name="Oval 5181">
                  <a:extLst>
                    <a:ext uri="{FF2B5EF4-FFF2-40B4-BE49-F238E27FC236}">
                      <a16:creationId xmlns:a16="http://schemas.microsoft.com/office/drawing/2014/main" id="{4B991822-EA33-653B-D075-1687321EC59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999" name="Oval 5182">
                  <a:extLst>
                    <a:ext uri="{FF2B5EF4-FFF2-40B4-BE49-F238E27FC236}">
                      <a16:creationId xmlns:a16="http://schemas.microsoft.com/office/drawing/2014/main" id="{FB0F88F5-D4CA-4122-8FA3-D7BA316483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0" name="Oval 5183">
                  <a:extLst>
                    <a:ext uri="{FF2B5EF4-FFF2-40B4-BE49-F238E27FC236}">
                      <a16:creationId xmlns:a16="http://schemas.microsoft.com/office/drawing/2014/main" id="{FF905CC5-4667-7F06-5E06-E870D60BF1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1" name="Oval 5184">
                  <a:extLst>
                    <a:ext uri="{FF2B5EF4-FFF2-40B4-BE49-F238E27FC236}">
                      <a16:creationId xmlns:a16="http://schemas.microsoft.com/office/drawing/2014/main" id="{656946F6-471F-327D-3EC6-9231B5D7E1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2" name="Oval 5185">
                  <a:extLst>
                    <a:ext uri="{FF2B5EF4-FFF2-40B4-BE49-F238E27FC236}">
                      <a16:creationId xmlns:a16="http://schemas.microsoft.com/office/drawing/2014/main" id="{98B1B8BD-941D-5674-7A19-DF6C6367C0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3" name="Oval 5186">
                  <a:extLst>
                    <a:ext uri="{FF2B5EF4-FFF2-40B4-BE49-F238E27FC236}">
                      <a16:creationId xmlns:a16="http://schemas.microsoft.com/office/drawing/2014/main" id="{1DDBD2BA-D63B-D4AE-057F-838F9679EF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4" name="Oval 5187">
                  <a:extLst>
                    <a:ext uri="{FF2B5EF4-FFF2-40B4-BE49-F238E27FC236}">
                      <a16:creationId xmlns:a16="http://schemas.microsoft.com/office/drawing/2014/main" id="{B2B23028-2C82-3973-3B8E-CE66C18B87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5" name="Oval 5188">
                  <a:extLst>
                    <a:ext uri="{FF2B5EF4-FFF2-40B4-BE49-F238E27FC236}">
                      <a16:creationId xmlns:a16="http://schemas.microsoft.com/office/drawing/2014/main" id="{1C5C87EA-D1DF-09CB-9BEA-5E979CB386A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2006" name="Freeform 5189">
                  <a:extLst>
                    <a:ext uri="{FF2B5EF4-FFF2-40B4-BE49-F238E27FC236}">
                      <a16:creationId xmlns:a16="http://schemas.microsoft.com/office/drawing/2014/main" id="{A829CC9F-AE63-7E6C-3845-688B4204C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980" name="Group 5190">
                <a:extLst>
                  <a:ext uri="{FF2B5EF4-FFF2-40B4-BE49-F238E27FC236}">
                    <a16:creationId xmlns:a16="http://schemas.microsoft.com/office/drawing/2014/main" id="{2D7DA11D-E639-C64E-E5BE-E217EAFCBC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1981" name="Freeform 5191">
                  <a:extLst>
                    <a:ext uri="{FF2B5EF4-FFF2-40B4-BE49-F238E27FC236}">
                      <a16:creationId xmlns:a16="http://schemas.microsoft.com/office/drawing/2014/main" id="{F6D7AE5A-FA22-0037-680B-6CA029F5F9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2" name="Freeform 5192">
                  <a:extLst>
                    <a:ext uri="{FF2B5EF4-FFF2-40B4-BE49-F238E27FC236}">
                      <a16:creationId xmlns:a16="http://schemas.microsoft.com/office/drawing/2014/main" id="{FDB374FD-C0BC-BCFD-5B9A-44CA0E7CF8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3" name="Freeform 5193">
                  <a:extLst>
                    <a:ext uri="{FF2B5EF4-FFF2-40B4-BE49-F238E27FC236}">
                      <a16:creationId xmlns:a16="http://schemas.microsoft.com/office/drawing/2014/main" id="{FC6C1060-49BC-7265-0662-05234ECE5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4" name="Freeform 5194">
                  <a:extLst>
                    <a:ext uri="{FF2B5EF4-FFF2-40B4-BE49-F238E27FC236}">
                      <a16:creationId xmlns:a16="http://schemas.microsoft.com/office/drawing/2014/main" id="{510C3F94-9DBA-7D23-7D30-9A8D4283EC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5" name="Freeform 5195">
                  <a:extLst>
                    <a:ext uri="{FF2B5EF4-FFF2-40B4-BE49-F238E27FC236}">
                      <a16:creationId xmlns:a16="http://schemas.microsoft.com/office/drawing/2014/main" id="{A6220E12-134A-441D-0708-61A95891A1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6" name="Freeform 5196">
                  <a:extLst>
                    <a:ext uri="{FF2B5EF4-FFF2-40B4-BE49-F238E27FC236}">
                      <a16:creationId xmlns:a16="http://schemas.microsoft.com/office/drawing/2014/main" id="{DBE0EA8D-94E5-CADC-8FD5-F670AAB36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7" name="Freeform 5197">
                  <a:extLst>
                    <a:ext uri="{FF2B5EF4-FFF2-40B4-BE49-F238E27FC236}">
                      <a16:creationId xmlns:a16="http://schemas.microsoft.com/office/drawing/2014/main" id="{BE5FF9A1-4218-F72F-5B3E-FEB41923C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8" name="Freeform 5198">
                  <a:extLst>
                    <a:ext uri="{FF2B5EF4-FFF2-40B4-BE49-F238E27FC236}">
                      <a16:creationId xmlns:a16="http://schemas.microsoft.com/office/drawing/2014/main" id="{5FB554ED-7E0D-3E62-9C79-F02DED410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89" name="Freeform 5199">
                  <a:extLst>
                    <a:ext uri="{FF2B5EF4-FFF2-40B4-BE49-F238E27FC236}">
                      <a16:creationId xmlns:a16="http://schemas.microsoft.com/office/drawing/2014/main" id="{A3ED5EE3-3302-F02B-5B5D-12918EA59A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90" name="Freeform 5200">
                  <a:extLst>
                    <a:ext uri="{FF2B5EF4-FFF2-40B4-BE49-F238E27FC236}">
                      <a16:creationId xmlns:a16="http://schemas.microsoft.com/office/drawing/2014/main" id="{B5AB4A01-9278-2495-8D9D-4C74F2C656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850" name="Freeform 5201">
              <a:extLst>
                <a:ext uri="{FF2B5EF4-FFF2-40B4-BE49-F238E27FC236}">
                  <a16:creationId xmlns:a16="http://schemas.microsoft.com/office/drawing/2014/main" id="{2E898953-1431-EB63-B082-4598F3DD2083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547" y="1677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1" name="Freeform 5202">
              <a:extLst>
                <a:ext uri="{FF2B5EF4-FFF2-40B4-BE49-F238E27FC236}">
                  <a16:creationId xmlns:a16="http://schemas.microsoft.com/office/drawing/2014/main" id="{57EA6428-434A-1AC1-1A1D-062962D35884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764" y="172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2" name="Freeform 5203">
              <a:extLst>
                <a:ext uri="{FF2B5EF4-FFF2-40B4-BE49-F238E27FC236}">
                  <a16:creationId xmlns:a16="http://schemas.microsoft.com/office/drawing/2014/main" id="{CA61E6D6-D0FC-B362-5481-63EED4E9E52D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519" y="1521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853" name="Oval 5204">
              <a:extLst>
                <a:ext uri="{FF2B5EF4-FFF2-40B4-BE49-F238E27FC236}">
                  <a16:creationId xmlns:a16="http://schemas.microsoft.com/office/drawing/2014/main" id="{457F5383-5993-547E-B071-F768360FA8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598" y="1695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854" name="Oval 5205">
              <a:extLst>
                <a:ext uri="{FF2B5EF4-FFF2-40B4-BE49-F238E27FC236}">
                  <a16:creationId xmlns:a16="http://schemas.microsoft.com/office/drawing/2014/main" id="{946B3B9B-9B34-52EF-EDF1-CC7F78D74AE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556" y="1913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855" name="Oval 5206">
              <a:extLst>
                <a:ext uri="{FF2B5EF4-FFF2-40B4-BE49-F238E27FC236}">
                  <a16:creationId xmlns:a16="http://schemas.microsoft.com/office/drawing/2014/main" id="{8D592D17-CC13-6350-74A4-F8E9AC7FC72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618" y="2019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856" name="Oval 5207">
              <a:extLst>
                <a:ext uri="{FF2B5EF4-FFF2-40B4-BE49-F238E27FC236}">
                  <a16:creationId xmlns:a16="http://schemas.microsoft.com/office/drawing/2014/main" id="{6850740C-D2D1-E8C9-9871-4B5B8F7EEF2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564" y="1808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1857" name="Group 5208">
              <a:extLst>
                <a:ext uri="{FF2B5EF4-FFF2-40B4-BE49-F238E27FC236}">
                  <a16:creationId xmlns:a16="http://schemas.microsoft.com/office/drawing/2014/main" id="{86321165-CBFA-8C27-7A24-885DF5F0A7DA}"/>
                </a:ext>
              </a:extLst>
            </p:cNvPr>
            <p:cNvGrpSpPr>
              <a:grpSpLocks/>
            </p:cNvGrpSpPr>
            <p:nvPr/>
          </p:nvGrpSpPr>
          <p:grpSpPr bwMode="auto">
            <a:xfrm rot="2185842">
              <a:off x="3708" y="1617"/>
              <a:ext cx="283" cy="633"/>
              <a:chOff x="4896" y="1248"/>
              <a:chExt cx="432" cy="1056"/>
            </a:xfrm>
          </p:grpSpPr>
          <p:grpSp>
            <p:nvGrpSpPr>
              <p:cNvPr id="31953" name="Group 5209">
                <a:extLst>
                  <a:ext uri="{FF2B5EF4-FFF2-40B4-BE49-F238E27FC236}">
                    <a16:creationId xmlns:a16="http://schemas.microsoft.com/office/drawing/2014/main" id="{777F0DF8-8F72-9EDC-7419-92130AF0CA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1955" name="Freeform 5210">
                  <a:extLst>
                    <a:ext uri="{FF2B5EF4-FFF2-40B4-BE49-F238E27FC236}">
                      <a16:creationId xmlns:a16="http://schemas.microsoft.com/office/drawing/2014/main" id="{DF72D060-B83A-7D20-E657-87C5261BEA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6" name="Freeform 5211">
                  <a:extLst>
                    <a:ext uri="{FF2B5EF4-FFF2-40B4-BE49-F238E27FC236}">
                      <a16:creationId xmlns:a16="http://schemas.microsoft.com/office/drawing/2014/main" id="{3085ADF6-8023-6C14-4B15-BA20EF3F1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7" name="Freeform 5212">
                  <a:extLst>
                    <a:ext uri="{FF2B5EF4-FFF2-40B4-BE49-F238E27FC236}">
                      <a16:creationId xmlns:a16="http://schemas.microsoft.com/office/drawing/2014/main" id="{4D06F62F-A7B6-AAD5-080A-36B79FC145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8" name="Freeform 5213">
                  <a:extLst>
                    <a:ext uri="{FF2B5EF4-FFF2-40B4-BE49-F238E27FC236}">
                      <a16:creationId xmlns:a16="http://schemas.microsoft.com/office/drawing/2014/main" id="{CB7756B1-A0D7-D99F-13B8-04C9450F01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9" name="Freeform 5214">
                  <a:extLst>
                    <a:ext uri="{FF2B5EF4-FFF2-40B4-BE49-F238E27FC236}">
                      <a16:creationId xmlns:a16="http://schemas.microsoft.com/office/drawing/2014/main" id="{9F3CE01B-DEA8-82DD-B043-28233B1F1D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0" name="Freeform 5215">
                  <a:extLst>
                    <a:ext uri="{FF2B5EF4-FFF2-40B4-BE49-F238E27FC236}">
                      <a16:creationId xmlns:a16="http://schemas.microsoft.com/office/drawing/2014/main" id="{4720906F-6CF2-30B3-BF93-6A0DDCAEF3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1" name="Freeform 5216">
                  <a:extLst>
                    <a:ext uri="{FF2B5EF4-FFF2-40B4-BE49-F238E27FC236}">
                      <a16:creationId xmlns:a16="http://schemas.microsoft.com/office/drawing/2014/main" id="{1C8276E7-E8E3-1E4C-E4C9-E67062F33F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2" name="Freeform 5217">
                  <a:extLst>
                    <a:ext uri="{FF2B5EF4-FFF2-40B4-BE49-F238E27FC236}">
                      <a16:creationId xmlns:a16="http://schemas.microsoft.com/office/drawing/2014/main" id="{2278E3AC-6BB8-5635-0873-2FB36579F7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3" name="Freeform 5218">
                  <a:extLst>
                    <a:ext uri="{FF2B5EF4-FFF2-40B4-BE49-F238E27FC236}">
                      <a16:creationId xmlns:a16="http://schemas.microsoft.com/office/drawing/2014/main" id="{DFBD92D3-3A4B-BED3-25D8-E50BA6954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4" name="Freeform 5219">
                  <a:extLst>
                    <a:ext uri="{FF2B5EF4-FFF2-40B4-BE49-F238E27FC236}">
                      <a16:creationId xmlns:a16="http://schemas.microsoft.com/office/drawing/2014/main" id="{49EC70E5-94B5-F1C3-55AA-FC94BBBE9E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5" name="Freeform 5220">
                  <a:extLst>
                    <a:ext uri="{FF2B5EF4-FFF2-40B4-BE49-F238E27FC236}">
                      <a16:creationId xmlns:a16="http://schemas.microsoft.com/office/drawing/2014/main" id="{CC86A633-0125-F793-DB7E-D6AFE64FA6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6" name="Freeform 5221">
                  <a:extLst>
                    <a:ext uri="{FF2B5EF4-FFF2-40B4-BE49-F238E27FC236}">
                      <a16:creationId xmlns:a16="http://schemas.microsoft.com/office/drawing/2014/main" id="{217C4F43-B6DD-DC2C-7D1C-B214E044A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7" name="Freeform 5222">
                  <a:extLst>
                    <a:ext uri="{FF2B5EF4-FFF2-40B4-BE49-F238E27FC236}">
                      <a16:creationId xmlns:a16="http://schemas.microsoft.com/office/drawing/2014/main" id="{042FFD49-47F5-46CC-C4C4-1034E4874D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8" name="Freeform 5223">
                  <a:extLst>
                    <a:ext uri="{FF2B5EF4-FFF2-40B4-BE49-F238E27FC236}">
                      <a16:creationId xmlns:a16="http://schemas.microsoft.com/office/drawing/2014/main" id="{DCCFB592-1468-1AA9-C9CF-3D1EF5F1C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69" name="Freeform 5224">
                  <a:extLst>
                    <a:ext uri="{FF2B5EF4-FFF2-40B4-BE49-F238E27FC236}">
                      <a16:creationId xmlns:a16="http://schemas.microsoft.com/office/drawing/2014/main" id="{197F0F46-0900-3C07-5105-FBCEF56E6D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0" name="Freeform 5225">
                  <a:extLst>
                    <a:ext uri="{FF2B5EF4-FFF2-40B4-BE49-F238E27FC236}">
                      <a16:creationId xmlns:a16="http://schemas.microsoft.com/office/drawing/2014/main" id="{D421E7F9-66A3-2CC2-6427-04AEBB5164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1" name="Freeform 5226">
                  <a:extLst>
                    <a:ext uri="{FF2B5EF4-FFF2-40B4-BE49-F238E27FC236}">
                      <a16:creationId xmlns:a16="http://schemas.microsoft.com/office/drawing/2014/main" id="{61006C0F-6337-A403-208E-1EE4226D9B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2" name="Freeform 5227">
                  <a:extLst>
                    <a:ext uri="{FF2B5EF4-FFF2-40B4-BE49-F238E27FC236}">
                      <a16:creationId xmlns:a16="http://schemas.microsoft.com/office/drawing/2014/main" id="{CACAB59B-2844-BE51-F231-4B1022EE3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3" name="Freeform 5228">
                  <a:extLst>
                    <a:ext uri="{FF2B5EF4-FFF2-40B4-BE49-F238E27FC236}">
                      <a16:creationId xmlns:a16="http://schemas.microsoft.com/office/drawing/2014/main" id="{9EC86B24-01ED-B861-B2C4-77E2F9853E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4" name="Freeform 5229">
                  <a:extLst>
                    <a:ext uri="{FF2B5EF4-FFF2-40B4-BE49-F238E27FC236}">
                      <a16:creationId xmlns:a16="http://schemas.microsoft.com/office/drawing/2014/main" id="{1BE23793-856E-779F-7C3C-0B094004AB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5" name="Freeform 5230">
                  <a:extLst>
                    <a:ext uri="{FF2B5EF4-FFF2-40B4-BE49-F238E27FC236}">
                      <a16:creationId xmlns:a16="http://schemas.microsoft.com/office/drawing/2014/main" id="{B35FBA68-DD7D-117D-6223-25E9C5BFA3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6" name="Freeform 5231">
                  <a:extLst>
                    <a:ext uri="{FF2B5EF4-FFF2-40B4-BE49-F238E27FC236}">
                      <a16:creationId xmlns:a16="http://schemas.microsoft.com/office/drawing/2014/main" id="{128CDF2C-149E-C85A-FFCA-03D8E67B9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77" name="Freeform 5232">
                  <a:extLst>
                    <a:ext uri="{FF2B5EF4-FFF2-40B4-BE49-F238E27FC236}">
                      <a16:creationId xmlns:a16="http://schemas.microsoft.com/office/drawing/2014/main" id="{09BEEF0F-B67A-487D-7F25-30D3B12B02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954" name="Freeform 5233" descr="Wide upward diagonal">
                <a:extLst>
                  <a:ext uri="{FF2B5EF4-FFF2-40B4-BE49-F238E27FC236}">
                    <a16:creationId xmlns:a16="http://schemas.microsoft.com/office/drawing/2014/main" id="{36D20646-2697-2BFF-EDAF-0D2195F1D160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858" name="Group 5234">
              <a:extLst>
                <a:ext uri="{FF2B5EF4-FFF2-40B4-BE49-F238E27FC236}">
                  <a16:creationId xmlns:a16="http://schemas.microsoft.com/office/drawing/2014/main" id="{60E31F24-6EEE-7B64-0E56-946FF0598124}"/>
                </a:ext>
              </a:extLst>
            </p:cNvPr>
            <p:cNvGrpSpPr>
              <a:grpSpLocks/>
            </p:cNvGrpSpPr>
            <p:nvPr/>
          </p:nvGrpSpPr>
          <p:grpSpPr bwMode="auto">
            <a:xfrm rot="-1114737">
              <a:off x="3120" y="1104"/>
              <a:ext cx="733" cy="602"/>
              <a:chOff x="1104" y="1397"/>
              <a:chExt cx="1117" cy="1003"/>
            </a:xfrm>
          </p:grpSpPr>
          <p:sp>
            <p:nvSpPr>
              <p:cNvPr id="31859" name="Freeform 5235">
                <a:extLst>
                  <a:ext uri="{FF2B5EF4-FFF2-40B4-BE49-F238E27FC236}">
                    <a16:creationId xmlns:a16="http://schemas.microsoft.com/office/drawing/2014/main" id="{E8D29B7A-DE45-218F-9EE5-2D95CB7A6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0" name="Freeform 5236">
                <a:extLst>
                  <a:ext uri="{FF2B5EF4-FFF2-40B4-BE49-F238E27FC236}">
                    <a16:creationId xmlns:a16="http://schemas.microsoft.com/office/drawing/2014/main" id="{5741211B-8052-43F3-3C62-CCD4DB3A2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1" name="Freeform 5237">
                <a:extLst>
                  <a:ext uri="{FF2B5EF4-FFF2-40B4-BE49-F238E27FC236}">
                    <a16:creationId xmlns:a16="http://schemas.microsoft.com/office/drawing/2014/main" id="{069394A5-B240-C938-1D3D-D2BAA7DA29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2" name="Freeform 5238">
                <a:extLst>
                  <a:ext uri="{FF2B5EF4-FFF2-40B4-BE49-F238E27FC236}">
                    <a16:creationId xmlns:a16="http://schemas.microsoft.com/office/drawing/2014/main" id="{CA613B25-EC16-F798-7DAA-279967FB6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3" name="Freeform 5239">
                <a:extLst>
                  <a:ext uri="{FF2B5EF4-FFF2-40B4-BE49-F238E27FC236}">
                    <a16:creationId xmlns:a16="http://schemas.microsoft.com/office/drawing/2014/main" id="{9742C8CD-474C-A75C-2C31-F51E5F35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4" name="Freeform 5240">
                <a:extLst>
                  <a:ext uri="{FF2B5EF4-FFF2-40B4-BE49-F238E27FC236}">
                    <a16:creationId xmlns:a16="http://schemas.microsoft.com/office/drawing/2014/main" id="{8693A831-3BE5-7E8C-EC03-B2B8C207A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5" name="Freeform 5241">
                <a:extLst>
                  <a:ext uri="{FF2B5EF4-FFF2-40B4-BE49-F238E27FC236}">
                    <a16:creationId xmlns:a16="http://schemas.microsoft.com/office/drawing/2014/main" id="{F0E251E9-689A-A06D-25A0-29835A4D8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6" name="Freeform 5242">
                <a:extLst>
                  <a:ext uri="{FF2B5EF4-FFF2-40B4-BE49-F238E27FC236}">
                    <a16:creationId xmlns:a16="http://schemas.microsoft.com/office/drawing/2014/main" id="{1D22F972-6679-2F16-DA36-E4F4ABB010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7" name="Freeform 5243">
                <a:extLst>
                  <a:ext uri="{FF2B5EF4-FFF2-40B4-BE49-F238E27FC236}">
                    <a16:creationId xmlns:a16="http://schemas.microsoft.com/office/drawing/2014/main" id="{60C915AE-B5B2-9570-4232-FE4D787A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8" name="Freeform 5244">
                <a:extLst>
                  <a:ext uri="{FF2B5EF4-FFF2-40B4-BE49-F238E27FC236}">
                    <a16:creationId xmlns:a16="http://schemas.microsoft.com/office/drawing/2014/main" id="{9545A07D-8E49-7D45-BBF5-3B6232EC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69" name="Freeform 5245">
                <a:extLst>
                  <a:ext uri="{FF2B5EF4-FFF2-40B4-BE49-F238E27FC236}">
                    <a16:creationId xmlns:a16="http://schemas.microsoft.com/office/drawing/2014/main" id="{09D4C128-A71D-A250-05AC-FEDB5EF30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0" name="Freeform 5246">
                <a:extLst>
                  <a:ext uri="{FF2B5EF4-FFF2-40B4-BE49-F238E27FC236}">
                    <a16:creationId xmlns:a16="http://schemas.microsoft.com/office/drawing/2014/main" id="{02710F64-0EED-8241-9F56-DEF07EF86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1" name="Freeform 5247">
                <a:extLst>
                  <a:ext uri="{FF2B5EF4-FFF2-40B4-BE49-F238E27FC236}">
                    <a16:creationId xmlns:a16="http://schemas.microsoft.com/office/drawing/2014/main" id="{912F49CB-D55E-0AEC-D883-EA8C0C9D35DA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8" name="Freeform 5248">
                <a:extLst>
                  <a:ext uri="{FF2B5EF4-FFF2-40B4-BE49-F238E27FC236}">
                    <a16:creationId xmlns:a16="http://schemas.microsoft.com/office/drawing/2014/main" id="{681AE861-A812-1A36-FA82-C0DCD7D1516A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2" y="1572"/>
                <a:ext cx="20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873" name="Freeform 5249">
                <a:extLst>
                  <a:ext uri="{FF2B5EF4-FFF2-40B4-BE49-F238E27FC236}">
                    <a16:creationId xmlns:a16="http://schemas.microsoft.com/office/drawing/2014/main" id="{28ACCED6-7362-5729-1BE2-E2EAF5C9A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4" name="Freeform 5250">
                <a:extLst>
                  <a:ext uri="{FF2B5EF4-FFF2-40B4-BE49-F238E27FC236}">
                    <a16:creationId xmlns:a16="http://schemas.microsoft.com/office/drawing/2014/main" id="{4DD82A4E-047D-7DEA-221E-BEF1D0885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5" name="Freeform 5251">
                <a:extLst>
                  <a:ext uri="{FF2B5EF4-FFF2-40B4-BE49-F238E27FC236}">
                    <a16:creationId xmlns:a16="http://schemas.microsoft.com/office/drawing/2014/main" id="{8C33DEF1-6265-CF2B-26E6-9915A364A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6" name="Freeform 5252">
                <a:extLst>
                  <a:ext uri="{FF2B5EF4-FFF2-40B4-BE49-F238E27FC236}">
                    <a16:creationId xmlns:a16="http://schemas.microsoft.com/office/drawing/2014/main" id="{07BD502B-FDA3-088C-E068-B3AB4E6AE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7" name="Freeform 5253">
                <a:extLst>
                  <a:ext uri="{FF2B5EF4-FFF2-40B4-BE49-F238E27FC236}">
                    <a16:creationId xmlns:a16="http://schemas.microsoft.com/office/drawing/2014/main" id="{6D91B0B5-982B-79EC-B294-DDDCEBA901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8" name="Freeform 5254">
                <a:extLst>
                  <a:ext uri="{FF2B5EF4-FFF2-40B4-BE49-F238E27FC236}">
                    <a16:creationId xmlns:a16="http://schemas.microsoft.com/office/drawing/2014/main" id="{3B787CDE-DA86-5A6B-58B1-A075D7EFF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79" name="Freeform 5255">
                <a:extLst>
                  <a:ext uri="{FF2B5EF4-FFF2-40B4-BE49-F238E27FC236}">
                    <a16:creationId xmlns:a16="http://schemas.microsoft.com/office/drawing/2014/main" id="{EB9911E5-364D-3990-99AD-0699D065F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0" name="Freeform 5256">
                <a:extLst>
                  <a:ext uri="{FF2B5EF4-FFF2-40B4-BE49-F238E27FC236}">
                    <a16:creationId xmlns:a16="http://schemas.microsoft.com/office/drawing/2014/main" id="{9D9DE309-5964-CC60-FCFC-330F9981D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1" name="Freeform 5257">
                <a:extLst>
                  <a:ext uri="{FF2B5EF4-FFF2-40B4-BE49-F238E27FC236}">
                    <a16:creationId xmlns:a16="http://schemas.microsoft.com/office/drawing/2014/main" id="{94D5A03B-6DC8-F669-CCA2-1985BFB0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2" name="Freeform 5258">
                <a:extLst>
                  <a:ext uri="{FF2B5EF4-FFF2-40B4-BE49-F238E27FC236}">
                    <a16:creationId xmlns:a16="http://schemas.microsoft.com/office/drawing/2014/main" id="{C7C29539-8FBF-2CF0-0369-50C785DD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3" name="Freeform 5259">
                <a:extLst>
                  <a:ext uri="{FF2B5EF4-FFF2-40B4-BE49-F238E27FC236}">
                    <a16:creationId xmlns:a16="http://schemas.microsoft.com/office/drawing/2014/main" id="{12482030-60EF-90F1-C191-42DA0F19D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4" name="Freeform 5260">
                <a:extLst>
                  <a:ext uri="{FF2B5EF4-FFF2-40B4-BE49-F238E27FC236}">
                    <a16:creationId xmlns:a16="http://schemas.microsoft.com/office/drawing/2014/main" id="{EEBCD6D0-B062-DF43-03E2-42AA91C0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5" name="Freeform 5261">
                <a:extLst>
                  <a:ext uri="{FF2B5EF4-FFF2-40B4-BE49-F238E27FC236}">
                    <a16:creationId xmlns:a16="http://schemas.microsoft.com/office/drawing/2014/main" id="{DE7D8307-03A4-F53E-F148-AB953B0C2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6" name="Freeform 5262">
                <a:extLst>
                  <a:ext uri="{FF2B5EF4-FFF2-40B4-BE49-F238E27FC236}">
                    <a16:creationId xmlns:a16="http://schemas.microsoft.com/office/drawing/2014/main" id="{BBEA95C0-CF67-1844-8751-D73B4F467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7" name="Oval 5263">
                <a:extLst>
                  <a:ext uri="{FF2B5EF4-FFF2-40B4-BE49-F238E27FC236}">
                    <a16:creationId xmlns:a16="http://schemas.microsoft.com/office/drawing/2014/main" id="{3A1D2AC0-A158-4056-870C-33EA457DB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888" name="Freeform 5264">
                <a:extLst>
                  <a:ext uri="{FF2B5EF4-FFF2-40B4-BE49-F238E27FC236}">
                    <a16:creationId xmlns:a16="http://schemas.microsoft.com/office/drawing/2014/main" id="{390C8E0D-23B9-A904-E83E-14E34C4A2D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89" name="Freeform 5265">
                <a:extLst>
                  <a:ext uri="{FF2B5EF4-FFF2-40B4-BE49-F238E27FC236}">
                    <a16:creationId xmlns:a16="http://schemas.microsoft.com/office/drawing/2014/main" id="{14DD4140-550E-46A9-3110-882AE5625C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0" name="Freeform 5266">
                <a:extLst>
                  <a:ext uri="{FF2B5EF4-FFF2-40B4-BE49-F238E27FC236}">
                    <a16:creationId xmlns:a16="http://schemas.microsoft.com/office/drawing/2014/main" id="{737B7F33-4F86-824D-8171-B82435BB4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1" name="Freeform 5267">
                <a:extLst>
                  <a:ext uri="{FF2B5EF4-FFF2-40B4-BE49-F238E27FC236}">
                    <a16:creationId xmlns:a16="http://schemas.microsoft.com/office/drawing/2014/main" id="{359852AE-BF6C-9ED8-1E45-AA310C0A2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2" name="Freeform 5268">
                <a:extLst>
                  <a:ext uri="{FF2B5EF4-FFF2-40B4-BE49-F238E27FC236}">
                    <a16:creationId xmlns:a16="http://schemas.microsoft.com/office/drawing/2014/main" id="{0AED589E-411C-8FFA-8BD8-36FEBBD94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3" name="Freeform 5269">
                <a:extLst>
                  <a:ext uri="{FF2B5EF4-FFF2-40B4-BE49-F238E27FC236}">
                    <a16:creationId xmlns:a16="http://schemas.microsoft.com/office/drawing/2014/main" id="{6F2C6713-8259-1B25-F936-876D3C0DC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4" name="Freeform 5270">
                <a:extLst>
                  <a:ext uri="{FF2B5EF4-FFF2-40B4-BE49-F238E27FC236}">
                    <a16:creationId xmlns:a16="http://schemas.microsoft.com/office/drawing/2014/main" id="{570F0FF2-28DF-1460-A644-9D3D58212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5" name="Freeform 5271">
                <a:extLst>
                  <a:ext uri="{FF2B5EF4-FFF2-40B4-BE49-F238E27FC236}">
                    <a16:creationId xmlns:a16="http://schemas.microsoft.com/office/drawing/2014/main" id="{CD67A8D5-4D4D-CB2F-1576-35B14B76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6" name="Freeform 5272">
                <a:extLst>
                  <a:ext uri="{FF2B5EF4-FFF2-40B4-BE49-F238E27FC236}">
                    <a16:creationId xmlns:a16="http://schemas.microsoft.com/office/drawing/2014/main" id="{0326FDA0-845E-FA61-BF78-59A36804E0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897" name="Freeform 5273">
                <a:extLst>
                  <a:ext uri="{FF2B5EF4-FFF2-40B4-BE49-F238E27FC236}">
                    <a16:creationId xmlns:a16="http://schemas.microsoft.com/office/drawing/2014/main" id="{23C165AC-9216-AEE2-F24C-7F1D61423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Freeform 5274">
                <a:extLst>
                  <a:ext uri="{FF2B5EF4-FFF2-40B4-BE49-F238E27FC236}">
                    <a16:creationId xmlns:a16="http://schemas.microsoft.com/office/drawing/2014/main" id="{D6AA624F-B2D3-9643-8B6A-5766204EB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609"/>
                <a:ext cx="136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899" name="Freeform 5275">
                <a:extLst>
                  <a:ext uri="{FF2B5EF4-FFF2-40B4-BE49-F238E27FC236}">
                    <a16:creationId xmlns:a16="http://schemas.microsoft.com/office/drawing/2014/main" id="{7D0F63D7-B38A-623B-D272-C879CB5B4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0" name="Freeform 5276">
                <a:extLst>
                  <a:ext uri="{FF2B5EF4-FFF2-40B4-BE49-F238E27FC236}">
                    <a16:creationId xmlns:a16="http://schemas.microsoft.com/office/drawing/2014/main" id="{D417F5C5-3A47-3AE4-CEDA-163FD3504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1" name="Freeform 5277">
                <a:extLst>
                  <a:ext uri="{FF2B5EF4-FFF2-40B4-BE49-F238E27FC236}">
                    <a16:creationId xmlns:a16="http://schemas.microsoft.com/office/drawing/2014/main" id="{6FE1891F-DBDA-6570-A595-FBB0223E8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2" name="Freeform 5278">
                <a:extLst>
                  <a:ext uri="{FF2B5EF4-FFF2-40B4-BE49-F238E27FC236}">
                    <a16:creationId xmlns:a16="http://schemas.microsoft.com/office/drawing/2014/main" id="{44DA98CB-2352-4512-3FF8-DCE1D5709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3" name="Freeform 5279">
                <a:extLst>
                  <a:ext uri="{FF2B5EF4-FFF2-40B4-BE49-F238E27FC236}">
                    <a16:creationId xmlns:a16="http://schemas.microsoft.com/office/drawing/2014/main" id="{7DE40E54-584F-DF32-944A-94ED2134A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4" name="Freeform 5280">
                <a:extLst>
                  <a:ext uri="{FF2B5EF4-FFF2-40B4-BE49-F238E27FC236}">
                    <a16:creationId xmlns:a16="http://schemas.microsoft.com/office/drawing/2014/main" id="{E412C471-7A8F-1B8D-419E-7C8AD3431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5" name="Freeform 5281">
                <a:extLst>
                  <a:ext uri="{FF2B5EF4-FFF2-40B4-BE49-F238E27FC236}">
                    <a16:creationId xmlns:a16="http://schemas.microsoft.com/office/drawing/2014/main" id="{C29EE579-B197-A39A-74E5-34A6797C9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6" name="Freeform 5282">
                <a:extLst>
                  <a:ext uri="{FF2B5EF4-FFF2-40B4-BE49-F238E27FC236}">
                    <a16:creationId xmlns:a16="http://schemas.microsoft.com/office/drawing/2014/main" id="{FDCB0314-B7D7-E4FE-2609-648BE756B4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7" name="Freeform 5283">
                <a:extLst>
                  <a:ext uri="{FF2B5EF4-FFF2-40B4-BE49-F238E27FC236}">
                    <a16:creationId xmlns:a16="http://schemas.microsoft.com/office/drawing/2014/main" id="{E3B3B8F0-9064-A966-86BB-C099FC049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8" name="Freeform 5284">
                <a:extLst>
                  <a:ext uri="{FF2B5EF4-FFF2-40B4-BE49-F238E27FC236}">
                    <a16:creationId xmlns:a16="http://schemas.microsoft.com/office/drawing/2014/main" id="{3577D6A0-F59A-C813-BE0B-AD3FD659BA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09" name="Freeform 5285">
                <a:extLst>
                  <a:ext uri="{FF2B5EF4-FFF2-40B4-BE49-F238E27FC236}">
                    <a16:creationId xmlns:a16="http://schemas.microsoft.com/office/drawing/2014/main" id="{C0199F45-78DB-4AC4-F30D-40FAFEF5E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0" name="Freeform 5286">
                <a:extLst>
                  <a:ext uri="{FF2B5EF4-FFF2-40B4-BE49-F238E27FC236}">
                    <a16:creationId xmlns:a16="http://schemas.microsoft.com/office/drawing/2014/main" id="{F779F29C-B5BF-B9A1-2B2C-BE94FB0F3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1" name="Freeform 5287">
                <a:extLst>
                  <a:ext uri="{FF2B5EF4-FFF2-40B4-BE49-F238E27FC236}">
                    <a16:creationId xmlns:a16="http://schemas.microsoft.com/office/drawing/2014/main" id="{88C682D1-B867-3760-F0DD-EE370E18C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2" name="Freeform 5288">
                <a:extLst>
                  <a:ext uri="{FF2B5EF4-FFF2-40B4-BE49-F238E27FC236}">
                    <a16:creationId xmlns:a16="http://schemas.microsoft.com/office/drawing/2014/main" id="{7F8F6021-57DC-05C6-75EF-A92E4152E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3" name="Freeform 5289">
                <a:extLst>
                  <a:ext uri="{FF2B5EF4-FFF2-40B4-BE49-F238E27FC236}">
                    <a16:creationId xmlns:a16="http://schemas.microsoft.com/office/drawing/2014/main" id="{20F773B6-7901-C9AC-A082-AAE9CEF66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4" name="Freeform 5290">
                <a:extLst>
                  <a:ext uri="{FF2B5EF4-FFF2-40B4-BE49-F238E27FC236}">
                    <a16:creationId xmlns:a16="http://schemas.microsoft.com/office/drawing/2014/main" id="{8A28D129-7154-4777-75BA-F467E65DB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5" name="Freeform 5291">
                <a:extLst>
                  <a:ext uri="{FF2B5EF4-FFF2-40B4-BE49-F238E27FC236}">
                    <a16:creationId xmlns:a16="http://schemas.microsoft.com/office/drawing/2014/main" id="{B35C59BE-B6AB-4FBD-A022-66116D3EF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6" name="Freeform 5292">
                <a:extLst>
                  <a:ext uri="{FF2B5EF4-FFF2-40B4-BE49-F238E27FC236}">
                    <a16:creationId xmlns:a16="http://schemas.microsoft.com/office/drawing/2014/main" id="{E55CA21F-0F87-ABEE-6C5A-DC5131727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7" name="Freeform 5293">
                <a:extLst>
                  <a:ext uri="{FF2B5EF4-FFF2-40B4-BE49-F238E27FC236}">
                    <a16:creationId xmlns:a16="http://schemas.microsoft.com/office/drawing/2014/main" id="{54D3AE1E-335C-AAEA-5BB1-CF681B0A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8" name="Freeform 5294">
                <a:extLst>
                  <a:ext uri="{FF2B5EF4-FFF2-40B4-BE49-F238E27FC236}">
                    <a16:creationId xmlns:a16="http://schemas.microsoft.com/office/drawing/2014/main" id="{6BA56258-2FB8-245E-0387-74D769FEF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19" name="Freeform 5295">
                <a:extLst>
                  <a:ext uri="{FF2B5EF4-FFF2-40B4-BE49-F238E27FC236}">
                    <a16:creationId xmlns:a16="http://schemas.microsoft.com/office/drawing/2014/main" id="{ECD1CC67-8928-D443-53B2-0A151BF35E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6" name="Freeform 5296">
                <a:extLst>
                  <a:ext uri="{FF2B5EF4-FFF2-40B4-BE49-F238E27FC236}">
                    <a16:creationId xmlns:a16="http://schemas.microsoft.com/office/drawing/2014/main" id="{5863A560-3B6B-94DA-7E84-E2C625EB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428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921" name="Freeform 5297">
                <a:extLst>
                  <a:ext uri="{FF2B5EF4-FFF2-40B4-BE49-F238E27FC236}">
                    <a16:creationId xmlns:a16="http://schemas.microsoft.com/office/drawing/2014/main" id="{A15707E0-53C5-14EF-0F37-D0D750FA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5298">
                <a:extLst>
                  <a:ext uri="{FF2B5EF4-FFF2-40B4-BE49-F238E27FC236}">
                    <a16:creationId xmlns:a16="http://schemas.microsoft.com/office/drawing/2014/main" id="{312F26C5-C3FA-4D54-4E02-38474792D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943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923" name="Freeform 5299">
                <a:extLst>
                  <a:ext uri="{FF2B5EF4-FFF2-40B4-BE49-F238E27FC236}">
                    <a16:creationId xmlns:a16="http://schemas.microsoft.com/office/drawing/2014/main" id="{6222AAC9-066F-42B7-F7A1-DEF7EA632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4" name="Freeform 5300">
                <a:extLst>
                  <a:ext uri="{FF2B5EF4-FFF2-40B4-BE49-F238E27FC236}">
                    <a16:creationId xmlns:a16="http://schemas.microsoft.com/office/drawing/2014/main" id="{FE5406BA-928E-D44A-92F2-529D18167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5" name="Freeform 5301">
                <a:extLst>
                  <a:ext uri="{FF2B5EF4-FFF2-40B4-BE49-F238E27FC236}">
                    <a16:creationId xmlns:a16="http://schemas.microsoft.com/office/drawing/2014/main" id="{57767F07-8176-C65E-8144-05C2ED8F4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6" name="Freeform 5302">
                <a:extLst>
                  <a:ext uri="{FF2B5EF4-FFF2-40B4-BE49-F238E27FC236}">
                    <a16:creationId xmlns:a16="http://schemas.microsoft.com/office/drawing/2014/main" id="{AEA23030-B477-B910-209B-B07B3AF75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7" name="Freeform 5303">
                <a:extLst>
                  <a:ext uri="{FF2B5EF4-FFF2-40B4-BE49-F238E27FC236}">
                    <a16:creationId xmlns:a16="http://schemas.microsoft.com/office/drawing/2014/main" id="{04383472-CBE0-2142-9007-9F2FAAFB3D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8" name="Freeform 5304">
                <a:extLst>
                  <a:ext uri="{FF2B5EF4-FFF2-40B4-BE49-F238E27FC236}">
                    <a16:creationId xmlns:a16="http://schemas.microsoft.com/office/drawing/2014/main" id="{D8B5B58E-06C0-938C-6D77-415C28E58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29" name="Freeform 5305">
                <a:extLst>
                  <a:ext uri="{FF2B5EF4-FFF2-40B4-BE49-F238E27FC236}">
                    <a16:creationId xmlns:a16="http://schemas.microsoft.com/office/drawing/2014/main" id="{FF81C369-9E81-75ED-2CA1-86F3D03E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0" name="Freeform 5306">
                <a:extLst>
                  <a:ext uri="{FF2B5EF4-FFF2-40B4-BE49-F238E27FC236}">
                    <a16:creationId xmlns:a16="http://schemas.microsoft.com/office/drawing/2014/main" id="{32F76E5C-E9A9-8498-6B5C-9A4CB3901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1" name="Freeform 5307">
                <a:extLst>
                  <a:ext uri="{FF2B5EF4-FFF2-40B4-BE49-F238E27FC236}">
                    <a16:creationId xmlns:a16="http://schemas.microsoft.com/office/drawing/2014/main" id="{E1859BF5-6DFC-F9E3-5EE8-46834144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2" name="Freeform 5308">
                <a:extLst>
                  <a:ext uri="{FF2B5EF4-FFF2-40B4-BE49-F238E27FC236}">
                    <a16:creationId xmlns:a16="http://schemas.microsoft.com/office/drawing/2014/main" id="{F2502B63-3459-8A05-B275-20E11CB4C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3" name="Freeform 5309">
                <a:extLst>
                  <a:ext uri="{FF2B5EF4-FFF2-40B4-BE49-F238E27FC236}">
                    <a16:creationId xmlns:a16="http://schemas.microsoft.com/office/drawing/2014/main" id="{A8D87B35-D7D6-67D7-EB71-BB51D0A2E8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4" name="Freeform 5310">
                <a:extLst>
                  <a:ext uri="{FF2B5EF4-FFF2-40B4-BE49-F238E27FC236}">
                    <a16:creationId xmlns:a16="http://schemas.microsoft.com/office/drawing/2014/main" id="{BF04743B-A4F2-72C1-84AC-78E8409E3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5" name="Freeform 5311">
                <a:extLst>
                  <a:ext uri="{FF2B5EF4-FFF2-40B4-BE49-F238E27FC236}">
                    <a16:creationId xmlns:a16="http://schemas.microsoft.com/office/drawing/2014/main" id="{FD68D81A-27A0-7388-F121-8EE6A8B1F9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6" name="Freeform 5312">
                <a:extLst>
                  <a:ext uri="{FF2B5EF4-FFF2-40B4-BE49-F238E27FC236}">
                    <a16:creationId xmlns:a16="http://schemas.microsoft.com/office/drawing/2014/main" id="{694E14B0-624C-432F-9A82-6372C632A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7" name="Freeform 5313">
                <a:extLst>
                  <a:ext uri="{FF2B5EF4-FFF2-40B4-BE49-F238E27FC236}">
                    <a16:creationId xmlns:a16="http://schemas.microsoft.com/office/drawing/2014/main" id="{05A01C9D-CE56-B3E2-3C74-292AC166A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8" name="Freeform 5314">
                <a:extLst>
                  <a:ext uri="{FF2B5EF4-FFF2-40B4-BE49-F238E27FC236}">
                    <a16:creationId xmlns:a16="http://schemas.microsoft.com/office/drawing/2014/main" id="{337433FA-9146-2472-EFD2-CD4B7BD4EC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39" name="Freeform 5315">
                <a:extLst>
                  <a:ext uri="{FF2B5EF4-FFF2-40B4-BE49-F238E27FC236}">
                    <a16:creationId xmlns:a16="http://schemas.microsoft.com/office/drawing/2014/main" id="{B772A09E-59EB-D683-5070-785F2BF35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0" name="Freeform 5316">
                <a:extLst>
                  <a:ext uri="{FF2B5EF4-FFF2-40B4-BE49-F238E27FC236}">
                    <a16:creationId xmlns:a16="http://schemas.microsoft.com/office/drawing/2014/main" id="{F0F49C8C-76E3-2850-1AB4-EC8818172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1" name="Freeform 5317">
                <a:extLst>
                  <a:ext uri="{FF2B5EF4-FFF2-40B4-BE49-F238E27FC236}">
                    <a16:creationId xmlns:a16="http://schemas.microsoft.com/office/drawing/2014/main" id="{8CCCE3E3-5512-1FC0-91D6-CE8A0BB41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2" name="Freeform 5318">
                <a:extLst>
                  <a:ext uri="{FF2B5EF4-FFF2-40B4-BE49-F238E27FC236}">
                    <a16:creationId xmlns:a16="http://schemas.microsoft.com/office/drawing/2014/main" id="{C6B586ED-BB58-A2EA-1397-381B34144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3" name="Freeform 5319">
                <a:extLst>
                  <a:ext uri="{FF2B5EF4-FFF2-40B4-BE49-F238E27FC236}">
                    <a16:creationId xmlns:a16="http://schemas.microsoft.com/office/drawing/2014/main" id="{24D574F4-C80F-43D1-1B5B-F8DEAB62A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4" name="Freeform 5320">
                <a:extLst>
                  <a:ext uri="{FF2B5EF4-FFF2-40B4-BE49-F238E27FC236}">
                    <a16:creationId xmlns:a16="http://schemas.microsoft.com/office/drawing/2014/main" id="{82ABDB1A-2630-C1D1-6ACA-02F60A7094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945" name="Group 5321">
                <a:extLst>
                  <a:ext uri="{FF2B5EF4-FFF2-40B4-BE49-F238E27FC236}">
                    <a16:creationId xmlns:a16="http://schemas.microsoft.com/office/drawing/2014/main" id="{06C48DFE-F2BD-E667-4A0D-EE4DB6CA38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1949" name="Freeform 5322">
                  <a:extLst>
                    <a:ext uri="{FF2B5EF4-FFF2-40B4-BE49-F238E27FC236}">
                      <a16:creationId xmlns:a16="http://schemas.microsoft.com/office/drawing/2014/main" id="{E8255237-96BA-D6B8-3376-DCB63471F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0" name="Freeform 5323">
                  <a:extLst>
                    <a:ext uri="{FF2B5EF4-FFF2-40B4-BE49-F238E27FC236}">
                      <a16:creationId xmlns:a16="http://schemas.microsoft.com/office/drawing/2014/main" id="{6FF72941-54D8-1395-0E7F-2FA65FACE7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1" name="Freeform 5324">
                  <a:extLst>
                    <a:ext uri="{FF2B5EF4-FFF2-40B4-BE49-F238E27FC236}">
                      <a16:creationId xmlns:a16="http://schemas.microsoft.com/office/drawing/2014/main" id="{4E7292EB-94BC-AFBA-AF29-A7CF7724E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952" name="Freeform 5325">
                  <a:extLst>
                    <a:ext uri="{FF2B5EF4-FFF2-40B4-BE49-F238E27FC236}">
                      <a16:creationId xmlns:a16="http://schemas.microsoft.com/office/drawing/2014/main" id="{1B02C691-371D-A68D-EC4E-0072179A00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946" name="Freeform 5326">
                <a:extLst>
                  <a:ext uri="{FF2B5EF4-FFF2-40B4-BE49-F238E27FC236}">
                    <a16:creationId xmlns:a16="http://schemas.microsoft.com/office/drawing/2014/main" id="{296D8B35-9C49-B4CC-B6A2-C74BECAF8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7" name="Freeform 5327">
                <a:extLst>
                  <a:ext uri="{FF2B5EF4-FFF2-40B4-BE49-F238E27FC236}">
                    <a16:creationId xmlns:a16="http://schemas.microsoft.com/office/drawing/2014/main" id="{5440B0EF-DFB3-2893-260A-C6521C906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948" name="Freeform 5328">
                <a:extLst>
                  <a:ext uri="{FF2B5EF4-FFF2-40B4-BE49-F238E27FC236}">
                    <a16:creationId xmlns:a16="http://schemas.microsoft.com/office/drawing/2014/main" id="{EDC8D10A-F6C3-5DEE-3A52-0291FC8B1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1398" name="Group 5558">
            <a:extLst>
              <a:ext uri="{FF2B5EF4-FFF2-40B4-BE49-F238E27FC236}">
                <a16:creationId xmlns:a16="http://schemas.microsoft.com/office/drawing/2014/main" id="{2F258A3A-FDB9-DFE2-5B52-0B5ADEC361C3}"/>
              </a:ext>
            </a:extLst>
          </p:cNvPr>
          <p:cNvGrpSpPr>
            <a:grpSpLocks/>
          </p:cNvGrpSpPr>
          <p:nvPr/>
        </p:nvGrpSpPr>
        <p:grpSpPr bwMode="auto">
          <a:xfrm rot="-637586">
            <a:off x="533400" y="3733800"/>
            <a:ext cx="2284413" cy="2822575"/>
            <a:chOff x="3065" y="1104"/>
            <a:chExt cx="1439" cy="1778"/>
          </a:xfrm>
        </p:grpSpPr>
        <p:grpSp>
          <p:nvGrpSpPr>
            <p:cNvPr id="31618" name="Group 5559">
              <a:extLst>
                <a:ext uri="{FF2B5EF4-FFF2-40B4-BE49-F238E27FC236}">
                  <a16:creationId xmlns:a16="http://schemas.microsoft.com/office/drawing/2014/main" id="{A45CD977-4A34-53DE-D8CF-6D222A2F0E23}"/>
                </a:ext>
              </a:extLst>
            </p:cNvPr>
            <p:cNvGrpSpPr>
              <a:grpSpLocks/>
            </p:cNvGrpSpPr>
            <p:nvPr/>
          </p:nvGrpSpPr>
          <p:grpSpPr bwMode="auto">
            <a:xfrm rot="-1160800">
              <a:off x="3918" y="2035"/>
              <a:ext cx="586" cy="847"/>
              <a:chOff x="1912" y="-200"/>
              <a:chExt cx="2640" cy="4424"/>
            </a:xfrm>
          </p:grpSpPr>
          <p:sp>
            <p:nvSpPr>
              <p:cNvPr id="31801" name="Freeform 5560">
                <a:extLst>
                  <a:ext uri="{FF2B5EF4-FFF2-40B4-BE49-F238E27FC236}">
                    <a16:creationId xmlns:a16="http://schemas.microsoft.com/office/drawing/2014/main" id="{259C42E6-6222-B1CA-27E8-A5802FB7B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802" name="Group 5561">
                <a:extLst>
                  <a:ext uri="{FF2B5EF4-FFF2-40B4-BE49-F238E27FC236}">
                    <a16:creationId xmlns:a16="http://schemas.microsoft.com/office/drawing/2014/main" id="{C8FCB3E4-21A0-D952-9B3A-1988645411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1803" name="Freeform 5562">
                  <a:extLst>
                    <a:ext uri="{FF2B5EF4-FFF2-40B4-BE49-F238E27FC236}">
                      <a16:creationId xmlns:a16="http://schemas.microsoft.com/office/drawing/2014/main" id="{0E12F0F1-CF39-104F-2B75-8F6F58E1FF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4" name="Freeform 5563">
                  <a:extLst>
                    <a:ext uri="{FF2B5EF4-FFF2-40B4-BE49-F238E27FC236}">
                      <a16:creationId xmlns:a16="http://schemas.microsoft.com/office/drawing/2014/main" id="{849731F9-6904-B22A-E264-464EEA2299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5" name="Freeform 5564">
                  <a:extLst>
                    <a:ext uri="{FF2B5EF4-FFF2-40B4-BE49-F238E27FC236}">
                      <a16:creationId xmlns:a16="http://schemas.microsoft.com/office/drawing/2014/main" id="{3A95F946-60DA-C91C-9E22-E8E9158DF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6" name="Freeform 5565">
                  <a:extLst>
                    <a:ext uri="{FF2B5EF4-FFF2-40B4-BE49-F238E27FC236}">
                      <a16:creationId xmlns:a16="http://schemas.microsoft.com/office/drawing/2014/main" id="{B8F90D85-3280-21F3-8FBB-33ACEC92C0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7" name="Freeform 5566">
                  <a:extLst>
                    <a:ext uri="{FF2B5EF4-FFF2-40B4-BE49-F238E27FC236}">
                      <a16:creationId xmlns:a16="http://schemas.microsoft.com/office/drawing/2014/main" id="{4884F56F-DE0B-4C6C-994D-6AE1D612F0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8" name="Freeform 5567">
                  <a:extLst>
                    <a:ext uri="{FF2B5EF4-FFF2-40B4-BE49-F238E27FC236}">
                      <a16:creationId xmlns:a16="http://schemas.microsoft.com/office/drawing/2014/main" id="{AA977504-6698-8566-6458-9090C744FF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9" name="Freeform 5568">
                  <a:extLst>
                    <a:ext uri="{FF2B5EF4-FFF2-40B4-BE49-F238E27FC236}">
                      <a16:creationId xmlns:a16="http://schemas.microsoft.com/office/drawing/2014/main" id="{198BF808-4DCB-D8AC-6CE0-625E80736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0" name="Freeform 5569">
                  <a:extLst>
                    <a:ext uri="{FF2B5EF4-FFF2-40B4-BE49-F238E27FC236}">
                      <a16:creationId xmlns:a16="http://schemas.microsoft.com/office/drawing/2014/main" id="{020E2016-1ECF-6B1D-1A0F-367487B922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1" name="Freeform 5570">
                  <a:extLst>
                    <a:ext uri="{FF2B5EF4-FFF2-40B4-BE49-F238E27FC236}">
                      <a16:creationId xmlns:a16="http://schemas.microsoft.com/office/drawing/2014/main" id="{0823747D-9BBA-5A70-3DE4-C86F28E4CD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2" name="Freeform 5571">
                  <a:extLst>
                    <a:ext uri="{FF2B5EF4-FFF2-40B4-BE49-F238E27FC236}">
                      <a16:creationId xmlns:a16="http://schemas.microsoft.com/office/drawing/2014/main" id="{78232196-17E9-5D10-4A63-4612B2691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3" name="Freeform 5572">
                  <a:extLst>
                    <a:ext uri="{FF2B5EF4-FFF2-40B4-BE49-F238E27FC236}">
                      <a16:creationId xmlns:a16="http://schemas.microsoft.com/office/drawing/2014/main" id="{17EB8D42-A631-B85F-4689-1253894A5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4" name="Freeform 5573">
                  <a:extLst>
                    <a:ext uri="{FF2B5EF4-FFF2-40B4-BE49-F238E27FC236}">
                      <a16:creationId xmlns:a16="http://schemas.microsoft.com/office/drawing/2014/main" id="{DD6DD8D0-30E2-0E21-FAE8-2842632083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5" name="Freeform 5574">
                  <a:extLst>
                    <a:ext uri="{FF2B5EF4-FFF2-40B4-BE49-F238E27FC236}">
                      <a16:creationId xmlns:a16="http://schemas.microsoft.com/office/drawing/2014/main" id="{B0BB2049-8011-3165-6C20-E6BB2ADCC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6" name="Freeform 5575">
                  <a:extLst>
                    <a:ext uri="{FF2B5EF4-FFF2-40B4-BE49-F238E27FC236}">
                      <a16:creationId xmlns:a16="http://schemas.microsoft.com/office/drawing/2014/main" id="{569FD75D-F824-5504-FB8D-9628FA43D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7" name="Freeform 5576">
                  <a:extLst>
                    <a:ext uri="{FF2B5EF4-FFF2-40B4-BE49-F238E27FC236}">
                      <a16:creationId xmlns:a16="http://schemas.microsoft.com/office/drawing/2014/main" id="{8144AD08-9AA1-D3B0-7314-822065F114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8" name="Freeform 5577">
                  <a:extLst>
                    <a:ext uri="{FF2B5EF4-FFF2-40B4-BE49-F238E27FC236}">
                      <a16:creationId xmlns:a16="http://schemas.microsoft.com/office/drawing/2014/main" id="{2B9C41DF-4C89-6C73-1E54-0DD98C8B93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19" name="Freeform 5578">
                  <a:extLst>
                    <a:ext uri="{FF2B5EF4-FFF2-40B4-BE49-F238E27FC236}">
                      <a16:creationId xmlns:a16="http://schemas.microsoft.com/office/drawing/2014/main" id="{170EAAE5-104F-D122-8755-C67A2A7B3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0" name="Freeform 5579">
                  <a:extLst>
                    <a:ext uri="{FF2B5EF4-FFF2-40B4-BE49-F238E27FC236}">
                      <a16:creationId xmlns:a16="http://schemas.microsoft.com/office/drawing/2014/main" id="{92BAC0D3-4FA1-6733-873A-F964864F50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1" name="Freeform 5580">
                  <a:extLst>
                    <a:ext uri="{FF2B5EF4-FFF2-40B4-BE49-F238E27FC236}">
                      <a16:creationId xmlns:a16="http://schemas.microsoft.com/office/drawing/2014/main" id="{969B3A82-2293-A6DB-D1A2-1201AAF5C5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2" name="Freeform 5581">
                  <a:extLst>
                    <a:ext uri="{FF2B5EF4-FFF2-40B4-BE49-F238E27FC236}">
                      <a16:creationId xmlns:a16="http://schemas.microsoft.com/office/drawing/2014/main" id="{DE0D2637-7470-D8A1-3099-762310D472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3" name="Freeform 5582">
                  <a:extLst>
                    <a:ext uri="{FF2B5EF4-FFF2-40B4-BE49-F238E27FC236}">
                      <a16:creationId xmlns:a16="http://schemas.microsoft.com/office/drawing/2014/main" id="{22AEE305-2C35-3F2D-F945-5892FDD044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4" name="Freeform 5583">
                  <a:extLst>
                    <a:ext uri="{FF2B5EF4-FFF2-40B4-BE49-F238E27FC236}">
                      <a16:creationId xmlns:a16="http://schemas.microsoft.com/office/drawing/2014/main" id="{0A5AD251-2E3C-A798-6F77-1B6A4EC370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5" name="Freeform 5584">
                  <a:extLst>
                    <a:ext uri="{FF2B5EF4-FFF2-40B4-BE49-F238E27FC236}">
                      <a16:creationId xmlns:a16="http://schemas.microsoft.com/office/drawing/2014/main" id="{0A14FF7F-B72D-84F8-B4CA-ECD88044CB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6" name="Freeform 5585">
                  <a:extLst>
                    <a:ext uri="{FF2B5EF4-FFF2-40B4-BE49-F238E27FC236}">
                      <a16:creationId xmlns:a16="http://schemas.microsoft.com/office/drawing/2014/main" id="{B89F2887-D94F-523A-ED4D-0CABE8EE0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7" name="Freeform 5586">
                  <a:extLst>
                    <a:ext uri="{FF2B5EF4-FFF2-40B4-BE49-F238E27FC236}">
                      <a16:creationId xmlns:a16="http://schemas.microsoft.com/office/drawing/2014/main" id="{DFFCDC5B-D514-19F9-BAB4-5FD0336346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8" name="Freeform 5587">
                  <a:extLst>
                    <a:ext uri="{FF2B5EF4-FFF2-40B4-BE49-F238E27FC236}">
                      <a16:creationId xmlns:a16="http://schemas.microsoft.com/office/drawing/2014/main" id="{F3ED62B5-090E-B889-34FA-49407C8B3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29" name="Freeform 5588">
                  <a:extLst>
                    <a:ext uri="{FF2B5EF4-FFF2-40B4-BE49-F238E27FC236}">
                      <a16:creationId xmlns:a16="http://schemas.microsoft.com/office/drawing/2014/main" id="{6D4599AA-C9D5-E709-2312-B0AA33FC0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0" name="Freeform 5589">
                  <a:extLst>
                    <a:ext uri="{FF2B5EF4-FFF2-40B4-BE49-F238E27FC236}">
                      <a16:creationId xmlns:a16="http://schemas.microsoft.com/office/drawing/2014/main" id="{4F792043-919D-553C-E2E2-C5D7DCE84A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1" name="Freeform 5590">
                  <a:extLst>
                    <a:ext uri="{FF2B5EF4-FFF2-40B4-BE49-F238E27FC236}">
                      <a16:creationId xmlns:a16="http://schemas.microsoft.com/office/drawing/2014/main" id="{109D307C-F4DA-F74F-3B50-E44BCF530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2" name="Freeform 5591">
                  <a:extLst>
                    <a:ext uri="{FF2B5EF4-FFF2-40B4-BE49-F238E27FC236}">
                      <a16:creationId xmlns:a16="http://schemas.microsoft.com/office/drawing/2014/main" id="{446A0AAC-85ED-60D0-36D9-A7B195451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3" name="Freeform 5592">
                  <a:extLst>
                    <a:ext uri="{FF2B5EF4-FFF2-40B4-BE49-F238E27FC236}">
                      <a16:creationId xmlns:a16="http://schemas.microsoft.com/office/drawing/2014/main" id="{EF407700-C7BF-8B82-C69B-0B32AC3716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4" name="Freeform 5593">
                  <a:extLst>
                    <a:ext uri="{FF2B5EF4-FFF2-40B4-BE49-F238E27FC236}">
                      <a16:creationId xmlns:a16="http://schemas.microsoft.com/office/drawing/2014/main" id="{760E014E-4610-8434-3576-A4266D77E9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5" name="Freeform 5594">
                  <a:extLst>
                    <a:ext uri="{FF2B5EF4-FFF2-40B4-BE49-F238E27FC236}">
                      <a16:creationId xmlns:a16="http://schemas.microsoft.com/office/drawing/2014/main" id="{C9FD6299-E26A-0A90-4E50-483AC0E715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6" name="Freeform 5595">
                  <a:extLst>
                    <a:ext uri="{FF2B5EF4-FFF2-40B4-BE49-F238E27FC236}">
                      <a16:creationId xmlns:a16="http://schemas.microsoft.com/office/drawing/2014/main" id="{8705C191-AA49-38AE-3167-686F5B8F4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7" name="Freeform 5596">
                  <a:extLst>
                    <a:ext uri="{FF2B5EF4-FFF2-40B4-BE49-F238E27FC236}">
                      <a16:creationId xmlns:a16="http://schemas.microsoft.com/office/drawing/2014/main" id="{B59DD96E-4993-9AF5-85EB-56A7C7226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8" name="Freeform 5597">
                  <a:extLst>
                    <a:ext uri="{FF2B5EF4-FFF2-40B4-BE49-F238E27FC236}">
                      <a16:creationId xmlns:a16="http://schemas.microsoft.com/office/drawing/2014/main" id="{3B83425F-F010-C9E2-087E-022388C0FC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39" name="Freeform 5598">
                  <a:extLst>
                    <a:ext uri="{FF2B5EF4-FFF2-40B4-BE49-F238E27FC236}">
                      <a16:creationId xmlns:a16="http://schemas.microsoft.com/office/drawing/2014/main" id="{DFA6FC4C-6768-0D0F-1214-46EB84E44E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0" name="Freeform 5599">
                  <a:extLst>
                    <a:ext uri="{FF2B5EF4-FFF2-40B4-BE49-F238E27FC236}">
                      <a16:creationId xmlns:a16="http://schemas.microsoft.com/office/drawing/2014/main" id="{862836EE-7834-4AA5-76C4-9E1D98F15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1" name="Freeform 5600">
                  <a:extLst>
                    <a:ext uri="{FF2B5EF4-FFF2-40B4-BE49-F238E27FC236}">
                      <a16:creationId xmlns:a16="http://schemas.microsoft.com/office/drawing/2014/main" id="{864F0DAE-FAC8-5681-ACE9-781BF669DB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2" name="Freeform 5601">
                  <a:extLst>
                    <a:ext uri="{FF2B5EF4-FFF2-40B4-BE49-F238E27FC236}">
                      <a16:creationId xmlns:a16="http://schemas.microsoft.com/office/drawing/2014/main" id="{62ACB7A7-3101-0EDC-82DB-F76B0E91C0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3" name="Freeform 5602">
                  <a:extLst>
                    <a:ext uri="{FF2B5EF4-FFF2-40B4-BE49-F238E27FC236}">
                      <a16:creationId xmlns:a16="http://schemas.microsoft.com/office/drawing/2014/main" id="{17CF391D-B741-3AC2-E3B1-C726E215B2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4" name="Freeform 5603">
                  <a:extLst>
                    <a:ext uri="{FF2B5EF4-FFF2-40B4-BE49-F238E27FC236}">
                      <a16:creationId xmlns:a16="http://schemas.microsoft.com/office/drawing/2014/main" id="{C71D7AC9-B19B-5C47-993C-C7B8585E6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45" name="Freeform 5604">
                  <a:extLst>
                    <a:ext uri="{FF2B5EF4-FFF2-40B4-BE49-F238E27FC236}">
                      <a16:creationId xmlns:a16="http://schemas.microsoft.com/office/drawing/2014/main" id="{BEEF5EC6-019D-486B-16FF-474EEE2A6A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1619" name="Group 5605">
              <a:extLst>
                <a:ext uri="{FF2B5EF4-FFF2-40B4-BE49-F238E27FC236}">
                  <a16:creationId xmlns:a16="http://schemas.microsoft.com/office/drawing/2014/main" id="{90691665-D985-F0CB-3179-493E1BCC0899}"/>
                </a:ext>
              </a:extLst>
            </p:cNvPr>
            <p:cNvGrpSpPr>
              <a:grpSpLocks/>
            </p:cNvGrpSpPr>
            <p:nvPr/>
          </p:nvGrpSpPr>
          <p:grpSpPr bwMode="auto">
            <a:xfrm rot="-2424203">
              <a:off x="3065" y="1441"/>
              <a:ext cx="538" cy="547"/>
              <a:chOff x="768" y="960"/>
              <a:chExt cx="864" cy="864"/>
            </a:xfrm>
          </p:grpSpPr>
          <p:grpSp>
            <p:nvGrpSpPr>
              <p:cNvPr id="31779" name="Group 5606">
                <a:extLst>
                  <a:ext uri="{FF2B5EF4-FFF2-40B4-BE49-F238E27FC236}">
                    <a16:creationId xmlns:a16="http://schemas.microsoft.com/office/drawing/2014/main" id="{04352557-8D13-DD71-A548-23C1CC691C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1783" name="Freeform 5607">
                  <a:extLst>
                    <a:ext uri="{FF2B5EF4-FFF2-40B4-BE49-F238E27FC236}">
                      <a16:creationId xmlns:a16="http://schemas.microsoft.com/office/drawing/2014/main" id="{B966D8B3-821D-F255-F2B6-668328DE83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4" name="Freeform 5608">
                  <a:extLst>
                    <a:ext uri="{FF2B5EF4-FFF2-40B4-BE49-F238E27FC236}">
                      <a16:creationId xmlns:a16="http://schemas.microsoft.com/office/drawing/2014/main" id="{139E6C29-082E-30C6-E253-CD1067028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5" name="Freeform 5609">
                  <a:extLst>
                    <a:ext uri="{FF2B5EF4-FFF2-40B4-BE49-F238E27FC236}">
                      <a16:creationId xmlns:a16="http://schemas.microsoft.com/office/drawing/2014/main" id="{D66B5885-DFFC-BD95-93D9-0B42AA649C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6" name="Freeform 5610">
                  <a:extLst>
                    <a:ext uri="{FF2B5EF4-FFF2-40B4-BE49-F238E27FC236}">
                      <a16:creationId xmlns:a16="http://schemas.microsoft.com/office/drawing/2014/main" id="{2A577835-20AF-822C-A7D9-0B41195396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7" name="Freeform 5611">
                  <a:extLst>
                    <a:ext uri="{FF2B5EF4-FFF2-40B4-BE49-F238E27FC236}">
                      <a16:creationId xmlns:a16="http://schemas.microsoft.com/office/drawing/2014/main" id="{20CC4D23-24F2-BF72-35EF-E1C5699FC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8" name="Freeform 5612">
                  <a:extLst>
                    <a:ext uri="{FF2B5EF4-FFF2-40B4-BE49-F238E27FC236}">
                      <a16:creationId xmlns:a16="http://schemas.microsoft.com/office/drawing/2014/main" id="{A8B3817F-C863-1503-D2C5-2527F158E3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9" name="Freeform 5613">
                  <a:extLst>
                    <a:ext uri="{FF2B5EF4-FFF2-40B4-BE49-F238E27FC236}">
                      <a16:creationId xmlns:a16="http://schemas.microsoft.com/office/drawing/2014/main" id="{C8FF7153-75ED-8A85-795C-A5605B2E23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0" name="Freeform 5614">
                  <a:extLst>
                    <a:ext uri="{FF2B5EF4-FFF2-40B4-BE49-F238E27FC236}">
                      <a16:creationId xmlns:a16="http://schemas.microsoft.com/office/drawing/2014/main" id="{D9E4F44B-90E6-535A-50EA-F7ADB21CE6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1" name="Freeform 5615">
                  <a:extLst>
                    <a:ext uri="{FF2B5EF4-FFF2-40B4-BE49-F238E27FC236}">
                      <a16:creationId xmlns:a16="http://schemas.microsoft.com/office/drawing/2014/main" id="{3B668A10-325D-645A-563D-AEC7C0D773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2" name="Freeform 5616">
                  <a:extLst>
                    <a:ext uri="{FF2B5EF4-FFF2-40B4-BE49-F238E27FC236}">
                      <a16:creationId xmlns:a16="http://schemas.microsoft.com/office/drawing/2014/main" id="{1611EEE1-B354-2594-48C8-D99CBA231B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3" name="Freeform 5617">
                  <a:extLst>
                    <a:ext uri="{FF2B5EF4-FFF2-40B4-BE49-F238E27FC236}">
                      <a16:creationId xmlns:a16="http://schemas.microsoft.com/office/drawing/2014/main" id="{9FE04D7E-CAE4-C0AD-7FB3-C756B98CC2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4" name="Freeform 5618">
                  <a:extLst>
                    <a:ext uri="{FF2B5EF4-FFF2-40B4-BE49-F238E27FC236}">
                      <a16:creationId xmlns:a16="http://schemas.microsoft.com/office/drawing/2014/main" id="{F31407E5-1783-29B4-B792-3698A8993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5" name="Freeform 5619">
                  <a:extLst>
                    <a:ext uri="{FF2B5EF4-FFF2-40B4-BE49-F238E27FC236}">
                      <a16:creationId xmlns:a16="http://schemas.microsoft.com/office/drawing/2014/main" id="{09F677F4-BA16-CAE7-B17C-5512F6252E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6" name="Freeform 5620">
                  <a:extLst>
                    <a:ext uri="{FF2B5EF4-FFF2-40B4-BE49-F238E27FC236}">
                      <a16:creationId xmlns:a16="http://schemas.microsoft.com/office/drawing/2014/main" id="{919A2536-876B-96FD-FC68-C3D30BAF59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7" name="Freeform 5621">
                  <a:extLst>
                    <a:ext uri="{FF2B5EF4-FFF2-40B4-BE49-F238E27FC236}">
                      <a16:creationId xmlns:a16="http://schemas.microsoft.com/office/drawing/2014/main" id="{0238C2DA-DA01-1ED0-8F23-1DB9F4F634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8" name="Freeform 5622">
                  <a:extLst>
                    <a:ext uri="{FF2B5EF4-FFF2-40B4-BE49-F238E27FC236}">
                      <a16:creationId xmlns:a16="http://schemas.microsoft.com/office/drawing/2014/main" id="{37C96ECC-9568-F88E-6D87-49357315C0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99" name="Freeform 5623">
                  <a:extLst>
                    <a:ext uri="{FF2B5EF4-FFF2-40B4-BE49-F238E27FC236}">
                      <a16:creationId xmlns:a16="http://schemas.microsoft.com/office/drawing/2014/main" id="{5F7A7EBE-13F5-9427-844E-1178B6420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800" name="Freeform 5624">
                  <a:extLst>
                    <a:ext uri="{FF2B5EF4-FFF2-40B4-BE49-F238E27FC236}">
                      <a16:creationId xmlns:a16="http://schemas.microsoft.com/office/drawing/2014/main" id="{087EDE00-680B-A53B-6C50-FFBBD74066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780" name="Group 5625">
                <a:extLst>
                  <a:ext uri="{FF2B5EF4-FFF2-40B4-BE49-F238E27FC236}">
                    <a16:creationId xmlns:a16="http://schemas.microsoft.com/office/drawing/2014/main" id="{6FA69F7D-19BD-471B-2BE0-7E1D83A61C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1781" name="Freeform 5626" descr="Wide upward diagonal">
                  <a:extLst>
                    <a:ext uri="{FF2B5EF4-FFF2-40B4-BE49-F238E27FC236}">
                      <a16:creationId xmlns:a16="http://schemas.microsoft.com/office/drawing/2014/main" id="{ED05EEB9-1300-0113-6A30-FBE4EB974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82" name="Freeform 5627">
                  <a:extLst>
                    <a:ext uri="{FF2B5EF4-FFF2-40B4-BE49-F238E27FC236}">
                      <a16:creationId xmlns:a16="http://schemas.microsoft.com/office/drawing/2014/main" id="{00A9CC3D-6202-7229-86B1-00EED75AB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620" name="Freeform 5628" descr="Wide upward diagonal">
              <a:extLst>
                <a:ext uri="{FF2B5EF4-FFF2-40B4-BE49-F238E27FC236}">
                  <a16:creationId xmlns:a16="http://schemas.microsoft.com/office/drawing/2014/main" id="{1C0E77B1-29D1-32DA-07F3-577BC85D2A78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441" y="1526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621" name="Group 5629">
              <a:extLst>
                <a:ext uri="{FF2B5EF4-FFF2-40B4-BE49-F238E27FC236}">
                  <a16:creationId xmlns:a16="http://schemas.microsoft.com/office/drawing/2014/main" id="{CAA56EED-C416-87B9-D1B7-CD7F3DD0A697}"/>
                </a:ext>
              </a:extLst>
            </p:cNvPr>
            <p:cNvGrpSpPr>
              <a:grpSpLocks/>
            </p:cNvGrpSpPr>
            <p:nvPr/>
          </p:nvGrpSpPr>
          <p:grpSpPr bwMode="auto">
            <a:xfrm rot="1081973">
              <a:off x="3185" y="1976"/>
              <a:ext cx="1009" cy="875"/>
              <a:chOff x="808" y="192"/>
              <a:chExt cx="3616" cy="3432"/>
            </a:xfrm>
          </p:grpSpPr>
          <p:sp>
            <p:nvSpPr>
              <p:cNvPr id="31750" name="Freeform 5630">
                <a:extLst>
                  <a:ext uri="{FF2B5EF4-FFF2-40B4-BE49-F238E27FC236}">
                    <a16:creationId xmlns:a16="http://schemas.microsoft.com/office/drawing/2014/main" id="{7FF72669-F23F-6519-9E65-F4015E863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751" name="Group 5631">
                <a:extLst>
                  <a:ext uri="{FF2B5EF4-FFF2-40B4-BE49-F238E27FC236}">
                    <a16:creationId xmlns:a16="http://schemas.microsoft.com/office/drawing/2014/main" id="{33CE44BE-50FA-B567-0E27-00D1D90333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1763" name="Freeform 5632">
                  <a:extLst>
                    <a:ext uri="{FF2B5EF4-FFF2-40B4-BE49-F238E27FC236}">
                      <a16:creationId xmlns:a16="http://schemas.microsoft.com/office/drawing/2014/main" id="{E92D1C49-BC6E-F316-D151-7A44DC39E5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4" name="Freeform 5633">
                  <a:extLst>
                    <a:ext uri="{FF2B5EF4-FFF2-40B4-BE49-F238E27FC236}">
                      <a16:creationId xmlns:a16="http://schemas.microsoft.com/office/drawing/2014/main" id="{B5DBCC73-7941-9C77-8677-209A013A76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5" name="Line 5634">
                  <a:extLst>
                    <a:ext uri="{FF2B5EF4-FFF2-40B4-BE49-F238E27FC236}">
                      <a16:creationId xmlns:a16="http://schemas.microsoft.com/office/drawing/2014/main" id="{422AAC4E-44F4-FF01-0F5C-6E0B97B905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6" name="Line 5635">
                  <a:extLst>
                    <a:ext uri="{FF2B5EF4-FFF2-40B4-BE49-F238E27FC236}">
                      <a16:creationId xmlns:a16="http://schemas.microsoft.com/office/drawing/2014/main" id="{C36EDF89-361B-98B0-2804-299CDF59BCF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7" name="Line 5636">
                  <a:extLst>
                    <a:ext uri="{FF2B5EF4-FFF2-40B4-BE49-F238E27FC236}">
                      <a16:creationId xmlns:a16="http://schemas.microsoft.com/office/drawing/2014/main" id="{4B8F7CDC-6E19-3FD5-9347-7066D5ACF6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8" name="Line 5637">
                  <a:extLst>
                    <a:ext uri="{FF2B5EF4-FFF2-40B4-BE49-F238E27FC236}">
                      <a16:creationId xmlns:a16="http://schemas.microsoft.com/office/drawing/2014/main" id="{10844748-6307-61B8-9062-0173C9121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9" name="Oval 5638">
                  <a:extLst>
                    <a:ext uri="{FF2B5EF4-FFF2-40B4-BE49-F238E27FC236}">
                      <a16:creationId xmlns:a16="http://schemas.microsoft.com/office/drawing/2014/main" id="{4B5BEF34-E4B0-EFC4-9EA4-F0816DFA69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0" name="Oval 5639">
                  <a:extLst>
                    <a:ext uri="{FF2B5EF4-FFF2-40B4-BE49-F238E27FC236}">
                      <a16:creationId xmlns:a16="http://schemas.microsoft.com/office/drawing/2014/main" id="{19D7DE3E-F5E9-24F5-A2D0-AA33F2FFB0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1" name="Oval 5640">
                  <a:extLst>
                    <a:ext uri="{FF2B5EF4-FFF2-40B4-BE49-F238E27FC236}">
                      <a16:creationId xmlns:a16="http://schemas.microsoft.com/office/drawing/2014/main" id="{16DD406D-7A6B-37B0-5C49-528924C3644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2" name="Oval 5641">
                  <a:extLst>
                    <a:ext uri="{FF2B5EF4-FFF2-40B4-BE49-F238E27FC236}">
                      <a16:creationId xmlns:a16="http://schemas.microsoft.com/office/drawing/2014/main" id="{55F63C2C-C99C-8517-D1DD-813B1FD4568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3" name="Oval 5642">
                  <a:extLst>
                    <a:ext uri="{FF2B5EF4-FFF2-40B4-BE49-F238E27FC236}">
                      <a16:creationId xmlns:a16="http://schemas.microsoft.com/office/drawing/2014/main" id="{AEB9E149-E94F-24B2-CF8C-66FA4C58478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4" name="Oval 5643">
                  <a:extLst>
                    <a:ext uri="{FF2B5EF4-FFF2-40B4-BE49-F238E27FC236}">
                      <a16:creationId xmlns:a16="http://schemas.microsoft.com/office/drawing/2014/main" id="{7C3FB336-8353-5EA5-244A-67CD1510B6D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5" name="Oval 5644">
                  <a:extLst>
                    <a:ext uri="{FF2B5EF4-FFF2-40B4-BE49-F238E27FC236}">
                      <a16:creationId xmlns:a16="http://schemas.microsoft.com/office/drawing/2014/main" id="{C401DA47-355E-1A8B-E92A-596C3ED3EA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6" name="Oval 5645">
                  <a:extLst>
                    <a:ext uri="{FF2B5EF4-FFF2-40B4-BE49-F238E27FC236}">
                      <a16:creationId xmlns:a16="http://schemas.microsoft.com/office/drawing/2014/main" id="{D7ED1847-1B0B-3078-1DB2-25C8724E47B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7" name="Oval 5646">
                  <a:extLst>
                    <a:ext uri="{FF2B5EF4-FFF2-40B4-BE49-F238E27FC236}">
                      <a16:creationId xmlns:a16="http://schemas.microsoft.com/office/drawing/2014/main" id="{EEC40D6D-AD5E-C422-EFCA-4FB9B5F315A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778" name="Freeform 5647">
                  <a:extLst>
                    <a:ext uri="{FF2B5EF4-FFF2-40B4-BE49-F238E27FC236}">
                      <a16:creationId xmlns:a16="http://schemas.microsoft.com/office/drawing/2014/main" id="{8F3FCEBA-8790-66DE-C9D6-0E102D53D9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752" name="Group 5648">
                <a:extLst>
                  <a:ext uri="{FF2B5EF4-FFF2-40B4-BE49-F238E27FC236}">
                    <a16:creationId xmlns:a16="http://schemas.microsoft.com/office/drawing/2014/main" id="{08036815-1DC1-758F-D816-D8B7F89F1D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1753" name="Freeform 5649">
                  <a:extLst>
                    <a:ext uri="{FF2B5EF4-FFF2-40B4-BE49-F238E27FC236}">
                      <a16:creationId xmlns:a16="http://schemas.microsoft.com/office/drawing/2014/main" id="{B4FF64D5-7A03-786A-0DB3-D9CC48744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54" name="Freeform 5650">
                  <a:extLst>
                    <a:ext uri="{FF2B5EF4-FFF2-40B4-BE49-F238E27FC236}">
                      <a16:creationId xmlns:a16="http://schemas.microsoft.com/office/drawing/2014/main" id="{17A045E0-3118-9461-ABE3-72CD62B1F8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55" name="Freeform 5651">
                  <a:extLst>
                    <a:ext uri="{FF2B5EF4-FFF2-40B4-BE49-F238E27FC236}">
                      <a16:creationId xmlns:a16="http://schemas.microsoft.com/office/drawing/2014/main" id="{A9BEC569-A4C0-4A57-081C-BDCAF5270F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56" name="Freeform 5652">
                  <a:extLst>
                    <a:ext uri="{FF2B5EF4-FFF2-40B4-BE49-F238E27FC236}">
                      <a16:creationId xmlns:a16="http://schemas.microsoft.com/office/drawing/2014/main" id="{B66B54AC-59A2-68E7-5413-29293DE83D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57" name="Freeform 5653">
                  <a:extLst>
                    <a:ext uri="{FF2B5EF4-FFF2-40B4-BE49-F238E27FC236}">
                      <a16:creationId xmlns:a16="http://schemas.microsoft.com/office/drawing/2014/main" id="{1A20E79B-C2E1-A43A-9EAC-322B199864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58" name="Freeform 5654">
                  <a:extLst>
                    <a:ext uri="{FF2B5EF4-FFF2-40B4-BE49-F238E27FC236}">
                      <a16:creationId xmlns:a16="http://schemas.microsoft.com/office/drawing/2014/main" id="{3543E3D1-24E8-A29F-FEA1-F26A6CC85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59" name="Freeform 5655">
                  <a:extLst>
                    <a:ext uri="{FF2B5EF4-FFF2-40B4-BE49-F238E27FC236}">
                      <a16:creationId xmlns:a16="http://schemas.microsoft.com/office/drawing/2014/main" id="{16318B35-3306-EFAC-3656-6E602AA1D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0" name="Freeform 5656">
                  <a:extLst>
                    <a:ext uri="{FF2B5EF4-FFF2-40B4-BE49-F238E27FC236}">
                      <a16:creationId xmlns:a16="http://schemas.microsoft.com/office/drawing/2014/main" id="{B4C590A9-CAD1-09A7-9512-C4076A526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1" name="Freeform 5657">
                  <a:extLst>
                    <a:ext uri="{FF2B5EF4-FFF2-40B4-BE49-F238E27FC236}">
                      <a16:creationId xmlns:a16="http://schemas.microsoft.com/office/drawing/2014/main" id="{77E4B5C0-596E-E902-A9A6-1546BF3FE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62" name="Freeform 5658">
                  <a:extLst>
                    <a:ext uri="{FF2B5EF4-FFF2-40B4-BE49-F238E27FC236}">
                      <a16:creationId xmlns:a16="http://schemas.microsoft.com/office/drawing/2014/main" id="{C616F8F7-BAFB-53DF-0210-55C0E9558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622" name="Freeform 5659">
              <a:extLst>
                <a:ext uri="{FF2B5EF4-FFF2-40B4-BE49-F238E27FC236}">
                  <a16:creationId xmlns:a16="http://schemas.microsoft.com/office/drawing/2014/main" id="{7C99325A-30AC-9AFC-4ED1-5DA9DD83505C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547" y="1677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3" name="Freeform 5660">
              <a:extLst>
                <a:ext uri="{FF2B5EF4-FFF2-40B4-BE49-F238E27FC236}">
                  <a16:creationId xmlns:a16="http://schemas.microsoft.com/office/drawing/2014/main" id="{9EF1F65E-F792-DEE7-4EA5-6ADBC4C0C9BC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764" y="172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4" name="Freeform 5661">
              <a:extLst>
                <a:ext uri="{FF2B5EF4-FFF2-40B4-BE49-F238E27FC236}">
                  <a16:creationId xmlns:a16="http://schemas.microsoft.com/office/drawing/2014/main" id="{30540B6D-E6D3-56F9-EFA0-2F448BFA4A06}"/>
                </a:ext>
              </a:extLst>
            </p:cNvPr>
            <p:cNvSpPr>
              <a:spLocks/>
            </p:cNvSpPr>
            <p:nvPr/>
          </p:nvSpPr>
          <p:spPr bwMode="auto">
            <a:xfrm rot="1081973">
              <a:off x="3519" y="1521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625" name="Oval 5662">
              <a:extLst>
                <a:ext uri="{FF2B5EF4-FFF2-40B4-BE49-F238E27FC236}">
                  <a16:creationId xmlns:a16="http://schemas.microsoft.com/office/drawing/2014/main" id="{A667CE43-3434-A1F3-F415-46B5F39AFD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598" y="1695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626" name="Oval 5663">
              <a:extLst>
                <a:ext uri="{FF2B5EF4-FFF2-40B4-BE49-F238E27FC236}">
                  <a16:creationId xmlns:a16="http://schemas.microsoft.com/office/drawing/2014/main" id="{A8D3B7BF-F3C5-C207-C4A3-478D97EA569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556" y="1913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627" name="Oval 5664">
              <a:extLst>
                <a:ext uri="{FF2B5EF4-FFF2-40B4-BE49-F238E27FC236}">
                  <a16:creationId xmlns:a16="http://schemas.microsoft.com/office/drawing/2014/main" id="{3D29FAD7-C3F5-3575-8327-87FA5CC67F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618" y="2019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628" name="Oval 5665">
              <a:extLst>
                <a:ext uri="{FF2B5EF4-FFF2-40B4-BE49-F238E27FC236}">
                  <a16:creationId xmlns:a16="http://schemas.microsoft.com/office/drawing/2014/main" id="{A5E5BA91-0036-2F03-4127-871EC60D197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081973">
              <a:off x="3564" y="1808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1629" name="Group 5666">
              <a:extLst>
                <a:ext uri="{FF2B5EF4-FFF2-40B4-BE49-F238E27FC236}">
                  <a16:creationId xmlns:a16="http://schemas.microsoft.com/office/drawing/2014/main" id="{1C046D80-3E2E-2B3F-E13A-FB3ED342E016}"/>
                </a:ext>
              </a:extLst>
            </p:cNvPr>
            <p:cNvGrpSpPr>
              <a:grpSpLocks/>
            </p:cNvGrpSpPr>
            <p:nvPr/>
          </p:nvGrpSpPr>
          <p:grpSpPr bwMode="auto">
            <a:xfrm rot="2185842">
              <a:off x="3708" y="1617"/>
              <a:ext cx="283" cy="633"/>
              <a:chOff x="4896" y="1248"/>
              <a:chExt cx="432" cy="1056"/>
            </a:xfrm>
          </p:grpSpPr>
          <p:grpSp>
            <p:nvGrpSpPr>
              <p:cNvPr id="31725" name="Group 5667">
                <a:extLst>
                  <a:ext uri="{FF2B5EF4-FFF2-40B4-BE49-F238E27FC236}">
                    <a16:creationId xmlns:a16="http://schemas.microsoft.com/office/drawing/2014/main" id="{BF7F2C26-9717-2BD4-5FB7-A302B26311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1727" name="Freeform 5668">
                  <a:extLst>
                    <a:ext uri="{FF2B5EF4-FFF2-40B4-BE49-F238E27FC236}">
                      <a16:creationId xmlns:a16="http://schemas.microsoft.com/office/drawing/2014/main" id="{B57B9378-2359-0963-9CA7-4506C17BE3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28" name="Freeform 5669">
                  <a:extLst>
                    <a:ext uri="{FF2B5EF4-FFF2-40B4-BE49-F238E27FC236}">
                      <a16:creationId xmlns:a16="http://schemas.microsoft.com/office/drawing/2014/main" id="{306B7AB7-24FA-068F-711C-53E4AF15F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29" name="Freeform 5670">
                  <a:extLst>
                    <a:ext uri="{FF2B5EF4-FFF2-40B4-BE49-F238E27FC236}">
                      <a16:creationId xmlns:a16="http://schemas.microsoft.com/office/drawing/2014/main" id="{01CD31E4-E764-264F-689F-AA9AB48166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0" name="Freeform 5671">
                  <a:extLst>
                    <a:ext uri="{FF2B5EF4-FFF2-40B4-BE49-F238E27FC236}">
                      <a16:creationId xmlns:a16="http://schemas.microsoft.com/office/drawing/2014/main" id="{022AF873-444E-1BB9-4287-6B010B2FA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1" name="Freeform 5672">
                  <a:extLst>
                    <a:ext uri="{FF2B5EF4-FFF2-40B4-BE49-F238E27FC236}">
                      <a16:creationId xmlns:a16="http://schemas.microsoft.com/office/drawing/2014/main" id="{D222ADC3-5438-2D84-F93B-CFAFF7CB62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2" name="Freeform 5673">
                  <a:extLst>
                    <a:ext uri="{FF2B5EF4-FFF2-40B4-BE49-F238E27FC236}">
                      <a16:creationId xmlns:a16="http://schemas.microsoft.com/office/drawing/2014/main" id="{56E3B539-C219-7254-89DF-67B75811D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3" name="Freeform 5674">
                  <a:extLst>
                    <a:ext uri="{FF2B5EF4-FFF2-40B4-BE49-F238E27FC236}">
                      <a16:creationId xmlns:a16="http://schemas.microsoft.com/office/drawing/2014/main" id="{E702FBB1-AD2A-4771-5E2B-DDAC2BD96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4" name="Freeform 5675">
                  <a:extLst>
                    <a:ext uri="{FF2B5EF4-FFF2-40B4-BE49-F238E27FC236}">
                      <a16:creationId xmlns:a16="http://schemas.microsoft.com/office/drawing/2014/main" id="{BE69B3E3-C0C5-847A-4F78-EE830C6E2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5" name="Freeform 5676">
                  <a:extLst>
                    <a:ext uri="{FF2B5EF4-FFF2-40B4-BE49-F238E27FC236}">
                      <a16:creationId xmlns:a16="http://schemas.microsoft.com/office/drawing/2014/main" id="{F37EAA78-85AC-2AD9-C5A9-91172B377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6" name="Freeform 5677">
                  <a:extLst>
                    <a:ext uri="{FF2B5EF4-FFF2-40B4-BE49-F238E27FC236}">
                      <a16:creationId xmlns:a16="http://schemas.microsoft.com/office/drawing/2014/main" id="{9AD7C4F0-9524-D3B7-AAD5-F2CD83FB32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7" name="Freeform 5678">
                  <a:extLst>
                    <a:ext uri="{FF2B5EF4-FFF2-40B4-BE49-F238E27FC236}">
                      <a16:creationId xmlns:a16="http://schemas.microsoft.com/office/drawing/2014/main" id="{13D18C2E-E102-0624-A9DD-79E4BE2812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8" name="Freeform 5679">
                  <a:extLst>
                    <a:ext uri="{FF2B5EF4-FFF2-40B4-BE49-F238E27FC236}">
                      <a16:creationId xmlns:a16="http://schemas.microsoft.com/office/drawing/2014/main" id="{00BB5D53-5A2E-F633-6534-2679DB0B8D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39" name="Freeform 5680">
                  <a:extLst>
                    <a:ext uri="{FF2B5EF4-FFF2-40B4-BE49-F238E27FC236}">
                      <a16:creationId xmlns:a16="http://schemas.microsoft.com/office/drawing/2014/main" id="{3FE9BAB8-ADB7-CAA4-D3A5-52BB18D258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0" name="Freeform 5681">
                  <a:extLst>
                    <a:ext uri="{FF2B5EF4-FFF2-40B4-BE49-F238E27FC236}">
                      <a16:creationId xmlns:a16="http://schemas.microsoft.com/office/drawing/2014/main" id="{6D991DCC-BB2A-41C6-C34B-1DEC2496AE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1" name="Freeform 5682">
                  <a:extLst>
                    <a:ext uri="{FF2B5EF4-FFF2-40B4-BE49-F238E27FC236}">
                      <a16:creationId xmlns:a16="http://schemas.microsoft.com/office/drawing/2014/main" id="{809D28B7-157B-7BEC-2B79-074323CAB5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2" name="Freeform 5683">
                  <a:extLst>
                    <a:ext uri="{FF2B5EF4-FFF2-40B4-BE49-F238E27FC236}">
                      <a16:creationId xmlns:a16="http://schemas.microsoft.com/office/drawing/2014/main" id="{71E7F383-1AC5-CDFC-C71F-AC24C7880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3" name="Freeform 5684">
                  <a:extLst>
                    <a:ext uri="{FF2B5EF4-FFF2-40B4-BE49-F238E27FC236}">
                      <a16:creationId xmlns:a16="http://schemas.microsoft.com/office/drawing/2014/main" id="{3F107F77-9E77-695B-209D-1FD2E964D7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4" name="Freeform 5685">
                  <a:extLst>
                    <a:ext uri="{FF2B5EF4-FFF2-40B4-BE49-F238E27FC236}">
                      <a16:creationId xmlns:a16="http://schemas.microsoft.com/office/drawing/2014/main" id="{F5E8CE49-E4C1-F54C-C320-610FA06A0A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5" name="Freeform 5686">
                  <a:extLst>
                    <a:ext uri="{FF2B5EF4-FFF2-40B4-BE49-F238E27FC236}">
                      <a16:creationId xmlns:a16="http://schemas.microsoft.com/office/drawing/2014/main" id="{65BC4A6C-6E4E-A00A-A280-B7F4A81D91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6" name="Freeform 5687">
                  <a:extLst>
                    <a:ext uri="{FF2B5EF4-FFF2-40B4-BE49-F238E27FC236}">
                      <a16:creationId xmlns:a16="http://schemas.microsoft.com/office/drawing/2014/main" id="{4C6791F1-AD9E-EF83-CA04-B663DD300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7" name="Freeform 5688">
                  <a:extLst>
                    <a:ext uri="{FF2B5EF4-FFF2-40B4-BE49-F238E27FC236}">
                      <a16:creationId xmlns:a16="http://schemas.microsoft.com/office/drawing/2014/main" id="{A666FB7A-D3B6-B871-07AC-D5F8B8F398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8" name="Freeform 5689">
                  <a:extLst>
                    <a:ext uri="{FF2B5EF4-FFF2-40B4-BE49-F238E27FC236}">
                      <a16:creationId xmlns:a16="http://schemas.microsoft.com/office/drawing/2014/main" id="{E075445D-C137-50D5-425A-3865578236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49" name="Freeform 5690">
                  <a:extLst>
                    <a:ext uri="{FF2B5EF4-FFF2-40B4-BE49-F238E27FC236}">
                      <a16:creationId xmlns:a16="http://schemas.microsoft.com/office/drawing/2014/main" id="{BEE4C7AC-3AD5-B17B-B627-7B27C52064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26" name="Freeform 5691" descr="Wide upward diagonal">
                <a:extLst>
                  <a:ext uri="{FF2B5EF4-FFF2-40B4-BE49-F238E27FC236}">
                    <a16:creationId xmlns:a16="http://schemas.microsoft.com/office/drawing/2014/main" id="{A8408128-29B5-9A45-8C62-2710ACBFA545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630" name="Group 5692">
              <a:extLst>
                <a:ext uri="{FF2B5EF4-FFF2-40B4-BE49-F238E27FC236}">
                  <a16:creationId xmlns:a16="http://schemas.microsoft.com/office/drawing/2014/main" id="{F45E196B-E2BB-7217-FFD1-880E02DA27B4}"/>
                </a:ext>
              </a:extLst>
            </p:cNvPr>
            <p:cNvGrpSpPr>
              <a:grpSpLocks/>
            </p:cNvGrpSpPr>
            <p:nvPr/>
          </p:nvGrpSpPr>
          <p:grpSpPr bwMode="auto">
            <a:xfrm rot="-1114737">
              <a:off x="3120" y="1104"/>
              <a:ext cx="733" cy="602"/>
              <a:chOff x="1104" y="1397"/>
              <a:chExt cx="1117" cy="1003"/>
            </a:xfrm>
          </p:grpSpPr>
          <p:sp>
            <p:nvSpPr>
              <p:cNvPr id="31631" name="Freeform 5693">
                <a:extLst>
                  <a:ext uri="{FF2B5EF4-FFF2-40B4-BE49-F238E27FC236}">
                    <a16:creationId xmlns:a16="http://schemas.microsoft.com/office/drawing/2014/main" id="{E0ED50A6-FD4C-59D2-FB3A-CC25946614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5694">
                <a:extLst>
                  <a:ext uri="{FF2B5EF4-FFF2-40B4-BE49-F238E27FC236}">
                    <a16:creationId xmlns:a16="http://schemas.microsoft.com/office/drawing/2014/main" id="{5A52D9CF-1753-33BF-88FD-4A68249C3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5695">
                <a:extLst>
                  <a:ext uri="{FF2B5EF4-FFF2-40B4-BE49-F238E27FC236}">
                    <a16:creationId xmlns:a16="http://schemas.microsoft.com/office/drawing/2014/main" id="{1E9AD8C9-1829-C07A-DCB4-5245AFAD5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5696">
                <a:extLst>
                  <a:ext uri="{FF2B5EF4-FFF2-40B4-BE49-F238E27FC236}">
                    <a16:creationId xmlns:a16="http://schemas.microsoft.com/office/drawing/2014/main" id="{F3B62424-9924-2D16-31F6-E7F3EDE0C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5697">
                <a:extLst>
                  <a:ext uri="{FF2B5EF4-FFF2-40B4-BE49-F238E27FC236}">
                    <a16:creationId xmlns:a16="http://schemas.microsoft.com/office/drawing/2014/main" id="{B8217C8F-1CDF-3FC7-F932-152F8E69A0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5698">
                <a:extLst>
                  <a:ext uri="{FF2B5EF4-FFF2-40B4-BE49-F238E27FC236}">
                    <a16:creationId xmlns:a16="http://schemas.microsoft.com/office/drawing/2014/main" id="{2F574C9B-7E5E-EFD6-F161-949403B73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5699">
                <a:extLst>
                  <a:ext uri="{FF2B5EF4-FFF2-40B4-BE49-F238E27FC236}">
                    <a16:creationId xmlns:a16="http://schemas.microsoft.com/office/drawing/2014/main" id="{EC040A50-0BB3-5ED1-19DA-C35BEB2A4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5700">
                <a:extLst>
                  <a:ext uri="{FF2B5EF4-FFF2-40B4-BE49-F238E27FC236}">
                    <a16:creationId xmlns:a16="http://schemas.microsoft.com/office/drawing/2014/main" id="{CF933F04-04B5-9C85-9F46-C00B4FA97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5701">
                <a:extLst>
                  <a:ext uri="{FF2B5EF4-FFF2-40B4-BE49-F238E27FC236}">
                    <a16:creationId xmlns:a16="http://schemas.microsoft.com/office/drawing/2014/main" id="{AEE16A92-94C8-E30D-784B-D1A7E4A63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5702">
                <a:extLst>
                  <a:ext uri="{FF2B5EF4-FFF2-40B4-BE49-F238E27FC236}">
                    <a16:creationId xmlns:a16="http://schemas.microsoft.com/office/drawing/2014/main" id="{6F305E6A-E554-ADE9-16DB-D53FDDD7C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5703">
                <a:extLst>
                  <a:ext uri="{FF2B5EF4-FFF2-40B4-BE49-F238E27FC236}">
                    <a16:creationId xmlns:a16="http://schemas.microsoft.com/office/drawing/2014/main" id="{50800A2B-A823-F4A2-500D-FD73A4A718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5704">
                <a:extLst>
                  <a:ext uri="{FF2B5EF4-FFF2-40B4-BE49-F238E27FC236}">
                    <a16:creationId xmlns:a16="http://schemas.microsoft.com/office/drawing/2014/main" id="{342079D0-50E9-F035-345E-E6DEEBC6A9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5705">
                <a:extLst>
                  <a:ext uri="{FF2B5EF4-FFF2-40B4-BE49-F238E27FC236}">
                    <a16:creationId xmlns:a16="http://schemas.microsoft.com/office/drawing/2014/main" id="{EF70A95D-0BF8-E778-9310-716C39A47462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46" name="Freeform 5706">
                <a:extLst>
                  <a:ext uri="{FF2B5EF4-FFF2-40B4-BE49-F238E27FC236}">
                    <a16:creationId xmlns:a16="http://schemas.microsoft.com/office/drawing/2014/main" id="{34865272-CBC9-099B-4322-657F3695C3C9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2" y="1572"/>
                <a:ext cx="20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645" name="Freeform 5707">
                <a:extLst>
                  <a:ext uri="{FF2B5EF4-FFF2-40B4-BE49-F238E27FC236}">
                    <a16:creationId xmlns:a16="http://schemas.microsoft.com/office/drawing/2014/main" id="{DE818236-06FA-55C1-AB45-AAADEDC73B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5708">
                <a:extLst>
                  <a:ext uri="{FF2B5EF4-FFF2-40B4-BE49-F238E27FC236}">
                    <a16:creationId xmlns:a16="http://schemas.microsoft.com/office/drawing/2014/main" id="{85E5C0A0-1F9D-6E39-37CA-6942CFDE2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5709">
                <a:extLst>
                  <a:ext uri="{FF2B5EF4-FFF2-40B4-BE49-F238E27FC236}">
                    <a16:creationId xmlns:a16="http://schemas.microsoft.com/office/drawing/2014/main" id="{173AAD7C-9EF5-FEB9-95E3-2E7644D2D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5710">
                <a:extLst>
                  <a:ext uri="{FF2B5EF4-FFF2-40B4-BE49-F238E27FC236}">
                    <a16:creationId xmlns:a16="http://schemas.microsoft.com/office/drawing/2014/main" id="{BEEEAED7-4270-92E6-DD96-F8EB9099AB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5711">
                <a:extLst>
                  <a:ext uri="{FF2B5EF4-FFF2-40B4-BE49-F238E27FC236}">
                    <a16:creationId xmlns:a16="http://schemas.microsoft.com/office/drawing/2014/main" id="{E3E458A6-D1B5-C3F8-EA48-B9FB5C754A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5712">
                <a:extLst>
                  <a:ext uri="{FF2B5EF4-FFF2-40B4-BE49-F238E27FC236}">
                    <a16:creationId xmlns:a16="http://schemas.microsoft.com/office/drawing/2014/main" id="{90C8A72F-5443-1C5B-50A0-ACC90F024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5713">
                <a:extLst>
                  <a:ext uri="{FF2B5EF4-FFF2-40B4-BE49-F238E27FC236}">
                    <a16:creationId xmlns:a16="http://schemas.microsoft.com/office/drawing/2014/main" id="{C0AFC859-A525-5DDC-1182-61F3F0D665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5714">
                <a:extLst>
                  <a:ext uri="{FF2B5EF4-FFF2-40B4-BE49-F238E27FC236}">
                    <a16:creationId xmlns:a16="http://schemas.microsoft.com/office/drawing/2014/main" id="{35D6E189-C3A4-DB17-B05A-62C200402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5715">
                <a:extLst>
                  <a:ext uri="{FF2B5EF4-FFF2-40B4-BE49-F238E27FC236}">
                    <a16:creationId xmlns:a16="http://schemas.microsoft.com/office/drawing/2014/main" id="{C2A92525-1793-D416-8546-B482D61E5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5716">
                <a:extLst>
                  <a:ext uri="{FF2B5EF4-FFF2-40B4-BE49-F238E27FC236}">
                    <a16:creationId xmlns:a16="http://schemas.microsoft.com/office/drawing/2014/main" id="{0F6FBD08-1294-EC2C-C888-7FD06B543C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5717">
                <a:extLst>
                  <a:ext uri="{FF2B5EF4-FFF2-40B4-BE49-F238E27FC236}">
                    <a16:creationId xmlns:a16="http://schemas.microsoft.com/office/drawing/2014/main" id="{1BB0E2EC-CCA0-A12D-20BB-48750CF6C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5718">
                <a:extLst>
                  <a:ext uri="{FF2B5EF4-FFF2-40B4-BE49-F238E27FC236}">
                    <a16:creationId xmlns:a16="http://schemas.microsoft.com/office/drawing/2014/main" id="{4AA67FF5-4DF4-0815-BF94-F0B72641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5719">
                <a:extLst>
                  <a:ext uri="{FF2B5EF4-FFF2-40B4-BE49-F238E27FC236}">
                    <a16:creationId xmlns:a16="http://schemas.microsoft.com/office/drawing/2014/main" id="{87AEF06F-A16C-515F-2F27-79A420414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5720">
                <a:extLst>
                  <a:ext uri="{FF2B5EF4-FFF2-40B4-BE49-F238E27FC236}">
                    <a16:creationId xmlns:a16="http://schemas.microsoft.com/office/drawing/2014/main" id="{1E151A8F-AB5F-0CEC-5DB3-CF21B0AE38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Oval 5721">
                <a:extLst>
                  <a:ext uri="{FF2B5EF4-FFF2-40B4-BE49-F238E27FC236}">
                    <a16:creationId xmlns:a16="http://schemas.microsoft.com/office/drawing/2014/main" id="{E4169321-8CC8-60B4-B26F-9966B532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660" name="Freeform 5722">
                <a:extLst>
                  <a:ext uri="{FF2B5EF4-FFF2-40B4-BE49-F238E27FC236}">
                    <a16:creationId xmlns:a16="http://schemas.microsoft.com/office/drawing/2014/main" id="{76435B02-FC55-FF10-415F-DF1E606194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5723">
                <a:extLst>
                  <a:ext uri="{FF2B5EF4-FFF2-40B4-BE49-F238E27FC236}">
                    <a16:creationId xmlns:a16="http://schemas.microsoft.com/office/drawing/2014/main" id="{A63618E4-9814-4672-0036-FC850ACF0C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5724">
                <a:extLst>
                  <a:ext uri="{FF2B5EF4-FFF2-40B4-BE49-F238E27FC236}">
                    <a16:creationId xmlns:a16="http://schemas.microsoft.com/office/drawing/2014/main" id="{7CF479A6-C612-5409-C8E1-D1071643F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5725">
                <a:extLst>
                  <a:ext uri="{FF2B5EF4-FFF2-40B4-BE49-F238E27FC236}">
                    <a16:creationId xmlns:a16="http://schemas.microsoft.com/office/drawing/2014/main" id="{3C9B809B-F8C6-B9AF-30DF-BE064D64D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5726">
                <a:extLst>
                  <a:ext uri="{FF2B5EF4-FFF2-40B4-BE49-F238E27FC236}">
                    <a16:creationId xmlns:a16="http://schemas.microsoft.com/office/drawing/2014/main" id="{0C23D41F-723E-F282-E29C-58522F59A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5727">
                <a:extLst>
                  <a:ext uri="{FF2B5EF4-FFF2-40B4-BE49-F238E27FC236}">
                    <a16:creationId xmlns:a16="http://schemas.microsoft.com/office/drawing/2014/main" id="{5A7F3194-D01A-9320-0E22-A7ECF3638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5728">
                <a:extLst>
                  <a:ext uri="{FF2B5EF4-FFF2-40B4-BE49-F238E27FC236}">
                    <a16:creationId xmlns:a16="http://schemas.microsoft.com/office/drawing/2014/main" id="{230DD7BF-D5C5-A88C-C209-E5611BC89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5729">
                <a:extLst>
                  <a:ext uri="{FF2B5EF4-FFF2-40B4-BE49-F238E27FC236}">
                    <a16:creationId xmlns:a16="http://schemas.microsoft.com/office/drawing/2014/main" id="{83866290-64FD-31A9-BD7D-A870E4207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5730">
                <a:extLst>
                  <a:ext uri="{FF2B5EF4-FFF2-40B4-BE49-F238E27FC236}">
                    <a16:creationId xmlns:a16="http://schemas.microsoft.com/office/drawing/2014/main" id="{61A31840-7449-880D-122C-EABFE9952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5731">
                <a:extLst>
                  <a:ext uri="{FF2B5EF4-FFF2-40B4-BE49-F238E27FC236}">
                    <a16:creationId xmlns:a16="http://schemas.microsoft.com/office/drawing/2014/main" id="{8C3DF2C2-D1FB-655C-8754-FC058E973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72" name="Freeform 5732">
                <a:extLst>
                  <a:ext uri="{FF2B5EF4-FFF2-40B4-BE49-F238E27FC236}">
                    <a16:creationId xmlns:a16="http://schemas.microsoft.com/office/drawing/2014/main" id="{CEC5E5BA-C4A3-63D5-CC1D-455EC5734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0" y="1609"/>
                <a:ext cx="136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671" name="Freeform 5733">
                <a:extLst>
                  <a:ext uri="{FF2B5EF4-FFF2-40B4-BE49-F238E27FC236}">
                    <a16:creationId xmlns:a16="http://schemas.microsoft.com/office/drawing/2014/main" id="{E7515EE0-EE5D-3E09-A7EB-050270F2B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5734">
                <a:extLst>
                  <a:ext uri="{FF2B5EF4-FFF2-40B4-BE49-F238E27FC236}">
                    <a16:creationId xmlns:a16="http://schemas.microsoft.com/office/drawing/2014/main" id="{72E6B751-BB21-CCF5-BE6C-FB6D3825A6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5735">
                <a:extLst>
                  <a:ext uri="{FF2B5EF4-FFF2-40B4-BE49-F238E27FC236}">
                    <a16:creationId xmlns:a16="http://schemas.microsoft.com/office/drawing/2014/main" id="{83E70983-56AD-24FB-0294-84FA32C8F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5736">
                <a:extLst>
                  <a:ext uri="{FF2B5EF4-FFF2-40B4-BE49-F238E27FC236}">
                    <a16:creationId xmlns:a16="http://schemas.microsoft.com/office/drawing/2014/main" id="{14C586DF-27F4-5D97-4541-3F432D4A4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5737">
                <a:extLst>
                  <a:ext uri="{FF2B5EF4-FFF2-40B4-BE49-F238E27FC236}">
                    <a16:creationId xmlns:a16="http://schemas.microsoft.com/office/drawing/2014/main" id="{30CDD7CE-E1B3-6C77-A8C6-8CD1FA521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5738">
                <a:extLst>
                  <a:ext uri="{FF2B5EF4-FFF2-40B4-BE49-F238E27FC236}">
                    <a16:creationId xmlns:a16="http://schemas.microsoft.com/office/drawing/2014/main" id="{FCF09D51-0095-13CC-4963-6845BC777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5739">
                <a:extLst>
                  <a:ext uri="{FF2B5EF4-FFF2-40B4-BE49-F238E27FC236}">
                    <a16:creationId xmlns:a16="http://schemas.microsoft.com/office/drawing/2014/main" id="{7511F90D-C8F4-36BD-C984-E055F64DE9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5740">
                <a:extLst>
                  <a:ext uri="{FF2B5EF4-FFF2-40B4-BE49-F238E27FC236}">
                    <a16:creationId xmlns:a16="http://schemas.microsoft.com/office/drawing/2014/main" id="{4C9EC07C-97FD-764B-FF6D-5E54F4D89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5741">
                <a:extLst>
                  <a:ext uri="{FF2B5EF4-FFF2-40B4-BE49-F238E27FC236}">
                    <a16:creationId xmlns:a16="http://schemas.microsoft.com/office/drawing/2014/main" id="{72ED21E9-7572-D65D-9477-939555E1F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5742">
                <a:extLst>
                  <a:ext uri="{FF2B5EF4-FFF2-40B4-BE49-F238E27FC236}">
                    <a16:creationId xmlns:a16="http://schemas.microsoft.com/office/drawing/2014/main" id="{8B25F715-9818-4A46-BC9C-9BD4096920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5743">
                <a:extLst>
                  <a:ext uri="{FF2B5EF4-FFF2-40B4-BE49-F238E27FC236}">
                    <a16:creationId xmlns:a16="http://schemas.microsoft.com/office/drawing/2014/main" id="{C83244C3-97AE-31F9-8A13-C0B53EB4BB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5744">
                <a:extLst>
                  <a:ext uri="{FF2B5EF4-FFF2-40B4-BE49-F238E27FC236}">
                    <a16:creationId xmlns:a16="http://schemas.microsoft.com/office/drawing/2014/main" id="{AA418456-BE2E-0EC8-5552-D5D077949A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5745">
                <a:extLst>
                  <a:ext uri="{FF2B5EF4-FFF2-40B4-BE49-F238E27FC236}">
                    <a16:creationId xmlns:a16="http://schemas.microsoft.com/office/drawing/2014/main" id="{493B4249-FA2C-F000-EE11-BE7FBECAA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5746">
                <a:extLst>
                  <a:ext uri="{FF2B5EF4-FFF2-40B4-BE49-F238E27FC236}">
                    <a16:creationId xmlns:a16="http://schemas.microsoft.com/office/drawing/2014/main" id="{E4E7CD45-DA24-E4BE-54DE-DEC447519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5747">
                <a:extLst>
                  <a:ext uri="{FF2B5EF4-FFF2-40B4-BE49-F238E27FC236}">
                    <a16:creationId xmlns:a16="http://schemas.microsoft.com/office/drawing/2014/main" id="{BBA80EDF-407F-1D66-3DCD-6B123997D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5748">
                <a:extLst>
                  <a:ext uri="{FF2B5EF4-FFF2-40B4-BE49-F238E27FC236}">
                    <a16:creationId xmlns:a16="http://schemas.microsoft.com/office/drawing/2014/main" id="{9E6695C5-19E0-ECFA-A54A-4B740F733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5749">
                <a:extLst>
                  <a:ext uri="{FF2B5EF4-FFF2-40B4-BE49-F238E27FC236}">
                    <a16:creationId xmlns:a16="http://schemas.microsoft.com/office/drawing/2014/main" id="{587C3DD2-0730-9498-E6F7-7AA370CB2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5750">
                <a:extLst>
                  <a:ext uri="{FF2B5EF4-FFF2-40B4-BE49-F238E27FC236}">
                    <a16:creationId xmlns:a16="http://schemas.microsoft.com/office/drawing/2014/main" id="{5ED00EE1-A4C6-74C4-E976-4BB1AAD54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5751">
                <a:extLst>
                  <a:ext uri="{FF2B5EF4-FFF2-40B4-BE49-F238E27FC236}">
                    <a16:creationId xmlns:a16="http://schemas.microsoft.com/office/drawing/2014/main" id="{46941144-FD77-6745-FEE4-2DE97D06F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5752">
                <a:extLst>
                  <a:ext uri="{FF2B5EF4-FFF2-40B4-BE49-F238E27FC236}">
                    <a16:creationId xmlns:a16="http://schemas.microsoft.com/office/drawing/2014/main" id="{2F02055E-7189-E0AE-9557-9AA4CB79F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5753">
                <a:extLst>
                  <a:ext uri="{FF2B5EF4-FFF2-40B4-BE49-F238E27FC236}">
                    <a16:creationId xmlns:a16="http://schemas.microsoft.com/office/drawing/2014/main" id="{CF8CD919-ED51-085E-14C1-F71A628E5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4" name="Freeform 5754">
                <a:extLst>
                  <a:ext uri="{FF2B5EF4-FFF2-40B4-BE49-F238E27FC236}">
                    <a16:creationId xmlns:a16="http://schemas.microsoft.com/office/drawing/2014/main" id="{F07CDF47-7F12-C7BD-030E-CC82C74DA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1" y="1428"/>
                <a:ext cx="215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693" name="Freeform 5755">
                <a:extLst>
                  <a:ext uri="{FF2B5EF4-FFF2-40B4-BE49-F238E27FC236}">
                    <a16:creationId xmlns:a16="http://schemas.microsoft.com/office/drawing/2014/main" id="{1DD9253A-AF67-30A3-4105-A3FBE824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6" name="Freeform 5756">
                <a:extLst>
                  <a:ext uri="{FF2B5EF4-FFF2-40B4-BE49-F238E27FC236}">
                    <a16:creationId xmlns:a16="http://schemas.microsoft.com/office/drawing/2014/main" id="{834182DC-1FB9-6113-AE4C-99B81620B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943"/>
                <a:ext cx="64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695" name="Freeform 5757">
                <a:extLst>
                  <a:ext uri="{FF2B5EF4-FFF2-40B4-BE49-F238E27FC236}">
                    <a16:creationId xmlns:a16="http://schemas.microsoft.com/office/drawing/2014/main" id="{6FF00A6E-D49B-7432-EBAB-D7B6D7A47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5758">
                <a:extLst>
                  <a:ext uri="{FF2B5EF4-FFF2-40B4-BE49-F238E27FC236}">
                    <a16:creationId xmlns:a16="http://schemas.microsoft.com/office/drawing/2014/main" id="{78B9A4E6-528A-C24D-183A-54F71AEE0A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5759">
                <a:extLst>
                  <a:ext uri="{FF2B5EF4-FFF2-40B4-BE49-F238E27FC236}">
                    <a16:creationId xmlns:a16="http://schemas.microsoft.com/office/drawing/2014/main" id="{7B3067D1-EFD3-730F-966C-AEF5CD9B6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5760">
                <a:extLst>
                  <a:ext uri="{FF2B5EF4-FFF2-40B4-BE49-F238E27FC236}">
                    <a16:creationId xmlns:a16="http://schemas.microsoft.com/office/drawing/2014/main" id="{DF5C2CAD-BEA7-0E2C-FCE5-B19F2F70B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5761">
                <a:extLst>
                  <a:ext uri="{FF2B5EF4-FFF2-40B4-BE49-F238E27FC236}">
                    <a16:creationId xmlns:a16="http://schemas.microsoft.com/office/drawing/2014/main" id="{C91A494A-3972-25F8-0D2F-3518FB66E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5762">
                <a:extLst>
                  <a:ext uri="{FF2B5EF4-FFF2-40B4-BE49-F238E27FC236}">
                    <a16:creationId xmlns:a16="http://schemas.microsoft.com/office/drawing/2014/main" id="{BA97CF93-4ED8-56CA-799F-53B8970B5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5763">
                <a:extLst>
                  <a:ext uri="{FF2B5EF4-FFF2-40B4-BE49-F238E27FC236}">
                    <a16:creationId xmlns:a16="http://schemas.microsoft.com/office/drawing/2014/main" id="{EC511E61-92BB-0D30-1E20-B332170B5F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5764">
                <a:extLst>
                  <a:ext uri="{FF2B5EF4-FFF2-40B4-BE49-F238E27FC236}">
                    <a16:creationId xmlns:a16="http://schemas.microsoft.com/office/drawing/2014/main" id="{A4575731-9089-24FD-A3C4-9859DA274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5765">
                <a:extLst>
                  <a:ext uri="{FF2B5EF4-FFF2-40B4-BE49-F238E27FC236}">
                    <a16:creationId xmlns:a16="http://schemas.microsoft.com/office/drawing/2014/main" id="{C3AF4102-8F9D-6CA6-D867-94682F61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5766">
                <a:extLst>
                  <a:ext uri="{FF2B5EF4-FFF2-40B4-BE49-F238E27FC236}">
                    <a16:creationId xmlns:a16="http://schemas.microsoft.com/office/drawing/2014/main" id="{1A7ABD31-20B5-6DA7-F7EA-4F466881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5767">
                <a:extLst>
                  <a:ext uri="{FF2B5EF4-FFF2-40B4-BE49-F238E27FC236}">
                    <a16:creationId xmlns:a16="http://schemas.microsoft.com/office/drawing/2014/main" id="{258C34CB-AB9F-4D66-172C-05406F840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5768">
                <a:extLst>
                  <a:ext uri="{FF2B5EF4-FFF2-40B4-BE49-F238E27FC236}">
                    <a16:creationId xmlns:a16="http://schemas.microsoft.com/office/drawing/2014/main" id="{73E193A6-CBAE-EC24-597D-32036B2CB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5769">
                <a:extLst>
                  <a:ext uri="{FF2B5EF4-FFF2-40B4-BE49-F238E27FC236}">
                    <a16:creationId xmlns:a16="http://schemas.microsoft.com/office/drawing/2014/main" id="{0B70DF7B-09E8-4866-6319-871F9054C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5770">
                <a:extLst>
                  <a:ext uri="{FF2B5EF4-FFF2-40B4-BE49-F238E27FC236}">
                    <a16:creationId xmlns:a16="http://schemas.microsoft.com/office/drawing/2014/main" id="{60FD3676-872A-3FCB-D417-6A17A6E0D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5771">
                <a:extLst>
                  <a:ext uri="{FF2B5EF4-FFF2-40B4-BE49-F238E27FC236}">
                    <a16:creationId xmlns:a16="http://schemas.microsoft.com/office/drawing/2014/main" id="{3DEE561C-7C7F-F8A3-E471-EA098459BA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5772">
                <a:extLst>
                  <a:ext uri="{FF2B5EF4-FFF2-40B4-BE49-F238E27FC236}">
                    <a16:creationId xmlns:a16="http://schemas.microsoft.com/office/drawing/2014/main" id="{231AC449-71F6-20CC-C494-23EE62373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5773">
                <a:extLst>
                  <a:ext uri="{FF2B5EF4-FFF2-40B4-BE49-F238E27FC236}">
                    <a16:creationId xmlns:a16="http://schemas.microsoft.com/office/drawing/2014/main" id="{1E67CBCC-D55E-1BCF-8183-26E439E97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5774">
                <a:extLst>
                  <a:ext uri="{FF2B5EF4-FFF2-40B4-BE49-F238E27FC236}">
                    <a16:creationId xmlns:a16="http://schemas.microsoft.com/office/drawing/2014/main" id="{4D7B9F04-21B9-0651-7D86-A10FA8EF6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5775">
                <a:extLst>
                  <a:ext uri="{FF2B5EF4-FFF2-40B4-BE49-F238E27FC236}">
                    <a16:creationId xmlns:a16="http://schemas.microsoft.com/office/drawing/2014/main" id="{4CF8037C-7F42-A95D-21A5-E8B64FFA9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5776">
                <a:extLst>
                  <a:ext uri="{FF2B5EF4-FFF2-40B4-BE49-F238E27FC236}">
                    <a16:creationId xmlns:a16="http://schemas.microsoft.com/office/drawing/2014/main" id="{1F2216FB-4D61-06A5-0A1D-C49D982E9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5777">
                <a:extLst>
                  <a:ext uri="{FF2B5EF4-FFF2-40B4-BE49-F238E27FC236}">
                    <a16:creationId xmlns:a16="http://schemas.microsoft.com/office/drawing/2014/main" id="{EB2462B9-AEA8-5FFB-094D-455470DE49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5778">
                <a:extLst>
                  <a:ext uri="{FF2B5EF4-FFF2-40B4-BE49-F238E27FC236}">
                    <a16:creationId xmlns:a16="http://schemas.microsoft.com/office/drawing/2014/main" id="{00D7AD37-50FB-2FA0-6473-2E73B011E1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717" name="Group 5779">
                <a:extLst>
                  <a:ext uri="{FF2B5EF4-FFF2-40B4-BE49-F238E27FC236}">
                    <a16:creationId xmlns:a16="http://schemas.microsoft.com/office/drawing/2014/main" id="{492D520A-624B-4F65-79BF-9EE3093F55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1721" name="Freeform 5780">
                  <a:extLst>
                    <a:ext uri="{FF2B5EF4-FFF2-40B4-BE49-F238E27FC236}">
                      <a16:creationId xmlns:a16="http://schemas.microsoft.com/office/drawing/2014/main" id="{0A88A7D9-C0FD-9134-85C6-99FB805AF7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22" name="Freeform 5781">
                  <a:extLst>
                    <a:ext uri="{FF2B5EF4-FFF2-40B4-BE49-F238E27FC236}">
                      <a16:creationId xmlns:a16="http://schemas.microsoft.com/office/drawing/2014/main" id="{2C978B94-D0BF-0192-3CB4-E3444F2821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23" name="Freeform 5782">
                  <a:extLst>
                    <a:ext uri="{FF2B5EF4-FFF2-40B4-BE49-F238E27FC236}">
                      <a16:creationId xmlns:a16="http://schemas.microsoft.com/office/drawing/2014/main" id="{4AF675AF-C234-D892-B6B1-2BB7D87B2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724" name="Freeform 5783">
                  <a:extLst>
                    <a:ext uri="{FF2B5EF4-FFF2-40B4-BE49-F238E27FC236}">
                      <a16:creationId xmlns:a16="http://schemas.microsoft.com/office/drawing/2014/main" id="{4694DA26-F216-F5F9-DD63-DF4A08F76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718" name="Freeform 5784">
                <a:extLst>
                  <a:ext uri="{FF2B5EF4-FFF2-40B4-BE49-F238E27FC236}">
                    <a16:creationId xmlns:a16="http://schemas.microsoft.com/office/drawing/2014/main" id="{9754615E-3ABA-92C3-9786-311F0BB49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Freeform 5785">
                <a:extLst>
                  <a:ext uri="{FF2B5EF4-FFF2-40B4-BE49-F238E27FC236}">
                    <a16:creationId xmlns:a16="http://schemas.microsoft.com/office/drawing/2014/main" id="{F4BD9A3E-2057-9B38-12AA-96855C1A8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0" name="Freeform 5786">
                <a:extLst>
                  <a:ext uri="{FF2B5EF4-FFF2-40B4-BE49-F238E27FC236}">
                    <a16:creationId xmlns:a16="http://schemas.microsoft.com/office/drawing/2014/main" id="{407B9A49-413A-D049-7746-D346265874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1627" name="Group 5787">
            <a:extLst>
              <a:ext uri="{FF2B5EF4-FFF2-40B4-BE49-F238E27FC236}">
                <a16:creationId xmlns:a16="http://schemas.microsoft.com/office/drawing/2014/main" id="{94FE1E4B-7816-C77D-F9D9-1817A0A85DAF}"/>
              </a:ext>
            </a:extLst>
          </p:cNvPr>
          <p:cNvGrpSpPr>
            <a:grpSpLocks/>
          </p:cNvGrpSpPr>
          <p:nvPr/>
        </p:nvGrpSpPr>
        <p:grpSpPr bwMode="auto">
          <a:xfrm>
            <a:off x="455613" y="4414838"/>
            <a:ext cx="2486025" cy="2108200"/>
            <a:chOff x="287" y="2781"/>
            <a:chExt cx="1566" cy="1328"/>
          </a:xfrm>
        </p:grpSpPr>
        <p:grpSp>
          <p:nvGrpSpPr>
            <p:cNvPr id="31485" name="Group 5788">
              <a:extLst>
                <a:ext uri="{FF2B5EF4-FFF2-40B4-BE49-F238E27FC236}">
                  <a16:creationId xmlns:a16="http://schemas.microsoft.com/office/drawing/2014/main" id="{76587317-BD53-C7D4-AE80-98C650BA449D}"/>
                </a:ext>
              </a:extLst>
            </p:cNvPr>
            <p:cNvGrpSpPr>
              <a:grpSpLocks/>
            </p:cNvGrpSpPr>
            <p:nvPr/>
          </p:nvGrpSpPr>
          <p:grpSpPr bwMode="auto">
            <a:xfrm rot="-1798386">
              <a:off x="1267" y="3196"/>
              <a:ext cx="586" cy="847"/>
              <a:chOff x="1912" y="-200"/>
              <a:chExt cx="2640" cy="4424"/>
            </a:xfrm>
          </p:grpSpPr>
          <p:sp>
            <p:nvSpPr>
              <p:cNvPr id="31573" name="Freeform 5789">
                <a:extLst>
                  <a:ext uri="{FF2B5EF4-FFF2-40B4-BE49-F238E27FC236}">
                    <a16:creationId xmlns:a16="http://schemas.microsoft.com/office/drawing/2014/main" id="{2445C681-54E7-59CF-9DA4-8100427F78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574" name="Group 5790">
                <a:extLst>
                  <a:ext uri="{FF2B5EF4-FFF2-40B4-BE49-F238E27FC236}">
                    <a16:creationId xmlns:a16="http://schemas.microsoft.com/office/drawing/2014/main" id="{BC381F65-1953-3FCF-BEBC-0BB88EB73D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1575" name="Freeform 5791">
                  <a:extLst>
                    <a:ext uri="{FF2B5EF4-FFF2-40B4-BE49-F238E27FC236}">
                      <a16:creationId xmlns:a16="http://schemas.microsoft.com/office/drawing/2014/main" id="{8F5604DF-44C5-289B-2B78-99ECAEB9FC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6" name="Freeform 5792">
                  <a:extLst>
                    <a:ext uri="{FF2B5EF4-FFF2-40B4-BE49-F238E27FC236}">
                      <a16:creationId xmlns:a16="http://schemas.microsoft.com/office/drawing/2014/main" id="{4D75DAF0-44D3-DF1E-2ABE-972A69BD9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7" name="Freeform 5793">
                  <a:extLst>
                    <a:ext uri="{FF2B5EF4-FFF2-40B4-BE49-F238E27FC236}">
                      <a16:creationId xmlns:a16="http://schemas.microsoft.com/office/drawing/2014/main" id="{26ED2561-8F12-6E30-EFDD-2902B79A9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8" name="Freeform 5794">
                  <a:extLst>
                    <a:ext uri="{FF2B5EF4-FFF2-40B4-BE49-F238E27FC236}">
                      <a16:creationId xmlns:a16="http://schemas.microsoft.com/office/drawing/2014/main" id="{16498525-3F49-E6EC-BFE4-1678B248F2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9" name="Freeform 5795">
                  <a:extLst>
                    <a:ext uri="{FF2B5EF4-FFF2-40B4-BE49-F238E27FC236}">
                      <a16:creationId xmlns:a16="http://schemas.microsoft.com/office/drawing/2014/main" id="{272AE6BB-898C-FA52-33C9-08FEEE6CFC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0" name="Freeform 5796">
                  <a:extLst>
                    <a:ext uri="{FF2B5EF4-FFF2-40B4-BE49-F238E27FC236}">
                      <a16:creationId xmlns:a16="http://schemas.microsoft.com/office/drawing/2014/main" id="{FFB2D9EE-813A-8152-6B24-60ADC6920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1" name="Freeform 5797">
                  <a:extLst>
                    <a:ext uri="{FF2B5EF4-FFF2-40B4-BE49-F238E27FC236}">
                      <a16:creationId xmlns:a16="http://schemas.microsoft.com/office/drawing/2014/main" id="{2B40A3E8-8E7B-F152-C6CA-2670CB93E2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2" name="Freeform 5798">
                  <a:extLst>
                    <a:ext uri="{FF2B5EF4-FFF2-40B4-BE49-F238E27FC236}">
                      <a16:creationId xmlns:a16="http://schemas.microsoft.com/office/drawing/2014/main" id="{1AA60DA1-AED3-25A8-BF25-E7E77BD44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3" name="Freeform 5799">
                  <a:extLst>
                    <a:ext uri="{FF2B5EF4-FFF2-40B4-BE49-F238E27FC236}">
                      <a16:creationId xmlns:a16="http://schemas.microsoft.com/office/drawing/2014/main" id="{B117F417-2BFF-5366-2F89-7F86E119C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4" name="Freeform 5800">
                  <a:extLst>
                    <a:ext uri="{FF2B5EF4-FFF2-40B4-BE49-F238E27FC236}">
                      <a16:creationId xmlns:a16="http://schemas.microsoft.com/office/drawing/2014/main" id="{89511E76-2BFC-5E0F-F70F-1969F1F5C1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5" name="Freeform 5801">
                  <a:extLst>
                    <a:ext uri="{FF2B5EF4-FFF2-40B4-BE49-F238E27FC236}">
                      <a16:creationId xmlns:a16="http://schemas.microsoft.com/office/drawing/2014/main" id="{7E620C8B-D1E4-954D-CB67-2845C5F6D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6" name="Freeform 5802">
                  <a:extLst>
                    <a:ext uri="{FF2B5EF4-FFF2-40B4-BE49-F238E27FC236}">
                      <a16:creationId xmlns:a16="http://schemas.microsoft.com/office/drawing/2014/main" id="{AB3B293F-960A-5983-9301-3B998A019E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7" name="Freeform 5803">
                  <a:extLst>
                    <a:ext uri="{FF2B5EF4-FFF2-40B4-BE49-F238E27FC236}">
                      <a16:creationId xmlns:a16="http://schemas.microsoft.com/office/drawing/2014/main" id="{3FD570F0-3969-930B-257C-F9CEDBE153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8" name="Freeform 5804">
                  <a:extLst>
                    <a:ext uri="{FF2B5EF4-FFF2-40B4-BE49-F238E27FC236}">
                      <a16:creationId xmlns:a16="http://schemas.microsoft.com/office/drawing/2014/main" id="{D03890F8-E471-B901-0B9B-E1935F76FC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89" name="Freeform 5805">
                  <a:extLst>
                    <a:ext uri="{FF2B5EF4-FFF2-40B4-BE49-F238E27FC236}">
                      <a16:creationId xmlns:a16="http://schemas.microsoft.com/office/drawing/2014/main" id="{CE847397-C417-6C99-8A6A-0A170961FB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0" name="Freeform 5806">
                  <a:extLst>
                    <a:ext uri="{FF2B5EF4-FFF2-40B4-BE49-F238E27FC236}">
                      <a16:creationId xmlns:a16="http://schemas.microsoft.com/office/drawing/2014/main" id="{148931D5-12AD-0E0E-0986-7C5DFBBAA3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1" name="Freeform 5807">
                  <a:extLst>
                    <a:ext uri="{FF2B5EF4-FFF2-40B4-BE49-F238E27FC236}">
                      <a16:creationId xmlns:a16="http://schemas.microsoft.com/office/drawing/2014/main" id="{55C06C5E-C66C-A01C-8001-4F73868D3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2" name="Freeform 5808">
                  <a:extLst>
                    <a:ext uri="{FF2B5EF4-FFF2-40B4-BE49-F238E27FC236}">
                      <a16:creationId xmlns:a16="http://schemas.microsoft.com/office/drawing/2014/main" id="{34A61264-DE8A-0FF3-EC25-514874F447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3" name="Freeform 5809">
                  <a:extLst>
                    <a:ext uri="{FF2B5EF4-FFF2-40B4-BE49-F238E27FC236}">
                      <a16:creationId xmlns:a16="http://schemas.microsoft.com/office/drawing/2014/main" id="{2217FC2D-24F1-3208-69AA-282C2E076A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4" name="Freeform 5810">
                  <a:extLst>
                    <a:ext uri="{FF2B5EF4-FFF2-40B4-BE49-F238E27FC236}">
                      <a16:creationId xmlns:a16="http://schemas.microsoft.com/office/drawing/2014/main" id="{14E30CFA-C527-3799-492F-50609A020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5" name="Freeform 5811">
                  <a:extLst>
                    <a:ext uri="{FF2B5EF4-FFF2-40B4-BE49-F238E27FC236}">
                      <a16:creationId xmlns:a16="http://schemas.microsoft.com/office/drawing/2014/main" id="{4D0C7676-D258-30E2-8DD7-1414DB500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6" name="Freeform 5812">
                  <a:extLst>
                    <a:ext uri="{FF2B5EF4-FFF2-40B4-BE49-F238E27FC236}">
                      <a16:creationId xmlns:a16="http://schemas.microsoft.com/office/drawing/2014/main" id="{179D65FE-01C4-338B-050C-367F8B818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7" name="Freeform 5813">
                  <a:extLst>
                    <a:ext uri="{FF2B5EF4-FFF2-40B4-BE49-F238E27FC236}">
                      <a16:creationId xmlns:a16="http://schemas.microsoft.com/office/drawing/2014/main" id="{ABE1691C-D8FC-302F-EECA-E186C5102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8" name="Freeform 5814">
                  <a:extLst>
                    <a:ext uri="{FF2B5EF4-FFF2-40B4-BE49-F238E27FC236}">
                      <a16:creationId xmlns:a16="http://schemas.microsoft.com/office/drawing/2014/main" id="{18D8CB2B-846E-02CD-4B54-15559F6347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99" name="Freeform 5815">
                  <a:extLst>
                    <a:ext uri="{FF2B5EF4-FFF2-40B4-BE49-F238E27FC236}">
                      <a16:creationId xmlns:a16="http://schemas.microsoft.com/office/drawing/2014/main" id="{D32A077E-76A4-F26C-69A9-72C21B809F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0" name="Freeform 5816">
                  <a:extLst>
                    <a:ext uri="{FF2B5EF4-FFF2-40B4-BE49-F238E27FC236}">
                      <a16:creationId xmlns:a16="http://schemas.microsoft.com/office/drawing/2014/main" id="{1C0B7E3C-A05E-085B-6246-87C0B17E84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1" name="Freeform 5817">
                  <a:extLst>
                    <a:ext uri="{FF2B5EF4-FFF2-40B4-BE49-F238E27FC236}">
                      <a16:creationId xmlns:a16="http://schemas.microsoft.com/office/drawing/2014/main" id="{CAFDFEED-E1AC-6826-B1B0-814EF9878C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2" name="Freeform 5818">
                  <a:extLst>
                    <a:ext uri="{FF2B5EF4-FFF2-40B4-BE49-F238E27FC236}">
                      <a16:creationId xmlns:a16="http://schemas.microsoft.com/office/drawing/2014/main" id="{25393378-8F03-8128-55B4-838F14368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3" name="Freeform 5819">
                  <a:extLst>
                    <a:ext uri="{FF2B5EF4-FFF2-40B4-BE49-F238E27FC236}">
                      <a16:creationId xmlns:a16="http://schemas.microsoft.com/office/drawing/2014/main" id="{A81FD89F-93BF-49C5-E5C4-4DC6B75426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4" name="Freeform 5820">
                  <a:extLst>
                    <a:ext uri="{FF2B5EF4-FFF2-40B4-BE49-F238E27FC236}">
                      <a16:creationId xmlns:a16="http://schemas.microsoft.com/office/drawing/2014/main" id="{70CECA90-09B5-43C7-E2F9-D90B8759F2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5" name="Freeform 5821">
                  <a:extLst>
                    <a:ext uri="{FF2B5EF4-FFF2-40B4-BE49-F238E27FC236}">
                      <a16:creationId xmlns:a16="http://schemas.microsoft.com/office/drawing/2014/main" id="{4C410A12-D7C0-E5A9-9F2A-AE775F73BE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6" name="Freeform 5822">
                  <a:extLst>
                    <a:ext uri="{FF2B5EF4-FFF2-40B4-BE49-F238E27FC236}">
                      <a16:creationId xmlns:a16="http://schemas.microsoft.com/office/drawing/2014/main" id="{EFDB8F63-95D5-7856-6EBB-CCDB081DB2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7" name="Freeform 5823">
                  <a:extLst>
                    <a:ext uri="{FF2B5EF4-FFF2-40B4-BE49-F238E27FC236}">
                      <a16:creationId xmlns:a16="http://schemas.microsoft.com/office/drawing/2014/main" id="{FF518271-432F-6EDA-7524-0D77696A7F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8" name="Freeform 5824">
                  <a:extLst>
                    <a:ext uri="{FF2B5EF4-FFF2-40B4-BE49-F238E27FC236}">
                      <a16:creationId xmlns:a16="http://schemas.microsoft.com/office/drawing/2014/main" id="{1DB1016F-1737-106B-9D80-0D1D797CF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09" name="Freeform 5825">
                  <a:extLst>
                    <a:ext uri="{FF2B5EF4-FFF2-40B4-BE49-F238E27FC236}">
                      <a16:creationId xmlns:a16="http://schemas.microsoft.com/office/drawing/2014/main" id="{F88C7A06-52BF-13CD-3CE2-ACD47237EA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0" name="Freeform 5826">
                  <a:extLst>
                    <a:ext uri="{FF2B5EF4-FFF2-40B4-BE49-F238E27FC236}">
                      <a16:creationId xmlns:a16="http://schemas.microsoft.com/office/drawing/2014/main" id="{5C0975E1-B511-5788-90B3-A364D7EB8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1" name="Freeform 5827">
                  <a:extLst>
                    <a:ext uri="{FF2B5EF4-FFF2-40B4-BE49-F238E27FC236}">
                      <a16:creationId xmlns:a16="http://schemas.microsoft.com/office/drawing/2014/main" id="{806431C9-0ACE-2654-032A-D5A47CD228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2" name="Freeform 5828">
                  <a:extLst>
                    <a:ext uri="{FF2B5EF4-FFF2-40B4-BE49-F238E27FC236}">
                      <a16:creationId xmlns:a16="http://schemas.microsoft.com/office/drawing/2014/main" id="{135CFCE3-E696-B3DB-7980-A0D3BD565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3" name="Freeform 5829">
                  <a:extLst>
                    <a:ext uri="{FF2B5EF4-FFF2-40B4-BE49-F238E27FC236}">
                      <a16:creationId xmlns:a16="http://schemas.microsoft.com/office/drawing/2014/main" id="{DECEF776-3507-5EAC-88A1-654AD3DAAA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4" name="Freeform 5830">
                  <a:extLst>
                    <a:ext uri="{FF2B5EF4-FFF2-40B4-BE49-F238E27FC236}">
                      <a16:creationId xmlns:a16="http://schemas.microsoft.com/office/drawing/2014/main" id="{9EE3DBA1-2B0C-7CE3-AF42-F18C59B18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5" name="Freeform 5831">
                  <a:extLst>
                    <a:ext uri="{FF2B5EF4-FFF2-40B4-BE49-F238E27FC236}">
                      <a16:creationId xmlns:a16="http://schemas.microsoft.com/office/drawing/2014/main" id="{3765A09E-2B28-8049-A42D-C0353CC709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6" name="Freeform 5832">
                  <a:extLst>
                    <a:ext uri="{FF2B5EF4-FFF2-40B4-BE49-F238E27FC236}">
                      <a16:creationId xmlns:a16="http://schemas.microsoft.com/office/drawing/2014/main" id="{21F9055A-F09F-8D9B-C08F-EB77BC8521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617" name="Freeform 5833">
                  <a:extLst>
                    <a:ext uri="{FF2B5EF4-FFF2-40B4-BE49-F238E27FC236}">
                      <a16:creationId xmlns:a16="http://schemas.microsoft.com/office/drawing/2014/main" id="{A7223970-6D69-B4D3-BAAB-F43C79D663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1486" name="Group 5834">
              <a:extLst>
                <a:ext uri="{FF2B5EF4-FFF2-40B4-BE49-F238E27FC236}">
                  <a16:creationId xmlns:a16="http://schemas.microsoft.com/office/drawing/2014/main" id="{C93C5458-1012-E208-C8EA-50A812CD1B80}"/>
                </a:ext>
              </a:extLst>
            </p:cNvPr>
            <p:cNvGrpSpPr>
              <a:grpSpLocks/>
            </p:cNvGrpSpPr>
            <p:nvPr/>
          </p:nvGrpSpPr>
          <p:grpSpPr bwMode="auto">
            <a:xfrm rot="-3061789">
              <a:off x="292" y="2776"/>
              <a:ext cx="538" cy="547"/>
              <a:chOff x="768" y="960"/>
              <a:chExt cx="864" cy="864"/>
            </a:xfrm>
          </p:grpSpPr>
          <p:grpSp>
            <p:nvGrpSpPr>
              <p:cNvPr id="31551" name="Group 5835">
                <a:extLst>
                  <a:ext uri="{FF2B5EF4-FFF2-40B4-BE49-F238E27FC236}">
                    <a16:creationId xmlns:a16="http://schemas.microsoft.com/office/drawing/2014/main" id="{30274130-BFAE-A824-70FA-C2AF2D24001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1555" name="Freeform 5836">
                  <a:extLst>
                    <a:ext uri="{FF2B5EF4-FFF2-40B4-BE49-F238E27FC236}">
                      <a16:creationId xmlns:a16="http://schemas.microsoft.com/office/drawing/2014/main" id="{F882A8BD-55AF-F7A4-A0CD-DCEF1F69D5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56" name="Freeform 5837">
                  <a:extLst>
                    <a:ext uri="{FF2B5EF4-FFF2-40B4-BE49-F238E27FC236}">
                      <a16:creationId xmlns:a16="http://schemas.microsoft.com/office/drawing/2014/main" id="{A4566922-7DE3-08A8-BF9C-D6BC5CEFA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57" name="Freeform 5838">
                  <a:extLst>
                    <a:ext uri="{FF2B5EF4-FFF2-40B4-BE49-F238E27FC236}">
                      <a16:creationId xmlns:a16="http://schemas.microsoft.com/office/drawing/2014/main" id="{5ED5F661-808F-2840-5AB3-D27F4B140B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58" name="Freeform 5839">
                  <a:extLst>
                    <a:ext uri="{FF2B5EF4-FFF2-40B4-BE49-F238E27FC236}">
                      <a16:creationId xmlns:a16="http://schemas.microsoft.com/office/drawing/2014/main" id="{511506EE-72F9-59CF-5493-DB4B71C309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59" name="Freeform 5840">
                  <a:extLst>
                    <a:ext uri="{FF2B5EF4-FFF2-40B4-BE49-F238E27FC236}">
                      <a16:creationId xmlns:a16="http://schemas.microsoft.com/office/drawing/2014/main" id="{090EAE15-C25D-2BF7-A4C2-A9C2D269CC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0" name="Freeform 5841">
                  <a:extLst>
                    <a:ext uri="{FF2B5EF4-FFF2-40B4-BE49-F238E27FC236}">
                      <a16:creationId xmlns:a16="http://schemas.microsoft.com/office/drawing/2014/main" id="{59B8E2E0-6E11-ABE4-E4A3-2C487D9D40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1" name="Freeform 5842">
                  <a:extLst>
                    <a:ext uri="{FF2B5EF4-FFF2-40B4-BE49-F238E27FC236}">
                      <a16:creationId xmlns:a16="http://schemas.microsoft.com/office/drawing/2014/main" id="{3F650824-1100-2366-A19D-682529F17F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2" name="Freeform 5843">
                  <a:extLst>
                    <a:ext uri="{FF2B5EF4-FFF2-40B4-BE49-F238E27FC236}">
                      <a16:creationId xmlns:a16="http://schemas.microsoft.com/office/drawing/2014/main" id="{0F41D859-4084-0BB4-2F80-41BCBC88D3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3" name="Freeform 5844">
                  <a:extLst>
                    <a:ext uri="{FF2B5EF4-FFF2-40B4-BE49-F238E27FC236}">
                      <a16:creationId xmlns:a16="http://schemas.microsoft.com/office/drawing/2014/main" id="{FAA6EE83-977C-D7AD-B8A4-758416BCB1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4" name="Freeform 5845">
                  <a:extLst>
                    <a:ext uri="{FF2B5EF4-FFF2-40B4-BE49-F238E27FC236}">
                      <a16:creationId xmlns:a16="http://schemas.microsoft.com/office/drawing/2014/main" id="{BAC63A32-97DC-7718-F7AB-666587A69D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5" name="Freeform 5846">
                  <a:extLst>
                    <a:ext uri="{FF2B5EF4-FFF2-40B4-BE49-F238E27FC236}">
                      <a16:creationId xmlns:a16="http://schemas.microsoft.com/office/drawing/2014/main" id="{E5676A03-0FB6-192E-5C62-D2350F80E4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6" name="Freeform 5847">
                  <a:extLst>
                    <a:ext uri="{FF2B5EF4-FFF2-40B4-BE49-F238E27FC236}">
                      <a16:creationId xmlns:a16="http://schemas.microsoft.com/office/drawing/2014/main" id="{38C998FF-D03D-939D-7D2A-A122027E4A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7" name="Freeform 5848">
                  <a:extLst>
                    <a:ext uri="{FF2B5EF4-FFF2-40B4-BE49-F238E27FC236}">
                      <a16:creationId xmlns:a16="http://schemas.microsoft.com/office/drawing/2014/main" id="{F41B1471-8C8B-C14D-38CF-0FAF12C475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8" name="Freeform 5849">
                  <a:extLst>
                    <a:ext uri="{FF2B5EF4-FFF2-40B4-BE49-F238E27FC236}">
                      <a16:creationId xmlns:a16="http://schemas.microsoft.com/office/drawing/2014/main" id="{B286D326-9147-37EE-316E-FBDCDC8C36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69" name="Freeform 5850">
                  <a:extLst>
                    <a:ext uri="{FF2B5EF4-FFF2-40B4-BE49-F238E27FC236}">
                      <a16:creationId xmlns:a16="http://schemas.microsoft.com/office/drawing/2014/main" id="{163DEC4B-8FCF-25E1-7E31-AD48F4D168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0" name="Freeform 5851">
                  <a:extLst>
                    <a:ext uri="{FF2B5EF4-FFF2-40B4-BE49-F238E27FC236}">
                      <a16:creationId xmlns:a16="http://schemas.microsoft.com/office/drawing/2014/main" id="{AFD653D6-701B-9EDF-6198-94BCB61514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1" name="Freeform 5852">
                  <a:extLst>
                    <a:ext uri="{FF2B5EF4-FFF2-40B4-BE49-F238E27FC236}">
                      <a16:creationId xmlns:a16="http://schemas.microsoft.com/office/drawing/2014/main" id="{B7C8D864-C433-5EEB-C330-F4AC7631D0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72" name="Freeform 5853">
                  <a:extLst>
                    <a:ext uri="{FF2B5EF4-FFF2-40B4-BE49-F238E27FC236}">
                      <a16:creationId xmlns:a16="http://schemas.microsoft.com/office/drawing/2014/main" id="{B38BB31D-5090-DC68-AF4C-9B54F6207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552" name="Group 5854">
                <a:extLst>
                  <a:ext uri="{FF2B5EF4-FFF2-40B4-BE49-F238E27FC236}">
                    <a16:creationId xmlns:a16="http://schemas.microsoft.com/office/drawing/2014/main" id="{FFF71225-A073-FB4E-345D-521E2EDB83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1553" name="Freeform 5855" descr="Wide upward diagonal">
                  <a:extLst>
                    <a:ext uri="{FF2B5EF4-FFF2-40B4-BE49-F238E27FC236}">
                      <a16:creationId xmlns:a16="http://schemas.microsoft.com/office/drawing/2014/main" id="{5D630DD8-9068-B137-54B9-04269F5CE9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54" name="Freeform 5856">
                  <a:extLst>
                    <a:ext uri="{FF2B5EF4-FFF2-40B4-BE49-F238E27FC236}">
                      <a16:creationId xmlns:a16="http://schemas.microsoft.com/office/drawing/2014/main" id="{A33181DF-9ED3-0F69-8BD2-F3F44ED2D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487" name="Freeform 5857" descr="Wide upward diagonal">
              <a:extLst>
                <a:ext uri="{FF2B5EF4-FFF2-40B4-BE49-F238E27FC236}">
                  <a16:creationId xmlns:a16="http://schemas.microsoft.com/office/drawing/2014/main" id="{1273B64E-5856-DEA7-4704-4934C7F026AF}"/>
                </a:ext>
              </a:extLst>
            </p:cNvPr>
            <p:cNvSpPr>
              <a:spLocks/>
            </p:cNvSpPr>
            <p:nvPr/>
          </p:nvSpPr>
          <p:spPr bwMode="auto">
            <a:xfrm rot="444387">
              <a:off x="683" y="2794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488" name="Group 5858">
              <a:extLst>
                <a:ext uri="{FF2B5EF4-FFF2-40B4-BE49-F238E27FC236}">
                  <a16:creationId xmlns:a16="http://schemas.microsoft.com/office/drawing/2014/main" id="{99B1D64B-B48F-30EE-7565-DF18AD348DD1}"/>
                </a:ext>
              </a:extLst>
            </p:cNvPr>
            <p:cNvGrpSpPr>
              <a:grpSpLocks/>
            </p:cNvGrpSpPr>
            <p:nvPr/>
          </p:nvGrpSpPr>
          <p:grpSpPr bwMode="auto">
            <a:xfrm rot="444387">
              <a:off x="535" y="3234"/>
              <a:ext cx="1009" cy="875"/>
              <a:chOff x="808" y="192"/>
              <a:chExt cx="3616" cy="3432"/>
            </a:xfrm>
          </p:grpSpPr>
          <p:sp>
            <p:nvSpPr>
              <p:cNvPr id="31522" name="Freeform 5859">
                <a:extLst>
                  <a:ext uri="{FF2B5EF4-FFF2-40B4-BE49-F238E27FC236}">
                    <a16:creationId xmlns:a16="http://schemas.microsoft.com/office/drawing/2014/main" id="{72D29860-7FDA-B0CB-A7EE-69F98431B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523" name="Group 5860">
                <a:extLst>
                  <a:ext uri="{FF2B5EF4-FFF2-40B4-BE49-F238E27FC236}">
                    <a16:creationId xmlns:a16="http://schemas.microsoft.com/office/drawing/2014/main" id="{1A515260-5E83-8AE5-5D22-D85C5A315A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1535" name="Freeform 5861">
                  <a:extLst>
                    <a:ext uri="{FF2B5EF4-FFF2-40B4-BE49-F238E27FC236}">
                      <a16:creationId xmlns:a16="http://schemas.microsoft.com/office/drawing/2014/main" id="{269A3492-3823-9846-6FA8-5DC58314E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6" name="Freeform 5862">
                  <a:extLst>
                    <a:ext uri="{FF2B5EF4-FFF2-40B4-BE49-F238E27FC236}">
                      <a16:creationId xmlns:a16="http://schemas.microsoft.com/office/drawing/2014/main" id="{10ADA5E5-E659-2829-6CBB-560F674BCD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7" name="Line 5863">
                  <a:extLst>
                    <a:ext uri="{FF2B5EF4-FFF2-40B4-BE49-F238E27FC236}">
                      <a16:creationId xmlns:a16="http://schemas.microsoft.com/office/drawing/2014/main" id="{310791B2-9008-A801-265F-86F3E0DF827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8" name="Line 5864">
                  <a:extLst>
                    <a:ext uri="{FF2B5EF4-FFF2-40B4-BE49-F238E27FC236}">
                      <a16:creationId xmlns:a16="http://schemas.microsoft.com/office/drawing/2014/main" id="{1E1ED362-5F10-6E03-0DA8-4D61F7AC780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9" name="Line 5865">
                  <a:extLst>
                    <a:ext uri="{FF2B5EF4-FFF2-40B4-BE49-F238E27FC236}">
                      <a16:creationId xmlns:a16="http://schemas.microsoft.com/office/drawing/2014/main" id="{45A935A6-5491-7655-33BE-2A8A0CA08F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40" name="Line 5866">
                  <a:extLst>
                    <a:ext uri="{FF2B5EF4-FFF2-40B4-BE49-F238E27FC236}">
                      <a16:creationId xmlns:a16="http://schemas.microsoft.com/office/drawing/2014/main" id="{B7555470-8F60-E098-CA6B-E1032F46518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41" name="Oval 5867">
                  <a:extLst>
                    <a:ext uri="{FF2B5EF4-FFF2-40B4-BE49-F238E27FC236}">
                      <a16:creationId xmlns:a16="http://schemas.microsoft.com/office/drawing/2014/main" id="{A73EFAB2-A937-410F-081C-666F5DB951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2" name="Oval 5868">
                  <a:extLst>
                    <a:ext uri="{FF2B5EF4-FFF2-40B4-BE49-F238E27FC236}">
                      <a16:creationId xmlns:a16="http://schemas.microsoft.com/office/drawing/2014/main" id="{A3981255-F699-1A55-6D13-B0AB7ABC5C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3" name="Oval 5869">
                  <a:extLst>
                    <a:ext uri="{FF2B5EF4-FFF2-40B4-BE49-F238E27FC236}">
                      <a16:creationId xmlns:a16="http://schemas.microsoft.com/office/drawing/2014/main" id="{ADEAD70B-5E38-18B4-ADFD-5FC834B2A9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4" name="Oval 5870">
                  <a:extLst>
                    <a:ext uri="{FF2B5EF4-FFF2-40B4-BE49-F238E27FC236}">
                      <a16:creationId xmlns:a16="http://schemas.microsoft.com/office/drawing/2014/main" id="{2AAA17C4-AA52-AF85-A0CA-28529E453D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5" name="Oval 5871">
                  <a:extLst>
                    <a:ext uri="{FF2B5EF4-FFF2-40B4-BE49-F238E27FC236}">
                      <a16:creationId xmlns:a16="http://schemas.microsoft.com/office/drawing/2014/main" id="{53B27543-6713-565A-86EC-B775586584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6" name="Oval 5872">
                  <a:extLst>
                    <a:ext uri="{FF2B5EF4-FFF2-40B4-BE49-F238E27FC236}">
                      <a16:creationId xmlns:a16="http://schemas.microsoft.com/office/drawing/2014/main" id="{07338505-8FDA-21CC-3033-53CCADB3BB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7" name="Oval 5873">
                  <a:extLst>
                    <a:ext uri="{FF2B5EF4-FFF2-40B4-BE49-F238E27FC236}">
                      <a16:creationId xmlns:a16="http://schemas.microsoft.com/office/drawing/2014/main" id="{901E2447-9C07-268E-F28A-927D770C31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8" name="Oval 5874">
                  <a:extLst>
                    <a:ext uri="{FF2B5EF4-FFF2-40B4-BE49-F238E27FC236}">
                      <a16:creationId xmlns:a16="http://schemas.microsoft.com/office/drawing/2014/main" id="{4B8EE38D-A389-DD8E-F662-E84D4CDB8A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49" name="Oval 5875">
                  <a:extLst>
                    <a:ext uri="{FF2B5EF4-FFF2-40B4-BE49-F238E27FC236}">
                      <a16:creationId xmlns:a16="http://schemas.microsoft.com/office/drawing/2014/main" id="{7DF22E1F-8D83-5BD3-DB32-6A98AFB40C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550" name="Freeform 5876">
                  <a:extLst>
                    <a:ext uri="{FF2B5EF4-FFF2-40B4-BE49-F238E27FC236}">
                      <a16:creationId xmlns:a16="http://schemas.microsoft.com/office/drawing/2014/main" id="{0C611DC0-4F81-4443-2D08-2B80B3F211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524" name="Group 5877">
                <a:extLst>
                  <a:ext uri="{FF2B5EF4-FFF2-40B4-BE49-F238E27FC236}">
                    <a16:creationId xmlns:a16="http://schemas.microsoft.com/office/drawing/2014/main" id="{74AAC2EB-4901-70ED-2CF4-5F538C36FA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1525" name="Freeform 5878">
                  <a:extLst>
                    <a:ext uri="{FF2B5EF4-FFF2-40B4-BE49-F238E27FC236}">
                      <a16:creationId xmlns:a16="http://schemas.microsoft.com/office/drawing/2014/main" id="{D371FBC2-892D-E793-2802-AD8CF333A8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26" name="Freeform 5879">
                  <a:extLst>
                    <a:ext uri="{FF2B5EF4-FFF2-40B4-BE49-F238E27FC236}">
                      <a16:creationId xmlns:a16="http://schemas.microsoft.com/office/drawing/2014/main" id="{F7A1ADD2-21F5-102B-8278-E6E6592209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27" name="Freeform 5880">
                  <a:extLst>
                    <a:ext uri="{FF2B5EF4-FFF2-40B4-BE49-F238E27FC236}">
                      <a16:creationId xmlns:a16="http://schemas.microsoft.com/office/drawing/2014/main" id="{370A3F20-F2D3-1390-F3CB-E7B106665D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28" name="Freeform 5881">
                  <a:extLst>
                    <a:ext uri="{FF2B5EF4-FFF2-40B4-BE49-F238E27FC236}">
                      <a16:creationId xmlns:a16="http://schemas.microsoft.com/office/drawing/2014/main" id="{F03D3BEA-A7EF-A9C0-E9A0-26D9E1D969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29" name="Freeform 5882">
                  <a:extLst>
                    <a:ext uri="{FF2B5EF4-FFF2-40B4-BE49-F238E27FC236}">
                      <a16:creationId xmlns:a16="http://schemas.microsoft.com/office/drawing/2014/main" id="{ABE2458E-9FBA-C411-AF18-B98647612F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0" name="Freeform 5883">
                  <a:extLst>
                    <a:ext uri="{FF2B5EF4-FFF2-40B4-BE49-F238E27FC236}">
                      <a16:creationId xmlns:a16="http://schemas.microsoft.com/office/drawing/2014/main" id="{03DAFBB9-93A7-8B9F-EF4F-44F0EBB098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1" name="Freeform 5884">
                  <a:extLst>
                    <a:ext uri="{FF2B5EF4-FFF2-40B4-BE49-F238E27FC236}">
                      <a16:creationId xmlns:a16="http://schemas.microsoft.com/office/drawing/2014/main" id="{DA140339-570C-D77D-F365-C764868B59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2" name="Freeform 5885">
                  <a:extLst>
                    <a:ext uri="{FF2B5EF4-FFF2-40B4-BE49-F238E27FC236}">
                      <a16:creationId xmlns:a16="http://schemas.microsoft.com/office/drawing/2014/main" id="{5CBABBD8-56D2-0D4C-E463-F12F979C24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3" name="Freeform 5886">
                  <a:extLst>
                    <a:ext uri="{FF2B5EF4-FFF2-40B4-BE49-F238E27FC236}">
                      <a16:creationId xmlns:a16="http://schemas.microsoft.com/office/drawing/2014/main" id="{C7CF54BA-3E34-CA55-8B8D-CB0C611755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34" name="Freeform 5887">
                  <a:extLst>
                    <a:ext uri="{FF2B5EF4-FFF2-40B4-BE49-F238E27FC236}">
                      <a16:creationId xmlns:a16="http://schemas.microsoft.com/office/drawing/2014/main" id="{65C75C3D-408C-A2C9-4283-41EE1DD99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489" name="Freeform 5888">
              <a:extLst>
                <a:ext uri="{FF2B5EF4-FFF2-40B4-BE49-F238E27FC236}">
                  <a16:creationId xmlns:a16="http://schemas.microsoft.com/office/drawing/2014/main" id="{C2CCBFDE-679E-0FC7-A94D-D01891DA1025}"/>
                </a:ext>
              </a:extLst>
            </p:cNvPr>
            <p:cNvSpPr>
              <a:spLocks/>
            </p:cNvSpPr>
            <p:nvPr/>
          </p:nvSpPr>
          <p:spPr bwMode="auto">
            <a:xfrm rot="444387">
              <a:off x="801" y="295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0" name="Freeform 5889">
              <a:extLst>
                <a:ext uri="{FF2B5EF4-FFF2-40B4-BE49-F238E27FC236}">
                  <a16:creationId xmlns:a16="http://schemas.microsoft.com/office/drawing/2014/main" id="{E0C13EF6-59D1-8DEB-54EF-64D3D2E7FCC9}"/>
                </a:ext>
              </a:extLst>
            </p:cNvPr>
            <p:cNvSpPr>
              <a:spLocks/>
            </p:cNvSpPr>
            <p:nvPr/>
          </p:nvSpPr>
          <p:spPr bwMode="auto">
            <a:xfrm rot="444387">
              <a:off x="989" y="2966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1" name="Freeform 5890">
              <a:extLst>
                <a:ext uri="{FF2B5EF4-FFF2-40B4-BE49-F238E27FC236}">
                  <a16:creationId xmlns:a16="http://schemas.microsoft.com/office/drawing/2014/main" id="{08EAE9AC-D539-3E4D-F731-0E50046B0D73}"/>
                </a:ext>
              </a:extLst>
            </p:cNvPr>
            <p:cNvSpPr>
              <a:spLocks/>
            </p:cNvSpPr>
            <p:nvPr/>
          </p:nvSpPr>
          <p:spPr bwMode="auto">
            <a:xfrm rot="444387">
              <a:off x="722" y="2799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92" name="Oval 5891">
              <a:extLst>
                <a:ext uri="{FF2B5EF4-FFF2-40B4-BE49-F238E27FC236}">
                  <a16:creationId xmlns:a16="http://schemas.microsoft.com/office/drawing/2014/main" id="{0E198C96-05C6-C1E5-8EA2-548D79CA6E7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44387">
              <a:off x="821" y="2981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493" name="Oval 5892">
              <a:extLst>
                <a:ext uri="{FF2B5EF4-FFF2-40B4-BE49-F238E27FC236}">
                  <a16:creationId xmlns:a16="http://schemas.microsoft.com/office/drawing/2014/main" id="{EDDD2487-FE07-6304-1964-0E6165E356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44387">
              <a:off x="817" y="3202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494" name="Oval 5893">
              <a:extLst>
                <a:ext uri="{FF2B5EF4-FFF2-40B4-BE49-F238E27FC236}">
                  <a16:creationId xmlns:a16="http://schemas.microsoft.com/office/drawing/2014/main" id="{3270F794-2DDD-9C97-7B9C-7994E1A28BC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44387">
              <a:off x="899" y="3295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495" name="Oval 5894">
              <a:extLst>
                <a:ext uri="{FF2B5EF4-FFF2-40B4-BE49-F238E27FC236}">
                  <a16:creationId xmlns:a16="http://schemas.microsoft.com/office/drawing/2014/main" id="{03811C78-6DC8-F267-3270-3B0BF586316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44387">
              <a:off x="807" y="3098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1496" name="Group 5895">
              <a:extLst>
                <a:ext uri="{FF2B5EF4-FFF2-40B4-BE49-F238E27FC236}">
                  <a16:creationId xmlns:a16="http://schemas.microsoft.com/office/drawing/2014/main" id="{FD905D85-BDA3-B72A-DCF4-055CD3F32E21}"/>
                </a:ext>
              </a:extLst>
            </p:cNvPr>
            <p:cNvGrpSpPr>
              <a:grpSpLocks/>
            </p:cNvGrpSpPr>
            <p:nvPr/>
          </p:nvGrpSpPr>
          <p:grpSpPr bwMode="auto">
            <a:xfrm rot="1548256">
              <a:off x="967" y="2854"/>
              <a:ext cx="283" cy="633"/>
              <a:chOff x="4896" y="1248"/>
              <a:chExt cx="432" cy="1056"/>
            </a:xfrm>
          </p:grpSpPr>
          <p:grpSp>
            <p:nvGrpSpPr>
              <p:cNvPr id="31497" name="Group 5896">
                <a:extLst>
                  <a:ext uri="{FF2B5EF4-FFF2-40B4-BE49-F238E27FC236}">
                    <a16:creationId xmlns:a16="http://schemas.microsoft.com/office/drawing/2014/main" id="{3F07CAD5-A10A-91A6-6086-5D71A75B06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1499" name="Freeform 5897">
                  <a:extLst>
                    <a:ext uri="{FF2B5EF4-FFF2-40B4-BE49-F238E27FC236}">
                      <a16:creationId xmlns:a16="http://schemas.microsoft.com/office/drawing/2014/main" id="{F049EEED-D566-D8F9-E245-68934B3AC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0" name="Freeform 5898">
                  <a:extLst>
                    <a:ext uri="{FF2B5EF4-FFF2-40B4-BE49-F238E27FC236}">
                      <a16:creationId xmlns:a16="http://schemas.microsoft.com/office/drawing/2014/main" id="{B8B5A028-7947-DB7F-4F31-B92CE6ED3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1" name="Freeform 5899">
                  <a:extLst>
                    <a:ext uri="{FF2B5EF4-FFF2-40B4-BE49-F238E27FC236}">
                      <a16:creationId xmlns:a16="http://schemas.microsoft.com/office/drawing/2014/main" id="{60624C01-639D-E3DA-F5F0-14584D3F18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2" name="Freeform 5900">
                  <a:extLst>
                    <a:ext uri="{FF2B5EF4-FFF2-40B4-BE49-F238E27FC236}">
                      <a16:creationId xmlns:a16="http://schemas.microsoft.com/office/drawing/2014/main" id="{47482D48-9A09-FE03-BEAB-5893A46C0D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3" name="Freeform 5901">
                  <a:extLst>
                    <a:ext uri="{FF2B5EF4-FFF2-40B4-BE49-F238E27FC236}">
                      <a16:creationId xmlns:a16="http://schemas.microsoft.com/office/drawing/2014/main" id="{987317B6-B1FF-A5F3-7227-488F5F2C59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4" name="Freeform 5902">
                  <a:extLst>
                    <a:ext uri="{FF2B5EF4-FFF2-40B4-BE49-F238E27FC236}">
                      <a16:creationId xmlns:a16="http://schemas.microsoft.com/office/drawing/2014/main" id="{77AA2437-E55D-9DE1-93F8-C74786BE8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5" name="Freeform 5903">
                  <a:extLst>
                    <a:ext uri="{FF2B5EF4-FFF2-40B4-BE49-F238E27FC236}">
                      <a16:creationId xmlns:a16="http://schemas.microsoft.com/office/drawing/2014/main" id="{A0AB0BF8-F3BD-1636-FDD5-426DA69A2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6" name="Freeform 5904">
                  <a:extLst>
                    <a:ext uri="{FF2B5EF4-FFF2-40B4-BE49-F238E27FC236}">
                      <a16:creationId xmlns:a16="http://schemas.microsoft.com/office/drawing/2014/main" id="{B2C8F196-0281-7615-5A3D-430B374A8F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7" name="Freeform 5905">
                  <a:extLst>
                    <a:ext uri="{FF2B5EF4-FFF2-40B4-BE49-F238E27FC236}">
                      <a16:creationId xmlns:a16="http://schemas.microsoft.com/office/drawing/2014/main" id="{775A520F-620A-71DB-8FF0-73291C840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8" name="Freeform 5906">
                  <a:extLst>
                    <a:ext uri="{FF2B5EF4-FFF2-40B4-BE49-F238E27FC236}">
                      <a16:creationId xmlns:a16="http://schemas.microsoft.com/office/drawing/2014/main" id="{4815DE28-434C-F352-57B5-2429F3509D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09" name="Freeform 5907">
                  <a:extLst>
                    <a:ext uri="{FF2B5EF4-FFF2-40B4-BE49-F238E27FC236}">
                      <a16:creationId xmlns:a16="http://schemas.microsoft.com/office/drawing/2014/main" id="{8B5E6183-6A5B-B3F3-7429-98916B0756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0" name="Freeform 5908">
                  <a:extLst>
                    <a:ext uri="{FF2B5EF4-FFF2-40B4-BE49-F238E27FC236}">
                      <a16:creationId xmlns:a16="http://schemas.microsoft.com/office/drawing/2014/main" id="{C30F48E3-7251-9401-6BE4-BC5E59A7C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1" name="Freeform 5909">
                  <a:extLst>
                    <a:ext uri="{FF2B5EF4-FFF2-40B4-BE49-F238E27FC236}">
                      <a16:creationId xmlns:a16="http://schemas.microsoft.com/office/drawing/2014/main" id="{86A3A611-913E-E803-BA22-E4CF85CD91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2" name="Freeform 5910">
                  <a:extLst>
                    <a:ext uri="{FF2B5EF4-FFF2-40B4-BE49-F238E27FC236}">
                      <a16:creationId xmlns:a16="http://schemas.microsoft.com/office/drawing/2014/main" id="{33268090-AF6A-F3DD-C08C-47256D4D36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3" name="Freeform 5911">
                  <a:extLst>
                    <a:ext uri="{FF2B5EF4-FFF2-40B4-BE49-F238E27FC236}">
                      <a16:creationId xmlns:a16="http://schemas.microsoft.com/office/drawing/2014/main" id="{1C07A54B-2042-6013-2796-4B98C5566E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4" name="Freeform 5912">
                  <a:extLst>
                    <a:ext uri="{FF2B5EF4-FFF2-40B4-BE49-F238E27FC236}">
                      <a16:creationId xmlns:a16="http://schemas.microsoft.com/office/drawing/2014/main" id="{41DA3D09-1634-66A0-DF20-3D4936F5D5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5" name="Freeform 5913">
                  <a:extLst>
                    <a:ext uri="{FF2B5EF4-FFF2-40B4-BE49-F238E27FC236}">
                      <a16:creationId xmlns:a16="http://schemas.microsoft.com/office/drawing/2014/main" id="{AE4187F4-F31B-6831-685C-20139B60B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6" name="Freeform 5914">
                  <a:extLst>
                    <a:ext uri="{FF2B5EF4-FFF2-40B4-BE49-F238E27FC236}">
                      <a16:creationId xmlns:a16="http://schemas.microsoft.com/office/drawing/2014/main" id="{371DD42C-8F5C-BD5A-7581-C815AD65F3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7" name="Freeform 5915">
                  <a:extLst>
                    <a:ext uri="{FF2B5EF4-FFF2-40B4-BE49-F238E27FC236}">
                      <a16:creationId xmlns:a16="http://schemas.microsoft.com/office/drawing/2014/main" id="{B31B72BE-3196-2F95-1DE6-14AEC7DB8E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8" name="Freeform 5916">
                  <a:extLst>
                    <a:ext uri="{FF2B5EF4-FFF2-40B4-BE49-F238E27FC236}">
                      <a16:creationId xmlns:a16="http://schemas.microsoft.com/office/drawing/2014/main" id="{04BF32B9-313D-19CE-B08C-7FE13DBB6A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19" name="Freeform 5917">
                  <a:extLst>
                    <a:ext uri="{FF2B5EF4-FFF2-40B4-BE49-F238E27FC236}">
                      <a16:creationId xmlns:a16="http://schemas.microsoft.com/office/drawing/2014/main" id="{B9D5B531-6D89-B1AF-D9D2-BC5F0B3B16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20" name="Freeform 5918">
                  <a:extLst>
                    <a:ext uri="{FF2B5EF4-FFF2-40B4-BE49-F238E27FC236}">
                      <a16:creationId xmlns:a16="http://schemas.microsoft.com/office/drawing/2014/main" id="{E2FA020F-218C-4FFB-24FC-1CB9497D01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521" name="Freeform 5919">
                  <a:extLst>
                    <a:ext uri="{FF2B5EF4-FFF2-40B4-BE49-F238E27FC236}">
                      <a16:creationId xmlns:a16="http://schemas.microsoft.com/office/drawing/2014/main" id="{17DF770A-0F6F-6314-6FFB-FE42CB8B35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498" name="Freeform 5920" descr="Wide upward diagonal">
                <a:extLst>
                  <a:ext uri="{FF2B5EF4-FFF2-40B4-BE49-F238E27FC236}">
                    <a16:creationId xmlns:a16="http://schemas.microsoft.com/office/drawing/2014/main" id="{56896DD7-F407-4090-857C-661730CE2994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1761" name="Group 5921">
            <a:extLst>
              <a:ext uri="{FF2B5EF4-FFF2-40B4-BE49-F238E27FC236}">
                <a16:creationId xmlns:a16="http://schemas.microsoft.com/office/drawing/2014/main" id="{0BD68C4E-256B-0214-7F1B-DACB78005643}"/>
              </a:ext>
            </a:extLst>
          </p:cNvPr>
          <p:cNvGrpSpPr>
            <a:grpSpLocks/>
          </p:cNvGrpSpPr>
          <p:nvPr/>
        </p:nvGrpSpPr>
        <p:grpSpPr bwMode="auto">
          <a:xfrm rot="-1752323">
            <a:off x="455613" y="3836988"/>
            <a:ext cx="1163637" cy="955675"/>
            <a:chOff x="1104" y="1397"/>
            <a:chExt cx="1117" cy="1003"/>
          </a:xfrm>
        </p:grpSpPr>
        <p:sp>
          <p:nvSpPr>
            <p:cNvPr id="31391" name="Freeform 5922">
              <a:extLst>
                <a:ext uri="{FF2B5EF4-FFF2-40B4-BE49-F238E27FC236}">
                  <a16:creationId xmlns:a16="http://schemas.microsoft.com/office/drawing/2014/main" id="{7F3666DE-96C1-C0E2-81DC-292096517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981"/>
              <a:ext cx="52" cy="85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2" name="Freeform 5923">
              <a:extLst>
                <a:ext uri="{FF2B5EF4-FFF2-40B4-BE49-F238E27FC236}">
                  <a16:creationId xmlns:a16="http://schemas.microsoft.com/office/drawing/2014/main" id="{7BBCCD75-0F82-46A3-2CBB-9F4101DC4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56"/>
              <a:ext cx="30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w 14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336">
                  <a:moveTo>
                    <a:pt x="0" y="0"/>
                  </a:moveTo>
                  <a:lnTo>
                    <a:pt x="96" y="336"/>
                  </a:lnTo>
                  <a:lnTo>
                    <a:pt x="144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3" name="Freeform 5924">
              <a:extLst>
                <a:ext uri="{FF2B5EF4-FFF2-40B4-BE49-F238E27FC236}">
                  <a16:creationId xmlns:a16="http://schemas.microsoft.com/office/drawing/2014/main" id="{6B3FA568-671D-B97F-DD80-404CA7FB8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95"/>
              <a:ext cx="52" cy="86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4" name="Freeform 5925">
              <a:extLst>
                <a:ext uri="{FF2B5EF4-FFF2-40B4-BE49-F238E27FC236}">
                  <a16:creationId xmlns:a16="http://schemas.microsoft.com/office/drawing/2014/main" id="{9AC5162A-2EEA-BB63-C8FB-16836FBF8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68"/>
              <a:ext cx="233" cy="242"/>
            </a:xfrm>
            <a:custGeom>
              <a:avLst/>
              <a:gdLst>
                <a:gd name="T0" fmla="*/ 0 w 1084"/>
                <a:gd name="T1" fmla="*/ 0 h 952"/>
                <a:gd name="T2" fmla="*/ 0 w 1084"/>
                <a:gd name="T3" fmla="*/ 0 h 952"/>
                <a:gd name="T4" fmla="*/ 0 w 1084"/>
                <a:gd name="T5" fmla="*/ 0 h 952"/>
                <a:gd name="T6" fmla="*/ 0 w 1084"/>
                <a:gd name="T7" fmla="*/ 0 h 952"/>
                <a:gd name="T8" fmla="*/ 0 w 1084"/>
                <a:gd name="T9" fmla="*/ 0 h 952"/>
                <a:gd name="T10" fmla="*/ 0 w 1084"/>
                <a:gd name="T11" fmla="*/ 0 h 952"/>
                <a:gd name="T12" fmla="*/ 0 w 1084"/>
                <a:gd name="T13" fmla="*/ 0 h 952"/>
                <a:gd name="T14" fmla="*/ 0 w 1084"/>
                <a:gd name="T15" fmla="*/ 0 h 952"/>
                <a:gd name="T16" fmla="*/ 0 w 1084"/>
                <a:gd name="T17" fmla="*/ 0 h 952"/>
                <a:gd name="T18" fmla="*/ 0 w 1084"/>
                <a:gd name="T19" fmla="*/ 0 h 952"/>
                <a:gd name="T20" fmla="*/ 0 w 1084"/>
                <a:gd name="T21" fmla="*/ 0 h 952"/>
                <a:gd name="T22" fmla="*/ 0 w 1084"/>
                <a:gd name="T23" fmla="*/ 0 h 952"/>
                <a:gd name="T24" fmla="*/ 0 w 1084"/>
                <a:gd name="T25" fmla="*/ 0 h 952"/>
                <a:gd name="T26" fmla="*/ 0 w 1084"/>
                <a:gd name="T27" fmla="*/ 0 h 952"/>
                <a:gd name="T28" fmla="*/ 0 w 1084"/>
                <a:gd name="T29" fmla="*/ 0 h 952"/>
                <a:gd name="T30" fmla="*/ 0 w 1084"/>
                <a:gd name="T31" fmla="*/ 0 h 952"/>
                <a:gd name="T32" fmla="*/ 0 w 1084"/>
                <a:gd name="T33" fmla="*/ 0 h 952"/>
                <a:gd name="T34" fmla="*/ 0 w 1084"/>
                <a:gd name="T35" fmla="*/ 0 h 9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84" h="952">
                  <a:moveTo>
                    <a:pt x="548" y="216"/>
                  </a:moveTo>
                  <a:cubicBezTo>
                    <a:pt x="577" y="216"/>
                    <a:pt x="727" y="191"/>
                    <a:pt x="724" y="214"/>
                  </a:cubicBezTo>
                  <a:cubicBezTo>
                    <a:pt x="721" y="237"/>
                    <a:pt x="578" y="309"/>
                    <a:pt x="529" y="352"/>
                  </a:cubicBezTo>
                  <a:cubicBezTo>
                    <a:pt x="480" y="395"/>
                    <a:pt x="463" y="431"/>
                    <a:pt x="432" y="474"/>
                  </a:cubicBezTo>
                  <a:cubicBezTo>
                    <a:pt x="401" y="517"/>
                    <a:pt x="378" y="573"/>
                    <a:pt x="343" y="612"/>
                  </a:cubicBezTo>
                  <a:cubicBezTo>
                    <a:pt x="308" y="651"/>
                    <a:pt x="257" y="697"/>
                    <a:pt x="221" y="709"/>
                  </a:cubicBezTo>
                  <a:cubicBezTo>
                    <a:pt x="185" y="721"/>
                    <a:pt x="158" y="684"/>
                    <a:pt x="124" y="685"/>
                  </a:cubicBezTo>
                  <a:cubicBezTo>
                    <a:pt x="90" y="686"/>
                    <a:pt x="34" y="692"/>
                    <a:pt x="17" y="718"/>
                  </a:cubicBezTo>
                  <a:cubicBezTo>
                    <a:pt x="0" y="744"/>
                    <a:pt x="12" y="812"/>
                    <a:pt x="20" y="840"/>
                  </a:cubicBezTo>
                  <a:cubicBezTo>
                    <a:pt x="28" y="868"/>
                    <a:pt x="28" y="872"/>
                    <a:pt x="68" y="888"/>
                  </a:cubicBezTo>
                  <a:cubicBezTo>
                    <a:pt x="108" y="904"/>
                    <a:pt x="148" y="952"/>
                    <a:pt x="260" y="936"/>
                  </a:cubicBezTo>
                  <a:cubicBezTo>
                    <a:pt x="372" y="920"/>
                    <a:pt x="620" y="848"/>
                    <a:pt x="740" y="792"/>
                  </a:cubicBezTo>
                  <a:cubicBezTo>
                    <a:pt x="860" y="736"/>
                    <a:pt x="924" y="704"/>
                    <a:pt x="980" y="600"/>
                  </a:cubicBezTo>
                  <a:cubicBezTo>
                    <a:pt x="1036" y="496"/>
                    <a:pt x="1068" y="264"/>
                    <a:pt x="1076" y="168"/>
                  </a:cubicBezTo>
                  <a:cubicBezTo>
                    <a:pt x="1084" y="72"/>
                    <a:pt x="1076" y="48"/>
                    <a:pt x="1028" y="24"/>
                  </a:cubicBezTo>
                  <a:cubicBezTo>
                    <a:pt x="980" y="0"/>
                    <a:pt x="860" y="8"/>
                    <a:pt x="788" y="24"/>
                  </a:cubicBezTo>
                  <a:cubicBezTo>
                    <a:pt x="716" y="40"/>
                    <a:pt x="624" y="103"/>
                    <a:pt x="596" y="120"/>
                  </a:cubicBezTo>
                  <a:cubicBezTo>
                    <a:pt x="568" y="137"/>
                    <a:pt x="614" y="124"/>
                    <a:pt x="618" y="125"/>
                  </a:cubicBezTo>
                </a:path>
              </a:pathLst>
            </a:custGeom>
            <a:gradFill rotWithShape="1">
              <a:gsLst>
                <a:gs pos="0">
                  <a:srgbClr val="FF0000"/>
                </a:gs>
                <a:gs pos="100000">
                  <a:srgbClr val="FF5C5C"/>
                </a:gs>
              </a:gsLst>
              <a:lin ang="27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5" name="Freeform 5926">
              <a:extLst>
                <a:ext uri="{FF2B5EF4-FFF2-40B4-BE49-F238E27FC236}">
                  <a16:creationId xmlns:a16="http://schemas.microsoft.com/office/drawing/2014/main" id="{88EDD0E8-A2BD-2BF6-E308-481F13196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97"/>
              <a:ext cx="1051" cy="1003"/>
            </a:xfrm>
            <a:custGeom>
              <a:avLst/>
              <a:gdLst>
                <a:gd name="T0" fmla="*/ 0 w 4896"/>
                <a:gd name="T1" fmla="*/ 0 h 3960"/>
                <a:gd name="T2" fmla="*/ 0 w 4896"/>
                <a:gd name="T3" fmla="*/ 0 h 3960"/>
                <a:gd name="T4" fmla="*/ 0 w 4896"/>
                <a:gd name="T5" fmla="*/ 0 h 3960"/>
                <a:gd name="T6" fmla="*/ 0 w 4896"/>
                <a:gd name="T7" fmla="*/ 0 h 3960"/>
                <a:gd name="T8" fmla="*/ 0 w 4896"/>
                <a:gd name="T9" fmla="*/ 0 h 3960"/>
                <a:gd name="T10" fmla="*/ 0 w 4896"/>
                <a:gd name="T11" fmla="*/ 0 h 3960"/>
                <a:gd name="T12" fmla="*/ 0 w 4896"/>
                <a:gd name="T13" fmla="*/ 0 h 3960"/>
                <a:gd name="T14" fmla="*/ 0 w 4896"/>
                <a:gd name="T15" fmla="*/ 0 h 3960"/>
                <a:gd name="T16" fmla="*/ 0 w 4896"/>
                <a:gd name="T17" fmla="*/ 0 h 3960"/>
                <a:gd name="T18" fmla="*/ 0 w 4896"/>
                <a:gd name="T19" fmla="*/ 0 h 3960"/>
                <a:gd name="T20" fmla="*/ 0 w 4896"/>
                <a:gd name="T21" fmla="*/ 0 h 3960"/>
                <a:gd name="T22" fmla="*/ 0 w 4896"/>
                <a:gd name="T23" fmla="*/ 0 h 3960"/>
                <a:gd name="T24" fmla="*/ 0 w 4896"/>
                <a:gd name="T25" fmla="*/ 0 h 3960"/>
                <a:gd name="T26" fmla="*/ 0 w 4896"/>
                <a:gd name="T27" fmla="*/ 0 h 3960"/>
                <a:gd name="T28" fmla="*/ 0 w 4896"/>
                <a:gd name="T29" fmla="*/ 0 h 3960"/>
                <a:gd name="T30" fmla="*/ 0 w 4896"/>
                <a:gd name="T31" fmla="*/ 0 h 3960"/>
                <a:gd name="T32" fmla="*/ 0 w 4896"/>
                <a:gd name="T33" fmla="*/ 0 h 3960"/>
                <a:gd name="T34" fmla="*/ 0 w 4896"/>
                <a:gd name="T35" fmla="*/ 0 h 3960"/>
                <a:gd name="T36" fmla="*/ 0 w 4896"/>
                <a:gd name="T37" fmla="*/ 0 h 3960"/>
                <a:gd name="T38" fmla="*/ 0 w 4896"/>
                <a:gd name="T39" fmla="*/ 0 h 3960"/>
                <a:gd name="T40" fmla="*/ 0 w 4896"/>
                <a:gd name="T41" fmla="*/ 0 h 3960"/>
                <a:gd name="T42" fmla="*/ 0 w 4896"/>
                <a:gd name="T43" fmla="*/ 0 h 3960"/>
                <a:gd name="T44" fmla="*/ 0 w 4896"/>
                <a:gd name="T45" fmla="*/ 0 h 3960"/>
                <a:gd name="T46" fmla="*/ 0 w 4896"/>
                <a:gd name="T47" fmla="*/ 0 h 3960"/>
                <a:gd name="T48" fmla="*/ 0 w 4896"/>
                <a:gd name="T49" fmla="*/ 0 h 3960"/>
                <a:gd name="T50" fmla="*/ 0 w 4896"/>
                <a:gd name="T51" fmla="*/ 0 h 3960"/>
                <a:gd name="T52" fmla="*/ 0 w 4896"/>
                <a:gd name="T53" fmla="*/ 0 h 3960"/>
                <a:gd name="T54" fmla="*/ 0 w 4896"/>
                <a:gd name="T55" fmla="*/ 0 h 3960"/>
                <a:gd name="T56" fmla="*/ 0 w 4896"/>
                <a:gd name="T57" fmla="*/ 0 h 3960"/>
                <a:gd name="T58" fmla="*/ 0 w 4896"/>
                <a:gd name="T59" fmla="*/ 0 h 3960"/>
                <a:gd name="T60" fmla="*/ 0 w 4896"/>
                <a:gd name="T61" fmla="*/ 0 h 3960"/>
                <a:gd name="T62" fmla="*/ 0 w 4896"/>
                <a:gd name="T63" fmla="*/ 0 h 3960"/>
                <a:gd name="T64" fmla="*/ 0 w 4896"/>
                <a:gd name="T65" fmla="*/ 0 h 3960"/>
                <a:gd name="T66" fmla="*/ 0 w 4896"/>
                <a:gd name="T67" fmla="*/ 0 h 3960"/>
                <a:gd name="T68" fmla="*/ 0 w 4896"/>
                <a:gd name="T69" fmla="*/ 0 h 3960"/>
                <a:gd name="T70" fmla="*/ 0 w 4896"/>
                <a:gd name="T71" fmla="*/ 0 h 3960"/>
                <a:gd name="T72" fmla="*/ 0 w 4896"/>
                <a:gd name="T73" fmla="*/ 0 h 3960"/>
                <a:gd name="T74" fmla="*/ 0 w 4896"/>
                <a:gd name="T75" fmla="*/ 0 h 3960"/>
                <a:gd name="T76" fmla="*/ 0 w 4896"/>
                <a:gd name="T77" fmla="*/ 0 h 3960"/>
                <a:gd name="T78" fmla="*/ 0 w 4896"/>
                <a:gd name="T79" fmla="*/ 0 h 3960"/>
                <a:gd name="T80" fmla="*/ 0 w 4896"/>
                <a:gd name="T81" fmla="*/ 0 h 3960"/>
                <a:gd name="T82" fmla="*/ 0 w 4896"/>
                <a:gd name="T83" fmla="*/ 0 h 3960"/>
                <a:gd name="T84" fmla="*/ 0 w 4896"/>
                <a:gd name="T85" fmla="*/ 0 h 3960"/>
                <a:gd name="T86" fmla="*/ 0 w 4896"/>
                <a:gd name="T87" fmla="*/ 0 h 3960"/>
                <a:gd name="T88" fmla="*/ 0 w 4896"/>
                <a:gd name="T89" fmla="*/ 0 h 3960"/>
                <a:gd name="T90" fmla="*/ 0 w 4896"/>
                <a:gd name="T91" fmla="*/ 0 h 3960"/>
                <a:gd name="T92" fmla="*/ 0 w 4896"/>
                <a:gd name="T93" fmla="*/ 0 h 3960"/>
                <a:gd name="T94" fmla="*/ 0 w 4896"/>
                <a:gd name="T95" fmla="*/ 0 h 3960"/>
                <a:gd name="T96" fmla="*/ 0 w 4896"/>
                <a:gd name="T97" fmla="*/ 0 h 3960"/>
                <a:gd name="T98" fmla="*/ 0 w 4896"/>
                <a:gd name="T99" fmla="*/ 0 h 3960"/>
                <a:gd name="T100" fmla="*/ 0 w 4896"/>
                <a:gd name="T101" fmla="*/ 0 h 3960"/>
                <a:gd name="T102" fmla="*/ 0 w 4896"/>
                <a:gd name="T103" fmla="*/ 0 h 3960"/>
                <a:gd name="T104" fmla="*/ 0 w 4896"/>
                <a:gd name="T105" fmla="*/ 0 h 3960"/>
                <a:gd name="T106" fmla="*/ 0 w 4896"/>
                <a:gd name="T107" fmla="*/ 0 h 3960"/>
                <a:gd name="T108" fmla="*/ 0 w 4896"/>
                <a:gd name="T109" fmla="*/ 0 h 3960"/>
                <a:gd name="T110" fmla="*/ 0 w 4896"/>
                <a:gd name="T111" fmla="*/ 0 h 3960"/>
                <a:gd name="T112" fmla="*/ 0 w 4896"/>
                <a:gd name="T113" fmla="*/ 0 h 39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896" h="3960">
                  <a:moveTo>
                    <a:pt x="400" y="2032"/>
                  </a:moveTo>
                  <a:cubicBezTo>
                    <a:pt x="412" y="2052"/>
                    <a:pt x="424" y="2072"/>
                    <a:pt x="400" y="2080"/>
                  </a:cubicBezTo>
                  <a:cubicBezTo>
                    <a:pt x="376" y="2088"/>
                    <a:pt x="312" y="2104"/>
                    <a:pt x="256" y="2080"/>
                  </a:cubicBezTo>
                  <a:cubicBezTo>
                    <a:pt x="200" y="2056"/>
                    <a:pt x="104" y="1976"/>
                    <a:pt x="64" y="1936"/>
                  </a:cubicBezTo>
                  <a:cubicBezTo>
                    <a:pt x="24" y="1896"/>
                    <a:pt x="24" y="1888"/>
                    <a:pt x="16" y="1840"/>
                  </a:cubicBezTo>
                  <a:cubicBezTo>
                    <a:pt x="8" y="1792"/>
                    <a:pt x="0" y="1720"/>
                    <a:pt x="16" y="1648"/>
                  </a:cubicBezTo>
                  <a:cubicBezTo>
                    <a:pt x="32" y="1576"/>
                    <a:pt x="56" y="1480"/>
                    <a:pt x="112" y="1408"/>
                  </a:cubicBezTo>
                  <a:cubicBezTo>
                    <a:pt x="168" y="1336"/>
                    <a:pt x="272" y="1264"/>
                    <a:pt x="352" y="1216"/>
                  </a:cubicBezTo>
                  <a:cubicBezTo>
                    <a:pt x="432" y="1168"/>
                    <a:pt x="496" y="1136"/>
                    <a:pt x="592" y="1120"/>
                  </a:cubicBezTo>
                  <a:cubicBezTo>
                    <a:pt x="688" y="1104"/>
                    <a:pt x="840" y="1104"/>
                    <a:pt x="928" y="1120"/>
                  </a:cubicBezTo>
                  <a:cubicBezTo>
                    <a:pt x="1016" y="1136"/>
                    <a:pt x="1064" y="1168"/>
                    <a:pt x="1120" y="1216"/>
                  </a:cubicBezTo>
                  <a:cubicBezTo>
                    <a:pt x="1176" y="1264"/>
                    <a:pt x="1224" y="1352"/>
                    <a:pt x="1264" y="1408"/>
                  </a:cubicBezTo>
                  <a:cubicBezTo>
                    <a:pt x="1304" y="1464"/>
                    <a:pt x="1320" y="1536"/>
                    <a:pt x="1360" y="1552"/>
                  </a:cubicBezTo>
                  <a:cubicBezTo>
                    <a:pt x="1400" y="1568"/>
                    <a:pt x="1440" y="1512"/>
                    <a:pt x="1504" y="1504"/>
                  </a:cubicBezTo>
                  <a:cubicBezTo>
                    <a:pt x="1568" y="1496"/>
                    <a:pt x="1688" y="1496"/>
                    <a:pt x="1744" y="1504"/>
                  </a:cubicBezTo>
                  <a:cubicBezTo>
                    <a:pt x="1800" y="1512"/>
                    <a:pt x="1808" y="1536"/>
                    <a:pt x="1840" y="1552"/>
                  </a:cubicBezTo>
                  <a:cubicBezTo>
                    <a:pt x="1872" y="1568"/>
                    <a:pt x="1896" y="1584"/>
                    <a:pt x="1936" y="1600"/>
                  </a:cubicBezTo>
                  <a:cubicBezTo>
                    <a:pt x="1976" y="1616"/>
                    <a:pt x="2040" y="1664"/>
                    <a:pt x="2080" y="1648"/>
                  </a:cubicBezTo>
                  <a:cubicBezTo>
                    <a:pt x="2120" y="1632"/>
                    <a:pt x="2168" y="1536"/>
                    <a:pt x="2176" y="1504"/>
                  </a:cubicBezTo>
                  <a:cubicBezTo>
                    <a:pt x="2184" y="1472"/>
                    <a:pt x="2152" y="1464"/>
                    <a:pt x="2128" y="1456"/>
                  </a:cubicBezTo>
                  <a:cubicBezTo>
                    <a:pt x="2104" y="1448"/>
                    <a:pt x="2072" y="1472"/>
                    <a:pt x="2032" y="1456"/>
                  </a:cubicBezTo>
                  <a:cubicBezTo>
                    <a:pt x="1992" y="1440"/>
                    <a:pt x="1936" y="1408"/>
                    <a:pt x="1888" y="1360"/>
                  </a:cubicBezTo>
                  <a:cubicBezTo>
                    <a:pt x="1840" y="1312"/>
                    <a:pt x="1744" y="1192"/>
                    <a:pt x="1744" y="1168"/>
                  </a:cubicBezTo>
                  <a:cubicBezTo>
                    <a:pt x="1744" y="1144"/>
                    <a:pt x="1816" y="1208"/>
                    <a:pt x="1888" y="1216"/>
                  </a:cubicBezTo>
                  <a:cubicBezTo>
                    <a:pt x="1960" y="1224"/>
                    <a:pt x="2144" y="1224"/>
                    <a:pt x="2176" y="1216"/>
                  </a:cubicBezTo>
                  <a:cubicBezTo>
                    <a:pt x="2208" y="1208"/>
                    <a:pt x="2112" y="1216"/>
                    <a:pt x="2080" y="1168"/>
                  </a:cubicBezTo>
                  <a:cubicBezTo>
                    <a:pt x="2048" y="1120"/>
                    <a:pt x="2024" y="1008"/>
                    <a:pt x="1984" y="928"/>
                  </a:cubicBezTo>
                  <a:cubicBezTo>
                    <a:pt x="1944" y="848"/>
                    <a:pt x="1856" y="728"/>
                    <a:pt x="1840" y="688"/>
                  </a:cubicBezTo>
                  <a:cubicBezTo>
                    <a:pt x="1824" y="648"/>
                    <a:pt x="1912" y="728"/>
                    <a:pt x="1888" y="688"/>
                  </a:cubicBezTo>
                  <a:cubicBezTo>
                    <a:pt x="1864" y="648"/>
                    <a:pt x="1712" y="480"/>
                    <a:pt x="1696" y="448"/>
                  </a:cubicBezTo>
                  <a:cubicBezTo>
                    <a:pt x="1680" y="416"/>
                    <a:pt x="1784" y="536"/>
                    <a:pt x="1792" y="496"/>
                  </a:cubicBezTo>
                  <a:cubicBezTo>
                    <a:pt x="1800" y="456"/>
                    <a:pt x="1728" y="232"/>
                    <a:pt x="1744" y="208"/>
                  </a:cubicBezTo>
                  <a:cubicBezTo>
                    <a:pt x="1760" y="184"/>
                    <a:pt x="1864" y="344"/>
                    <a:pt x="1888" y="352"/>
                  </a:cubicBezTo>
                  <a:cubicBezTo>
                    <a:pt x="1912" y="360"/>
                    <a:pt x="1840" y="240"/>
                    <a:pt x="1888" y="256"/>
                  </a:cubicBezTo>
                  <a:cubicBezTo>
                    <a:pt x="1936" y="272"/>
                    <a:pt x="2128" y="424"/>
                    <a:pt x="2176" y="448"/>
                  </a:cubicBezTo>
                  <a:cubicBezTo>
                    <a:pt x="2224" y="472"/>
                    <a:pt x="2144" y="376"/>
                    <a:pt x="2176" y="400"/>
                  </a:cubicBezTo>
                  <a:cubicBezTo>
                    <a:pt x="2208" y="424"/>
                    <a:pt x="2328" y="576"/>
                    <a:pt x="2368" y="592"/>
                  </a:cubicBezTo>
                  <a:cubicBezTo>
                    <a:pt x="2408" y="608"/>
                    <a:pt x="2384" y="464"/>
                    <a:pt x="2416" y="496"/>
                  </a:cubicBezTo>
                  <a:cubicBezTo>
                    <a:pt x="2448" y="528"/>
                    <a:pt x="2516" y="720"/>
                    <a:pt x="2560" y="784"/>
                  </a:cubicBezTo>
                  <a:cubicBezTo>
                    <a:pt x="2604" y="848"/>
                    <a:pt x="2658" y="904"/>
                    <a:pt x="2682" y="880"/>
                  </a:cubicBezTo>
                  <a:cubicBezTo>
                    <a:pt x="2706" y="856"/>
                    <a:pt x="2700" y="704"/>
                    <a:pt x="2704" y="640"/>
                  </a:cubicBezTo>
                  <a:cubicBezTo>
                    <a:pt x="2708" y="576"/>
                    <a:pt x="2696" y="512"/>
                    <a:pt x="2704" y="496"/>
                  </a:cubicBezTo>
                  <a:cubicBezTo>
                    <a:pt x="2712" y="480"/>
                    <a:pt x="2744" y="560"/>
                    <a:pt x="2752" y="544"/>
                  </a:cubicBezTo>
                  <a:cubicBezTo>
                    <a:pt x="2760" y="528"/>
                    <a:pt x="2736" y="448"/>
                    <a:pt x="2752" y="400"/>
                  </a:cubicBezTo>
                  <a:cubicBezTo>
                    <a:pt x="2768" y="352"/>
                    <a:pt x="2792" y="320"/>
                    <a:pt x="2848" y="256"/>
                  </a:cubicBezTo>
                  <a:cubicBezTo>
                    <a:pt x="2904" y="192"/>
                    <a:pt x="3040" y="32"/>
                    <a:pt x="3088" y="16"/>
                  </a:cubicBezTo>
                  <a:cubicBezTo>
                    <a:pt x="3136" y="0"/>
                    <a:pt x="3120" y="112"/>
                    <a:pt x="3136" y="160"/>
                  </a:cubicBezTo>
                  <a:cubicBezTo>
                    <a:pt x="3152" y="208"/>
                    <a:pt x="3192" y="288"/>
                    <a:pt x="3184" y="304"/>
                  </a:cubicBezTo>
                  <a:cubicBezTo>
                    <a:pt x="3176" y="320"/>
                    <a:pt x="3088" y="240"/>
                    <a:pt x="3088" y="256"/>
                  </a:cubicBezTo>
                  <a:cubicBezTo>
                    <a:pt x="3088" y="272"/>
                    <a:pt x="3160" y="352"/>
                    <a:pt x="3184" y="400"/>
                  </a:cubicBezTo>
                  <a:cubicBezTo>
                    <a:pt x="3208" y="448"/>
                    <a:pt x="3224" y="504"/>
                    <a:pt x="3232" y="544"/>
                  </a:cubicBezTo>
                  <a:cubicBezTo>
                    <a:pt x="3240" y="584"/>
                    <a:pt x="3224" y="616"/>
                    <a:pt x="3232" y="640"/>
                  </a:cubicBezTo>
                  <a:cubicBezTo>
                    <a:pt x="3240" y="664"/>
                    <a:pt x="3232" y="672"/>
                    <a:pt x="3280" y="688"/>
                  </a:cubicBezTo>
                  <a:cubicBezTo>
                    <a:pt x="3328" y="704"/>
                    <a:pt x="3432" y="696"/>
                    <a:pt x="3520" y="736"/>
                  </a:cubicBezTo>
                  <a:cubicBezTo>
                    <a:pt x="3608" y="776"/>
                    <a:pt x="3720" y="880"/>
                    <a:pt x="3808" y="928"/>
                  </a:cubicBezTo>
                  <a:cubicBezTo>
                    <a:pt x="3896" y="976"/>
                    <a:pt x="3968" y="1016"/>
                    <a:pt x="4048" y="1024"/>
                  </a:cubicBezTo>
                  <a:cubicBezTo>
                    <a:pt x="4128" y="1032"/>
                    <a:pt x="4192" y="992"/>
                    <a:pt x="4288" y="976"/>
                  </a:cubicBezTo>
                  <a:cubicBezTo>
                    <a:pt x="4384" y="960"/>
                    <a:pt x="4584" y="912"/>
                    <a:pt x="4624" y="928"/>
                  </a:cubicBezTo>
                  <a:cubicBezTo>
                    <a:pt x="4664" y="944"/>
                    <a:pt x="4584" y="1016"/>
                    <a:pt x="4528" y="1072"/>
                  </a:cubicBezTo>
                  <a:cubicBezTo>
                    <a:pt x="4472" y="1128"/>
                    <a:pt x="4312" y="1232"/>
                    <a:pt x="4288" y="1264"/>
                  </a:cubicBezTo>
                  <a:cubicBezTo>
                    <a:pt x="4264" y="1296"/>
                    <a:pt x="4328" y="1272"/>
                    <a:pt x="4384" y="1264"/>
                  </a:cubicBezTo>
                  <a:cubicBezTo>
                    <a:pt x="4440" y="1256"/>
                    <a:pt x="4568" y="1224"/>
                    <a:pt x="4624" y="1216"/>
                  </a:cubicBezTo>
                  <a:cubicBezTo>
                    <a:pt x="4680" y="1208"/>
                    <a:pt x="4712" y="1208"/>
                    <a:pt x="4720" y="1216"/>
                  </a:cubicBezTo>
                  <a:cubicBezTo>
                    <a:pt x="4728" y="1224"/>
                    <a:pt x="4704" y="1224"/>
                    <a:pt x="4672" y="1264"/>
                  </a:cubicBezTo>
                  <a:cubicBezTo>
                    <a:pt x="4640" y="1304"/>
                    <a:pt x="4584" y="1400"/>
                    <a:pt x="4528" y="1456"/>
                  </a:cubicBezTo>
                  <a:cubicBezTo>
                    <a:pt x="4472" y="1512"/>
                    <a:pt x="4392" y="1568"/>
                    <a:pt x="4336" y="1600"/>
                  </a:cubicBezTo>
                  <a:cubicBezTo>
                    <a:pt x="4280" y="1632"/>
                    <a:pt x="4208" y="1632"/>
                    <a:pt x="4192" y="1648"/>
                  </a:cubicBezTo>
                  <a:cubicBezTo>
                    <a:pt x="4176" y="1664"/>
                    <a:pt x="4200" y="1680"/>
                    <a:pt x="4240" y="1696"/>
                  </a:cubicBezTo>
                  <a:cubicBezTo>
                    <a:pt x="4280" y="1712"/>
                    <a:pt x="4368" y="1728"/>
                    <a:pt x="4432" y="1744"/>
                  </a:cubicBezTo>
                  <a:cubicBezTo>
                    <a:pt x="4496" y="1760"/>
                    <a:pt x="4552" y="1792"/>
                    <a:pt x="4624" y="1792"/>
                  </a:cubicBezTo>
                  <a:cubicBezTo>
                    <a:pt x="4696" y="1792"/>
                    <a:pt x="4832" y="1744"/>
                    <a:pt x="4864" y="1744"/>
                  </a:cubicBezTo>
                  <a:cubicBezTo>
                    <a:pt x="4896" y="1744"/>
                    <a:pt x="4856" y="1768"/>
                    <a:pt x="4816" y="1792"/>
                  </a:cubicBezTo>
                  <a:cubicBezTo>
                    <a:pt x="4776" y="1816"/>
                    <a:pt x="4664" y="1864"/>
                    <a:pt x="4624" y="1888"/>
                  </a:cubicBezTo>
                  <a:cubicBezTo>
                    <a:pt x="4584" y="1912"/>
                    <a:pt x="4600" y="1912"/>
                    <a:pt x="4576" y="1936"/>
                  </a:cubicBezTo>
                  <a:cubicBezTo>
                    <a:pt x="4552" y="1960"/>
                    <a:pt x="4552" y="2008"/>
                    <a:pt x="4480" y="2032"/>
                  </a:cubicBezTo>
                  <a:cubicBezTo>
                    <a:pt x="4408" y="2056"/>
                    <a:pt x="4240" y="2072"/>
                    <a:pt x="4144" y="2080"/>
                  </a:cubicBezTo>
                  <a:cubicBezTo>
                    <a:pt x="4048" y="2088"/>
                    <a:pt x="3984" y="1920"/>
                    <a:pt x="3904" y="2080"/>
                  </a:cubicBezTo>
                  <a:cubicBezTo>
                    <a:pt x="3824" y="2240"/>
                    <a:pt x="3752" y="2864"/>
                    <a:pt x="3664" y="3040"/>
                  </a:cubicBezTo>
                  <a:cubicBezTo>
                    <a:pt x="3576" y="3216"/>
                    <a:pt x="3432" y="3104"/>
                    <a:pt x="3376" y="3136"/>
                  </a:cubicBezTo>
                  <a:cubicBezTo>
                    <a:pt x="3320" y="3168"/>
                    <a:pt x="3400" y="3112"/>
                    <a:pt x="3328" y="3232"/>
                  </a:cubicBezTo>
                  <a:cubicBezTo>
                    <a:pt x="3256" y="3352"/>
                    <a:pt x="3016" y="3752"/>
                    <a:pt x="2944" y="3856"/>
                  </a:cubicBezTo>
                  <a:cubicBezTo>
                    <a:pt x="2872" y="3960"/>
                    <a:pt x="2964" y="3941"/>
                    <a:pt x="2896" y="3856"/>
                  </a:cubicBezTo>
                  <a:cubicBezTo>
                    <a:pt x="2828" y="3771"/>
                    <a:pt x="2596" y="3432"/>
                    <a:pt x="2536" y="3346"/>
                  </a:cubicBezTo>
                  <a:cubicBezTo>
                    <a:pt x="2476" y="3260"/>
                    <a:pt x="2517" y="3351"/>
                    <a:pt x="2536" y="3338"/>
                  </a:cubicBezTo>
                  <a:cubicBezTo>
                    <a:pt x="2555" y="3325"/>
                    <a:pt x="2610" y="3296"/>
                    <a:pt x="2649" y="3265"/>
                  </a:cubicBezTo>
                  <a:cubicBezTo>
                    <a:pt x="2688" y="3234"/>
                    <a:pt x="2794" y="3138"/>
                    <a:pt x="2771" y="3152"/>
                  </a:cubicBezTo>
                  <a:cubicBezTo>
                    <a:pt x="2748" y="3166"/>
                    <a:pt x="2570" y="3317"/>
                    <a:pt x="2511" y="3346"/>
                  </a:cubicBezTo>
                  <a:cubicBezTo>
                    <a:pt x="2452" y="3375"/>
                    <a:pt x="2456" y="3331"/>
                    <a:pt x="2416" y="3328"/>
                  </a:cubicBezTo>
                  <a:cubicBezTo>
                    <a:pt x="2376" y="3325"/>
                    <a:pt x="2320" y="3328"/>
                    <a:pt x="2272" y="3328"/>
                  </a:cubicBezTo>
                  <a:cubicBezTo>
                    <a:pt x="2224" y="3328"/>
                    <a:pt x="2176" y="3320"/>
                    <a:pt x="2128" y="3328"/>
                  </a:cubicBezTo>
                  <a:cubicBezTo>
                    <a:pt x="2080" y="3336"/>
                    <a:pt x="2056" y="3360"/>
                    <a:pt x="1984" y="3376"/>
                  </a:cubicBezTo>
                  <a:cubicBezTo>
                    <a:pt x="1912" y="3392"/>
                    <a:pt x="1792" y="3408"/>
                    <a:pt x="1696" y="3424"/>
                  </a:cubicBezTo>
                  <a:cubicBezTo>
                    <a:pt x="1600" y="3440"/>
                    <a:pt x="1504" y="3480"/>
                    <a:pt x="1408" y="3472"/>
                  </a:cubicBezTo>
                  <a:cubicBezTo>
                    <a:pt x="1312" y="3464"/>
                    <a:pt x="1192" y="3408"/>
                    <a:pt x="1120" y="3376"/>
                  </a:cubicBezTo>
                  <a:cubicBezTo>
                    <a:pt x="1048" y="3344"/>
                    <a:pt x="1000" y="3327"/>
                    <a:pt x="976" y="3280"/>
                  </a:cubicBezTo>
                  <a:cubicBezTo>
                    <a:pt x="952" y="3233"/>
                    <a:pt x="962" y="3127"/>
                    <a:pt x="978" y="3095"/>
                  </a:cubicBezTo>
                  <a:cubicBezTo>
                    <a:pt x="994" y="3063"/>
                    <a:pt x="1032" y="3081"/>
                    <a:pt x="1072" y="3088"/>
                  </a:cubicBezTo>
                  <a:cubicBezTo>
                    <a:pt x="1112" y="3095"/>
                    <a:pt x="1149" y="3125"/>
                    <a:pt x="1216" y="3136"/>
                  </a:cubicBezTo>
                  <a:cubicBezTo>
                    <a:pt x="1283" y="3147"/>
                    <a:pt x="1360" y="3172"/>
                    <a:pt x="1473" y="3152"/>
                  </a:cubicBezTo>
                  <a:cubicBezTo>
                    <a:pt x="1586" y="3132"/>
                    <a:pt x="1806" y="3055"/>
                    <a:pt x="1895" y="3014"/>
                  </a:cubicBezTo>
                  <a:cubicBezTo>
                    <a:pt x="1984" y="2973"/>
                    <a:pt x="1969" y="2960"/>
                    <a:pt x="2008" y="2908"/>
                  </a:cubicBezTo>
                  <a:cubicBezTo>
                    <a:pt x="2047" y="2856"/>
                    <a:pt x="2116" y="2786"/>
                    <a:pt x="2128" y="2704"/>
                  </a:cubicBezTo>
                  <a:cubicBezTo>
                    <a:pt x="2140" y="2622"/>
                    <a:pt x="2096" y="2464"/>
                    <a:pt x="2080" y="2416"/>
                  </a:cubicBezTo>
                  <a:cubicBezTo>
                    <a:pt x="2064" y="2368"/>
                    <a:pt x="2056" y="2408"/>
                    <a:pt x="2032" y="2416"/>
                  </a:cubicBezTo>
                  <a:cubicBezTo>
                    <a:pt x="2008" y="2424"/>
                    <a:pt x="1984" y="2448"/>
                    <a:pt x="1936" y="2464"/>
                  </a:cubicBezTo>
                  <a:cubicBezTo>
                    <a:pt x="1888" y="2480"/>
                    <a:pt x="1817" y="2506"/>
                    <a:pt x="1744" y="2512"/>
                  </a:cubicBezTo>
                  <a:cubicBezTo>
                    <a:pt x="1671" y="2518"/>
                    <a:pt x="1573" y="2520"/>
                    <a:pt x="1497" y="2503"/>
                  </a:cubicBezTo>
                  <a:cubicBezTo>
                    <a:pt x="1421" y="2486"/>
                    <a:pt x="1333" y="2443"/>
                    <a:pt x="1286" y="2413"/>
                  </a:cubicBezTo>
                  <a:cubicBezTo>
                    <a:pt x="1239" y="2383"/>
                    <a:pt x="1236" y="2336"/>
                    <a:pt x="1216" y="2320"/>
                  </a:cubicBezTo>
                  <a:cubicBezTo>
                    <a:pt x="1196" y="2304"/>
                    <a:pt x="1201" y="2315"/>
                    <a:pt x="1168" y="2320"/>
                  </a:cubicBezTo>
                  <a:cubicBezTo>
                    <a:pt x="1135" y="2325"/>
                    <a:pt x="1075" y="2356"/>
                    <a:pt x="1019" y="2348"/>
                  </a:cubicBezTo>
                  <a:cubicBezTo>
                    <a:pt x="963" y="2340"/>
                    <a:pt x="907" y="2294"/>
                    <a:pt x="832" y="2272"/>
                  </a:cubicBezTo>
                  <a:cubicBezTo>
                    <a:pt x="757" y="2250"/>
                    <a:pt x="644" y="2251"/>
                    <a:pt x="572" y="2219"/>
                  </a:cubicBezTo>
                  <a:cubicBezTo>
                    <a:pt x="500" y="2187"/>
                    <a:pt x="436" y="2109"/>
                    <a:pt x="400" y="208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6" name="Freeform 5927">
              <a:extLst>
                <a:ext uri="{FF2B5EF4-FFF2-40B4-BE49-F238E27FC236}">
                  <a16:creationId xmlns:a16="http://schemas.microsoft.com/office/drawing/2014/main" id="{BA0D4D67-5D17-09E0-197C-9A60EAFCC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102"/>
              <a:ext cx="41" cy="85"/>
            </a:xfrm>
            <a:custGeom>
              <a:avLst/>
              <a:gdLst>
                <a:gd name="T0" fmla="*/ 0 w 192"/>
                <a:gd name="T1" fmla="*/ 0 h 336"/>
                <a:gd name="T2" fmla="*/ 0 w 192"/>
                <a:gd name="T3" fmla="*/ 0 h 336"/>
                <a:gd name="T4" fmla="*/ 0 w 19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36">
                  <a:moveTo>
                    <a:pt x="0" y="288"/>
                  </a:moveTo>
                  <a:lnTo>
                    <a:pt x="144" y="0"/>
                  </a:lnTo>
                  <a:lnTo>
                    <a:pt x="192" y="33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7" name="Freeform 5928">
              <a:extLst>
                <a:ext uri="{FF2B5EF4-FFF2-40B4-BE49-F238E27FC236}">
                  <a16:creationId xmlns:a16="http://schemas.microsoft.com/office/drawing/2014/main" id="{FAB4DAC3-7A14-15CD-EABD-9C79AD62B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75"/>
              <a:ext cx="41" cy="24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w 192"/>
                <a:gd name="T5" fmla="*/ 0 h 96"/>
                <a:gd name="T6" fmla="*/ 0 w 192"/>
                <a:gd name="T7" fmla="*/ 0 h 96"/>
                <a:gd name="T8" fmla="*/ 0 w 192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  <a:lnTo>
                    <a:pt x="144" y="48"/>
                  </a:lnTo>
                  <a:lnTo>
                    <a:pt x="192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8" name="Freeform 5929">
              <a:extLst>
                <a:ext uri="{FF2B5EF4-FFF2-40B4-BE49-F238E27FC236}">
                  <a16:creationId xmlns:a16="http://schemas.microsoft.com/office/drawing/2014/main" id="{59D97337-9EE2-5D5A-9C51-65EFD484C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63"/>
              <a:ext cx="20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99" name="Freeform 5930">
              <a:extLst>
                <a:ext uri="{FF2B5EF4-FFF2-40B4-BE49-F238E27FC236}">
                  <a16:creationId xmlns:a16="http://schemas.microsoft.com/office/drawing/2014/main" id="{1CDF2FA0-6351-7E74-886B-46DF96856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51"/>
              <a:ext cx="21" cy="36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144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0" name="Freeform 5931">
              <a:extLst>
                <a:ext uri="{FF2B5EF4-FFF2-40B4-BE49-F238E27FC236}">
                  <a16:creationId xmlns:a16="http://schemas.microsoft.com/office/drawing/2014/main" id="{D6B3F164-F87A-009A-AB5E-5045F3673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39"/>
              <a:ext cx="31" cy="36"/>
            </a:xfrm>
            <a:custGeom>
              <a:avLst/>
              <a:gdLst>
                <a:gd name="T0" fmla="*/ 0 w 144"/>
                <a:gd name="T1" fmla="*/ 0 h 144"/>
                <a:gd name="T2" fmla="*/ 0 w 144"/>
                <a:gd name="T3" fmla="*/ 0 h 144"/>
                <a:gd name="T4" fmla="*/ 0 w 144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0" y="0"/>
                  </a:lnTo>
                  <a:lnTo>
                    <a:pt x="144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1" name="Freeform 5932">
              <a:extLst>
                <a:ext uri="{FF2B5EF4-FFF2-40B4-BE49-F238E27FC236}">
                  <a16:creationId xmlns:a16="http://schemas.microsoft.com/office/drawing/2014/main" id="{BAE1CB84-87D8-91F0-BC76-D562BDFB0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02"/>
              <a:ext cx="20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w 9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0">
                  <a:moveTo>
                    <a:pt x="0" y="240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2" name="Freeform 5933">
              <a:extLst>
                <a:ext uri="{FF2B5EF4-FFF2-40B4-BE49-F238E27FC236}">
                  <a16:creationId xmlns:a16="http://schemas.microsoft.com/office/drawing/2014/main" id="{4B8BF42A-7010-53D8-322B-65D9B809F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21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3" name="Freeform 5934">
              <a:extLst>
                <a:ext uri="{FF2B5EF4-FFF2-40B4-BE49-F238E27FC236}">
                  <a16:creationId xmlns:a16="http://schemas.microsoft.com/office/drawing/2014/main" id="{EBFCA5B1-C62D-CB8F-A11B-244E9F92FA22}"/>
                </a:ext>
              </a:extLst>
            </p:cNvPr>
            <p:cNvSpPr>
              <a:spLocks/>
            </p:cNvSpPr>
            <p:nvPr/>
          </p:nvSpPr>
          <p:spPr bwMode="auto">
            <a:xfrm rot="-323634">
              <a:off x="1228" y="1531"/>
              <a:ext cx="149" cy="237"/>
            </a:xfrm>
            <a:custGeom>
              <a:avLst/>
              <a:gdLst>
                <a:gd name="T0" fmla="*/ 0 w 696"/>
                <a:gd name="T1" fmla="*/ 0 h 936"/>
                <a:gd name="T2" fmla="*/ 0 w 696"/>
                <a:gd name="T3" fmla="*/ 0 h 936"/>
                <a:gd name="T4" fmla="*/ 0 w 696"/>
                <a:gd name="T5" fmla="*/ 0 h 936"/>
                <a:gd name="T6" fmla="*/ 0 w 696"/>
                <a:gd name="T7" fmla="*/ 0 h 936"/>
                <a:gd name="T8" fmla="*/ 0 w 696"/>
                <a:gd name="T9" fmla="*/ 0 h 936"/>
                <a:gd name="T10" fmla="*/ 0 w 696"/>
                <a:gd name="T11" fmla="*/ 0 h 936"/>
                <a:gd name="T12" fmla="*/ 0 w 696"/>
                <a:gd name="T13" fmla="*/ 0 h 936"/>
                <a:gd name="T14" fmla="*/ 0 w 696"/>
                <a:gd name="T15" fmla="*/ 0 h 936"/>
                <a:gd name="T16" fmla="*/ 0 w 696"/>
                <a:gd name="T17" fmla="*/ 0 h 9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75" name="Freeform 5935">
              <a:extLst>
                <a:ext uri="{FF2B5EF4-FFF2-40B4-BE49-F238E27FC236}">
                  <a16:creationId xmlns:a16="http://schemas.microsoft.com/office/drawing/2014/main" id="{F6F71146-7E32-40EC-A39E-2E68EDFFD049}"/>
                </a:ext>
              </a:extLst>
            </p:cNvPr>
            <p:cNvSpPr>
              <a:spLocks/>
            </p:cNvSpPr>
            <p:nvPr/>
          </p:nvSpPr>
          <p:spPr bwMode="auto">
            <a:xfrm rot="980687">
              <a:off x="1269" y="1585"/>
              <a:ext cx="20" cy="73"/>
            </a:xfrm>
            <a:custGeom>
              <a:avLst/>
              <a:gdLst>
                <a:gd name="T0" fmla="*/ 256 w 696"/>
                <a:gd name="T1" fmla="*/ 920 h 936"/>
                <a:gd name="T2" fmla="*/ 64 w 696"/>
                <a:gd name="T3" fmla="*/ 680 h 936"/>
                <a:gd name="T4" fmla="*/ 16 w 696"/>
                <a:gd name="T5" fmla="*/ 392 h 936"/>
                <a:gd name="T6" fmla="*/ 160 w 696"/>
                <a:gd name="T7" fmla="*/ 152 h 936"/>
                <a:gd name="T8" fmla="*/ 448 w 696"/>
                <a:gd name="T9" fmla="*/ 8 h 936"/>
                <a:gd name="T10" fmla="*/ 640 w 696"/>
                <a:gd name="T11" fmla="*/ 104 h 936"/>
                <a:gd name="T12" fmla="*/ 688 w 696"/>
                <a:gd name="T13" fmla="*/ 296 h 936"/>
                <a:gd name="T14" fmla="*/ 592 w 696"/>
                <a:gd name="T15" fmla="*/ 584 h 936"/>
                <a:gd name="T16" fmla="*/ 256 w 696"/>
                <a:gd name="T17" fmla="*/ 92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1405" name="Freeform 5936">
              <a:extLst>
                <a:ext uri="{FF2B5EF4-FFF2-40B4-BE49-F238E27FC236}">
                  <a16:creationId xmlns:a16="http://schemas.microsoft.com/office/drawing/2014/main" id="{0108F7C5-1B2C-5482-C44B-78602FB11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725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192" y="96"/>
                  </a:moveTo>
                  <a:cubicBezTo>
                    <a:pt x="192" y="96"/>
                    <a:pt x="9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6" name="Freeform 5937">
              <a:extLst>
                <a:ext uri="{FF2B5EF4-FFF2-40B4-BE49-F238E27FC236}">
                  <a16:creationId xmlns:a16="http://schemas.microsoft.com/office/drawing/2014/main" id="{8774E5FA-B5AC-65A7-CAF7-EB11BCBFA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841"/>
              <a:ext cx="86" cy="42"/>
            </a:xfrm>
            <a:custGeom>
              <a:avLst/>
              <a:gdLst>
                <a:gd name="T0" fmla="*/ 0 w 400"/>
                <a:gd name="T1" fmla="*/ 0 h 168"/>
                <a:gd name="T2" fmla="*/ 0 w 400"/>
                <a:gd name="T3" fmla="*/ 0 h 168"/>
                <a:gd name="T4" fmla="*/ 0 w 40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0" h="168">
                  <a:moveTo>
                    <a:pt x="16" y="24"/>
                  </a:moveTo>
                  <a:cubicBezTo>
                    <a:pt x="8" y="12"/>
                    <a:pt x="0" y="0"/>
                    <a:pt x="64" y="24"/>
                  </a:cubicBezTo>
                  <a:cubicBezTo>
                    <a:pt x="128" y="48"/>
                    <a:pt x="264" y="108"/>
                    <a:pt x="400" y="1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7" name="Freeform 5938">
              <a:extLst>
                <a:ext uri="{FF2B5EF4-FFF2-40B4-BE49-F238E27FC236}">
                  <a16:creationId xmlns:a16="http://schemas.microsoft.com/office/drawing/2014/main" id="{158F55A4-EC92-9E5D-DA30-ECA1E1759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83"/>
              <a:ext cx="51" cy="73"/>
            </a:xfrm>
            <a:custGeom>
              <a:avLst/>
              <a:gdLst>
                <a:gd name="T0" fmla="*/ 0 w 240"/>
                <a:gd name="T1" fmla="*/ 0 h 288"/>
                <a:gd name="T2" fmla="*/ 0 w 240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288">
                  <a:moveTo>
                    <a:pt x="0" y="0"/>
                  </a:moveTo>
                  <a:cubicBezTo>
                    <a:pt x="0" y="0"/>
                    <a:pt x="120" y="144"/>
                    <a:pt x="24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8" name="Freeform 5939">
              <a:extLst>
                <a:ext uri="{FF2B5EF4-FFF2-40B4-BE49-F238E27FC236}">
                  <a16:creationId xmlns:a16="http://schemas.microsoft.com/office/drawing/2014/main" id="{DD5B2DC2-F08A-0AB9-9EF1-642CD2175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71"/>
              <a:ext cx="20" cy="146"/>
            </a:xfrm>
            <a:custGeom>
              <a:avLst/>
              <a:gdLst>
                <a:gd name="T0" fmla="*/ 0 w 96"/>
                <a:gd name="T1" fmla="*/ 0 h 576"/>
                <a:gd name="T2" fmla="*/ 0 w 96"/>
                <a:gd name="T3" fmla="*/ 0 h 5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576">
                  <a:moveTo>
                    <a:pt x="0" y="0"/>
                  </a:moveTo>
                  <a:cubicBezTo>
                    <a:pt x="0" y="0"/>
                    <a:pt x="48" y="288"/>
                    <a:pt x="96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09" name="Freeform 5940">
              <a:extLst>
                <a:ext uri="{FF2B5EF4-FFF2-40B4-BE49-F238E27FC236}">
                  <a16:creationId xmlns:a16="http://schemas.microsoft.com/office/drawing/2014/main" id="{626F6564-3C57-6DAC-04A9-B10D5DD78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762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96"/>
                  </a:moveTo>
                  <a:cubicBezTo>
                    <a:pt x="432" y="96"/>
                    <a:pt x="21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0" name="Freeform 5941">
              <a:extLst>
                <a:ext uri="{FF2B5EF4-FFF2-40B4-BE49-F238E27FC236}">
                  <a16:creationId xmlns:a16="http://schemas.microsoft.com/office/drawing/2014/main" id="{4C31E0F7-6FB2-8F13-D726-935E7F19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823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0"/>
                  </a:moveTo>
                  <a:cubicBezTo>
                    <a:pt x="432" y="0"/>
                    <a:pt x="216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1" name="Freeform 5942">
              <a:extLst>
                <a:ext uri="{FF2B5EF4-FFF2-40B4-BE49-F238E27FC236}">
                  <a16:creationId xmlns:a16="http://schemas.microsoft.com/office/drawing/2014/main" id="{D7E0ADC5-AF04-6487-CF3A-BD440BEC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47"/>
              <a:ext cx="61" cy="48"/>
            </a:xfrm>
            <a:custGeom>
              <a:avLst/>
              <a:gdLst>
                <a:gd name="T0" fmla="*/ 0 w 288"/>
                <a:gd name="T1" fmla="*/ 0 h 192"/>
                <a:gd name="T2" fmla="*/ 0 w 288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288" y="0"/>
                  </a:moveTo>
                  <a:cubicBezTo>
                    <a:pt x="288" y="0"/>
                    <a:pt x="144" y="96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2" name="Freeform 5943">
              <a:extLst>
                <a:ext uri="{FF2B5EF4-FFF2-40B4-BE49-F238E27FC236}">
                  <a16:creationId xmlns:a16="http://schemas.microsoft.com/office/drawing/2014/main" id="{F00D1D72-DB1A-D908-A428-A3D3F230D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74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96"/>
                  </a:moveTo>
                  <a:cubicBezTo>
                    <a:pt x="0" y="96"/>
                    <a:pt x="120" y="48"/>
                    <a:pt x="24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3" name="Freeform 5944">
              <a:extLst>
                <a:ext uri="{FF2B5EF4-FFF2-40B4-BE49-F238E27FC236}">
                  <a16:creationId xmlns:a16="http://schemas.microsoft.com/office/drawing/2014/main" id="{B1035B48-AC82-FB72-6838-A4B7977B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823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cubicBezTo>
                    <a:pt x="100" y="40"/>
                    <a:pt x="200" y="80"/>
                    <a:pt x="24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4" name="Freeform 5945">
              <a:extLst>
                <a:ext uri="{FF2B5EF4-FFF2-40B4-BE49-F238E27FC236}">
                  <a16:creationId xmlns:a16="http://schemas.microsoft.com/office/drawing/2014/main" id="{E911A217-CFE4-C6EC-63D3-62ABBA99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737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cubicBezTo>
                    <a:pt x="0" y="96"/>
                    <a:pt x="96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5" name="Freeform 5946">
              <a:extLst>
                <a:ext uri="{FF2B5EF4-FFF2-40B4-BE49-F238E27FC236}">
                  <a16:creationId xmlns:a16="http://schemas.microsoft.com/office/drawing/2014/main" id="{BF31F487-F127-8515-F500-293ED7A64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10"/>
              <a:ext cx="12" cy="122"/>
            </a:xfrm>
            <a:custGeom>
              <a:avLst/>
              <a:gdLst>
                <a:gd name="T0" fmla="*/ 0 w 56"/>
                <a:gd name="T1" fmla="*/ 0 h 480"/>
                <a:gd name="T2" fmla="*/ 0 w 56"/>
                <a:gd name="T3" fmla="*/ 0 h 480"/>
                <a:gd name="T4" fmla="*/ 0 w 56"/>
                <a:gd name="T5" fmla="*/ 0 h 480"/>
                <a:gd name="T6" fmla="*/ 0 w 56"/>
                <a:gd name="T7" fmla="*/ 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0">
                  <a:moveTo>
                    <a:pt x="56" y="0"/>
                  </a:moveTo>
                  <a:cubicBezTo>
                    <a:pt x="36" y="72"/>
                    <a:pt x="16" y="144"/>
                    <a:pt x="8" y="192"/>
                  </a:cubicBezTo>
                  <a:cubicBezTo>
                    <a:pt x="0" y="240"/>
                    <a:pt x="0" y="240"/>
                    <a:pt x="8" y="288"/>
                  </a:cubicBezTo>
                  <a:cubicBezTo>
                    <a:pt x="16" y="336"/>
                    <a:pt x="36" y="408"/>
                    <a:pt x="56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6" name="Freeform 5947">
              <a:extLst>
                <a:ext uri="{FF2B5EF4-FFF2-40B4-BE49-F238E27FC236}">
                  <a16:creationId xmlns:a16="http://schemas.microsoft.com/office/drawing/2014/main" id="{5DFF771C-623F-A19C-5570-DAEC6C96D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13"/>
              <a:ext cx="21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7" name="Freeform 5948">
              <a:extLst>
                <a:ext uri="{FF2B5EF4-FFF2-40B4-BE49-F238E27FC236}">
                  <a16:creationId xmlns:a16="http://schemas.microsoft.com/office/drawing/2014/main" id="{798B2040-EECB-BE0C-3FDF-935C98567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8"/>
              <a:ext cx="6" cy="85"/>
            </a:xfrm>
            <a:custGeom>
              <a:avLst/>
              <a:gdLst>
                <a:gd name="T0" fmla="*/ 0 w 25"/>
                <a:gd name="T1" fmla="*/ 0 h 333"/>
                <a:gd name="T2" fmla="*/ 0 w 25"/>
                <a:gd name="T3" fmla="*/ 0 h 333"/>
                <a:gd name="T4" fmla="*/ 0 w 2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3">
                  <a:moveTo>
                    <a:pt x="0" y="0"/>
                  </a:moveTo>
                  <a:cubicBezTo>
                    <a:pt x="4" y="30"/>
                    <a:pt x="23" y="124"/>
                    <a:pt x="24" y="179"/>
                  </a:cubicBezTo>
                  <a:cubicBezTo>
                    <a:pt x="25" y="234"/>
                    <a:pt x="11" y="301"/>
                    <a:pt x="8" y="33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8" name="Freeform 5949">
              <a:extLst>
                <a:ext uri="{FF2B5EF4-FFF2-40B4-BE49-F238E27FC236}">
                  <a16:creationId xmlns:a16="http://schemas.microsoft.com/office/drawing/2014/main" id="{178A8F99-634C-DA21-A9AE-71CAA7B91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02"/>
              <a:ext cx="216" cy="130"/>
            </a:xfrm>
            <a:custGeom>
              <a:avLst/>
              <a:gdLst>
                <a:gd name="T0" fmla="*/ 0 w 1008"/>
                <a:gd name="T1" fmla="*/ 0 h 513"/>
                <a:gd name="T2" fmla="*/ 0 w 1008"/>
                <a:gd name="T3" fmla="*/ 0 h 513"/>
                <a:gd name="T4" fmla="*/ 0 w 1008"/>
                <a:gd name="T5" fmla="*/ 0 h 513"/>
                <a:gd name="T6" fmla="*/ 0 w 1008"/>
                <a:gd name="T7" fmla="*/ 0 h 513"/>
                <a:gd name="T8" fmla="*/ 0 w 1008"/>
                <a:gd name="T9" fmla="*/ 0 h 513"/>
                <a:gd name="T10" fmla="*/ 0 w 1008"/>
                <a:gd name="T11" fmla="*/ 0 h 513"/>
                <a:gd name="T12" fmla="*/ 0 w 1008"/>
                <a:gd name="T13" fmla="*/ 0 h 513"/>
                <a:gd name="T14" fmla="*/ 0 w 1008"/>
                <a:gd name="T15" fmla="*/ 0 h 5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8" h="513">
                  <a:moveTo>
                    <a:pt x="0" y="33"/>
                  </a:moveTo>
                  <a:cubicBezTo>
                    <a:pt x="4" y="37"/>
                    <a:pt x="9" y="38"/>
                    <a:pt x="48" y="33"/>
                  </a:cubicBezTo>
                  <a:cubicBezTo>
                    <a:pt x="87" y="28"/>
                    <a:pt x="152" y="0"/>
                    <a:pt x="237" y="3"/>
                  </a:cubicBezTo>
                  <a:cubicBezTo>
                    <a:pt x="322" y="6"/>
                    <a:pt x="472" y="15"/>
                    <a:pt x="561" y="52"/>
                  </a:cubicBezTo>
                  <a:cubicBezTo>
                    <a:pt x="650" y="89"/>
                    <a:pt x="726" y="180"/>
                    <a:pt x="768" y="225"/>
                  </a:cubicBezTo>
                  <a:cubicBezTo>
                    <a:pt x="810" y="270"/>
                    <a:pt x="796" y="291"/>
                    <a:pt x="813" y="320"/>
                  </a:cubicBezTo>
                  <a:cubicBezTo>
                    <a:pt x="830" y="349"/>
                    <a:pt x="837" y="369"/>
                    <a:pt x="869" y="401"/>
                  </a:cubicBezTo>
                  <a:cubicBezTo>
                    <a:pt x="901" y="433"/>
                    <a:pt x="979" y="490"/>
                    <a:pt x="1008" y="51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19" name="Oval 5950">
              <a:extLst>
                <a:ext uri="{FF2B5EF4-FFF2-40B4-BE49-F238E27FC236}">
                  <a16:creationId xmlns:a16="http://schemas.microsoft.com/office/drawing/2014/main" id="{7A9B4355-004D-5A0F-F04F-4614A1AB9F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" y="1798"/>
              <a:ext cx="31" cy="4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420" name="Freeform 5951">
              <a:extLst>
                <a:ext uri="{FF2B5EF4-FFF2-40B4-BE49-F238E27FC236}">
                  <a16:creationId xmlns:a16="http://schemas.microsoft.com/office/drawing/2014/main" id="{9286DF91-BCFF-D8C2-4FEC-349728576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041"/>
              <a:ext cx="10" cy="73"/>
            </a:xfrm>
            <a:custGeom>
              <a:avLst/>
              <a:gdLst>
                <a:gd name="T0" fmla="*/ 0 w 48"/>
                <a:gd name="T1" fmla="*/ 0 h 288"/>
                <a:gd name="T2" fmla="*/ 0 w 48"/>
                <a:gd name="T3" fmla="*/ 0 h 288"/>
                <a:gd name="T4" fmla="*/ 0 w 48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8">
                  <a:moveTo>
                    <a:pt x="0" y="0"/>
                  </a:moveTo>
                  <a:cubicBezTo>
                    <a:pt x="24" y="48"/>
                    <a:pt x="48" y="96"/>
                    <a:pt x="48" y="144"/>
                  </a:cubicBezTo>
                  <a:cubicBezTo>
                    <a:pt x="48" y="192"/>
                    <a:pt x="24" y="240"/>
                    <a:pt x="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1" name="Freeform 5952">
              <a:extLst>
                <a:ext uri="{FF2B5EF4-FFF2-40B4-BE49-F238E27FC236}">
                  <a16:creationId xmlns:a16="http://schemas.microsoft.com/office/drawing/2014/main" id="{BAA9BD02-7DDA-B9A6-2E31-DF4DA5D59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78"/>
              <a:ext cx="21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40">
                  <a:moveTo>
                    <a:pt x="96" y="0"/>
                  </a:moveTo>
                  <a:cubicBezTo>
                    <a:pt x="56" y="100"/>
                    <a:pt x="16" y="20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2" name="Freeform 5953">
              <a:extLst>
                <a:ext uri="{FF2B5EF4-FFF2-40B4-BE49-F238E27FC236}">
                  <a16:creationId xmlns:a16="http://schemas.microsoft.com/office/drawing/2014/main" id="{E86894A3-4EF8-4833-4483-AC552BC66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4"/>
              <a:ext cx="31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336">
                  <a:moveTo>
                    <a:pt x="144" y="0"/>
                  </a:moveTo>
                  <a:cubicBezTo>
                    <a:pt x="84" y="140"/>
                    <a:pt x="24" y="280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3" name="Freeform 5954">
              <a:extLst>
                <a:ext uri="{FF2B5EF4-FFF2-40B4-BE49-F238E27FC236}">
                  <a16:creationId xmlns:a16="http://schemas.microsoft.com/office/drawing/2014/main" id="{EE3982B2-AD41-DB76-59D0-84244531C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11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48" y="0"/>
                  </a:moveTo>
                  <a:cubicBezTo>
                    <a:pt x="24" y="28"/>
                    <a:pt x="0" y="56"/>
                    <a:pt x="0" y="96"/>
                  </a:cubicBezTo>
                  <a:cubicBezTo>
                    <a:pt x="0" y="136"/>
                    <a:pt x="24" y="188"/>
                    <a:pt x="48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4" name="Freeform 5955">
              <a:extLst>
                <a:ext uri="{FF2B5EF4-FFF2-40B4-BE49-F238E27FC236}">
                  <a16:creationId xmlns:a16="http://schemas.microsoft.com/office/drawing/2014/main" id="{37C98B3E-34AF-F80F-4AD4-81E3BAB66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041"/>
              <a:ext cx="102" cy="136"/>
            </a:xfrm>
            <a:custGeom>
              <a:avLst/>
              <a:gdLst>
                <a:gd name="T0" fmla="*/ 0 w 478"/>
                <a:gd name="T1" fmla="*/ 0 h 535"/>
                <a:gd name="T2" fmla="*/ 0 w 478"/>
                <a:gd name="T3" fmla="*/ 0 h 535"/>
                <a:gd name="T4" fmla="*/ 0 w 478"/>
                <a:gd name="T5" fmla="*/ 0 h 535"/>
                <a:gd name="T6" fmla="*/ 0 w 478"/>
                <a:gd name="T7" fmla="*/ 0 h 535"/>
                <a:gd name="T8" fmla="*/ 0 w 478"/>
                <a:gd name="T9" fmla="*/ 0 h 5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535">
                  <a:moveTo>
                    <a:pt x="478" y="0"/>
                  </a:moveTo>
                  <a:cubicBezTo>
                    <a:pt x="436" y="18"/>
                    <a:pt x="283" y="73"/>
                    <a:pt x="227" y="105"/>
                  </a:cubicBezTo>
                  <a:cubicBezTo>
                    <a:pt x="171" y="137"/>
                    <a:pt x="168" y="150"/>
                    <a:pt x="142" y="192"/>
                  </a:cubicBezTo>
                  <a:cubicBezTo>
                    <a:pt x="116" y="234"/>
                    <a:pt x="97" y="299"/>
                    <a:pt x="73" y="356"/>
                  </a:cubicBezTo>
                  <a:cubicBezTo>
                    <a:pt x="49" y="413"/>
                    <a:pt x="15" y="498"/>
                    <a:pt x="0" y="535"/>
                  </a:cubicBez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5" name="Freeform 5956">
              <a:extLst>
                <a:ext uri="{FF2B5EF4-FFF2-40B4-BE49-F238E27FC236}">
                  <a16:creationId xmlns:a16="http://schemas.microsoft.com/office/drawing/2014/main" id="{582ADE3C-94DC-1103-A5BE-F1D65D7FFC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689"/>
              <a:ext cx="450" cy="545"/>
            </a:xfrm>
            <a:custGeom>
              <a:avLst/>
              <a:gdLst>
                <a:gd name="T0" fmla="*/ 0 w 2097"/>
                <a:gd name="T1" fmla="*/ 0 h 2152"/>
                <a:gd name="T2" fmla="*/ 0 w 2097"/>
                <a:gd name="T3" fmla="*/ 0 h 2152"/>
                <a:gd name="T4" fmla="*/ 0 w 2097"/>
                <a:gd name="T5" fmla="*/ 0 h 2152"/>
                <a:gd name="T6" fmla="*/ 0 w 2097"/>
                <a:gd name="T7" fmla="*/ 0 h 2152"/>
                <a:gd name="T8" fmla="*/ 0 w 2097"/>
                <a:gd name="T9" fmla="*/ 0 h 2152"/>
                <a:gd name="T10" fmla="*/ 0 w 2097"/>
                <a:gd name="T11" fmla="*/ 0 h 2152"/>
                <a:gd name="T12" fmla="*/ 0 w 2097"/>
                <a:gd name="T13" fmla="*/ 0 h 2152"/>
                <a:gd name="T14" fmla="*/ 0 w 2097"/>
                <a:gd name="T15" fmla="*/ 0 h 2152"/>
                <a:gd name="T16" fmla="*/ 0 w 2097"/>
                <a:gd name="T17" fmla="*/ 0 h 2152"/>
                <a:gd name="T18" fmla="*/ 0 w 2097"/>
                <a:gd name="T19" fmla="*/ 0 h 2152"/>
                <a:gd name="T20" fmla="*/ 0 w 2097"/>
                <a:gd name="T21" fmla="*/ 0 h 2152"/>
                <a:gd name="T22" fmla="*/ 0 w 2097"/>
                <a:gd name="T23" fmla="*/ 0 h 2152"/>
                <a:gd name="T24" fmla="*/ 0 w 2097"/>
                <a:gd name="T25" fmla="*/ 0 h 2152"/>
                <a:gd name="T26" fmla="*/ 0 w 2097"/>
                <a:gd name="T27" fmla="*/ 0 h 2152"/>
                <a:gd name="T28" fmla="*/ 0 w 2097"/>
                <a:gd name="T29" fmla="*/ 0 h 2152"/>
                <a:gd name="T30" fmla="*/ 0 w 2097"/>
                <a:gd name="T31" fmla="*/ 0 h 2152"/>
                <a:gd name="T32" fmla="*/ 0 w 2097"/>
                <a:gd name="T33" fmla="*/ 0 h 2152"/>
                <a:gd name="T34" fmla="*/ 0 w 2097"/>
                <a:gd name="T35" fmla="*/ 0 h 2152"/>
                <a:gd name="T36" fmla="*/ 0 w 2097"/>
                <a:gd name="T37" fmla="*/ 0 h 2152"/>
                <a:gd name="T38" fmla="*/ 0 w 2097"/>
                <a:gd name="T39" fmla="*/ 0 h 2152"/>
                <a:gd name="T40" fmla="*/ 0 w 2097"/>
                <a:gd name="T41" fmla="*/ 0 h 2152"/>
                <a:gd name="T42" fmla="*/ 0 w 2097"/>
                <a:gd name="T43" fmla="*/ 0 h 2152"/>
                <a:gd name="T44" fmla="*/ 0 w 2097"/>
                <a:gd name="T45" fmla="*/ 0 h 2152"/>
                <a:gd name="T46" fmla="*/ 0 w 2097"/>
                <a:gd name="T47" fmla="*/ 0 h 2152"/>
                <a:gd name="T48" fmla="*/ 0 w 2097"/>
                <a:gd name="T49" fmla="*/ 0 h 2152"/>
                <a:gd name="T50" fmla="*/ 0 w 2097"/>
                <a:gd name="T51" fmla="*/ 0 h 2152"/>
                <a:gd name="T52" fmla="*/ 0 w 2097"/>
                <a:gd name="T53" fmla="*/ 0 h 2152"/>
                <a:gd name="T54" fmla="*/ 0 w 2097"/>
                <a:gd name="T55" fmla="*/ 0 h 2152"/>
                <a:gd name="T56" fmla="*/ 0 w 2097"/>
                <a:gd name="T57" fmla="*/ 0 h 2152"/>
                <a:gd name="T58" fmla="*/ 0 w 2097"/>
                <a:gd name="T59" fmla="*/ 0 h 2152"/>
                <a:gd name="T60" fmla="*/ 0 w 2097"/>
                <a:gd name="T61" fmla="*/ 0 h 2152"/>
                <a:gd name="T62" fmla="*/ 0 w 2097"/>
                <a:gd name="T63" fmla="*/ 0 h 2152"/>
                <a:gd name="T64" fmla="*/ 0 w 2097"/>
                <a:gd name="T65" fmla="*/ 0 h 2152"/>
                <a:gd name="T66" fmla="*/ 0 w 2097"/>
                <a:gd name="T67" fmla="*/ 0 h 2152"/>
                <a:gd name="T68" fmla="*/ 0 w 2097"/>
                <a:gd name="T69" fmla="*/ 0 h 2152"/>
                <a:gd name="T70" fmla="*/ 0 w 2097"/>
                <a:gd name="T71" fmla="*/ 0 h 2152"/>
                <a:gd name="T72" fmla="*/ 0 w 2097"/>
                <a:gd name="T73" fmla="*/ 0 h 215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97" h="2152">
                  <a:moveTo>
                    <a:pt x="208" y="0"/>
                  </a:moveTo>
                  <a:cubicBezTo>
                    <a:pt x="144" y="0"/>
                    <a:pt x="240" y="96"/>
                    <a:pt x="256" y="192"/>
                  </a:cubicBezTo>
                  <a:cubicBezTo>
                    <a:pt x="272" y="288"/>
                    <a:pt x="320" y="464"/>
                    <a:pt x="304" y="576"/>
                  </a:cubicBezTo>
                  <a:cubicBezTo>
                    <a:pt x="288" y="688"/>
                    <a:pt x="208" y="784"/>
                    <a:pt x="160" y="864"/>
                  </a:cubicBezTo>
                  <a:cubicBezTo>
                    <a:pt x="112" y="944"/>
                    <a:pt x="32" y="976"/>
                    <a:pt x="16" y="1056"/>
                  </a:cubicBezTo>
                  <a:cubicBezTo>
                    <a:pt x="0" y="1136"/>
                    <a:pt x="56" y="1264"/>
                    <a:pt x="64" y="1344"/>
                  </a:cubicBezTo>
                  <a:cubicBezTo>
                    <a:pt x="72" y="1424"/>
                    <a:pt x="40" y="1456"/>
                    <a:pt x="64" y="1536"/>
                  </a:cubicBezTo>
                  <a:cubicBezTo>
                    <a:pt x="88" y="1616"/>
                    <a:pt x="136" y="1744"/>
                    <a:pt x="208" y="1824"/>
                  </a:cubicBezTo>
                  <a:cubicBezTo>
                    <a:pt x="280" y="1904"/>
                    <a:pt x="456" y="2008"/>
                    <a:pt x="496" y="2016"/>
                  </a:cubicBezTo>
                  <a:cubicBezTo>
                    <a:pt x="536" y="2024"/>
                    <a:pt x="432" y="1872"/>
                    <a:pt x="448" y="1872"/>
                  </a:cubicBezTo>
                  <a:cubicBezTo>
                    <a:pt x="464" y="1872"/>
                    <a:pt x="536" y="1976"/>
                    <a:pt x="592" y="2016"/>
                  </a:cubicBezTo>
                  <a:cubicBezTo>
                    <a:pt x="648" y="2056"/>
                    <a:pt x="688" y="2096"/>
                    <a:pt x="784" y="2112"/>
                  </a:cubicBezTo>
                  <a:cubicBezTo>
                    <a:pt x="880" y="2128"/>
                    <a:pt x="1040" y="2112"/>
                    <a:pt x="1168" y="2112"/>
                  </a:cubicBezTo>
                  <a:cubicBezTo>
                    <a:pt x="1296" y="2112"/>
                    <a:pt x="1544" y="2152"/>
                    <a:pt x="1552" y="2112"/>
                  </a:cubicBezTo>
                  <a:cubicBezTo>
                    <a:pt x="1560" y="2072"/>
                    <a:pt x="1208" y="1920"/>
                    <a:pt x="1216" y="1872"/>
                  </a:cubicBezTo>
                  <a:cubicBezTo>
                    <a:pt x="1224" y="1824"/>
                    <a:pt x="1472" y="1856"/>
                    <a:pt x="1600" y="1824"/>
                  </a:cubicBezTo>
                  <a:cubicBezTo>
                    <a:pt x="1728" y="1792"/>
                    <a:pt x="1902" y="1725"/>
                    <a:pt x="1984" y="1680"/>
                  </a:cubicBezTo>
                  <a:cubicBezTo>
                    <a:pt x="2066" y="1635"/>
                    <a:pt x="2081" y="1570"/>
                    <a:pt x="2089" y="1554"/>
                  </a:cubicBezTo>
                  <a:cubicBezTo>
                    <a:pt x="2097" y="1538"/>
                    <a:pt x="2089" y="1595"/>
                    <a:pt x="2032" y="1584"/>
                  </a:cubicBezTo>
                  <a:cubicBezTo>
                    <a:pt x="1975" y="1573"/>
                    <a:pt x="1840" y="1520"/>
                    <a:pt x="1744" y="1488"/>
                  </a:cubicBezTo>
                  <a:cubicBezTo>
                    <a:pt x="1648" y="1456"/>
                    <a:pt x="1527" y="1427"/>
                    <a:pt x="1456" y="1392"/>
                  </a:cubicBezTo>
                  <a:cubicBezTo>
                    <a:pt x="1385" y="1357"/>
                    <a:pt x="1313" y="1302"/>
                    <a:pt x="1318" y="1278"/>
                  </a:cubicBezTo>
                  <a:cubicBezTo>
                    <a:pt x="1323" y="1254"/>
                    <a:pt x="1421" y="1263"/>
                    <a:pt x="1489" y="1245"/>
                  </a:cubicBezTo>
                  <a:cubicBezTo>
                    <a:pt x="1557" y="1227"/>
                    <a:pt x="1658" y="1235"/>
                    <a:pt x="1724" y="1172"/>
                  </a:cubicBezTo>
                  <a:cubicBezTo>
                    <a:pt x="1790" y="1109"/>
                    <a:pt x="1869" y="907"/>
                    <a:pt x="1888" y="864"/>
                  </a:cubicBezTo>
                  <a:cubicBezTo>
                    <a:pt x="1907" y="821"/>
                    <a:pt x="1878" y="896"/>
                    <a:pt x="1840" y="912"/>
                  </a:cubicBezTo>
                  <a:cubicBezTo>
                    <a:pt x="1802" y="928"/>
                    <a:pt x="1779" y="961"/>
                    <a:pt x="1659" y="961"/>
                  </a:cubicBezTo>
                  <a:cubicBezTo>
                    <a:pt x="1539" y="961"/>
                    <a:pt x="1186" y="920"/>
                    <a:pt x="1120" y="912"/>
                  </a:cubicBezTo>
                  <a:cubicBezTo>
                    <a:pt x="1054" y="904"/>
                    <a:pt x="1184" y="920"/>
                    <a:pt x="1264" y="912"/>
                  </a:cubicBezTo>
                  <a:cubicBezTo>
                    <a:pt x="1344" y="904"/>
                    <a:pt x="1520" y="904"/>
                    <a:pt x="1600" y="864"/>
                  </a:cubicBezTo>
                  <a:cubicBezTo>
                    <a:pt x="1680" y="824"/>
                    <a:pt x="1736" y="696"/>
                    <a:pt x="1744" y="672"/>
                  </a:cubicBezTo>
                  <a:cubicBezTo>
                    <a:pt x="1752" y="648"/>
                    <a:pt x="1696" y="712"/>
                    <a:pt x="1648" y="720"/>
                  </a:cubicBezTo>
                  <a:cubicBezTo>
                    <a:pt x="1600" y="728"/>
                    <a:pt x="1552" y="744"/>
                    <a:pt x="1456" y="720"/>
                  </a:cubicBezTo>
                  <a:cubicBezTo>
                    <a:pt x="1360" y="696"/>
                    <a:pt x="1168" y="632"/>
                    <a:pt x="1072" y="576"/>
                  </a:cubicBezTo>
                  <a:cubicBezTo>
                    <a:pt x="976" y="520"/>
                    <a:pt x="952" y="448"/>
                    <a:pt x="880" y="384"/>
                  </a:cubicBezTo>
                  <a:cubicBezTo>
                    <a:pt x="808" y="320"/>
                    <a:pt x="752" y="256"/>
                    <a:pt x="640" y="192"/>
                  </a:cubicBezTo>
                  <a:cubicBezTo>
                    <a:pt x="528" y="128"/>
                    <a:pt x="272" y="0"/>
                    <a:pt x="208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6" name="Freeform 5957">
              <a:extLst>
                <a:ext uri="{FF2B5EF4-FFF2-40B4-BE49-F238E27FC236}">
                  <a16:creationId xmlns:a16="http://schemas.microsoft.com/office/drawing/2014/main" id="{0239F946-042A-92F2-ABE5-C0BE9EBE4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59"/>
              <a:ext cx="128" cy="83"/>
            </a:xfrm>
            <a:custGeom>
              <a:avLst/>
              <a:gdLst>
                <a:gd name="T0" fmla="*/ 0 w 596"/>
                <a:gd name="T1" fmla="*/ 0 h 328"/>
                <a:gd name="T2" fmla="*/ 0 w 596"/>
                <a:gd name="T3" fmla="*/ 0 h 328"/>
                <a:gd name="T4" fmla="*/ 0 w 596"/>
                <a:gd name="T5" fmla="*/ 0 h 328"/>
                <a:gd name="T6" fmla="*/ 0 w 596"/>
                <a:gd name="T7" fmla="*/ 0 h 328"/>
                <a:gd name="T8" fmla="*/ 0 w 596"/>
                <a:gd name="T9" fmla="*/ 0 h 328"/>
                <a:gd name="T10" fmla="*/ 0 w 596"/>
                <a:gd name="T11" fmla="*/ 0 h 328"/>
                <a:gd name="T12" fmla="*/ 0 w 596"/>
                <a:gd name="T13" fmla="*/ 0 h 328"/>
                <a:gd name="T14" fmla="*/ 0 w 596"/>
                <a:gd name="T15" fmla="*/ 0 h 328"/>
                <a:gd name="T16" fmla="*/ 0 w 596"/>
                <a:gd name="T17" fmla="*/ 0 h 328"/>
                <a:gd name="T18" fmla="*/ 0 w 596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6" h="328">
                  <a:moveTo>
                    <a:pt x="585" y="115"/>
                  </a:moveTo>
                  <a:cubicBezTo>
                    <a:pt x="596" y="77"/>
                    <a:pt x="415" y="92"/>
                    <a:pt x="334" y="74"/>
                  </a:cubicBezTo>
                  <a:cubicBezTo>
                    <a:pt x="253" y="56"/>
                    <a:pt x="129" y="0"/>
                    <a:pt x="99" y="9"/>
                  </a:cubicBezTo>
                  <a:cubicBezTo>
                    <a:pt x="69" y="18"/>
                    <a:pt x="151" y="107"/>
                    <a:pt x="152" y="127"/>
                  </a:cubicBezTo>
                  <a:cubicBezTo>
                    <a:pt x="153" y="147"/>
                    <a:pt x="112" y="119"/>
                    <a:pt x="104" y="127"/>
                  </a:cubicBezTo>
                  <a:cubicBezTo>
                    <a:pt x="96" y="135"/>
                    <a:pt x="120" y="159"/>
                    <a:pt x="104" y="175"/>
                  </a:cubicBezTo>
                  <a:cubicBezTo>
                    <a:pt x="88" y="191"/>
                    <a:pt x="0" y="207"/>
                    <a:pt x="8" y="223"/>
                  </a:cubicBezTo>
                  <a:cubicBezTo>
                    <a:pt x="16" y="239"/>
                    <a:pt x="109" y="258"/>
                    <a:pt x="152" y="271"/>
                  </a:cubicBezTo>
                  <a:cubicBezTo>
                    <a:pt x="195" y="284"/>
                    <a:pt x="197" y="328"/>
                    <a:pt x="269" y="302"/>
                  </a:cubicBezTo>
                  <a:cubicBezTo>
                    <a:pt x="341" y="276"/>
                    <a:pt x="574" y="153"/>
                    <a:pt x="585" y="115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7" name="Freeform 5958">
              <a:extLst>
                <a:ext uri="{FF2B5EF4-FFF2-40B4-BE49-F238E27FC236}">
                  <a16:creationId xmlns:a16="http://schemas.microsoft.com/office/drawing/2014/main" id="{36D5B8F6-DEAF-9B94-E6BD-27201BE96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163"/>
              <a:ext cx="178" cy="83"/>
            </a:xfrm>
            <a:custGeom>
              <a:avLst/>
              <a:gdLst>
                <a:gd name="T0" fmla="*/ 0 w 832"/>
                <a:gd name="T1" fmla="*/ 0 h 328"/>
                <a:gd name="T2" fmla="*/ 0 w 832"/>
                <a:gd name="T3" fmla="*/ 0 h 328"/>
                <a:gd name="T4" fmla="*/ 0 w 832"/>
                <a:gd name="T5" fmla="*/ 0 h 328"/>
                <a:gd name="T6" fmla="*/ 0 w 832"/>
                <a:gd name="T7" fmla="*/ 0 h 328"/>
                <a:gd name="T8" fmla="*/ 0 w 832"/>
                <a:gd name="T9" fmla="*/ 0 h 328"/>
                <a:gd name="T10" fmla="*/ 0 w 832"/>
                <a:gd name="T11" fmla="*/ 0 h 328"/>
                <a:gd name="T12" fmla="*/ 0 w 832"/>
                <a:gd name="T13" fmla="*/ 0 h 328"/>
                <a:gd name="T14" fmla="*/ 0 w 832"/>
                <a:gd name="T15" fmla="*/ 0 h 328"/>
                <a:gd name="T16" fmla="*/ 0 w 832"/>
                <a:gd name="T17" fmla="*/ 0 h 328"/>
                <a:gd name="T18" fmla="*/ 0 w 832"/>
                <a:gd name="T19" fmla="*/ 0 h 328"/>
                <a:gd name="T20" fmla="*/ 0 w 832"/>
                <a:gd name="T21" fmla="*/ 0 h 328"/>
                <a:gd name="T22" fmla="*/ 0 w 832"/>
                <a:gd name="T23" fmla="*/ 0 h 328"/>
                <a:gd name="T24" fmla="*/ 0 w 832"/>
                <a:gd name="T25" fmla="*/ 0 h 328"/>
                <a:gd name="T26" fmla="*/ 0 w 832"/>
                <a:gd name="T27" fmla="*/ 0 h 328"/>
                <a:gd name="T28" fmla="*/ 0 w 832"/>
                <a:gd name="T29" fmla="*/ 0 h 3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2" h="328">
                  <a:moveTo>
                    <a:pt x="824" y="288"/>
                  </a:moveTo>
                  <a:cubicBezTo>
                    <a:pt x="832" y="248"/>
                    <a:pt x="616" y="96"/>
                    <a:pt x="536" y="48"/>
                  </a:cubicBezTo>
                  <a:cubicBezTo>
                    <a:pt x="456" y="0"/>
                    <a:pt x="368" y="0"/>
                    <a:pt x="344" y="0"/>
                  </a:cubicBezTo>
                  <a:cubicBezTo>
                    <a:pt x="320" y="0"/>
                    <a:pt x="360" y="24"/>
                    <a:pt x="392" y="48"/>
                  </a:cubicBezTo>
                  <a:cubicBezTo>
                    <a:pt x="424" y="72"/>
                    <a:pt x="536" y="128"/>
                    <a:pt x="536" y="144"/>
                  </a:cubicBezTo>
                  <a:cubicBezTo>
                    <a:pt x="536" y="160"/>
                    <a:pt x="408" y="144"/>
                    <a:pt x="392" y="144"/>
                  </a:cubicBezTo>
                  <a:cubicBezTo>
                    <a:pt x="376" y="144"/>
                    <a:pt x="464" y="152"/>
                    <a:pt x="440" y="144"/>
                  </a:cubicBezTo>
                  <a:cubicBezTo>
                    <a:pt x="416" y="136"/>
                    <a:pt x="264" y="96"/>
                    <a:pt x="248" y="96"/>
                  </a:cubicBezTo>
                  <a:cubicBezTo>
                    <a:pt x="232" y="96"/>
                    <a:pt x="360" y="136"/>
                    <a:pt x="344" y="144"/>
                  </a:cubicBezTo>
                  <a:cubicBezTo>
                    <a:pt x="328" y="152"/>
                    <a:pt x="208" y="152"/>
                    <a:pt x="152" y="144"/>
                  </a:cubicBezTo>
                  <a:cubicBezTo>
                    <a:pt x="96" y="136"/>
                    <a:pt x="16" y="96"/>
                    <a:pt x="8" y="96"/>
                  </a:cubicBezTo>
                  <a:cubicBezTo>
                    <a:pt x="0" y="96"/>
                    <a:pt x="56" y="128"/>
                    <a:pt x="104" y="144"/>
                  </a:cubicBezTo>
                  <a:cubicBezTo>
                    <a:pt x="152" y="160"/>
                    <a:pt x="232" y="168"/>
                    <a:pt x="296" y="192"/>
                  </a:cubicBezTo>
                  <a:cubicBezTo>
                    <a:pt x="360" y="216"/>
                    <a:pt x="400" y="272"/>
                    <a:pt x="488" y="288"/>
                  </a:cubicBezTo>
                  <a:cubicBezTo>
                    <a:pt x="576" y="304"/>
                    <a:pt x="816" y="328"/>
                    <a:pt x="824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8" name="Freeform 5959">
              <a:extLst>
                <a:ext uri="{FF2B5EF4-FFF2-40B4-BE49-F238E27FC236}">
                  <a16:creationId xmlns:a16="http://schemas.microsoft.com/office/drawing/2014/main" id="{2EB1B838-6D43-F584-BC4B-0CFB77074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906"/>
              <a:ext cx="102" cy="96"/>
            </a:xfrm>
            <a:custGeom>
              <a:avLst/>
              <a:gdLst>
                <a:gd name="T0" fmla="*/ 0 w 477"/>
                <a:gd name="T1" fmla="*/ 0 h 378"/>
                <a:gd name="T2" fmla="*/ 0 w 477"/>
                <a:gd name="T3" fmla="*/ 0 h 378"/>
                <a:gd name="T4" fmla="*/ 0 w 477"/>
                <a:gd name="T5" fmla="*/ 0 h 378"/>
                <a:gd name="T6" fmla="*/ 0 w 477"/>
                <a:gd name="T7" fmla="*/ 0 h 378"/>
                <a:gd name="T8" fmla="*/ 0 w 477"/>
                <a:gd name="T9" fmla="*/ 0 h 378"/>
                <a:gd name="T10" fmla="*/ 0 w 477"/>
                <a:gd name="T11" fmla="*/ 0 h 378"/>
                <a:gd name="T12" fmla="*/ 0 w 477"/>
                <a:gd name="T13" fmla="*/ 0 h 378"/>
                <a:gd name="T14" fmla="*/ 0 w 477"/>
                <a:gd name="T15" fmla="*/ 0 h 378"/>
                <a:gd name="T16" fmla="*/ 0 w 477"/>
                <a:gd name="T17" fmla="*/ 0 h 378"/>
                <a:gd name="T18" fmla="*/ 0 w 477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378">
                  <a:moveTo>
                    <a:pt x="470" y="37"/>
                  </a:moveTo>
                  <a:cubicBezTo>
                    <a:pt x="463" y="0"/>
                    <a:pt x="320" y="91"/>
                    <a:pt x="251" y="102"/>
                  </a:cubicBezTo>
                  <a:cubicBezTo>
                    <a:pt x="182" y="113"/>
                    <a:pt x="96" y="97"/>
                    <a:pt x="56" y="102"/>
                  </a:cubicBezTo>
                  <a:cubicBezTo>
                    <a:pt x="16" y="107"/>
                    <a:pt x="0" y="120"/>
                    <a:pt x="8" y="133"/>
                  </a:cubicBezTo>
                  <a:cubicBezTo>
                    <a:pt x="16" y="146"/>
                    <a:pt x="104" y="157"/>
                    <a:pt x="104" y="181"/>
                  </a:cubicBezTo>
                  <a:cubicBezTo>
                    <a:pt x="104" y="205"/>
                    <a:pt x="0" y="261"/>
                    <a:pt x="8" y="277"/>
                  </a:cubicBezTo>
                  <a:cubicBezTo>
                    <a:pt x="16" y="293"/>
                    <a:pt x="139" y="264"/>
                    <a:pt x="152" y="277"/>
                  </a:cubicBezTo>
                  <a:cubicBezTo>
                    <a:pt x="165" y="290"/>
                    <a:pt x="65" y="346"/>
                    <a:pt x="89" y="354"/>
                  </a:cubicBezTo>
                  <a:cubicBezTo>
                    <a:pt x="113" y="362"/>
                    <a:pt x="232" y="378"/>
                    <a:pt x="296" y="325"/>
                  </a:cubicBezTo>
                  <a:cubicBezTo>
                    <a:pt x="360" y="272"/>
                    <a:pt x="477" y="74"/>
                    <a:pt x="470" y="3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29" name="Freeform 5960">
              <a:extLst>
                <a:ext uri="{FF2B5EF4-FFF2-40B4-BE49-F238E27FC236}">
                  <a16:creationId xmlns:a16="http://schemas.microsoft.com/office/drawing/2014/main" id="{B2D3F3EA-249F-2F24-7538-619288D07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823"/>
              <a:ext cx="132" cy="95"/>
            </a:xfrm>
            <a:custGeom>
              <a:avLst/>
              <a:gdLst>
                <a:gd name="T0" fmla="*/ 0 w 616"/>
                <a:gd name="T1" fmla="*/ 0 h 376"/>
                <a:gd name="T2" fmla="*/ 0 w 616"/>
                <a:gd name="T3" fmla="*/ 0 h 376"/>
                <a:gd name="T4" fmla="*/ 0 w 616"/>
                <a:gd name="T5" fmla="*/ 0 h 376"/>
                <a:gd name="T6" fmla="*/ 0 w 616"/>
                <a:gd name="T7" fmla="*/ 0 h 376"/>
                <a:gd name="T8" fmla="*/ 0 w 616"/>
                <a:gd name="T9" fmla="*/ 0 h 376"/>
                <a:gd name="T10" fmla="*/ 0 w 616"/>
                <a:gd name="T11" fmla="*/ 0 h 376"/>
                <a:gd name="T12" fmla="*/ 0 w 616"/>
                <a:gd name="T13" fmla="*/ 0 h 376"/>
                <a:gd name="T14" fmla="*/ 0 w 616"/>
                <a:gd name="T15" fmla="*/ 0 h 376"/>
                <a:gd name="T16" fmla="*/ 0 w 616"/>
                <a:gd name="T17" fmla="*/ 0 h 376"/>
                <a:gd name="T18" fmla="*/ 0 w 616"/>
                <a:gd name="T19" fmla="*/ 0 h 376"/>
                <a:gd name="T20" fmla="*/ 0 w 616"/>
                <a:gd name="T21" fmla="*/ 0 h 376"/>
                <a:gd name="T22" fmla="*/ 0 w 616"/>
                <a:gd name="T23" fmla="*/ 0 h 376"/>
                <a:gd name="T24" fmla="*/ 0 w 616"/>
                <a:gd name="T25" fmla="*/ 0 h 376"/>
                <a:gd name="T26" fmla="*/ 0 w 616"/>
                <a:gd name="T27" fmla="*/ 0 h 376"/>
                <a:gd name="T28" fmla="*/ 0 w 616"/>
                <a:gd name="T29" fmla="*/ 0 h 3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6" h="376">
                  <a:moveTo>
                    <a:pt x="584" y="48"/>
                  </a:moveTo>
                  <a:cubicBezTo>
                    <a:pt x="552" y="40"/>
                    <a:pt x="432" y="104"/>
                    <a:pt x="344" y="96"/>
                  </a:cubicBezTo>
                  <a:cubicBezTo>
                    <a:pt x="256" y="88"/>
                    <a:pt x="88" y="0"/>
                    <a:pt x="56" y="0"/>
                  </a:cubicBezTo>
                  <a:cubicBezTo>
                    <a:pt x="24" y="0"/>
                    <a:pt x="160" y="72"/>
                    <a:pt x="152" y="96"/>
                  </a:cubicBezTo>
                  <a:cubicBezTo>
                    <a:pt x="144" y="120"/>
                    <a:pt x="0" y="120"/>
                    <a:pt x="8" y="144"/>
                  </a:cubicBezTo>
                  <a:cubicBezTo>
                    <a:pt x="16" y="168"/>
                    <a:pt x="160" y="224"/>
                    <a:pt x="200" y="240"/>
                  </a:cubicBezTo>
                  <a:cubicBezTo>
                    <a:pt x="240" y="256"/>
                    <a:pt x="264" y="240"/>
                    <a:pt x="248" y="240"/>
                  </a:cubicBezTo>
                  <a:cubicBezTo>
                    <a:pt x="232" y="240"/>
                    <a:pt x="120" y="232"/>
                    <a:pt x="104" y="240"/>
                  </a:cubicBezTo>
                  <a:cubicBezTo>
                    <a:pt x="88" y="248"/>
                    <a:pt x="168" y="272"/>
                    <a:pt x="152" y="288"/>
                  </a:cubicBezTo>
                  <a:cubicBezTo>
                    <a:pt x="136" y="304"/>
                    <a:pt x="10" y="323"/>
                    <a:pt x="8" y="336"/>
                  </a:cubicBezTo>
                  <a:cubicBezTo>
                    <a:pt x="6" y="349"/>
                    <a:pt x="89" y="376"/>
                    <a:pt x="137" y="368"/>
                  </a:cubicBezTo>
                  <a:cubicBezTo>
                    <a:pt x="185" y="360"/>
                    <a:pt x="254" y="317"/>
                    <a:pt x="296" y="288"/>
                  </a:cubicBezTo>
                  <a:cubicBezTo>
                    <a:pt x="338" y="259"/>
                    <a:pt x="352" y="216"/>
                    <a:pt x="392" y="192"/>
                  </a:cubicBezTo>
                  <a:cubicBezTo>
                    <a:pt x="432" y="168"/>
                    <a:pt x="504" y="168"/>
                    <a:pt x="536" y="144"/>
                  </a:cubicBezTo>
                  <a:cubicBezTo>
                    <a:pt x="568" y="120"/>
                    <a:pt x="616" y="56"/>
                    <a:pt x="584" y="4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01" name="Freeform 5961">
              <a:extLst>
                <a:ext uri="{FF2B5EF4-FFF2-40B4-BE49-F238E27FC236}">
                  <a16:creationId xmlns:a16="http://schemas.microsoft.com/office/drawing/2014/main" id="{733D255D-609C-E322-B700-4430F6F40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23"/>
              <a:ext cx="137" cy="90"/>
            </a:xfrm>
            <a:custGeom>
              <a:avLst/>
              <a:gdLst>
                <a:gd name="T0" fmla="*/ 80 w 632"/>
                <a:gd name="T1" fmla="*/ 104 h 360"/>
                <a:gd name="T2" fmla="*/ 80 w 632"/>
                <a:gd name="T3" fmla="*/ 56 h 360"/>
                <a:gd name="T4" fmla="*/ 560 w 632"/>
                <a:gd name="T5" fmla="*/ 8 h 360"/>
                <a:gd name="T6" fmla="*/ 512 w 632"/>
                <a:gd name="T7" fmla="*/ 104 h 360"/>
                <a:gd name="T8" fmla="*/ 224 w 632"/>
                <a:gd name="T9" fmla="*/ 344 h 360"/>
                <a:gd name="T10" fmla="*/ 320 w 632"/>
                <a:gd name="T11" fmla="*/ 200 h 360"/>
                <a:gd name="T12" fmla="*/ 176 w 632"/>
                <a:gd name="T13" fmla="*/ 200 h 360"/>
                <a:gd name="T14" fmla="*/ 272 w 632"/>
                <a:gd name="T15" fmla="*/ 104 h 360"/>
                <a:gd name="T16" fmla="*/ 80 w 632"/>
                <a:gd name="T17" fmla="*/ 10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360">
                  <a:moveTo>
                    <a:pt x="80" y="104"/>
                  </a:moveTo>
                  <a:cubicBezTo>
                    <a:pt x="48" y="96"/>
                    <a:pt x="0" y="72"/>
                    <a:pt x="80" y="56"/>
                  </a:cubicBezTo>
                  <a:cubicBezTo>
                    <a:pt x="160" y="40"/>
                    <a:pt x="488" y="0"/>
                    <a:pt x="560" y="8"/>
                  </a:cubicBezTo>
                  <a:cubicBezTo>
                    <a:pt x="632" y="16"/>
                    <a:pt x="568" y="48"/>
                    <a:pt x="512" y="104"/>
                  </a:cubicBezTo>
                  <a:cubicBezTo>
                    <a:pt x="456" y="160"/>
                    <a:pt x="256" y="328"/>
                    <a:pt x="224" y="344"/>
                  </a:cubicBezTo>
                  <a:cubicBezTo>
                    <a:pt x="192" y="360"/>
                    <a:pt x="328" y="224"/>
                    <a:pt x="320" y="200"/>
                  </a:cubicBezTo>
                  <a:cubicBezTo>
                    <a:pt x="312" y="176"/>
                    <a:pt x="184" y="216"/>
                    <a:pt x="176" y="200"/>
                  </a:cubicBezTo>
                  <a:cubicBezTo>
                    <a:pt x="168" y="184"/>
                    <a:pt x="288" y="120"/>
                    <a:pt x="272" y="104"/>
                  </a:cubicBezTo>
                  <a:cubicBezTo>
                    <a:pt x="256" y="88"/>
                    <a:pt x="112" y="112"/>
                    <a:pt x="80" y="10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>
                    <a:gamma/>
                    <a:tint val="80000"/>
                    <a:invGamma/>
                  </a:schemeClr>
                </a:gs>
                <a:gs pos="100000">
                  <a:schemeClr val="tx1">
                    <a:alpha val="88000"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1431" name="Freeform 5962">
              <a:extLst>
                <a:ext uri="{FF2B5EF4-FFF2-40B4-BE49-F238E27FC236}">
                  <a16:creationId xmlns:a16="http://schemas.microsoft.com/office/drawing/2014/main" id="{D61F2E36-FACB-C1F8-2DBF-FDD74021F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701"/>
              <a:ext cx="257" cy="478"/>
            </a:xfrm>
            <a:custGeom>
              <a:avLst/>
              <a:gdLst>
                <a:gd name="T0" fmla="*/ 0 w 1198"/>
                <a:gd name="T1" fmla="*/ 0 h 1888"/>
                <a:gd name="T2" fmla="*/ 0 w 1198"/>
                <a:gd name="T3" fmla="*/ 0 h 1888"/>
                <a:gd name="T4" fmla="*/ 0 w 1198"/>
                <a:gd name="T5" fmla="*/ 0 h 1888"/>
                <a:gd name="T6" fmla="*/ 0 w 1198"/>
                <a:gd name="T7" fmla="*/ 0 h 1888"/>
                <a:gd name="T8" fmla="*/ 0 w 1198"/>
                <a:gd name="T9" fmla="*/ 0 h 1888"/>
                <a:gd name="T10" fmla="*/ 0 w 1198"/>
                <a:gd name="T11" fmla="*/ 0 h 1888"/>
                <a:gd name="T12" fmla="*/ 0 w 1198"/>
                <a:gd name="T13" fmla="*/ 0 h 1888"/>
                <a:gd name="T14" fmla="*/ 0 w 1198"/>
                <a:gd name="T15" fmla="*/ 0 h 1888"/>
                <a:gd name="T16" fmla="*/ 0 w 1198"/>
                <a:gd name="T17" fmla="*/ 0 h 1888"/>
                <a:gd name="T18" fmla="*/ 0 w 1198"/>
                <a:gd name="T19" fmla="*/ 0 h 1888"/>
                <a:gd name="T20" fmla="*/ 0 w 1198"/>
                <a:gd name="T21" fmla="*/ 0 h 1888"/>
                <a:gd name="T22" fmla="*/ 0 w 1198"/>
                <a:gd name="T23" fmla="*/ 0 h 1888"/>
                <a:gd name="T24" fmla="*/ 0 w 1198"/>
                <a:gd name="T25" fmla="*/ 0 h 1888"/>
                <a:gd name="T26" fmla="*/ 0 w 1198"/>
                <a:gd name="T27" fmla="*/ 0 h 1888"/>
                <a:gd name="T28" fmla="*/ 0 w 1198"/>
                <a:gd name="T29" fmla="*/ 0 h 1888"/>
                <a:gd name="T30" fmla="*/ 0 w 1198"/>
                <a:gd name="T31" fmla="*/ 0 h 1888"/>
                <a:gd name="T32" fmla="*/ 0 w 1198"/>
                <a:gd name="T33" fmla="*/ 0 h 1888"/>
                <a:gd name="T34" fmla="*/ 0 w 1198"/>
                <a:gd name="T35" fmla="*/ 0 h 1888"/>
                <a:gd name="T36" fmla="*/ 0 w 1198"/>
                <a:gd name="T37" fmla="*/ 0 h 1888"/>
                <a:gd name="T38" fmla="*/ 0 w 1198"/>
                <a:gd name="T39" fmla="*/ 0 h 1888"/>
                <a:gd name="T40" fmla="*/ 0 w 1198"/>
                <a:gd name="T41" fmla="*/ 0 h 1888"/>
                <a:gd name="T42" fmla="*/ 0 w 1198"/>
                <a:gd name="T43" fmla="*/ 0 h 1888"/>
                <a:gd name="T44" fmla="*/ 0 w 1198"/>
                <a:gd name="T45" fmla="*/ 0 h 1888"/>
                <a:gd name="T46" fmla="*/ 0 w 1198"/>
                <a:gd name="T47" fmla="*/ 0 h 1888"/>
                <a:gd name="T48" fmla="*/ 0 w 1198"/>
                <a:gd name="T49" fmla="*/ 0 h 1888"/>
                <a:gd name="T50" fmla="*/ 0 w 1198"/>
                <a:gd name="T51" fmla="*/ 0 h 1888"/>
                <a:gd name="T52" fmla="*/ 0 w 1198"/>
                <a:gd name="T53" fmla="*/ 0 h 1888"/>
                <a:gd name="T54" fmla="*/ 0 w 1198"/>
                <a:gd name="T55" fmla="*/ 0 h 1888"/>
                <a:gd name="T56" fmla="*/ 0 w 1198"/>
                <a:gd name="T57" fmla="*/ 0 h 1888"/>
                <a:gd name="T58" fmla="*/ 0 w 1198"/>
                <a:gd name="T59" fmla="*/ 0 h 1888"/>
                <a:gd name="T60" fmla="*/ 0 w 1198"/>
                <a:gd name="T61" fmla="*/ 0 h 1888"/>
                <a:gd name="T62" fmla="*/ 0 w 1198"/>
                <a:gd name="T63" fmla="*/ 0 h 1888"/>
                <a:gd name="T64" fmla="*/ 0 w 1198"/>
                <a:gd name="T65" fmla="*/ 0 h 1888"/>
                <a:gd name="T66" fmla="*/ 0 w 1198"/>
                <a:gd name="T67" fmla="*/ 0 h 1888"/>
                <a:gd name="T68" fmla="*/ 0 w 1198"/>
                <a:gd name="T69" fmla="*/ 0 h 1888"/>
                <a:gd name="T70" fmla="*/ 0 w 1198"/>
                <a:gd name="T71" fmla="*/ 0 h 1888"/>
                <a:gd name="T72" fmla="*/ 0 w 1198"/>
                <a:gd name="T73" fmla="*/ 0 h 1888"/>
                <a:gd name="T74" fmla="*/ 0 w 1198"/>
                <a:gd name="T75" fmla="*/ 0 h 1888"/>
                <a:gd name="T76" fmla="*/ 0 w 1198"/>
                <a:gd name="T77" fmla="*/ 0 h 1888"/>
                <a:gd name="T78" fmla="*/ 0 w 1198"/>
                <a:gd name="T79" fmla="*/ 0 h 1888"/>
                <a:gd name="T80" fmla="*/ 0 w 1198"/>
                <a:gd name="T81" fmla="*/ 0 h 1888"/>
                <a:gd name="T82" fmla="*/ 0 w 1198"/>
                <a:gd name="T83" fmla="*/ 0 h 18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98" h="1888">
                  <a:moveTo>
                    <a:pt x="0" y="994"/>
                  </a:moveTo>
                  <a:cubicBezTo>
                    <a:pt x="6" y="1021"/>
                    <a:pt x="27" y="1109"/>
                    <a:pt x="36" y="1148"/>
                  </a:cubicBezTo>
                  <a:cubicBezTo>
                    <a:pt x="45" y="1187"/>
                    <a:pt x="52" y="1173"/>
                    <a:pt x="57" y="1230"/>
                  </a:cubicBezTo>
                  <a:cubicBezTo>
                    <a:pt x="62" y="1287"/>
                    <a:pt x="47" y="1429"/>
                    <a:pt x="65" y="1489"/>
                  </a:cubicBezTo>
                  <a:cubicBezTo>
                    <a:pt x="83" y="1549"/>
                    <a:pt x="127" y="1567"/>
                    <a:pt x="168" y="1592"/>
                  </a:cubicBezTo>
                  <a:cubicBezTo>
                    <a:pt x="209" y="1617"/>
                    <a:pt x="256" y="1592"/>
                    <a:pt x="312" y="1640"/>
                  </a:cubicBezTo>
                  <a:cubicBezTo>
                    <a:pt x="368" y="1688"/>
                    <a:pt x="488" y="1872"/>
                    <a:pt x="504" y="1880"/>
                  </a:cubicBezTo>
                  <a:cubicBezTo>
                    <a:pt x="520" y="1888"/>
                    <a:pt x="448" y="1776"/>
                    <a:pt x="408" y="1688"/>
                  </a:cubicBezTo>
                  <a:cubicBezTo>
                    <a:pt x="368" y="1600"/>
                    <a:pt x="288" y="1448"/>
                    <a:pt x="264" y="1352"/>
                  </a:cubicBezTo>
                  <a:cubicBezTo>
                    <a:pt x="240" y="1256"/>
                    <a:pt x="256" y="1144"/>
                    <a:pt x="264" y="1112"/>
                  </a:cubicBezTo>
                  <a:cubicBezTo>
                    <a:pt x="272" y="1080"/>
                    <a:pt x="280" y="1120"/>
                    <a:pt x="312" y="1160"/>
                  </a:cubicBezTo>
                  <a:cubicBezTo>
                    <a:pt x="344" y="1200"/>
                    <a:pt x="416" y="1280"/>
                    <a:pt x="456" y="1352"/>
                  </a:cubicBezTo>
                  <a:cubicBezTo>
                    <a:pt x="496" y="1424"/>
                    <a:pt x="504" y="1520"/>
                    <a:pt x="552" y="1592"/>
                  </a:cubicBezTo>
                  <a:cubicBezTo>
                    <a:pt x="600" y="1664"/>
                    <a:pt x="672" y="1744"/>
                    <a:pt x="744" y="1784"/>
                  </a:cubicBezTo>
                  <a:cubicBezTo>
                    <a:pt x="816" y="1824"/>
                    <a:pt x="968" y="1840"/>
                    <a:pt x="984" y="1832"/>
                  </a:cubicBezTo>
                  <a:cubicBezTo>
                    <a:pt x="1000" y="1824"/>
                    <a:pt x="880" y="1792"/>
                    <a:pt x="840" y="1736"/>
                  </a:cubicBezTo>
                  <a:cubicBezTo>
                    <a:pt x="800" y="1680"/>
                    <a:pt x="760" y="1584"/>
                    <a:pt x="744" y="1496"/>
                  </a:cubicBezTo>
                  <a:cubicBezTo>
                    <a:pt x="728" y="1408"/>
                    <a:pt x="768" y="1296"/>
                    <a:pt x="744" y="1208"/>
                  </a:cubicBezTo>
                  <a:cubicBezTo>
                    <a:pt x="720" y="1120"/>
                    <a:pt x="664" y="1048"/>
                    <a:pt x="600" y="968"/>
                  </a:cubicBezTo>
                  <a:cubicBezTo>
                    <a:pt x="536" y="888"/>
                    <a:pt x="384" y="768"/>
                    <a:pt x="360" y="728"/>
                  </a:cubicBezTo>
                  <a:cubicBezTo>
                    <a:pt x="336" y="688"/>
                    <a:pt x="416" y="712"/>
                    <a:pt x="456" y="728"/>
                  </a:cubicBezTo>
                  <a:cubicBezTo>
                    <a:pt x="496" y="744"/>
                    <a:pt x="552" y="776"/>
                    <a:pt x="600" y="824"/>
                  </a:cubicBezTo>
                  <a:cubicBezTo>
                    <a:pt x="648" y="872"/>
                    <a:pt x="696" y="960"/>
                    <a:pt x="744" y="1016"/>
                  </a:cubicBezTo>
                  <a:cubicBezTo>
                    <a:pt x="792" y="1072"/>
                    <a:pt x="840" y="1136"/>
                    <a:pt x="888" y="1160"/>
                  </a:cubicBezTo>
                  <a:cubicBezTo>
                    <a:pt x="936" y="1184"/>
                    <a:pt x="1024" y="1176"/>
                    <a:pt x="1032" y="1160"/>
                  </a:cubicBezTo>
                  <a:cubicBezTo>
                    <a:pt x="1040" y="1144"/>
                    <a:pt x="960" y="1112"/>
                    <a:pt x="936" y="1064"/>
                  </a:cubicBezTo>
                  <a:cubicBezTo>
                    <a:pt x="912" y="1016"/>
                    <a:pt x="920" y="936"/>
                    <a:pt x="888" y="872"/>
                  </a:cubicBezTo>
                  <a:cubicBezTo>
                    <a:pt x="856" y="808"/>
                    <a:pt x="787" y="737"/>
                    <a:pt x="744" y="680"/>
                  </a:cubicBezTo>
                  <a:cubicBezTo>
                    <a:pt x="701" y="623"/>
                    <a:pt x="672" y="586"/>
                    <a:pt x="629" y="532"/>
                  </a:cubicBezTo>
                  <a:cubicBezTo>
                    <a:pt x="586" y="478"/>
                    <a:pt x="464" y="353"/>
                    <a:pt x="483" y="354"/>
                  </a:cubicBezTo>
                  <a:cubicBezTo>
                    <a:pt x="502" y="355"/>
                    <a:pt x="667" y="481"/>
                    <a:pt x="744" y="536"/>
                  </a:cubicBezTo>
                  <a:cubicBezTo>
                    <a:pt x="821" y="591"/>
                    <a:pt x="873" y="662"/>
                    <a:pt x="945" y="686"/>
                  </a:cubicBezTo>
                  <a:cubicBezTo>
                    <a:pt x="1017" y="710"/>
                    <a:pt x="1154" y="689"/>
                    <a:pt x="1176" y="680"/>
                  </a:cubicBezTo>
                  <a:cubicBezTo>
                    <a:pt x="1198" y="671"/>
                    <a:pt x="1128" y="664"/>
                    <a:pt x="1080" y="632"/>
                  </a:cubicBezTo>
                  <a:cubicBezTo>
                    <a:pt x="1032" y="600"/>
                    <a:pt x="944" y="536"/>
                    <a:pt x="888" y="488"/>
                  </a:cubicBezTo>
                  <a:cubicBezTo>
                    <a:pt x="832" y="440"/>
                    <a:pt x="824" y="416"/>
                    <a:pt x="744" y="344"/>
                  </a:cubicBezTo>
                  <a:cubicBezTo>
                    <a:pt x="664" y="272"/>
                    <a:pt x="496" y="110"/>
                    <a:pt x="408" y="56"/>
                  </a:cubicBezTo>
                  <a:cubicBezTo>
                    <a:pt x="320" y="2"/>
                    <a:pt x="238" y="0"/>
                    <a:pt x="215" y="20"/>
                  </a:cubicBezTo>
                  <a:cubicBezTo>
                    <a:pt x="192" y="40"/>
                    <a:pt x="255" y="89"/>
                    <a:pt x="271" y="175"/>
                  </a:cubicBezTo>
                  <a:cubicBezTo>
                    <a:pt x="287" y="261"/>
                    <a:pt x="323" y="436"/>
                    <a:pt x="312" y="536"/>
                  </a:cubicBezTo>
                  <a:cubicBezTo>
                    <a:pt x="301" y="636"/>
                    <a:pt x="252" y="697"/>
                    <a:pt x="203" y="775"/>
                  </a:cubicBezTo>
                  <a:cubicBezTo>
                    <a:pt x="154" y="853"/>
                    <a:pt x="55" y="955"/>
                    <a:pt x="16" y="100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2" name="Freeform 5963">
              <a:extLst>
                <a:ext uri="{FF2B5EF4-FFF2-40B4-BE49-F238E27FC236}">
                  <a16:creationId xmlns:a16="http://schemas.microsoft.com/office/drawing/2014/main" id="{A2A3F444-A8D4-8618-074D-4D739AACA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64"/>
              <a:ext cx="78" cy="165"/>
            </a:xfrm>
            <a:custGeom>
              <a:avLst/>
              <a:gdLst>
                <a:gd name="T0" fmla="*/ 0 w 363"/>
                <a:gd name="T1" fmla="*/ 0 h 648"/>
                <a:gd name="T2" fmla="*/ 0 w 363"/>
                <a:gd name="T3" fmla="*/ 0 h 648"/>
                <a:gd name="T4" fmla="*/ 0 w 363"/>
                <a:gd name="T5" fmla="*/ 0 h 648"/>
                <a:gd name="T6" fmla="*/ 0 w 363"/>
                <a:gd name="T7" fmla="*/ 0 h 648"/>
                <a:gd name="T8" fmla="*/ 0 w 363"/>
                <a:gd name="T9" fmla="*/ 0 h 648"/>
                <a:gd name="T10" fmla="*/ 0 w 363"/>
                <a:gd name="T11" fmla="*/ 0 h 648"/>
                <a:gd name="T12" fmla="*/ 0 w 363"/>
                <a:gd name="T13" fmla="*/ 0 h 648"/>
                <a:gd name="T14" fmla="*/ 0 w 363"/>
                <a:gd name="T15" fmla="*/ 0 h 648"/>
                <a:gd name="T16" fmla="*/ 0 w 363"/>
                <a:gd name="T17" fmla="*/ 0 h 648"/>
                <a:gd name="T18" fmla="*/ 0 w 363"/>
                <a:gd name="T19" fmla="*/ 0 h 648"/>
                <a:gd name="T20" fmla="*/ 0 w 363"/>
                <a:gd name="T21" fmla="*/ 0 h 648"/>
                <a:gd name="T22" fmla="*/ 0 w 363"/>
                <a:gd name="T23" fmla="*/ 0 h 648"/>
                <a:gd name="T24" fmla="*/ 0 w 363"/>
                <a:gd name="T25" fmla="*/ 0 h 6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3" h="648">
                  <a:moveTo>
                    <a:pt x="171" y="0"/>
                  </a:moveTo>
                  <a:cubicBezTo>
                    <a:pt x="227" y="16"/>
                    <a:pt x="283" y="32"/>
                    <a:pt x="315" y="48"/>
                  </a:cubicBezTo>
                  <a:cubicBezTo>
                    <a:pt x="347" y="64"/>
                    <a:pt x="363" y="56"/>
                    <a:pt x="363" y="96"/>
                  </a:cubicBezTo>
                  <a:cubicBezTo>
                    <a:pt x="363" y="136"/>
                    <a:pt x="323" y="224"/>
                    <a:pt x="315" y="288"/>
                  </a:cubicBezTo>
                  <a:cubicBezTo>
                    <a:pt x="307" y="352"/>
                    <a:pt x="307" y="424"/>
                    <a:pt x="315" y="480"/>
                  </a:cubicBezTo>
                  <a:cubicBezTo>
                    <a:pt x="323" y="536"/>
                    <a:pt x="363" y="600"/>
                    <a:pt x="363" y="624"/>
                  </a:cubicBezTo>
                  <a:cubicBezTo>
                    <a:pt x="363" y="648"/>
                    <a:pt x="347" y="640"/>
                    <a:pt x="315" y="624"/>
                  </a:cubicBezTo>
                  <a:cubicBezTo>
                    <a:pt x="283" y="608"/>
                    <a:pt x="203" y="568"/>
                    <a:pt x="171" y="528"/>
                  </a:cubicBezTo>
                  <a:cubicBezTo>
                    <a:pt x="139" y="488"/>
                    <a:pt x="131" y="440"/>
                    <a:pt x="123" y="384"/>
                  </a:cubicBezTo>
                  <a:cubicBezTo>
                    <a:pt x="115" y="328"/>
                    <a:pt x="135" y="242"/>
                    <a:pt x="123" y="192"/>
                  </a:cubicBezTo>
                  <a:cubicBezTo>
                    <a:pt x="111" y="142"/>
                    <a:pt x="70" y="109"/>
                    <a:pt x="53" y="84"/>
                  </a:cubicBezTo>
                  <a:cubicBezTo>
                    <a:pt x="36" y="59"/>
                    <a:pt x="0" y="56"/>
                    <a:pt x="20" y="43"/>
                  </a:cubicBezTo>
                  <a:cubicBezTo>
                    <a:pt x="40" y="30"/>
                    <a:pt x="142" y="11"/>
                    <a:pt x="174" y="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3" name="Freeform 5964">
              <a:extLst>
                <a:ext uri="{FF2B5EF4-FFF2-40B4-BE49-F238E27FC236}">
                  <a16:creationId xmlns:a16="http://schemas.microsoft.com/office/drawing/2014/main" id="{0D024A70-687D-4867-A30C-7CDC7BC58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689"/>
              <a:ext cx="0" cy="61"/>
            </a:xfrm>
            <a:custGeom>
              <a:avLst/>
              <a:gdLst>
                <a:gd name="T0" fmla="*/ 0 w 1"/>
                <a:gd name="T1" fmla="*/ 0 h 240"/>
                <a:gd name="T2" fmla="*/ 0 w 1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0">
                  <a:moveTo>
                    <a:pt x="0" y="0"/>
                  </a:moveTo>
                  <a:cubicBezTo>
                    <a:pt x="0" y="0"/>
                    <a:pt x="0" y="12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4" name="Freeform 5965">
              <a:extLst>
                <a:ext uri="{FF2B5EF4-FFF2-40B4-BE49-F238E27FC236}">
                  <a16:creationId xmlns:a16="http://schemas.microsoft.com/office/drawing/2014/main" id="{023DCE48-E022-0909-D323-E1CEEDE16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689"/>
              <a:ext cx="22" cy="109"/>
            </a:xfrm>
            <a:custGeom>
              <a:avLst/>
              <a:gdLst>
                <a:gd name="T0" fmla="*/ 0 w 104"/>
                <a:gd name="T1" fmla="*/ 0 h 432"/>
                <a:gd name="T2" fmla="*/ 0 w 104"/>
                <a:gd name="T3" fmla="*/ 0 h 432"/>
                <a:gd name="T4" fmla="*/ 0 w 104"/>
                <a:gd name="T5" fmla="*/ 0 h 432"/>
                <a:gd name="T6" fmla="*/ 0 w 104"/>
                <a:gd name="T7" fmla="*/ 0 h 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432">
                  <a:moveTo>
                    <a:pt x="8" y="0"/>
                  </a:moveTo>
                  <a:cubicBezTo>
                    <a:pt x="32" y="44"/>
                    <a:pt x="56" y="88"/>
                    <a:pt x="56" y="144"/>
                  </a:cubicBezTo>
                  <a:cubicBezTo>
                    <a:pt x="56" y="200"/>
                    <a:pt x="0" y="288"/>
                    <a:pt x="8" y="336"/>
                  </a:cubicBezTo>
                  <a:cubicBezTo>
                    <a:pt x="16" y="384"/>
                    <a:pt x="60" y="408"/>
                    <a:pt x="104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5" name="Freeform 5966">
              <a:extLst>
                <a:ext uri="{FF2B5EF4-FFF2-40B4-BE49-F238E27FC236}">
                  <a16:creationId xmlns:a16="http://schemas.microsoft.com/office/drawing/2014/main" id="{18BBFFE7-8C07-F970-9999-BCF5A90C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01"/>
              <a:ext cx="12" cy="85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48" y="0"/>
                  </a:moveTo>
                  <a:cubicBezTo>
                    <a:pt x="52" y="44"/>
                    <a:pt x="56" y="88"/>
                    <a:pt x="48" y="144"/>
                  </a:cubicBezTo>
                  <a:cubicBezTo>
                    <a:pt x="40" y="200"/>
                    <a:pt x="20" y="268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6" name="Freeform 5967">
              <a:extLst>
                <a:ext uri="{FF2B5EF4-FFF2-40B4-BE49-F238E27FC236}">
                  <a16:creationId xmlns:a16="http://schemas.microsoft.com/office/drawing/2014/main" id="{DEFE4109-B63B-FF10-63DB-D6D3B7C5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11"/>
              <a:ext cx="62" cy="39"/>
            </a:xfrm>
            <a:custGeom>
              <a:avLst/>
              <a:gdLst>
                <a:gd name="T0" fmla="*/ 0 w 288"/>
                <a:gd name="T1" fmla="*/ 0 h 152"/>
                <a:gd name="T2" fmla="*/ 0 w 288"/>
                <a:gd name="T3" fmla="*/ 0 h 152"/>
                <a:gd name="T4" fmla="*/ 0 w 288"/>
                <a:gd name="T5" fmla="*/ 0 h 152"/>
                <a:gd name="T6" fmla="*/ 0 w 288"/>
                <a:gd name="T7" fmla="*/ 0 h 152"/>
                <a:gd name="T8" fmla="*/ 0 w 288"/>
                <a:gd name="T9" fmla="*/ 0 h 152"/>
                <a:gd name="T10" fmla="*/ 0 w 288"/>
                <a:gd name="T11" fmla="*/ 0 h 152"/>
                <a:gd name="T12" fmla="*/ 0 w 288"/>
                <a:gd name="T13" fmla="*/ 0 h 152"/>
                <a:gd name="T14" fmla="*/ 0 w 288"/>
                <a:gd name="T15" fmla="*/ 0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152">
                  <a:moveTo>
                    <a:pt x="288" y="8"/>
                  </a:moveTo>
                  <a:cubicBezTo>
                    <a:pt x="276" y="8"/>
                    <a:pt x="264" y="8"/>
                    <a:pt x="240" y="8"/>
                  </a:cubicBezTo>
                  <a:cubicBezTo>
                    <a:pt x="216" y="8"/>
                    <a:pt x="184" y="8"/>
                    <a:pt x="144" y="8"/>
                  </a:cubicBezTo>
                  <a:cubicBezTo>
                    <a:pt x="104" y="8"/>
                    <a:pt x="0" y="0"/>
                    <a:pt x="0" y="8"/>
                  </a:cubicBezTo>
                  <a:cubicBezTo>
                    <a:pt x="0" y="16"/>
                    <a:pt x="128" y="40"/>
                    <a:pt x="144" y="56"/>
                  </a:cubicBezTo>
                  <a:cubicBezTo>
                    <a:pt x="160" y="72"/>
                    <a:pt x="88" y="88"/>
                    <a:pt x="96" y="104"/>
                  </a:cubicBezTo>
                  <a:cubicBezTo>
                    <a:pt x="104" y="120"/>
                    <a:pt x="160" y="152"/>
                    <a:pt x="192" y="152"/>
                  </a:cubicBezTo>
                  <a:cubicBezTo>
                    <a:pt x="224" y="152"/>
                    <a:pt x="272" y="112"/>
                    <a:pt x="288" y="10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7" name="Freeform 5968">
              <a:extLst>
                <a:ext uri="{FF2B5EF4-FFF2-40B4-BE49-F238E27FC236}">
                  <a16:creationId xmlns:a16="http://schemas.microsoft.com/office/drawing/2014/main" id="{6EE12F72-EF88-5776-5B50-B9EE30BF5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409"/>
              <a:ext cx="33" cy="195"/>
            </a:xfrm>
            <a:custGeom>
              <a:avLst/>
              <a:gdLst>
                <a:gd name="T0" fmla="*/ 0 w 152"/>
                <a:gd name="T1" fmla="*/ 0 h 768"/>
                <a:gd name="T2" fmla="*/ 0 w 152"/>
                <a:gd name="T3" fmla="*/ 0 h 768"/>
                <a:gd name="T4" fmla="*/ 0 w 152"/>
                <a:gd name="T5" fmla="*/ 0 h 768"/>
                <a:gd name="T6" fmla="*/ 0 w 152"/>
                <a:gd name="T7" fmla="*/ 0 h 7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768">
                  <a:moveTo>
                    <a:pt x="152" y="0"/>
                  </a:moveTo>
                  <a:cubicBezTo>
                    <a:pt x="140" y="60"/>
                    <a:pt x="128" y="120"/>
                    <a:pt x="104" y="192"/>
                  </a:cubicBezTo>
                  <a:cubicBezTo>
                    <a:pt x="80" y="264"/>
                    <a:pt x="16" y="336"/>
                    <a:pt x="8" y="432"/>
                  </a:cubicBezTo>
                  <a:cubicBezTo>
                    <a:pt x="0" y="528"/>
                    <a:pt x="28" y="648"/>
                    <a:pt x="56" y="7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8" name="Freeform 5969">
              <a:extLst>
                <a:ext uri="{FF2B5EF4-FFF2-40B4-BE49-F238E27FC236}">
                  <a16:creationId xmlns:a16="http://schemas.microsoft.com/office/drawing/2014/main" id="{AC68D116-9B48-C189-83D3-6E05BF106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616"/>
              <a:ext cx="187" cy="109"/>
            </a:xfrm>
            <a:custGeom>
              <a:avLst/>
              <a:gdLst>
                <a:gd name="T0" fmla="*/ 0 w 873"/>
                <a:gd name="T1" fmla="*/ 0 h 432"/>
                <a:gd name="T2" fmla="*/ 0 w 873"/>
                <a:gd name="T3" fmla="*/ 0 h 432"/>
                <a:gd name="T4" fmla="*/ 0 w 873"/>
                <a:gd name="T5" fmla="*/ 0 h 432"/>
                <a:gd name="T6" fmla="*/ 0 w 873"/>
                <a:gd name="T7" fmla="*/ 0 h 432"/>
                <a:gd name="T8" fmla="*/ 0 w 873"/>
                <a:gd name="T9" fmla="*/ 0 h 432"/>
                <a:gd name="T10" fmla="*/ 0 w 873"/>
                <a:gd name="T11" fmla="*/ 0 h 432"/>
                <a:gd name="T12" fmla="*/ 0 w 873"/>
                <a:gd name="T13" fmla="*/ 0 h 432"/>
                <a:gd name="T14" fmla="*/ 0 w 873"/>
                <a:gd name="T15" fmla="*/ 0 h 432"/>
                <a:gd name="T16" fmla="*/ 0 w 873"/>
                <a:gd name="T17" fmla="*/ 0 h 432"/>
                <a:gd name="T18" fmla="*/ 0 w 873"/>
                <a:gd name="T19" fmla="*/ 0 h 4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3" h="432">
                  <a:moveTo>
                    <a:pt x="1" y="0"/>
                  </a:moveTo>
                  <a:cubicBezTo>
                    <a:pt x="85" y="8"/>
                    <a:pt x="169" y="16"/>
                    <a:pt x="241" y="48"/>
                  </a:cubicBezTo>
                  <a:cubicBezTo>
                    <a:pt x="313" y="80"/>
                    <a:pt x="337" y="136"/>
                    <a:pt x="433" y="192"/>
                  </a:cubicBezTo>
                  <a:cubicBezTo>
                    <a:pt x="529" y="248"/>
                    <a:pt x="761" y="344"/>
                    <a:pt x="817" y="384"/>
                  </a:cubicBezTo>
                  <a:cubicBezTo>
                    <a:pt x="873" y="424"/>
                    <a:pt x="833" y="432"/>
                    <a:pt x="769" y="432"/>
                  </a:cubicBezTo>
                  <a:cubicBezTo>
                    <a:pt x="705" y="432"/>
                    <a:pt x="521" y="400"/>
                    <a:pt x="433" y="384"/>
                  </a:cubicBezTo>
                  <a:cubicBezTo>
                    <a:pt x="345" y="368"/>
                    <a:pt x="305" y="376"/>
                    <a:pt x="241" y="336"/>
                  </a:cubicBezTo>
                  <a:cubicBezTo>
                    <a:pt x="177" y="296"/>
                    <a:pt x="89" y="199"/>
                    <a:pt x="49" y="144"/>
                  </a:cubicBezTo>
                  <a:cubicBezTo>
                    <a:pt x="9" y="89"/>
                    <a:pt x="0" y="8"/>
                    <a:pt x="0" y="8"/>
                  </a:cubicBezTo>
                  <a:cubicBezTo>
                    <a:pt x="0" y="8"/>
                    <a:pt x="39" y="116"/>
                    <a:pt x="49" y="14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39" name="Freeform 5970">
              <a:extLst>
                <a:ext uri="{FF2B5EF4-FFF2-40B4-BE49-F238E27FC236}">
                  <a16:creationId xmlns:a16="http://schemas.microsoft.com/office/drawing/2014/main" id="{0DD73B48-0FA4-0A5F-B65F-4A2F2D6EA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37"/>
              <a:ext cx="62" cy="73"/>
            </a:xfrm>
            <a:custGeom>
              <a:avLst/>
              <a:gdLst>
                <a:gd name="T0" fmla="*/ 0 w 288"/>
                <a:gd name="T1" fmla="*/ 0 h 288"/>
                <a:gd name="T2" fmla="*/ 0 w 288"/>
                <a:gd name="T3" fmla="*/ 0 h 288"/>
                <a:gd name="T4" fmla="*/ 0 w 288"/>
                <a:gd name="T5" fmla="*/ 0 h 288"/>
                <a:gd name="T6" fmla="*/ 0 w 288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88">
                  <a:moveTo>
                    <a:pt x="0" y="0"/>
                  </a:moveTo>
                  <a:cubicBezTo>
                    <a:pt x="0" y="8"/>
                    <a:pt x="0" y="16"/>
                    <a:pt x="48" y="48"/>
                  </a:cubicBezTo>
                  <a:cubicBezTo>
                    <a:pt x="96" y="80"/>
                    <a:pt x="288" y="152"/>
                    <a:pt x="288" y="192"/>
                  </a:cubicBezTo>
                  <a:cubicBezTo>
                    <a:pt x="288" y="232"/>
                    <a:pt x="168" y="260"/>
                    <a:pt x="48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0" name="Freeform 5971">
              <a:extLst>
                <a:ext uri="{FF2B5EF4-FFF2-40B4-BE49-F238E27FC236}">
                  <a16:creationId xmlns:a16="http://schemas.microsoft.com/office/drawing/2014/main" id="{CFB55249-FFC3-8E4B-68D1-EBB244DA5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774"/>
              <a:ext cx="62" cy="8"/>
            </a:xfrm>
            <a:custGeom>
              <a:avLst/>
              <a:gdLst>
                <a:gd name="T0" fmla="*/ 0 w 288"/>
                <a:gd name="T1" fmla="*/ 0 h 33"/>
                <a:gd name="T2" fmla="*/ 0 w 288"/>
                <a:gd name="T3" fmla="*/ 0 h 33"/>
                <a:gd name="T4" fmla="*/ 0 w 28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33">
                  <a:moveTo>
                    <a:pt x="0" y="0"/>
                  </a:moveTo>
                  <a:cubicBezTo>
                    <a:pt x="24" y="6"/>
                    <a:pt x="95" y="33"/>
                    <a:pt x="143" y="33"/>
                  </a:cubicBezTo>
                  <a:cubicBezTo>
                    <a:pt x="191" y="33"/>
                    <a:pt x="258" y="7"/>
                    <a:pt x="28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1" name="Freeform 5972">
              <a:extLst>
                <a:ext uri="{FF2B5EF4-FFF2-40B4-BE49-F238E27FC236}">
                  <a16:creationId xmlns:a16="http://schemas.microsoft.com/office/drawing/2014/main" id="{E07A6AC8-1CB2-B61F-50C4-EBE22D9E2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701"/>
              <a:ext cx="189" cy="22"/>
            </a:xfrm>
            <a:custGeom>
              <a:avLst/>
              <a:gdLst>
                <a:gd name="T0" fmla="*/ 0 w 877"/>
                <a:gd name="T1" fmla="*/ 0 h 86"/>
                <a:gd name="T2" fmla="*/ 0 w 877"/>
                <a:gd name="T3" fmla="*/ 0 h 86"/>
                <a:gd name="T4" fmla="*/ 0 w 877"/>
                <a:gd name="T5" fmla="*/ 0 h 86"/>
                <a:gd name="T6" fmla="*/ 0 w 877"/>
                <a:gd name="T7" fmla="*/ 0 h 86"/>
                <a:gd name="T8" fmla="*/ 0 w 877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7" h="86">
                  <a:moveTo>
                    <a:pt x="13" y="48"/>
                  </a:moveTo>
                  <a:cubicBezTo>
                    <a:pt x="5" y="48"/>
                    <a:pt x="0" y="42"/>
                    <a:pt x="61" y="48"/>
                  </a:cubicBezTo>
                  <a:cubicBezTo>
                    <a:pt x="122" y="54"/>
                    <a:pt x="276" y="86"/>
                    <a:pt x="380" y="86"/>
                  </a:cubicBezTo>
                  <a:cubicBezTo>
                    <a:pt x="484" y="86"/>
                    <a:pt x="602" y="62"/>
                    <a:pt x="685" y="48"/>
                  </a:cubicBezTo>
                  <a:cubicBezTo>
                    <a:pt x="768" y="34"/>
                    <a:pt x="821" y="20"/>
                    <a:pt x="877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2" name="Freeform 5973">
              <a:extLst>
                <a:ext uri="{FF2B5EF4-FFF2-40B4-BE49-F238E27FC236}">
                  <a16:creationId xmlns:a16="http://schemas.microsoft.com/office/drawing/2014/main" id="{CD315115-81C2-7C97-99B4-5B6F4AEFFC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592"/>
              <a:ext cx="82" cy="72"/>
            </a:xfrm>
            <a:custGeom>
              <a:avLst/>
              <a:gdLst>
                <a:gd name="T0" fmla="*/ 0 w 384"/>
                <a:gd name="T1" fmla="*/ 0 h 288"/>
                <a:gd name="T2" fmla="*/ 0 w 384"/>
                <a:gd name="T3" fmla="*/ 0 h 288"/>
                <a:gd name="T4" fmla="*/ 0 w 384"/>
                <a:gd name="T5" fmla="*/ 0 h 288"/>
                <a:gd name="T6" fmla="*/ 0 w 384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288">
                  <a:moveTo>
                    <a:pt x="0" y="0"/>
                  </a:moveTo>
                  <a:cubicBezTo>
                    <a:pt x="28" y="52"/>
                    <a:pt x="56" y="104"/>
                    <a:pt x="96" y="144"/>
                  </a:cubicBezTo>
                  <a:cubicBezTo>
                    <a:pt x="136" y="184"/>
                    <a:pt x="192" y="216"/>
                    <a:pt x="240" y="240"/>
                  </a:cubicBezTo>
                  <a:cubicBezTo>
                    <a:pt x="288" y="264"/>
                    <a:pt x="336" y="276"/>
                    <a:pt x="384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3" name="Freeform 5974">
              <a:extLst>
                <a:ext uri="{FF2B5EF4-FFF2-40B4-BE49-F238E27FC236}">
                  <a16:creationId xmlns:a16="http://schemas.microsoft.com/office/drawing/2014/main" id="{D0EBAE46-8279-68AC-FA27-BC148F49C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628"/>
              <a:ext cx="93" cy="36"/>
            </a:xfrm>
            <a:custGeom>
              <a:avLst/>
              <a:gdLst>
                <a:gd name="T0" fmla="*/ 0 w 432"/>
                <a:gd name="T1" fmla="*/ 0 h 144"/>
                <a:gd name="T2" fmla="*/ 0 w 432"/>
                <a:gd name="T3" fmla="*/ 0 h 144"/>
                <a:gd name="T4" fmla="*/ 0 w 432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44">
                  <a:moveTo>
                    <a:pt x="0" y="0"/>
                  </a:moveTo>
                  <a:cubicBezTo>
                    <a:pt x="36" y="36"/>
                    <a:pt x="72" y="72"/>
                    <a:pt x="144" y="96"/>
                  </a:cubicBezTo>
                  <a:cubicBezTo>
                    <a:pt x="216" y="120"/>
                    <a:pt x="324" y="132"/>
                    <a:pt x="432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4" name="Freeform 5975">
              <a:extLst>
                <a:ext uri="{FF2B5EF4-FFF2-40B4-BE49-F238E27FC236}">
                  <a16:creationId xmlns:a16="http://schemas.microsoft.com/office/drawing/2014/main" id="{D4324C2D-81FB-D18C-E4F8-BF76E462B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579"/>
              <a:ext cx="76" cy="61"/>
            </a:xfrm>
            <a:custGeom>
              <a:avLst/>
              <a:gdLst>
                <a:gd name="T0" fmla="*/ 0 w 352"/>
                <a:gd name="T1" fmla="*/ 0 h 240"/>
                <a:gd name="T2" fmla="*/ 0 w 352"/>
                <a:gd name="T3" fmla="*/ 0 h 240"/>
                <a:gd name="T4" fmla="*/ 0 w 352"/>
                <a:gd name="T5" fmla="*/ 0 h 240"/>
                <a:gd name="T6" fmla="*/ 0 w 352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2" h="240">
                  <a:moveTo>
                    <a:pt x="352" y="240"/>
                  </a:moveTo>
                  <a:cubicBezTo>
                    <a:pt x="260" y="228"/>
                    <a:pt x="168" y="216"/>
                    <a:pt x="112" y="192"/>
                  </a:cubicBezTo>
                  <a:cubicBezTo>
                    <a:pt x="56" y="168"/>
                    <a:pt x="32" y="128"/>
                    <a:pt x="16" y="96"/>
                  </a:cubicBezTo>
                  <a:cubicBezTo>
                    <a:pt x="0" y="64"/>
                    <a:pt x="8" y="3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5" name="Freeform 5976">
              <a:extLst>
                <a:ext uri="{FF2B5EF4-FFF2-40B4-BE49-F238E27FC236}">
                  <a16:creationId xmlns:a16="http://schemas.microsoft.com/office/drawing/2014/main" id="{BE31D673-A856-118E-0FAD-E7A8BE7C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506"/>
              <a:ext cx="48" cy="134"/>
            </a:xfrm>
            <a:custGeom>
              <a:avLst/>
              <a:gdLst>
                <a:gd name="T0" fmla="*/ 0 w 224"/>
                <a:gd name="T1" fmla="*/ 0 h 528"/>
                <a:gd name="T2" fmla="*/ 0 w 224"/>
                <a:gd name="T3" fmla="*/ 0 h 528"/>
                <a:gd name="T4" fmla="*/ 0 w 224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528">
                  <a:moveTo>
                    <a:pt x="224" y="528"/>
                  </a:moveTo>
                  <a:cubicBezTo>
                    <a:pt x="144" y="476"/>
                    <a:pt x="64" y="424"/>
                    <a:pt x="32" y="336"/>
                  </a:cubicBezTo>
                  <a:cubicBezTo>
                    <a:pt x="0" y="248"/>
                    <a:pt x="16" y="124"/>
                    <a:pt x="32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6" name="Freeform 5977">
              <a:extLst>
                <a:ext uri="{FF2B5EF4-FFF2-40B4-BE49-F238E27FC236}">
                  <a16:creationId xmlns:a16="http://schemas.microsoft.com/office/drawing/2014/main" id="{54A06160-F380-146D-239D-751DFE622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55"/>
              <a:ext cx="25" cy="85"/>
            </a:xfrm>
            <a:custGeom>
              <a:avLst/>
              <a:gdLst>
                <a:gd name="T0" fmla="*/ 0 w 120"/>
                <a:gd name="T1" fmla="*/ 0 h 336"/>
                <a:gd name="T2" fmla="*/ 0 w 120"/>
                <a:gd name="T3" fmla="*/ 0 h 336"/>
                <a:gd name="T4" fmla="*/ 0 w 120"/>
                <a:gd name="T5" fmla="*/ 0 h 336"/>
                <a:gd name="T6" fmla="*/ 0 w 12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36">
                  <a:moveTo>
                    <a:pt x="64" y="336"/>
                  </a:moveTo>
                  <a:cubicBezTo>
                    <a:pt x="92" y="304"/>
                    <a:pt x="120" y="272"/>
                    <a:pt x="112" y="240"/>
                  </a:cubicBezTo>
                  <a:cubicBezTo>
                    <a:pt x="104" y="208"/>
                    <a:pt x="32" y="184"/>
                    <a:pt x="16" y="144"/>
                  </a:cubicBezTo>
                  <a:cubicBezTo>
                    <a:pt x="0" y="104"/>
                    <a:pt x="8" y="5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7" name="Freeform 5978">
              <a:extLst>
                <a:ext uri="{FF2B5EF4-FFF2-40B4-BE49-F238E27FC236}">
                  <a16:creationId xmlns:a16="http://schemas.microsoft.com/office/drawing/2014/main" id="{62F3DA6B-6218-BDDD-862A-E739DEAB2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519"/>
              <a:ext cx="11" cy="99"/>
            </a:xfrm>
            <a:custGeom>
              <a:avLst/>
              <a:gdLst>
                <a:gd name="T0" fmla="*/ 0 w 48"/>
                <a:gd name="T1" fmla="*/ 0 h 392"/>
                <a:gd name="T2" fmla="*/ 0 w 48"/>
                <a:gd name="T3" fmla="*/ 0 h 392"/>
                <a:gd name="T4" fmla="*/ 0 w 48"/>
                <a:gd name="T5" fmla="*/ 0 h 3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2">
                  <a:moveTo>
                    <a:pt x="0" y="336"/>
                  </a:moveTo>
                  <a:cubicBezTo>
                    <a:pt x="24" y="364"/>
                    <a:pt x="48" y="392"/>
                    <a:pt x="48" y="336"/>
                  </a:cubicBezTo>
                  <a:cubicBezTo>
                    <a:pt x="48" y="280"/>
                    <a:pt x="24" y="140"/>
                    <a:pt x="0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8" name="Freeform 5979">
              <a:extLst>
                <a:ext uri="{FF2B5EF4-FFF2-40B4-BE49-F238E27FC236}">
                  <a16:creationId xmlns:a16="http://schemas.microsoft.com/office/drawing/2014/main" id="{705BE47C-B081-09EA-4B28-FCF61CF4C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506"/>
              <a:ext cx="12" cy="86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336"/>
                  </a:moveTo>
                  <a:cubicBezTo>
                    <a:pt x="36" y="292"/>
                    <a:pt x="16" y="248"/>
                    <a:pt x="8" y="192"/>
                  </a:cubicBezTo>
                  <a:cubicBezTo>
                    <a:pt x="0" y="136"/>
                    <a:pt x="4" y="68"/>
                    <a:pt x="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49" name="Freeform 5980">
              <a:extLst>
                <a:ext uri="{FF2B5EF4-FFF2-40B4-BE49-F238E27FC236}">
                  <a16:creationId xmlns:a16="http://schemas.microsoft.com/office/drawing/2014/main" id="{6A8E652A-6753-F6F7-BC9F-5559C5C93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55"/>
              <a:ext cx="16" cy="61"/>
            </a:xfrm>
            <a:custGeom>
              <a:avLst/>
              <a:gdLst>
                <a:gd name="T0" fmla="*/ 0 w 78"/>
                <a:gd name="T1" fmla="*/ 0 h 240"/>
                <a:gd name="T2" fmla="*/ 0 w 78"/>
                <a:gd name="T3" fmla="*/ 0 h 240"/>
                <a:gd name="T4" fmla="*/ 0 w 7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40">
                  <a:moveTo>
                    <a:pt x="48" y="240"/>
                  </a:moveTo>
                  <a:cubicBezTo>
                    <a:pt x="52" y="220"/>
                    <a:pt x="78" y="158"/>
                    <a:pt x="70" y="118"/>
                  </a:cubicBezTo>
                  <a:cubicBezTo>
                    <a:pt x="62" y="78"/>
                    <a:pt x="15" y="25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0" name="Freeform 5981">
              <a:extLst>
                <a:ext uri="{FF2B5EF4-FFF2-40B4-BE49-F238E27FC236}">
                  <a16:creationId xmlns:a16="http://schemas.microsoft.com/office/drawing/2014/main" id="{DC8D85A9-EAC3-96C4-FE17-C61A4528B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68"/>
              <a:ext cx="98" cy="46"/>
            </a:xfrm>
            <a:custGeom>
              <a:avLst/>
              <a:gdLst>
                <a:gd name="T0" fmla="*/ 0 w 456"/>
                <a:gd name="T1" fmla="*/ 0 h 184"/>
                <a:gd name="T2" fmla="*/ 0 w 456"/>
                <a:gd name="T3" fmla="*/ 0 h 184"/>
                <a:gd name="T4" fmla="*/ 0 w 456"/>
                <a:gd name="T5" fmla="*/ 0 h 184"/>
                <a:gd name="T6" fmla="*/ 0 w 456"/>
                <a:gd name="T7" fmla="*/ 0 h 184"/>
                <a:gd name="T8" fmla="*/ 0 w 456"/>
                <a:gd name="T9" fmla="*/ 0 h 184"/>
                <a:gd name="T10" fmla="*/ 0 w 456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6" h="184">
                  <a:moveTo>
                    <a:pt x="432" y="24"/>
                  </a:moveTo>
                  <a:cubicBezTo>
                    <a:pt x="408" y="0"/>
                    <a:pt x="96" y="16"/>
                    <a:pt x="48" y="24"/>
                  </a:cubicBezTo>
                  <a:cubicBezTo>
                    <a:pt x="0" y="32"/>
                    <a:pt x="136" y="56"/>
                    <a:pt x="144" y="72"/>
                  </a:cubicBezTo>
                  <a:cubicBezTo>
                    <a:pt x="152" y="88"/>
                    <a:pt x="88" y="104"/>
                    <a:pt x="96" y="120"/>
                  </a:cubicBezTo>
                  <a:cubicBezTo>
                    <a:pt x="104" y="136"/>
                    <a:pt x="136" y="184"/>
                    <a:pt x="192" y="168"/>
                  </a:cubicBezTo>
                  <a:cubicBezTo>
                    <a:pt x="248" y="152"/>
                    <a:pt x="456" y="48"/>
                    <a:pt x="432" y="24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1" name="Freeform 5982">
              <a:extLst>
                <a:ext uri="{FF2B5EF4-FFF2-40B4-BE49-F238E27FC236}">
                  <a16:creationId xmlns:a16="http://schemas.microsoft.com/office/drawing/2014/main" id="{DCA3FFCA-A676-8F4B-6ED3-7C7452179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693"/>
              <a:ext cx="108" cy="93"/>
            </a:xfrm>
            <a:custGeom>
              <a:avLst/>
              <a:gdLst>
                <a:gd name="T0" fmla="*/ 0 w 504"/>
                <a:gd name="T1" fmla="*/ 0 h 368"/>
                <a:gd name="T2" fmla="*/ 0 w 504"/>
                <a:gd name="T3" fmla="*/ 0 h 368"/>
                <a:gd name="T4" fmla="*/ 0 w 504"/>
                <a:gd name="T5" fmla="*/ 0 h 368"/>
                <a:gd name="T6" fmla="*/ 0 w 504"/>
                <a:gd name="T7" fmla="*/ 0 h 368"/>
                <a:gd name="T8" fmla="*/ 0 w 504"/>
                <a:gd name="T9" fmla="*/ 0 h 368"/>
                <a:gd name="T10" fmla="*/ 0 w 504"/>
                <a:gd name="T11" fmla="*/ 0 h 368"/>
                <a:gd name="T12" fmla="*/ 0 w 504"/>
                <a:gd name="T13" fmla="*/ 0 h 368"/>
                <a:gd name="T14" fmla="*/ 0 w 504"/>
                <a:gd name="T15" fmla="*/ 0 h 3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4" h="368">
                  <a:moveTo>
                    <a:pt x="472" y="32"/>
                  </a:moveTo>
                  <a:cubicBezTo>
                    <a:pt x="440" y="0"/>
                    <a:pt x="80" y="112"/>
                    <a:pt x="40" y="128"/>
                  </a:cubicBezTo>
                  <a:cubicBezTo>
                    <a:pt x="0" y="144"/>
                    <a:pt x="232" y="120"/>
                    <a:pt x="232" y="128"/>
                  </a:cubicBezTo>
                  <a:cubicBezTo>
                    <a:pt x="232" y="136"/>
                    <a:pt x="40" y="160"/>
                    <a:pt x="40" y="176"/>
                  </a:cubicBezTo>
                  <a:cubicBezTo>
                    <a:pt x="40" y="192"/>
                    <a:pt x="224" y="200"/>
                    <a:pt x="232" y="224"/>
                  </a:cubicBezTo>
                  <a:cubicBezTo>
                    <a:pt x="240" y="248"/>
                    <a:pt x="88" y="304"/>
                    <a:pt x="88" y="320"/>
                  </a:cubicBezTo>
                  <a:cubicBezTo>
                    <a:pt x="88" y="336"/>
                    <a:pt x="168" y="368"/>
                    <a:pt x="232" y="320"/>
                  </a:cubicBezTo>
                  <a:cubicBezTo>
                    <a:pt x="296" y="272"/>
                    <a:pt x="504" y="64"/>
                    <a:pt x="472" y="32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3" name="Freeform 5983">
              <a:extLst>
                <a:ext uri="{FF2B5EF4-FFF2-40B4-BE49-F238E27FC236}">
                  <a16:creationId xmlns:a16="http://schemas.microsoft.com/office/drawing/2014/main" id="{4AC05812-A8D7-DD05-6994-C55387DC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440"/>
              <a:ext cx="215" cy="200"/>
            </a:xfrm>
            <a:custGeom>
              <a:avLst/>
              <a:gdLst>
                <a:gd name="T0" fmla="*/ 345 w 994"/>
                <a:gd name="T1" fmla="*/ 753 h 792"/>
                <a:gd name="T2" fmla="*/ 304 w 994"/>
                <a:gd name="T3" fmla="*/ 744 h 792"/>
                <a:gd name="T4" fmla="*/ 112 w 994"/>
                <a:gd name="T5" fmla="*/ 504 h 792"/>
                <a:gd name="T6" fmla="*/ 208 w 994"/>
                <a:gd name="T7" fmla="*/ 504 h 792"/>
                <a:gd name="T8" fmla="*/ 16 w 994"/>
                <a:gd name="T9" fmla="*/ 264 h 792"/>
                <a:gd name="T10" fmla="*/ 112 w 994"/>
                <a:gd name="T11" fmla="*/ 312 h 792"/>
                <a:gd name="T12" fmla="*/ 64 w 994"/>
                <a:gd name="T13" fmla="*/ 24 h 792"/>
                <a:gd name="T14" fmla="*/ 208 w 994"/>
                <a:gd name="T15" fmla="*/ 168 h 792"/>
                <a:gd name="T16" fmla="*/ 208 w 994"/>
                <a:gd name="T17" fmla="*/ 72 h 792"/>
                <a:gd name="T18" fmla="*/ 491 w 994"/>
                <a:gd name="T19" fmla="*/ 258 h 792"/>
                <a:gd name="T20" fmla="*/ 544 w 994"/>
                <a:gd name="T21" fmla="*/ 216 h 792"/>
                <a:gd name="T22" fmla="*/ 688 w 994"/>
                <a:gd name="T23" fmla="*/ 456 h 792"/>
                <a:gd name="T24" fmla="*/ 726 w 994"/>
                <a:gd name="T25" fmla="*/ 339 h 792"/>
                <a:gd name="T26" fmla="*/ 872 w 994"/>
                <a:gd name="T27" fmla="*/ 574 h 792"/>
                <a:gd name="T28" fmla="*/ 994 w 994"/>
                <a:gd name="T29" fmla="*/ 720 h 792"/>
                <a:gd name="T30" fmla="*/ 872 w 994"/>
                <a:gd name="T31" fmla="*/ 656 h 792"/>
                <a:gd name="T32" fmla="*/ 736 w 994"/>
                <a:gd name="T33" fmla="*/ 552 h 792"/>
                <a:gd name="T34" fmla="*/ 688 w 994"/>
                <a:gd name="T35" fmla="*/ 552 h 792"/>
                <a:gd name="T36" fmla="*/ 592 w 994"/>
                <a:gd name="T37" fmla="*/ 408 h 792"/>
                <a:gd name="T38" fmla="*/ 496 w 994"/>
                <a:gd name="T39" fmla="*/ 408 h 792"/>
                <a:gd name="T40" fmla="*/ 304 w 994"/>
                <a:gd name="T41" fmla="*/ 312 h 792"/>
                <a:gd name="T42" fmla="*/ 352 w 994"/>
                <a:gd name="T43" fmla="*/ 360 h 792"/>
                <a:gd name="T44" fmla="*/ 208 w 994"/>
                <a:gd name="T45" fmla="*/ 264 h 792"/>
                <a:gd name="T46" fmla="*/ 256 w 994"/>
                <a:gd name="T47" fmla="*/ 408 h 792"/>
                <a:gd name="T48" fmla="*/ 256 w 994"/>
                <a:gd name="T49" fmla="*/ 456 h 792"/>
                <a:gd name="T50" fmla="*/ 352 w 994"/>
                <a:gd name="T51" fmla="*/ 504 h 792"/>
                <a:gd name="T52" fmla="*/ 256 w 994"/>
                <a:gd name="T53" fmla="*/ 552 h 792"/>
                <a:gd name="T54" fmla="*/ 352 w 994"/>
                <a:gd name="T55" fmla="*/ 696 h 792"/>
                <a:gd name="T56" fmla="*/ 352 w 994"/>
                <a:gd name="T57" fmla="*/ 744 h 792"/>
                <a:gd name="T58" fmla="*/ 385 w 994"/>
                <a:gd name="T59" fmla="*/ 769 h 792"/>
                <a:gd name="T60" fmla="*/ 352 w 994"/>
                <a:gd name="T61" fmla="*/ 7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4" h="792">
                  <a:moveTo>
                    <a:pt x="345" y="753"/>
                  </a:moveTo>
                  <a:cubicBezTo>
                    <a:pt x="337" y="752"/>
                    <a:pt x="343" y="786"/>
                    <a:pt x="304" y="744"/>
                  </a:cubicBezTo>
                  <a:cubicBezTo>
                    <a:pt x="265" y="702"/>
                    <a:pt x="128" y="544"/>
                    <a:pt x="112" y="504"/>
                  </a:cubicBezTo>
                  <a:cubicBezTo>
                    <a:pt x="96" y="464"/>
                    <a:pt x="224" y="544"/>
                    <a:pt x="208" y="504"/>
                  </a:cubicBezTo>
                  <a:cubicBezTo>
                    <a:pt x="192" y="464"/>
                    <a:pt x="32" y="296"/>
                    <a:pt x="16" y="264"/>
                  </a:cubicBezTo>
                  <a:cubicBezTo>
                    <a:pt x="0" y="232"/>
                    <a:pt x="104" y="352"/>
                    <a:pt x="112" y="312"/>
                  </a:cubicBezTo>
                  <a:cubicBezTo>
                    <a:pt x="120" y="272"/>
                    <a:pt x="48" y="48"/>
                    <a:pt x="64" y="24"/>
                  </a:cubicBezTo>
                  <a:cubicBezTo>
                    <a:pt x="80" y="0"/>
                    <a:pt x="184" y="160"/>
                    <a:pt x="208" y="168"/>
                  </a:cubicBezTo>
                  <a:cubicBezTo>
                    <a:pt x="232" y="176"/>
                    <a:pt x="161" y="57"/>
                    <a:pt x="208" y="72"/>
                  </a:cubicBezTo>
                  <a:cubicBezTo>
                    <a:pt x="255" y="87"/>
                    <a:pt x="435" y="234"/>
                    <a:pt x="491" y="258"/>
                  </a:cubicBezTo>
                  <a:cubicBezTo>
                    <a:pt x="547" y="282"/>
                    <a:pt x="511" y="183"/>
                    <a:pt x="544" y="216"/>
                  </a:cubicBezTo>
                  <a:cubicBezTo>
                    <a:pt x="577" y="249"/>
                    <a:pt x="658" y="436"/>
                    <a:pt x="688" y="456"/>
                  </a:cubicBezTo>
                  <a:cubicBezTo>
                    <a:pt x="718" y="476"/>
                    <a:pt x="695" y="319"/>
                    <a:pt x="726" y="339"/>
                  </a:cubicBezTo>
                  <a:cubicBezTo>
                    <a:pt x="757" y="359"/>
                    <a:pt x="827" y="510"/>
                    <a:pt x="872" y="574"/>
                  </a:cubicBezTo>
                  <a:cubicBezTo>
                    <a:pt x="917" y="638"/>
                    <a:pt x="994" y="706"/>
                    <a:pt x="994" y="720"/>
                  </a:cubicBezTo>
                  <a:cubicBezTo>
                    <a:pt x="994" y="734"/>
                    <a:pt x="915" y="684"/>
                    <a:pt x="872" y="656"/>
                  </a:cubicBezTo>
                  <a:cubicBezTo>
                    <a:pt x="829" y="628"/>
                    <a:pt x="767" y="569"/>
                    <a:pt x="736" y="552"/>
                  </a:cubicBezTo>
                  <a:cubicBezTo>
                    <a:pt x="705" y="535"/>
                    <a:pt x="712" y="576"/>
                    <a:pt x="688" y="552"/>
                  </a:cubicBezTo>
                  <a:cubicBezTo>
                    <a:pt x="664" y="528"/>
                    <a:pt x="624" y="432"/>
                    <a:pt x="592" y="408"/>
                  </a:cubicBezTo>
                  <a:cubicBezTo>
                    <a:pt x="560" y="384"/>
                    <a:pt x="544" y="424"/>
                    <a:pt x="496" y="408"/>
                  </a:cubicBezTo>
                  <a:cubicBezTo>
                    <a:pt x="448" y="392"/>
                    <a:pt x="328" y="320"/>
                    <a:pt x="304" y="312"/>
                  </a:cubicBezTo>
                  <a:cubicBezTo>
                    <a:pt x="280" y="304"/>
                    <a:pt x="368" y="368"/>
                    <a:pt x="352" y="360"/>
                  </a:cubicBezTo>
                  <a:cubicBezTo>
                    <a:pt x="336" y="352"/>
                    <a:pt x="224" y="256"/>
                    <a:pt x="208" y="264"/>
                  </a:cubicBezTo>
                  <a:cubicBezTo>
                    <a:pt x="192" y="272"/>
                    <a:pt x="248" y="376"/>
                    <a:pt x="256" y="408"/>
                  </a:cubicBezTo>
                  <a:cubicBezTo>
                    <a:pt x="264" y="440"/>
                    <a:pt x="240" y="440"/>
                    <a:pt x="256" y="456"/>
                  </a:cubicBezTo>
                  <a:cubicBezTo>
                    <a:pt x="272" y="472"/>
                    <a:pt x="352" y="488"/>
                    <a:pt x="352" y="504"/>
                  </a:cubicBezTo>
                  <a:cubicBezTo>
                    <a:pt x="352" y="520"/>
                    <a:pt x="256" y="520"/>
                    <a:pt x="256" y="552"/>
                  </a:cubicBezTo>
                  <a:cubicBezTo>
                    <a:pt x="256" y="584"/>
                    <a:pt x="336" y="664"/>
                    <a:pt x="352" y="696"/>
                  </a:cubicBezTo>
                  <a:cubicBezTo>
                    <a:pt x="368" y="728"/>
                    <a:pt x="347" y="732"/>
                    <a:pt x="352" y="744"/>
                  </a:cubicBezTo>
                  <a:cubicBezTo>
                    <a:pt x="357" y="756"/>
                    <a:pt x="385" y="761"/>
                    <a:pt x="385" y="769"/>
                  </a:cubicBezTo>
                  <a:cubicBezTo>
                    <a:pt x="385" y="777"/>
                    <a:pt x="359" y="787"/>
                    <a:pt x="352" y="792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38000"/>
                  </a:schemeClr>
                </a:gs>
                <a:gs pos="100000">
                  <a:schemeClr val="tx1">
                    <a:gamma/>
                    <a:shade val="69804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1453" name="Freeform 5984">
              <a:extLst>
                <a:ext uri="{FF2B5EF4-FFF2-40B4-BE49-F238E27FC236}">
                  <a16:creationId xmlns:a16="http://schemas.microsoft.com/office/drawing/2014/main" id="{096C6E8F-3619-832B-5B01-F6A090795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90"/>
              <a:ext cx="65" cy="77"/>
            </a:xfrm>
            <a:custGeom>
              <a:avLst/>
              <a:gdLst>
                <a:gd name="T0" fmla="*/ 0 w 304"/>
                <a:gd name="T1" fmla="*/ 0 h 304"/>
                <a:gd name="T2" fmla="*/ 0 w 304"/>
                <a:gd name="T3" fmla="*/ 0 h 304"/>
                <a:gd name="T4" fmla="*/ 0 w 304"/>
                <a:gd name="T5" fmla="*/ 0 h 304"/>
                <a:gd name="T6" fmla="*/ 0 w 304"/>
                <a:gd name="T7" fmla="*/ 0 h 304"/>
                <a:gd name="T8" fmla="*/ 0 w 304"/>
                <a:gd name="T9" fmla="*/ 0 h 304"/>
                <a:gd name="T10" fmla="*/ 0 w 304"/>
                <a:gd name="T11" fmla="*/ 0 h 304"/>
                <a:gd name="T12" fmla="*/ 0 w 304"/>
                <a:gd name="T13" fmla="*/ 0 h 304"/>
                <a:gd name="T14" fmla="*/ 0 w 304"/>
                <a:gd name="T15" fmla="*/ 0 h 304"/>
                <a:gd name="T16" fmla="*/ 0 w 304"/>
                <a:gd name="T17" fmla="*/ 0 h 304"/>
                <a:gd name="T18" fmla="*/ 0 w 304"/>
                <a:gd name="T19" fmla="*/ 0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304">
                  <a:moveTo>
                    <a:pt x="296" y="288"/>
                  </a:moveTo>
                  <a:cubicBezTo>
                    <a:pt x="304" y="280"/>
                    <a:pt x="232" y="264"/>
                    <a:pt x="200" y="240"/>
                  </a:cubicBezTo>
                  <a:cubicBezTo>
                    <a:pt x="168" y="216"/>
                    <a:pt x="136" y="184"/>
                    <a:pt x="104" y="144"/>
                  </a:cubicBezTo>
                  <a:cubicBezTo>
                    <a:pt x="72" y="104"/>
                    <a:pt x="16" y="0"/>
                    <a:pt x="8" y="0"/>
                  </a:cubicBezTo>
                  <a:cubicBezTo>
                    <a:pt x="0" y="0"/>
                    <a:pt x="56" y="120"/>
                    <a:pt x="56" y="144"/>
                  </a:cubicBezTo>
                  <a:cubicBezTo>
                    <a:pt x="56" y="168"/>
                    <a:pt x="0" y="136"/>
                    <a:pt x="8" y="144"/>
                  </a:cubicBezTo>
                  <a:cubicBezTo>
                    <a:pt x="16" y="152"/>
                    <a:pt x="104" y="184"/>
                    <a:pt x="104" y="192"/>
                  </a:cubicBezTo>
                  <a:cubicBezTo>
                    <a:pt x="104" y="200"/>
                    <a:pt x="0" y="176"/>
                    <a:pt x="8" y="192"/>
                  </a:cubicBezTo>
                  <a:cubicBezTo>
                    <a:pt x="16" y="208"/>
                    <a:pt x="104" y="272"/>
                    <a:pt x="152" y="288"/>
                  </a:cubicBezTo>
                  <a:cubicBezTo>
                    <a:pt x="200" y="304"/>
                    <a:pt x="288" y="296"/>
                    <a:pt x="296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825" name="Freeform 5985">
              <a:extLst>
                <a:ext uri="{FF2B5EF4-FFF2-40B4-BE49-F238E27FC236}">
                  <a16:creationId xmlns:a16="http://schemas.microsoft.com/office/drawing/2014/main" id="{A430A753-7C9B-7A91-BDAF-2C7D4FA66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43"/>
              <a:ext cx="64" cy="52"/>
            </a:xfrm>
            <a:custGeom>
              <a:avLst/>
              <a:gdLst>
                <a:gd name="T0" fmla="*/ 104 w 296"/>
                <a:gd name="T1" fmla="*/ 0 h 200"/>
                <a:gd name="T2" fmla="*/ 200 w 296"/>
                <a:gd name="T3" fmla="*/ 144 h 200"/>
                <a:gd name="T4" fmla="*/ 296 w 296"/>
                <a:gd name="T5" fmla="*/ 192 h 200"/>
                <a:gd name="T6" fmla="*/ 200 w 296"/>
                <a:gd name="T7" fmla="*/ 192 h 200"/>
                <a:gd name="T8" fmla="*/ 56 w 296"/>
                <a:gd name="T9" fmla="*/ 144 h 200"/>
                <a:gd name="T10" fmla="*/ 8 w 296"/>
                <a:gd name="T11" fmla="*/ 48 h 200"/>
                <a:gd name="T12" fmla="*/ 104 w 296"/>
                <a:gd name="T13" fmla="*/ 96 h 200"/>
                <a:gd name="T14" fmla="*/ 104 w 296"/>
                <a:gd name="T15" fmla="*/ 48 h 200"/>
                <a:gd name="T16" fmla="*/ 152 w 296"/>
                <a:gd name="T17" fmla="*/ 4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200">
                  <a:moveTo>
                    <a:pt x="104" y="0"/>
                  </a:moveTo>
                  <a:cubicBezTo>
                    <a:pt x="136" y="56"/>
                    <a:pt x="168" y="112"/>
                    <a:pt x="200" y="144"/>
                  </a:cubicBezTo>
                  <a:cubicBezTo>
                    <a:pt x="232" y="176"/>
                    <a:pt x="296" y="184"/>
                    <a:pt x="296" y="192"/>
                  </a:cubicBezTo>
                  <a:cubicBezTo>
                    <a:pt x="296" y="200"/>
                    <a:pt x="240" y="200"/>
                    <a:pt x="200" y="192"/>
                  </a:cubicBezTo>
                  <a:cubicBezTo>
                    <a:pt x="160" y="184"/>
                    <a:pt x="88" y="168"/>
                    <a:pt x="56" y="144"/>
                  </a:cubicBezTo>
                  <a:cubicBezTo>
                    <a:pt x="24" y="120"/>
                    <a:pt x="0" y="56"/>
                    <a:pt x="8" y="48"/>
                  </a:cubicBezTo>
                  <a:cubicBezTo>
                    <a:pt x="16" y="40"/>
                    <a:pt x="88" y="96"/>
                    <a:pt x="104" y="96"/>
                  </a:cubicBezTo>
                  <a:cubicBezTo>
                    <a:pt x="120" y="96"/>
                    <a:pt x="96" y="56"/>
                    <a:pt x="104" y="48"/>
                  </a:cubicBezTo>
                  <a:cubicBezTo>
                    <a:pt x="112" y="40"/>
                    <a:pt x="132" y="44"/>
                    <a:pt x="152" y="48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52000"/>
                  </a:schemeClr>
                </a:gs>
                <a:gs pos="100000">
                  <a:schemeClr val="tx1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1455" name="Freeform 5986">
              <a:extLst>
                <a:ext uri="{FF2B5EF4-FFF2-40B4-BE49-F238E27FC236}">
                  <a16:creationId xmlns:a16="http://schemas.microsoft.com/office/drawing/2014/main" id="{F5DC5A8E-DF06-D5B5-AB8B-1D25B841C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847"/>
              <a:ext cx="65" cy="26"/>
            </a:xfrm>
            <a:custGeom>
              <a:avLst/>
              <a:gdLst>
                <a:gd name="T0" fmla="*/ 0 w 304"/>
                <a:gd name="T1" fmla="*/ 0 h 104"/>
                <a:gd name="T2" fmla="*/ 0 w 304"/>
                <a:gd name="T3" fmla="*/ 0 h 104"/>
                <a:gd name="T4" fmla="*/ 0 w 304"/>
                <a:gd name="T5" fmla="*/ 0 h 104"/>
                <a:gd name="T6" fmla="*/ 0 w 304"/>
                <a:gd name="T7" fmla="*/ 0 h 104"/>
                <a:gd name="T8" fmla="*/ 0 w 304"/>
                <a:gd name="T9" fmla="*/ 0 h 104"/>
                <a:gd name="T10" fmla="*/ 0 w 304"/>
                <a:gd name="T11" fmla="*/ 0 h 104"/>
                <a:gd name="T12" fmla="*/ 0 w 304"/>
                <a:gd name="T13" fmla="*/ 0 h 104"/>
                <a:gd name="T14" fmla="*/ 0 w 304"/>
                <a:gd name="T15" fmla="*/ 0 h 104"/>
                <a:gd name="T16" fmla="*/ 0 w 304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4" h="104">
                  <a:moveTo>
                    <a:pt x="64" y="0"/>
                  </a:moveTo>
                  <a:cubicBezTo>
                    <a:pt x="72" y="0"/>
                    <a:pt x="168" y="32"/>
                    <a:pt x="208" y="48"/>
                  </a:cubicBezTo>
                  <a:cubicBezTo>
                    <a:pt x="248" y="64"/>
                    <a:pt x="304" y="88"/>
                    <a:pt x="304" y="96"/>
                  </a:cubicBezTo>
                  <a:cubicBezTo>
                    <a:pt x="304" y="104"/>
                    <a:pt x="256" y="96"/>
                    <a:pt x="208" y="96"/>
                  </a:cubicBezTo>
                  <a:cubicBezTo>
                    <a:pt x="160" y="96"/>
                    <a:pt x="32" y="96"/>
                    <a:pt x="16" y="96"/>
                  </a:cubicBezTo>
                  <a:cubicBezTo>
                    <a:pt x="0" y="96"/>
                    <a:pt x="112" y="104"/>
                    <a:pt x="112" y="96"/>
                  </a:cubicBezTo>
                  <a:cubicBezTo>
                    <a:pt x="112" y="88"/>
                    <a:pt x="8" y="56"/>
                    <a:pt x="16" y="48"/>
                  </a:cubicBezTo>
                  <a:cubicBezTo>
                    <a:pt x="24" y="40"/>
                    <a:pt x="152" y="56"/>
                    <a:pt x="160" y="48"/>
                  </a:cubicBezTo>
                  <a:cubicBezTo>
                    <a:pt x="168" y="40"/>
                    <a:pt x="56" y="0"/>
                    <a:pt x="64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6" name="Freeform 5987">
              <a:extLst>
                <a:ext uri="{FF2B5EF4-FFF2-40B4-BE49-F238E27FC236}">
                  <a16:creationId xmlns:a16="http://schemas.microsoft.com/office/drawing/2014/main" id="{EB291958-E5DC-20F4-C5D4-4A64CE95C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01"/>
              <a:ext cx="116" cy="308"/>
            </a:xfrm>
            <a:custGeom>
              <a:avLst/>
              <a:gdLst>
                <a:gd name="T0" fmla="*/ 0 w 538"/>
                <a:gd name="T1" fmla="*/ 0 h 1216"/>
                <a:gd name="T2" fmla="*/ 0 w 538"/>
                <a:gd name="T3" fmla="*/ 0 h 1216"/>
                <a:gd name="T4" fmla="*/ 0 w 538"/>
                <a:gd name="T5" fmla="*/ 0 h 1216"/>
                <a:gd name="T6" fmla="*/ 0 w 538"/>
                <a:gd name="T7" fmla="*/ 0 h 1216"/>
                <a:gd name="T8" fmla="*/ 0 w 538"/>
                <a:gd name="T9" fmla="*/ 0 h 1216"/>
                <a:gd name="T10" fmla="*/ 0 w 538"/>
                <a:gd name="T11" fmla="*/ 0 h 1216"/>
                <a:gd name="T12" fmla="*/ 0 w 538"/>
                <a:gd name="T13" fmla="*/ 0 h 1216"/>
                <a:gd name="T14" fmla="*/ 0 w 538"/>
                <a:gd name="T15" fmla="*/ 0 h 1216"/>
                <a:gd name="T16" fmla="*/ 0 w 538"/>
                <a:gd name="T17" fmla="*/ 0 h 1216"/>
                <a:gd name="T18" fmla="*/ 0 w 538"/>
                <a:gd name="T19" fmla="*/ 0 h 1216"/>
                <a:gd name="T20" fmla="*/ 0 w 538"/>
                <a:gd name="T21" fmla="*/ 0 h 1216"/>
                <a:gd name="T22" fmla="*/ 0 w 538"/>
                <a:gd name="T23" fmla="*/ 0 h 1216"/>
                <a:gd name="T24" fmla="*/ 0 w 538"/>
                <a:gd name="T25" fmla="*/ 0 h 1216"/>
                <a:gd name="T26" fmla="*/ 0 w 538"/>
                <a:gd name="T27" fmla="*/ 0 h 1216"/>
                <a:gd name="T28" fmla="*/ 0 w 538"/>
                <a:gd name="T29" fmla="*/ 0 h 1216"/>
                <a:gd name="T30" fmla="*/ 0 w 538"/>
                <a:gd name="T31" fmla="*/ 0 h 1216"/>
                <a:gd name="T32" fmla="*/ 0 w 538"/>
                <a:gd name="T33" fmla="*/ 0 h 1216"/>
                <a:gd name="T34" fmla="*/ 0 w 538"/>
                <a:gd name="T35" fmla="*/ 0 h 1216"/>
                <a:gd name="T36" fmla="*/ 0 w 538"/>
                <a:gd name="T37" fmla="*/ 0 h 1216"/>
                <a:gd name="T38" fmla="*/ 0 w 538"/>
                <a:gd name="T39" fmla="*/ 0 h 1216"/>
                <a:gd name="T40" fmla="*/ 0 w 538"/>
                <a:gd name="T41" fmla="*/ 0 h 1216"/>
                <a:gd name="T42" fmla="*/ 0 w 538"/>
                <a:gd name="T43" fmla="*/ 0 h 1216"/>
                <a:gd name="T44" fmla="*/ 0 w 538"/>
                <a:gd name="T45" fmla="*/ 0 h 1216"/>
                <a:gd name="T46" fmla="*/ 0 w 538"/>
                <a:gd name="T47" fmla="*/ 0 h 1216"/>
                <a:gd name="T48" fmla="*/ 0 w 538"/>
                <a:gd name="T49" fmla="*/ 0 h 1216"/>
                <a:gd name="T50" fmla="*/ 0 w 538"/>
                <a:gd name="T51" fmla="*/ 0 h 1216"/>
                <a:gd name="T52" fmla="*/ 0 w 538"/>
                <a:gd name="T53" fmla="*/ 0 h 1216"/>
                <a:gd name="T54" fmla="*/ 0 w 538"/>
                <a:gd name="T55" fmla="*/ 0 h 1216"/>
                <a:gd name="T56" fmla="*/ 0 w 538"/>
                <a:gd name="T57" fmla="*/ 0 h 1216"/>
                <a:gd name="T58" fmla="*/ 0 w 538"/>
                <a:gd name="T59" fmla="*/ 0 h 1216"/>
                <a:gd name="T60" fmla="*/ 0 w 538"/>
                <a:gd name="T61" fmla="*/ 0 h 1216"/>
                <a:gd name="T62" fmla="*/ 0 w 538"/>
                <a:gd name="T63" fmla="*/ 0 h 12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38" h="1216">
                  <a:moveTo>
                    <a:pt x="250" y="0"/>
                  </a:moveTo>
                  <a:cubicBezTo>
                    <a:pt x="282" y="0"/>
                    <a:pt x="362" y="24"/>
                    <a:pt x="394" y="48"/>
                  </a:cubicBezTo>
                  <a:cubicBezTo>
                    <a:pt x="426" y="72"/>
                    <a:pt x="418" y="112"/>
                    <a:pt x="442" y="144"/>
                  </a:cubicBezTo>
                  <a:cubicBezTo>
                    <a:pt x="466" y="176"/>
                    <a:pt x="538" y="232"/>
                    <a:pt x="538" y="240"/>
                  </a:cubicBezTo>
                  <a:cubicBezTo>
                    <a:pt x="538" y="248"/>
                    <a:pt x="474" y="208"/>
                    <a:pt x="442" y="192"/>
                  </a:cubicBezTo>
                  <a:cubicBezTo>
                    <a:pt x="410" y="176"/>
                    <a:pt x="346" y="136"/>
                    <a:pt x="346" y="144"/>
                  </a:cubicBezTo>
                  <a:cubicBezTo>
                    <a:pt x="346" y="152"/>
                    <a:pt x="434" y="224"/>
                    <a:pt x="442" y="240"/>
                  </a:cubicBezTo>
                  <a:cubicBezTo>
                    <a:pt x="450" y="256"/>
                    <a:pt x="394" y="208"/>
                    <a:pt x="394" y="240"/>
                  </a:cubicBezTo>
                  <a:cubicBezTo>
                    <a:pt x="394" y="272"/>
                    <a:pt x="442" y="400"/>
                    <a:pt x="442" y="432"/>
                  </a:cubicBezTo>
                  <a:cubicBezTo>
                    <a:pt x="442" y="464"/>
                    <a:pt x="394" y="408"/>
                    <a:pt x="394" y="432"/>
                  </a:cubicBezTo>
                  <a:cubicBezTo>
                    <a:pt x="394" y="456"/>
                    <a:pt x="442" y="552"/>
                    <a:pt x="442" y="576"/>
                  </a:cubicBezTo>
                  <a:cubicBezTo>
                    <a:pt x="442" y="600"/>
                    <a:pt x="386" y="560"/>
                    <a:pt x="394" y="576"/>
                  </a:cubicBezTo>
                  <a:cubicBezTo>
                    <a:pt x="402" y="592"/>
                    <a:pt x="498" y="656"/>
                    <a:pt x="490" y="672"/>
                  </a:cubicBezTo>
                  <a:cubicBezTo>
                    <a:pt x="482" y="688"/>
                    <a:pt x="354" y="648"/>
                    <a:pt x="346" y="672"/>
                  </a:cubicBezTo>
                  <a:cubicBezTo>
                    <a:pt x="338" y="696"/>
                    <a:pt x="442" y="800"/>
                    <a:pt x="442" y="816"/>
                  </a:cubicBezTo>
                  <a:cubicBezTo>
                    <a:pt x="442" y="832"/>
                    <a:pt x="354" y="736"/>
                    <a:pt x="346" y="768"/>
                  </a:cubicBezTo>
                  <a:cubicBezTo>
                    <a:pt x="338" y="800"/>
                    <a:pt x="402" y="992"/>
                    <a:pt x="394" y="1008"/>
                  </a:cubicBezTo>
                  <a:cubicBezTo>
                    <a:pt x="386" y="1024"/>
                    <a:pt x="314" y="856"/>
                    <a:pt x="298" y="864"/>
                  </a:cubicBezTo>
                  <a:cubicBezTo>
                    <a:pt x="282" y="872"/>
                    <a:pt x="314" y="1048"/>
                    <a:pt x="298" y="1056"/>
                  </a:cubicBezTo>
                  <a:cubicBezTo>
                    <a:pt x="282" y="1064"/>
                    <a:pt x="226" y="888"/>
                    <a:pt x="202" y="912"/>
                  </a:cubicBezTo>
                  <a:cubicBezTo>
                    <a:pt x="178" y="936"/>
                    <a:pt x="162" y="1184"/>
                    <a:pt x="154" y="1200"/>
                  </a:cubicBezTo>
                  <a:cubicBezTo>
                    <a:pt x="146" y="1216"/>
                    <a:pt x="162" y="1016"/>
                    <a:pt x="154" y="1008"/>
                  </a:cubicBezTo>
                  <a:cubicBezTo>
                    <a:pt x="146" y="1000"/>
                    <a:pt x="122" y="1144"/>
                    <a:pt x="106" y="1152"/>
                  </a:cubicBezTo>
                  <a:cubicBezTo>
                    <a:pt x="90" y="1160"/>
                    <a:pt x="66" y="1064"/>
                    <a:pt x="58" y="1056"/>
                  </a:cubicBezTo>
                  <a:cubicBezTo>
                    <a:pt x="50" y="1048"/>
                    <a:pt x="64" y="1114"/>
                    <a:pt x="58" y="1104"/>
                  </a:cubicBezTo>
                  <a:cubicBezTo>
                    <a:pt x="52" y="1094"/>
                    <a:pt x="0" y="1049"/>
                    <a:pt x="22" y="994"/>
                  </a:cubicBezTo>
                  <a:cubicBezTo>
                    <a:pt x="44" y="939"/>
                    <a:pt x="150" y="833"/>
                    <a:pt x="193" y="775"/>
                  </a:cubicBezTo>
                  <a:cubicBezTo>
                    <a:pt x="236" y="717"/>
                    <a:pt x="264" y="703"/>
                    <a:pt x="282" y="646"/>
                  </a:cubicBezTo>
                  <a:cubicBezTo>
                    <a:pt x="300" y="589"/>
                    <a:pt x="295" y="508"/>
                    <a:pt x="298" y="432"/>
                  </a:cubicBezTo>
                  <a:cubicBezTo>
                    <a:pt x="301" y="356"/>
                    <a:pt x="314" y="256"/>
                    <a:pt x="298" y="192"/>
                  </a:cubicBezTo>
                  <a:cubicBezTo>
                    <a:pt x="282" y="128"/>
                    <a:pt x="210" y="80"/>
                    <a:pt x="202" y="48"/>
                  </a:cubicBezTo>
                  <a:cubicBezTo>
                    <a:pt x="194" y="16"/>
                    <a:pt x="218" y="0"/>
                    <a:pt x="250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7" name="Freeform 5988">
              <a:extLst>
                <a:ext uri="{FF2B5EF4-FFF2-40B4-BE49-F238E27FC236}">
                  <a16:creationId xmlns:a16="http://schemas.microsoft.com/office/drawing/2014/main" id="{1E4EE557-A1FE-CFA6-5C53-3D693C433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774"/>
              <a:ext cx="4" cy="3"/>
            </a:xfrm>
            <a:custGeom>
              <a:avLst/>
              <a:gdLst>
                <a:gd name="T0" fmla="*/ 0 w 16"/>
                <a:gd name="T1" fmla="*/ 0 h 11"/>
                <a:gd name="T2" fmla="*/ 0 w 16"/>
                <a:gd name="T3" fmla="*/ 0 h 11"/>
                <a:gd name="T4" fmla="*/ 0 w 16"/>
                <a:gd name="T5" fmla="*/ 0 h 11"/>
                <a:gd name="T6" fmla="*/ 0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9" y="11"/>
                  </a:moveTo>
                  <a:cubicBezTo>
                    <a:pt x="10" y="11"/>
                    <a:pt x="16" y="11"/>
                    <a:pt x="16" y="10"/>
                  </a:cubicBezTo>
                  <a:cubicBezTo>
                    <a:pt x="16" y="9"/>
                    <a:pt x="10" y="4"/>
                    <a:pt x="8" y="2"/>
                  </a:cubicBezTo>
                  <a:cubicBezTo>
                    <a:pt x="6" y="0"/>
                    <a:pt x="2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8" name="Freeform 5989">
              <a:extLst>
                <a:ext uri="{FF2B5EF4-FFF2-40B4-BE49-F238E27FC236}">
                  <a16:creationId xmlns:a16="http://schemas.microsoft.com/office/drawing/2014/main" id="{B854BC46-CFA6-49F5-4EA3-2D2D64E2D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75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59" name="Freeform 5990">
              <a:extLst>
                <a:ext uri="{FF2B5EF4-FFF2-40B4-BE49-F238E27FC236}">
                  <a16:creationId xmlns:a16="http://schemas.microsoft.com/office/drawing/2014/main" id="{A7991BE6-AB91-0FB0-AEF6-C0F845792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823"/>
              <a:ext cx="2" cy="2"/>
            </a:xfrm>
            <a:custGeom>
              <a:avLst/>
              <a:gdLst>
                <a:gd name="T0" fmla="*/ 0 w 11"/>
                <a:gd name="T1" fmla="*/ 0 h 9"/>
                <a:gd name="T2" fmla="*/ 0 w 11"/>
                <a:gd name="T3" fmla="*/ 0 h 9"/>
                <a:gd name="T4" fmla="*/ 0 w 11"/>
                <a:gd name="T5" fmla="*/ 0 h 9"/>
                <a:gd name="T6" fmla="*/ 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1"/>
                  </a:moveTo>
                  <a:cubicBezTo>
                    <a:pt x="10" y="1"/>
                    <a:pt x="5" y="1"/>
                    <a:pt x="3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3" y="7"/>
                    <a:pt x="3" y="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0" name="Freeform 5991">
              <a:extLst>
                <a:ext uri="{FF2B5EF4-FFF2-40B4-BE49-F238E27FC236}">
                  <a16:creationId xmlns:a16="http://schemas.microsoft.com/office/drawing/2014/main" id="{DA49B0A0-EEDC-6A43-DC85-C0E229152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46"/>
              <a:ext cx="2" cy="4"/>
            </a:xfrm>
            <a:custGeom>
              <a:avLst/>
              <a:gdLst>
                <a:gd name="T0" fmla="*/ 0 w 12"/>
                <a:gd name="T1" fmla="*/ 0 h 15"/>
                <a:gd name="T2" fmla="*/ 0 w 12"/>
                <a:gd name="T3" fmla="*/ 0 h 15"/>
                <a:gd name="T4" fmla="*/ 0 w 12"/>
                <a:gd name="T5" fmla="*/ 0 h 15"/>
                <a:gd name="T6" fmla="*/ 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6" y="15"/>
                    <a:pt x="12" y="15"/>
                    <a:pt x="12" y="14"/>
                  </a:cubicBezTo>
                  <a:cubicBezTo>
                    <a:pt x="12" y="13"/>
                    <a:pt x="6" y="8"/>
                    <a:pt x="4" y="6"/>
                  </a:cubicBezTo>
                  <a:cubicBezTo>
                    <a:pt x="2" y="4"/>
                    <a:pt x="1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1" name="Freeform 5992">
              <a:extLst>
                <a:ext uri="{FF2B5EF4-FFF2-40B4-BE49-F238E27FC236}">
                  <a16:creationId xmlns:a16="http://schemas.microsoft.com/office/drawing/2014/main" id="{CD003409-3331-52F1-9FE6-96B2BE0F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98"/>
              <a:ext cx="1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2" name="Freeform 5993">
              <a:extLst>
                <a:ext uri="{FF2B5EF4-FFF2-40B4-BE49-F238E27FC236}">
                  <a16:creationId xmlns:a16="http://schemas.microsoft.com/office/drawing/2014/main" id="{545E4D83-67EB-2E44-02B5-8F1DFB508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2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3" name="Freeform 5994">
              <a:extLst>
                <a:ext uri="{FF2B5EF4-FFF2-40B4-BE49-F238E27FC236}">
                  <a16:creationId xmlns:a16="http://schemas.microsoft.com/office/drawing/2014/main" id="{1EB1A8BD-20FE-D8A9-B2DF-69FA50E7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47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4" name="Freeform 5995">
              <a:extLst>
                <a:ext uri="{FF2B5EF4-FFF2-40B4-BE49-F238E27FC236}">
                  <a16:creationId xmlns:a16="http://schemas.microsoft.com/office/drawing/2014/main" id="{2D2FB17C-64B4-2F96-9588-6D477EDED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9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5" name="Freeform 5996">
              <a:extLst>
                <a:ext uri="{FF2B5EF4-FFF2-40B4-BE49-F238E27FC236}">
                  <a16:creationId xmlns:a16="http://schemas.microsoft.com/office/drawing/2014/main" id="{016653D4-2739-799B-3E81-2C756C6B1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823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6" name="Freeform 5997">
              <a:extLst>
                <a:ext uri="{FF2B5EF4-FFF2-40B4-BE49-F238E27FC236}">
                  <a16:creationId xmlns:a16="http://schemas.microsoft.com/office/drawing/2014/main" id="{D042D95C-F1FB-5553-2F43-BA447AB9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90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7" name="Freeform 5998">
              <a:extLst>
                <a:ext uri="{FF2B5EF4-FFF2-40B4-BE49-F238E27FC236}">
                  <a16:creationId xmlns:a16="http://schemas.microsoft.com/office/drawing/2014/main" id="{79F9B918-713D-06D8-5EE2-03D21270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8" name="Freeform 5999">
              <a:extLst>
                <a:ext uri="{FF2B5EF4-FFF2-40B4-BE49-F238E27FC236}">
                  <a16:creationId xmlns:a16="http://schemas.microsoft.com/office/drawing/2014/main" id="{060A3D3E-F3AB-90A1-2A46-2F87582E2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69" name="Freeform 6000">
              <a:extLst>
                <a:ext uri="{FF2B5EF4-FFF2-40B4-BE49-F238E27FC236}">
                  <a16:creationId xmlns:a16="http://schemas.microsoft.com/office/drawing/2014/main" id="{E5CAAB5C-A7A1-BE40-EE7E-07217A02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810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0" name="Freeform 6001">
              <a:extLst>
                <a:ext uri="{FF2B5EF4-FFF2-40B4-BE49-F238E27FC236}">
                  <a16:creationId xmlns:a16="http://schemas.microsoft.com/office/drawing/2014/main" id="{016F28E3-3814-54D5-8FE0-2191F1FDD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97"/>
              <a:ext cx="73" cy="99"/>
            </a:xfrm>
            <a:custGeom>
              <a:avLst/>
              <a:gdLst>
                <a:gd name="T0" fmla="*/ 0 w 344"/>
                <a:gd name="T1" fmla="*/ 0 h 392"/>
                <a:gd name="T2" fmla="*/ 0 w 344"/>
                <a:gd name="T3" fmla="*/ 0 h 392"/>
                <a:gd name="T4" fmla="*/ 0 w 344"/>
                <a:gd name="T5" fmla="*/ 0 h 392"/>
                <a:gd name="T6" fmla="*/ 0 w 344"/>
                <a:gd name="T7" fmla="*/ 0 h 392"/>
                <a:gd name="T8" fmla="*/ 0 w 344"/>
                <a:gd name="T9" fmla="*/ 0 h 392"/>
                <a:gd name="T10" fmla="*/ 0 w 344"/>
                <a:gd name="T11" fmla="*/ 0 h 392"/>
                <a:gd name="T12" fmla="*/ 0 w 344"/>
                <a:gd name="T13" fmla="*/ 0 h 392"/>
                <a:gd name="T14" fmla="*/ 0 w 344"/>
                <a:gd name="T15" fmla="*/ 0 h 392"/>
                <a:gd name="T16" fmla="*/ 0 w 344"/>
                <a:gd name="T17" fmla="*/ 0 h 392"/>
                <a:gd name="T18" fmla="*/ 0 w 344"/>
                <a:gd name="T19" fmla="*/ 0 h 392"/>
                <a:gd name="T20" fmla="*/ 0 w 344"/>
                <a:gd name="T21" fmla="*/ 0 h 392"/>
                <a:gd name="T22" fmla="*/ 0 w 344"/>
                <a:gd name="T23" fmla="*/ 0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4" h="392">
                  <a:moveTo>
                    <a:pt x="0" y="288"/>
                  </a:moveTo>
                  <a:cubicBezTo>
                    <a:pt x="24" y="240"/>
                    <a:pt x="48" y="192"/>
                    <a:pt x="96" y="144"/>
                  </a:cubicBezTo>
                  <a:cubicBezTo>
                    <a:pt x="144" y="96"/>
                    <a:pt x="256" y="0"/>
                    <a:pt x="288" y="0"/>
                  </a:cubicBezTo>
                  <a:cubicBezTo>
                    <a:pt x="320" y="0"/>
                    <a:pt x="280" y="104"/>
                    <a:pt x="288" y="144"/>
                  </a:cubicBezTo>
                  <a:cubicBezTo>
                    <a:pt x="296" y="184"/>
                    <a:pt x="344" y="224"/>
                    <a:pt x="336" y="240"/>
                  </a:cubicBezTo>
                  <a:cubicBezTo>
                    <a:pt x="328" y="256"/>
                    <a:pt x="264" y="216"/>
                    <a:pt x="240" y="240"/>
                  </a:cubicBezTo>
                  <a:cubicBezTo>
                    <a:pt x="216" y="264"/>
                    <a:pt x="200" y="392"/>
                    <a:pt x="192" y="384"/>
                  </a:cubicBezTo>
                  <a:cubicBezTo>
                    <a:pt x="184" y="376"/>
                    <a:pt x="200" y="216"/>
                    <a:pt x="192" y="192"/>
                  </a:cubicBezTo>
                  <a:cubicBezTo>
                    <a:pt x="184" y="168"/>
                    <a:pt x="152" y="248"/>
                    <a:pt x="144" y="240"/>
                  </a:cubicBezTo>
                  <a:cubicBezTo>
                    <a:pt x="136" y="232"/>
                    <a:pt x="160" y="128"/>
                    <a:pt x="144" y="144"/>
                  </a:cubicBezTo>
                  <a:cubicBezTo>
                    <a:pt x="128" y="160"/>
                    <a:pt x="64" y="328"/>
                    <a:pt x="48" y="336"/>
                  </a:cubicBezTo>
                  <a:cubicBezTo>
                    <a:pt x="32" y="344"/>
                    <a:pt x="40" y="268"/>
                    <a:pt x="48" y="192"/>
                  </a:cubicBez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1" name="Freeform 6002">
              <a:extLst>
                <a:ext uri="{FF2B5EF4-FFF2-40B4-BE49-F238E27FC236}">
                  <a16:creationId xmlns:a16="http://schemas.microsoft.com/office/drawing/2014/main" id="{EC29A9AA-27EF-AAA7-5A72-2AE71E08E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94"/>
              <a:ext cx="33" cy="73"/>
            </a:xfrm>
            <a:custGeom>
              <a:avLst/>
              <a:gdLst>
                <a:gd name="T0" fmla="*/ 0 w 152"/>
                <a:gd name="T1" fmla="*/ 0 h 288"/>
                <a:gd name="T2" fmla="*/ 0 w 152"/>
                <a:gd name="T3" fmla="*/ 0 h 288"/>
                <a:gd name="T4" fmla="*/ 0 w 152"/>
                <a:gd name="T5" fmla="*/ 0 h 288"/>
                <a:gd name="T6" fmla="*/ 0 w 152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88">
                  <a:moveTo>
                    <a:pt x="8" y="288"/>
                  </a:moveTo>
                  <a:cubicBezTo>
                    <a:pt x="4" y="284"/>
                    <a:pt x="0" y="280"/>
                    <a:pt x="8" y="240"/>
                  </a:cubicBezTo>
                  <a:cubicBezTo>
                    <a:pt x="16" y="200"/>
                    <a:pt x="32" y="88"/>
                    <a:pt x="56" y="48"/>
                  </a:cubicBezTo>
                  <a:cubicBezTo>
                    <a:pt x="80" y="8"/>
                    <a:pt x="116" y="4"/>
                    <a:pt x="15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2" name="Freeform 6003">
              <a:extLst>
                <a:ext uri="{FF2B5EF4-FFF2-40B4-BE49-F238E27FC236}">
                  <a16:creationId xmlns:a16="http://schemas.microsoft.com/office/drawing/2014/main" id="{45D7D595-D1C4-80ED-4CC5-AD290A3C8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79"/>
              <a:ext cx="73" cy="73"/>
            </a:xfrm>
            <a:custGeom>
              <a:avLst/>
              <a:gdLst>
                <a:gd name="T0" fmla="*/ 0 w 336"/>
                <a:gd name="T1" fmla="*/ 0 h 288"/>
                <a:gd name="T2" fmla="*/ 0 w 336"/>
                <a:gd name="T3" fmla="*/ 0 h 288"/>
                <a:gd name="T4" fmla="*/ 0 w 336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88">
                  <a:moveTo>
                    <a:pt x="0" y="0"/>
                  </a:moveTo>
                  <a:cubicBezTo>
                    <a:pt x="20" y="72"/>
                    <a:pt x="40" y="144"/>
                    <a:pt x="96" y="192"/>
                  </a:cubicBezTo>
                  <a:cubicBezTo>
                    <a:pt x="152" y="240"/>
                    <a:pt x="244" y="264"/>
                    <a:pt x="336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3" name="Freeform 6004">
              <a:extLst>
                <a:ext uri="{FF2B5EF4-FFF2-40B4-BE49-F238E27FC236}">
                  <a16:creationId xmlns:a16="http://schemas.microsoft.com/office/drawing/2014/main" id="{77EFDB26-7F91-0190-56DA-FC6FA4DA4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31"/>
              <a:ext cx="34" cy="97"/>
            </a:xfrm>
            <a:custGeom>
              <a:avLst/>
              <a:gdLst>
                <a:gd name="T0" fmla="*/ 0 w 160"/>
                <a:gd name="T1" fmla="*/ 0 h 384"/>
                <a:gd name="T2" fmla="*/ 0 w 160"/>
                <a:gd name="T3" fmla="*/ 0 h 384"/>
                <a:gd name="T4" fmla="*/ 0 w 160"/>
                <a:gd name="T5" fmla="*/ 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84">
                  <a:moveTo>
                    <a:pt x="160" y="384"/>
                  </a:moveTo>
                  <a:cubicBezTo>
                    <a:pt x="96" y="296"/>
                    <a:pt x="32" y="208"/>
                    <a:pt x="16" y="144"/>
                  </a:cubicBezTo>
                  <a:cubicBezTo>
                    <a:pt x="0" y="80"/>
                    <a:pt x="32" y="40"/>
                    <a:pt x="64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4" name="Freeform 6005">
              <a:extLst>
                <a:ext uri="{FF2B5EF4-FFF2-40B4-BE49-F238E27FC236}">
                  <a16:creationId xmlns:a16="http://schemas.microsoft.com/office/drawing/2014/main" id="{72D31B3C-2AD1-67AF-5DF7-4384A394E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82"/>
              <a:ext cx="22" cy="122"/>
            </a:xfrm>
            <a:custGeom>
              <a:avLst/>
              <a:gdLst>
                <a:gd name="T0" fmla="*/ 0 w 104"/>
                <a:gd name="T1" fmla="*/ 0 h 480"/>
                <a:gd name="T2" fmla="*/ 0 w 104"/>
                <a:gd name="T3" fmla="*/ 0 h 480"/>
                <a:gd name="T4" fmla="*/ 0 w 104"/>
                <a:gd name="T5" fmla="*/ 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0">
                  <a:moveTo>
                    <a:pt x="104" y="480"/>
                  </a:moveTo>
                  <a:cubicBezTo>
                    <a:pt x="60" y="376"/>
                    <a:pt x="16" y="272"/>
                    <a:pt x="8" y="192"/>
                  </a:cubicBezTo>
                  <a:cubicBezTo>
                    <a:pt x="0" y="112"/>
                    <a:pt x="28" y="56"/>
                    <a:pt x="5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5" name="Freeform 6006">
              <a:extLst>
                <a:ext uri="{FF2B5EF4-FFF2-40B4-BE49-F238E27FC236}">
                  <a16:creationId xmlns:a16="http://schemas.microsoft.com/office/drawing/2014/main" id="{CC408404-AC84-214C-DC63-A2CD66CEC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19"/>
              <a:ext cx="24" cy="97"/>
            </a:xfrm>
            <a:custGeom>
              <a:avLst/>
              <a:gdLst>
                <a:gd name="T0" fmla="*/ 0 w 112"/>
                <a:gd name="T1" fmla="*/ 0 h 384"/>
                <a:gd name="T2" fmla="*/ 0 w 112"/>
                <a:gd name="T3" fmla="*/ 0 h 384"/>
                <a:gd name="T4" fmla="*/ 0 w 112"/>
                <a:gd name="T5" fmla="*/ 0 h 384"/>
                <a:gd name="T6" fmla="*/ 0 w 112"/>
                <a:gd name="T7" fmla="*/ 0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384">
                  <a:moveTo>
                    <a:pt x="16" y="0"/>
                  </a:moveTo>
                  <a:cubicBezTo>
                    <a:pt x="16" y="4"/>
                    <a:pt x="16" y="8"/>
                    <a:pt x="16" y="48"/>
                  </a:cubicBezTo>
                  <a:cubicBezTo>
                    <a:pt x="16" y="88"/>
                    <a:pt x="0" y="184"/>
                    <a:pt x="16" y="240"/>
                  </a:cubicBezTo>
                  <a:cubicBezTo>
                    <a:pt x="32" y="296"/>
                    <a:pt x="72" y="340"/>
                    <a:pt x="112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6" name="Freeform 6007">
              <a:extLst>
                <a:ext uri="{FF2B5EF4-FFF2-40B4-BE49-F238E27FC236}">
                  <a16:creationId xmlns:a16="http://schemas.microsoft.com/office/drawing/2014/main" id="{DAE6F7AE-6877-A158-E90E-D4C455AC3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835"/>
              <a:ext cx="93" cy="85"/>
            </a:xfrm>
            <a:custGeom>
              <a:avLst/>
              <a:gdLst>
                <a:gd name="T0" fmla="*/ 0 w 432"/>
                <a:gd name="T1" fmla="*/ 0 h 336"/>
                <a:gd name="T2" fmla="*/ 0 w 432"/>
                <a:gd name="T3" fmla="*/ 0 h 336"/>
                <a:gd name="T4" fmla="*/ 0 w 43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336">
                  <a:moveTo>
                    <a:pt x="432" y="336"/>
                  </a:moveTo>
                  <a:cubicBezTo>
                    <a:pt x="372" y="316"/>
                    <a:pt x="312" y="296"/>
                    <a:pt x="240" y="240"/>
                  </a:cubicBezTo>
                  <a:cubicBezTo>
                    <a:pt x="168" y="184"/>
                    <a:pt x="84" y="9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477" name="Group 6008">
              <a:extLst>
                <a:ext uri="{FF2B5EF4-FFF2-40B4-BE49-F238E27FC236}">
                  <a16:creationId xmlns:a16="http://schemas.microsoft.com/office/drawing/2014/main" id="{87D6A054-A6FD-8C1E-EB70-B182AB2F749D}"/>
                </a:ext>
              </a:extLst>
            </p:cNvPr>
            <p:cNvGrpSpPr>
              <a:grpSpLocks/>
            </p:cNvGrpSpPr>
            <p:nvPr/>
          </p:nvGrpSpPr>
          <p:grpSpPr bwMode="auto">
            <a:xfrm rot="1128713">
              <a:off x="1547" y="1750"/>
              <a:ext cx="124" cy="97"/>
              <a:chOff x="1920" y="2976"/>
              <a:chExt cx="1500" cy="1144"/>
            </a:xfrm>
          </p:grpSpPr>
          <p:sp>
            <p:nvSpPr>
              <p:cNvPr id="31481" name="Freeform 6009">
                <a:extLst>
                  <a:ext uri="{FF2B5EF4-FFF2-40B4-BE49-F238E27FC236}">
                    <a16:creationId xmlns:a16="http://schemas.microsoft.com/office/drawing/2014/main" id="{EB19D4D8-6B05-E03E-0B67-C52B60C7F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64"/>
                <a:ext cx="680" cy="638"/>
              </a:xfrm>
              <a:custGeom>
                <a:avLst/>
                <a:gdLst>
                  <a:gd name="T0" fmla="*/ 0 w 680"/>
                  <a:gd name="T1" fmla="*/ 292 h 638"/>
                  <a:gd name="T2" fmla="*/ 96 w 680"/>
                  <a:gd name="T3" fmla="*/ 100 h 638"/>
                  <a:gd name="T4" fmla="*/ 222 w 680"/>
                  <a:gd name="T5" fmla="*/ 26 h 638"/>
                  <a:gd name="T6" fmla="*/ 336 w 680"/>
                  <a:gd name="T7" fmla="*/ 4 h 638"/>
                  <a:gd name="T8" fmla="*/ 528 w 680"/>
                  <a:gd name="T9" fmla="*/ 52 h 638"/>
                  <a:gd name="T10" fmla="*/ 672 w 680"/>
                  <a:gd name="T11" fmla="*/ 244 h 638"/>
                  <a:gd name="T12" fmla="*/ 576 w 680"/>
                  <a:gd name="T13" fmla="*/ 532 h 638"/>
                  <a:gd name="T14" fmla="*/ 432 w 680"/>
                  <a:gd name="T15" fmla="*/ 532 h 638"/>
                  <a:gd name="T16" fmla="*/ 192 w 680"/>
                  <a:gd name="T17" fmla="*/ 580 h 638"/>
                  <a:gd name="T18" fmla="*/ 84 w 680"/>
                  <a:gd name="T19" fmla="*/ 590 h 638"/>
                  <a:gd name="T20" fmla="*/ 0 w 680"/>
                  <a:gd name="T21" fmla="*/ 292 h 6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0" h="638">
                    <a:moveTo>
                      <a:pt x="0" y="292"/>
                    </a:moveTo>
                    <a:cubicBezTo>
                      <a:pt x="16" y="212"/>
                      <a:pt x="59" y="144"/>
                      <a:pt x="96" y="100"/>
                    </a:cubicBezTo>
                    <a:cubicBezTo>
                      <a:pt x="133" y="56"/>
                      <a:pt x="182" y="42"/>
                      <a:pt x="222" y="26"/>
                    </a:cubicBezTo>
                    <a:cubicBezTo>
                      <a:pt x="262" y="10"/>
                      <a:pt x="285" y="0"/>
                      <a:pt x="336" y="4"/>
                    </a:cubicBezTo>
                    <a:cubicBezTo>
                      <a:pt x="387" y="8"/>
                      <a:pt x="472" y="12"/>
                      <a:pt x="528" y="52"/>
                    </a:cubicBezTo>
                    <a:cubicBezTo>
                      <a:pt x="584" y="92"/>
                      <a:pt x="664" y="164"/>
                      <a:pt x="672" y="244"/>
                    </a:cubicBezTo>
                    <a:cubicBezTo>
                      <a:pt x="680" y="324"/>
                      <a:pt x="616" y="484"/>
                      <a:pt x="576" y="532"/>
                    </a:cubicBezTo>
                    <a:cubicBezTo>
                      <a:pt x="536" y="580"/>
                      <a:pt x="496" y="524"/>
                      <a:pt x="432" y="532"/>
                    </a:cubicBezTo>
                    <a:cubicBezTo>
                      <a:pt x="368" y="540"/>
                      <a:pt x="250" y="570"/>
                      <a:pt x="192" y="580"/>
                    </a:cubicBezTo>
                    <a:cubicBezTo>
                      <a:pt x="134" y="590"/>
                      <a:pt x="116" y="638"/>
                      <a:pt x="84" y="590"/>
                    </a:cubicBezTo>
                    <a:cubicBezTo>
                      <a:pt x="52" y="542"/>
                      <a:pt x="18" y="354"/>
                      <a:pt x="0" y="29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2" name="Freeform 6010">
                <a:extLst>
                  <a:ext uri="{FF2B5EF4-FFF2-40B4-BE49-F238E27FC236}">
                    <a16:creationId xmlns:a16="http://schemas.microsoft.com/office/drawing/2014/main" id="{751F27E7-57E8-2877-1D90-A6D0D4676F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976"/>
                <a:ext cx="876" cy="1144"/>
              </a:xfrm>
              <a:custGeom>
                <a:avLst/>
                <a:gdLst>
                  <a:gd name="T0" fmla="*/ 84 w 876"/>
                  <a:gd name="T1" fmla="*/ 872 h 1144"/>
                  <a:gd name="T2" fmla="*/ 132 w 876"/>
                  <a:gd name="T3" fmla="*/ 872 h 1144"/>
                  <a:gd name="T4" fmla="*/ 324 w 876"/>
                  <a:gd name="T5" fmla="*/ 920 h 1144"/>
                  <a:gd name="T6" fmla="*/ 516 w 876"/>
                  <a:gd name="T7" fmla="*/ 968 h 1144"/>
                  <a:gd name="T8" fmla="*/ 708 w 876"/>
                  <a:gd name="T9" fmla="*/ 1064 h 1144"/>
                  <a:gd name="T10" fmla="*/ 750 w 876"/>
                  <a:gd name="T11" fmla="*/ 1104 h 1144"/>
                  <a:gd name="T12" fmla="*/ 852 w 876"/>
                  <a:gd name="T13" fmla="*/ 824 h 1144"/>
                  <a:gd name="T14" fmla="*/ 852 w 876"/>
                  <a:gd name="T15" fmla="*/ 344 h 1144"/>
                  <a:gd name="T16" fmla="*/ 708 w 876"/>
                  <a:gd name="T17" fmla="*/ 104 h 1144"/>
                  <a:gd name="T18" fmla="*/ 516 w 876"/>
                  <a:gd name="T19" fmla="*/ 8 h 1144"/>
                  <a:gd name="T20" fmla="*/ 276 w 876"/>
                  <a:gd name="T21" fmla="*/ 152 h 1144"/>
                  <a:gd name="T22" fmla="*/ 132 w 876"/>
                  <a:gd name="T23" fmla="*/ 440 h 1144"/>
                  <a:gd name="T24" fmla="*/ 36 w 876"/>
                  <a:gd name="T25" fmla="*/ 776 h 1144"/>
                  <a:gd name="T26" fmla="*/ 16 w 876"/>
                  <a:gd name="T27" fmla="*/ 844 h 1144"/>
                  <a:gd name="T28" fmla="*/ 132 w 876"/>
                  <a:gd name="T29" fmla="*/ 872 h 1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6" h="1144">
                    <a:moveTo>
                      <a:pt x="84" y="872"/>
                    </a:moveTo>
                    <a:cubicBezTo>
                      <a:pt x="88" y="868"/>
                      <a:pt x="92" y="864"/>
                      <a:pt x="132" y="872"/>
                    </a:cubicBezTo>
                    <a:cubicBezTo>
                      <a:pt x="172" y="880"/>
                      <a:pt x="260" y="904"/>
                      <a:pt x="324" y="920"/>
                    </a:cubicBezTo>
                    <a:cubicBezTo>
                      <a:pt x="388" y="936"/>
                      <a:pt x="452" y="944"/>
                      <a:pt x="516" y="968"/>
                    </a:cubicBezTo>
                    <a:cubicBezTo>
                      <a:pt x="580" y="992"/>
                      <a:pt x="669" y="1041"/>
                      <a:pt x="708" y="1064"/>
                    </a:cubicBezTo>
                    <a:cubicBezTo>
                      <a:pt x="747" y="1087"/>
                      <a:pt x="726" y="1144"/>
                      <a:pt x="750" y="1104"/>
                    </a:cubicBezTo>
                    <a:cubicBezTo>
                      <a:pt x="774" y="1064"/>
                      <a:pt x="835" y="951"/>
                      <a:pt x="852" y="824"/>
                    </a:cubicBezTo>
                    <a:cubicBezTo>
                      <a:pt x="869" y="697"/>
                      <a:pt x="876" y="464"/>
                      <a:pt x="852" y="344"/>
                    </a:cubicBezTo>
                    <a:cubicBezTo>
                      <a:pt x="828" y="224"/>
                      <a:pt x="764" y="160"/>
                      <a:pt x="708" y="104"/>
                    </a:cubicBezTo>
                    <a:cubicBezTo>
                      <a:pt x="652" y="48"/>
                      <a:pt x="588" y="0"/>
                      <a:pt x="516" y="8"/>
                    </a:cubicBezTo>
                    <a:cubicBezTo>
                      <a:pt x="444" y="16"/>
                      <a:pt x="340" y="80"/>
                      <a:pt x="276" y="152"/>
                    </a:cubicBezTo>
                    <a:cubicBezTo>
                      <a:pt x="212" y="224"/>
                      <a:pt x="172" y="336"/>
                      <a:pt x="132" y="440"/>
                    </a:cubicBezTo>
                    <a:cubicBezTo>
                      <a:pt x="92" y="544"/>
                      <a:pt x="55" y="709"/>
                      <a:pt x="36" y="776"/>
                    </a:cubicBezTo>
                    <a:cubicBezTo>
                      <a:pt x="17" y="843"/>
                      <a:pt x="0" y="828"/>
                      <a:pt x="16" y="844"/>
                    </a:cubicBezTo>
                    <a:cubicBezTo>
                      <a:pt x="32" y="860"/>
                      <a:pt x="108" y="866"/>
                      <a:pt x="132" y="87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3" name="Freeform 6011">
                <a:extLst>
                  <a:ext uri="{FF2B5EF4-FFF2-40B4-BE49-F238E27FC236}">
                    <a16:creationId xmlns:a16="http://schemas.microsoft.com/office/drawing/2014/main" id="{A538E4E3-6F60-B828-D323-DA9A3D50A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437"/>
                <a:ext cx="361" cy="468"/>
              </a:xfrm>
              <a:custGeom>
                <a:avLst/>
                <a:gdLst>
                  <a:gd name="T0" fmla="*/ 100 w 361"/>
                  <a:gd name="T1" fmla="*/ 425 h 468"/>
                  <a:gd name="T2" fmla="*/ 84 w 361"/>
                  <a:gd name="T3" fmla="*/ 425 h 468"/>
                  <a:gd name="T4" fmla="*/ 61 w 361"/>
                  <a:gd name="T5" fmla="*/ 441 h 468"/>
                  <a:gd name="T6" fmla="*/ 4 w 361"/>
                  <a:gd name="T7" fmla="*/ 262 h 468"/>
                  <a:gd name="T8" fmla="*/ 37 w 361"/>
                  <a:gd name="T9" fmla="*/ 92 h 468"/>
                  <a:gd name="T10" fmla="*/ 175 w 361"/>
                  <a:gd name="T11" fmla="*/ 11 h 468"/>
                  <a:gd name="T12" fmla="*/ 297 w 361"/>
                  <a:gd name="T13" fmla="*/ 27 h 468"/>
                  <a:gd name="T14" fmla="*/ 360 w 361"/>
                  <a:gd name="T15" fmla="*/ 167 h 468"/>
                  <a:gd name="T16" fmla="*/ 304 w 361"/>
                  <a:gd name="T17" fmla="*/ 373 h 468"/>
                  <a:gd name="T18" fmla="*/ 205 w 361"/>
                  <a:gd name="T19" fmla="*/ 408 h 468"/>
                  <a:gd name="T20" fmla="*/ 84 w 361"/>
                  <a:gd name="T21" fmla="*/ 425 h 4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1" h="468">
                    <a:moveTo>
                      <a:pt x="100" y="425"/>
                    </a:moveTo>
                    <a:cubicBezTo>
                      <a:pt x="97" y="425"/>
                      <a:pt x="90" y="422"/>
                      <a:pt x="84" y="425"/>
                    </a:cubicBezTo>
                    <a:cubicBezTo>
                      <a:pt x="78" y="428"/>
                      <a:pt x="74" y="468"/>
                      <a:pt x="61" y="441"/>
                    </a:cubicBezTo>
                    <a:cubicBezTo>
                      <a:pt x="48" y="414"/>
                      <a:pt x="8" y="320"/>
                      <a:pt x="4" y="262"/>
                    </a:cubicBezTo>
                    <a:cubicBezTo>
                      <a:pt x="0" y="204"/>
                      <a:pt x="9" y="134"/>
                      <a:pt x="37" y="92"/>
                    </a:cubicBezTo>
                    <a:cubicBezTo>
                      <a:pt x="65" y="50"/>
                      <a:pt x="132" y="22"/>
                      <a:pt x="175" y="11"/>
                    </a:cubicBezTo>
                    <a:cubicBezTo>
                      <a:pt x="218" y="0"/>
                      <a:pt x="266" y="1"/>
                      <a:pt x="297" y="27"/>
                    </a:cubicBezTo>
                    <a:cubicBezTo>
                      <a:pt x="328" y="53"/>
                      <a:pt x="359" y="109"/>
                      <a:pt x="360" y="167"/>
                    </a:cubicBezTo>
                    <a:cubicBezTo>
                      <a:pt x="361" y="225"/>
                      <a:pt x="330" y="333"/>
                      <a:pt x="304" y="373"/>
                    </a:cubicBezTo>
                    <a:cubicBezTo>
                      <a:pt x="278" y="413"/>
                      <a:pt x="242" y="399"/>
                      <a:pt x="205" y="408"/>
                    </a:cubicBezTo>
                    <a:cubicBezTo>
                      <a:pt x="168" y="417"/>
                      <a:pt x="109" y="422"/>
                      <a:pt x="84" y="425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484" name="Freeform 6012">
                <a:extLst>
                  <a:ext uri="{FF2B5EF4-FFF2-40B4-BE49-F238E27FC236}">
                    <a16:creationId xmlns:a16="http://schemas.microsoft.com/office/drawing/2014/main" id="{1312E3D8-9EC1-B47A-E8C2-C529D2EC1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426"/>
                <a:ext cx="473" cy="566"/>
              </a:xfrm>
              <a:custGeom>
                <a:avLst/>
                <a:gdLst>
                  <a:gd name="T0" fmla="*/ 32 w 473"/>
                  <a:gd name="T1" fmla="*/ 430 h 566"/>
                  <a:gd name="T2" fmla="*/ 226 w 473"/>
                  <a:gd name="T3" fmla="*/ 487 h 566"/>
                  <a:gd name="T4" fmla="*/ 409 w 473"/>
                  <a:gd name="T5" fmla="*/ 553 h 566"/>
                  <a:gd name="T6" fmla="*/ 457 w 473"/>
                  <a:gd name="T7" fmla="*/ 409 h 566"/>
                  <a:gd name="T8" fmla="*/ 457 w 473"/>
                  <a:gd name="T9" fmla="*/ 169 h 566"/>
                  <a:gd name="T10" fmla="*/ 361 w 473"/>
                  <a:gd name="T11" fmla="*/ 25 h 566"/>
                  <a:gd name="T12" fmla="*/ 202 w 473"/>
                  <a:gd name="T13" fmla="*/ 16 h 566"/>
                  <a:gd name="T14" fmla="*/ 105 w 473"/>
                  <a:gd name="T15" fmla="*/ 73 h 566"/>
                  <a:gd name="T16" fmla="*/ 32 w 473"/>
                  <a:gd name="T17" fmla="*/ 211 h 566"/>
                  <a:gd name="T18" fmla="*/ 32 w 473"/>
                  <a:gd name="T19" fmla="*/ 430 h 5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3" h="566">
                    <a:moveTo>
                      <a:pt x="32" y="430"/>
                    </a:moveTo>
                    <a:cubicBezTo>
                      <a:pt x="64" y="476"/>
                      <a:pt x="163" y="467"/>
                      <a:pt x="226" y="487"/>
                    </a:cubicBezTo>
                    <a:cubicBezTo>
                      <a:pt x="289" y="507"/>
                      <a:pt x="371" y="566"/>
                      <a:pt x="409" y="553"/>
                    </a:cubicBezTo>
                    <a:cubicBezTo>
                      <a:pt x="447" y="540"/>
                      <a:pt x="449" y="473"/>
                      <a:pt x="457" y="409"/>
                    </a:cubicBezTo>
                    <a:cubicBezTo>
                      <a:pt x="465" y="345"/>
                      <a:pt x="473" y="233"/>
                      <a:pt x="457" y="169"/>
                    </a:cubicBezTo>
                    <a:cubicBezTo>
                      <a:pt x="441" y="105"/>
                      <a:pt x="403" y="50"/>
                      <a:pt x="361" y="25"/>
                    </a:cubicBezTo>
                    <a:cubicBezTo>
                      <a:pt x="319" y="0"/>
                      <a:pt x="245" y="8"/>
                      <a:pt x="202" y="16"/>
                    </a:cubicBezTo>
                    <a:cubicBezTo>
                      <a:pt x="159" y="24"/>
                      <a:pt x="133" y="40"/>
                      <a:pt x="105" y="73"/>
                    </a:cubicBezTo>
                    <a:cubicBezTo>
                      <a:pt x="77" y="106"/>
                      <a:pt x="44" y="152"/>
                      <a:pt x="32" y="211"/>
                    </a:cubicBezTo>
                    <a:cubicBezTo>
                      <a:pt x="20" y="270"/>
                      <a:pt x="0" y="384"/>
                      <a:pt x="32" y="43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478" name="Freeform 6013">
              <a:extLst>
                <a:ext uri="{FF2B5EF4-FFF2-40B4-BE49-F238E27FC236}">
                  <a16:creationId xmlns:a16="http://schemas.microsoft.com/office/drawing/2014/main" id="{B23CD1B9-2A2A-EF42-D105-2ACA2BDCD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64"/>
              <a:ext cx="132" cy="177"/>
            </a:xfrm>
            <a:custGeom>
              <a:avLst/>
              <a:gdLst>
                <a:gd name="T0" fmla="*/ 0 w 614"/>
                <a:gd name="T1" fmla="*/ 0 h 696"/>
                <a:gd name="T2" fmla="*/ 0 w 614"/>
                <a:gd name="T3" fmla="*/ 0 h 696"/>
                <a:gd name="T4" fmla="*/ 0 w 614"/>
                <a:gd name="T5" fmla="*/ 0 h 696"/>
                <a:gd name="T6" fmla="*/ 0 w 614"/>
                <a:gd name="T7" fmla="*/ 0 h 696"/>
                <a:gd name="T8" fmla="*/ 0 w 614"/>
                <a:gd name="T9" fmla="*/ 0 h 696"/>
                <a:gd name="T10" fmla="*/ 0 w 614"/>
                <a:gd name="T11" fmla="*/ 0 h 696"/>
                <a:gd name="T12" fmla="*/ 0 w 614"/>
                <a:gd name="T13" fmla="*/ 0 h 696"/>
                <a:gd name="T14" fmla="*/ 0 w 614"/>
                <a:gd name="T15" fmla="*/ 0 h 696"/>
                <a:gd name="T16" fmla="*/ 0 w 614"/>
                <a:gd name="T17" fmla="*/ 0 h 696"/>
                <a:gd name="T18" fmla="*/ 0 w 614"/>
                <a:gd name="T19" fmla="*/ 0 h 696"/>
                <a:gd name="T20" fmla="*/ 0 w 614"/>
                <a:gd name="T21" fmla="*/ 0 h 696"/>
                <a:gd name="T22" fmla="*/ 0 w 614"/>
                <a:gd name="T23" fmla="*/ 0 h 696"/>
                <a:gd name="T24" fmla="*/ 0 w 614"/>
                <a:gd name="T25" fmla="*/ 0 h 696"/>
                <a:gd name="T26" fmla="*/ 0 w 614"/>
                <a:gd name="T27" fmla="*/ 0 h 696"/>
                <a:gd name="T28" fmla="*/ 0 w 614"/>
                <a:gd name="T29" fmla="*/ 0 h 696"/>
                <a:gd name="T30" fmla="*/ 0 w 614"/>
                <a:gd name="T31" fmla="*/ 0 h 696"/>
                <a:gd name="T32" fmla="*/ 0 w 614"/>
                <a:gd name="T33" fmla="*/ 0 h 696"/>
                <a:gd name="T34" fmla="*/ 0 w 614"/>
                <a:gd name="T35" fmla="*/ 0 h 696"/>
                <a:gd name="T36" fmla="*/ 0 w 614"/>
                <a:gd name="T37" fmla="*/ 0 h 6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4" h="696">
                  <a:moveTo>
                    <a:pt x="513" y="27"/>
                  </a:moveTo>
                  <a:cubicBezTo>
                    <a:pt x="528" y="59"/>
                    <a:pt x="590" y="160"/>
                    <a:pt x="602" y="230"/>
                  </a:cubicBezTo>
                  <a:cubicBezTo>
                    <a:pt x="614" y="300"/>
                    <a:pt x="603" y="396"/>
                    <a:pt x="584" y="448"/>
                  </a:cubicBezTo>
                  <a:cubicBezTo>
                    <a:pt x="565" y="500"/>
                    <a:pt x="496" y="504"/>
                    <a:pt x="488" y="544"/>
                  </a:cubicBezTo>
                  <a:cubicBezTo>
                    <a:pt x="480" y="584"/>
                    <a:pt x="544" y="680"/>
                    <a:pt x="536" y="688"/>
                  </a:cubicBezTo>
                  <a:cubicBezTo>
                    <a:pt x="528" y="696"/>
                    <a:pt x="464" y="632"/>
                    <a:pt x="440" y="592"/>
                  </a:cubicBezTo>
                  <a:cubicBezTo>
                    <a:pt x="416" y="552"/>
                    <a:pt x="392" y="504"/>
                    <a:pt x="392" y="448"/>
                  </a:cubicBezTo>
                  <a:cubicBezTo>
                    <a:pt x="392" y="392"/>
                    <a:pt x="440" y="304"/>
                    <a:pt x="440" y="256"/>
                  </a:cubicBezTo>
                  <a:cubicBezTo>
                    <a:pt x="440" y="208"/>
                    <a:pt x="408" y="168"/>
                    <a:pt x="392" y="160"/>
                  </a:cubicBezTo>
                  <a:cubicBezTo>
                    <a:pt x="376" y="152"/>
                    <a:pt x="368" y="176"/>
                    <a:pt x="344" y="208"/>
                  </a:cubicBezTo>
                  <a:cubicBezTo>
                    <a:pt x="320" y="240"/>
                    <a:pt x="280" y="312"/>
                    <a:pt x="248" y="352"/>
                  </a:cubicBezTo>
                  <a:cubicBezTo>
                    <a:pt x="216" y="392"/>
                    <a:pt x="184" y="432"/>
                    <a:pt x="152" y="448"/>
                  </a:cubicBezTo>
                  <a:cubicBezTo>
                    <a:pt x="120" y="464"/>
                    <a:pt x="80" y="456"/>
                    <a:pt x="56" y="448"/>
                  </a:cubicBezTo>
                  <a:cubicBezTo>
                    <a:pt x="32" y="440"/>
                    <a:pt x="0" y="416"/>
                    <a:pt x="8" y="400"/>
                  </a:cubicBezTo>
                  <a:cubicBezTo>
                    <a:pt x="16" y="384"/>
                    <a:pt x="80" y="376"/>
                    <a:pt x="104" y="352"/>
                  </a:cubicBezTo>
                  <a:cubicBezTo>
                    <a:pt x="128" y="328"/>
                    <a:pt x="136" y="296"/>
                    <a:pt x="152" y="256"/>
                  </a:cubicBezTo>
                  <a:cubicBezTo>
                    <a:pt x="168" y="216"/>
                    <a:pt x="168" y="152"/>
                    <a:pt x="200" y="112"/>
                  </a:cubicBezTo>
                  <a:cubicBezTo>
                    <a:pt x="232" y="72"/>
                    <a:pt x="296" y="32"/>
                    <a:pt x="344" y="16"/>
                  </a:cubicBezTo>
                  <a:cubicBezTo>
                    <a:pt x="392" y="0"/>
                    <a:pt x="464" y="16"/>
                    <a:pt x="488" y="16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79" name="Freeform 6014">
              <a:extLst>
                <a:ext uri="{FF2B5EF4-FFF2-40B4-BE49-F238E27FC236}">
                  <a16:creationId xmlns:a16="http://schemas.microsoft.com/office/drawing/2014/main" id="{9D462DF8-69A0-233C-82B3-DA02453BC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725"/>
              <a:ext cx="10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52"/>
                    <a:pt x="48" y="104"/>
                    <a:pt x="48" y="144"/>
                  </a:cubicBezTo>
                  <a:cubicBezTo>
                    <a:pt x="48" y="184"/>
                    <a:pt x="24" y="212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480" name="Freeform 6015">
              <a:extLst>
                <a:ext uri="{FF2B5EF4-FFF2-40B4-BE49-F238E27FC236}">
                  <a16:creationId xmlns:a16="http://schemas.microsoft.com/office/drawing/2014/main" id="{29BAB17D-1F40-3C40-BE79-8BD2BFA7F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13"/>
              <a:ext cx="21" cy="37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96" y="0"/>
                  </a:moveTo>
                  <a:cubicBezTo>
                    <a:pt x="92" y="16"/>
                    <a:pt x="85" y="71"/>
                    <a:pt x="69" y="95"/>
                  </a:cubicBezTo>
                  <a:cubicBezTo>
                    <a:pt x="53" y="119"/>
                    <a:pt x="14" y="134"/>
                    <a:pt x="0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1856" name="Group 6016">
            <a:extLst>
              <a:ext uri="{FF2B5EF4-FFF2-40B4-BE49-F238E27FC236}">
                <a16:creationId xmlns:a16="http://schemas.microsoft.com/office/drawing/2014/main" id="{C12B900F-8115-576E-A4A8-0CEDA5923A08}"/>
              </a:ext>
            </a:extLst>
          </p:cNvPr>
          <p:cNvGrpSpPr>
            <a:grpSpLocks/>
          </p:cNvGrpSpPr>
          <p:nvPr/>
        </p:nvGrpSpPr>
        <p:grpSpPr bwMode="auto">
          <a:xfrm rot="20510099" flipH="1">
            <a:off x="1447800" y="3124200"/>
            <a:ext cx="2409825" cy="3446463"/>
            <a:chOff x="3984" y="768"/>
            <a:chExt cx="1458" cy="2171"/>
          </a:xfrm>
        </p:grpSpPr>
        <p:grpSp>
          <p:nvGrpSpPr>
            <p:cNvPr id="31182" name="Group 6017">
              <a:extLst>
                <a:ext uri="{FF2B5EF4-FFF2-40B4-BE49-F238E27FC236}">
                  <a16:creationId xmlns:a16="http://schemas.microsoft.com/office/drawing/2014/main" id="{8341184D-9333-A7C0-5C9A-603894EA09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4" y="1233"/>
              <a:ext cx="540" cy="598"/>
              <a:chOff x="768" y="960"/>
              <a:chExt cx="864" cy="864"/>
            </a:xfrm>
          </p:grpSpPr>
          <p:grpSp>
            <p:nvGrpSpPr>
              <p:cNvPr id="31369" name="Group 6018">
                <a:extLst>
                  <a:ext uri="{FF2B5EF4-FFF2-40B4-BE49-F238E27FC236}">
                    <a16:creationId xmlns:a16="http://schemas.microsoft.com/office/drawing/2014/main" id="{CE442E02-D04B-A3BE-E163-F4A4BBA761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1373" name="Freeform 6019">
                  <a:extLst>
                    <a:ext uri="{FF2B5EF4-FFF2-40B4-BE49-F238E27FC236}">
                      <a16:creationId xmlns:a16="http://schemas.microsoft.com/office/drawing/2014/main" id="{25DF0DD3-B8F9-3308-B039-C79F2A9A93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4" name="Freeform 6020">
                  <a:extLst>
                    <a:ext uri="{FF2B5EF4-FFF2-40B4-BE49-F238E27FC236}">
                      <a16:creationId xmlns:a16="http://schemas.microsoft.com/office/drawing/2014/main" id="{164DC80F-75A2-D803-034A-83E729AFF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5" name="Freeform 6021">
                  <a:extLst>
                    <a:ext uri="{FF2B5EF4-FFF2-40B4-BE49-F238E27FC236}">
                      <a16:creationId xmlns:a16="http://schemas.microsoft.com/office/drawing/2014/main" id="{683075C5-37FF-DD10-F537-62EE5D6CFE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6" name="Freeform 6022">
                  <a:extLst>
                    <a:ext uri="{FF2B5EF4-FFF2-40B4-BE49-F238E27FC236}">
                      <a16:creationId xmlns:a16="http://schemas.microsoft.com/office/drawing/2014/main" id="{7976CC82-9B48-4381-C772-E7B40A1B6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7" name="Freeform 6023">
                  <a:extLst>
                    <a:ext uri="{FF2B5EF4-FFF2-40B4-BE49-F238E27FC236}">
                      <a16:creationId xmlns:a16="http://schemas.microsoft.com/office/drawing/2014/main" id="{6229938A-CB0C-0B6A-49B3-07BE1471D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8" name="Freeform 6024">
                  <a:extLst>
                    <a:ext uri="{FF2B5EF4-FFF2-40B4-BE49-F238E27FC236}">
                      <a16:creationId xmlns:a16="http://schemas.microsoft.com/office/drawing/2014/main" id="{0883B965-B275-7E1D-44C2-92D1F02C39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9" name="Freeform 6025">
                  <a:extLst>
                    <a:ext uri="{FF2B5EF4-FFF2-40B4-BE49-F238E27FC236}">
                      <a16:creationId xmlns:a16="http://schemas.microsoft.com/office/drawing/2014/main" id="{1FF47F36-AB53-2C95-E556-6B95F61C2B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0" name="Freeform 6026">
                  <a:extLst>
                    <a:ext uri="{FF2B5EF4-FFF2-40B4-BE49-F238E27FC236}">
                      <a16:creationId xmlns:a16="http://schemas.microsoft.com/office/drawing/2014/main" id="{E1770546-2FCD-6216-7BF9-E453CB7ECE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1" name="Freeform 6027">
                  <a:extLst>
                    <a:ext uri="{FF2B5EF4-FFF2-40B4-BE49-F238E27FC236}">
                      <a16:creationId xmlns:a16="http://schemas.microsoft.com/office/drawing/2014/main" id="{F1764F44-0DBC-DE0E-58B8-AB4F9E641A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2" name="Freeform 6028">
                  <a:extLst>
                    <a:ext uri="{FF2B5EF4-FFF2-40B4-BE49-F238E27FC236}">
                      <a16:creationId xmlns:a16="http://schemas.microsoft.com/office/drawing/2014/main" id="{ECA53E98-A30A-62BF-0E1E-3595A79810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3" name="Freeform 6029">
                  <a:extLst>
                    <a:ext uri="{FF2B5EF4-FFF2-40B4-BE49-F238E27FC236}">
                      <a16:creationId xmlns:a16="http://schemas.microsoft.com/office/drawing/2014/main" id="{10A5D87F-682B-73B9-7FEC-01DEBF7B2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4" name="Freeform 6030">
                  <a:extLst>
                    <a:ext uri="{FF2B5EF4-FFF2-40B4-BE49-F238E27FC236}">
                      <a16:creationId xmlns:a16="http://schemas.microsoft.com/office/drawing/2014/main" id="{2A7A3ACC-A2CA-7ED9-74A1-564827B05A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5" name="Freeform 6031">
                  <a:extLst>
                    <a:ext uri="{FF2B5EF4-FFF2-40B4-BE49-F238E27FC236}">
                      <a16:creationId xmlns:a16="http://schemas.microsoft.com/office/drawing/2014/main" id="{31142482-7A6C-246D-4241-724A2E617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6" name="Freeform 6032">
                  <a:extLst>
                    <a:ext uri="{FF2B5EF4-FFF2-40B4-BE49-F238E27FC236}">
                      <a16:creationId xmlns:a16="http://schemas.microsoft.com/office/drawing/2014/main" id="{BEF7C199-31F7-754C-AB45-F8C07E5203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7" name="Freeform 6033">
                  <a:extLst>
                    <a:ext uri="{FF2B5EF4-FFF2-40B4-BE49-F238E27FC236}">
                      <a16:creationId xmlns:a16="http://schemas.microsoft.com/office/drawing/2014/main" id="{6FAA0BB3-E7CE-1240-95A1-48F9C52D3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8" name="Freeform 6034">
                  <a:extLst>
                    <a:ext uri="{FF2B5EF4-FFF2-40B4-BE49-F238E27FC236}">
                      <a16:creationId xmlns:a16="http://schemas.microsoft.com/office/drawing/2014/main" id="{AD5A0784-E9D1-4830-DE1A-321D8900AF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89" name="Freeform 6035">
                  <a:extLst>
                    <a:ext uri="{FF2B5EF4-FFF2-40B4-BE49-F238E27FC236}">
                      <a16:creationId xmlns:a16="http://schemas.microsoft.com/office/drawing/2014/main" id="{3FCB2F82-06C5-B49E-ADD3-914FE3CA51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90" name="Freeform 6036">
                  <a:extLst>
                    <a:ext uri="{FF2B5EF4-FFF2-40B4-BE49-F238E27FC236}">
                      <a16:creationId xmlns:a16="http://schemas.microsoft.com/office/drawing/2014/main" id="{B3D6E997-C1B8-65E9-3CB8-8A3EE5452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370" name="Group 6037">
                <a:extLst>
                  <a:ext uri="{FF2B5EF4-FFF2-40B4-BE49-F238E27FC236}">
                    <a16:creationId xmlns:a16="http://schemas.microsoft.com/office/drawing/2014/main" id="{F7D53F15-B9D9-EB55-2063-9B207599E4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1371" name="Freeform 6038" descr="Wide upward diagonal">
                  <a:extLst>
                    <a:ext uri="{FF2B5EF4-FFF2-40B4-BE49-F238E27FC236}">
                      <a16:creationId xmlns:a16="http://schemas.microsoft.com/office/drawing/2014/main" id="{DC8F30C8-8111-1052-78DF-B4B3628B0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72" name="Freeform 6039">
                  <a:extLst>
                    <a:ext uri="{FF2B5EF4-FFF2-40B4-BE49-F238E27FC236}">
                      <a16:creationId xmlns:a16="http://schemas.microsoft.com/office/drawing/2014/main" id="{CBB8FFD5-ED4C-CE3C-0F5D-F7A77252F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183" name="Freeform 6040" descr="Wide upward diagonal">
              <a:extLst>
                <a:ext uri="{FF2B5EF4-FFF2-40B4-BE49-F238E27FC236}">
                  <a16:creationId xmlns:a16="http://schemas.microsoft.com/office/drawing/2014/main" id="{97A7077D-9DB7-8E2A-2B3F-C9D5BA16D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266"/>
              <a:ext cx="475" cy="69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6041">
              <a:extLst>
                <a:ext uri="{FF2B5EF4-FFF2-40B4-BE49-F238E27FC236}">
                  <a16:creationId xmlns:a16="http://schemas.microsoft.com/office/drawing/2014/main" id="{C73BA50B-9DB0-74B3-9CDE-B4EB307A2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722"/>
              <a:ext cx="431" cy="217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6042">
              <a:extLst>
                <a:ext uri="{FF2B5EF4-FFF2-40B4-BE49-F238E27FC236}">
                  <a16:creationId xmlns:a16="http://schemas.microsoft.com/office/drawing/2014/main" id="{82A947C8-F8E9-CD9F-1EC7-B93AECAC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835"/>
              <a:ext cx="37" cy="63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6043">
              <a:extLst>
                <a:ext uri="{FF2B5EF4-FFF2-40B4-BE49-F238E27FC236}">
                  <a16:creationId xmlns:a16="http://schemas.microsoft.com/office/drawing/2014/main" id="{39F6949D-A9B5-3DE3-1629-69FC7321C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863"/>
              <a:ext cx="51" cy="70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6044">
              <a:extLst>
                <a:ext uri="{FF2B5EF4-FFF2-40B4-BE49-F238E27FC236}">
                  <a16:creationId xmlns:a16="http://schemas.microsoft.com/office/drawing/2014/main" id="{1508F7BD-B094-CE20-7D4E-319772CCE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894"/>
              <a:ext cx="39" cy="42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6045">
              <a:extLst>
                <a:ext uri="{FF2B5EF4-FFF2-40B4-BE49-F238E27FC236}">
                  <a16:creationId xmlns:a16="http://schemas.microsoft.com/office/drawing/2014/main" id="{F21A8ED2-477F-1E82-942F-EFE7465300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863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6046">
              <a:extLst>
                <a:ext uri="{FF2B5EF4-FFF2-40B4-BE49-F238E27FC236}">
                  <a16:creationId xmlns:a16="http://schemas.microsoft.com/office/drawing/2014/main" id="{E61E5F16-8B38-1BA8-1CA3-CAE898C01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835"/>
              <a:ext cx="12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6047">
              <a:extLst>
                <a:ext uri="{FF2B5EF4-FFF2-40B4-BE49-F238E27FC236}">
                  <a16:creationId xmlns:a16="http://schemas.microsoft.com/office/drawing/2014/main" id="{85FB072C-E3BC-A1B9-8027-EA57D1B0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806"/>
              <a:ext cx="38" cy="29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6048">
              <a:extLst>
                <a:ext uri="{FF2B5EF4-FFF2-40B4-BE49-F238E27FC236}">
                  <a16:creationId xmlns:a16="http://schemas.microsoft.com/office/drawing/2014/main" id="{66AB9131-2414-BA0E-0071-CD640C5B9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806"/>
              <a:ext cx="43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6049">
              <a:extLst>
                <a:ext uri="{FF2B5EF4-FFF2-40B4-BE49-F238E27FC236}">
                  <a16:creationId xmlns:a16="http://schemas.microsoft.com/office/drawing/2014/main" id="{623EFA76-A6D2-7235-1F1C-1DC61D98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92"/>
              <a:ext cx="12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6050">
              <a:extLst>
                <a:ext uri="{FF2B5EF4-FFF2-40B4-BE49-F238E27FC236}">
                  <a16:creationId xmlns:a16="http://schemas.microsoft.com/office/drawing/2014/main" id="{CB7259B6-BF89-A4AA-2A86-63B56154F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863"/>
              <a:ext cx="12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6051">
              <a:extLst>
                <a:ext uri="{FF2B5EF4-FFF2-40B4-BE49-F238E27FC236}">
                  <a16:creationId xmlns:a16="http://schemas.microsoft.com/office/drawing/2014/main" id="{5A0CA8DB-56A1-7922-C26E-E2148FF74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891"/>
              <a:ext cx="13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6052">
              <a:extLst>
                <a:ext uri="{FF2B5EF4-FFF2-40B4-BE49-F238E27FC236}">
                  <a16:creationId xmlns:a16="http://schemas.microsoft.com/office/drawing/2014/main" id="{5F94C946-5C7D-4590-B2D4-21B942626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806"/>
              <a:ext cx="25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6053">
              <a:extLst>
                <a:ext uri="{FF2B5EF4-FFF2-40B4-BE49-F238E27FC236}">
                  <a16:creationId xmlns:a16="http://schemas.microsoft.com/office/drawing/2014/main" id="{A80433B0-0093-1CB7-B179-E111E3CC2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736"/>
              <a:ext cx="90" cy="16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6054">
              <a:extLst>
                <a:ext uri="{FF2B5EF4-FFF2-40B4-BE49-F238E27FC236}">
                  <a16:creationId xmlns:a16="http://schemas.microsoft.com/office/drawing/2014/main" id="{8A06621C-F9DD-86D6-393A-16302690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" y="2835"/>
              <a:ext cx="146" cy="52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6055">
              <a:extLst>
                <a:ext uri="{FF2B5EF4-FFF2-40B4-BE49-F238E27FC236}">
                  <a16:creationId xmlns:a16="http://schemas.microsoft.com/office/drawing/2014/main" id="{C141AAA7-8C74-5A05-904B-964E80517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688"/>
              <a:ext cx="354" cy="234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6056">
              <a:extLst>
                <a:ext uri="{FF2B5EF4-FFF2-40B4-BE49-F238E27FC236}">
                  <a16:creationId xmlns:a16="http://schemas.microsoft.com/office/drawing/2014/main" id="{4CA5F532-7C01-CE63-4CA3-8B6294CC6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870"/>
              <a:ext cx="41" cy="54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gradFill rotWithShape="1">
              <a:gsLst>
                <a:gs pos="0">
                  <a:srgbClr val="5F5F5F"/>
                </a:gs>
                <a:gs pos="100000">
                  <a:srgbClr val="525252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0" name="Freeform 6057">
              <a:extLst>
                <a:ext uri="{FF2B5EF4-FFF2-40B4-BE49-F238E27FC236}">
                  <a16:creationId xmlns:a16="http://schemas.microsoft.com/office/drawing/2014/main" id="{C9F581A7-B75E-8869-052C-BBE48CF0A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863"/>
              <a:ext cx="30" cy="59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6058">
              <a:extLst>
                <a:ext uri="{FF2B5EF4-FFF2-40B4-BE49-F238E27FC236}">
                  <a16:creationId xmlns:a16="http://schemas.microsoft.com/office/drawing/2014/main" id="{941C451A-86A8-1A46-F0B9-8C0A181D6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6" y="2849"/>
              <a:ext cx="38" cy="56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202" name="Group 6059">
              <a:extLst>
                <a:ext uri="{FF2B5EF4-FFF2-40B4-BE49-F238E27FC236}">
                  <a16:creationId xmlns:a16="http://schemas.microsoft.com/office/drawing/2014/main" id="{8F2D9901-0D82-D147-E539-C4FA8727F8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19" y="1768"/>
              <a:ext cx="961" cy="1009"/>
              <a:chOff x="808" y="192"/>
              <a:chExt cx="3616" cy="3432"/>
            </a:xfrm>
          </p:grpSpPr>
          <p:sp>
            <p:nvSpPr>
              <p:cNvPr id="31340" name="Freeform 6060">
                <a:extLst>
                  <a:ext uri="{FF2B5EF4-FFF2-40B4-BE49-F238E27FC236}">
                    <a16:creationId xmlns:a16="http://schemas.microsoft.com/office/drawing/2014/main" id="{4FBC5A75-A11C-69B9-E170-E72B29F09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341" name="Group 6061">
                <a:extLst>
                  <a:ext uri="{FF2B5EF4-FFF2-40B4-BE49-F238E27FC236}">
                    <a16:creationId xmlns:a16="http://schemas.microsoft.com/office/drawing/2014/main" id="{11C28F2D-F134-788D-9E24-9D033BF41D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1353" name="Freeform 6062">
                  <a:extLst>
                    <a:ext uri="{FF2B5EF4-FFF2-40B4-BE49-F238E27FC236}">
                      <a16:creationId xmlns:a16="http://schemas.microsoft.com/office/drawing/2014/main" id="{FF008ECE-AC06-8FB3-21F9-714B391E9A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4" name="Freeform 6063">
                  <a:extLst>
                    <a:ext uri="{FF2B5EF4-FFF2-40B4-BE49-F238E27FC236}">
                      <a16:creationId xmlns:a16="http://schemas.microsoft.com/office/drawing/2014/main" id="{ACA7AEFA-34C5-5CBE-E6FD-969BE86A98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5" name="Line 6064">
                  <a:extLst>
                    <a:ext uri="{FF2B5EF4-FFF2-40B4-BE49-F238E27FC236}">
                      <a16:creationId xmlns:a16="http://schemas.microsoft.com/office/drawing/2014/main" id="{00F7EF25-400B-CE60-4E59-4C38DAE7A2C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6" name="Line 6065">
                  <a:extLst>
                    <a:ext uri="{FF2B5EF4-FFF2-40B4-BE49-F238E27FC236}">
                      <a16:creationId xmlns:a16="http://schemas.microsoft.com/office/drawing/2014/main" id="{4696CE60-A135-8E12-AE19-28D82078E7A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7" name="Line 6066">
                  <a:extLst>
                    <a:ext uri="{FF2B5EF4-FFF2-40B4-BE49-F238E27FC236}">
                      <a16:creationId xmlns:a16="http://schemas.microsoft.com/office/drawing/2014/main" id="{91E5CEA3-E2F0-B53F-B4A4-1A061D394A1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8" name="Line 6067">
                  <a:extLst>
                    <a:ext uri="{FF2B5EF4-FFF2-40B4-BE49-F238E27FC236}">
                      <a16:creationId xmlns:a16="http://schemas.microsoft.com/office/drawing/2014/main" id="{3EC90BDD-963B-BC33-96C9-DA880EDEA7A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9" name="Oval 6068">
                  <a:extLst>
                    <a:ext uri="{FF2B5EF4-FFF2-40B4-BE49-F238E27FC236}">
                      <a16:creationId xmlns:a16="http://schemas.microsoft.com/office/drawing/2014/main" id="{683091A6-1D29-928C-F506-F5CF78DBC0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0" name="Oval 6069">
                  <a:extLst>
                    <a:ext uri="{FF2B5EF4-FFF2-40B4-BE49-F238E27FC236}">
                      <a16:creationId xmlns:a16="http://schemas.microsoft.com/office/drawing/2014/main" id="{D6742125-70E7-D21F-873B-06D0BC9A5A3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1" name="Oval 6070">
                  <a:extLst>
                    <a:ext uri="{FF2B5EF4-FFF2-40B4-BE49-F238E27FC236}">
                      <a16:creationId xmlns:a16="http://schemas.microsoft.com/office/drawing/2014/main" id="{A2A33DA6-3E0B-01A6-11CB-48FC917481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2" name="Oval 6071">
                  <a:extLst>
                    <a:ext uri="{FF2B5EF4-FFF2-40B4-BE49-F238E27FC236}">
                      <a16:creationId xmlns:a16="http://schemas.microsoft.com/office/drawing/2014/main" id="{D23E9E2A-1871-EAA8-54C9-30FCC5AC57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3" name="Oval 6072">
                  <a:extLst>
                    <a:ext uri="{FF2B5EF4-FFF2-40B4-BE49-F238E27FC236}">
                      <a16:creationId xmlns:a16="http://schemas.microsoft.com/office/drawing/2014/main" id="{13046080-97AC-B4EB-AEA5-4B3DC428B9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4" name="Oval 6073">
                  <a:extLst>
                    <a:ext uri="{FF2B5EF4-FFF2-40B4-BE49-F238E27FC236}">
                      <a16:creationId xmlns:a16="http://schemas.microsoft.com/office/drawing/2014/main" id="{D4F14205-AC3C-E05F-0C19-E314F3504E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5" name="Oval 6074">
                  <a:extLst>
                    <a:ext uri="{FF2B5EF4-FFF2-40B4-BE49-F238E27FC236}">
                      <a16:creationId xmlns:a16="http://schemas.microsoft.com/office/drawing/2014/main" id="{693051BD-2B8D-46B0-B22A-15903F0BF8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6" name="Oval 6075">
                  <a:extLst>
                    <a:ext uri="{FF2B5EF4-FFF2-40B4-BE49-F238E27FC236}">
                      <a16:creationId xmlns:a16="http://schemas.microsoft.com/office/drawing/2014/main" id="{94B45BAD-0657-5A63-B8DC-C77C10CA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7" name="Oval 6076">
                  <a:extLst>
                    <a:ext uri="{FF2B5EF4-FFF2-40B4-BE49-F238E27FC236}">
                      <a16:creationId xmlns:a16="http://schemas.microsoft.com/office/drawing/2014/main" id="{6B5B1AC7-2F8F-68AA-52C1-73DE9DDFB2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368" name="Freeform 6077">
                  <a:extLst>
                    <a:ext uri="{FF2B5EF4-FFF2-40B4-BE49-F238E27FC236}">
                      <a16:creationId xmlns:a16="http://schemas.microsoft.com/office/drawing/2014/main" id="{F56AEAC9-22BC-319E-C7B5-AA5AB4CF0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342" name="Group 6078">
                <a:extLst>
                  <a:ext uri="{FF2B5EF4-FFF2-40B4-BE49-F238E27FC236}">
                    <a16:creationId xmlns:a16="http://schemas.microsoft.com/office/drawing/2014/main" id="{DF5BD6F9-6505-EB52-E495-5AD56D6A2F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1343" name="Freeform 6079">
                  <a:extLst>
                    <a:ext uri="{FF2B5EF4-FFF2-40B4-BE49-F238E27FC236}">
                      <a16:creationId xmlns:a16="http://schemas.microsoft.com/office/drawing/2014/main" id="{CDD87B7F-9AF7-4374-E113-76866C123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44" name="Freeform 6080">
                  <a:extLst>
                    <a:ext uri="{FF2B5EF4-FFF2-40B4-BE49-F238E27FC236}">
                      <a16:creationId xmlns:a16="http://schemas.microsoft.com/office/drawing/2014/main" id="{25540C1D-0918-42B8-17AA-BB92DD1421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45" name="Freeform 6081">
                  <a:extLst>
                    <a:ext uri="{FF2B5EF4-FFF2-40B4-BE49-F238E27FC236}">
                      <a16:creationId xmlns:a16="http://schemas.microsoft.com/office/drawing/2014/main" id="{D7C9A082-300D-5953-9B7D-800154D7BA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46" name="Freeform 6082">
                  <a:extLst>
                    <a:ext uri="{FF2B5EF4-FFF2-40B4-BE49-F238E27FC236}">
                      <a16:creationId xmlns:a16="http://schemas.microsoft.com/office/drawing/2014/main" id="{23944E74-2399-2D17-B9E6-E382BEAB47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47" name="Freeform 6083">
                  <a:extLst>
                    <a:ext uri="{FF2B5EF4-FFF2-40B4-BE49-F238E27FC236}">
                      <a16:creationId xmlns:a16="http://schemas.microsoft.com/office/drawing/2014/main" id="{1A5F3D3C-CFEA-E3A2-A94C-187BEA1FA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48" name="Freeform 6084">
                  <a:extLst>
                    <a:ext uri="{FF2B5EF4-FFF2-40B4-BE49-F238E27FC236}">
                      <a16:creationId xmlns:a16="http://schemas.microsoft.com/office/drawing/2014/main" id="{15D2A53A-F7F9-A331-3D99-34F2F425E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49" name="Freeform 6085">
                  <a:extLst>
                    <a:ext uri="{FF2B5EF4-FFF2-40B4-BE49-F238E27FC236}">
                      <a16:creationId xmlns:a16="http://schemas.microsoft.com/office/drawing/2014/main" id="{971B8575-CB30-39D2-C8B9-3D1F1DD8BD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0" name="Freeform 6086">
                  <a:extLst>
                    <a:ext uri="{FF2B5EF4-FFF2-40B4-BE49-F238E27FC236}">
                      <a16:creationId xmlns:a16="http://schemas.microsoft.com/office/drawing/2014/main" id="{2A6FE2D0-98AE-0364-CEF2-85F847148E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1" name="Freeform 6087">
                  <a:extLst>
                    <a:ext uri="{FF2B5EF4-FFF2-40B4-BE49-F238E27FC236}">
                      <a16:creationId xmlns:a16="http://schemas.microsoft.com/office/drawing/2014/main" id="{36F0758F-2397-6B44-4D23-1F5795C458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52" name="Freeform 6088">
                  <a:extLst>
                    <a:ext uri="{FF2B5EF4-FFF2-40B4-BE49-F238E27FC236}">
                      <a16:creationId xmlns:a16="http://schemas.microsoft.com/office/drawing/2014/main" id="{FA768ACB-8DA0-D3B5-BCFD-6D2D66C880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203" name="Freeform 6089">
              <a:extLst>
                <a:ext uri="{FF2B5EF4-FFF2-40B4-BE49-F238E27FC236}">
                  <a16:creationId xmlns:a16="http://schemas.microsoft.com/office/drawing/2014/main" id="{F50B1D87-41C6-EE74-E34F-ABFD2D64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2738"/>
              <a:ext cx="65" cy="19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6090">
              <a:extLst>
                <a:ext uri="{FF2B5EF4-FFF2-40B4-BE49-F238E27FC236}">
                  <a16:creationId xmlns:a16="http://schemas.microsoft.com/office/drawing/2014/main" id="{20277D63-E5B8-ECC7-0ADB-9D14982FE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792"/>
              <a:ext cx="25" cy="14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6091">
              <a:extLst>
                <a:ext uri="{FF2B5EF4-FFF2-40B4-BE49-F238E27FC236}">
                  <a16:creationId xmlns:a16="http://schemas.microsoft.com/office/drawing/2014/main" id="{CEF54B6B-DAAA-DD2D-1421-BC31F49AA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778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6092">
              <a:extLst>
                <a:ext uri="{FF2B5EF4-FFF2-40B4-BE49-F238E27FC236}">
                  <a16:creationId xmlns:a16="http://schemas.microsoft.com/office/drawing/2014/main" id="{8CF3F93D-A930-4F75-7ED3-B835E35F6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722"/>
              <a:ext cx="30" cy="16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6093">
              <a:extLst>
                <a:ext uri="{FF2B5EF4-FFF2-40B4-BE49-F238E27FC236}">
                  <a16:creationId xmlns:a16="http://schemas.microsoft.com/office/drawing/2014/main" id="{199DD344-E3CA-5E0D-8A42-AF2F3DE9B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835"/>
              <a:ext cx="0" cy="30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6094">
              <a:extLst>
                <a:ext uri="{FF2B5EF4-FFF2-40B4-BE49-F238E27FC236}">
                  <a16:creationId xmlns:a16="http://schemas.microsoft.com/office/drawing/2014/main" id="{5AD45710-EC7C-607D-E511-5C72F9926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773"/>
              <a:ext cx="13" cy="33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6095">
              <a:extLst>
                <a:ext uri="{FF2B5EF4-FFF2-40B4-BE49-F238E27FC236}">
                  <a16:creationId xmlns:a16="http://schemas.microsoft.com/office/drawing/2014/main" id="{C745DE50-658A-9BA1-DE44-BB56F2B51B2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2820"/>
              <a:ext cx="25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6096">
              <a:extLst>
                <a:ext uri="{FF2B5EF4-FFF2-40B4-BE49-F238E27FC236}">
                  <a16:creationId xmlns:a16="http://schemas.microsoft.com/office/drawing/2014/main" id="{64828A51-0F51-1A21-AD6A-D7800ACC1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2806"/>
              <a:ext cx="13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6097">
              <a:extLst>
                <a:ext uri="{FF2B5EF4-FFF2-40B4-BE49-F238E27FC236}">
                  <a16:creationId xmlns:a16="http://schemas.microsoft.com/office/drawing/2014/main" id="{83DB8310-34BC-3C7B-9F70-5B576CED1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736"/>
              <a:ext cx="1" cy="28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6098">
              <a:extLst>
                <a:ext uri="{FF2B5EF4-FFF2-40B4-BE49-F238E27FC236}">
                  <a16:creationId xmlns:a16="http://schemas.microsoft.com/office/drawing/2014/main" id="{555D49BB-AF5C-2C16-53E8-B17FA09E1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60"/>
              <a:ext cx="147" cy="491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6099">
              <a:extLst>
                <a:ext uri="{FF2B5EF4-FFF2-40B4-BE49-F238E27FC236}">
                  <a16:creationId xmlns:a16="http://schemas.microsoft.com/office/drawing/2014/main" id="{6D01F7D5-B769-0352-5AA6-9053DFE02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446"/>
              <a:ext cx="143" cy="65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6100">
              <a:extLst>
                <a:ext uri="{FF2B5EF4-FFF2-40B4-BE49-F238E27FC236}">
                  <a16:creationId xmlns:a16="http://schemas.microsoft.com/office/drawing/2014/main" id="{F1970A0F-1F1C-D5DD-5E51-9F6353C6A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286"/>
              <a:ext cx="256" cy="212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Oval 6101">
              <a:extLst>
                <a:ext uri="{FF2B5EF4-FFF2-40B4-BE49-F238E27FC236}">
                  <a16:creationId xmlns:a16="http://schemas.microsoft.com/office/drawing/2014/main" id="{C7044A06-2C60-E7C1-14D4-2F4B77F2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498"/>
              <a:ext cx="11" cy="5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216" name="Oval 6102">
              <a:extLst>
                <a:ext uri="{FF2B5EF4-FFF2-40B4-BE49-F238E27FC236}">
                  <a16:creationId xmlns:a16="http://schemas.microsoft.com/office/drawing/2014/main" id="{818E34B6-8A0A-845B-0104-178E08787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750"/>
              <a:ext cx="22" cy="2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217" name="Oval 6103">
              <a:extLst>
                <a:ext uri="{FF2B5EF4-FFF2-40B4-BE49-F238E27FC236}">
                  <a16:creationId xmlns:a16="http://schemas.microsoft.com/office/drawing/2014/main" id="{10B86626-79FC-8749-23D2-D68437DC3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2" y="1847"/>
              <a:ext cx="11" cy="3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218" name="Oval 6104">
              <a:extLst>
                <a:ext uri="{FF2B5EF4-FFF2-40B4-BE49-F238E27FC236}">
                  <a16:creationId xmlns:a16="http://schemas.microsoft.com/office/drawing/2014/main" id="{23A38086-17BD-16BE-485B-800E20C01E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634"/>
              <a:ext cx="11" cy="3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1219" name="Group 6105">
              <a:extLst>
                <a:ext uri="{FF2B5EF4-FFF2-40B4-BE49-F238E27FC236}">
                  <a16:creationId xmlns:a16="http://schemas.microsoft.com/office/drawing/2014/main" id="{B9FEA9A9-294E-72FA-FD4C-91A880E398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4" y="1266"/>
              <a:ext cx="270" cy="732"/>
              <a:chOff x="4896" y="1248"/>
              <a:chExt cx="432" cy="1056"/>
            </a:xfrm>
          </p:grpSpPr>
          <p:grpSp>
            <p:nvGrpSpPr>
              <p:cNvPr id="31315" name="Group 6106">
                <a:extLst>
                  <a:ext uri="{FF2B5EF4-FFF2-40B4-BE49-F238E27FC236}">
                    <a16:creationId xmlns:a16="http://schemas.microsoft.com/office/drawing/2014/main" id="{A2515300-AF48-DD06-3C0D-18C1C2965C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1317" name="Freeform 6107">
                  <a:extLst>
                    <a:ext uri="{FF2B5EF4-FFF2-40B4-BE49-F238E27FC236}">
                      <a16:creationId xmlns:a16="http://schemas.microsoft.com/office/drawing/2014/main" id="{B7D6C2A7-6355-7DA8-8B19-20A3B4559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18" name="Freeform 6108">
                  <a:extLst>
                    <a:ext uri="{FF2B5EF4-FFF2-40B4-BE49-F238E27FC236}">
                      <a16:creationId xmlns:a16="http://schemas.microsoft.com/office/drawing/2014/main" id="{829ADA27-F499-B431-C888-E2608AE54E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19" name="Freeform 6109">
                  <a:extLst>
                    <a:ext uri="{FF2B5EF4-FFF2-40B4-BE49-F238E27FC236}">
                      <a16:creationId xmlns:a16="http://schemas.microsoft.com/office/drawing/2014/main" id="{A5CFD58E-17AB-5C00-91BE-809EA0F8BC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0" name="Freeform 6110">
                  <a:extLst>
                    <a:ext uri="{FF2B5EF4-FFF2-40B4-BE49-F238E27FC236}">
                      <a16:creationId xmlns:a16="http://schemas.microsoft.com/office/drawing/2014/main" id="{8C417A37-E76D-33F9-AE35-087AA215F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1" name="Freeform 6111">
                  <a:extLst>
                    <a:ext uri="{FF2B5EF4-FFF2-40B4-BE49-F238E27FC236}">
                      <a16:creationId xmlns:a16="http://schemas.microsoft.com/office/drawing/2014/main" id="{80BCC2C1-AADC-9B9F-564B-3C10762BA2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2" name="Freeform 6112">
                  <a:extLst>
                    <a:ext uri="{FF2B5EF4-FFF2-40B4-BE49-F238E27FC236}">
                      <a16:creationId xmlns:a16="http://schemas.microsoft.com/office/drawing/2014/main" id="{DA6EA164-4556-03D4-9F44-0950050E32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3" name="Freeform 6113">
                  <a:extLst>
                    <a:ext uri="{FF2B5EF4-FFF2-40B4-BE49-F238E27FC236}">
                      <a16:creationId xmlns:a16="http://schemas.microsoft.com/office/drawing/2014/main" id="{BFB72C3B-351B-24F3-AF5A-391D3BD5B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4" name="Freeform 6114">
                  <a:extLst>
                    <a:ext uri="{FF2B5EF4-FFF2-40B4-BE49-F238E27FC236}">
                      <a16:creationId xmlns:a16="http://schemas.microsoft.com/office/drawing/2014/main" id="{6C65AA68-D23C-4FE7-C772-5862711C78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5" name="Freeform 6115">
                  <a:extLst>
                    <a:ext uri="{FF2B5EF4-FFF2-40B4-BE49-F238E27FC236}">
                      <a16:creationId xmlns:a16="http://schemas.microsoft.com/office/drawing/2014/main" id="{430CCF28-E487-85A9-D9E0-15C11A96DF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6" name="Freeform 6116">
                  <a:extLst>
                    <a:ext uri="{FF2B5EF4-FFF2-40B4-BE49-F238E27FC236}">
                      <a16:creationId xmlns:a16="http://schemas.microsoft.com/office/drawing/2014/main" id="{369FB5F6-AC12-629B-92A0-978E53CEC2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7" name="Freeform 6117">
                  <a:extLst>
                    <a:ext uri="{FF2B5EF4-FFF2-40B4-BE49-F238E27FC236}">
                      <a16:creationId xmlns:a16="http://schemas.microsoft.com/office/drawing/2014/main" id="{73AEE276-88CE-3A42-9F76-71B9600B6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8" name="Freeform 6118">
                  <a:extLst>
                    <a:ext uri="{FF2B5EF4-FFF2-40B4-BE49-F238E27FC236}">
                      <a16:creationId xmlns:a16="http://schemas.microsoft.com/office/drawing/2014/main" id="{8CB968D6-9B0B-B642-78E7-0303B4F4DF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29" name="Freeform 6119">
                  <a:extLst>
                    <a:ext uri="{FF2B5EF4-FFF2-40B4-BE49-F238E27FC236}">
                      <a16:creationId xmlns:a16="http://schemas.microsoft.com/office/drawing/2014/main" id="{94732D5A-FC0B-6853-9499-320EA092C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0" name="Freeform 6120">
                  <a:extLst>
                    <a:ext uri="{FF2B5EF4-FFF2-40B4-BE49-F238E27FC236}">
                      <a16:creationId xmlns:a16="http://schemas.microsoft.com/office/drawing/2014/main" id="{17E46C1B-ECEF-814E-A738-D1E0D24815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1" name="Freeform 6121">
                  <a:extLst>
                    <a:ext uri="{FF2B5EF4-FFF2-40B4-BE49-F238E27FC236}">
                      <a16:creationId xmlns:a16="http://schemas.microsoft.com/office/drawing/2014/main" id="{ACDB5CC4-C2C1-1F5C-08CB-3E566BC6E2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2" name="Freeform 6122">
                  <a:extLst>
                    <a:ext uri="{FF2B5EF4-FFF2-40B4-BE49-F238E27FC236}">
                      <a16:creationId xmlns:a16="http://schemas.microsoft.com/office/drawing/2014/main" id="{CE8465B0-CC83-E060-2FDE-F73F740DC5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3" name="Freeform 6123">
                  <a:extLst>
                    <a:ext uri="{FF2B5EF4-FFF2-40B4-BE49-F238E27FC236}">
                      <a16:creationId xmlns:a16="http://schemas.microsoft.com/office/drawing/2014/main" id="{C57D4AF8-991D-15D4-73F7-EF9134AC7C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4" name="Freeform 6124">
                  <a:extLst>
                    <a:ext uri="{FF2B5EF4-FFF2-40B4-BE49-F238E27FC236}">
                      <a16:creationId xmlns:a16="http://schemas.microsoft.com/office/drawing/2014/main" id="{022342A6-86BE-14C5-197C-E7E82A99EC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5" name="Freeform 6125">
                  <a:extLst>
                    <a:ext uri="{FF2B5EF4-FFF2-40B4-BE49-F238E27FC236}">
                      <a16:creationId xmlns:a16="http://schemas.microsoft.com/office/drawing/2014/main" id="{9181EA1F-EAA4-E6D5-7389-307CBFE1A1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6" name="Freeform 6126">
                  <a:extLst>
                    <a:ext uri="{FF2B5EF4-FFF2-40B4-BE49-F238E27FC236}">
                      <a16:creationId xmlns:a16="http://schemas.microsoft.com/office/drawing/2014/main" id="{CE201488-00F0-644C-CDE1-369ACE5D8F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7" name="Freeform 6127">
                  <a:extLst>
                    <a:ext uri="{FF2B5EF4-FFF2-40B4-BE49-F238E27FC236}">
                      <a16:creationId xmlns:a16="http://schemas.microsoft.com/office/drawing/2014/main" id="{1F6348D8-FF97-027D-ED1D-4790405550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8" name="Freeform 6128">
                  <a:extLst>
                    <a:ext uri="{FF2B5EF4-FFF2-40B4-BE49-F238E27FC236}">
                      <a16:creationId xmlns:a16="http://schemas.microsoft.com/office/drawing/2014/main" id="{C39722F1-58D3-42F6-C7BB-31481A5CB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39" name="Freeform 6129">
                  <a:extLst>
                    <a:ext uri="{FF2B5EF4-FFF2-40B4-BE49-F238E27FC236}">
                      <a16:creationId xmlns:a16="http://schemas.microsoft.com/office/drawing/2014/main" id="{7EBFA251-8353-4187-70F5-AD3FF8F02E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316" name="Freeform 6130" descr="Wide upward diagonal">
                <a:extLst>
                  <a:ext uri="{FF2B5EF4-FFF2-40B4-BE49-F238E27FC236}">
                    <a16:creationId xmlns:a16="http://schemas.microsoft.com/office/drawing/2014/main" id="{3CFA4ACA-BB30-DB28-A879-EBD482DFBB9F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220" name="Group 6131">
              <a:extLst>
                <a:ext uri="{FF2B5EF4-FFF2-40B4-BE49-F238E27FC236}">
                  <a16:creationId xmlns:a16="http://schemas.microsoft.com/office/drawing/2014/main" id="{FCDC95E0-38AB-A453-76CF-9907A7D8E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" y="768"/>
              <a:ext cx="698" cy="694"/>
              <a:chOff x="1104" y="1397"/>
              <a:chExt cx="1117" cy="1003"/>
            </a:xfrm>
          </p:grpSpPr>
          <p:sp>
            <p:nvSpPr>
              <p:cNvPr id="31221" name="Freeform 6132">
                <a:extLst>
                  <a:ext uri="{FF2B5EF4-FFF2-40B4-BE49-F238E27FC236}">
                    <a16:creationId xmlns:a16="http://schemas.microsoft.com/office/drawing/2014/main" id="{8008ED03-3071-647E-CCFA-87203A374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2" name="Freeform 6133">
                <a:extLst>
                  <a:ext uri="{FF2B5EF4-FFF2-40B4-BE49-F238E27FC236}">
                    <a16:creationId xmlns:a16="http://schemas.microsoft.com/office/drawing/2014/main" id="{D8300945-4B30-9F25-13DC-F366ED05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3" name="Freeform 6134">
                <a:extLst>
                  <a:ext uri="{FF2B5EF4-FFF2-40B4-BE49-F238E27FC236}">
                    <a16:creationId xmlns:a16="http://schemas.microsoft.com/office/drawing/2014/main" id="{0702BA76-59CC-363D-75DC-82C8C8B1B2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4" name="Freeform 6135">
                <a:extLst>
                  <a:ext uri="{FF2B5EF4-FFF2-40B4-BE49-F238E27FC236}">
                    <a16:creationId xmlns:a16="http://schemas.microsoft.com/office/drawing/2014/main" id="{AFA1AF45-6584-B9E1-64EB-22A99C6EA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5" name="Freeform 6136">
                <a:extLst>
                  <a:ext uri="{FF2B5EF4-FFF2-40B4-BE49-F238E27FC236}">
                    <a16:creationId xmlns:a16="http://schemas.microsoft.com/office/drawing/2014/main" id="{98727B7F-F91A-749B-BA05-2621C033B4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6" name="Freeform 6137">
                <a:extLst>
                  <a:ext uri="{FF2B5EF4-FFF2-40B4-BE49-F238E27FC236}">
                    <a16:creationId xmlns:a16="http://schemas.microsoft.com/office/drawing/2014/main" id="{DBCC9A48-A51A-79CD-4A4C-C4C4CEFCF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7" name="Freeform 6138">
                <a:extLst>
                  <a:ext uri="{FF2B5EF4-FFF2-40B4-BE49-F238E27FC236}">
                    <a16:creationId xmlns:a16="http://schemas.microsoft.com/office/drawing/2014/main" id="{2670E917-FCCE-8311-1398-280C6BA2E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8" name="Freeform 6139">
                <a:extLst>
                  <a:ext uri="{FF2B5EF4-FFF2-40B4-BE49-F238E27FC236}">
                    <a16:creationId xmlns:a16="http://schemas.microsoft.com/office/drawing/2014/main" id="{0E944E4F-518D-B422-5AEB-1C0776CAA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29" name="Freeform 6140">
                <a:extLst>
                  <a:ext uri="{FF2B5EF4-FFF2-40B4-BE49-F238E27FC236}">
                    <a16:creationId xmlns:a16="http://schemas.microsoft.com/office/drawing/2014/main" id="{6835BFB2-BAF9-5DE5-6747-BBF4918AF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0" name="Freeform 6141">
                <a:extLst>
                  <a:ext uri="{FF2B5EF4-FFF2-40B4-BE49-F238E27FC236}">
                    <a16:creationId xmlns:a16="http://schemas.microsoft.com/office/drawing/2014/main" id="{5280A4DC-E7F6-DBFE-2D8A-60106637C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1" name="Freeform 6142">
                <a:extLst>
                  <a:ext uri="{FF2B5EF4-FFF2-40B4-BE49-F238E27FC236}">
                    <a16:creationId xmlns:a16="http://schemas.microsoft.com/office/drawing/2014/main" id="{5E2A7D03-6E55-8528-A7EC-B39190B2D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2" name="Freeform 6143">
                <a:extLst>
                  <a:ext uri="{FF2B5EF4-FFF2-40B4-BE49-F238E27FC236}">
                    <a16:creationId xmlns:a16="http://schemas.microsoft.com/office/drawing/2014/main" id="{7C13CD9D-C3A8-6093-A6DD-C7A75B223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3" name="Freeform 6144">
                <a:extLst>
                  <a:ext uri="{FF2B5EF4-FFF2-40B4-BE49-F238E27FC236}">
                    <a16:creationId xmlns:a16="http://schemas.microsoft.com/office/drawing/2014/main" id="{029F241D-5A6B-8870-EC5D-50B085F39BC2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09" name="Freeform 6145">
                <a:extLst>
                  <a:ext uri="{FF2B5EF4-FFF2-40B4-BE49-F238E27FC236}">
                    <a16:creationId xmlns:a16="http://schemas.microsoft.com/office/drawing/2014/main" id="{6540FBBA-42FB-835F-CB73-9FD8F3D8B7A6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68"/>
                <a:ext cx="23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235" name="Freeform 6146">
                <a:extLst>
                  <a:ext uri="{FF2B5EF4-FFF2-40B4-BE49-F238E27FC236}">
                    <a16:creationId xmlns:a16="http://schemas.microsoft.com/office/drawing/2014/main" id="{7423C64C-D904-4796-3E58-8822ACE38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6" name="Freeform 6147">
                <a:extLst>
                  <a:ext uri="{FF2B5EF4-FFF2-40B4-BE49-F238E27FC236}">
                    <a16:creationId xmlns:a16="http://schemas.microsoft.com/office/drawing/2014/main" id="{5B9893D0-CB1B-CCAD-2300-3C0572229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7" name="Freeform 6148">
                <a:extLst>
                  <a:ext uri="{FF2B5EF4-FFF2-40B4-BE49-F238E27FC236}">
                    <a16:creationId xmlns:a16="http://schemas.microsoft.com/office/drawing/2014/main" id="{22FEC4A9-B44F-5618-54EA-C754884D9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8" name="Freeform 6149">
                <a:extLst>
                  <a:ext uri="{FF2B5EF4-FFF2-40B4-BE49-F238E27FC236}">
                    <a16:creationId xmlns:a16="http://schemas.microsoft.com/office/drawing/2014/main" id="{42AF0D19-310C-4C40-3F32-DD749A277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39" name="Freeform 6150">
                <a:extLst>
                  <a:ext uri="{FF2B5EF4-FFF2-40B4-BE49-F238E27FC236}">
                    <a16:creationId xmlns:a16="http://schemas.microsoft.com/office/drawing/2014/main" id="{58EB9CD7-ABDF-40E9-88DC-8DAA546E3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0" name="Freeform 6151">
                <a:extLst>
                  <a:ext uri="{FF2B5EF4-FFF2-40B4-BE49-F238E27FC236}">
                    <a16:creationId xmlns:a16="http://schemas.microsoft.com/office/drawing/2014/main" id="{BAA4DB5D-30A7-E189-EF1C-82F486B372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1" name="Freeform 6152">
                <a:extLst>
                  <a:ext uri="{FF2B5EF4-FFF2-40B4-BE49-F238E27FC236}">
                    <a16:creationId xmlns:a16="http://schemas.microsoft.com/office/drawing/2014/main" id="{D678FA37-CA25-BE36-EC77-45FF7A51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2" name="Freeform 6153">
                <a:extLst>
                  <a:ext uri="{FF2B5EF4-FFF2-40B4-BE49-F238E27FC236}">
                    <a16:creationId xmlns:a16="http://schemas.microsoft.com/office/drawing/2014/main" id="{66417639-FE55-46BB-78F1-F578B7FE7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3" name="Freeform 6154">
                <a:extLst>
                  <a:ext uri="{FF2B5EF4-FFF2-40B4-BE49-F238E27FC236}">
                    <a16:creationId xmlns:a16="http://schemas.microsoft.com/office/drawing/2014/main" id="{61AC08B3-37CA-0A88-6452-D9858D7F6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4" name="Freeform 6155">
                <a:extLst>
                  <a:ext uri="{FF2B5EF4-FFF2-40B4-BE49-F238E27FC236}">
                    <a16:creationId xmlns:a16="http://schemas.microsoft.com/office/drawing/2014/main" id="{15C967FE-A03E-2263-6CB5-804B29DEA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5" name="Freeform 6156">
                <a:extLst>
                  <a:ext uri="{FF2B5EF4-FFF2-40B4-BE49-F238E27FC236}">
                    <a16:creationId xmlns:a16="http://schemas.microsoft.com/office/drawing/2014/main" id="{0E39EC6D-901B-609F-7678-651FC139F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6" name="Freeform 6157">
                <a:extLst>
                  <a:ext uri="{FF2B5EF4-FFF2-40B4-BE49-F238E27FC236}">
                    <a16:creationId xmlns:a16="http://schemas.microsoft.com/office/drawing/2014/main" id="{E65BDD98-E856-D1A7-6364-47BF8F2B0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7" name="Freeform 6158">
                <a:extLst>
                  <a:ext uri="{FF2B5EF4-FFF2-40B4-BE49-F238E27FC236}">
                    <a16:creationId xmlns:a16="http://schemas.microsoft.com/office/drawing/2014/main" id="{2FA77FB4-4B31-47E0-5015-2104C1F90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8" name="Freeform 6159">
                <a:extLst>
                  <a:ext uri="{FF2B5EF4-FFF2-40B4-BE49-F238E27FC236}">
                    <a16:creationId xmlns:a16="http://schemas.microsoft.com/office/drawing/2014/main" id="{663B7973-D3A9-0100-C1BE-3C69F11A7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49" name="Oval 6160">
                <a:extLst>
                  <a:ext uri="{FF2B5EF4-FFF2-40B4-BE49-F238E27FC236}">
                    <a16:creationId xmlns:a16="http://schemas.microsoft.com/office/drawing/2014/main" id="{74ED6F5D-DCC8-7DDF-D368-49C30EFA5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250" name="Freeform 6161">
                <a:extLst>
                  <a:ext uri="{FF2B5EF4-FFF2-40B4-BE49-F238E27FC236}">
                    <a16:creationId xmlns:a16="http://schemas.microsoft.com/office/drawing/2014/main" id="{0D576D23-F9E4-5E18-2E05-25716F825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1" name="Freeform 6162">
                <a:extLst>
                  <a:ext uri="{FF2B5EF4-FFF2-40B4-BE49-F238E27FC236}">
                    <a16:creationId xmlns:a16="http://schemas.microsoft.com/office/drawing/2014/main" id="{55894C1D-E41D-052A-AFA0-BE6A44E95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2" name="Freeform 6163">
                <a:extLst>
                  <a:ext uri="{FF2B5EF4-FFF2-40B4-BE49-F238E27FC236}">
                    <a16:creationId xmlns:a16="http://schemas.microsoft.com/office/drawing/2014/main" id="{3FCAD1E0-C2CD-097F-DBA3-C499EBC3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3" name="Freeform 6164">
                <a:extLst>
                  <a:ext uri="{FF2B5EF4-FFF2-40B4-BE49-F238E27FC236}">
                    <a16:creationId xmlns:a16="http://schemas.microsoft.com/office/drawing/2014/main" id="{A7984A24-1488-00C9-5380-AE14424D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4" name="Freeform 6165">
                <a:extLst>
                  <a:ext uri="{FF2B5EF4-FFF2-40B4-BE49-F238E27FC236}">
                    <a16:creationId xmlns:a16="http://schemas.microsoft.com/office/drawing/2014/main" id="{5F8339D7-05F5-04A5-78C0-6A751E08F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5" name="Freeform 6166">
                <a:extLst>
                  <a:ext uri="{FF2B5EF4-FFF2-40B4-BE49-F238E27FC236}">
                    <a16:creationId xmlns:a16="http://schemas.microsoft.com/office/drawing/2014/main" id="{FEEBC4E3-9F91-AD6A-BCCF-23CB81CEB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6" name="Freeform 6167">
                <a:extLst>
                  <a:ext uri="{FF2B5EF4-FFF2-40B4-BE49-F238E27FC236}">
                    <a16:creationId xmlns:a16="http://schemas.microsoft.com/office/drawing/2014/main" id="{09E4B81B-4203-34DE-8A03-2304E71A5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7" name="Freeform 6168">
                <a:extLst>
                  <a:ext uri="{FF2B5EF4-FFF2-40B4-BE49-F238E27FC236}">
                    <a16:creationId xmlns:a16="http://schemas.microsoft.com/office/drawing/2014/main" id="{3198ADAC-AEE3-77DE-F2FD-1B22C2A24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8" name="Freeform 6169">
                <a:extLst>
                  <a:ext uri="{FF2B5EF4-FFF2-40B4-BE49-F238E27FC236}">
                    <a16:creationId xmlns:a16="http://schemas.microsoft.com/office/drawing/2014/main" id="{09E9FCD4-14AD-552C-58FA-3979494749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59" name="Freeform 6170">
                <a:extLst>
                  <a:ext uri="{FF2B5EF4-FFF2-40B4-BE49-F238E27FC236}">
                    <a16:creationId xmlns:a16="http://schemas.microsoft.com/office/drawing/2014/main" id="{53F4CD6E-7BF0-CB86-7FAC-D18B2BBDE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35" name="Freeform 6171">
                <a:extLst>
                  <a:ext uri="{FF2B5EF4-FFF2-40B4-BE49-F238E27FC236}">
                    <a16:creationId xmlns:a16="http://schemas.microsoft.com/office/drawing/2014/main" id="{C3153F66-CD3F-5227-50B5-F010C74EC1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05"/>
                <a:ext cx="135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261" name="Freeform 6172">
                <a:extLst>
                  <a:ext uri="{FF2B5EF4-FFF2-40B4-BE49-F238E27FC236}">
                    <a16:creationId xmlns:a16="http://schemas.microsoft.com/office/drawing/2014/main" id="{6B028488-6DE3-EDCE-EE0E-BF7453DE53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2" name="Freeform 6173">
                <a:extLst>
                  <a:ext uri="{FF2B5EF4-FFF2-40B4-BE49-F238E27FC236}">
                    <a16:creationId xmlns:a16="http://schemas.microsoft.com/office/drawing/2014/main" id="{4C3441A7-ABD6-BCB4-027F-69F4CEE5EE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3" name="Freeform 6174">
                <a:extLst>
                  <a:ext uri="{FF2B5EF4-FFF2-40B4-BE49-F238E27FC236}">
                    <a16:creationId xmlns:a16="http://schemas.microsoft.com/office/drawing/2014/main" id="{9B6506D7-211A-107D-AC2A-4D40B5848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4" name="Freeform 6175">
                <a:extLst>
                  <a:ext uri="{FF2B5EF4-FFF2-40B4-BE49-F238E27FC236}">
                    <a16:creationId xmlns:a16="http://schemas.microsoft.com/office/drawing/2014/main" id="{078DE418-D794-35A9-482E-FC42756B2B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5" name="Freeform 6176">
                <a:extLst>
                  <a:ext uri="{FF2B5EF4-FFF2-40B4-BE49-F238E27FC236}">
                    <a16:creationId xmlns:a16="http://schemas.microsoft.com/office/drawing/2014/main" id="{E1858079-8C25-647A-99EB-F1B5E69DE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6" name="Freeform 6177">
                <a:extLst>
                  <a:ext uri="{FF2B5EF4-FFF2-40B4-BE49-F238E27FC236}">
                    <a16:creationId xmlns:a16="http://schemas.microsoft.com/office/drawing/2014/main" id="{007EBBFF-4A03-B6BC-1DC3-758B7A073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7" name="Freeform 6178">
                <a:extLst>
                  <a:ext uri="{FF2B5EF4-FFF2-40B4-BE49-F238E27FC236}">
                    <a16:creationId xmlns:a16="http://schemas.microsoft.com/office/drawing/2014/main" id="{6B00A499-C3B4-21C2-B9CB-68E0A481F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8" name="Freeform 6179">
                <a:extLst>
                  <a:ext uri="{FF2B5EF4-FFF2-40B4-BE49-F238E27FC236}">
                    <a16:creationId xmlns:a16="http://schemas.microsoft.com/office/drawing/2014/main" id="{40AAB9EC-D26E-A9CB-D392-15449DCB88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69" name="Freeform 6180">
                <a:extLst>
                  <a:ext uri="{FF2B5EF4-FFF2-40B4-BE49-F238E27FC236}">
                    <a16:creationId xmlns:a16="http://schemas.microsoft.com/office/drawing/2014/main" id="{700D7376-CF3F-3F64-25C0-5C41D2CD9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0" name="Freeform 6181">
                <a:extLst>
                  <a:ext uri="{FF2B5EF4-FFF2-40B4-BE49-F238E27FC236}">
                    <a16:creationId xmlns:a16="http://schemas.microsoft.com/office/drawing/2014/main" id="{E6C674EB-E707-FDF0-75BB-2C0025AD1A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1" name="Freeform 6182">
                <a:extLst>
                  <a:ext uri="{FF2B5EF4-FFF2-40B4-BE49-F238E27FC236}">
                    <a16:creationId xmlns:a16="http://schemas.microsoft.com/office/drawing/2014/main" id="{D31D53FA-A295-EB07-35EA-280CDFDC7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2" name="Freeform 6183">
                <a:extLst>
                  <a:ext uri="{FF2B5EF4-FFF2-40B4-BE49-F238E27FC236}">
                    <a16:creationId xmlns:a16="http://schemas.microsoft.com/office/drawing/2014/main" id="{A4F35A10-8FF3-510B-A74F-424D4DF72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3" name="Freeform 6184">
                <a:extLst>
                  <a:ext uri="{FF2B5EF4-FFF2-40B4-BE49-F238E27FC236}">
                    <a16:creationId xmlns:a16="http://schemas.microsoft.com/office/drawing/2014/main" id="{D0F97FA4-418F-FDF5-9DEB-0F052535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4" name="Freeform 6185">
                <a:extLst>
                  <a:ext uri="{FF2B5EF4-FFF2-40B4-BE49-F238E27FC236}">
                    <a16:creationId xmlns:a16="http://schemas.microsoft.com/office/drawing/2014/main" id="{1E6E4B8C-FA34-9A5E-B1B6-B09B19344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5" name="Freeform 6186">
                <a:extLst>
                  <a:ext uri="{FF2B5EF4-FFF2-40B4-BE49-F238E27FC236}">
                    <a16:creationId xmlns:a16="http://schemas.microsoft.com/office/drawing/2014/main" id="{3DEFAA21-C714-67DD-FB94-71585DEC4E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6" name="Freeform 6187">
                <a:extLst>
                  <a:ext uri="{FF2B5EF4-FFF2-40B4-BE49-F238E27FC236}">
                    <a16:creationId xmlns:a16="http://schemas.microsoft.com/office/drawing/2014/main" id="{2E66242B-8DFB-9B57-1FFC-92B0A8C9A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7" name="Freeform 6188">
                <a:extLst>
                  <a:ext uri="{FF2B5EF4-FFF2-40B4-BE49-F238E27FC236}">
                    <a16:creationId xmlns:a16="http://schemas.microsoft.com/office/drawing/2014/main" id="{21213DC4-69A5-4F92-68C0-58BFC52F8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8" name="Freeform 6189">
                <a:extLst>
                  <a:ext uri="{FF2B5EF4-FFF2-40B4-BE49-F238E27FC236}">
                    <a16:creationId xmlns:a16="http://schemas.microsoft.com/office/drawing/2014/main" id="{3357832D-748D-E5A4-99EE-58FBFB0D42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79" name="Freeform 6190">
                <a:extLst>
                  <a:ext uri="{FF2B5EF4-FFF2-40B4-BE49-F238E27FC236}">
                    <a16:creationId xmlns:a16="http://schemas.microsoft.com/office/drawing/2014/main" id="{78246D5A-530B-19A8-364C-13057751E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0" name="Freeform 6191">
                <a:extLst>
                  <a:ext uri="{FF2B5EF4-FFF2-40B4-BE49-F238E27FC236}">
                    <a16:creationId xmlns:a16="http://schemas.microsoft.com/office/drawing/2014/main" id="{F263941A-6E30-528E-C0CF-6CC73DDC0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1" name="Freeform 6192">
                <a:extLst>
                  <a:ext uri="{FF2B5EF4-FFF2-40B4-BE49-F238E27FC236}">
                    <a16:creationId xmlns:a16="http://schemas.microsoft.com/office/drawing/2014/main" id="{0B3200F9-1076-C8CA-D3BE-2C93D4CFB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7" name="Freeform 6193">
                <a:extLst>
                  <a:ext uri="{FF2B5EF4-FFF2-40B4-BE49-F238E27FC236}">
                    <a16:creationId xmlns:a16="http://schemas.microsoft.com/office/drawing/2014/main" id="{D871752F-F6CF-972B-C2DE-179B3D3709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4" y="1422"/>
                <a:ext cx="215" cy="202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283" name="Freeform 6194">
                <a:extLst>
                  <a:ext uri="{FF2B5EF4-FFF2-40B4-BE49-F238E27FC236}">
                    <a16:creationId xmlns:a16="http://schemas.microsoft.com/office/drawing/2014/main" id="{3E7F1231-09F1-3EEE-C0D8-F3787504C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059" name="Freeform 6195">
                <a:extLst>
                  <a:ext uri="{FF2B5EF4-FFF2-40B4-BE49-F238E27FC236}">
                    <a16:creationId xmlns:a16="http://schemas.microsoft.com/office/drawing/2014/main" id="{A3EBB936-195B-80B0-081C-DBEC365435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919"/>
                <a:ext cx="63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285" name="Freeform 6196">
                <a:extLst>
                  <a:ext uri="{FF2B5EF4-FFF2-40B4-BE49-F238E27FC236}">
                    <a16:creationId xmlns:a16="http://schemas.microsoft.com/office/drawing/2014/main" id="{C7A392E2-FF09-AE9B-C46D-4A5F815B5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6" name="Freeform 6197">
                <a:extLst>
                  <a:ext uri="{FF2B5EF4-FFF2-40B4-BE49-F238E27FC236}">
                    <a16:creationId xmlns:a16="http://schemas.microsoft.com/office/drawing/2014/main" id="{85F05394-5827-5C1A-E96D-A76006A54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7" name="Freeform 6198">
                <a:extLst>
                  <a:ext uri="{FF2B5EF4-FFF2-40B4-BE49-F238E27FC236}">
                    <a16:creationId xmlns:a16="http://schemas.microsoft.com/office/drawing/2014/main" id="{F2110052-94E7-E526-C4FC-CD75B70F33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8" name="Freeform 6199">
                <a:extLst>
                  <a:ext uri="{FF2B5EF4-FFF2-40B4-BE49-F238E27FC236}">
                    <a16:creationId xmlns:a16="http://schemas.microsoft.com/office/drawing/2014/main" id="{BB20167A-56AE-A928-C8F4-C113F2115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89" name="Freeform 6200">
                <a:extLst>
                  <a:ext uri="{FF2B5EF4-FFF2-40B4-BE49-F238E27FC236}">
                    <a16:creationId xmlns:a16="http://schemas.microsoft.com/office/drawing/2014/main" id="{B7D995E5-348B-1727-1203-72D5254D07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0" name="Freeform 6201">
                <a:extLst>
                  <a:ext uri="{FF2B5EF4-FFF2-40B4-BE49-F238E27FC236}">
                    <a16:creationId xmlns:a16="http://schemas.microsoft.com/office/drawing/2014/main" id="{9CE7398B-2BEA-A3F2-B91F-99150D3C5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1" name="Freeform 6202">
                <a:extLst>
                  <a:ext uri="{FF2B5EF4-FFF2-40B4-BE49-F238E27FC236}">
                    <a16:creationId xmlns:a16="http://schemas.microsoft.com/office/drawing/2014/main" id="{4E6D442A-C8F6-68B6-A0BB-9F16A86B5A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2" name="Freeform 6203">
                <a:extLst>
                  <a:ext uri="{FF2B5EF4-FFF2-40B4-BE49-F238E27FC236}">
                    <a16:creationId xmlns:a16="http://schemas.microsoft.com/office/drawing/2014/main" id="{39E53D80-99C6-DF15-D86D-1BEA8230A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3" name="Freeform 6204">
                <a:extLst>
                  <a:ext uri="{FF2B5EF4-FFF2-40B4-BE49-F238E27FC236}">
                    <a16:creationId xmlns:a16="http://schemas.microsoft.com/office/drawing/2014/main" id="{B4774203-8851-E5CF-222B-E53A8D89E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4" name="Freeform 6205">
                <a:extLst>
                  <a:ext uri="{FF2B5EF4-FFF2-40B4-BE49-F238E27FC236}">
                    <a16:creationId xmlns:a16="http://schemas.microsoft.com/office/drawing/2014/main" id="{4A697A2E-EA70-659C-C511-118DC7A29F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5" name="Freeform 6206">
                <a:extLst>
                  <a:ext uri="{FF2B5EF4-FFF2-40B4-BE49-F238E27FC236}">
                    <a16:creationId xmlns:a16="http://schemas.microsoft.com/office/drawing/2014/main" id="{A7757B76-82BC-1A39-55B5-CC026FC3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6" name="Freeform 6207">
                <a:extLst>
                  <a:ext uri="{FF2B5EF4-FFF2-40B4-BE49-F238E27FC236}">
                    <a16:creationId xmlns:a16="http://schemas.microsoft.com/office/drawing/2014/main" id="{E9F1CE14-09B5-39C1-C5D4-06B2987940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7" name="Freeform 6208">
                <a:extLst>
                  <a:ext uri="{FF2B5EF4-FFF2-40B4-BE49-F238E27FC236}">
                    <a16:creationId xmlns:a16="http://schemas.microsoft.com/office/drawing/2014/main" id="{517F0400-EEE2-61A9-A1B3-74D616F98D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8" name="Freeform 6209">
                <a:extLst>
                  <a:ext uri="{FF2B5EF4-FFF2-40B4-BE49-F238E27FC236}">
                    <a16:creationId xmlns:a16="http://schemas.microsoft.com/office/drawing/2014/main" id="{5346B13D-034F-6C21-25DF-CDBACF58D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299" name="Freeform 6210">
                <a:extLst>
                  <a:ext uri="{FF2B5EF4-FFF2-40B4-BE49-F238E27FC236}">
                    <a16:creationId xmlns:a16="http://schemas.microsoft.com/office/drawing/2014/main" id="{F7992268-DFDB-8770-D2DC-FE75819DA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0" name="Freeform 6211">
                <a:extLst>
                  <a:ext uri="{FF2B5EF4-FFF2-40B4-BE49-F238E27FC236}">
                    <a16:creationId xmlns:a16="http://schemas.microsoft.com/office/drawing/2014/main" id="{0A4AB227-FD61-A45A-7B33-241099D4A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1" name="Freeform 6212">
                <a:extLst>
                  <a:ext uri="{FF2B5EF4-FFF2-40B4-BE49-F238E27FC236}">
                    <a16:creationId xmlns:a16="http://schemas.microsoft.com/office/drawing/2014/main" id="{2919D8A5-9554-CCD8-F5A7-7E9373762C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2" name="Freeform 6213">
                <a:extLst>
                  <a:ext uri="{FF2B5EF4-FFF2-40B4-BE49-F238E27FC236}">
                    <a16:creationId xmlns:a16="http://schemas.microsoft.com/office/drawing/2014/main" id="{4ACD33D1-470B-4CA5-3934-C49447F7A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3" name="Freeform 6214">
                <a:extLst>
                  <a:ext uri="{FF2B5EF4-FFF2-40B4-BE49-F238E27FC236}">
                    <a16:creationId xmlns:a16="http://schemas.microsoft.com/office/drawing/2014/main" id="{CE65AFB8-14EE-147B-5624-9466EA49B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4" name="Freeform 6215">
                <a:extLst>
                  <a:ext uri="{FF2B5EF4-FFF2-40B4-BE49-F238E27FC236}">
                    <a16:creationId xmlns:a16="http://schemas.microsoft.com/office/drawing/2014/main" id="{019B251D-BEDE-820A-8240-BFE2E6AEA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5" name="Freeform 6216">
                <a:extLst>
                  <a:ext uri="{FF2B5EF4-FFF2-40B4-BE49-F238E27FC236}">
                    <a16:creationId xmlns:a16="http://schemas.microsoft.com/office/drawing/2014/main" id="{789911A0-BF90-9CEC-7388-9F13CC2D3B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6" name="Freeform 6217">
                <a:extLst>
                  <a:ext uri="{FF2B5EF4-FFF2-40B4-BE49-F238E27FC236}">
                    <a16:creationId xmlns:a16="http://schemas.microsoft.com/office/drawing/2014/main" id="{1D022AE9-2DFD-AF85-D7D5-D24FEE071E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307" name="Group 6218">
                <a:extLst>
                  <a:ext uri="{FF2B5EF4-FFF2-40B4-BE49-F238E27FC236}">
                    <a16:creationId xmlns:a16="http://schemas.microsoft.com/office/drawing/2014/main" id="{7C63A4D6-9C36-C49C-D001-B673BF136A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1311" name="Freeform 6219">
                  <a:extLst>
                    <a:ext uri="{FF2B5EF4-FFF2-40B4-BE49-F238E27FC236}">
                      <a16:creationId xmlns:a16="http://schemas.microsoft.com/office/drawing/2014/main" id="{5E78F4A2-B052-FB8B-BA28-50B246576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12" name="Freeform 6220">
                  <a:extLst>
                    <a:ext uri="{FF2B5EF4-FFF2-40B4-BE49-F238E27FC236}">
                      <a16:creationId xmlns:a16="http://schemas.microsoft.com/office/drawing/2014/main" id="{CF57900C-9E3D-84CE-3989-F5545039B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13" name="Freeform 6221">
                  <a:extLst>
                    <a:ext uri="{FF2B5EF4-FFF2-40B4-BE49-F238E27FC236}">
                      <a16:creationId xmlns:a16="http://schemas.microsoft.com/office/drawing/2014/main" id="{0C72534D-47FD-ACCB-F08B-F46D357D0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314" name="Freeform 6222">
                  <a:extLst>
                    <a:ext uri="{FF2B5EF4-FFF2-40B4-BE49-F238E27FC236}">
                      <a16:creationId xmlns:a16="http://schemas.microsoft.com/office/drawing/2014/main" id="{5BC242A8-5314-E468-D67C-D76A8FC6A1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308" name="Freeform 6223">
                <a:extLst>
                  <a:ext uri="{FF2B5EF4-FFF2-40B4-BE49-F238E27FC236}">
                    <a16:creationId xmlns:a16="http://schemas.microsoft.com/office/drawing/2014/main" id="{F2E6D313-8C61-1E49-BC0D-15C9D9DA01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09" name="Freeform 6224">
                <a:extLst>
                  <a:ext uri="{FF2B5EF4-FFF2-40B4-BE49-F238E27FC236}">
                    <a16:creationId xmlns:a16="http://schemas.microsoft.com/office/drawing/2014/main" id="{99ABAF98-744B-65E4-338F-A129DD91F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0" name="Freeform 6225">
                <a:extLst>
                  <a:ext uri="{FF2B5EF4-FFF2-40B4-BE49-F238E27FC236}">
                    <a16:creationId xmlns:a16="http://schemas.microsoft.com/office/drawing/2014/main" id="{FFCE887F-CF12-30DA-A0AF-65C299F47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3090" name="Group 6226">
            <a:extLst>
              <a:ext uri="{FF2B5EF4-FFF2-40B4-BE49-F238E27FC236}">
                <a16:creationId xmlns:a16="http://schemas.microsoft.com/office/drawing/2014/main" id="{1708BB74-928E-0044-ECF9-258B2CAD04A2}"/>
              </a:ext>
            </a:extLst>
          </p:cNvPr>
          <p:cNvGrpSpPr>
            <a:grpSpLocks/>
          </p:cNvGrpSpPr>
          <p:nvPr/>
        </p:nvGrpSpPr>
        <p:grpSpPr bwMode="auto">
          <a:xfrm>
            <a:off x="1295400" y="3505200"/>
            <a:ext cx="2441575" cy="3436938"/>
            <a:chOff x="3087" y="943"/>
            <a:chExt cx="1538" cy="2165"/>
          </a:xfrm>
        </p:grpSpPr>
        <p:grpSp>
          <p:nvGrpSpPr>
            <p:cNvPr id="30988" name="Group 6227">
              <a:extLst>
                <a:ext uri="{FF2B5EF4-FFF2-40B4-BE49-F238E27FC236}">
                  <a16:creationId xmlns:a16="http://schemas.microsoft.com/office/drawing/2014/main" id="{2B3FAE49-8660-8419-A97B-B46561EC7D28}"/>
                </a:ext>
              </a:extLst>
            </p:cNvPr>
            <p:cNvGrpSpPr>
              <a:grpSpLocks/>
            </p:cNvGrpSpPr>
            <p:nvPr/>
          </p:nvGrpSpPr>
          <p:grpSpPr bwMode="auto">
            <a:xfrm rot="421897" flipH="1">
              <a:off x="4063" y="1437"/>
              <a:ext cx="562" cy="598"/>
              <a:chOff x="768" y="960"/>
              <a:chExt cx="864" cy="864"/>
            </a:xfrm>
          </p:grpSpPr>
          <p:grpSp>
            <p:nvGrpSpPr>
              <p:cNvPr id="31160" name="Group 6228">
                <a:extLst>
                  <a:ext uri="{FF2B5EF4-FFF2-40B4-BE49-F238E27FC236}">
                    <a16:creationId xmlns:a16="http://schemas.microsoft.com/office/drawing/2014/main" id="{5859DCB4-CED5-DABB-71E5-8973C5EC9E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1164" name="Freeform 6229">
                  <a:extLst>
                    <a:ext uri="{FF2B5EF4-FFF2-40B4-BE49-F238E27FC236}">
                      <a16:creationId xmlns:a16="http://schemas.microsoft.com/office/drawing/2014/main" id="{6E53F605-96C6-E1D6-67BA-E13B0C5D48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65" name="Freeform 6230">
                  <a:extLst>
                    <a:ext uri="{FF2B5EF4-FFF2-40B4-BE49-F238E27FC236}">
                      <a16:creationId xmlns:a16="http://schemas.microsoft.com/office/drawing/2014/main" id="{91DA1CF6-D148-80AF-46D5-CC63A1A4E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66" name="Freeform 6231">
                  <a:extLst>
                    <a:ext uri="{FF2B5EF4-FFF2-40B4-BE49-F238E27FC236}">
                      <a16:creationId xmlns:a16="http://schemas.microsoft.com/office/drawing/2014/main" id="{92629791-56CA-02CF-F1E4-9F91F1EA0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67" name="Freeform 6232">
                  <a:extLst>
                    <a:ext uri="{FF2B5EF4-FFF2-40B4-BE49-F238E27FC236}">
                      <a16:creationId xmlns:a16="http://schemas.microsoft.com/office/drawing/2014/main" id="{6FEE08C0-5705-2EDA-D429-737DB3C55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68" name="Freeform 6233">
                  <a:extLst>
                    <a:ext uri="{FF2B5EF4-FFF2-40B4-BE49-F238E27FC236}">
                      <a16:creationId xmlns:a16="http://schemas.microsoft.com/office/drawing/2014/main" id="{4B05D201-248A-A533-4526-9B6BD8627C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69" name="Freeform 6234">
                  <a:extLst>
                    <a:ext uri="{FF2B5EF4-FFF2-40B4-BE49-F238E27FC236}">
                      <a16:creationId xmlns:a16="http://schemas.microsoft.com/office/drawing/2014/main" id="{F75F82A1-8D30-C477-876D-7D5EDFBC8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0" name="Freeform 6235">
                  <a:extLst>
                    <a:ext uri="{FF2B5EF4-FFF2-40B4-BE49-F238E27FC236}">
                      <a16:creationId xmlns:a16="http://schemas.microsoft.com/office/drawing/2014/main" id="{8A3752F6-98A0-04C1-45F3-0FF56B36F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1" name="Freeform 6236">
                  <a:extLst>
                    <a:ext uri="{FF2B5EF4-FFF2-40B4-BE49-F238E27FC236}">
                      <a16:creationId xmlns:a16="http://schemas.microsoft.com/office/drawing/2014/main" id="{7F39C73A-A925-F7FC-C6FA-91854655BA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2" name="Freeform 6237">
                  <a:extLst>
                    <a:ext uri="{FF2B5EF4-FFF2-40B4-BE49-F238E27FC236}">
                      <a16:creationId xmlns:a16="http://schemas.microsoft.com/office/drawing/2014/main" id="{67176259-0B3E-FEA7-1437-E37E5E656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3" name="Freeform 6238">
                  <a:extLst>
                    <a:ext uri="{FF2B5EF4-FFF2-40B4-BE49-F238E27FC236}">
                      <a16:creationId xmlns:a16="http://schemas.microsoft.com/office/drawing/2014/main" id="{F89ADBB9-7141-62FA-6997-CF852B3EF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4" name="Freeform 6239">
                  <a:extLst>
                    <a:ext uri="{FF2B5EF4-FFF2-40B4-BE49-F238E27FC236}">
                      <a16:creationId xmlns:a16="http://schemas.microsoft.com/office/drawing/2014/main" id="{03E9AA7A-5880-6E7E-6956-9858F5D2B9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5" name="Freeform 6240">
                  <a:extLst>
                    <a:ext uri="{FF2B5EF4-FFF2-40B4-BE49-F238E27FC236}">
                      <a16:creationId xmlns:a16="http://schemas.microsoft.com/office/drawing/2014/main" id="{D8950FF9-E239-E5A4-ACF6-7A9F5B5655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6" name="Freeform 6241">
                  <a:extLst>
                    <a:ext uri="{FF2B5EF4-FFF2-40B4-BE49-F238E27FC236}">
                      <a16:creationId xmlns:a16="http://schemas.microsoft.com/office/drawing/2014/main" id="{BF051B80-DF1D-CCE5-21A9-A08C76F9B3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7" name="Freeform 6242">
                  <a:extLst>
                    <a:ext uri="{FF2B5EF4-FFF2-40B4-BE49-F238E27FC236}">
                      <a16:creationId xmlns:a16="http://schemas.microsoft.com/office/drawing/2014/main" id="{B97B8178-F479-2E37-6BB6-1624041F6E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8" name="Freeform 6243">
                  <a:extLst>
                    <a:ext uri="{FF2B5EF4-FFF2-40B4-BE49-F238E27FC236}">
                      <a16:creationId xmlns:a16="http://schemas.microsoft.com/office/drawing/2014/main" id="{59D336A5-9EB5-1FB1-9842-42A4191A8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79" name="Freeform 6244">
                  <a:extLst>
                    <a:ext uri="{FF2B5EF4-FFF2-40B4-BE49-F238E27FC236}">
                      <a16:creationId xmlns:a16="http://schemas.microsoft.com/office/drawing/2014/main" id="{FA890D7F-FE34-7C31-8535-FFF24A3A98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80" name="Freeform 6245">
                  <a:extLst>
                    <a:ext uri="{FF2B5EF4-FFF2-40B4-BE49-F238E27FC236}">
                      <a16:creationId xmlns:a16="http://schemas.microsoft.com/office/drawing/2014/main" id="{872848F4-FE1D-14BA-4B88-530BB0FD02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81" name="Freeform 6246">
                  <a:extLst>
                    <a:ext uri="{FF2B5EF4-FFF2-40B4-BE49-F238E27FC236}">
                      <a16:creationId xmlns:a16="http://schemas.microsoft.com/office/drawing/2014/main" id="{D6D11472-A4C5-9B64-5C86-0A475F6741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161" name="Group 6247">
                <a:extLst>
                  <a:ext uri="{FF2B5EF4-FFF2-40B4-BE49-F238E27FC236}">
                    <a16:creationId xmlns:a16="http://schemas.microsoft.com/office/drawing/2014/main" id="{73E65BDB-8084-DDD5-9758-1D3745C058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1162" name="Freeform 6248" descr="Wide upward diagonal">
                  <a:extLst>
                    <a:ext uri="{FF2B5EF4-FFF2-40B4-BE49-F238E27FC236}">
                      <a16:creationId xmlns:a16="http://schemas.microsoft.com/office/drawing/2014/main" id="{88504006-1657-F6B9-28B6-0B88DF387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63" name="Freeform 6249">
                  <a:extLst>
                    <a:ext uri="{FF2B5EF4-FFF2-40B4-BE49-F238E27FC236}">
                      <a16:creationId xmlns:a16="http://schemas.microsoft.com/office/drawing/2014/main" id="{CEF21B13-C10D-BD9E-E99B-38E6036431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989" name="Freeform 6250" descr="Wide upward diagonal">
              <a:extLst>
                <a:ext uri="{FF2B5EF4-FFF2-40B4-BE49-F238E27FC236}">
                  <a16:creationId xmlns:a16="http://schemas.microsoft.com/office/drawing/2014/main" id="{4273EDB8-F9A7-3944-023E-63A9B950120E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619" y="1412"/>
              <a:ext cx="495" cy="69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Freeform 6251">
              <a:extLst>
                <a:ext uri="{FF2B5EF4-FFF2-40B4-BE49-F238E27FC236}">
                  <a16:creationId xmlns:a16="http://schemas.microsoft.com/office/drawing/2014/main" id="{ADBCEE30-5073-8A93-E14E-D11A162421E9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676" y="2882"/>
              <a:ext cx="448" cy="217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1" name="Freeform 6252">
              <a:extLst>
                <a:ext uri="{FF2B5EF4-FFF2-40B4-BE49-F238E27FC236}">
                  <a16:creationId xmlns:a16="http://schemas.microsoft.com/office/drawing/2014/main" id="{BF007F9F-0DC8-20C7-EAA8-329E0C31B744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4057" y="3016"/>
              <a:ext cx="38" cy="63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Freeform 6253">
              <a:extLst>
                <a:ext uri="{FF2B5EF4-FFF2-40B4-BE49-F238E27FC236}">
                  <a16:creationId xmlns:a16="http://schemas.microsoft.com/office/drawing/2014/main" id="{8A1F96D6-ABC7-F520-26B5-D9BAA132C967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996" y="3038"/>
              <a:ext cx="53" cy="70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3" name="Freeform 6254">
              <a:extLst>
                <a:ext uri="{FF2B5EF4-FFF2-40B4-BE49-F238E27FC236}">
                  <a16:creationId xmlns:a16="http://schemas.microsoft.com/office/drawing/2014/main" id="{AA90B3A9-4717-C76A-2701-99AA08294078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968" y="3065"/>
              <a:ext cx="40" cy="42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Freeform 6255">
              <a:extLst>
                <a:ext uri="{FF2B5EF4-FFF2-40B4-BE49-F238E27FC236}">
                  <a16:creationId xmlns:a16="http://schemas.microsoft.com/office/drawing/2014/main" id="{8A0B7314-2F9F-8E0D-6068-5FC3A11FACDF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788" y="3010"/>
              <a:ext cx="14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5" name="Freeform 6256">
              <a:extLst>
                <a:ext uri="{FF2B5EF4-FFF2-40B4-BE49-F238E27FC236}">
                  <a16:creationId xmlns:a16="http://schemas.microsoft.com/office/drawing/2014/main" id="{6F57F8B3-72FA-56F8-DCFF-3CFB54F2A75F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896" y="2995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Freeform 6257">
              <a:extLst>
                <a:ext uri="{FF2B5EF4-FFF2-40B4-BE49-F238E27FC236}">
                  <a16:creationId xmlns:a16="http://schemas.microsoft.com/office/drawing/2014/main" id="{DF56DEF8-CD60-6C8E-5789-FAD20B9FD161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781" y="2953"/>
              <a:ext cx="39" cy="29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7" name="Freeform 6258">
              <a:extLst>
                <a:ext uri="{FF2B5EF4-FFF2-40B4-BE49-F238E27FC236}">
                  <a16:creationId xmlns:a16="http://schemas.microsoft.com/office/drawing/2014/main" id="{BC21B021-14F4-EF8C-EFDF-DDEFB6C8888F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699" y="2943"/>
              <a:ext cx="45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Freeform 6259">
              <a:extLst>
                <a:ext uri="{FF2B5EF4-FFF2-40B4-BE49-F238E27FC236}">
                  <a16:creationId xmlns:a16="http://schemas.microsoft.com/office/drawing/2014/main" id="{072F4F22-2915-6B83-1735-147065F08034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995" y="2964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9" name="Freeform 6260">
              <a:extLst>
                <a:ext uri="{FF2B5EF4-FFF2-40B4-BE49-F238E27FC236}">
                  <a16:creationId xmlns:a16="http://schemas.microsoft.com/office/drawing/2014/main" id="{F690370B-C808-61A0-C571-18C0CB8721AE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948" y="3029"/>
              <a:ext cx="12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Freeform 6261">
              <a:extLst>
                <a:ext uri="{FF2B5EF4-FFF2-40B4-BE49-F238E27FC236}">
                  <a16:creationId xmlns:a16="http://schemas.microsoft.com/office/drawing/2014/main" id="{4E4439EE-3000-E174-5DC1-E8F6149C4E12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877" y="3049"/>
              <a:ext cx="13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1" name="Freeform 6262">
              <a:extLst>
                <a:ext uri="{FF2B5EF4-FFF2-40B4-BE49-F238E27FC236}">
                  <a16:creationId xmlns:a16="http://schemas.microsoft.com/office/drawing/2014/main" id="{C7839AFE-4D75-A266-311C-E7EF4CBFD87F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901" y="2967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1002" name="Group 6263">
              <a:extLst>
                <a:ext uri="{FF2B5EF4-FFF2-40B4-BE49-F238E27FC236}">
                  <a16:creationId xmlns:a16="http://schemas.microsoft.com/office/drawing/2014/main" id="{B361E51E-18D8-144A-5EAA-127BB54142E6}"/>
                </a:ext>
              </a:extLst>
            </p:cNvPr>
            <p:cNvGrpSpPr>
              <a:grpSpLocks/>
            </p:cNvGrpSpPr>
            <p:nvPr/>
          </p:nvGrpSpPr>
          <p:grpSpPr bwMode="auto">
            <a:xfrm rot="421897" flipH="1">
              <a:off x="3087" y="1885"/>
              <a:ext cx="1000" cy="1009"/>
              <a:chOff x="808" y="192"/>
              <a:chExt cx="3616" cy="3432"/>
            </a:xfrm>
          </p:grpSpPr>
          <p:sp>
            <p:nvSpPr>
              <p:cNvPr id="31131" name="Freeform 6264">
                <a:extLst>
                  <a:ext uri="{FF2B5EF4-FFF2-40B4-BE49-F238E27FC236}">
                    <a16:creationId xmlns:a16="http://schemas.microsoft.com/office/drawing/2014/main" id="{0678189D-FAB0-E332-87B3-5C8353A31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132" name="Group 6265">
                <a:extLst>
                  <a:ext uri="{FF2B5EF4-FFF2-40B4-BE49-F238E27FC236}">
                    <a16:creationId xmlns:a16="http://schemas.microsoft.com/office/drawing/2014/main" id="{B9F0A6A2-6B42-7BC1-DCA3-2940E1D26F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1144" name="Freeform 6266">
                  <a:extLst>
                    <a:ext uri="{FF2B5EF4-FFF2-40B4-BE49-F238E27FC236}">
                      <a16:creationId xmlns:a16="http://schemas.microsoft.com/office/drawing/2014/main" id="{B5EBF764-E38E-5EED-A60E-BCF98B4F5A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5" name="Freeform 6267">
                  <a:extLst>
                    <a:ext uri="{FF2B5EF4-FFF2-40B4-BE49-F238E27FC236}">
                      <a16:creationId xmlns:a16="http://schemas.microsoft.com/office/drawing/2014/main" id="{021808A5-C54C-27BC-83A1-4F52827009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6" name="Line 6268">
                  <a:extLst>
                    <a:ext uri="{FF2B5EF4-FFF2-40B4-BE49-F238E27FC236}">
                      <a16:creationId xmlns:a16="http://schemas.microsoft.com/office/drawing/2014/main" id="{5802DAAE-C56D-D7C7-09FF-674FE7DBF2F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7" name="Line 6269">
                  <a:extLst>
                    <a:ext uri="{FF2B5EF4-FFF2-40B4-BE49-F238E27FC236}">
                      <a16:creationId xmlns:a16="http://schemas.microsoft.com/office/drawing/2014/main" id="{D5D18757-3DBB-8089-DE03-3EAD12384E4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8" name="Line 6270">
                  <a:extLst>
                    <a:ext uri="{FF2B5EF4-FFF2-40B4-BE49-F238E27FC236}">
                      <a16:creationId xmlns:a16="http://schemas.microsoft.com/office/drawing/2014/main" id="{EA9415B5-44DD-EA4C-3BB3-D0DD41CC92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9" name="Line 6271">
                  <a:extLst>
                    <a:ext uri="{FF2B5EF4-FFF2-40B4-BE49-F238E27FC236}">
                      <a16:creationId xmlns:a16="http://schemas.microsoft.com/office/drawing/2014/main" id="{06E18F9E-D4D1-D1E7-3793-17CC89F2E00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50" name="Oval 6272">
                  <a:extLst>
                    <a:ext uri="{FF2B5EF4-FFF2-40B4-BE49-F238E27FC236}">
                      <a16:creationId xmlns:a16="http://schemas.microsoft.com/office/drawing/2014/main" id="{C998B4C3-1775-5116-05B1-BC431DB5D8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1" name="Oval 6273">
                  <a:extLst>
                    <a:ext uri="{FF2B5EF4-FFF2-40B4-BE49-F238E27FC236}">
                      <a16:creationId xmlns:a16="http://schemas.microsoft.com/office/drawing/2014/main" id="{835C717B-08D5-D39B-13E4-86C93B1B8E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2" name="Oval 6274">
                  <a:extLst>
                    <a:ext uri="{FF2B5EF4-FFF2-40B4-BE49-F238E27FC236}">
                      <a16:creationId xmlns:a16="http://schemas.microsoft.com/office/drawing/2014/main" id="{5F717035-475E-4D09-445D-944C3C9E87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3" name="Oval 6275">
                  <a:extLst>
                    <a:ext uri="{FF2B5EF4-FFF2-40B4-BE49-F238E27FC236}">
                      <a16:creationId xmlns:a16="http://schemas.microsoft.com/office/drawing/2014/main" id="{D38CFDF5-45B8-5E63-68D2-DC63B7B7A5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4" name="Oval 6276">
                  <a:extLst>
                    <a:ext uri="{FF2B5EF4-FFF2-40B4-BE49-F238E27FC236}">
                      <a16:creationId xmlns:a16="http://schemas.microsoft.com/office/drawing/2014/main" id="{3BD3A31E-B82C-32D9-1586-A2D459F17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5" name="Oval 6277">
                  <a:extLst>
                    <a:ext uri="{FF2B5EF4-FFF2-40B4-BE49-F238E27FC236}">
                      <a16:creationId xmlns:a16="http://schemas.microsoft.com/office/drawing/2014/main" id="{621C7388-B461-372F-126C-3DCD524831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6" name="Oval 6278">
                  <a:extLst>
                    <a:ext uri="{FF2B5EF4-FFF2-40B4-BE49-F238E27FC236}">
                      <a16:creationId xmlns:a16="http://schemas.microsoft.com/office/drawing/2014/main" id="{E3FE99E1-3000-5B50-5F60-580CE139F9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7" name="Oval 6279">
                  <a:extLst>
                    <a:ext uri="{FF2B5EF4-FFF2-40B4-BE49-F238E27FC236}">
                      <a16:creationId xmlns:a16="http://schemas.microsoft.com/office/drawing/2014/main" id="{E2533E5C-65C3-7BD1-DBE3-9FF730DD54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8" name="Oval 6280">
                  <a:extLst>
                    <a:ext uri="{FF2B5EF4-FFF2-40B4-BE49-F238E27FC236}">
                      <a16:creationId xmlns:a16="http://schemas.microsoft.com/office/drawing/2014/main" id="{54ABC8F0-F0C7-37EF-0CCC-8D1E72442E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1159" name="Freeform 6281">
                  <a:extLst>
                    <a:ext uri="{FF2B5EF4-FFF2-40B4-BE49-F238E27FC236}">
                      <a16:creationId xmlns:a16="http://schemas.microsoft.com/office/drawing/2014/main" id="{78E8E1AE-5788-6A70-560D-F906B73C6D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1133" name="Group 6282">
                <a:extLst>
                  <a:ext uri="{FF2B5EF4-FFF2-40B4-BE49-F238E27FC236}">
                    <a16:creationId xmlns:a16="http://schemas.microsoft.com/office/drawing/2014/main" id="{D9DACD3A-D23A-21DF-A8B1-387AFD04FB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1134" name="Freeform 6283">
                  <a:extLst>
                    <a:ext uri="{FF2B5EF4-FFF2-40B4-BE49-F238E27FC236}">
                      <a16:creationId xmlns:a16="http://schemas.microsoft.com/office/drawing/2014/main" id="{A4FF07B7-8222-EC29-C4C1-A897CD2A69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35" name="Freeform 6284">
                  <a:extLst>
                    <a:ext uri="{FF2B5EF4-FFF2-40B4-BE49-F238E27FC236}">
                      <a16:creationId xmlns:a16="http://schemas.microsoft.com/office/drawing/2014/main" id="{56314864-B123-B37D-E489-867C2BF589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36" name="Freeform 6285">
                  <a:extLst>
                    <a:ext uri="{FF2B5EF4-FFF2-40B4-BE49-F238E27FC236}">
                      <a16:creationId xmlns:a16="http://schemas.microsoft.com/office/drawing/2014/main" id="{3BF297BF-9CD3-A7B0-0418-C38B3739CB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37" name="Freeform 6286">
                  <a:extLst>
                    <a:ext uri="{FF2B5EF4-FFF2-40B4-BE49-F238E27FC236}">
                      <a16:creationId xmlns:a16="http://schemas.microsoft.com/office/drawing/2014/main" id="{2B2D51A3-A2EE-A9D4-DD52-80E8CD2B8D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38" name="Freeform 6287">
                  <a:extLst>
                    <a:ext uri="{FF2B5EF4-FFF2-40B4-BE49-F238E27FC236}">
                      <a16:creationId xmlns:a16="http://schemas.microsoft.com/office/drawing/2014/main" id="{59141CB7-6F17-A069-CB9A-05EAEA694D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39" name="Freeform 6288">
                  <a:extLst>
                    <a:ext uri="{FF2B5EF4-FFF2-40B4-BE49-F238E27FC236}">
                      <a16:creationId xmlns:a16="http://schemas.microsoft.com/office/drawing/2014/main" id="{55CED595-4C34-22D7-AC75-50C324E8F1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0" name="Freeform 6289">
                  <a:extLst>
                    <a:ext uri="{FF2B5EF4-FFF2-40B4-BE49-F238E27FC236}">
                      <a16:creationId xmlns:a16="http://schemas.microsoft.com/office/drawing/2014/main" id="{81F5B6D2-44D2-B02F-0720-83DBA95D8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1" name="Freeform 6290">
                  <a:extLst>
                    <a:ext uri="{FF2B5EF4-FFF2-40B4-BE49-F238E27FC236}">
                      <a16:creationId xmlns:a16="http://schemas.microsoft.com/office/drawing/2014/main" id="{389D60E7-91A6-B857-A73D-A072F2C9F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2" name="Freeform 6291">
                  <a:extLst>
                    <a:ext uri="{FF2B5EF4-FFF2-40B4-BE49-F238E27FC236}">
                      <a16:creationId xmlns:a16="http://schemas.microsoft.com/office/drawing/2014/main" id="{F4B8FB12-8680-E726-EFF0-27C4179E87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43" name="Freeform 6292">
                  <a:extLst>
                    <a:ext uri="{FF2B5EF4-FFF2-40B4-BE49-F238E27FC236}">
                      <a16:creationId xmlns:a16="http://schemas.microsoft.com/office/drawing/2014/main" id="{5663CEC4-3905-ED52-2518-4FAD2C3006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1003" name="Freeform 6293">
              <a:extLst>
                <a:ext uri="{FF2B5EF4-FFF2-40B4-BE49-F238E27FC236}">
                  <a16:creationId xmlns:a16="http://schemas.microsoft.com/office/drawing/2014/main" id="{69B49F2B-2A4F-43D6-68EE-803E9756A8B0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822" y="1611"/>
              <a:ext cx="153" cy="491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Freeform 6294">
              <a:extLst>
                <a:ext uri="{FF2B5EF4-FFF2-40B4-BE49-F238E27FC236}">
                  <a16:creationId xmlns:a16="http://schemas.microsoft.com/office/drawing/2014/main" id="{3410BDE2-1B6F-AEC4-5ABF-A5C2B6DF40A4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693" y="1579"/>
              <a:ext cx="149" cy="65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5" name="Freeform 6295">
              <a:extLst>
                <a:ext uri="{FF2B5EF4-FFF2-40B4-BE49-F238E27FC236}">
                  <a16:creationId xmlns:a16="http://schemas.microsoft.com/office/drawing/2014/main" id="{33075C3A-1EA4-9573-A483-2B10DE8561CC}"/>
                </a:ext>
              </a:extLst>
            </p:cNvPr>
            <p:cNvSpPr>
              <a:spLocks/>
            </p:cNvSpPr>
            <p:nvPr/>
          </p:nvSpPr>
          <p:spPr bwMode="auto">
            <a:xfrm rot="421897" flipH="1">
              <a:off x="3861" y="1446"/>
              <a:ext cx="267" cy="212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Oval 6296">
              <a:extLst>
                <a:ext uri="{FF2B5EF4-FFF2-40B4-BE49-F238E27FC236}">
                  <a16:creationId xmlns:a16="http://schemas.microsoft.com/office/drawing/2014/main" id="{A41E41B2-F6CE-5A39-8FF5-38FE5558AF7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21897" flipH="1">
              <a:off x="3985" y="1659"/>
              <a:ext cx="11" cy="5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007" name="Oval 6297">
              <a:extLst>
                <a:ext uri="{FF2B5EF4-FFF2-40B4-BE49-F238E27FC236}">
                  <a16:creationId xmlns:a16="http://schemas.microsoft.com/office/drawing/2014/main" id="{956A1363-FAD6-6E91-4BF3-18746DB0DAC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21897" flipH="1">
              <a:off x="3922" y="1906"/>
              <a:ext cx="23" cy="2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008" name="Oval 6298">
              <a:extLst>
                <a:ext uri="{FF2B5EF4-FFF2-40B4-BE49-F238E27FC236}">
                  <a16:creationId xmlns:a16="http://schemas.microsoft.com/office/drawing/2014/main" id="{0AC2E82D-CE70-2CE6-4049-328660A73D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21897" flipH="1">
              <a:off x="3829" y="1991"/>
              <a:ext cx="11" cy="3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1009" name="Oval 6299">
              <a:extLst>
                <a:ext uri="{FF2B5EF4-FFF2-40B4-BE49-F238E27FC236}">
                  <a16:creationId xmlns:a16="http://schemas.microsoft.com/office/drawing/2014/main" id="{3C58F94F-640D-B97F-A537-0435B7BF445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421897" flipH="1">
              <a:off x="3970" y="1794"/>
              <a:ext cx="11" cy="3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1010" name="Group 6300">
              <a:extLst>
                <a:ext uri="{FF2B5EF4-FFF2-40B4-BE49-F238E27FC236}">
                  <a16:creationId xmlns:a16="http://schemas.microsoft.com/office/drawing/2014/main" id="{99C513A9-9D66-7A21-221E-7BBF4F44EC47}"/>
                </a:ext>
              </a:extLst>
            </p:cNvPr>
            <p:cNvGrpSpPr>
              <a:grpSpLocks/>
            </p:cNvGrpSpPr>
            <p:nvPr/>
          </p:nvGrpSpPr>
          <p:grpSpPr bwMode="auto">
            <a:xfrm rot="421897" flipH="1">
              <a:off x="3432" y="1376"/>
              <a:ext cx="281" cy="732"/>
              <a:chOff x="4896" y="1248"/>
              <a:chExt cx="432" cy="1056"/>
            </a:xfrm>
          </p:grpSpPr>
          <p:grpSp>
            <p:nvGrpSpPr>
              <p:cNvPr id="31106" name="Group 6301">
                <a:extLst>
                  <a:ext uri="{FF2B5EF4-FFF2-40B4-BE49-F238E27FC236}">
                    <a16:creationId xmlns:a16="http://schemas.microsoft.com/office/drawing/2014/main" id="{9119EF9B-26B0-47BC-62C3-D2B82627A8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1108" name="Freeform 6302">
                  <a:extLst>
                    <a:ext uri="{FF2B5EF4-FFF2-40B4-BE49-F238E27FC236}">
                      <a16:creationId xmlns:a16="http://schemas.microsoft.com/office/drawing/2014/main" id="{174D7249-088B-5EEE-277B-CD3C149D3E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09" name="Freeform 6303">
                  <a:extLst>
                    <a:ext uri="{FF2B5EF4-FFF2-40B4-BE49-F238E27FC236}">
                      <a16:creationId xmlns:a16="http://schemas.microsoft.com/office/drawing/2014/main" id="{E1132FC3-AA26-D3C7-6E2E-26B12EA025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0" name="Freeform 6304">
                  <a:extLst>
                    <a:ext uri="{FF2B5EF4-FFF2-40B4-BE49-F238E27FC236}">
                      <a16:creationId xmlns:a16="http://schemas.microsoft.com/office/drawing/2014/main" id="{E51D891E-BFBB-A46D-8836-D45A36A97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1" name="Freeform 6305">
                  <a:extLst>
                    <a:ext uri="{FF2B5EF4-FFF2-40B4-BE49-F238E27FC236}">
                      <a16:creationId xmlns:a16="http://schemas.microsoft.com/office/drawing/2014/main" id="{13BF132B-3CFB-CA55-017A-671E7CD9D2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2" name="Freeform 6306">
                  <a:extLst>
                    <a:ext uri="{FF2B5EF4-FFF2-40B4-BE49-F238E27FC236}">
                      <a16:creationId xmlns:a16="http://schemas.microsoft.com/office/drawing/2014/main" id="{962782F8-4821-F2B2-1947-B995A1ECE9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3" name="Freeform 6307">
                  <a:extLst>
                    <a:ext uri="{FF2B5EF4-FFF2-40B4-BE49-F238E27FC236}">
                      <a16:creationId xmlns:a16="http://schemas.microsoft.com/office/drawing/2014/main" id="{C511EAF9-DA81-9E26-4A7A-31587EE422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4" name="Freeform 6308">
                  <a:extLst>
                    <a:ext uri="{FF2B5EF4-FFF2-40B4-BE49-F238E27FC236}">
                      <a16:creationId xmlns:a16="http://schemas.microsoft.com/office/drawing/2014/main" id="{C3FD50D9-E334-2292-FF3B-D4A084CE6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5" name="Freeform 6309">
                  <a:extLst>
                    <a:ext uri="{FF2B5EF4-FFF2-40B4-BE49-F238E27FC236}">
                      <a16:creationId xmlns:a16="http://schemas.microsoft.com/office/drawing/2014/main" id="{7BED54BB-92FE-CC52-2894-E2E66AF60E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6" name="Freeform 6310">
                  <a:extLst>
                    <a:ext uri="{FF2B5EF4-FFF2-40B4-BE49-F238E27FC236}">
                      <a16:creationId xmlns:a16="http://schemas.microsoft.com/office/drawing/2014/main" id="{8844413F-F1A3-ABC9-0DBE-4AF7D861F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7" name="Freeform 6311">
                  <a:extLst>
                    <a:ext uri="{FF2B5EF4-FFF2-40B4-BE49-F238E27FC236}">
                      <a16:creationId xmlns:a16="http://schemas.microsoft.com/office/drawing/2014/main" id="{EC1F1F0D-A81A-A9E3-A7B6-6236201CD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8" name="Freeform 6312">
                  <a:extLst>
                    <a:ext uri="{FF2B5EF4-FFF2-40B4-BE49-F238E27FC236}">
                      <a16:creationId xmlns:a16="http://schemas.microsoft.com/office/drawing/2014/main" id="{DF7AB6B4-2966-047A-41AB-9763190CDC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19" name="Freeform 6313">
                  <a:extLst>
                    <a:ext uri="{FF2B5EF4-FFF2-40B4-BE49-F238E27FC236}">
                      <a16:creationId xmlns:a16="http://schemas.microsoft.com/office/drawing/2014/main" id="{C2B4C58B-83A8-8C3E-813C-39DABCA9F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0" name="Freeform 6314">
                  <a:extLst>
                    <a:ext uri="{FF2B5EF4-FFF2-40B4-BE49-F238E27FC236}">
                      <a16:creationId xmlns:a16="http://schemas.microsoft.com/office/drawing/2014/main" id="{2D266691-C9AD-8778-CF23-7E0145F9AC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1" name="Freeform 6315">
                  <a:extLst>
                    <a:ext uri="{FF2B5EF4-FFF2-40B4-BE49-F238E27FC236}">
                      <a16:creationId xmlns:a16="http://schemas.microsoft.com/office/drawing/2014/main" id="{82264AFE-B706-D717-1282-64D849E302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2" name="Freeform 6316">
                  <a:extLst>
                    <a:ext uri="{FF2B5EF4-FFF2-40B4-BE49-F238E27FC236}">
                      <a16:creationId xmlns:a16="http://schemas.microsoft.com/office/drawing/2014/main" id="{3528F8FC-9FB0-1CB7-CB62-5D92066EF2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3" name="Freeform 6317">
                  <a:extLst>
                    <a:ext uri="{FF2B5EF4-FFF2-40B4-BE49-F238E27FC236}">
                      <a16:creationId xmlns:a16="http://schemas.microsoft.com/office/drawing/2014/main" id="{82E95CDD-4CAC-3F4A-AAD2-4A56D3F10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4" name="Freeform 6318">
                  <a:extLst>
                    <a:ext uri="{FF2B5EF4-FFF2-40B4-BE49-F238E27FC236}">
                      <a16:creationId xmlns:a16="http://schemas.microsoft.com/office/drawing/2014/main" id="{4C4DACEC-0C12-AF8C-DC5C-5B9087110D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5" name="Freeform 6319">
                  <a:extLst>
                    <a:ext uri="{FF2B5EF4-FFF2-40B4-BE49-F238E27FC236}">
                      <a16:creationId xmlns:a16="http://schemas.microsoft.com/office/drawing/2014/main" id="{F68A9317-E285-BB5E-A95C-46FA1C1FF2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6" name="Freeform 6320">
                  <a:extLst>
                    <a:ext uri="{FF2B5EF4-FFF2-40B4-BE49-F238E27FC236}">
                      <a16:creationId xmlns:a16="http://schemas.microsoft.com/office/drawing/2014/main" id="{49BB44CB-9673-6AB5-F8E1-1D2C644B6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7" name="Freeform 6321">
                  <a:extLst>
                    <a:ext uri="{FF2B5EF4-FFF2-40B4-BE49-F238E27FC236}">
                      <a16:creationId xmlns:a16="http://schemas.microsoft.com/office/drawing/2014/main" id="{635EE255-E600-E88A-0BB6-9EC2FA227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8" name="Freeform 6322">
                  <a:extLst>
                    <a:ext uri="{FF2B5EF4-FFF2-40B4-BE49-F238E27FC236}">
                      <a16:creationId xmlns:a16="http://schemas.microsoft.com/office/drawing/2014/main" id="{3245D0B1-3055-290F-1ED9-9F62B12346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29" name="Freeform 6323">
                  <a:extLst>
                    <a:ext uri="{FF2B5EF4-FFF2-40B4-BE49-F238E27FC236}">
                      <a16:creationId xmlns:a16="http://schemas.microsoft.com/office/drawing/2014/main" id="{A4D0B17F-D7BF-6374-0F88-518967DFF9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30" name="Freeform 6324">
                  <a:extLst>
                    <a:ext uri="{FF2B5EF4-FFF2-40B4-BE49-F238E27FC236}">
                      <a16:creationId xmlns:a16="http://schemas.microsoft.com/office/drawing/2014/main" id="{23D8D9E2-B904-26E2-511A-337500F3AA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107" name="Freeform 6325" descr="Wide upward diagonal">
                <a:extLst>
                  <a:ext uri="{FF2B5EF4-FFF2-40B4-BE49-F238E27FC236}">
                    <a16:creationId xmlns:a16="http://schemas.microsoft.com/office/drawing/2014/main" id="{8CA7441B-B0E6-DE0E-A3C8-70CB8CA2469C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1011" name="Group 6326">
              <a:extLst>
                <a:ext uri="{FF2B5EF4-FFF2-40B4-BE49-F238E27FC236}">
                  <a16:creationId xmlns:a16="http://schemas.microsoft.com/office/drawing/2014/main" id="{8ED8EA9C-7E4A-8C72-1B57-4B720B0C20EA}"/>
                </a:ext>
              </a:extLst>
            </p:cNvPr>
            <p:cNvGrpSpPr>
              <a:grpSpLocks/>
            </p:cNvGrpSpPr>
            <p:nvPr/>
          </p:nvGrpSpPr>
          <p:grpSpPr bwMode="auto">
            <a:xfrm rot="421897" flipH="1">
              <a:off x="3764" y="943"/>
              <a:ext cx="727" cy="694"/>
              <a:chOff x="1104" y="1397"/>
              <a:chExt cx="1117" cy="1003"/>
            </a:xfrm>
          </p:grpSpPr>
          <p:sp>
            <p:nvSpPr>
              <p:cNvPr id="31012" name="Freeform 6327">
                <a:extLst>
                  <a:ext uri="{FF2B5EF4-FFF2-40B4-BE49-F238E27FC236}">
                    <a16:creationId xmlns:a16="http://schemas.microsoft.com/office/drawing/2014/main" id="{D6FC6A23-405D-6B7C-A15C-ACBACF5F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3" name="Freeform 6328">
                <a:extLst>
                  <a:ext uri="{FF2B5EF4-FFF2-40B4-BE49-F238E27FC236}">
                    <a16:creationId xmlns:a16="http://schemas.microsoft.com/office/drawing/2014/main" id="{49506B57-4232-F914-7238-F7DF337DCC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4" name="Freeform 6329">
                <a:extLst>
                  <a:ext uri="{FF2B5EF4-FFF2-40B4-BE49-F238E27FC236}">
                    <a16:creationId xmlns:a16="http://schemas.microsoft.com/office/drawing/2014/main" id="{75BEC7E5-1F23-1989-F66A-E2C888BBD1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5" name="Freeform 6330">
                <a:extLst>
                  <a:ext uri="{FF2B5EF4-FFF2-40B4-BE49-F238E27FC236}">
                    <a16:creationId xmlns:a16="http://schemas.microsoft.com/office/drawing/2014/main" id="{5B4E70F3-FF2E-78DD-6362-5EED51878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6" name="Freeform 6331">
                <a:extLst>
                  <a:ext uri="{FF2B5EF4-FFF2-40B4-BE49-F238E27FC236}">
                    <a16:creationId xmlns:a16="http://schemas.microsoft.com/office/drawing/2014/main" id="{C31D6928-3124-C782-E5A8-B53C8AAB8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7" name="Freeform 6332">
                <a:extLst>
                  <a:ext uri="{FF2B5EF4-FFF2-40B4-BE49-F238E27FC236}">
                    <a16:creationId xmlns:a16="http://schemas.microsoft.com/office/drawing/2014/main" id="{5BEC9118-2187-6A52-D0DC-05429B28C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8" name="Freeform 6333">
                <a:extLst>
                  <a:ext uri="{FF2B5EF4-FFF2-40B4-BE49-F238E27FC236}">
                    <a16:creationId xmlns:a16="http://schemas.microsoft.com/office/drawing/2014/main" id="{D2586D10-E756-1433-2A7C-882E817F3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19" name="Freeform 6334">
                <a:extLst>
                  <a:ext uri="{FF2B5EF4-FFF2-40B4-BE49-F238E27FC236}">
                    <a16:creationId xmlns:a16="http://schemas.microsoft.com/office/drawing/2014/main" id="{E44B5333-B346-DA4D-9ECE-D0930A80A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0" name="Freeform 6335">
                <a:extLst>
                  <a:ext uri="{FF2B5EF4-FFF2-40B4-BE49-F238E27FC236}">
                    <a16:creationId xmlns:a16="http://schemas.microsoft.com/office/drawing/2014/main" id="{B9CE7066-7F54-A713-E6F9-26034F316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1" name="Freeform 6336">
                <a:extLst>
                  <a:ext uri="{FF2B5EF4-FFF2-40B4-BE49-F238E27FC236}">
                    <a16:creationId xmlns:a16="http://schemas.microsoft.com/office/drawing/2014/main" id="{663B599E-9B50-C57C-D3AB-99BF87090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2" name="Freeform 6337">
                <a:extLst>
                  <a:ext uri="{FF2B5EF4-FFF2-40B4-BE49-F238E27FC236}">
                    <a16:creationId xmlns:a16="http://schemas.microsoft.com/office/drawing/2014/main" id="{F4A3591F-C1F2-E415-2683-0237C2348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3" name="Freeform 6338">
                <a:extLst>
                  <a:ext uri="{FF2B5EF4-FFF2-40B4-BE49-F238E27FC236}">
                    <a16:creationId xmlns:a16="http://schemas.microsoft.com/office/drawing/2014/main" id="{4D02509D-C885-1257-F15F-E9DFB237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4" name="Freeform 6339">
                <a:extLst>
                  <a:ext uri="{FF2B5EF4-FFF2-40B4-BE49-F238E27FC236}">
                    <a16:creationId xmlns:a16="http://schemas.microsoft.com/office/drawing/2014/main" id="{E3933F75-CB37-465F-854F-4ED009805019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04" name="Freeform 6340">
                <a:extLst>
                  <a:ext uri="{FF2B5EF4-FFF2-40B4-BE49-F238E27FC236}">
                    <a16:creationId xmlns:a16="http://schemas.microsoft.com/office/drawing/2014/main" id="{1D77EC0F-1576-7AEA-A8E1-F38F81E66D67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73" y="1580"/>
                <a:ext cx="23" cy="71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026" name="Freeform 6341">
                <a:extLst>
                  <a:ext uri="{FF2B5EF4-FFF2-40B4-BE49-F238E27FC236}">
                    <a16:creationId xmlns:a16="http://schemas.microsoft.com/office/drawing/2014/main" id="{4B15A342-D57D-1C39-DE4F-0E4BD5701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7" name="Freeform 6342">
                <a:extLst>
                  <a:ext uri="{FF2B5EF4-FFF2-40B4-BE49-F238E27FC236}">
                    <a16:creationId xmlns:a16="http://schemas.microsoft.com/office/drawing/2014/main" id="{F28BF8E6-146F-2FD6-0BAD-E8E65073B8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8" name="Freeform 6343">
                <a:extLst>
                  <a:ext uri="{FF2B5EF4-FFF2-40B4-BE49-F238E27FC236}">
                    <a16:creationId xmlns:a16="http://schemas.microsoft.com/office/drawing/2014/main" id="{D39243F5-EDD3-3E38-0FB5-3B0EE1BA75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29" name="Freeform 6344">
                <a:extLst>
                  <a:ext uri="{FF2B5EF4-FFF2-40B4-BE49-F238E27FC236}">
                    <a16:creationId xmlns:a16="http://schemas.microsoft.com/office/drawing/2014/main" id="{BDC19BB6-047F-8713-D418-D1DE622CC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0" name="Freeform 6345">
                <a:extLst>
                  <a:ext uri="{FF2B5EF4-FFF2-40B4-BE49-F238E27FC236}">
                    <a16:creationId xmlns:a16="http://schemas.microsoft.com/office/drawing/2014/main" id="{D66DA468-4B6D-0904-3EBC-B7C7DEB172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1" name="Freeform 6346">
                <a:extLst>
                  <a:ext uri="{FF2B5EF4-FFF2-40B4-BE49-F238E27FC236}">
                    <a16:creationId xmlns:a16="http://schemas.microsoft.com/office/drawing/2014/main" id="{BADC9986-1B7E-3917-3FAC-1CA10DCD7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2" name="Freeform 6347">
                <a:extLst>
                  <a:ext uri="{FF2B5EF4-FFF2-40B4-BE49-F238E27FC236}">
                    <a16:creationId xmlns:a16="http://schemas.microsoft.com/office/drawing/2014/main" id="{A1942A5B-7F93-39FC-1E0B-B837DAA87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3" name="Freeform 6348">
                <a:extLst>
                  <a:ext uri="{FF2B5EF4-FFF2-40B4-BE49-F238E27FC236}">
                    <a16:creationId xmlns:a16="http://schemas.microsoft.com/office/drawing/2014/main" id="{9803C5A6-C1C5-188C-FC3D-85BF96643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4" name="Freeform 6349">
                <a:extLst>
                  <a:ext uri="{FF2B5EF4-FFF2-40B4-BE49-F238E27FC236}">
                    <a16:creationId xmlns:a16="http://schemas.microsoft.com/office/drawing/2014/main" id="{54E35A2C-227B-B7EC-69B2-86BF1812EB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5" name="Freeform 6350">
                <a:extLst>
                  <a:ext uri="{FF2B5EF4-FFF2-40B4-BE49-F238E27FC236}">
                    <a16:creationId xmlns:a16="http://schemas.microsoft.com/office/drawing/2014/main" id="{39D92C6F-AB4B-9180-EC4D-0504F72447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6" name="Freeform 6351">
                <a:extLst>
                  <a:ext uri="{FF2B5EF4-FFF2-40B4-BE49-F238E27FC236}">
                    <a16:creationId xmlns:a16="http://schemas.microsoft.com/office/drawing/2014/main" id="{179F8249-4F85-CCC7-FA47-DB3C7DC85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7" name="Freeform 6352">
                <a:extLst>
                  <a:ext uri="{FF2B5EF4-FFF2-40B4-BE49-F238E27FC236}">
                    <a16:creationId xmlns:a16="http://schemas.microsoft.com/office/drawing/2014/main" id="{101384CF-7B4E-6F7A-A7A0-80CAA9D4A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8" name="Freeform 6353">
                <a:extLst>
                  <a:ext uri="{FF2B5EF4-FFF2-40B4-BE49-F238E27FC236}">
                    <a16:creationId xmlns:a16="http://schemas.microsoft.com/office/drawing/2014/main" id="{D160B04C-BD6B-DB62-DDCA-BCF4CC244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39" name="Freeform 6354">
                <a:extLst>
                  <a:ext uri="{FF2B5EF4-FFF2-40B4-BE49-F238E27FC236}">
                    <a16:creationId xmlns:a16="http://schemas.microsoft.com/office/drawing/2014/main" id="{E9060948-2129-8D87-F4C0-DD7902548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0" name="Oval 6355">
                <a:extLst>
                  <a:ext uri="{FF2B5EF4-FFF2-40B4-BE49-F238E27FC236}">
                    <a16:creationId xmlns:a16="http://schemas.microsoft.com/office/drawing/2014/main" id="{6967F693-88AC-F1AB-4975-2D0534A2A6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1041" name="Freeform 6356">
                <a:extLst>
                  <a:ext uri="{FF2B5EF4-FFF2-40B4-BE49-F238E27FC236}">
                    <a16:creationId xmlns:a16="http://schemas.microsoft.com/office/drawing/2014/main" id="{82DA049F-1958-231E-A7BA-0D32FEB474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2" name="Freeform 6357">
                <a:extLst>
                  <a:ext uri="{FF2B5EF4-FFF2-40B4-BE49-F238E27FC236}">
                    <a16:creationId xmlns:a16="http://schemas.microsoft.com/office/drawing/2014/main" id="{0F3902B6-FAF2-0279-720D-3EDC9B5A3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3" name="Freeform 6358">
                <a:extLst>
                  <a:ext uri="{FF2B5EF4-FFF2-40B4-BE49-F238E27FC236}">
                    <a16:creationId xmlns:a16="http://schemas.microsoft.com/office/drawing/2014/main" id="{374074B7-44B2-AF8E-8BB4-D4228503B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4" name="Freeform 6359">
                <a:extLst>
                  <a:ext uri="{FF2B5EF4-FFF2-40B4-BE49-F238E27FC236}">
                    <a16:creationId xmlns:a16="http://schemas.microsoft.com/office/drawing/2014/main" id="{30929AD6-B705-F52A-ADE4-0DBE280D7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5" name="Freeform 6360">
                <a:extLst>
                  <a:ext uri="{FF2B5EF4-FFF2-40B4-BE49-F238E27FC236}">
                    <a16:creationId xmlns:a16="http://schemas.microsoft.com/office/drawing/2014/main" id="{A83C0E55-174A-EEBD-14C0-752816E3E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6" name="Freeform 6361">
                <a:extLst>
                  <a:ext uri="{FF2B5EF4-FFF2-40B4-BE49-F238E27FC236}">
                    <a16:creationId xmlns:a16="http://schemas.microsoft.com/office/drawing/2014/main" id="{A9535088-8562-A9CF-1BAD-5E2CAC3A6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7" name="Freeform 6362">
                <a:extLst>
                  <a:ext uri="{FF2B5EF4-FFF2-40B4-BE49-F238E27FC236}">
                    <a16:creationId xmlns:a16="http://schemas.microsoft.com/office/drawing/2014/main" id="{004C5CEE-17C7-2FB6-910C-F3446B550E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8" name="Freeform 6363">
                <a:extLst>
                  <a:ext uri="{FF2B5EF4-FFF2-40B4-BE49-F238E27FC236}">
                    <a16:creationId xmlns:a16="http://schemas.microsoft.com/office/drawing/2014/main" id="{19BB7021-97BC-A155-A4C5-FD29844C0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49" name="Freeform 6364">
                <a:extLst>
                  <a:ext uri="{FF2B5EF4-FFF2-40B4-BE49-F238E27FC236}">
                    <a16:creationId xmlns:a16="http://schemas.microsoft.com/office/drawing/2014/main" id="{8B131DAF-7296-9D52-F443-A284EFE76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0" name="Freeform 6365">
                <a:extLst>
                  <a:ext uri="{FF2B5EF4-FFF2-40B4-BE49-F238E27FC236}">
                    <a16:creationId xmlns:a16="http://schemas.microsoft.com/office/drawing/2014/main" id="{B150DBC1-47E3-3D5E-AF61-9C839A393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30" name="Freeform 6366">
                <a:extLst>
                  <a:ext uri="{FF2B5EF4-FFF2-40B4-BE49-F238E27FC236}">
                    <a16:creationId xmlns:a16="http://schemas.microsoft.com/office/drawing/2014/main" id="{25CD2883-7A88-C030-9766-B70E9EB57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628"/>
                <a:ext cx="135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052" name="Freeform 6367">
                <a:extLst>
                  <a:ext uri="{FF2B5EF4-FFF2-40B4-BE49-F238E27FC236}">
                    <a16:creationId xmlns:a16="http://schemas.microsoft.com/office/drawing/2014/main" id="{DE3BA75E-157C-1467-CBFF-07431B90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3" name="Freeform 6368">
                <a:extLst>
                  <a:ext uri="{FF2B5EF4-FFF2-40B4-BE49-F238E27FC236}">
                    <a16:creationId xmlns:a16="http://schemas.microsoft.com/office/drawing/2014/main" id="{A29396D9-7D09-CFAB-4B77-B7FDC8FD7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4" name="Freeform 6369">
                <a:extLst>
                  <a:ext uri="{FF2B5EF4-FFF2-40B4-BE49-F238E27FC236}">
                    <a16:creationId xmlns:a16="http://schemas.microsoft.com/office/drawing/2014/main" id="{86358514-5F4F-BAF1-F1B4-60FE6E36D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5" name="Freeform 6370">
                <a:extLst>
                  <a:ext uri="{FF2B5EF4-FFF2-40B4-BE49-F238E27FC236}">
                    <a16:creationId xmlns:a16="http://schemas.microsoft.com/office/drawing/2014/main" id="{77D325CA-CE5C-4357-A7F1-654A31504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6" name="Freeform 6371">
                <a:extLst>
                  <a:ext uri="{FF2B5EF4-FFF2-40B4-BE49-F238E27FC236}">
                    <a16:creationId xmlns:a16="http://schemas.microsoft.com/office/drawing/2014/main" id="{1DC71C36-C095-1CA4-63CD-13E6EE1E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7" name="Freeform 6372">
                <a:extLst>
                  <a:ext uri="{FF2B5EF4-FFF2-40B4-BE49-F238E27FC236}">
                    <a16:creationId xmlns:a16="http://schemas.microsoft.com/office/drawing/2014/main" id="{8FA6C011-912B-B924-0D9B-8DCA30BE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8" name="Freeform 6373">
                <a:extLst>
                  <a:ext uri="{FF2B5EF4-FFF2-40B4-BE49-F238E27FC236}">
                    <a16:creationId xmlns:a16="http://schemas.microsoft.com/office/drawing/2014/main" id="{CCFF03DD-E23A-1374-9858-9FDEEEF49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59" name="Freeform 6374">
                <a:extLst>
                  <a:ext uri="{FF2B5EF4-FFF2-40B4-BE49-F238E27FC236}">
                    <a16:creationId xmlns:a16="http://schemas.microsoft.com/office/drawing/2014/main" id="{D30CA0C4-55D6-F79F-911E-ACF726498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0" name="Freeform 6375">
                <a:extLst>
                  <a:ext uri="{FF2B5EF4-FFF2-40B4-BE49-F238E27FC236}">
                    <a16:creationId xmlns:a16="http://schemas.microsoft.com/office/drawing/2014/main" id="{26DD19B1-1F7E-872B-5EFD-45E42330B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1" name="Freeform 6376">
                <a:extLst>
                  <a:ext uri="{FF2B5EF4-FFF2-40B4-BE49-F238E27FC236}">
                    <a16:creationId xmlns:a16="http://schemas.microsoft.com/office/drawing/2014/main" id="{F22FE778-6703-3264-55BE-9F01B03FE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2" name="Freeform 6377">
                <a:extLst>
                  <a:ext uri="{FF2B5EF4-FFF2-40B4-BE49-F238E27FC236}">
                    <a16:creationId xmlns:a16="http://schemas.microsoft.com/office/drawing/2014/main" id="{1549EEEC-221F-B523-F223-844F12F91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3" name="Freeform 6378">
                <a:extLst>
                  <a:ext uri="{FF2B5EF4-FFF2-40B4-BE49-F238E27FC236}">
                    <a16:creationId xmlns:a16="http://schemas.microsoft.com/office/drawing/2014/main" id="{5ECAE88E-DDFE-005D-2DB6-907F55562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4" name="Freeform 6379">
                <a:extLst>
                  <a:ext uri="{FF2B5EF4-FFF2-40B4-BE49-F238E27FC236}">
                    <a16:creationId xmlns:a16="http://schemas.microsoft.com/office/drawing/2014/main" id="{0982C0BD-4D52-A984-FD2D-972622309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5" name="Freeform 6380">
                <a:extLst>
                  <a:ext uri="{FF2B5EF4-FFF2-40B4-BE49-F238E27FC236}">
                    <a16:creationId xmlns:a16="http://schemas.microsoft.com/office/drawing/2014/main" id="{BC364F56-1195-2370-8765-80A5C88CD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6" name="Freeform 6381">
                <a:extLst>
                  <a:ext uri="{FF2B5EF4-FFF2-40B4-BE49-F238E27FC236}">
                    <a16:creationId xmlns:a16="http://schemas.microsoft.com/office/drawing/2014/main" id="{A1492851-5163-0D1D-2920-975370E9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7" name="Freeform 6382">
                <a:extLst>
                  <a:ext uri="{FF2B5EF4-FFF2-40B4-BE49-F238E27FC236}">
                    <a16:creationId xmlns:a16="http://schemas.microsoft.com/office/drawing/2014/main" id="{78230826-F48A-922F-1619-28C1CCADF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8" name="Freeform 6383">
                <a:extLst>
                  <a:ext uri="{FF2B5EF4-FFF2-40B4-BE49-F238E27FC236}">
                    <a16:creationId xmlns:a16="http://schemas.microsoft.com/office/drawing/2014/main" id="{CCE2742A-7717-5DDD-BF64-D7FA9D054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69" name="Freeform 6384">
                <a:extLst>
                  <a:ext uri="{FF2B5EF4-FFF2-40B4-BE49-F238E27FC236}">
                    <a16:creationId xmlns:a16="http://schemas.microsoft.com/office/drawing/2014/main" id="{451DE966-7B2B-F5AA-85E9-0F18B8529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0" name="Freeform 6385">
                <a:extLst>
                  <a:ext uri="{FF2B5EF4-FFF2-40B4-BE49-F238E27FC236}">
                    <a16:creationId xmlns:a16="http://schemas.microsoft.com/office/drawing/2014/main" id="{71DCE3F7-4B84-5DF4-4465-1BFCDF59B0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1" name="Freeform 6386">
                <a:extLst>
                  <a:ext uri="{FF2B5EF4-FFF2-40B4-BE49-F238E27FC236}">
                    <a16:creationId xmlns:a16="http://schemas.microsoft.com/office/drawing/2014/main" id="{7358CD8E-1A0A-0887-3BF7-922E91883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2" name="Freeform 6387">
                <a:extLst>
                  <a:ext uri="{FF2B5EF4-FFF2-40B4-BE49-F238E27FC236}">
                    <a16:creationId xmlns:a16="http://schemas.microsoft.com/office/drawing/2014/main" id="{13A9E574-5A97-12E2-1D4E-ED5D8A9CA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2" name="Freeform 6388">
                <a:extLst>
                  <a:ext uri="{FF2B5EF4-FFF2-40B4-BE49-F238E27FC236}">
                    <a16:creationId xmlns:a16="http://schemas.microsoft.com/office/drawing/2014/main" id="{6A5F8DAB-E896-2D93-0A0C-3EE649C100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434"/>
                <a:ext cx="215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074" name="Freeform 6389">
                <a:extLst>
                  <a:ext uri="{FF2B5EF4-FFF2-40B4-BE49-F238E27FC236}">
                    <a16:creationId xmlns:a16="http://schemas.microsoft.com/office/drawing/2014/main" id="{348E5707-705A-7027-5CCC-8302575FF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254" name="Freeform 6390">
                <a:extLst>
                  <a:ext uri="{FF2B5EF4-FFF2-40B4-BE49-F238E27FC236}">
                    <a16:creationId xmlns:a16="http://schemas.microsoft.com/office/drawing/2014/main" id="{4AD1522E-8F15-FED6-D536-8EC79FDC9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940"/>
                <a:ext cx="63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1076" name="Freeform 6391">
                <a:extLst>
                  <a:ext uri="{FF2B5EF4-FFF2-40B4-BE49-F238E27FC236}">
                    <a16:creationId xmlns:a16="http://schemas.microsoft.com/office/drawing/2014/main" id="{BB44600F-E8F1-97CF-C500-649DA183ED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7" name="Freeform 6392">
                <a:extLst>
                  <a:ext uri="{FF2B5EF4-FFF2-40B4-BE49-F238E27FC236}">
                    <a16:creationId xmlns:a16="http://schemas.microsoft.com/office/drawing/2014/main" id="{1934C7B4-55BE-0298-66BF-6318DB0B8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8" name="Freeform 6393">
                <a:extLst>
                  <a:ext uri="{FF2B5EF4-FFF2-40B4-BE49-F238E27FC236}">
                    <a16:creationId xmlns:a16="http://schemas.microsoft.com/office/drawing/2014/main" id="{743E81A0-8294-29E2-9FFE-109B43E10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79" name="Freeform 6394">
                <a:extLst>
                  <a:ext uri="{FF2B5EF4-FFF2-40B4-BE49-F238E27FC236}">
                    <a16:creationId xmlns:a16="http://schemas.microsoft.com/office/drawing/2014/main" id="{23695CC5-11A2-23AA-B51D-3F5D3276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0" name="Freeform 6395">
                <a:extLst>
                  <a:ext uri="{FF2B5EF4-FFF2-40B4-BE49-F238E27FC236}">
                    <a16:creationId xmlns:a16="http://schemas.microsoft.com/office/drawing/2014/main" id="{1BCC994C-957A-0FE8-0A9E-71524D9C5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1" name="Freeform 6396">
                <a:extLst>
                  <a:ext uri="{FF2B5EF4-FFF2-40B4-BE49-F238E27FC236}">
                    <a16:creationId xmlns:a16="http://schemas.microsoft.com/office/drawing/2014/main" id="{37B97B99-6155-57F2-BE8A-7503D6EB2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2" name="Freeform 6397">
                <a:extLst>
                  <a:ext uri="{FF2B5EF4-FFF2-40B4-BE49-F238E27FC236}">
                    <a16:creationId xmlns:a16="http://schemas.microsoft.com/office/drawing/2014/main" id="{02111ED7-61D0-DACA-F766-E72358A51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3" name="Freeform 6398">
                <a:extLst>
                  <a:ext uri="{FF2B5EF4-FFF2-40B4-BE49-F238E27FC236}">
                    <a16:creationId xmlns:a16="http://schemas.microsoft.com/office/drawing/2014/main" id="{515F8466-A139-6C19-4584-585C63F70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4" name="Freeform 6399">
                <a:extLst>
                  <a:ext uri="{FF2B5EF4-FFF2-40B4-BE49-F238E27FC236}">
                    <a16:creationId xmlns:a16="http://schemas.microsoft.com/office/drawing/2014/main" id="{A724779E-9AD9-C012-71EB-F2CB9A6774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5" name="Freeform 6400">
                <a:extLst>
                  <a:ext uri="{FF2B5EF4-FFF2-40B4-BE49-F238E27FC236}">
                    <a16:creationId xmlns:a16="http://schemas.microsoft.com/office/drawing/2014/main" id="{45044C9D-A288-49DF-0F0A-BDDD9597A7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6" name="Freeform 6401">
                <a:extLst>
                  <a:ext uri="{FF2B5EF4-FFF2-40B4-BE49-F238E27FC236}">
                    <a16:creationId xmlns:a16="http://schemas.microsoft.com/office/drawing/2014/main" id="{6DA0BC43-C86E-B23E-5C38-8FD1A2A04B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7" name="Freeform 6402">
                <a:extLst>
                  <a:ext uri="{FF2B5EF4-FFF2-40B4-BE49-F238E27FC236}">
                    <a16:creationId xmlns:a16="http://schemas.microsoft.com/office/drawing/2014/main" id="{7B7F193D-473B-82F5-F29E-9B6B49228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8" name="Freeform 6403">
                <a:extLst>
                  <a:ext uri="{FF2B5EF4-FFF2-40B4-BE49-F238E27FC236}">
                    <a16:creationId xmlns:a16="http://schemas.microsoft.com/office/drawing/2014/main" id="{551DB93A-F1AB-EED9-3222-E899374B2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89" name="Freeform 6404">
                <a:extLst>
                  <a:ext uri="{FF2B5EF4-FFF2-40B4-BE49-F238E27FC236}">
                    <a16:creationId xmlns:a16="http://schemas.microsoft.com/office/drawing/2014/main" id="{3EEDFB7F-AEBF-B9A4-7EC7-C57F3347F9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0" name="Freeform 6405">
                <a:extLst>
                  <a:ext uri="{FF2B5EF4-FFF2-40B4-BE49-F238E27FC236}">
                    <a16:creationId xmlns:a16="http://schemas.microsoft.com/office/drawing/2014/main" id="{49867817-766B-219C-2B11-CED0352A4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1" name="Freeform 6406">
                <a:extLst>
                  <a:ext uri="{FF2B5EF4-FFF2-40B4-BE49-F238E27FC236}">
                    <a16:creationId xmlns:a16="http://schemas.microsoft.com/office/drawing/2014/main" id="{DB160DF6-F0F3-2DDC-6A0B-5D03313CC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2" name="Freeform 6407">
                <a:extLst>
                  <a:ext uri="{FF2B5EF4-FFF2-40B4-BE49-F238E27FC236}">
                    <a16:creationId xmlns:a16="http://schemas.microsoft.com/office/drawing/2014/main" id="{660ACEE1-7920-FDE0-152F-4692C2EFD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3" name="Freeform 6408">
                <a:extLst>
                  <a:ext uri="{FF2B5EF4-FFF2-40B4-BE49-F238E27FC236}">
                    <a16:creationId xmlns:a16="http://schemas.microsoft.com/office/drawing/2014/main" id="{9D10B6C8-BC45-6FA4-FA0B-78A7BD562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4" name="Freeform 6409">
                <a:extLst>
                  <a:ext uri="{FF2B5EF4-FFF2-40B4-BE49-F238E27FC236}">
                    <a16:creationId xmlns:a16="http://schemas.microsoft.com/office/drawing/2014/main" id="{061E0C9E-BDE6-9492-BBE7-BA6C741CC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5" name="Freeform 6410">
                <a:extLst>
                  <a:ext uri="{FF2B5EF4-FFF2-40B4-BE49-F238E27FC236}">
                    <a16:creationId xmlns:a16="http://schemas.microsoft.com/office/drawing/2014/main" id="{7667CBF2-E665-D1FE-37AD-A0B473771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6" name="Freeform 6411">
                <a:extLst>
                  <a:ext uri="{FF2B5EF4-FFF2-40B4-BE49-F238E27FC236}">
                    <a16:creationId xmlns:a16="http://schemas.microsoft.com/office/drawing/2014/main" id="{F0E5FA4E-9F12-CA9C-C64D-8B3A5FB39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097" name="Freeform 6412">
                <a:extLst>
                  <a:ext uri="{FF2B5EF4-FFF2-40B4-BE49-F238E27FC236}">
                    <a16:creationId xmlns:a16="http://schemas.microsoft.com/office/drawing/2014/main" id="{AE3DD15C-DFB4-F778-FA65-899D113542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1098" name="Group 6413">
                <a:extLst>
                  <a:ext uri="{FF2B5EF4-FFF2-40B4-BE49-F238E27FC236}">
                    <a16:creationId xmlns:a16="http://schemas.microsoft.com/office/drawing/2014/main" id="{6E27D38C-12F9-5ED9-E1E5-EF27B41E4E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1102" name="Freeform 6414">
                  <a:extLst>
                    <a:ext uri="{FF2B5EF4-FFF2-40B4-BE49-F238E27FC236}">
                      <a16:creationId xmlns:a16="http://schemas.microsoft.com/office/drawing/2014/main" id="{73675459-2472-0C67-6B39-6929D776FB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03" name="Freeform 6415">
                  <a:extLst>
                    <a:ext uri="{FF2B5EF4-FFF2-40B4-BE49-F238E27FC236}">
                      <a16:creationId xmlns:a16="http://schemas.microsoft.com/office/drawing/2014/main" id="{9CD86184-5039-B2FE-00DF-258363E720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04" name="Freeform 6416">
                  <a:extLst>
                    <a:ext uri="{FF2B5EF4-FFF2-40B4-BE49-F238E27FC236}">
                      <a16:creationId xmlns:a16="http://schemas.microsoft.com/office/drawing/2014/main" id="{19583804-05B2-6618-85CA-9CC0AFC600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105" name="Freeform 6417">
                  <a:extLst>
                    <a:ext uri="{FF2B5EF4-FFF2-40B4-BE49-F238E27FC236}">
                      <a16:creationId xmlns:a16="http://schemas.microsoft.com/office/drawing/2014/main" id="{5208F893-455D-58D7-CF0E-A581C51D79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1099" name="Freeform 6418">
                <a:extLst>
                  <a:ext uri="{FF2B5EF4-FFF2-40B4-BE49-F238E27FC236}">
                    <a16:creationId xmlns:a16="http://schemas.microsoft.com/office/drawing/2014/main" id="{54FAA6F8-EACA-85A9-4343-BC99DE327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0" name="Freeform 6419">
                <a:extLst>
                  <a:ext uri="{FF2B5EF4-FFF2-40B4-BE49-F238E27FC236}">
                    <a16:creationId xmlns:a16="http://schemas.microsoft.com/office/drawing/2014/main" id="{01D5CFDD-EF2B-83AA-B38F-F0BBBE879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101" name="Freeform 6420">
                <a:extLst>
                  <a:ext uri="{FF2B5EF4-FFF2-40B4-BE49-F238E27FC236}">
                    <a16:creationId xmlns:a16="http://schemas.microsoft.com/office/drawing/2014/main" id="{C07CF644-167D-9D51-0C9E-900EA516E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3285" name="Group 6421">
            <a:extLst>
              <a:ext uri="{FF2B5EF4-FFF2-40B4-BE49-F238E27FC236}">
                <a16:creationId xmlns:a16="http://schemas.microsoft.com/office/drawing/2014/main" id="{75BD5060-76F7-C67D-EFBF-D4E40589ED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133600" y="3505200"/>
            <a:ext cx="2232025" cy="2860675"/>
            <a:chOff x="2030" y="166"/>
            <a:chExt cx="1666" cy="1802"/>
          </a:xfrm>
        </p:grpSpPr>
        <p:grpSp>
          <p:nvGrpSpPr>
            <p:cNvPr id="30733" name="Group 6422">
              <a:extLst>
                <a:ext uri="{FF2B5EF4-FFF2-40B4-BE49-F238E27FC236}">
                  <a16:creationId xmlns:a16="http://schemas.microsoft.com/office/drawing/2014/main" id="{A502C169-13B2-1D91-027E-E726E92BE229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30943" name="Freeform 6423">
                <a:extLst>
                  <a:ext uri="{FF2B5EF4-FFF2-40B4-BE49-F238E27FC236}">
                    <a16:creationId xmlns:a16="http://schemas.microsoft.com/office/drawing/2014/main" id="{DFB3790B-5413-94DA-4427-7DB9C89A0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44" name="Group 6424">
                <a:extLst>
                  <a:ext uri="{FF2B5EF4-FFF2-40B4-BE49-F238E27FC236}">
                    <a16:creationId xmlns:a16="http://schemas.microsoft.com/office/drawing/2014/main" id="{CF3EAB66-96D2-B8DC-AABA-DF9FFDE013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0945" name="Freeform 6425">
                  <a:extLst>
                    <a:ext uri="{FF2B5EF4-FFF2-40B4-BE49-F238E27FC236}">
                      <a16:creationId xmlns:a16="http://schemas.microsoft.com/office/drawing/2014/main" id="{E43A3010-A63C-8F72-B736-E6F4F9D378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6" name="Freeform 6426">
                  <a:extLst>
                    <a:ext uri="{FF2B5EF4-FFF2-40B4-BE49-F238E27FC236}">
                      <a16:creationId xmlns:a16="http://schemas.microsoft.com/office/drawing/2014/main" id="{4ECC3592-B67D-1931-129D-78FAA1624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7" name="Freeform 6427">
                  <a:extLst>
                    <a:ext uri="{FF2B5EF4-FFF2-40B4-BE49-F238E27FC236}">
                      <a16:creationId xmlns:a16="http://schemas.microsoft.com/office/drawing/2014/main" id="{2EBC0159-093B-ED48-760F-AA3407667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8" name="Freeform 6428">
                  <a:extLst>
                    <a:ext uri="{FF2B5EF4-FFF2-40B4-BE49-F238E27FC236}">
                      <a16:creationId xmlns:a16="http://schemas.microsoft.com/office/drawing/2014/main" id="{DE3D6433-1D50-88A3-B7CB-51D7E8A2F1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9" name="Freeform 6429">
                  <a:extLst>
                    <a:ext uri="{FF2B5EF4-FFF2-40B4-BE49-F238E27FC236}">
                      <a16:creationId xmlns:a16="http://schemas.microsoft.com/office/drawing/2014/main" id="{4893EADD-DDB8-B062-C3C6-DBD33ED011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0" name="Freeform 6430">
                  <a:extLst>
                    <a:ext uri="{FF2B5EF4-FFF2-40B4-BE49-F238E27FC236}">
                      <a16:creationId xmlns:a16="http://schemas.microsoft.com/office/drawing/2014/main" id="{AB1C2153-F2F3-4F9F-7B00-776F84761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1" name="Freeform 6431">
                  <a:extLst>
                    <a:ext uri="{FF2B5EF4-FFF2-40B4-BE49-F238E27FC236}">
                      <a16:creationId xmlns:a16="http://schemas.microsoft.com/office/drawing/2014/main" id="{CC1D3AB9-1A22-BA8A-8CDC-67B7429270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2" name="Freeform 6432">
                  <a:extLst>
                    <a:ext uri="{FF2B5EF4-FFF2-40B4-BE49-F238E27FC236}">
                      <a16:creationId xmlns:a16="http://schemas.microsoft.com/office/drawing/2014/main" id="{421685E5-E7DA-300E-9EA8-F7E980C406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3" name="Freeform 6433">
                  <a:extLst>
                    <a:ext uri="{FF2B5EF4-FFF2-40B4-BE49-F238E27FC236}">
                      <a16:creationId xmlns:a16="http://schemas.microsoft.com/office/drawing/2014/main" id="{63EA0D11-B9E5-49EA-B468-30B8F122CD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4" name="Freeform 6434">
                  <a:extLst>
                    <a:ext uri="{FF2B5EF4-FFF2-40B4-BE49-F238E27FC236}">
                      <a16:creationId xmlns:a16="http://schemas.microsoft.com/office/drawing/2014/main" id="{01B4DCAA-F6EE-C05F-5036-FC47428463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5" name="Freeform 6435">
                  <a:extLst>
                    <a:ext uri="{FF2B5EF4-FFF2-40B4-BE49-F238E27FC236}">
                      <a16:creationId xmlns:a16="http://schemas.microsoft.com/office/drawing/2014/main" id="{DFCA9C09-73D2-D075-6EE1-17FC31F6D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6" name="Freeform 6436">
                  <a:extLst>
                    <a:ext uri="{FF2B5EF4-FFF2-40B4-BE49-F238E27FC236}">
                      <a16:creationId xmlns:a16="http://schemas.microsoft.com/office/drawing/2014/main" id="{2DD682C7-FF50-A139-80D2-86F72C16D7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7" name="Freeform 6437">
                  <a:extLst>
                    <a:ext uri="{FF2B5EF4-FFF2-40B4-BE49-F238E27FC236}">
                      <a16:creationId xmlns:a16="http://schemas.microsoft.com/office/drawing/2014/main" id="{FB26786D-0593-1DE1-4BCB-B7A9F48A57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8" name="Freeform 6438">
                  <a:extLst>
                    <a:ext uri="{FF2B5EF4-FFF2-40B4-BE49-F238E27FC236}">
                      <a16:creationId xmlns:a16="http://schemas.microsoft.com/office/drawing/2014/main" id="{E50BEDDA-C0C5-8281-F117-1D2932FA32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9" name="Freeform 6439">
                  <a:extLst>
                    <a:ext uri="{FF2B5EF4-FFF2-40B4-BE49-F238E27FC236}">
                      <a16:creationId xmlns:a16="http://schemas.microsoft.com/office/drawing/2014/main" id="{2CEA7313-4325-BCB3-362E-F1CD98DA80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0" name="Freeform 6440">
                  <a:extLst>
                    <a:ext uri="{FF2B5EF4-FFF2-40B4-BE49-F238E27FC236}">
                      <a16:creationId xmlns:a16="http://schemas.microsoft.com/office/drawing/2014/main" id="{AF4321EB-4B69-D90D-58C6-514289B15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1" name="Freeform 6441">
                  <a:extLst>
                    <a:ext uri="{FF2B5EF4-FFF2-40B4-BE49-F238E27FC236}">
                      <a16:creationId xmlns:a16="http://schemas.microsoft.com/office/drawing/2014/main" id="{2D0C17FF-8EA6-05A0-8711-254293582E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2" name="Freeform 6442">
                  <a:extLst>
                    <a:ext uri="{FF2B5EF4-FFF2-40B4-BE49-F238E27FC236}">
                      <a16:creationId xmlns:a16="http://schemas.microsoft.com/office/drawing/2014/main" id="{34491003-9C80-3E7F-7F39-F240874E4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3" name="Freeform 6443">
                  <a:extLst>
                    <a:ext uri="{FF2B5EF4-FFF2-40B4-BE49-F238E27FC236}">
                      <a16:creationId xmlns:a16="http://schemas.microsoft.com/office/drawing/2014/main" id="{D8DB7E9C-D09E-C69E-B326-57E3C611C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4" name="Freeform 6444">
                  <a:extLst>
                    <a:ext uri="{FF2B5EF4-FFF2-40B4-BE49-F238E27FC236}">
                      <a16:creationId xmlns:a16="http://schemas.microsoft.com/office/drawing/2014/main" id="{6C12D4AA-62C0-F6C9-DF4F-66B41D2558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5" name="Freeform 6445">
                  <a:extLst>
                    <a:ext uri="{FF2B5EF4-FFF2-40B4-BE49-F238E27FC236}">
                      <a16:creationId xmlns:a16="http://schemas.microsoft.com/office/drawing/2014/main" id="{DEE359FB-7D5D-FDE1-6E84-DB80C565C8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6" name="Freeform 6446">
                  <a:extLst>
                    <a:ext uri="{FF2B5EF4-FFF2-40B4-BE49-F238E27FC236}">
                      <a16:creationId xmlns:a16="http://schemas.microsoft.com/office/drawing/2014/main" id="{BA2CDF04-8AF9-8C42-F44F-41D3F76C8F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7" name="Freeform 6447">
                  <a:extLst>
                    <a:ext uri="{FF2B5EF4-FFF2-40B4-BE49-F238E27FC236}">
                      <a16:creationId xmlns:a16="http://schemas.microsoft.com/office/drawing/2014/main" id="{112741D3-181F-9988-E93F-D131592CC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8" name="Freeform 6448">
                  <a:extLst>
                    <a:ext uri="{FF2B5EF4-FFF2-40B4-BE49-F238E27FC236}">
                      <a16:creationId xmlns:a16="http://schemas.microsoft.com/office/drawing/2014/main" id="{C0C8A144-4754-B29C-EBF1-8A93AFA2DF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9" name="Freeform 6449">
                  <a:extLst>
                    <a:ext uri="{FF2B5EF4-FFF2-40B4-BE49-F238E27FC236}">
                      <a16:creationId xmlns:a16="http://schemas.microsoft.com/office/drawing/2014/main" id="{823BAB26-4E47-B07F-7617-4F385A5D1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0" name="Freeform 6450">
                  <a:extLst>
                    <a:ext uri="{FF2B5EF4-FFF2-40B4-BE49-F238E27FC236}">
                      <a16:creationId xmlns:a16="http://schemas.microsoft.com/office/drawing/2014/main" id="{5BD58E8A-98A4-85C6-0E56-D8E3EEF77F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1" name="Freeform 6451">
                  <a:extLst>
                    <a:ext uri="{FF2B5EF4-FFF2-40B4-BE49-F238E27FC236}">
                      <a16:creationId xmlns:a16="http://schemas.microsoft.com/office/drawing/2014/main" id="{FB52DBD8-2BBB-26CE-9EF1-26A2AD1DE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2" name="Freeform 6452">
                  <a:extLst>
                    <a:ext uri="{FF2B5EF4-FFF2-40B4-BE49-F238E27FC236}">
                      <a16:creationId xmlns:a16="http://schemas.microsoft.com/office/drawing/2014/main" id="{FA83D2CF-3B6B-8905-3341-E7CE239376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3" name="Freeform 6453">
                  <a:extLst>
                    <a:ext uri="{FF2B5EF4-FFF2-40B4-BE49-F238E27FC236}">
                      <a16:creationId xmlns:a16="http://schemas.microsoft.com/office/drawing/2014/main" id="{A102E758-779F-1B69-A479-B37FB625E5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4" name="Freeform 6454">
                  <a:extLst>
                    <a:ext uri="{FF2B5EF4-FFF2-40B4-BE49-F238E27FC236}">
                      <a16:creationId xmlns:a16="http://schemas.microsoft.com/office/drawing/2014/main" id="{CAE73D38-5632-1D86-B58C-6EC89DB06C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5" name="Freeform 6455">
                  <a:extLst>
                    <a:ext uri="{FF2B5EF4-FFF2-40B4-BE49-F238E27FC236}">
                      <a16:creationId xmlns:a16="http://schemas.microsoft.com/office/drawing/2014/main" id="{5F03793A-A2E5-4387-1027-6EF444AE28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6" name="Freeform 6456">
                  <a:extLst>
                    <a:ext uri="{FF2B5EF4-FFF2-40B4-BE49-F238E27FC236}">
                      <a16:creationId xmlns:a16="http://schemas.microsoft.com/office/drawing/2014/main" id="{EA5E34E2-0EDD-C8F9-68E0-D347ABC17C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7" name="Freeform 6457">
                  <a:extLst>
                    <a:ext uri="{FF2B5EF4-FFF2-40B4-BE49-F238E27FC236}">
                      <a16:creationId xmlns:a16="http://schemas.microsoft.com/office/drawing/2014/main" id="{E7A3D3F0-A50F-22D2-6A38-29556CC053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8" name="Freeform 6458">
                  <a:extLst>
                    <a:ext uri="{FF2B5EF4-FFF2-40B4-BE49-F238E27FC236}">
                      <a16:creationId xmlns:a16="http://schemas.microsoft.com/office/drawing/2014/main" id="{34336A00-3A21-E037-27A4-12471B35F7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9" name="Freeform 6459">
                  <a:extLst>
                    <a:ext uri="{FF2B5EF4-FFF2-40B4-BE49-F238E27FC236}">
                      <a16:creationId xmlns:a16="http://schemas.microsoft.com/office/drawing/2014/main" id="{08A5968A-E84F-7395-6E03-7DA0870A69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0" name="Freeform 6460">
                  <a:extLst>
                    <a:ext uri="{FF2B5EF4-FFF2-40B4-BE49-F238E27FC236}">
                      <a16:creationId xmlns:a16="http://schemas.microsoft.com/office/drawing/2014/main" id="{EF9688A8-3A81-D967-BD4A-5941C4A89A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1" name="Freeform 6461">
                  <a:extLst>
                    <a:ext uri="{FF2B5EF4-FFF2-40B4-BE49-F238E27FC236}">
                      <a16:creationId xmlns:a16="http://schemas.microsoft.com/office/drawing/2014/main" id="{84B51544-7A20-8CAF-FFE5-FECA6C4C48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2" name="Freeform 6462">
                  <a:extLst>
                    <a:ext uri="{FF2B5EF4-FFF2-40B4-BE49-F238E27FC236}">
                      <a16:creationId xmlns:a16="http://schemas.microsoft.com/office/drawing/2014/main" id="{9970DC6C-FE85-76C9-52D6-29ABEBA8E5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3" name="Freeform 6463">
                  <a:extLst>
                    <a:ext uri="{FF2B5EF4-FFF2-40B4-BE49-F238E27FC236}">
                      <a16:creationId xmlns:a16="http://schemas.microsoft.com/office/drawing/2014/main" id="{11752739-B8F6-3BB0-7F28-408CC5A29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4" name="Freeform 6464">
                  <a:extLst>
                    <a:ext uri="{FF2B5EF4-FFF2-40B4-BE49-F238E27FC236}">
                      <a16:creationId xmlns:a16="http://schemas.microsoft.com/office/drawing/2014/main" id="{5BFBE346-F59A-2BBE-17E0-646B7C8B0D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5" name="Freeform 6465">
                  <a:extLst>
                    <a:ext uri="{FF2B5EF4-FFF2-40B4-BE49-F238E27FC236}">
                      <a16:creationId xmlns:a16="http://schemas.microsoft.com/office/drawing/2014/main" id="{53D3922A-DC16-8B8E-0931-6ECC3F46FA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6" name="Freeform 6466">
                  <a:extLst>
                    <a:ext uri="{FF2B5EF4-FFF2-40B4-BE49-F238E27FC236}">
                      <a16:creationId xmlns:a16="http://schemas.microsoft.com/office/drawing/2014/main" id="{0CF13DEB-1AB6-54EE-1D6B-1F0BACA40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87" name="Freeform 6467">
                  <a:extLst>
                    <a:ext uri="{FF2B5EF4-FFF2-40B4-BE49-F238E27FC236}">
                      <a16:creationId xmlns:a16="http://schemas.microsoft.com/office/drawing/2014/main" id="{4460DEB9-8BC8-23E6-E785-1CEE73473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0734" name="Group 6468">
              <a:extLst>
                <a:ext uri="{FF2B5EF4-FFF2-40B4-BE49-F238E27FC236}">
                  <a16:creationId xmlns:a16="http://schemas.microsoft.com/office/drawing/2014/main" id="{B8983CC5-7AB3-2283-DC6C-DF899695B721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30921" name="Group 6469">
                <a:extLst>
                  <a:ext uri="{FF2B5EF4-FFF2-40B4-BE49-F238E27FC236}">
                    <a16:creationId xmlns:a16="http://schemas.microsoft.com/office/drawing/2014/main" id="{230F8282-8854-775F-C977-2F9CB3060D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0925" name="Freeform 6470">
                  <a:extLst>
                    <a:ext uri="{FF2B5EF4-FFF2-40B4-BE49-F238E27FC236}">
                      <a16:creationId xmlns:a16="http://schemas.microsoft.com/office/drawing/2014/main" id="{E22F3919-0D2D-EF0B-A21B-9FA1E554B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26" name="Freeform 6471">
                  <a:extLst>
                    <a:ext uri="{FF2B5EF4-FFF2-40B4-BE49-F238E27FC236}">
                      <a16:creationId xmlns:a16="http://schemas.microsoft.com/office/drawing/2014/main" id="{0120D303-9FE2-F848-573D-ACE3B18785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27" name="Freeform 6472">
                  <a:extLst>
                    <a:ext uri="{FF2B5EF4-FFF2-40B4-BE49-F238E27FC236}">
                      <a16:creationId xmlns:a16="http://schemas.microsoft.com/office/drawing/2014/main" id="{3A02E674-D094-C031-A870-31F42D5692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28" name="Freeform 6473">
                  <a:extLst>
                    <a:ext uri="{FF2B5EF4-FFF2-40B4-BE49-F238E27FC236}">
                      <a16:creationId xmlns:a16="http://schemas.microsoft.com/office/drawing/2014/main" id="{BAEE8ED3-7C6F-336E-A5DF-288318DAC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29" name="Freeform 6474">
                  <a:extLst>
                    <a:ext uri="{FF2B5EF4-FFF2-40B4-BE49-F238E27FC236}">
                      <a16:creationId xmlns:a16="http://schemas.microsoft.com/office/drawing/2014/main" id="{E55D7F2B-FB5E-C505-02EA-CF6F2C708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0" name="Freeform 6475">
                  <a:extLst>
                    <a:ext uri="{FF2B5EF4-FFF2-40B4-BE49-F238E27FC236}">
                      <a16:creationId xmlns:a16="http://schemas.microsoft.com/office/drawing/2014/main" id="{8C2AD061-B66A-34F4-3E5D-6DD1913BE5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1" name="Freeform 6476">
                  <a:extLst>
                    <a:ext uri="{FF2B5EF4-FFF2-40B4-BE49-F238E27FC236}">
                      <a16:creationId xmlns:a16="http://schemas.microsoft.com/office/drawing/2014/main" id="{DDF6C12B-7645-40A7-6654-3A81175D82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2" name="Freeform 6477">
                  <a:extLst>
                    <a:ext uri="{FF2B5EF4-FFF2-40B4-BE49-F238E27FC236}">
                      <a16:creationId xmlns:a16="http://schemas.microsoft.com/office/drawing/2014/main" id="{20EF8D36-5298-497D-FDC3-F2FB639D72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3" name="Freeform 6478">
                  <a:extLst>
                    <a:ext uri="{FF2B5EF4-FFF2-40B4-BE49-F238E27FC236}">
                      <a16:creationId xmlns:a16="http://schemas.microsoft.com/office/drawing/2014/main" id="{DA34905E-DF68-4134-94BC-BED5B3419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4" name="Freeform 6479">
                  <a:extLst>
                    <a:ext uri="{FF2B5EF4-FFF2-40B4-BE49-F238E27FC236}">
                      <a16:creationId xmlns:a16="http://schemas.microsoft.com/office/drawing/2014/main" id="{2E457DC3-9795-80E2-0DAF-A05F992B1E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5" name="Freeform 6480">
                  <a:extLst>
                    <a:ext uri="{FF2B5EF4-FFF2-40B4-BE49-F238E27FC236}">
                      <a16:creationId xmlns:a16="http://schemas.microsoft.com/office/drawing/2014/main" id="{F891971D-578F-F369-1861-6AB9EFBC5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6" name="Freeform 6481">
                  <a:extLst>
                    <a:ext uri="{FF2B5EF4-FFF2-40B4-BE49-F238E27FC236}">
                      <a16:creationId xmlns:a16="http://schemas.microsoft.com/office/drawing/2014/main" id="{A9D57EF5-FF29-351D-9EA2-341945E378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7" name="Freeform 6482">
                  <a:extLst>
                    <a:ext uri="{FF2B5EF4-FFF2-40B4-BE49-F238E27FC236}">
                      <a16:creationId xmlns:a16="http://schemas.microsoft.com/office/drawing/2014/main" id="{0A307A33-B33F-7478-D011-69AA6BBE5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8" name="Freeform 6483">
                  <a:extLst>
                    <a:ext uri="{FF2B5EF4-FFF2-40B4-BE49-F238E27FC236}">
                      <a16:creationId xmlns:a16="http://schemas.microsoft.com/office/drawing/2014/main" id="{ECF6925A-EB8C-41E1-5D9F-56EE22D2DC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39" name="Freeform 6484">
                  <a:extLst>
                    <a:ext uri="{FF2B5EF4-FFF2-40B4-BE49-F238E27FC236}">
                      <a16:creationId xmlns:a16="http://schemas.microsoft.com/office/drawing/2014/main" id="{CD0040B3-9AD3-1649-6519-38ED8523E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0" name="Freeform 6485">
                  <a:extLst>
                    <a:ext uri="{FF2B5EF4-FFF2-40B4-BE49-F238E27FC236}">
                      <a16:creationId xmlns:a16="http://schemas.microsoft.com/office/drawing/2014/main" id="{2DA48FFA-17D8-F540-7DF8-3CB82D6A9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1" name="Freeform 6486">
                  <a:extLst>
                    <a:ext uri="{FF2B5EF4-FFF2-40B4-BE49-F238E27FC236}">
                      <a16:creationId xmlns:a16="http://schemas.microsoft.com/office/drawing/2014/main" id="{98D2304C-1225-627F-1FF7-D735B97A08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42" name="Freeform 6487">
                  <a:extLst>
                    <a:ext uri="{FF2B5EF4-FFF2-40B4-BE49-F238E27FC236}">
                      <a16:creationId xmlns:a16="http://schemas.microsoft.com/office/drawing/2014/main" id="{0C2D2327-5B62-D416-11EA-28B5956AD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922" name="Group 6488">
                <a:extLst>
                  <a:ext uri="{FF2B5EF4-FFF2-40B4-BE49-F238E27FC236}">
                    <a16:creationId xmlns:a16="http://schemas.microsoft.com/office/drawing/2014/main" id="{9AB10FAD-DA39-90A3-D2BF-AA0150DEF3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0923" name="Freeform 6489" descr="Wide upward diagonal">
                  <a:extLst>
                    <a:ext uri="{FF2B5EF4-FFF2-40B4-BE49-F238E27FC236}">
                      <a16:creationId xmlns:a16="http://schemas.microsoft.com/office/drawing/2014/main" id="{502F85F8-97E7-0043-78F0-2684F8470F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24" name="Freeform 6490">
                  <a:extLst>
                    <a:ext uri="{FF2B5EF4-FFF2-40B4-BE49-F238E27FC236}">
                      <a16:creationId xmlns:a16="http://schemas.microsoft.com/office/drawing/2014/main" id="{64988A52-C52E-2A9D-7701-3FB922F1B0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735" name="Freeform 6491" descr="Wide upward diagonal">
              <a:extLst>
                <a:ext uri="{FF2B5EF4-FFF2-40B4-BE49-F238E27FC236}">
                  <a16:creationId xmlns:a16="http://schemas.microsoft.com/office/drawing/2014/main" id="{9968AB43-2195-B1D0-5C09-F317AA788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6" name="Freeform 6492">
              <a:extLst>
                <a:ext uri="{FF2B5EF4-FFF2-40B4-BE49-F238E27FC236}">
                  <a16:creationId xmlns:a16="http://schemas.microsoft.com/office/drawing/2014/main" id="{D9984C2B-ED2D-3942-8B51-DB6D62CDE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80"/>
              <a:ext cx="453" cy="188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7" name="Freeform 6493">
              <a:extLst>
                <a:ext uri="{FF2B5EF4-FFF2-40B4-BE49-F238E27FC236}">
                  <a16:creationId xmlns:a16="http://schemas.microsoft.com/office/drawing/2014/main" id="{64E8865E-A29B-1ED8-B296-54E0FE415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78"/>
              <a:ext cx="39" cy="55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6494">
              <a:extLst>
                <a:ext uri="{FF2B5EF4-FFF2-40B4-BE49-F238E27FC236}">
                  <a16:creationId xmlns:a16="http://schemas.microsoft.com/office/drawing/2014/main" id="{1CABF262-DB06-E891-C1BB-BCF7C1EDD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02"/>
              <a:ext cx="54" cy="61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6495">
              <a:extLst>
                <a:ext uri="{FF2B5EF4-FFF2-40B4-BE49-F238E27FC236}">
                  <a16:creationId xmlns:a16="http://schemas.microsoft.com/office/drawing/2014/main" id="{F691D9C3-591B-2D21-EF49-AB019A877F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9"/>
              <a:ext cx="41" cy="36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6496">
              <a:extLst>
                <a:ext uri="{FF2B5EF4-FFF2-40B4-BE49-F238E27FC236}">
                  <a16:creationId xmlns:a16="http://schemas.microsoft.com/office/drawing/2014/main" id="{160B89AF-1995-1987-9CBA-7530E9D7F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02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6497">
              <a:extLst>
                <a:ext uri="{FF2B5EF4-FFF2-40B4-BE49-F238E27FC236}">
                  <a16:creationId xmlns:a16="http://schemas.microsoft.com/office/drawing/2014/main" id="{2CAF9AF6-8B9D-5D52-249E-07DF03051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78"/>
              <a:ext cx="14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Freeform 6498">
              <a:extLst>
                <a:ext uri="{FF2B5EF4-FFF2-40B4-BE49-F238E27FC236}">
                  <a16:creationId xmlns:a16="http://schemas.microsoft.com/office/drawing/2014/main" id="{BFF7384C-28BA-ABA2-68DC-A974A500A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53"/>
              <a:ext cx="40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3" name="Freeform 6499">
              <a:extLst>
                <a:ext uri="{FF2B5EF4-FFF2-40B4-BE49-F238E27FC236}">
                  <a16:creationId xmlns:a16="http://schemas.microsoft.com/office/drawing/2014/main" id="{19682BAB-3E7D-FD62-40B7-7369C2DF4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53"/>
              <a:ext cx="44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Freeform 6500">
              <a:extLst>
                <a:ext uri="{FF2B5EF4-FFF2-40B4-BE49-F238E27FC236}">
                  <a16:creationId xmlns:a16="http://schemas.microsoft.com/office/drawing/2014/main" id="{DFCEA9FB-0B0C-CF2E-0FD0-B480D0AD0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841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5" name="Freeform 6501">
              <a:extLst>
                <a:ext uri="{FF2B5EF4-FFF2-40B4-BE49-F238E27FC236}">
                  <a16:creationId xmlns:a16="http://schemas.microsoft.com/office/drawing/2014/main" id="{A2A8B6E6-AE75-C18F-5C55-D28EF164F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02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Freeform 6502">
              <a:extLst>
                <a:ext uri="{FF2B5EF4-FFF2-40B4-BE49-F238E27FC236}">
                  <a16:creationId xmlns:a16="http://schemas.microsoft.com/office/drawing/2014/main" id="{CED620DF-963E-5BC9-8F3F-6E9A1ECAE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26"/>
              <a:ext cx="13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7" name="Freeform 6503">
              <a:extLst>
                <a:ext uri="{FF2B5EF4-FFF2-40B4-BE49-F238E27FC236}">
                  <a16:creationId xmlns:a16="http://schemas.microsoft.com/office/drawing/2014/main" id="{4F9C3E1A-89D5-7A3D-F16E-24401585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53"/>
              <a:ext cx="27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Freeform 6504">
              <a:extLst>
                <a:ext uri="{FF2B5EF4-FFF2-40B4-BE49-F238E27FC236}">
                  <a16:creationId xmlns:a16="http://schemas.microsoft.com/office/drawing/2014/main" id="{99D9D693-5A32-EF51-BA98-227185A9C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92"/>
              <a:ext cx="94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9" name="Freeform 6505">
              <a:extLst>
                <a:ext uri="{FF2B5EF4-FFF2-40B4-BE49-F238E27FC236}">
                  <a16:creationId xmlns:a16="http://schemas.microsoft.com/office/drawing/2014/main" id="{3D0049B1-E1F2-580E-6A65-005FCE9B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878"/>
              <a:ext cx="154" cy="45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Freeform 6506">
              <a:extLst>
                <a:ext uri="{FF2B5EF4-FFF2-40B4-BE49-F238E27FC236}">
                  <a16:creationId xmlns:a16="http://schemas.microsoft.com/office/drawing/2014/main" id="{B40A75B1-FAA6-81B2-E466-A39ABFE2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55"/>
              <a:ext cx="371" cy="202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1" name="Freeform 6507">
              <a:extLst>
                <a:ext uri="{FF2B5EF4-FFF2-40B4-BE49-F238E27FC236}">
                  <a16:creationId xmlns:a16="http://schemas.microsoft.com/office/drawing/2014/main" id="{38586C4B-AFC1-CC35-DEFC-D96B9F322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08"/>
              <a:ext cx="44" cy="47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Freeform 6508">
              <a:extLst>
                <a:ext uri="{FF2B5EF4-FFF2-40B4-BE49-F238E27FC236}">
                  <a16:creationId xmlns:a16="http://schemas.microsoft.com/office/drawing/2014/main" id="{07EA2A5D-9D2C-3E4A-0578-DB4FB3B07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902"/>
              <a:ext cx="32" cy="51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3" name="Freeform 6509">
              <a:extLst>
                <a:ext uri="{FF2B5EF4-FFF2-40B4-BE49-F238E27FC236}">
                  <a16:creationId xmlns:a16="http://schemas.microsoft.com/office/drawing/2014/main" id="{C6B276C0-6105-B757-0CBE-8A97B2C30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90"/>
              <a:ext cx="40" cy="49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754" name="Group 6510">
              <a:extLst>
                <a:ext uri="{FF2B5EF4-FFF2-40B4-BE49-F238E27FC236}">
                  <a16:creationId xmlns:a16="http://schemas.microsoft.com/office/drawing/2014/main" id="{AA36F531-86AD-AD5B-4094-FD56B3DAA3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8" y="960"/>
              <a:ext cx="1009" cy="875"/>
              <a:chOff x="808" y="192"/>
              <a:chExt cx="3616" cy="3432"/>
            </a:xfrm>
          </p:grpSpPr>
          <p:sp>
            <p:nvSpPr>
              <p:cNvPr id="30892" name="Freeform 6511">
                <a:extLst>
                  <a:ext uri="{FF2B5EF4-FFF2-40B4-BE49-F238E27FC236}">
                    <a16:creationId xmlns:a16="http://schemas.microsoft.com/office/drawing/2014/main" id="{B38456F4-61EF-F242-4D2F-99F98C41BF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93" name="Group 6512">
                <a:extLst>
                  <a:ext uri="{FF2B5EF4-FFF2-40B4-BE49-F238E27FC236}">
                    <a16:creationId xmlns:a16="http://schemas.microsoft.com/office/drawing/2014/main" id="{EB2275AE-BBF6-34EF-C683-1AD43D810D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0905" name="Freeform 6513">
                  <a:extLst>
                    <a:ext uri="{FF2B5EF4-FFF2-40B4-BE49-F238E27FC236}">
                      <a16:creationId xmlns:a16="http://schemas.microsoft.com/office/drawing/2014/main" id="{83C9EDB9-E689-EC33-80B9-C03340B56A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6" name="Freeform 6514">
                  <a:extLst>
                    <a:ext uri="{FF2B5EF4-FFF2-40B4-BE49-F238E27FC236}">
                      <a16:creationId xmlns:a16="http://schemas.microsoft.com/office/drawing/2014/main" id="{833EC72A-954B-C741-EBDD-F7602A909B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7" name="Line 6515">
                  <a:extLst>
                    <a:ext uri="{FF2B5EF4-FFF2-40B4-BE49-F238E27FC236}">
                      <a16:creationId xmlns:a16="http://schemas.microsoft.com/office/drawing/2014/main" id="{383713F6-112C-C85D-293C-2257C1F0529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8" name="Line 6516">
                  <a:extLst>
                    <a:ext uri="{FF2B5EF4-FFF2-40B4-BE49-F238E27FC236}">
                      <a16:creationId xmlns:a16="http://schemas.microsoft.com/office/drawing/2014/main" id="{83A78E4F-0789-06EF-EF50-813CC2F31F0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9" name="Line 6517">
                  <a:extLst>
                    <a:ext uri="{FF2B5EF4-FFF2-40B4-BE49-F238E27FC236}">
                      <a16:creationId xmlns:a16="http://schemas.microsoft.com/office/drawing/2014/main" id="{3DB9EF78-C870-8219-AF34-BAED82EA607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10" name="Line 6518">
                  <a:extLst>
                    <a:ext uri="{FF2B5EF4-FFF2-40B4-BE49-F238E27FC236}">
                      <a16:creationId xmlns:a16="http://schemas.microsoft.com/office/drawing/2014/main" id="{4B8D87AD-BED4-3D03-C968-E50FDF0E315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11" name="Oval 6519">
                  <a:extLst>
                    <a:ext uri="{FF2B5EF4-FFF2-40B4-BE49-F238E27FC236}">
                      <a16:creationId xmlns:a16="http://schemas.microsoft.com/office/drawing/2014/main" id="{AF0BE8D2-9E75-ACCA-C3BF-9ECAA23C9D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2" name="Oval 6520">
                  <a:extLst>
                    <a:ext uri="{FF2B5EF4-FFF2-40B4-BE49-F238E27FC236}">
                      <a16:creationId xmlns:a16="http://schemas.microsoft.com/office/drawing/2014/main" id="{AA0A7314-58B5-31D2-6D71-4BED26ECE4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3" name="Oval 6521">
                  <a:extLst>
                    <a:ext uri="{FF2B5EF4-FFF2-40B4-BE49-F238E27FC236}">
                      <a16:creationId xmlns:a16="http://schemas.microsoft.com/office/drawing/2014/main" id="{738814BF-D0DA-0993-5F17-29982D3959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4" name="Oval 6522">
                  <a:extLst>
                    <a:ext uri="{FF2B5EF4-FFF2-40B4-BE49-F238E27FC236}">
                      <a16:creationId xmlns:a16="http://schemas.microsoft.com/office/drawing/2014/main" id="{893FE371-3BF5-ACD2-CEA5-E87940493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5" name="Oval 6523">
                  <a:extLst>
                    <a:ext uri="{FF2B5EF4-FFF2-40B4-BE49-F238E27FC236}">
                      <a16:creationId xmlns:a16="http://schemas.microsoft.com/office/drawing/2014/main" id="{8BC81F0B-1C00-6F7B-C91A-6756467681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6" name="Oval 6524">
                  <a:extLst>
                    <a:ext uri="{FF2B5EF4-FFF2-40B4-BE49-F238E27FC236}">
                      <a16:creationId xmlns:a16="http://schemas.microsoft.com/office/drawing/2014/main" id="{22EC5F8E-4E33-EB45-0A75-0484E64248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7" name="Oval 6525">
                  <a:extLst>
                    <a:ext uri="{FF2B5EF4-FFF2-40B4-BE49-F238E27FC236}">
                      <a16:creationId xmlns:a16="http://schemas.microsoft.com/office/drawing/2014/main" id="{AC3F5CEC-FF20-E049-1181-1EF7FE0FF5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8" name="Oval 6526">
                  <a:extLst>
                    <a:ext uri="{FF2B5EF4-FFF2-40B4-BE49-F238E27FC236}">
                      <a16:creationId xmlns:a16="http://schemas.microsoft.com/office/drawing/2014/main" id="{0BDF4267-ED0C-024B-6FA5-4102C6BB9D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19" name="Oval 6527">
                  <a:extLst>
                    <a:ext uri="{FF2B5EF4-FFF2-40B4-BE49-F238E27FC236}">
                      <a16:creationId xmlns:a16="http://schemas.microsoft.com/office/drawing/2014/main" id="{31C12E03-A3AA-4EF8-BE02-8786AD0EE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920" name="Freeform 6528">
                  <a:extLst>
                    <a:ext uri="{FF2B5EF4-FFF2-40B4-BE49-F238E27FC236}">
                      <a16:creationId xmlns:a16="http://schemas.microsoft.com/office/drawing/2014/main" id="{BFCA97FE-C6B1-D1D5-6098-97D2702C9C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894" name="Group 6529">
                <a:extLst>
                  <a:ext uri="{FF2B5EF4-FFF2-40B4-BE49-F238E27FC236}">
                    <a16:creationId xmlns:a16="http://schemas.microsoft.com/office/drawing/2014/main" id="{B72AB3CA-6915-85BC-F397-C46680A844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0895" name="Freeform 6530">
                  <a:extLst>
                    <a:ext uri="{FF2B5EF4-FFF2-40B4-BE49-F238E27FC236}">
                      <a16:creationId xmlns:a16="http://schemas.microsoft.com/office/drawing/2014/main" id="{73AFE142-97F0-3128-34AB-38413C509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96" name="Freeform 6531">
                  <a:extLst>
                    <a:ext uri="{FF2B5EF4-FFF2-40B4-BE49-F238E27FC236}">
                      <a16:creationId xmlns:a16="http://schemas.microsoft.com/office/drawing/2014/main" id="{5E8F8B1E-2F22-9B70-D4CB-43507255E4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97" name="Freeform 6532">
                  <a:extLst>
                    <a:ext uri="{FF2B5EF4-FFF2-40B4-BE49-F238E27FC236}">
                      <a16:creationId xmlns:a16="http://schemas.microsoft.com/office/drawing/2014/main" id="{EF25A8D0-36C6-F1D8-BF7B-EE3459C35F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98" name="Freeform 6533">
                  <a:extLst>
                    <a:ext uri="{FF2B5EF4-FFF2-40B4-BE49-F238E27FC236}">
                      <a16:creationId xmlns:a16="http://schemas.microsoft.com/office/drawing/2014/main" id="{BE52605D-CD47-0C52-BFAE-116ADCDB20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99" name="Freeform 6534">
                  <a:extLst>
                    <a:ext uri="{FF2B5EF4-FFF2-40B4-BE49-F238E27FC236}">
                      <a16:creationId xmlns:a16="http://schemas.microsoft.com/office/drawing/2014/main" id="{C40FA009-BD0D-1C9F-9F12-26F003FD7C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0" name="Freeform 6535">
                  <a:extLst>
                    <a:ext uri="{FF2B5EF4-FFF2-40B4-BE49-F238E27FC236}">
                      <a16:creationId xmlns:a16="http://schemas.microsoft.com/office/drawing/2014/main" id="{3F074A81-1B8D-D722-4F64-ADD417DBC2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1" name="Freeform 6536">
                  <a:extLst>
                    <a:ext uri="{FF2B5EF4-FFF2-40B4-BE49-F238E27FC236}">
                      <a16:creationId xmlns:a16="http://schemas.microsoft.com/office/drawing/2014/main" id="{D4DAC96E-4462-9EA0-EDCE-781A2B4DB2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2" name="Freeform 6537">
                  <a:extLst>
                    <a:ext uri="{FF2B5EF4-FFF2-40B4-BE49-F238E27FC236}">
                      <a16:creationId xmlns:a16="http://schemas.microsoft.com/office/drawing/2014/main" id="{51781AE4-29EC-CEDA-9FA8-2426FBA09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3" name="Freeform 6538">
                  <a:extLst>
                    <a:ext uri="{FF2B5EF4-FFF2-40B4-BE49-F238E27FC236}">
                      <a16:creationId xmlns:a16="http://schemas.microsoft.com/office/drawing/2014/main" id="{A1CA5434-FB96-2097-A264-20F367654A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04" name="Freeform 6539">
                  <a:extLst>
                    <a:ext uri="{FF2B5EF4-FFF2-40B4-BE49-F238E27FC236}">
                      <a16:creationId xmlns:a16="http://schemas.microsoft.com/office/drawing/2014/main" id="{4A1FF3B0-D425-FD65-710E-0EDF3D2D82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755" name="Freeform 6540">
              <a:extLst>
                <a:ext uri="{FF2B5EF4-FFF2-40B4-BE49-F238E27FC236}">
                  <a16:creationId xmlns:a16="http://schemas.microsoft.com/office/drawing/2014/main" id="{47B062B9-4B34-6EE1-B3C3-A053DD1C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94"/>
              <a:ext cx="68" cy="16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Freeform 6541">
              <a:extLst>
                <a:ext uri="{FF2B5EF4-FFF2-40B4-BE49-F238E27FC236}">
                  <a16:creationId xmlns:a16="http://schemas.microsoft.com/office/drawing/2014/main" id="{EF2B6114-EC78-9B38-24AC-6F53C3CD1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841"/>
              <a:ext cx="26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7" name="Freeform 6542">
              <a:extLst>
                <a:ext uri="{FF2B5EF4-FFF2-40B4-BE49-F238E27FC236}">
                  <a16:creationId xmlns:a16="http://schemas.microsoft.com/office/drawing/2014/main" id="{3E36A5E3-CECC-2580-5087-F1863A97F5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29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Freeform 6543">
              <a:extLst>
                <a:ext uri="{FF2B5EF4-FFF2-40B4-BE49-F238E27FC236}">
                  <a16:creationId xmlns:a16="http://schemas.microsoft.com/office/drawing/2014/main" id="{2CC727D6-5A69-154A-7059-E351E51CC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780"/>
              <a:ext cx="31" cy="14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9" name="Freeform 6544">
              <a:extLst>
                <a:ext uri="{FF2B5EF4-FFF2-40B4-BE49-F238E27FC236}">
                  <a16:creationId xmlns:a16="http://schemas.microsoft.com/office/drawing/2014/main" id="{D63E3580-6D4F-4380-B47B-BD9FF00D5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78"/>
              <a:ext cx="1" cy="26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Freeform 6545">
              <a:extLst>
                <a:ext uri="{FF2B5EF4-FFF2-40B4-BE49-F238E27FC236}">
                  <a16:creationId xmlns:a16="http://schemas.microsoft.com/office/drawing/2014/main" id="{26D23887-5E68-CEFA-19A0-D7C6F3DF2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25"/>
              <a:ext cx="13" cy="28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1" name="Freeform 6546">
              <a:extLst>
                <a:ext uri="{FF2B5EF4-FFF2-40B4-BE49-F238E27FC236}">
                  <a16:creationId xmlns:a16="http://schemas.microsoft.com/office/drawing/2014/main" id="{7C51E8F3-3C9E-A743-B336-8693C13BB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65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Freeform 6547">
              <a:extLst>
                <a:ext uri="{FF2B5EF4-FFF2-40B4-BE49-F238E27FC236}">
                  <a16:creationId xmlns:a16="http://schemas.microsoft.com/office/drawing/2014/main" id="{AEC70839-A04D-F01E-0D12-4820ACD92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53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3" name="Freeform 6548">
              <a:extLst>
                <a:ext uri="{FF2B5EF4-FFF2-40B4-BE49-F238E27FC236}">
                  <a16:creationId xmlns:a16="http://schemas.microsoft.com/office/drawing/2014/main" id="{847B578B-4882-39AF-4176-36D752FDA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92"/>
              <a:ext cx="0" cy="24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Freeform 6549">
              <a:extLst>
                <a:ext uri="{FF2B5EF4-FFF2-40B4-BE49-F238E27FC236}">
                  <a16:creationId xmlns:a16="http://schemas.microsoft.com/office/drawing/2014/main" id="{ADFCF551-97DB-09E0-D433-4E016B194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5" name="Freeform 6550">
              <a:extLst>
                <a:ext uri="{FF2B5EF4-FFF2-40B4-BE49-F238E27FC236}">
                  <a16:creationId xmlns:a16="http://schemas.microsoft.com/office/drawing/2014/main" id="{A6E6D2F6-F827-8177-895E-81A26AA75E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Freeform 6551">
              <a:extLst>
                <a:ext uri="{FF2B5EF4-FFF2-40B4-BE49-F238E27FC236}">
                  <a16:creationId xmlns:a16="http://schemas.microsoft.com/office/drawing/2014/main" id="{A1B73F18-2E57-4083-F1B0-9F04B3EE9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7" name="Oval 6552">
              <a:extLst>
                <a:ext uri="{FF2B5EF4-FFF2-40B4-BE49-F238E27FC236}">
                  <a16:creationId xmlns:a16="http://schemas.microsoft.com/office/drawing/2014/main" id="{1587652C-8BDB-F116-523D-DBAA53CC0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68" name="Oval 6553">
              <a:extLst>
                <a:ext uri="{FF2B5EF4-FFF2-40B4-BE49-F238E27FC236}">
                  <a16:creationId xmlns:a16="http://schemas.microsoft.com/office/drawing/2014/main" id="{3EF2376B-1EAF-C9F5-627A-2803536855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69" name="Oval 6554">
              <a:extLst>
                <a:ext uri="{FF2B5EF4-FFF2-40B4-BE49-F238E27FC236}">
                  <a16:creationId xmlns:a16="http://schemas.microsoft.com/office/drawing/2014/main" id="{53D498B3-2F99-A828-D616-3BADE99DA8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770" name="Oval 6555">
              <a:extLst>
                <a:ext uri="{FF2B5EF4-FFF2-40B4-BE49-F238E27FC236}">
                  <a16:creationId xmlns:a16="http://schemas.microsoft.com/office/drawing/2014/main" id="{4759A019-14AA-7B3E-E890-8CBDD208B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0771" name="Group 6556">
              <a:extLst>
                <a:ext uri="{FF2B5EF4-FFF2-40B4-BE49-F238E27FC236}">
                  <a16:creationId xmlns:a16="http://schemas.microsoft.com/office/drawing/2014/main" id="{90DCB995-E4E2-2CAF-3FE4-54ACACEAD451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30867" name="Group 6557">
                <a:extLst>
                  <a:ext uri="{FF2B5EF4-FFF2-40B4-BE49-F238E27FC236}">
                    <a16:creationId xmlns:a16="http://schemas.microsoft.com/office/drawing/2014/main" id="{597684F4-9D17-B092-DC47-92298D34DC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0869" name="Freeform 6558">
                  <a:extLst>
                    <a:ext uri="{FF2B5EF4-FFF2-40B4-BE49-F238E27FC236}">
                      <a16:creationId xmlns:a16="http://schemas.microsoft.com/office/drawing/2014/main" id="{5253CB73-B0CC-F361-F409-BD8D6A289C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0" name="Freeform 6559">
                  <a:extLst>
                    <a:ext uri="{FF2B5EF4-FFF2-40B4-BE49-F238E27FC236}">
                      <a16:creationId xmlns:a16="http://schemas.microsoft.com/office/drawing/2014/main" id="{C59FA970-9A26-7110-92AD-C90794850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1" name="Freeform 6560">
                  <a:extLst>
                    <a:ext uri="{FF2B5EF4-FFF2-40B4-BE49-F238E27FC236}">
                      <a16:creationId xmlns:a16="http://schemas.microsoft.com/office/drawing/2014/main" id="{738FCEE8-A7B8-ED7C-E434-8BE75969C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2" name="Freeform 6561">
                  <a:extLst>
                    <a:ext uri="{FF2B5EF4-FFF2-40B4-BE49-F238E27FC236}">
                      <a16:creationId xmlns:a16="http://schemas.microsoft.com/office/drawing/2014/main" id="{AE1986E3-E193-7C23-5337-BFCCEF009C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3" name="Freeform 6562">
                  <a:extLst>
                    <a:ext uri="{FF2B5EF4-FFF2-40B4-BE49-F238E27FC236}">
                      <a16:creationId xmlns:a16="http://schemas.microsoft.com/office/drawing/2014/main" id="{7343FAA6-2A87-5E07-CF5F-31D86E117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4" name="Freeform 6563">
                  <a:extLst>
                    <a:ext uri="{FF2B5EF4-FFF2-40B4-BE49-F238E27FC236}">
                      <a16:creationId xmlns:a16="http://schemas.microsoft.com/office/drawing/2014/main" id="{899AD1BC-3508-474E-14CB-D102690B2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5" name="Freeform 6564">
                  <a:extLst>
                    <a:ext uri="{FF2B5EF4-FFF2-40B4-BE49-F238E27FC236}">
                      <a16:creationId xmlns:a16="http://schemas.microsoft.com/office/drawing/2014/main" id="{8586002E-EA02-3A22-9920-F92644EEDF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6" name="Freeform 6565">
                  <a:extLst>
                    <a:ext uri="{FF2B5EF4-FFF2-40B4-BE49-F238E27FC236}">
                      <a16:creationId xmlns:a16="http://schemas.microsoft.com/office/drawing/2014/main" id="{E625A08C-EA4E-FB01-BAA0-FD128232E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7" name="Freeform 6566">
                  <a:extLst>
                    <a:ext uri="{FF2B5EF4-FFF2-40B4-BE49-F238E27FC236}">
                      <a16:creationId xmlns:a16="http://schemas.microsoft.com/office/drawing/2014/main" id="{D94B8FEB-E822-EF7C-7B14-90B4B45E68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8" name="Freeform 6567">
                  <a:extLst>
                    <a:ext uri="{FF2B5EF4-FFF2-40B4-BE49-F238E27FC236}">
                      <a16:creationId xmlns:a16="http://schemas.microsoft.com/office/drawing/2014/main" id="{F584A072-869C-C9EA-F55D-5B029CA0B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79" name="Freeform 6568">
                  <a:extLst>
                    <a:ext uri="{FF2B5EF4-FFF2-40B4-BE49-F238E27FC236}">
                      <a16:creationId xmlns:a16="http://schemas.microsoft.com/office/drawing/2014/main" id="{37DDDE8D-EA66-4D45-E2B0-DBC580E24B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0" name="Freeform 6569">
                  <a:extLst>
                    <a:ext uri="{FF2B5EF4-FFF2-40B4-BE49-F238E27FC236}">
                      <a16:creationId xmlns:a16="http://schemas.microsoft.com/office/drawing/2014/main" id="{CC7DC02B-B2C9-C76C-53A7-89CCE02C8E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1" name="Freeform 6570">
                  <a:extLst>
                    <a:ext uri="{FF2B5EF4-FFF2-40B4-BE49-F238E27FC236}">
                      <a16:creationId xmlns:a16="http://schemas.microsoft.com/office/drawing/2014/main" id="{3DBFE868-CB68-4377-B741-86D05FE743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2" name="Freeform 6571">
                  <a:extLst>
                    <a:ext uri="{FF2B5EF4-FFF2-40B4-BE49-F238E27FC236}">
                      <a16:creationId xmlns:a16="http://schemas.microsoft.com/office/drawing/2014/main" id="{7DC81F97-D7B9-F398-B084-37D8529172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3" name="Freeform 6572">
                  <a:extLst>
                    <a:ext uri="{FF2B5EF4-FFF2-40B4-BE49-F238E27FC236}">
                      <a16:creationId xmlns:a16="http://schemas.microsoft.com/office/drawing/2014/main" id="{64763C4B-5EF1-3323-1669-438816B9F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4" name="Freeform 6573">
                  <a:extLst>
                    <a:ext uri="{FF2B5EF4-FFF2-40B4-BE49-F238E27FC236}">
                      <a16:creationId xmlns:a16="http://schemas.microsoft.com/office/drawing/2014/main" id="{77E1C720-BA51-82E5-C9B4-328F71209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5" name="Freeform 6574">
                  <a:extLst>
                    <a:ext uri="{FF2B5EF4-FFF2-40B4-BE49-F238E27FC236}">
                      <a16:creationId xmlns:a16="http://schemas.microsoft.com/office/drawing/2014/main" id="{6CE9F451-3D37-6E39-049F-2C38024B4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6" name="Freeform 6575">
                  <a:extLst>
                    <a:ext uri="{FF2B5EF4-FFF2-40B4-BE49-F238E27FC236}">
                      <a16:creationId xmlns:a16="http://schemas.microsoft.com/office/drawing/2014/main" id="{7D0BE4A8-70A5-978E-D499-80929261FA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7" name="Freeform 6576">
                  <a:extLst>
                    <a:ext uri="{FF2B5EF4-FFF2-40B4-BE49-F238E27FC236}">
                      <a16:creationId xmlns:a16="http://schemas.microsoft.com/office/drawing/2014/main" id="{5CA5830D-8AB6-25A0-52A4-78AF0A8D7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8" name="Freeform 6577">
                  <a:extLst>
                    <a:ext uri="{FF2B5EF4-FFF2-40B4-BE49-F238E27FC236}">
                      <a16:creationId xmlns:a16="http://schemas.microsoft.com/office/drawing/2014/main" id="{62C7EEAA-8235-350E-8FD9-77A72ED984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89" name="Freeform 6578">
                  <a:extLst>
                    <a:ext uri="{FF2B5EF4-FFF2-40B4-BE49-F238E27FC236}">
                      <a16:creationId xmlns:a16="http://schemas.microsoft.com/office/drawing/2014/main" id="{B4106686-A2AA-F70B-6D34-760401C930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90" name="Freeform 6579">
                  <a:extLst>
                    <a:ext uri="{FF2B5EF4-FFF2-40B4-BE49-F238E27FC236}">
                      <a16:creationId xmlns:a16="http://schemas.microsoft.com/office/drawing/2014/main" id="{A64C090F-5A21-D5E6-5EFC-BA08CC5E17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91" name="Freeform 6580">
                  <a:extLst>
                    <a:ext uri="{FF2B5EF4-FFF2-40B4-BE49-F238E27FC236}">
                      <a16:creationId xmlns:a16="http://schemas.microsoft.com/office/drawing/2014/main" id="{2CC917D6-6FD0-2945-EAAB-19EE7CBF6B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68" name="Freeform 6581" descr="Wide upward diagonal">
                <a:extLst>
                  <a:ext uri="{FF2B5EF4-FFF2-40B4-BE49-F238E27FC236}">
                    <a16:creationId xmlns:a16="http://schemas.microsoft.com/office/drawing/2014/main" id="{928FEDC8-D682-C670-7755-239D4F48ACE5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72" name="Group 6582">
              <a:extLst>
                <a:ext uri="{FF2B5EF4-FFF2-40B4-BE49-F238E27FC236}">
                  <a16:creationId xmlns:a16="http://schemas.microsoft.com/office/drawing/2014/main" id="{EC244058-B1E5-32E4-07C1-7F66AC7D0C27}"/>
                </a:ext>
              </a:extLst>
            </p:cNvPr>
            <p:cNvGrpSpPr>
              <a:grpSpLocks/>
            </p:cNvGrpSpPr>
            <p:nvPr/>
          </p:nvGrpSpPr>
          <p:grpSpPr bwMode="auto">
            <a:xfrm rot="-1934604">
              <a:off x="2030" y="166"/>
              <a:ext cx="733" cy="602"/>
              <a:chOff x="1104" y="1397"/>
              <a:chExt cx="1117" cy="1003"/>
            </a:xfrm>
          </p:grpSpPr>
          <p:sp>
            <p:nvSpPr>
              <p:cNvPr id="30773" name="Freeform 6583">
                <a:extLst>
                  <a:ext uri="{FF2B5EF4-FFF2-40B4-BE49-F238E27FC236}">
                    <a16:creationId xmlns:a16="http://schemas.microsoft.com/office/drawing/2014/main" id="{5218298F-2B78-0E66-F165-374C53CC2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4" name="Freeform 6584">
                <a:extLst>
                  <a:ext uri="{FF2B5EF4-FFF2-40B4-BE49-F238E27FC236}">
                    <a16:creationId xmlns:a16="http://schemas.microsoft.com/office/drawing/2014/main" id="{722849A3-3E4A-F909-350B-8E075F22C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5" name="Freeform 6585">
                <a:extLst>
                  <a:ext uri="{FF2B5EF4-FFF2-40B4-BE49-F238E27FC236}">
                    <a16:creationId xmlns:a16="http://schemas.microsoft.com/office/drawing/2014/main" id="{2A950B5B-D8C3-5332-0A73-83DBC2A6B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6" name="Freeform 6586">
                <a:extLst>
                  <a:ext uri="{FF2B5EF4-FFF2-40B4-BE49-F238E27FC236}">
                    <a16:creationId xmlns:a16="http://schemas.microsoft.com/office/drawing/2014/main" id="{826F01DA-F04F-B54F-F203-88A0BF759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7" name="Freeform 6587">
                <a:extLst>
                  <a:ext uri="{FF2B5EF4-FFF2-40B4-BE49-F238E27FC236}">
                    <a16:creationId xmlns:a16="http://schemas.microsoft.com/office/drawing/2014/main" id="{E88003C4-570C-8352-DCF9-A76DEAB04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8" name="Freeform 6588">
                <a:extLst>
                  <a:ext uri="{FF2B5EF4-FFF2-40B4-BE49-F238E27FC236}">
                    <a16:creationId xmlns:a16="http://schemas.microsoft.com/office/drawing/2014/main" id="{8F5FC40C-579F-988C-D7C8-B17C0D8FE9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79" name="Freeform 6589">
                <a:extLst>
                  <a:ext uri="{FF2B5EF4-FFF2-40B4-BE49-F238E27FC236}">
                    <a16:creationId xmlns:a16="http://schemas.microsoft.com/office/drawing/2014/main" id="{0D2BBA62-B7F4-5808-C057-B5C6161A7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0" name="Freeform 6590">
                <a:extLst>
                  <a:ext uri="{FF2B5EF4-FFF2-40B4-BE49-F238E27FC236}">
                    <a16:creationId xmlns:a16="http://schemas.microsoft.com/office/drawing/2014/main" id="{6CD9272C-0831-B2D0-C7CA-C768BF292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1" name="Freeform 6591">
                <a:extLst>
                  <a:ext uri="{FF2B5EF4-FFF2-40B4-BE49-F238E27FC236}">
                    <a16:creationId xmlns:a16="http://schemas.microsoft.com/office/drawing/2014/main" id="{2BEA85BE-F7D4-A48C-DFDB-8B0F2DA5A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2" name="Freeform 6592">
                <a:extLst>
                  <a:ext uri="{FF2B5EF4-FFF2-40B4-BE49-F238E27FC236}">
                    <a16:creationId xmlns:a16="http://schemas.microsoft.com/office/drawing/2014/main" id="{16D34C21-C643-E8C3-EFEF-E430DB53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3" name="Freeform 6593">
                <a:extLst>
                  <a:ext uri="{FF2B5EF4-FFF2-40B4-BE49-F238E27FC236}">
                    <a16:creationId xmlns:a16="http://schemas.microsoft.com/office/drawing/2014/main" id="{4076F1A1-E09A-D279-6963-749D4E77A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4" name="Freeform 6594">
                <a:extLst>
                  <a:ext uri="{FF2B5EF4-FFF2-40B4-BE49-F238E27FC236}">
                    <a16:creationId xmlns:a16="http://schemas.microsoft.com/office/drawing/2014/main" id="{3396DB2A-BECC-1E1D-6C93-688AF1A10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5" name="Freeform 6595">
                <a:extLst>
                  <a:ext uri="{FF2B5EF4-FFF2-40B4-BE49-F238E27FC236}">
                    <a16:creationId xmlns:a16="http://schemas.microsoft.com/office/drawing/2014/main" id="{7AA6BFAB-7F54-4DD1-4F0C-E20F36392235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60" name="Freeform 6596">
                <a:extLst>
                  <a:ext uri="{FF2B5EF4-FFF2-40B4-BE49-F238E27FC236}">
                    <a16:creationId xmlns:a16="http://schemas.microsoft.com/office/drawing/2014/main" id="{CE6F1EF5-8222-5D2A-FE3B-3F8E4DFD118F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83" y="1589"/>
                <a:ext cx="23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787" name="Freeform 6597">
                <a:extLst>
                  <a:ext uri="{FF2B5EF4-FFF2-40B4-BE49-F238E27FC236}">
                    <a16:creationId xmlns:a16="http://schemas.microsoft.com/office/drawing/2014/main" id="{13D1B9BC-9092-DEAB-245C-0858D34F6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8" name="Freeform 6598">
                <a:extLst>
                  <a:ext uri="{FF2B5EF4-FFF2-40B4-BE49-F238E27FC236}">
                    <a16:creationId xmlns:a16="http://schemas.microsoft.com/office/drawing/2014/main" id="{23C4FE2C-5E18-7922-A25F-A93696856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89" name="Freeform 6599">
                <a:extLst>
                  <a:ext uri="{FF2B5EF4-FFF2-40B4-BE49-F238E27FC236}">
                    <a16:creationId xmlns:a16="http://schemas.microsoft.com/office/drawing/2014/main" id="{C496693B-AC2A-A3FB-12C5-3E9558401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0" name="Freeform 6600">
                <a:extLst>
                  <a:ext uri="{FF2B5EF4-FFF2-40B4-BE49-F238E27FC236}">
                    <a16:creationId xmlns:a16="http://schemas.microsoft.com/office/drawing/2014/main" id="{1A990440-388C-133E-F1F9-596DF61674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1" name="Freeform 6601">
                <a:extLst>
                  <a:ext uri="{FF2B5EF4-FFF2-40B4-BE49-F238E27FC236}">
                    <a16:creationId xmlns:a16="http://schemas.microsoft.com/office/drawing/2014/main" id="{1DE51E37-294C-8C39-7135-4CA3FD78D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2" name="Freeform 6602">
                <a:extLst>
                  <a:ext uri="{FF2B5EF4-FFF2-40B4-BE49-F238E27FC236}">
                    <a16:creationId xmlns:a16="http://schemas.microsoft.com/office/drawing/2014/main" id="{56E7D4E3-CD78-71FC-2AD7-60F834D6A3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3" name="Freeform 6603">
                <a:extLst>
                  <a:ext uri="{FF2B5EF4-FFF2-40B4-BE49-F238E27FC236}">
                    <a16:creationId xmlns:a16="http://schemas.microsoft.com/office/drawing/2014/main" id="{E978C4F2-0C52-3A36-357C-A726F6E0F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4" name="Freeform 6604">
                <a:extLst>
                  <a:ext uri="{FF2B5EF4-FFF2-40B4-BE49-F238E27FC236}">
                    <a16:creationId xmlns:a16="http://schemas.microsoft.com/office/drawing/2014/main" id="{E7B652D5-C481-EDFA-1D94-2C77DC4C6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5" name="Freeform 6605">
                <a:extLst>
                  <a:ext uri="{FF2B5EF4-FFF2-40B4-BE49-F238E27FC236}">
                    <a16:creationId xmlns:a16="http://schemas.microsoft.com/office/drawing/2014/main" id="{7FE5CD64-E0D9-F34A-7FD5-C2222FA085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6" name="Freeform 6606">
                <a:extLst>
                  <a:ext uri="{FF2B5EF4-FFF2-40B4-BE49-F238E27FC236}">
                    <a16:creationId xmlns:a16="http://schemas.microsoft.com/office/drawing/2014/main" id="{84E68CB9-651D-8454-B6B6-615A11AE3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7" name="Freeform 6607">
                <a:extLst>
                  <a:ext uri="{FF2B5EF4-FFF2-40B4-BE49-F238E27FC236}">
                    <a16:creationId xmlns:a16="http://schemas.microsoft.com/office/drawing/2014/main" id="{0B70CA14-E1C6-F228-D10D-A6CA2A570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8" name="Freeform 6608">
                <a:extLst>
                  <a:ext uri="{FF2B5EF4-FFF2-40B4-BE49-F238E27FC236}">
                    <a16:creationId xmlns:a16="http://schemas.microsoft.com/office/drawing/2014/main" id="{46101CA1-6812-6487-0172-49EB76808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99" name="Freeform 6609">
                <a:extLst>
                  <a:ext uri="{FF2B5EF4-FFF2-40B4-BE49-F238E27FC236}">
                    <a16:creationId xmlns:a16="http://schemas.microsoft.com/office/drawing/2014/main" id="{932FA522-F964-41AF-BBF1-E25169B7D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0" name="Freeform 6610">
                <a:extLst>
                  <a:ext uri="{FF2B5EF4-FFF2-40B4-BE49-F238E27FC236}">
                    <a16:creationId xmlns:a16="http://schemas.microsoft.com/office/drawing/2014/main" id="{4E6A53C2-48A9-D1BC-E5D7-F7C44D515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1" name="Oval 6611">
                <a:extLst>
                  <a:ext uri="{FF2B5EF4-FFF2-40B4-BE49-F238E27FC236}">
                    <a16:creationId xmlns:a16="http://schemas.microsoft.com/office/drawing/2014/main" id="{A776D804-3FF6-FD7E-91A9-B06A4750D5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802" name="Freeform 6612">
                <a:extLst>
                  <a:ext uri="{FF2B5EF4-FFF2-40B4-BE49-F238E27FC236}">
                    <a16:creationId xmlns:a16="http://schemas.microsoft.com/office/drawing/2014/main" id="{8783AFAC-677A-3DD8-4BD4-2082B56B45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3" name="Freeform 6613">
                <a:extLst>
                  <a:ext uri="{FF2B5EF4-FFF2-40B4-BE49-F238E27FC236}">
                    <a16:creationId xmlns:a16="http://schemas.microsoft.com/office/drawing/2014/main" id="{E50B7585-029D-0C19-4FAE-6427D12C7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4" name="Freeform 6614">
                <a:extLst>
                  <a:ext uri="{FF2B5EF4-FFF2-40B4-BE49-F238E27FC236}">
                    <a16:creationId xmlns:a16="http://schemas.microsoft.com/office/drawing/2014/main" id="{D6824919-202E-DF0A-35EF-1454135437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5" name="Freeform 6615">
                <a:extLst>
                  <a:ext uri="{FF2B5EF4-FFF2-40B4-BE49-F238E27FC236}">
                    <a16:creationId xmlns:a16="http://schemas.microsoft.com/office/drawing/2014/main" id="{4795F480-E284-7C5E-51DF-AD2B0B5A2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6" name="Freeform 6616">
                <a:extLst>
                  <a:ext uri="{FF2B5EF4-FFF2-40B4-BE49-F238E27FC236}">
                    <a16:creationId xmlns:a16="http://schemas.microsoft.com/office/drawing/2014/main" id="{CBEA9209-35B0-D506-EAE3-E33D83F85B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7" name="Freeform 6617">
                <a:extLst>
                  <a:ext uri="{FF2B5EF4-FFF2-40B4-BE49-F238E27FC236}">
                    <a16:creationId xmlns:a16="http://schemas.microsoft.com/office/drawing/2014/main" id="{98EDE684-9240-0F64-18F8-4BE890EC7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8" name="Freeform 6618">
                <a:extLst>
                  <a:ext uri="{FF2B5EF4-FFF2-40B4-BE49-F238E27FC236}">
                    <a16:creationId xmlns:a16="http://schemas.microsoft.com/office/drawing/2014/main" id="{5F46C726-177D-A95D-9C08-BD85F1C48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09" name="Freeform 6619">
                <a:extLst>
                  <a:ext uri="{FF2B5EF4-FFF2-40B4-BE49-F238E27FC236}">
                    <a16:creationId xmlns:a16="http://schemas.microsoft.com/office/drawing/2014/main" id="{D9D6C412-4A55-2EB4-1A72-0981A0625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0" name="Freeform 6620">
                <a:extLst>
                  <a:ext uri="{FF2B5EF4-FFF2-40B4-BE49-F238E27FC236}">
                    <a16:creationId xmlns:a16="http://schemas.microsoft.com/office/drawing/2014/main" id="{3A76BCF2-8670-00FD-AE74-A0B4A2CCB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1" name="Freeform 6621">
                <a:extLst>
                  <a:ext uri="{FF2B5EF4-FFF2-40B4-BE49-F238E27FC236}">
                    <a16:creationId xmlns:a16="http://schemas.microsoft.com/office/drawing/2014/main" id="{79241A57-7A94-F037-4258-0CF811226F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486" name="Freeform 6622">
                <a:extLst>
                  <a:ext uri="{FF2B5EF4-FFF2-40B4-BE49-F238E27FC236}">
                    <a16:creationId xmlns:a16="http://schemas.microsoft.com/office/drawing/2014/main" id="{91BB66B4-F243-F849-13AB-6F3603D723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623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813" name="Freeform 6623">
                <a:extLst>
                  <a:ext uri="{FF2B5EF4-FFF2-40B4-BE49-F238E27FC236}">
                    <a16:creationId xmlns:a16="http://schemas.microsoft.com/office/drawing/2014/main" id="{936EF874-458B-5DBD-B375-EC226560D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4" name="Freeform 6624">
                <a:extLst>
                  <a:ext uri="{FF2B5EF4-FFF2-40B4-BE49-F238E27FC236}">
                    <a16:creationId xmlns:a16="http://schemas.microsoft.com/office/drawing/2014/main" id="{C882F503-11DB-1668-44E8-6395E2AF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5" name="Freeform 6625">
                <a:extLst>
                  <a:ext uri="{FF2B5EF4-FFF2-40B4-BE49-F238E27FC236}">
                    <a16:creationId xmlns:a16="http://schemas.microsoft.com/office/drawing/2014/main" id="{CE80FCB4-E401-1FBF-2F61-0D4576C6AD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6" name="Freeform 6626">
                <a:extLst>
                  <a:ext uri="{FF2B5EF4-FFF2-40B4-BE49-F238E27FC236}">
                    <a16:creationId xmlns:a16="http://schemas.microsoft.com/office/drawing/2014/main" id="{4096E560-671D-E5C9-FF5A-961C84168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7" name="Freeform 6627">
                <a:extLst>
                  <a:ext uri="{FF2B5EF4-FFF2-40B4-BE49-F238E27FC236}">
                    <a16:creationId xmlns:a16="http://schemas.microsoft.com/office/drawing/2014/main" id="{26DB374D-D53A-BD38-224D-7238CC8E81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8" name="Freeform 6628">
                <a:extLst>
                  <a:ext uri="{FF2B5EF4-FFF2-40B4-BE49-F238E27FC236}">
                    <a16:creationId xmlns:a16="http://schemas.microsoft.com/office/drawing/2014/main" id="{81B4D11D-65FA-A89D-47C9-5E9242DD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19" name="Freeform 6629">
                <a:extLst>
                  <a:ext uri="{FF2B5EF4-FFF2-40B4-BE49-F238E27FC236}">
                    <a16:creationId xmlns:a16="http://schemas.microsoft.com/office/drawing/2014/main" id="{AC736E8F-14E4-B375-C4C0-3ACF25D23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0" name="Freeform 6630">
                <a:extLst>
                  <a:ext uri="{FF2B5EF4-FFF2-40B4-BE49-F238E27FC236}">
                    <a16:creationId xmlns:a16="http://schemas.microsoft.com/office/drawing/2014/main" id="{DA5B2869-D8BA-994B-D3FF-37BAB7EA9C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1" name="Freeform 6631">
                <a:extLst>
                  <a:ext uri="{FF2B5EF4-FFF2-40B4-BE49-F238E27FC236}">
                    <a16:creationId xmlns:a16="http://schemas.microsoft.com/office/drawing/2014/main" id="{9CF1B038-C5BC-A1EA-8C6B-F46BF18F2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2" name="Freeform 6632">
                <a:extLst>
                  <a:ext uri="{FF2B5EF4-FFF2-40B4-BE49-F238E27FC236}">
                    <a16:creationId xmlns:a16="http://schemas.microsoft.com/office/drawing/2014/main" id="{B3CC8D64-AFFD-304F-3493-7F7E16AC6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3" name="Freeform 6633">
                <a:extLst>
                  <a:ext uri="{FF2B5EF4-FFF2-40B4-BE49-F238E27FC236}">
                    <a16:creationId xmlns:a16="http://schemas.microsoft.com/office/drawing/2014/main" id="{4BDC9792-BB9A-DCAE-7B1D-2D28B87B1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4" name="Freeform 6634">
                <a:extLst>
                  <a:ext uri="{FF2B5EF4-FFF2-40B4-BE49-F238E27FC236}">
                    <a16:creationId xmlns:a16="http://schemas.microsoft.com/office/drawing/2014/main" id="{396DAC37-D808-39C9-9BE5-3AF134D3F2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" name="Freeform 6635">
                <a:extLst>
                  <a:ext uri="{FF2B5EF4-FFF2-40B4-BE49-F238E27FC236}">
                    <a16:creationId xmlns:a16="http://schemas.microsoft.com/office/drawing/2014/main" id="{2D1DCE39-C7B5-63FE-E0A9-C2204212B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" name="Freeform 6636">
                <a:extLst>
                  <a:ext uri="{FF2B5EF4-FFF2-40B4-BE49-F238E27FC236}">
                    <a16:creationId xmlns:a16="http://schemas.microsoft.com/office/drawing/2014/main" id="{B5AC1889-73F6-4FF9-B572-8A82EBDF8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7" name="Freeform 6637">
                <a:extLst>
                  <a:ext uri="{FF2B5EF4-FFF2-40B4-BE49-F238E27FC236}">
                    <a16:creationId xmlns:a16="http://schemas.microsoft.com/office/drawing/2014/main" id="{82324308-4D8A-B71A-D998-F58CECC9A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8" name="Freeform 6638">
                <a:extLst>
                  <a:ext uri="{FF2B5EF4-FFF2-40B4-BE49-F238E27FC236}">
                    <a16:creationId xmlns:a16="http://schemas.microsoft.com/office/drawing/2014/main" id="{FC2F2C2B-714B-73A1-FFD9-ABDBF8FD55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9" name="Freeform 6639">
                <a:extLst>
                  <a:ext uri="{FF2B5EF4-FFF2-40B4-BE49-F238E27FC236}">
                    <a16:creationId xmlns:a16="http://schemas.microsoft.com/office/drawing/2014/main" id="{5013E77C-EBCE-0CD3-EDAC-D2BA97DDE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0" name="Freeform 6640">
                <a:extLst>
                  <a:ext uri="{FF2B5EF4-FFF2-40B4-BE49-F238E27FC236}">
                    <a16:creationId xmlns:a16="http://schemas.microsoft.com/office/drawing/2014/main" id="{A5DBEB5C-451B-6C56-4D7C-F480285863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1" name="Freeform 6641">
                <a:extLst>
                  <a:ext uri="{FF2B5EF4-FFF2-40B4-BE49-F238E27FC236}">
                    <a16:creationId xmlns:a16="http://schemas.microsoft.com/office/drawing/2014/main" id="{ECF5089C-A5B1-1699-1982-4612FCD432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2" name="Freeform 6642">
                <a:extLst>
                  <a:ext uri="{FF2B5EF4-FFF2-40B4-BE49-F238E27FC236}">
                    <a16:creationId xmlns:a16="http://schemas.microsoft.com/office/drawing/2014/main" id="{CEC3D773-3D1D-9FA6-7C08-4A497FA56A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3" name="Freeform 6643">
                <a:extLst>
                  <a:ext uri="{FF2B5EF4-FFF2-40B4-BE49-F238E27FC236}">
                    <a16:creationId xmlns:a16="http://schemas.microsoft.com/office/drawing/2014/main" id="{B47A9338-CBB3-74F0-D6D2-B6A4DA653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08" name="Freeform 6644">
                <a:extLst>
                  <a:ext uri="{FF2B5EF4-FFF2-40B4-BE49-F238E27FC236}">
                    <a16:creationId xmlns:a16="http://schemas.microsoft.com/office/drawing/2014/main" id="{FBA9200B-8290-82A1-4615-EDC650A0C4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440"/>
                <a:ext cx="218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835" name="Freeform 6645">
                <a:extLst>
                  <a:ext uri="{FF2B5EF4-FFF2-40B4-BE49-F238E27FC236}">
                    <a16:creationId xmlns:a16="http://schemas.microsoft.com/office/drawing/2014/main" id="{049F148C-69DE-BB24-E224-C3B32A308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510" name="Freeform 6646">
                <a:extLst>
                  <a:ext uri="{FF2B5EF4-FFF2-40B4-BE49-F238E27FC236}">
                    <a16:creationId xmlns:a16="http://schemas.microsoft.com/office/drawing/2014/main" id="{CA678CA1-DA8F-428D-932C-7767FB907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944"/>
                <a:ext cx="63" cy="53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837" name="Freeform 6647">
                <a:extLst>
                  <a:ext uri="{FF2B5EF4-FFF2-40B4-BE49-F238E27FC236}">
                    <a16:creationId xmlns:a16="http://schemas.microsoft.com/office/drawing/2014/main" id="{D7ED3857-DB39-E9B5-952A-DD5DD78BF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8" name="Freeform 6648">
                <a:extLst>
                  <a:ext uri="{FF2B5EF4-FFF2-40B4-BE49-F238E27FC236}">
                    <a16:creationId xmlns:a16="http://schemas.microsoft.com/office/drawing/2014/main" id="{D3CF901F-6BF9-98A2-A644-E727239B3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39" name="Freeform 6649">
                <a:extLst>
                  <a:ext uri="{FF2B5EF4-FFF2-40B4-BE49-F238E27FC236}">
                    <a16:creationId xmlns:a16="http://schemas.microsoft.com/office/drawing/2014/main" id="{5925D2A8-E15E-3766-69EA-46957D706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0" name="Freeform 6650">
                <a:extLst>
                  <a:ext uri="{FF2B5EF4-FFF2-40B4-BE49-F238E27FC236}">
                    <a16:creationId xmlns:a16="http://schemas.microsoft.com/office/drawing/2014/main" id="{ECDA6D4C-FE02-91D6-2F50-9F2C3D0030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1" name="Freeform 6651">
                <a:extLst>
                  <a:ext uri="{FF2B5EF4-FFF2-40B4-BE49-F238E27FC236}">
                    <a16:creationId xmlns:a16="http://schemas.microsoft.com/office/drawing/2014/main" id="{B879DAB0-4652-AE0E-2EE4-BA94B5DC8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2" name="Freeform 6652">
                <a:extLst>
                  <a:ext uri="{FF2B5EF4-FFF2-40B4-BE49-F238E27FC236}">
                    <a16:creationId xmlns:a16="http://schemas.microsoft.com/office/drawing/2014/main" id="{114D9855-1F9C-C6EB-45D1-672BF58EA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3" name="Freeform 6653">
                <a:extLst>
                  <a:ext uri="{FF2B5EF4-FFF2-40B4-BE49-F238E27FC236}">
                    <a16:creationId xmlns:a16="http://schemas.microsoft.com/office/drawing/2014/main" id="{E0D083A1-CAF6-1CA8-5DF7-20ACD20AD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4" name="Freeform 6654">
                <a:extLst>
                  <a:ext uri="{FF2B5EF4-FFF2-40B4-BE49-F238E27FC236}">
                    <a16:creationId xmlns:a16="http://schemas.microsoft.com/office/drawing/2014/main" id="{23DA607B-91AF-962E-723F-8C78AD47E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5" name="Freeform 6655">
                <a:extLst>
                  <a:ext uri="{FF2B5EF4-FFF2-40B4-BE49-F238E27FC236}">
                    <a16:creationId xmlns:a16="http://schemas.microsoft.com/office/drawing/2014/main" id="{7F2DB02F-76CE-033D-A868-D0FA3A1F5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6" name="Freeform 6656">
                <a:extLst>
                  <a:ext uri="{FF2B5EF4-FFF2-40B4-BE49-F238E27FC236}">
                    <a16:creationId xmlns:a16="http://schemas.microsoft.com/office/drawing/2014/main" id="{67957ADB-2CA9-EE62-5BA3-B0747CA29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7" name="Freeform 6657">
                <a:extLst>
                  <a:ext uri="{FF2B5EF4-FFF2-40B4-BE49-F238E27FC236}">
                    <a16:creationId xmlns:a16="http://schemas.microsoft.com/office/drawing/2014/main" id="{E7F4B72B-F446-92A4-8EBA-24756789D3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8" name="Freeform 6658">
                <a:extLst>
                  <a:ext uri="{FF2B5EF4-FFF2-40B4-BE49-F238E27FC236}">
                    <a16:creationId xmlns:a16="http://schemas.microsoft.com/office/drawing/2014/main" id="{555B2BE1-F873-2532-F478-3A28CD912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49" name="Freeform 6659">
                <a:extLst>
                  <a:ext uri="{FF2B5EF4-FFF2-40B4-BE49-F238E27FC236}">
                    <a16:creationId xmlns:a16="http://schemas.microsoft.com/office/drawing/2014/main" id="{37FFA150-21E2-CA88-4040-DE9D7D0A9A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0" name="Freeform 6660">
                <a:extLst>
                  <a:ext uri="{FF2B5EF4-FFF2-40B4-BE49-F238E27FC236}">
                    <a16:creationId xmlns:a16="http://schemas.microsoft.com/office/drawing/2014/main" id="{89349A84-6FEC-8653-4568-A33BF5032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1" name="Freeform 6661">
                <a:extLst>
                  <a:ext uri="{FF2B5EF4-FFF2-40B4-BE49-F238E27FC236}">
                    <a16:creationId xmlns:a16="http://schemas.microsoft.com/office/drawing/2014/main" id="{FABEE8CA-7068-BAA0-AF22-BCF2D11BB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2" name="Freeform 6662">
                <a:extLst>
                  <a:ext uri="{FF2B5EF4-FFF2-40B4-BE49-F238E27FC236}">
                    <a16:creationId xmlns:a16="http://schemas.microsoft.com/office/drawing/2014/main" id="{D890F956-D777-5EE1-16C6-55ADD01AE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3" name="Freeform 6663">
                <a:extLst>
                  <a:ext uri="{FF2B5EF4-FFF2-40B4-BE49-F238E27FC236}">
                    <a16:creationId xmlns:a16="http://schemas.microsoft.com/office/drawing/2014/main" id="{2075D713-63D0-06B1-63EC-2A6A92031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4" name="Freeform 6664">
                <a:extLst>
                  <a:ext uri="{FF2B5EF4-FFF2-40B4-BE49-F238E27FC236}">
                    <a16:creationId xmlns:a16="http://schemas.microsoft.com/office/drawing/2014/main" id="{279EDC8B-45D8-D954-E000-7FB92B9F8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5" name="Freeform 6665">
                <a:extLst>
                  <a:ext uri="{FF2B5EF4-FFF2-40B4-BE49-F238E27FC236}">
                    <a16:creationId xmlns:a16="http://schemas.microsoft.com/office/drawing/2014/main" id="{EB696B75-095F-AD74-4139-975A744226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6" name="Freeform 6666">
                <a:extLst>
                  <a:ext uri="{FF2B5EF4-FFF2-40B4-BE49-F238E27FC236}">
                    <a16:creationId xmlns:a16="http://schemas.microsoft.com/office/drawing/2014/main" id="{C9B0C655-0723-CB19-3157-D5C7A1854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7" name="Freeform 6667">
                <a:extLst>
                  <a:ext uri="{FF2B5EF4-FFF2-40B4-BE49-F238E27FC236}">
                    <a16:creationId xmlns:a16="http://schemas.microsoft.com/office/drawing/2014/main" id="{3D6112AB-6726-929E-2545-1A6AEF6F58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8" name="Freeform 6668">
                <a:extLst>
                  <a:ext uri="{FF2B5EF4-FFF2-40B4-BE49-F238E27FC236}">
                    <a16:creationId xmlns:a16="http://schemas.microsoft.com/office/drawing/2014/main" id="{7B491189-B6C6-13BB-C750-48CA26179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859" name="Group 6669">
                <a:extLst>
                  <a:ext uri="{FF2B5EF4-FFF2-40B4-BE49-F238E27FC236}">
                    <a16:creationId xmlns:a16="http://schemas.microsoft.com/office/drawing/2014/main" id="{E76C1E03-CAB8-328A-1DC3-5C7CCD0131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0863" name="Freeform 6670">
                  <a:extLst>
                    <a:ext uri="{FF2B5EF4-FFF2-40B4-BE49-F238E27FC236}">
                      <a16:creationId xmlns:a16="http://schemas.microsoft.com/office/drawing/2014/main" id="{CA5B647D-8720-FD20-8A96-E0C0D2503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4" name="Freeform 6671">
                  <a:extLst>
                    <a:ext uri="{FF2B5EF4-FFF2-40B4-BE49-F238E27FC236}">
                      <a16:creationId xmlns:a16="http://schemas.microsoft.com/office/drawing/2014/main" id="{E861075D-EAA6-F306-5F46-8A5D524647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5" name="Freeform 6672">
                  <a:extLst>
                    <a:ext uri="{FF2B5EF4-FFF2-40B4-BE49-F238E27FC236}">
                      <a16:creationId xmlns:a16="http://schemas.microsoft.com/office/drawing/2014/main" id="{AC8E57BE-D2DC-FB11-6E41-53ED79625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66" name="Freeform 6673">
                  <a:extLst>
                    <a:ext uri="{FF2B5EF4-FFF2-40B4-BE49-F238E27FC236}">
                      <a16:creationId xmlns:a16="http://schemas.microsoft.com/office/drawing/2014/main" id="{113ED5B9-3197-4A19-96AB-4D1FF056CD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860" name="Freeform 6674">
                <a:extLst>
                  <a:ext uri="{FF2B5EF4-FFF2-40B4-BE49-F238E27FC236}">
                    <a16:creationId xmlns:a16="http://schemas.microsoft.com/office/drawing/2014/main" id="{B1D1DE0D-05D2-DE87-7B2D-F668330DF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1" name="Freeform 6675">
                <a:extLst>
                  <a:ext uri="{FF2B5EF4-FFF2-40B4-BE49-F238E27FC236}">
                    <a16:creationId xmlns:a16="http://schemas.microsoft.com/office/drawing/2014/main" id="{1FBB98C6-787B-9F29-3AA2-D34085509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62" name="Freeform 6676">
                <a:extLst>
                  <a:ext uri="{FF2B5EF4-FFF2-40B4-BE49-F238E27FC236}">
                    <a16:creationId xmlns:a16="http://schemas.microsoft.com/office/drawing/2014/main" id="{62750095-A594-AD44-7829-F28AF9811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3541" name="Group 6677">
            <a:extLst>
              <a:ext uri="{FF2B5EF4-FFF2-40B4-BE49-F238E27FC236}">
                <a16:creationId xmlns:a16="http://schemas.microsoft.com/office/drawing/2014/main" id="{4069FE1B-8ED4-EE6B-4C84-8453FF2BC50A}"/>
              </a:ext>
            </a:extLst>
          </p:cNvPr>
          <p:cNvGrpSpPr>
            <a:grpSpLocks/>
          </p:cNvGrpSpPr>
          <p:nvPr/>
        </p:nvGrpSpPr>
        <p:grpSpPr bwMode="auto">
          <a:xfrm rot="302261" flipH="1">
            <a:off x="2667000" y="3505200"/>
            <a:ext cx="2362200" cy="3360738"/>
            <a:chOff x="299" y="-28"/>
            <a:chExt cx="1461" cy="2117"/>
          </a:xfrm>
        </p:grpSpPr>
        <p:grpSp>
          <p:nvGrpSpPr>
            <p:cNvPr id="30481" name="Group 6678">
              <a:extLst>
                <a:ext uri="{FF2B5EF4-FFF2-40B4-BE49-F238E27FC236}">
                  <a16:creationId xmlns:a16="http://schemas.microsoft.com/office/drawing/2014/main" id="{10770334-7B0A-C4F0-3EB1-26582D7DD575}"/>
                </a:ext>
              </a:extLst>
            </p:cNvPr>
            <p:cNvGrpSpPr>
              <a:grpSpLocks/>
            </p:cNvGrpSpPr>
            <p:nvPr/>
          </p:nvGrpSpPr>
          <p:grpSpPr bwMode="auto">
            <a:xfrm rot="5067729" flipH="1" flipV="1">
              <a:off x="627" y="562"/>
              <a:ext cx="371" cy="512"/>
              <a:chOff x="1193" y="960"/>
              <a:chExt cx="510" cy="864"/>
            </a:xfrm>
          </p:grpSpPr>
          <p:sp>
            <p:nvSpPr>
              <p:cNvPr id="30715" name="Freeform 6679">
                <a:extLst>
                  <a:ext uri="{FF2B5EF4-FFF2-40B4-BE49-F238E27FC236}">
                    <a16:creationId xmlns:a16="http://schemas.microsoft.com/office/drawing/2014/main" id="{5C8D451C-F1D1-9760-2587-DDEEC659284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6" name="Freeform 6680">
                <a:extLst>
                  <a:ext uri="{FF2B5EF4-FFF2-40B4-BE49-F238E27FC236}">
                    <a16:creationId xmlns:a16="http://schemas.microsoft.com/office/drawing/2014/main" id="{D55562FD-3C29-142D-6169-91FA4609D96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7" name="Freeform 6681">
                <a:extLst>
                  <a:ext uri="{FF2B5EF4-FFF2-40B4-BE49-F238E27FC236}">
                    <a16:creationId xmlns:a16="http://schemas.microsoft.com/office/drawing/2014/main" id="{18FB4E0A-16E9-8000-ECFA-558FCC98D6C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8" name="Freeform 6682">
                <a:extLst>
                  <a:ext uri="{FF2B5EF4-FFF2-40B4-BE49-F238E27FC236}">
                    <a16:creationId xmlns:a16="http://schemas.microsoft.com/office/drawing/2014/main" id="{732DCD9F-0A36-B59A-525B-3A4C83020A3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19" name="Freeform 6683">
                <a:extLst>
                  <a:ext uri="{FF2B5EF4-FFF2-40B4-BE49-F238E27FC236}">
                    <a16:creationId xmlns:a16="http://schemas.microsoft.com/office/drawing/2014/main" id="{D54C074C-B1AE-FF44-C5CD-73E7E326770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0" name="Freeform 6684">
                <a:extLst>
                  <a:ext uri="{FF2B5EF4-FFF2-40B4-BE49-F238E27FC236}">
                    <a16:creationId xmlns:a16="http://schemas.microsoft.com/office/drawing/2014/main" id="{70D377A2-D8F9-9342-C405-85F4306E778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" name="Freeform 6685">
                <a:extLst>
                  <a:ext uri="{FF2B5EF4-FFF2-40B4-BE49-F238E27FC236}">
                    <a16:creationId xmlns:a16="http://schemas.microsoft.com/office/drawing/2014/main" id="{63BEA1A5-925E-B318-D62D-D0389639B04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" name="Freeform 6686">
                <a:extLst>
                  <a:ext uri="{FF2B5EF4-FFF2-40B4-BE49-F238E27FC236}">
                    <a16:creationId xmlns:a16="http://schemas.microsoft.com/office/drawing/2014/main" id="{79F79111-765C-CC94-A0D4-D21ECD33540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3" name="Freeform 6687">
                <a:extLst>
                  <a:ext uri="{FF2B5EF4-FFF2-40B4-BE49-F238E27FC236}">
                    <a16:creationId xmlns:a16="http://schemas.microsoft.com/office/drawing/2014/main" id="{3C5F06A6-DB62-8DC7-9FF4-386E12D20F1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4" name="Freeform 6688">
                <a:extLst>
                  <a:ext uri="{FF2B5EF4-FFF2-40B4-BE49-F238E27FC236}">
                    <a16:creationId xmlns:a16="http://schemas.microsoft.com/office/drawing/2014/main" id="{790606C4-7987-786F-2D00-BCE6B9215C4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5" name="Freeform 6689">
                <a:extLst>
                  <a:ext uri="{FF2B5EF4-FFF2-40B4-BE49-F238E27FC236}">
                    <a16:creationId xmlns:a16="http://schemas.microsoft.com/office/drawing/2014/main" id="{0268AE4C-2F5A-0476-E468-C1FD6616097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6" name="Freeform 6690">
                <a:extLst>
                  <a:ext uri="{FF2B5EF4-FFF2-40B4-BE49-F238E27FC236}">
                    <a16:creationId xmlns:a16="http://schemas.microsoft.com/office/drawing/2014/main" id="{FBFAC8E3-B2D9-372E-1BFF-823F200E9FD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7" name="Freeform 6691">
                <a:extLst>
                  <a:ext uri="{FF2B5EF4-FFF2-40B4-BE49-F238E27FC236}">
                    <a16:creationId xmlns:a16="http://schemas.microsoft.com/office/drawing/2014/main" id="{A189FCFA-8B48-C6EF-4515-931DDC3F7CF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8" name="Freeform 6692">
                <a:extLst>
                  <a:ext uri="{FF2B5EF4-FFF2-40B4-BE49-F238E27FC236}">
                    <a16:creationId xmlns:a16="http://schemas.microsoft.com/office/drawing/2014/main" id="{FA29BF74-90E9-9868-245C-FD689673290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9" name="Freeform 6693">
                <a:extLst>
                  <a:ext uri="{FF2B5EF4-FFF2-40B4-BE49-F238E27FC236}">
                    <a16:creationId xmlns:a16="http://schemas.microsoft.com/office/drawing/2014/main" id="{FCAC438E-3EF7-EF89-EFB9-B03C15BF9EE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0" name="Freeform 6694">
                <a:extLst>
                  <a:ext uri="{FF2B5EF4-FFF2-40B4-BE49-F238E27FC236}">
                    <a16:creationId xmlns:a16="http://schemas.microsoft.com/office/drawing/2014/main" id="{AC905913-2E38-DA00-94B8-E0AB709DFAB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1" name="Freeform 6695">
                <a:extLst>
                  <a:ext uri="{FF2B5EF4-FFF2-40B4-BE49-F238E27FC236}">
                    <a16:creationId xmlns:a16="http://schemas.microsoft.com/office/drawing/2014/main" id="{3292A725-B2EA-709D-DDEA-779D6B92E99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32" name="Freeform 6696">
                <a:extLst>
                  <a:ext uri="{FF2B5EF4-FFF2-40B4-BE49-F238E27FC236}">
                    <a16:creationId xmlns:a16="http://schemas.microsoft.com/office/drawing/2014/main" id="{3F589467-861E-8CCB-4BF8-1A4E2F925EE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482" name="Freeform 6697" descr="Wide upward diagonal">
              <a:extLst>
                <a:ext uri="{FF2B5EF4-FFF2-40B4-BE49-F238E27FC236}">
                  <a16:creationId xmlns:a16="http://schemas.microsoft.com/office/drawing/2014/main" id="{A952E31A-B4E9-791B-0E37-35E0D8E1619C}"/>
                </a:ext>
              </a:extLst>
            </p:cNvPr>
            <p:cNvSpPr>
              <a:spLocks/>
            </p:cNvSpPr>
            <p:nvPr/>
          </p:nvSpPr>
          <p:spPr bwMode="auto">
            <a:xfrm rot="871989" flipH="1">
              <a:off x="803" y="442"/>
              <a:ext cx="249" cy="270"/>
            </a:xfrm>
            <a:custGeom>
              <a:avLst/>
              <a:gdLst>
                <a:gd name="T0" fmla="*/ 0 w 401"/>
                <a:gd name="T1" fmla="*/ 1 h 407"/>
                <a:gd name="T2" fmla="*/ 1 w 401"/>
                <a:gd name="T3" fmla="*/ 1 h 407"/>
                <a:gd name="T4" fmla="*/ 1 w 401"/>
                <a:gd name="T5" fmla="*/ 2 h 407"/>
                <a:gd name="T6" fmla="*/ 1 w 401"/>
                <a:gd name="T7" fmla="*/ 4 h 407"/>
                <a:gd name="T8" fmla="*/ 1 w 401"/>
                <a:gd name="T9" fmla="*/ 5 h 407"/>
                <a:gd name="T10" fmla="*/ 2 w 401"/>
                <a:gd name="T11" fmla="*/ 5 h 407"/>
                <a:gd name="T12" fmla="*/ 1 w 401"/>
                <a:gd name="T13" fmla="*/ 3 h 407"/>
                <a:gd name="T14" fmla="*/ 1 w 401"/>
                <a:gd name="T15" fmla="*/ 1 h 407"/>
                <a:gd name="T16" fmla="*/ 1 w 401"/>
                <a:gd name="T17" fmla="*/ 1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483" name="Group 6698">
              <a:extLst>
                <a:ext uri="{FF2B5EF4-FFF2-40B4-BE49-F238E27FC236}">
                  <a16:creationId xmlns:a16="http://schemas.microsoft.com/office/drawing/2014/main" id="{A448C711-DE64-061A-58CC-A7408F0BCA81}"/>
                </a:ext>
              </a:extLst>
            </p:cNvPr>
            <p:cNvGrpSpPr>
              <a:grpSpLocks/>
            </p:cNvGrpSpPr>
            <p:nvPr/>
          </p:nvGrpSpPr>
          <p:grpSpPr bwMode="auto">
            <a:xfrm rot="-570526">
              <a:off x="1227" y="1030"/>
              <a:ext cx="533" cy="867"/>
              <a:chOff x="1912" y="-200"/>
              <a:chExt cx="2640" cy="4424"/>
            </a:xfrm>
          </p:grpSpPr>
          <p:sp>
            <p:nvSpPr>
              <p:cNvPr id="30670" name="Freeform 6699">
                <a:extLst>
                  <a:ext uri="{FF2B5EF4-FFF2-40B4-BE49-F238E27FC236}">
                    <a16:creationId xmlns:a16="http://schemas.microsoft.com/office/drawing/2014/main" id="{AAE7C84D-EBBC-3382-6601-26DB74412A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671" name="Group 6700">
                <a:extLst>
                  <a:ext uri="{FF2B5EF4-FFF2-40B4-BE49-F238E27FC236}">
                    <a16:creationId xmlns:a16="http://schemas.microsoft.com/office/drawing/2014/main" id="{1E9DE2CE-6B0F-7757-ABD7-ECC74685A5E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0672" name="Freeform 6701">
                  <a:extLst>
                    <a:ext uri="{FF2B5EF4-FFF2-40B4-BE49-F238E27FC236}">
                      <a16:creationId xmlns:a16="http://schemas.microsoft.com/office/drawing/2014/main" id="{382E6B1F-2328-40AE-B057-0F8AC11463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3" name="Freeform 6702">
                  <a:extLst>
                    <a:ext uri="{FF2B5EF4-FFF2-40B4-BE49-F238E27FC236}">
                      <a16:creationId xmlns:a16="http://schemas.microsoft.com/office/drawing/2014/main" id="{9C612CEB-9D64-C7BB-E05D-F362EC76B0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4" name="Freeform 6703">
                  <a:extLst>
                    <a:ext uri="{FF2B5EF4-FFF2-40B4-BE49-F238E27FC236}">
                      <a16:creationId xmlns:a16="http://schemas.microsoft.com/office/drawing/2014/main" id="{CB345F88-497B-C2A4-EA86-2D14C0B5DD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5" name="Freeform 6704">
                  <a:extLst>
                    <a:ext uri="{FF2B5EF4-FFF2-40B4-BE49-F238E27FC236}">
                      <a16:creationId xmlns:a16="http://schemas.microsoft.com/office/drawing/2014/main" id="{8735AF09-254A-A16E-9295-3FD68AF2A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6" name="Freeform 6705">
                  <a:extLst>
                    <a:ext uri="{FF2B5EF4-FFF2-40B4-BE49-F238E27FC236}">
                      <a16:creationId xmlns:a16="http://schemas.microsoft.com/office/drawing/2014/main" id="{3CBCF5D9-DE0E-CFBB-6838-3D0F4BDDFC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7" name="Freeform 6706">
                  <a:extLst>
                    <a:ext uri="{FF2B5EF4-FFF2-40B4-BE49-F238E27FC236}">
                      <a16:creationId xmlns:a16="http://schemas.microsoft.com/office/drawing/2014/main" id="{6CD04561-40B0-0A9C-E1A3-61999E9F64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8" name="Freeform 6707">
                  <a:extLst>
                    <a:ext uri="{FF2B5EF4-FFF2-40B4-BE49-F238E27FC236}">
                      <a16:creationId xmlns:a16="http://schemas.microsoft.com/office/drawing/2014/main" id="{C44CBA03-5FD1-8EA1-592B-E9FEC366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79" name="Freeform 6708">
                  <a:extLst>
                    <a:ext uri="{FF2B5EF4-FFF2-40B4-BE49-F238E27FC236}">
                      <a16:creationId xmlns:a16="http://schemas.microsoft.com/office/drawing/2014/main" id="{1AD523F0-CBE9-6251-4A25-AC17D94C1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0" name="Freeform 6709">
                  <a:extLst>
                    <a:ext uri="{FF2B5EF4-FFF2-40B4-BE49-F238E27FC236}">
                      <a16:creationId xmlns:a16="http://schemas.microsoft.com/office/drawing/2014/main" id="{334D8F4F-6B29-8741-2200-80CC0EFA8C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1" name="Freeform 6710">
                  <a:extLst>
                    <a:ext uri="{FF2B5EF4-FFF2-40B4-BE49-F238E27FC236}">
                      <a16:creationId xmlns:a16="http://schemas.microsoft.com/office/drawing/2014/main" id="{AF772386-CA42-2A71-D816-D4FE211DD4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2" name="Freeform 6711">
                  <a:extLst>
                    <a:ext uri="{FF2B5EF4-FFF2-40B4-BE49-F238E27FC236}">
                      <a16:creationId xmlns:a16="http://schemas.microsoft.com/office/drawing/2014/main" id="{85B30C9C-3E27-D7F1-3320-3BA4C72A5C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3" name="Freeform 6712">
                  <a:extLst>
                    <a:ext uri="{FF2B5EF4-FFF2-40B4-BE49-F238E27FC236}">
                      <a16:creationId xmlns:a16="http://schemas.microsoft.com/office/drawing/2014/main" id="{17948C42-799B-CB01-D98D-D571326F99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4" name="Freeform 6713">
                  <a:extLst>
                    <a:ext uri="{FF2B5EF4-FFF2-40B4-BE49-F238E27FC236}">
                      <a16:creationId xmlns:a16="http://schemas.microsoft.com/office/drawing/2014/main" id="{633077C9-ADB0-4686-6555-20D94453CC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5" name="Freeform 6714">
                  <a:extLst>
                    <a:ext uri="{FF2B5EF4-FFF2-40B4-BE49-F238E27FC236}">
                      <a16:creationId xmlns:a16="http://schemas.microsoft.com/office/drawing/2014/main" id="{6E6E2589-D8A9-E290-4563-27B4A73175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6" name="Freeform 6715">
                  <a:extLst>
                    <a:ext uri="{FF2B5EF4-FFF2-40B4-BE49-F238E27FC236}">
                      <a16:creationId xmlns:a16="http://schemas.microsoft.com/office/drawing/2014/main" id="{2813EA67-63B5-E918-7135-77C2288FC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7" name="Freeform 6716">
                  <a:extLst>
                    <a:ext uri="{FF2B5EF4-FFF2-40B4-BE49-F238E27FC236}">
                      <a16:creationId xmlns:a16="http://schemas.microsoft.com/office/drawing/2014/main" id="{B84824BD-85DD-B89F-CA13-384085BEC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8" name="Freeform 6717">
                  <a:extLst>
                    <a:ext uri="{FF2B5EF4-FFF2-40B4-BE49-F238E27FC236}">
                      <a16:creationId xmlns:a16="http://schemas.microsoft.com/office/drawing/2014/main" id="{4CE0AE7C-7E32-41D9-1159-6AE8DE8AE8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89" name="Freeform 6718">
                  <a:extLst>
                    <a:ext uri="{FF2B5EF4-FFF2-40B4-BE49-F238E27FC236}">
                      <a16:creationId xmlns:a16="http://schemas.microsoft.com/office/drawing/2014/main" id="{F3DE64B9-03DD-6222-F3FC-D4702C4162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0" name="Freeform 6719">
                  <a:extLst>
                    <a:ext uri="{FF2B5EF4-FFF2-40B4-BE49-F238E27FC236}">
                      <a16:creationId xmlns:a16="http://schemas.microsoft.com/office/drawing/2014/main" id="{BCAFAFA8-43E5-0ED4-AF48-FED1605246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1" name="Freeform 6720">
                  <a:extLst>
                    <a:ext uri="{FF2B5EF4-FFF2-40B4-BE49-F238E27FC236}">
                      <a16:creationId xmlns:a16="http://schemas.microsoft.com/office/drawing/2014/main" id="{CAB40088-3967-C82E-4102-0A2735630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2" name="Freeform 6721">
                  <a:extLst>
                    <a:ext uri="{FF2B5EF4-FFF2-40B4-BE49-F238E27FC236}">
                      <a16:creationId xmlns:a16="http://schemas.microsoft.com/office/drawing/2014/main" id="{2ABE0100-1A89-CE6B-8475-E855CC10A8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3" name="Freeform 6722">
                  <a:extLst>
                    <a:ext uri="{FF2B5EF4-FFF2-40B4-BE49-F238E27FC236}">
                      <a16:creationId xmlns:a16="http://schemas.microsoft.com/office/drawing/2014/main" id="{DE906588-5615-55F4-3178-A318424497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4" name="Freeform 6723">
                  <a:extLst>
                    <a:ext uri="{FF2B5EF4-FFF2-40B4-BE49-F238E27FC236}">
                      <a16:creationId xmlns:a16="http://schemas.microsoft.com/office/drawing/2014/main" id="{DA2D6292-A915-4143-2AC7-E16950230F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5" name="Freeform 6724">
                  <a:extLst>
                    <a:ext uri="{FF2B5EF4-FFF2-40B4-BE49-F238E27FC236}">
                      <a16:creationId xmlns:a16="http://schemas.microsoft.com/office/drawing/2014/main" id="{D218FB01-0DBE-2721-C748-1B2266630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6" name="Freeform 6725">
                  <a:extLst>
                    <a:ext uri="{FF2B5EF4-FFF2-40B4-BE49-F238E27FC236}">
                      <a16:creationId xmlns:a16="http://schemas.microsoft.com/office/drawing/2014/main" id="{9EC617F7-1D22-B303-A89D-2E87EF1B7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7" name="Freeform 6726">
                  <a:extLst>
                    <a:ext uri="{FF2B5EF4-FFF2-40B4-BE49-F238E27FC236}">
                      <a16:creationId xmlns:a16="http://schemas.microsoft.com/office/drawing/2014/main" id="{CD7C5E63-5AEB-FF90-25C1-EBCFB58015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8" name="Freeform 6727">
                  <a:extLst>
                    <a:ext uri="{FF2B5EF4-FFF2-40B4-BE49-F238E27FC236}">
                      <a16:creationId xmlns:a16="http://schemas.microsoft.com/office/drawing/2014/main" id="{874C95ED-04E9-432E-782A-502C1E91CF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99" name="Freeform 6728">
                  <a:extLst>
                    <a:ext uri="{FF2B5EF4-FFF2-40B4-BE49-F238E27FC236}">
                      <a16:creationId xmlns:a16="http://schemas.microsoft.com/office/drawing/2014/main" id="{9DA1A669-3508-448C-050A-D495F5F1EF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0" name="Freeform 6729">
                  <a:extLst>
                    <a:ext uri="{FF2B5EF4-FFF2-40B4-BE49-F238E27FC236}">
                      <a16:creationId xmlns:a16="http://schemas.microsoft.com/office/drawing/2014/main" id="{B9F77339-3423-D54A-37D3-C3A946778B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1" name="Freeform 6730">
                  <a:extLst>
                    <a:ext uri="{FF2B5EF4-FFF2-40B4-BE49-F238E27FC236}">
                      <a16:creationId xmlns:a16="http://schemas.microsoft.com/office/drawing/2014/main" id="{309EB583-9930-BEF5-30DB-C6EEDC2489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2" name="Freeform 6731">
                  <a:extLst>
                    <a:ext uri="{FF2B5EF4-FFF2-40B4-BE49-F238E27FC236}">
                      <a16:creationId xmlns:a16="http://schemas.microsoft.com/office/drawing/2014/main" id="{54A947A7-FAE1-9F9A-4C65-765F455ED0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3" name="Freeform 6732">
                  <a:extLst>
                    <a:ext uri="{FF2B5EF4-FFF2-40B4-BE49-F238E27FC236}">
                      <a16:creationId xmlns:a16="http://schemas.microsoft.com/office/drawing/2014/main" id="{086B39D9-76A8-26B3-DD16-B0B02A1B66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4" name="Freeform 6733">
                  <a:extLst>
                    <a:ext uri="{FF2B5EF4-FFF2-40B4-BE49-F238E27FC236}">
                      <a16:creationId xmlns:a16="http://schemas.microsoft.com/office/drawing/2014/main" id="{90EA7FFB-797C-AEE2-B020-BFE9FFD545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5" name="Freeform 6734">
                  <a:extLst>
                    <a:ext uri="{FF2B5EF4-FFF2-40B4-BE49-F238E27FC236}">
                      <a16:creationId xmlns:a16="http://schemas.microsoft.com/office/drawing/2014/main" id="{4BD6B995-A23C-AD34-B74C-737AAE5BF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6" name="Freeform 6735">
                  <a:extLst>
                    <a:ext uri="{FF2B5EF4-FFF2-40B4-BE49-F238E27FC236}">
                      <a16:creationId xmlns:a16="http://schemas.microsoft.com/office/drawing/2014/main" id="{7457E7A7-2995-F1AF-47B6-864119FD44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7" name="Freeform 6736">
                  <a:extLst>
                    <a:ext uri="{FF2B5EF4-FFF2-40B4-BE49-F238E27FC236}">
                      <a16:creationId xmlns:a16="http://schemas.microsoft.com/office/drawing/2014/main" id="{6B8D84FC-CE25-B901-1AD0-48E2B507B8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8" name="Freeform 6737">
                  <a:extLst>
                    <a:ext uri="{FF2B5EF4-FFF2-40B4-BE49-F238E27FC236}">
                      <a16:creationId xmlns:a16="http://schemas.microsoft.com/office/drawing/2014/main" id="{BDC0C642-6156-5BB0-4A85-5C62A2D3E7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09" name="Freeform 6738">
                  <a:extLst>
                    <a:ext uri="{FF2B5EF4-FFF2-40B4-BE49-F238E27FC236}">
                      <a16:creationId xmlns:a16="http://schemas.microsoft.com/office/drawing/2014/main" id="{DCC26DFC-8FC4-C66E-DDC2-6FB72E7C40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10" name="Freeform 6739">
                  <a:extLst>
                    <a:ext uri="{FF2B5EF4-FFF2-40B4-BE49-F238E27FC236}">
                      <a16:creationId xmlns:a16="http://schemas.microsoft.com/office/drawing/2014/main" id="{EF3F4E65-BA5E-D53E-984E-A6A50A54E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11" name="Freeform 6740">
                  <a:extLst>
                    <a:ext uri="{FF2B5EF4-FFF2-40B4-BE49-F238E27FC236}">
                      <a16:creationId xmlns:a16="http://schemas.microsoft.com/office/drawing/2014/main" id="{041FAA24-CEEA-43F5-59C5-7DFC9E0ACB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12" name="Freeform 6741">
                  <a:extLst>
                    <a:ext uri="{FF2B5EF4-FFF2-40B4-BE49-F238E27FC236}">
                      <a16:creationId xmlns:a16="http://schemas.microsoft.com/office/drawing/2014/main" id="{E4BA7988-50DE-4FE2-4125-3708ABDB58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13" name="Freeform 6742">
                  <a:extLst>
                    <a:ext uri="{FF2B5EF4-FFF2-40B4-BE49-F238E27FC236}">
                      <a16:creationId xmlns:a16="http://schemas.microsoft.com/office/drawing/2014/main" id="{51E2A496-3CAA-C785-95E9-BE804A4998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14" name="Freeform 6743">
                  <a:extLst>
                    <a:ext uri="{FF2B5EF4-FFF2-40B4-BE49-F238E27FC236}">
                      <a16:creationId xmlns:a16="http://schemas.microsoft.com/office/drawing/2014/main" id="{F9533BCD-403D-F636-F992-CE38EF137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484" name="Freeform 6744" descr="Wide upward diagonal">
              <a:extLst>
                <a:ext uri="{FF2B5EF4-FFF2-40B4-BE49-F238E27FC236}">
                  <a16:creationId xmlns:a16="http://schemas.microsoft.com/office/drawing/2014/main" id="{60BF5216-FEF4-2879-6FBA-AF0A21ED4ED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19" y="453"/>
              <a:ext cx="453" cy="61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5" name="Freeform 6745">
              <a:extLst>
                <a:ext uri="{FF2B5EF4-FFF2-40B4-BE49-F238E27FC236}">
                  <a16:creationId xmlns:a16="http://schemas.microsoft.com/office/drawing/2014/main" id="{132A485D-7E85-A6D7-9C78-6F1158A4FE5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299" y="1534"/>
              <a:ext cx="411" cy="193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6" name="Freeform 6746">
              <a:extLst>
                <a:ext uri="{FF2B5EF4-FFF2-40B4-BE49-F238E27FC236}">
                  <a16:creationId xmlns:a16="http://schemas.microsoft.com/office/drawing/2014/main" id="{EFCDF57D-5554-CC13-F9A1-7304BFF7401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25" y="1553"/>
              <a:ext cx="35" cy="57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7" name="Freeform 6747">
              <a:extLst>
                <a:ext uri="{FF2B5EF4-FFF2-40B4-BE49-F238E27FC236}">
                  <a16:creationId xmlns:a16="http://schemas.microsoft.com/office/drawing/2014/main" id="{30B2CDE9-75B6-3BEB-13F1-C22718F1451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46" y="1596"/>
              <a:ext cx="49" cy="63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8" name="Freeform 6748">
              <a:extLst>
                <a:ext uri="{FF2B5EF4-FFF2-40B4-BE49-F238E27FC236}">
                  <a16:creationId xmlns:a16="http://schemas.microsoft.com/office/drawing/2014/main" id="{5C0B89FF-F1AE-2B49-F8A4-944D09C73C5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70" y="1636"/>
              <a:ext cx="37" cy="37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9" name="Freeform 6749">
              <a:extLst>
                <a:ext uri="{FF2B5EF4-FFF2-40B4-BE49-F238E27FC236}">
                  <a16:creationId xmlns:a16="http://schemas.microsoft.com/office/drawing/2014/main" id="{3CA4FDCB-9E82-EDD1-008F-53BF1AA99ACB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61" y="169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0" name="Freeform 6750">
              <a:extLst>
                <a:ext uri="{FF2B5EF4-FFF2-40B4-BE49-F238E27FC236}">
                  <a16:creationId xmlns:a16="http://schemas.microsoft.com/office/drawing/2014/main" id="{9838D385-DDAA-687D-7BD8-EAFE4DB6783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87" y="1630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1" name="Freeform 6751">
              <a:extLst>
                <a:ext uri="{FF2B5EF4-FFF2-40B4-BE49-F238E27FC236}">
                  <a16:creationId xmlns:a16="http://schemas.microsoft.com/office/drawing/2014/main" id="{5EC16945-C16D-2E33-04CF-F3BE0337A43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72" y="1653"/>
              <a:ext cx="36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2" name="Freeform 6752">
              <a:extLst>
                <a:ext uri="{FF2B5EF4-FFF2-40B4-BE49-F238E27FC236}">
                  <a16:creationId xmlns:a16="http://schemas.microsoft.com/office/drawing/2014/main" id="{799D6184-0B83-C33B-C7F3-2E99F15A865B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642" y="1690"/>
              <a:ext cx="41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3" name="Freeform 6753">
              <a:extLst>
                <a:ext uri="{FF2B5EF4-FFF2-40B4-BE49-F238E27FC236}">
                  <a16:creationId xmlns:a16="http://schemas.microsoft.com/office/drawing/2014/main" id="{4136740C-87F9-CFD2-9E35-6F8F9DAC853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29" y="155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4" name="Freeform 6754">
              <a:extLst>
                <a:ext uri="{FF2B5EF4-FFF2-40B4-BE49-F238E27FC236}">
                  <a16:creationId xmlns:a16="http://schemas.microsoft.com/office/drawing/2014/main" id="{B353C7B2-A1C9-0BFC-BA3A-10D35E9BB77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35" y="1630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5" name="Freeform 6755">
              <a:extLst>
                <a:ext uri="{FF2B5EF4-FFF2-40B4-BE49-F238E27FC236}">
                  <a16:creationId xmlns:a16="http://schemas.microsoft.com/office/drawing/2014/main" id="{13AA8544-DC6B-9C50-4973-1C06A9FA197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77" y="1681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6" name="Freeform 6756">
              <a:extLst>
                <a:ext uri="{FF2B5EF4-FFF2-40B4-BE49-F238E27FC236}">
                  <a16:creationId xmlns:a16="http://schemas.microsoft.com/office/drawing/2014/main" id="{546E8D61-B5EB-9190-77A3-65C71EDD6D2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93" y="1607"/>
              <a:ext cx="24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7" name="Freeform 6757">
              <a:extLst>
                <a:ext uri="{FF2B5EF4-FFF2-40B4-BE49-F238E27FC236}">
                  <a16:creationId xmlns:a16="http://schemas.microsoft.com/office/drawing/2014/main" id="{29F984B5-6FF4-23EE-80B6-83C1E4D51DD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75" y="1862"/>
              <a:ext cx="85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8" name="Freeform 6758">
              <a:extLst>
                <a:ext uri="{FF2B5EF4-FFF2-40B4-BE49-F238E27FC236}">
                  <a16:creationId xmlns:a16="http://schemas.microsoft.com/office/drawing/2014/main" id="{6AB01239-2438-DA8F-9FE4-F53B45084D9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98" y="1989"/>
              <a:ext cx="140" cy="47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9" name="Freeform 6759">
              <a:extLst>
                <a:ext uri="{FF2B5EF4-FFF2-40B4-BE49-F238E27FC236}">
                  <a16:creationId xmlns:a16="http://schemas.microsoft.com/office/drawing/2014/main" id="{F8620DD7-F707-2451-9D25-BBC93602212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48" y="1831"/>
              <a:ext cx="337" cy="207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0" name="Freeform 6760">
              <a:extLst>
                <a:ext uri="{FF2B5EF4-FFF2-40B4-BE49-F238E27FC236}">
                  <a16:creationId xmlns:a16="http://schemas.microsoft.com/office/drawing/2014/main" id="{7523371B-DD33-15B0-65A0-9F5E4369925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5" y="2028"/>
              <a:ext cx="39" cy="48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1" name="Freeform 6761">
              <a:extLst>
                <a:ext uri="{FF2B5EF4-FFF2-40B4-BE49-F238E27FC236}">
                  <a16:creationId xmlns:a16="http://schemas.microsoft.com/office/drawing/2014/main" id="{2A5C9BEA-10FD-1339-334C-FFE7E4DF415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88" y="2036"/>
              <a:ext cx="29" cy="53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2" name="Freeform 6762">
              <a:extLst>
                <a:ext uri="{FF2B5EF4-FFF2-40B4-BE49-F238E27FC236}">
                  <a16:creationId xmlns:a16="http://schemas.microsoft.com/office/drawing/2014/main" id="{2796003B-C2DA-8ADA-3636-E1029CEC474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05" y="2033"/>
              <a:ext cx="37" cy="50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503" name="Group 6763">
              <a:extLst>
                <a:ext uri="{FF2B5EF4-FFF2-40B4-BE49-F238E27FC236}">
                  <a16:creationId xmlns:a16="http://schemas.microsoft.com/office/drawing/2014/main" id="{CFF9EF61-CDC2-85E4-1653-9CB4FD427F0E}"/>
                </a:ext>
              </a:extLst>
            </p:cNvPr>
            <p:cNvGrpSpPr>
              <a:grpSpLocks/>
            </p:cNvGrpSpPr>
            <p:nvPr/>
          </p:nvGrpSpPr>
          <p:grpSpPr bwMode="auto">
            <a:xfrm rot="1672246">
              <a:off x="573" y="910"/>
              <a:ext cx="917" cy="896"/>
              <a:chOff x="808" y="192"/>
              <a:chExt cx="3616" cy="3432"/>
            </a:xfrm>
          </p:grpSpPr>
          <p:sp>
            <p:nvSpPr>
              <p:cNvPr id="30641" name="Freeform 6764">
                <a:extLst>
                  <a:ext uri="{FF2B5EF4-FFF2-40B4-BE49-F238E27FC236}">
                    <a16:creationId xmlns:a16="http://schemas.microsoft.com/office/drawing/2014/main" id="{7D01747E-E985-5822-0466-4BCAC1B5A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642" name="Group 6765">
                <a:extLst>
                  <a:ext uri="{FF2B5EF4-FFF2-40B4-BE49-F238E27FC236}">
                    <a16:creationId xmlns:a16="http://schemas.microsoft.com/office/drawing/2014/main" id="{5D380394-07F6-9C52-32A5-8A71FC78FA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0654" name="Freeform 6766">
                  <a:extLst>
                    <a:ext uri="{FF2B5EF4-FFF2-40B4-BE49-F238E27FC236}">
                      <a16:creationId xmlns:a16="http://schemas.microsoft.com/office/drawing/2014/main" id="{F881089D-C52B-E1CF-5E30-7C5A7CC1AE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5" name="Freeform 6767">
                  <a:extLst>
                    <a:ext uri="{FF2B5EF4-FFF2-40B4-BE49-F238E27FC236}">
                      <a16:creationId xmlns:a16="http://schemas.microsoft.com/office/drawing/2014/main" id="{D912B55F-1D01-6053-864C-DF9EF7380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6" name="Line 6768">
                  <a:extLst>
                    <a:ext uri="{FF2B5EF4-FFF2-40B4-BE49-F238E27FC236}">
                      <a16:creationId xmlns:a16="http://schemas.microsoft.com/office/drawing/2014/main" id="{FD886DEF-1538-F0A6-6B9C-A0FE36285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7" name="Line 6769">
                  <a:extLst>
                    <a:ext uri="{FF2B5EF4-FFF2-40B4-BE49-F238E27FC236}">
                      <a16:creationId xmlns:a16="http://schemas.microsoft.com/office/drawing/2014/main" id="{F4E96323-B7E3-F681-ECCF-4389FC608C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8" name="Line 6770">
                  <a:extLst>
                    <a:ext uri="{FF2B5EF4-FFF2-40B4-BE49-F238E27FC236}">
                      <a16:creationId xmlns:a16="http://schemas.microsoft.com/office/drawing/2014/main" id="{2D7EAEE2-D180-8C10-3C2B-4EF09D95C87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9" name="Line 6771">
                  <a:extLst>
                    <a:ext uri="{FF2B5EF4-FFF2-40B4-BE49-F238E27FC236}">
                      <a16:creationId xmlns:a16="http://schemas.microsoft.com/office/drawing/2014/main" id="{01B80947-DBA8-8182-77D4-4064F0136D0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60" name="Oval 6772">
                  <a:extLst>
                    <a:ext uri="{FF2B5EF4-FFF2-40B4-BE49-F238E27FC236}">
                      <a16:creationId xmlns:a16="http://schemas.microsoft.com/office/drawing/2014/main" id="{D619F596-7F17-25FF-61C3-7353BC3E51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1" name="Oval 6773">
                  <a:extLst>
                    <a:ext uri="{FF2B5EF4-FFF2-40B4-BE49-F238E27FC236}">
                      <a16:creationId xmlns:a16="http://schemas.microsoft.com/office/drawing/2014/main" id="{63DCCE0A-5FB7-A807-D164-483EBA414F3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2" name="Oval 6774">
                  <a:extLst>
                    <a:ext uri="{FF2B5EF4-FFF2-40B4-BE49-F238E27FC236}">
                      <a16:creationId xmlns:a16="http://schemas.microsoft.com/office/drawing/2014/main" id="{F13A1096-26DC-4273-F7E3-0A81A81EDD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3" name="Oval 6775">
                  <a:extLst>
                    <a:ext uri="{FF2B5EF4-FFF2-40B4-BE49-F238E27FC236}">
                      <a16:creationId xmlns:a16="http://schemas.microsoft.com/office/drawing/2014/main" id="{F0AF1022-1A16-7BC0-FFE8-CF50F47C4B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4" name="Oval 6776">
                  <a:extLst>
                    <a:ext uri="{FF2B5EF4-FFF2-40B4-BE49-F238E27FC236}">
                      <a16:creationId xmlns:a16="http://schemas.microsoft.com/office/drawing/2014/main" id="{CC2697E8-33F0-D817-45D0-E85473DD33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5" name="Oval 6777">
                  <a:extLst>
                    <a:ext uri="{FF2B5EF4-FFF2-40B4-BE49-F238E27FC236}">
                      <a16:creationId xmlns:a16="http://schemas.microsoft.com/office/drawing/2014/main" id="{8DE48D3F-33B9-1D04-BF9A-CBA39F834D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6" name="Oval 6778">
                  <a:extLst>
                    <a:ext uri="{FF2B5EF4-FFF2-40B4-BE49-F238E27FC236}">
                      <a16:creationId xmlns:a16="http://schemas.microsoft.com/office/drawing/2014/main" id="{6E6267F5-E923-E065-A0E6-3E9355DAB9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7" name="Oval 6779">
                  <a:extLst>
                    <a:ext uri="{FF2B5EF4-FFF2-40B4-BE49-F238E27FC236}">
                      <a16:creationId xmlns:a16="http://schemas.microsoft.com/office/drawing/2014/main" id="{CE1A3F88-9416-233B-625C-6EC9AF385B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8" name="Oval 6780">
                  <a:extLst>
                    <a:ext uri="{FF2B5EF4-FFF2-40B4-BE49-F238E27FC236}">
                      <a16:creationId xmlns:a16="http://schemas.microsoft.com/office/drawing/2014/main" id="{6585D825-08AF-9072-A331-C068714285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669" name="Freeform 6781">
                  <a:extLst>
                    <a:ext uri="{FF2B5EF4-FFF2-40B4-BE49-F238E27FC236}">
                      <a16:creationId xmlns:a16="http://schemas.microsoft.com/office/drawing/2014/main" id="{69CC476B-2DBE-6E9F-2FEB-D6A8E594D3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643" name="Group 6782">
                <a:extLst>
                  <a:ext uri="{FF2B5EF4-FFF2-40B4-BE49-F238E27FC236}">
                    <a16:creationId xmlns:a16="http://schemas.microsoft.com/office/drawing/2014/main" id="{FF836DBA-381E-C679-C0B9-E174EDD910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0644" name="Freeform 6783">
                  <a:extLst>
                    <a:ext uri="{FF2B5EF4-FFF2-40B4-BE49-F238E27FC236}">
                      <a16:creationId xmlns:a16="http://schemas.microsoft.com/office/drawing/2014/main" id="{9159D644-6C63-E336-F9D8-3B3D276E84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45" name="Freeform 6784">
                  <a:extLst>
                    <a:ext uri="{FF2B5EF4-FFF2-40B4-BE49-F238E27FC236}">
                      <a16:creationId xmlns:a16="http://schemas.microsoft.com/office/drawing/2014/main" id="{C0D29CA7-F33A-ED48-0D96-160C53A9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46" name="Freeform 6785">
                  <a:extLst>
                    <a:ext uri="{FF2B5EF4-FFF2-40B4-BE49-F238E27FC236}">
                      <a16:creationId xmlns:a16="http://schemas.microsoft.com/office/drawing/2014/main" id="{831B4243-39A0-0707-8180-D4DECD92EB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47" name="Freeform 6786">
                  <a:extLst>
                    <a:ext uri="{FF2B5EF4-FFF2-40B4-BE49-F238E27FC236}">
                      <a16:creationId xmlns:a16="http://schemas.microsoft.com/office/drawing/2014/main" id="{B1CD5664-F8E2-811A-9222-FAE7F05A60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48" name="Freeform 6787">
                  <a:extLst>
                    <a:ext uri="{FF2B5EF4-FFF2-40B4-BE49-F238E27FC236}">
                      <a16:creationId xmlns:a16="http://schemas.microsoft.com/office/drawing/2014/main" id="{1B9216FA-42D4-33EF-D72F-4D827CCC0F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49" name="Freeform 6788">
                  <a:extLst>
                    <a:ext uri="{FF2B5EF4-FFF2-40B4-BE49-F238E27FC236}">
                      <a16:creationId xmlns:a16="http://schemas.microsoft.com/office/drawing/2014/main" id="{009D9A98-15EF-74F9-2DE0-F301E31045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0" name="Freeform 6789">
                  <a:extLst>
                    <a:ext uri="{FF2B5EF4-FFF2-40B4-BE49-F238E27FC236}">
                      <a16:creationId xmlns:a16="http://schemas.microsoft.com/office/drawing/2014/main" id="{6AA4A827-2DE7-FD88-2CBD-E667A3207F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1" name="Freeform 6790">
                  <a:extLst>
                    <a:ext uri="{FF2B5EF4-FFF2-40B4-BE49-F238E27FC236}">
                      <a16:creationId xmlns:a16="http://schemas.microsoft.com/office/drawing/2014/main" id="{76F067C4-DA70-93BF-CBD0-CD02DDEBB0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2" name="Freeform 6791">
                  <a:extLst>
                    <a:ext uri="{FF2B5EF4-FFF2-40B4-BE49-F238E27FC236}">
                      <a16:creationId xmlns:a16="http://schemas.microsoft.com/office/drawing/2014/main" id="{93D2FFE0-E2DB-83ED-ACD3-D53214E2D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53" name="Freeform 6792">
                  <a:extLst>
                    <a:ext uri="{FF2B5EF4-FFF2-40B4-BE49-F238E27FC236}">
                      <a16:creationId xmlns:a16="http://schemas.microsoft.com/office/drawing/2014/main" id="{F32DC2E9-4A58-3F90-9AFF-B596FF24BB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504" name="Freeform 6793">
              <a:extLst>
                <a:ext uri="{FF2B5EF4-FFF2-40B4-BE49-F238E27FC236}">
                  <a16:creationId xmlns:a16="http://schemas.microsoft.com/office/drawing/2014/main" id="{A20A6C4E-E9E2-5950-5B89-05D8EEB59EB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2" y="1872"/>
              <a:ext cx="62" cy="17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5" name="Freeform 6794">
              <a:extLst>
                <a:ext uri="{FF2B5EF4-FFF2-40B4-BE49-F238E27FC236}">
                  <a16:creationId xmlns:a16="http://schemas.microsoft.com/office/drawing/2014/main" id="{5D01777A-2BEA-4466-4BF2-1C6B8657076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44" y="1886"/>
              <a:ext cx="25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6" name="Freeform 6795">
              <a:extLst>
                <a:ext uri="{FF2B5EF4-FFF2-40B4-BE49-F238E27FC236}">
                  <a16:creationId xmlns:a16="http://schemas.microsoft.com/office/drawing/2014/main" id="{05F84FC9-ED99-457B-E7D3-8EDED9BFDAC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6" y="1927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7" name="Freeform 6796">
              <a:extLst>
                <a:ext uri="{FF2B5EF4-FFF2-40B4-BE49-F238E27FC236}">
                  <a16:creationId xmlns:a16="http://schemas.microsoft.com/office/drawing/2014/main" id="{5C90F1D5-5040-0016-9077-0DB540DB2B6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15" y="1800"/>
              <a:ext cx="29" cy="15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8" name="Freeform 6797">
              <a:extLst>
                <a:ext uri="{FF2B5EF4-FFF2-40B4-BE49-F238E27FC236}">
                  <a16:creationId xmlns:a16="http://schemas.microsoft.com/office/drawing/2014/main" id="{747DA195-61E3-2ACD-3094-661774AC6B7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1" y="1952"/>
              <a:ext cx="0" cy="28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9" name="Freeform 6798">
              <a:extLst>
                <a:ext uri="{FF2B5EF4-FFF2-40B4-BE49-F238E27FC236}">
                  <a16:creationId xmlns:a16="http://schemas.microsoft.com/office/drawing/2014/main" id="{1F725A02-A08F-7203-0160-CB78A9C9FB9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3" y="1895"/>
              <a:ext cx="12" cy="29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0" name="Freeform 6799">
              <a:extLst>
                <a:ext uri="{FF2B5EF4-FFF2-40B4-BE49-F238E27FC236}">
                  <a16:creationId xmlns:a16="http://schemas.microsoft.com/office/drawing/2014/main" id="{F7908370-2B57-AC78-0A3A-DDC80A30A1C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4" y="1971"/>
              <a:ext cx="25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1" name="Freeform 6800">
              <a:extLst>
                <a:ext uri="{FF2B5EF4-FFF2-40B4-BE49-F238E27FC236}">
                  <a16:creationId xmlns:a16="http://schemas.microsoft.com/office/drawing/2014/main" id="{B7736257-499C-FA45-D8CF-2CBFFFE3F4C5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11" y="1984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2" name="Freeform 6801">
              <a:extLst>
                <a:ext uri="{FF2B5EF4-FFF2-40B4-BE49-F238E27FC236}">
                  <a16:creationId xmlns:a16="http://schemas.microsoft.com/office/drawing/2014/main" id="{8AD483BC-B909-4E5A-836F-E952F76BD7C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66" y="1835"/>
              <a:ext cx="1" cy="25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3" name="Freeform 6802">
              <a:extLst>
                <a:ext uri="{FF2B5EF4-FFF2-40B4-BE49-F238E27FC236}">
                  <a16:creationId xmlns:a16="http://schemas.microsoft.com/office/drawing/2014/main" id="{6126FD52-B625-729C-6B81-A56CE293EE1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03" y="595"/>
              <a:ext cx="140" cy="43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4" name="Freeform 6803">
              <a:extLst>
                <a:ext uri="{FF2B5EF4-FFF2-40B4-BE49-F238E27FC236}">
                  <a16:creationId xmlns:a16="http://schemas.microsoft.com/office/drawing/2014/main" id="{B34F1B04-FC0D-8BD9-73F2-50A53077B69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26" y="678"/>
              <a:ext cx="137" cy="57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5" name="Freeform 6804">
              <a:extLst>
                <a:ext uri="{FF2B5EF4-FFF2-40B4-BE49-F238E27FC236}">
                  <a16:creationId xmlns:a16="http://schemas.microsoft.com/office/drawing/2014/main" id="{D0BCA9D8-EE31-95AD-5598-2102850BF16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31" y="447"/>
              <a:ext cx="244" cy="189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6" name="Oval 6805">
              <a:extLst>
                <a:ext uri="{FF2B5EF4-FFF2-40B4-BE49-F238E27FC236}">
                  <a16:creationId xmlns:a16="http://schemas.microsoft.com/office/drawing/2014/main" id="{857910DE-575F-32C1-064B-3DE9B20D537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82" y="617"/>
              <a:ext cx="11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517" name="Oval 6806">
              <a:extLst>
                <a:ext uri="{FF2B5EF4-FFF2-40B4-BE49-F238E27FC236}">
                  <a16:creationId xmlns:a16="http://schemas.microsoft.com/office/drawing/2014/main" id="{665A335B-97CC-9628-18D6-26966C83955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07" y="829"/>
              <a:ext cx="22" cy="1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518" name="Oval 6807">
              <a:extLst>
                <a:ext uri="{FF2B5EF4-FFF2-40B4-BE49-F238E27FC236}">
                  <a16:creationId xmlns:a16="http://schemas.microsoft.com/office/drawing/2014/main" id="{320E1BE1-3859-7359-C074-07930B9930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9" y="943"/>
              <a:ext cx="11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519" name="Oval 6808">
              <a:extLst>
                <a:ext uri="{FF2B5EF4-FFF2-40B4-BE49-F238E27FC236}">
                  <a16:creationId xmlns:a16="http://schemas.microsoft.com/office/drawing/2014/main" id="{970A2EA8-5F47-53ED-4018-5090A3773D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2" y="724"/>
              <a:ext cx="10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0520" name="Group 6809">
              <a:extLst>
                <a:ext uri="{FF2B5EF4-FFF2-40B4-BE49-F238E27FC236}">
                  <a16:creationId xmlns:a16="http://schemas.microsoft.com/office/drawing/2014/main" id="{C0E2EF02-D2DF-9A6D-6419-88D04A01AD38}"/>
                </a:ext>
              </a:extLst>
            </p:cNvPr>
            <p:cNvGrpSpPr>
              <a:grpSpLocks/>
            </p:cNvGrpSpPr>
            <p:nvPr/>
          </p:nvGrpSpPr>
          <p:grpSpPr bwMode="auto">
            <a:xfrm rot="871989" flipH="1">
              <a:off x="1229" y="611"/>
              <a:ext cx="244" cy="670"/>
              <a:chOff x="440" y="813"/>
              <a:chExt cx="391" cy="1008"/>
            </a:xfrm>
          </p:grpSpPr>
          <p:grpSp>
            <p:nvGrpSpPr>
              <p:cNvPr id="30616" name="Group 6810">
                <a:extLst>
                  <a:ext uri="{FF2B5EF4-FFF2-40B4-BE49-F238E27FC236}">
                    <a16:creationId xmlns:a16="http://schemas.microsoft.com/office/drawing/2014/main" id="{EB749DAE-C087-6602-C07F-FDFEE4A4EE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30618" name="Freeform 6811">
                  <a:extLst>
                    <a:ext uri="{FF2B5EF4-FFF2-40B4-BE49-F238E27FC236}">
                      <a16:creationId xmlns:a16="http://schemas.microsoft.com/office/drawing/2014/main" id="{0083838A-9CC6-484A-1AA5-4F57D7F0FB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19" name="Freeform 6812">
                  <a:extLst>
                    <a:ext uri="{FF2B5EF4-FFF2-40B4-BE49-F238E27FC236}">
                      <a16:creationId xmlns:a16="http://schemas.microsoft.com/office/drawing/2014/main" id="{E29DFC24-565D-52AB-C3ED-7F3BE02FF3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0" name="Freeform 6813">
                  <a:extLst>
                    <a:ext uri="{FF2B5EF4-FFF2-40B4-BE49-F238E27FC236}">
                      <a16:creationId xmlns:a16="http://schemas.microsoft.com/office/drawing/2014/main" id="{01D8F559-710B-E4EE-7397-7B4498047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1" name="Freeform 6814">
                  <a:extLst>
                    <a:ext uri="{FF2B5EF4-FFF2-40B4-BE49-F238E27FC236}">
                      <a16:creationId xmlns:a16="http://schemas.microsoft.com/office/drawing/2014/main" id="{7EAFF38B-35DC-FC74-3DFB-EA4C5DC86F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2" name="Freeform 6815">
                  <a:extLst>
                    <a:ext uri="{FF2B5EF4-FFF2-40B4-BE49-F238E27FC236}">
                      <a16:creationId xmlns:a16="http://schemas.microsoft.com/office/drawing/2014/main" id="{450371A4-0B6C-8DC4-265F-9A4257490A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3" name="Freeform 6816">
                  <a:extLst>
                    <a:ext uri="{FF2B5EF4-FFF2-40B4-BE49-F238E27FC236}">
                      <a16:creationId xmlns:a16="http://schemas.microsoft.com/office/drawing/2014/main" id="{F424CAB1-B76E-965A-17AF-1C91262B0B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4" name="Freeform 6817">
                  <a:extLst>
                    <a:ext uri="{FF2B5EF4-FFF2-40B4-BE49-F238E27FC236}">
                      <a16:creationId xmlns:a16="http://schemas.microsoft.com/office/drawing/2014/main" id="{C83539F9-9E87-F084-3567-500BA7468A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5" name="Freeform 6818">
                  <a:extLst>
                    <a:ext uri="{FF2B5EF4-FFF2-40B4-BE49-F238E27FC236}">
                      <a16:creationId xmlns:a16="http://schemas.microsoft.com/office/drawing/2014/main" id="{EAD23BDD-3B08-5FC6-F450-981FCF08B5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6" name="Freeform 6819">
                  <a:extLst>
                    <a:ext uri="{FF2B5EF4-FFF2-40B4-BE49-F238E27FC236}">
                      <a16:creationId xmlns:a16="http://schemas.microsoft.com/office/drawing/2014/main" id="{0745C5A0-57CD-081B-B6CA-FFE2D9D35E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7" name="Freeform 6820">
                  <a:extLst>
                    <a:ext uri="{FF2B5EF4-FFF2-40B4-BE49-F238E27FC236}">
                      <a16:creationId xmlns:a16="http://schemas.microsoft.com/office/drawing/2014/main" id="{B5F212C2-80A8-16A0-20AB-47FD105633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8" name="Freeform 6821">
                  <a:extLst>
                    <a:ext uri="{FF2B5EF4-FFF2-40B4-BE49-F238E27FC236}">
                      <a16:creationId xmlns:a16="http://schemas.microsoft.com/office/drawing/2014/main" id="{5C76CF8F-E545-9370-D608-49FE14EE4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29" name="Freeform 6822">
                  <a:extLst>
                    <a:ext uri="{FF2B5EF4-FFF2-40B4-BE49-F238E27FC236}">
                      <a16:creationId xmlns:a16="http://schemas.microsoft.com/office/drawing/2014/main" id="{6D07C242-C9EF-362D-30C1-731540286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0" name="Freeform 6823">
                  <a:extLst>
                    <a:ext uri="{FF2B5EF4-FFF2-40B4-BE49-F238E27FC236}">
                      <a16:creationId xmlns:a16="http://schemas.microsoft.com/office/drawing/2014/main" id="{D0E9BC13-3B4C-9B3E-152B-61B982DA3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1" name="Freeform 6824">
                  <a:extLst>
                    <a:ext uri="{FF2B5EF4-FFF2-40B4-BE49-F238E27FC236}">
                      <a16:creationId xmlns:a16="http://schemas.microsoft.com/office/drawing/2014/main" id="{68F4AB2D-72B6-ADDD-AFA4-6B9252A413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2" name="Freeform 6825">
                  <a:extLst>
                    <a:ext uri="{FF2B5EF4-FFF2-40B4-BE49-F238E27FC236}">
                      <a16:creationId xmlns:a16="http://schemas.microsoft.com/office/drawing/2014/main" id="{5F8E61FC-39EF-4DDB-0320-ECAED418C6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3" name="Freeform 6826">
                  <a:extLst>
                    <a:ext uri="{FF2B5EF4-FFF2-40B4-BE49-F238E27FC236}">
                      <a16:creationId xmlns:a16="http://schemas.microsoft.com/office/drawing/2014/main" id="{56E83E50-56F4-0533-C671-ECFCDCD9BB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4" name="Freeform 6827">
                  <a:extLst>
                    <a:ext uri="{FF2B5EF4-FFF2-40B4-BE49-F238E27FC236}">
                      <a16:creationId xmlns:a16="http://schemas.microsoft.com/office/drawing/2014/main" id="{B5A5E701-D22A-5DC0-4348-9D0743ADF2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5" name="Freeform 6828">
                  <a:extLst>
                    <a:ext uri="{FF2B5EF4-FFF2-40B4-BE49-F238E27FC236}">
                      <a16:creationId xmlns:a16="http://schemas.microsoft.com/office/drawing/2014/main" id="{5198E1A1-72E8-191F-7097-CB97C7A2C8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6" name="Freeform 6829">
                  <a:extLst>
                    <a:ext uri="{FF2B5EF4-FFF2-40B4-BE49-F238E27FC236}">
                      <a16:creationId xmlns:a16="http://schemas.microsoft.com/office/drawing/2014/main" id="{DDF98977-31DF-F887-24E2-6DF829EC31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7" name="Freeform 6830">
                  <a:extLst>
                    <a:ext uri="{FF2B5EF4-FFF2-40B4-BE49-F238E27FC236}">
                      <a16:creationId xmlns:a16="http://schemas.microsoft.com/office/drawing/2014/main" id="{93094F43-06E6-CF9B-4649-6D7DB361AF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8" name="Freeform 6831">
                  <a:extLst>
                    <a:ext uri="{FF2B5EF4-FFF2-40B4-BE49-F238E27FC236}">
                      <a16:creationId xmlns:a16="http://schemas.microsoft.com/office/drawing/2014/main" id="{38465E44-168D-A384-4896-8EB1F3A6CF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39" name="Freeform 6832">
                  <a:extLst>
                    <a:ext uri="{FF2B5EF4-FFF2-40B4-BE49-F238E27FC236}">
                      <a16:creationId xmlns:a16="http://schemas.microsoft.com/office/drawing/2014/main" id="{3670DDE9-A2E9-E3CB-CA02-2BCE167891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40" name="Freeform 6833">
                  <a:extLst>
                    <a:ext uri="{FF2B5EF4-FFF2-40B4-BE49-F238E27FC236}">
                      <a16:creationId xmlns:a16="http://schemas.microsoft.com/office/drawing/2014/main" id="{3C1CD5EC-619B-9708-B07C-E206B581DC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617" name="Freeform 6834" descr="Wide upward diagonal">
                <a:extLst>
                  <a:ext uri="{FF2B5EF4-FFF2-40B4-BE49-F238E27FC236}">
                    <a16:creationId xmlns:a16="http://schemas.microsoft.com/office/drawing/2014/main" id="{FA9EFC86-6855-F835-79A4-0A7384298639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521" name="Group 6835">
              <a:extLst>
                <a:ext uri="{FF2B5EF4-FFF2-40B4-BE49-F238E27FC236}">
                  <a16:creationId xmlns:a16="http://schemas.microsoft.com/office/drawing/2014/main" id="{B04CBF50-9FF8-1449-D84F-0DD0EFDDD9EB}"/>
                </a:ext>
              </a:extLst>
            </p:cNvPr>
            <p:cNvGrpSpPr>
              <a:grpSpLocks/>
            </p:cNvGrpSpPr>
            <p:nvPr/>
          </p:nvGrpSpPr>
          <p:grpSpPr bwMode="auto">
            <a:xfrm rot="2125948">
              <a:off x="848" y="-28"/>
              <a:ext cx="666" cy="616"/>
              <a:chOff x="1104" y="1397"/>
              <a:chExt cx="1117" cy="1003"/>
            </a:xfrm>
          </p:grpSpPr>
          <p:sp>
            <p:nvSpPr>
              <p:cNvPr id="30522" name="Freeform 6836">
                <a:extLst>
                  <a:ext uri="{FF2B5EF4-FFF2-40B4-BE49-F238E27FC236}">
                    <a16:creationId xmlns:a16="http://schemas.microsoft.com/office/drawing/2014/main" id="{D87EA757-9EFA-14D4-A6DC-73C7ED756D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3" name="Freeform 6837">
                <a:extLst>
                  <a:ext uri="{FF2B5EF4-FFF2-40B4-BE49-F238E27FC236}">
                    <a16:creationId xmlns:a16="http://schemas.microsoft.com/office/drawing/2014/main" id="{014DEBB8-A152-859E-6D07-F14D9CEBA1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4" name="Freeform 6838">
                <a:extLst>
                  <a:ext uri="{FF2B5EF4-FFF2-40B4-BE49-F238E27FC236}">
                    <a16:creationId xmlns:a16="http://schemas.microsoft.com/office/drawing/2014/main" id="{31AE343A-FE73-6A7D-8AF2-D5614F8B8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5" name="Freeform 6839">
                <a:extLst>
                  <a:ext uri="{FF2B5EF4-FFF2-40B4-BE49-F238E27FC236}">
                    <a16:creationId xmlns:a16="http://schemas.microsoft.com/office/drawing/2014/main" id="{2744571D-E1AA-33B3-9B4E-66DC74A7D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6" name="Freeform 6840">
                <a:extLst>
                  <a:ext uri="{FF2B5EF4-FFF2-40B4-BE49-F238E27FC236}">
                    <a16:creationId xmlns:a16="http://schemas.microsoft.com/office/drawing/2014/main" id="{E2674033-8271-29CE-1814-4C032F461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7" name="Freeform 6841">
                <a:extLst>
                  <a:ext uri="{FF2B5EF4-FFF2-40B4-BE49-F238E27FC236}">
                    <a16:creationId xmlns:a16="http://schemas.microsoft.com/office/drawing/2014/main" id="{74481AA4-2728-EE52-7B65-E5A1240D2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8" name="Freeform 6842">
                <a:extLst>
                  <a:ext uri="{FF2B5EF4-FFF2-40B4-BE49-F238E27FC236}">
                    <a16:creationId xmlns:a16="http://schemas.microsoft.com/office/drawing/2014/main" id="{2C4289AC-E06D-87E5-9907-D0F91086F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29" name="Freeform 6843">
                <a:extLst>
                  <a:ext uri="{FF2B5EF4-FFF2-40B4-BE49-F238E27FC236}">
                    <a16:creationId xmlns:a16="http://schemas.microsoft.com/office/drawing/2014/main" id="{B9EB21B0-9060-ED4B-2E87-4EC7A11B05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0" name="Freeform 6844">
                <a:extLst>
                  <a:ext uri="{FF2B5EF4-FFF2-40B4-BE49-F238E27FC236}">
                    <a16:creationId xmlns:a16="http://schemas.microsoft.com/office/drawing/2014/main" id="{5299F6B9-4284-5ADE-E032-F52C8E8CF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1" name="Freeform 6845">
                <a:extLst>
                  <a:ext uri="{FF2B5EF4-FFF2-40B4-BE49-F238E27FC236}">
                    <a16:creationId xmlns:a16="http://schemas.microsoft.com/office/drawing/2014/main" id="{AD65A697-DC6F-D363-2C02-DC3512CB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2" name="Freeform 6846">
                <a:extLst>
                  <a:ext uri="{FF2B5EF4-FFF2-40B4-BE49-F238E27FC236}">
                    <a16:creationId xmlns:a16="http://schemas.microsoft.com/office/drawing/2014/main" id="{08BF7B02-4B24-1233-52E9-1D82944A5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3" name="Freeform 6847">
                <a:extLst>
                  <a:ext uri="{FF2B5EF4-FFF2-40B4-BE49-F238E27FC236}">
                    <a16:creationId xmlns:a16="http://schemas.microsoft.com/office/drawing/2014/main" id="{571CC527-7C41-4639-7229-926E9F727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4" name="Freeform 6848">
                <a:extLst>
                  <a:ext uri="{FF2B5EF4-FFF2-40B4-BE49-F238E27FC236}">
                    <a16:creationId xmlns:a16="http://schemas.microsoft.com/office/drawing/2014/main" id="{83AD7B4B-D365-CF39-5DDC-E7C12B006CB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13" name="Freeform 6849">
                <a:extLst>
                  <a:ext uri="{FF2B5EF4-FFF2-40B4-BE49-F238E27FC236}">
                    <a16:creationId xmlns:a16="http://schemas.microsoft.com/office/drawing/2014/main" id="{38CB8115-0DE5-5E47-4D3A-1F701AD785C6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70" y="1568"/>
                <a:ext cx="20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536" name="Freeform 6850">
                <a:extLst>
                  <a:ext uri="{FF2B5EF4-FFF2-40B4-BE49-F238E27FC236}">
                    <a16:creationId xmlns:a16="http://schemas.microsoft.com/office/drawing/2014/main" id="{7407D5E7-F23C-4DFB-DD4B-4E4276B52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7" name="Freeform 6851">
                <a:extLst>
                  <a:ext uri="{FF2B5EF4-FFF2-40B4-BE49-F238E27FC236}">
                    <a16:creationId xmlns:a16="http://schemas.microsoft.com/office/drawing/2014/main" id="{46203C39-194A-8980-A603-B4C0A35B7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8" name="Freeform 6852">
                <a:extLst>
                  <a:ext uri="{FF2B5EF4-FFF2-40B4-BE49-F238E27FC236}">
                    <a16:creationId xmlns:a16="http://schemas.microsoft.com/office/drawing/2014/main" id="{B76B903E-AD0C-253C-BBD1-8ADE7E854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39" name="Freeform 6853">
                <a:extLst>
                  <a:ext uri="{FF2B5EF4-FFF2-40B4-BE49-F238E27FC236}">
                    <a16:creationId xmlns:a16="http://schemas.microsoft.com/office/drawing/2014/main" id="{304359ED-412A-4F90-1211-0181BACA9F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0" name="Freeform 6854">
                <a:extLst>
                  <a:ext uri="{FF2B5EF4-FFF2-40B4-BE49-F238E27FC236}">
                    <a16:creationId xmlns:a16="http://schemas.microsoft.com/office/drawing/2014/main" id="{6A6C0355-9F39-BA66-0A6B-90479ED0D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1" name="Freeform 6855">
                <a:extLst>
                  <a:ext uri="{FF2B5EF4-FFF2-40B4-BE49-F238E27FC236}">
                    <a16:creationId xmlns:a16="http://schemas.microsoft.com/office/drawing/2014/main" id="{4E32F869-74E9-D11D-F68D-9E432D8FB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2" name="Freeform 6856">
                <a:extLst>
                  <a:ext uri="{FF2B5EF4-FFF2-40B4-BE49-F238E27FC236}">
                    <a16:creationId xmlns:a16="http://schemas.microsoft.com/office/drawing/2014/main" id="{52182BD3-8CAE-86B2-F5D6-3BD3B32CE1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3" name="Freeform 6857">
                <a:extLst>
                  <a:ext uri="{FF2B5EF4-FFF2-40B4-BE49-F238E27FC236}">
                    <a16:creationId xmlns:a16="http://schemas.microsoft.com/office/drawing/2014/main" id="{672FA916-2004-24EE-367D-8FEDE3E2D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4" name="Freeform 6858">
                <a:extLst>
                  <a:ext uri="{FF2B5EF4-FFF2-40B4-BE49-F238E27FC236}">
                    <a16:creationId xmlns:a16="http://schemas.microsoft.com/office/drawing/2014/main" id="{3068D3F3-CAEA-FEF9-0D9E-57334515A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5" name="Freeform 6859">
                <a:extLst>
                  <a:ext uri="{FF2B5EF4-FFF2-40B4-BE49-F238E27FC236}">
                    <a16:creationId xmlns:a16="http://schemas.microsoft.com/office/drawing/2014/main" id="{500468E9-4C6F-02AF-342A-4597943F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6" name="Freeform 6860">
                <a:extLst>
                  <a:ext uri="{FF2B5EF4-FFF2-40B4-BE49-F238E27FC236}">
                    <a16:creationId xmlns:a16="http://schemas.microsoft.com/office/drawing/2014/main" id="{1B6F46E5-4043-7161-ACE9-A6CFEC767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7" name="Freeform 6861">
                <a:extLst>
                  <a:ext uri="{FF2B5EF4-FFF2-40B4-BE49-F238E27FC236}">
                    <a16:creationId xmlns:a16="http://schemas.microsoft.com/office/drawing/2014/main" id="{2BC61541-0300-4F7F-EC4E-5B3642119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8" name="Freeform 6862">
                <a:extLst>
                  <a:ext uri="{FF2B5EF4-FFF2-40B4-BE49-F238E27FC236}">
                    <a16:creationId xmlns:a16="http://schemas.microsoft.com/office/drawing/2014/main" id="{25A1E8BB-3BE7-0E02-4BA6-4D36A5FDAA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49" name="Freeform 6863">
                <a:extLst>
                  <a:ext uri="{FF2B5EF4-FFF2-40B4-BE49-F238E27FC236}">
                    <a16:creationId xmlns:a16="http://schemas.microsoft.com/office/drawing/2014/main" id="{6AEC7EE0-E7EE-9302-75E8-D7BBD2BAB0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0" name="Oval 6864">
                <a:extLst>
                  <a:ext uri="{FF2B5EF4-FFF2-40B4-BE49-F238E27FC236}">
                    <a16:creationId xmlns:a16="http://schemas.microsoft.com/office/drawing/2014/main" id="{8E7258DD-4BA2-2FF7-0B36-B23F95664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551" name="Freeform 6865">
                <a:extLst>
                  <a:ext uri="{FF2B5EF4-FFF2-40B4-BE49-F238E27FC236}">
                    <a16:creationId xmlns:a16="http://schemas.microsoft.com/office/drawing/2014/main" id="{EDC7F172-D7D0-8DEE-DA38-0C80EE0E7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2" name="Freeform 6866">
                <a:extLst>
                  <a:ext uri="{FF2B5EF4-FFF2-40B4-BE49-F238E27FC236}">
                    <a16:creationId xmlns:a16="http://schemas.microsoft.com/office/drawing/2014/main" id="{9ECEF7F7-B583-7D83-758F-F29FEFF90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3" name="Freeform 6867">
                <a:extLst>
                  <a:ext uri="{FF2B5EF4-FFF2-40B4-BE49-F238E27FC236}">
                    <a16:creationId xmlns:a16="http://schemas.microsoft.com/office/drawing/2014/main" id="{008C25D5-EA8C-08D8-339F-36F253534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4" name="Freeform 6868">
                <a:extLst>
                  <a:ext uri="{FF2B5EF4-FFF2-40B4-BE49-F238E27FC236}">
                    <a16:creationId xmlns:a16="http://schemas.microsoft.com/office/drawing/2014/main" id="{8FE8B2CC-F632-68B7-AD2B-0741CF2D4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5" name="Freeform 6869">
                <a:extLst>
                  <a:ext uri="{FF2B5EF4-FFF2-40B4-BE49-F238E27FC236}">
                    <a16:creationId xmlns:a16="http://schemas.microsoft.com/office/drawing/2014/main" id="{F95FD231-127A-8329-0472-83FFDFAB5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6" name="Freeform 6870">
                <a:extLst>
                  <a:ext uri="{FF2B5EF4-FFF2-40B4-BE49-F238E27FC236}">
                    <a16:creationId xmlns:a16="http://schemas.microsoft.com/office/drawing/2014/main" id="{E2261742-51A0-5DFF-CDF8-AEAD731C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7" name="Freeform 6871">
                <a:extLst>
                  <a:ext uri="{FF2B5EF4-FFF2-40B4-BE49-F238E27FC236}">
                    <a16:creationId xmlns:a16="http://schemas.microsoft.com/office/drawing/2014/main" id="{7DADFC33-720D-2BD2-52CA-5B811292A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8" name="Freeform 6872">
                <a:extLst>
                  <a:ext uri="{FF2B5EF4-FFF2-40B4-BE49-F238E27FC236}">
                    <a16:creationId xmlns:a16="http://schemas.microsoft.com/office/drawing/2014/main" id="{D68A2139-E152-6FBE-135D-DA8B62110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59" name="Freeform 6873">
                <a:extLst>
                  <a:ext uri="{FF2B5EF4-FFF2-40B4-BE49-F238E27FC236}">
                    <a16:creationId xmlns:a16="http://schemas.microsoft.com/office/drawing/2014/main" id="{BA2504AE-5BE0-E30E-05E3-E4C111513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0" name="Freeform 6874">
                <a:extLst>
                  <a:ext uri="{FF2B5EF4-FFF2-40B4-BE49-F238E27FC236}">
                    <a16:creationId xmlns:a16="http://schemas.microsoft.com/office/drawing/2014/main" id="{40340801-7649-523A-2172-E9A7D3950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39" name="Freeform 6875">
                <a:extLst>
                  <a:ext uri="{FF2B5EF4-FFF2-40B4-BE49-F238E27FC236}">
                    <a16:creationId xmlns:a16="http://schemas.microsoft.com/office/drawing/2014/main" id="{55E71468-BF84-4E4A-76DB-A84B2ADE3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4" y="1607"/>
                <a:ext cx="135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562" name="Freeform 6876">
                <a:extLst>
                  <a:ext uri="{FF2B5EF4-FFF2-40B4-BE49-F238E27FC236}">
                    <a16:creationId xmlns:a16="http://schemas.microsoft.com/office/drawing/2014/main" id="{34EFBE06-7B91-8E8C-C015-82AAF73027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3" name="Freeform 6877">
                <a:extLst>
                  <a:ext uri="{FF2B5EF4-FFF2-40B4-BE49-F238E27FC236}">
                    <a16:creationId xmlns:a16="http://schemas.microsoft.com/office/drawing/2014/main" id="{279E857C-BD22-2553-98D8-E173773D5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4" name="Freeform 6878">
                <a:extLst>
                  <a:ext uri="{FF2B5EF4-FFF2-40B4-BE49-F238E27FC236}">
                    <a16:creationId xmlns:a16="http://schemas.microsoft.com/office/drawing/2014/main" id="{3BE18E55-A930-8755-9723-D64C56792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5" name="Freeform 6879">
                <a:extLst>
                  <a:ext uri="{FF2B5EF4-FFF2-40B4-BE49-F238E27FC236}">
                    <a16:creationId xmlns:a16="http://schemas.microsoft.com/office/drawing/2014/main" id="{64C908E6-81B9-0898-7276-47A3A9E70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6" name="Freeform 6880">
                <a:extLst>
                  <a:ext uri="{FF2B5EF4-FFF2-40B4-BE49-F238E27FC236}">
                    <a16:creationId xmlns:a16="http://schemas.microsoft.com/office/drawing/2014/main" id="{B33C253F-C7E7-335C-27E2-32EC72975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7" name="Freeform 6881">
                <a:extLst>
                  <a:ext uri="{FF2B5EF4-FFF2-40B4-BE49-F238E27FC236}">
                    <a16:creationId xmlns:a16="http://schemas.microsoft.com/office/drawing/2014/main" id="{6E888849-EC05-97A7-5FBF-0EC8B2207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8" name="Freeform 6882">
                <a:extLst>
                  <a:ext uri="{FF2B5EF4-FFF2-40B4-BE49-F238E27FC236}">
                    <a16:creationId xmlns:a16="http://schemas.microsoft.com/office/drawing/2014/main" id="{754E3715-8C53-F22C-F0EF-BB7ACF3D5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69" name="Freeform 6883">
                <a:extLst>
                  <a:ext uri="{FF2B5EF4-FFF2-40B4-BE49-F238E27FC236}">
                    <a16:creationId xmlns:a16="http://schemas.microsoft.com/office/drawing/2014/main" id="{F3AC3D18-D614-AB39-F9D2-C3F48602BE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0" name="Freeform 6884">
                <a:extLst>
                  <a:ext uri="{FF2B5EF4-FFF2-40B4-BE49-F238E27FC236}">
                    <a16:creationId xmlns:a16="http://schemas.microsoft.com/office/drawing/2014/main" id="{00E5D275-A35C-AD63-BBC7-8C5872A05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1" name="Freeform 6885">
                <a:extLst>
                  <a:ext uri="{FF2B5EF4-FFF2-40B4-BE49-F238E27FC236}">
                    <a16:creationId xmlns:a16="http://schemas.microsoft.com/office/drawing/2014/main" id="{1C8360E9-7719-6C7C-381A-548A05204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2" name="Freeform 6886">
                <a:extLst>
                  <a:ext uri="{FF2B5EF4-FFF2-40B4-BE49-F238E27FC236}">
                    <a16:creationId xmlns:a16="http://schemas.microsoft.com/office/drawing/2014/main" id="{0958B2E7-3A1D-6B81-EC1D-A8A82E6F1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3" name="Freeform 6887">
                <a:extLst>
                  <a:ext uri="{FF2B5EF4-FFF2-40B4-BE49-F238E27FC236}">
                    <a16:creationId xmlns:a16="http://schemas.microsoft.com/office/drawing/2014/main" id="{856E0A60-B4E2-02E4-099E-9DEFFB95C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4" name="Freeform 6888">
                <a:extLst>
                  <a:ext uri="{FF2B5EF4-FFF2-40B4-BE49-F238E27FC236}">
                    <a16:creationId xmlns:a16="http://schemas.microsoft.com/office/drawing/2014/main" id="{A75002A3-9906-68C8-6F2B-2C74F998B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5" name="Freeform 6889">
                <a:extLst>
                  <a:ext uri="{FF2B5EF4-FFF2-40B4-BE49-F238E27FC236}">
                    <a16:creationId xmlns:a16="http://schemas.microsoft.com/office/drawing/2014/main" id="{AEFC1CD0-C58B-4E99-8E80-5E700EA3F2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6" name="Freeform 6890">
                <a:extLst>
                  <a:ext uri="{FF2B5EF4-FFF2-40B4-BE49-F238E27FC236}">
                    <a16:creationId xmlns:a16="http://schemas.microsoft.com/office/drawing/2014/main" id="{46DE7105-07E7-22CD-1F5E-6292345470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7" name="Freeform 6891">
                <a:extLst>
                  <a:ext uri="{FF2B5EF4-FFF2-40B4-BE49-F238E27FC236}">
                    <a16:creationId xmlns:a16="http://schemas.microsoft.com/office/drawing/2014/main" id="{F207F790-0788-E3DD-04CA-B55E44107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8" name="Freeform 6892">
                <a:extLst>
                  <a:ext uri="{FF2B5EF4-FFF2-40B4-BE49-F238E27FC236}">
                    <a16:creationId xmlns:a16="http://schemas.microsoft.com/office/drawing/2014/main" id="{00F1640D-8E30-8F19-46CF-8A5DDB05A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79" name="Freeform 6893">
                <a:extLst>
                  <a:ext uri="{FF2B5EF4-FFF2-40B4-BE49-F238E27FC236}">
                    <a16:creationId xmlns:a16="http://schemas.microsoft.com/office/drawing/2014/main" id="{D0232B8A-E2E0-FAF1-F749-FFCB3C20C8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0" name="Freeform 6894">
                <a:extLst>
                  <a:ext uri="{FF2B5EF4-FFF2-40B4-BE49-F238E27FC236}">
                    <a16:creationId xmlns:a16="http://schemas.microsoft.com/office/drawing/2014/main" id="{23C76412-9C1D-C892-101D-CB131D25D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1" name="Freeform 6895">
                <a:extLst>
                  <a:ext uri="{FF2B5EF4-FFF2-40B4-BE49-F238E27FC236}">
                    <a16:creationId xmlns:a16="http://schemas.microsoft.com/office/drawing/2014/main" id="{046C503D-D05F-EAFD-1CD8-634DAFA39A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2" name="Freeform 6896">
                <a:extLst>
                  <a:ext uri="{FF2B5EF4-FFF2-40B4-BE49-F238E27FC236}">
                    <a16:creationId xmlns:a16="http://schemas.microsoft.com/office/drawing/2014/main" id="{EAF42B8E-D5C3-404A-F74C-939AE561E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1" name="Freeform 6897">
                <a:extLst>
                  <a:ext uri="{FF2B5EF4-FFF2-40B4-BE49-F238E27FC236}">
                    <a16:creationId xmlns:a16="http://schemas.microsoft.com/office/drawing/2014/main" id="{04A04303-FBB5-7053-453C-A48655C13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434"/>
                <a:ext cx="214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584" name="Freeform 6898">
                <a:extLst>
                  <a:ext uri="{FF2B5EF4-FFF2-40B4-BE49-F238E27FC236}">
                    <a16:creationId xmlns:a16="http://schemas.microsoft.com/office/drawing/2014/main" id="{15186BEA-09D9-D4D8-73CF-401943153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763" name="Freeform 6899">
                <a:extLst>
                  <a:ext uri="{FF2B5EF4-FFF2-40B4-BE49-F238E27FC236}">
                    <a16:creationId xmlns:a16="http://schemas.microsoft.com/office/drawing/2014/main" id="{DB163E31-5B84-EB6A-A6F3-9471364E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0" y="1923"/>
                <a:ext cx="64" cy="49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586" name="Freeform 6900">
                <a:extLst>
                  <a:ext uri="{FF2B5EF4-FFF2-40B4-BE49-F238E27FC236}">
                    <a16:creationId xmlns:a16="http://schemas.microsoft.com/office/drawing/2014/main" id="{940B1E1C-D7D3-F128-3E8B-3C8EA52EF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7" name="Freeform 6901">
                <a:extLst>
                  <a:ext uri="{FF2B5EF4-FFF2-40B4-BE49-F238E27FC236}">
                    <a16:creationId xmlns:a16="http://schemas.microsoft.com/office/drawing/2014/main" id="{DF87620A-12A1-5487-86DB-032925CE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8" name="Freeform 6902">
                <a:extLst>
                  <a:ext uri="{FF2B5EF4-FFF2-40B4-BE49-F238E27FC236}">
                    <a16:creationId xmlns:a16="http://schemas.microsoft.com/office/drawing/2014/main" id="{7CF3800A-F3AA-3593-CCC2-DDE4AF9D39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89" name="Freeform 6903">
                <a:extLst>
                  <a:ext uri="{FF2B5EF4-FFF2-40B4-BE49-F238E27FC236}">
                    <a16:creationId xmlns:a16="http://schemas.microsoft.com/office/drawing/2014/main" id="{CD258585-8078-93C9-EA02-790C71435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0" name="Freeform 6904">
                <a:extLst>
                  <a:ext uri="{FF2B5EF4-FFF2-40B4-BE49-F238E27FC236}">
                    <a16:creationId xmlns:a16="http://schemas.microsoft.com/office/drawing/2014/main" id="{E80E7DE0-2189-2474-4F71-6380BAA95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1" name="Freeform 6905">
                <a:extLst>
                  <a:ext uri="{FF2B5EF4-FFF2-40B4-BE49-F238E27FC236}">
                    <a16:creationId xmlns:a16="http://schemas.microsoft.com/office/drawing/2014/main" id="{196E79CF-E05D-B004-F1CC-D29395E40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2" name="Freeform 6906">
                <a:extLst>
                  <a:ext uri="{FF2B5EF4-FFF2-40B4-BE49-F238E27FC236}">
                    <a16:creationId xmlns:a16="http://schemas.microsoft.com/office/drawing/2014/main" id="{0A4D9D2A-B676-F265-18C8-47035D88B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3" name="Freeform 6907">
                <a:extLst>
                  <a:ext uri="{FF2B5EF4-FFF2-40B4-BE49-F238E27FC236}">
                    <a16:creationId xmlns:a16="http://schemas.microsoft.com/office/drawing/2014/main" id="{37867307-4DC6-DF56-9A9F-D95F4FB03F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4" name="Freeform 6908">
                <a:extLst>
                  <a:ext uri="{FF2B5EF4-FFF2-40B4-BE49-F238E27FC236}">
                    <a16:creationId xmlns:a16="http://schemas.microsoft.com/office/drawing/2014/main" id="{F834A027-F3BF-7A01-B661-AF471C48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5" name="Freeform 6909">
                <a:extLst>
                  <a:ext uri="{FF2B5EF4-FFF2-40B4-BE49-F238E27FC236}">
                    <a16:creationId xmlns:a16="http://schemas.microsoft.com/office/drawing/2014/main" id="{2DE4A51E-79C1-D0D1-5EF4-56DF516A5D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6" name="Freeform 6910">
                <a:extLst>
                  <a:ext uri="{FF2B5EF4-FFF2-40B4-BE49-F238E27FC236}">
                    <a16:creationId xmlns:a16="http://schemas.microsoft.com/office/drawing/2014/main" id="{5AA0D3AC-3E4C-A46C-0CFA-2C626FB2A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7" name="Freeform 6911">
                <a:extLst>
                  <a:ext uri="{FF2B5EF4-FFF2-40B4-BE49-F238E27FC236}">
                    <a16:creationId xmlns:a16="http://schemas.microsoft.com/office/drawing/2014/main" id="{5AB9682D-6EB4-DF24-83E1-73AE3A6D1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8" name="Freeform 6912">
                <a:extLst>
                  <a:ext uri="{FF2B5EF4-FFF2-40B4-BE49-F238E27FC236}">
                    <a16:creationId xmlns:a16="http://schemas.microsoft.com/office/drawing/2014/main" id="{E6135476-B34D-D301-12E0-BFE6AE3F9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99" name="Freeform 6913">
                <a:extLst>
                  <a:ext uri="{FF2B5EF4-FFF2-40B4-BE49-F238E27FC236}">
                    <a16:creationId xmlns:a16="http://schemas.microsoft.com/office/drawing/2014/main" id="{F5807877-FFCA-2EF6-F312-59E94CF2D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0" name="Freeform 6914">
                <a:extLst>
                  <a:ext uri="{FF2B5EF4-FFF2-40B4-BE49-F238E27FC236}">
                    <a16:creationId xmlns:a16="http://schemas.microsoft.com/office/drawing/2014/main" id="{CA5FEBAB-AC31-6E3B-A565-87F89BE77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1" name="Freeform 6915">
                <a:extLst>
                  <a:ext uri="{FF2B5EF4-FFF2-40B4-BE49-F238E27FC236}">
                    <a16:creationId xmlns:a16="http://schemas.microsoft.com/office/drawing/2014/main" id="{58F31FD9-57EC-4FCC-5BBD-E1BF0BAA5D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2" name="Freeform 6916">
                <a:extLst>
                  <a:ext uri="{FF2B5EF4-FFF2-40B4-BE49-F238E27FC236}">
                    <a16:creationId xmlns:a16="http://schemas.microsoft.com/office/drawing/2014/main" id="{AC9FF6D1-22AB-7B00-209D-FD38FD1E9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3" name="Freeform 6917">
                <a:extLst>
                  <a:ext uri="{FF2B5EF4-FFF2-40B4-BE49-F238E27FC236}">
                    <a16:creationId xmlns:a16="http://schemas.microsoft.com/office/drawing/2014/main" id="{B87AD86E-E4AB-21D8-7EBF-F3199465B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4" name="Freeform 6918">
                <a:extLst>
                  <a:ext uri="{FF2B5EF4-FFF2-40B4-BE49-F238E27FC236}">
                    <a16:creationId xmlns:a16="http://schemas.microsoft.com/office/drawing/2014/main" id="{7480FC23-05B9-161C-3475-E37713D4D0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5" name="Freeform 6919">
                <a:extLst>
                  <a:ext uri="{FF2B5EF4-FFF2-40B4-BE49-F238E27FC236}">
                    <a16:creationId xmlns:a16="http://schemas.microsoft.com/office/drawing/2014/main" id="{6A6DD54B-4FB5-4D31-2957-67D6C35D6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6" name="Freeform 6920">
                <a:extLst>
                  <a:ext uri="{FF2B5EF4-FFF2-40B4-BE49-F238E27FC236}">
                    <a16:creationId xmlns:a16="http://schemas.microsoft.com/office/drawing/2014/main" id="{6836BD7E-DFB2-318A-EB89-0BAD6117C5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07" name="Freeform 6921">
                <a:extLst>
                  <a:ext uri="{FF2B5EF4-FFF2-40B4-BE49-F238E27FC236}">
                    <a16:creationId xmlns:a16="http://schemas.microsoft.com/office/drawing/2014/main" id="{B6F27A11-41E8-C023-4C72-40D295745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608" name="Group 6922">
                <a:extLst>
                  <a:ext uri="{FF2B5EF4-FFF2-40B4-BE49-F238E27FC236}">
                    <a16:creationId xmlns:a16="http://schemas.microsoft.com/office/drawing/2014/main" id="{87485302-AD6C-F263-B140-DF91D96604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0612" name="Freeform 6923">
                  <a:extLst>
                    <a:ext uri="{FF2B5EF4-FFF2-40B4-BE49-F238E27FC236}">
                      <a16:creationId xmlns:a16="http://schemas.microsoft.com/office/drawing/2014/main" id="{25E431E9-569F-5239-4225-2F0AB2B4F3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13" name="Freeform 6924">
                  <a:extLst>
                    <a:ext uri="{FF2B5EF4-FFF2-40B4-BE49-F238E27FC236}">
                      <a16:creationId xmlns:a16="http://schemas.microsoft.com/office/drawing/2014/main" id="{DA236911-DAA5-8F68-0517-D105C58E67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14" name="Freeform 6925">
                  <a:extLst>
                    <a:ext uri="{FF2B5EF4-FFF2-40B4-BE49-F238E27FC236}">
                      <a16:creationId xmlns:a16="http://schemas.microsoft.com/office/drawing/2014/main" id="{A1FFCD2C-F870-979D-E9A0-55DC482D86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615" name="Freeform 6926">
                  <a:extLst>
                    <a:ext uri="{FF2B5EF4-FFF2-40B4-BE49-F238E27FC236}">
                      <a16:creationId xmlns:a16="http://schemas.microsoft.com/office/drawing/2014/main" id="{B0B817BC-2A98-AA79-E3F8-55EDBD5A2F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609" name="Freeform 6927">
                <a:extLst>
                  <a:ext uri="{FF2B5EF4-FFF2-40B4-BE49-F238E27FC236}">
                    <a16:creationId xmlns:a16="http://schemas.microsoft.com/office/drawing/2014/main" id="{59334E81-5DBC-DDCD-51A7-4ED832C36F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0" name="Freeform 6928">
                <a:extLst>
                  <a:ext uri="{FF2B5EF4-FFF2-40B4-BE49-F238E27FC236}">
                    <a16:creationId xmlns:a16="http://schemas.microsoft.com/office/drawing/2014/main" id="{6B189D0D-5EE0-C804-14E9-9CB99A2FC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611" name="Freeform 6929">
                <a:extLst>
                  <a:ext uri="{FF2B5EF4-FFF2-40B4-BE49-F238E27FC236}">
                    <a16:creationId xmlns:a16="http://schemas.microsoft.com/office/drawing/2014/main" id="{28A6765C-31AF-05FA-891C-9428E3FEF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3794" name="Group 6930">
            <a:extLst>
              <a:ext uri="{FF2B5EF4-FFF2-40B4-BE49-F238E27FC236}">
                <a16:creationId xmlns:a16="http://schemas.microsoft.com/office/drawing/2014/main" id="{7EBD2D34-58AF-0D1B-AC6B-12FC3D7E4D7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657600" y="3581400"/>
            <a:ext cx="2232025" cy="2860675"/>
            <a:chOff x="2030" y="166"/>
            <a:chExt cx="1666" cy="1802"/>
          </a:xfrm>
        </p:grpSpPr>
        <p:grpSp>
          <p:nvGrpSpPr>
            <p:cNvPr id="30226" name="Group 6931">
              <a:extLst>
                <a:ext uri="{FF2B5EF4-FFF2-40B4-BE49-F238E27FC236}">
                  <a16:creationId xmlns:a16="http://schemas.microsoft.com/office/drawing/2014/main" id="{7E6B8D85-8F4B-B10A-DC3D-869DEAC6A516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30436" name="Freeform 6932">
                <a:extLst>
                  <a:ext uri="{FF2B5EF4-FFF2-40B4-BE49-F238E27FC236}">
                    <a16:creationId xmlns:a16="http://schemas.microsoft.com/office/drawing/2014/main" id="{A991ECD6-F00B-01AB-FEB6-7FA1B695B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437" name="Group 6933">
                <a:extLst>
                  <a:ext uri="{FF2B5EF4-FFF2-40B4-BE49-F238E27FC236}">
                    <a16:creationId xmlns:a16="http://schemas.microsoft.com/office/drawing/2014/main" id="{D8EB1DC4-0B48-D5CC-5366-F13944BE3F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0438" name="Freeform 6934">
                  <a:extLst>
                    <a:ext uri="{FF2B5EF4-FFF2-40B4-BE49-F238E27FC236}">
                      <a16:creationId xmlns:a16="http://schemas.microsoft.com/office/drawing/2014/main" id="{AE8DF424-7397-31B2-28A0-991F5A1805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9" name="Freeform 6935">
                  <a:extLst>
                    <a:ext uri="{FF2B5EF4-FFF2-40B4-BE49-F238E27FC236}">
                      <a16:creationId xmlns:a16="http://schemas.microsoft.com/office/drawing/2014/main" id="{7A085A5B-018C-6F29-71E8-9AB9CDCE2D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0" name="Freeform 6936">
                  <a:extLst>
                    <a:ext uri="{FF2B5EF4-FFF2-40B4-BE49-F238E27FC236}">
                      <a16:creationId xmlns:a16="http://schemas.microsoft.com/office/drawing/2014/main" id="{4541ABCC-C7F1-1A1F-29D1-EFC6822D00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1" name="Freeform 6937">
                  <a:extLst>
                    <a:ext uri="{FF2B5EF4-FFF2-40B4-BE49-F238E27FC236}">
                      <a16:creationId xmlns:a16="http://schemas.microsoft.com/office/drawing/2014/main" id="{047D1517-2A41-8DF2-348C-44056D8A50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2" name="Freeform 6938">
                  <a:extLst>
                    <a:ext uri="{FF2B5EF4-FFF2-40B4-BE49-F238E27FC236}">
                      <a16:creationId xmlns:a16="http://schemas.microsoft.com/office/drawing/2014/main" id="{B6CEDF62-A973-1DF1-B793-B6625A93B5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3" name="Freeform 6939">
                  <a:extLst>
                    <a:ext uri="{FF2B5EF4-FFF2-40B4-BE49-F238E27FC236}">
                      <a16:creationId xmlns:a16="http://schemas.microsoft.com/office/drawing/2014/main" id="{FE4A6911-56FB-87AA-1EF5-D35E6067A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4" name="Freeform 6940">
                  <a:extLst>
                    <a:ext uri="{FF2B5EF4-FFF2-40B4-BE49-F238E27FC236}">
                      <a16:creationId xmlns:a16="http://schemas.microsoft.com/office/drawing/2014/main" id="{43DAA444-6086-1D6B-95A5-18B98666C8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5" name="Freeform 6941">
                  <a:extLst>
                    <a:ext uri="{FF2B5EF4-FFF2-40B4-BE49-F238E27FC236}">
                      <a16:creationId xmlns:a16="http://schemas.microsoft.com/office/drawing/2014/main" id="{F71032F3-DCA7-71FA-CF33-CFF05F0C3A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6" name="Freeform 6942">
                  <a:extLst>
                    <a:ext uri="{FF2B5EF4-FFF2-40B4-BE49-F238E27FC236}">
                      <a16:creationId xmlns:a16="http://schemas.microsoft.com/office/drawing/2014/main" id="{3146123E-10DA-350F-5F03-C343F45DC2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7" name="Freeform 6943">
                  <a:extLst>
                    <a:ext uri="{FF2B5EF4-FFF2-40B4-BE49-F238E27FC236}">
                      <a16:creationId xmlns:a16="http://schemas.microsoft.com/office/drawing/2014/main" id="{E4D82B34-E9C6-B929-00EE-1E23D19636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8" name="Freeform 6944">
                  <a:extLst>
                    <a:ext uri="{FF2B5EF4-FFF2-40B4-BE49-F238E27FC236}">
                      <a16:creationId xmlns:a16="http://schemas.microsoft.com/office/drawing/2014/main" id="{5CE9F5D1-49D0-18AB-13C6-DB42BAF4B3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49" name="Freeform 6945">
                  <a:extLst>
                    <a:ext uri="{FF2B5EF4-FFF2-40B4-BE49-F238E27FC236}">
                      <a16:creationId xmlns:a16="http://schemas.microsoft.com/office/drawing/2014/main" id="{617277AA-2F73-CFFB-94EE-8EA719AA27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0" name="Freeform 6946">
                  <a:extLst>
                    <a:ext uri="{FF2B5EF4-FFF2-40B4-BE49-F238E27FC236}">
                      <a16:creationId xmlns:a16="http://schemas.microsoft.com/office/drawing/2014/main" id="{8ABBB6F7-0024-AEA3-9022-E00D8302AE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1" name="Freeform 6947">
                  <a:extLst>
                    <a:ext uri="{FF2B5EF4-FFF2-40B4-BE49-F238E27FC236}">
                      <a16:creationId xmlns:a16="http://schemas.microsoft.com/office/drawing/2014/main" id="{D75FAFE0-B33E-47D2-A11B-BD2E18A972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2" name="Freeform 6948">
                  <a:extLst>
                    <a:ext uri="{FF2B5EF4-FFF2-40B4-BE49-F238E27FC236}">
                      <a16:creationId xmlns:a16="http://schemas.microsoft.com/office/drawing/2014/main" id="{1075D3DD-2186-F891-BBDE-A33EF467F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3" name="Freeform 6949">
                  <a:extLst>
                    <a:ext uri="{FF2B5EF4-FFF2-40B4-BE49-F238E27FC236}">
                      <a16:creationId xmlns:a16="http://schemas.microsoft.com/office/drawing/2014/main" id="{A6D11012-DADE-7BAB-D7E1-70386A925E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4" name="Freeform 6950">
                  <a:extLst>
                    <a:ext uri="{FF2B5EF4-FFF2-40B4-BE49-F238E27FC236}">
                      <a16:creationId xmlns:a16="http://schemas.microsoft.com/office/drawing/2014/main" id="{300F3511-4492-F096-E9ED-A07AD4E864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5" name="Freeform 6951">
                  <a:extLst>
                    <a:ext uri="{FF2B5EF4-FFF2-40B4-BE49-F238E27FC236}">
                      <a16:creationId xmlns:a16="http://schemas.microsoft.com/office/drawing/2014/main" id="{CF02D929-A2B2-66DF-DAAE-0A7793A22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6" name="Freeform 6952">
                  <a:extLst>
                    <a:ext uri="{FF2B5EF4-FFF2-40B4-BE49-F238E27FC236}">
                      <a16:creationId xmlns:a16="http://schemas.microsoft.com/office/drawing/2014/main" id="{AB6A5938-8C81-5F06-1043-975AE000C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7" name="Freeform 6953">
                  <a:extLst>
                    <a:ext uri="{FF2B5EF4-FFF2-40B4-BE49-F238E27FC236}">
                      <a16:creationId xmlns:a16="http://schemas.microsoft.com/office/drawing/2014/main" id="{D59235AA-52B8-2E51-EDA4-A273CCEB41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8" name="Freeform 6954">
                  <a:extLst>
                    <a:ext uri="{FF2B5EF4-FFF2-40B4-BE49-F238E27FC236}">
                      <a16:creationId xmlns:a16="http://schemas.microsoft.com/office/drawing/2014/main" id="{71F05055-512D-D58A-8A79-B80418BD7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59" name="Freeform 6955">
                  <a:extLst>
                    <a:ext uri="{FF2B5EF4-FFF2-40B4-BE49-F238E27FC236}">
                      <a16:creationId xmlns:a16="http://schemas.microsoft.com/office/drawing/2014/main" id="{943A3DF7-AA5A-A84B-14D0-09974CC76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0" name="Freeform 6956">
                  <a:extLst>
                    <a:ext uri="{FF2B5EF4-FFF2-40B4-BE49-F238E27FC236}">
                      <a16:creationId xmlns:a16="http://schemas.microsoft.com/office/drawing/2014/main" id="{2A20C3DF-76C9-7D0E-C967-D888D5053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1" name="Freeform 6957">
                  <a:extLst>
                    <a:ext uri="{FF2B5EF4-FFF2-40B4-BE49-F238E27FC236}">
                      <a16:creationId xmlns:a16="http://schemas.microsoft.com/office/drawing/2014/main" id="{5A502AA4-39BD-F8C3-8769-A4AC84610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2" name="Freeform 6958">
                  <a:extLst>
                    <a:ext uri="{FF2B5EF4-FFF2-40B4-BE49-F238E27FC236}">
                      <a16:creationId xmlns:a16="http://schemas.microsoft.com/office/drawing/2014/main" id="{4458CFC4-5B6B-54CD-2ADA-3713D9654F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3" name="Freeform 6959">
                  <a:extLst>
                    <a:ext uri="{FF2B5EF4-FFF2-40B4-BE49-F238E27FC236}">
                      <a16:creationId xmlns:a16="http://schemas.microsoft.com/office/drawing/2014/main" id="{296E5086-28F1-1E04-6983-685E2884C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4" name="Freeform 6960">
                  <a:extLst>
                    <a:ext uri="{FF2B5EF4-FFF2-40B4-BE49-F238E27FC236}">
                      <a16:creationId xmlns:a16="http://schemas.microsoft.com/office/drawing/2014/main" id="{C7676BD5-1BE6-3632-DCF4-9DCC3A7AD5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5" name="Freeform 6961">
                  <a:extLst>
                    <a:ext uri="{FF2B5EF4-FFF2-40B4-BE49-F238E27FC236}">
                      <a16:creationId xmlns:a16="http://schemas.microsoft.com/office/drawing/2014/main" id="{F16FA10E-AAD0-95A5-4857-CDFF5A781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6" name="Freeform 6962">
                  <a:extLst>
                    <a:ext uri="{FF2B5EF4-FFF2-40B4-BE49-F238E27FC236}">
                      <a16:creationId xmlns:a16="http://schemas.microsoft.com/office/drawing/2014/main" id="{996C1985-B405-4452-E268-CDDA7D0671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7" name="Freeform 6963">
                  <a:extLst>
                    <a:ext uri="{FF2B5EF4-FFF2-40B4-BE49-F238E27FC236}">
                      <a16:creationId xmlns:a16="http://schemas.microsoft.com/office/drawing/2014/main" id="{010961E5-76D7-094A-9CC3-E6F938F396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8" name="Freeform 6964">
                  <a:extLst>
                    <a:ext uri="{FF2B5EF4-FFF2-40B4-BE49-F238E27FC236}">
                      <a16:creationId xmlns:a16="http://schemas.microsoft.com/office/drawing/2014/main" id="{7E90A1E7-9399-2332-493D-C7A9229321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69" name="Freeform 6965">
                  <a:extLst>
                    <a:ext uri="{FF2B5EF4-FFF2-40B4-BE49-F238E27FC236}">
                      <a16:creationId xmlns:a16="http://schemas.microsoft.com/office/drawing/2014/main" id="{30FA740C-D9B9-08EB-710E-1645A8CD01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0" name="Freeform 6966">
                  <a:extLst>
                    <a:ext uri="{FF2B5EF4-FFF2-40B4-BE49-F238E27FC236}">
                      <a16:creationId xmlns:a16="http://schemas.microsoft.com/office/drawing/2014/main" id="{FC7023D4-D546-4C12-EAE6-93DD5B4A8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1" name="Freeform 6967">
                  <a:extLst>
                    <a:ext uri="{FF2B5EF4-FFF2-40B4-BE49-F238E27FC236}">
                      <a16:creationId xmlns:a16="http://schemas.microsoft.com/office/drawing/2014/main" id="{8E93D2EC-0F24-0364-D8BB-117332BEC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2" name="Freeform 6968">
                  <a:extLst>
                    <a:ext uri="{FF2B5EF4-FFF2-40B4-BE49-F238E27FC236}">
                      <a16:creationId xmlns:a16="http://schemas.microsoft.com/office/drawing/2014/main" id="{9C916B05-9E87-E8AC-7516-644BE857E9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3" name="Freeform 6969">
                  <a:extLst>
                    <a:ext uri="{FF2B5EF4-FFF2-40B4-BE49-F238E27FC236}">
                      <a16:creationId xmlns:a16="http://schemas.microsoft.com/office/drawing/2014/main" id="{5010BF22-4D8A-D9EF-4056-6C9917C450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4" name="Freeform 6970">
                  <a:extLst>
                    <a:ext uri="{FF2B5EF4-FFF2-40B4-BE49-F238E27FC236}">
                      <a16:creationId xmlns:a16="http://schemas.microsoft.com/office/drawing/2014/main" id="{E6F2C46A-210F-5685-231C-49BFEB9AB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5" name="Freeform 6971">
                  <a:extLst>
                    <a:ext uri="{FF2B5EF4-FFF2-40B4-BE49-F238E27FC236}">
                      <a16:creationId xmlns:a16="http://schemas.microsoft.com/office/drawing/2014/main" id="{9CC58613-3315-3534-C740-A6D921751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6" name="Freeform 6972">
                  <a:extLst>
                    <a:ext uri="{FF2B5EF4-FFF2-40B4-BE49-F238E27FC236}">
                      <a16:creationId xmlns:a16="http://schemas.microsoft.com/office/drawing/2014/main" id="{2FACF413-EBDC-5F13-9C8B-FA17FB92D0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7" name="Freeform 6973">
                  <a:extLst>
                    <a:ext uri="{FF2B5EF4-FFF2-40B4-BE49-F238E27FC236}">
                      <a16:creationId xmlns:a16="http://schemas.microsoft.com/office/drawing/2014/main" id="{5AB48770-E1F7-8F84-0111-3449C34B3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8" name="Freeform 6974">
                  <a:extLst>
                    <a:ext uri="{FF2B5EF4-FFF2-40B4-BE49-F238E27FC236}">
                      <a16:creationId xmlns:a16="http://schemas.microsoft.com/office/drawing/2014/main" id="{F20E7546-A8AF-E740-E0A5-B5DB1460B8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79" name="Freeform 6975">
                  <a:extLst>
                    <a:ext uri="{FF2B5EF4-FFF2-40B4-BE49-F238E27FC236}">
                      <a16:creationId xmlns:a16="http://schemas.microsoft.com/office/drawing/2014/main" id="{B1E10756-DE99-6F7C-263C-E7FAF8251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80" name="Freeform 6976">
                  <a:extLst>
                    <a:ext uri="{FF2B5EF4-FFF2-40B4-BE49-F238E27FC236}">
                      <a16:creationId xmlns:a16="http://schemas.microsoft.com/office/drawing/2014/main" id="{8BC0172D-DD65-D0E1-4EA2-7C65B13F80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0227" name="Group 6977">
              <a:extLst>
                <a:ext uri="{FF2B5EF4-FFF2-40B4-BE49-F238E27FC236}">
                  <a16:creationId xmlns:a16="http://schemas.microsoft.com/office/drawing/2014/main" id="{BFCBE1C9-DF2C-C5C4-9071-3F793159C909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30414" name="Group 6978">
                <a:extLst>
                  <a:ext uri="{FF2B5EF4-FFF2-40B4-BE49-F238E27FC236}">
                    <a16:creationId xmlns:a16="http://schemas.microsoft.com/office/drawing/2014/main" id="{4678FDDB-6AD8-5BDE-18E7-C524A4A91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0418" name="Freeform 6979">
                  <a:extLst>
                    <a:ext uri="{FF2B5EF4-FFF2-40B4-BE49-F238E27FC236}">
                      <a16:creationId xmlns:a16="http://schemas.microsoft.com/office/drawing/2014/main" id="{CCF02CFC-E548-3EDC-BCE6-EFD7CE142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19" name="Freeform 6980">
                  <a:extLst>
                    <a:ext uri="{FF2B5EF4-FFF2-40B4-BE49-F238E27FC236}">
                      <a16:creationId xmlns:a16="http://schemas.microsoft.com/office/drawing/2014/main" id="{DA270029-1907-B101-ED29-AD3825C58B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0" name="Freeform 6981">
                  <a:extLst>
                    <a:ext uri="{FF2B5EF4-FFF2-40B4-BE49-F238E27FC236}">
                      <a16:creationId xmlns:a16="http://schemas.microsoft.com/office/drawing/2014/main" id="{FCDE9F31-F70F-42E8-524A-13F7FD920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1" name="Freeform 6982">
                  <a:extLst>
                    <a:ext uri="{FF2B5EF4-FFF2-40B4-BE49-F238E27FC236}">
                      <a16:creationId xmlns:a16="http://schemas.microsoft.com/office/drawing/2014/main" id="{6B015C6B-441E-5FD9-32D6-086A07CED2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2" name="Freeform 6983">
                  <a:extLst>
                    <a:ext uri="{FF2B5EF4-FFF2-40B4-BE49-F238E27FC236}">
                      <a16:creationId xmlns:a16="http://schemas.microsoft.com/office/drawing/2014/main" id="{9B8F259F-9F16-4854-B9E2-619E1AF4B9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3" name="Freeform 6984">
                  <a:extLst>
                    <a:ext uri="{FF2B5EF4-FFF2-40B4-BE49-F238E27FC236}">
                      <a16:creationId xmlns:a16="http://schemas.microsoft.com/office/drawing/2014/main" id="{E4C4020F-88C4-1DA5-07D0-478DDBFBB6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4" name="Freeform 6985">
                  <a:extLst>
                    <a:ext uri="{FF2B5EF4-FFF2-40B4-BE49-F238E27FC236}">
                      <a16:creationId xmlns:a16="http://schemas.microsoft.com/office/drawing/2014/main" id="{EFE52CF9-22CC-8AD0-6484-06239788F3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5" name="Freeform 6986">
                  <a:extLst>
                    <a:ext uri="{FF2B5EF4-FFF2-40B4-BE49-F238E27FC236}">
                      <a16:creationId xmlns:a16="http://schemas.microsoft.com/office/drawing/2014/main" id="{0424871D-E50E-F40E-3CEE-D22BEAC1EE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6" name="Freeform 6987">
                  <a:extLst>
                    <a:ext uri="{FF2B5EF4-FFF2-40B4-BE49-F238E27FC236}">
                      <a16:creationId xmlns:a16="http://schemas.microsoft.com/office/drawing/2014/main" id="{4666F3D9-A403-F4EF-CD78-D52E9857CD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7" name="Freeform 6988">
                  <a:extLst>
                    <a:ext uri="{FF2B5EF4-FFF2-40B4-BE49-F238E27FC236}">
                      <a16:creationId xmlns:a16="http://schemas.microsoft.com/office/drawing/2014/main" id="{DDF32D71-8B98-328A-986D-4C0352EE7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8" name="Freeform 6989">
                  <a:extLst>
                    <a:ext uri="{FF2B5EF4-FFF2-40B4-BE49-F238E27FC236}">
                      <a16:creationId xmlns:a16="http://schemas.microsoft.com/office/drawing/2014/main" id="{ED9AF25B-51A1-5B4A-FB0B-FCCFF53918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29" name="Freeform 6990">
                  <a:extLst>
                    <a:ext uri="{FF2B5EF4-FFF2-40B4-BE49-F238E27FC236}">
                      <a16:creationId xmlns:a16="http://schemas.microsoft.com/office/drawing/2014/main" id="{93395D36-64C0-DCF8-3327-D4999F35BD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0" name="Freeform 6991">
                  <a:extLst>
                    <a:ext uri="{FF2B5EF4-FFF2-40B4-BE49-F238E27FC236}">
                      <a16:creationId xmlns:a16="http://schemas.microsoft.com/office/drawing/2014/main" id="{947BB970-AD5A-CD3A-5CD8-67088B127B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1" name="Freeform 6992">
                  <a:extLst>
                    <a:ext uri="{FF2B5EF4-FFF2-40B4-BE49-F238E27FC236}">
                      <a16:creationId xmlns:a16="http://schemas.microsoft.com/office/drawing/2014/main" id="{185E4180-3F10-B8FB-8837-2B06C720C5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2" name="Freeform 6993">
                  <a:extLst>
                    <a:ext uri="{FF2B5EF4-FFF2-40B4-BE49-F238E27FC236}">
                      <a16:creationId xmlns:a16="http://schemas.microsoft.com/office/drawing/2014/main" id="{BA6F169A-9A10-571D-637B-8BD51DE214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3" name="Freeform 6994">
                  <a:extLst>
                    <a:ext uri="{FF2B5EF4-FFF2-40B4-BE49-F238E27FC236}">
                      <a16:creationId xmlns:a16="http://schemas.microsoft.com/office/drawing/2014/main" id="{7A19B466-25EB-CD0E-C043-A538390F54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4" name="Freeform 6995">
                  <a:extLst>
                    <a:ext uri="{FF2B5EF4-FFF2-40B4-BE49-F238E27FC236}">
                      <a16:creationId xmlns:a16="http://schemas.microsoft.com/office/drawing/2014/main" id="{7107BC88-136A-FC11-B02C-D0B23E71CE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35" name="Freeform 6996">
                  <a:extLst>
                    <a:ext uri="{FF2B5EF4-FFF2-40B4-BE49-F238E27FC236}">
                      <a16:creationId xmlns:a16="http://schemas.microsoft.com/office/drawing/2014/main" id="{16DE1B7E-9F47-5DC2-3EF9-A28C3A16C0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415" name="Group 6997">
                <a:extLst>
                  <a:ext uri="{FF2B5EF4-FFF2-40B4-BE49-F238E27FC236}">
                    <a16:creationId xmlns:a16="http://schemas.microsoft.com/office/drawing/2014/main" id="{C3DC4C57-2472-348C-089D-224903374F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0416" name="Freeform 6998" descr="Wide upward diagonal">
                  <a:extLst>
                    <a:ext uri="{FF2B5EF4-FFF2-40B4-BE49-F238E27FC236}">
                      <a16:creationId xmlns:a16="http://schemas.microsoft.com/office/drawing/2014/main" id="{3B2900E2-4121-AD57-D64B-EF41D1AFF0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17" name="Freeform 6999">
                  <a:extLst>
                    <a:ext uri="{FF2B5EF4-FFF2-40B4-BE49-F238E27FC236}">
                      <a16:creationId xmlns:a16="http://schemas.microsoft.com/office/drawing/2014/main" id="{630F8EB0-EB61-0324-CDD3-4132698397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228" name="Freeform 7000" descr="Wide upward diagonal">
              <a:extLst>
                <a:ext uri="{FF2B5EF4-FFF2-40B4-BE49-F238E27FC236}">
                  <a16:creationId xmlns:a16="http://schemas.microsoft.com/office/drawing/2014/main" id="{E994D8F1-47F1-5620-BD8E-D8E81581F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29" name="Freeform 7001">
              <a:extLst>
                <a:ext uri="{FF2B5EF4-FFF2-40B4-BE49-F238E27FC236}">
                  <a16:creationId xmlns:a16="http://schemas.microsoft.com/office/drawing/2014/main" id="{661A4DAC-6CAC-4A95-C033-57BF28064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80"/>
              <a:ext cx="453" cy="188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0" name="Freeform 7002">
              <a:extLst>
                <a:ext uri="{FF2B5EF4-FFF2-40B4-BE49-F238E27FC236}">
                  <a16:creationId xmlns:a16="http://schemas.microsoft.com/office/drawing/2014/main" id="{24AB8F1C-0118-7724-26C0-00769A6CA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78"/>
              <a:ext cx="39" cy="55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1" name="Freeform 7003">
              <a:extLst>
                <a:ext uri="{FF2B5EF4-FFF2-40B4-BE49-F238E27FC236}">
                  <a16:creationId xmlns:a16="http://schemas.microsoft.com/office/drawing/2014/main" id="{7FCDC916-EE62-6970-7D71-E08BA6958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02"/>
              <a:ext cx="54" cy="61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2" name="Freeform 7004">
              <a:extLst>
                <a:ext uri="{FF2B5EF4-FFF2-40B4-BE49-F238E27FC236}">
                  <a16:creationId xmlns:a16="http://schemas.microsoft.com/office/drawing/2014/main" id="{1187CA9A-AD7D-D8A9-E98B-2ABF9151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9"/>
              <a:ext cx="41" cy="36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3" name="Freeform 7005">
              <a:extLst>
                <a:ext uri="{FF2B5EF4-FFF2-40B4-BE49-F238E27FC236}">
                  <a16:creationId xmlns:a16="http://schemas.microsoft.com/office/drawing/2014/main" id="{07EC4787-7786-0F06-BDAF-4EA6B6658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02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4" name="Freeform 7006">
              <a:extLst>
                <a:ext uri="{FF2B5EF4-FFF2-40B4-BE49-F238E27FC236}">
                  <a16:creationId xmlns:a16="http://schemas.microsoft.com/office/drawing/2014/main" id="{C954F63E-6D9A-8F67-7F2A-C1D5046B5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78"/>
              <a:ext cx="14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5" name="Freeform 7007">
              <a:extLst>
                <a:ext uri="{FF2B5EF4-FFF2-40B4-BE49-F238E27FC236}">
                  <a16:creationId xmlns:a16="http://schemas.microsoft.com/office/drawing/2014/main" id="{AE9C8996-F773-C808-0715-2D815F3D3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53"/>
              <a:ext cx="40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6" name="Freeform 7008">
              <a:extLst>
                <a:ext uri="{FF2B5EF4-FFF2-40B4-BE49-F238E27FC236}">
                  <a16:creationId xmlns:a16="http://schemas.microsoft.com/office/drawing/2014/main" id="{2403F120-F3DA-338F-2401-920139D32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53"/>
              <a:ext cx="44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7" name="Freeform 7009">
              <a:extLst>
                <a:ext uri="{FF2B5EF4-FFF2-40B4-BE49-F238E27FC236}">
                  <a16:creationId xmlns:a16="http://schemas.microsoft.com/office/drawing/2014/main" id="{0024BEAD-1E81-5C95-831F-FBC2EB5B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841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8" name="Freeform 7010">
              <a:extLst>
                <a:ext uri="{FF2B5EF4-FFF2-40B4-BE49-F238E27FC236}">
                  <a16:creationId xmlns:a16="http://schemas.microsoft.com/office/drawing/2014/main" id="{D20548C6-60A6-EB16-38E6-3CBAC9E04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02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39" name="Freeform 7011">
              <a:extLst>
                <a:ext uri="{FF2B5EF4-FFF2-40B4-BE49-F238E27FC236}">
                  <a16:creationId xmlns:a16="http://schemas.microsoft.com/office/drawing/2014/main" id="{3B297A5F-0201-714D-99EE-DD83A8F2E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26"/>
              <a:ext cx="13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0" name="Freeform 7012">
              <a:extLst>
                <a:ext uri="{FF2B5EF4-FFF2-40B4-BE49-F238E27FC236}">
                  <a16:creationId xmlns:a16="http://schemas.microsoft.com/office/drawing/2014/main" id="{2FFED3E5-536A-36E3-2262-E79213D93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53"/>
              <a:ext cx="27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1" name="Freeform 7013">
              <a:extLst>
                <a:ext uri="{FF2B5EF4-FFF2-40B4-BE49-F238E27FC236}">
                  <a16:creationId xmlns:a16="http://schemas.microsoft.com/office/drawing/2014/main" id="{71EB64CE-C966-9EF4-6CED-4F997CE85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92"/>
              <a:ext cx="94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2" name="Freeform 7014">
              <a:extLst>
                <a:ext uri="{FF2B5EF4-FFF2-40B4-BE49-F238E27FC236}">
                  <a16:creationId xmlns:a16="http://schemas.microsoft.com/office/drawing/2014/main" id="{CF8F0870-7390-D342-2B87-7DEA332ED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878"/>
              <a:ext cx="154" cy="45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3" name="Freeform 7015">
              <a:extLst>
                <a:ext uri="{FF2B5EF4-FFF2-40B4-BE49-F238E27FC236}">
                  <a16:creationId xmlns:a16="http://schemas.microsoft.com/office/drawing/2014/main" id="{0CD62702-4045-19EE-9510-D906F0C41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55"/>
              <a:ext cx="371" cy="202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4" name="Freeform 7016">
              <a:extLst>
                <a:ext uri="{FF2B5EF4-FFF2-40B4-BE49-F238E27FC236}">
                  <a16:creationId xmlns:a16="http://schemas.microsoft.com/office/drawing/2014/main" id="{4279B00A-1B62-13CF-28F7-83C9C76F2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08"/>
              <a:ext cx="44" cy="47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5" name="Freeform 7017">
              <a:extLst>
                <a:ext uri="{FF2B5EF4-FFF2-40B4-BE49-F238E27FC236}">
                  <a16:creationId xmlns:a16="http://schemas.microsoft.com/office/drawing/2014/main" id="{356A412C-A9E3-6A69-6BC0-FA6B88B6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902"/>
              <a:ext cx="32" cy="51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6" name="Freeform 7018">
              <a:extLst>
                <a:ext uri="{FF2B5EF4-FFF2-40B4-BE49-F238E27FC236}">
                  <a16:creationId xmlns:a16="http://schemas.microsoft.com/office/drawing/2014/main" id="{862CBCA6-C2FE-682F-6D7D-43A5E56B1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90"/>
              <a:ext cx="40" cy="49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247" name="Group 7019">
              <a:extLst>
                <a:ext uri="{FF2B5EF4-FFF2-40B4-BE49-F238E27FC236}">
                  <a16:creationId xmlns:a16="http://schemas.microsoft.com/office/drawing/2014/main" id="{615BE369-60D0-7476-01A1-8EF9CE6F37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8" y="960"/>
              <a:ext cx="1009" cy="875"/>
              <a:chOff x="808" y="192"/>
              <a:chExt cx="3616" cy="3432"/>
            </a:xfrm>
          </p:grpSpPr>
          <p:sp>
            <p:nvSpPr>
              <p:cNvPr id="30385" name="Freeform 7020">
                <a:extLst>
                  <a:ext uri="{FF2B5EF4-FFF2-40B4-BE49-F238E27FC236}">
                    <a16:creationId xmlns:a16="http://schemas.microsoft.com/office/drawing/2014/main" id="{604C0F5B-C47A-523F-B1BC-95637BBF8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386" name="Group 7021">
                <a:extLst>
                  <a:ext uri="{FF2B5EF4-FFF2-40B4-BE49-F238E27FC236}">
                    <a16:creationId xmlns:a16="http://schemas.microsoft.com/office/drawing/2014/main" id="{5831C656-7267-ED5A-BDD4-BE43F1B739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0398" name="Freeform 7022">
                  <a:extLst>
                    <a:ext uri="{FF2B5EF4-FFF2-40B4-BE49-F238E27FC236}">
                      <a16:creationId xmlns:a16="http://schemas.microsoft.com/office/drawing/2014/main" id="{0EDB900D-0461-29F9-BF5B-DF5E9AA1A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9" name="Freeform 7023">
                  <a:extLst>
                    <a:ext uri="{FF2B5EF4-FFF2-40B4-BE49-F238E27FC236}">
                      <a16:creationId xmlns:a16="http://schemas.microsoft.com/office/drawing/2014/main" id="{B5E2996D-FC64-3123-0C38-CBDAE1F746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00" name="Line 7024">
                  <a:extLst>
                    <a:ext uri="{FF2B5EF4-FFF2-40B4-BE49-F238E27FC236}">
                      <a16:creationId xmlns:a16="http://schemas.microsoft.com/office/drawing/2014/main" id="{BB434EB2-BA44-BF4A-A70F-FF01FD7898F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01" name="Line 7025">
                  <a:extLst>
                    <a:ext uri="{FF2B5EF4-FFF2-40B4-BE49-F238E27FC236}">
                      <a16:creationId xmlns:a16="http://schemas.microsoft.com/office/drawing/2014/main" id="{385EAD21-358A-EF6D-9269-B581B63633AD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02" name="Line 7026">
                  <a:extLst>
                    <a:ext uri="{FF2B5EF4-FFF2-40B4-BE49-F238E27FC236}">
                      <a16:creationId xmlns:a16="http://schemas.microsoft.com/office/drawing/2014/main" id="{C4B0391E-06B1-A823-908F-08A1DB0345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03" name="Line 7027">
                  <a:extLst>
                    <a:ext uri="{FF2B5EF4-FFF2-40B4-BE49-F238E27FC236}">
                      <a16:creationId xmlns:a16="http://schemas.microsoft.com/office/drawing/2014/main" id="{124E149D-BFCE-FD59-EAFB-8BF7BBD9F00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404" name="Oval 7028">
                  <a:extLst>
                    <a:ext uri="{FF2B5EF4-FFF2-40B4-BE49-F238E27FC236}">
                      <a16:creationId xmlns:a16="http://schemas.microsoft.com/office/drawing/2014/main" id="{F7A4F6AB-D2A6-FE70-100A-9C36E93F10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05" name="Oval 7029">
                  <a:extLst>
                    <a:ext uri="{FF2B5EF4-FFF2-40B4-BE49-F238E27FC236}">
                      <a16:creationId xmlns:a16="http://schemas.microsoft.com/office/drawing/2014/main" id="{8078D068-6B2A-047B-E3EE-FB3699C4D00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06" name="Oval 7030">
                  <a:extLst>
                    <a:ext uri="{FF2B5EF4-FFF2-40B4-BE49-F238E27FC236}">
                      <a16:creationId xmlns:a16="http://schemas.microsoft.com/office/drawing/2014/main" id="{AA6BE8FC-D30B-5CFE-B8D1-91C58563BB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07" name="Oval 7031">
                  <a:extLst>
                    <a:ext uri="{FF2B5EF4-FFF2-40B4-BE49-F238E27FC236}">
                      <a16:creationId xmlns:a16="http://schemas.microsoft.com/office/drawing/2014/main" id="{9880486E-CEED-2219-320D-7BD9FB02D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08" name="Oval 7032">
                  <a:extLst>
                    <a:ext uri="{FF2B5EF4-FFF2-40B4-BE49-F238E27FC236}">
                      <a16:creationId xmlns:a16="http://schemas.microsoft.com/office/drawing/2014/main" id="{18B32E3F-2B97-6943-74D3-99F5A95C0A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09" name="Oval 7033">
                  <a:extLst>
                    <a:ext uri="{FF2B5EF4-FFF2-40B4-BE49-F238E27FC236}">
                      <a16:creationId xmlns:a16="http://schemas.microsoft.com/office/drawing/2014/main" id="{EA64C04E-94A5-3FE5-6030-54E8F5BCA7E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10" name="Oval 7034">
                  <a:extLst>
                    <a:ext uri="{FF2B5EF4-FFF2-40B4-BE49-F238E27FC236}">
                      <a16:creationId xmlns:a16="http://schemas.microsoft.com/office/drawing/2014/main" id="{44A79307-5B94-29A6-5254-A9860F50EF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11" name="Oval 7035">
                  <a:extLst>
                    <a:ext uri="{FF2B5EF4-FFF2-40B4-BE49-F238E27FC236}">
                      <a16:creationId xmlns:a16="http://schemas.microsoft.com/office/drawing/2014/main" id="{46F7B852-02D1-BECD-5B30-738623B79E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12" name="Oval 7036">
                  <a:extLst>
                    <a:ext uri="{FF2B5EF4-FFF2-40B4-BE49-F238E27FC236}">
                      <a16:creationId xmlns:a16="http://schemas.microsoft.com/office/drawing/2014/main" id="{F5DDEA0E-DBB5-3423-889D-FAB9F399AB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413" name="Freeform 7037">
                  <a:extLst>
                    <a:ext uri="{FF2B5EF4-FFF2-40B4-BE49-F238E27FC236}">
                      <a16:creationId xmlns:a16="http://schemas.microsoft.com/office/drawing/2014/main" id="{4C4A0DDE-C22B-2AD3-245C-0759C9FC9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387" name="Group 7038">
                <a:extLst>
                  <a:ext uri="{FF2B5EF4-FFF2-40B4-BE49-F238E27FC236}">
                    <a16:creationId xmlns:a16="http://schemas.microsoft.com/office/drawing/2014/main" id="{21C0FE42-C21B-6A84-624F-91012DD081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0388" name="Freeform 7039">
                  <a:extLst>
                    <a:ext uri="{FF2B5EF4-FFF2-40B4-BE49-F238E27FC236}">
                      <a16:creationId xmlns:a16="http://schemas.microsoft.com/office/drawing/2014/main" id="{E431B827-3752-23C7-822A-34C6DD1CD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89" name="Freeform 7040">
                  <a:extLst>
                    <a:ext uri="{FF2B5EF4-FFF2-40B4-BE49-F238E27FC236}">
                      <a16:creationId xmlns:a16="http://schemas.microsoft.com/office/drawing/2014/main" id="{15249D64-52B7-D8DE-60AE-DD1BFA064E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0" name="Freeform 7041">
                  <a:extLst>
                    <a:ext uri="{FF2B5EF4-FFF2-40B4-BE49-F238E27FC236}">
                      <a16:creationId xmlns:a16="http://schemas.microsoft.com/office/drawing/2014/main" id="{75C275EA-29F5-0A1D-0867-1D1EC49B45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1" name="Freeform 7042">
                  <a:extLst>
                    <a:ext uri="{FF2B5EF4-FFF2-40B4-BE49-F238E27FC236}">
                      <a16:creationId xmlns:a16="http://schemas.microsoft.com/office/drawing/2014/main" id="{CD3EC8DB-1422-C9FC-EEBF-66237C4726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2" name="Freeform 7043">
                  <a:extLst>
                    <a:ext uri="{FF2B5EF4-FFF2-40B4-BE49-F238E27FC236}">
                      <a16:creationId xmlns:a16="http://schemas.microsoft.com/office/drawing/2014/main" id="{C5A1F2C5-02B4-F9F6-E90E-6D77E392F4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3" name="Freeform 7044">
                  <a:extLst>
                    <a:ext uri="{FF2B5EF4-FFF2-40B4-BE49-F238E27FC236}">
                      <a16:creationId xmlns:a16="http://schemas.microsoft.com/office/drawing/2014/main" id="{D46F92E9-995E-FC8D-0AD9-B2EC0C373C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4" name="Freeform 7045">
                  <a:extLst>
                    <a:ext uri="{FF2B5EF4-FFF2-40B4-BE49-F238E27FC236}">
                      <a16:creationId xmlns:a16="http://schemas.microsoft.com/office/drawing/2014/main" id="{6188809E-21A2-DCC4-942F-18BA79E717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5" name="Freeform 7046">
                  <a:extLst>
                    <a:ext uri="{FF2B5EF4-FFF2-40B4-BE49-F238E27FC236}">
                      <a16:creationId xmlns:a16="http://schemas.microsoft.com/office/drawing/2014/main" id="{9F1A32BF-EB6A-0FF1-3964-C0EDFBC617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6" name="Freeform 7047">
                  <a:extLst>
                    <a:ext uri="{FF2B5EF4-FFF2-40B4-BE49-F238E27FC236}">
                      <a16:creationId xmlns:a16="http://schemas.microsoft.com/office/drawing/2014/main" id="{925DF6EE-725E-E609-E242-135FEC369E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97" name="Freeform 7048">
                  <a:extLst>
                    <a:ext uri="{FF2B5EF4-FFF2-40B4-BE49-F238E27FC236}">
                      <a16:creationId xmlns:a16="http://schemas.microsoft.com/office/drawing/2014/main" id="{C7A3E098-8EC7-D375-176E-2588DE5313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248" name="Freeform 7049">
              <a:extLst>
                <a:ext uri="{FF2B5EF4-FFF2-40B4-BE49-F238E27FC236}">
                  <a16:creationId xmlns:a16="http://schemas.microsoft.com/office/drawing/2014/main" id="{221CAEA0-97D3-9186-F83D-9A556EC77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94"/>
              <a:ext cx="68" cy="16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49" name="Freeform 7050">
              <a:extLst>
                <a:ext uri="{FF2B5EF4-FFF2-40B4-BE49-F238E27FC236}">
                  <a16:creationId xmlns:a16="http://schemas.microsoft.com/office/drawing/2014/main" id="{BEBE62C1-7C62-17C0-5373-BAD1F49F4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841"/>
              <a:ext cx="26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0" name="Freeform 7051">
              <a:extLst>
                <a:ext uri="{FF2B5EF4-FFF2-40B4-BE49-F238E27FC236}">
                  <a16:creationId xmlns:a16="http://schemas.microsoft.com/office/drawing/2014/main" id="{FFE9D081-6F2C-1D18-C2D9-1D330D4A0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29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1" name="Freeform 7052">
              <a:extLst>
                <a:ext uri="{FF2B5EF4-FFF2-40B4-BE49-F238E27FC236}">
                  <a16:creationId xmlns:a16="http://schemas.microsoft.com/office/drawing/2014/main" id="{166A9C80-9933-E0A6-EF61-92FCBFA649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780"/>
              <a:ext cx="31" cy="14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2" name="Freeform 7053">
              <a:extLst>
                <a:ext uri="{FF2B5EF4-FFF2-40B4-BE49-F238E27FC236}">
                  <a16:creationId xmlns:a16="http://schemas.microsoft.com/office/drawing/2014/main" id="{F76C069C-DCA6-065B-B1DA-ABACC7DE0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78"/>
              <a:ext cx="1" cy="26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3" name="Freeform 7054">
              <a:extLst>
                <a:ext uri="{FF2B5EF4-FFF2-40B4-BE49-F238E27FC236}">
                  <a16:creationId xmlns:a16="http://schemas.microsoft.com/office/drawing/2014/main" id="{9D7ADA7C-A029-3AEB-2044-88B132F37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25"/>
              <a:ext cx="13" cy="28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4" name="Freeform 7055">
              <a:extLst>
                <a:ext uri="{FF2B5EF4-FFF2-40B4-BE49-F238E27FC236}">
                  <a16:creationId xmlns:a16="http://schemas.microsoft.com/office/drawing/2014/main" id="{989D98BC-975D-5E21-2C5A-44B6868971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65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5" name="Freeform 7056">
              <a:extLst>
                <a:ext uri="{FF2B5EF4-FFF2-40B4-BE49-F238E27FC236}">
                  <a16:creationId xmlns:a16="http://schemas.microsoft.com/office/drawing/2014/main" id="{703CB3FE-CB31-C56E-5EAF-E1B85C4F1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53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6" name="Freeform 7057">
              <a:extLst>
                <a:ext uri="{FF2B5EF4-FFF2-40B4-BE49-F238E27FC236}">
                  <a16:creationId xmlns:a16="http://schemas.microsoft.com/office/drawing/2014/main" id="{0F74D3FE-DB3F-E16A-948B-EDC579376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92"/>
              <a:ext cx="0" cy="24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7" name="Freeform 7058">
              <a:extLst>
                <a:ext uri="{FF2B5EF4-FFF2-40B4-BE49-F238E27FC236}">
                  <a16:creationId xmlns:a16="http://schemas.microsoft.com/office/drawing/2014/main" id="{617F741A-3C9A-451A-0D05-50EB252DB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8" name="Freeform 7059">
              <a:extLst>
                <a:ext uri="{FF2B5EF4-FFF2-40B4-BE49-F238E27FC236}">
                  <a16:creationId xmlns:a16="http://schemas.microsoft.com/office/drawing/2014/main" id="{4DC9A479-7A22-ED7D-B07A-0A529AC24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59" name="Freeform 7060">
              <a:extLst>
                <a:ext uri="{FF2B5EF4-FFF2-40B4-BE49-F238E27FC236}">
                  <a16:creationId xmlns:a16="http://schemas.microsoft.com/office/drawing/2014/main" id="{9703E9A9-B5AD-35CF-A060-6DA6D23E6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260" name="Oval 7061">
              <a:extLst>
                <a:ext uri="{FF2B5EF4-FFF2-40B4-BE49-F238E27FC236}">
                  <a16:creationId xmlns:a16="http://schemas.microsoft.com/office/drawing/2014/main" id="{B9C50518-05D6-3C6A-2828-7220E6FF45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1" name="Oval 7062">
              <a:extLst>
                <a:ext uri="{FF2B5EF4-FFF2-40B4-BE49-F238E27FC236}">
                  <a16:creationId xmlns:a16="http://schemas.microsoft.com/office/drawing/2014/main" id="{23C00809-1C0E-A5B3-4EA7-5DC1DDE55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2" name="Oval 7063">
              <a:extLst>
                <a:ext uri="{FF2B5EF4-FFF2-40B4-BE49-F238E27FC236}">
                  <a16:creationId xmlns:a16="http://schemas.microsoft.com/office/drawing/2014/main" id="{D6542AEF-0275-06CA-E8BF-1E1E8428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263" name="Oval 7064">
              <a:extLst>
                <a:ext uri="{FF2B5EF4-FFF2-40B4-BE49-F238E27FC236}">
                  <a16:creationId xmlns:a16="http://schemas.microsoft.com/office/drawing/2014/main" id="{178982CE-B3E9-3C8D-1B58-406A602CDA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0264" name="Group 7065">
              <a:extLst>
                <a:ext uri="{FF2B5EF4-FFF2-40B4-BE49-F238E27FC236}">
                  <a16:creationId xmlns:a16="http://schemas.microsoft.com/office/drawing/2014/main" id="{660A634C-CC88-D3F7-0624-02BC06A2A572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30360" name="Group 7066">
                <a:extLst>
                  <a:ext uri="{FF2B5EF4-FFF2-40B4-BE49-F238E27FC236}">
                    <a16:creationId xmlns:a16="http://schemas.microsoft.com/office/drawing/2014/main" id="{86305093-BDB9-4D47-5AB0-EFED43ECEC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0362" name="Freeform 7067">
                  <a:extLst>
                    <a:ext uri="{FF2B5EF4-FFF2-40B4-BE49-F238E27FC236}">
                      <a16:creationId xmlns:a16="http://schemas.microsoft.com/office/drawing/2014/main" id="{BBB77DAD-BC8D-53A3-FA59-B3256F2E6E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3" name="Freeform 7068">
                  <a:extLst>
                    <a:ext uri="{FF2B5EF4-FFF2-40B4-BE49-F238E27FC236}">
                      <a16:creationId xmlns:a16="http://schemas.microsoft.com/office/drawing/2014/main" id="{1471C617-0FA8-B905-7D26-8F603797D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4" name="Freeform 7069">
                  <a:extLst>
                    <a:ext uri="{FF2B5EF4-FFF2-40B4-BE49-F238E27FC236}">
                      <a16:creationId xmlns:a16="http://schemas.microsoft.com/office/drawing/2014/main" id="{83D74595-9ABE-38ED-7CE9-5593464394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5" name="Freeform 7070">
                  <a:extLst>
                    <a:ext uri="{FF2B5EF4-FFF2-40B4-BE49-F238E27FC236}">
                      <a16:creationId xmlns:a16="http://schemas.microsoft.com/office/drawing/2014/main" id="{B75EE745-DFA3-2781-8FAF-DF835FC762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6" name="Freeform 7071">
                  <a:extLst>
                    <a:ext uri="{FF2B5EF4-FFF2-40B4-BE49-F238E27FC236}">
                      <a16:creationId xmlns:a16="http://schemas.microsoft.com/office/drawing/2014/main" id="{5E9700CD-E1DB-92C1-6F58-43FC89F7A3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7" name="Freeform 7072">
                  <a:extLst>
                    <a:ext uri="{FF2B5EF4-FFF2-40B4-BE49-F238E27FC236}">
                      <a16:creationId xmlns:a16="http://schemas.microsoft.com/office/drawing/2014/main" id="{C4E47888-B252-CC32-4898-9B2D125D98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8" name="Freeform 7073">
                  <a:extLst>
                    <a:ext uri="{FF2B5EF4-FFF2-40B4-BE49-F238E27FC236}">
                      <a16:creationId xmlns:a16="http://schemas.microsoft.com/office/drawing/2014/main" id="{72884283-0AE5-7178-5F07-BD74BD04B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69" name="Freeform 7074">
                  <a:extLst>
                    <a:ext uri="{FF2B5EF4-FFF2-40B4-BE49-F238E27FC236}">
                      <a16:creationId xmlns:a16="http://schemas.microsoft.com/office/drawing/2014/main" id="{1BC8938A-4D32-B6EA-6F58-45E6B81F8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0" name="Freeform 7075">
                  <a:extLst>
                    <a:ext uri="{FF2B5EF4-FFF2-40B4-BE49-F238E27FC236}">
                      <a16:creationId xmlns:a16="http://schemas.microsoft.com/office/drawing/2014/main" id="{8EB4BC47-29F1-F992-8473-B11DF3FBC5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1" name="Freeform 7076">
                  <a:extLst>
                    <a:ext uri="{FF2B5EF4-FFF2-40B4-BE49-F238E27FC236}">
                      <a16:creationId xmlns:a16="http://schemas.microsoft.com/office/drawing/2014/main" id="{638658CD-402B-BED5-4641-458B0E1FA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2" name="Freeform 7077">
                  <a:extLst>
                    <a:ext uri="{FF2B5EF4-FFF2-40B4-BE49-F238E27FC236}">
                      <a16:creationId xmlns:a16="http://schemas.microsoft.com/office/drawing/2014/main" id="{3EE3448C-9023-F79C-36DB-7DA62428ED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3" name="Freeform 7078">
                  <a:extLst>
                    <a:ext uri="{FF2B5EF4-FFF2-40B4-BE49-F238E27FC236}">
                      <a16:creationId xmlns:a16="http://schemas.microsoft.com/office/drawing/2014/main" id="{A42A3CD8-97E3-41FA-2A0E-19B24D24A4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4" name="Freeform 7079">
                  <a:extLst>
                    <a:ext uri="{FF2B5EF4-FFF2-40B4-BE49-F238E27FC236}">
                      <a16:creationId xmlns:a16="http://schemas.microsoft.com/office/drawing/2014/main" id="{BF45FA9E-0877-2C3A-AC7B-72EACBE03E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5" name="Freeform 7080">
                  <a:extLst>
                    <a:ext uri="{FF2B5EF4-FFF2-40B4-BE49-F238E27FC236}">
                      <a16:creationId xmlns:a16="http://schemas.microsoft.com/office/drawing/2014/main" id="{6D6EAB19-F2D1-ECF6-F822-B340A1FE4A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6" name="Freeform 7081">
                  <a:extLst>
                    <a:ext uri="{FF2B5EF4-FFF2-40B4-BE49-F238E27FC236}">
                      <a16:creationId xmlns:a16="http://schemas.microsoft.com/office/drawing/2014/main" id="{04577E49-4261-4942-2FEF-949D56C5F4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7" name="Freeform 7082">
                  <a:extLst>
                    <a:ext uri="{FF2B5EF4-FFF2-40B4-BE49-F238E27FC236}">
                      <a16:creationId xmlns:a16="http://schemas.microsoft.com/office/drawing/2014/main" id="{A79CF683-D19B-CABA-9313-DA4D51B2C9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8" name="Freeform 7083">
                  <a:extLst>
                    <a:ext uri="{FF2B5EF4-FFF2-40B4-BE49-F238E27FC236}">
                      <a16:creationId xmlns:a16="http://schemas.microsoft.com/office/drawing/2014/main" id="{DEFFECA0-8CF0-3778-ED90-05C1B6204E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79" name="Freeform 7084">
                  <a:extLst>
                    <a:ext uri="{FF2B5EF4-FFF2-40B4-BE49-F238E27FC236}">
                      <a16:creationId xmlns:a16="http://schemas.microsoft.com/office/drawing/2014/main" id="{E251F2DB-5A3A-7188-EB15-FF16EE7B91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80" name="Freeform 7085">
                  <a:extLst>
                    <a:ext uri="{FF2B5EF4-FFF2-40B4-BE49-F238E27FC236}">
                      <a16:creationId xmlns:a16="http://schemas.microsoft.com/office/drawing/2014/main" id="{53E17604-0683-C398-9442-37DFEA7FFE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81" name="Freeform 7086">
                  <a:extLst>
                    <a:ext uri="{FF2B5EF4-FFF2-40B4-BE49-F238E27FC236}">
                      <a16:creationId xmlns:a16="http://schemas.microsoft.com/office/drawing/2014/main" id="{C1F31B45-9D4A-49B8-4203-7642A975E2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82" name="Freeform 7087">
                  <a:extLst>
                    <a:ext uri="{FF2B5EF4-FFF2-40B4-BE49-F238E27FC236}">
                      <a16:creationId xmlns:a16="http://schemas.microsoft.com/office/drawing/2014/main" id="{932E05F8-2C44-B3B6-036C-ED38628023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83" name="Freeform 7088">
                  <a:extLst>
                    <a:ext uri="{FF2B5EF4-FFF2-40B4-BE49-F238E27FC236}">
                      <a16:creationId xmlns:a16="http://schemas.microsoft.com/office/drawing/2014/main" id="{59BD0C9A-49A0-D80A-DF09-135FF9B4C6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84" name="Freeform 7089">
                  <a:extLst>
                    <a:ext uri="{FF2B5EF4-FFF2-40B4-BE49-F238E27FC236}">
                      <a16:creationId xmlns:a16="http://schemas.microsoft.com/office/drawing/2014/main" id="{7A4C64EC-45DC-166A-E455-BDB582A0FB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361" name="Freeform 7090" descr="Wide upward diagonal">
                <a:extLst>
                  <a:ext uri="{FF2B5EF4-FFF2-40B4-BE49-F238E27FC236}">
                    <a16:creationId xmlns:a16="http://schemas.microsoft.com/office/drawing/2014/main" id="{8F78D488-05EC-963C-37B2-4BCF367BF20B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265" name="Group 7091">
              <a:extLst>
                <a:ext uri="{FF2B5EF4-FFF2-40B4-BE49-F238E27FC236}">
                  <a16:creationId xmlns:a16="http://schemas.microsoft.com/office/drawing/2014/main" id="{D6A750B7-74AF-081D-ADF4-C5AA25A817E5}"/>
                </a:ext>
              </a:extLst>
            </p:cNvPr>
            <p:cNvGrpSpPr>
              <a:grpSpLocks/>
            </p:cNvGrpSpPr>
            <p:nvPr/>
          </p:nvGrpSpPr>
          <p:grpSpPr bwMode="auto">
            <a:xfrm rot="-1934604">
              <a:off x="2030" y="166"/>
              <a:ext cx="733" cy="602"/>
              <a:chOff x="1104" y="1397"/>
              <a:chExt cx="1117" cy="1003"/>
            </a:xfrm>
          </p:grpSpPr>
          <p:sp>
            <p:nvSpPr>
              <p:cNvPr id="30266" name="Freeform 7092">
                <a:extLst>
                  <a:ext uri="{FF2B5EF4-FFF2-40B4-BE49-F238E27FC236}">
                    <a16:creationId xmlns:a16="http://schemas.microsoft.com/office/drawing/2014/main" id="{1E8A95AA-3112-F985-A4A1-97CCDDFD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Freeform 7093">
                <a:extLst>
                  <a:ext uri="{FF2B5EF4-FFF2-40B4-BE49-F238E27FC236}">
                    <a16:creationId xmlns:a16="http://schemas.microsoft.com/office/drawing/2014/main" id="{F220823A-1F95-CD88-8CF8-CEE0A88ADB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8" name="Freeform 7094">
                <a:extLst>
                  <a:ext uri="{FF2B5EF4-FFF2-40B4-BE49-F238E27FC236}">
                    <a16:creationId xmlns:a16="http://schemas.microsoft.com/office/drawing/2014/main" id="{DFF4A4FF-6ACF-58F2-08AE-0549FAC7A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Freeform 7095">
                <a:extLst>
                  <a:ext uri="{FF2B5EF4-FFF2-40B4-BE49-F238E27FC236}">
                    <a16:creationId xmlns:a16="http://schemas.microsoft.com/office/drawing/2014/main" id="{269B68C9-32C6-0417-F81E-9926C16A3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0" name="Freeform 7096">
                <a:extLst>
                  <a:ext uri="{FF2B5EF4-FFF2-40B4-BE49-F238E27FC236}">
                    <a16:creationId xmlns:a16="http://schemas.microsoft.com/office/drawing/2014/main" id="{FF591ACA-380B-650A-B046-0C122F22D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Freeform 7097">
                <a:extLst>
                  <a:ext uri="{FF2B5EF4-FFF2-40B4-BE49-F238E27FC236}">
                    <a16:creationId xmlns:a16="http://schemas.microsoft.com/office/drawing/2014/main" id="{7DACE201-6670-4778-ECE9-5418BD82F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2" name="Freeform 7098">
                <a:extLst>
                  <a:ext uri="{FF2B5EF4-FFF2-40B4-BE49-F238E27FC236}">
                    <a16:creationId xmlns:a16="http://schemas.microsoft.com/office/drawing/2014/main" id="{F0968402-F3B7-3BDF-418E-271313F8E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Freeform 7099">
                <a:extLst>
                  <a:ext uri="{FF2B5EF4-FFF2-40B4-BE49-F238E27FC236}">
                    <a16:creationId xmlns:a16="http://schemas.microsoft.com/office/drawing/2014/main" id="{F4EDB920-1B16-EFB8-C39C-34F268AD6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4" name="Freeform 7100">
                <a:extLst>
                  <a:ext uri="{FF2B5EF4-FFF2-40B4-BE49-F238E27FC236}">
                    <a16:creationId xmlns:a16="http://schemas.microsoft.com/office/drawing/2014/main" id="{ECD2A819-FC2B-C704-ADBC-16BD7766F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Freeform 7101">
                <a:extLst>
                  <a:ext uri="{FF2B5EF4-FFF2-40B4-BE49-F238E27FC236}">
                    <a16:creationId xmlns:a16="http://schemas.microsoft.com/office/drawing/2014/main" id="{7D9B2462-4B14-3114-1A4E-1D8D5F156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6" name="Freeform 7102">
                <a:extLst>
                  <a:ext uri="{FF2B5EF4-FFF2-40B4-BE49-F238E27FC236}">
                    <a16:creationId xmlns:a16="http://schemas.microsoft.com/office/drawing/2014/main" id="{A6609475-9864-12E7-5EAC-D081EE92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Freeform 7103">
                <a:extLst>
                  <a:ext uri="{FF2B5EF4-FFF2-40B4-BE49-F238E27FC236}">
                    <a16:creationId xmlns:a16="http://schemas.microsoft.com/office/drawing/2014/main" id="{F9E41734-F844-87BB-A521-5AFB1BEF9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8" name="Freeform 7104">
                <a:extLst>
                  <a:ext uri="{FF2B5EF4-FFF2-40B4-BE49-F238E27FC236}">
                    <a16:creationId xmlns:a16="http://schemas.microsoft.com/office/drawing/2014/main" id="{95865C23-AB1F-405B-078F-2E24129ED414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69" name="Freeform 7105">
                <a:extLst>
                  <a:ext uri="{FF2B5EF4-FFF2-40B4-BE49-F238E27FC236}">
                    <a16:creationId xmlns:a16="http://schemas.microsoft.com/office/drawing/2014/main" id="{24A51BDB-0FA8-6B16-1748-9D554833F462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83" y="1589"/>
                <a:ext cx="23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280" name="Freeform 7106">
                <a:extLst>
                  <a:ext uri="{FF2B5EF4-FFF2-40B4-BE49-F238E27FC236}">
                    <a16:creationId xmlns:a16="http://schemas.microsoft.com/office/drawing/2014/main" id="{750D7336-57E7-E244-EB24-D6F2E0B52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Freeform 7107">
                <a:extLst>
                  <a:ext uri="{FF2B5EF4-FFF2-40B4-BE49-F238E27FC236}">
                    <a16:creationId xmlns:a16="http://schemas.microsoft.com/office/drawing/2014/main" id="{6DCA80EA-8D73-9EED-C7B0-7E0396460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2" name="Freeform 7108">
                <a:extLst>
                  <a:ext uri="{FF2B5EF4-FFF2-40B4-BE49-F238E27FC236}">
                    <a16:creationId xmlns:a16="http://schemas.microsoft.com/office/drawing/2014/main" id="{D0A8A5EE-4304-0B16-89AD-B9F85F965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Freeform 7109">
                <a:extLst>
                  <a:ext uri="{FF2B5EF4-FFF2-40B4-BE49-F238E27FC236}">
                    <a16:creationId xmlns:a16="http://schemas.microsoft.com/office/drawing/2014/main" id="{A0B41136-6388-2A74-B028-00ADA6651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4" name="Freeform 7110">
                <a:extLst>
                  <a:ext uri="{FF2B5EF4-FFF2-40B4-BE49-F238E27FC236}">
                    <a16:creationId xmlns:a16="http://schemas.microsoft.com/office/drawing/2014/main" id="{C90DD858-39DF-7021-206E-99A9B5974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Freeform 7111">
                <a:extLst>
                  <a:ext uri="{FF2B5EF4-FFF2-40B4-BE49-F238E27FC236}">
                    <a16:creationId xmlns:a16="http://schemas.microsoft.com/office/drawing/2014/main" id="{5EE584C9-4C7E-B7E1-C44E-F7A6CDD6C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6" name="Freeform 7112">
                <a:extLst>
                  <a:ext uri="{FF2B5EF4-FFF2-40B4-BE49-F238E27FC236}">
                    <a16:creationId xmlns:a16="http://schemas.microsoft.com/office/drawing/2014/main" id="{03BB2B4F-1BCE-CD7E-E441-4E2E7F3FB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Freeform 7113">
                <a:extLst>
                  <a:ext uri="{FF2B5EF4-FFF2-40B4-BE49-F238E27FC236}">
                    <a16:creationId xmlns:a16="http://schemas.microsoft.com/office/drawing/2014/main" id="{52510043-C78F-8316-1872-E67D5D4FF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8" name="Freeform 7114">
                <a:extLst>
                  <a:ext uri="{FF2B5EF4-FFF2-40B4-BE49-F238E27FC236}">
                    <a16:creationId xmlns:a16="http://schemas.microsoft.com/office/drawing/2014/main" id="{DAADA772-4A10-E3F2-2BA7-A085422C7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Freeform 7115">
                <a:extLst>
                  <a:ext uri="{FF2B5EF4-FFF2-40B4-BE49-F238E27FC236}">
                    <a16:creationId xmlns:a16="http://schemas.microsoft.com/office/drawing/2014/main" id="{513B68DD-AC9E-72FB-1E71-09DAD46654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0" name="Freeform 7116">
                <a:extLst>
                  <a:ext uri="{FF2B5EF4-FFF2-40B4-BE49-F238E27FC236}">
                    <a16:creationId xmlns:a16="http://schemas.microsoft.com/office/drawing/2014/main" id="{E3B0CA9A-E6A0-0B6F-F399-9B000A01C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Freeform 7117">
                <a:extLst>
                  <a:ext uri="{FF2B5EF4-FFF2-40B4-BE49-F238E27FC236}">
                    <a16:creationId xmlns:a16="http://schemas.microsoft.com/office/drawing/2014/main" id="{23D308D6-8CCE-53D6-CFF1-1C70ECC64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2" name="Freeform 7118">
                <a:extLst>
                  <a:ext uri="{FF2B5EF4-FFF2-40B4-BE49-F238E27FC236}">
                    <a16:creationId xmlns:a16="http://schemas.microsoft.com/office/drawing/2014/main" id="{7A96B916-DCDD-ED6C-9E6F-02E1EFD1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Freeform 7119">
                <a:extLst>
                  <a:ext uri="{FF2B5EF4-FFF2-40B4-BE49-F238E27FC236}">
                    <a16:creationId xmlns:a16="http://schemas.microsoft.com/office/drawing/2014/main" id="{98FF7DED-28FB-4A9F-E722-5F14D0F5E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4" name="Oval 7120">
                <a:extLst>
                  <a:ext uri="{FF2B5EF4-FFF2-40B4-BE49-F238E27FC236}">
                    <a16:creationId xmlns:a16="http://schemas.microsoft.com/office/drawing/2014/main" id="{A2F20993-2490-8070-15B7-1552EBF7B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295" name="Freeform 7121">
                <a:extLst>
                  <a:ext uri="{FF2B5EF4-FFF2-40B4-BE49-F238E27FC236}">
                    <a16:creationId xmlns:a16="http://schemas.microsoft.com/office/drawing/2014/main" id="{5B42F5DA-53D6-DB2C-FF29-037829782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6" name="Freeform 7122">
                <a:extLst>
                  <a:ext uri="{FF2B5EF4-FFF2-40B4-BE49-F238E27FC236}">
                    <a16:creationId xmlns:a16="http://schemas.microsoft.com/office/drawing/2014/main" id="{4D04BEA2-EE10-A974-688C-DEC02F9A1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Freeform 7123">
                <a:extLst>
                  <a:ext uri="{FF2B5EF4-FFF2-40B4-BE49-F238E27FC236}">
                    <a16:creationId xmlns:a16="http://schemas.microsoft.com/office/drawing/2014/main" id="{6C78130E-138B-A48A-FFA5-0B91A958D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8" name="Freeform 7124">
                <a:extLst>
                  <a:ext uri="{FF2B5EF4-FFF2-40B4-BE49-F238E27FC236}">
                    <a16:creationId xmlns:a16="http://schemas.microsoft.com/office/drawing/2014/main" id="{B19DDE47-A219-A0A6-15CA-D918127EA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Freeform 7125">
                <a:extLst>
                  <a:ext uri="{FF2B5EF4-FFF2-40B4-BE49-F238E27FC236}">
                    <a16:creationId xmlns:a16="http://schemas.microsoft.com/office/drawing/2014/main" id="{28CA9A71-C293-57A9-9C85-67496AEA8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0" name="Freeform 7126">
                <a:extLst>
                  <a:ext uri="{FF2B5EF4-FFF2-40B4-BE49-F238E27FC236}">
                    <a16:creationId xmlns:a16="http://schemas.microsoft.com/office/drawing/2014/main" id="{476753C0-7C24-4C2C-7D31-EB23572BA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Freeform 7127">
                <a:extLst>
                  <a:ext uri="{FF2B5EF4-FFF2-40B4-BE49-F238E27FC236}">
                    <a16:creationId xmlns:a16="http://schemas.microsoft.com/office/drawing/2014/main" id="{8106B3C9-FED4-0470-64F6-C816E847D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2" name="Freeform 7128">
                <a:extLst>
                  <a:ext uri="{FF2B5EF4-FFF2-40B4-BE49-F238E27FC236}">
                    <a16:creationId xmlns:a16="http://schemas.microsoft.com/office/drawing/2014/main" id="{A8328249-F0BF-FA18-4A4C-709E1B10B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Freeform 7129">
                <a:extLst>
                  <a:ext uri="{FF2B5EF4-FFF2-40B4-BE49-F238E27FC236}">
                    <a16:creationId xmlns:a16="http://schemas.microsoft.com/office/drawing/2014/main" id="{2AD3796A-0455-2F11-FA1C-A15CF7B4D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4" name="Freeform 7130">
                <a:extLst>
                  <a:ext uri="{FF2B5EF4-FFF2-40B4-BE49-F238E27FC236}">
                    <a16:creationId xmlns:a16="http://schemas.microsoft.com/office/drawing/2014/main" id="{01AD2437-1BEA-3627-A125-7BAF50192E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995" name="Freeform 7131">
                <a:extLst>
                  <a:ext uri="{FF2B5EF4-FFF2-40B4-BE49-F238E27FC236}">
                    <a16:creationId xmlns:a16="http://schemas.microsoft.com/office/drawing/2014/main" id="{865FA11C-664F-295F-4C44-3AB580E5F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3" y="1623"/>
                <a:ext cx="137" cy="90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306" name="Freeform 7132">
                <a:extLst>
                  <a:ext uri="{FF2B5EF4-FFF2-40B4-BE49-F238E27FC236}">
                    <a16:creationId xmlns:a16="http://schemas.microsoft.com/office/drawing/2014/main" id="{3218B20D-2AED-5D76-D3C2-3C6B3840A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Freeform 7133">
                <a:extLst>
                  <a:ext uri="{FF2B5EF4-FFF2-40B4-BE49-F238E27FC236}">
                    <a16:creationId xmlns:a16="http://schemas.microsoft.com/office/drawing/2014/main" id="{017ED905-2D80-8315-DCDC-21FC11ADA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8" name="Freeform 7134">
                <a:extLst>
                  <a:ext uri="{FF2B5EF4-FFF2-40B4-BE49-F238E27FC236}">
                    <a16:creationId xmlns:a16="http://schemas.microsoft.com/office/drawing/2014/main" id="{F2A077BC-6C70-26C3-721F-6C65786D3E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Freeform 7135">
                <a:extLst>
                  <a:ext uri="{FF2B5EF4-FFF2-40B4-BE49-F238E27FC236}">
                    <a16:creationId xmlns:a16="http://schemas.microsoft.com/office/drawing/2014/main" id="{AA2B797E-3A82-3990-0505-D1CDD296C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0" name="Freeform 7136">
                <a:extLst>
                  <a:ext uri="{FF2B5EF4-FFF2-40B4-BE49-F238E27FC236}">
                    <a16:creationId xmlns:a16="http://schemas.microsoft.com/office/drawing/2014/main" id="{452022DC-CE52-24D8-72FC-9ABDB5C60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Freeform 7137">
                <a:extLst>
                  <a:ext uri="{FF2B5EF4-FFF2-40B4-BE49-F238E27FC236}">
                    <a16:creationId xmlns:a16="http://schemas.microsoft.com/office/drawing/2014/main" id="{A82AA01E-D0DA-3DFE-6B12-78643D8A79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2" name="Freeform 7138">
                <a:extLst>
                  <a:ext uri="{FF2B5EF4-FFF2-40B4-BE49-F238E27FC236}">
                    <a16:creationId xmlns:a16="http://schemas.microsoft.com/office/drawing/2014/main" id="{55F06BD1-EF6C-7E97-8D52-A337F81B0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Freeform 7139">
                <a:extLst>
                  <a:ext uri="{FF2B5EF4-FFF2-40B4-BE49-F238E27FC236}">
                    <a16:creationId xmlns:a16="http://schemas.microsoft.com/office/drawing/2014/main" id="{DDD5FE9C-8B08-FF95-D79C-7E2697FCE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4" name="Freeform 7140">
                <a:extLst>
                  <a:ext uri="{FF2B5EF4-FFF2-40B4-BE49-F238E27FC236}">
                    <a16:creationId xmlns:a16="http://schemas.microsoft.com/office/drawing/2014/main" id="{21C40316-ADE0-D713-B11F-B832F79B0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Freeform 7141">
                <a:extLst>
                  <a:ext uri="{FF2B5EF4-FFF2-40B4-BE49-F238E27FC236}">
                    <a16:creationId xmlns:a16="http://schemas.microsoft.com/office/drawing/2014/main" id="{57FA1DEE-2D00-144F-D312-F6D7FDE9C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6" name="Freeform 7142">
                <a:extLst>
                  <a:ext uri="{FF2B5EF4-FFF2-40B4-BE49-F238E27FC236}">
                    <a16:creationId xmlns:a16="http://schemas.microsoft.com/office/drawing/2014/main" id="{2CD7C7DD-8664-F21A-DAF7-D3C1AF574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Freeform 7143">
                <a:extLst>
                  <a:ext uri="{FF2B5EF4-FFF2-40B4-BE49-F238E27FC236}">
                    <a16:creationId xmlns:a16="http://schemas.microsoft.com/office/drawing/2014/main" id="{93ADDE0D-E1D5-5839-FB2C-6CABB10CD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8" name="Freeform 7144">
                <a:extLst>
                  <a:ext uri="{FF2B5EF4-FFF2-40B4-BE49-F238E27FC236}">
                    <a16:creationId xmlns:a16="http://schemas.microsoft.com/office/drawing/2014/main" id="{6562320B-FD50-8494-B628-64B24D658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Freeform 7145">
                <a:extLst>
                  <a:ext uri="{FF2B5EF4-FFF2-40B4-BE49-F238E27FC236}">
                    <a16:creationId xmlns:a16="http://schemas.microsoft.com/office/drawing/2014/main" id="{A4E7C012-20DE-7A45-3D09-00B15A8B4C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0" name="Freeform 7146">
                <a:extLst>
                  <a:ext uri="{FF2B5EF4-FFF2-40B4-BE49-F238E27FC236}">
                    <a16:creationId xmlns:a16="http://schemas.microsoft.com/office/drawing/2014/main" id="{5BDB47B4-75FB-7875-A57F-F60614FCC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1" name="Freeform 7147">
                <a:extLst>
                  <a:ext uri="{FF2B5EF4-FFF2-40B4-BE49-F238E27FC236}">
                    <a16:creationId xmlns:a16="http://schemas.microsoft.com/office/drawing/2014/main" id="{94FB32B7-7C8D-0516-D9C4-8D4A6417D4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2" name="Freeform 7148">
                <a:extLst>
                  <a:ext uri="{FF2B5EF4-FFF2-40B4-BE49-F238E27FC236}">
                    <a16:creationId xmlns:a16="http://schemas.microsoft.com/office/drawing/2014/main" id="{E69BF1C2-5267-EC17-EEF6-1714895F24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3" name="Freeform 7149">
                <a:extLst>
                  <a:ext uri="{FF2B5EF4-FFF2-40B4-BE49-F238E27FC236}">
                    <a16:creationId xmlns:a16="http://schemas.microsoft.com/office/drawing/2014/main" id="{79929696-AE65-14E5-9853-3B1A46CEF4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4" name="Freeform 7150">
                <a:extLst>
                  <a:ext uri="{FF2B5EF4-FFF2-40B4-BE49-F238E27FC236}">
                    <a16:creationId xmlns:a16="http://schemas.microsoft.com/office/drawing/2014/main" id="{669694C2-D2C6-3E5B-F3CF-FBFC87E3AA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5" name="Freeform 7151">
                <a:extLst>
                  <a:ext uri="{FF2B5EF4-FFF2-40B4-BE49-F238E27FC236}">
                    <a16:creationId xmlns:a16="http://schemas.microsoft.com/office/drawing/2014/main" id="{888047F0-F037-A490-B473-670FC20AC3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6" name="Freeform 7152">
                <a:extLst>
                  <a:ext uri="{FF2B5EF4-FFF2-40B4-BE49-F238E27FC236}">
                    <a16:creationId xmlns:a16="http://schemas.microsoft.com/office/drawing/2014/main" id="{C38DFB35-53B5-73D1-B0A7-2BF16552DD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7" name="Freeform 7153">
                <a:extLst>
                  <a:ext uri="{FF2B5EF4-FFF2-40B4-BE49-F238E27FC236}">
                    <a16:creationId xmlns:a16="http://schemas.microsoft.com/office/drawing/2014/main" id="{0CBF081E-88A3-2309-17AB-2E6B12B40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3" y="1440"/>
                <a:ext cx="218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328" name="Freeform 7154">
                <a:extLst>
                  <a:ext uri="{FF2B5EF4-FFF2-40B4-BE49-F238E27FC236}">
                    <a16:creationId xmlns:a16="http://schemas.microsoft.com/office/drawing/2014/main" id="{5FD64588-90F1-9C02-DA87-E8B4E4A2D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019" name="Freeform 7155">
                <a:extLst>
                  <a:ext uri="{FF2B5EF4-FFF2-40B4-BE49-F238E27FC236}">
                    <a16:creationId xmlns:a16="http://schemas.microsoft.com/office/drawing/2014/main" id="{217714B5-B85E-5A0A-A6B0-74C8FB8120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7" y="1944"/>
                <a:ext cx="63" cy="53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330" name="Freeform 7156">
                <a:extLst>
                  <a:ext uri="{FF2B5EF4-FFF2-40B4-BE49-F238E27FC236}">
                    <a16:creationId xmlns:a16="http://schemas.microsoft.com/office/drawing/2014/main" id="{9C3C0B33-CE18-EC4B-52B3-144D0204C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1" name="Freeform 7157">
                <a:extLst>
                  <a:ext uri="{FF2B5EF4-FFF2-40B4-BE49-F238E27FC236}">
                    <a16:creationId xmlns:a16="http://schemas.microsoft.com/office/drawing/2014/main" id="{D03AE920-F2B7-8649-1726-95FDBD775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2" name="Freeform 7158">
                <a:extLst>
                  <a:ext uri="{FF2B5EF4-FFF2-40B4-BE49-F238E27FC236}">
                    <a16:creationId xmlns:a16="http://schemas.microsoft.com/office/drawing/2014/main" id="{56DEC994-9F9E-2951-AEEE-A70489F5D3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3" name="Freeform 7159">
                <a:extLst>
                  <a:ext uri="{FF2B5EF4-FFF2-40B4-BE49-F238E27FC236}">
                    <a16:creationId xmlns:a16="http://schemas.microsoft.com/office/drawing/2014/main" id="{C2A8F782-539D-CD18-E757-C0B745F73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4" name="Freeform 7160">
                <a:extLst>
                  <a:ext uri="{FF2B5EF4-FFF2-40B4-BE49-F238E27FC236}">
                    <a16:creationId xmlns:a16="http://schemas.microsoft.com/office/drawing/2014/main" id="{87533A8D-1948-F56B-4B3A-BA84F7C7E5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5" name="Freeform 7161">
                <a:extLst>
                  <a:ext uri="{FF2B5EF4-FFF2-40B4-BE49-F238E27FC236}">
                    <a16:creationId xmlns:a16="http://schemas.microsoft.com/office/drawing/2014/main" id="{406FA26C-8C23-DB3D-6FDA-04BAFF634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6" name="Freeform 7162">
                <a:extLst>
                  <a:ext uri="{FF2B5EF4-FFF2-40B4-BE49-F238E27FC236}">
                    <a16:creationId xmlns:a16="http://schemas.microsoft.com/office/drawing/2014/main" id="{393089C4-CA9B-1E3D-1714-A0189B85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7" name="Freeform 7163">
                <a:extLst>
                  <a:ext uri="{FF2B5EF4-FFF2-40B4-BE49-F238E27FC236}">
                    <a16:creationId xmlns:a16="http://schemas.microsoft.com/office/drawing/2014/main" id="{F8F7EA4C-8360-AEA4-FB1F-1013456E8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8" name="Freeform 7164">
                <a:extLst>
                  <a:ext uri="{FF2B5EF4-FFF2-40B4-BE49-F238E27FC236}">
                    <a16:creationId xmlns:a16="http://schemas.microsoft.com/office/drawing/2014/main" id="{DFEB43DB-0FF4-73A3-5989-577489AEB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9" name="Freeform 7165">
                <a:extLst>
                  <a:ext uri="{FF2B5EF4-FFF2-40B4-BE49-F238E27FC236}">
                    <a16:creationId xmlns:a16="http://schemas.microsoft.com/office/drawing/2014/main" id="{4F1E48AB-AF73-4DF0-37B4-1963232AD4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0" name="Freeform 7166">
                <a:extLst>
                  <a:ext uri="{FF2B5EF4-FFF2-40B4-BE49-F238E27FC236}">
                    <a16:creationId xmlns:a16="http://schemas.microsoft.com/office/drawing/2014/main" id="{AEA182F8-32A2-B6DC-8AFB-F918A1C1C6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1" name="Freeform 7167">
                <a:extLst>
                  <a:ext uri="{FF2B5EF4-FFF2-40B4-BE49-F238E27FC236}">
                    <a16:creationId xmlns:a16="http://schemas.microsoft.com/office/drawing/2014/main" id="{AFD209A8-0690-AD81-F1F3-D176F800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2" name="Freeform 7168">
                <a:extLst>
                  <a:ext uri="{FF2B5EF4-FFF2-40B4-BE49-F238E27FC236}">
                    <a16:creationId xmlns:a16="http://schemas.microsoft.com/office/drawing/2014/main" id="{354C41CC-56FE-358D-81BE-27E0B599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3" name="Freeform 7169">
                <a:extLst>
                  <a:ext uri="{FF2B5EF4-FFF2-40B4-BE49-F238E27FC236}">
                    <a16:creationId xmlns:a16="http://schemas.microsoft.com/office/drawing/2014/main" id="{DB5193E9-5C48-00B0-E74B-0B5AF1E26B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4" name="Freeform 7170">
                <a:extLst>
                  <a:ext uri="{FF2B5EF4-FFF2-40B4-BE49-F238E27FC236}">
                    <a16:creationId xmlns:a16="http://schemas.microsoft.com/office/drawing/2014/main" id="{17566F95-3A50-B1FE-D7D1-BE5323794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5" name="Freeform 7171">
                <a:extLst>
                  <a:ext uri="{FF2B5EF4-FFF2-40B4-BE49-F238E27FC236}">
                    <a16:creationId xmlns:a16="http://schemas.microsoft.com/office/drawing/2014/main" id="{557ED09E-2D39-F8B8-BDD1-5ADCEF835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6" name="Freeform 7172">
                <a:extLst>
                  <a:ext uri="{FF2B5EF4-FFF2-40B4-BE49-F238E27FC236}">
                    <a16:creationId xmlns:a16="http://schemas.microsoft.com/office/drawing/2014/main" id="{25EA57B3-CC4C-66BA-3FB5-21BBCCF7D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7" name="Freeform 7173">
                <a:extLst>
                  <a:ext uri="{FF2B5EF4-FFF2-40B4-BE49-F238E27FC236}">
                    <a16:creationId xmlns:a16="http://schemas.microsoft.com/office/drawing/2014/main" id="{0DC88CD5-4858-79F2-9B06-2A130D39D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8" name="Freeform 7174">
                <a:extLst>
                  <a:ext uri="{FF2B5EF4-FFF2-40B4-BE49-F238E27FC236}">
                    <a16:creationId xmlns:a16="http://schemas.microsoft.com/office/drawing/2014/main" id="{FE913F94-EA29-0FD5-D145-9A3787BE4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9" name="Freeform 7175">
                <a:extLst>
                  <a:ext uri="{FF2B5EF4-FFF2-40B4-BE49-F238E27FC236}">
                    <a16:creationId xmlns:a16="http://schemas.microsoft.com/office/drawing/2014/main" id="{0DF23BFE-95D2-BA0D-996B-4CA0338F7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0" name="Freeform 7176">
                <a:extLst>
                  <a:ext uri="{FF2B5EF4-FFF2-40B4-BE49-F238E27FC236}">
                    <a16:creationId xmlns:a16="http://schemas.microsoft.com/office/drawing/2014/main" id="{780344FF-12D0-5AE0-3CE6-05CDE94D76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1" name="Freeform 7177">
                <a:extLst>
                  <a:ext uri="{FF2B5EF4-FFF2-40B4-BE49-F238E27FC236}">
                    <a16:creationId xmlns:a16="http://schemas.microsoft.com/office/drawing/2014/main" id="{86332D72-DB0C-94C3-6CC0-0851AB8BD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352" name="Group 7178">
                <a:extLst>
                  <a:ext uri="{FF2B5EF4-FFF2-40B4-BE49-F238E27FC236}">
                    <a16:creationId xmlns:a16="http://schemas.microsoft.com/office/drawing/2014/main" id="{78A57305-AA97-FCB9-1A0F-A371D5409F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0356" name="Freeform 7179">
                  <a:extLst>
                    <a:ext uri="{FF2B5EF4-FFF2-40B4-BE49-F238E27FC236}">
                      <a16:creationId xmlns:a16="http://schemas.microsoft.com/office/drawing/2014/main" id="{1C77174D-427F-E333-10B9-1ACBA30F2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57" name="Freeform 7180">
                  <a:extLst>
                    <a:ext uri="{FF2B5EF4-FFF2-40B4-BE49-F238E27FC236}">
                      <a16:creationId xmlns:a16="http://schemas.microsoft.com/office/drawing/2014/main" id="{67E580B0-D4D8-EE14-F720-03C11246F2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58" name="Freeform 7181">
                  <a:extLst>
                    <a:ext uri="{FF2B5EF4-FFF2-40B4-BE49-F238E27FC236}">
                      <a16:creationId xmlns:a16="http://schemas.microsoft.com/office/drawing/2014/main" id="{9022944B-D8C3-E3AC-F909-FFEE207C70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359" name="Freeform 7182">
                  <a:extLst>
                    <a:ext uri="{FF2B5EF4-FFF2-40B4-BE49-F238E27FC236}">
                      <a16:creationId xmlns:a16="http://schemas.microsoft.com/office/drawing/2014/main" id="{7553D917-78EA-840D-D7B3-16293C09F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353" name="Freeform 7183">
                <a:extLst>
                  <a:ext uri="{FF2B5EF4-FFF2-40B4-BE49-F238E27FC236}">
                    <a16:creationId xmlns:a16="http://schemas.microsoft.com/office/drawing/2014/main" id="{2E22389C-7F20-46D4-D42A-1CA0F7E2F9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4" name="Freeform 7184">
                <a:extLst>
                  <a:ext uri="{FF2B5EF4-FFF2-40B4-BE49-F238E27FC236}">
                    <a16:creationId xmlns:a16="http://schemas.microsoft.com/office/drawing/2014/main" id="{CADD9AD3-D2A9-C500-D62E-9BE16D58DF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5" name="Freeform 7185">
                <a:extLst>
                  <a:ext uri="{FF2B5EF4-FFF2-40B4-BE49-F238E27FC236}">
                    <a16:creationId xmlns:a16="http://schemas.microsoft.com/office/drawing/2014/main" id="{FDA1290D-8BB4-5024-A231-FCD34F677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4050" name="Group 7186">
            <a:extLst>
              <a:ext uri="{FF2B5EF4-FFF2-40B4-BE49-F238E27FC236}">
                <a16:creationId xmlns:a16="http://schemas.microsoft.com/office/drawing/2014/main" id="{2CA5E002-DBBA-9188-FDAB-CC7ED52E8AB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95800" y="3048000"/>
            <a:ext cx="2362200" cy="3446463"/>
            <a:chOff x="3984" y="768"/>
            <a:chExt cx="1458" cy="2171"/>
          </a:xfrm>
        </p:grpSpPr>
        <p:grpSp>
          <p:nvGrpSpPr>
            <p:cNvPr id="30017" name="Group 7187">
              <a:extLst>
                <a:ext uri="{FF2B5EF4-FFF2-40B4-BE49-F238E27FC236}">
                  <a16:creationId xmlns:a16="http://schemas.microsoft.com/office/drawing/2014/main" id="{01BCCD12-9063-8E4C-89EA-09FB3FAC29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84" y="1233"/>
              <a:ext cx="540" cy="598"/>
              <a:chOff x="768" y="960"/>
              <a:chExt cx="864" cy="864"/>
            </a:xfrm>
          </p:grpSpPr>
          <p:grpSp>
            <p:nvGrpSpPr>
              <p:cNvPr id="30204" name="Group 7188">
                <a:extLst>
                  <a:ext uri="{FF2B5EF4-FFF2-40B4-BE49-F238E27FC236}">
                    <a16:creationId xmlns:a16="http://schemas.microsoft.com/office/drawing/2014/main" id="{C3B1259B-5755-C0BA-784D-0822A4CBA9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0208" name="Freeform 7189">
                  <a:extLst>
                    <a:ext uri="{FF2B5EF4-FFF2-40B4-BE49-F238E27FC236}">
                      <a16:creationId xmlns:a16="http://schemas.microsoft.com/office/drawing/2014/main" id="{5AD2F354-CD7E-9F80-DFA3-93B969E7C5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09" name="Freeform 7190">
                  <a:extLst>
                    <a:ext uri="{FF2B5EF4-FFF2-40B4-BE49-F238E27FC236}">
                      <a16:creationId xmlns:a16="http://schemas.microsoft.com/office/drawing/2014/main" id="{86EC674A-ED77-9D52-1463-5383A573A9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0" name="Freeform 7191">
                  <a:extLst>
                    <a:ext uri="{FF2B5EF4-FFF2-40B4-BE49-F238E27FC236}">
                      <a16:creationId xmlns:a16="http://schemas.microsoft.com/office/drawing/2014/main" id="{6459E90F-191E-9264-81B9-D750D08715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1" name="Freeform 7192">
                  <a:extLst>
                    <a:ext uri="{FF2B5EF4-FFF2-40B4-BE49-F238E27FC236}">
                      <a16:creationId xmlns:a16="http://schemas.microsoft.com/office/drawing/2014/main" id="{F5DB8B8A-1EBA-9026-1F9A-1DCEB2773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2" name="Freeform 7193">
                  <a:extLst>
                    <a:ext uri="{FF2B5EF4-FFF2-40B4-BE49-F238E27FC236}">
                      <a16:creationId xmlns:a16="http://schemas.microsoft.com/office/drawing/2014/main" id="{339E2A8D-A577-4DB1-273E-1990BB8CA1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3" name="Freeform 7194">
                  <a:extLst>
                    <a:ext uri="{FF2B5EF4-FFF2-40B4-BE49-F238E27FC236}">
                      <a16:creationId xmlns:a16="http://schemas.microsoft.com/office/drawing/2014/main" id="{3105E122-C260-BDA8-E69B-F4706B530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4" name="Freeform 7195">
                  <a:extLst>
                    <a:ext uri="{FF2B5EF4-FFF2-40B4-BE49-F238E27FC236}">
                      <a16:creationId xmlns:a16="http://schemas.microsoft.com/office/drawing/2014/main" id="{CF81FC6E-939D-2FD0-2796-64C77EC267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5" name="Freeform 7196">
                  <a:extLst>
                    <a:ext uri="{FF2B5EF4-FFF2-40B4-BE49-F238E27FC236}">
                      <a16:creationId xmlns:a16="http://schemas.microsoft.com/office/drawing/2014/main" id="{5B0ECFEF-F6C5-E15B-685A-B9DA2FB7A9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6" name="Freeform 7197">
                  <a:extLst>
                    <a:ext uri="{FF2B5EF4-FFF2-40B4-BE49-F238E27FC236}">
                      <a16:creationId xmlns:a16="http://schemas.microsoft.com/office/drawing/2014/main" id="{C3EC0113-9CCE-E650-4DF3-C760FBE280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7" name="Freeform 7198">
                  <a:extLst>
                    <a:ext uri="{FF2B5EF4-FFF2-40B4-BE49-F238E27FC236}">
                      <a16:creationId xmlns:a16="http://schemas.microsoft.com/office/drawing/2014/main" id="{217ABB31-5F88-D070-9B84-1BDCCAA365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8" name="Freeform 7199">
                  <a:extLst>
                    <a:ext uri="{FF2B5EF4-FFF2-40B4-BE49-F238E27FC236}">
                      <a16:creationId xmlns:a16="http://schemas.microsoft.com/office/drawing/2014/main" id="{FCDA94AD-9F4D-AE8C-7049-439BB5429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19" name="Freeform 7200">
                  <a:extLst>
                    <a:ext uri="{FF2B5EF4-FFF2-40B4-BE49-F238E27FC236}">
                      <a16:creationId xmlns:a16="http://schemas.microsoft.com/office/drawing/2014/main" id="{3873C19C-A261-F2E8-970A-5D3A0901B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20" name="Freeform 7201">
                  <a:extLst>
                    <a:ext uri="{FF2B5EF4-FFF2-40B4-BE49-F238E27FC236}">
                      <a16:creationId xmlns:a16="http://schemas.microsoft.com/office/drawing/2014/main" id="{8247DC98-ADB2-79F9-33E0-D1BF4C30B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21" name="Freeform 7202">
                  <a:extLst>
                    <a:ext uri="{FF2B5EF4-FFF2-40B4-BE49-F238E27FC236}">
                      <a16:creationId xmlns:a16="http://schemas.microsoft.com/office/drawing/2014/main" id="{A818CDC8-E796-35AE-BD24-B86A8CA35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22" name="Freeform 7203">
                  <a:extLst>
                    <a:ext uri="{FF2B5EF4-FFF2-40B4-BE49-F238E27FC236}">
                      <a16:creationId xmlns:a16="http://schemas.microsoft.com/office/drawing/2014/main" id="{1E2B2B95-9C4B-A309-03F0-BB6AF36DA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23" name="Freeform 7204">
                  <a:extLst>
                    <a:ext uri="{FF2B5EF4-FFF2-40B4-BE49-F238E27FC236}">
                      <a16:creationId xmlns:a16="http://schemas.microsoft.com/office/drawing/2014/main" id="{C1FA0623-787A-CA5E-8592-A8E37C1AB1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24" name="Freeform 7205">
                  <a:extLst>
                    <a:ext uri="{FF2B5EF4-FFF2-40B4-BE49-F238E27FC236}">
                      <a16:creationId xmlns:a16="http://schemas.microsoft.com/office/drawing/2014/main" id="{6C2E69A3-CABA-274F-B62D-366940D1B6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25" name="Freeform 7206">
                  <a:extLst>
                    <a:ext uri="{FF2B5EF4-FFF2-40B4-BE49-F238E27FC236}">
                      <a16:creationId xmlns:a16="http://schemas.microsoft.com/office/drawing/2014/main" id="{C7FD3EE7-1C69-DFB3-9B8B-9984E79E98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205" name="Group 7207">
                <a:extLst>
                  <a:ext uri="{FF2B5EF4-FFF2-40B4-BE49-F238E27FC236}">
                    <a16:creationId xmlns:a16="http://schemas.microsoft.com/office/drawing/2014/main" id="{7CC72C83-1052-9C03-ADCF-7B4567A7C1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0206" name="Freeform 7208" descr="Wide upward diagonal">
                  <a:extLst>
                    <a:ext uri="{FF2B5EF4-FFF2-40B4-BE49-F238E27FC236}">
                      <a16:creationId xmlns:a16="http://schemas.microsoft.com/office/drawing/2014/main" id="{5D6E2B7F-8A7A-CB90-7D39-0B979A4F1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207" name="Freeform 7209">
                  <a:extLst>
                    <a:ext uri="{FF2B5EF4-FFF2-40B4-BE49-F238E27FC236}">
                      <a16:creationId xmlns:a16="http://schemas.microsoft.com/office/drawing/2014/main" id="{27B46987-467F-A85E-C340-A77D944445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018" name="Freeform 7210" descr="Wide upward diagonal">
              <a:extLst>
                <a:ext uri="{FF2B5EF4-FFF2-40B4-BE49-F238E27FC236}">
                  <a16:creationId xmlns:a16="http://schemas.microsoft.com/office/drawing/2014/main" id="{D1330A53-3D7F-2F59-50D3-01658D7CF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1266"/>
              <a:ext cx="475" cy="69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19" name="Freeform 7211">
              <a:extLst>
                <a:ext uri="{FF2B5EF4-FFF2-40B4-BE49-F238E27FC236}">
                  <a16:creationId xmlns:a16="http://schemas.microsoft.com/office/drawing/2014/main" id="{1E0E5AD4-A937-3D36-953C-6FD9956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722"/>
              <a:ext cx="431" cy="217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0" name="Freeform 7212">
              <a:extLst>
                <a:ext uri="{FF2B5EF4-FFF2-40B4-BE49-F238E27FC236}">
                  <a16:creationId xmlns:a16="http://schemas.microsoft.com/office/drawing/2014/main" id="{3D4AFFFE-ED8A-6AA6-0A2A-816921E70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2835"/>
              <a:ext cx="37" cy="63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1" name="Freeform 7213">
              <a:extLst>
                <a:ext uri="{FF2B5EF4-FFF2-40B4-BE49-F238E27FC236}">
                  <a16:creationId xmlns:a16="http://schemas.microsoft.com/office/drawing/2014/main" id="{5D4EB1BE-5015-FEE7-EDAC-601C346AC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2863"/>
              <a:ext cx="51" cy="70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2" name="Freeform 7214">
              <a:extLst>
                <a:ext uri="{FF2B5EF4-FFF2-40B4-BE49-F238E27FC236}">
                  <a16:creationId xmlns:a16="http://schemas.microsoft.com/office/drawing/2014/main" id="{739AFEB4-1206-7D92-A393-6A5A21634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2894"/>
              <a:ext cx="39" cy="42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3" name="Freeform 7215">
              <a:extLst>
                <a:ext uri="{FF2B5EF4-FFF2-40B4-BE49-F238E27FC236}">
                  <a16:creationId xmlns:a16="http://schemas.microsoft.com/office/drawing/2014/main" id="{610F834F-D9B4-630D-8222-0E9BB0A440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863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4" name="Freeform 7216">
              <a:extLst>
                <a:ext uri="{FF2B5EF4-FFF2-40B4-BE49-F238E27FC236}">
                  <a16:creationId xmlns:a16="http://schemas.microsoft.com/office/drawing/2014/main" id="{4339CE6C-DA84-B6B7-110E-ED203407F2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835"/>
              <a:ext cx="12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5" name="Freeform 7217">
              <a:extLst>
                <a:ext uri="{FF2B5EF4-FFF2-40B4-BE49-F238E27FC236}">
                  <a16:creationId xmlns:a16="http://schemas.microsoft.com/office/drawing/2014/main" id="{7DAA4F2A-E7FF-5158-6045-11BB40A05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2806"/>
              <a:ext cx="38" cy="29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6" name="Freeform 7218">
              <a:extLst>
                <a:ext uri="{FF2B5EF4-FFF2-40B4-BE49-F238E27FC236}">
                  <a16:creationId xmlns:a16="http://schemas.microsoft.com/office/drawing/2014/main" id="{DEC302C5-57B9-9685-71E4-3E9AC243A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4" y="2806"/>
              <a:ext cx="43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7" name="Freeform 7219">
              <a:extLst>
                <a:ext uri="{FF2B5EF4-FFF2-40B4-BE49-F238E27FC236}">
                  <a16:creationId xmlns:a16="http://schemas.microsoft.com/office/drawing/2014/main" id="{17B60B0A-7A63-184B-A3E2-D4E52552B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92"/>
              <a:ext cx="12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8" name="Freeform 7220">
              <a:extLst>
                <a:ext uri="{FF2B5EF4-FFF2-40B4-BE49-F238E27FC236}">
                  <a16:creationId xmlns:a16="http://schemas.microsoft.com/office/drawing/2014/main" id="{44B9EE66-C861-70FC-0DB5-AACD847E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863"/>
              <a:ext cx="12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29" name="Freeform 7221">
              <a:extLst>
                <a:ext uri="{FF2B5EF4-FFF2-40B4-BE49-F238E27FC236}">
                  <a16:creationId xmlns:a16="http://schemas.microsoft.com/office/drawing/2014/main" id="{491012FF-05E6-D132-A8AC-2319FD1EF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891"/>
              <a:ext cx="13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0" name="Freeform 7222">
              <a:extLst>
                <a:ext uri="{FF2B5EF4-FFF2-40B4-BE49-F238E27FC236}">
                  <a16:creationId xmlns:a16="http://schemas.microsoft.com/office/drawing/2014/main" id="{047FC187-D0C4-C4A0-4745-52BC66FA7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806"/>
              <a:ext cx="25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1" name="Freeform 7223">
              <a:extLst>
                <a:ext uri="{FF2B5EF4-FFF2-40B4-BE49-F238E27FC236}">
                  <a16:creationId xmlns:a16="http://schemas.microsoft.com/office/drawing/2014/main" id="{50C7DAA3-0CEA-7646-68A8-B94B31772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2736"/>
              <a:ext cx="90" cy="16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2" name="Freeform 7224">
              <a:extLst>
                <a:ext uri="{FF2B5EF4-FFF2-40B4-BE49-F238E27FC236}">
                  <a16:creationId xmlns:a16="http://schemas.microsoft.com/office/drawing/2014/main" id="{150580AA-882A-CE36-609D-7CA4FD244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9" y="2835"/>
              <a:ext cx="146" cy="52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3" name="Freeform 7225">
              <a:extLst>
                <a:ext uri="{FF2B5EF4-FFF2-40B4-BE49-F238E27FC236}">
                  <a16:creationId xmlns:a16="http://schemas.microsoft.com/office/drawing/2014/main" id="{BAA92EE0-2C0C-7CA7-3AB3-D7C0B067B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688"/>
              <a:ext cx="354" cy="234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4" name="Freeform 7226">
              <a:extLst>
                <a:ext uri="{FF2B5EF4-FFF2-40B4-BE49-F238E27FC236}">
                  <a16:creationId xmlns:a16="http://schemas.microsoft.com/office/drawing/2014/main" id="{AF216F1C-20B5-15CF-374B-4F5DBC3E4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6" y="2870"/>
              <a:ext cx="41" cy="54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gradFill rotWithShape="1">
              <a:gsLst>
                <a:gs pos="0">
                  <a:srgbClr val="5F5F5F"/>
                </a:gs>
                <a:gs pos="100000">
                  <a:srgbClr val="525252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5" name="Freeform 7227">
              <a:extLst>
                <a:ext uri="{FF2B5EF4-FFF2-40B4-BE49-F238E27FC236}">
                  <a16:creationId xmlns:a16="http://schemas.microsoft.com/office/drawing/2014/main" id="{E54A4E3E-79C7-A39B-8B20-425E2B70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3" y="2863"/>
              <a:ext cx="30" cy="59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6" name="Freeform 7228">
              <a:extLst>
                <a:ext uri="{FF2B5EF4-FFF2-40B4-BE49-F238E27FC236}">
                  <a16:creationId xmlns:a16="http://schemas.microsoft.com/office/drawing/2014/main" id="{FBF082E3-25E4-BE3C-2222-9A68CBB22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6" y="2849"/>
              <a:ext cx="38" cy="56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0037" name="Group 7229">
              <a:extLst>
                <a:ext uri="{FF2B5EF4-FFF2-40B4-BE49-F238E27FC236}">
                  <a16:creationId xmlns:a16="http://schemas.microsoft.com/office/drawing/2014/main" id="{0AAD593A-6D7D-C447-1C9B-F23DC645C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19" y="1768"/>
              <a:ext cx="961" cy="1009"/>
              <a:chOff x="808" y="192"/>
              <a:chExt cx="3616" cy="3432"/>
            </a:xfrm>
          </p:grpSpPr>
          <p:sp>
            <p:nvSpPr>
              <p:cNvPr id="30175" name="Freeform 7230">
                <a:extLst>
                  <a:ext uri="{FF2B5EF4-FFF2-40B4-BE49-F238E27FC236}">
                    <a16:creationId xmlns:a16="http://schemas.microsoft.com/office/drawing/2014/main" id="{D551153E-FC37-9883-A198-33D468F0E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176" name="Group 7231">
                <a:extLst>
                  <a:ext uri="{FF2B5EF4-FFF2-40B4-BE49-F238E27FC236}">
                    <a16:creationId xmlns:a16="http://schemas.microsoft.com/office/drawing/2014/main" id="{5D9FDBA0-6C77-4CA1-5284-3339660EFE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0188" name="Freeform 7232">
                  <a:extLst>
                    <a:ext uri="{FF2B5EF4-FFF2-40B4-BE49-F238E27FC236}">
                      <a16:creationId xmlns:a16="http://schemas.microsoft.com/office/drawing/2014/main" id="{5C60DD73-02F7-2793-8D56-95AFC93DE0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9" name="Freeform 7233">
                  <a:extLst>
                    <a:ext uri="{FF2B5EF4-FFF2-40B4-BE49-F238E27FC236}">
                      <a16:creationId xmlns:a16="http://schemas.microsoft.com/office/drawing/2014/main" id="{35237233-9530-280B-EC6F-4F92EB987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90" name="Line 7234">
                  <a:extLst>
                    <a:ext uri="{FF2B5EF4-FFF2-40B4-BE49-F238E27FC236}">
                      <a16:creationId xmlns:a16="http://schemas.microsoft.com/office/drawing/2014/main" id="{F91C07AE-6970-7B46-135B-B2870598BBE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91" name="Line 7235">
                  <a:extLst>
                    <a:ext uri="{FF2B5EF4-FFF2-40B4-BE49-F238E27FC236}">
                      <a16:creationId xmlns:a16="http://schemas.microsoft.com/office/drawing/2014/main" id="{BA7E8D2A-E3FA-1099-296C-EA40A593AA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92" name="Line 7236">
                  <a:extLst>
                    <a:ext uri="{FF2B5EF4-FFF2-40B4-BE49-F238E27FC236}">
                      <a16:creationId xmlns:a16="http://schemas.microsoft.com/office/drawing/2014/main" id="{A174E0F6-AE18-D9E0-285E-343A3BA1B2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93" name="Line 7237">
                  <a:extLst>
                    <a:ext uri="{FF2B5EF4-FFF2-40B4-BE49-F238E27FC236}">
                      <a16:creationId xmlns:a16="http://schemas.microsoft.com/office/drawing/2014/main" id="{5A7FDC1F-BB55-C666-5A77-6EE5265A912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94" name="Oval 7238">
                  <a:extLst>
                    <a:ext uri="{FF2B5EF4-FFF2-40B4-BE49-F238E27FC236}">
                      <a16:creationId xmlns:a16="http://schemas.microsoft.com/office/drawing/2014/main" id="{233B76EE-B3C1-7B2E-01FB-71C421EB34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195" name="Oval 7239">
                  <a:extLst>
                    <a:ext uri="{FF2B5EF4-FFF2-40B4-BE49-F238E27FC236}">
                      <a16:creationId xmlns:a16="http://schemas.microsoft.com/office/drawing/2014/main" id="{0CC38251-EE78-5D23-3A8E-2AFFEEFA0F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196" name="Oval 7240">
                  <a:extLst>
                    <a:ext uri="{FF2B5EF4-FFF2-40B4-BE49-F238E27FC236}">
                      <a16:creationId xmlns:a16="http://schemas.microsoft.com/office/drawing/2014/main" id="{71C74D6D-FEE1-87D9-C5DA-F473A1282C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197" name="Oval 7241">
                  <a:extLst>
                    <a:ext uri="{FF2B5EF4-FFF2-40B4-BE49-F238E27FC236}">
                      <a16:creationId xmlns:a16="http://schemas.microsoft.com/office/drawing/2014/main" id="{6435C90B-F818-FB9D-A400-5189701596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198" name="Oval 7242">
                  <a:extLst>
                    <a:ext uri="{FF2B5EF4-FFF2-40B4-BE49-F238E27FC236}">
                      <a16:creationId xmlns:a16="http://schemas.microsoft.com/office/drawing/2014/main" id="{FF7670C6-D91C-DBEF-E050-2C3CBB91E5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199" name="Oval 7243">
                  <a:extLst>
                    <a:ext uri="{FF2B5EF4-FFF2-40B4-BE49-F238E27FC236}">
                      <a16:creationId xmlns:a16="http://schemas.microsoft.com/office/drawing/2014/main" id="{7DD245CC-C036-10B3-4020-FF71705454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200" name="Oval 7244">
                  <a:extLst>
                    <a:ext uri="{FF2B5EF4-FFF2-40B4-BE49-F238E27FC236}">
                      <a16:creationId xmlns:a16="http://schemas.microsoft.com/office/drawing/2014/main" id="{D4AA0E8A-B150-0DFC-F49B-EBBF5A120E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201" name="Oval 7245">
                  <a:extLst>
                    <a:ext uri="{FF2B5EF4-FFF2-40B4-BE49-F238E27FC236}">
                      <a16:creationId xmlns:a16="http://schemas.microsoft.com/office/drawing/2014/main" id="{EA02F26B-8DBB-B6FD-DCE1-CCCE6CB1D3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202" name="Oval 7246">
                  <a:extLst>
                    <a:ext uri="{FF2B5EF4-FFF2-40B4-BE49-F238E27FC236}">
                      <a16:creationId xmlns:a16="http://schemas.microsoft.com/office/drawing/2014/main" id="{56A4C225-5D62-316B-883B-AAA814200C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0203" name="Freeform 7247">
                  <a:extLst>
                    <a:ext uri="{FF2B5EF4-FFF2-40B4-BE49-F238E27FC236}">
                      <a16:creationId xmlns:a16="http://schemas.microsoft.com/office/drawing/2014/main" id="{9519031B-BD3B-69EE-108D-1003C01980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177" name="Group 7248">
                <a:extLst>
                  <a:ext uri="{FF2B5EF4-FFF2-40B4-BE49-F238E27FC236}">
                    <a16:creationId xmlns:a16="http://schemas.microsoft.com/office/drawing/2014/main" id="{725EC158-C681-9137-FC49-D8149CF09E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0178" name="Freeform 7249">
                  <a:extLst>
                    <a:ext uri="{FF2B5EF4-FFF2-40B4-BE49-F238E27FC236}">
                      <a16:creationId xmlns:a16="http://schemas.microsoft.com/office/drawing/2014/main" id="{6962BE83-5592-0C2E-BA48-E43C3B2A44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79" name="Freeform 7250">
                  <a:extLst>
                    <a:ext uri="{FF2B5EF4-FFF2-40B4-BE49-F238E27FC236}">
                      <a16:creationId xmlns:a16="http://schemas.microsoft.com/office/drawing/2014/main" id="{D51F86AF-A8E0-462C-C1A9-5E6BEDDDC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0" name="Freeform 7251">
                  <a:extLst>
                    <a:ext uri="{FF2B5EF4-FFF2-40B4-BE49-F238E27FC236}">
                      <a16:creationId xmlns:a16="http://schemas.microsoft.com/office/drawing/2014/main" id="{A589C7C0-9C49-1047-3700-28302DA7C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1" name="Freeform 7252">
                  <a:extLst>
                    <a:ext uri="{FF2B5EF4-FFF2-40B4-BE49-F238E27FC236}">
                      <a16:creationId xmlns:a16="http://schemas.microsoft.com/office/drawing/2014/main" id="{65F787D8-F8D6-23E6-B054-4ABF2F2A1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2" name="Freeform 7253">
                  <a:extLst>
                    <a:ext uri="{FF2B5EF4-FFF2-40B4-BE49-F238E27FC236}">
                      <a16:creationId xmlns:a16="http://schemas.microsoft.com/office/drawing/2014/main" id="{8CF6BE3D-CD61-0B0E-6765-B8C75B2E59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3" name="Freeform 7254">
                  <a:extLst>
                    <a:ext uri="{FF2B5EF4-FFF2-40B4-BE49-F238E27FC236}">
                      <a16:creationId xmlns:a16="http://schemas.microsoft.com/office/drawing/2014/main" id="{942669E2-B9F0-FF7C-E760-1B1CF1389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4" name="Freeform 7255">
                  <a:extLst>
                    <a:ext uri="{FF2B5EF4-FFF2-40B4-BE49-F238E27FC236}">
                      <a16:creationId xmlns:a16="http://schemas.microsoft.com/office/drawing/2014/main" id="{32C81372-1D80-08E3-6D3D-951145BAE5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5" name="Freeform 7256">
                  <a:extLst>
                    <a:ext uri="{FF2B5EF4-FFF2-40B4-BE49-F238E27FC236}">
                      <a16:creationId xmlns:a16="http://schemas.microsoft.com/office/drawing/2014/main" id="{045B5195-E1B8-FE67-AB09-74556D5EBC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6" name="Freeform 7257">
                  <a:extLst>
                    <a:ext uri="{FF2B5EF4-FFF2-40B4-BE49-F238E27FC236}">
                      <a16:creationId xmlns:a16="http://schemas.microsoft.com/office/drawing/2014/main" id="{6C08C8CB-5C4F-E898-78E8-73D398494D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87" name="Freeform 7258">
                  <a:extLst>
                    <a:ext uri="{FF2B5EF4-FFF2-40B4-BE49-F238E27FC236}">
                      <a16:creationId xmlns:a16="http://schemas.microsoft.com/office/drawing/2014/main" id="{8F20396C-FCDC-A494-B704-4A43CBE78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0038" name="Freeform 7259">
              <a:extLst>
                <a:ext uri="{FF2B5EF4-FFF2-40B4-BE49-F238E27FC236}">
                  <a16:creationId xmlns:a16="http://schemas.microsoft.com/office/drawing/2014/main" id="{A81857E9-0DF5-8769-6BB8-1A729224F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202" y="2738"/>
              <a:ext cx="65" cy="19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39" name="Freeform 7260">
              <a:extLst>
                <a:ext uri="{FF2B5EF4-FFF2-40B4-BE49-F238E27FC236}">
                  <a16:creationId xmlns:a16="http://schemas.microsoft.com/office/drawing/2014/main" id="{34697EC1-36B0-A830-F221-D9DFF268F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792"/>
              <a:ext cx="25" cy="14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0" name="Freeform 7261">
              <a:extLst>
                <a:ext uri="{FF2B5EF4-FFF2-40B4-BE49-F238E27FC236}">
                  <a16:creationId xmlns:a16="http://schemas.microsoft.com/office/drawing/2014/main" id="{07703EDA-62A3-4B8F-FD59-1C8266BBB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778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1" name="Freeform 7262">
              <a:extLst>
                <a:ext uri="{FF2B5EF4-FFF2-40B4-BE49-F238E27FC236}">
                  <a16:creationId xmlns:a16="http://schemas.microsoft.com/office/drawing/2014/main" id="{8305B4B0-A3D8-FF62-A38F-6D293210F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8" y="2722"/>
              <a:ext cx="30" cy="16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2" name="Freeform 7263">
              <a:extLst>
                <a:ext uri="{FF2B5EF4-FFF2-40B4-BE49-F238E27FC236}">
                  <a16:creationId xmlns:a16="http://schemas.microsoft.com/office/drawing/2014/main" id="{16A282B3-7AB5-A361-9B26-4833C8B5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46" y="2835"/>
              <a:ext cx="0" cy="30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3" name="Freeform 7264">
              <a:extLst>
                <a:ext uri="{FF2B5EF4-FFF2-40B4-BE49-F238E27FC236}">
                  <a16:creationId xmlns:a16="http://schemas.microsoft.com/office/drawing/2014/main" id="{037766DB-6FAA-8AFD-F7DC-D4E9BA8C2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9" y="2773"/>
              <a:ext cx="13" cy="33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4" name="Freeform 7265">
              <a:extLst>
                <a:ext uri="{FF2B5EF4-FFF2-40B4-BE49-F238E27FC236}">
                  <a16:creationId xmlns:a16="http://schemas.microsoft.com/office/drawing/2014/main" id="{CA08D934-FD18-B83C-BAC4-3373722E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7" y="2820"/>
              <a:ext cx="25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5" name="Freeform 7266">
              <a:extLst>
                <a:ext uri="{FF2B5EF4-FFF2-40B4-BE49-F238E27FC236}">
                  <a16:creationId xmlns:a16="http://schemas.microsoft.com/office/drawing/2014/main" id="{3753D0C0-E732-041A-D22E-839215A29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360" y="2806"/>
              <a:ext cx="13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6" name="Freeform 7267">
              <a:extLst>
                <a:ext uri="{FF2B5EF4-FFF2-40B4-BE49-F238E27FC236}">
                  <a16:creationId xmlns:a16="http://schemas.microsoft.com/office/drawing/2014/main" id="{02B68F53-AA6E-C875-1654-8DE9ECC17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56" y="2736"/>
              <a:ext cx="1" cy="28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7" name="Freeform 7268">
              <a:extLst>
                <a:ext uri="{FF2B5EF4-FFF2-40B4-BE49-F238E27FC236}">
                  <a16:creationId xmlns:a16="http://schemas.microsoft.com/office/drawing/2014/main" id="{7B872DE9-06E5-DD79-10CB-E985B8C55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1" y="1460"/>
              <a:ext cx="147" cy="491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8" name="Freeform 7269">
              <a:extLst>
                <a:ext uri="{FF2B5EF4-FFF2-40B4-BE49-F238E27FC236}">
                  <a16:creationId xmlns:a16="http://schemas.microsoft.com/office/drawing/2014/main" id="{4F6900BA-5C32-0116-384A-41C87A161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1446"/>
              <a:ext cx="143" cy="65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49" name="Freeform 7270">
              <a:extLst>
                <a:ext uri="{FF2B5EF4-FFF2-40B4-BE49-F238E27FC236}">
                  <a16:creationId xmlns:a16="http://schemas.microsoft.com/office/drawing/2014/main" id="{F2C335EC-1C86-AF76-0C8E-8CAE5FAC1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286"/>
              <a:ext cx="256" cy="212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050" name="Oval 7271">
              <a:extLst>
                <a:ext uri="{FF2B5EF4-FFF2-40B4-BE49-F238E27FC236}">
                  <a16:creationId xmlns:a16="http://schemas.microsoft.com/office/drawing/2014/main" id="{582BB347-3F58-9FB6-C696-1A79C9EAA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498"/>
              <a:ext cx="11" cy="5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1" name="Oval 7272">
              <a:extLst>
                <a:ext uri="{FF2B5EF4-FFF2-40B4-BE49-F238E27FC236}">
                  <a16:creationId xmlns:a16="http://schemas.microsoft.com/office/drawing/2014/main" id="{8F44C7F1-DF51-559C-F2A9-089650900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3" y="1750"/>
              <a:ext cx="22" cy="2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2" name="Oval 7273">
              <a:extLst>
                <a:ext uri="{FF2B5EF4-FFF2-40B4-BE49-F238E27FC236}">
                  <a16:creationId xmlns:a16="http://schemas.microsoft.com/office/drawing/2014/main" id="{2098B4AA-3E83-D524-B359-2978D01F18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2" y="1847"/>
              <a:ext cx="11" cy="3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0053" name="Oval 7274">
              <a:extLst>
                <a:ext uri="{FF2B5EF4-FFF2-40B4-BE49-F238E27FC236}">
                  <a16:creationId xmlns:a16="http://schemas.microsoft.com/office/drawing/2014/main" id="{E4BA2B63-E69C-4A32-B226-515437733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1634"/>
              <a:ext cx="11" cy="3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0054" name="Group 7275">
              <a:extLst>
                <a:ext uri="{FF2B5EF4-FFF2-40B4-BE49-F238E27FC236}">
                  <a16:creationId xmlns:a16="http://schemas.microsoft.com/office/drawing/2014/main" id="{506DDCF7-7438-5065-159D-314DE07D7A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54" y="1266"/>
              <a:ext cx="270" cy="732"/>
              <a:chOff x="4896" y="1248"/>
              <a:chExt cx="432" cy="1056"/>
            </a:xfrm>
          </p:grpSpPr>
          <p:grpSp>
            <p:nvGrpSpPr>
              <p:cNvPr id="30150" name="Group 7276">
                <a:extLst>
                  <a:ext uri="{FF2B5EF4-FFF2-40B4-BE49-F238E27FC236}">
                    <a16:creationId xmlns:a16="http://schemas.microsoft.com/office/drawing/2014/main" id="{6AB88C70-D3FA-9F63-1505-B8B049E102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0152" name="Freeform 7277">
                  <a:extLst>
                    <a:ext uri="{FF2B5EF4-FFF2-40B4-BE49-F238E27FC236}">
                      <a16:creationId xmlns:a16="http://schemas.microsoft.com/office/drawing/2014/main" id="{D7463151-5EBE-9AC9-48DE-6FCE70DDF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3" name="Freeform 7278">
                  <a:extLst>
                    <a:ext uri="{FF2B5EF4-FFF2-40B4-BE49-F238E27FC236}">
                      <a16:creationId xmlns:a16="http://schemas.microsoft.com/office/drawing/2014/main" id="{FEA1E236-517C-492B-38D1-269D25322F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4" name="Freeform 7279">
                  <a:extLst>
                    <a:ext uri="{FF2B5EF4-FFF2-40B4-BE49-F238E27FC236}">
                      <a16:creationId xmlns:a16="http://schemas.microsoft.com/office/drawing/2014/main" id="{33D40F02-43FB-1B12-CC70-B9537A793E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5" name="Freeform 7280">
                  <a:extLst>
                    <a:ext uri="{FF2B5EF4-FFF2-40B4-BE49-F238E27FC236}">
                      <a16:creationId xmlns:a16="http://schemas.microsoft.com/office/drawing/2014/main" id="{0814B3CF-8557-A8F1-E0D8-08B49DD5D0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6" name="Freeform 7281">
                  <a:extLst>
                    <a:ext uri="{FF2B5EF4-FFF2-40B4-BE49-F238E27FC236}">
                      <a16:creationId xmlns:a16="http://schemas.microsoft.com/office/drawing/2014/main" id="{409F9356-194C-2576-5C63-53CF6A26A7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7" name="Freeform 7282">
                  <a:extLst>
                    <a:ext uri="{FF2B5EF4-FFF2-40B4-BE49-F238E27FC236}">
                      <a16:creationId xmlns:a16="http://schemas.microsoft.com/office/drawing/2014/main" id="{4857B7CA-85B2-A5FC-B822-4261DAB71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8" name="Freeform 7283">
                  <a:extLst>
                    <a:ext uri="{FF2B5EF4-FFF2-40B4-BE49-F238E27FC236}">
                      <a16:creationId xmlns:a16="http://schemas.microsoft.com/office/drawing/2014/main" id="{061B3CE2-E04C-FD8C-4075-F9214AD52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59" name="Freeform 7284">
                  <a:extLst>
                    <a:ext uri="{FF2B5EF4-FFF2-40B4-BE49-F238E27FC236}">
                      <a16:creationId xmlns:a16="http://schemas.microsoft.com/office/drawing/2014/main" id="{3BADAB4F-AC37-694A-1D4C-DCAEEF792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0" name="Freeform 7285">
                  <a:extLst>
                    <a:ext uri="{FF2B5EF4-FFF2-40B4-BE49-F238E27FC236}">
                      <a16:creationId xmlns:a16="http://schemas.microsoft.com/office/drawing/2014/main" id="{0B66594F-0275-93C5-9BBF-B313EB74A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1" name="Freeform 7286">
                  <a:extLst>
                    <a:ext uri="{FF2B5EF4-FFF2-40B4-BE49-F238E27FC236}">
                      <a16:creationId xmlns:a16="http://schemas.microsoft.com/office/drawing/2014/main" id="{FAE91478-80F8-9DE3-807E-EAE561AEDC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2" name="Freeform 7287">
                  <a:extLst>
                    <a:ext uri="{FF2B5EF4-FFF2-40B4-BE49-F238E27FC236}">
                      <a16:creationId xmlns:a16="http://schemas.microsoft.com/office/drawing/2014/main" id="{AED09C06-B11C-40E7-2556-BBC0ADBB6E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3" name="Freeform 7288">
                  <a:extLst>
                    <a:ext uri="{FF2B5EF4-FFF2-40B4-BE49-F238E27FC236}">
                      <a16:creationId xmlns:a16="http://schemas.microsoft.com/office/drawing/2014/main" id="{0DFE0C61-B591-8E4D-3886-95BEC24A6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4" name="Freeform 7289">
                  <a:extLst>
                    <a:ext uri="{FF2B5EF4-FFF2-40B4-BE49-F238E27FC236}">
                      <a16:creationId xmlns:a16="http://schemas.microsoft.com/office/drawing/2014/main" id="{000E393D-72B3-B4C7-98E1-329E367657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5" name="Freeform 7290">
                  <a:extLst>
                    <a:ext uri="{FF2B5EF4-FFF2-40B4-BE49-F238E27FC236}">
                      <a16:creationId xmlns:a16="http://schemas.microsoft.com/office/drawing/2014/main" id="{18D00415-E0E9-3B4D-3F2D-DB8E89C9A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6" name="Freeform 7291">
                  <a:extLst>
                    <a:ext uri="{FF2B5EF4-FFF2-40B4-BE49-F238E27FC236}">
                      <a16:creationId xmlns:a16="http://schemas.microsoft.com/office/drawing/2014/main" id="{C626511D-D9B4-7790-64D5-036544486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7" name="Freeform 7292">
                  <a:extLst>
                    <a:ext uri="{FF2B5EF4-FFF2-40B4-BE49-F238E27FC236}">
                      <a16:creationId xmlns:a16="http://schemas.microsoft.com/office/drawing/2014/main" id="{8EF13C79-2168-6569-52E4-87F3D1B5D2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8" name="Freeform 7293">
                  <a:extLst>
                    <a:ext uri="{FF2B5EF4-FFF2-40B4-BE49-F238E27FC236}">
                      <a16:creationId xmlns:a16="http://schemas.microsoft.com/office/drawing/2014/main" id="{728A8C77-1246-C89F-C998-9D6A04BD52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69" name="Freeform 7294">
                  <a:extLst>
                    <a:ext uri="{FF2B5EF4-FFF2-40B4-BE49-F238E27FC236}">
                      <a16:creationId xmlns:a16="http://schemas.microsoft.com/office/drawing/2014/main" id="{30D3BBDB-C5AF-E5D5-8590-083EDFA76E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70" name="Freeform 7295">
                  <a:extLst>
                    <a:ext uri="{FF2B5EF4-FFF2-40B4-BE49-F238E27FC236}">
                      <a16:creationId xmlns:a16="http://schemas.microsoft.com/office/drawing/2014/main" id="{3D319E80-1547-FF77-9830-1196EACF08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71" name="Freeform 7296">
                  <a:extLst>
                    <a:ext uri="{FF2B5EF4-FFF2-40B4-BE49-F238E27FC236}">
                      <a16:creationId xmlns:a16="http://schemas.microsoft.com/office/drawing/2014/main" id="{5470D03A-4D19-F066-6D22-F94FF24B7B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72" name="Freeform 7297">
                  <a:extLst>
                    <a:ext uri="{FF2B5EF4-FFF2-40B4-BE49-F238E27FC236}">
                      <a16:creationId xmlns:a16="http://schemas.microsoft.com/office/drawing/2014/main" id="{AA118F53-0D76-845D-B641-02C0DE07D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73" name="Freeform 7298">
                  <a:extLst>
                    <a:ext uri="{FF2B5EF4-FFF2-40B4-BE49-F238E27FC236}">
                      <a16:creationId xmlns:a16="http://schemas.microsoft.com/office/drawing/2014/main" id="{412931A7-3516-C189-8D72-C14391BBF4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74" name="Freeform 7299">
                  <a:extLst>
                    <a:ext uri="{FF2B5EF4-FFF2-40B4-BE49-F238E27FC236}">
                      <a16:creationId xmlns:a16="http://schemas.microsoft.com/office/drawing/2014/main" id="{1FA21219-F2BB-A4FD-2DF0-70CC234DF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151" name="Freeform 7300" descr="Wide upward diagonal">
                <a:extLst>
                  <a:ext uri="{FF2B5EF4-FFF2-40B4-BE49-F238E27FC236}">
                    <a16:creationId xmlns:a16="http://schemas.microsoft.com/office/drawing/2014/main" id="{4D19D51C-E4FC-DC0A-FC01-1F3A2074F5BE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055" name="Group 7301">
              <a:extLst>
                <a:ext uri="{FF2B5EF4-FFF2-40B4-BE49-F238E27FC236}">
                  <a16:creationId xmlns:a16="http://schemas.microsoft.com/office/drawing/2014/main" id="{670AD7AE-CCAE-C3F7-E64A-7D8214A356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64" y="768"/>
              <a:ext cx="698" cy="694"/>
              <a:chOff x="1104" y="1397"/>
              <a:chExt cx="1117" cy="1003"/>
            </a:xfrm>
          </p:grpSpPr>
          <p:sp>
            <p:nvSpPr>
              <p:cNvPr id="30056" name="Freeform 7302">
                <a:extLst>
                  <a:ext uri="{FF2B5EF4-FFF2-40B4-BE49-F238E27FC236}">
                    <a16:creationId xmlns:a16="http://schemas.microsoft.com/office/drawing/2014/main" id="{8257F935-D47C-5A79-CD36-4A5FE1B76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7" name="Freeform 7303">
                <a:extLst>
                  <a:ext uri="{FF2B5EF4-FFF2-40B4-BE49-F238E27FC236}">
                    <a16:creationId xmlns:a16="http://schemas.microsoft.com/office/drawing/2014/main" id="{48324CE4-2365-8348-28D2-94A4D580F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8" name="Freeform 7304">
                <a:extLst>
                  <a:ext uri="{FF2B5EF4-FFF2-40B4-BE49-F238E27FC236}">
                    <a16:creationId xmlns:a16="http://schemas.microsoft.com/office/drawing/2014/main" id="{E97B1D63-7370-F41B-509E-1B538B9B8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9" name="Freeform 7305">
                <a:extLst>
                  <a:ext uri="{FF2B5EF4-FFF2-40B4-BE49-F238E27FC236}">
                    <a16:creationId xmlns:a16="http://schemas.microsoft.com/office/drawing/2014/main" id="{3F4BED40-4501-9EEA-C6B3-3EFBE86F2D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0" name="Freeform 7306">
                <a:extLst>
                  <a:ext uri="{FF2B5EF4-FFF2-40B4-BE49-F238E27FC236}">
                    <a16:creationId xmlns:a16="http://schemas.microsoft.com/office/drawing/2014/main" id="{2AB02CAD-9812-D2DD-3423-C80139E0B4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7307">
                <a:extLst>
                  <a:ext uri="{FF2B5EF4-FFF2-40B4-BE49-F238E27FC236}">
                    <a16:creationId xmlns:a16="http://schemas.microsoft.com/office/drawing/2014/main" id="{C73553AF-F408-D7F2-CE58-53CCF3C7B3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Freeform 7308">
                <a:extLst>
                  <a:ext uri="{FF2B5EF4-FFF2-40B4-BE49-F238E27FC236}">
                    <a16:creationId xmlns:a16="http://schemas.microsoft.com/office/drawing/2014/main" id="{0326259D-C065-036E-F92B-EB160A8C00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3" name="Freeform 7309">
                <a:extLst>
                  <a:ext uri="{FF2B5EF4-FFF2-40B4-BE49-F238E27FC236}">
                    <a16:creationId xmlns:a16="http://schemas.microsoft.com/office/drawing/2014/main" id="{699F7F70-F3E4-41F1-4AE6-62087867F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4" name="Freeform 7310">
                <a:extLst>
                  <a:ext uri="{FF2B5EF4-FFF2-40B4-BE49-F238E27FC236}">
                    <a16:creationId xmlns:a16="http://schemas.microsoft.com/office/drawing/2014/main" id="{BBE731CC-028C-71A4-E36D-29684DCC0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5" name="Freeform 7311">
                <a:extLst>
                  <a:ext uri="{FF2B5EF4-FFF2-40B4-BE49-F238E27FC236}">
                    <a16:creationId xmlns:a16="http://schemas.microsoft.com/office/drawing/2014/main" id="{EDB3217F-32BC-6CFF-4F41-DAEB93B99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6" name="Freeform 7312">
                <a:extLst>
                  <a:ext uri="{FF2B5EF4-FFF2-40B4-BE49-F238E27FC236}">
                    <a16:creationId xmlns:a16="http://schemas.microsoft.com/office/drawing/2014/main" id="{A2ED6CF6-289A-18E3-CDEF-AB56A49A7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Freeform 7313">
                <a:extLst>
                  <a:ext uri="{FF2B5EF4-FFF2-40B4-BE49-F238E27FC236}">
                    <a16:creationId xmlns:a16="http://schemas.microsoft.com/office/drawing/2014/main" id="{E3764FC4-E8E0-AFD5-AABD-8984A9051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8" name="Freeform 7314">
                <a:extLst>
                  <a:ext uri="{FF2B5EF4-FFF2-40B4-BE49-F238E27FC236}">
                    <a16:creationId xmlns:a16="http://schemas.microsoft.com/office/drawing/2014/main" id="{C3B9D162-50DF-8D0F-4C57-E8EF66A00F8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179" name="Freeform 7315">
                <a:extLst>
                  <a:ext uri="{FF2B5EF4-FFF2-40B4-BE49-F238E27FC236}">
                    <a16:creationId xmlns:a16="http://schemas.microsoft.com/office/drawing/2014/main" id="{AEAEACB9-72DE-429A-0848-D825877B145A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92"/>
                <a:ext cx="22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070" name="Freeform 7316">
                <a:extLst>
                  <a:ext uri="{FF2B5EF4-FFF2-40B4-BE49-F238E27FC236}">
                    <a16:creationId xmlns:a16="http://schemas.microsoft.com/office/drawing/2014/main" id="{FED5F594-D815-6E2E-48DE-36911F4303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1" name="Freeform 7317">
                <a:extLst>
                  <a:ext uri="{FF2B5EF4-FFF2-40B4-BE49-F238E27FC236}">
                    <a16:creationId xmlns:a16="http://schemas.microsoft.com/office/drawing/2014/main" id="{C2D61C72-2014-4DFC-B12B-98061C61F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7318">
                <a:extLst>
                  <a:ext uri="{FF2B5EF4-FFF2-40B4-BE49-F238E27FC236}">
                    <a16:creationId xmlns:a16="http://schemas.microsoft.com/office/drawing/2014/main" id="{BD6E4EB2-9608-FF67-1066-3EE09C4EC6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7319">
                <a:extLst>
                  <a:ext uri="{FF2B5EF4-FFF2-40B4-BE49-F238E27FC236}">
                    <a16:creationId xmlns:a16="http://schemas.microsoft.com/office/drawing/2014/main" id="{A52FDE2E-896E-8A39-1E73-F385EDA25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Freeform 7320">
                <a:extLst>
                  <a:ext uri="{FF2B5EF4-FFF2-40B4-BE49-F238E27FC236}">
                    <a16:creationId xmlns:a16="http://schemas.microsoft.com/office/drawing/2014/main" id="{023BA7AF-E5AE-F899-0A6F-C54DB1213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5" name="Freeform 7321">
                <a:extLst>
                  <a:ext uri="{FF2B5EF4-FFF2-40B4-BE49-F238E27FC236}">
                    <a16:creationId xmlns:a16="http://schemas.microsoft.com/office/drawing/2014/main" id="{7B44513B-1573-C600-12B6-3403BFC9D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6" name="Freeform 7322">
                <a:extLst>
                  <a:ext uri="{FF2B5EF4-FFF2-40B4-BE49-F238E27FC236}">
                    <a16:creationId xmlns:a16="http://schemas.microsoft.com/office/drawing/2014/main" id="{A0D6AA02-902E-176F-2FBC-8B4F9329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7" name="Freeform 7323">
                <a:extLst>
                  <a:ext uri="{FF2B5EF4-FFF2-40B4-BE49-F238E27FC236}">
                    <a16:creationId xmlns:a16="http://schemas.microsoft.com/office/drawing/2014/main" id="{DB6107A9-49F9-5E10-93BD-1BB30E111D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8" name="Freeform 7324">
                <a:extLst>
                  <a:ext uri="{FF2B5EF4-FFF2-40B4-BE49-F238E27FC236}">
                    <a16:creationId xmlns:a16="http://schemas.microsoft.com/office/drawing/2014/main" id="{74AD5F4C-BBE0-8BE2-92CF-9CAFFF1DB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9" name="Freeform 7325">
                <a:extLst>
                  <a:ext uri="{FF2B5EF4-FFF2-40B4-BE49-F238E27FC236}">
                    <a16:creationId xmlns:a16="http://schemas.microsoft.com/office/drawing/2014/main" id="{4B2BF97E-DE44-FFCC-DC10-F0BFEFA74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0" name="Freeform 7326">
                <a:extLst>
                  <a:ext uri="{FF2B5EF4-FFF2-40B4-BE49-F238E27FC236}">
                    <a16:creationId xmlns:a16="http://schemas.microsoft.com/office/drawing/2014/main" id="{6F75B5D8-03BB-AA49-DFA6-AD7F3501E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1" name="Freeform 7327">
                <a:extLst>
                  <a:ext uri="{FF2B5EF4-FFF2-40B4-BE49-F238E27FC236}">
                    <a16:creationId xmlns:a16="http://schemas.microsoft.com/office/drawing/2014/main" id="{CE7CC4B1-E758-D16D-BCCA-93EDA14EB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2" name="Freeform 7328">
                <a:extLst>
                  <a:ext uri="{FF2B5EF4-FFF2-40B4-BE49-F238E27FC236}">
                    <a16:creationId xmlns:a16="http://schemas.microsoft.com/office/drawing/2014/main" id="{5FDED098-0B0E-A81E-FD91-7FBD99FE0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3" name="Freeform 7329">
                <a:extLst>
                  <a:ext uri="{FF2B5EF4-FFF2-40B4-BE49-F238E27FC236}">
                    <a16:creationId xmlns:a16="http://schemas.microsoft.com/office/drawing/2014/main" id="{AC1B9D73-1E0E-1AF1-2930-0384C7EF53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4" name="Oval 7330">
                <a:extLst>
                  <a:ext uri="{FF2B5EF4-FFF2-40B4-BE49-F238E27FC236}">
                    <a16:creationId xmlns:a16="http://schemas.microsoft.com/office/drawing/2014/main" id="{09BFE735-9475-13BE-E5BE-4343977B3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0085" name="Freeform 7331">
                <a:extLst>
                  <a:ext uri="{FF2B5EF4-FFF2-40B4-BE49-F238E27FC236}">
                    <a16:creationId xmlns:a16="http://schemas.microsoft.com/office/drawing/2014/main" id="{2D69E9F6-5FE2-EA79-9534-8AF0A7357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6" name="Freeform 7332">
                <a:extLst>
                  <a:ext uri="{FF2B5EF4-FFF2-40B4-BE49-F238E27FC236}">
                    <a16:creationId xmlns:a16="http://schemas.microsoft.com/office/drawing/2014/main" id="{4CDF576D-05E4-0EF3-A7F6-E6FB8E775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7" name="Freeform 7333">
                <a:extLst>
                  <a:ext uri="{FF2B5EF4-FFF2-40B4-BE49-F238E27FC236}">
                    <a16:creationId xmlns:a16="http://schemas.microsoft.com/office/drawing/2014/main" id="{BCFF0861-D581-BEB7-30AB-4F8A05CF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8" name="Freeform 7334">
                <a:extLst>
                  <a:ext uri="{FF2B5EF4-FFF2-40B4-BE49-F238E27FC236}">
                    <a16:creationId xmlns:a16="http://schemas.microsoft.com/office/drawing/2014/main" id="{152C0017-41E2-87CE-114D-4F6150F9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89" name="Freeform 7335">
                <a:extLst>
                  <a:ext uri="{FF2B5EF4-FFF2-40B4-BE49-F238E27FC236}">
                    <a16:creationId xmlns:a16="http://schemas.microsoft.com/office/drawing/2014/main" id="{C6A19D60-0FDE-81AA-391F-146839E9D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0" name="Freeform 7336">
                <a:extLst>
                  <a:ext uri="{FF2B5EF4-FFF2-40B4-BE49-F238E27FC236}">
                    <a16:creationId xmlns:a16="http://schemas.microsoft.com/office/drawing/2014/main" id="{7E1D9439-129B-3533-4229-F0427044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1" name="Freeform 7337">
                <a:extLst>
                  <a:ext uri="{FF2B5EF4-FFF2-40B4-BE49-F238E27FC236}">
                    <a16:creationId xmlns:a16="http://schemas.microsoft.com/office/drawing/2014/main" id="{2169015E-68FE-7E23-1731-EAF3516D9E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7338">
                <a:extLst>
                  <a:ext uri="{FF2B5EF4-FFF2-40B4-BE49-F238E27FC236}">
                    <a16:creationId xmlns:a16="http://schemas.microsoft.com/office/drawing/2014/main" id="{25546A8A-8485-880D-675B-DB3B9A1BF1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Freeform 7339">
                <a:extLst>
                  <a:ext uri="{FF2B5EF4-FFF2-40B4-BE49-F238E27FC236}">
                    <a16:creationId xmlns:a16="http://schemas.microsoft.com/office/drawing/2014/main" id="{D85A731D-10E6-5379-06D2-A943886AA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4" name="Freeform 7340">
                <a:extLst>
                  <a:ext uri="{FF2B5EF4-FFF2-40B4-BE49-F238E27FC236}">
                    <a16:creationId xmlns:a16="http://schemas.microsoft.com/office/drawing/2014/main" id="{487F9F2F-DA3A-F2B4-59AF-FF43CB488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05" name="Freeform 7341">
                <a:extLst>
                  <a:ext uri="{FF2B5EF4-FFF2-40B4-BE49-F238E27FC236}">
                    <a16:creationId xmlns:a16="http://schemas.microsoft.com/office/drawing/2014/main" id="{0051A64E-033F-112F-4D18-D771AAA93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5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096" name="Freeform 7342">
                <a:extLst>
                  <a:ext uri="{FF2B5EF4-FFF2-40B4-BE49-F238E27FC236}">
                    <a16:creationId xmlns:a16="http://schemas.microsoft.com/office/drawing/2014/main" id="{B867EED7-5ED0-A61E-6423-2651E37AB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7" name="Freeform 7343">
                <a:extLst>
                  <a:ext uri="{FF2B5EF4-FFF2-40B4-BE49-F238E27FC236}">
                    <a16:creationId xmlns:a16="http://schemas.microsoft.com/office/drawing/2014/main" id="{A5B4D8DA-3128-A8DE-0CB9-82FD4B840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8" name="Freeform 7344">
                <a:extLst>
                  <a:ext uri="{FF2B5EF4-FFF2-40B4-BE49-F238E27FC236}">
                    <a16:creationId xmlns:a16="http://schemas.microsoft.com/office/drawing/2014/main" id="{5480F7FB-7142-F3DA-8DEC-12911168F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Freeform 7345">
                <a:extLst>
                  <a:ext uri="{FF2B5EF4-FFF2-40B4-BE49-F238E27FC236}">
                    <a16:creationId xmlns:a16="http://schemas.microsoft.com/office/drawing/2014/main" id="{33454F23-F9F0-E717-8580-8537F4A1F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0" name="Freeform 7346">
                <a:extLst>
                  <a:ext uri="{FF2B5EF4-FFF2-40B4-BE49-F238E27FC236}">
                    <a16:creationId xmlns:a16="http://schemas.microsoft.com/office/drawing/2014/main" id="{3957DF7F-429D-1F94-6DF3-9F4230C35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1" name="Freeform 7347">
                <a:extLst>
                  <a:ext uri="{FF2B5EF4-FFF2-40B4-BE49-F238E27FC236}">
                    <a16:creationId xmlns:a16="http://schemas.microsoft.com/office/drawing/2014/main" id="{94579418-25C3-3678-46DA-7362F1EFE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2" name="Freeform 7348">
                <a:extLst>
                  <a:ext uri="{FF2B5EF4-FFF2-40B4-BE49-F238E27FC236}">
                    <a16:creationId xmlns:a16="http://schemas.microsoft.com/office/drawing/2014/main" id="{A9087A12-7ADC-9968-0A29-B664DB5800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3" name="Freeform 7349">
                <a:extLst>
                  <a:ext uri="{FF2B5EF4-FFF2-40B4-BE49-F238E27FC236}">
                    <a16:creationId xmlns:a16="http://schemas.microsoft.com/office/drawing/2014/main" id="{8F02A991-C536-BF7E-12FF-A8FADDC89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4" name="Freeform 7350">
                <a:extLst>
                  <a:ext uri="{FF2B5EF4-FFF2-40B4-BE49-F238E27FC236}">
                    <a16:creationId xmlns:a16="http://schemas.microsoft.com/office/drawing/2014/main" id="{7BA91B5A-D94F-CD90-ED93-C5F9D9108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5" name="Freeform 7351">
                <a:extLst>
                  <a:ext uri="{FF2B5EF4-FFF2-40B4-BE49-F238E27FC236}">
                    <a16:creationId xmlns:a16="http://schemas.microsoft.com/office/drawing/2014/main" id="{1DEEFE66-19FA-D5EC-8802-8AC45709B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" name="Freeform 7352">
                <a:extLst>
                  <a:ext uri="{FF2B5EF4-FFF2-40B4-BE49-F238E27FC236}">
                    <a16:creationId xmlns:a16="http://schemas.microsoft.com/office/drawing/2014/main" id="{0E361D47-1599-2B75-D9A2-C5CB0FA32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" name="Freeform 7353">
                <a:extLst>
                  <a:ext uri="{FF2B5EF4-FFF2-40B4-BE49-F238E27FC236}">
                    <a16:creationId xmlns:a16="http://schemas.microsoft.com/office/drawing/2014/main" id="{9090B883-B90E-A689-80D3-8F23EAFD5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8" name="Freeform 7354">
                <a:extLst>
                  <a:ext uri="{FF2B5EF4-FFF2-40B4-BE49-F238E27FC236}">
                    <a16:creationId xmlns:a16="http://schemas.microsoft.com/office/drawing/2014/main" id="{ABF6A799-D6CA-6DA2-6419-6C3735A36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9" name="Freeform 7355">
                <a:extLst>
                  <a:ext uri="{FF2B5EF4-FFF2-40B4-BE49-F238E27FC236}">
                    <a16:creationId xmlns:a16="http://schemas.microsoft.com/office/drawing/2014/main" id="{A39BE3C4-73E5-1457-4D62-5FE1ABCF7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7356">
                <a:extLst>
                  <a:ext uri="{FF2B5EF4-FFF2-40B4-BE49-F238E27FC236}">
                    <a16:creationId xmlns:a16="http://schemas.microsoft.com/office/drawing/2014/main" id="{80FE0ACC-843B-E95B-3B78-B7AF4E5F15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7357">
                <a:extLst>
                  <a:ext uri="{FF2B5EF4-FFF2-40B4-BE49-F238E27FC236}">
                    <a16:creationId xmlns:a16="http://schemas.microsoft.com/office/drawing/2014/main" id="{F0113169-AF51-48BD-2D10-6858D9CEA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7358">
                <a:extLst>
                  <a:ext uri="{FF2B5EF4-FFF2-40B4-BE49-F238E27FC236}">
                    <a16:creationId xmlns:a16="http://schemas.microsoft.com/office/drawing/2014/main" id="{C2E79A04-4029-8DBE-CF94-016F07208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7359">
                <a:extLst>
                  <a:ext uri="{FF2B5EF4-FFF2-40B4-BE49-F238E27FC236}">
                    <a16:creationId xmlns:a16="http://schemas.microsoft.com/office/drawing/2014/main" id="{88FE28A2-1582-9307-EF8E-5AEB26B76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7360">
                <a:extLst>
                  <a:ext uri="{FF2B5EF4-FFF2-40B4-BE49-F238E27FC236}">
                    <a16:creationId xmlns:a16="http://schemas.microsoft.com/office/drawing/2014/main" id="{CE7AD53B-DF70-9ACD-AFCE-0726585852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7361">
                <a:extLst>
                  <a:ext uri="{FF2B5EF4-FFF2-40B4-BE49-F238E27FC236}">
                    <a16:creationId xmlns:a16="http://schemas.microsoft.com/office/drawing/2014/main" id="{A9679A5A-3250-ED54-326C-9E3A85EB2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7362">
                <a:extLst>
                  <a:ext uri="{FF2B5EF4-FFF2-40B4-BE49-F238E27FC236}">
                    <a16:creationId xmlns:a16="http://schemas.microsoft.com/office/drawing/2014/main" id="{0964E010-F256-96EF-F100-45BDA767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7" name="Freeform 7363">
                <a:extLst>
                  <a:ext uri="{FF2B5EF4-FFF2-40B4-BE49-F238E27FC236}">
                    <a16:creationId xmlns:a16="http://schemas.microsoft.com/office/drawing/2014/main" id="{46E544CB-DFB5-B244-85E1-ABF09D28A2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442"/>
                <a:ext cx="213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118" name="Freeform 7364">
                <a:extLst>
                  <a:ext uri="{FF2B5EF4-FFF2-40B4-BE49-F238E27FC236}">
                    <a16:creationId xmlns:a16="http://schemas.microsoft.com/office/drawing/2014/main" id="{C79A594E-095F-45CD-092B-D7F9422EB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229" name="Freeform 7365">
                <a:extLst>
                  <a:ext uri="{FF2B5EF4-FFF2-40B4-BE49-F238E27FC236}">
                    <a16:creationId xmlns:a16="http://schemas.microsoft.com/office/drawing/2014/main" id="{03F7C0C7-9F41-2CD4-3922-656826E3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3"/>
                <a:ext cx="63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0120" name="Freeform 7366">
                <a:extLst>
                  <a:ext uri="{FF2B5EF4-FFF2-40B4-BE49-F238E27FC236}">
                    <a16:creationId xmlns:a16="http://schemas.microsoft.com/office/drawing/2014/main" id="{1D282E7C-D818-809C-4A14-1CF726221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7367">
                <a:extLst>
                  <a:ext uri="{FF2B5EF4-FFF2-40B4-BE49-F238E27FC236}">
                    <a16:creationId xmlns:a16="http://schemas.microsoft.com/office/drawing/2014/main" id="{1D0776E5-42E3-5C82-65EC-F34668FFE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7368">
                <a:extLst>
                  <a:ext uri="{FF2B5EF4-FFF2-40B4-BE49-F238E27FC236}">
                    <a16:creationId xmlns:a16="http://schemas.microsoft.com/office/drawing/2014/main" id="{28DB174E-BF06-CEE4-7365-10457AAEB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7369">
                <a:extLst>
                  <a:ext uri="{FF2B5EF4-FFF2-40B4-BE49-F238E27FC236}">
                    <a16:creationId xmlns:a16="http://schemas.microsoft.com/office/drawing/2014/main" id="{BA21DA01-0BE5-43F8-775A-1B72572FC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7370">
                <a:extLst>
                  <a:ext uri="{FF2B5EF4-FFF2-40B4-BE49-F238E27FC236}">
                    <a16:creationId xmlns:a16="http://schemas.microsoft.com/office/drawing/2014/main" id="{3DAB48D0-0DEC-AAE4-015F-586946129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7371">
                <a:extLst>
                  <a:ext uri="{FF2B5EF4-FFF2-40B4-BE49-F238E27FC236}">
                    <a16:creationId xmlns:a16="http://schemas.microsoft.com/office/drawing/2014/main" id="{E75E915E-47B4-15E0-8124-93A4A82FF6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7372">
                <a:extLst>
                  <a:ext uri="{FF2B5EF4-FFF2-40B4-BE49-F238E27FC236}">
                    <a16:creationId xmlns:a16="http://schemas.microsoft.com/office/drawing/2014/main" id="{76088173-64DF-8492-706E-DF8B07075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7373">
                <a:extLst>
                  <a:ext uri="{FF2B5EF4-FFF2-40B4-BE49-F238E27FC236}">
                    <a16:creationId xmlns:a16="http://schemas.microsoft.com/office/drawing/2014/main" id="{A884CCDE-D2E9-6623-E88A-EDA05D196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7374">
                <a:extLst>
                  <a:ext uri="{FF2B5EF4-FFF2-40B4-BE49-F238E27FC236}">
                    <a16:creationId xmlns:a16="http://schemas.microsoft.com/office/drawing/2014/main" id="{8C784A3F-B95F-C6A6-0E3B-162E7CE70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7375">
                <a:extLst>
                  <a:ext uri="{FF2B5EF4-FFF2-40B4-BE49-F238E27FC236}">
                    <a16:creationId xmlns:a16="http://schemas.microsoft.com/office/drawing/2014/main" id="{6A1DF07B-4637-45A2-A963-B46786AFE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7376">
                <a:extLst>
                  <a:ext uri="{FF2B5EF4-FFF2-40B4-BE49-F238E27FC236}">
                    <a16:creationId xmlns:a16="http://schemas.microsoft.com/office/drawing/2014/main" id="{B292DB5B-47FD-08B3-771E-AE0FE899C6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7377">
                <a:extLst>
                  <a:ext uri="{FF2B5EF4-FFF2-40B4-BE49-F238E27FC236}">
                    <a16:creationId xmlns:a16="http://schemas.microsoft.com/office/drawing/2014/main" id="{36EC4442-DE33-B2C6-E8FB-A732AC33D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7378">
                <a:extLst>
                  <a:ext uri="{FF2B5EF4-FFF2-40B4-BE49-F238E27FC236}">
                    <a16:creationId xmlns:a16="http://schemas.microsoft.com/office/drawing/2014/main" id="{CEDDDA76-B3F2-36BF-C156-FF2CFEDA7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7379">
                <a:extLst>
                  <a:ext uri="{FF2B5EF4-FFF2-40B4-BE49-F238E27FC236}">
                    <a16:creationId xmlns:a16="http://schemas.microsoft.com/office/drawing/2014/main" id="{2BC11E93-1218-7225-C96A-7B347AA74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7380">
                <a:extLst>
                  <a:ext uri="{FF2B5EF4-FFF2-40B4-BE49-F238E27FC236}">
                    <a16:creationId xmlns:a16="http://schemas.microsoft.com/office/drawing/2014/main" id="{D5E8C15D-A398-4597-C62F-703E86BEF3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7381">
                <a:extLst>
                  <a:ext uri="{FF2B5EF4-FFF2-40B4-BE49-F238E27FC236}">
                    <a16:creationId xmlns:a16="http://schemas.microsoft.com/office/drawing/2014/main" id="{BE5E96B3-A74B-4F05-02D9-5095676C02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7382">
                <a:extLst>
                  <a:ext uri="{FF2B5EF4-FFF2-40B4-BE49-F238E27FC236}">
                    <a16:creationId xmlns:a16="http://schemas.microsoft.com/office/drawing/2014/main" id="{C637180C-F98E-3DAE-DFF0-C4DB28566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7383">
                <a:extLst>
                  <a:ext uri="{FF2B5EF4-FFF2-40B4-BE49-F238E27FC236}">
                    <a16:creationId xmlns:a16="http://schemas.microsoft.com/office/drawing/2014/main" id="{26096FB9-DD24-4E77-378B-1241BAA55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7384">
                <a:extLst>
                  <a:ext uri="{FF2B5EF4-FFF2-40B4-BE49-F238E27FC236}">
                    <a16:creationId xmlns:a16="http://schemas.microsoft.com/office/drawing/2014/main" id="{6B37F307-4CC7-6869-AE31-D53C10D1F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7385">
                <a:extLst>
                  <a:ext uri="{FF2B5EF4-FFF2-40B4-BE49-F238E27FC236}">
                    <a16:creationId xmlns:a16="http://schemas.microsoft.com/office/drawing/2014/main" id="{BFFA332D-2454-A5F3-73F9-0755E1AA9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7386">
                <a:extLst>
                  <a:ext uri="{FF2B5EF4-FFF2-40B4-BE49-F238E27FC236}">
                    <a16:creationId xmlns:a16="http://schemas.microsoft.com/office/drawing/2014/main" id="{23B23D77-C06C-B0C7-4A15-37C843C1A7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7387">
                <a:extLst>
                  <a:ext uri="{FF2B5EF4-FFF2-40B4-BE49-F238E27FC236}">
                    <a16:creationId xmlns:a16="http://schemas.microsoft.com/office/drawing/2014/main" id="{225E7DC7-024F-720F-F372-2C9DF2F108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142" name="Group 7388">
                <a:extLst>
                  <a:ext uri="{FF2B5EF4-FFF2-40B4-BE49-F238E27FC236}">
                    <a16:creationId xmlns:a16="http://schemas.microsoft.com/office/drawing/2014/main" id="{74F7C5A8-3719-9570-75AB-749E421943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0146" name="Freeform 7389">
                  <a:extLst>
                    <a:ext uri="{FF2B5EF4-FFF2-40B4-BE49-F238E27FC236}">
                      <a16:creationId xmlns:a16="http://schemas.microsoft.com/office/drawing/2014/main" id="{C084FCA4-F39E-07B5-AFB3-78C1585C25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47" name="Freeform 7390">
                  <a:extLst>
                    <a:ext uri="{FF2B5EF4-FFF2-40B4-BE49-F238E27FC236}">
                      <a16:creationId xmlns:a16="http://schemas.microsoft.com/office/drawing/2014/main" id="{E80B44CE-A76E-7FAB-8EE4-23DB406F38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48" name="Freeform 7391">
                  <a:extLst>
                    <a:ext uri="{FF2B5EF4-FFF2-40B4-BE49-F238E27FC236}">
                      <a16:creationId xmlns:a16="http://schemas.microsoft.com/office/drawing/2014/main" id="{A747D141-A7F7-F029-6700-A4F60EA728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149" name="Freeform 7392">
                  <a:extLst>
                    <a:ext uri="{FF2B5EF4-FFF2-40B4-BE49-F238E27FC236}">
                      <a16:creationId xmlns:a16="http://schemas.microsoft.com/office/drawing/2014/main" id="{1F5EC8F1-92FA-18D5-960E-8DB74BBDBD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0143" name="Freeform 7393">
                <a:extLst>
                  <a:ext uri="{FF2B5EF4-FFF2-40B4-BE49-F238E27FC236}">
                    <a16:creationId xmlns:a16="http://schemas.microsoft.com/office/drawing/2014/main" id="{021A890F-2621-BBE8-BCCD-98C634AEB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7394">
                <a:extLst>
                  <a:ext uri="{FF2B5EF4-FFF2-40B4-BE49-F238E27FC236}">
                    <a16:creationId xmlns:a16="http://schemas.microsoft.com/office/drawing/2014/main" id="{E0EA6FAC-B232-4B69-B2FB-64A67C61EA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7395">
                <a:extLst>
                  <a:ext uri="{FF2B5EF4-FFF2-40B4-BE49-F238E27FC236}">
                    <a16:creationId xmlns:a16="http://schemas.microsoft.com/office/drawing/2014/main" id="{6685005C-35F0-B5D0-C8E7-F61BF4866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4473" name="Group 7609">
            <a:extLst>
              <a:ext uri="{FF2B5EF4-FFF2-40B4-BE49-F238E27FC236}">
                <a16:creationId xmlns:a16="http://schemas.microsoft.com/office/drawing/2014/main" id="{A82629C5-3801-6935-DA1B-48924924038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943600" y="3733800"/>
            <a:ext cx="874713" cy="949325"/>
            <a:chOff x="768" y="960"/>
            <a:chExt cx="864" cy="864"/>
          </a:xfrm>
        </p:grpSpPr>
        <p:grpSp>
          <p:nvGrpSpPr>
            <p:cNvPr id="29995" name="Group 7610">
              <a:extLst>
                <a:ext uri="{FF2B5EF4-FFF2-40B4-BE49-F238E27FC236}">
                  <a16:creationId xmlns:a16="http://schemas.microsoft.com/office/drawing/2014/main" id="{5BD34865-CE86-BF9D-911C-C3E48B988D3E}"/>
                </a:ext>
              </a:extLst>
            </p:cNvPr>
            <p:cNvGrpSpPr>
              <a:grpSpLocks/>
            </p:cNvGrpSpPr>
            <p:nvPr/>
          </p:nvGrpSpPr>
          <p:grpSpPr bwMode="auto">
            <a:xfrm rot="-892731">
              <a:off x="768" y="960"/>
              <a:ext cx="510" cy="864"/>
              <a:chOff x="1193" y="960"/>
              <a:chExt cx="510" cy="864"/>
            </a:xfrm>
          </p:grpSpPr>
          <p:sp>
            <p:nvSpPr>
              <p:cNvPr id="29999" name="Freeform 7611">
                <a:extLst>
                  <a:ext uri="{FF2B5EF4-FFF2-40B4-BE49-F238E27FC236}">
                    <a16:creationId xmlns:a16="http://schemas.microsoft.com/office/drawing/2014/main" id="{AF8ABACC-B107-C29C-C32C-7545DCFA781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0" name="Freeform 7612">
                <a:extLst>
                  <a:ext uri="{FF2B5EF4-FFF2-40B4-BE49-F238E27FC236}">
                    <a16:creationId xmlns:a16="http://schemas.microsoft.com/office/drawing/2014/main" id="{70A6BC30-6568-026F-E129-97D436A2445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Freeform 7613">
                <a:extLst>
                  <a:ext uri="{FF2B5EF4-FFF2-40B4-BE49-F238E27FC236}">
                    <a16:creationId xmlns:a16="http://schemas.microsoft.com/office/drawing/2014/main" id="{E3EDC1D9-0899-64FD-C6C6-0C1FC1CEC44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2" name="Freeform 7614">
                <a:extLst>
                  <a:ext uri="{FF2B5EF4-FFF2-40B4-BE49-F238E27FC236}">
                    <a16:creationId xmlns:a16="http://schemas.microsoft.com/office/drawing/2014/main" id="{C15635F9-91F9-FC1B-EB41-C12543689D0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Freeform 7615">
                <a:extLst>
                  <a:ext uri="{FF2B5EF4-FFF2-40B4-BE49-F238E27FC236}">
                    <a16:creationId xmlns:a16="http://schemas.microsoft.com/office/drawing/2014/main" id="{BB35C29D-D17A-63E5-9C00-4CCD25F3DBF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4" name="Freeform 7616">
                <a:extLst>
                  <a:ext uri="{FF2B5EF4-FFF2-40B4-BE49-F238E27FC236}">
                    <a16:creationId xmlns:a16="http://schemas.microsoft.com/office/drawing/2014/main" id="{D00D2C2A-549F-69D7-8513-F511F2C0714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Freeform 7617">
                <a:extLst>
                  <a:ext uri="{FF2B5EF4-FFF2-40B4-BE49-F238E27FC236}">
                    <a16:creationId xmlns:a16="http://schemas.microsoft.com/office/drawing/2014/main" id="{FE376ACB-6955-9BC0-BD03-8ADDB63DA08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6" name="Freeform 7618">
                <a:extLst>
                  <a:ext uri="{FF2B5EF4-FFF2-40B4-BE49-F238E27FC236}">
                    <a16:creationId xmlns:a16="http://schemas.microsoft.com/office/drawing/2014/main" id="{5FC5FE0A-82B0-4ADA-43A1-BC091938C47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Freeform 7619">
                <a:extLst>
                  <a:ext uri="{FF2B5EF4-FFF2-40B4-BE49-F238E27FC236}">
                    <a16:creationId xmlns:a16="http://schemas.microsoft.com/office/drawing/2014/main" id="{CE466BB6-8406-6674-99D9-DC98D22218B9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8" name="Freeform 7620">
                <a:extLst>
                  <a:ext uri="{FF2B5EF4-FFF2-40B4-BE49-F238E27FC236}">
                    <a16:creationId xmlns:a16="http://schemas.microsoft.com/office/drawing/2014/main" id="{A9999433-5613-14C9-2200-075D1BFEE6F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Freeform 7621">
                <a:extLst>
                  <a:ext uri="{FF2B5EF4-FFF2-40B4-BE49-F238E27FC236}">
                    <a16:creationId xmlns:a16="http://schemas.microsoft.com/office/drawing/2014/main" id="{799AE6DD-9FF3-F71C-E215-9BD3AA9AF7B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0" name="Freeform 7622">
                <a:extLst>
                  <a:ext uri="{FF2B5EF4-FFF2-40B4-BE49-F238E27FC236}">
                    <a16:creationId xmlns:a16="http://schemas.microsoft.com/office/drawing/2014/main" id="{9DFCFC60-AF25-7B16-B85B-9933D7A7892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Freeform 7623">
                <a:extLst>
                  <a:ext uri="{FF2B5EF4-FFF2-40B4-BE49-F238E27FC236}">
                    <a16:creationId xmlns:a16="http://schemas.microsoft.com/office/drawing/2014/main" id="{24AC6418-1ECA-3AA9-A640-3F7A5917B52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2" name="Freeform 7624">
                <a:extLst>
                  <a:ext uri="{FF2B5EF4-FFF2-40B4-BE49-F238E27FC236}">
                    <a16:creationId xmlns:a16="http://schemas.microsoft.com/office/drawing/2014/main" id="{6481A4FD-511E-6343-4F01-68D3DAB6D0C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Freeform 7625">
                <a:extLst>
                  <a:ext uri="{FF2B5EF4-FFF2-40B4-BE49-F238E27FC236}">
                    <a16:creationId xmlns:a16="http://schemas.microsoft.com/office/drawing/2014/main" id="{4B2267D2-A715-18BE-99A6-D39CFB81FF4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4" name="Freeform 7626">
                <a:extLst>
                  <a:ext uri="{FF2B5EF4-FFF2-40B4-BE49-F238E27FC236}">
                    <a16:creationId xmlns:a16="http://schemas.microsoft.com/office/drawing/2014/main" id="{B4451EEF-4252-1930-47FB-B27F641E58D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Freeform 7627">
                <a:extLst>
                  <a:ext uri="{FF2B5EF4-FFF2-40B4-BE49-F238E27FC236}">
                    <a16:creationId xmlns:a16="http://schemas.microsoft.com/office/drawing/2014/main" id="{40ED1B05-CD29-DB58-A6B0-4AE62AC6A3B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6" name="Freeform 7628">
                <a:extLst>
                  <a:ext uri="{FF2B5EF4-FFF2-40B4-BE49-F238E27FC236}">
                    <a16:creationId xmlns:a16="http://schemas.microsoft.com/office/drawing/2014/main" id="{0A9EF186-8A4D-AB2C-434D-428AEE3510D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996" name="Group 7629">
              <a:extLst>
                <a:ext uri="{FF2B5EF4-FFF2-40B4-BE49-F238E27FC236}">
                  <a16:creationId xmlns:a16="http://schemas.microsoft.com/office/drawing/2014/main" id="{C66B6748-A74C-2E8A-AE77-C063A998B8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91" y="1296"/>
              <a:ext cx="341" cy="456"/>
              <a:chOff x="1291" y="1230"/>
              <a:chExt cx="236" cy="522"/>
            </a:xfrm>
          </p:grpSpPr>
          <p:sp>
            <p:nvSpPr>
              <p:cNvPr id="29997" name="Freeform 7630" descr="Wide upward diagonal">
                <a:extLst>
                  <a:ext uri="{FF2B5EF4-FFF2-40B4-BE49-F238E27FC236}">
                    <a16:creationId xmlns:a16="http://schemas.microsoft.com/office/drawing/2014/main" id="{0686E8F1-EACA-4F0B-B73C-97E342B37E36}"/>
                  </a:ext>
                </a:extLst>
              </p:cNvPr>
              <p:cNvSpPr>
                <a:spLocks/>
              </p:cNvSpPr>
              <p:nvPr/>
            </p:nvSpPr>
            <p:spPr bwMode="auto">
              <a:xfrm rot="-892731">
                <a:off x="1291" y="1230"/>
                <a:ext cx="236" cy="522"/>
              </a:xfrm>
              <a:custGeom>
                <a:avLst/>
                <a:gdLst>
                  <a:gd name="T0" fmla="*/ 222 w 236"/>
                  <a:gd name="T1" fmla="*/ 28 h 522"/>
                  <a:gd name="T2" fmla="*/ 149 w 236"/>
                  <a:gd name="T3" fmla="*/ 82 h 522"/>
                  <a:gd name="T4" fmla="*/ 114 w 236"/>
                  <a:gd name="T5" fmla="*/ 80 h 522"/>
                  <a:gd name="T6" fmla="*/ 78 w 236"/>
                  <a:gd name="T7" fmla="*/ 79 h 522"/>
                  <a:gd name="T8" fmla="*/ 42 w 236"/>
                  <a:gd name="T9" fmla="*/ 106 h 522"/>
                  <a:gd name="T10" fmla="*/ 37 w 236"/>
                  <a:gd name="T11" fmla="*/ 244 h 522"/>
                  <a:gd name="T12" fmla="*/ 31 w 236"/>
                  <a:gd name="T13" fmla="*/ 384 h 522"/>
                  <a:gd name="T14" fmla="*/ 4 w 236"/>
                  <a:gd name="T15" fmla="*/ 438 h 522"/>
                  <a:gd name="T16" fmla="*/ 53 w 236"/>
                  <a:gd name="T17" fmla="*/ 486 h 522"/>
                  <a:gd name="T18" fmla="*/ 134 w 236"/>
                  <a:gd name="T19" fmla="*/ 511 h 522"/>
                  <a:gd name="T20" fmla="*/ 207 w 236"/>
                  <a:gd name="T21" fmla="*/ 419 h 522"/>
                  <a:gd name="T22" fmla="*/ 232 w 236"/>
                  <a:gd name="T23" fmla="*/ 252 h 522"/>
                  <a:gd name="T24" fmla="*/ 222 w 236"/>
                  <a:gd name="T25" fmla="*/ 28 h 52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6" h="522">
                    <a:moveTo>
                      <a:pt x="222" y="28"/>
                    </a:moveTo>
                    <a:cubicBezTo>
                      <a:pt x="208" y="0"/>
                      <a:pt x="168" y="72"/>
                      <a:pt x="149" y="82"/>
                    </a:cubicBezTo>
                    <a:cubicBezTo>
                      <a:pt x="131" y="90"/>
                      <a:pt x="125" y="81"/>
                      <a:pt x="114" y="80"/>
                    </a:cubicBezTo>
                    <a:cubicBezTo>
                      <a:pt x="102" y="80"/>
                      <a:pt x="90" y="74"/>
                      <a:pt x="78" y="79"/>
                    </a:cubicBezTo>
                    <a:cubicBezTo>
                      <a:pt x="66" y="82"/>
                      <a:pt x="48" y="78"/>
                      <a:pt x="42" y="106"/>
                    </a:cubicBezTo>
                    <a:cubicBezTo>
                      <a:pt x="35" y="133"/>
                      <a:pt x="39" y="198"/>
                      <a:pt x="37" y="244"/>
                    </a:cubicBezTo>
                    <a:cubicBezTo>
                      <a:pt x="35" y="291"/>
                      <a:pt x="37" y="352"/>
                      <a:pt x="31" y="384"/>
                    </a:cubicBezTo>
                    <a:cubicBezTo>
                      <a:pt x="25" y="416"/>
                      <a:pt x="0" y="421"/>
                      <a:pt x="4" y="438"/>
                    </a:cubicBezTo>
                    <a:cubicBezTo>
                      <a:pt x="8" y="455"/>
                      <a:pt x="31" y="474"/>
                      <a:pt x="53" y="486"/>
                    </a:cubicBezTo>
                    <a:cubicBezTo>
                      <a:pt x="75" y="498"/>
                      <a:pt x="108" y="522"/>
                      <a:pt x="134" y="511"/>
                    </a:cubicBezTo>
                    <a:cubicBezTo>
                      <a:pt x="160" y="500"/>
                      <a:pt x="191" y="462"/>
                      <a:pt x="207" y="419"/>
                    </a:cubicBezTo>
                    <a:cubicBezTo>
                      <a:pt x="223" y="376"/>
                      <a:pt x="229" y="317"/>
                      <a:pt x="232" y="252"/>
                    </a:cubicBezTo>
                    <a:cubicBezTo>
                      <a:pt x="234" y="187"/>
                      <a:pt x="236" y="57"/>
                      <a:pt x="222" y="28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8" name="Freeform 7631">
                <a:extLst>
                  <a:ext uri="{FF2B5EF4-FFF2-40B4-BE49-F238E27FC236}">
                    <a16:creationId xmlns:a16="http://schemas.microsoft.com/office/drawing/2014/main" id="{6AB15279-FCD7-81F4-999A-0CC688E644EB}"/>
                  </a:ext>
                </a:extLst>
              </p:cNvPr>
              <p:cNvSpPr>
                <a:spLocks/>
              </p:cNvSpPr>
              <p:nvPr/>
            </p:nvSpPr>
            <p:spPr bwMode="auto">
              <a:xfrm rot="-758882">
                <a:off x="1444" y="1313"/>
                <a:ext cx="21" cy="438"/>
              </a:xfrm>
              <a:custGeom>
                <a:avLst/>
                <a:gdLst>
                  <a:gd name="T0" fmla="*/ 0 w 56"/>
                  <a:gd name="T1" fmla="*/ 0 h 752"/>
                  <a:gd name="T2" fmla="*/ 0 w 56"/>
                  <a:gd name="T3" fmla="*/ 1 h 752"/>
                  <a:gd name="T4" fmla="*/ 0 w 56"/>
                  <a:gd name="T5" fmla="*/ 2 h 752"/>
                  <a:gd name="T6" fmla="*/ 0 w 56"/>
                  <a:gd name="T7" fmla="*/ 2 h 7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752">
                    <a:moveTo>
                      <a:pt x="56" y="0"/>
                    </a:moveTo>
                    <a:cubicBezTo>
                      <a:pt x="36" y="40"/>
                      <a:pt x="16" y="80"/>
                      <a:pt x="8" y="192"/>
                    </a:cubicBezTo>
                    <a:cubicBezTo>
                      <a:pt x="0" y="304"/>
                      <a:pt x="0" y="592"/>
                      <a:pt x="8" y="672"/>
                    </a:cubicBezTo>
                    <a:cubicBezTo>
                      <a:pt x="16" y="752"/>
                      <a:pt x="36" y="712"/>
                      <a:pt x="56" y="67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4496" name="Group 7632">
            <a:extLst>
              <a:ext uri="{FF2B5EF4-FFF2-40B4-BE49-F238E27FC236}">
                <a16:creationId xmlns:a16="http://schemas.microsoft.com/office/drawing/2014/main" id="{DB59D764-1EB8-0996-354E-D2F6E5095D41}"/>
              </a:ext>
            </a:extLst>
          </p:cNvPr>
          <p:cNvGrpSpPr>
            <a:grpSpLocks/>
          </p:cNvGrpSpPr>
          <p:nvPr/>
        </p:nvGrpSpPr>
        <p:grpSpPr bwMode="auto">
          <a:xfrm>
            <a:off x="4038600" y="3862388"/>
            <a:ext cx="2284413" cy="2655887"/>
            <a:chOff x="3024" y="561"/>
            <a:chExt cx="1439" cy="1673"/>
          </a:xfrm>
        </p:grpSpPr>
        <p:grpSp>
          <p:nvGrpSpPr>
            <p:cNvPr id="29858" name="Group 7633">
              <a:extLst>
                <a:ext uri="{FF2B5EF4-FFF2-40B4-BE49-F238E27FC236}">
                  <a16:creationId xmlns:a16="http://schemas.microsoft.com/office/drawing/2014/main" id="{D9A07AD6-DAFB-D14D-D4CA-609B5C5E88D0}"/>
                </a:ext>
              </a:extLst>
            </p:cNvPr>
            <p:cNvGrpSpPr>
              <a:grpSpLocks/>
            </p:cNvGrpSpPr>
            <p:nvPr/>
          </p:nvGrpSpPr>
          <p:grpSpPr bwMode="auto">
            <a:xfrm rot="1293936" flipH="1">
              <a:off x="3024" y="960"/>
              <a:ext cx="672" cy="720"/>
              <a:chOff x="1912" y="-200"/>
              <a:chExt cx="2640" cy="4424"/>
            </a:xfrm>
          </p:grpSpPr>
          <p:sp>
            <p:nvSpPr>
              <p:cNvPr id="29950" name="Freeform 7634">
                <a:extLst>
                  <a:ext uri="{FF2B5EF4-FFF2-40B4-BE49-F238E27FC236}">
                    <a16:creationId xmlns:a16="http://schemas.microsoft.com/office/drawing/2014/main" id="{4A077DBA-152B-013D-B328-708D8DBF2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9951" name="Group 7635">
                <a:extLst>
                  <a:ext uri="{FF2B5EF4-FFF2-40B4-BE49-F238E27FC236}">
                    <a16:creationId xmlns:a16="http://schemas.microsoft.com/office/drawing/2014/main" id="{BFFF37FB-4417-317C-E571-4AD0516A9D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29952" name="Freeform 7636">
                  <a:extLst>
                    <a:ext uri="{FF2B5EF4-FFF2-40B4-BE49-F238E27FC236}">
                      <a16:creationId xmlns:a16="http://schemas.microsoft.com/office/drawing/2014/main" id="{DF56E949-33C5-1701-5CE5-746E0DEDA2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3" name="Freeform 7637">
                  <a:extLst>
                    <a:ext uri="{FF2B5EF4-FFF2-40B4-BE49-F238E27FC236}">
                      <a16:creationId xmlns:a16="http://schemas.microsoft.com/office/drawing/2014/main" id="{CC09C2C0-302D-BC8C-316C-F5B1DA5250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4" name="Freeform 7638">
                  <a:extLst>
                    <a:ext uri="{FF2B5EF4-FFF2-40B4-BE49-F238E27FC236}">
                      <a16:creationId xmlns:a16="http://schemas.microsoft.com/office/drawing/2014/main" id="{518D4EB8-259B-5AC3-5292-DD174F3D89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5" name="Freeform 7639">
                  <a:extLst>
                    <a:ext uri="{FF2B5EF4-FFF2-40B4-BE49-F238E27FC236}">
                      <a16:creationId xmlns:a16="http://schemas.microsoft.com/office/drawing/2014/main" id="{B669DDE8-A82D-5449-98BF-5203A62E8E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6" name="Freeform 7640">
                  <a:extLst>
                    <a:ext uri="{FF2B5EF4-FFF2-40B4-BE49-F238E27FC236}">
                      <a16:creationId xmlns:a16="http://schemas.microsoft.com/office/drawing/2014/main" id="{AE82AD30-092D-891E-17CD-041437F2EA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7" name="Freeform 7641">
                  <a:extLst>
                    <a:ext uri="{FF2B5EF4-FFF2-40B4-BE49-F238E27FC236}">
                      <a16:creationId xmlns:a16="http://schemas.microsoft.com/office/drawing/2014/main" id="{EB262FBC-F902-D799-D4AB-92EEBE19B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8" name="Freeform 7642">
                  <a:extLst>
                    <a:ext uri="{FF2B5EF4-FFF2-40B4-BE49-F238E27FC236}">
                      <a16:creationId xmlns:a16="http://schemas.microsoft.com/office/drawing/2014/main" id="{016EDDD8-D9FE-8AB4-AF2A-848807DF87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59" name="Freeform 7643">
                  <a:extLst>
                    <a:ext uri="{FF2B5EF4-FFF2-40B4-BE49-F238E27FC236}">
                      <a16:creationId xmlns:a16="http://schemas.microsoft.com/office/drawing/2014/main" id="{C67245CC-CC00-8E64-152D-5198EC1C6A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0" name="Freeform 7644">
                  <a:extLst>
                    <a:ext uri="{FF2B5EF4-FFF2-40B4-BE49-F238E27FC236}">
                      <a16:creationId xmlns:a16="http://schemas.microsoft.com/office/drawing/2014/main" id="{A2121A39-ECCC-834F-82A0-46D98136AC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1" name="Freeform 7645">
                  <a:extLst>
                    <a:ext uri="{FF2B5EF4-FFF2-40B4-BE49-F238E27FC236}">
                      <a16:creationId xmlns:a16="http://schemas.microsoft.com/office/drawing/2014/main" id="{68ED0041-BF17-6860-6911-F4C3EFA271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2" name="Freeform 7646">
                  <a:extLst>
                    <a:ext uri="{FF2B5EF4-FFF2-40B4-BE49-F238E27FC236}">
                      <a16:creationId xmlns:a16="http://schemas.microsoft.com/office/drawing/2014/main" id="{D3BCABBE-2C70-BC38-F112-10152E6FAE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3" name="Freeform 7647">
                  <a:extLst>
                    <a:ext uri="{FF2B5EF4-FFF2-40B4-BE49-F238E27FC236}">
                      <a16:creationId xmlns:a16="http://schemas.microsoft.com/office/drawing/2014/main" id="{5FF0269A-711B-48D0-D657-6881FF71F2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4" name="Freeform 7648">
                  <a:extLst>
                    <a:ext uri="{FF2B5EF4-FFF2-40B4-BE49-F238E27FC236}">
                      <a16:creationId xmlns:a16="http://schemas.microsoft.com/office/drawing/2014/main" id="{FC0AD0F1-33D7-9E3D-86D3-19C9D9BBB5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5" name="Freeform 7649">
                  <a:extLst>
                    <a:ext uri="{FF2B5EF4-FFF2-40B4-BE49-F238E27FC236}">
                      <a16:creationId xmlns:a16="http://schemas.microsoft.com/office/drawing/2014/main" id="{D62171A0-FA47-6495-407D-D301985539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6" name="Freeform 7650">
                  <a:extLst>
                    <a:ext uri="{FF2B5EF4-FFF2-40B4-BE49-F238E27FC236}">
                      <a16:creationId xmlns:a16="http://schemas.microsoft.com/office/drawing/2014/main" id="{D404AC9A-4F1A-EA2F-9A6D-80F4FB499B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7" name="Freeform 7651">
                  <a:extLst>
                    <a:ext uri="{FF2B5EF4-FFF2-40B4-BE49-F238E27FC236}">
                      <a16:creationId xmlns:a16="http://schemas.microsoft.com/office/drawing/2014/main" id="{F1931C4C-027E-7151-04F0-B5C0A7BEB8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8" name="Freeform 7652">
                  <a:extLst>
                    <a:ext uri="{FF2B5EF4-FFF2-40B4-BE49-F238E27FC236}">
                      <a16:creationId xmlns:a16="http://schemas.microsoft.com/office/drawing/2014/main" id="{D30D2154-785D-4621-D779-07E84B6989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69" name="Freeform 7653">
                  <a:extLst>
                    <a:ext uri="{FF2B5EF4-FFF2-40B4-BE49-F238E27FC236}">
                      <a16:creationId xmlns:a16="http://schemas.microsoft.com/office/drawing/2014/main" id="{38619EC4-CB34-AAF5-8A65-6CEDBA7D6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0" name="Freeform 7654">
                  <a:extLst>
                    <a:ext uri="{FF2B5EF4-FFF2-40B4-BE49-F238E27FC236}">
                      <a16:creationId xmlns:a16="http://schemas.microsoft.com/office/drawing/2014/main" id="{E56F9670-1195-5297-56DA-87717FD544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1" name="Freeform 7655">
                  <a:extLst>
                    <a:ext uri="{FF2B5EF4-FFF2-40B4-BE49-F238E27FC236}">
                      <a16:creationId xmlns:a16="http://schemas.microsoft.com/office/drawing/2014/main" id="{B1654810-6D4A-3210-4A86-1DC184652D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2" name="Freeform 7656">
                  <a:extLst>
                    <a:ext uri="{FF2B5EF4-FFF2-40B4-BE49-F238E27FC236}">
                      <a16:creationId xmlns:a16="http://schemas.microsoft.com/office/drawing/2014/main" id="{3B342F49-07F7-27EB-E2E6-B9C9F210C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3" name="Freeform 7657">
                  <a:extLst>
                    <a:ext uri="{FF2B5EF4-FFF2-40B4-BE49-F238E27FC236}">
                      <a16:creationId xmlns:a16="http://schemas.microsoft.com/office/drawing/2014/main" id="{6009FB90-FE7B-09E5-5499-DB0BB4EED9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4" name="Freeform 7658">
                  <a:extLst>
                    <a:ext uri="{FF2B5EF4-FFF2-40B4-BE49-F238E27FC236}">
                      <a16:creationId xmlns:a16="http://schemas.microsoft.com/office/drawing/2014/main" id="{63A85B35-CE88-1677-7607-625AC0F01D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5" name="Freeform 7659">
                  <a:extLst>
                    <a:ext uri="{FF2B5EF4-FFF2-40B4-BE49-F238E27FC236}">
                      <a16:creationId xmlns:a16="http://schemas.microsoft.com/office/drawing/2014/main" id="{4D13AD48-46C0-1A30-282A-D2ACCCC519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6" name="Freeform 7660">
                  <a:extLst>
                    <a:ext uri="{FF2B5EF4-FFF2-40B4-BE49-F238E27FC236}">
                      <a16:creationId xmlns:a16="http://schemas.microsoft.com/office/drawing/2014/main" id="{39D90D8D-D8E0-88D1-3E4E-555E8B724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7" name="Freeform 7661">
                  <a:extLst>
                    <a:ext uri="{FF2B5EF4-FFF2-40B4-BE49-F238E27FC236}">
                      <a16:creationId xmlns:a16="http://schemas.microsoft.com/office/drawing/2014/main" id="{EA92C588-81E0-F824-CC65-A18469C51A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8" name="Freeform 7662">
                  <a:extLst>
                    <a:ext uri="{FF2B5EF4-FFF2-40B4-BE49-F238E27FC236}">
                      <a16:creationId xmlns:a16="http://schemas.microsoft.com/office/drawing/2014/main" id="{A44F1D96-839F-0BB6-41FF-032589C5EF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79" name="Freeform 7663">
                  <a:extLst>
                    <a:ext uri="{FF2B5EF4-FFF2-40B4-BE49-F238E27FC236}">
                      <a16:creationId xmlns:a16="http://schemas.microsoft.com/office/drawing/2014/main" id="{EACF51F6-567C-D407-5BDF-8FEC224752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0" name="Freeform 7664">
                  <a:extLst>
                    <a:ext uri="{FF2B5EF4-FFF2-40B4-BE49-F238E27FC236}">
                      <a16:creationId xmlns:a16="http://schemas.microsoft.com/office/drawing/2014/main" id="{81305FB6-27B9-8459-CB73-2ACDC5FFF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1" name="Freeform 7665">
                  <a:extLst>
                    <a:ext uri="{FF2B5EF4-FFF2-40B4-BE49-F238E27FC236}">
                      <a16:creationId xmlns:a16="http://schemas.microsoft.com/office/drawing/2014/main" id="{5BF597E5-F500-F602-DC6B-2A5F264AF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2" name="Freeform 7666">
                  <a:extLst>
                    <a:ext uri="{FF2B5EF4-FFF2-40B4-BE49-F238E27FC236}">
                      <a16:creationId xmlns:a16="http://schemas.microsoft.com/office/drawing/2014/main" id="{E0598014-C0E6-67F8-4C5E-DF5A33D1A7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3" name="Freeform 7667">
                  <a:extLst>
                    <a:ext uri="{FF2B5EF4-FFF2-40B4-BE49-F238E27FC236}">
                      <a16:creationId xmlns:a16="http://schemas.microsoft.com/office/drawing/2014/main" id="{BF7B9A60-899E-96F2-06E5-C710763D1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4" name="Freeform 7668">
                  <a:extLst>
                    <a:ext uri="{FF2B5EF4-FFF2-40B4-BE49-F238E27FC236}">
                      <a16:creationId xmlns:a16="http://schemas.microsoft.com/office/drawing/2014/main" id="{A3391DF1-97E0-C25A-1D5D-44DBB71283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5" name="Freeform 7669">
                  <a:extLst>
                    <a:ext uri="{FF2B5EF4-FFF2-40B4-BE49-F238E27FC236}">
                      <a16:creationId xmlns:a16="http://schemas.microsoft.com/office/drawing/2014/main" id="{FBED60D4-69DD-ABA2-1223-2DD4AC5543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6" name="Freeform 7670">
                  <a:extLst>
                    <a:ext uri="{FF2B5EF4-FFF2-40B4-BE49-F238E27FC236}">
                      <a16:creationId xmlns:a16="http://schemas.microsoft.com/office/drawing/2014/main" id="{146E000B-E684-B6E3-CC9F-4C70EDC05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7" name="Freeform 7671">
                  <a:extLst>
                    <a:ext uri="{FF2B5EF4-FFF2-40B4-BE49-F238E27FC236}">
                      <a16:creationId xmlns:a16="http://schemas.microsoft.com/office/drawing/2014/main" id="{99BE376F-60D8-2CF7-C846-6420C1FCC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8" name="Freeform 7672">
                  <a:extLst>
                    <a:ext uri="{FF2B5EF4-FFF2-40B4-BE49-F238E27FC236}">
                      <a16:creationId xmlns:a16="http://schemas.microsoft.com/office/drawing/2014/main" id="{8BF617A8-C3ED-2211-2E07-4025B3AA5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89" name="Freeform 7673">
                  <a:extLst>
                    <a:ext uri="{FF2B5EF4-FFF2-40B4-BE49-F238E27FC236}">
                      <a16:creationId xmlns:a16="http://schemas.microsoft.com/office/drawing/2014/main" id="{985291E4-298F-3A42-818C-5F22C4726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90" name="Freeform 7674">
                  <a:extLst>
                    <a:ext uri="{FF2B5EF4-FFF2-40B4-BE49-F238E27FC236}">
                      <a16:creationId xmlns:a16="http://schemas.microsoft.com/office/drawing/2014/main" id="{6D2D2AA8-39A8-5827-0FB5-4763315A8B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91" name="Freeform 7675">
                  <a:extLst>
                    <a:ext uri="{FF2B5EF4-FFF2-40B4-BE49-F238E27FC236}">
                      <a16:creationId xmlns:a16="http://schemas.microsoft.com/office/drawing/2014/main" id="{32029B7D-57AE-3B77-8569-D4846BF19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92" name="Freeform 7676">
                  <a:extLst>
                    <a:ext uri="{FF2B5EF4-FFF2-40B4-BE49-F238E27FC236}">
                      <a16:creationId xmlns:a16="http://schemas.microsoft.com/office/drawing/2014/main" id="{2334425F-3F2C-A695-C4F1-304AA2271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93" name="Freeform 7677">
                  <a:extLst>
                    <a:ext uri="{FF2B5EF4-FFF2-40B4-BE49-F238E27FC236}">
                      <a16:creationId xmlns:a16="http://schemas.microsoft.com/office/drawing/2014/main" id="{5D418595-E0AA-6EC2-D076-D81333BDE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94" name="Freeform 7678">
                  <a:extLst>
                    <a:ext uri="{FF2B5EF4-FFF2-40B4-BE49-F238E27FC236}">
                      <a16:creationId xmlns:a16="http://schemas.microsoft.com/office/drawing/2014/main" id="{0E655955-F318-9F2B-AE2C-92206D39EC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9859" name="Freeform 7679">
              <a:extLst>
                <a:ext uri="{FF2B5EF4-FFF2-40B4-BE49-F238E27FC236}">
                  <a16:creationId xmlns:a16="http://schemas.microsoft.com/office/drawing/2014/main" id="{DD6EDE99-1386-8B58-CF59-6D2B668B256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12" y="1983"/>
              <a:ext cx="361" cy="234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0" name="Freeform 7680">
              <a:extLst>
                <a:ext uri="{FF2B5EF4-FFF2-40B4-BE49-F238E27FC236}">
                  <a16:creationId xmlns:a16="http://schemas.microsoft.com/office/drawing/2014/main" id="{8036BCBB-67AA-3E55-DD90-858F311612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30" y="2144"/>
              <a:ext cx="39" cy="56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1" name="Freeform 7681" descr="Wide upward diagonal">
              <a:extLst>
                <a:ext uri="{FF2B5EF4-FFF2-40B4-BE49-F238E27FC236}">
                  <a16:creationId xmlns:a16="http://schemas.microsoft.com/office/drawing/2014/main" id="{B445E8F3-077B-544D-DB07-6F5161EF58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20" y="561"/>
              <a:ext cx="485" cy="69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2" name="Freeform 7682">
              <a:extLst>
                <a:ext uri="{FF2B5EF4-FFF2-40B4-BE49-F238E27FC236}">
                  <a16:creationId xmlns:a16="http://schemas.microsoft.com/office/drawing/2014/main" id="{4753BEDB-AE9E-CEDD-0A86-7B5C65A5EDE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23" y="2017"/>
              <a:ext cx="440" cy="217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3" name="Freeform 7683">
              <a:extLst>
                <a:ext uri="{FF2B5EF4-FFF2-40B4-BE49-F238E27FC236}">
                  <a16:creationId xmlns:a16="http://schemas.microsoft.com/office/drawing/2014/main" id="{B45B1D6A-B44D-B82C-6525-16AB455F3D6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402" y="2130"/>
              <a:ext cx="38" cy="63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4" name="Freeform 7684">
              <a:extLst>
                <a:ext uri="{FF2B5EF4-FFF2-40B4-BE49-F238E27FC236}">
                  <a16:creationId xmlns:a16="http://schemas.microsoft.com/office/drawing/2014/main" id="{DFCDBE99-A553-2EA2-7F1F-6F9F23A3A47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46" y="2158"/>
              <a:ext cx="52" cy="70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5" name="Freeform 7685">
              <a:extLst>
                <a:ext uri="{FF2B5EF4-FFF2-40B4-BE49-F238E27FC236}">
                  <a16:creationId xmlns:a16="http://schemas.microsoft.com/office/drawing/2014/main" id="{53EFE4D4-96F2-2150-5142-F01CC4C08E5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20" y="2189"/>
              <a:ext cx="40" cy="42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6" name="Freeform 7686">
              <a:extLst>
                <a:ext uri="{FF2B5EF4-FFF2-40B4-BE49-F238E27FC236}">
                  <a16:creationId xmlns:a16="http://schemas.microsoft.com/office/drawing/2014/main" id="{ECBC844A-CC78-140E-173C-52916AC5CF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38" y="2158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7" name="Freeform 7687">
              <a:extLst>
                <a:ext uri="{FF2B5EF4-FFF2-40B4-BE49-F238E27FC236}">
                  <a16:creationId xmlns:a16="http://schemas.microsoft.com/office/drawing/2014/main" id="{5B203023-172A-BF86-B545-20705CB258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42" y="2130"/>
              <a:ext cx="12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8" name="Freeform 7688">
              <a:extLst>
                <a:ext uri="{FF2B5EF4-FFF2-40B4-BE49-F238E27FC236}">
                  <a16:creationId xmlns:a16="http://schemas.microsoft.com/office/drawing/2014/main" id="{78FBB7A2-F909-93AC-864D-2DFD3C37A33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24" y="2101"/>
              <a:ext cx="39" cy="29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69" name="Freeform 7689">
              <a:extLst>
                <a:ext uri="{FF2B5EF4-FFF2-40B4-BE49-F238E27FC236}">
                  <a16:creationId xmlns:a16="http://schemas.microsoft.com/office/drawing/2014/main" id="{00FD68F3-94BA-2339-700B-1E709158FDC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42" y="2101"/>
              <a:ext cx="44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0" name="Freeform 7690">
              <a:extLst>
                <a:ext uri="{FF2B5EF4-FFF2-40B4-BE49-F238E27FC236}">
                  <a16:creationId xmlns:a16="http://schemas.microsoft.com/office/drawing/2014/main" id="{4731441B-789F-7CBD-992C-FC4D3EE3A2E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34" y="2087"/>
              <a:ext cx="12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1" name="Freeform 7691">
              <a:extLst>
                <a:ext uri="{FF2B5EF4-FFF2-40B4-BE49-F238E27FC236}">
                  <a16:creationId xmlns:a16="http://schemas.microsoft.com/office/drawing/2014/main" id="{AA7A8AB3-42F3-C965-346D-ADA6A579648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95" y="2158"/>
              <a:ext cx="12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2" name="Freeform 7692">
              <a:extLst>
                <a:ext uri="{FF2B5EF4-FFF2-40B4-BE49-F238E27FC236}">
                  <a16:creationId xmlns:a16="http://schemas.microsoft.com/office/drawing/2014/main" id="{FD3DF9B2-050D-A91C-98E3-F984C4BF758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28" y="2186"/>
              <a:ext cx="14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3" name="Freeform 7693">
              <a:extLst>
                <a:ext uri="{FF2B5EF4-FFF2-40B4-BE49-F238E27FC236}">
                  <a16:creationId xmlns:a16="http://schemas.microsoft.com/office/drawing/2014/main" id="{8EE84EB8-1C9E-1D17-166C-8DAD78D16AB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42" y="2101"/>
              <a:ext cx="25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4" name="Freeform 7694">
              <a:extLst>
                <a:ext uri="{FF2B5EF4-FFF2-40B4-BE49-F238E27FC236}">
                  <a16:creationId xmlns:a16="http://schemas.microsoft.com/office/drawing/2014/main" id="{80F76D1F-1EEA-30CF-B975-D30DA19FD3A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99" y="2031"/>
              <a:ext cx="92" cy="16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5" name="Freeform 7695">
              <a:extLst>
                <a:ext uri="{FF2B5EF4-FFF2-40B4-BE49-F238E27FC236}">
                  <a16:creationId xmlns:a16="http://schemas.microsoft.com/office/drawing/2014/main" id="{B3913834-081B-7220-9FC1-2E264135B40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50" y="2130"/>
              <a:ext cx="149" cy="52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7696">
              <a:extLst>
                <a:ext uri="{FF2B5EF4-FFF2-40B4-BE49-F238E27FC236}">
                  <a16:creationId xmlns:a16="http://schemas.microsoft.com/office/drawing/2014/main" id="{9DC1F1C6-16C8-CE98-8D06-17FC3081F2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78" y="2165"/>
              <a:ext cx="42" cy="54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gradFill rotWithShape="1">
              <a:gsLst>
                <a:gs pos="0">
                  <a:srgbClr val="5F5F5F"/>
                </a:gs>
                <a:gs pos="100000">
                  <a:srgbClr val="525252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Freeform 7697">
              <a:extLst>
                <a:ext uri="{FF2B5EF4-FFF2-40B4-BE49-F238E27FC236}">
                  <a16:creationId xmlns:a16="http://schemas.microsoft.com/office/drawing/2014/main" id="{8330C1D9-A2C7-5EE5-5EAD-D499D7CD605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52" y="2158"/>
              <a:ext cx="30" cy="59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78" name="Group 7698">
              <a:extLst>
                <a:ext uri="{FF2B5EF4-FFF2-40B4-BE49-F238E27FC236}">
                  <a16:creationId xmlns:a16="http://schemas.microsoft.com/office/drawing/2014/main" id="{673A692D-CEC6-875B-89B2-8721C71187D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375" y="1063"/>
              <a:ext cx="981" cy="1009"/>
              <a:chOff x="808" y="192"/>
              <a:chExt cx="3616" cy="3432"/>
            </a:xfrm>
          </p:grpSpPr>
          <p:sp>
            <p:nvSpPr>
              <p:cNvPr id="29921" name="Freeform 7699">
                <a:extLst>
                  <a:ext uri="{FF2B5EF4-FFF2-40B4-BE49-F238E27FC236}">
                    <a16:creationId xmlns:a16="http://schemas.microsoft.com/office/drawing/2014/main" id="{03216EBF-3E9C-CCFB-3681-B044450C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9922" name="Group 7700">
                <a:extLst>
                  <a:ext uri="{FF2B5EF4-FFF2-40B4-BE49-F238E27FC236}">
                    <a16:creationId xmlns:a16="http://schemas.microsoft.com/office/drawing/2014/main" id="{9C66A026-8789-BA24-EF9B-F730893982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29934" name="Freeform 7701">
                  <a:extLst>
                    <a:ext uri="{FF2B5EF4-FFF2-40B4-BE49-F238E27FC236}">
                      <a16:creationId xmlns:a16="http://schemas.microsoft.com/office/drawing/2014/main" id="{197BE4E1-A6E2-13BC-FAF2-24E9265D8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5" name="Freeform 7702">
                  <a:extLst>
                    <a:ext uri="{FF2B5EF4-FFF2-40B4-BE49-F238E27FC236}">
                      <a16:creationId xmlns:a16="http://schemas.microsoft.com/office/drawing/2014/main" id="{414D94E6-3163-9CBB-E07E-F96D71E6E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6" name="Line 7703">
                  <a:extLst>
                    <a:ext uri="{FF2B5EF4-FFF2-40B4-BE49-F238E27FC236}">
                      <a16:creationId xmlns:a16="http://schemas.microsoft.com/office/drawing/2014/main" id="{C1084F7B-58CD-B898-73F7-6799E5C150B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7" name="Line 7704">
                  <a:extLst>
                    <a:ext uri="{FF2B5EF4-FFF2-40B4-BE49-F238E27FC236}">
                      <a16:creationId xmlns:a16="http://schemas.microsoft.com/office/drawing/2014/main" id="{E513A5FA-7540-B9DB-C3D1-9FD6FD9955A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8" name="Line 7705">
                  <a:extLst>
                    <a:ext uri="{FF2B5EF4-FFF2-40B4-BE49-F238E27FC236}">
                      <a16:creationId xmlns:a16="http://schemas.microsoft.com/office/drawing/2014/main" id="{FE94D0F4-2751-0F68-1FD1-3DDB63E38AD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9" name="Line 7706">
                  <a:extLst>
                    <a:ext uri="{FF2B5EF4-FFF2-40B4-BE49-F238E27FC236}">
                      <a16:creationId xmlns:a16="http://schemas.microsoft.com/office/drawing/2014/main" id="{E5EEB306-D041-F0F2-A703-32E2DB3226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40" name="Oval 7707">
                  <a:extLst>
                    <a:ext uri="{FF2B5EF4-FFF2-40B4-BE49-F238E27FC236}">
                      <a16:creationId xmlns:a16="http://schemas.microsoft.com/office/drawing/2014/main" id="{B5B94141-36A1-3584-E988-E638B35D61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1" name="Oval 7708">
                  <a:extLst>
                    <a:ext uri="{FF2B5EF4-FFF2-40B4-BE49-F238E27FC236}">
                      <a16:creationId xmlns:a16="http://schemas.microsoft.com/office/drawing/2014/main" id="{B6190255-9326-C567-3809-5CDEC294EB4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2" name="Oval 7709">
                  <a:extLst>
                    <a:ext uri="{FF2B5EF4-FFF2-40B4-BE49-F238E27FC236}">
                      <a16:creationId xmlns:a16="http://schemas.microsoft.com/office/drawing/2014/main" id="{3EB86EA7-636E-55CD-8CC4-CE60721B347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3" name="Oval 7710">
                  <a:extLst>
                    <a:ext uri="{FF2B5EF4-FFF2-40B4-BE49-F238E27FC236}">
                      <a16:creationId xmlns:a16="http://schemas.microsoft.com/office/drawing/2014/main" id="{15DA2ABA-C7DA-3ACD-1513-3A376315CD1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4" name="Oval 7711">
                  <a:extLst>
                    <a:ext uri="{FF2B5EF4-FFF2-40B4-BE49-F238E27FC236}">
                      <a16:creationId xmlns:a16="http://schemas.microsoft.com/office/drawing/2014/main" id="{CE0A119D-3EFD-3A54-59BD-9BC1AB0960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5" name="Oval 7712">
                  <a:extLst>
                    <a:ext uri="{FF2B5EF4-FFF2-40B4-BE49-F238E27FC236}">
                      <a16:creationId xmlns:a16="http://schemas.microsoft.com/office/drawing/2014/main" id="{4DE75F20-16B6-A774-0752-2E97A4D26A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6" name="Oval 7713">
                  <a:extLst>
                    <a:ext uri="{FF2B5EF4-FFF2-40B4-BE49-F238E27FC236}">
                      <a16:creationId xmlns:a16="http://schemas.microsoft.com/office/drawing/2014/main" id="{79EAEEAB-AB7D-FB39-A838-1162DB1AF5B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7" name="Oval 7714">
                  <a:extLst>
                    <a:ext uri="{FF2B5EF4-FFF2-40B4-BE49-F238E27FC236}">
                      <a16:creationId xmlns:a16="http://schemas.microsoft.com/office/drawing/2014/main" id="{8234E316-B1B8-D516-04ED-ADD11759A1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8" name="Oval 7715">
                  <a:extLst>
                    <a:ext uri="{FF2B5EF4-FFF2-40B4-BE49-F238E27FC236}">
                      <a16:creationId xmlns:a16="http://schemas.microsoft.com/office/drawing/2014/main" id="{FB1FFD85-7D5C-6A43-7261-62D519E2C2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29949" name="Freeform 7716">
                  <a:extLst>
                    <a:ext uri="{FF2B5EF4-FFF2-40B4-BE49-F238E27FC236}">
                      <a16:creationId xmlns:a16="http://schemas.microsoft.com/office/drawing/2014/main" id="{DB6296EA-4347-139A-C932-13ECA7357D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9923" name="Group 7717">
                <a:extLst>
                  <a:ext uri="{FF2B5EF4-FFF2-40B4-BE49-F238E27FC236}">
                    <a16:creationId xmlns:a16="http://schemas.microsoft.com/office/drawing/2014/main" id="{B92FDEA7-1F60-554E-A9C4-0A60F1FB02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29924" name="Freeform 7718">
                  <a:extLst>
                    <a:ext uri="{FF2B5EF4-FFF2-40B4-BE49-F238E27FC236}">
                      <a16:creationId xmlns:a16="http://schemas.microsoft.com/office/drawing/2014/main" id="{638BD523-8031-FF82-A2BA-3D253736D7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25" name="Freeform 7719">
                  <a:extLst>
                    <a:ext uri="{FF2B5EF4-FFF2-40B4-BE49-F238E27FC236}">
                      <a16:creationId xmlns:a16="http://schemas.microsoft.com/office/drawing/2014/main" id="{9A9971AD-67BC-A8F1-AA15-2A585BB4D5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26" name="Freeform 7720">
                  <a:extLst>
                    <a:ext uri="{FF2B5EF4-FFF2-40B4-BE49-F238E27FC236}">
                      <a16:creationId xmlns:a16="http://schemas.microsoft.com/office/drawing/2014/main" id="{89410CC8-5970-E345-B5AE-FC08D063ED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27" name="Freeform 7721">
                  <a:extLst>
                    <a:ext uri="{FF2B5EF4-FFF2-40B4-BE49-F238E27FC236}">
                      <a16:creationId xmlns:a16="http://schemas.microsoft.com/office/drawing/2014/main" id="{3BE0F8F8-4516-9488-A49B-F89507884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28" name="Freeform 7722">
                  <a:extLst>
                    <a:ext uri="{FF2B5EF4-FFF2-40B4-BE49-F238E27FC236}">
                      <a16:creationId xmlns:a16="http://schemas.microsoft.com/office/drawing/2014/main" id="{482D26EA-4896-AB7A-6CAC-349C6F083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29" name="Freeform 7723">
                  <a:extLst>
                    <a:ext uri="{FF2B5EF4-FFF2-40B4-BE49-F238E27FC236}">
                      <a16:creationId xmlns:a16="http://schemas.microsoft.com/office/drawing/2014/main" id="{FE76526B-7A77-6249-C775-E21BF42D03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0" name="Freeform 7724">
                  <a:extLst>
                    <a:ext uri="{FF2B5EF4-FFF2-40B4-BE49-F238E27FC236}">
                      <a16:creationId xmlns:a16="http://schemas.microsoft.com/office/drawing/2014/main" id="{03121103-9D09-2B71-A146-8124C8812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1" name="Freeform 7725">
                  <a:extLst>
                    <a:ext uri="{FF2B5EF4-FFF2-40B4-BE49-F238E27FC236}">
                      <a16:creationId xmlns:a16="http://schemas.microsoft.com/office/drawing/2014/main" id="{4706E4C2-432D-21BC-B121-AC81BB4FC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2" name="Freeform 7726">
                  <a:extLst>
                    <a:ext uri="{FF2B5EF4-FFF2-40B4-BE49-F238E27FC236}">
                      <a16:creationId xmlns:a16="http://schemas.microsoft.com/office/drawing/2014/main" id="{EFA04435-0895-9A80-99EF-19B095265F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33" name="Freeform 7727">
                  <a:extLst>
                    <a:ext uri="{FF2B5EF4-FFF2-40B4-BE49-F238E27FC236}">
                      <a16:creationId xmlns:a16="http://schemas.microsoft.com/office/drawing/2014/main" id="{9ED2B1FB-AAF8-FF70-5BFA-6591D5A1F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9879" name="Freeform 7728">
              <a:extLst>
                <a:ext uri="{FF2B5EF4-FFF2-40B4-BE49-F238E27FC236}">
                  <a16:creationId xmlns:a16="http://schemas.microsoft.com/office/drawing/2014/main" id="{52379C88-6866-22AB-CA2A-4F87A6CB54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91" y="2033"/>
              <a:ext cx="66" cy="19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0" name="Freeform 7729">
              <a:extLst>
                <a:ext uri="{FF2B5EF4-FFF2-40B4-BE49-F238E27FC236}">
                  <a16:creationId xmlns:a16="http://schemas.microsoft.com/office/drawing/2014/main" id="{DE04F955-C1C5-B808-F690-3B0047FE028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578" y="2087"/>
              <a:ext cx="26" cy="14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1" name="Freeform 7730">
              <a:extLst>
                <a:ext uri="{FF2B5EF4-FFF2-40B4-BE49-F238E27FC236}">
                  <a16:creationId xmlns:a16="http://schemas.microsoft.com/office/drawing/2014/main" id="{3230A764-6436-8419-302C-32A18426465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60" y="2073"/>
              <a:ext cx="13" cy="28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2" name="Freeform 7731">
              <a:extLst>
                <a:ext uri="{FF2B5EF4-FFF2-40B4-BE49-F238E27FC236}">
                  <a16:creationId xmlns:a16="http://schemas.microsoft.com/office/drawing/2014/main" id="{1E72B38C-AFEE-068E-9F2C-5025D5FC8D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643" y="2017"/>
              <a:ext cx="30" cy="16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Freeform 7732">
              <a:extLst>
                <a:ext uri="{FF2B5EF4-FFF2-40B4-BE49-F238E27FC236}">
                  <a16:creationId xmlns:a16="http://schemas.microsoft.com/office/drawing/2014/main" id="{17D736BF-112F-BA69-4E3C-2F958D87CB6E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512" y="2130"/>
              <a:ext cx="0" cy="30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4" name="Freeform 7733">
              <a:extLst>
                <a:ext uri="{FF2B5EF4-FFF2-40B4-BE49-F238E27FC236}">
                  <a16:creationId xmlns:a16="http://schemas.microsoft.com/office/drawing/2014/main" id="{FBDC2369-5D32-3216-DAE3-FDC27181C9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526" y="2068"/>
              <a:ext cx="14" cy="33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5" name="Freeform 7734">
              <a:extLst>
                <a:ext uri="{FF2B5EF4-FFF2-40B4-BE49-F238E27FC236}">
                  <a16:creationId xmlns:a16="http://schemas.microsoft.com/office/drawing/2014/main" id="{A93FE74C-13EA-0EA1-EBC8-CA7DC8A2F70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434" y="2115"/>
              <a:ext cx="26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6" name="Freeform 7735">
              <a:extLst>
                <a:ext uri="{FF2B5EF4-FFF2-40B4-BE49-F238E27FC236}">
                  <a16:creationId xmlns:a16="http://schemas.microsoft.com/office/drawing/2014/main" id="{50E40E23-4B15-72B5-914E-6A6C7842821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382" y="2101"/>
              <a:ext cx="14" cy="14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7" name="Freeform 7736">
              <a:extLst>
                <a:ext uri="{FF2B5EF4-FFF2-40B4-BE49-F238E27FC236}">
                  <a16:creationId xmlns:a16="http://schemas.microsoft.com/office/drawing/2014/main" id="{D7786A90-2218-6D21-DE92-0AA5A3AE2D9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603" y="2031"/>
              <a:ext cx="1" cy="28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8" name="Freeform 7737">
              <a:extLst>
                <a:ext uri="{FF2B5EF4-FFF2-40B4-BE49-F238E27FC236}">
                  <a16:creationId xmlns:a16="http://schemas.microsoft.com/office/drawing/2014/main" id="{5FD53E1B-E0FD-52FB-378D-3A42AD3DB5A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30" y="755"/>
              <a:ext cx="151" cy="491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9" name="Freeform 7738">
              <a:extLst>
                <a:ext uri="{FF2B5EF4-FFF2-40B4-BE49-F238E27FC236}">
                  <a16:creationId xmlns:a16="http://schemas.microsoft.com/office/drawing/2014/main" id="{62822DA4-89F3-860A-1C70-16CFD516643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75" y="741"/>
              <a:ext cx="146" cy="65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0" name="Freeform 7739">
              <a:extLst>
                <a:ext uri="{FF2B5EF4-FFF2-40B4-BE49-F238E27FC236}">
                  <a16:creationId xmlns:a16="http://schemas.microsoft.com/office/drawing/2014/main" id="{DC50F1B7-FC21-64C8-683C-CAF3C660A1A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32" y="581"/>
              <a:ext cx="261" cy="212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1" name="Oval 7740">
              <a:extLst>
                <a:ext uri="{FF2B5EF4-FFF2-40B4-BE49-F238E27FC236}">
                  <a16:creationId xmlns:a16="http://schemas.microsoft.com/office/drawing/2014/main" id="{8E86D3EA-6B9B-18DD-B73A-B6E25B1FF683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4169" y="793"/>
              <a:ext cx="12" cy="5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2" name="Oval 7741">
              <a:extLst>
                <a:ext uri="{FF2B5EF4-FFF2-40B4-BE49-F238E27FC236}">
                  <a16:creationId xmlns:a16="http://schemas.microsoft.com/office/drawing/2014/main" id="{4C2A5A64-422C-A94F-8A4C-18F9A02C5716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4136" y="1045"/>
              <a:ext cx="22" cy="2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3" name="Oval 7742">
              <a:extLst>
                <a:ext uri="{FF2B5EF4-FFF2-40B4-BE49-F238E27FC236}">
                  <a16:creationId xmlns:a16="http://schemas.microsoft.com/office/drawing/2014/main" id="{1A9F1914-7EBA-6C32-1904-248E98AC54BF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4056" y="1142"/>
              <a:ext cx="11" cy="3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894" name="Oval 7743">
              <a:extLst>
                <a:ext uri="{FF2B5EF4-FFF2-40B4-BE49-F238E27FC236}">
                  <a16:creationId xmlns:a16="http://schemas.microsoft.com/office/drawing/2014/main" id="{DF0627A0-5300-4A8C-98CC-CD5A6D4E4462}"/>
                </a:ext>
              </a:extLst>
            </p:cNvPr>
            <p:cNvSpPr>
              <a:spLocks noChangeArrowheads="1"/>
            </p:cNvSpPr>
            <p:nvPr/>
          </p:nvSpPr>
          <p:spPr bwMode="auto">
            <a:xfrm flipH="1">
              <a:off x="4169" y="929"/>
              <a:ext cx="12" cy="39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29895" name="Group 7744">
              <a:extLst>
                <a:ext uri="{FF2B5EF4-FFF2-40B4-BE49-F238E27FC236}">
                  <a16:creationId xmlns:a16="http://schemas.microsoft.com/office/drawing/2014/main" id="{77ABD9B0-6DC4-C9A9-31EA-4B21E74FE96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37" y="561"/>
              <a:ext cx="275" cy="732"/>
              <a:chOff x="4896" y="1248"/>
              <a:chExt cx="432" cy="1056"/>
            </a:xfrm>
          </p:grpSpPr>
          <p:grpSp>
            <p:nvGrpSpPr>
              <p:cNvPr id="29896" name="Group 7745">
                <a:extLst>
                  <a:ext uri="{FF2B5EF4-FFF2-40B4-BE49-F238E27FC236}">
                    <a16:creationId xmlns:a16="http://schemas.microsoft.com/office/drawing/2014/main" id="{D567DEE3-92A4-27F0-A142-1081006ABC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29898" name="Freeform 7746">
                  <a:extLst>
                    <a:ext uri="{FF2B5EF4-FFF2-40B4-BE49-F238E27FC236}">
                      <a16:creationId xmlns:a16="http://schemas.microsoft.com/office/drawing/2014/main" id="{D518813B-7485-CD64-9D37-C34BE50474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899" name="Freeform 7747">
                  <a:extLst>
                    <a:ext uri="{FF2B5EF4-FFF2-40B4-BE49-F238E27FC236}">
                      <a16:creationId xmlns:a16="http://schemas.microsoft.com/office/drawing/2014/main" id="{06C20B28-FDFB-337A-F3E0-499C2E19C1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0" name="Freeform 7748">
                  <a:extLst>
                    <a:ext uri="{FF2B5EF4-FFF2-40B4-BE49-F238E27FC236}">
                      <a16:creationId xmlns:a16="http://schemas.microsoft.com/office/drawing/2014/main" id="{380C49AD-CEFB-2E08-2C78-1E04B6C83B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1" name="Freeform 7749">
                  <a:extLst>
                    <a:ext uri="{FF2B5EF4-FFF2-40B4-BE49-F238E27FC236}">
                      <a16:creationId xmlns:a16="http://schemas.microsoft.com/office/drawing/2014/main" id="{B0CFADC6-4C1C-4253-D01E-E51F39DD6E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2" name="Freeform 7750">
                  <a:extLst>
                    <a:ext uri="{FF2B5EF4-FFF2-40B4-BE49-F238E27FC236}">
                      <a16:creationId xmlns:a16="http://schemas.microsoft.com/office/drawing/2014/main" id="{F23BBCC0-DDFD-9436-E849-61E20EABE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3" name="Freeform 7751">
                  <a:extLst>
                    <a:ext uri="{FF2B5EF4-FFF2-40B4-BE49-F238E27FC236}">
                      <a16:creationId xmlns:a16="http://schemas.microsoft.com/office/drawing/2014/main" id="{E2A40DA8-EA11-1405-48CF-853B625B23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4" name="Freeform 7752">
                  <a:extLst>
                    <a:ext uri="{FF2B5EF4-FFF2-40B4-BE49-F238E27FC236}">
                      <a16:creationId xmlns:a16="http://schemas.microsoft.com/office/drawing/2014/main" id="{F96BBDBD-8ABD-2FAB-1386-7A1F5E3D9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5" name="Freeform 7753">
                  <a:extLst>
                    <a:ext uri="{FF2B5EF4-FFF2-40B4-BE49-F238E27FC236}">
                      <a16:creationId xmlns:a16="http://schemas.microsoft.com/office/drawing/2014/main" id="{AF5E66D8-4673-C8F3-90AD-92F67645E0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6" name="Freeform 7754">
                  <a:extLst>
                    <a:ext uri="{FF2B5EF4-FFF2-40B4-BE49-F238E27FC236}">
                      <a16:creationId xmlns:a16="http://schemas.microsoft.com/office/drawing/2014/main" id="{18591206-8F83-7337-FA95-4B4851C98A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7" name="Freeform 7755">
                  <a:extLst>
                    <a:ext uri="{FF2B5EF4-FFF2-40B4-BE49-F238E27FC236}">
                      <a16:creationId xmlns:a16="http://schemas.microsoft.com/office/drawing/2014/main" id="{C6CEE30D-F8F4-5469-C12C-A3C15335C1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8" name="Freeform 7756">
                  <a:extLst>
                    <a:ext uri="{FF2B5EF4-FFF2-40B4-BE49-F238E27FC236}">
                      <a16:creationId xmlns:a16="http://schemas.microsoft.com/office/drawing/2014/main" id="{A5B9993A-82DC-2937-4192-2B6ACD90AF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09" name="Freeform 7757">
                  <a:extLst>
                    <a:ext uri="{FF2B5EF4-FFF2-40B4-BE49-F238E27FC236}">
                      <a16:creationId xmlns:a16="http://schemas.microsoft.com/office/drawing/2014/main" id="{11AA86CF-9E50-AB69-C590-CB743EC2A7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0" name="Freeform 7758">
                  <a:extLst>
                    <a:ext uri="{FF2B5EF4-FFF2-40B4-BE49-F238E27FC236}">
                      <a16:creationId xmlns:a16="http://schemas.microsoft.com/office/drawing/2014/main" id="{1B700F82-FBDA-4B63-202C-BBFB70567F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1" name="Freeform 7759">
                  <a:extLst>
                    <a:ext uri="{FF2B5EF4-FFF2-40B4-BE49-F238E27FC236}">
                      <a16:creationId xmlns:a16="http://schemas.microsoft.com/office/drawing/2014/main" id="{055C3CC2-BD8F-D9CF-A10B-DE6E3E6C7B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2" name="Freeform 7760">
                  <a:extLst>
                    <a:ext uri="{FF2B5EF4-FFF2-40B4-BE49-F238E27FC236}">
                      <a16:creationId xmlns:a16="http://schemas.microsoft.com/office/drawing/2014/main" id="{96F8B696-6C22-AE93-B95E-77EA0D3085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3" name="Freeform 7761">
                  <a:extLst>
                    <a:ext uri="{FF2B5EF4-FFF2-40B4-BE49-F238E27FC236}">
                      <a16:creationId xmlns:a16="http://schemas.microsoft.com/office/drawing/2014/main" id="{B15CC0ED-3928-2405-5677-23CD41BD36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4" name="Freeform 7762">
                  <a:extLst>
                    <a:ext uri="{FF2B5EF4-FFF2-40B4-BE49-F238E27FC236}">
                      <a16:creationId xmlns:a16="http://schemas.microsoft.com/office/drawing/2014/main" id="{5F49F793-80BC-D9D7-7EEE-54763253C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5" name="Freeform 7763">
                  <a:extLst>
                    <a:ext uri="{FF2B5EF4-FFF2-40B4-BE49-F238E27FC236}">
                      <a16:creationId xmlns:a16="http://schemas.microsoft.com/office/drawing/2014/main" id="{099F6A68-BC42-8A9A-F885-825A48E7C5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6" name="Freeform 7764">
                  <a:extLst>
                    <a:ext uri="{FF2B5EF4-FFF2-40B4-BE49-F238E27FC236}">
                      <a16:creationId xmlns:a16="http://schemas.microsoft.com/office/drawing/2014/main" id="{001E412C-7042-6C3C-CF63-2576EE7B7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7" name="Freeform 7765">
                  <a:extLst>
                    <a:ext uri="{FF2B5EF4-FFF2-40B4-BE49-F238E27FC236}">
                      <a16:creationId xmlns:a16="http://schemas.microsoft.com/office/drawing/2014/main" id="{BB6185A0-2BDE-B9BB-D0FD-F28B48FCC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8" name="Freeform 7766">
                  <a:extLst>
                    <a:ext uri="{FF2B5EF4-FFF2-40B4-BE49-F238E27FC236}">
                      <a16:creationId xmlns:a16="http://schemas.microsoft.com/office/drawing/2014/main" id="{67FDCB70-175B-4794-7A01-99370C769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19" name="Freeform 7767">
                  <a:extLst>
                    <a:ext uri="{FF2B5EF4-FFF2-40B4-BE49-F238E27FC236}">
                      <a16:creationId xmlns:a16="http://schemas.microsoft.com/office/drawing/2014/main" id="{54FCC7E5-7544-F170-D65D-C2934CC683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920" name="Freeform 7768">
                  <a:extLst>
                    <a:ext uri="{FF2B5EF4-FFF2-40B4-BE49-F238E27FC236}">
                      <a16:creationId xmlns:a16="http://schemas.microsoft.com/office/drawing/2014/main" id="{24360CEC-BE42-9D90-4333-19B467F7B5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897" name="Freeform 7769" descr="Wide upward diagonal">
                <a:extLst>
                  <a:ext uri="{FF2B5EF4-FFF2-40B4-BE49-F238E27FC236}">
                    <a16:creationId xmlns:a16="http://schemas.microsoft.com/office/drawing/2014/main" id="{5F4F7392-0A52-F506-77D4-346DD793660B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4634" name="Group 7770">
            <a:extLst>
              <a:ext uri="{FF2B5EF4-FFF2-40B4-BE49-F238E27FC236}">
                <a16:creationId xmlns:a16="http://schemas.microsoft.com/office/drawing/2014/main" id="{6CC48167-B641-2291-0331-5C1A92A2473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435600" y="3048000"/>
            <a:ext cx="1130300" cy="1101725"/>
            <a:chOff x="1104" y="1397"/>
            <a:chExt cx="1117" cy="1003"/>
          </a:xfrm>
        </p:grpSpPr>
        <p:sp>
          <p:nvSpPr>
            <p:cNvPr id="29764" name="Freeform 7771">
              <a:extLst>
                <a:ext uri="{FF2B5EF4-FFF2-40B4-BE49-F238E27FC236}">
                  <a16:creationId xmlns:a16="http://schemas.microsoft.com/office/drawing/2014/main" id="{F93F7405-C0C1-FF4D-35A7-1A7B9B118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981"/>
              <a:ext cx="52" cy="85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Freeform 7772">
              <a:extLst>
                <a:ext uri="{FF2B5EF4-FFF2-40B4-BE49-F238E27FC236}">
                  <a16:creationId xmlns:a16="http://schemas.microsoft.com/office/drawing/2014/main" id="{2EED3F3D-305D-FE63-0CF6-17CDF023A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956"/>
              <a:ext cx="30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w 144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336">
                  <a:moveTo>
                    <a:pt x="0" y="0"/>
                  </a:moveTo>
                  <a:lnTo>
                    <a:pt x="96" y="336"/>
                  </a:lnTo>
                  <a:lnTo>
                    <a:pt x="144" y="48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6" name="Freeform 7773">
              <a:extLst>
                <a:ext uri="{FF2B5EF4-FFF2-40B4-BE49-F238E27FC236}">
                  <a16:creationId xmlns:a16="http://schemas.microsoft.com/office/drawing/2014/main" id="{BC6FE214-8685-FC41-09EA-E9F8C3C0C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95"/>
              <a:ext cx="52" cy="86"/>
            </a:xfrm>
            <a:custGeom>
              <a:avLst/>
              <a:gdLst>
                <a:gd name="T0" fmla="*/ 0 w 240"/>
                <a:gd name="T1" fmla="*/ 0 h 336"/>
                <a:gd name="T2" fmla="*/ 0 w 240"/>
                <a:gd name="T3" fmla="*/ 0 h 336"/>
                <a:gd name="T4" fmla="*/ 0 w 240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6">
                  <a:moveTo>
                    <a:pt x="0" y="0"/>
                  </a:moveTo>
                  <a:lnTo>
                    <a:pt x="144" y="336"/>
                  </a:lnTo>
                  <a:lnTo>
                    <a:pt x="240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Freeform 7774">
              <a:extLst>
                <a:ext uri="{FF2B5EF4-FFF2-40B4-BE49-F238E27FC236}">
                  <a16:creationId xmlns:a16="http://schemas.microsoft.com/office/drawing/2014/main" id="{D9497CBA-1806-32DC-8FC6-C2C08069E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968"/>
              <a:ext cx="233" cy="242"/>
            </a:xfrm>
            <a:custGeom>
              <a:avLst/>
              <a:gdLst>
                <a:gd name="T0" fmla="*/ 0 w 1084"/>
                <a:gd name="T1" fmla="*/ 0 h 952"/>
                <a:gd name="T2" fmla="*/ 0 w 1084"/>
                <a:gd name="T3" fmla="*/ 0 h 952"/>
                <a:gd name="T4" fmla="*/ 0 w 1084"/>
                <a:gd name="T5" fmla="*/ 0 h 952"/>
                <a:gd name="T6" fmla="*/ 0 w 1084"/>
                <a:gd name="T7" fmla="*/ 0 h 952"/>
                <a:gd name="T8" fmla="*/ 0 w 1084"/>
                <a:gd name="T9" fmla="*/ 0 h 952"/>
                <a:gd name="T10" fmla="*/ 0 w 1084"/>
                <a:gd name="T11" fmla="*/ 0 h 952"/>
                <a:gd name="T12" fmla="*/ 0 w 1084"/>
                <a:gd name="T13" fmla="*/ 0 h 952"/>
                <a:gd name="T14" fmla="*/ 0 w 1084"/>
                <a:gd name="T15" fmla="*/ 0 h 952"/>
                <a:gd name="T16" fmla="*/ 0 w 1084"/>
                <a:gd name="T17" fmla="*/ 0 h 952"/>
                <a:gd name="T18" fmla="*/ 0 w 1084"/>
                <a:gd name="T19" fmla="*/ 0 h 952"/>
                <a:gd name="T20" fmla="*/ 0 w 1084"/>
                <a:gd name="T21" fmla="*/ 0 h 952"/>
                <a:gd name="T22" fmla="*/ 0 w 1084"/>
                <a:gd name="T23" fmla="*/ 0 h 952"/>
                <a:gd name="T24" fmla="*/ 0 w 1084"/>
                <a:gd name="T25" fmla="*/ 0 h 952"/>
                <a:gd name="T26" fmla="*/ 0 w 1084"/>
                <a:gd name="T27" fmla="*/ 0 h 952"/>
                <a:gd name="T28" fmla="*/ 0 w 1084"/>
                <a:gd name="T29" fmla="*/ 0 h 952"/>
                <a:gd name="T30" fmla="*/ 0 w 1084"/>
                <a:gd name="T31" fmla="*/ 0 h 952"/>
                <a:gd name="T32" fmla="*/ 0 w 1084"/>
                <a:gd name="T33" fmla="*/ 0 h 952"/>
                <a:gd name="T34" fmla="*/ 0 w 1084"/>
                <a:gd name="T35" fmla="*/ 0 h 952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084" h="952">
                  <a:moveTo>
                    <a:pt x="548" y="216"/>
                  </a:moveTo>
                  <a:cubicBezTo>
                    <a:pt x="577" y="216"/>
                    <a:pt x="727" y="191"/>
                    <a:pt x="724" y="214"/>
                  </a:cubicBezTo>
                  <a:cubicBezTo>
                    <a:pt x="721" y="237"/>
                    <a:pt x="578" y="309"/>
                    <a:pt x="529" y="352"/>
                  </a:cubicBezTo>
                  <a:cubicBezTo>
                    <a:pt x="480" y="395"/>
                    <a:pt x="463" y="431"/>
                    <a:pt x="432" y="474"/>
                  </a:cubicBezTo>
                  <a:cubicBezTo>
                    <a:pt x="401" y="517"/>
                    <a:pt x="378" y="573"/>
                    <a:pt x="343" y="612"/>
                  </a:cubicBezTo>
                  <a:cubicBezTo>
                    <a:pt x="308" y="651"/>
                    <a:pt x="257" y="697"/>
                    <a:pt x="221" y="709"/>
                  </a:cubicBezTo>
                  <a:cubicBezTo>
                    <a:pt x="185" y="721"/>
                    <a:pt x="158" y="684"/>
                    <a:pt x="124" y="685"/>
                  </a:cubicBezTo>
                  <a:cubicBezTo>
                    <a:pt x="90" y="686"/>
                    <a:pt x="34" y="692"/>
                    <a:pt x="17" y="718"/>
                  </a:cubicBezTo>
                  <a:cubicBezTo>
                    <a:pt x="0" y="744"/>
                    <a:pt x="12" y="812"/>
                    <a:pt x="20" y="840"/>
                  </a:cubicBezTo>
                  <a:cubicBezTo>
                    <a:pt x="28" y="868"/>
                    <a:pt x="28" y="872"/>
                    <a:pt x="68" y="888"/>
                  </a:cubicBezTo>
                  <a:cubicBezTo>
                    <a:pt x="108" y="904"/>
                    <a:pt x="148" y="952"/>
                    <a:pt x="260" y="936"/>
                  </a:cubicBezTo>
                  <a:cubicBezTo>
                    <a:pt x="372" y="920"/>
                    <a:pt x="620" y="848"/>
                    <a:pt x="740" y="792"/>
                  </a:cubicBezTo>
                  <a:cubicBezTo>
                    <a:pt x="860" y="736"/>
                    <a:pt x="924" y="704"/>
                    <a:pt x="980" y="600"/>
                  </a:cubicBezTo>
                  <a:cubicBezTo>
                    <a:pt x="1036" y="496"/>
                    <a:pt x="1068" y="264"/>
                    <a:pt x="1076" y="168"/>
                  </a:cubicBezTo>
                  <a:cubicBezTo>
                    <a:pt x="1084" y="72"/>
                    <a:pt x="1076" y="48"/>
                    <a:pt x="1028" y="24"/>
                  </a:cubicBezTo>
                  <a:cubicBezTo>
                    <a:pt x="980" y="0"/>
                    <a:pt x="860" y="8"/>
                    <a:pt x="788" y="24"/>
                  </a:cubicBezTo>
                  <a:cubicBezTo>
                    <a:pt x="716" y="40"/>
                    <a:pt x="624" y="103"/>
                    <a:pt x="596" y="120"/>
                  </a:cubicBezTo>
                  <a:cubicBezTo>
                    <a:pt x="568" y="137"/>
                    <a:pt x="614" y="124"/>
                    <a:pt x="618" y="125"/>
                  </a:cubicBezTo>
                </a:path>
              </a:pathLst>
            </a:custGeom>
            <a:gradFill rotWithShape="1">
              <a:gsLst>
                <a:gs pos="0">
                  <a:srgbClr val="FF0000"/>
                </a:gs>
                <a:gs pos="100000">
                  <a:srgbClr val="FF5C5C"/>
                </a:gs>
              </a:gsLst>
              <a:lin ang="27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8" name="Freeform 7775">
              <a:extLst>
                <a:ext uri="{FF2B5EF4-FFF2-40B4-BE49-F238E27FC236}">
                  <a16:creationId xmlns:a16="http://schemas.microsoft.com/office/drawing/2014/main" id="{B67914CD-9D5B-5843-8304-6708441715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397"/>
              <a:ext cx="1051" cy="1003"/>
            </a:xfrm>
            <a:custGeom>
              <a:avLst/>
              <a:gdLst>
                <a:gd name="T0" fmla="*/ 0 w 4896"/>
                <a:gd name="T1" fmla="*/ 0 h 3960"/>
                <a:gd name="T2" fmla="*/ 0 w 4896"/>
                <a:gd name="T3" fmla="*/ 0 h 3960"/>
                <a:gd name="T4" fmla="*/ 0 w 4896"/>
                <a:gd name="T5" fmla="*/ 0 h 3960"/>
                <a:gd name="T6" fmla="*/ 0 w 4896"/>
                <a:gd name="T7" fmla="*/ 0 h 3960"/>
                <a:gd name="T8" fmla="*/ 0 w 4896"/>
                <a:gd name="T9" fmla="*/ 0 h 3960"/>
                <a:gd name="T10" fmla="*/ 0 w 4896"/>
                <a:gd name="T11" fmla="*/ 0 h 3960"/>
                <a:gd name="T12" fmla="*/ 0 w 4896"/>
                <a:gd name="T13" fmla="*/ 0 h 3960"/>
                <a:gd name="T14" fmla="*/ 0 w 4896"/>
                <a:gd name="T15" fmla="*/ 0 h 3960"/>
                <a:gd name="T16" fmla="*/ 0 w 4896"/>
                <a:gd name="T17" fmla="*/ 0 h 3960"/>
                <a:gd name="T18" fmla="*/ 0 w 4896"/>
                <a:gd name="T19" fmla="*/ 0 h 3960"/>
                <a:gd name="T20" fmla="*/ 0 w 4896"/>
                <a:gd name="T21" fmla="*/ 0 h 3960"/>
                <a:gd name="T22" fmla="*/ 0 w 4896"/>
                <a:gd name="T23" fmla="*/ 0 h 3960"/>
                <a:gd name="T24" fmla="*/ 0 w 4896"/>
                <a:gd name="T25" fmla="*/ 0 h 3960"/>
                <a:gd name="T26" fmla="*/ 0 w 4896"/>
                <a:gd name="T27" fmla="*/ 0 h 3960"/>
                <a:gd name="T28" fmla="*/ 0 w 4896"/>
                <a:gd name="T29" fmla="*/ 0 h 3960"/>
                <a:gd name="T30" fmla="*/ 0 w 4896"/>
                <a:gd name="T31" fmla="*/ 0 h 3960"/>
                <a:gd name="T32" fmla="*/ 0 w 4896"/>
                <a:gd name="T33" fmla="*/ 0 h 3960"/>
                <a:gd name="T34" fmla="*/ 0 w 4896"/>
                <a:gd name="T35" fmla="*/ 0 h 3960"/>
                <a:gd name="T36" fmla="*/ 0 w 4896"/>
                <a:gd name="T37" fmla="*/ 0 h 3960"/>
                <a:gd name="T38" fmla="*/ 0 w 4896"/>
                <a:gd name="T39" fmla="*/ 0 h 3960"/>
                <a:gd name="T40" fmla="*/ 0 w 4896"/>
                <a:gd name="T41" fmla="*/ 0 h 3960"/>
                <a:gd name="T42" fmla="*/ 0 w 4896"/>
                <a:gd name="T43" fmla="*/ 0 h 3960"/>
                <a:gd name="T44" fmla="*/ 0 w 4896"/>
                <a:gd name="T45" fmla="*/ 0 h 3960"/>
                <a:gd name="T46" fmla="*/ 0 w 4896"/>
                <a:gd name="T47" fmla="*/ 0 h 3960"/>
                <a:gd name="T48" fmla="*/ 0 w 4896"/>
                <a:gd name="T49" fmla="*/ 0 h 3960"/>
                <a:gd name="T50" fmla="*/ 0 w 4896"/>
                <a:gd name="T51" fmla="*/ 0 h 3960"/>
                <a:gd name="T52" fmla="*/ 0 w 4896"/>
                <a:gd name="T53" fmla="*/ 0 h 3960"/>
                <a:gd name="T54" fmla="*/ 0 w 4896"/>
                <a:gd name="T55" fmla="*/ 0 h 3960"/>
                <a:gd name="T56" fmla="*/ 0 w 4896"/>
                <a:gd name="T57" fmla="*/ 0 h 3960"/>
                <a:gd name="T58" fmla="*/ 0 w 4896"/>
                <a:gd name="T59" fmla="*/ 0 h 3960"/>
                <a:gd name="T60" fmla="*/ 0 w 4896"/>
                <a:gd name="T61" fmla="*/ 0 h 3960"/>
                <a:gd name="T62" fmla="*/ 0 w 4896"/>
                <a:gd name="T63" fmla="*/ 0 h 3960"/>
                <a:gd name="T64" fmla="*/ 0 w 4896"/>
                <a:gd name="T65" fmla="*/ 0 h 3960"/>
                <a:gd name="T66" fmla="*/ 0 w 4896"/>
                <a:gd name="T67" fmla="*/ 0 h 3960"/>
                <a:gd name="T68" fmla="*/ 0 w 4896"/>
                <a:gd name="T69" fmla="*/ 0 h 3960"/>
                <a:gd name="T70" fmla="*/ 0 w 4896"/>
                <a:gd name="T71" fmla="*/ 0 h 3960"/>
                <a:gd name="T72" fmla="*/ 0 w 4896"/>
                <a:gd name="T73" fmla="*/ 0 h 3960"/>
                <a:gd name="T74" fmla="*/ 0 w 4896"/>
                <a:gd name="T75" fmla="*/ 0 h 3960"/>
                <a:gd name="T76" fmla="*/ 0 w 4896"/>
                <a:gd name="T77" fmla="*/ 0 h 3960"/>
                <a:gd name="T78" fmla="*/ 0 w 4896"/>
                <a:gd name="T79" fmla="*/ 0 h 3960"/>
                <a:gd name="T80" fmla="*/ 0 w 4896"/>
                <a:gd name="T81" fmla="*/ 0 h 3960"/>
                <a:gd name="T82" fmla="*/ 0 w 4896"/>
                <a:gd name="T83" fmla="*/ 0 h 3960"/>
                <a:gd name="T84" fmla="*/ 0 w 4896"/>
                <a:gd name="T85" fmla="*/ 0 h 3960"/>
                <a:gd name="T86" fmla="*/ 0 w 4896"/>
                <a:gd name="T87" fmla="*/ 0 h 3960"/>
                <a:gd name="T88" fmla="*/ 0 w 4896"/>
                <a:gd name="T89" fmla="*/ 0 h 3960"/>
                <a:gd name="T90" fmla="*/ 0 w 4896"/>
                <a:gd name="T91" fmla="*/ 0 h 3960"/>
                <a:gd name="T92" fmla="*/ 0 w 4896"/>
                <a:gd name="T93" fmla="*/ 0 h 3960"/>
                <a:gd name="T94" fmla="*/ 0 w 4896"/>
                <a:gd name="T95" fmla="*/ 0 h 3960"/>
                <a:gd name="T96" fmla="*/ 0 w 4896"/>
                <a:gd name="T97" fmla="*/ 0 h 3960"/>
                <a:gd name="T98" fmla="*/ 0 w 4896"/>
                <a:gd name="T99" fmla="*/ 0 h 3960"/>
                <a:gd name="T100" fmla="*/ 0 w 4896"/>
                <a:gd name="T101" fmla="*/ 0 h 3960"/>
                <a:gd name="T102" fmla="*/ 0 w 4896"/>
                <a:gd name="T103" fmla="*/ 0 h 3960"/>
                <a:gd name="T104" fmla="*/ 0 w 4896"/>
                <a:gd name="T105" fmla="*/ 0 h 3960"/>
                <a:gd name="T106" fmla="*/ 0 w 4896"/>
                <a:gd name="T107" fmla="*/ 0 h 3960"/>
                <a:gd name="T108" fmla="*/ 0 w 4896"/>
                <a:gd name="T109" fmla="*/ 0 h 3960"/>
                <a:gd name="T110" fmla="*/ 0 w 4896"/>
                <a:gd name="T111" fmla="*/ 0 h 3960"/>
                <a:gd name="T112" fmla="*/ 0 w 4896"/>
                <a:gd name="T113" fmla="*/ 0 h 3960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</a:gdLst>
              <a:ahLst/>
              <a:cxnLst>
                <a:cxn ang="T114">
                  <a:pos x="T0" y="T1"/>
                </a:cxn>
                <a:cxn ang="T115">
                  <a:pos x="T2" y="T3"/>
                </a:cxn>
                <a:cxn ang="T116">
                  <a:pos x="T4" y="T5"/>
                </a:cxn>
                <a:cxn ang="T117">
                  <a:pos x="T6" y="T7"/>
                </a:cxn>
                <a:cxn ang="T118">
                  <a:pos x="T8" y="T9"/>
                </a:cxn>
                <a:cxn ang="T119">
                  <a:pos x="T10" y="T11"/>
                </a:cxn>
                <a:cxn ang="T120">
                  <a:pos x="T12" y="T13"/>
                </a:cxn>
                <a:cxn ang="T121">
                  <a:pos x="T14" y="T15"/>
                </a:cxn>
                <a:cxn ang="T122">
                  <a:pos x="T16" y="T17"/>
                </a:cxn>
                <a:cxn ang="T123">
                  <a:pos x="T18" y="T19"/>
                </a:cxn>
                <a:cxn ang="T124">
                  <a:pos x="T20" y="T21"/>
                </a:cxn>
                <a:cxn ang="T125">
                  <a:pos x="T22" y="T23"/>
                </a:cxn>
                <a:cxn ang="T126">
                  <a:pos x="T24" y="T25"/>
                </a:cxn>
                <a:cxn ang="T127">
                  <a:pos x="T26" y="T27"/>
                </a:cxn>
                <a:cxn ang="T128">
                  <a:pos x="T28" y="T29"/>
                </a:cxn>
                <a:cxn ang="T129">
                  <a:pos x="T30" y="T31"/>
                </a:cxn>
                <a:cxn ang="T130">
                  <a:pos x="T32" y="T33"/>
                </a:cxn>
                <a:cxn ang="T131">
                  <a:pos x="T34" y="T35"/>
                </a:cxn>
                <a:cxn ang="T132">
                  <a:pos x="T36" y="T37"/>
                </a:cxn>
                <a:cxn ang="T133">
                  <a:pos x="T38" y="T39"/>
                </a:cxn>
                <a:cxn ang="T134">
                  <a:pos x="T40" y="T41"/>
                </a:cxn>
                <a:cxn ang="T135">
                  <a:pos x="T42" y="T43"/>
                </a:cxn>
                <a:cxn ang="T136">
                  <a:pos x="T44" y="T45"/>
                </a:cxn>
                <a:cxn ang="T137">
                  <a:pos x="T46" y="T47"/>
                </a:cxn>
                <a:cxn ang="T138">
                  <a:pos x="T48" y="T49"/>
                </a:cxn>
                <a:cxn ang="T139">
                  <a:pos x="T50" y="T51"/>
                </a:cxn>
                <a:cxn ang="T140">
                  <a:pos x="T52" y="T53"/>
                </a:cxn>
                <a:cxn ang="T141">
                  <a:pos x="T54" y="T55"/>
                </a:cxn>
                <a:cxn ang="T142">
                  <a:pos x="T56" y="T57"/>
                </a:cxn>
                <a:cxn ang="T143">
                  <a:pos x="T58" y="T59"/>
                </a:cxn>
                <a:cxn ang="T144">
                  <a:pos x="T60" y="T61"/>
                </a:cxn>
                <a:cxn ang="T145">
                  <a:pos x="T62" y="T63"/>
                </a:cxn>
                <a:cxn ang="T146">
                  <a:pos x="T64" y="T65"/>
                </a:cxn>
                <a:cxn ang="T147">
                  <a:pos x="T66" y="T67"/>
                </a:cxn>
                <a:cxn ang="T148">
                  <a:pos x="T68" y="T69"/>
                </a:cxn>
                <a:cxn ang="T149">
                  <a:pos x="T70" y="T71"/>
                </a:cxn>
                <a:cxn ang="T150">
                  <a:pos x="T72" y="T73"/>
                </a:cxn>
                <a:cxn ang="T151">
                  <a:pos x="T74" y="T75"/>
                </a:cxn>
                <a:cxn ang="T152">
                  <a:pos x="T76" y="T77"/>
                </a:cxn>
                <a:cxn ang="T153">
                  <a:pos x="T78" y="T79"/>
                </a:cxn>
                <a:cxn ang="T154">
                  <a:pos x="T80" y="T81"/>
                </a:cxn>
                <a:cxn ang="T155">
                  <a:pos x="T82" y="T83"/>
                </a:cxn>
                <a:cxn ang="T156">
                  <a:pos x="T84" y="T85"/>
                </a:cxn>
                <a:cxn ang="T157">
                  <a:pos x="T86" y="T87"/>
                </a:cxn>
                <a:cxn ang="T158">
                  <a:pos x="T88" y="T89"/>
                </a:cxn>
                <a:cxn ang="T159">
                  <a:pos x="T90" y="T91"/>
                </a:cxn>
                <a:cxn ang="T160">
                  <a:pos x="T92" y="T93"/>
                </a:cxn>
                <a:cxn ang="T161">
                  <a:pos x="T94" y="T95"/>
                </a:cxn>
                <a:cxn ang="T162">
                  <a:pos x="T96" y="T97"/>
                </a:cxn>
                <a:cxn ang="T163">
                  <a:pos x="T98" y="T99"/>
                </a:cxn>
                <a:cxn ang="T164">
                  <a:pos x="T100" y="T101"/>
                </a:cxn>
                <a:cxn ang="T165">
                  <a:pos x="T102" y="T103"/>
                </a:cxn>
                <a:cxn ang="T166">
                  <a:pos x="T104" y="T105"/>
                </a:cxn>
                <a:cxn ang="T167">
                  <a:pos x="T106" y="T107"/>
                </a:cxn>
                <a:cxn ang="T168">
                  <a:pos x="T108" y="T109"/>
                </a:cxn>
                <a:cxn ang="T169">
                  <a:pos x="T110" y="T111"/>
                </a:cxn>
                <a:cxn ang="T170">
                  <a:pos x="T112" y="T113"/>
                </a:cxn>
              </a:cxnLst>
              <a:rect l="0" t="0" r="r" b="b"/>
              <a:pathLst>
                <a:path w="4896" h="3960">
                  <a:moveTo>
                    <a:pt x="400" y="2032"/>
                  </a:moveTo>
                  <a:cubicBezTo>
                    <a:pt x="412" y="2052"/>
                    <a:pt x="424" y="2072"/>
                    <a:pt x="400" y="2080"/>
                  </a:cubicBezTo>
                  <a:cubicBezTo>
                    <a:pt x="376" y="2088"/>
                    <a:pt x="312" y="2104"/>
                    <a:pt x="256" y="2080"/>
                  </a:cubicBezTo>
                  <a:cubicBezTo>
                    <a:pt x="200" y="2056"/>
                    <a:pt x="104" y="1976"/>
                    <a:pt x="64" y="1936"/>
                  </a:cubicBezTo>
                  <a:cubicBezTo>
                    <a:pt x="24" y="1896"/>
                    <a:pt x="24" y="1888"/>
                    <a:pt x="16" y="1840"/>
                  </a:cubicBezTo>
                  <a:cubicBezTo>
                    <a:pt x="8" y="1792"/>
                    <a:pt x="0" y="1720"/>
                    <a:pt x="16" y="1648"/>
                  </a:cubicBezTo>
                  <a:cubicBezTo>
                    <a:pt x="32" y="1576"/>
                    <a:pt x="56" y="1480"/>
                    <a:pt x="112" y="1408"/>
                  </a:cubicBezTo>
                  <a:cubicBezTo>
                    <a:pt x="168" y="1336"/>
                    <a:pt x="272" y="1264"/>
                    <a:pt x="352" y="1216"/>
                  </a:cubicBezTo>
                  <a:cubicBezTo>
                    <a:pt x="432" y="1168"/>
                    <a:pt x="496" y="1136"/>
                    <a:pt x="592" y="1120"/>
                  </a:cubicBezTo>
                  <a:cubicBezTo>
                    <a:pt x="688" y="1104"/>
                    <a:pt x="840" y="1104"/>
                    <a:pt x="928" y="1120"/>
                  </a:cubicBezTo>
                  <a:cubicBezTo>
                    <a:pt x="1016" y="1136"/>
                    <a:pt x="1064" y="1168"/>
                    <a:pt x="1120" y="1216"/>
                  </a:cubicBezTo>
                  <a:cubicBezTo>
                    <a:pt x="1176" y="1264"/>
                    <a:pt x="1224" y="1352"/>
                    <a:pt x="1264" y="1408"/>
                  </a:cubicBezTo>
                  <a:cubicBezTo>
                    <a:pt x="1304" y="1464"/>
                    <a:pt x="1320" y="1536"/>
                    <a:pt x="1360" y="1552"/>
                  </a:cubicBezTo>
                  <a:cubicBezTo>
                    <a:pt x="1400" y="1568"/>
                    <a:pt x="1440" y="1512"/>
                    <a:pt x="1504" y="1504"/>
                  </a:cubicBezTo>
                  <a:cubicBezTo>
                    <a:pt x="1568" y="1496"/>
                    <a:pt x="1688" y="1496"/>
                    <a:pt x="1744" y="1504"/>
                  </a:cubicBezTo>
                  <a:cubicBezTo>
                    <a:pt x="1800" y="1512"/>
                    <a:pt x="1808" y="1536"/>
                    <a:pt x="1840" y="1552"/>
                  </a:cubicBezTo>
                  <a:cubicBezTo>
                    <a:pt x="1872" y="1568"/>
                    <a:pt x="1896" y="1584"/>
                    <a:pt x="1936" y="1600"/>
                  </a:cubicBezTo>
                  <a:cubicBezTo>
                    <a:pt x="1976" y="1616"/>
                    <a:pt x="2040" y="1664"/>
                    <a:pt x="2080" y="1648"/>
                  </a:cubicBezTo>
                  <a:cubicBezTo>
                    <a:pt x="2120" y="1632"/>
                    <a:pt x="2168" y="1536"/>
                    <a:pt x="2176" y="1504"/>
                  </a:cubicBezTo>
                  <a:cubicBezTo>
                    <a:pt x="2184" y="1472"/>
                    <a:pt x="2152" y="1464"/>
                    <a:pt x="2128" y="1456"/>
                  </a:cubicBezTo>
                  <a:cubicBezTo>
                    <a:pt x="2104" y="1448"/>
                    <a:pt x="2072" y="1472"/>
                    <a:pt x="2032" y="1456"/>
                  </a:cubicBezTo>
                  <a:cubicBezTo>
                    <a:pt x="1992" y="1440"/>
                    <a:pt x="1936" y="1408"/>
                    <a:pt x="1888" y="1360"/>
                  </a:cubicBezTo>
                  <a:cubicBezTo>
                    <a:pt x="1840" y="1312"/>
                    <a:pt x="1744" y="1192"/>
                    <a:pt x="1744" y="1168"/>
                  </a:cubicBezTo>
                  <a:cubicBezTo>
                    <a:pt x="1744" y="1144"/>
                    <a:pt x="1816" y="1208"/>
                    <a:pt x="1888" y="1216"/>
                  </a:cubicBezTo>
                  <a:cubicBezTo>
                    <a:pt x="1960" y="1224"/>
                    <a:pt x="2144" y="1224"/>
                    <a:pt x="2176" y="1216"/>
                  </a:cubicBezTo>
                  <a:cubicBezTo>
                    <a:pt x="2208" y="1208"/>
                    <a:pt x="2112" y="1216"/>
                    <a:pt x="2080" y="1168"/>
                  </a:cubicBezTo>
                  <a:cubicBezTo>
                    <a:pt x="2048" y="1120"/>
                    <a:pt x="2024" y="1008"/>
                    <a:pt x="1984" y="928"/>
                  </a:cubicBezTo>
                  <a:cubicBezTo>
                    <a:pt x="1944" y="848"/>
                    <a:pt x="1856" y="728"/>
                    <a:pt x="1840" y="688"/>
                  </a:cubicBezTo>
                  <a:cubicBezTo>
                    <a:pt x="1824" y="648"/>
                    <a:pt x="1912" y="728"/>
                    <a:pt x="1888" y="688"/>
                  </a:cubicBezTo>
                  <a:cubicBezTo>
                    <a:pt x="1864" y="648"/>
                    <a:pt x="1712" y="480"/>
                    <a:pt x="1696" y="448"/>
                  </a:cubicBezTo>
                  <a:cubicBezTo>
                    <a:pt x="1680" y="416"/>
                    <a:pt x="1784" y="536"/>
                    <a:pt x="1792" y="496"/>
                  </a:cubicBezTo>
                  <a:cubicBezTo>
                    <a:pt x="1800" y="456"/>
                    <a:pt x="1728" y="232"/>
                    <a:pt x="1744" y="208"/>
                  </a:cubicBezTo>
                  <a:cubicBezTo>
                    <a:pt x="1760" y="184"/>
                    <a:pt x="1864" y="344"/>
                    <a:pt x="1888" y="352"/>
                  </a:cubicBezTo>
                  <a:cubicBezTo>
                    <a:pt x="1912" y="360"/>
                    <a:pt x="1840" y="240"/>
                    <a:pt x="1888" y="256"/>
                  </a:cubicBezTo>
                  <a:cubicBezTo>
                    <a:pt x="1936" y="272"/>
                    <a:pt x="2128" y="424"/>
                    <a:pt x="2176" y="448"/>
                  </a:cubicBezTo>
                  <a:cubicBezTo>
                    <a:pt x="2224" y="472"/>
                    <a:pt x="2144" y="376"/>
                    <a:pt x="2176" y="400"/>
                  </a:cubicBezTo>
                  <a:cubicBezTo>
                    <a:pt x="2208" y="424"/>
                    <a:pt x="2328" y="576"/>
                    <a:pt x="2368" y="592"/>
                  </a:cubicBezTo>
                  <a:cubicBezTo>
                    <a:pt x="2408" y="608"/>
                    <a:pt x="2384" y="464"/>
                    <a:pt x="2416" y="496"/>
                  </a:cubicBezTo>
                  <a:cubicBezTo>
                    <a:pt x="2448" y="528"/>
                    <a:pt x="2516" y="720"/>
                    <a:pt x="2560" y="784"/>
                  </a:cubicBezTo>
                  <a:cubicBezTo>
                    <a:pt x="2604" y="848"/>
                    <a:pt x="2658" y="904"/>
                    <a:pt x="2682" y="880"/>
                  </a:cubicBezTo>
                  <a:cubicBezTo>
                    <a:pt x="2706" y="856"/>
                    <a:pt x="2700" y="704"/>
                    <a:pt x="2704" y="640"/>
                  </a:cubicBezTo>
                  <a:cubicBezTo>
                    <a:pt x="2708" y="576"/>
                    <a:pt x="2696" y="512"/>
                    <a:pt x="2704" y="496"/>
                  </a:cubicBezTo>
                  <a:cubicBezTo>
                    <a:pt x="2712" y="480"/>
                    <a:pt x="2744" y="560"/>
                    <a:pt x="2752" y="544"/>
                  </a:cubicBezTo>
                  <a:cubicBezTo>
                    <a:pt x="2760" y="528"/>
                    <a:pt x="2736" y="448"/>
                    <a:pt x="2752" y="400"/>
                  </a:cubicBezTo>
                  <a:cubicBezTo>
                    <a:pt x="2768" y="352"/>
                    <a:pt x="2792" y="320"/>
                    <a:pt x="2848" y="256"/>
                  </a:cubicBezTo>
                  <a:cubicBezTo>
                    <a:pt x="2904" y="192"/>
                    <a:pt x="3040" y="32"/>
                    <a:pt x="3088" y="16"/>
                  </a:cubicBezTo>
                  <a:cubicBezTo>
                    <a:pt x="3136" y="0"/>
                    <a:pt x="3120" y="112"/>
                    <a:pt x="3136" y="160"/>
                  </a:cubicBezTo>
                  <a:cubicBezTo>
                    <a:pt x="3152" y="208"/>
                    <a:pt x="3192" y="288"/>
                    <a:pt x="3184" y="304"/>
                  </a:cubicBezTo>
                  <a:cubicBezTo>
                    <a:pt x="3176" y="320"/>
                    <a:pt x="3088" y="240"/>
                    <a:pt x="3088" y="256"/>
                  </a:cubicBezTo>
                  <a:cubicBezTo>
                    <a:pt x="3088" y="272"/>
                    <a:pt x="3160" y="352"/>
                    <a:pt x="3184" y="400"/>
                  </a:cubicBezTo>
                  <a:cubicBezTo>
                    <a:pt x="3208" y="448"/>
                    <a:pt x="3224" y="504"/>
                    <a:pt x="3232" y="544"/>
                  </a:cubicBezTo>
                  <a:cubicBezTo>
                    <a:pt x="3240" y="584"/>
                    <a:pt x="3224" y="616"/>
                    <a:pt x="3232" y="640"/>
                  </a:cubicBezTo>
                  <a:cubicBezTo>
                    <a:pt x="3240" y="664"/>
                    <a:pt x="3232" y="672"/>
                    <a:pt x="3280" y="688"/>
                  </a:cubicBezTo>
                  <a:cubicBezTo>
                    <a:pt x="3328" y="704"/>
                    <a:pt x="3432" y="696"/>
                    <a:pt x="3520" y="736"/>
                  </a:cubicBezTo>
                  <a:cubicBezTo>
                    <a:pt x="3608" y="776"/>
                    <a:pt x="3720" y="880"/>
                    <a:pt x="3808" y="928"/>
                  </a:cubicBezTo>
                  <a:cubicBezTo>
                    <a:pt x="3896" y="976"/>
                    <a:pt x="3968" y="1016"/>
                    <a:pt x="4048" y="1024"/>
                  </a:cubicBezTo>
                  <a:cubicBezTo>
                    <a:pt x="4128" y="1032"/>
                    <a:pt x="4192" y="992"/>
                    <a:pt x="4288" y="976"/>
                  </a:cubicBezTo>
                  <a:cubicBezTo>
                    <a:pt x="4384" y="960"/>
                    <a:pt x="4584" y="912"/>
                    <a:pt x="4624" y="928"/>
                  </a:cubicBezTo>
                  <a:cubicBezTo>
                    <a:pt x="4664" y="944"/>
                    <a:pt x="4584" y="1016"/>
                    <a:pt x="4528" y="1072"/>
                  </a:cubicBezTo>
                  <a:cubicBezTo>
                    <a:pt x="4472" y="1128"/>
                    <a:pt x="4312" y="1232"/>
                    <a:pt x="4288" y="1264"/>
                  </a:cubicBezTo>
                  <a:cubicBezTo>
                    <a:pt x="4264" y="1296"/>
                    <a:pt x="4328" y="1272"/>
                    <a:pt x="4384" y="1264"/>
                  </a:cubicBezTo>
                  <a:cubicBezTo>
                    <a:pt x="4440" y="1256"/>
                    <a:pt x="4568" y="1224"/>
                    <a:pt x="4624" y="1216"/>
                  </a:cubicBezTo>
                  <a:cubicBezTo>
                    <a:pt x="4680" y="1208"/>
                    <a:pt x="4712" y="1208"/>
                    <a:pt x="4720" y="1216"/>
                  </a:cubicBezTo>
                  <a:cubicBezTo>
                    <a:pt x="4728" y="1224"/>
                    <a:pt x="4704" y="1224"/>
                    <a:pt x="4672" y="1264"/>
                  </a:cubicBezTo>
                  <a:cubicBezTo>
                    <a:pt x="4640" y="1304"/>
                    <a:pt x="4584" y="1400"/>
                    <a:pt x="4528" y="1456"/>
                  </a:cubicBezTo>
                  <a:cubicBezTo>
                    <a:pt x="4472" y="1512"/>
                    <a:pt x="4392" y="1568"/>
                    <a:pt x="4336" y="1600"/>
                  </a:cubicBezTo>
                  <a:cubicBezTo>
                    <a:pt x="4280" y="1632"/>
                    <a:pt x="4208" y="1632"/>
                    <a:pt x="4192" y="1648"/>
                  </a:cubicBezTo>
                  <a:cubicBezTo>
                    <a:pt x="4176" y="1664"/>
                    <a:pt x="4200" y="1680"/>
                    <a:pt x="4240" y="1696"/>
                  </a:cubicBezTo>
                  <a:cubicBezTo>
                    <a:pt x="4280" y="1712"/>
                    <a:pt x="4368" y="1728"/>
                    <a:pt x="4432" y="1744"/>
                  </a:cubicBezTo>
                  <a:cubicBezTo>
                    <a:pt x="4496" y="1760"/>
                    <a:pt x="4552" y="1792"/>
                    <a:pt x="4624" y="1792"/>
                  </a:cubicBezTo>
                  <a:cubicBezTo>
                    <a:pt x="4696" y="1792"/>
                    <a:pt x="4832" y="1744"/>
                    <a:pt x="4864" y="1744"/>
                  </a:cubicBezTo>
                  <a:cubicBezTo>
                    <a:pt x="4896" y="1744"/>
                    <a:pt x="4856" y="1768"/>
                    <a:pt x="4816" y="1792"/>
                  </a:cubicBezTo>
                  <a:cubicBezTo>
                    <a:pt x="4776" y="1816"/>
                    <a:pt x="4664" y="1864"/>
                    <a:pt x="4624" y="1888"/>
                  </a:cubicBezTo>
                  <a:cubicBezTo>
                    <a:pt x="4584" y="1912"/>
                    <a:pt x="4600" y="1912"/>
                    <a:pt x="4576" y="1936"/>
                  </a:cubicBezTo>
                  <a:cubicBezTo>
                    <a:pt x="4552" y="1960"/>
                    <a:pt x="4552" y="2008"/>
                    <a:pt x="4480" y="2032"/>
                  </a:cubicBezTo>
                  <a:cubicBezTo>
                    <a:pt x="4408" y="2056"/>
                    <a:pt x="4240" y="2072"/>
                    <a:pt x="4144" y="2080"/>
                  </a:cubicBezTo>
                  <a:cubicBezTo>
                    <a:pt x="4048" y="2088"/>
                    <a:pt x="3984" y="1920"/>
                    <a:pt x="3904" y="2080"/>
                  </a:cubicBezTo>
                  <a:cubicBezTo>
                    <a:pt x="3824" y="2240"/>
                    <a:pt x="3752" y="2864"/>
                    <a:pt x="3664" y="3040"/>
                  </a:cubicBezTo>
                  <a:cubicBezTo>
                    <a:pt x="3576" y="3216"/>
                    <a:pt x="3432" y="3104"/>
                    <a:pt x="3376" y="3136"/>
                  </a:cubicBezTo>
                  <a:cubicBezTo>
                    <a:pt x="3320" y="3168"/>
                    <a:pt x="3400" y="3112"/>
                    <a:pt x="3328" y="3232"/>
                  </a:cubicBezTo>
                  <a:cubicBezTo>
                    <a:pt x="3256" y="3352"/>
                    <a:pt x="3016" y="3752"/>
                    <a:pt x="2944" y="3856"/>
                  </a:cubicBezTo>
                  <a:cubicBezTo>
                    <a:pt x="2872" y="3960"/>
                    <a:pt x="2964" y="3941"/>
                    <a:pt x="2896" y="3856"/>
                  </a:cubicBezTo>
                  <a:cubicBezTo>
                    <a:pt x="2828" y="3771"/>
                    <a:pt x="2596" y="3432"/>
                    <a:pt x="2536" y="3346"/>
                  </a:cubicBezTo>
                  <a:cubicBezTo>
                    <a:pt x="2476" y="3260"/>
                    <a:pt x="2517" y="3351"/>
                    <a:pt x="2536" y="3338"/>
                  </a:cubicBezTo>
                  <a:cubicBezTo>
                    <a:pt x="2555" y="3325"/>
                    <a:pt x="2610" y="3296"/>
                    <a:pt x="2649" y="3265"/>
                  </a:cubicBezTo>
                  <a:cubicBezTo>
                    <a:pt x="2688" y="3234"/>
                    <a:pt x="2794" y="3138"/>
                    <a:pt x="2771" y="3152"/>
                  </a:cubicBezTo>
                  <a:cubicBezTo>
                    <a:pt x="2748" y="3166"/>
                    <a:pt x="2570" y="3317"/>
                    <a:pt x="2511" y="3346"/>
                  </a:cubicBezTo>
                  <a:cubicBezTo>
                    <a:pt x="2452" y="3375"/>
                    <a:pt x="2456" y="3331"/>
                    <a:pt x="2416" y="3328"/>
                  </a:cubicBezTo>
                  <a:cubicBezTo>
                    <a:pt x="2376" y="3325"/>
                    <a:pt x="2320" y="3328"/>
                    <a:pt x="2272" y="3328"/>
                  </a:cubicBezTo>
                  <a:cubicBezTo>
                    <a:pt x="2224" y="3328"/>
                    <a:pt x="2176" y="3320"/>
                    <a:pt x="2128" y="3328"/>
                  </a:cubicBezTo>
                  <a:cubicBezTo>
                    <a:pt x="2080" y="3336"/>
                    <a:pt x="2056" y="3360"/>
                    <a:pt x="1984" y="3376"/>
                  </a:cubicBezTo>
                  <a:cubicBezTo>
                    <a:pt x="1912" y="3392"/>
                    <a:pt x="1792" y="3408"/>
                    <a:pt x="1696" y="3424"/>
                  </a:cubicBezTo>
                  <a:cubicBezTo>
                    <a:pt x="1600" y="3440"/>
                    <a:pt x="1504" y="3480"/>
                    <a:pt x="1408" y="3472"/>
                  </a:cubicBezTo>
                  <a:cubicBezTo>
                    <a:pt x="1312" y="3464"/>
                    <a:pt x="1192" y="3408"/>
                    <a:pt x="1120" y="3376"/>
                  </a:cubicBezTo>
                  <a:cubicBezTo>
                    <a:pt x="1048" y="3344"/>
                    <a:pt x="1000" y="3327"/>
                    <a:pt x="976" y="3280"/>
                  </a:cubicBezTo>
                  <a:cubicBezTo>
                    <a:pt x="952" y="3233"/>
                    <a:pt x="962" y="3127"/>
                    <a:pt x="978" y="3095"/>
                  </a:cubicBezTo>
                  <a:cubicBezTo>
                    <a:pt x="994" y="3063"/>
                    <a:pt x="1032" y="3081"/>
                    <a:pt x="1072" y="3088"/>
                  </a:cubicBezTo>
                  <a:cubicBezTo>
                    <a:pt x="1112" y="3095"/>
                    <a:pt x="1149" y="3125"/>
                    <a:pt x="1216" y="3136"/>
                  </a:cubicBezTo>
                  <a:cubicBezTo>
                    <a:pt x="1283" y="3147"/>
                    <a:pt x="1360" y="3172"/>
                    <a:pt x="1473" y="3152"/>
                  </a:cubicBezTo>
                  <a:cubicBezTo>
                    <a:pt x="1586" y="3132"/>
                    <a:pt x="1806" y="3055"/>
                    <a:pt x="1895" y="3014"/>
                  </a:cubicBezTo>
                  <a:cubicBezTo>
                    <a:pt x="1984" y="2973"/>
                    <a:pt x="1969" y="2960"/>
                    <a:pt x="2008" y="2908"/>
                  </a:cubicBezTo>
                  <a:cubicBezTo>
                    <a:pt x="2047" y="2856"/>
                    <a:pt x="2116" y="2786"/>
                    <a:pt x="2128" y="2704"/>
                  </a:cubicBezTo>
                  <a:cubicBezTo>
                    <a:pt x="2140" y="2622"/>
                    <a:pt x="2096" y="2464"/>
                    <a:pt x="2080" y="2416"/>
                  </a:cubicBezTo>
                  <a:cubicBezTo>
                    <a:pt x="2064" y="2368"/>
                    <a:pt x="2056" y="2408"/>
                    <a:pt x="2032" y="2416"/>
                  </a:cubicBezTo>
                  <a:cubicBezTo>
                    <a:pt x="2008" y="2424"/>
                    <a:pt x="1984" y="2448"/>
                    <a:pt x="1936" y="2464"/>
                  </a:cubicBezTo>
                  <a:cubicBezTo>
                    <a:pt x="1888" y="2480"/>
                    <a:pt x="1817" y="2506"/>
                    <a:pt x="1744" y="2512"/>
                  </a:cubicBezTo>
                  <a:cubicBezTo>
                    <a:pt x="1671" y="2518"/>
                    <a:pt x="1573" y="2520"/>
                    <a:pt x="1497" y="2503"/>
                  </a:cubicBezTo>
                  <a:cubicBezTo>
                    <a:pt x="1421" y="2486"/>
                    <a:pt x="1333" y="2443"/>
                    <a:pt x="1286" y="2413"/>
                  </a:cubicBezTo>
                  <a:cubicBezTo>
                    <a:pt x="1239" y="2383"/>
                    <a:pt x="1236" y="2336"/>
                    <a:pt x="1216" y="2320"/>
                  </a:cubicBezTo>
                  <a:cubicBezTo>
                    <a:pt x="1196" y="2304"/>
                    <a:pt x="1201" y="2315"/>
                    <a:pt x="1168" y="2320"/>
                  </a:cubicBezTo>
                  <a:cubicBezTo>
                    <a:pt x="1135" y="2325"/>
                    <a:pt x="1075" y="2356"/>
                    <a:pt x="1019" y="2348"/>
                  </a:cubicBezTo>
                  <a:cubicBezTo>
                    <a:pt x="963" y="2340"/>
                    <a:pt x="907" y="2294"/>
                    <a:pt x="832" y="2272"/>
                  </a:cubicBezTo>
                  <a:cubicBezTo>
                    <a:pt x="757" y="2250"/>
                    <a:pt x="644" y="2251"/>
                    <a:pt x="572" y="2219"/>
                  </a:cubicBezTo>
                  <a:cubicBezTo>
                    <a:pt x="500" y="2187"/>
                    <a:pt x="436" y="2109"/>
                    <a:pt x="400" y="208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Freeform 7776">
              <a:extLst>
                <a:ext uri="{FF2B5EF4-FFF2-40B4-BE49-F238E27FC236}">
                  <a16:creationId xmlns:a16="http://schemas.microsoft.com/office/drawing/2014/main" id="{D2B19A08-FE56-672F-00FD-DDD643FE9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2102"/>
              <a:ext cx="41" cy="85"/>
            </a:xfrm>
            <a:custGeom>
              <a:avLst/>
              <a:gdLst>
                <a:gd name="T0" fmla="*/ 0 w 192"/>
                <a:gd name="T1" fmla="*/ 0 h 336"/>
                <a:gd name="T2" fmla="*/ 0 w 192"/>
                <a:gd name="T3" fmla="*/ 0 h 336"/>
                <a:gd name="T4" fmla="*/ 0 w 19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36">
                  <a:moveTo>
                    <a:pt x="0" y="288"/>
                  </a:moveTo>
                  <a:lnTo>
                    <a:pt x="144" y="0"/>
                  </a:lnTo>
                  <a:lnTo>
                    <a:pt x="192" y="33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0" name="Freeform 7777">
              <a:extLst>
                <a:ext uri="{FF2B5EF4-FFF2-40B4-BE49-F238E27FC236}">
                  <a16:creationId xmlns:a16="http://schemas.microsoft.com/office/drawing/2014/main" id="{6CAEDB45-0F12-6BE3-1246-47DFCF0D9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2175"/>
              <a:ext cx="41" cy="24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w 192"/>
                <a:gd name="T5" fmla="*/ 0 h 96"/>
                <a:gd name="T6" fmla="*/ 0 w 192"/>
                <a:gd name="T7" fmla="*/ 0 h 96"/>
                <a:gd name="T8" fmla="*/ 0 w 192"/>
                <a:gd name="T9" fmla="*/ 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  <a:lnTo>
                    <a:pt x="144" y="48"/>
                  </a:lnTo>
                  <a:lnTo>
                    <a:pt x="192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Freeform 7778">
              <a:extLst>
                <a:ext uri="{FF2B5EF4-FFF2-40B4-BE49-F238E27FC236}">
                  <a16:creationId xmlns:a16="http://schemas.microsoft.com/office/drawing/2014/main" id="{866A6709-A538-5192-EF0B-E2F2C1B2C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6" y="2163"/>
              <a:ext cx="20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2" name="Freeform 7779">
              <a:extLst>
                <a:ext uri="{FF2B5EF4-FFF2-40B4-BE49-F238E27FC236}">
                  <a16:creationId xmlns:a16="http://schemas.microsoft.com/office/drawing/2014/main" id="{B62FF1E6-DE1F-1FCB-5092-B1E96D2B4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151"/>
              <a:ext cx="21" cy="36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144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Freeform 7780">
              <a:extLst>
                <a:ext uri="{FF2B5EF4-FFF2-40B4-BE49-F238E27FC236}">
                  <a16:creationId xmlns:a16="http://schemas.microsoft.com/office/drawing/2014/main" id="{A2328A8C-E08B-8A21-6A0B-6759EF4DE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139"/>
              <a:ext cx="31" cy="36"/>
            </a:xfrm>
            <a:custGeom>
              <a:avLst/>
              <a:gdLst>
                <a:gd name="T0" fmla="*/ 0 w 144"/>
                <a:gd name="T1" fmla="*/ 0 h 144"/>
                <a:gd name="T2" fmla="*/ 0 w 144"/>
                <a:gd name="T3" fmla="*/ 0 h 144"/>
                <a:gd name="T4" fmla="*/ 0 w 144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144"/>
                  </a:moveTo>
                  <a:lnTo>
                    <a:pt x="0" y="0"/>
                  </a:lnTo>
                  <a:lnTo>
                    <a:pt x="144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4" name="Freeform 7781">
              <a:extLst>
                <a:ext uri="{FF2B5EF4-FFF2-40B4-BE49-F238E27FC236}">
                  <a16:creationId xmlns:a16="http://schemas.microsoft.com/office/drawing/2014/main" id="{28E551C9-2ED1-8DF8-727A-A005E6C52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102"/>
              <a:ext cx="20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w 96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240">
                  <a:moveTo>
                    <a:pt x="0" y="240"/>
                  </a:moveTo>
                  <a:lnTo>
                    <a:pt x="0" y="0"/>
                  </a:lnTo>
                  <a:lnTo>
                    <a:pt x="96" y="96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Freeform 7782">
              <a:extLst>
                <a:ext uri="{FF2B5EF4-FFF2-40B4-BE49-F238E27FC236}">
                  <a16:creationId xmlns:a16="http://schemas.microsoft.com/office/drawing/2014/main" id="{BEFB558C-73A7-5A23-1DD3-8ECCDB768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21" cy="24"/>
            </a:xfrm>
            <a:custGeom>
              <a:avLst/>
              <a:gdLst>
                <a:gd name="T0" fmla="*/ 0 w 96"/>
                <a:gd name="T1" fmla="*/ 0 h 96"/>
                <a:gd name="T2" fmla="*/ 0 w 96"/>
                <a:gd name="T3" fmla="*/ 0 h 96"/>
                <a:gd name="T4" fmla="*/ 0 w 96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96">
                  <a:moveTo>
                    <a:pt x="0" y="96"/>
                  </a:moveTo>
                  <a:lnTo>
                    <a:pt x="0" y="0"/>
                  </a:lnTo>
                  <a:lnTo>
                    <a:pt x="96" y="0"/>
                  </a:ln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6" name="Freeform 7783">
              <a:extLst>
                <a:ext uri="{FF2B5EF4-FFF2-40B4-BE49-F238E27FC236}">
                  <a16:creationId xmlns:a16="http://schemas.microsoft.com/office/drawing/2014/main" id="{9626AEF3-22A6-888B-8E34-DBC7437650E3}"/>
                </a:ext>
              </a:extLst>
            </p:cNvPr>
            <p:cNvSpPr>
              <a:spLocks/>
            </p:cNvSpPr>
            <p:nvPr/>
          </p:nvSpPr>
          <p:spPr bwMode="auto">
            <a:xfrm rot="-323634">
              <a:off x="1228" y="1531"/>
              <a:ext cx="149" cy="237"/>
            </a:xfrm>
            <a:custGeom>
              <a:avLst/>
              <a:gdLst>
                <a:gd name="T0" fmla="*/ 0 w 696"/>
                <a:gd name="T1" fmla="*/ 0 h 936"/>
                <a:gd name="T2" fmla="*/ 0 w 696"/>
                <a:gd name="T3" fmla="*/ 0 h 936"/>
                <a:gd name="T4" fmla="*/ 0 w 696"/>
                <a:gd name="T5" fmla="*/ 0 h 936"/>
                <a:gd name="T6" fmla="*/ 0 w 696"/>
                <a:gd name="T7" fmla="*/ 0 h 936"/>
                <a:gd name="T8" fmla="*/ 0 w 696"/>
                <a:gd name="T9" fmla="*/ 0 h 936"/>
                <a:gd name="T10" fmla="*/ 0 w 696"/>
                <a:gd name="T11" fmla="*/ 0 h 936"/>
                <a:gd name="T12" fmla="*/ 0 w 696"/>
                <a:gd name="T13" fmla="*/ 0 h 936"/>
                <a:gd name="T14" fmla="*/ 0 w 696"/>
                <a:gd name="T15" fmla="*/ 0 h 936"/>
                <a:gd name="T16" fmla="*/ 0 w 696"/>
                <a:gd name="T17" fmla="*/ 0 h 9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48" name="Freeform 7784">
              <a:extLst>
                <a:ext uri="{FF2B5EF4-FFF2-40B4-BE49-F238E27FC236}">
                  <a16:creationId xmlns:a16="http://schemas.microsoft.com/office/drawing/2014/main" id="{DC9F2A38-1205-11B8-4CA7-C3ADE375426A}"/>
                </a:ext>
              </a:extLst>
            </p:cNvPr>
            <p:cNvSpPr>
              <a:spLocks/>
            </p:cNvSpPr>
            <p:nvPr/>
          </p:nvSpPr>
          <p:spPr bwMode="auto">
            <a:xfrm rot="980687">
              <a:off x="1269" y="1592"/>
              <a:ext cx="22" cy="72"/>
            </a:xfrm>
            <a:custGeom>
              <a:avLst/>
              <a:gdLst>
                <a:gd name="T0" fmla="*/ 256 w 696"/>
                <a:gd name="T1" fmla="*/ 920 h 936"/>
                <a:gd name="T2" fmla="*/ 64 w 696"/>
                <a:gd name="T3" fmla="*/ 680 h 936"/>
                <a:gd name="T4" fmla="*/ 16 w 696"/>
                <a:gd name="T5" fmla="*/ 392 h 936"/>
                <a:gd name="T6" fmla="*/ 160 w 696"/>
                <a:gd name="T7" fmla="*/ 152 h 936"/>
                <a:gd name="T8" fmla="*/ 448 w 696"/>
                <a:gd name="T9" fmla="*/ 8 h 936"/>
                <a:gd name="T10" fmla="*/ 640 w 696"/>
                <a:gd name="T11" fmla="*/ 104 h 936"/>
                <a:gd name="T12" fmla="*/ 688 w 696"/>
                <a:gd name="T13" fmla="*/ 296 h 936"/>
                <a:gd name="T14" fmla="*/ 592 w 696"/>
                <a:gd name="T15" fmla="*/ 584 h 936"/>
                <a:gd name="T16" fmla="*/ 256 w 696"/>
                <a:gd name="T17" fmla="*/ 92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96" h="936">
                  <a:moveTo>
                    <a:pt x="256" y="920"/>
                  </a:moveTo>
                  <a:cubicBezTo>
                    <a:pt x="168" y="936"/>
                    <a:pt x="104" y="768"/>
                    <a:pt x="64" y="680"/>
                  </a:cubicBezTo>
                  <a:cubicBezTo>
                    <a:pt x="24" y="592"/>
                    <a:pt x="0" y="480"/>
                    <a:pt x="16" y="392"/>
                  </a:cubicBezTo>
                  <a:cubicBezTo>
                    <a:pt x="32" y="304"/>
                    <a:pt x="88" y="216"/>
                    <a:pt x="160" y="152"/>
                  </a:cubicBezTo>
                  <a:cubicBezTo>
                    <a:pt x="232" y="88"/>
                    <a:pt x="368" y="16"/>
                    <a:pt x="448" y="8"/>
                  </a:cubicBezTo>
                  <a:cubicBezTo>
                    <a:pt x="528" y="0"/>
                    <a:pt x="600" y="56"/>
                    <a:pt x="640" y="104"/>
                  </a:cubicBezTo>
                  <a:cubicBezTo>
                    <a:pt x="680" y="152"/>
                    <a:pt x="696" y="216"/>
                    <a:pt x="688" y="296"/>
                  </a:cubicBezTo>
                  <a:cubicBezTo>
                    <a:pt x="680" y="376"/>
                    <a:pt x="664" y="480"/>
                    <a:pt x="592" y="584"/>
                  </a:cubicBezTo>
                  <a:cubicBezTo>
                    <a:pt x="520" y="688"/>
                    <a:pt x="344" y="904"/>
                    <a:pt x="256" y="920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46275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bg2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9778" name="Freeform 7785">
              <a:extLst>
                <a:ext uri="{FF2B5EF4-FFF2-40B4-BE49-F238E27FC236}">
                  <a16:creationId xmlns:a16="http://schemas.microsoft.com/office/drawing/2014/main" id="{F58C6122-04E5-F4C2-F1E3-BA4CB2561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725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192" y="96"/>
                  </a:moveTo>
                  <a:cubicBezTo>
                    <a:pt x="192" y="96"/>
                    <a:pt x="9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9" name="Freeform 7786">
              <a:extLst>
                <a:ext uri="{FF2B5EF4-FFF2-40B4-BE49-F238E27FC236}">
                  <a16:creationId xmlns:a16="http://schemas.microsoft.com/office/drawing/2014/main" id="{33AF87D6-2440-3453-8C4E-5CDA773F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1841"/>
              <a:ext cx="86" cy="42"/>
            </a:xfrm>
            <a:custGeom>
              <a:avLst/>
              <a:gdLst>
                <a:gd name="T0" fmla="*/ 0 w 400"/>
                <a:gd name="T1" fmla="*/ 0 h 168"/>
                <a:gd name="T2" fmla="*/ 0 w 400"/>
                <a:gd name="T3" fmla="*/ 0 h 168"/>
                <a:gd name="T4" fmla="*/ 0 w 400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0" h="168">
                  <a:moveTo>
                    <a:pt x="16" y="24"/>
                  </a:moveTo>
                  <a:cubicBezTo>
                    <a:pt x="8" y="12"/>
                    <a:pt x="0" y="0"/>
                    <a:pt x="64" y="24"/>
                  </a:cubicBezTo>
                  <a:cubicBezTo>
                    <a:pt x="128" y="48"/>
                    <a:pt x="264" y="108"/>
                    <a:pt x="400" y="1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Freeform 7787">
              <a:extLst>
                <a:ext uri="{FF2B5EF4-FFF2-40B4-BE49-F238E27FC236}">
                  <a16:creationId xmlns:a16="http://schemas.microsoft.com/office/drawing/2014/main" id="{0EA96673-5C10-338F-9B3E-ECA862623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883"/>
              <a:ext cx="51" cy="73"/>
            </a:xfrm>
            <a:custGeom>
              <a:avLst/>
              <a:gdLst>
                <a:gd name="T0" fmla="*/ 0 w 240"/>
                <a:gd name="T1" fmla="*/ 0 h 288"/>
                <a:gd name="T2" fmla="*/ 0 w 240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288">
                  <a:moveTo>
                    <a:pt x="0" y="0"/>
                  </a:moveTo>
                  <a:cubicBezTo>
                    <a:pt x="0" y="0"/>
                    <a:pt x="120" y="144"/>
                    <a:pt x="24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1" name="Freeform 7788">
              <a:extLst>
                <a:ext uri="{FF2B5EF4-FFF2-40B4-BE49-F238E27FC236}">
                  <a16:creationId xmlns:a16="http://schemas.microsoft.com/office/drawing/2014/main" id="{AB009F57-B09A-4414-5C73-A188A18AA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71"/>
              <a:ext cx="20" cy="146"/>
            </a:xfrm>
            <a:custGeom>
              <a:avLst/>
              <a:gdLst>
                <a:gd name="T0" fmla="*/ 0 w 96"/>
                <a:gd name="T1" fmla="*/ 0 h 576"/>
                <a:gd name="T2" fmla="*/ 0 w 96"/>
                <a:gd name="T3" fmla="*/ 0 h 5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576">
                  <a:moveTo>
                    <a:pt x="0" y="0"/>
                  </a:moveTo>
                  <a:cubicBezTo>
                    <a:pt x="0" y="0"/>
                    <a:pt x="48" y="288"/>
                    <a:pt x="96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Freeform 7789">
              <a:extLst>
                <a:ext uri="{FF2B5EF4-FFF2-40B4-BE49-F238E27FC236}">
                  <a16:creationId xmlns:a16="http://schemas.microsoft.com/office/drawing/2014/main" id="{9C3C535A-8317-CE68-B2EB-56A3177C7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1762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96"/>
                  </a:moveTo>
                  <a:cubicBezTo>
                    <a:pt x="432" y="96"/>
                    <a:pt x="216" y="48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3" name="Freeform 7790">
              <a:extLst>
                <a:ext uri="{FF2B5EF4-FFF2-40B4-BE49-F238E27FC236}">
                  <a16:creationId xmlns:a16="http://schemas.microsoft.com/office/drawing/2014/main" id="{9B591EFD-EDD6-A73D-34CD-750B4BA3B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4" y="1823"/>
              <a:ext cx="93" cy="24"/>
            </a:xfrm>
            <a:custGeom>
              <a:avLst/>
              <a:gdLst>
                <a:gd name="T0" fmla="*/ 0 w 432"/>
                <a:gd name="T1" fmla="*/ 0 h 96"/>
                <a:gd name="T2" fmla="*/ 0 w 43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2" h="96">
                  <a:moveTo>
                    <a:pt x="432" y="0"/>
                  </a:moveTo>
                  <a:cubicBezTo>
                    <a:pt x="432" y="0"/>
                    <a:pt x="216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7791">
              <a:extLst>
                <a:ext uri="{FF2B5EF4-FFF2-40B4-BE49-F238E27FC236}">
                  <a16:creationId xmlns:a16="http://schemas.microsoft.com/office/drawing/2014/main" id="{CD976F33-AD81-ADE7-7F69-52C34EFB5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1847"/>
              <a:ext cx="61" cy="48"/>
            </a:xfrm>
            <a:custGeom>
              <a:avLst/>
              <a:gdLst>
                <a:gd name="T0" fmla="*/ 0 w 288"/>
                <a:gd name="T1" fmla="*/ 0 h 192"/>
                <a:gd name="T2" fmla="*/ 0 w 288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288" y="0"/>
                  </a:moveTo>
                  <a:cubicBezTo>
                    <a:pt x="288" y="0"/>
                    <a:pt x="144" y="96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Freeform 7792">
              <a:extLst>
                <a:ext uri="{FF2B5EF4-FFF2-40B4-BE49-F238E27FC236}">
                  <a16:creationId xmlns:a16="http://schemas.microsoft.com/office/drawing/2014/main" id="{5B3596E0-D8A5-3BC1-D57A-08B2D5E77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774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96"/>
                  </a:moveTo>
                  <a:cubicBezTo>
                    <a:pt x="0" y="96"/>
                    <a:pt x="120" y="48"/>
                    <a:pt x="24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6" name="Freeform 7793">
              <a:extLst>
                <a:ext uri="{FF2B5EF4-FFF2-40B4-BE49-F238E27FC236}">
                  <a16:creationId xmlns:a16="http://schemas.microsoft.com/office/drawing/2014/main" id="{6F6ED65A-8B41-F271-A8EE-E919697DD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823"/>
              <a:ext cx="52" cy="24"/>
            </a:xfrm>
            <a:custGeom>
              <a:avLst/>
              <a:gdLst>
                <a:gd name="T0" fmla="*/ 0 w 240"/>
                <a:gd name="T1" fmla="*/ 0 h 96"/>
                <a:gd name="T2" fmla="*/ 0 w 240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0" h="96">
                  <a:moveTo>
                    <a:pt x="0" y="0"/>
                  </a:moveTo>
                  <a:cubicBezTo>
                    <a:pt x="100" y="40"/>
                    <a:pt x="200" y="80"/>
                    <a:pt x="24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Freeform 7794">
              <a:extLst>
                <a:ext uri="{FF2B5EF4-FFF2-40B4-BE49-F238E27FC236}">
                  <a16:creationId xmlns:a16="http://schemas.microsoft.com/office/drawing/2014/main" id="{62EACEA3-F327-825F-D967-3455AC82F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737"/>
              <a:ext cx="41" cy="25"/>
            </a:xfrm>
            <a:custGeom>
              <a:avLst/>
              <a:gdLst>
                <a:gd name="T0" fmla="*/ 0 w 192"/>
                <a:gd name="T1" fmla="*/ 0 h 96"/>
                <a:gd name="T2" fmla="*/ 0 w 192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96">
                  <a:moveTo>
                    <a:pt x="0" y="96"/>
                  </a:moveTo>
                  <a:cubicBezTo>
                    <a:pt x="0" y="96"/>
                    <a:pt x="96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8" name="Freeform 7795">
              <a:extLst>
                <a:ext uri="{FF2B5EF4-FFF2-40B4-BE49-F238E27FC236}">
                  <a16:creationId xmlns:a16="http://schemas.microsoft.com/office/drawing/2014/main" id="{0775E258-60B1-77B7-4F67-FE328691A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810"/>
              <a:ext cx="12" cy="122"/>
            </a:xfrm>
            <a:custGeom>
              <a:avLst/>
              <a:gdLst>
                <a:gd name="T0" fmla="*/ 0 w 56"/>
                <a:gd name="T1" fmla="*/ 0 h 480"/>
                <a:gd name="T2" fmla="*/ 0 w 56"/>
                <a:gd name="T3" fmla="*/ 0 h 480"/>
                <a:gd name="T4" fmla="*/ 0 w 56"/>
                <a:gd name="T5" fmla="*/ 0 h 480"/>
                <a:gd name="T6" fmla="*/ 0 w 56"/>
                <a:gd name="T7" fmla="*/ 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480">
                  <a:moveTo>
                    <a:pt x="56" y="0"/>
                  </a:moveTo>
                  <a:cubicBezTo>
                    <a:pt x="36" y="72"/>
                    <a:pt x="16" y="144"/>
                    <a:pt x="8" y="192"/>
                  </a:cubicBezTo>
                  <a:cubicBezTo>
                    <a:pt x="0" y="240"/>
                    <a:pt x="0" y="240"/>
                    <a:pt x="8" y="288"/>
                  </a:cubicBezTo>
                  <a:cubicBezTo>
                    <a:pt x="16" y="336"/>
                    <a:pt x="36" y="408"/>
                    <a:pt x="56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Freeform 7796">
              <a:extLst>
                <a:ext uri="{FF2B5EF4-FFF2-40B4-BE49-F238E27FC236}">
                  <a16:creationId xmlns:a16="http://schemas.microsoft.com/office/drawing/2014/main" id="{89A6CEC1-941A-152B-EAA6-9B91B0806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713"/>
              <a:ext cx="21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0" name="Freeform 7797">
              <a:extLst>
                <a:ext uri="{FF2B5EF4-FFF2-40B4-BE49-F238E27FC236}">
                  <a16:creationId xmlns:a16="http://schemas.microsoft.com/office/drawing/2014/main" id="{E5ED679B-5925-CD24-083A-B917D4DEE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8"/>
              <a:ext cx="6" cy="85"/>
            </a:xfrm>
            <a:custGeom>
              <a:avLst/>
              <a:gdLst>
                <a:gd name="T0" fmla="*/ 0 w 25"/>
                <a:gd name="T1" fmla="*/ 0 h 333"/>
                <a:gd name="T2" fmla="*/ 0 w 25"/>
                <a:gd name="T3" fmla="*/ 0 h 333"/>
                <a:gd name="T4" fmla="*/ 0 w 2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333">
                  <a:moveTo>
                    <a:pt x="0" y="0"/>
                  </a:moveTo>
                  <a:cubicBezTo>
                    <a:pt x="4" y="30"/>
                    <a:pt x="23" y="124"/>
                    <a:pt x="24" y="179"/>
                  </a:cubicBezTo>
                  <a:cubicBezTo>
                    <a:pt x="25" y="234"/>
                    <a:pt x="11" y="301"/>
                    <a:pt x="8" y="33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Freeform 7798">
              <a:extLst>
                <a:ext uri="{FF2B5EF4-FFF2-40B4-BE49-F238E27FC236}">
                  <a16:creationId xmlns:a16="http://schemas.microsoft.com/office/drawing/2014/main" id="{A5D3E307-7E7D-EC80-5A17-9A93B5796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1802"/>
              <a:ext cx="216" cy="130"/>
            </a:xfrm>
            <a:custGeom>
              <a:avLst/>
              <a:gdLst>
                <a:gd name="T0" fmla="*/ 0 w 1008"/>
                <a:gd name="T1" fmla="*/ 0 h 513"/>
                <a:gd name="T2" fmla="*/ 0 w 1008"/>
                <a:gd name="T3" fmla="*/ 0 h 513"/>
                <a:gd name="T4" fmla="*/ 0 w 1008"/>
                <a:gd name="T5" fmla="*/ 0 h 513"/>
                <a:gd name="T6" fmla="*/ 0 w 1008"/>
                <a:gd name="T7" fmla="*/ 0 h 513"/>
                <a:gd name="T8" fmla="*/ 0 w 1008"/>
                <a:gd name="T9" fmla="*/ 0 h 513"/>
                <a:gd name="T10" fmla="*/ 0 w 1008"/>
                <a:gd name="T11" fmla="*/ 0 h 513"/>
                <a:gd name="T12" fmla="*/ 0 w 1008"/>
                <a:gd name="T13" fmla="*/ 0 h 513"/>
                <a:gd name="T14" fmla="*/ 0 w 1008"/>
                <a:gd name="T15" fmla="*/ 0 h 51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08" h="513">
                  <a:moveTo>
                    <a:pt x="0" y="33"/>
                  </a:moveTo>
                  <a:cubicBezTo>
                    <a:pt x="4" y="37"/>
                    <a:pt x="9" y="38"/>
                    <a:pt x="48" y="33"/>
                  </a:cubicBezTo>
                  <a:cubicBezTo>
                    <a:pt x="87" y="28"/>
                    <a:pt x="152" y="0"/>
                    <a:pt x="237" y="3"/>
                  </a:cubicBezTo>
                  <a:cubicBezTo>
                    <a:pt x="322" y="6"/>
                    <a:pt x="472" y="15"/>
                    <a:pt x="561" y="52"/>
                  </a:cubicBezTo>
                  <a:cubicBezTo>
                    <a:pt x="650" y="89"/>
                    <a:pt x="726" y="180"/>
                    <a:pt x="768" y="225"/>
                  </a:cubicBezTo>
                  <a:cubicBezTo>
                    <a:pt x="810" y="270"/>
                    <a:pt x="796" y="291"/>
                    <a:pt x="813" y="320"/>
                  </a:cubicBezTo>
                  <a:cubicBezTo>
                    <a:pt x="830" y="349"/>
                    <a:pt x="837" y="369"/>
                    <a:pt x="869" y="401"/>
                  </a:cubicBezTo>
                  <a:cubicBezTo>
                    <a:pt x="901" y="433"/>
                    <a:pt x="979" y="490"/>
                    <a:pt x="1008" y="51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2" name="Oval 7799">
              <a:extLst>
                <a:ext uri="{FF2B5EF4-FFF2-40B4-BE49-F238E27FC236}">
                  <a16:creationId xmlns:a16="http://schemas.microsoft.com/office/drawing/2014/main" id="{FE4E2295-4574-FCFD-AE59-64C673E23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19" y="1798"/>
              <a:ext cx="31" cy="49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29793" name="Freeform 7800">
              <a:extLst>
                <a:ext uri="{FF2B5EF4-FFF2-40B4-BE49-F238E27FC236}">
                  <a16:creationId xmlns:a16="http://schemas.microsoft.com/office/drawing/2014/main" id="{6D648F4A-9360-E148-AF16-8FEF287E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041"/>
              <a:ext cx="10" cy="73"/>
            </a:xfrm>
            <a:custGeom>
              <a:avLst/>
              <a:gdLst>
                <a:gd name="T0" fmla="*/ 0 w 48"/>
                <a:gd name="T1" fmla="*/ 0 h 288"/>
                <a:gd name="T2" fmla="*/ 0 w 48"/>
                <a:gd name="T3" fmla="*/ 0 h 288"/>
                <a:gd name="T4" fmla="*/ 0 w 48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8">
                  <a:moveTo>
                    <a:pt x="0" y="0"/>
                  </a:moveTo>
                  <a:cubicBezTo>
                    <a:pt x="24" y="48"/>
                    <a:pt x="48" y="96"/>
                    <a:pt x="48" y="144"/>
                  </a:cubicBezTo>
                  <a:cubicBezTo>
                    <a:pt x="48" y="192"/>
                    <a:pt x="24" y="240"/>
                    <a:pt x="0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4" name="Freeform 7801">
              <a:extLst>
                <a:ext uri="{FF2B5EF4-FFF2-40B4-BE49-F238E27FC236}">
                  <a16:creationId xmlns:a16="http://schemas.microsoft.com/office/drawing/2014/main" id="{C4297F30-AE73-6289-BB04-644C4C199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78"/>
              <a:ext cx="21" cy="61"/>
            </a:xfrm>
            <a:custGeom>
              <a:avLst/>
              <a:gdLst>
                <a:gd name="T0" fmla="*/ 0 w 96"/>
                <a:gd name="T1" fmla="*/ 0 h 240"/>
                <a:gd name="T2" fmla="*/ 0 w 96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240">
                  <a:moveTo>
                    <a:pt x="96" y="0"/>
                  </a:moveTo>
                  <a:cubicBezTo>
                    <a:pt x="56" y="100"/>
                    <a:pt x="16" y="20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Freeform 7802">
              <a:extLst>
                <a:ext uri="{FF2B5EF4-FFF2-40B4-BE49-F238E27FC236}">
                  <a16:creationId xmlns:a16="http://schemas.microsoft.com/office/drawing/2014/main" id="{55C3AD65-4C07-D76C-7A2F-DF074CB3D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2054"/>
              <a:ext cx="31" cy="85"/>
            </a:xfrm>
            <a:custGeom>
              <a:avLst/>
              <a:gdLst>
                <a:gd name="T0" fmla="*/ 0 w 144"/>
                <a:gd name="T1" fmla="*/ 0 h 336"/>
                <a:gd name="T2" fmla="*/ 0 w 144"/>
                <a:gd name="T3" fmla="*/ 0 h 3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4" h="336">
                  <a:moveTo>
                    <a:pt x="144" y="0"/>
                  </a:moveTo>
                  <a:cubicBezTo>
                    <a:pt x="84" y="140"/>
                    <a:pt x="24" y="280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6" name="Freeform 7803">
              <a:extLst>
                <a:ext uri="{FF2B5EF4-FFF2-40B4-BE49-F238E27FC236}">
                  <a16:creationId xmlns:a16="http://schemas.microsoft.com/office/drawing/2014/main" id="{F391E3B8-026E-A5BB-5FAD-7E6032DF7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8" y="2102"/>
              <a:ext cx="11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48" y="0"/>
                  </a:moveTo>
                  <a:cubicBezTo>
                    <a:pt x="24" y="28"/>
                    <a:pt x="0" y="56"/>
                    <a:pt x="0" y="96"/>
                  </a:cubicBezTo>
                  <a:cubicBezTo>
                    <a:pt x="0" y="136"/>
                    <a:pt x="24" y="188"/>
                    <a:pt x="48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Freeform 7804">
              <a:extLst>
                <a:ext uri="{FF2B5EF4-FFF2-40B4-BE49-F238E27FC236}">
                  <a16:creationId xmlns:a16="http://schemas.microsoft.com/office/drawing/2014/main" id="{85A5B774-2AF6-89A2-8151-942AE433D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041"/>
              <a:ext cx="102" cy="136"/>
            </a:xfrm>
            <a:custGeom>
              <a:avLst/>
              <a:gdLst>
                <a:gd name="T0" fmla="*/ 0 w 478"/>
                <a:gd name="T1" fmla="*/ 0 h 535"/>
                <a:gd name="T2" fmla="*/ 0 w 478"/>
                <a:gd name="T3" fmla="*/ 0 h 535"/>
                <a:gd name="T4" fmla="*/ 0 w 478"/>
                <a:gd name="T5" fmla="*/ 0 h 535"/>
                <a:gd name="T6" fmla="*/ 0 w 478"/>
                <a:gd name="T7" fmla="*/ 0 h 535"/>
                <a:gd name="T8" fmla="*/ 0 w 478"/>
                <a:gd name="T9" fmla="*/ 0 h 5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8" h="535">
                  <a:moveTo>
                    <a:pt x="478" y="0"/>
                  </a:moveTo>
                  <a:cubicBezTo>
                    <a:pt x="436" y="18"/>
                    <a:pt x="283" y="73"/>
                    <a:pt x="227" y="105"/>
                  </a:cubicBezTo>
                  <a:cubicBezTo>
                    <a:pt x="171" y="137"/>
                    <a:pt x="168" y="150"/>
                    <a:pt x="142" y="192"/>
                  </a:cubicBezTo>
                  <a:cubicBezTo>
                    <a:pt x="116" y="234"/>
                    <a:pt x="97" y="299"/>
                    <a:pt x="73" y="356"/>
                  </a:cubicBezTo>
                  <a:cubicBezTo>
                    <a:pt x="49" y="413"/>
                    <a:pt x="15" y="498"/>
                    <a:pt x="0" y="535"/>
                  </a:cubicBezTo>
                </a:path>
              </a:pathLst>
            </a:custGeom>
            <a:noFill/>
            <a:ln w="9525">
              <a:solidFill>
                <a:srgbClr val="FF0000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8" name="Freeform 7805">
              <a:extLst>
                <a:ext uri="{FF2B5EF4-FFF2-40B4-BE49-F238E27FC236}">
                  <a16:creationId xmlns:a16="http://schemas.microsoft.com/office/drawing/2014/main" id="{5424C3DB-1D4D-680D-23E0-5D7833B11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689"/>
              <a:ext cx="450" cy="545"/>
            </a:xfrm>
            <a:custGeom>
              <a:avLst/>
              <a:gdLst>
                <a:gd name="T0" fmla="*/ 0 w 2097"/>
                <a:gd name="T1" fmla="*/ 0 h 2152"/>
                <a:gd name="T2" fmla="*/ 0 w 2097"/>
                <a:gd name="T3" fmla="*/ 0 h 2152"/>
                <a:gd name="T4" fmla="*/ 0 w 2097"/>
                <a:gd name="T5" fmla="*/ 0 h 2152"/>
                <a:gd name="T6" fmla="*/ 0 w 2097"/>
                <a:gd name="T7" fmla="*/ 0 h 2152"/>
                <a:gd name="T8" fmla="*/ 0 w 2097"/>
                <a:gd name="T9" fmla="*/ 0 h 2152"/>
                <a:gd name="T10" fmla="*/ 0 w 2097"/>
                <a:gd name="T11" fmla="*/ 0 h 2152"/>
                <a:gd name="T12" fmla="*/ 0 w 2097"/>
                <a:gd name="T13" fmla="*/ 0 h 2152"/>
                <a:gd name="T14" fmla="*/ 0 w 2097"/>
                <a:gd name="T15" fmla="*/ 0 h 2152"/>
                <a:gd name="T16" fmla="*/ 0 w 2097"/>
                <a:gd name="T17" fmla="*/ 0 h 2152"/>
                <a:gd name="T18" fmla="*/ 0 w 2097"/>
                <a:gd name="T19" fmla="*/ 0 h 2152"/>
                <a:gd name="T20" fmla="*/ 0 w 2097"/>
                <a:gd name="T21" fmla="*/ 0 h 2152"/>
                <a:gd name="T22" fmla="*/ 0 w 2097"/>
                <a:gd name="T23" fmla="*/ 0 h 2152"/>
                <a:gd name="T24" fmla="*/ 0 w 2097"/>
                <a:gd name="T25" fmla="*/ 0 h 2152"/>
                <a:gd name="T26" fmla="*/ 0 w 2097"/>
                <a:gd name="T27" fmla="*/ 0 h 2152"/>
                <a:gd name="T28" fmla="*/ 0 w 2097"/>
                <a:gd name="T29" fmla="*/ 0 h 2152"/>
                <a:gd name="T30" fmla="*/ 0 w 2097"/>
                <a:gd name="T31" fmla="*/ 0 h 2152"/>
                <a:gd name="T32" fmla="*/ 0 w 2097"/>
                <a:gd name="T33" fmla="*/ 0 h 2152"/>
                <a:gd name="T34" fmla="*/ 0 w 2097"/>
                <a:gd name="T35" fmla="*/ 0 h 2152"/>
                <a:gd name="T36" fmla="*/ 0 w 2097"/>
                <a:gd name="T37" fmla="*/ 0 h 2152"/>
                <a:gd name="T38" fmla="*/ 0 w 2097"/>
                <a:gd name="T39" fmla="*/ 0 h 2152"/>
                <a:gd name="T40" fmla="*/ 0 w 2097"/>
                <a:gd name="T41" fmla="*/ 0 h 2152"/>
                <a:gd name="T42" fmla="*/ 0 w 2097"/>
                <a:gd name="T43" fmla="*/ 0 h 2152"/>
                <a:gd name="T44" fmla="*/ 0 w 2097"/>
                <a:gd name="T45" fmla="*/ 0 h 2152"/>
                <a:gd name="T46" fmla="*/ 0 w 2097"/>
                <a:gd name="T47" fmla="*/ 0 h 2152"/>
                <a:gd name="T48" fmla="*/ 0 w 2097"/>
                <a:gd name="T49" fmla="*/ 0 h 2152"/>
                <a:gd name="T50" fmla="*/ 0 w 2097"/>
                <a:gd name="T51" fmla="*/ 0 h 2152"/>
                <a:gd name="T52" fmla="*/ 0 w 2097"/>
                <a:gd name="T53" fmla="*/ 0 h 2152"/>
                <a:gd name="T54" fmla="*/ 0 w 2097"/>
                <a:gd name="T55" fmla="*/ 0 h 2152"/>
                <a:gd name="T56" fmla="*/ 0 w 2097"/>
                <a:gd name="T57" fmla="*/ 0 h 2152"/>
                <a:gd name="T58" fmla="*/ 0 w 2097"/>
                <a:gd name="T59" fmla="*/ 0 h 2152"/>
                <a:gd name="T60" fmla="*/ 0 w 2097"/>
                <a:gd name="T61" fmla="*/ 0 h 2152"/>
                <a:gd name="T62" fmla="*/ 0 w 2097"/>
                <a:gd name="T63" fmla="*/ 0 h 2152"/>
                <a:gd name="T64" fmla="*/ 0 w 2097"/>
                <a:gd name="T65" fmla="*/ 0 h 2152"/>
                <a:gd name="T66" fmla="*/ 0 w 2097"/>
                <a:gd name="T67" fmla="*/ 0 h 2152"/>
                <a:gd name="T68" fmla="*/ 0 w 2097"/>
                <a:gd name="T69" fmla="*/ 0 h 2152"/>
                <a:gd name="T70" fmla="*/ 0 w 2097"/>
                <a:gd name="T71" fmla="*/ 0 h 2152"/>
                <a:gd name="T72" fmla="*/ 0 w 2097"/>
                <a:gd name="T73" fmla="*/ 0 h 2152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2097" h="2152">
                  <a:moveTo>
                    <a:pt x="208" y="0"/>
                  </a:moveTo>
                  <a:cubicBezTo>
                    <a:pt x="144" y="0"/>
                    <a:pt x="240" y="96"/>
                    <a:pt x="256" y="192"/>
                  </a:cubicBezTo>
                  <a:cubicBezTo>
                    <a:pt x="272" y="288"/>
                    <a:pt x="320" y="464"/>
                    <a:pt x="304" y="576"/>
                  </a:cubicBezTo>
                  <a:cubicBezTo>
                    <a:pt x="288" y="688"/>
                    <a:pt x="208" y="784"/>
                    <a:pt x="160" y="864"/>
                  </a:cubicBezTo>
                  <a:cubicBezTo>
                    <a:pt x="112" y="944"/>
                    <a:pt x="32" y="976"/>
                    <a:pt x="16" y="1056"/>
                  </a:cubicBezTo>
                  <a:cubicBezTo>
                    <a:pt x="0" y="1136"/>
                    <a:pt x="56" y="1264"/>
                    <a:pt x="64" y="1344"/>
                  </a:cubicBezTo>
                  <a:cubicBezTo>
                    <a:pt x="72" y="1424"/>
                    <a:pt x="40" y="1456"/>
                    <a:pt x="64" y="1536"/>
                  </a:cubicBezTo>
                  <a:cubicBezTo>
                    <a:pt x="88" y="1616"/>
                    <a:pt x="136" y="1744"/>
                    <a:pt x="208" y="1824"/>
                  </a:cubicBezTo>
                  <a:cubicBezTo>
                    <a:pt x="280" y="1904"/>
                    <a:pt x="456" y="2008"/>
                    <a:pt x="496" y="2016"/>
                  </a:cubicBezTo>
                  <a:cubicBezTo>
                    <a:pt x="536" y="2024"/>
                    <a:pt x="432" y="1872"/>
                    <a:pt x="448" y="1872"/>
                  </a:cubicBezTo>
                  <a:cubicBezTo>
                    <a:pt x="464" y="1872"/>
                    <a:pt x="536" y="1976"/>
                    <a:pt x="592" y="2016"/>
                  </a:cubicBezTo>
                  <a:cubicBezTo>
                    <a:pt x="648" y="2056"/>
                    <a:pt x="688" y="2096"/>
                    <a:pt x="784" y="2112"/>
                  </a:cubicBezTo>
                  <a:cubicBezTo>
                    <a:pt x="880" y="2128"/>
                    <a:pt x="1040" y="2112"/>
                    <a:pt x="1168" y="2112"/>
                  </a:cubicBezTo>
                  <a:cubicBezTo>
                    <a:pt x="1296" y="2112"/>
                    <a:pt x="1544" y="2152"/>
                    <a:pt x="1552" y="2112"/>
                  </a:cubicBezTo>
                  <a:cubicBezTo>
                    <a:pt x="1560" y="2072"/>
                    <a:pt x="1208" y="1920"/>
                    <a:pt x="1216" y="1872"/>
                  </a:cubicBezTo>
                  <a:cubicBezTo>
                    <a:pt x="1224" y="1824"/>
                    <a:pt x="1472" y="1856"/>
                    <a:pt x="1600" y="1824"/>
                  </a:cubicBezTo>
                  <a:cubicBezTo>
                    <a:pt x="1728" y="1792"/>
                    <a:pt x="1902" y="1725"/>
                    <a:pt x="1984" y="1680"/>
                  </a:cubicBezTo>
                  <a:cubicBezTo>
                    <a:pt x="2066" y="1635"/>
                    <a:pt x="2081" y="1570"/>
                    <a:pt x="2089" y="1554"/>
                  </a:cubicBezTo>
                  <a:cubicBezTo>
                    <a:pt x="2097" y="1538"/>
                    <a:pt x="2089" y="1595"/>
                    <a:pt x="2032" y="1584"/>
                  </a:cubicBezTo>
                  <a:cubicBezTo>
                    <a:pt x="1975" y="1573"/>
                    <a:pt x="1840" y="1520"/>
                    <a:pt x="1744" y="1488"/>
                  </a:cubicBezTo>
                  <a:cubicBezTo>
                    <a:pt x="1648" y="1456"/>
                    <a:pt x="1527" y="1427"/>
                    <a:pt x="1456" y="1392"/>
                  </a:cubicBezTo>
                  <a:cubicBezTo>
                    <a:pt x="1385" y="1357"/>
                    <a:pt x="1313" y="1302"/>
                    <a:pt x="1318" y="1278"/>
                  </a:cubicBezTo>
                  <a:cubicBezTo>
                    <a:pt x="1323" y="1254"/>
                    <a:pt x="1421" y="1263"/>
                    <a:pt x="1489" y="1245"/>
                  </a:cubicBezTo>
                  <a:cubicBezTo>
                    <a:pt x="1557" y="1227"/>
                    <a:pt x="1658" y="1235"/>
                    <a:pt x="1724" y="1172"/>
                  </a:cubicBezTo>
                  <a:cubicBezTo>
                    <a:pt x="1790" y="1109"/>
                    <a:pt x="1869" y="907"/>
                    <a:pt x="1888" y="864"/>
                  </a:cubicBezTo>
                  <a:cubicBezTo>
                    <a:pt x="1907" y="821"/>
                    <a:pt x="1878" y="896"/>
                    <a:pt x="1840" y="912"/>
                  </a:cubicBezTo>
                  <a:cubicBezTo>
                    <a:pt x="1802" y="928"/>
                    <a:pt x="1779" y="961"/>
                    <a:pt x="1659" y="961"/>
                  </a:cubicBezTo>
                  <a:cubicBezTo>
                    <a:pt x="1539" y="961"/>
                    <a:pt x="1186" y="920"/>
                    <a:pt x="1120" y="912"/>
                  </a:cubicBezTo>
                  <a:cubicBezTo>
                    <a:pt x="1054" y="904"/>
                    <a:pt x="1184" y="920"/>
                    <a:pt x="1264" y="912"/>
                  </a:cubicBezTo>
                  <a:cubicBezTo>
                    <a:pt x="1344" y="904"/>
                    <a:pt x="1520" y="904"/>
                    <a:pt x="1600" y="864"/>
                  </a:cubicBezTo>
                  <a:cubicBezTo>
                    <a:pt x="1680" y="824"/>
                    <a:pt x="1736" y="696"/>
                    <a:pt x="1744" y="672"/>
                  </a:cubicBezTo>
                  <a:cubicBezTo>
                    <a:pt x="1752" y="648"/>
                    <a:pt x="1696" y="712"/>
                    <a:pt x="1648" y="720"/>
                  </a:cubicBezTo>
                  <a:cubicBezTo>
                    <a:pt x="1600" y="728"/>
                    <a:pt x="1552" y="744"/>
                    <a:pt x="1456" y="720"/>
                  </a:cubicBezTo>
                  <a:cubicBezTo>
                    <a:pt x="1360" y="696"/>
                    <a:pt x="1168" y="632"/>
                    <a:pt x="1072" y="576"/>
                  </a:cubicBezTo>
                  <a:cubicBezTo>
                    <a:pt x="976" y="520"/>
                    <a:pt x="952" y="448"/>
                    <a:pt x="880" y="384"/>
                  </a:cubicBezTo>
                  <a:cubicBezTo>
                    <a:pt x="808" y="320"/>
                    <a:pt x="752" y="256"/>
                    <a:pt x="640" y="192"/>
                  </a:cubicBezTo>
                  <a:cubicBezTo>
                    <a:pt x="528" y="128"/>
                    <a:pt x="272" y="0"/>
                    <a:pt x="208" y="0"/>
                  </a:cubicBezTo>
                  <a:close/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Freeform 7806">
              <a:extLst>
                <a:ext uri="{FF2B5EF4-FFF2-40B4-BE49-F238E27FC236}">
                  <a16:creationId xmlns:a16="http://schemas.microsoft.com/office/drawing/2014/main" id="{4F02EDEC-5A4A-8F40-04F2-CF4468808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3" y="2059"/>
              <a:ext cx="128" cy="83"/>
            </a:xfrm>
            <a:custGeom>
              <a:avLst/>
              <a:gdLst>
                <a:gd name="T0" fmla="*/ 0 w 596"/>
                <a:gd name="T1" fmla="*/ 0 h 328"/>
                <a:gd name="T2" fmla="*/ 0 w 596"/>
                <a:gd name="T3" fmla="*/ 0 h 328"/>
                <a:gd name="T4" fmla="*/ 0 w 596"/>
                <a:gd name="T5" fmla="*/ 0 h 328"/>
                <a:gd name="T6" fmla="*/ 0 w 596"/>
                <a:gd name="T7" fmla="*/ 0 h 328"/>
                <a:gd name="T8" fmla="*/ 0 w 596"/>
                <a:gd name="T9" fmla="*/ 0 h 328"/>
                <a:gd name="T10" fmla="*/ 0 w 596"/>
                <a:gd name="T11" fmla="*/ 0 h 328"/>
                <a:gd name="T12" fmla="*/ 0 w 596"/>
                <a:gd name="T13" fmla="*/ 0 h 328"/>
                <a:gd name="T14" fmla="*/ 0 w 596"/>
                <a:gd name="T15" fmla="*/ 0 h 328"/>
                <a:gd name="T16" fmla="*/ 0 w 596"/>
                <a:gd name="T17" fmla="*/ 0 h 328"/>
                <a:gd name="T18" fmla="*/ 0 w 596"/>
                <a:gd name="T19" fmla="*/ 0 h 32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96" h="328">
                  <a:moveTo>
                    <a:pt x="585" y="115"/>
                  </a:moveTo>
                  <a:cubicBezTo>
                    <a:pt x="596" y="77"/>
                    <a:pt x="415" y="92"/>
                    <a:pt x="334" y="74"/>
                  </a:cubicBezTo>
                  <a:cubicBezTo>
                    <a:pt x="253" y="56"/>
                    <a:pt x="129" y="0"/>
                    <a:pt x="99" y="9"/>
                  </a:cubicBezTo>
                  <a:cubicBezTo>
                    <a:pt x="69" y="18"/>
                    <a:pt x="151" y="107"/>
                    <a:pt x="152" y="127"/>
                  </a:cubicBezTo>
                  <a:cubicBezTo>
                    <a:pt x="153" y="147"/>
                    <a:pt x="112" y="119"/>
                    <a:pt x="104" y="127"/>
                  </a:cubicBezTo>
                  <a:cubicBezTo>
                    <a:pt x="96" y="135"/>
                    <a:pt x="120" y="159"/>
                    <a:pt x="104" y="175"/>
                  </a:cubicBezTo>
                  <a:cubicBezTo>
                    <a:pt x="88" y="191"/>
                    <a:pt x="0" y="207"/>
                    <a:pt x="8" y="223"/>
                  </a:cubicBezTo>
                  <a:cubicBezTo>
                    <a:pt x="16" y="239"/>
                    <a:pt x="109" y="258"/>
                    <a:pt x="152" y="271"/>
                  </a:cubicBezTo>
                  <a:cubicBezTo>
                    <a:pt x="195" y="284"/>
                    <a:pt x="197" y="328"/>
                    <a:pt x="269" y="302"/>
                  </a:cubicBezTo>
                  <a:cubicBezTo>
                    <a:pt x="341" y="276"/>
                    <a:pt x="574" y="153"/>
                    <a:pt x="585" y="115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0" name="Freeform 7807">
              <a:extLst>
                <a:ext uri="{FF2B5EF4-FFF2-40B4-BE49-F238E27FC236}">
                  <a16:creationId xmlns:a16="http://schemas.microsoft.com/office/drawing/2014/main" id="{58548C0E-4F91-0C7D-DBE2-35039D2C4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163"/>
              <a:ext cx="178" cy="83"/>
            </a:xfrm>
            <a:custGeom>
              <a:avLst/>
              <a:gdLst>
                <a:gd name="T0" fmla="*/ 0 w 832"/>
                <a:gd name="T1" fmla="*/ 0 h 328"/>
                <a:gd name="T2" fmla="*/ 0 w 832"/>
                <a:gd name="T3" fmla="*/ 0 h 328"/>
                <a:gd name="T4" fmla="*/ 0 w 832"/>
                <a:gd name="T5" fmla="*/ 0 h 328"/>
                <a:gd name="T6" fmla="*/ 0 w 832"/>
                <a:gd name="T7" fmla="*/ 0 h 328"/>
                <a:gd name="T8" fmla="*/ 0 w 832"/>
                <a:gd name="T9" fmla="*/ 0 h 328"/>
                <a:gd name="T10" fmla="*/ 0 w 832"/>
                <a:gd name="T11" fmla="*/ 0 h 328"/>
                <a:gd name="T12" fmla="*/ 0 w 832"/>
                <a:gd name="T13" fmla="*/ 0 h 328"/>
                <a:gd name="T14" fmla="*/ 0 w 832"/>
                <a:gd name="T15" fmla="*/ 0 h 328"/>
                <a:gd name="T16" fmla="*/ 0 w 832"/>
                <a:gd name="T17" fmla="*/ 0 h 328"/>
                <a:gd name="T18" fmla="*/ 0 w 832"/>
                <a:gd name="T19" fmla="*/ 0 h 328"/>
                <a:gd name="T20" fmla="*/ 0 w 832"/>
                <a:gd name="T21" fmla="*/ 0 h 328"/>
                <a:gd name="T22" fmla="*/ 0 w 832"/>
                <a:gd name="T23" fmla="*/ 0 h 328"/>
                <a:gd name="T24" fmla="*/ 0 w 832"/>
                <a:gd name="T25" fmla="*/ 0 h 328"/>
                <a:gd name="T26" fmla="*/ 0 w 832"/>
                <a:gd name="T27" fmla="*/ 0 h 328"/>
                <a:gd name="T28" fmla="*/ 0 w 832"/>
                <a:gd name="T29" fmla="*/ 0 h 328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32" h="328">
                  <a:moveTo>
                    <a:pt x="824" y="288"/>
                  </a:moveTo>
                  <a:cubicBezTo>
                    <a:pt x="832" y="248"/>
                    <a:pt x="616" y="96"/>
                    <a:pt x="536" y="48"/>
                  </a:cubicBezTo>
                  <a:cubicBezTo>
                    <a:pt x="456" y="0"/>
                    <a:pt x="368" y="0"/>
                    <a:pt x="344" y="0"/>
                  </a:cubicBezTo>
                  <a:cubicBezTo>
                    <a:pt x="320" y="0"/>
                    <a:pt x="360" y="24"/>
                    <a:pt x="392" y="48"/>
                  </a:cubicBezTo>
                  <a:cubicBezTo>
                    <a:pt x="424" y="72"/>
                    <a:pt x="536" y="128"/>
                    <a:pt x="536" y="144"/>
                  </a:cubicBezTo>
                  <a:cubicBezTo>
                    <a:pt x="536" y="160"/>
                    <a:pt x="408" y="144"/>
                    <a:pt x="392" y="144"/>
                  </a:cubicBezTo>
                  <a:cubicBezTo>
                    <a:pt x="376" y="144"/>
                    <a:pt x="464" y="152"/>
                    <a:pt x="440" y="144"/>
                  </a:cubicBezTo>
                  <a:cubicBezTo>
                    <a:pt x="416" y="136"/>
                    <a:pt x="264" y="96"/>
                    <a:pt x="248" y="96"/>
                  </a:cubicBezTo>
                  <a:cubicBezTo>
                    <a:pt x="232" y="96"/>
                    <a:pt x="360" y="136"/>
                    <a:pt x="344" y="144"/>
                  </a:cubicBezTo>
                  <a:cubicBezTo>
                    <a:pt x="328" y="152"/>
                    <a:pt x="208" y="152"/>
                    <a:pt x="152" y="144"/>
                  </a:cubicBezTo>
                  <a:cubicBezTo>
                    <a:pt x="96" y="136"/>
                    <a:pt x="16" y="96"/>
                    <a:pt x="8" y="96"/>
                  </a:cubicBezTo>
                  <a:cubicBezTo>
                    <a:pt x="0" y="96"/>
                    <a:pt x="56" y="128"/>
                    <a:pt x="104" y="144"/>
                  </a:cubicBezTo>
                  <a:cubicBezTo>
                    <a:pt x="152" y="160"/>
                    <a:pt x="232" y="168"/>
                    <a:pt x="296" y="192"/>
                  </a:cubicBezTo>
                  <a:cubicBezTo>
                    <a:pt x="360" y="216"/>
                    <a:pt x="400" y="272"/>
                    <a:pt x="488" y="288"/>
                  </a:cubicBezTo>
                  <a:cubicBezTo>
                    <a:pt x="576" y="304"/>
                    <a:pt x="816" y="328"/>
                    <a:pt x="824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Freeform 7808">
              <a:extLst>
                <a:ext uri="{FF2B5EF4-FFF2-40B4-BE49-F238E27FC236}">
                  <a16:creationId xmlns:a16="http://schemas.microsoft.com/office/drawing/2014/main" id="{6A049E5F-AD1A-25CF-422F-ADC607A4C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8" y="1906"/>
              <a:ext cx="102" cy="96"/>
            </a:xfrm>
            <a:custGeom>
              <a:avLst/>
              <a:gdLst>
                <a:gd name="T0" fmla="*/ 0 w 477"/>
                <a:gd name="T1" fmla="*/ 0 h 378"/>
                <a:gd name="T2" fmla="*/ 0 w 477"/>
                <a:gd name="T3" fmla="*/ 0 h 378"/>
                <a:gd name="T4" fmla="*/ 0 w 477"/>
                <a:gd name="T5" fmla="*/ 0 h 378"/>
                <a:gd name="T6" fmla="*/ 0 w 477"/>
                <a:gd name="T7" fmla="*/ 0 h 378"/>
                <a:gd name="T8" fmla="*/ 0 w 477"/>
                <a:gd name="T9" fmla="*/ 0 h 378"/>
                <a:gd name="T10" fmla="*/ 0 w 477"/>
                <a:gd name="T11" fmla="*/ 0 h 378"/>
                <a:gd name="T12" fmla="*/ 0 w 477"/>
                <a:gd name="T13" fmla="*/ 0 h 378"/>
                <a:gd name="T14" fmla="*/ 0 w 477"/>
                <a:gd name="T15" fmla="*/ 0 h 378"/>
                <a:gd name="T16" fmla="*/ 0 w 477"/>
                <a:gd name="T17" fmla="*/ 0 h 378"/>
                <a:gd name="T18" fmla="*/ 0 w 477"/>
                <a:gd name="T19" fmla="*/ 0 h 3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77" h="378">
                  <a:moveTo>
                    <a:pt x="470" y="37"/>
                  </a:moveTo>
                  <a:cubicBezTo>
                    <a:pt x="463" y="0"/>
                    <a:pt x="320" y="91"/>
                    <a:pt x="251" y="102"/>
                  </a:cubicBezTo>
                  <a:cubicBezTo>
                    <a:pt x="182" y="113"/>
                    <a:pt x="96" y="97"/>
                    <a:pt x="56" y="102"/>
                  </a:cubicBezTo>
                  <a:cubicBezTo>
                    <a:pt x="16" y="107"/>
                    <a:pt x="0" y="120"/>
                    <a:pt x="8" y="133"/>
                  </a:cubicBezTo>
                  <a:cubicBezTo>
                    <a:pt x="16" y="146"/>
                    <a:pt x="104" y="157"/>
                    <a:pt x="104" y="181"/>
                  </a:cubicBezTo>
                  <a:cubicBezTo>
                    <a:pt x="104" y="205"/>
                    <a:pt x="0" y="261"/>
                    <a:pt x="8" y="277"/>
                  </a:cubicBezTo>
                  <a:cubicBezTo>
                    <a:pt x="16" y="293"/>
                    <a:pt x="139" y="264"/>
                    <a:pt x="152" y="277"/>
                  </a:cubicBezTo>
                  <a:cubicBezTo>
                    <a:pt x="165" y="290"/>
                    <a:pt x="65" y="346"/>
                    <a:pt x="89" y="354"/>
                  </a:cubicBezTo>
                  <a:cubicBezTo>
                    <a:pt x="113" y="362"/>
                    <a:pt x="232" y="378"/>
                    <a:pt x="296" y="325"/>
                  </a:cubicBezTo>
                  <a:cubicBezTo>
                    <a:pt x="360" y="272"/>
                    <a:pt x="477" y="74"/>
                    <a:pt x="470" y="37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2" name="Freeform 7809">
              <a:extLst>
                <a:ext uri="{FF2B5EF4-FFF2-40B4-BE49-F238E27FC236}">
                  <a16:creationId xmlns:a16="http://schemas.microsoft.com/office/drawing/2014/main" id="{62113E0D-2C7B-9B77-F64D-54DF4B622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1" y="1823"/>
              <a:ext cx="132" cy="95"/>
            </a:xfrm>
            <a:custGeom>
              <a:avLst/>
              <a:gdLst>
                <a:gd name="T0" fmla="*/ 0 w 616"/>
                <a:gd name="T1" fmla="*/ 0 h 376"/>
                <a:gd name="T2" fmla="*/ 0 w 616"/>
                <a:gd name="T3" fmla="*/ 0 h 376"/>
                <a:gd name="T4" fmla="*/ 0 w 616"/>
                <a:gd name="T5" fmla="*/ 0 h 376"/>
                <a:gd name="T6" fmla="*/ 0 w 616"/>
                <a:gd name="T7" fmla="*/ 0 h 376"/>
                <a:gd name="T8" fmla="*/ 0 w 616"/>
                <a:gd name="T9" fmla="*/ 0 h 376"/>
                <a:gd name="T10" fmla="*/ 0 w 616"/>
                <a:gd name="T11" fmla="*/ 0 h 376"/>
                <a:gd name="T12" fmla="*/ 0 w 616"/>
                <a:gd name="T13" fmla="*/ 0 h 376"/>
                <a:gd name="T14" fmla="*/ 0 w 616"/>
                <a:gd name="T15" fmla="*/ 0 h 376"/>
                <a:gd name="T16" fmla="*/ 0 w 616"/>
                <a:gd name="T17" fmla="*/ 0 h 376"/>
                <a:gd name="T18" fmla="*/ 0 w 616"/>
                <a:gd name="T19" fmla="*/ 0 h 376"/>
                <a:gd name="T20" fmla="*/ 0 w 616"/>
                <a:gd name="T21" fmla="*/ 0 h 376"/>
                <a:gd name="T22" fmla="*/ 0 w 616"/>
                <a:gd name="T23" fmla="*/ 0 h 376"/>
                <a:gd name="T24" fmla="*/ 0 w 616"/>
                <a:gd name="T25" fmla="*/ 0 h 376"/>
                <a:gd name="T26" fmla="*/ 0 w 616"/>
                <a:gd name="T27" fmla="*/ 0 h 376"/>
                <a:gd name="T28" fmla="*/ 0 w 616"/>
                <a:gd name="T29" fmla="*/ 0 h 37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16" h="376">
                  <a:moveTo>
                    <a:pt x="584" y="48"/>
                  </a:moveTo>
                  <a:cubicBezTo>
                    <a:pt x="552" y="40"/>
                    <a:pt x="432" y="104"/>
                    <a:pt x="344" y="96"/>
                  </a:cubicBezTo>
                  <a:cubicBezTo>
                    <a:pt x="256" y="88"/>
                    <a:pt x="88" y="0"/>
                    <a:pt x="56" y="0"/>
                  </a:cubicBezTo>
                  <a:cubicBezTo>
                    <a:pt x="24" y="0"/>
                    <a:pt x="160" y="72"/>
                    <a:pt x="152" y="96"/>
                  </a:cubicBezTo>
                  <a:cubicBezTo>
                    <a:pt x="144" y="120"/>
                    <a:pt x="0" y="120"/>
                    <a:pt x="8" y="144"/>
                  </a:cubicBezTo>
                  <a:cubicBezTo>
                    <a:pt x="16" y="168"/>
                    <a:pt x="160" y="224"/>
                    <a:pt x="200" y="240"/>
                  </a:cubicBezTo>
                  <a:cubicBezTo>
                    <a:pt x="240" y="256"/>
                    <a:pt x="264" y="240"/>
                    <a:pt x="248" y="240"/>
                  </a:cubicBezTo>
                  <a:cubicBezTo>
                    <a:pt x="232" y="240"/>
                    <a:pt x="120" y="232"/>
                    <a:pt x="104" y="240"/>
                  </a:cubicBezTo>
                  <a:cubicBezTo>
                    <a:pt x="88" y="248"/>
                    <a:pt x="168" y="272"/>
                    <a:pt x="152" y="288"/>
                  </a:cubicBezTo>
                  <a:cubicBezTo>
                    <a:pt x="136" y="304"/>
                    <a:pt x="10" y="323"/>
                    <a:pt x="8" y="336"/>
                  </a:cubicBezTo>
                  <a:cubicBezTo>
                    <a:pt x="6" y="349"/>
                    <a:pt x="89" y="376"/>
                    <a:pt x="137" y="368"/>
                  </a:cubicBezTo>
                  <a:cubicBezTo>
                    <a:pt x="185" y="360"/>
                    <a:pt x="254" y="317"/>
                    <a:pt x="296" y="288"/>
                  </a:cubicBezTo>
                  <a:cubicBezTo>
                    <a:pt x="338" y="259"/>
                    <a:pt x="352" y="216"/>
                    <a:pt x="392" y="192"/>
                  </a:cubicBezTo>
                  <a:cubicBezTo>
                    <a:pt x="432" y="168"/>
                    <a:pt x="504" y="168"/>
                    <a:pt x="536" y="144"/>
                  </a:cubicBezTo>
                  <a:cubicBezTo>
                    <a:pt x="568" y="120"/>
                    <a:pt x="616" y="56"/>
                    <a:pt x="584" y="4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74" name="Freeform 7810">
              <a:extLst>
                <a:ext uri="{FF2B5EF4-FFF2-40B4-BE49-F238E27FC236}">
                  <a16:creationId xmlns:a16="http://schemas.microsoft.com/office/drawing/2014/main" id="{2EB64FB3-9E62-E149-8DDF-A755F673A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2" y="1628"/>
              <a:ext cx="135" cy="91"/>
            </a:xfrm>
            <a:custGeom>
              <a:avLst/>
              <a:gdLst>
                <a:gd name="T0" fmla="*/ 80 w 632"/>
                <a:gd name="T1" fmla="*/ 104 h 360"/>
                <a:gd name="T2" fmla="*/ 80 w 632"/>
                <a:gd name="T3" fmla="*/ 56 h 360"/>
                <a:gd name="T4" fmla="*/ 560 w 632"/>
                <a:gd name="T5" fmla="*/ 8 h 360"/>
                <a:gd name="T6" fmla="*/ 512 w 632"/>
                <a:gd name="T7" fmla="*/ 104 h 360"/>
                <a:gd name="T8" fmla="*/ 224 w 632"/>
                <a:gd name="T9" fmla="*/ 344 h 360"/>
                <a:gd name="T10" fmla="*/ 320 w 632"/>
                <a:gd name="T11" fmla="*/ 200 h 360"/>
                <a:gd name="T12" fmla="*/ 176 w 632"/>
                <a:gd name="T13" fmla="*/ 200 h 360"/>
                <a:gd name="T14" fmla="*/ 272 w 632"/>
                <a:gd name="T15" fmla="*/ 104 h 360"/>
                <a:gd name="T16" fmla="*/ 80 w 632"/>
                <a:gd name="T17" fmla="*/ 104 h 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360">
                  <a:moveTo>
                    <a:pt x="80" y="104"/>
                  </a:moveTo>
                  <a:cubicBezTo>
                    <a:pt x="48" y="96"/>
                    <a:pt x="0" y="72"/>
                    <a:pt x="80" y="56"/>
                  </a:cubicBezTo>
                  <a:cubicBezTo>
                    <a:pt x="160" y="40"/>
                    <a:pt x="488" y="0"/>
                    <a:pt x="560" y="8"/>
                  </a:cubicBezTo>
                  <a:cubicBezTo>
                    <a:pt x="632" y="16"/>
                    <a:pt x="568" y="48"/>
                    <a:pt x="512" y="104"/>
                  </a:cubicBezTo>
                  <a:cubicBezTo>
                    <a:pt x="456" y="160"/>
                    <a:pt x="256" y="328"/>
                    <a:pt x="224" y="344"/>
                  </a:cubicBezTo>
                  <a:cubicBezTo>
                    <a:pt x="192" y="360"/>
                    <a:pt x="328" y="224"/>
                    <a:pt x="320" y="200"/>
                  </a:cubicBezTo>
                  <a:cubicBezTo>
                    <a:pt x="312" y="176"/>
                    <a:pt x="184" y="216"/>
                    <a:pt x="176" y="200"/>
                  </a:cubicBezTo>
                  <a:cubicBezTo>
                    <a:pt x="168" y="184"/>
                    <a:pt x="288" y="120"/>
                    <a:pt x="272" y="104"/>
                  </a:cubicBezTo>
                  <a:cubicBezTo>
                    <a:pt x="256" y="88"/>
                    <a:pt x="112" y="112"/>
                    <a:pt x="80" y="104"/>
                  </a:cubicBezTo>
                  <a:close/>
                </a:path>
              </a:pathLst>
            </a:custGeom>
            <a:gradFill rotWithShape="1">
              <a:gsLst>
                <a:gs pos="0">
                  <a:schemeClr val="tx1">
                    <a:gamma/>
                    <a:tint val="80000"/>
                    <a:invGamma/>
                  </a:schemeClr>
                </a:gs>
                <a:gs pos="100000">
                  <a:schemeClr val="tx1">
                    <a:alpha val="88000"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9804" name="Freeform 7811">
              <a:extLst>
                <a:ext uri="{FF2B5EF4-FFF2-40B4-BE49-F238E27FC236}">
                  <a16:creationId xmlns:a16="http://schemas.microsoft.com/office/drawing/2014/main" id="{28ACC391-51B6-E72E-9778-C5DBAEBA21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701"/>
              <a:ext cx="257" cy="478"/>
            </a:xfrm>
            <a:custGeom>
              <a:avLst/>
              <a:gdLst>
                <a:gd name="T0" fmla="*/ 0 w 1198"/>
                <a:gd name="T1" fmla="*/ 0 h 1888"/>
                <a:gd name="T2" fmla="*/ 0 w 1198"/>
                <a:gd name="T3" fmla="*/ 0 h 1888"/>
                <a:gd name="T4" fmla="*/ 0 w 1198"/>
                <a:gd name="T5" fmla="*/ 0 h 1888"/>
                <a:gd name="T6" fmla="*/ 0 w 1198"/>
                <a:gd name="T7" fmla="*/ 0 h 1888"/>
                <a:gd name="T8" fmla="*/ 0 w 1198"/>
                <a:gd name="T9" fmla="*/ 0 h 1888"/>
                <a:gd name="T10" fmla="*/ 0 w 1198"/>
                <a:gd name="T11" fmla="*/ 0 h 1888"/>
                <a:gd name="T12" fmla="*/ 0 w 1198"/>
                <a:gd name="T13" fmla="*/ 0 h 1888"/>
                <a:gd name="T14" fmla="*/ 0 w 1198"/>
                <a:gd name="T15" fmla="*/ 0 h 1888"/>
                <a:gd name="T16" fmla="*/ 0 w 1198"/>
                <a:gd name="T17" fmla="*/ 0 h 1888"/>
                <a:gd name="T18" fmla="*/ 0 w 1198"/>
                <a:gd name="T19" fmla="*/ 0 h 1888"/>
                <a:gd name="T20" fmla="*/ 0 w 1198"/>
                <a:gd name="T21" fmla="*/ 0 h 1888"/>
                <a:gd name="T22" fmla="*/ 0 w 1198"/>
                <a:gd name="T23" fmla="*/ 0 h 1888"/>
                <a:gd name="T24" fmla="*/ 0 w 1198"/>
                <a:gd name="T25" fmla="*/ 0 h 1888"/>
                <a:gd name="T26" fmla="*/ 0 w 1198"/>
                <a:gd name="T27" fmla="*/ 0 h 1888"/>
                <a:gd name="T28" fmla="*/ 0 w 1198"/>
                <a:gd name="T29" fmla="*/ 0 h 1888"/>
                <a:gd name="T30" fmla="*/ 0 w 1198"/>
                <a:gd name="T31" fmla="*/ 0 h 1888"/>
                <a:gd name="T32" fmla="*/ 0 w 1198"/>
                <a:gd name="T33" fmla="*/ 0 h 1888"/>
                <a:gd name="T34" fmla="*/ 0 w 1198"/>
                <a:gd name="T35" fmla="*/ 0 h 1888"/>
                <a:gd name="T36" fmla="*/ 0 w 1198"/>
                <a:gd name="T37" fmla="*/ 0 h 1888"/>
                <a:gd name="T38" fmla="*/ 0 w 1198"/>
                <a:gd name="T39" fmla="*/ 0 h 1888"/>
                <a:gd name="T40" fmla="*/ 0 w 1198"/>
                <a:gd name="T41" fmla="*/ 0 h 1888"/>
                <a:gd name="T42" fmla="*/ 0 w 1198"/>
                <a:gd name="T43" fmla="*/ 0 h 1888"/>
                <a:gd name="T44" fmla="*/ 0 w 1198"/>
                <a:gd name="T45" fmla="*/ 0 h 1888"/>
                <a:gd name="T46" fmla="*/ 0 w 1198"/>
                <a:gd name="T47" fmla="*/ 0 h 1888"/>
                <a:gd name="T48" fmla="*/ 0 w 1198"/>
                <a:gd name="T49" fmla="*/ 0 h 1888"/>
                <a:gd name="T50" fmla="*/ 0 w 1198"/>
                <a:gd name="T51" fmla="*/ 0 h 1888"/>
                <a:gd name="T52" fmla="*/ 0 w 1198"/>
                <a:gd name="T53" fmla="*/ 0 h 1888"/>
                <a:gd name="T54" fmla="*/ 0 w 1198"/>
                <a:gd name="T55" fmla="*/ 0 h 1888"/>
                <a:gd name="T56" fmla="*/ 0 w 1198"/>
                <a:gd name="T57" fmla="*/ 0 h 1888"/>
                <a:gd name="T58" fmla="*/ 0 w 1198"/>
                <a:gd name="T59" fmla="*/ 0 h 1888"/>
                <a:gd name="T60" fmla="*/ 0 w 1198"/>
                <a:gd name="T61" fmla="*/ 0 h 1888"/>
                <a:gd name="T62" fmla="*/ 0 w 1198"/>
                <a:gd name="T63" fmla="*/ 0 h 1888"/>
                <a:gd name="T64" fmla="*/ 0 w 1198"/>
                <a:gd name="T65" fmla="*/ 0 h 1888"/>
                <a:gd name="T66" fmla="*/ 0 w 1198"/>
                <a:gd name="T67" fmla="*/ 0 h 1888"/>
                <a:gd name="T68" fmla="*/ 0 w 1198"/>
                <a:gd name="T69" fmla="*/ 0 h 1888"/>
                <a:gd name="T70" fmla="*/ 0 w 1198"/>
                <a:gd name="T71" fmla="*/ 0 h 1888"/>
                <a:gd name="T72" fmla="*/ 0 w 1198"/>
                <a:gd name="T73" fmla="*/ 0 h 1888"/>
                <a:gd name="T74" fmla="*/ 0 w 1198"/>
                <a:gd name="T75" fmla="*/ 0 h 1888"/>
                <a:gd name="T76" fmla="*/ 0 w 1198"/>
                <a:gd name="T77" fmla="*/ 0 h 1888"/>
                <a:gd name="T78" fmla="*/ 0 w 1198"/>
                <a:gd name="T79" fmla="*/ 0 h 1888"/>
                <a:gd name="T80" fmla="*/ 0 w 1198"/>
                <a:gd name="T81" fmla="*/ 0 h 1888"/>
                <a:gd name="T82" fmla="*/ 0 w 1198"/>
                <a:gd name="T83" fmla="*/ 0 h 188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1198" h="1888">
                  <a:moveTo>
                    <a:pt x="0" y="994"/>
                  </a:moveTo>
                  <a:cubicBezTo>
                    <a:pt x="6" y="1021"/>
                    <a:pt x="27" y="1109"/>
                    <a:pt x="36" y="1148"/>
                  </a:cubicBezTo>
                  <a:cubicBezTo>
                    <a:pt x="45" y="1187"/>
                    <a:pt x="52" y="1173"/>
                    <a:pt x="57" y="1230"/>
                  </a:cubicBezTo>
                  <a:cubicBezTo>
                    <a:pt x="62" y="1287"/>
                    <a:pt x="47" y="1429"/>
                    <a:pt x="65" y="1489"/>
                  </a:cubicBezTo>
                  <a:cubicBezTo>
                    <a:pt x="83" y="1549"/>
                    <a:pt x="127" y="1567"/>
                    <a:pt x="168" y="1592"/>
                  </a:cubicBezTo>
                  <a:cubicBezTo>
                    <a:pt x="209" y="1617"/>
                    <a:pt x="256" y="1592"/>
                    <a:pt x="312" y="1640"/>
                  </a:cubicBezTo>
                  <a:cubicBezTo>
                    <a:pt x="368" y="1688"/>
                    <a:pt x="488" y="1872"/>
                    <a:pt x="504" y="1880"/>
                  </a:cubicBezTo>
                  <a:cubicBezTo>
                    <a:pt x="520" y="1888"/>
                    <a:pt x="448" y="1776"/>
                    <a:pt x="408" y="1688"/>
                  </a:cubicBezTo>
                  <a:cubicBezTo>
                    <a:pt x="368" y="1600"/>
                    <a:pt x="288" y="1448"/>
                    <a:pt x="264" y="1352"/>
                  </a:cubicBezTo>
                  <a:cubicBezTo>
                    <a:pt x="240" y="1256"/>
                    <a:pt x="256" y="1144"/>
                    <a:pt x="264" y="1112"/>
                  </a:cubicBezTo>
                  <a:cubicBezTo>
                    <a:pt x="272" y="1080"/>
                    <a:pt x="280" y="1120"/>
                    <a:pt x="312" y="1160"/>
                  </a:cubicBezTo>
                  <a:cubicBezTo>
                    <a:pt x="344" y="1200"/>
                    <a:pt x="416" y="1280"/>
                    <a:pt x="456" y="1352"/>
                  </a:cubicBezTo>
                  <a:cubicBezTo>
                    <a:pt x="496" y="1424"/>
                    <a:pt x="504" y="1520"/>
                    <a:pt x="552" y="1592"/>
                  </a:cubicBezTo>
                  <a:cubicBezTo>
                    <a:pt x="600" y="1664"/>
                    <a:pt x="672" y="1744"/>
                    <a:pt x="744" y="1784"/>
                  </a:cubicBezTo>
                  <a:cubicBezTo>
                    <a:pt x="816" y="1824"/>
                    <a:pt x="968" y="1840"/>
                    <a:pt x="984" y="1832"/>
                  </a:cubicBezTo>
                  <a:cubicBezTo>
                    <a:pt x="1000" y="1824"/>
                    <a:pt x="880" y="1792"/>
                    <a:pt x="840" y="1736"/>
                  </a:cubicBezTo>
                  <a:cubicBezTo>
                    <a:pt x="800" y="1680"/>
                    <a:pt x="760" y="1584"/>
                    <a:pt x="744" y="1496"/>
                  </a:cubicBezTo>
                  <a:cubicBezTo>
                    <a:pt x="728" y="1408"/>
                    <a:pt x="768" y="1296"/>
                    <a:pt x="744" y="1208"/>
                  </a:cubicBezTo>
                  <a:cubicBezTo>
                    <a:pt x="720" y="1120"/>
                    <a:pt x="664" y="1048"/>
                    <a:pt x="600" y="968"/>
                  </a:cubicBezTo>
                  <a:cubicBezTo>
                    <a:pt x="536" y="888"/>
                    <a:pt x="384" y="768"/>
                    <a:pt x="360" y="728"/>
                  </a:cubicBezTo>
                  <a:cubicBezTo>
                    <a:pt x="336" y="688"/>
                    <a:pt x="416" y="712"/>
                    <a:pt x="456" y="728"/>
                  </a:cubicBezTo>
                  <a:cubicBezTo>
                    <a:pt x="496" y="744"/>
                    <a:pt x="552" y="776"/>
                    <a:pt x="600" y="824"/>
                  </a:cubicBezTo>
                  <a:cubicBezTo>
                    <a:pt x="648" y="872"/>
                    <a:pt x="696" y="960"/>
                    <a:pt x="744" y="1016"/>
                  </a:cubicBezTo>
                  <a:cubicBezTo>
                    <a:pt x="792" y="1072"/>
                    <a:pt x="840" y="1136"/>
                    <a:pt x="888" y="1160"/>
                  </a:cubicBezTo>
                  <a:cubicBezTo>
                    <a:pt x="936" y="1184"/>
                    <a:pt x="1024" y="1176"/>
                    <a:pt x="1032" y="1160"/>
                  </a:cubicBezTo>
                  <a:cubicBezTo>
                    <a:pt x="1040" y="1144"/>
                    <a:pt x="960" y="1112"/>
                    <a:pt x="936" y="1064"/>
                  </a:cubicBezTo>
                  <a:cubicBezTo>
                    <a:pt x="912" y="1016"/>
                    <a:pt x="920" y="936"/>
                    <a:pt x="888" y="872"/>
                  </a:cubicBezTo>
                  <a:cubicBezTo>
                    <a:pt x="856" y="808"/>
                    <a:pt x="787" y="737"/>
                    <a:pt x="744" y="680"/>
                  </a:cubicBezTo>
                  <a:cubicBezTo>
                    <a:pt x="701" y="623"/>
                    <a:pt x="672" y="586"/>
                    <a:pt x="629" y="532"/>
                  </a:cubicBezTo>
                  <a:cubicBezTo>
                    <a:pt x="586" y="478"/>
                    <a:pt x="464" y="353"/>
                    <a:pt x="483" y="354"/>
                  </a:cubicBezTo>
                  <a:cubicBezTo>
                    <a:pt x="502" y="355"/>
                    <a:pt x="667" y="481"/>
                    <a:pt x="744" y="536"/>
                  </a:cubicBezTo>
                  <a:cubicBezTo>
                    <a:pt x="821" y="591"/>
                    <a:pt x="873" y="662"/>
                    <a:pt x="945" y="686"/>
                  </a:cubicBezTo>
                  <a:cubicBezTo>
                    <a:pt x="1017" y="710"/>
                    <a:pt x="1154" y="689"/>
                    <a:pt x="1176" y="680"/>
                  </a:cubicBezTo>
                  <a:cubicBezTo>
                    <a:pt x="1198" y="671"/>
                    <a:pt x="1128" y="664"/>
                    <a:pt x="1080" y="632"/>
                  </a:cubicBezTo>
                  <a:cubicBezTo>
                    <a:pt x="1032" y="600"/>
                    <a:pt x="944" y="536"/>
                    <a:pt x="888" y="488"/>
                  </a:cubicBezTo>
                  <a:cubicBezTo>
                    <a:pt x="832" y="440"/>
                    <a:pt x="824" y="416"/>
                    <a:pt x="744" y="344"/>
                  </a:cubicBezTo>
                  <a:cubicBezTo>
                    <a:pt x="664" y="272"/>
                    <a:pt x="496" y="110"/>
                    <a:pt x="408" y="56"/>
                  </a:cubicBezTo>
                  <a:cubicBezTo>
                    <a:pt x="320" y="2"/>
                    <a:pt x="238" y="0"/>
                    <a:pt x="215" y="20"/>
                  </a:cubicBezTo>
                  <a:cubicBezTo>
                    <a:pt x="192" y="40"/>
                    <a:pt x="255" y="89"/>
                    <a:pt x="271" y="175"/>
                  </a:cubicBezTo>
                  <a:cubicBezTo>
                    <a:pt x="287" y="261"/>
                    <a:pt x="323" y="436"/>
                    <a:pt x="312" y="536"/>
                  </a:cubicBezTo>
                  <a:cubicBezTo>
                    <a:pt x="301" y="636"/>
                    <a:pt x="252" y="697"/>
                    <a:pt x="203" y="775"/>
                  </a:cubicBezTo>
                  <a:cubicBezTo>
                    <a:pt x="154" y="853"/>
                    <a:pt x="55" y="955"/>
                    <a:pt x="16" y="100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Freeform 7812">
              <a:extLst>
                <a:ext uri="{FF2B5EF4-FFF2-40B4-BE49-F238E27FC236}">
                  <a16:creationId xmlns:a16="http://schemas.microsoft.com/office/drawing/2014/main" id="{FD1BE37F-37E8-650A-EF70-C7BDAF59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664"/>
              <a:ext cx="78" cy="165"/>
            </a:xfrm>
            <a:custGeom>
              <a:avLst/>
              <a:gdLst>
                <a:gd name="T0" fmla="*/ 0 w 363"/>
                <a:gd name="T1" fmla="*/ 0 h 648"/>
                <a:gd name="T2" fmla="*/ 0 w 363"/>
                <a:gd name="T3" fmla="*/ 0 h 648"/>
                <a:gd name="T4" fmla="*/ 0 w 363"/>
                <a:gd name="T5" fmla="*/ 0 h 648"/>
                <a:gd name="T6" fmla="*/ 0 w 363"/>
                <a:gd name="T7" fmla="*/ 0 h 648"/>
                <a:gd name="T8" fmla="*/ 0 w 363"/>
                <a:gd name="T9" fmla="*/ 0 h 648"/>
                <a:gd name="T10" fmla="*/ 0 w 363"/>
                <a:gd name="T11" fmla="*/ 0 h 648"/>
                <a:gd name="T12" fmla="*/ 0 w 363"/>
                <a:gd name="T13" fmla="*/ 0 h 648"/>
                <a:gd name="T14" fmla="*/ 0 w 363"/>
                <a:gd name="T15" fmla="*/ 0 h 648"/>
                <a:gd name="T16" fmla="*/ 0 w 363"/>
                <a:gd name="T17" fmla="*/ 0 h 648"/>
                <a:gd name="T18" fmla="*/ 0 w 363"/>
                <a:gd name="T19" fmla="*/ 0 h 648"/>
                <a:gd name="T20" fmla="*/ 0 w 363"/>
                <a:gd name="T21" fmla="*/ 0 h 648"/>
                <a:gd name="T22" fmla="*/ 0 w 363"/>
                <a:gd name="T23" fmla="*/ 0 h 648"/>
                <a:gd name="T24" fmla="*/ 0 w 363"/>
                <a:gd name="T25" fmla="*/ 0 h 64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3" h="648">
                  <a:moveTo>
                    <a:pt x="171" y="0"/>
                  </a:moveTo>
                  <a:cubicBezTo>
                    <a:pt x="227" y="16"/>
                    <a:pt x="283" y="32"/>
                    <a:pt x="315" y="48"/>
                  </a:cubicBezTo>
                  <a:cubicBezTo>
                    <a:pt x="347" y="64"/>
                    <a:pt x="363" y="56"/>
                    <a:pt x="363" y="96"/>
                  </a:cubicBezTo>
                  <a:cubicBezTo>
                    <a:pt x="363" y="136"/>
                    <a:pt x="323" y="224"/>
                    <a:pt x="315" y="288"/>
                  </a:cubicBezTo>
                  <a:cubicBezTo>
                    <a:pt x="307" y="352"/>
                    <a:pt x="307" y="424"/>
                    <a:pt x="315" y="480"/>
                  </a:cubicBezTo>
                  <a:cubicBezTo>
                    <a:pt x="323" y="536"/>
                    <a:pt x="363" y="600"/>
                    <a:pt x="363" y="624"/>
                  </a:cubicBezTo>
                  <a:cubicBezTo>
                    <a:pt x="363" y="648"/>
                    <a:pt x="347" y="640"/>
                    <a:pt x="315" y="624"/>
                  </a:cubicBezTo>
                  <a:cubicBezTo>
                    <a:pt x="283" y="608"/>
                    <a:pt x="203" y="568"/>
                    <a:pt x="171" y="528"/>
                  </a:cubicBezTo>
                  <a:cubicBezTo>
                    <a:pt x="139" y="488"/>
                    <a:pt x="131" y="440"/>
                    <a:pt x="123" y="384"/>
                  </a:cubicBezTo>
                  <a:cubicBezTo>
                    <a:pt x="115" y="328"/>
                    <a:pt x="135" y="242"/>
                    <a:pt x="123" y="192"/>
                  </a:cubicBezTo>
                  <a:cubicBezTo>
                    <a:pt x="111" y="142"/>
                    <a:pt x="70" y="109"/>
                    <a:pt x="53" y="84"/>
                  </a:cubicBezTo>
                  <a:cubicBezTo>
                    <a:pt x="36" y="59"/>
                    <a:pt x="0" y="56"/>
                    <a:pt x="20" y="43"/>
                  </a:cubicBezTo>
                  <a:cubicBezTo>
                    <a:pt x="40" y="30"/>
                    <a:pt x="142" y="11"/>
                    <a:pt x="174" y="3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6" name="Freeform 7813">
              <a:extLst>
                <a:ext uri="{FF2B5EF4-FFF2-40B4-BE49-F238E27FC236}">
                  <a16:creationId xmlns:a16="http://schemas.microsoft.com/office/drawing/2014/main" id="{0EB7DBE7-854D-7953-45EF-99257FC42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689"/>
              <a:ext cx="0" cy="61"/>
            </a:xfrm>
            <a:custGeom>
              <a:avLst/>
              <a:gdLst>
                <a:gd name="T0" fmla="*/ 0 w 1"/>
                <a:gd name="T1" fmla="*/ 0 h 240"/>
                <a:gd name="T2" fmla="*/ 0 w 1"/>
                <a:gd name="T3" fmla="*/ 0 h 2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40">
                  <a:moveTo>
                    <a:pt x="0" y="0"/>
                  </a:moveTo>
                  <a:cubicBezTo>
                    <a:pt x="0" y="0"/>
                    <a:pt x="0" y="120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Freeform 7814">
              <a:extLst>
                <a:ext uri="{FF2B5EF4-FFF2-40B4-BE49-F238E27FC236}">
                  <a16:creationId xmlns:a16="http://schemas.microsoft.com/office/drawing/2014/main" id="{45549BAE-1F01-B246-815F-31297F953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689"/>
              <a:ext cx="22" cy="109"/>
            </a:xfrm>
            <a:custGeom>
              <a:avLst/>
              <a:gdLst>
                <a:gd name="T0" fmla="*/ 0 w 104"/>
                <a:gd name="T1" fmla="*/ 0 h 432"/>
                <a:gd name="T2" fmla="*/ 0 w 104"/>
                <a:gd name="T3" fmla="*/ 0 h 432"/>
                <a:gd name="T4" fmla="*/ 0 w 104"/>
                <a:gd name="T5" fmla="*/ 0 h 432"/>
                <a:gd name="T6" fmla="*/ 0 w 104"/>
                <a:gd name="T7" fmla="*/ 0 h 4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4" h="432">
                  <a:moveTo>
                    <a:pt x="8" y="0"/>
                  </a:moveTo>
                  <a:cubicBezTo>
                    <a:pt x="32" y="44"/>
                    <a:pt x="56" y="88"/>
                    <a:pt x="56" y="144"/>
                  </a:cubicBezTo>
                  <a:cubicBezTo>
                    <a:pt x="56" y="200"/>
                    <a:pt x="0" y="288"/>
                    <a:pt x="8" y="336"/>
                  </a:cubicBezTo>
                  <a:cubicBezTo>
                    <a:pt x="16" y="384"/>
                    <a:pt x="60" y="408"/>
                    <a:pt x="104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8" name="Freeform 7815">
              <a:extLst>
                <a:ext uri="{FF2B5EF4-FFF2-40B4-BE49-F238E27FC236}">
                  <a16:creationId xmlns:a16="http://schemas.microsoft.com/office/drawing/2014/main" id="{23A78DF0-11CC-AE8E-1F1A-0FD25A502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01"/>
              <a:ext cx="12" cy="85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48" y="0"/>
                  </a:moveTo>
                  <a:cubicBezTo>
                    <a:pt x="52" y="44"/>
                    <a:pt x="56" y="88"/>
                    <a:pt x="48" y="144"/>
                  </a:cubicBezTo>
                  <a:cubicBezTo>
                    <a:pt x="40" y="200"/>
                    <a:pt x="20" y="268"/>
                    <a:pt x="0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Freeform 7816">
              <a:extLst>
                <a:ext uri="{FF2B5EF4-FFF2-40B4-BE49-F238E27FC236}">
                  <a16:creationId xmlns:a16="http://schemas.microsoft.com/office/drawing/2014/main" id="{30E7FB24-CE70-CB43-B125-92226B124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711"/>
              <a:ext cx="62" cy="39"/>
            </a:xfrm>
            <a:custGeom>
              <a:avLst/>
              <a:gdLst>
                <a:gd name="T0" fmla="*/ 0 w 288"/>
                <a:gd name="T1" fmla="*/ 0 h 152"/>
                <a:gd name="T2" fmla="*/ 0 w 288"/>
                <a:gd name="T3" fmla="*/ 0 h 152"/>
                <a:gd name="T4" fmla="*/ 0 w 288"/>
                <a:gd name="T5" fmla="*/ 0 h 152"/>
                <a:gd name="T6" fmla="*/ 0 w 288"/>
                <a:gd name="T7" fmla="*/ 0 h 152"/>
                <a:gd name="T8" fmla="*/ 0 w 288"/>
                <a:gd name="T9" fmla="*/ 0 h 152"/>
                <a:gd name="T10" fmla="*/ 0 w 288"/>
                <a:gd name="T11" fmla="*/ 0 h 152"/>
                <a:gd name="T12" fmla="*/ 0 w 288"/>
                <a:gd name="T13" fmla="*/ 0 h 152"/>
                <a:gd name="T14" fmla="*/ 0 w 288"/>
                <a:gd name="T15" fmla="*/ 0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8" h="152">
                  <a:moveTo>
                    <a:pt x="288" y="8"/>
                  </a:moveTo>
                  <a:cubicBezTo>
                    <a:pt x="276" y="8"/>
                    <a:pt x="264" y="8"/>
                    <a:pt x="240" y="8"/>
                  </a:cubicBezTo>
                  <a:cubicBezTo>
                    <a:pt x="216" y="8"/>
                    <a:pt x="184" y="8"/>
                    <a:pt x="144" y="8"/>
                  </a:cubicBezTo>
                  <a:cubicBezTo>
                    <a:pt x="104" y="8"/>
                    <a:pt x="0" y="0"/>
                    <a:pt x="0" y="8"/>
                  </a:cubicBezTo>
                  <a:cubicBezTo>
                    <a:pt x="0" y="16"/>
                    <a:pt x="128" y="40"/>
                    <a:pt x="144" y="56"/>
                  </a:cubicBezTo>
                  <a:cubicBezTo>
                    <a:pt x="160" y="72"/>
                    <a:pt x="88" y="88"/>
                    <a:pt x="96" y="104"/>
                  </a:cubicBezTo>
                  <a:cubicBezTo>
                    <a:pt x="104" y="120"/>
                    <a:pt x="160" y="152"/>
                    <a:pt x="192" y="152"/>
                  </a:cubicBezTo>
                  <a:cubicBezTo>
                    <a:pt x="224" y="152"/>
                    <a:pt x="272" y="112"/>
                    <a:pt x="288" y="10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0" name="Freeform 7817">
              <a:extLst>
                <a:ext uri="{FF2B5EF4-FFF2-40B4-BE49-F238E27FC236}">
                  <a16:creationId xmlns:a16="http://schemas.microsoft.com/office/drawing/2014/main" id="{EC4B42A2-0DA0-A9FD-A407-DFDB653D3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4" y="1409"/>
              <a:ext cx="33" cy="195"/>
            </a:xfrm>
            <a:custGeom>
              <a:avLst/>
              <a:gdLst>
                <a:gd name="T0" fmla="*/ 0 w 152"/>
                <a:gd name="T1" fmla="*/ 0 h 768"/>
                <a:gd name="T2" fmla="*/ 0 w 152"/>
                <a:gd name="T3" fmla="*/ 0 h 768"/>
                <a:gd name="T4" fmla="*/ 0 w 152"/>
                <a:gd name="T5" fmla="*/ 0 h 768"/>
                <a:gd name="T6" fmla="*/ 0 w 152"/>
                <a:gd name="T7" fmla="*/ 0 h 7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768">
                  <a:moveTo>
                    <a:pt x="152" y="0"/>
                  </a:moveTo>
                  <a:cubicBezTo>
                    <a:pt x="140" y="60"/>
                    <a:pt x="128" y="120"/>
                    <a:pt x="104" y="192"/>
                  </a:cubicBezTo>
                  <a:cubicBezTo>
                    <a:pt x="80" y="264"/>
                    <a:pt x="16" y="336"/>
                    <a:pt x="8" y="432"/>
                  </a:cubicBezTo>
                  <a:cubicBezTo>
                    <a:pt x="0" y="528"/>
                    <a:pt x="28" y="648"/>
                    <a:pt x="56" y="7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Freeform 7818">
              <a:extLst>
                <a:ext uri="{FF2B5EF4-FFF2-40B4-BE49-F238E27FC236}">
                  <a16:creationId xmlns:a16="http://schemas.microsoft.com/office/drawing/2014/main" id="{5C19AA48-CF4E-F7AE-E454-FD6381227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616"/>
              <a:ext cx="187" cy="109"/>
            </a:xfrm>
            <a:custGeom>
              <a:avLst/>
              <a:gdLst>
                <a:gd name="T0" fmla="*/ 0 w 873"/>
                <a:gd name="T1" fmla="*/ 0 h 432"/>
                <a:gd name="T2" fmla="*/ 0 w 873"/>
                <a:gd name="T3" fmla="*/ 0 h 432"/>
                <a:gd name="T4" fmla="*/ 0 w 873"/>
                <a:gd name="T5" fmla="*/ 0 h 432"/>
                <a:gd name="T6" fmla="*/ 0 w 873"/>
                <a:gd name="T7" fmla="*/ 0 h 432"/>
                <a:gd name="T8" fmla="*/ 0 w 873"/>
                <a:gd name="T9" fmla="*/ 0 h 432"/>
                <a:gd name="T10" fmla="*/ 0 w 873"/>
                <a:gd name="T11" fmla="*/ 0 h 432"/>
                <a:gd name="T12" fmla="*/ 0 w 873"/>
                <a:gd name="T13" fmla="*/ 0 h 432"/>
                <a:gd name="T14" fmla="*/ 0 w 873"/>
                <a:gd name="T15" fmla="*/ 0 h 432"/>
                <a:gd name="T16" fmla="*/ 0 w 873"/>
                <a:gd name="T17" fmla="*/ 0 h 432"/>
                <a:gd name="T18" fmla="*/ 0 w 873"/>
                <a:gd name="T19" fmla="*/ 0 h 4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73" h="432">
                  <a:moveTo>
                    <a:pt x="1" y="0"/>
                  </a:moveTo>
                  <a:cubicBezTo>
                    <a:pt x="85" y="8"/>
                    <a:pt x="169" y="16"/>
                    <a:pt x="241" y="48"/>
                  </a:cubicBezTo>
                  <a:cubicBezTo>
                    <a:pt x="313" y="80"/>
                    <a:pt x="337" y="136"/>
                    <a:pt x="433" y="192"/>
                  </a:cubicBezTo>
                  <a:cubicBezTo>
                    <a:pt x="529" y="248"/>
                    <a:pt x="761" y="344"/>
                    <a:pt x="817" y="384"/>
                  </a:cubicBezTo>
                  <a:cubicBezTo>
                    <a:pt x="873" y="424"/>
                    <a:pt x="833" y="432"/>
                    <a:pt x="769" y="432"/>
                  </a:cubicBezTo>
                  <a:cubicBezTo>
                    <a:pt x="705" y="432"/>
                    <a:pt x="521" y="400"/>
                    <a:pt x="433" y="384"/>
                  </a:cubicBezTo>
                  <a:cubicBezTo>
                    <a:pt x="345" y="368"/>
                    <a:pt x="305" y="376"/>
                    <a:pt x="241" y="336"/>
                  </a:cubicBezTo>
                  <a:cubicBezTo>
                    <a:pt x="177" y="296"/>
                    <a:pt x="89" y="199"/>
                    <a:pt x="49" y="144"/>
                  </a:cubicBezTo>
                  <a:cubicBezTo>
                    <a:pt x="9" y="89"/>
                    <a:pt x="0" y="8"/>
                    <a:pt x="0" y="8"/>
                  </a:cubicBezTo>
                  <a:cubicBezTo>
                    <a:pt x="0" y="8"/>
                    <a:pt x="39" y="116"/>
                    <a:pt x="49" y="144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2" name="Freeform 7819">
              <a:extLst>
                <a:ext uri="{FF2B5EF4-FFF2-40B4-BE49-F238E27FC236}">
                  <a16:creationId xmlns:a16="http://schemas.microsoft.com/office/drawing/2014/main" id="{1BBA3AC0-29EC-E712-4C68-2C395885D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1737"/>
              <a:ext cx="62" cy="73"/>
            </a:xfrm>
            <a:custGeom>
              <a:avLst/>
              <a:gdLst>
                <a:gd name="T0" fmla="*/ 0 w 288"/>
                <a:gd name="T1" fmla="*/ 0 h 288"/>
                <a:gd name="T2" fmla="*/ 0 w 288"/>
                <a:gd name="T3" fmla="*/ 0 h 288"/>
                <a:gd name="T4" fmla="*/ 0 w 288"/>
                <a:gd name="T5" fmla="*/ 0 h 288"/>
                <a:gd name="T6" fmla="*/ 0 w 288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8" h="288">
                  <a:moveTo>
                    <a:pt x="0" y="0"/>
                  </a:moveTo>
                  <a:cubicBezTo>
                    <a:pt x="0" y="8"/>
                    <a:pt x="0" y="16"/>
                    <a:pt x="48" y="48"/>
                  </a:cubicBezTo>
                  <a:cubicBezTo>
                    <a:pt x="96" y="80"/>
                    <a:pt x="288" y="152"/>
                    <a:pt x="288" y="192"/>
                  </a:cubicBezTo>
                  <a:cubicBezTo>
                    <a:pt x="288" y="232"/>
                    <a:pt x="168" y="260"/>
                    <a:pt x="48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Freeform 7820">
              <a:extLst>
                <a:ext uri="{FF2B5EF4-FFF2-40B4-BE49-F238E27FC236}">
                  <a16:creationId xmlns:a16="http://schemas.microsoft.com/office/drawing/2014/main" id="{27003B73-A58D-4635-A46F-5451D464A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1" y="1774"/>
              <a:ext cx="62" cy="8"/>
            </a:xfrm>
            <a:custGeom>
              <a:avLst/>
              <a:gdLst>
                <a:gd name="T0" fmla="*/ 0 w 288"/>
                <a:gd name="T1" fmla="*/ 0 h 33"/>
                <a:gd name="T2" fmla="*/ 0 w 288"/>
                <a:gd name="T3" fmla="*/ 0 h 33"/>
                <a:gd name="T4" fmla="*/ 0 w 288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8" h="33">
                  <a:moveTo>
                    <a:pt x="0" y="0"/>
                  </a:moveTo>
                  <a:cubicBezTo>
                    <a:pt x="24" y="6"/>
                    <a:pt x="95" y="33"/>
                    <a:pt x="143" y="33"/>
                  </a:cubicBezTo>
                  <a:cubicBezTo>
                    <a:pt x="191" y="33"/>
                    <a:pt x="258" y="7"/>
                    <a:pt x="28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4" name="Freeform 7821">
              <a:extLst>
                <a:ext uri="{FF2B5EF4-FFF2-40B4-BE49-F238E27FC236}">
                  <a16:creationId xmlns:a16="http://schemas.microsoft.com/office/drawing/2014/main" id="{A87D1D38-6538-D8DD-DB76-764A3FCF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7" y="1701"/>
              <a:ext cx="189" cy="22"/>
            </a:xfrm>
            <a:custGeom>
              <a:avLst/>
              <a:gdLst>
                <a:gd name="T0" fmla="*/ 0 w 877"/>
                <a:gd name="T1" fmla="*/ 0 h 86"/>
                <a:gd name="T2" fmla="*/ 0 w 877"/>
                <a:gd name="T3" fmla="*/ 0 h 86"/>
                <a:gd name="T4" fmla="*/ 0 w 877"/>
                <a:gd name="T5" fmla="*/ 0 h 86"/>
                <a:gd name="T6" fmla="*/ 0 w 877"/>
                <a:gd name="T7" fmla="*/ 0 h 86"/>
                <a:gd name="T8" fmla="*/ 0 w 877"/>
                <a:gd name="T9" fmla="*/ 0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7" h="86">
                  <a:moveTo>
                    <a:pt x="13" y="48"/>
                  </a:moveTo>
                  <a:cubicBezTo>
                    <a:pt x="5" y="48"/>
                    <a:pt x="0" y="42"/>
                    <a:pt x="61" y="48"/>
                  </a:cubicBezTo>
                  <a:cubicBezTo>
                    <a:pt x="122" y="54"/>
                    <a:pt x="276" y="86"/>
                    <a:pt x="380" y="86"/>
                  </a:cubicBezTo>
                  <a:cubicBezTo>
                    <a:pt x="484" y="86"/>
                    <a:pt x="602" y="62"/>
                    <a:pt x="685" y="48"/>
                  </a:cubicBezTo>
                  <a:cubicBezTo>
                    <a:pt x="768" y="34"/>
                    <a:pt x="821" y="20"/>
                    <a:pt x="877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Freeform 7822">
              <a:extLst>
                <a:ext uri="{FF2B5EF4-FFF2-40B4-BE49-F238E27FC236}">
                  <a16:creationId xmlns:a16="http://schemas.microsoft.com/office/drawing/2014/main" id="{47856996-2E90-D164-1836-C585029999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592"/>
              <a:ext cx="82" cy="72"/>
            </a:xfrm>
            <a:custGeom>
              <a:avLst/>
              <a:gdLst>
                <a:gd name="T0" fmla="*/ 0 w 384"/>
                <a:gd name="T1" fmla="*/ 0 h 288"/>
                <a:gd name="T2" fmla="*/ 0 w 384"/>
                <a:gd name="T3" fmla="*/ 0 h 288"/>
                <a:gd name="T4" fmla="*/ 0 w 384"/>
                <a:gd name="T5" fmla="*/ 0 h 288"/>
                <a:gd name="T6" fmla="*/ 0 w 384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4" h="288">
                  <a:moveTo>
                    <a:pt x="0" y="0"/>
                  </a:moveTo>
                  <a:cubicBezTo>
                    <a:pt x="28" y="52"/>
                    <a:pt x="56" y="104"/>
                    <a:pt x="96" y="144"/>
                  </a:cubicBezTo>
                  <a:cubicBezTo>
                    <a:pt x="136" y="184"/>
                    <a:pt x="192" y="216"/>
                    <a:pt x="240" y="240"/>
                  </a:cubicBezTo>
                  <a:cubicBezTo>
                    <a:pt x="288" y="264"/>
                    <a:pt x="336" y="276"/>
                    <a:pt x="384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6" name="Freeform 7823">
              <a:extLst>
                <a:ext uri="{FF2B5EF4-FFF2-40B4-BE49-F238E27FC236}">
                  <a16:creationId xmlns:a16="http://schemas.microsoft.com/office/drawing/2014/main" id="{2C1837BF-4B9C-D818-702C-B21725591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1628"/>
              <a:ext cx="93" cy="36"/>
            </a:xfrm>
            <a:custGeom>
              <a:avLst/>
              <a:gdLst>
                <a:gd name="T0" fmla="*/ 0 w 432"/>
                <a:gd name="T1" fmla="*/ 0 h 144"/>
                <a:gd name="T2" fmla="*/ 0 w 432"/>
                <a:gd name="T3" fmla="*/ 0 h 144"/>
                <a:gd name="T4" fmla="*/ 0 w 432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144">
                  <a:moveTo>
                    <a:pt x="0" y="0"/>
                  </a:moveTo>
                  <a:cubicBezTo>
                    <a:pt x="36" y="36"/>
                    <a:pt x="72" y="72"/>
                    <a:pt x="144" y="96"/>
                  </a:cubicBezTo>
                  <a:cubicBezTo>
                    <a:pt x="216" y="120"/>
                    <a:pt x="324" y="132"/>
                    <a:pt x="432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Freeform 7824">
              <a:extLst>
                <a:ext uri="{FF2B5EF4-FFF2-40B4-BE49-F238E27FC236}">
                  <a16:creationId xmlns:a16="http://schemas.microsoft.com/office/drawing/2014/main" id="{51CCE462-AFDA-EF1C-307B-0E037488A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579"/>
              <a:ext cx="76" cy="61"/>
            </a:xfrm>
            <a:custGeom>
              <a:avLst/>
              <a:gdLst>
                <a:gd name="T0" fmla="*/ 0 w 352"/>
                <a:gd name="T1" fmla="*/ 0 h 240"/>
                <a:gd name="T2" fmla="*/ 0 w 352"/>
                <a:gd name="T3" fmla="*/ 0 h 240"/>
                <a:gd name="T4" fmla="*/ 0 w 352"/>
                <a:gd name="T5" fmla="*/ 0 h 240"/>
                <a:gd name="T6" fmla="*/ 0 w 352"/>
                <a:gd name="T7" fmla="*/ 0 h 2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2" h="240">
                  <a:moveTo>
                    <a:pt x="352" y="240"/>
                  </a:moveTo>
                  <a:cubicBezTo>
                    <a:pt x="260" y="228"/>
                    <a:pt x="168" y="216"/>
                    <a:pt x="112" y="192"/>
                  </a:cubicBezTo>
                  <a:cubicBezTo>
                    <a:pt x="56" y="168"/>
                    <a:pt x="32" y="128"/>
                    <a:pt x="16" y="96"/>
                  </a:cubicBezTo>
                  <a:cubicBezTo>
                    <a:pt x="0" y="64"/>
                    <a:pt x="8" y="3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8" name="Freeform 7825">
              <a:extLst>
                <a:ext uri="{FF2B5EF4-FFF2-40B4-BE49-F238E27FC236}">
                  <a16:creationId xmlns:a16="http://schemas.microsoft.com/office/drawing/2014/main" id="{1B61AC67-9119-637E-2548-0FC7B7DB9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506"/>
              <a:ext cx="48" cy="134"/>
            </a:xfrm>
            <a:custGeom>
              <a:avLst/>
              <a:gdLst>
                <a:gd name="T0" fmla="*/ 0 w 224"/>
                <a:gd name="T1" fmla="*/ 0 h 528"/>
                <a:gd name="T2" fmla="*/ 0 w 224"/>
                <a:gd name="T3" fmla="*/ 0 h 528"/>
                <a:gd name="T4" fmla="*/ 0 w 224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4" h="528">
                  <a:moveTo>
                    <a:pt x="224" y="528"/>
                  </a:moveTo>
                  <a:cubicBezTo>
                    <a:pt x="144" y="476"/>
                    <a:pt x="64" y="424"/>
                    <a:pt x="32" y="336"/>
                  </a:cubicBezTo>
                  <a:cubicBezTo>
                    <a:pt x="0" y="248"/>
                    <a:pt x="16" y="124"/>
                    <a:pt x="32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Freeform 7826">
              <a:extLst>
                <a:ext uri="{FF2B5EF4-FFF2-40B4-BE49-F238E27FC236}">
                  <a16:creationId xmlns:a16="http://schemas.microsoft.com/office/drawing/2014/main" id="{A1B571A8-1082-7967-4E5D-C2BCF5FF2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" y="1555"/>
              <a:ext cx="25" cy="85"/>
            </a:xfrm>
            <a:custGeom>
              <a:avLst/>
              <a:gdLst>
                <a:gd name="T0" fmla="*/ 0 w 120"/>
                <a:gd name="T1" fmla="*/ 0 h 336"/>
                <a:gd name="T2" fmla="*/ 0 w 120"/>
                <a:gd name="T3" fmla="*/ 0 h 336"/>
                <a:gd name="T4" fmla="*/ 0 w 120"/>
                <a:gd name="T5" fmla="*/ 0 h 336"/>
                <a:gd name="T6" fmla="*/ 0 w 120"/>
                <a:gd name="T7" fmla="*/ 0 h 3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336">
                  <a:moveTo>
                    <a:pt x="64" y="336"/>
                  </a:moveTo>
                  <a:cubicBezTo>
                    <a:pt x="92" y="304"/>
                    <a:pt x="120" y="272"/>
                    <a:pt x="112" y="240"/>
                  </a:cubicBezTo>
                  <a:cubicBezTo>
                    <a:pt x="104" y="208"/>
                    <a:pt x="32" y="184"/>
                    <a:pt x="16" y="144"/>
                  </a:cubicBezTo>
                  <a:cubicBezTo>
                    <a:pt x="0" y="104"/>
                    <a:pt x="8" y="52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0" name="Freeform 7827">
              <a:extLst>
                <a:ext uri="{FF2B5EF4-FFF2-40B4-BE49-F238E27FC236}">
                  <a16:creationId xmlns:a16="http://schemas.microsoft.com/office/drawing/2014/main" id="{5FAE9FCB-AA85-C441-BAB6-3A9676626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" y="1519"/>
              <a:ext cx="11" cy="99"/>
            </a:xfrm>
            <a:custGeom>
              <a:avLst/>
              <a:gdLst>
                <a:gd name="T0" fmla="*/ 0 w 48"/>
                <a:gd name="T1" fmla="*/ 0 h 392"/>
                <a:gd name="T2" fmla="*/ 0 w 48"/>
                <a:gd name="T3" fmla="*/ 0 h 392"/>
                <a:gd name="T4" fmla="*/ 0 w 48"/>
                <a:gd name="T5" fmla="*/ 0 h 3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392">
                  <a:moveTo>
                    <a:pt x="0" y="336"/>
                  </a:moveTo>
                  <a:cubicBezTo>
                    <a:pt x="24" y="364"/>
                    <a:pt x="48" y="392"/>
                    <a:pt x="48" y="336"/>
                  </a:cubicBezTo>
                  <a:cubicBezTo>
                    <a:pt x="48" y="280"/>
                    <a:pt x="24" y="140"/>
                    <a:pt x="0" y="0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Freeform 7828">
              <a:extLst>
                <a:ext uri="{FF2B5EF4-FFF2-40B4-BE49-F238E27FC236}">
                  <a16:creationId xmlns:a16="http://schemas.microsoft.com/office/drawing/2014/main" id="{B6170C13-81D9-BF53-AEFB-FB5B5A57D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6" y="1506"/>
              <a:ext cx="12" cy="86"/>
            </a:xfrm>
            <a:custGeom>
              <a:avLst/>
              <a:gdLst>
                <a:gd name="T0" fmla="*/ 0 w 56"/>
                <a:gd name="T1" fmla="*/ 0 h 336"/>
                <a:gd name="T2" fmla="*/ 0 w 56"/>
                <a:gd name="T3" fmla="*/ 0 h 336"/>
                <a:gd name="T4" fmla="*/ 0 w 56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336"/>
                  </a:moveTo>
                  <a:cubicBezTo>
                    <a:pt x="36" y="292"/>
                    <a:pt x="16" y="248"/>
                    <a:pt x="8" y="192"/>
                  </a:cubicBezTo>
                  <a:cubicBezTo>
                    <a:pt x="0" y="136"/>
                    <a:pt x="4" y="68"/>
                    <a:pt x="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2" name="Freeform 7829">
              <a:extLst>
                <a:ext uri="{FF2B5EF4-FFF2-40B4-BE49-F238E27FC236}">
                  <a16:creationId xmlns:a16="http://schemas.microsoft.com/office/drawing/2014/main" id="{4B63E813-757C-6B23-E6AB-138C9988D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555"/>
              <a:ext cx="16" cy="61"/>
            </a:xfrm>
            <a:custGeom>
              <a:avLst/>
              <a:gdLst>
                <a:gd name="T0" fmla="*/ 0 w 78"/>
                <a:gd name="T1" fmla="*/ 0 h 240"/>
                <a:gd name="T2" fmla="*/ 0 w 78"/>
                <a:gd name="T3" fmla="*/ 0 h 240"/>
                <a:gd name="T4" fmla="*/ 0 w 7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240">
                  <a:moveTo>
                    <a:pt x="48" y="240"/>
                  </a:moveTo>
                  <a:cubicBezTo>
                    <a:pt x="52" y="220"/>
                    <a:pt x="78" y="158"/>
                    <a:pt x="70" y="118"/>
                  </a:cubicBezTo>
                  <a:cubicBezTo>
                    <a:pt x="62" y="78"/>
                    <a:pt x="15" y="25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Freeform 7830">
              <a:extLst>
                <a:ext uri="{FF2B5EF4-FFF2-40B4-BE49-F238E27FC236}">
                  <a16:creationId xmlns:a16="http://schemas.microsoft.com/office/drawing/2014/main" id="{79740086-1C42-88E6-5251-7724EC11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1" y="1768"/>
              <a:ext cx="98" cy="46"/>
            </a:xfrm>
            <a:custGeom>
              <a:avLst/>
              <a:gdLst>
                <a:gd name="T0" fmla="*/ 0 w 456"/>
                <a:gd name="T1" fmla="*/ 0 h 184"/>
                <a:gd name="T2" fmla="*/ 0 w 456"/>
                <a:gd name="T3" fmla="*/ 0 h 184"/>
                <a:gd name="T4" fmla="*/ 0 w 456"/>
                <a:gd name="T5" fmla="*/ 0 h 184"/>
                <a:gd name="T6" fmla="*/ 0 w 456"/>
                <a:gd name="T7" fmla="*/ 0 h 184"/>
                <a:gd name="T8" fmla="*/ 0 w 456"/>
                <a:gd name="T9" fmla="*/ 0 h 184"/>
                <a:gd name="T10" fmla="*/ 0 w 456"/>
                <a:gd name="T11" fmla="*/ 0 h 18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56" h="184">
                  <a:moveTo>
                    <a:pt x="432" y="24"/>
                  </a:moveTo>
                  <a:cubicBezTo>
                    <a:pt x="408" y="0"/>
                    <a:pt x="96" y="16"/>
                    <a:pt x="48" y="24"/>
                  </a:cubicBezTo>
                  <a:cubicBezTo>
                    <a:pt x="0" y="32"/>
                    <a:pt x="136" y="56"/>
                    <a:pt x="144" y="72"/>
                  </a:cubicBezTo>
                  <a:cubicBezTo>
                    <a:pt x="152" y="88"/>
                    <a:pt x="88" y="104"/>
                    <a:pt x="96" y="120"/>
                  </a:cubicBezTo>
                  <a:cubicBezTo>
                    <a:pt x="104" y="136"/>
                    <a:pt x="136" y="184"/>
                    <a:pt x="192" y="168"/>
                  </a:cubicBezTo>
                  <a:cubicBezTo>
                    <a:pt x="248" y="152"/>
                    <a:pt x="456" y="48"/>
                    <a:pt x="432" y="24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4" name="Freeform 7831">
              <a:extLst>
                <a:ext uri="{FF2B5EF4-FFF2-40B4-BE49-F238E27FC236}">
                  <a16:creationId xmlns:a16="http://schemas.microsoft.com/office/drawing/2014/main" id="{A457AE60-55FD-C052-0E66-39CF369063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1693"/>
              <a:ext cx="108" cy="93"/>
            </a:xfrm>
            <a:custGeom>
              <a:avLst/>
              <a:gdLst>
                <a:gd name="T0" fmla="*/ 0 w 504"/>
                <a:gd name="T1" fmla="*/ 0 h 368"/>
                <a:gd name="T2" fmla="*/ 0 w 504"/>
                <a:gd name="T3" fmla="*/ 0 h 368"/>
                <a:gd name="T4" fmla="*/ 0 w 504"/>
                <a:gd name="T5" fmla="*/ 0 h 368"/>
                <a:gd name="T6" fmla="*/ 0 w 504"/>
                <a:gd name="T7" fmla="*/ 0 h 368"/>
                <a:gd name="T8" fmla="*/ 0 w 504"/>
                <a:gd name="T9" fmla="*/ 0 h 368"/>
                <a:gd name="T10" fmla="*/ 0 w 504"/>
                <a:gd name="T11" fmla="*/ 0 h 368"/>
                <a:gd name="T12" fmla="*/ 0 w 504"/>
                <a:gd name="T13" fmla="*/ 0 h 368"/>
                <a:gd name="T14" fmla="*/ 0 w 504"/>
                <a:gd name="T15" fmla="*/ 0 h 3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04" h="368">
                  <a:moveTo>
                    <a:pt x="472" y="32"/>
                  </a:moveTo>
                  <a:cubicBezTo>
                    <a:pt x="440" y="0"/>
                    <a:pt x="80" y="112"/>
                    <a:pt x="40" y="128"/>
                  </a:cubicBezTo>
                  <a:cubicBezTo>
                    <a:pt x="0" y="144"/>
                    <a:pt x="232" y="120"/>
                    <a:pt x="232" y="128"/>
                  </a:cubicBezTo>
                  <a:cubicBezTo>
                    <a:pt x="232" y="136"/>
                    <a:pt x="40" y="160"/>
                    <a:pt x="40" y="176"/>
                  </a:cubicBezTo>
                  <a:cubicBezTo>
                    <a:pt x="40" y="192"/>
                    <a:pt x="224" y="200"/>
                    <a:pt x="232" y="224"/>
                  </a:cubicBezTo>
                  <a:cubicBezTo>
                    <a:pt x="240" y="248"/>
                    <a:pt x="88" y="304"/>
                    <a:pt x="88" y="320"/>
                  </a:cubicBezTo>
                  <a:cubicBezTo>
                    <a:pt x="88" y="336"/>
                    <a:pt x="168" y="368"/>
                    <a:pt x="232" y="320"/>
                  </a:cubicBezTo>
                  <a:cubicBezTo>
                    <a:pt x="296" y="272"/>
                    <a:pt x="504" y="64"/>
                    <a:pt x="472" y="32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6" name="Freeform 7832">
              <a:extLst>
                <a:ext uri="{FF2B5EF4-FFF2-40B4-BE49-F238E27FC236}">
                  <a16:creationId xmlns:a16="http://schemas.microsoft.com/office/drawing/2014/main" id="{8B0BCF85-35CF-CD96-B7BD-5020921A5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442"/>
              <a:ext cx="213" cy="201"/>
            </a:xfrm>
            <a:custGeom>
              <a:avLst/>
              <a:gdLst>
                <a:gd name="T0" fmla="*/ 345 w 994"/>
                <a:gd name="T1" fmla="*/ 753 h 792"/>
                <a:gd name="T2" fmla="*/ 304 w 994"/>
                <a:gd name="T3" fmla="*/ 744 h 792"/>
                <a:gd name="T4" fmla="*/ 112 w 994"/>
                <a:gd name="T5" fmla="*/ 504 h 792"/>
                <a:gd name="T6" fmla="*/ 208 w 994"/>
                <a:gd name="T7" fmla="*/ 504 h 792"/>
                <a:gd name="T8" fmla="*/ 16 w 994"/>
                <a:gd name="T9" fmla="*/ 264 h 792"/>
                <a:gd name="T10" fmla="*/ 112 w 994"/>
                <a:gd name="T11" fmla="*/ 312 h 792"/>
                <a:gd name="T12" fmla="*/ 64 w 994"/>
                <a:gd name="T13" fmla="*/ 24 h 792"/>
                <a:gd name="T14" fmla="*/ 208 w 994"/>
                <a:gd name="T15" fmla="*/ 168 h 792"/>
                <a:gd name="T16" fmla="*/ 208 w 994"/>
                <a:gd name="T17" fmla="*/ 72 h 792"/>
                <a:gd name="T18" fmla="*/ 491 w 994"/>
                <a:gd name="T19" fmla="*/ 258 h 792"/>
                <a:gd name="T20" fmla="*/ 544 w 994"/>
                <a:gd name="T21" fmla="*/ 216 h 792"/>
                <a:gd name="T22" fmla="*/ 688 w 994"/>
                <a:gd name="T23" fmla="*/ 456 h 792"/>
                <a:gd name="T24" fmla="*/ 726 w 994"/>
                <a:gd name="T25" fmla="*/ 339 h 792"/>
                <a:gd name="T26" fmla="*/ 872 w 994"/>
                <a:gd name="T27" fmla="*/ 574 h 792"/>
                <a:gd name="T28" fmla="*/ 994 w 994"/>
                <a:gd name="T29" fmla="*/ 720 h 792"/>
                <a:gd name="T30" fmla="*/ 872 w 994"/>
                <a:gd name="T31" fmla="*/ 656 h 792"/>
                <a:gd name="T32" fmla="*/ 736 w 994"/>
                <a:gd name="T33" fmla="*/ 552 h 792"/>
                <a:gd name="T34" fmla="*/ 688 w 994"/>
                <a:gd name="T35" fmla="*/ 552 h 792"/>
                <a:gd name="T36" fmla="*/ 592 w 994"/>
                <a:gd name="T37" fmla="*/ 408 h 792"/>
                <a:gd name="T38" fmla="*/ 496 w 994"/>
                <a:gd name="T39" fmla="*/ 408 h 792"/>
                <a:gd name="T40" fmla="*/ 304 w 994"/>
                <a:gd name="T41" fmla="*/ 312 h 792"/>
                <a:gd name="T42" fmla="*/ 352 w 994"/>
                <a:gd name="T43" fmla="*/ 360 h 792"/>
                <a:gd name="T44" fmla="*/ 208 w 994"/>
                <a:gd name="T45" fmla="*/ 264 h 792"/>
                <a:gd name="T46" fmla="*/ 256 w 994"/>
                <a:gd name="T47" fmla="*/ 408 h 792"/>
                <a:gd name="T48" fmla="*/ 256 w 994"/>
                <a:gd name="T49" fmla="*/ 456 h 792"/>
                <a:gd name="T50" fmla="*/ 352 w 994"/>
                <a:gd name="T51" fmla="*/ 504 h 792"/>
                <a:gd name="T52" fmla="*/ 256 w 994"/>
                <a:gd name="T53" fmla="*/ 552 h 792"/>
                <a:gd name="T54" fmla="*/ 352 w 994"/>
                <a:gd name="T55" fmla="*/ 696 h 792"/>
                <a:gd name="T56" fmla="*/ 352 w 994"/>
                <a:gd name="T57" fmla="*/ 744 h 792"/>
                <a:gd name="T58" fmla="*/ 385 w 994"/>
                <a:gd name="T59" fmla="*/ 769 h 792"/>
                <a:gd name="T60" fmla="*/ 352 w 994"/>
                <a:gd name="T61" fmla="*/ 79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994" h="792">
                  <a:moveTo>
                    <a:pt x="345" y="753"/>
                  </a:moveTo>
                  <a:cubicBezTo>
                    <a:pt x="337" y="752"/>
                    <a:pt x="343" y="786"/>
                    <a:pt x="304" y="744"/>
                  </a:cubicBezTo>
                  <a:cubicBezTo>
                    <a:pt x="265" y="702"/>
                    <a:pt x="128" y="544"/>
                    <a:pt x="112" y="504"/>
                  </a:cubicBezTo>
                  <a:cubicBezTo>
                    <a:pt x="96" y="464"/>
                    <a:pt x="224" y="544"/>
                    <a:pt x="208" y="504"/>
                  </a:cubicBezTo>
                  <a:cubicBezTo>
                    <a:pt x="192" y="464"/>
                    <a:pt x="32" y="296"/>
                    <a:pt x="16" y="264"/>
                  </a:cubicBezTo>
                  <a:cubicBezTo>
                    <a:pt x="0" y="232"/>
                    <a:pt x="104" y="352"/>
                    <a:pt x="112" y="312"/>
                  </a:cubicBezTo>
                  <a:cubicBezTo>
                    <a:pt x="120" y="272"/>
                    <a:pt x="48" y="48"/>
                    <a:pt x="64" y="24"/>
                  </a:cubicBezTo>
                  <a:cubicBezTo>
                    <a:pt x="80" y="0"/>
                    <a:pt x="184" y="160"/>
                    <a:pt x="208" y="168"/>
                  </a:cubicBezTo>
                  <a:cubicBezTo>
                    <a:pt x="232" y="176"/>
                    <a:pt x="161" y="57"/>
                    <a:pt x="208" y="72"/>
                  </a:cubicBezTo>
                  <a:cubicBezTo>
                    <a:pt x="255" y="87"/>
                    <a:pt x="435" y="234"/>
                    <a:pt x="491" y="258"/>
                  </a:cubicBezTo>
                  <a:cubicBezTo>
                    <a:pt x="547" y="282"/>
                    <a:pt x="511" y="183"/>
                    <a:pt x="544" y="216"/>
                  </a:cubicBezTo>
                  <a:cubicBezTo>
                    <a:pt x="577" y="249"/>
                    <a:pt x="658" y="436"/>
                    <a:pt x="688" y="456"/>
                  </a:cubicBezTo>
                  <a:cubicBezTo>
                    <a:pt x="718" y="476"/>
                    <a:pt x="695" y="319"/>
                    <a:pt x="726" y="339"/>
                  </a:cubicBezTo>
                  <a:cubicBezTo>
                    <a:pt x="757" y="359"/>
                    <a:pt x="827" y="510"/>
                    <a:pt x="872" y="574"/>
                  </a:cubicBezTo>
                  <a:cubicBezTo>
                    <a:pt x="917" y="638"/>
                    <a:pt x="994" y="706"/>
                    <a:pt x="994" y="720"/>
                  </a:cubicBezTo>
                  <a:cubicBezTo>
                    <a:pt x="994" y="734"/>
                    <a:pt x="915" y="684"/>
                    <a:pt x="872" y="656"/>
                  </a:cubicBezTo>
                  <a:cubicBezTo>
                    <a:pt x="829" y="628"/>
                    <a:pt x="767" y="569"/>
                    <a:pt x="736" y="552"/>
                  </a:cubicBezTo>
                  <a:cubicBezTo>
                    <a:pt x="705" y="535"/>
                    <a:pt x="712" y="576"/>
                    <a:pt x="688" y="552"/>
                  </a:cubicBezTo>
                  <a:cubicBezTo>
                    <a:pt x="664" y="528"/>
                    <a:pt x="624" y="432"/>
                    <a:pt x="592" y="408"/>
                  </a:cubicBezTo>
                  <a:cubicBezTo>
                    <a:pt x="560" y="384"/>
                    <a:pt x="544" y="424"/>
                    <a:pt x="496" y="408"/>
                  </a:cubicBezTo>
                  <a:cubicBezTo>
                    <a:pt x="448" y="392"/>
                    <a:pt x="328" y="320"/>
                    <a:pt x="304" y="312"/>
                  </a:cubicBezTo>
                  <a:cubicBezTo>
                    <a:pt x="280" y="304"/>
                    <a:pt x="368" y="368"/>
                    <a:pt x="352" y="360"/>
                  </a:cubicBezTo>
                  <a:cubicBezTo>
                    <a:pt x="336" y="352"/>
                    <a:pt x="224" y="256"/>
                    <a:pt x="208" y="264"/>
                  </a:cubicBezTo>
                  <a:cubicBezTo>
                    <a:pt x="192" y="272"/>
                    <a:pt x="248" y="376"/>
                    <a:pt x="256" y="408"/>
                  </a:cubicBezTo>
                  <a:cubicBezTo>
                    <a:pt x="264" y="440"/>
                    <a:pt x="240" y="440"/>
                    <a:pt x="256" y="456"/>
                  </a:cubicBezTo>
                  <a:cubicBezTo>
                    <a:pt x="272" y="472"/>
                    <a:pt x="352" y="488"/>
                    <a:pt x="352" y="504"/>
                  </a:cubicBezTo>
                  <a:cubicBezTo>
                    <a:pt x="352" y="520"/>
                    <a:pt x="256" y="520"/>
                    <a:pt x="256" y="552"/>
                  </a:cubicBezTo>
                  <a:cubicBezTo>
                    <a:pt x="256" y="584"/>
                    <a:pt x="336" y="664"/>
                    <a:pt x="352" y="696"/>
                  </a:cubicBezTo>
                  <a:cubicBezTo>
                    <a:pt x="368" y="728"/>
                    <a:pt x="347" y="732"/>
                    <a:pt x="352" y="744"/>
                  </a:cubicBezTo>
                  <a:cubicBezTo>
                    <a:pt x="357" y="756"/>
                    <a:pt x="385" y="761"/>
                    <a:pt x="385" y="769"/>
                  </a:cubicBezTo>
                  <a:cubicBezTo>
                    <a:pt x="385" y="777"/>
                    <a:pt x="359" y="787"/>
                    <a:pt x="352" y="792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38000"/>
                  </a:schemeClr>
                </a:gs>
                <a:gs pos="100000">
                  <a:schemeClr val="tx1">
                    <a:gamma/>
                    <a:shade val="69804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9826" name="Freeform 7833">
              <a:extLst>
                <a:ext uri="{FF2B5EF4-FFF2-40B4-BE49-F238E27FC236}">
                  <a16:creationId xmlns:a16="http://schemas.microsoft.com/office/drawing/2014/main" id="{0D9E3A6D-C6A3-B534-5855-E3B755904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090"/>
              <a:ext cx="65" cy="77"/>
            </a:xfrm>
            <a:custGeom>
              <a:avLst/>
              <a:gdLst>
                <a:gd name="T0" fmla="*/ 0 w 304"/>
                <a:gd name="T1" fmla="*/ 0 h 304"/>
                <a:gd name="T2" fmla="*/ 0 w 304"/>
                <a:gd name="T3" fmla="*/ 0 h 304"/>
                <a:gd name="T4" fmla="*/ 0 w 304"/>
                <a:gd name="T5" fmla="*/ 0 h 304"/>
                <a:gd name="T6" fmla="*/ 0 w 304"/>
                <a:gd name="T7" fmla="*/ 0 h 304"/>
                <a:gd name="T8" fmla="*/ 0 w 304"/>
                <a:gd name="T9" fmla="*/ 0 h 304"/>
                <a:gd name="T10" fmla="*/ 0 w 304"/>
                <a:gd name="T11" fmla="*/ 0 h 304"/>
                <a:gd name="T12" fmla="*/ 0 w 304"/>
                <a:gd name="T13" fmla="*/ 0 h 304"/>
                <a:gd name="T14" fmla="*/ 0 w 304"/>
                <a:gd name="T15" fmla="*/ 0 h 304"/>
                <a:gd name="T16" fmla="*/ 0 w 304"/>
                <a:gd name="T17" fmla="*/ 0 h 304"/>
                <a:gd name="T18" fmla="*/ 0 w 304"/>
                <a:gd name="T19" fmla="*/ 0 h 30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4" h="304">
                  <a:moveTo>
                    <a:pt x="296" y="288"/>
                  </a:moveTo>
                  <a:cubicBezTo>
                    <a:pt x="304" y="280"/>
                    <a:pt x="232" y="264"/>
                    <a:pt x="200" y="240"/>
                  </a:cubicBezTo>
                  <a:cubicBezTo>
                    <a:pt x="168" y="216"/>
                    <a:pt x="136" y="184"/>
                    <a:pt x="104" y="144"/>
                  </a:cubicBezTo>
                  <a:cubicBezTo>
                    <a:pt x="72" y="104"/>
                    <a:pt x="16" y="0"/>
                    <a:pt x="8" y="0"/>
                  </a:cubicBezTo>
                  <a:cubicBezTo>
                    <a:pt x="0" y="0"/>
                    <a:pt x="56" y="120"/>
                    <a:pt x="56" y="144"/>
                  </a:cubicBezTo>
                  <a:cubicBezTo>
                    <a:pt x="56" y="168"/>
                    <a:pt x="0" y="136"/>
                    <a:pt x="8" y="144"/>
                  </a:cubicBezTo>
                  <a:cubicBezTo>
                    <a:pt x="16" y="152"/>
                    <a:pt x="104" y="184"/>
                    <a:pt x="104" y="192"/>
                  </a:cubicBezTo>
                  <a:cubicBezTo>
                    <a:pt x="104" y="200"/>
                    <a:pt x="0" y="176"/>
                    <a:pt x="8" y="192"/>
                  </a:cubicBezTo>
                  <a:cubicBezTo>
                    <a:pt x="16" y="208"/>
                    <a:pt x="104" y="272"/>
                    <a:pt x="152" y="288"/>
                  </a:cubicBezTo>
                  <a:cubicBezTo>
                    <a:pt x="200" y="304"/>
                    <a:pt x="288" y="296"/>
                    <a:pt x="296" y="288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698" name="Freeform 7834">
              <a:extLst>
                <a:ext uri="{FF2B5EF4-FFF2-40B4-BE49-F238E27FC236}">
                  <a16:creationId xmlns:a16="http://schemas.microsoft.com/office/drawing/2014/main" id="{B7B42C40-510C-F603-EAF5-08CC57583A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43"/>
              <a:ext cx="63" cy="52"/>
            </a:xfrm>
            <a:custGeom>
              <a:avLst/>
              <a:gdLst>
                <a:gd name="T0" fmla="*/ 104 w 296"/>
                <a:gd name="T1" fmla="*/ 0 h 200"/>
                <a:gd name="T2" fmla="*/ 200 w 296"/>
                <a:gd name="T3" fmla="*/ 144 h 200"/>
                <a:gd name="T4" fmla="*/ 296 w 296"/>
                <a:gd name="T5" fmla="*/ 192 h 200"/>
                <a:gd name="T6" fmla="*/ 200 w 296"/>
                <a:gd name="T7" fmla="*/ 192 h 200"/>
                <a:gd name="T8" fmla="*/ 56 w 296"/>
                <a:gd name="T9" fmla="*/ 144 h 200"/>
                <a:gd name="T10" fmla="*/ 8 w 296"/>
                <a:gd name="T11" fmla="*/ 48 h 200"/>
                <a:gd name="T12" fmla="*/ 104 w 296"/>
                <a:gd name="T13" fmla="*/ 96 h 200"/>
                <a:gd name="T14" fmla="*/ 104 w 296"/>
                <a:gd name="T15" fmla="*/ 48 h 200"/>
                <a:gd name="T16" fmla="*/ 152 w 296"/>
                <a:gd name="T17" fmla="*/ 48 h 2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96" h="200">
                  <a:moveTo>
                    <a:pt x="104" y="0"/>
                  </a:moveTo>
                  <a:cubicBezTo>
                    <a:pt x="136" y="56"/>
                    <a:pt x="168" y="112"/>
                    <a:pt x="200" y="144"/>
                  </a:cubicBezTo>
                  <a:cubicBezTo>
                    <a:pt x="232" y="176"/>
                    <a:pt x="296" y="184"/>
                    <a:pt x="296" y="192"/>
                  </a:cubicBezTo>
                  <a:cubicBezTo>
                    <a:pt x="296" y="200"/>
                    <a:pt x="240" y="200"/>
                    <a:pt x="200" y="192"/>
                  </a:cubicBezTo>
                  <a:cubicBezTo>
                    <a:pt x="160" y="184"/>
                    <a:pt x="88" y="168"/>
                    <a:pt x="56" y="144"/>
                  </a:cubicBezTo>
                  <a:cubicBezTo>
                    <a:pt x="24" y="120"/>
                    <a:pt x="0" y="56"/>
                    <a:pt x="8" y="48"/>
                  </a:cubicBezTo>
                  <a:cubicBezTo>
                    <a:pt x="16" y="40"/>
                    <a:pt x="88" y="96"/>
                    <a:pt x="104" y="96"/>
                  </a:cubicBezTo>
                  <a:cubicBezTo>
                    <a:pt x="120" y="96"/>
                    <a:pt x="96" y="56"/>
                    <a:pt x="104" y="48"/>
                  </a:cubicBezTo>
                  <a:cubicBezTo>
                    <a:pt x="112" y="40"/>
                    <a:pt x="132" y="44"/>
                    <a:pt x="152" y="48"/>
                  </a:cubicBezTo>
                </a:path>
              </a:pathLst>
            </a:custGeom>
            <a:gradFill rotWithShape="1">
              <a:gsLst>
                <a:gs pos="0">
                  <a:schemeClr val="tx1">
                    <a:alpha val="52000"/>
                  </a:schemeClr>
                </a:gs>
                <a:gs pos="100000">
                  <a:schemeClr val="tx1">
                    <a:gamma/>
                    <a:shade val="0"/>
                    <a:invGamma/>
                  </a:schemeClr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29828" name="Freeform 7835">
              <a:extLst>
                <a:ext uri="{FF2B5EF4-FFF2-40B4-BE49-F238E27FC236}">
                  <a16:creationId xmlns:a16="http://schemas.microsoft.com/office/drawing/2014/main" id="{BA25D340-552E-D55E-7526-73971E201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6" y="1847"/>
              <a:ext cx="65" cy="26"/>
            </a:xfrm>
            <a:custGeom>
              <a:avLst/>
              <a:gdLst>
                <a:gd name="T0" fmla="*/ 0 w 304"/>
                <a:gd name="T1" fmla="*/ 0 h 104"/>
                <a:gd name="T2" fmla="*/ 0 w 304"/>
                <a:gd name="T3" fmla="*/ 0 h 104"/>
                <a:gd name="T4" fmla="*/ 0 w 304"/>
                <a:gd name="T5" fmla="*/ 0 h 104"/>
                <a:gd name="T6" fmla="*/ 0 w 304"/>
                <a:gd name="T7" fmla="*/ 0 h 104"/>
                <a:gd name="T8" fmla="*/ 0 w 304"/>
                <a:gd name="T9" fmla="*/ 0 h 104"/>
                <a:gd name="T10" fmla="*/ 0 w 304"/>
                <a:gd name="T11" fmla="*/ 0 h 104"/>
                <a:gd name="T12" fmla="*/ 0 w 304"/>
                <a:gd name="T13" fmla="*/ 0 h 104"/>
                <a:gd name="T14" fmla="*/ 0 w 304"/>
                <a:gd name="T15" fmla="*/ 0 h 104"/>
                <a:gd name="T16" fmla="*/ 0 w 304"/>
                <a:gd name="T17" fmla="*/ 0 h 10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4" h="104">
                  <a:moveTo>
                    <a:pt x="64" y="0"/>
                  </a:moveTo>
                  <a:cubicBezTo>
                    <a:pt x="72" y="0"/>
                    <a:pt x="168" y="32"/>
                    <a:pt x="208" y="48"/>
                  </a:cubicBezTo>
                  <a:cubicBezTo>
                    <a:pt x="248" y="64"/>
                    <a:pt x="304" y="88"/>
                    <a:pt x="304" y="96"/>
                  </a:cubicBezTo>
                  <a:cubicBezTo>
                    <a:pt x="304" y="104"/>
                    <a:pt x="256" y="96"/>
                    <a:pt x="208" y="96"/>
                  </a:cubicBezTo>
                  <a:cubicBezTo>
                    <a:pt x="160" y="96"/>
                    <a:pt x="32" y="96"/>
                    <a:pt x="16" y="96"/>
                  </a:cubicBezTo>
                  <a:cubicBezTo>
                    <a:pt x="0" y="96"/>
                    <a:pt x="112" y="104"/>
                    <a:pt x="112" y="96"/>
                  </a:cubicBezTo>
                  <a:cubicBezTo>
                    <a:pt x="112" y="88"/>
                    <a:pt x="8" y="56"/>
                    <a:pt x="16" y="48"/>
                  </a:cubicBezTo>
                  <a:cubicBezTo>
                    <a:pt x="24" y="40"/>
                    <a:pt x="152" y="56"/>
                    <a:pt x="160" y="48"/>
                  </a:cubicBezTo>
                  <a:cubicBezTo>
                    <a:pt x="168" y="40"/>
                    <a:pt x="56" y="0"/>
                    <a:pt x="64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9" name="Freeform 7836">
              <a:extLst>
                <a:ext uri="{FF2B5EF4-FFF2-40B4-BE49-F238E27FC236}">
                  <a16:creationId xmlns:a16="http://schemas.microsoft.com/office/drawing/2014/main" id="{780B7429-BB34-9B05-A1D4-8EBDFC8C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1" y="1701"/>
              <a:ext cx="116" cy="308"/>
            </a:xfrm>
            <a:custGeom>
              <a:avLst/>
              <a:gdLst>
                <a:gd name="T0" fmla="*/ 0 w 538"/>
                <a:gd name="T1" fmla="*/ 0 h 1216"/>
                <a:gd name="T2" fmla="*/ 0 w 538"/>
                <a:gd name="T3" fmla="*/ 0 h 1216"/>
                <a:gd name="T4" fmla="*/ 0 w 538"/>
                <a:gd name="T5" fmla="*/ 0 h 1216"/>
                <a:gd name="T6" fmla="*/ 0 w 538"/>
                <a:gd name="T7" fmla="*/ 0 h 1216"/>
                <a:gd name="T8" fmla="*/ 0 w 538"/>
                <a:gd name="T9" fmla="*/ 0 h 1216"/>
                <a:gd name="T10" fmla="*/ 0 w 538"/>
                <a:gd name="T11" fmla="*/ 0 h 1216"/>
                <a:gd name="T12" fmla="*/ 0 w 538"/>
                <a:gd name="T13" fmla="*/ 0 h 1216"/>
                <a:gd name="T14" fmla="*/ 0 w 538"/>
                <a:gd name="T15" fmla="*/ 0 h 1216"/>
                <a:gd name="T16" fmla="*/ 0 w 538"/>
                <a:gd name="T17" fmla="*/ 0 h 1216"/>
                <a:gd name="T18" fmla="*/ 0 w 538"/>
                <a:gd name="T19" fmla="*/ 0 h 1216"/>
                <a:gd name="T20" fmla="*/ 0 w 538"/>
                <a:gd name="T21" fmla="*/ 0 h 1216"/>
                <a:gd name="T22" fmla="*/ 0 w 538"/>
                <a:gd name="T23" fmla="*/ 0 h 1216"/>
                <a:gd name="T24" fmla="*/ 0 w 538"/>
                <a:gd name="T25" fmla="*/ 0 h 1216"/>
                <a:gd name="T26" fmla="*/ 0 w 538"/>
                <a:gd name="T27" fmla="*/ 0 h 1216"/>
                <a:gd name="T28" fmla="*/ 0 w 538"/>
                <a:gd name="T29" fmla="*/ 0 h 1216"/>
                <a:gd name="T30" fmla="*/ 0 w 538"/>
                <a:gd name="T31" fmla="*/ 0 h 1216"/>
                <a:gd name="T32" fmla="*/ 0 w 538"/>
                <a:gd name="T33" fmla="*/ 0 h 1216"/>
                <a:gd name="T34" fmla="*/ 0 w 538"/>
                <a:gd name="T35" fmla="*/ 0 h 1216"/>
                <a:gd name="T36" fmla="*/ 0 w 538"/>
                <a:gd name="T37" fmla="*/ 0 h 1216"/>
                <a:gd name="T38" fmla="*/ 0 w 538"/>
                <a:gd name="T39" fmla="*/ 0 h 1216"/>
                <a:gd name="T40" fmla="*/ 0 w 538"/>
                <a:gd name="T41" fmla="*/ 0 h 1216"/>
                <a:gd name="T42" fmla="*/ 0 w 538"/>
                <a:gd name="T43" fmla="*/ 0 h 1216"/>
                <a:gd name="T44" fmla="*/ 0 w 538"/>
                <a:gd name="T45" fmla="*/ 0 h 1216"/>
                <a:gd name="T46" fmla="*/ 0 w 538"/>
                <a:gd name="T47" fmla="*/ 0 h 1216"/>
                <a:gd name="T48" fmla="*/ 0 w 538"/>
                <a:gd name="T49" fmla="*/ 0 h 1216"/>
                <a:gd name="T50" fmla="*/ 0 w 538"/>
                <a:gd name="T51" fmla="*/ 0 h 1216"/>
                <a:gd name="T52" fmla="*/ 0 w 538"/>
                <a:gd name="T53" fmla="*/ 0 h 1216"/>
                <a:gd name="T54" fmla="*/ 0 w 538"/>
                <a:gd name="T55" fmla="*/ 0 h 1216"/>
                <a:gd name="T56" fmla="*/ 0 w 538"/>
                <a:gd name="T57" fmla="*/ 0 h 1216"/>
                <a:gd name="T58" fmla="*/ 0 w 538"/>
                <a:gd name="T59" fmla="*/ 0 h 1216"/>
                <a:gd name="T60" fmla="*/ 0 w 538"/>
                <a:gd name="T61" fmla="*/ 0 h 1216"/>
                <a:gd name="T62" fmla="*/ 0 w 538"/>
                <a:gd name="T63" fmla="*/ 0 h 121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38" h="1216">
                  <a:moveTo>
                    <a:pt x="250" y="0"/>
                  </a:moveTo>
                  <a:cubicBezTo>
                    <a:pt x="282" y="0"/>
                    <a:pt x="362" y="24"/>
                    <a:pt x="394" y="48"/>
                  </a:cubicBezTo>
                  <a:cubicBezTo>
                    <a:pt x="426" y="72"/>
                    <a:pt x="418" y="112"/>
                    <a:pt x="442" y="144"/>
                  </a:cubicBezTo>
                  <a:cubicBezTo>
                    <a:pt x="466" y="176"/>
                    <a:pt x="538" y="232"/>
                    <a:pt x="538" y="240"/>
                  </a:cubicBezTo>
                  <a:cubicBezTo>
                    <a:pt x="538" y="248"/>
                    <a:pt x="474" y="208"/>
                    <a:pt x="442" y="192"/>
                  </a:cubicBezTo>
                  <a:cubicBezTo>
                    <a:pt x="410" y="176"/>
                    <a:pt x="346" y="136"/>
                    <a:pt x="346" y="144"/>
                  </a:cubicBezTo>
                  <a:cubicBezTo>
                    <a:pt x="346" y="152"/>
                    <a:pt x="434" y="224"/>
                    <a:pt x="442" y="240"/>
                  </a:cubicBezTo>
                  <a:cubicBezTo>
                    <a:pt x="450" y="256"/>
                    <a:pt x="394" y="208"/>
                    <a:pt x="394" y="240"/>
                  </a:cubicBezTo>
                  <a:cubicBezTo>
                    <a:pt x="394" y="272"/>
                    <a:pt x="442" y="400"/>
                    <a:pt x="442" y="432"/>
                  </a:cubicBezTo>
                  <a:cubicBezTo>
                    <a:pt x="442" y="464"/>
                    <a:pt x="394" y="408"/>
                    <a:pt x="394" y="432"/>
                  </a:cubicBezTo>
                  <a:cubicBezTo>
                    <a:pt x="394" y="456"/>
                    <a:pt x="442" y="552"/>
                    <a:pt x="442" y="576"/>
                  </a:cubicBezTo>
                  <a:cubicBezTo>
                    <a:pt x="442" y="600"/>
                    <a:pt x="386" y="560"/>
                    <a:pt x="394" y="576"/>
                  </a:cubicBezTo>
                  <a:cubicBezTo>
                    <a:pt x="402" y="592"/>
                    <a:pt x="498" y="656"/>
                    <a:pt x="490" y="672"/>
                  </a:cubicBezTo>
                  <a:cubicBezTo>
                    <a:pt x="482" y="688"/>
                    <a:pt x="354" y="648"/>
                    <a:pt x="346" y="672"/>
                  </a:cubicBezTo>
                  <a:cubicBezTo>
                    <a:pt x="338" y="696"/>
                    <a:pt x="442" y="800"/>
                    <a:pt x="442" y="816"/>
                  </a:cubicBezTo>
                  <a:cubicBezTo>
                    <a:pt x="442" y="832"/>
                    <a:pt x="354" y="736"/>
                    <a:pt x="346" y="768"/>
                  </a:cubicBezTo>
                  <a:cubicBezTo>
                    <a:pt x="338" y="800"/>
                    <a:pt x="402" y="992"/>
                    <a:pt x="394" y="1008"/>
                  </a:cubicBezTo>
                  <a:cubicBezTo>
                    <a:pt x="386" y="1024"/>
                    <a:pt x="314" y="856"/>
                    <a:pt x="298" y="864"/>
                  </a:cubicBezTo>
                  <a:cubicBezTo>
                    <a:pt x="282" y="872"/>
                    <a:pt x="314" y="1048"/>
                    <a:pt x="298" y="1056"/>
                  </a:cubicBezTo>
                  <a:cubicBezTo>
                    <a:pt x="282" y="1064"/>
                    <a:pt x="226" y="888"/>
                    <a:pt x="202" y="912"/>
                  </a:cubicBezTo>
                  <a:cubicBezTo>
                    <a:pt x="178" y="936"/>
                    <a:pt x="162" y="1184"/>
                    <a:pt x="154" y="1200"/>
                  </a:cubicBezTo>
                  <a:cubicBezTo>
                    <a:pt x="146" y="1216"/>
                    <a:pt x="162" y="1016"/>
                    <a:pt x="154" y="1008"/>
                  </a:cubicBezTo>
                  <a:cubicBezTo>
                    <a:pt x="146" y="1000"/>
                    <a:pt x="122" y="1144"/>
                    <a:pt x="106" y="1152"/>
                  </a:cubicBezTo>
                  <a:cubicBezTo>
                    <a:pt x="90" y="1160"/>
                    <a:pt x="66" y="1064"/>
                    <a:pt x="58" y="1056"/>
                  </a:cubicBezTo>
                  <a:cubicBezTo>
                    <a:pt x="50" y="1048"/>
                    <a:pt x="64" y="1114"/>
                    <a:pt x="58" y="1104"/>
                  </a:cubicBezTo>
                  <a:cubicBezTo>
                    <a:pt x="52" y="1094"/>
                    <a:pt x="0" y="1049"/>
                    <a:pt x="22" y="994"/>
                  </a:cubicBezTo>
                  <a:cubicBezTo>
                    <a:pt x="44" y="939"/>
                    <a:pt x="150" y="833"/>
                    <a:pt x="193" y="775"/>
                  </a:cubicBezTo>
                  <a:cubicBezTo>
                    <a:pt x="236" y="717"/>
                    <a:pt x="264" y="703"/>
                    <a:pt x="282" y="646"/>
                  </a:cubicBezTo>
                  <a:cubicBezTo>
                    <a:pt x="300" y="589"/>
                    <a:pt x="295" y="508"/>
                    <a:pt x="298" y="432"/>
                  </a:cubicBezTo>
                  <a:cubicBezTo>
                    <a:pt x="301" y="356"/>
                    <a:pt x="314" y="256"/>
                    <a:pt x="298" y="192"/>
                  </a:cubicBezTo>
                  <a:cubicBezTo>
                    <a:pt x="282" y="128"/>
                    <a:pt x="210" y="80"/>
                    <a:pt x="202" y="48"/>
                  </a:cubicBezTo>
                  <a:cubicBezTo>
                    <a:pt x="194" y="16"/>
                    <a:pt x="218" y="0"/>
                    <a:pt x="250" y="0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0" name="Freeform 7837">
              <a:extLst>
                <a:ext uri="{FF2B5EF4-FFF2-40B4-BE49-F238E27FC236}">
                  <a16:creationId xmlns:a16="http://schemas.microsoft.com/office/drawing/2014/main" id="{6B6A1B2D-949C-C1AD-099B-4A4A39021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1774"/>
              <a:ext cx="4" cy="3"/>
            </a:xfrm>
            <a:custGeom>
              <a:avLst/>
              <a:gdLst>
                <a:gd name="T0" fmla="*/ 0 w 16"/>
                <a:gd name="T1" fmla="*/ 0 h 11"/>
                <a:gd name="T2" fmla="*/ 0 w 16"/>
                <a:gd name="T3" fmla="*/ 0 h 11"/>
                <a:gd name="T4" fmla="*/ 0 w 16"/>
                <a:gd name="T5" fmla="*/ 0 h 11"/>
                <a:gd name="T6" fmla="*/ 0 w 16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1">
                  <a:moveTo>
                    <a:pt x="9" y="11"/>
                  </a:moveTo>
                  <a:cubicBezTo>
                    <a:pt x="10" y="11"/>
                    <a:pt x="16" y="11"/>
                    <a:pt x="16" y="10"/>
                  </a:cubicBezTo>
                  <a:cubicBezTo>
                    <a:pt x="16" y="9"/>
                    <a:pt x="10" y="4"/>
                    <a:pt x="8" y="2"/>
                  </a:cubicBezTo>
                  <a:cubicBezTo>
                    <a:pt x="6" y="0"/>
                    <a:pt x="2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1" name="Freeform 7838">
              <a:extLst>
                <a:ext uri="{FF2B5EF4-FFF2-40B4-BE49-F238E27FC236}">
                  <a16:creationId xmlns:a16="http://schemas.microsoft.com/office/drawing/2014/main" id="{915ABF2A-2A2A-0D1B-61E8-D987329F2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775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2" name="Freeform 7839">
              <a:extLst>
                <a:ext uri="{FF2B5EF4-FFF2-40B4-BE49-F238E27FC236}">
                  <a16:creationId xmlns:a16="http://schemas.microsoft.com/office/drawing/2014/main" id="{5AF8BFA2-34F1-A4AA-D3E8-3C89F863F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1823"/>
              <a:ext cx="2" cy="2"/>
            </a:xfrm>
            <a:custGeom>
              <a:avLst/>
              <a:gdLst>
                <a:gd name="T0" fmla="*/ 0 w 11"/>
                <a:gd name="T1" fmla="*/ 0 h 9"/>
                <a:gd name="T2" fmla="*/ 0 w 11"/>
                <a:gd name="T3" fmla="*/ 0 h 9"/>
                <a:gd name="T4" fmla="*/ 0 w 11"/>
                <a:gd name="T5" fmla="*/ 0 h 9"/>
                <a:gd name="T6" fmla="*/ 0 w 11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">
                  <a:moveTo>
                    <a:pt x="11" y="1"/>
                  </a:moveTo>
                  <a:cubicBezTo>
                    <a:pt x="10" y="1"/>
                    <a:pt x="5" y="1"/>
                    <a:pt x="3" y="1"/>
                  </a:cubicBezTo>
                  <a:cubicBezTo>
                    <a:pt x="1" y="1"/>
                    <a:pt x="0" y="0"/>
                    <a:pt x="0" y="1"/>
                  </a:cubicBezTo>
                  <a:cubicBezTo>
                    <a:pt x="0" y="2"/>
                    <a:pt x="3" y="7"/>
                    <a:pt x="3" y="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7840">
              <a:extLst>
                <a:ext uri="{FF2B5EF4-FFF2-40B4-BE49-F238E27FC236}">
                  <a16:creationId xmlns:a16="http://schemas.microsoft.com/office/drawing/2014/main" id="{8166F4FA-D2AF-E2B8-424E-F3D0B24F3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9" y="1846"/>
              <a:ext cx="2" cy="4"/>
            </a:xfrm>
            <a:custGeom>
              <a:avLst/>
              <a:gdLst>
                <a:gd name="T0" fmla="*/ 0 w 12"/>
                <a:gd name="T1" fmla="*/ 0 h 15"/>
                <a:gd name="T2" fmla="*/ 0 w 12"/>
                <a:gd name="T3" fmla="*/ 0 h 15"/>
                <a:gd name="T4" fmla="*/ 0 w 12"/>
                <a:gd name="T5" fmla="*/ 0 h 15"/>
                <a:gd name="T6" fmla="*/ 0 w 12"/>
                <a:gd name="T7" fmla="*/ 0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5" y="15"/>
                  </a:moveTo>
                  <a:cubicBezTo>
                    <a:pt x="6" y="15"/>
                    <a:pt x="12" y="15"/>
                    <a:pt x="12" y="14"/>
                  </a:cubicBezTo>
                  <a:cubicBezTo>
                    <a:pt x="12" y="13"/>
                    <a:pt x="6" y="8"/>
                    <a:pt x="4" y="6"/>
                  </a:cubicBezTo>
                  <a:cubicBezTo>
                    <a:pt x="2" y="4"/>
                    <a:pt x="1" y="1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7841">
              <a:extLst>
                <a:ext uri="{FF2B5EF4-FFF2-40B4-BE49-F238E27FC236}">
                  <a16:creationId xmlns:a16="http://schemas.microsoft.com/office/drawing/2014/main" id="{D78CAA4E-F0E9-BA7F-9C8B-F42B91E0D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1798"/>
              <a:ext cx="1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Freeform 7842">
              <a:extLst>
                <a:ext uri="{FF2B5EF4-FFF2-40B4-BE49-F238E27FC236}">
                  <a16:creationId xmlns:a16="http://schemas.microsoft.com/office/drawing/2014/main" id="{ACBEE05D-FA8B-B551-5B37-42BEF55DF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32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6" name="Freeform 7843">
              <a:extLst>
                <a:ext uri="{FF2B5EF4-FFF2-40B4-BE49-F238E27FC236}">
                  <a16:creationId xmlns:a16="http://schemas.microsoft.com/office/drawing/2014/main" id="{D616D7D9-FF8F-1767-C002-8713A05A8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847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7" name="Freeform 7844">
              <a:extLst>
                <a:ext uri="{FF2B5EF4-FFF2-40B4-BE49-F238E27FC236}">
                  <a16:creationId xmlns:a16="http://schemas.microsoft.com/office/drawing/2014/main" id="{0A53872F-BE34-4A13-71B1-1B1D4D3FB0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79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8" name="Freeform 7845">
              <a:extLst>
                <a:ext uri="{FF2B5EF4-FFF2-40B4-BE49-F238E27FC236}">
                  <a16:creationId xmlns:a16="http://schemas.microsoft.com/office/drawing/2014/main" id="{F60D5F5C-98BE-0DDE-DC92-16CB657C70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823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7846">
              <a:extLst>
                <a:ext uri="{FF2B5EF4-FFF2-40B4-BE49-F238E27FC236}">
                  <a16:creationId xmlns:a16="http://schemas.microsoft.com/office/drawing/2014/main" id="{EB1B0EA5-1AE3-8AD0-B59C-37A1631D8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908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Freeform 7847">
              <a:extLst>
                <a:ext uri="{FF2B5EF4-FFF2-40B4-BE49-F238E27FC236}">
                  <a16:creationId xmlns:a16="http://schemas.microsoft.com/office/drawing/2014/main" id="{953D7E15-0692-F14B-8910-24F9BA75F3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1" name="Freeform 7848">
              <a:extLst>
                <a:ext uri="{FF2B5EF4-FFF2-40B4-BE49-F238E27FC236}">
                  <a16:creationId xmlns:a16="http://schemas.microsoft.com/office/drawing/2014/main" id="{3C642D4B-7010-A242-8C8E-9457AF079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" y="1871"/>
              <a:ext cx="2" cy="2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2" name="Freeform 7849">
              <a:extLst>
                <a:ext uri="{FF2B5EF4-FFF2-40B4-BE49-F238E27FC236}">
                  <a16:creationId xmlns:a16="http://schemas.microsoft.com/office/drawing/2014/main" id="{30B9C997-1CBB-08E8-3595-4C1EE2502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810"/>
              <a:ext cx="2" cy="3"/>
            </a:xfrm>
            <a:custGeom>
              <a:avLst/>
              <a:gdLst>
                <a:gd name="T0" fmla="*/ 0 w 9"/>
                <a:gd name="T1" fmla="*/ 0 h 9"/>
                <a:gd name="T2" fmla="*/ 0 w 9"/>
                <a:gd name="T3" fmla="*/ 0 h 9"/>
                <a:gd name="T4" fmla="*/ 0 w 9"/>
                <a:gd name="T5" fmla="*/ 0 h 9"/>
                <a:gd name="T6" fmla="*/ 0 w 9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2" y="9"/>
                  </a:moveTo>
                  <a:cubicBezTo>
                    <a:pt x="3" y="9"/>
                    <a:pt x="9" y="9"/>
                    <a:pt x="9" y="8"/>
                  </a:cubicBezTo>
                  <a:cubicBezTo>
                    <a:pt x="9" y="7"/>
                    <a:pt x="2" y="0"/>
                    <a:pt x="1" y="0"/>
                  </a:cubicBezTo>
                  <a:cubicBezTo>
                    <a:pt x="0" y="0"/>
                    <a:pt x="4" y="5"/>
                    <a:pt x="4" y="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3" name="Freeform 7850">
              <a:extLst>
                <a:ext uri="{FF2B5EF4-FFF2-40B4-BE49-F238E27FC236}">
                  <a16:creationId xmlns:a16="http://schemas.microsoft.com/office/drawing/2014/main" id="{1890DE1E-F04E-1253-70CA-0D38BB5F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4" y="1397"/>
              <a:ext cx="73" cy="99"/>
            </a:xfrm>
            <a:custGeom>
              <a:avLst/>
              <a:gdLst>
                <a:gd name="T0" fmla="*/ 0 w 344"/>
                <a:gd name="T1" fmla="*/ 0 h 392"/>
                <a:gd name="T2" fmla="*/ 0 w 344"/>
                <a:gd name="T3" fmla="*/ 0 h 392"/>
                <a:gd name="T4" fmla="*/ 0 w 344"/>
                <a:gd name="T5" fmla="*/ 0 h 392"/>
                <a:gd name="T6" fmla="*/ 0 w 344"/>
                <a:gd name="T7" fmla="*/ 0 h 392"/>
                <a:gd name="T8" fmla="*/ 0 w 344"/>
                <a:gd name="T9" fmla="*/ 0 h 392"/>
                <a:gd name="T10" fmla="*/ 0 w 344"/>
                <a:gd name="T11" fmla="*/ 0 h 392"/>
                <a:gd name="T12" fmla="*/ 0 w 344"/>
                <a:gd name="T13" fmla="*/ 0 h 392"/>
                <a:gd name="T14" fmla="*/ 0 w 344"/>
                <a:gd name="T15" fmla="*/ 0 h 392"/>
                <a:gd name="T16" fmla="*/ 0 w 344"/>
                <a:gd name="T17" fmla="*/ 0 h 392"/>
                <a:gd name="T18" fmla="*/ 0 w 344"/>
                <a:gd name="T19" fmla="*/ 0 h 392"/>
                <a:gd name="T20" fmla="*/ 0 w 344"/>
                <a:gd name="T21" fmla="*/ 0 h 392"/>
                <a:gd name="T22" fmla="*/ 0 w 344"/>
                <a:gd name="T23" fmla="*/ 0 h 392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44" h="392">
                  <a:moveTo>
                    <a:pt x="0" y="288"/>
                  </a:moveTo>
                  <a:cubicBezTo>
                    <a:pt x="24" y="240"/>
                    <a:pt x="48" y="192"/>
                    <a:pt x="96" y="144"/>
                  </a:cubicBezTo>
                  <a:cubicBezTo>
                    <a:pt x="144" y="96"/>
                    <a:pt x="256" y="0"/>
                    <a:pt x="288" y="0"/>
                  </a:cubicBezTo>
                  <a:cubicBezTo>
                    <a:pt x="320" y="0"/>
                    <a:pt x="280" y="104"/>
                    <a:pt x="288" y="144"/>
                  </a:cubicBezTo>
                  <a:cubicBezTo>
                    <a:pt x="296" y="184"/>
                    <a:pt x="344" y="224"/>
                    <a:pt x="336" y="240"/>
                  </a:cubicBezTo>
                  <a:cubicBezTo>
                    <a:pt x="328" y="256"/>
                    <a:pt x="264" y="216"/>
                    <a:pt x="240" y="240"/>
                  </a:cubicBezTo>
                  <a:cubicBezTo>
                    <a:pt x="216" y="264"/>
                    <a:pt x="200" y="392"/>
                    <a:pt x="192" y="384"/>
                  </a:cubicBezTo>
                  <a:cubicBezTo>
                    <a:pt x="184" y="376"/>
                    <a:pt x="200" y="216"/>
                    <a:pt x="192" y="192"/>
                  </a:cubicBezTo>
                  <a:cubicBezTo>
                    <a:pt x="184" y="168"/>
                    <a:pt x="152" y="248"/>
                    <a:pt x="144" y="240"/>
                  </a:cubicBezTo>
                  <a:cubicBezTo>
                    <a:pt x="136" y="232"/>
                    <a:pt x="160" y="128"/>
                    <a:pt x="144" y="144"/>
                  </a:cubicBezTo>
                  <a:cubicBezTo>
                    <a:pt x="128" y="160"/>
                    <a:pt x="64" y="328"/>
                    <a:pt x="48" y="336"/>
                  </a:cubicBezTo>
                  <a:cubicBezTo>
                    <a:pt x="32" y="344"/>
                    <a:pt x="40" y="268"/>
                    <a:pt x="48" y="192"/>
                  </a:cubicBezTo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4" name="Freeform 7851">
              <a:extLst>
                <a:ext uri="{FF2B5EF4-FFF2-40B4-BE49-F238E27FC236}">
                  <a16:creationId xmlns:a16="http://schemas.microsoft.com/office/drawing/2014/main" id="{2D77B23C-7E76-3873-9494-4EE7D26A5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94"/>
              <a:ext cx="33" cy="73"/>
            </a:xfrm>
            <a:custGeom>
              <a:avLst/>
              <a:gdLst>
                <a:gd name="T0" fmla="*/ 0 w 152"/>
                <a:gd name="T1" fmla="*/ 0 h 288"/>
                <a:gd name="T2" fmla="*/ 0 w 152"/>
                <a:gd name="T3" fmla="*/ 0 h 288"/>
                <a:gd name="T4" fmla="*/ 0 w 152"/>
                <a:gd name="T5" fmla="*/ 0 h 288"/>
                <a:gd name="T6" fmla="*/ 0 w 152"/>
                <a:gd name="T7" fmla="*/ 0 h 2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288">
                  <a:moveTo>
                    <a:pt x="8" y="288"/>
                  </a:moveTo>
                  <a:cubicBezTo>
                    <a:pt x="4" y="284"/>
                    <a:pt x="0" y="280"/>
                    <a:pt x="8" y="240"/>
                  </a:cubicBezTo>
                  <a:cubicBezTo>
                    <a:pt x="16" y="200"/>
                    <a:pt x="32" y="88"/>
                    <a:pt x="56" y="48"/>
                  </a:cubicBezTo>
                  <a:cubicBezTo>
                    <a:pt x="80" y="8"/>
                    <a:pt x="116" y="4"/>
                    <a:pt x="15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7852">
              <a:extLst>
                <a:ext uri="{FF2B5EF4-FFF2-40B4-BE49-F238E27FC236}">
                  <a16:creationId xmlns:a16="http://schemas.microsoft.com/office/drawing/2014/main" id="{514DAED8-E7C0-943A-1D4B-79BDA3C53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1579"/>
              <a:ext cx="73" cy="73"/>
            </a:xfrm>
            <a:custGeom>
              <a:avLst/>
              <a:gdLst>
                <a:gd name="T0" fmla="*/ 0 w 336"/>
                <a:gd name="T1" fmla="*/ 0 h 288"/>
                <a:gd name="T2" fmla="*/ 0 w 336"/>
                <a:gd name="T3" fmla="*/ 0 h 288"/>
                <a:gd name="T4" fmla="*/ 0 w 336"/>
                <a:gd name="T5" fmla="*/ 0 h 2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288">
                  <a:moveTo>
                    <a:pt x="0" y="0"/>
                  </a:moveTo>
                  <a:cubicBezTo>
                    <a:pt x="20" y="72"/>
                    <a:pt x="40" y="144"/>
                    <a:pt x="96" y="192"/>
                  </a:cubicBezTo>
                  <a:cubicBezTo>
                    <a:pt x="152" y="240"/>
                    <a:pt x="244" y="264"/>
                    <a:pt x="336" y="28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Freeform 7853">
              <a:extLst>
                <a:ext uri="{FF2B5EF4-FFF2-40B4-BE49-F238E27FC236}">
                  <a16:creationId xmlns:a16="http://schemas.microsoft.com/office/drawing/2014/main" id="{9D0BD8C6-018B-B26B-DFA4-1265EAA8A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" y="1531"/>
              <a:ext cx="34" cy="97"/>
            </a:xfrm>
            <a:custGeom>
              <a:avLst/>
              <a:gdLst>
                <a:gd name="T0" fmla="*/ 0 w 160"/>
                <a:gd name="T1" fmla="*/ 0 h 384"/>
                <a:gd name="T2" fmla="*/ 0 w 160"/>
                <a:gd name="T3" fmla="*/ 0 h 384"/>
                <a:gd name="T4" fmla="*/ 0 w 160"/>
                <a:gd name="T5" fmla="*/ 0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384">
                  <a:moveTo>
                    <a:pt x="160" y="384"/>
                  </a:moveTo>
                  <a:cubicBezTo>
                    <a:pt x="96" y="296"/>
                    <a:pt x="32" y="208"/>
                    <a:pt x="16" y="144"/>
                  </a:cubicBezTo>
                  <a:cubicBezTo>
                    <a:pt x="0" y="80"/>
                    <a:pt x="32" y="40"/>
                    <a:pt x="64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7" name="Freeform 7854">
              <a:extLst>
                <a:ext uri="{FF2B5EF4-FFF2-40B4-BE49-F238E27FC236}">
                  <a16:creationId xmlns:a16="http://schemas.microsoft.com/office/drawing/2014/main" id="{C2CEFF2C-058E-E60C-3EA6-73FC5CDDA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2" y="1482"/>
              <a:ext cx="22" cy="122"/>
            </a:xfrm>
            <a:custGeom>
              <a:avLst/>
              <a:gdLst>
                <a:gd name="T0" fmla="*/ 0 w 104"/>
                <a:gd name="T1" fmla="*/ 0 h 480"/>
                <a:gd name="T2" fmla="*/ 0 w 104"/>
                <a:gd name="T3" fmla="*/ 0 h 480"/>
                <a:gd name="T4" fmla="*/ 0 w 104"/>
                <a:gd name="T5" fmla="*/ 0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480">
                  <a:moveTo>
                    <a:pt x="104" y="480"/>
                  </a:moveTo>
                  <a:cubicBezTo>
                    <a:pt x="60" y="376"/>
                    <a:pt x="16" y="272"/>
                    <a:pt x="8" y="192"/>
                  </a:cubicBezTo>
                  <a:cubicBezTo>
                    <a:pt x="0" y="112"/>
                    <a:pt x="28" y="56"/>
                    <a:pt x="5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8" name="Freeform 7855">
              <a:extLst>
                <a:ext uri="{FF2B5EF4-FFF2-40B4-BE49-F238E27FC236}">
                  <a16:creationId xmlns:a16="http://schemas.microsoft.com/office/drawing/2014/main" id="{929C7F3B-C5BB-C9CB-3B78-2CA259A28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2" y="1519"/>
              <a:ext cx="24" cy="97"/>
            </a:xfrm>
            <a:custGeom>
              <a:avLst/>
              <a:gdLst>
                <a:gd name="T0" fmla="*/ 0 w 112"/>
                <a:gd name="T1" fmla="*/ 0 h 384"/>
                <a:gd name="T2" fmla="*/ 0 w 112"/>
                <a:gd name="T3" fmla="*/ 0 h 384"/>
                <a:gd name="T4" fmla="*/ 0 w 112"/>
                <a:gd name="T5" fmla="*/ 0 h 384"/>
                <a:gd name="T6" fmla="*/ 0 w 112"/>
                <a:gd name="T7" fmla="*/ 0 h 38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384">
                  <a:moveTo>
                    <a:pt x="16" y="0"/>
                  </a:moveTo>
                  <a:cubicBezTo>
                    <a:pt x="16" y="4"/>
                    <a:pt x="16" y="8"/>
                    <a:pt x="16" y="48"/>
                  </a:cubicBezTo>
                  <a:cubicBezTo>
                    <a:pt x="16" y="88"/>
                    <a:pt x="0" y="184"/>
                    <a:pt x="16" y="240"/>
                  </a:cubicBezTo>
                  <a:cubicBezTo>
                    <a:pt x="32" y="296"/>
                    <a:pt x="72" y="340"/>
                    <a:pt x="112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9" name="Freeform 7856">
              <a:extLst>
                <a:ext uri="{FF2B5EF4-FFF2-40B4-BE49-F238E27FC236}">
                  <a16:creationId xmlns:a16="http://schemas.microsoft.com/office/drawing/2014/main" id="{4ABAE4D3-43F1-88E9-5F99-D7C6E9EF7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1835"/>
              <a:ext cx="93" cy="85"/>
            </a:xfrm>
            <a:custGeom>
              <a:avLst/>
              <a:gdLst>
                <a:gd name="T0" fmla="*/ 0 w 432"/>
                <a:gd name="T1" fmla="*/ 0 h 336"/>
                <a:gd name="T2" fmla="*/ 0 w 432"/>
                <a:gd name="T3" fmla="*/ 0 h 336"/>
                <a:gd name="T4" fmla="*/ 0 w 432"/>
                <a:gd name="T5" fmla="*/ 0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2" h="336">
                  <a:moveTo>
                    <a:pt x="432" y="336"/>
                  </a:moveTo>
                  <a:cubicBezTo>
                    <a:pt x="372" y="316"/>
                    <a:pt x="312" y="296"/>
                    <a:pt x="240" y="240"/>
                  </a:cubicBezTo>
                  <a:cubicBezTo>
                    <a:pt x="168" y="184"/>
                    <a:pt x="84" y="9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9850" name="Group 7857">
              <a:extLst>
                <a:ext uri="{FF2B5EF4-FFF2-40B4-BE49-F238E27FC236}">
                  <a16:creationId xmlns:a16="http://schemas.microsoft.com/office/drawing/2014/main" id="{7E25D817-ADF5-E62F-28B6-ACAAA87AA276}"/>
                </a:ext>
              </a:extLst>
            </p:cNvPr>
            <p:cNvGrpSpPr>
              <a:grpSpLocks/>
            </p:cNvGrpSpPr>
            <p:nvPr/>
          </p:nvGrpSpPr>
          <p:grpSpPr bwMode="auto">
            <a:xfrm rot="1128713">
              <a:off x="1547" y="1750"/>
              <a:ext cx="124" cy="97"/>
              <a:chOff x="1920" y="2976"/>
              <a:chExt cx="1500" cy="1144"/>
            </a:xfrm>
          </p:grpSpPr>
          <p:sp>
            <p:nvSpPr>
              <p:cNvPr id="29854" name="Freeform 7858">
                <a:extLst>
                  <a:ext uri="{FF2B5EF4-FFF2-40B4-BE49-F238E27FC236}">
                    <a16:creationId xmlns:a16="http://schemas.microsoft.com/office/drawing/2014/main" id="{86284BC2-0E4E-D9FB-A2DD-639DE0EF15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264"/>
                <a:ext cx="680" cy="638"/>
              </a:xfrm>
              <a:custGeom>
                <a:avLst/>
                <a:gdLst>
                  <a:gd name="T0" fmla="*/ 0 w 680"/>
                  <a:gd name="T1" fmla="*/ 292 h 638"/>
                  <a:gd name="T2" fmla="*/ 96 w 680"/>
                  <a:gd name="T3" fmla="*/ 100 h 638"/>
                  <a:gd name="T4" fmla="*/ 222 w 680"/>
                  <a:gd name="T5" fmla="*/ 26 h 638"/>
                  <a:gd name="T6" fmla="*/ 336 w 680"/>
                  <a:gd name="T7" fmla="*/ 4 h 638"/>
                  <a:gd name="T8" fmla="*/ 528 w 680"/>
                  <a:gd name="T9" fmla="*/ 52 h 638"/>
                  <a:gd name="T10" fmla="*/ 672 w 680"/>
                  <a:gd name="T11" fmla="*/ 244 h 638"/>
                  <a:gd name="T12" fmla="*/ 576 w 680"/>
                  <a:gd name="T13" fmla="*/ 532 h 638"/>
                  <a:gd name="T14" fmla="*/ 432 w 680"/>
                  <a:gd name="T15" fmla="*/ 532 h 638"/>
                  <a:gd name="T16" fmla="*/ 192 w 680"/>
                  <a:gd name="T17" fmla="*/ 580 h 638"/>
                  <a:gd name="T18" fmla="*/ 84 w 680"/>
                  <a:gd name="T19" fmla="*/ 590 h 638"/>
                  <a:gd name="T20" fmla="*/ 0 w 680"/>
                  <a:gd name="T21" fmla="*/ 292 h 63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0" h="638">
                    <a:moveTo>
                      <a:pt x="0" y="292"/>
                    </a:moveTo>
                    <a:cubicBezTo>
                      <a:pt x="16" y="212"/>
                      <a:pt x="59" y="144"/>
                      <a:pt x="96" y="100"/>
                    </a:cubicBezTo>
                    <a:cubicBezTo>
                      <a:pt x="133" y="56"/>
                      <a:pt x="182" y="42"/>
                      <a:pt x="222" y="26"/>
                    </a:cubicBezTo>
                    <a:cubicBezTo>
                      <a:pt x="262" y="10"/>
                      <a:pt x="285" y="0"/>
                      <a:pt x="336" y="4"/>
                    </a:cubicBezTo>
                    <a:cubicBezTo>
                      <a:pt x="387" y="8"/>
                      <a:pt x="472" y="12"/>
                      <a:pt x="528" y="52"/>
                    </a:cubicBezTo>
                    <a:cubicBezTo>
                      <a:pt x="584" y="92"/>
                      <a:pt x="664" y="164"/>
                      <a:pt x="672" y="244"/>
                    </a:cubicBezTo>
                    <a:cubicBezTo>
                      <a:pt x="680" y="324"/>
                      <a:pt x="616" y="484"/>
                      <a:pt x="576" y="532"/>
                    </a:cubicBezTo>
                    <a:cubicBezTo>
                      <a:pt x="536" y="580"/>
                      <a:pt x="496" y="524"/>
                      <a:pt x="432" y="532"/>
                    </a:cubicBezTo>
                    <a:cubicBezTo>
                      <a:pt x="368" y="540"/>
                      <a:pt x="250" y="570"/>
                      <a:pt x="192" y="580"/>
                    </a:cubicBezTo>
                    <a:cubicBezTo>
                      <a:pt x="134" y="590"/>
                      <a:pt x="116" y="638"/>
                      <a:pt x="84" y="590"/>
                    </a:cubicBezTo>
                    <a:cubicBezTo>
                      <a:pt x="52" y="542"/>
                      <a:pt x="18" y="354"/>
                      <a:pt x="0" y="29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5" name="Freeform 7859">
                <a:extLst>
                  <a:ext uri="{FF2B5EF4-FFF2-40B4-BE49-F238E27FC236}">
                    <a16:creationId xmlns:a16="http://schemas.microsoft.com/office/drawing/2014/main" id="{44982EC9-82A1-2189-DC43-F3174D61EF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2976"/>
                <a:ext cx="876" cy="1144"/>
              </a:xfrm>
              <a:custGeom>
                <a:avLst/>
                <a:gdLst>
                  <a:gd name="T0" fmla="*/ 84 w 876"/>
                  <a:gd name="T1" fmla="*/ 872 h 1144"/>
                  <a:gd name="T2" fmla="*/ 132 w 876"/>
                  <a:gd name="T3" fmla="*/ 872 h 1144"/>
                  <a:gd name="T4" fmla="*/ 324 w 876"/>
                  <a:gd name="T5" fmla="*/ 920 h 1144"/>
                  <a:gd name="T6" fmla="*/ 516 w 876"/>
                  <a:gd name="T7" fmla="*/ 968 h 1144"/>
                  <a:gd name="T8" fmla="*/ 708 w 876"/>
                  <a:gd name="T9" fmla="*/ 1064 h 1144"/>
                  <a:gd name="T10" fmla="*/ 750 w 876"/>
                  <a:gd name="T11" fmla="*/ 1104 h 1144"/>
                  <a:gd name="T12" fmla="*/ 852 w 876"/>
                  <a:gd name="T13" fmla="*/ 824 h 1144"/>
                  <a:gd name="T14" fmla="*/ 852 w 876"/>
                  <a:gd name="T15" fmla="*/ 344 h 1144"/>
                  <a:gd name="T16" fmla="*/ 708 w 876"/>
                  <a:gd name="T17" fmla="*/ 104 h 1144"/>
                  <a:gd name="T18" fmla="*/ 516 w 876"/>
                  <a:gd name="T19" fmla="*/ 8 h 1144"/>
                  <a:gd name="T20" fmla="*/ 276 w 876"/>
                  <a:gd name="T21" fmla="*/ 152 h 1144"/>
                  <a:gd name="T22" fmla="*/ 132 w 876"/>
                  <a:gd name="T23" fmla="*/ 440 h 1144"/>
                  <a:gd name="T24" fmla="*/ 36 w 876"/>
                  <a:gd name="T25" fmla="*/ 776 h 1144"/>
                  <a:gd name="T26" fmla="*/ 16 w 876"/>
                  <a:gd name="T27" fmla="*/ 844 h 1144"/>
                  <a:gd name="T28" fmla="*/ 132 w 876"/>
                  <a:gd name="T29" fmla="*/ 872 h 1144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76" h="1144">
                    <a:moveTo>
                      <a:pt x="84" y="872"/>
                    </a:moveTo>
                    <a:cubicBezTo>
                      <a:pt x="88" y="868"/>
                      <a:pt x="92" y="864"/>
                      <a:pt x="132" y="872"/>
                    </a:cubicBezTo>
                    <a:cubicBezTo>
                      <a:pt x="172" y="880"/>
                      <a:pt x="260" y="904"/>
                      <a:pt x="324" y="920"/>
                    </a:cubicBezTo>
                    <a:cubicBezTo>
                      <a:pt x="388" y="936"/>
                      <a:pt x="452" y="944"/>
                      <a:pt x="516" y="968"/>
                    </a:cubicBezTo>
                    <a:cubicBezTo>
                      <a:pt x="580" y="992"/>
                      <a:pt x="669" y="1041"/>
                      <a:pt x="708" y="1064"/>
                    </a:cubicBezTo>
                    <a:cubicBezTo>
                      <a:pt x="747" y="1087"/>
                      <a:pt x="726" y="1144"/>
                      <a:pt x="750" y="1104"/>
                    </a:cubicBezTo>
                    <a:cubicBezTo>
                      <a:pt x="774" y="1064"/>
                      <a:pt x="835" y="951"/>
                      <a:pt x="852" y="824"/>
                    </a:cubicBezTo>
                    <a:cubicBezTo>
                      <a:pt x="869" y="697"/>
                      <a:pt x="876" y="464"/>
                      <a:pt x="852" y="344"/>
                    </a:cubicBezTo>
                    <a:cubicBezTo>
                      <a:pt x="828" y="224"/>
                      <a:pt x="764" y="160"/>
                      <a:pt x="708" y="104"/>
                    </a:cubicBezTo>
                    <a:cubicBezTo>
                      <a:pt x="652" y="48"/>
                      <a:pt x="588" y="0"/>
                      <a:pt x="516" y="8"/>
                    </a:cubicBezTo>
                    <a:cubicBezTo>
                      <a:pt x="444" y="16"/>
                      <a:pt x="340" y="80"/>
                      <a:pt x="276" y="152"/>
                    </a:cubicBezTo>
                    <a:cubicBezTo>
                      <a:pt x="212" y="224"/>
                      <a:pt x="172" y="336"/>
                      <a:pt x="132" y="440"/>
                    </a:cubicBezTo>
                    <a:cubicBezTo>
                      <a:pt x="92" y="544"/>
                      <a:pt x="55" y="709"/>
                      <a:pt x="36" y="776"/>
                    </a:cubicBezTo>
                    <a:cubicBezTo>
                      <a:pt x="17" y="843"/>
                      <a:pt x="0" y="828"/>
                      <a:pt x="16" y="844"/>
                    </a:cubicBezTo>
                    <a:cubicBezTo>
                      <a:pt x="32" y="860"/>
                      <a:pt x="108" y="866"/>
                      <a:pt x="132" y="87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6" name="Freeform 7860">
                <a:extLst>
                  <a:ext uri="{FF2B5EF4-FFF2-40B4-BE49-F238E27FC236}">
                    <a16:creationId xmlns:a16="http://schemas.microsoft.com/office/drawing/2014/main" id="{E85A325B-197C-B5CC-A2C2-644D0A1C6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3437"/>
                <a:ext cx="361" cy="468"/>
              </a:xfrm>
              <a:custGeom>
                <a:avLst/>
                <a:gdLst>
                  <a:gd name="T0" fmla="*/ 100 w 361"/>
                  <a:gd name="T1" fmla="*/ 425 h 468"/>
                  <a:gd name="T2" fmla="*/ 84 w 361"/>
                  <a:gd name="T3" fmla="*/ 425 h 468"/>
                  <a:gd name="T4" fmla="*/ 61 w 361"/>
                  <a:gd name="T5" fmla="*/ 441 h 468"/>
                  <a:gd name="T6" fmla="*/ 4 w 361"/>
                  <a:gd name="T7" fmla="*/ 262 h 468"/>
                  <a:gd name="T8" fmla="*/ 37 w 361"/>
                  <a:gd name="T9" fmla="*/ 92 h 468"/>
                  <a:gd name="T10" fmla="*/ 175 w 361"/>
                  <a:gd name="T11" fmla="*/ 11 h 468"/>
                  <a:gd name="T12" fmla="*/ 297 w 361"/>
                  <a:gd name="T13" fmla="*/ 27 h 468"/>
                  <a:gd name="T14" fmla="*/ 360 w 361"/>
                  <a:gd name="T15" fmla="*/ 167 h 468"/>
                  <a:gd name="T16" fmla="*/ 304 w 361"/>
                  <a:gd name="T17" fmla="*/ 373 h 468"/>
                  <a:gd name="T18" fmla="*/ 205 w 361"/>
                  <a:gd name="T19" fmla="*/ 408 h 468"/>
                  <a:gd name="T20" fmla="*/ 84 w 361"/>
                  <a:gd name="T21" fmla="*/ 425 h 468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361" h="468">
                    <a:moveTo>
                      <a:pt x="100" y="425"/>
                    </a:moveTo>
                    <a:cubicBezTo>
                      <a:pt x="97" y="425"/>
                      <a:pt x="90" y="422"/>
                      <a:pt x="84" y="425"/>
                    </a:cubicBezTo>
                    <a:cubicBezTo>
                      <a:pt x="78" y="428"/>
                      <a:pt x="74" y="468"/>
                      <a:pt x="61" y="441"/>
                    </a:cubicBezTo>
                    <a:cubicBezTo>
                      <a:pt x="48" y="414"/>
                      <a:pt x="8" y="320"/>
                      <a:pt x="4" y="262"/>
                    </a:cubicBezTo>
                    <a:cubicBezTo>
                      <a:pt x="0" y="204"/>
                      <a:pt x="9" y="134"/>
                      <a:pt x="37" y="92"/>
                    </a:cubicBezTo>
                    <a:cubicBezTo>
                      <a:pt x="65" y="50"/>
                      <a:pt x="132" y="22"/>
                      <a:pt x="175" y="11"/>
                    </a:cubicBezTo>
                    <a:cubicBezTo>
                      <a:pt x="218" y="0"/>
                      <a:pt x="266" y="1"/>
                      <a:pt x="297" y="27"/>
                    </a:cubicBezTo>
                    <a:cubicBezTo>
                      <a:pt x="328" y="53"/>
                      <a:pt x="359" y="109"/>
                      <a:pt x="360" y="167"/>
                    </a:cubicBezTo>
                    <a:cubicBezTo>
                      <a:pt x="361" y="225"/>
                      <a:pt x="330" y="333"/>
                      <a:pt x="304" y="373"/>
                    </a:cubicBezTo>
                    <a:cubicBezTo>
                      <a:pt x="278" y="413"/>
                      <a:pt x="242" y="399"/>
                      <a:pt x="205" y="408"/>
                    </a:cubicBezTo>
                    <a:cubicBezTo>
                      <a:pt x="168" y="417"/>
                      <a:pt x="109" y="422"/>
                      <a:pt x="84" y="425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857" name="Freeform 7861">
                <a:extLst>
                  <a:ext uri="{FF2B5EF4-FFF2-40B4-BE49-F238E27FC236}">
                    <a16:creationId xmlns:a16="http://schemas.microsoft.com/office/drawing/2014/main" id="{9FB4D96B-AFBA-CD7E-BBF5-BDA4ED9CE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426"/>
                <a:ext cx="473" cy="566"/>
              </a:xfrm>
              <a:custGeom>
                <a:avLst/>
                <a:gdLst>
                  <a:gd name="T0" fmla="*/ 32 w 473"/>
                  <a:gd name="T1" fmla="*/ 430 h 566"/>
                  <a:gd name="T2" fmla="*/ 226 w 473"/>
                  <a:gd name="T3" fmla="*/ 487 h 566"/>
                  <a:gd name="T4" fmla="*/ 409 w 473"/>
                  <a:gd name="T5" fmla="*/ 553 h 566"/>
                  <a:gd name="T6" fmla="*/ 457 w 473"/>
                  <a:gd name="T7" fmla="*/ 409 h 566"/>
                  <a:gd name="T8" fmla="*/ 457 w 473"/>
                  <a:gd name="T9" fmla="*/ 169 h 566"/>
                  <a:gd name="T10" fmla="*/ 361 w 473"/>
                  <a:gd name="T11" fmla="*/ 25 h 566"/>
                  <a:gd name="T12" fmla="*/ 202 w 473"/>
                  <a:gd name="T13" fmla="*/ 16 h 566"/>
                  <a:gd name="T14" fmla="*/ 105 w 473"/>
                  <a:gd name="T15" fmla="*/ 73 h 566"/>
                  <a:gd name="T16" fmla="*/ 32 w 473"/>
                  <a:gd name="T17" fmla="*/ 211 h 566"/>
                  <a:gd name="T18" fmla="*/ 32 w 473"/>
                  <a:gd name="T19" fmla="*/ 430 h 56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3" h="566">
                    <a:moveTo>
                      <a:pt x="32" y="430"/>
                    </a:moveTo>
                    <a:cubicBezTo>
                      <a:pt x="64" y="476"/>
                      <a:pt x="163" y="467"/>
                      <a:pt x="226" y="487"/>
                    </a:cubicBezTo>
                    <a:cubicBezTo>
                      <a:pt x="289" y="507"/>
                      <a:pt x="371" y="566"/>
                      <a:pt x="409" y="553"/>
                    </a:cubicBezTo>
                    <a:cubicBezTo>
                      <a:pt x="447" y="540"/>
                      <a:pt x="449" y="473"/>
                      <a:pt x="457" y="409"/>
                    </a:cubicBezTo>
                    <a:cubicBezTo>
                      <a:pt x="465" y="345"/>
                      <a:pt x="473" y="233"/>
                      <a:pt x="457" y="169"/>
                    </a:cubicBezTo>
                    <a:cubicBezTo>
                      <a:pt x="441" y="105"/>
                      <a:pt x="403" y="50"/>
                      <a:pt x="361" y="25"/>
                    </a:cubicBezTo>
                    <a:cubicBezTo>
                      <a:pt x="319" y="0"/>
                      <a:pt x="245" y="8"/>
                      <a:pt x="202" y="16"/>
                    </a:cubicBezTo>
                    <a:cubicBezTo>
                      <a:pt x="159" y="24"/>
                      <a:pt x="133" y="40"/>
                      <a:pt x="105" y="73"/>
                    </a:cubicBezTo>
                    <a:cubicBezTo>
                      <a:pt x="77" y="106"/>
                      <a:pt x="44" y="152"/>
                      <a:pt x="32" y="211"/>
                    </a:cubicBezTo>
                    <a:cubicBezTo>
                      <a:pt x="20" y="270"/>
                      <a:pt x="0" y="384"/>
                      <a:pt x="32" y="43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851" name="Freeform 7862">
              <a:extLst>
                <a:ext uri="{FF2B5EF4-FFF2-40B4-BE49-F238E27FC236}">
                  <a16:creationId xmlns:a16="http://schemas.microsoft.com/office/drawing/2014/main" id="{6C4F8BEC-E539-2205-A391-EFDA39B03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1664"/>
              <a:ext cx="132" cy="177"/>
            </a:xfrm>
            <a:custGeom>
              <a:avLst/>
              <a:gdLst>
                <a:gd name="T0" fmla="*/ 0 w 614"/>
                <a:gd name="T1" fmla="*/ 0 h 696"/>
                <a:gd name="T2" fmla="*/ 0 w 614"/>
                <a:gd name="T3" fmla="*/ 0 h 696"/>
                <a:gd name="T4" fmla="*/ 0 w 614"/>
                <a:gd name="T5" fmla="*/ 0 h 696"/>
                <a:gd name="T6" fmla="*/ 0 w 614"/>
                <a:gd name="T7" fmla="*/ 0 h 696"/>
                <a:gd name="T8" fmla="*/ 0 w 614"/>
                <a:gd name="T9" fmla="*/ 0 h 696"/>
                <a:gd name="T10" fmla="*/ 0 w 614"/>
                <a:gd name="T11" fmla="*/ 0 h 696"/>
                <a:gd name="T12" fmla="*/ 0 w 614"/>
                <a:gd name="T13" fmla="*/ 0 h 696"/>
                <a:gd name="T14" fmla="*/ 0 w 614"/>
                <a:gd name="T15" fmla="*/ 0 h 696"/>
                <a:gd name="T16" fmla="*/ 0 w 614"/>
                <a:gd name="T17" fmla="*/ 0 h 696"/>
                <a:gd name="T18" fmla="*/ 0 w 614"/>
                <a:gd name="T19" fmla="*/ 0 h 696"/>
                <a:gd name="T20" fmla="*/ 0 w 614"/>
                <a:gd name="T21" fmla="*/ 0 h 696"/>
                <a:gd name="T22" fmla="*/ 0 w 614"/>
                <a:gd name="T23" fmla="*/ 0 h 696"/>
                <a:gd name="T24" fmla="*/ 0 w 614"/>
                <a:gd name="T25" fmla="*/ 0 h 696"/>
                <a:gd name="T26" fmla="*/ 0 w 614"/>
                <a:gd name="T27" fmla="*/ 0 h 696"/>
                <a:gd name="T28" fmla="*/ 0 w 614"/>
                <a:gd name="T29" fmla="*/ 0 h 696"/>
                <a:gd name="T30" fmla="*/ 0 w 614"/>
                <a:gd name="T31" fmla="*/ 0 h 696"/>
                <a:gd name="T32" fmla="*/ 0 w 614"/>
                <a:gd name="T33" fmla="*/ 0 h 696"/>
                <a:gd name="T34" fmla="*/ 0 w 614"/>
                <a:gd name="T35" fmla="*/ 0 h 696"/>
                <a:gd name="T36" fmla="*/ 0 w 614"/>
                <a:gd name="T37" fmla="*/ 0 h 69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614" h="696">
                  <a:moveTo>
                    <a:pt x="513" y="27"/>
                  </a:moveTo>
                  <a:cubicBezTo>
                    <a:pt x="528" y="59"/>
                    <a:pt x="590" y="160"/>
                    <a:pt x="602" y="230"/>
                  </a:cubicBezTo>
                  <a:cubicBezTo>
                    <a:pt x="614" y="300"/>
                    <a:pt x="603" y="396"/>
                    <a:pt x="584" y="448"/>
                  </a:cubicBezTo>
                  <a:cubicBezTo>
                    <a:pt x="565" y="500"/>
                    <a:pt x="496" y="504"/>
                    <a:pt x="488" y="544"/>
                  </a:cubicBezTo>
                  <a:cubicBezTo>
                    <a:pt x="480" y="584"/>
                    <a:pt x="544" y="680"/>
                    <a:pt x="536" y="688"/>
                  </a:cubicBezTo>
                  <a:cubicBezTo>
                    <a:pt x="528" y="696"/>
                    <a:pt x="464" y="632"/>
                    <a:pt x="440" y="592"/>
                  </a:cubicBezTo>
                  <a:cubicBezTo>
                    <a:pt x="416" y="552"/>
                    <a:pt x="392" y="504"/>
                    <a:pt x="392" y="448"/>
                  </a:cubicBezTo>
                  <a:cubicBezTo>
                    <a:pt x="392" y="392"/>
                    <a:pt x="440" y="304"/>
                    <a:pt x="440" y="256"/>
                  </a:cubicBezTo>
                  <a:cubicBezTo>
                    <a:pt x="440" y="208"/>
                    <a:pt x="408" y="168"/>
                    <a:pt x="392" y="160"/>
                  </a:cubicBezTo>
                  <a:cubicBezTo>
                    <a:pt x="376" y="152"/>
                    <a:pt x="368" y="176"/>
                    <a:pt x="344" y="208"/>
                  </a:cubicBezTo>
                  <a:cubicBezTo>
                    <a:pt x="320" y="240"/>
                    <a:pt x="280" y="312"/>
                    <a:pt x="248" y="352"/>
                  </a:cubicBezTo>
                  <a:cubicBezTo>
                    <a:pt x="216" y="392"/>
                    <a:pt x="184" y="432"/>
                    <a:pt x="152" y="448"/>
                  </a:cubicBezTo>
                  <a:cubicBezTo>
                    <a:pt x="120" y="464"/>
                    <a:pt x="80" y="456"/>
                    <a:pt x="56" y="448"/>
                  </a:cubicBezTo>
                  <a:cubicBezTo>
                    <a:pt x="32" y="440"/>
                    <a:pt x="0" y="416"/>
                    <a:pt x="8" y="400"/>
                  </a:cubicBezTo>
                  <a:cubicBezTo>
                    <a:pt x="16" y="384"/>
                    <a:pt x="80" y="376"/>
                    <a:pt x="104" y="352"/>
                  </a:cubicBezTo>
                  <a:cubicBezTo>
                    <a:pt x="128" y="328"/>
                    <a:pt x="136" y="296"/>
                    <a:pt x="152" y="256"/>
                  </a:cubicBezTo>
                  <a:cubicBezTo>
                    <a:pt x="168" y="216"/>
                    <a:pt x="168" y="152"/>
                    <a:pt x="200" y="112"/>
                  </a:cubicBezTo>
                  <a:cubicBezTo>
                    <a:pt x="232" y="72"/>
                    <a:pt x="296" y="32"/>
                    <a:pt x="344" y="16"/>
                  </a:cubicBezTo>
                  <a:cubicBezTo>
                    <a:pt x="392" y="0"/>
                    <a:pt x="464" y="16"/>
                    <a:pt x="488" y="16"/>
                  </a:cubicBezTo>
                </a:path>
              </a:pathLst>
            </a:custGeom>
            <a:gradFill rotWithShape="1">
              <a:gsLst>
                <a:gs pos="0">
                  <a:srgbClr val="525252"/>
                </a:gs>
                <a:gs pos="100000">
                  <a:srgbClr val="B2B2B2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2" name="Freeform 7863">
              <a:extLst>
                <a:ext uri="{FF2B5EF4-FFF2-40B4-BE49-F238E27FC236}">
                  <a16:creationId xmlns:a16="http://schemas.microsoft.com/office/drawing/2014/main" id="{ECB88644-862F-1839-25A3-51AEAB60D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725"/>
              <a:ext cx="10" cy="61"/>
            </a:xfrm>
            <a:custGeom>
              <a:avLst/>
              <a:gdLst>
                <a:gd name="T0" fmla="*/ 0 w 48"/>
                <a:gd name="T1" fmla="*/ 0 h 240"/>
                <a:gd name="T2" fmla="*/ 0 w 48"/>
                <a:gd name="T3" fmla="*/ 0 h 240"/>
                <a:gd name="T4" fmla="*/ 0 w 48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52"/>
                    <a:pt x="48" y="104"/>
                    <a:pt x="48" y="144"/>
                  </a:cubicBezTo>
                  <a:cubicBezTo>
                    <a:pt x="48" y="184"/>
                    <a:pt x="24" y="212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3" name="Freeform 7864">
              <a:extLst>
                <a:ext uri="{FF2B5EF4-FFF2-40B4-BE49-F238E27FC236}">
                  <a16:creationId xmlns:a16="http://schemas.microsoft.com/office/drawing/2014/main" id="{A05BC01A-1D02-DC6C-F35A-1D7E66FD0F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1713"/>
              <a:ext cx="21" cy="37"/>
            </a:xfrm>
            <a:custGeom>
              <a:avLst/>
              <a:gdLst>
                <a:gd name="T0" fmla="*/ 0 w 96"/>
                <a:gd name="T1" fmla="*/ 0 h 144"/>
                <a:gd name="T2" fmla="*/ 0 w 96"/>
                <a:gd name="T3" fmla="*/ 0 h 144"/>
                <a:gd name="T4" fmla="*/ 0 w 96"/>
                <a:gd name="T5" fmla="*/ 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96" y="0"/>
                  </a:moveTo>
                  <a:cubicBezTo>
                    <a:pt x="92" y="16"/>
                    <a:pt x="85" y="71"/>
                    <a:pt x="69" y="95"/>
                  </a:cubicBezTo>
                  <a:cubicBezTo>
                    <a:pt x="53" y="119"/>
                    <a:pt x="14" y="134"/>
                    <a:pt x="0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300" fill="hold"/>
                                        <p:tgtEl>
                                          <p:spTgt spid="180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" dur="300" fill="hold"/>
                                        <p:tgtEl>
                                          <p:spTgt spid="180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" dur="300" fill="hold"/>
                                        <p:tgtEl>
                                          <p:spTgt spid="180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300" fill="hold"/>
                                        <p:tgtEl>
                                          <p:spTgt spid="180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0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80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0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80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300" fill="hold"/>
                                        <p:tgtEl>
                                          <p:spTgt spid="1807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300" fill="hold"/>
                                        <p:tgtEl>
                                          <p:spTgt spid="1807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300" fill="hold"/>
                                        <p:tgtEl>
                                          <p:spTgt spid="1807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300" fill="hold"/>
                                        <p:tgtEl>
                                          <p:spTgt spid="1807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0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0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80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0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807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300" fill="hold"/>
                                        <p:tgtEl>
                                          <p:spTgt spid="18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27" dur="300" fill="hold"/>
                                        <p:tgtEl>
                                          <p:spTgt spid="18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28" dur="300" fill="hold"/>
                                        <p:tgtEl>
                                          <p:spTgt spid="18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300" fill="hold"/>
                                        <p:tgtEl>
                                          <p:spTgt spid="18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3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8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18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18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1812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5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36" presetID="1" presetClass="exit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1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5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4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4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4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0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7000"/>
                            </p:stCondLst>
                            <p:childTnLst>
                              <p:par>
                                <p:cTn id="5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8000"/>
                            </p:stCondLst>
                            <p:childTnLst>
                              <p:par>
                                <p:cTn id="5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8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9000"/>
                            </p:stCondLst>
                            <p:childTnLst>
                              <p:par>
                                <p:cTn id="5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0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5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3" fill="hold" nodeType="afterGroup">
                            <p:stCondLst>
                              <p:cond delay="10000"/>
                            </p:stCondLst>
                            <p:childTnLst>
                              <p:par>
                                <p:cTn id="64" presetID="32" presetClass="emph" presetSubtype="0" repeatCount="4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5" dur="100" fill="hold"/>
                                        <p:tgtEl>
                                          <p:spTgt spid="3950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66" dur="100" fill="hold"/>
                                        <p:tgtEl>
                                          <p:spTgt spid="3950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67" dur="100" fill="hold"/>
                                        <p:tgtEl>
                                          <p:spTgt spid="3950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8" dur="100" fill="hold"/>
                                        <p:tgtEl>
                                          <p:spTgt spid="3950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6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7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7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7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4" fill="hold" nodeType="clickPar">
                      <p:stCondLst>
                        <p:cond delay="indefinite"/>
                      </p:stCondLst>
                      <p:childTnLst>
                        <p:par>
                          <p:cTn id="7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6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8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3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5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8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9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3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90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2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4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95" presetID="32" presetClass="emph" presetSubtype="0" repeatCount="3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6" dur="100" fill="hold"/>
                                        <p:tgtEl>
                                          <p:spTgt spid="4176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97" dur="100" fill="hold"/>
                                        <p:tgtEl>
                                          <p:spTgt spid="4176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98" dur="100" fill="hold"/>
                                        <p:tgtEl>
                                          <p:spTgt spid="4176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9" dur="100" fill="hold"/>
                                        <p:tgtEl>
                                          <p:spTgt spid="4176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0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0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 nodeType="clickPar">
                      <p:stCondLst>
                        <p:cond delay="indefinite"/>
                      </p:stCondLst>
                      <p:childTnLst>
                        <p:par>
                          <p:cTn id="10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7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7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0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3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11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5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8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6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11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2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19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12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1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5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12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7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5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12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7" dur="10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0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28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29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5" fill="hold" nodeType="afterGroup">
                            <p:stCondLst>
                              <p:cond delay="6000"/>
                            </p:stCondLst>
                            <p:childTnLst>
                              <p:par>
                                <p:cTn id="136" presetID="32" presetClass="emph" presetSubtype="0" repeatCount="7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37" dur="100" fill="hold"/>
                                        <p:tgtEl>
                                          <p:spTgt spid="4463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38" dur="100" fill="hold"/>
                                        <p:tgtEl>
                                          <p:spTgt spid="4463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39" dur="100" fill="hold"/>
                                        <p:tgtEl>
                                          <p:spTgt spid="4463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0" dur="100" fill="hold"/>
                                        <p:tgtEl>
                                          <p:spTgt spid="4463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4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6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46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46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46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463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46" presetID="32" presetClass="emph" presetSubtype="0" repeatCount="5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47" dur="100" fill="hold"/>
                                        <p:tgtEl>
                                          <p:spTgt spid="4447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48" dur="100" fill="hold"/>
                                        <p:tgtEl>
                                          <p:spTgt spid="4447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49" dur="100" fill="hold"/>
                                        <p:tgtEl>
                                          <p:spTgt spid="4447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50" dur="100" fill="hold"/>
                                        <p:tgtEl>
                                          <p:spTgt spid="4447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51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4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2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44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3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44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4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44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5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447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6EC3F8"/>
            </a:gs>
            <a:gs pos="100000">
              <a:srgbClr val="66FF66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842" name="Freeform 808">
            <a:extLst>
              <a:ext uri="{FF2B5EF4-FFF2-40B4-BE49-F238E27FC236}">
                <a16:creationId xmlns:a16="http://schemas.microsoft.com/office/drawing/2014/main" id="{A73DCAB4-E33D-1EBF-DB9D-16A46497048E}"/>
              </a:ext>
            </a:extLst>
          </p:cNvPr>
          <p:cNvSpPr>
            <a:spLocks/>
          </p:cNvSpPr>
          <p:nvPr/>
        </p:nvSpPr>
        <p:spPr bwMode="auto">
          <a:xfrm>
            <a:off x="609600" y="0"/>
            <a:ext cx="685800" cy="635000"/>
          </a:xfrm>
          <a:custGeom>
            <a:avLst/>
            <a:gdLst>
              <a:gd name="T0" fmla="*/ 2147483647 w 432"/>
              <a:gd name="T1" fmla="*/ 2147483647 h 400"/>
              <a:gd name="T2" fmla="*/ 2147483647 w 432"/>
              <a:gd name="T3" fmla="*/ 2147483647 h 400"/>
              <a:gd name="T4" fmla="*/ 2147483647 w 432"/>
              <a:gd name="T5" fmla="*/ 0 h 400"/>
              <a:gd name="T6" fmla="*/ 2147483647 w 432"/>
              <a:gd name="T7" fmla="*/ 2147483647 h 400"/>
              <a:gd name="T8" fmla="*/ 2147483647 w 432"/>
              <a:gd name="T9" fmla="*/ 2147483647 h 400"/>
              <a:gd name="T10" fmla="*/ 2147483647 w 432"/>
              <a:gd name="T11" fmla="*/ 2147483647 h 400"/>
              <a:gd name="T12" fmla="*/ 2147483647 w 432"/>
              <a:gd name="T13" fmla="*/ 2147483647 h 400"/>
              <a:gd name="T14" fmla="*/ 2147483647 w 432"/>
              <a:gd name="T15" fmla="*/ 2147483647 h 400"/>
              <a:gd name="T16" fmla="*/ 2147483647 w 432"/>
              <a:gd name="T17" fmla="*/ 2147483647 h 400"/>
              <a:gd name="T18" fmla="*/ 2147483647 w 432"/>
              <a:gd name="T19" fmla="*/ 2147483647 h 400"/>
              <a:gd name="T20" fmla="*/ 2147483647 w 432"/>
              <a:gd name="T21" fmla="*/ 2147483647 h 40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32" h="400">
                <a:moveTo>
                  <a:pt x="16" y="240"/>
                </a:moveTo>
                <a:cubicBezTo>
                  <a:pt x="32" y="200"/>
                  <a:pt x="48" y="136"/>
                  <a:pt x="112" y="96"/>
                </a:cubicBezTo>
                <a:cubicBezTo>
                  <a:pt x="176" y="56"/>
                  <a:pt x="368" y="0"/>
                  <a:pt x="400" y="0"/>
                </a:cubicBezTo>
                <a:cubicBezTo>
                  <a:pt x="432" y="0"/>
                  <a:pt x="308" y="83"/>
                  <a:pt x="304" y="96"/>
                </a:cubicBezTo>
                <a:cubicBezTo>
                  <a:pt x="300" y="109"/>
                  <a:pt x="377" y="73"/>
                  <a:pt x="377" y="81"/>
                </a:cubicBezTo>
                <a:cubicBezTo>
                  <a:pt x="377" y="89"/>
                  <a:pt x="304" y="132"/>
                  <a:pt x="304" y="144"/>
                </a:cubicBezTo>
                <a:cubicBezTo>
                  <a:pt x="304" y="156"/>
                  <a:pt x="385" y="138"/>
                  <a:pt x="377" y="154"/>
                </a:cubicBezTo>
                <a:cubicBezTo>
                  <a:pt x="369" y="170"/>
                  <a:pt x="300" y="202"/>
                  <a:pt x="256" y="240"/>
                </a:cubicBezTo>
                <a:cubicBezTo>
                  <a:pt x="212" y="278"/>
                  <a:pt x="152" y="368"/>
                  <a:pt x="112" y="384"/>
                </a:cubicBezTo>
                <a:cubicBezTo>
                  <a:pt x="72" y="400"/>
                  <a:pt x="32" y="360"/>
                  <a:pt x="16" y="336"/>
                </a:cubicBezTo>
                <a:cubicBezTo>
                  <a:pt x="0" y="312"/>
                  <a:pt x="0" y="280"/>
                  <a:pt x="16" y="240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3" name="Freeform 809">
            <a:extLst>
              <a:ext uri="{FF2B5EF4-FFF2-40B4-BE49-F238E27FC236}">
                <a16:creationId xmlns:a16="http://schemas.microsoft.com/office/drawing/2014/main" id="{4EE8C704-6EFB-412D-69AB-65D19A799E52}"/>
              </a:ext>
            </a:extLst>
          </p:cNvPr>
          <p:cNvSpPr>
            <a:spLocks/>
          </p:cNvSpPr>
          <p:nvPr/>
        </p:nvSpPr>
        <p:spPr bwMode="auto">
          <a:xfrm>
            <a:off x="1143000" y="0"/>
            <a:ext cx="685800" cy="635000"/>
          </a:xfrm>
          <a:custGeom>
            <a:avLst/>
            <a:gdLst>
              <a:gd name="T0" fmla="*/ 2147483647 w 432"/>
              <a:gd name="T1" fmla="*/ 2147483647 h 400"/>
              <a:gd name="T2" fmla="*/ 2147483647 w 432"/>
              <a:gd name="T3" fmla="*/ 2147483647 h 400"/>
              <a:gd name="T4" fmla="*/ 2147483647 w 432"/>
              <a:gd name="T5" fmla="*/ 0 h 400"/>
              <a:gd name="T6" fmla="*/ 2147483647 w 432"/>
              <a:gd name="T7" fmla="*/ 2147483647 h 400"/>
              <a:gd name="T8" fmla="*/ 2147483647 w 432"/>
              <a:gd name="T9" fmla="*/ 2147483647 h 400"/>
              <a:gd name="T10" fmla="*/ 2147483647 w 432"/>
              <a:gd name="T11" fmla="*/ 2147483647 h 400"/>
              <a:gd name="T12" fmla="*/ 2147483647 w 432"/>
              <a:gd name="T13" fmla="*/ 2147483647 h 400"/>
              <a:gd name="T14" fmla="*/ 2147483647 w 432"/>
              <a:gd name="T15" fmla="*/ 2147483647 h 400"/>
              <a:gd name="T16" fmla="*/ 2147483647 w 432"/>
              <a:gd name="T17" fmla="*/ 2147483647 h 400"/>
              <a:gd name="T18" fmla="*/ 2147483647 w 432"/>
              <a:gd name="T19" fmla="*/ 2147483647 h 400"/>
              <a:gd name="T20" fmla="*/ 2147483647 w 432"/>
              <a:gd name="T21" fmla="*/ 2147483647 h 400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432" h="400">
                <a:moveTo>
                  <a:pt x="16" y="240"/>
                </a:moveTo>
                <a:cubicBezTo>
                  <a:pt x="32" y="200"/>
                  <a:pt x="48" y="136"/>
                  <a:pt x="112" y="96"/>
                </a:cubicBezTo>
                <a:cubicBezTo>
                  <a:pt x="176" y="56"/>
                  <a:pt x="368" y="0"/>
                  <a:pt x="400" y="0"/>
                </a:cubicBezTo>
                <a:cubicBezTo>
                  <a:pt x="432" y="0"/>
                  <a:pt x="308" y="83"/>
                  <a:pt x="304" y="96"/>
                </a:cubicBezTo>
                <a:cubicBezTo>
                  <a:pt x="300" y="109"/>
                  <a:pt x="377" y="73"/>
                  <a:pt x="377" y="81"/>
                </a:cubicBezTo>
                <a:cubicBezTo>
                  <a:pt x="377" y="89"/>
                  <a:pt x="304" y="132"/>
                  <a:pt x="304" y="144"/>
                </a:cubicBezTo>
                <a:cubicBezTo>
                  <a:pt x="304" y="156"/>
                  <a:pt x="385" y="138"/>
                  <a:pt x="377" y="154"/>
                </a:cubicBezTo>
                <a:cubicBezTo>
                  <a:pt x="369" y="170"/>
                  <a:pt x="300" y="202"/>
                  <a:pt x="256" y="240"/>
                </a:cubicBezTo>
                <a:cubicBezTo>
                  <a:pt x="212" y="278"/>
                  <a:pt x="152" y="368"/>
                  <a:pt x="112" y="384"/>
                </a:cubicBezTo>
                <a:cubicBezTo>
                  <a:pt x="72" y="400"/>
                  <a:pt x="32" y="360"/>
                  <a:pt x="16" y="336"/>
                </a:cubicBezTo>
                <a:cubicBezTo>
                  <a:pt x="0" y="312"/>
                  <a:pt x="0" y="280"/>
                  <a:pt x="16" y="240"/>
                </a:cubicBezTo>
                <a:close/>
              </a:path>
            </a:pathLst>
          </a:custGeom>
          <a:solidFill>
            <a:schemeClr val="tx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844" name="Group 687">
            <a:extLst>
              <a:ext uri="{FF2B5EF4-FFF2-40B4-BE49-F238E27FC236}">
                <a16:creationId xmlns:a16="http://schemas.microsoft.com/office/drawing/2014/main" id="{E2DAD76D-0591-A59B-3B23-89C31E2792EF}"/>
              </a:ext>
            </a:extLst>
          </p:cNvPr>
          <p:cNvGrpSpPr>
            <a:grpSpLocks/>
          </p:cNvGrpSpPr>
          <p:nvPr/>
        </p:nvGrpSpPr>
        <p:grpSpPr bwMode="auto">
          <a:xfrm rot="21039382" flipH="1">
            <a:off x="1219200" y="4191000"/>
            <a:ext cx="1408113" cy="525463"/>
            <a:chOff x="-1008" y="2889"/>
            <a:chExt cx="793" cy="331"/>
          </a:xfrm>
        </p:grpSpPr>
        <p:sp>
          <p:nvSpPr>
            <p:cNvPr id="36017" name="Freeform 688">
              <a:extLst>
                <a:ext uri="{FF2B5EF4-FFF2-40B4-BE49-F238E27FC236}">
                  <a16:creationId xmlns:a16="http://schemas.microsoft.com/office/drawing/2014/main" id="{7B4794E7-6DDE-8E10-096E-1F6CB9001DC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638" y="2949"/>
              <a:ext cx="200" cy="23"/>
            </a:xfrm>
            <a:custGeom>
              <a:avLst/>
              <a:gdLst>
                <a:gd name="T0" fmla="*/ 0 w 336"/>
                <a:gd name="T1" fmla="*/ 0 h 56"/>
                <a:gd name="T2" fmla="*/ 1 w 336"/>
                <a:gd name="T3" fmla="*/ 0 h 56"/>
                <a:gd name="T4" fmla="*/ 1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8" name="Freeform 689">
              <a:extLst>
                <a:ext uri="{FF2B5EF4-FFF2-40B4-BE49-F238E27FC236}">
                  <a16:creationId xmlns:a16="http://schemas.microsoft.com/office/drawing/2014/main" id="{BD70E2EA-43D1-8F82-4F97-52CBF411B53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965" y="3090"/>
              <a:ext cx="327" cy="74"/>
            </a:xfrm>
            <a:custGeom>
              <a:avLst/>
              <a:gdLst>
                <a:gd name="T0" fmla="*/ 0 w 552"/>
                <a:gd name="T1" fmla="*/ 0 h 178"/>
                <a:gd name="T2" fmla="*/ 1 w 552"/>
                <a:gd name="T3" fmla="*/ 0 h 178"/>
                <a:gd name="T4" fmla="*/ 1 w 552"/>
                <a:gd name="T5" fmla="*/ 0 h 178"/>
                <a:gd name="T6" fmla="*/ 1 w 552"/>
                <a:gd name="T7" fmla="*/ 0 h 178"/>
                <a:gd name="T8" fmla="*/ 1 w 552"/>
                <a:gd name="T9" fmla="*/ 0 h 178"/>
                <a:gd name="T10" fmla="*/ 1 w 552"/>
                <a:gd name="T11" fmla="*/ 0 h 178"/>
                <a:gd name="T12" fmla="*/ 2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9" name="Freeform 690">
              <a:extLst>
                <a:ext uri="{FF2B5EF4-FFF2-40B4-BE49-F238E27FC236}">
                  <a16:creationId xmlns:a16="http://schemas.microsoft.com/office/drawing/2014/main" id="{EA730843-895C-65A9-C7EB-78BB0CEBB3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1004" y="2889"/>
              <a:ext cx="789" cy="331"/>
            </a:xfrm>
            <a:custGeom>
              <a:avLst/>
              <a:gdLst>
                <a:gd name="T0" fmla="*/ 1 w 1329"/>
                <a:gd name="T1" fmla="*/ 0 h 793"/>
                <a:gd name="T2" fmla="*/ 1 w 1329"/>
                <a:gd name="T3" fmla="*/ 0 h 793"/>
                <a:gd name="T4" fmla="*/ 1 w 1329"/>
                <a:gd name="T5" fmla="*/ 0 h 793"/>
                <a:gd name="T6" fmla="*/ 1 w 1329"/>
                <a:gd name="T7" fmla="*/ 0 h 793"/>
                <a:gd name="T8" fmla="*/ 1 w 1329"/>
                <a:gd name="T9" fmla="*/ 0 h 793"/>
                <a:gd name="T10" fmla="*/ 1 w 1329"/>
                <a:gd name="T11" fmla="*/ 0 h 793"/>
                <a:gd name="T12" fmla="*/ 2 w 1329"/>
                <a:gd name="T13" fmla="*/ 0 h 793"/>
                <a:gd name="T14" fmla="*/ 3 w 1329"/>
                <a:gd name="T15" fmla="*/ 0 h 793"/>
                <a:gd name="T16" fmla="*/ 3 w 1329"/>
                <a:gd name="T17" fmla="*/ 0 h 793"/>
                <a:gd name="T18" fmla="*/ 4 w 1329"/>
                <a:gd name="T19" fmla="*/ 0 h 793"/>
                <a:gd name="T20" fmla="*/ 4 w 1329"/>
                <a:gd name="T21" fmla="*/ 0 h 793"/>
                <a:gd name="T22" fmla="*/ 4 w 1329"/>
                <a:gd name="T23" fmla="*/ 0 h 793"/>
                <a:gd name="T24" fmla="*/ 4 w 1329"/>
                <a:gd name="T25" fmla="*/ 0 h 793"/>
                <a:gd name="T26" fmla="*/ 3 w 1329"/>
                <a:gd name="T27" fmla="*/ 0 h 793"/>
                <a:gd name="T28" fmla="*/ 3 w 1329"/>
                <a:gd name="T29" fmla="*/ 0 h 793"/>
                <a:gd name="T30" fmla="*/ 2 w 1329"/>
                <a:gd name="T31" fmla="*/ 0 h 793"/>
                <a:gd name="T32" fmla="*/ 2 w 1329"/>
                <a:gd name="T33" fmla="*/ 0 h 793"/>
                <a:gd name="T34" fmla="*/ 2 w 1329"/>
                <a:gd name="T35" fmla="*/ 0 h 793"/>
                <a:gd name="T36" fmla="*/ 1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0" name="Freeform 691">
              <a:extLst>
                <a:ext uri="{FF2B5EF4-FFF2-40B4-BE49-F238E27FC236}">
                  <a16:creationId xmlns:a16="http://schemas.microsoft.com/office/drawing/2014/main" id="{B5A8ABB6-ACA0-C140-4F37-9038DDEA937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903" y="3140"/>
              <a:ext cx="93" cy="77"/>
            </a:xfrm>
            <a:custGeom>
              <a:avLst/>
              <a:gdLst>
                <a:gd name="T0" fmla="*/ 0 w 156"/>
                <a:gd name="T1" fmla="*/ 0 h 183"/>
                <a:gd name="T2" fmla="*/ 1 w 156"/>
                <a:gd name="T3" fmla="*/ 0 h 183"/>
                <a:gd name="T4" fmla="*/ 1 w 156"/>
                <a:gd name="T5" fmla="*/ 0 h 183"/>
                <a:gd name="T6" fmla="*/ 1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1" name="Freeform 692">
              <a:extLst>
                <a:ext uri="{FF2B5EF4-FFF2-40B4-BE49-F238E27FC236}">
                  <a16:creationId xmlns:a16="http://schemas.microsoft.com/office/drawing/2014/main" id="{6978CA68-E715-C798-7FBF-0A55F1049B7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961" y="3130"/>
              <a:ext cx="67" cy="83"/>
            </a:xfrm>
            <a:custGeom>
              <a:avLst/>
              <a:gdLst>
                <a:gd name="T0" fmla="*/ 0 w 112"/>
                <a:gd name="T1" fmla="*/ 0 h 200"/>
                <a:gd name="T2" fmla="*/ 1 w 112"/>
                <a:gd name="T3" fmla="*/ 0 h 200"/>
                <a:gd name="T4" fmla="*/ 1 w 112"/>
                <a:gd name="T5" fmla="*/ 0 h 200"/>
                <a:gd name="T6" fmla="*/ 1 w 112"/>
                <a:gd name="T7" fmla="*/ 0 h 200"/>
                <a:gd name="T8" fmla="*/ 0 w 112"/>
                <a:gd name="T9" fmla="*/ 0 h 200"/>
                <a:gd name="T10" fmla="*/ 1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2" name="Freeform 693">
              <a:extLst>
                <a:ext uri="{FF2B5EF4-FFF2-40B4-BE49-F238E27FC236}">
                  <a16:creationId xmlns:a16="http://schemas.microsoft.com/office/drawing/2014/main" id="{D95C9FAA-3FD9-C473-5D5A-1968855CE14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1008" y="3110"/>
              <a:ext cx="85" cy="80"/>
            </a:xfrm>
            <a:custGeom>
              <a:avLst/>
              <a:gdLst>
                <a:gd name="T0" fmla="*/ 0 w 144"/>
                <a:gd name="T1" fmla="*/ 0 h 192"/>
                <a:gd name="T2" fmla="*/ 1 w 144"/>
                <a:gd name="T3" fmla="*/ 0 h 192"/>
                <a:gd name="T4" fmla="*/ 1 w 144"/>
                <a:gd name="T5" fmla="*/ 0 h 192"/>
                <a:gd name="T6" fmla="*/ 1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3" name="Freeform 694">
              <a:extLst>
                <a:ext uri="{FF2B5EF4-FFF2-40B4-BE49-F238E27FC236}">
                  <a16:creationId xmlns:a16="http://schemas.microsoft.com/office/drawing/2014/main" id="{238F3D86-C564-6E16-E82F-32D81EA06B6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657" y="2952"/>
              <a:ext cx="145" cy="28"/>
            </a:xfrm>
            <a:custGeom>
              <a:avLst/>
              <a:gdLst>
                <a:gd name="T0" fmla="*/ 0 w 244"/>
                <a:gd name="T1" fmla="*/ 0 h 66"/>
                <a:gd name="T2" fmla="*/ 1 w 244"/>
                <a:gd name="T3" fmla="*/ 0 h 66"/>
                <a:gd name="T4" fmla="*/ 1 w 244"/>
                <a:gd name="T5" fmla="*/ 0 h 66"/>
                <a:gd name="T6" fmla="*/ 1 w 244"/>
                <a:gd name="T7" fmla="*/ 0 h 66"/>
                <a:gd name="T8" fmla="*/ 1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4" name="Freeform 695">
              <a:extLst>
                <a:ext uri="{FF2B5EF4-FFF2-40B4-BE49-F238E27FC236}">
                  <a16:creationId xmlns:a16="http://schemas.microsoft.com/office/drawing/2014/main" id="{CCDD0B60-4A4F-9172-C2A5-CA5C079271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467" y="3029"/>
              <a:ext cx="57" cy="20"/>
            </a:xfrm>
            <a:custGeom>
              <a:avLst/>
              <a:gdLst>
                <a:gd name="T0" fmla="*/ 0 w 96"/>
                <a:gd name="T1" fmla="*/ 0 h 48"/>
                <a:gd name="T2" fmla="*/ 1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5" name="Freeform 696">
              <a:extLst>
                <a:ext uri="{FF2B5EF4-FFF2-40B4-BE49-F238E27FC236}">
                  <a16:creationId xmlns:a16="http://schemas.microsoft.com/office/drawing/2014/main" id="{0251D9D6-CD39-E211-87F7-8762C7D00BC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723" y="3009"/>
              <a:ext cx="28" cy="40"/>
            </a:xfrm>
            <a:custGeom>
              <a:avLst/>
              <a:gdLst>
                <a:gd name="T0" fmla="*/ 0 w 48"/>
                <a:gd name="T1" fmla="*/ 0 h 96"/>
                <a:gd name="T2" fmla="*/ 1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6" name="Freeform 697">
              <a:extLst>
                <a:ext uri="{FF2B5EF4-FFF2-40B4-BE49-F238E27FC236}">
                  <a16:creationId xmlns:a16="http://schemas.microsoft.com/office/drawing/2014/main" id="{22290AED-83B3-EB91-70F9-B4FCEDDF8EF3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324" y="2929"/>
              <a:ext cx="66" cy="23"/>
            </a:xfrm>
            <a:custGeom>
              <a:avLst/>
              <a:gdLst>
                <a:gd name="T0" fmla="*/ 1 w 112"/>
                <a:gd name="T1" fmla="*/ 0 h 56"/>
                <a:gd name="T2" fmla="*/ 1 w 112"/>
                <a:gd name="T3" fmla="*/ 0 h 56"/>
                <a:gd name="T4" fmla="*/ 1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7" name="Freeform 698">
              <a:extLst>
                <a:ext uri="{FF2B5EF4-FFF2-40B4-BE49-F238E27FC236}">
                  <a16:creationId xmlns:a16="http://schemas.microsoft.com/office/drawing/2014/main" id="{8DE2DB6D-A11E-4E44-9623-1E78DFC9F66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610" y="3090"/>
              <a:ext cx="1" cy="43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8" name="Freeform 699">
              <a:extLst>
                <a:ext uri="{FF2B5EF4-FFF2-40B4-BE49-F238E27FC236}">
                  <a16:creationId xmlns:a16="http://schemas.microsoft.com/office/drawing/2014/main" id="{F7CF98F6-8771-FC3C-7E0E-4A1BEB4E84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581" y="3003"/>
              <a:ext cx="29" cy="46"/>
            </a:xfrm>
            <a:custGeom>
              <a:avLst/>
              <a:gdLst>
                <a:gd name="T0" fmla="*/ 0 w 48"/>
                <a:gd name="T1" fmla="*/ 0 h 112"/>
                <a:gd name="T2" fmla="*/ 1 w 48"/>
                <a:gd name="T3" fmla="*/ 0 h 112"/>
                <a:gd name="T4" fmla="*/ 0 w 48"/>
                <a:gd name="T5" fmla="*/ 0 h 112"/>
                <a:gd name="T6" fmla="*/ 1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29" name="Freeform 700">
              <a:extLst>
                <a:ext uri="{FF2B5EF4-FFF2-40B4-BE49-F238E27FC236}">
                  <a16:creationId xmlns:a16="http://schemas.microsoft.com/office/drawing/2014/main" id="{C772C79A-0677-6B1A-6FEC-E2E043EF17F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780" y="3069"/>
              <a:ext cx="57" cy="1"/>
            </a:xfrm>
            <a:custGeom>
              <a:avLst/>
              <a:gdLst>
                <a:gd name="T0" fmla="*/ 0 w 96"/>
                <a:gd name="T1" fmla="*/ 0 h 1"/>
                <a:gd name="T2" fmla="*/ 1 w 96"/>
                <a:gd name="T3" fmla="*/ 0 h 1"/>
                <a:gd name="T4" fmla="*/ 1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0" name="Freeform 701">
              <a:extLst>
                <a:ext uri="{FF2B5EF4-FFF2-40B4-BE49-F238E27FC236}">
                  <a16:creationId xmlns:a16="http://schemas.microsoft.com/office/drawing/2014/main" id="{6DF63248-3C29-58B5-2528-C72E50D9E16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894" y="3049"/>
              <a:ext cx="28" cy="20"/>
            </a:xfrm>
            <a:custGeom>
              <a:avLst/>
              <a:gdLst>
                <a:gd name="T0" fmla="*/ 0 w 48"/>
                <a:gd name="T1" fmla="*/ 0 h 48"/>
                <a:gd name="T2" fmla="*/ 1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31" name="Freeform 702">
              <a:extLst>
                <a:ext uri="{FF2B5EF4-FFF2-40B4-BE49-F238E27FC236}">
                  <a16:creationId xmlns:a16="http://schemas.microsoft.com/office/drawing/2014/main" id="{DB6EB00D-CE4D-55FD-BA01-1CEDDBE3F65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-410" y="2949"/>
              <a:ext cx="0" cy="40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45" name="Group 703">
            <a:extLst>
              <a:ext uri="{FF2B5EF4-FFF2-40B4-BE49-F238E27FC236}">
                <a16:creationId xmlns:a16="http://schemas.microsoft.com/office/drawing/2014/main" id="{605290CC-509B-1043-785A-9C69E638EA97}"/>
              </a:ext>
            </a:extLst>
          </p:cNvPr>
          <p:cNvGrpSpPr>
            <a:grpSpLocks/>
          </p:cNvGrpSpPr>
          <p:nvPr/>
        </p:nvGrpSpPr>
        <p:grpSpPr bwMode="auto">
          <a:xfrm rot="212980">
            <a:off x="-685800" y="3962400"/>
            <a:ext cx="1981200" cy="719138"/>
            <a:chOff x="508" y="2929"/>
            <a:chExt cx="963" cy="309"/>
          </a:xfrm>
        </p:grpSpPr>
        <p:sp>
          <p:nvSpPr>
            <p:cNvPr id="36005" name="Freeform 704">
              <a:extLst>
                <a:ext uri="{FF2B5EF4-FFF2-40B4-BE49-F238E27FC236}">
                  <a16:creationId xmlns:a16="http://schemas.microsoft.com/office/drawing/2014/main" id="{669322CE-DD4C-E855-35F8-FE13233C205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08" y="2929"/>
              <a:ext cx="963" cy="309"/>
            </a:xfrm>
            <a:custGeom>
              <a:avLst/>
              <a:gdLst>
                <a:gd name="T0" fmla="*/ 2 w 1622"/>
                <a:gd name="T1" fmla="*/ 0 h 739"/>
                <a:gd name="T2" fmla="*/ 1 w 1622"/>
                <a:gd name="T3" fmla="*/ 0 h 739"/>
                <a:gd name="T4" fmla="*/ 1 w 1622"/>
                <a:gd name="T5" fmla="*/ 0 h 739"/>
                <a:gd name="T6" fmla="*/ 1 w 1622"/>
                <a:gd name="T7" fmla="*/ 0 h 739"/>
                <a:gd name="T8" fmla="*/ 1 w 1622"/>
                <a:gd name="T9" fmla="*/ 0 h 739"/>
                <a:gd name="T10" fmla="*/ 1 w 1622"/>
                <a:gd name="T11" fmla="*/ 0 h 739"/>
                <a:gd name="T12" fmla="*/ 1 w 1622"/>
                <a:gd name="T13" fmla="*/ 0 h 739"/>
                <a:gd name="T14" fmla="*/ 1 w 1622"/>
                <a:gd name="T15" fmla="*/ 0 h 739"/>
                <a:gd name="T16" fmla="*/ 1 w 1622"/>
                <a:gd name="T17" fmla="*/ 0 h 739"/>
                <a:gd name="T18" fmla="*/ 1 w 1622"/>
                <a:gd name="T19" fmla="*/ 0 h 739"/>
                <a:gd name="T20" fmla="*/ 1 w 1622"/>
                <a:gd name="T21" fmla="*/ 0 h 739"/>
                <a:gd name="T22" fmla="*/ 1 w 1622"/>
                <a:gd name="T23" fmla="*/ 0 h 739"/>
                <a:gd name="T24" fmla="*/ 2 w 1622"/>
                <a:gd name="T25" fmla="*/ 0 h 739"/>
                <a:gd name="T26" fmla="*/ 2 w 1622"/>
                <a:gd name="T27" fmla="*/ 0 h 739"/>
                <a:gd name="T28" fmla="*/ 3 w 1622"/>
                <a:gd name="T29" fmla="*/ 0 h 739"/>
                <a:gd name="T30" fmla="*/ 4 w 1622"/>
                <a:gd name="T31" fmla="*/ 0 h 739"/>
                <a:gd name="T32" fmla="*/ 4 w 1622"/>
                <a:gd name="T33" fmla="*/ 0 h 739"/>
                <a:gd name="T34" fmla="*/ 5 w 1622"/>
                <a:gd name="T35" fmla="*/ 0 h 739"/>
                <a:gd name="T36" fmla="*/ 5 w 1622"/>
                <a:gd name="T37" fmla="*/ 0 h 739"/>
                <a:gd name="T38" fmla="*/ 4 w 1622"/>
                <a:gd name="T39" fmla="*/ 0 h 739"/>
                <a:gd name="T40" fmla="*/ 2 w 1622"/>
                <a:gd name="T41" fmla="*/ 0 h 739"/>
                <a:gd name="T42" fmla="*/ 2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6" name="Freeform 705">
              <a:extLst>
                <a:ext uri="{FF2B5EF4-FFF2-40B4-BE49-F238E27FC236}">
                  <a16:creationId xmlns:a16="http://schemas.microsoft.com/office/drawing/2014/main" id="{5E2E0E8D-F4BB-8EF6-336D-483008B026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337" y="3090"/>
              <a:ext cx="82" cy="90"/>
            </a:xfrm>
            <a:custGeom>
              <a:avLst/>
              <a:gdLst>
                <a:gd name="T0" fmla="*/ 1 w 138"/>
                <a:gd name="T1" fmla="*/ 0 h 216"/>
                <a:gd name="T2" fmla="*/ 1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7" name="Freeform 706">
              <a:extLst>
                <a:ext uri="{FF2B5EF4-FFF2-40B4-BE49-F238E27FC236}">
                  <a16:creationId xmlns:a16="http://schemas.microsoft.com/office/drawing/2014/main" id="{085402DE-B20C-DC6F-D6A4-872CE5DBEC7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215" y="3130"/>
              <a:ext cx="114" cy="100"/>
            </a:xfrm>
            <a:custGeom>
              <a:avLst/>
              <a:gdLst>
                <a:gd name="T0" fmla="*/ 1 w 192"/>
                <a:gd name="T1" fmla="*/ 0 h 240"/>
                <a:gd name="T2" fmla="*/ 1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8" name="Freeform 707">
              <a:extLst>
                <a:ext uri="{FF2B5EF4-FFF2-40B4-BE49-F238E27FC236}">
                  <a16:creationId xmlns:a16="http://schemas.microsoft.com/office/drawing/2014/main" id="{75F77038-8D9F-5F44-C7A7-5AF5AF54233C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59" y="3174"/>
              <a:ext cx="87" cy="60"/>
            </a:xfrm>
            <a:custGeom>
              <a:avLst/>
              <a:gdLst>
                <a:gd name="T0" fmla="*/ 1 w 146"/>
                <a:gd name="T1" fmla="*/ 0 h 142"/>
                <a:gd name="T2" fmla="*/ 1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9" name="Freeform 708">
              <a:extLst>
                <a:ext uri="{FF2B5EF4-FFF2-40B4-BE49-F238E27FC236}">
                  <a16:creationId xmlns:a16="http://schemas.microsoft.com/office/drawing/2014/main" id="{522FB518-7FCF-8975-AB67-A5EF86D2F6EF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59" y="3130"/>
              <a:ext cx="28" cy="40"/>
            </a:xfrm>
            <a:custGeom>
              <a:avLst/>
              <a:gdLst>
                <a:gd name="T0" fmla="*/ 0 w 48"/>
                <a:gd name="T1" fmla="*/ 0 h 96"/>
                <a:gd name="T2" fmla="*/ 1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0" name="Freeform 709">
              <a:extLst>
                <a:ext uri="{FF2B5EF4-FFF2-40B4-BE49-F238E27FC236}">
                  <a16:creationId xmlns:a16="http://schemas.microsoft.com/office/drawing/2014/main" id="{B590B90E-71E3-9925-C413-CBF2485A462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87" y="3090"/>
              <a:ext cx="28" cy="40"/>
            </a:xfrm>
            <a:custGeom>
              <a:avLst/>
              <a:gdLst>
                <a:gd name="T0" fmla="*/ 0 w 48"/>
                <a:gd name="T1" fmla="*/ 0 h 96"/>
                <a:gd name="T2" fmla="*/ 1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1" name="Freeform 710">
              <a:extLst>
                <a:ext uri="{FF2B5EF4-FFF2-40B4-BE49-F238E27FC236}">
                  <a16:creationId xmlns:a16="http://schemas.microsoft.com/office/drawing/2014/main" id="{E3E61845-0C16-D6CF-B027-D3B23FC0AFE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730" y="3049"/>
              <a:ext cx="86" cy="41"/>
            </a:xfrm>
            <a:custGeom>
              <a:avLst/>
              <a:gdLst>
                <a:gd name="T0" fmla="*/ 0 w 144"/>
                <a:gd name="T1" fmla="*/ 0 h 96"/>
                <a:gd name="T2" fmla="*/ 1 w 144"/>
                <a:gd name="T3" fmla="*/ 0 h 96"/>
                <a:gd name="T4" fmla="*/ 1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2" name="Freeform 711">
              <a:extLst>
                <a:ext uri="{FF2B5EF4-FFF2-40B4-BE49-F238E27FC236}">
                  <a16:creationId xmlns:a16="http://schemas.microsoft.com/office/drawing/2014/main" id="{8D60CC49-5FD9-7496-487E-5BE7EA20C0A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550" y="3049"/>
              <a:ext cx="95" cy="1"/>
            </a:xfrm>
            <a:custGeom>
              <a:avLst/>
              <a:gdLst>
                <a:gd name="T0" fmla="*/ 0 w 160"/>
                <a:gd name="T1" fmla="*/ 0 h 1"/>
                <a:gd name="T2" fmla="*/ 1 w 160"/>
                <a:gd name="T3" fmla="*/ 0 h 1"/>
                <a:gd name="T4" fmla="*/ 1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3" name="Freeform 712">
              <a:extLst>
                <a:ext uri="{FF2B5EF4-FFF2-40B4-BE49-F238E27FC236}">
                  <a16:creationId xmlns:a16="http://schemas.microsoft.com/office/drawing/2014/main" id="{1D8F6C62-F7C6-2D59-602B-8FDAE9477424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86" y="3029"/>
              <a:ext cx="29" cy="40"/>
            </a:xfrm>
            <a:custGeom>
              <a:avLst/>
              <a:gdLst>
                <a:gd name="T0" fmla="*/ 0 w 48"/>
                <a:gd name="T1" fmla="*/ 0 h 96"/>
                <a:gd name="T2" fmla="*/ 1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4" name="Freeform 713">
              <a:extLst>
                <a:ext uri="{FF2B5EF4-FFF2-40B4-BE49-F238E27FC236}">
                  <a16:creationId xmlns:a16="http://schemas.microsoft.com/office/drawing/2014/main" id="{25C292E2-64A4-A5A0-0376-B5D9CDE5F55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1101" y="3130"/>
              <a:ext cx="28" cy="20"/>
            </a:xfrm>
            <a:custGeom>
              <a:avLst/>
              <a:gdLst>
                <a:gd name="T0" fmla="*/ 0 w 48"/>
                <a:gd name="T1" fmla="*/ 0 h 48"/>
                <a:gd name="T2" fmla="*/ 1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5" name="Freeform 714">
              <a:extLst>
                <a:ext uri="{FF2B5EF4-FFF2-40B4-BE49-F238E27FC236}">
                  <a16:creationId xmlns:a16="http://schemas.microsoft.com/office/drawing/2014/main" id="{1CB02385-36A7-2CE0-A3CF-D5D526782A0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58" y="3170"/>
              <a:ext cx="29" cy="20"/>
            </a:xfrm>
            <a:custGeom>
              <a:avLst/>
              <a:gdLst>
                <a:gd name="T0" fmla="*/ 0 w 48"/>
                <a:gd name="T1" fmla="*/ 0 h 48"/>
                <a:gd name="T2" fmla="*/ 1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16" name="Freeform 715">
              <a:extLst>
                <a:ext uri="{FF2B5EF4-FFF2-40B4-BE49-F238E27FC236}">
                  <a16:creationId xmlns:a16="http://schemas.microsoft.com/office/drawing/2014/main" id="{3C9E3DE0-4DC2-1791-3514-61426FCDD35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987" y="3049"/>
              <a:ext cx="57" cy="1"/>
            </a:xfrm>
            <a:custGeom>
              <a:avLst/>
              <a:gdLst>
                <a:gd name="T0" fmla="*/ 0 w 96"/>
                <a:gd name="T1" fmla="*/ 0 h 1"/>
                <a:gd name="T2" fmla="*/ 1 w 96"/>
                <a:gd name="T3" fmla="*/ 0 h 1"/>
                <a:gd name="T4" fmla="*/ 1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846" name="Freeform 418" descr="Walnut">
            <a:extLst>
              <a:ext uri="{FF2B5EF4-FFF2-40B4-BE49-F238E27FC236}">
                <a16:creationId xmlns:a16="http://schemas.microsoft.com/office/drawing/2014/main" id="{683F4600-69EC-489F-8229-2B85BDA45A91}"/>
              </a:ext>
            </a:extLst>
          </p:cNvPr>
          <p:cNvSpPr>
            <a:spLocks/>
          </p:cNvSpPr>
          <p:nvPr/>
        </p:nvSpPr>
        <p:spPr bwMode="auto">
          <a:xfrm>
            <a:off x="304800" y="304800"/>
            <a:ext cx="2514600" cy="4114800"/>
          </a:xfrm>
          <a:custGeom>
            <a:avLst/>
            <a:gdLst>
              <a:gd name="T0" fmla="*/ 0 w 1536"/>
              <a:gd name="T1" fmla="*/ 2147483647 h 2640"/>
              <a:gd name="T2" fmla="*/ 2147483647 w 1536"/>
              <a:gd name="T3" fmla="*/ 2147483647 h 2640"/>
              <a:gd name="T4" fmla="*/ 2147483647 w 1536"/>
              <a:gd name="T5" fmla="*/ 0 h 2640"/>
              <a:gd name="T6" fmla="*/ 0 w 1536"/>
              <a:gd name="T7" fmla="*/ 0 h 2640"/>
              <a:gd name="T8" fmla="*/ 0 w 1536"/>
              <a:gd name="T9" fmla="*/ 2147483647 h 2640"/>
              <a:gd name="T10" fmla="*/ 0 w 1536"/>
              <a:gd name="T11" fmla="*/ 2147483647 h 264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536" h="2640">
                <a:moveTo>
                  <a:pt x="0" y="2592"/>
                </a:moveTo>
                <a:lnTo>
                  <a:pt x="1535" y="2631"/>
                </a:lnTo>
                <a:lnTo>
                  <a:pt x="1536" y="0"/>
                </a:lnTo>
                <a:lnTo>
                  <a:pt x="0" y="0"/>
                </a:lnTo>
                <a:lnTo>
                  <a:pt x="0" y="2640"/>
                </a:lnTo>
                <a:lnTo>
                  <a:pt x="0" y="25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7" name="Freeform 421" descr="Medium wood">
            <a:extLst>
              <a:ext uri="{FF2B5EF4-FFF2-40B4-BE49-F238E27FC236}">
                <a16:creationId xmlns:a16="http://schemas.microsoft.com/office/drawing/2014/main" id="{2FA982B2-588C-1C47-2CFA-86D6A983AB75}"/>
              </a:ext>
            </a:extLst>
          </p:cNvPr>
          <p:cNvSpPr>
            <a:spLocks/>
          </p:cNvSpPr>
          <p:nvPr/>
        </p:nvSpPr>
        <p:spPr bwMode="auto">
          <a:xfrm>
            <a:off x="2627313" y="0"/>
            <a:ext cx="4992687" cy="4675188"/>
          </a:xfrm>
          <a:custGeom>
            <a:avLst/>
            <a:gdLst>
              <a:gd name="T0" fmla="*/ 0 w 3145"/>
              <a:gd name="T1" fmla="*/ 2147483647 h 2945"/>
              <a:gd name="T2" fmla="*/ 2147483647 w 3145"/>
              <a:gd name="T3" fmla="*/ 2147483647 h 2945"/>
              <a:gd name="T4" fmla="*/ 2147483647 w 3145"/>
              <a:gd name="T5" fmla="*/ 0 h 2945"/>
              <a:gd name="T6" fmla="*/ 2147483647 w 3145"/>
              <a:gd name="T7" fmla="*/ 0 h 2945"/>
              <a:gd name="T8" fmla="*/ 0 w 3145"/>
              <a:gd name="T9" fmla="*/ 2147483647 h 294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145" h="2945">
                <a:moveTo>
                  <a:pt x="0" y="2945"/>
                </a:moveTo>
                <a:lnTo>
                  <a:pt x="3140" y="2401"/>
                </a:lnTo>
                <a:lnTo>
                  <a:pt x="3145" y="0"/>
                </a:lnTo>
                <a:lnTo>
                  <a:pt x="73" y="0"/>
                </a:lnTo>
                <a:lnTo>
                  <a:pt x="0" y="2945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8" name="Freeform 422">
            <a:extLst>
              <a:ext uri="{FF2B5EF4-FFF2-40B4-BE49-F238E27FC236}">
                <a16:creationId xmlns:a16="http://schemas.microsoft.com/office/drawing/2014/main" id="{36DAEE55-048E-B25D-80F5-37ABA4DAD203}"/>
              </a:ext>
            </a:extLst>
          </p:cNvPr>
          <p:cNvSpPr>
            <a:spLocks/>
          </p:cNvSpPr>
          <p:nvPr/>
        </p:nvSpPr>
        <p:spPr bwMode="auto">
          <a:xfrm>
            <a:off x="7662863" y="3554413"/>
            <a:ext cx="38100" cy="25400"/>
          </a:xfrm>
          <a:custGeom>
            <a:avLst/>
            <a:gdLst>
              <a:gd name="T0" fmla="*/ 0 w 24"/>
              <a:gd name="T1" fmla="*/ 2147483647 h 16"/>
              <a:gd name="T2" fmla="*/ 2147483647 w 24"/>
              <a:gd name="T3" fmla="*/ 0 h 16"/>
              <a:gd name="T4" fmla="*/ 0 w 24"/>
              <a:gd name="T5" fmla="*/ 2147483647 h 16"/>
              <a:gd name="T6" fmla="*/ 0 60000 65536"/>
              <a:gd name="T7" fmla="*/ 0 60000 65536"/>
              <a:gd name="T8" fmla="*/ 0 60000 655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0" t="0" r="r" b="b"/>
            <a:pathLst>
              <a:path w="24" h="16">
                <a:moveTo>
                  <a:pt x="0" y="16"/>
                </a:moveTo>
                <a:cubicBezTo>
                  <a:pt x="8" y="11"/>
                  <a:pt x="24" y="0"/>
                  <a:pt x="24" y="0"/>
                </a:cubicBezTo>
                <a:cubicBezTo>
                  <a:pt x="24" y="0"/>
                  <a:pt x="8" y="11"/>
                  <a:pt x="0" y="16"/>
                </a:cubicBez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49" name="Freeform 423" descr="Medium wood">
            <a:extLst>
              <a:ext uri="{FF2B5EF4-FFF2-40B4-BE49-F238E27FC236}">
                <a16:creationId xmlns:a16="http://schemas.microsoft.com/office/drawing/2014/main" id="{36806F9B-8F75-BAF3-0E32-81A48941C5CF}"/>
              </a:ext>
            </a:extLst>
          </p:cNvPr>
          <p:cNvSpPr>
            <a:spLocks/>
          </p:cNvSpPr>
          <p:nvPr/>
        </p:nvSpPr>
        <p:spPr bwMode="auto">
          <a:xfrm>
            <a:off x="7620000" y="0"/>
            <a:ext cx="1536700" cy="4327525"/>
          </a:xfrm>
          <a:custGeom>
            <a:avLst/>
            <a:gdLst>
              <a:gd name="T0" fmla="*/ 2147483647 w 968"/>
              <a:gd name="T1" fmla="*/ 2147483647 h 2726"/>
              <a:gd name="T2" fmla="*/ 2147483647 w 968"/>
              <a:gd name="T3" fmla="*/ 2147483647 h 2726"/>
              <a:gd name="T4" fmla="*/ 2147483647 w 968"/>
              <a:gd name="T5" fmla="*/ 0 h 2726"/>
              <a:gd name="T6" fmla="*/ 0 w 968"/>
              <a:gd name="T7" fmla="*/ 0 h 2726"/>
              <a:gd name="T8" fmla="*/ 2147483647 w 968"/>
              <a:gd name="T9" fmla="*/ 2147483647 h 272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968" h="2726">
                <a:moveTo>
                  <a:pt x="3" y="2393"/>
                </a:moveTo>
                <a:lnTo>
                  <a:pt x="968" y="2726"/>
                </a:lnTo>
                <a:lnTo>
                  <a:pt x="960" y="0"/>
                </a:lnTo>
                <a:lnTo>
                  <a:pt x="0" y="0"/>
                </a:lnTo>
                <a:lnTo>
                  <a:pt x="3" y="2393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0" name="Freeform 424">
            <a:extLst>
              <a:ext uri="{FF2B5EF4-FFF2-40B4-BE49-F238E27FC236}">
                <a16:creationId xmlns:a16="http://schemas.microsoft.com/office/drawing/2014/main" id="{03BD4A09-6CA7-1A0B-484A-67C2FBCA4266}"/>
              </a:ext>
            </a:extLst>
          </p:cNvPr>
          <p:cNvSpPr>
            <a:spLocks/>
          </p:cNvSpPr>
          <p:nvPr/>
        </p:nvSpPr>
        <p:spPr bwMode="auto">
          <a:xfrm>
            <a:off x="-25400" y="3733800"/>
            <a:ext cx="9169400" cy="3124200"/>
          </a:xfrm>
          <a:custGeom>
            <a:avLst/>
            <a:gdLst>
              <a:gd name="T0" fmla="*/ 0 w 5776"/>
              <a:gd name="T1" fmla="*/ 2147483647 h 1968"/>
              <a:gd name="T2" fmla="*/ 2147483647 w 5776"/>
              <a:gd name="T3" fmla="*/ 2147483647 h 1968"/>
              <a:gd name="T4" fmla="*/ 2147483647 w 5776"/>
              <a:gd name="T5" fmla="*/ 2147483647 h 1968"/>
              <a:gd name="T6" fmla="*/ 2147483647 w 5776"/>
              <a:gd name="T7" fmla="*/ 0 h 1968"/>
              <a:gd name="T8" fmla="*/ 2147483647 w 5776"/>
              <a:gd name="T9" fmla="*/ 2147483647 h 1968"/>
              <a:gd name="T10" fmla="*/ 2147483647 w 5776"/>
              <a:gd name="T11" fmla="*/ 2147483647 h 1968"/>
              <a:gd name="T12" fmla="*/ 2147483647 w 5776"/>
              <a:gd name="T13" fmla="*/ 2147483647 h 1968"/>
              <a:gd name="T14" fmla="*/ 0 w 5776"/>
              <a:gd name="T15" fmla="*/ 2147483647 h 1968"/>
              <a:gd name="T16" fmla="*/ 0 w 5776"/>
              <a:gd name="T17" fmla="*/ 2147483647 h 1968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5776" h="1968">
                <a:moveTo>
                  <a:pt x="0" y="576"/>
                </a:moveTo>
                <a:lnTo>
                  <a:pt x="1392" y="528"/>
                </a:lnTo>
                <a:lnTo>
                  <a:pt x="1632" y="528"/>
                </a:lnTo>
                <a:lnTo>
                  <a:pt x="4800" y="0"/>
                </a:lnTo>
                <a:lnTo>
                  <a:pt x="5776" y="334"/>
                </a:lnTo>
                <a:lnTo>
                  <a:pt x="5768" y="1632"/>
                </a:lnTo>
                <a:lnTo>
                  <a:pt x="5768" y="1957"/>
                </a:lnTo>
                <a:lnTo>
                  <a:pt x="0" y="1968"/>
                </a:lnTo>
                <a:lnTo>
                  <a:pt x="0" y="576"/>
                </a:lnTo>
                <a:close/>
              </a:path>
            </a:pathLst>
          </a:custGeom>
          <a:solidFill>
            <a:schemeClr val="accent1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1" name="Freeform 419">
            <a:extLst>
              <a:ext uri="{FF2B5EF4-FFF2-40B4-BE49-F238E27FC236}">
                <a16:creationId xmlns:a16="http://schemas.microsoft.com/office/drawing/2014/main" id="{2B47C50F-E0A3-E873-8770-77CACF5590E5}"/>
              </a:ext>
            </a:extLst>
          </p:cNvPr>
          <p:cNvSpPr>
            <a:spLocks/>
          </p:cNvSpPr>
          <p:nvPr/>
        </p:nvSpPr>
        <p:spPr bwMode="auto">
          <a:xfrm>
            <a:off x="2536825" y="-76200"/>
            <a:ext cx="531813" cy="4738688"/>
          </a:xfrm>
          <a:custGeom>
            <a:avLst/>
            <a:gdLst>
              <a:gd name="T0" fmla="*/ 0 w 335"/>
              <a:gd name="T1" fmla="*/ 2147483647 h 2985"/>
              <a:gd name="T2" fmla="*/ 2147483647 w 335"/>
              <a:gd name="T3" fmla="*/ 2147483647 h 2985"/>
              <a:gd name="T4" fmla="*/ 2147483647 w 335"/>
              <a:gd name="T5" fmla="*/ 2147483647 h 2985"/>
              <a:gd name="T6" fmla="*/ 2147483647 w 335"/>
              <a:gd name="T7" fmla="*/ 0 h 2985"/>
              <a:gd name="T8" fmla="*/ 0 w 335"/>
              <a:gd name="T9" fmla="*/ 2147483647 h 298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35" h="2985">
                <a:moveTo>
                  <a:pt x="0" y="2985"/>
                </a:moveTo>
                <a:lnTo>
                  <a:pt x="270" y="2945"/>
                </a:lnTo>
                <a:lnTo>
                  <a:pt x="335" y="8"/>
                </a:lnTo>
                <a:lnTo>
                  <a:pt x="95" y="0"/>
                </a:lnTo>
                <a:lnTo>
                  <a:pt x="0" y="2985"/>
                </a:lnTo>
                <a:close/>
              </a:path>
            </a:pathLst>
          </a:custGeom>
          <a:gradFill rotWithShape="1">
            <a:gsLst>
              <a:gs pos="0">
                <a:srgbClr val="471800"/>
              </a:gs>
              <a:gs pos="50000">
                <a:srgbClr val="993300"/>
              </a:gs>
              <a:gs pos="100000">
                <a:srgbClr val="471800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852" name="Freeform 716">
            <a:extLst>
              <a:ext uri="{FF2B5EF4-FFF2-40B4-BE49-F238E27FC236}">
                <a16:creationId xmlns:a16="http://schemas.microsoft.com/office/drawing/2014/main" id="{DD10B095-8D49-AC1E-7561-27301EF7C903}"/>
              </a:ext>
            </a:extLst>
          </p:cNvPr>
          <p:cNvSpPr>
            <a:spLocks/>
          </p:cNvSpPr>
          <p:nvPr/>
        </p:nvSpPr>
        <p:spPr bwMode="auto">
          <a:xfrm>
            <a:off x="-152400" y="-25400"/>
            <a:ext cx="577850" cy="4738688"/>
          </a:xfrm>
          <a:custGeom>
            <a:avLst/>
            <a:gdLst>
              <a:gd name="T0" fmla="*/ 0 w 364"/>
              <a:gd name="T1" fmla="*/ 2147483647 h 2985"/>
              <a:gd name="T2" fmla="*/ 2147483647 w 364"/>
              <a:gd name="T3" fmla="*/ 2147483647 h 2985"/>
              <a:gd name="T4" fmla="*/ 2147483647 w 364"/>
              <a:gd name="T5" fmla="*/ 2147483647 h 2985"/>
              <a:gd name="T6" fmla="*/ 2147483647 w 364"/>
              <a:gd name="T7" fmla="*/ 0 h 2985"/>
              <a:gd name="T8" fmla="*/ 2147483647 w 364"/>
              <a:gd name="T9" fmla="*/ 2147483647 h 2985"/>
              <a:gd name="T10" fmla="*/ 0 w 364"/>
              <a:gd name="T11" fmla="*/ 2147483647 h 2985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364" h="2985">
                <a:moveTo>
                  <a:pt x="0" y="2985"/>
                </a:moveTo>
                <a:lnTo>
                  <a:pt x="331" y="2985"/>
                </a:lnTo>
                <a:lnTo>
                  <a:pt x="364" y="24"/>
                </a:lnTo>
                <a:lnTo>
                  <a:pt x="226" y="0"/>
                </a:lnTo>
                <a:lnTo>
                  <a:pt x="72" y="16"/>
                </a:lnTo>
                <a:lnTo>
                  <a:pt x="0" y="2985"/>
                </a:lnTo>
                <a:close/>
              </a:path>
            </a:pathLst>
          </a:custGeom>
          <a:gradFill rotWithShape="1">
            <a:gsLst>
              <a:gs pos="0">
                <a:srgbClr val="471800"/>
              </a:gs>
              <a:gs pos="50000">
                <a:srgbClr val="993300"/>
              </a:gs>
              <a:gs pos="100000">
                <a:srgbClr val="471800"/>
              </a:gs>
            </a:gsLst>
            <a:lin ang="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5853" name="Group 726">
            <a:extLst>
              <a:ext uri="{FF2B5EF4-FFF2-40B4-BE49-F238E27FC236}">
                <a16:creationId xmlns:a16="http://schemas.microsoft.com/office/drawing/2014/main" id="{9C7D44B2-EAAD-E469-302F-37EA1100E0AA}"/>
              </a:ext>
            </a:extLst>
          </p:cNvPr>
          <p:cNvGrpSpPr>
            <a:grpSpLocks/>
          </p:cNvGrpSpPr>
          <p:nvPr/>
        </p:nvGrpSpPr>
        <p:grpSpPr bwMode="auto">
          <a:xfrm>
            <a:off x="2971800" y="3581400"/>
            <a:ext cx="1447800" cy="1524000"/>
            <a:chOff x="1296" y="3496"/>
            <a:chExt cx="1424" cy="723"/>
          </a:xfrm>
        </p:grpSpPr>
        <p:sp>
          <p:nvSpPr>
            <p:cNvPr id="35988" name="Freeform 727">
              <a:extLst>
                <a:ext uri="{FF2B5EF4-FFF2-40B4-BE49-F238E27FC236}">
                  <a16:creationId xmlns:a16="http://schemas.microsoft.com/office/drawing/2014/main" id="{E2BEDED6-1043-425E-B3CD-22391E778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3600"/>
              <a:ext cx="1421" cy="619"/>
            </a:xfrm>
            <a:custGeom>
              <a:avLst/>
              <a:gdLst>
                <a:gd name="T0" fmla="*/ 64 w 1421"/>
                <a:gd name="T1" fmla="*/ 74 h 619"/>
                <a:gd name="T2" fmla="*/ 64 w 1421"/>
                <a:gd name="T3" fmla="*/ 218 h 619"/>
                <a:gd name="T4" fmla="*/ 64 w 1421"/>
                <a:gd name="T5" fmla="*/ 410 h 619"/>
                <a:gd name="T6" fmla="*/ 16 w 1421"/>
                <a:gd name="T7" fmla="*/ 506 h 619"/>
                <a:gd name="T8" fmla="*/ 64 w 1421"/>
                <a:gd name="T9" fmla="*/ 506 h 619"/>
                <a:gd name="T10" fmla="*/ 400 w 1421"/>
                <a:gd name="T11" fmla="*/ 602 h 619"/>
                <a:gd name="T12" fmla="*/ 736 w 1421"/>
                <a:gd name="T13" fmla="*/ 602 h 619"/>
                <a:gd name="T14" fmla="*/ 976 w 1421"/>
                <a:gd name="T15" fmla="*/ 602 h 619"/>
                <a:gd name="T16" fmla="*/ 1154 w 1421"/>
                <a:gd name="T17" fmla="*/ 613 h 619"/>
                <a:gd name="T18" fmla="*/ 1316 w 1421"/>
                <a:gd name="T19" fmla="*/ 564 h 619"/>
                <a:gd name="T20" fmla="*/ 1406 w 1421"/>
                <a:gd name="T21" fmla="*/ 499 h 619"/>
                <a:gd name="T22" fmla="*/ 1408 w 1421"/>
                <a:gd name="T23" fmla="*/ 362 h 619"/>
                <a:gd name="T24" fmla="*/ 1408 w 1421"/>
                <a:gd name="T25" fmla="*/ 170 h 619"/>
                <a:gd name="T26" fmla="*/ 1381 w 1421"/>
                <a:gd name="T27" fmla="*/ 53 h 619"/>
                <a:gd name="T28" fmla="*/ 1259 w 1421"/>
                <a:gd name="T29" fmla="*/ 4 h 619"/>
                <a:gd name="T30" fmla="*/ 640 w 1421"/>
                <a:gd name="T31" fmla="*/ 26 h 619"/>
                <a:gd name="T32" fmla="*/ 208 w 1421"/>
                <a:gd name="T33" fmla="*/ 74 h 619"/>
                <a:gd name="T34" fmla="*/ 64 w 1421"/>
                <a:gd name="T35" fmla="*/ 74 h 61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21" h="619">
                  <a:moveTo>
                    <a:pt x="64" y="74"/>
                  </a:moveTo>
                  <a:cubicBezTo>
                    <a:pt x="40" y="98"/>
                    <a:pt x="64" y="162"/>
                    <a:pt x="64" y="218"/>
                  </a:cubicBezTo>
                  <a:cubicBezTo>
                    <a:pt x="64" y="274"/>
                    <a:pt x="72" y="362"/>
                    <a:pt x="64" y="410"/>
                  </a:cubicBezTo>
                  <a:cubicBezTo>
                    <a:pt x="56" y="458"/>
                    <a:pt x="16" y="490"/>
                    <a:pt x="16" y="506"/>
                  </a:cubicBezTo>
                  <a:cubicBezTo>
                    <a:pt x="16" y="522"/>
                    <a:pt x="0" y="490"/>
                    <a:pt x="64" y="506"/>
                  </a:cubicBezTo>
                  <a:cubicBezTo>
                    <a:pt x="128" y="522"/>
                    <a:pt x="288" y="586"/>
                    <a:pt x="400" y="602"/>
                  </a:cubicBezTo>
                  <a:cubicBezTo>
                    <a:pt x="512" y="618"/>
                    <a:pt x="640" y="602"/>
                    <a:pt x="736" y="602"/>
                  </a:cubicBezTo>
                  <a:cubicBezTo>
                    <a:pt x="832" y="602"/>
                    <a:pt x="906" y="600"/>
                    <a:pt x="976" y="602"/>
                  </a:cubicBezTo>
                  <a:cubicBezTo>
                    <a:pt x="1046" y="604"/>
                    <a:pt x="1097" y="619"/>
                    <a:pt x="1154" y="613"/>
                  </a:cubicBezTo>
                  <a:cubicBezTo>
                    <a:pt x="1211" y="607"/>
                    <a:pt x="1274" y="583"/>
                    <a:pt x="1316" y="564"/>
                  </a:cubicBezTo>
                  <a:cubicBezTo>
                    <a:pt x="1358" y="545"/>
                    <a:pt x="1391" y="533"/>
                    <a:pt x="1406" y="499"/>
                  </a:cubicBezTo>
                  <a:cubicBezTo>
                    <a:pt x="1421" y="465"/>
                    <a:pt x="1408" y="417"/>
                    <a:pt x="1408" y="362"/>
                  </a:cubicBezTo>
                  <a:cubicBezTo>
                    <a:pt x="1408" y="307"/>
                    <a:pt x="1412" y="221"/>
                    <a:pt x="1408" y="170"/>
                  </a:cubicBezTo>
                  <a:cubicBezTo>
                    <a:pt x="1404" y="119"/>
                    <a:pt x="1406" y="81"/>
                    <a:pt x="1381" y="53"/>
                  </a:cubicBezTo>
                  <a:cubicBezTo>
                    <a:pt x="1356" y="25"/>
                    <a:pt x="1382" y="8"/>
                    <a:pt x="1259" y="4"/>
                  </a:cubicBezTo>
                  <a:cubicBezTo>
                    <a:pt x="1136" y="0"/>
                    <a:pt x="815" y="14"/>
                    <a:pt x="640" y="26"/>
                  </a:cubicBezTo>
                  <a:cubicBezTo>
                    <a:pt x="465" y="38"/>
                    <a:pt x="304" y="66"/>
                    <a:pt x="208" y="74"/>
                  </a:cubicBezTo>
                  <a:cubicBezTo>
                    <a:pt x="112" y="82"/>
                    <a:pt x="88" y="50"/>
                    <a:pt x="64" y="74"/>
                  </a:cubicBezTo>
                  <a:close/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1B0D00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9" name="Freeform 728">
              <a:extLst>
                <a:ext uri="{FF2B5EF4-FFF2-40B4-BE49-F238E27FC236}">
                  <a16:creationId xmlns:a16="http://schemas.microsoft.com/office/drawing/2014/main" id="{BBC6527B-F9C9-F261-E2D0-C15861D59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496"/>
              <a:ext cx="1376" cy="400"/>
            </a:xfrm>
            <a:custGeom>
              <a:avLst/>
              <a:gdLst>
                <a:gd name="T0" fmla="*/ 768 w 1376"/>
                <a:gd name="T1" fmla="*/ 8 h 400"/>
                <a:gd name="T2" fmla="*/ 480 w 1376"/>
                <a:gd name="T3" fmla="*/ 8 h 400"/>
                <a:gd name="T4" fmla="*/ 144 w 1376"/>
                <a:gd name="T5" fmla="*/ 56 h 400"/>
                <a:gd name="T6" fmla="*/ 0 w 1376"/>
                <a:gd name="T7" fmla="*/ 200 h 400"/>
                <a:gd name="T8" fmla="*/ 144 w 1376"/>
                <a:gd name="T9" fmla="*/ 296 h 400"/>
                <a:gd name="T10" fmla="*/ 624 w 1376"/>
                <a:gd name="T11" fmla="*/ 392 h 400"/>
                <a:gd name="T12" fmla="*/ 1104 w 1376"/>
                <a:gd name="T13" fmla="*/ 344 h 400"/>
                <a:gd name="T14" fmla="*/ 1296 w 1376"/>
                <a:gd name="T15" fmla="*/ 200 h 400"/>
                <a:gd name="T16" fmla="*/ 1344 w 1376"/>
                <a:gd name="T17" fmla="*/ 152 h 400"/>
                <a:gd name="T18" fmla="*/ 1104 w 1376"/>
                <a:gd name="T19" fmla="*/ 56 h 400"/>
                <a:gd name="T20" fmla="*/ 768 w 1376"/>
                <a:gd name="T21" fmla="*/ 8 h 40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76" h="400">
                  <a:moveTo>
                    <a:pt x="768" y="8"/>
                  </a:moveTo>
                  <a:cubicBezTo>
                    <a:pt x="664" y="0"/>
                    <a:pt x="584" y="0"/>
                    <a:pt x="480" y="8"/>
                  </a:cubicBezTo>
                  <a:cubicBezTo>
                    <a:pt x="376" y="16"/>
                    <a:pt x="224" y="24"/>
                    <a:pt x="144" y="56"/>
                  </a:cubicBezTo>
                  <a:cubicBezTo>
                    <a:pt x="64" y="88"/>
                    <a:pt x="0" y="160"/>
                    <a:pt x="0" y="200"/>
                  </a:cubicBezTo>
                  <a:cubicBezTo>
                    <a:pt x="0" y="240"/>
                    <a:pt x="40" y="264"/>
                    <a:pt x="144" y="296"/>
                  </a:cubicBezTo>
                  <a:cubicBezTo>
                    <a:pt x="248" y="328"/>
                    <a:pt x="464" y="384"/>
                    <a:pt x="624" y="392"/>
                  </a:cubicBezTo>
                  <a:cubicBezTo>
                    <a:pt x="784" y="400"/>
                    <a:pt x="992" y="376"/>
                    <a:pt x="1104" y="344"/>
                  </a:cubicBezTo>
                  <a:cubicBezTo>
                    <a:pt x="1216" y="312"/>
                    <a:pt x="1256" y="232"/>
                    <a:pt x="1296" y="200"/>
                  </a:cubicBezTo>
                  <a:cubicBezTo>
                    <a:pt x="1336" y="168"/>
                    <a:pt x="1376" y="176"/>
                    <a:pt x="1344" y="152"/>
                  </a:cubicBezTo>
                  <a:cubicBezTo>
                    <a:pt x="1312" y="128"/>
                    <a:pt x="1200" y="80"/>
                    <a:pt x="1104" y="56"/>
                  </a:cubicBezTo>
                  <a:cubicBezTo>
                    <a:pt x="1008" y="32"/>
                    <a:pt x="872" y="16"/>
                    <a:pt x="768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CC3300"/>
                </a:gs>
                <a:gs pos="100000">
                  <a:srgbClr val="5E1800"/>
                </a:gs>
              </a:gsLst>
              <a:path path="rect">
                <a:fillToRect l="50000" t="50000" r="50000" b="50000"/>
              </a:path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0" name="Freeform 729">
              <a:extLst>
                <a:ext uri="{FF2B5EF4-FFF2-40B4-BE49-F238E27FC236}">
                  <a16:creationId xmlns:a16="http://schemas.microsoft.com/office/drawing/2014/main" id="{6049F09D-72C5-B5A1-EBA3-BC05E14F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3600"/>
              <a:ext cx="112" cy="192"/>
            </a:xfrm>
            <a:custGeom>
              <a:avLst/>
              <a:gdLst>
                <a:gd name="T0" fmla="*/ 112 w 112"/>
                <a:gd name="T1" fmla="*/ 0 h 192"/>
                <a:gd name="T2" fmla="*/ 16 w 112"/>
                <a:gd name="T3" fmla="*/ 48 h 192"/>
                <a:gd name="T4" fmla="*/ 16 w 112"/>
                <a:gd name="T5" fmla="*/ 144 h 192"/>
                <a:gd name="T6" fmla="*/ 112 w 112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2" h="192">
                  <a:moveTo>
                    <a:pt x="112" y="0"/>
                  </a:moveTo>
                  <a:cubicBezTo>
                    <a:pt x="72" y="12"/>
                    <a:pt x="32" y="24"/>
                    <a:pt x="16" y="48"/>
                  </a:cubicBezTo>
                  <a:cubicBezTo>
                    <a:pt x="0" y="72"/>
                    <a:pt x="0" y="120"/>
                    <a:pt x="16" y="144"/>
                  </a:cubicBezTo>
                  <a:cubicBezTo>
                    <a:pt x="32" y="168"/>
                    <a:pt x="96" y="184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1" name="Freeform 730">
              <a:extLst>
                <a:ext uri="{FF2B5EF4-FFF2-40B4-BE49-F238E27FC236}">
                  <a16:creationId xmlns:a16="http://schemas.microsoft.com/office/drawing/2014/main" id="{3671BDC7-39CA-DAC3-F45A-EC4C98337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" y="3732"/>
              <a:ext cx="324" cy="57"/>
            </a:xfrm>
            <a:custGeom>
              <a:avLst/>
              <a:gdLst>
                <a:gd name="T0" fmla="*/ 0 w 324"/>
                <a:gd name="T1" fmla="*/ 0 h 57"/>
                <a:gd name="T2" fmla="*/ 138 w 324"/>
                <a:gd name="T3" fmla="*/ 49 h 57"/>
                <a:gd name="T4" fmla="*/ 324 w 324"/>
                <a:gd name="T5" fmla="*/ 49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4" h="57">
                  <a:moveTo>
                    <a:pt x="0" y="0"/>
                  </a:moveTo>
                  <a:cubicBezTo>
                    <a:pt x="22" y="8"/>
                    <a:pt x="84" y="41"/>
                    <a:pt x="138" y="49"/>
                  </a:cubicBezTo>
                  <a:cubicBezTo>
                    <a:pt x="192" y="57"/>
                    <a:pt x="285" y="49"/>
                    <a:pt x="324" y="4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2" name="Freeform 731">
              <a:extLst>
                <a:ext uri="{FF2B5EF4-FFF2-40B4-BE49-F238E27FC236}">
                  <a16:creationId xmlns:a16="http://schemas.microsoft.com/office/drawing/2014/main" id="{F5219F10-5EF0-86CB-BEC6-D456E5786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600"/>
              <a:ext cx="182" cy="192"/>
            </a:xfrm>
            <a:custGeom>
              <a:avLst/>
              <a:gdLst>
                <a:gd name="T0" fmla="*/ 144 w 182"/>
                <a:gd name="T1" fmla="*/ 0 h 192"/>
                <a:gd name="T2" fmla="*/ 178 w 182"/>
                <a:gd name="T3" fmla="*/ 67 h 192"/>
                <a:gd name="T4" fmla="*/ 122 w 182"/>
                <a:gd name="T5" fmla="*/ 156 h 192"/>
                <a:gd name="T6" fmla="*/ 0 w 182"/>
                <a:gd name="T7" fmla="*/ 192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192">
                  <a:moveTo>
                    <a:pt x="144" y="0"/>
                  </a:moveTo>
                  <a:cubicBezTo>
                    <a:pt x="150" y="11"/>
                    <a:pt x="182" y="41"/>
                    <a:pt x="178" y="67"/>
                  </a:cubicBezTo>
                  <a:cubicBezTo>
                    <a:pt x="174" y="93"/>
                    <a:pt x="152" y="135"/>
                    <a:pt x="122" y="156"/>
                  </a:cubicBezTo>
                  <a:cubicBezTo>
                    <a:pt x="92" y="177"/>
                    <a:pt x="25" y="185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3" name="Freeform 732">
              <a:extLst>
                <a:ext uri="{FF2B5EF4-FFF2-40B4-BE49-F238E27FC236}">
                  <a16:creationId xmlns:a16="http://schemas.microsoft.com/office/drawing/2014/main" id="{987FACDE-C475-C565-DBED-5C0CC027F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3561"/>
              <a:ext cx="259" cy="73"/>
            </a:xfrm>
            <a:custGeom>
              <a:avLst/>
              <a:gdLst>
                <a:gd name="T0" fmla="*/ 0 w 259"/>
                <a:gd name="T1" fmla="*/ 17 h 73"/>
                <a:gd name="T2" fmla="*/ 97 w 259"/>
                <a:gd name="T3" fmla="*/ 0 h 73"/>
                <a:gd name="T4" fmla="*/ 211 w 259"/>
                <a:gd name="T5" fmla="*/ 17 h 73"/>
                <a:gd name="T6" fmla="*/ 259 w 259"/>
                <a:gd name="T7" fmla="*/ 73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9" h="73">
                  <a:moveTo>
                    <a:pt x="0" y="17"/>
                  </a:moveTo>
                  <a:cubicBezTo>
                    <a:pt x="16" y="14"/>
                    <a:pt x="62" y="0"/>
                    <a:pt x="97" y="0"/>
                  </a:cubicBezTo>
                  <a:cubicBezTo>
                    <a:pt x="132" y="0"/>
                    <a:pt x="184" y="5"/>
                    <a:pt x="211" y="17"/>
                  </a:cubicBezTo>
                  <a:cubicBezTo>
                    <a:pt x="238" y="29"/>
                    <a:pt x="249" y="61"/>
                    <a:pt x="259" y="7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4" name="Freeform 733">
              <a:extLst>
                <a:ext uri="{FF2B5EF4-FFF2-40B4-BE49-F238E27FC236}">
                  <a16:creationId xmlns:a16="http://schemas.microsoft.com/office/drawing/2014/main" id="{84C77945-F6F1-D5EE-B60A-66A8E455B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640"/>
              <a:ext cx="152" cy="112"/>
            </a:xfrm>
            <a:custGeom>
              <a:avLst/>
              <a:gdLst>
                <a:gd name="T0" fmla="*/ 48 w 152"/>
                <a:gd name="T1" fmla="*/ 8 h 112"/>
                <a:gd name="T2" fmla="*/ 96 w 152"/>
                <a:gd name="T3" fmla="*/ 8 h 112"/>
                <a:gd name="T4" fmla="*/ 144 w 152"/>
                <a:gd name="T5" fmla="*/ 56 h 112"/>
                <a:gd name="T6" fmla="*/ 48 w 152"/>
                <a:gd name="T7" fmla="*/ 104 h 112"/>
                <a:gd name="T8" fmla="*/ 96 w 152"/>
                <a:gd name="T9" fmla="*/ 104 h 112"/>
                <a:gd name="T10" fmla="*/ 0 w 152"/>
                <a:gd name="T11" fmla="*/ 104 h 1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2" h="112">
                  <a:moveTo>
                    <a:pt x="48" y="8"/>
                  </a:moveTo>
                  <a:cubicBezTo>
                    <a:pt x="64" y="4"/>
                    <a:pt x="80" y="0"/>
                    <a:pt x="96" y="8"/>
                  </a:cubicBezTo>
                  <a:cubicBezTo>
                    <a:pt x="112" y="16"/>
                    <a:pt x="152" y="40"/>
                    <a:pt x="144" y="56"/>
                  </a:cubicBezTo>
                  <a:cubicBezTo>
                    <a:pt x="136" y="72"/>
                    <a:pt x="56" y="96"/>
                    <a:pt x="48" y="104"/>
                  </a:cubicBezTo>
                  <a:cubicBezTo>
                    <a:pt x="40" y="112"/>
                    <a:pt x="104" y="104"/>
                    <a:pt x="96" y="104"/>
                  </a:cubicBezTo>
                  <a:cubicBezTo>
                    <a:pt x="88" y="104"/>
                    <a:pt x="44" y="104"/>
                    <a:pt x="0" y="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5" name="Freeform 734">
              <a:extLst>
                <a:ext uri="{FF2B5EF4-FFF2-40B4-BE49-F238E27FC236}">
                  <a16:creationId xmlns:a16="http://schemas.microsoft.com/office/drawing/2014/main" id="{70655370-B495-8553-01AE-ED00AB15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" y="3640"/>
              <a:ext cx="56" cy="64"/>
            </a:xfrm>
            <a:custGeom>
              <a:avLst/>
              <a:gdLst>
                <a:gd name="T0" fmla="*/ 56 w 56"/>
                <a:gd name="T1" fmla="*/ 8 h 64"/>
                <a:gd name="T2" fmla="*/ 8 w 56"/>
                <a:gd name="T3" fmla="*/ 8 h 64"/>
                <a:gd name="T4" fmla="*/ 8 w 56"/>
                <a:gd name="T5" fmla="*/ 56 h 64"/>
                <a:gd name="T6" fmla="*/ 56 w 56"/>
                <a:gd name="T7" fmla="*/ 56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6" h="64">
                  <a:moveTo>
                    <a:pt x="56" y="8"/>
                  </a:moveTo>
                  <a:cubicBezTo>
                    <a:pt x="36" y="4"/>
                    <a:pt x="16" y="0"/>
                    <a:pt x="8" y="8"/>
                  </a:cubicBezTo>
                  <a:cubicBezTo>
                    <a:pt x="0" y="16"/>
                    <a:pt x="0" y="48"/>
                    <a:pt x="8" y="56"/>
                  </a:cubicBezTo>
                  <a:cubicBezTo>
                    <a:pt x="16" y="64"/>
                    <a:pt x="36" y="60"/>
                    <a:pt x="56" y="5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6" name="Freeform 735">
              <a:extLst>
                <a:ext uri="{FF2B5EF4-FFF2-40B4-BE49-F238E27FC236}">
                  <a16:creationId xmlns:a16="http://schemas.microsoft.com/office/drawing/2014/main" id="{5B1C3604-E074-485A-0DBF-EE37058E9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840"/>
              <a:ext cx="48" cy="192"/>
            </a:xfrm>
            <a:custGeom>
              <a:avLst/>
              <a:gdLst>
                <a:gd name="T0" fmla="*/ 0 w 48"/>
                <a:gd name="T1" fmla="*/ 0 h 192"/>
                <a:gd name="T2" fmla="*/ 48 w 4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92">
                  <a:moveTo>
                    <a:pt x="0" y="0"/>
                  </a:moveTo>
                  <a:cubicBezTo>
                    <a:pt x="0" y="0"/>
                    <a:pt x="24" y="96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7" name="Freeform 736">
              <a:extLst>
                <a:ext uri="{FF2B5EF4-FFF2-40B4-BE49-F238E27FC236}">
                  <a16:creationId xmlns:a16="http://schemas.microsoft.com/office/drawing/2014/main" id="{4CEABD15-2E0F-1F3F-AA7F-53A01046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3840"/>
              <a:ext cx="1" cy="192"/>
            </a:xfrm>
            <a:custGeom>
              <a:avLst/>
              <a:gdLst>
                <a:gd name="T0" fmla="*/ 0 w 1"/>
                <a:gd name="T1" fmla="*/ 0 h 192"/>
                <a:gd name="T2" fmla="*/ 0 w 1"/>
                <a:gd name="T3" fmla="*/ 48 h 192"/>
                <a:gd name="T4" fmla="*/ 0 w 1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92">
                  <a:moveTo>
                    <a:pt x="0" y="0"/>
                  </a:moveTo>
                  <a:cubicBezTo>
                    <a:pt x="0" y="8"/>
                    <a:pt x="0" y="16"/>
                    <a:pt x="0" y="48"/>
                  </a:cubicBezTo>
                  <a:cubicBezTo>
                    <a:pt x="0" y="80"/>
                    <a:pt x="0" y="168"/>
                    <a:pt x="0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8" name="Freeform 737">
              <a:extLst>
                <a:ext uri="{FF2B5EF4-FFF2-40B4-BE49-F238E27FC236}">
                  <a16:creationId xmlns:a16="http://schemas.microsoft.com/office/drawing/2014/main" id="{582575E8-340C-30F4-9420-D5A3FB518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3840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99" name="Freeform 738">
              <a:extLst>
                <a:ext uri="{FF2B5EF4-FFF2-40B4-BE49-F238E27FC236}">
                  <a16:creationId xmlns:a16="http://schemas.microsoft.com/office/drawing/2014/main" id="{95213649-0353-2AA6-FCD6-73DD58BD2A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984"/>
              <a:ext cx="9" cy="170"/>
            </a:xfrm>
            <a:custGeom>
              <a:avLst/>
              <a:gdLst>
                <a:gd name="T0" fmla="*/ 9 w 9"/>
                <a:gd name="T1" fmla="*/ 0 h 170"/>
                <a:gd name="T2" fmla="*/ 0 w 9"/>
                <a:gd name="T3" fmla="*/ 170 h 1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70">
                  <a:moveTo>
                    <a:pt x="9" y="0"/>
                  </a:moveTo>
                  <a:cubicBezTo>
                    <a:pt x="7" y="28"/>
                    <a:pt x="2" y="135"/>
                    <a:pt x="0" y="17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0" name="Freeform 739">
              <a:extLst>
                <a:ext uri="{FF2B5EF4-FFF2-40B4-BE49-F238E27FC236}">
                  <a16:creationId xmlns:a16="http://schemas.microsoft.com/office/drawing/2014/main" id="{101E8AA3-4CBC-4654-2D67-EE6ECFB80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4032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1" name="Freeform 740">
              <a:extLst>
                <a:ext uri="{FF2B5EF4-FFF2-40B4-BE49-F238E27FC236}">
                  <a16:creationId xmlns:a16="http://schemas.microsoft.com/office/drawing/2014/main" id="{5EE99486-16DA-71E0-C845-6D454A688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6" y="4040"/>
              <a:ext cx="8" cy="179"/>
            </a:xfrm>
            <a:custGeom>
              <a:avLst/>
              <a:gdLst>
                <a:gd name="T0" fmla="*/ 0 w 8"/>
                <a:gd name="T1" fmla="*/ 0 h 179"/>
                <a:gd name="T2" fmla="*/ 8 w 8"/>
                <a:gd name="T3" fmla="*/ 179 h 1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9">
                  <a:moveTo>
                    <a:pt x="0" y="0"/>
                  </a:moveTo>
                  <a:cubicBezTo>
                    <a:pt x="1" y="30"/>
                    <a:pt x="6" y="142"/>
                    <a:pt x="8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2" name="Freeform 741">
              <a:extLst>
                <a:ext uri="{FF2B5EF4-FFF2-40B4-BE49-F238E27FC236}">
                  <a16:creationId xmlns:a16="http://schemas.microsoft.com/office/drawing/2014/main" id="{3799D6C7-17E5-D9C7-2809-6B732A10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3936"/>
              <a:ext cx="1" cy="96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96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0"/>
                  </a:moveTo>
                  <a:cubicBezTo>
                    <a:pt x="0" y="0"/>
                    <a:pt x="0" y="48"/>
                    <a:pt x="0" y="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3" name="Freeform 742">
              <a:extLst>
                <a:ext uri="{FF2B5EF4-FFF2-40B4-BE49-F238E27FC236}">
                  <a16:creationId xmlns:a16="http://schemas.microsoft.com/office/drawing/2014/main" id="{212AA242-6FC4-93A5-3798-AA3DF73FC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4" y="3975"/>
              <a:ext cx="5" cy="153"/>
            </a:xfrm>
            <a:custGeom>
              <a:avLst/>
              <a:gdLst>
                <a:gd name="T0" fmla="*/ 5 w 5"/>
                <a:gd name="T1" fmla="*/ 0 h 153"/>
                <a:gd name="T2" fmla="*/ 0 w 5"/>
                <a:gd name="T3" fmla="*/ 153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53">
                  <a:moveTo>
                    <a:pt x="5" y="0"/>
                  </a:moveTo>
                  <a:cubicBezTo>
                    <a:pt x="3" y="25"/>
                    <a:pt x="1" y="121"/>
                    <a:pt x="0" y="15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004" name="Freeform 743">
              <a:extLst>
                <a:ext uri="{FF2B5EF4-FFF2-40B4-BE49-F238E27FC236}">
                  <a16:creationId xmlns:a16="http://schemas.microsoft.com/office/drawing/2014/main" id="{3356F258-A23E-CC2F-27FF-5143DA14E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3888"/>
              <a:ext cx="24" cy="217"/>
            </a:xfrm>
            <a:custGeom>
              <a:avLst/>
              <a:gdLst>
                <a:gd name="T0" fmla="*/ 0 w 24"/>
                <a:gd name="T1" fmla="*/ 0 h 217"/>
                <a:gd name="T2" fmla="*/ 24 w 24"/>
                <a:gd name="T3" fmla="*/ 217 h 2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17">
                  <a:moveTo>
                    <a:pt x="0" y="0"/>
                  </a:moveTo>
                  <a:cubicBezTo>
                    <a:pt x="4" y="36"/>
                    <a:pt x="19" y="172"/>
                    <a:pt x="24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854" name="Group 717">
            <a:extLst>
              <a:ext uri="{FF2B5EF4-FFF2-40B4-BE49-F238E27FC236}">
                <a16:creationId xmlns:a16="http://schemas.microsoft.com/office/drawing/2014/main" id="{C4EAE349-BF9E-6893-DD6B-DA2688A8D90C}"/>
              </a:ext>
            </a:extLst>
          </p:cNvPr>
          <p:cNvGrpSpPr>
            <a:grpSpLocks/>
          </p:cNvGrpSpPr>
          <p:nvPr/>
        </p:nvGrpSpPr>
        <p:grpSpPr bwMode="auto">
          <a:xfrm>
            <a:off x="6705600" y="4724400"/>
            <a:ext cx="3048000" cy="2357438"/>
            <a:chOff x="1536" y="1728"/>
            <a:chExt cx="1920" cy="1485"/>
          </a:xfrm>
        </p:grpSpPr>
        <p:sp>
          <p:nvSpPr>
            <p:cNvPr id="35980" name="Freeform 718">
              <a:extLst>
                <a:ext uri="{FF2B5EF4-FFF2-40B4-BE49-F238E27FC236}">
                  <a16:creationId xmlns:a16="http://schemas.microsoft.com/office/drawing/2014/main" id="{966A65E1-D5BA-D183-DCA5-28607B1C5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28"/>
              <a:ext cx="1920" cy="1485"/>
            </a:xfrm>
            <a:custGeom>
              <a:avLst/>
              <a:gdLst>
                <a:gd name="T0" fmla="*/ 1736 w 1920"/>
                <a:gd name="T1" fmla="*/ 245 h 1485"/>
                <a:gd name="T2" fmla="*/ 1736 w 1920"/>
                <a:gd name="T3" fmla="*/ 205 h 1485"/>
                <a:gd name="T4" fmla="*/ 1640 w 1920"/>
                <a:gd name="T5" fmla="*/ 149 h 1485"/>
                <a:gd name="T6" fmla="*/ 1400 w 1920"/>
                <a:gd name="T7" fmla="*/ 53 h 1485"/>
                <a:gd name="T8" fmla="*/ 1064 w 1920"/>
                <a:gd name="T9" fmla="*/ 5 h 1485"/>
                <a:gd name="T10" fmla="*/ 567 w 1920"/>
                <a:gd name="T11" fmla="*/ 22 h 1485"/>
                <a:gd name="T12" fmla="*/ 317 w 1920"/>
                <a:gd name="T13" fmla="*/ 114 h 1485"/>
                <a:gd name="T14" fmla="*/ 56 w 1920"/>
                <a:gd name="T15" fmla="*/ 341 h 1485"/>
                <a:gd name="T16" fmla="*/ 56 w 1920"/>
                <a:gd name="T17" fmla="*/ 389 h 1485"/>
                <a:gd name="T18" fmla="*/ 104 w 1920"/>
                <a:gd name="T19" fmla="*/ 533 h 1485"/>
                <a:gd name="T20" fmla="*/ 104 w 1920"/>
                <a:gd name="T21" fmla="*/ 677 h 1485"/>
                <a:gd name="T22" fmla="*/ 56 w 1920"/>
                <a:gd name="T23" fmla="*/ 917 h 1485"/>
                <a:gd name="T24" fmla="*/ 8 w 1920"/>
                <a:gd name="T25" fmla="*/ 1061 h 1485"/>
                <a:gd name="T26" fmla="*/ 56 w 1920"/>
                <a:gd name="T27" fmla="*/ 1061 h 1485"/>
                <a:gd name="T28" fmla="*/ 104 w 1920"/>
                <a:gd name="T29" fmla="*/ 1061 h 1485"/>
                <a:gd name="T30" fmla="*/ 104 w 1920"/>
                <a:gd name="T31" fmla="*/ 1109 h 1485"/>
                <a:gd name="T32" fmla="*/ 56 w 1920"/>
                <a:gd name="T33" fmla="*/ 1301 h 1485"/>
                <a:gd name="T34" fmla="*/ 56 w 1920"/>
                <a:gd name="T35" fmla="*/ 1349 h 1485"/>
                <a:gd name="T36" fmla="*/ 392 w 1920"/>
                <a:gd name="T37" fmla="*/ 1397 h 1485"/>
                <a:gd name="T38" fmla="*/ 1688 w 1920"/>
                <a:gd name="T39" fmla="*/ 1349 h 1485"/>
                <a:gd name="T40" fmla="*/ 1784 w 1920"/>
                <a:gd name="T41" fmla="*/ 1301 h 1485"/>
                <a:gd name="T42" fmla="*/ 1736 w 1920"/>
                <a:gd name="T43" fmla="*/ 245 h 1485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920" h="1485">
                  <a:moveTo>
                    <a:pt x="1736" y="245"/>
                  </a:moveTo>
                  <a:cubicBezTo>
                    <a:pt x="1728" y="62"/>
                    <a:pt x="1752" y="221"/>
                    <a:pt x="1736" y="205"/>
                  </a:cubicBezTo>
                  <a:cubicBezTo>
                    <a:pt x="1720" y="189"/>
                    <a:pt x="1696" y="174"/>
                    <a:pt x="1640" y="149"/>
                  </a:cubicBezTo>
                  <a:cubicBezTo>
                    <a:pt x="1584" y="124"/>
                    <a:pt x="1496" y="77"/>
                    <a:pt x="1400" y="53"/>
                  </a:cubicBezTo>
                  <a:cubicBezTo>
                    <a:pt x="1304" y="29"/>
                    <a:pt x="1203" y="10"/>
                    <a:pt x="1064" y="5"/>
                  </a:cubicBezTo>
                  <a:cubicBezTo>
                    <a:pt x="925" y="0"/>
                    <a:pt x="691" y="4"/>
                    <a:pt x="567" y="22"/>
                  </a:cubicBezTo>
                  <a:cubicBezTo>
                    <a:pt x="443" y="40"/>
                    <a:pt x="402" y="61"/>
                    <a:pt x="317" y="114"/>
                  </a:cubicBezTo>
                  <a:cubicBezTo>
                    <a:pt x="232" y="167"/>
                    <a:pt x="99" y="295"/>
                    <a:pt x="56" y="341"/>
                  </a:cubicBezTo>
                  <a:cubicBezTo>
                    <a:pt x="13" y="387"/>
                    <a:pt x="48" y="357"/>
                    <a:pt x="56" y="389"/>
                  </a:cubicBezTo>
                  <a:cubicBezTo>
                    <a:pt x="64" y="421"/>
                    <a:pt x="96" y="485"/>
                    <a:pt x="104" y="533"/>
                  </a:cubicBezTo>
                  <a:cubicBezTo>
                    <a:pt x="112" y="581"/>
                    <a:pt x="112" y="613"/>
                    <a:pt x="104" y="677"/>
                  </a:cubicBezTo>
                  <a:cubicBezTo>
                    <a:pt x="96" y="741"/>
                    <a:pt x="72" y="853"/>
                    <a:pt x="56" y="917"/>
                  </a:cubicBezTo>
                  <a:cubicBezTo>
                    <a:pt x="40" y="981"/>
                    <a:pt x="8" y="1037"/>
                    <a:pt x="8" y="1061"/>
                  </a:cubicBezTo>
                  <a:cubicBezTo>
                    <a:pt x="8" y="1085"/>
                    <a:pt x="40" y="1061"/>
                    <a:pt x="56" y="1061"/>
                  </a:cubicBezTo>
                  <a:cubicBezTo>
                    <a:pt x="72" y="1061"/>
                    <a:pt x="96" y="1053"/>
                    <a:pt x="104" y="1061"/>
                  </a:cubicBezTo>
                  <a:cubicBezTo>
                    <a:pt x="112" y="1069"/>
                    <a:pt x="112" y="1069"/>
                    <a:pt x="104" y="1109"/>
                  </a:cubicBezTo>
                  <a:cubicBezTo>
                    <a:pt x="96" y="1149"/>
                    <a:pt x="64" y="1261"/>
                    <a:pt x="56" y="1301"/>
                  </a:cubicBezTo>
                  <a:cubicBezTo>
                    <a:pt x="48" y="1341"/>
                    <a:pt x="0" y="1333"/>
                    <a:pt x="56" y="1349"/>
                  </a:cubicBezTo>
                  <a:cubicBezTo>
                    <a:pt x="112" y="1365"/>
                    <a:pt x="120" y="1397"/>
                    <a:pt x="392" y="1397"/>
                  </a:cubicBezTo>
                  <a:cubicBezTo>
                    <a:pt x="664" y="1397"/>
                    <a:pt x="1456" y="1365"/>
                    <a:pt x="1688" y="1349"/>
                  </a:cubicBezTo>
                  <a:cubicBezTo>
                    <a:pt x="1920" y="1333"/>
                    <a:pt x="1776" y="1485"/>
                    <a:pt x="1784" y="1301"/>
                  </a:cubicBezTo>
                  <a:cubicBezTo>
                    <a:pt x="1792" y="1117"/>
                    <a:pt x="1749" y="439"/>
                    <a:pt x="1736" y="245"/>
                  </a:cubicBezTo>
                  <a:close/>
                </a:path>
              </a:pathLst>
            </a:custGeom>
            <a:gradFill rotWithShape="1">
              <a:gsLst>
                <a:gs pos="0">
                  <a:srgbClr val="9933FF"/>
                </a:gs>
                <a:gs pos="100000">
                  <a:srgbClr val="BE7DFF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1" name="Freeform 719">
              <a:extLst>
                <a:ext uri="{FF2B5EF4-FFF2-40B4-BE49-F238E27FC236}">
                  <a16:creationId xmlns:a16="http://schemas.microsoft.com/office/drawing/2014/main" id="{46272711-C71D-857C-E978-2196CBCB6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2208"/>
              <a:ext cx="1008" cy="480"/>
            </a:xfrm>
            <a:custGeom>
              <a:avLst/>
              <a:gdLst>
                <a:gd name="T0" fmla="*/ 0 w 1008"/>
                <a:gd name="T1" fmla="*/ 0 h 480"/>
                <a:gd name="T2" fmla="*/ 240 w 1008"/>
                <a:gd name="T3" fmla="*/ 192 h 480"/>
                <a:gd name="T4" fmla="*/ 672 w 1008"/>
                <a:gd name="T5" fmla="*/ 432 h 480"/>
                <a:gd name="T6" fmla="*/ 1008 w 1008"/>
                <a:gd name="T7" fmla="*/ 480 h 4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08" h="480">
                  <a:moveTo>
                    <a:pt x="0" y="0"/>
                  </a:moveTo>
                  <a:cubicBezTo>
                    <a:pt x="64" y="60"/>
                    <a:pt x="128" y="120"/>
                    <a:pt x="240" y="192"/>
                  </a:cubicBezTo>
                  <a:cubicBezTo>
                    <a:pt x="352" y="264"/>
                    <a:pt x="544" y="384"/>
                    <a:pt x="672" y="432"/>
                  </a:cubicBezTo>
                  <a:cubicBezTo>
                    <a:pt x="800" y="480"/>
                    <a:pt x="904" y="480"/>
                    <a:pt x="1008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2" name="Freeform 720">
              <a:extLst>
                <a:ext uri="{FF2B5EF4-FFF2-40B4-BE49-F238E27FC236}">
                  <a16:creationId xmlns:a16="http://schemas.microsoft.com/office/drawing/2014/main" id="{6FA5178B-5525-B447-08E4-3F3352EEE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160"/>
              <a:ext cx="576" cy="672"/>
            </a:xfrm>
            <a:custGeom>
              <a:avLst/>
              <a:gdLst>
                <a:gd name="T0" fmla="*/ 0 w 576"/>
                <a:gd name="T1" fmla="*/ 0 h 672"/>
                <a:gd name="T2" fmla="*/ 144 w 576"/>
                <a:gd name="T3" fmla="*/ 336 h 672"/>
                <a:gd name="T4" fmla="*/ 384 w 576"/>
                <a:gd name="T5" fmla="*/ 576 h 672"/>
                <a:gd name="T6" fmla="*/ 576 w 576"/>
                <a:gd name="T7" fmla="*/ 672 h 6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6" h="672">
                  <a:moveTo>
                    <a:pt x="0" y="0"/>
                  </a:moveTo>
                  <a:cubicBezTo>
                    <a:pt x="40" y="120"/>
                    <a:pt x="80" y="240"/>
                    <a:pt x="144" y="336"/>
                  </a:cubicBezTo>
                  <a:cubicBezTo>
                    <a:pt x="208" y="432"/>
                    <a:pt x="312" y="520"/>
                    <a:pt x="384" y="576"/>
                  </a:cubicBezTo>
                  <a:cubicBezTo>
                    <a:pt x="456" y="632"/>
                    <a:pt x="516" y="652"/>
                    <a:pt x="576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3" name="Freeform 721">
              <a:extLst>
                <a:ext uri="{FF2B5EF4-FFF2-40B4-BE49-F238E27FC236}">
                  <a16:creationId xmlns:a16="http://schemas.microsoft.com/office/drawing/2014/main" id="{0CF611F2-F8E2-5702-FE82-ABB41D3EA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2688"/>
              <a:ext cx="186" cy="292"/>
            </a:xfrm>
            <a:custGeom>
              <a:avLst/>
              <a:gdLst>
                <a:gd name="T0" fmla="*/ 0 w 186"/>
                <a:gd name="T1" fmla="*/ 0 h 292"/>
                <a:gd name="T2" fmla="*/ 102 w 186"/>
                <a:gd name="T3" fmla="*/ 225 h 292"/>
                <a:gd name="T4" fmla="*/ 186 w 186"/>
                <a:gd name="T5" fmla="*/ 292 h 2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292">
                  <a:moveTo>
                    <a:pt x="0" y="0"/>
                  </a:moveTo>
                  <a:cubicBezTo>
                    <a:pt x="17" y="37"/>
                    <a:pt x="71" y="176"/>
                    <a:pt x="102" y="225"/>
                  </a:cubicBezTo>
                  <a:cubicBezTo>
                    <a:pt x="133" y="274"/>
                    <a:pt x="169" y="278"/>
                    <a:pt x="186" y="2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4" name="Freeform 722">
              <a:extLst>
                <a:ext uri="{FF2B5EF4-FFF2-40B4-BE49-F238E27FC236}">
                  <a16:creationId xmlns:a16="http://schemas.microsoft.com/office/drawing/2014/main" id="{58478A5E-90E9-B13A-5998-475025713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2" y="2832"/>
              <a:ext cx="288" cy="192"/>
            </a:xfrm>
            <a:custGeom>
              <a:avLst/>
              <a:gdLst>
                <a:gd name="T0" fmla="*/ 0 w 288"/>
                <a:gd name="T1" fmla="*/ 0 h 192"/>
                <a:gd name="T2" fmla="*/ 288 w 288"/>
                <a:gd name="T3" fmla="*/ 192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8" h="192">
                  <a:moveTo>
                    <a:pt x="0" y="0"/>
                  </a:moveTo>
                  <a:cubicBezTo>
                    <a:pt x="0" y="0"/>
                    <a:pt x="144" y="96"/>
                    <a:pt x="28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5" name="Freeform 723">
              <a:extLst>
                <a:ext uri="{FF2B5EF4-FFF2-40B4-BE49-F238E27FC236}">
                  <a16:creationId xmlns:a16="http://schemas.microsoft.com/office/drawing/2014/main" id="{8A311A7E-332B-FED4-76C0-B9089285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0" y="2448"/>
              <a:ext cx="152" cy="576"/>
            </a:xfrm>
            <a:custGeom>
              <a:avLst/>
              <a:gdLst>
                <a:gd name="T0" fmla="*/ 8 w 152"/>
                <a:gd name="T1" fmla="*/ 0 h 576"/>
                <a:gd name="T2" fmla="*/ 8 w 152"/>
                <a:gd name="T3" fmla="*/ 288 h 576"/>
                <a:gd name="T4" fmla="*/ 56 w 152"/>
                <a:gd name="T5" fmla="*/ 528 h 576"/>
                <a:gd name="T6" fmla="*/ 152 w 152"/>
                <a:gd name="T7" fmla="*/ 576 h 5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2" h="576">
                  <a:moveTo>
                    <a:pt x="8" y="0"/>
                  </a:moveTo>
                  <a:cubicBezTo>
                    <a:pt x="4" y="100"/>
                    <a:pt x="0" y="200"/>
                    <a:pt x="8" y="288"/>
                  </a:cubicBezTo>
                  <a:cubicBezTo>
                    <a:pt x="16" y="376"/>
                    <a:pt x="32" y="480"/>
                    <a:pt x="56" y="528"/>
                  </a:cubicBezTo>
                  <a:cubicBezTo>
                    <a:pt x="80" y="576"/>
                    <a:pt x="136" y="568"/>
                    <a:pt x="152" y="5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6" name="Freeform 724">
              <a:extLst>
                <a:ext uri="{FF2B5EF4-FFF2-40B4-BE49-F238E27FC236}">
                  <a16:creationId xmlns:a16="http://schemas.microsoft.com/office/drawing/2014/main" id="{FE8ABA94-C063-2DB8-D006-CFA4588D8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1944"/>
              <a:ext cx="1704" cy="328"/>
            </a:xfrm>
            <a:custGeom>
              <a:avLst/>
              <a:gdLst>
                <a:gd name="T0" fmla="*/ 0 w 1704"/>
                <a:gd name="T1" fmla="*/ 168 h 328"/>
                <a:gd name="T2" fmla="*/ 288 w 1704"/>
                <a:gd name="T3" fmla="*/ 264 h 328"/>
                <a:gd name="T4" fmla="*/ 864 w 1704"/>
                <a:gd name="T5" fmla="*/ 312 h 328"/>
                <a:gd name="T6" fmla="*/ 1488 w 1704"/>
                <a:gd name="T7" fmla="*/ 168 h 328"/>
                <a:gd name="T8" fmla="*/ 1680 w 1704"/>
                <a:gd name="T9" fmla="*/ 24 h 328"/>
                <a:gd name="T10" fmla="*/ 1632 w 1704"/>
                <a:gd name="T11" fmla="*/ 24 h 3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04" h="328">
                  <a:moveTo>
                    <a:pt x="0" y="168"/>
                  </a:moveTo>
                  <a:cubicBezTo>
                    <a:pt x="72" y="204"/>
                    <a:pt x="144" y="240"/>
                    <a:pt x="288" y="264"/>
                  </a:cubicBezTo>
                  <a:cubicBezTo>
                    <a:pt x="432" y="288"/>
                    <a:pt x="664" y="328"/>
                    <a:pt x="864" y="312"/>
                  </a:cubicBezTo>
                  <a:cubicBezTo>
                    <a:pt x="1064" y="296"/>
                    <a:pt x="1352" y="216"/>
                    <a:pt x="1488" y="168"/>
                  </a:cubicBezTo>
                  <a:cubicBezTo>
                    <a:pt x="1624" y="120"/>
                    <a:pt x="1656" y="48"/>
                    <a:pt x="1680" y="24"/>
                  </a:cubicBezTo>
                  <a:cubicBezTo>
                    <a:pt x="1704" y="0"/>
                    <a:pt x="1640" y="24"/>
                    <a:pt x="1632" y="2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87" name="Freeform 725">
              <a:extLst>
                <a:ext uri="{FF2B5EF4-FFF2-40B4-BE49-F238E27FC236}">
                  <a16:creationId xmlns:a16="http://schemas.microsoft.com/office/drawing/2014/main" id="{59FB01DA-2E33-94F9-A974-648E38291E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4" y="2112"/>
              <a:ext cx="96" cy="672"/>
            </a:xfrm>
            <a:custGeom>
              <a:avLst/>
              <a:gdLst>
                <a:gd name="T0" fmla="*/ 0 w 96"/>
                <a:gd name="T1" fmla="*/ 0 h 672"/>
                <a:gd name="T2" fmla="*/ 48 w 96"/>
                <a:gd name="T3" fmla="*/ 144 h 672"/>
                <a:gd name="T4" fmla="*/ 96 w 96"/>
                <a:gd name="T5" fmla="*/ 432 h 672"/>
                <a:gd name="T6" fmla="*/ 48 w 96"/>
                <a:gd name="T7" fmla="*/ 672 h 67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6" h="672">
                  <a:moveTo>
                    <a:pt x="0" y="0"/>
                  </a:moveTo>
                  <a:cubicBezTo>
                    <a:pt x="16" y="36"/>
                    <a:pt x="32" y="72"/>
                    <a:pt x="48" y="144"/>
                  </a:cubicBezTo>
                  <a:cubicBezTo>
                    <a:pt x="64" y="216"/>
                    <a:pt x="96" y="344"/>
                    <a:pt x="96" y="432"/>
                  </a:cubicBezTo>
                  <a:cubicBezTo>
                    <a:pt x="96" y="520"/>
                    <a:pt x="72" y="596"/>
                    <a:pt x="48" y="6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12" name="Group 744">
            <a:extLst>
              <a:ext uri="{FF2B5EF4-FFF2-40B4-BE49-F238E27FC236}">
                <a16:creationId xmlns:a16="http://schemas.microsoft.com/office/drawing/2014/main" id="{5B575733-9472-2A75-1E38-076A7CD9DB11}"/>
              </a:ext>
            </a:extLst>
          </p:cNvPr>
          <p:cNvGrpSpPr>
            <a:grpSpLocks/>
          </p:cNvGrpSpPr>
          <p:nvPr/>
        </p:nvGrpSpPr>
        <p:grpSpPr bwMode="auto">
          <a:xfrm>
            <a:off x="3733800" y="1371600"/>
            <a:ext cx="1981200" cy="4038600"/>
            <a:chOff x="-1546" y="-432"/>
            <a:chExt cx="2410" cy="4800"/>
          </a:xfrm>
        </p:grpSpPr>
        <p:sp>
          <p:nvSpPr>
            <p:cNvPr id="35919" name="Freeform 745">
              <a:extLst>
                <a:ext uri="{FF2B5EF4-FFF2-40B4-BE49-F238E27FC236}">
                  <a16:creationId xmlns:a16="http://schemas.microsoft.com/office/drawing/2014/main" id="{755BF653-9DFA-2C82-925A-DD4E817B3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-384" y="768"/>
              <a:ext cx="576" cy="432"/>
            </a:xfrm>
            <a:custGeom>
              <a:avLst/>
              <a:gdLst>
                <a:gd name="T0" fmla="*/ 144 w 576"/>
                <a:gd name="T1" fmla="*/ 48 h 432"/>
                <a:gd name="T2" fmla="*/ 0 w 576"/>
                <a:gd name="T3" fmla="*/ 432 h 432"/>
                <a:gd name="T4" fmla="*/ 192 w 576"/>
                <a:gd name="T5" fmla="*/ 288 h 432"/>
                <a:gd name="T6" fmla="*/ 576 w 576"/>
                <a:gd name="T7" fmla="*/ 96 h 432"/>
                <a:gd name="T8" fmla="*/ 480 w 576"/>
                <a:gd name="T9" fmla="*/ 48 h 432"/>
                <a:gd name="T10" fmla="*/ 288 w 576"/>
                <a:gd name="T11" fmla="*/ 0 h 432"/>
                <a:gd name="T12" fmla="*/ 144 w 576"/>
                <a:gd name="T13" fmla="*/ 48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0" name="Freeform 746">
              <a:extLst>
                <a:ext uri="{FF2B5EF4-FFF2-40B4-BE49-F238E27FC236}">
                  <a16:creationId xmlns:a16="http://schemas.microsoft.com/office/drawing/2014/main" id="{5229470A-A581-130B-B00D-BCA04D2D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64" y="96"/>
              <a:ext cx="848" cy="1330"/>
            </a:xfrm>
            <a:custGeom>
              <a:avLst/>
              <a:gdLst>
                <a:gd name="T0" fmla="*/ 840 w 848"/>
                <a:gd name="T1" fmla="*/ 890 h 1330"/>
                <a:gd name="T2" fmla="*/ 696 w 848"/>
                <a:gd name="T3" fmla="*/ 794 h 1330"/>
                <a:gd name="T4" fmla="*/ 552 w 848"/>
                <a:gd name="T5" fmla="*/ 602 h 1330"/>
                <a:gd name="T6" fmla="*/ 504 w 848"/>
                <a:gd name="T7" fmla="*/ 410 h 1330"/>
                <a:gd name="T8" fmla="*/ 400 w 848"/>
                <a:gd name="T9" fmla="*/ 245 h 1330"/>
                <a:gd name="T10" fmla="*/ 267 w 848"/>
                <a:gd name="T11" fmla="*/ 79 h 1330"/>
                <a:gd name="T12" fmla="*/ 109 w 848"/>
                <a:gd name="T13" fmla="*/ 3 h 1330"/>
                <a:gd name="T14" fmla="*/ 67 w 848"/>
                <a:gd name="T15" fmla="*/ 62 h 1330"/>
                <a:gd name="T16" fmla="*/ 117 w 848"/>
                <a:gd name="T17" fmla="*/ 95 h 1330"/>
                <a:gd name="T18" fmla="*/ 168 w 848"/>
                <a:gd name="T19" fmla="*/ 170 h 1330"/>
                <a:gd name="T20" fmla="*/ 24 w 848"/>
                <a:gd name="T21" fmla="*/ 266 h 1330"/>
                <a:gd name="T22" fmla="*/ 24 w 848"/>
                <a:gd name="T23" fmla="*/ 410 h 1330"/>
                <a:gd name="T24" fmla="*/ 49 w 848"/>
                <a:gd name="T25" fmla="*/ 462 h 1330"/>
                <a:gd name="T26" fmla="*/ 107 w 848"/>
                <a:gd name="T27" fmla="*/ 537 h 1330"/>
                <a:gd name="T28" fmla="*/ 264 w 848"/>
                <a:gd name="T29" fmla="*/ 602 h 1330"/>
                <a:gd name="T30" fmla="*/ 360 w 848"/>
                <a:gd name="T31" fmla="*/ 794 h 1330"/>
                <a:gd name="T32" fmla="*/ 456 w 848"/>
                <a:gd name="T33" fmla="*/ 1034 h 1330"/>
                <a:gd name="T34" fmla="*/ 600 w 848"/>
                <a:gd name="T35" fmla="*/ 1226 h 1330"/>
                <a:gd name="T36" fmla="*/ 744 w 848"/>
                <a:gd name="T37" fmla="*/ 1274 h 1330"/>
                <a:gd name="T38" fmla="*/ 840 w 848"/>
                <a:gd name="T39" fmla="*/ 890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21" name="Group 747">
              <a:extLst>
                <a:ext uri="{FF2B5EF4-FFF2-40B4-BE49-F238E27FC236}">
                  <a16:creationId xmlns:a16="http://schemas.microsoft.com/office/drawing/2014/main" id="{FBDC9609-2540-896E-73F1-BBF7B4049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-576" y="1824"/>
              <a:ext cx="1289" cy="2544"/>
              <a:chOff x="-576" y="1776"/>
              <a:chExt cx="1289" cy="2544"/>
            </a:xfrm>
          </p:grpSpPr>
          <p:sp>
            <p:nvSpPr>
              <p:cNvPr id="35972" name="Freeform 748">
                <a:extLst>
                  <a:ext uri="{FF2B5EF4-FFF2-40B4-BE49-F238E27FC236}">
                    <a16:creationId xmlns:a16="http://schemas.microsoft.com/office/drawing/2014/main" id="{C0AE6E64-E5EE-B021-2B73-AA1F540F4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3" name="Freeform 749">
                <a:extLst>
                  <a:ext uri="{FF2B5EF4-FFF2-40B4-BE49-F238E27FC236}">
                    <a16:creationId xmlns:a16="http://schemas.microsoft.com/office/drawing/2014/main" id="{6224E3E8-4194-E1C5-A968-AA65A2DE6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4" name="Freeform 750">
                <a:extLst>
                  <a:ext uri="{FF2B5EF4-FFF2-40B4-BE49-F238E27FC236}">
                    <a16:creationId xmlns:a16="http://schemas.microsoft.com/office/drawing/2014/main" id="{3D95A85F-66D6-0360-2130-0A1DF7DBD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5" name="Freeform 751">
                <a:extLst>
                  <a:ext uri="{FF2B5EF4-FFF2-40B4-BE49-F238E27FC236}">
                    <a16:creationId xmlns:a16="http://schemas.microsoft.com/office/drawing/2014/main" id="{49CC53AC-1B78-BEDF-E6AD-B1146D92B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5976" name="Group 752">
                <a:extLst>
                  <a:ext uri="{FF2B5EF4-FFF2-40B4-BE49-F238E27FC236}">
                    <a16:creationId xmlns:a16="http://schemas.microsoft.com/office/drawing/2014/main" id="{D6BB8FD3-1222-BFFB-335D-2E9248E853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35977" name="Freeform 753">
                  <a:extLst>
                    <a:ext uri="{FF2B5EF4-FFF2-40B4-BE49-F238E27FC236}">
                      <a16:creationId xmlns:a16="http://schemas.microsoft.com/office/drawing/2014/main" id="{4FA36EF6-6E26-C84E-ECD7-7E83107D79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978" name="Freeform 754">
                  <a:extLst>
                    <a:ext uri="{FF2B5EF4-FFF2-40B4-BE49-F238E27FC236}">
                      <a16:creationId xmlns:a16="http://schemas.microsoft.com/office/drawing/2014/main" id="{0D573720-2AD3-9FBF-A7C1-BED9084E90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979" name="Freeform 755">
                  <a:extLst>
                    <a:ext uri="{FF2B5EF4-FFF2-40B4-BE49-F238E27FC236}">
                      <a16:creationId xmlns:a16="http://schemas.microsoft.com/office/drawing/2014/main" id="{9E49831A-0EBE-7D3A-DAB4-67C6281506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5922" name="Freeform 756">
              <a:extLst>
                <a:ext uri="{FF2B5EF4-FFF2-40B4-BE49-F238E27FC236}">
                  <a16:creationId xmlns:a16="http://schemas.microsoft.com/office/drawing/2014/main" id="{2BB9E18B-39BF-2C23-2D20-99DB9236A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-839" y="816"/>
              <a:ext cx="1375" cy="1256"/>
            </a:xfrm>
            <a:custGeom>
              <a:avLst/>
              <a:gdLst>
                <a:gd name="T0" fmla="*/ 503 w 1375"/>
                <a:gd name="T1" fmla="*/ 336 h 1256"/>
                <a:gd name="T2" fmla="*/ 589 w 1375"/>
                <a:gd name="T3" fmla="*/ 69 h 1256"/>
                <a:gd name="T4" fmla="*/ 555 w 1375"/>
                <a:gd name="T5" fmla="*/ 52 h 1256"/>
                <a:gd name="T6" fmla="*/ 407 w 1375"/>
                <a:gd name="T7" fmla="*/ 48 h 1256"/>
                <a:gd name="T8" fmla="*/ 121 w 1375"/>
                <a:gd name="T9" fmla="*/ 94 h 1256"/>
                <a:gd name="T10" fmla="*/ 113 w 1375"/>
                <a:gd name="T11" fmla="*/ 127 h 1256"/>
                <a:gd name="T12" fmla="*/ 96 w 1375"/>
                <a:gd name="T13" fmla="*/ 303 h 1256"/>
                <a:gd name="T14" fmla="*/ 4 w 1375"/>
                <a:gd name="T15" fmla="*/ 478 h 1256"/>
                <a:gd name="T16" fmla="*/ 71 w 1375"/>
                <a:gd name="T17" fmla="*/ 480 h 1256"/>
                <a:gd name="T18" fmla="*/ 311 w 1375"/>
                <a:gd name="T19" fmla="*/ 528 h 1256"/>
                <a:gd name="T20" fmla="*/ 311 w 1375"/>
                <a:gd name="T21" fmla="*/ 576 h 1256"/>
                <a:gd name="T22" fmla="*/ 311 w 1375"/>
                <a:gd name="T23" fmla="*/ 864 h 1256"/>
                <a:gd name="T24" fmla="*/ 455 w 1375"/>
                <a:gd name="T25" fmla="*/ 1200 h 1256"/>
                <a:gd name="T26" fmla="*/ 647 w 1375"/>
                <a:gd name="T27" fmla="*/ 1200 h 1256"/>
                <a:gd name="T28" fmla="*/ 791 w 1375"/>
                <a:gd name="T29" fmla="*/ 1248 h 1256"/>
                <a:gd name="T30" fmla="*/ 1031 w 1375"/>
                <a:gd name="T31" fmla="*/ 1248 h 1256"/>
                <a:gd name="T32" fmla="*/ 1223 w 1375"/>
                <a:gd name="T33" fmla="*/ 1200 h 1256"/>
                <a:gd name="T34" fmla="*/ 1319 w 1375"/>
                <a:gd name="T35" fmla="*/ 1104 h 1256"/>
                <a:gd name="T36" fmla="*/ 1367 w 1375"/>
                <a:gd name="T37" fmla="*/ 1008 h 1256"/>
                <a:gd name="T38" fmla="*/ 1367 w 1375"/>
                <a:gd name="T39" fmla="*/ 960 h 1256"/>
                <a:gd name="T40" fmla="*/ 1367 w 1375"/>
                <a:gd name="T41" fmla="*/ 720 h 1256"/>
                <a:gd name="T42" fmla="*/ 1367 w 1375"/>
                <a:gd name="T43" fmla="*/ 288 h 1256"/>
                <a:gd name="T44" fmla="*/ 1340 w 1375"/>
                <a:gd name="T45" fmla="*/ 194 h 1256"/>
                <a:gd name="T46" fmla="*/ 1319 w 1375"/>
                <a:gd name="T47" fmla="*/ 144 h 1256"/>
                <a:gd name="T48" fmla="*/ 1175 w 1375"/>
                <a:gd name="T49" fmla="*/ 48 h 1256"/>
                <a:gd name="T50" fmla="*/ 1127 w 1375"/>
                <a:gd name="T51" fmla="*/ 0 h 1256"/>
                <a:gd name="T52" fmla="*/ 1031 w 1375"/>
                <a:gd name="T53" fmla="*/ 48 h 1256"/>
                <a:gd name="T54" fmla="*/ 791 w 1375"/>
                <a:gd name="T55" fmla="*/ 144 h 1256"/>
                <a:gd name="T56" fmla="*/ 503 w 1375"/>
                <a:gd name="T57" fmla="*/ 336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3" name="Freeform 757">
              <a:extLst>
                <a:ext uri="{FF2B5EF4-FFF2-40B4-BE49-F238E27FC236}">
                  <a16:creationId xmlns:a16="http://schemas.microsoft.com/office/drawing/2014/main" id="{E589B4C0-418C-CB9F-1AFA-A11C11906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4" y="1296"/>
              <a:ext cx="48" cy="240"/>
            </a:xfrm>
            <a:custGeom>
              <a:avLst/>
              <a:gdLst>
                <a:gd name="T0" fmla="*/ 0 w 48"/>
                <a:gd name="T1" fmla="*/ 0 h 240"/>
                <a:gd name="T2" fmla="*/ 48 w 48"/>
                <a:gd name="T3" fmla="*/ 96 h 240"/>
                <a:gd name="T4" fmla="*/ 0 w 48"/>
                <a:gd name="T5" fmla="*/ 24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4" name="Freeform 758">
              <a:extLst>
                <a:ext uri="{FF2B5EF4-FFF2-40B4-BE49-F238E27FC236}">
                  <a16:creationId xmlns:a16="http://schemas.microsoft.com/office/drawing/2014/main" id="{E5BD67FE-7A09-59F3-E42B-C4ED8958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-96" y="1248"/>
              <a:ext cx="56" cy="192"/>
            </a:xfrm>
            <a:custGeom>
              <a:avLst/>
              <a:gdLst>
                <a:gd name="T0" fmla="*/ 0 w 56"/>
                <a:gd name="T1" fmla="*/ 0 h 192"/>
                <a:gd name="T2" fmla="*/ 48 w 56"/>
                <a:gd name="T3" fmla="*/ 96 h 192"/>
                <a:gd name="T4" fmla="*/ 48 w 56"/>
                <a:gd name="T5" fmla="*/ 192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5" name="Freeform 759">
              <a:extLst>
                <a:ext uri="{FF2B5EF4-FFF2-40B4-BE49-F238E27FC236}">
                  <a16:creationId xmlns:a16="http://schemas.microsoft.com/office/drawing/2014/main" id="{3DCB9B12-27D1-1F45-41BD-9D46548B7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6" y="1136"/>
              <a:ext cx="192" cy="112"/>
            </a:xfrm>
            <a:custGeom>
              <a:avLst/>
              <a:gdLst>
                <a:gd name="T0" fmla="*/ 0 w 192"/>
                <a:gd name="T1" fmla="*/ 16 h 112"/>
                <a:gd name="T2" fmla="*/ 96 w 192"/>
                <a:gd name="T3" fmla="*/ 16 h 112"/>
                <a:gd name="T4" fmla="*/ 192 w 192"/>
                <a:gd name="T5" fmla="*/ 112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6" name="Freeform 760">
              <a:extLst>
                <a:ext uri="{FF2B5EF4-FFF2-40B4-BE49-F238E27FC236}">
                  <a16:creationId xmlns:a16="http://schemas.microsoft.com/office/drawing/2014/main" id="{61D87949-5DFA-EB16-98A2-90FB19A85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1776"/>
              <a:ext cx="624" cy="269"/>
            </a:xfrm>
            <a:custGeom>
              <a:avLst/>
              <a:gdLst>
                <a:gd name="T0" fmla="*/ 0 w 624"/>
                <a:gd name="T1" fmla="*/ 0 h 269"/>
                <a:gd name="T2" fmla="*/ 96 w 624"/>
                <a:gd name="T3" fmla="*/ 192 h 269"/>
                <a:gd name="T4" fmla="*/ 232 w 624"/>
                <a:gd name="T5" fmla="*/ 261 h 269"/>
                <a:gd name="T6" fmla="*/ 624 w 624"/>
                <a:gd name="T7" fmla="*/ 144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7" name="Freeform 761">
              <a:extLst>
                <a:ext uri="{FF2B5EF4-FFF2-40B4-BE49-F238E27FC236}">
                  <a16:creationId xmlns:a16="http://schemas.microsoft.com/office/drawing/2014/main" id="{58400DF3-0802-0F71-2A5A-5F1A4FAE6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-528" y="1152"/>
              <a:ext cx="96" cy="144"/>
            </a:xfrm>
            <a:custGeom>
              <a:avLst/>
              <a:gdLst>
                <a:gd name="T0" fmla="*/ 0 w 96"/>
                <a:gd name="T1" fmla="*/ 0 h 144"/>
                <a:gd name="T2" fmla="*/ 48 w 96"/>
                <a:gd name="T3" fmla="*/ 96 h 144"/>
                <a:gd name="T4" fmla="*/ 96 w 96"/>
                <a:gd name="T5" fmla="*/ 144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8" name="Freeform 762">
              <a:extLst>
                <a:ext uri="{FF2B5EF4-FFF2-40B4-BE49-F238E27FC236}">
                  <a16:creationId xmlns:a16="http://schemas.microsoft.com/office/drawing/2014/main" id="{08A8688C-AD5A-F0FD-6B41-E1CFB71D2D11}"/>
                </a:ext>
              </a:extLst>
            </p:cNvPr>
            <p:cNvSpPr>
              <a:spLocks/>
            </p:cNvSpPr>
            <p:nvPr/>
          </p:nvSpPr>
          <p:spPr bwMode="auto">
            <a:xfrm>
              <a:off x="-399" y="912"/>
              <a:ext cx="783" cy="852"/>
            </a:xfrm>
            <a:custGeom>
              <a:avLst/>
              <a:gdLst>
                <a:gd name="T0" fmla="*/ 735 w 783"/>
                <a:gd name="T1" fmla="*/ 0 h 852"/>
                <a:gd name="T2" fmla="*/ 591 w 783"/>
                <a:gd name="T3" fmla="*/ 96 h 852"/>
                <a:gd name="T4" fmla="*/ 495 w 783"/>
                <a:gd name="T5" fmla="*/ 240 h 852"/>
                <a:gd name="T6" fmla="*/ 255 w 783"/>
                <a:gd name="T7" fmla="*/ 336 h 852"/>
                <a:gd name="T8" fmla="*/ 32 w 783"/>
                <a:gd name="T9" fmla="*/ 415 h 852"/>
                <a:gd name="T10" fmla="*/ 63 w 783"/>
                <a:gd name="T11" fmla="*/ 432 h 852"/>
                <a:gd name="T12" fmla="*/ 63 w 783"/>
                <a:gd name="T13" fmla="*/ 624 h 852"/>
                <a:gd name="T14" fmla="*/ 63 w 783"/>
                <a:gd name="T15" fmla="*/ 816 h 852"/>
                <a:gd name="T16" fmla="*/ 82 w 783"/>
                <a:gd name="T17" fmla="*/ 841 h 852"/>
                <a:gd name="T18" fmla="*/ 232 w 783"/>
                <a:gd name="T19" fmla="*/ 816 h 852"/>
                <a:gd name="T20" fmla="*/ 543 w 783"/>
                <a:gd name="T21" fmla="*/ 768 h 852"/>
                <a:gd name="T22" fmla="*/ 687 w 783"/>
                <a:gd name="T23" fmla="*/ 672 h 852"/>
                <a:gd name="T24" fmla="*/ 735 w 783"/>
                <a:gd name="T25" fmla="*/ 624 h 852"/>
                <a:gd name="T26" fmla="*/ 783 w 783"/>
                <a:gd name="T27" fmla="*/ 480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29" name="Freeform 763">
              <a:extLst>
                <a:ext uri="{FF2B5EF4-FFF2-40B4-BE49-F238E27FC236}">
                  <a16:creationId xmlns:a16="http://schemas.microsoft.com/office/drawing/2014/main" id="{D28DEC6E-0E4A-25F8-F60E-6AD2BCBE4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-342" y="1189"/>
              <a:ext cx="125" cy="72"/>
            </a:xfrm>
            <a:custGeom>
              <a:avLst/>
              <a:gdLst>
                <a:gd name="T0" fmla="*/ 0 w 125"/>
                <a:gd name="T1" fmla="*/ 5 h 72"/>
                <a:gd name="T2" fmla="*/ 102 w 125"/>
                <a:gd name="T3" fmla="*/ 11 h 72"/>
                <a:gd name="T4" fmla="*/ 125 w 125"/>
                <a:gd name="T5" fmla="*/ 72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0" name="Freeform 764">
              <a:extLst>
                <a:ext uri="{FF2B5EF4-FFF2-40B4-BE49-F238E27FC236}">
                  <a16:creationId xmlns:a16="http://schemas.microsoft.com/office/drawing/2014/main" id="{DD8F148B-7726-C309-4101-E1BCCB743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864"/>
              <a:ext cx="144" cy="432"/>
            </a:xfrm>
            <a:custGeom>
              <a:avLst/>
              <a:gdLst>
                <a:gd name="T0" fmla="*/ 144 w 144"/>
                <a:gd name="T1" fmla="*/ 0 h 432"/>
                <a:gd name="T2" fmla="*/ 56 w 144"/>
                <a:gd name="T3" fmla="*/ 196 h 432"/>
                <a:gd name="T4" fmla="*/ 0 w 144"/>
                <a:gd name="T5" fmla="*/ 432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1" name="Freeform 765">
              <a:extLst>
                <a:ext uri="{FF2B5EF4-FFF2-40B4-BE49-F238E27FC236}">
                  <a16:creationId xmlns:a16="http://schemas.microsoft.com/office/drawing/2014/main" id="{F1219312-DCB6-CD1A-6E6C-9313DF2F5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-432" y="1152"/>
              <a:ext cx="96" cy="192"/>
            </a:xfrm>
            <a:custGeom>
              <a:avLst/>
              <a:gdLst>
                <a:gd name="T0" fmla="*/ 0 w 96"/>
                <a:gd name="T1" fmla="*/ 192 h 192"/>
                <a:gd name="T2" fmla="*/ 96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2" name="Freeform 766">
              <a:extLst>
                <a:ext uri="{FF2B5EF4-FFF2-40B4-BE49-F238E27FC236}">
                  <a16:creationId xmlns:a16="http://schemas.microsoft.com/office/drawing/2014/main" id="{E09055D7-FCCD-A44A-7C2D-F5667E8EA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64" y="808"/>
              <a:ext cx="768" cy="432"/>
            </a:xfrm>
            <a:custGeom>
              <a:avLst/>
              <a:gdLst>
                <a:gd name="T0" fmla="*/ 144 w 768"/>
                <a:gd name="T1" fmla="*/ 384 h 432"/>
                <a:gd name="T2" fmla="*/ 288 w 768"/>
                <a:gd name="T3" fmla="*/ 432 h 432"/>
                <a:gd name="T4" fmla="*/ 288 w 768"/>
                <a:gd name="T5" fmla="*/ 288 h 432"/>
                <a:gd name="T6" fmla="*/ 288 w 768"/>
                <a:gd name="T7" fmla="*/ 246 h 432"/>
                <a:gd name="T8" fmla="*/ 384 w 768"/>
                <a:gd name="T9" fmla="*/ 336 h 432"/>
                <a:gd name="T10" fmla="*/ 768 w 768"/>
                <a:gd name="T11" fmla="*/ 0 h 432"/>
                <a:gd name="T12" fmla="*/ 384 w 768"/>
                <a:gd name="T13" fmla="*/ 144 h 432"/>
                <a:gd name="T14" fmla="*/ 96 w 768"/>
                <a:gd name="T15" fmla="*/ 384 h 432"/>
                <a:gd name="T16" fmla="*/ 240 w 768"/>
                <a:gd name="T17" fmla="*/ 48 h 432"/>
                <a:gd name="T18" fmla="*/ 144 w 768"/>
                <a:gd name="T19" fmla="*/ 48 h 432"/>
                <a:gd name="T20" fmla="*/ 48 w 768"/>
                <a:gd name="T21" fmla="*/ 240 h 432"/>
                <a:gd name="T22" fmla="*/ 96 w 768"/>
                <a:gd name="T23" fmla="*/ 288 h 432"/>
                <a:gd name="T24" fmla="*/ 0 w 768"/>
                <a:gd name="T25" fmla="*/ 384 h 432"/>
                <a:gd name="T26" fmla="*/ 144 w 768"/>
                <a:gd name="T27" fmla="*/ 384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3" name="Freeform 767">
              <a:extLst>
                <a:ext uri="{FF2B5EF4-FFF2-40B4-BE49-F238E27FC236}">
                  <a16:creationId xmlns:a16="http://schemas.microsoft.com/office/drawing/2014/main" id="{88E6ECB7-CDCB-8E78-8758-636570B0F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-1328" y="250"/>
              <a:ext cx="248" cy="296"/>
            </a:xfrm>
            <a:custGeom>
              <a:avLst/>
              <a:gdLst>
                <a:gd name="T0" fmla="*/ 104 w 248"/>
                <a:gd name="T1" fmla="*/ 296 h 296"/>
                <a:gd name="T2" fmla="*/ 56 w 248"/>
                <a:gd name="T3" fmla="*/ 200 h 296"/>
                <a:gd name="T4" fmla="*/ 104 w 248"/>
                <a:gd name="T5" fmla="*/ 152 h 296"/>
                <a:gd name="T6" fmla="*/ 56 w 248"/>
                <a:gd name="T7" fmla="*/ 104 h 296"/>
                <a:gd name="T8" fmla="*/ 8 w 248"/>
                <a:gd name="T9" fmla="*/ 56 h 296"/>
                <a:gd name="T10" fmla="*/ 8 w 248"/>
                <a:gd name="T11" fmla="*/ 8 h 296"/>
                <a:gd name="T12" fmla="*/ 56 w 248"/>
                <a:gd name="T13" fmla="*/ 8 h 296"/>
                <a:gd name="T14" fmla="*/ 152 w 248"/>
                <a:gd name="T15" fmla="*/ 56 h 296"/>
                <a:gd name="T16" fmla="*/ 248 w 248"/>
                <a:gd name="T17" fmla="*/ 104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4" name="Freeform 768">
              <a:extLst>
                <a:ext uri="{FF2B5EF4-FFF2-40B4-BE49-F238E27FC236}">
                  <a16:creationId xmlns:a16="http://schemas.microsoft.com/office/drawing/2014/main" id="{D3DFED26-286A-45CD-3431-275A79E98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64" y="258"/>
              <a:ext cx="192" cy="192"/>
            </a:xfrm>
            <a:custGeom>
              <a:avLst/>
              <a:gdLst>
                <a:gd name="T0" fmla="*/ 144 w 192"/>
                <a:gd name="T1" fmla="*/ 96 h 192"/>
                <a:gd name="T2" fmla="*/ 192 w 192"/>
                <a:gd name="T3" fmla="*/ 144 h 192"/>
                <a:gd name="T4" fmla="*/ 144 w 192"/>
                <a:gd name="T5" fmla="*/ 192 h 192"/>
                <a:gd name="T6" fmla="*/ 48 w 192"/>
                <a:gd name="T7" fmla="*/ 144 h 192"/>
                <a:gd name="T8" fmla="*/ 0 w 192"/>
                <a:gd name="T9" fmla="*/ 48 h 192"/>
                <a:gd name="T10" fmla="*/ 48 w 192"/>
                <a:gd name="T11" fmla="*/ 0 h 192"/>
                <a:gd name="T12" fmla="*/ 144 w 192"/>
                <a:gd name="T13" fmla="*/ 48 h 192"/>
                <a:gd name="T14" fmla="*/ 192 w 192"/>
                <a:gd name="T15" fmla="*/ 144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35" name="Freeform 769">
              <a:extLst>
                <a:ext uri="{FF2B5EF4-FFF2-40B4-BE49-F238E27FC236}">
                  <a16:creationId xmlns:a16="http://schemas.microsoft.com/office/drawing/2014/main" id="{E8B6F7AF-AAF7-9B60-724E-B96343C20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-1488" y="402"/>
              <a:ext cx="184" cy="152"/>
            </a:xfrm>
            <a:custGeom>
              <a:avLst/>
              <a:gdLst>
                <a:gd name="T0" fmla="*/ 24 w 184"/>
                <a:gd name="T1" fmla="*/ 0 h 152"/>
                <a:gd name="T2" fmla="*/ 24 w 184"/>
                <a:gd name="T3" fmla="*/ 96 h 152"/>
                <a:gd name="T4" fmla="*/ 168 w 184"/>
                <a:gd name="T5" fmla="*/ 144 h 152"/>
                <a:gd name="T6" fmla="*/ 120 w 184"/>
                <a:gd name="T7" fmla="*/ 48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36" name="Group 770">
              <a:extLst>
                <a:ext uri="{FF2B5EF4-FFF2-40B4-BE49-F238E27FC236}">
                  <a16:creationId xmlns:a16="http://schemas.microsoft.com/office/drawing/2014/main" id="{DFD42600-8321-1073-ADB8-9E8F386F374F}"/>
                </a:ext>
              </a:extLst>
            </p:cNvPr>
            <p:cNvGrpSpPr>
              <a:grpSpLocks/>
            </p:cNvGrpSpPr>
            <p:nvPr/>
          </p:nvGrpSpPr>
          <p:grpSpPr bwMode="auto">
            <a:xfrm rot="1368599">
              <a:off x="-1546" y="1102"/>
              <a:ext cx="1344" cy="480"/>
              <a:chOff x="384" y="2068"/>
              <a:chExt cx="4180" cy="1377"/>
            </a:xfrm>
          </p:grpSpPr>
          <p:sp>
            <p:nvSpPr>
              <p:cNvPr id="35968" name="Freeform 771">
                <a:extLst>
                  <a:ext uri="{FF2B5EF4-FFF2-40B4-BE49-F238E27FC236}">
                    <a16:creationId xmlns:a16="http://schemas.microsoft.com/office/drawing/2014/main" id="{46CD282C-0F39-8A23-6974-42C30D7D58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9" name="Freeform 772">
                <a:extLst>
                  <a:ext uri="{FF2B5EF4-FFF2-40B4-BE49-F238E27FC236}">
                    <a16:creationId xmlns:a16="http://schemas.microsoft.com/office/drawing/2014/main" id="{559B2B12-84DC-5B19-A4FB-1A3C0BF2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0" name="Freeform 773">
                <a:extLst>
                  <a:ext uri="{FF2B5EF4-FFF2-40B4-BE49-F238E27FC236}">
                    <a16:creationId xmlns:a16="http://schemas.microsoft.com/office/drawing/2014/main" id="{C1D01C93-567C-031F-47AC-189E18386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71" name="Freeform 774">
                <a:extLst>
                  <a:ext uri="{FF2B5EF4-FFF2-40B4-BE49-F238E27FC236}">
                    <a16:creationId xmlns:a16="http://schemas.microsoft.com/office/drawing/2014/main" id="{301AC8F3-50CD-2084-D17D-114D5646E2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37" name="Group 775">
              <a:extLst>
                <a:ext uri="{FF2B5EF4-FFF2-40B4-BE49-F238E27FC236}">
                  <a16:creationId xmlns:a16="http://schemas.microsoft.com/office/drawing/2014/main" id="{216AFC07-3FF7-90BC-8E05-8CD100022430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528" y="1632"/>
              <a:ext cx="263" cy="406"/>
              <a:chOff x="2426" y="187"/>
              <a:chExt cx="704" cy="948"/>
            </a:xfrm>
          </p:grpSpPr>
          <p:sp>
            <p:nvSpPr>
              <p:cNvPr id="35966" name="Freeform 776">
                <a:extLst>
                  <a:ext uri="{FF2B5EF4-FFF2-40B4-BE49-F238E27FC236}">
                    <a16:creationId xmlns:a16="http://schemas.microsoft.com/office/drawing/2014/main" id="{2AAF51CD-5D32-7C05-D3FF-072EF8E1D7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7" name="Freeform 777">
                <a:extLst>
                  <a:ext uri="{FF2B5EF4-FFF2-40B4-BE49-F238E27FC236}">
                    <a16:creationId xmlns:a16="http://schemas.microsoft.com/office/drawing/2014/main" id="{C8D8849F-D0DA-EAF7-2E26-40C1E0E2D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38" name="Group 778">
              <a:extLst>
                <a:ext uri="{FF2B5EF4-FFF2-40B4-BE49-F238E27FC236}">
                  <a16:creationId xmlns:a16="http://schemas.microsoft.com/office/drawing/2014/main" id="{3A3586E9-0743-70A4-8310-3F38BD763119}"/>
                </a:ext>
              </a:extLst>
            </p:cNvPr>
            <p:cNvGrpSpPr>
              <a:grpSpLocks/>
            </p:cNvGrpSpPr>
            <p:nvPr/>
          </p:nvGrpSpPr>
          <p:grpSpPr bwMode="auto">
            <a:xfrm rot="881164">
              <a:off x="-624" y="-432"/>
              <a:ext cx="1488" cy="1344"/>
              <a:chOff x="3258" y="1632"/>
              <a:chExt cx="1922" cy="1891"/>
            </a:xfrm>
          </p:grpSpPr>
          <p:sp>
            <p:nvSpPr>
              <p:cNvPr id="35939" name="Freeform 779">
                <a:extLst>
                  <a:ext uri="{FF2B5EF4-FFF2-40B4-BE49-F238E27FC236}">
                    <a16:creationId xmlns:a16="http://schemas.microsoft.com/office/drawing/2014/main" id="{4E731B43-966F-2192-4951-7204581FC21F}"/>
                  </a:ext>
                </a:extLst>
              </p:cNvPr>
              <p:cNvSpPr>
                <a:spLocks/>
              </p:cNvSpPr>
              <p:nvPr/>
            </p:nvSpPr>
            <p:spPr bwMode="auto">
              <a:xfrm rot="20229418" flipH="1">
                <a:off x="3457" y="1867"/>
                <a:ext cx="433" cy="582"/>
              </a:xfrm>
              <a:custGeom>
                <a:avLst/>
                <a:gdLst>
                  <a:gd name="T0" fmla="*/ 4 w 504"/>
                  <a:gd name="T1" fmla="*/ 444 h 592"/>
                  <a:gd name="T2" fmla="*/ 32 w 504"/>
                  <a:gd name="T3" fmla="*/ 167 h 592"/>
                  <a:gd name="T4" fmla="*/ 87 w 504"/>
                  <a:gd name="T5" fmla="*/ 8 h 592"/>
                  <a:gd name="T6" fmla="*/ 87 w 504"/>
                  <a:gd name="T7" fmla="*/ 204 h 592"/>
                  <a:gd name="T8" fmla="*/ 58 w 504"/>
                  <a:gd name="T9" fmla="*/ 444 h 592"/>
                  <a:gd name="T10" fmla="*/ 4 w 504"/>
                  <a:gd name="T11" fmla="*/ 444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48" name="Freeform 780">
                <a:extLst>
                  <a:ext uri="{FF2B5EF4-FFF2-40B4-BE49-F238E27FC236}">
                    <a16:creationId xmlns:a16="http://schemas.microsoft.com/office/drawing/2014/main" id="{D1142E9F-2907-C5F3-0FD8-A4BF05533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1" y="1622"/>
                <a:ext cx="1931" cy="1885"/>
              </a:xfrm>
              <a:custGeom>
                <a:avLst/>
                <a:gdLst>
                  <a:gd name="T0" fmla="*/ 34 w 1916"/>
                  <a:gd name="T1" fmla="*/ 1137 h 1891"/>
                  <a:gd name="T2" fmla="*/ 223 w 1916"/>
                  <a:gd name="T3" fmla="*/ 1070 h 1891"/>
                  <a:gd name="T4" fmla="*/ 281 w 1916"/>
                  <a:gd name="T5" fmla="*/ 955 h 1891"/>
                  <a:gd name="T6" fmla="*/ 295 w 1916"/>
                  <a:gd name="T7" fmla="*/ 798 h 1891"/>
                  <a:gd name="T8" fmla="*/ 329 w 1916"/>
                  <a:gd name="T9" fmla="*/ 669 h 1891"/>
                  <a:gd name="T10" fmla="*/ 444 w 1916"/>
                  <a:gd name="T11" fmla="*/ 529 h 1891"/>
                  <a:gd name="T12" fmla="*/ 767 w 1916"/>
                  <a:gd name="T13" fmla="*/ 347 h 1891"/>
                  <a:gd name="T14" fmla="*/ 1235 w 1916"/>
                  <a:gd name="T15" fmla="*/ 363 h 1891"/>
                  <a:gd name="T16" fmla="*/ 1336 w 1916"/>
                  <a:gd name="T17" fmla="*/ 296 h 1891"/>
                  <a:gd name="T18" fmla="*/ 1411 w 1916"/>
                  <a:gd name="T19" fmla="*/ 228 h 1891"/>
                  <a:gd name="T20" fmla="*/ 1494 w 1916"/>
                  <a:gd name="T21" fmla="*/ 152 h 1891"/>
                  <a:gd name="T22" fmla="*/ 1553 w 1916"/>
                  <a:gd name="T23" fmla="*/ 76 h 1891"/>
                  <a:gd name="T24" fmla="*/ 1628 w 1916"/>
                  <a:gd name="T25" fmla="*/ 19 h 1891"/>
                  <a:gd name="T26" fmla="*/ 1661 w 1916"/>
                  <a:gd name="T27" fmla="*/ 193 h 1891"/>
                  <a:gd name="T28" fmla="*/ 1628 w 1916"/>
                  <a:gd name="T29" fmla="*/ 393 h 1891"/>
                  <a:gd name="T30" fmla="*/ 1564 w 1916"/>
                  <a:gd name="T31" fmla="*/ 569 h 1891"/>
                  <a:gd name="T32" fmla="*/ 1523 w 1916"/>
                  <a:gd name="T33" fmla="*/ 617 h 1891"/>
                  <a:gd name="T34" fmla="*/ 1688 w 1916"/>
                  <a:gd name="T35" fmla="*/ 522 h 1891"/>
                  <a:gd name="T36" fmla="*/ 1895 w 1916"/>
                  <a:gd name="T37" fmla="*/ 488 h 1891"/>
                  <a:gd name="T38" fmla="*/ 1811 w 1916"/>
                  <a:gd name="T39" fmla="*/ 755 h 1891"/>
                  <a:gd name="T40" fmla="*/ 1703 w 1916"/>
                  <a:gd name="T41" fmla="*/ 781 h 1891"/>
                  <a:gd name="T42" fmla="*/ 1771 w 1916"/>
                  <a:gd name="T43" fmla="*/ 806 h 1891"/>
                  <a:gd name="T44" fmla="*/ 1778 w 1916"/>
                  <a:gd name="T45" fmla="*/ 839 h 1891"/>
                  <a:gd name="T46" fmla="*/ 1680 w 1916"/>
                  <a:gd name="T47" fmla="*/ 1014 h 1891"/>
                  <a:gd name="T48" fmla="*/ 1586 w 1916"/>
                  <a:gd name="T49" fmla="*/ 1104 h 1891"/>
                  <a:gd name="T50" fmla="*/ 1603 w 1916"/>
                  <a:gd name="T51" fmla="*/ 1204 h 1891"/>
                  <a:gd name="T52" fmla="*/ 1569 w 1916"/>
                  <a:gd name="T53" fmla="*/ 1463 h 1891"/>
                  <a:gd name="T54" fmla="*/ 1469 w 1916"/>
                  <a:gd name="T55" fmla="*/ 1663 h 1891"/>
                  <a:gd name="T56" fmla="*/ 1369 w 1916"/>
                  <a:gd name="T57" fmla="*/ 1730 h 1891"/>
                  <a:gd name="T58" fmla="*/ 1160 w 1916"/>
                  <a:gd name="T59" fmla="*/ 1812 h 1891"/>
                  <a:gd name="T60" fmla="*/ 826 w 1916"/>
                  <a:gd name="T61" fmla="*/ 1879 h 1891"/>
                  <a:gd name="T62" fmla="*/ 685 w 1916"/>
                  <a:gd name="T63" fmla="*/ 1880 h 1891"/>
                  <a:gd name="T64" fmla="*/ 526 w 1916"/>
                  <a:gd name="T65" fmla="*/ 1814 h 1891"/>
                  <a:gd name="T66" fmla="*/ 543 w 1916"/>
                  <a:gd name="T67" fmla="*/ 1805 h 1891"/>
                  <a:gd name="T68" fmla="*/ 409 w 1916"/>
                  <a:gd name="T69" fmla="*/ 1814 h 1891"/>
                  <a:gd name="T70" fmla="*/ 284 w 1916"/>
                  <a:gd name="T71" fmla="*/ 1789 h 1891"/>
                  <a:gd name="T72" fmla="*/ 200 w 1916"/>
                  <a:gd name="T73" fmla="*/ 1739 h 1891"/>
                  <a:gd name="T74" fmla="*/ 184 w 1916"/>
                  <a:gd name="T75" fmla="*/ 1647 h 1891"/>
                  <a:gd name="T76" fmla="*/ 275 w 1916"/>
                  <a:gd name="T77" fmla="*/ 1655 h 1891"/>
                  <a:gd name="T78" fmla="*/ 426 w 1916"/>
                  <a:gd name="T79" fmla="*/ 1638 h 1891"/>
                  <a:gd name="T80" fmla="*/ 534 w 1916"/>
                  <a:gd name="T81" fmla="*/ 1624 h 1891"/>
                  <a:gd name="T82" fmla="*/ 601 w 1916"/>
                  <a:gd name="T83" fmla="*/ 1599 h 1891"/>
                  <a:gd name="T84" fmla="*/ 601 w 1916"/>
                  <a:gd name="T85" fmla="*/ 1532 h 1891"/>
                  <a:gd name="T86" fmla="*/ 576 w 1916"/>
                  <a:gd name="T87" fmla="*/ 1521 h 1891"/>
                  <a:gd name="T88" fmla="*/ 259 w 1916"/>
                  <a:gd name="T89" fmla="*/ 1523 h 1891"/>
                  <a:gd name="T90" fmla="*/ 144 w 1916"/>
                  <a:gd name="T91" fmla="*/ 1515 h 1891"/>
                  <a:gd name="T92" fmla="*/ 36 w 1916"/>
                  <a:gd name="T93" fmla="*/ 1421 h 1891"/>
                  <a:gd name="T94" fmla="*/ 0 w 1916"/>
                  <a:gd name="T95" fmla="*/ 1257 h 1891"/>
                  <a:gd name="T96" fmla="*/ 34 w 1916"/>
                  <a:gd name="T97" fmla="*/ 1137 h 18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1916" h="1891">
                    <a:moveTo>
                      <a:pt x="34" y="1137"/>
                    </a:moveTo>
                    <a:cubicBezTo>
                      <a:pt x="71" y="1107"/>
                      <a:pt x="182" y="1101"/>
                      <a:pt x="223" y="1070"/>
                    </a:cubicBezTo>
                    <a:cubicBezTo>
                      <a:pt x="264" y="1040"/>
                      <a:pt x="269" y="1000"/>
                      <a:pt x="281" y="955"/>
                    </a:cubicBezTo>
                    <a:cubicBezTo>
                      <a:pt x="293" y="910"/>
                      <a:pt x="287" y="845"/>
                      <a:pt x="295" y="798"/>
                    </a:cubicBezTo>
                    <a:cubicBezTo>
                      <a:pt x="302" y="751"/>
                      <a:pt x="304" y="714"/>
                      <a:pt x="329" y="669"/>
                    </a:cubicBezTo>
                    <a:cubicBezTo>
                      <a:pt x="354" y="624"/>
                      <a:pt x="370" y="582"/>
                      <a:pt x="444" y="529"/>
                    </a:cubicBezTo>
                    <a:cubicBezTo>
                      <a:pt x="517" y="476"/>
                      <a:pt x="635" y="375"/>
                      <a:pt x="767" y="347"/>
                    </a:cubicBezTo>
                    <a:cubicBezTo>
                      <a:pt x="899" y="319"/>
                      <a:pt x="1140" y="371"/>
                      <a:pt x="1235" y="363"/>
                    </a:cubicBezTo>
                    <a:cubicBezTo>
                      <a:pt x="1330" y="355"/>
                      <a:pt x="1307" y="319"/>
                      <a:pt x="1336" y="296"/>
                    </a:cubicBezTo>
                    <a:cubicBezTo>
                      <a:pt x="1365" y="273"/>
                      <a:pt x="1385" y="252"/>
                      <a:pt x="1411" y="228"/>
                    </a:cubicBezTo>
                    <a:cubicBezTo>
                      <a:pt x="1437" y="204"/>
                      <a:pt x="1470" y="177"/>
                      <a:pt x="1494" y="152"/>
                    </a:cubicBezTo>
                    <a:cubicBezTo>
                      <a:pt x="1518" y="127"/>
                      <a:pt x="1531" y="98"/>
                      <a:pt x="1553" y="76"/>
                    </a:cubicBezTo>
                    <a:cubicBezTo>
                      <a:pt x="1575" y="54"/>
                      <a:pt x="1610" y="0"/>
                      <a:pt x="1628" y="19"/>
                    </a:cubicBezTo>
                    <a:cubicBezTo>
                      <a:pt x="1646" y="38"/>
                      <a:pt x="1661" y="131"/>
                      <a:pt x="1661" y="193"/>
                    </a:cubicBezTo>
                    <a:cubicBezTo>
                      <a:pt x="1661" y="255"/>
                      <a:pt x="1644" y="330"/>
                      <a:pt x="1628" y="393"/>
                    </a:cubicBezTo>
                    <a:cubicBezTo>
                      <a:pt x="1612" y="456"/>
                      <a:pt x="1582" y="532"/>
                      <a:pt x="1564" y="569"/>
                    </a:cubicBezTo>
                    <a:cubicBezTo>
                      <a:pt x="1546" y="606"/>
                      <a:pt x="1502" y="624"/>
                      <a:pt x="1523" y="617"/>
                    </a:cubicBezTo>
                    <a:cubicBezTo>
                      <a:pt x="1543" y="609"/>
                      <a:pt x="1626" y="543"/>
                      <a:pt x="1688" y="522"/>
                    </a:cubicBezTo>
                    <a:cubicBezTo>
                      <a:pt x="1750" y="501"/>
                      <a:pt x="1874" y="449"/>
                      <a:pt x="1895" y="488"/>
                    </a:cubicBezTo>
                    <a:cubicBezTo>
                      <a:pt x="1916" y="527"/>
                      <a:pt x="1843" y="706"/>
                      <a:pt x="1811" y="755"/>
                    </a:cubicBezTo>
                    <a:cubicBezTo>
                      <a:pt x="1779" y="804"/>
                      <a:pt x="1710" y="773"/>
                      <a:pt x="1703" y="781"/>
                    </a:cubicBezTo>
                    <a:cubicBezTo>
                      <a:pt x="1696" y="789"/>
                      <a:pt x="1758" y="796"/>
                      <a:pt x="1771" y="806"/>
                    </a:cubicBezTo>
                    <a:cubicBezTo>
                      <a:pt x="1784" y="816"/>
                      <a:pt x="1793" y="804"/>
                      <a:pt x="1778" y="839"/>
                    </a:cubicBezTo>
                    <a:cubicBezTo>
                      <a:pt x="1763" y="874"/>
                      <a:pt x="1712" y="970"/>
                      <a:pt x="1680" y="1014"/>
                    </a:cubicBezTo>
                    <a:cubicBezTo>
                      <a:pt x="1648" y="1058"/>
                      <a:pt x="1599" y="1072"/>
                      <a:pt x="1586" y="1104"/>
                    </a:cubicBezTo>
                    <a:cubicBezTo>
                      <a:pt x="1573" y="1136"/>
                      <a:pt x="1606" y="1144"/>
                      <a:pt x="1603" y="1204"/>
                    </a:cubicBezTo>
                    <a:cubicBezTo>
                      <a:pt x="1600" y="1264"/>
                      <a:pt x="1591" y="1386"/>
                      <a:pt x="1569" y="1463"/>
                    </a:cubicBezTo>
                    <a:cubicBezTo>
                      <a:pt x="1547" y="1540"/>
                      <a:pt x="1502" y="1619"/>
                      <a:pt x="1469" y="1663"/>
                    </a:cubicBezTo>
                    <a:cubicBezTo>
                      <a:pt x="1436" y="1707"/>
                      <a:pt x="1420" y="1705"/>
                      <a:pt x="1369" y="1730"/>
                    </a:cubicBezTo>
                    <a:cubicBezTo>
                      <a:pt x="1318" y="1755"/>
                      <a:pt x="1250" y="1787"/>
                      <a:pt x="1160" y="1812"/>
                    </a:cubicBezTo>
                    <a:cubicBezTo>
                      <a:pt x="1070" y="1837"/>
                      <a:pt x="905" y="1868"/>
                      <a:pt x="826" y="1879"/>
                    </a:cubicBezTo>
                    <a:cubicBezTo>
                      <a:pt x="747" y="1890"/>
                      <a:pt x="735" y="1891"/>
                      <a:pt x="685" y="1880"/>
                    </a:cubicBezTo>
                    <a:cubicBezTo>
                      <a:pt x="635" y="1869"/>
                      <a:pt x="550" y="1826"/>
                      <a:pt x="526" y="1814"/>
                    </a:cubicBezTo>
                    <a:cubicBezTo>
                      <a:pt x="502" y="1802"/>
                      <a:pt x="562" y="1805"/>
                      <a:pt x="543" y="1805"/>
                    </a:cubicBezTo>
                    <a:cubicBezTo>
                      <a:pt x="524" y="1805"/>
                      <a:pt x="452" y="1817"/>
                      <a:pt x="409" y="1814"/>
                    </a:cubicBezTo>
                    <a:cubicBezTo>
                      <a:pt x="366" y="1811"/>
                      <a:pt x="319" y="1801"/>
                      <a:pt x="284" y="1789"/>
                    </a:cubicBezTo>
                    <a:cubicBezTo>
                      <a:pt x="249" y="1777"/>
                      <a:pt x="217" y="1763"/>
                      <a:pt x="200" y="1739"/>
                    </a:cubicBezTo>
                    <a:cubicBezTo>
                      <a:pt x="183" y="1715"/>
                      <a:pt x="172" y="1661"/>
                      <a:pt x="184" y="1647"/>
                    </a:cubicBezTo>
                    <a:cubicBezTo>
                      <a:pt x="196" y="1633"/>
                      <a:pt x="235" y="1656"/>
                      <a:pt x="275" y="1655"/>
                    </a:cubicBezTo>
                    <a:cubicBezTo>
                      <a:pt x="315" y="1654"/>
                      <a:pt x="383" y="1643"/>
                      <a:pt x="426" y="1638"/>
                    </a:cubicBezTo>
                    <a:cubicBezTo>
                      <a:pt x="469" y="1633"/>
                      <a:pt x="505" y="1630"/>
                      <a:pt x="534" y="1624"/>
                    </a:cubicBezTo>
                    <a:cubicBezTo>
                      <a:pt x="563" y="1618"/>
                      <a:pt x="590" y="1614"/>
                      <a:pt x="601" y="1599"/>
                    </a:cubicBezTo>
                    <a:cubicBezTo>
                      <a:pt x="612" y="1584"/>
                      <a:pt x="605" y="1545"/>
                      <a:pt x="601" y="1532"/>
                    </a:cubicBezTo>
                    <a:cubicBezTo>
                      <a:pt x="597" y="1519"/>
                      <a:pt x="633" y="1522"/>
                      <a:pt x="576" y="1521"/>
                    </a:cubicBezTo>
                    <a:cubicBezTo>
                      <a:pt x="519" y="1520"/>
                      <a:pt x="331" y="1524"/>
                      <a:pt x="259" y="1523"/>
                    </a:cubicBezTo>
                    <a:cubicBezTo>
                      <a:pt x="187" y="1522"/>
                      <a:pt x="181" y="1532"/>
                      <a:pt x="144" y="1515"/>
                    </a:cubicBezTo>
                    <a:cubicBezTo>
                      <a:pt x="107" y="1498"/>
                      <a:pt x="60" y="1465"/>
                      <a:pt x="36" y="1421"/>
                    </a:cubicBezTo>
                    <a:cubicBezTo>
                      <a:pt x="12" y="1378"/>
                      <a:pt x="0" y="1304"/>
                      <a:pt x="0" y="1257"/>
                    </a:cubicBezTo>
                    <a:cubicBezTo>
                      <a:pt x="0" y="1209"/>
                      <a:pt x="28" y="1162"/>
                      <a:pt x="34" y="113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>
                      <a:gamma/>
                      <a:shade val="96078"/>
                      <a:invGamma/>
                    </a:schemeClr>
                  </a:gs>
                  <a:gs pos="100000">
                    <a:schemeClr val="bg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5941" name="Freeform 781">
                <a:extLst>
                  <a:ext uri="{FF2B5EF4-FFF2-40B4-BE49-F238E27FC236}">
                    <a16:creationId xmlns:a16="http://schemas.microsoft.com/office/drawing/2014/main" id="{7332EAAB-D3BC-F195-242D-C3C0227C8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820"/>
                <a:ext cx="642" cy="567"/>
              </a:xfrm>
              <a:custGeom>
                <a:avLst/>
                <a:gdLst>
                  <a:gd name="T0" fmla="*/ 39 w 642"/>
                  <a:gd name="T1" fmla="*/ 18 h 567"/>
                  <a:gd name="T2" fmla="*/ 64 w 642"/>
                  <a:gd name="T3" fmla="*/ 260 h 567"/>
                  <a:gd name="T4" fmla="*/ 211 w 642"/>
                  <a:gd name="T5" fmla="*/ 316 h 567"/>
                  <a:gd name="T6" fmla="*/ 371 w 642"/>
                  <a:gd name="T7" fmla="*/ 344 h 567"/>
                  <a:gd name="T8" fmla="*/ 578 w 642"/>
                  <a:gd name="T9" fmla="*/ 344 h 567"/>
                  <a:gd name="T10" fmla="*/ 537 w 642"/>
                  <a:gd name="T11" fmla="*/ 439 h 567"/>
                  <a:gd name="T12" fmla="*/ 288 w 642"/>
                  <a:gd name="T13" fmla="*/ 439 h 567"/>
                  <a:gd name="T14" fmla="*/ 247 w 642"/>
                  <a:gd name="T15" fmla="*/ 487 h 567"/>
                  <a:gd name="T16" fmla="*/ 288 w 642"/>
                  <a:gd name="T17" fmla="*/ 534 h 567"/>
                  <a:gd name="T18" fmla="*/ 456 w 642"/>
                  <a:gd name="T19" fmla="*/ 555 h 567"/>
                  <a:gd name="T20" fmla="*/ 614 w 642"/>
                  <a:gd name="T21" fmla="*/ 464 h 567"/>
                  <a:gd name="T22" fmla="*/ 620 w 642"/>
                  <a:gd name="T23" fmla="*/ 344 h 567"/>
                  <a:gd name="T24" fmla="*/ 550 w 642"/>
                  <a:gd name="T25" fmla="*/ 249 h 567"/>
                  <a:gd name="T26" fmla="*/ 441 w 642"/>
                  <a:gd name="T27" fmla="*/ 217 h 567"/>
                  <a:gd name="T28" fmla="*/ 297 w 642"/>
                  <a:gd name="T29" fmla="*/ 151 h 567"/>
                  <a:gd name="T30" fmla="*/ 39 w 642"/>
                  <a:gd name="T31" fmla="*/ 18 h 567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642" h="567">
                    <a:moveTo>
                      <a:pt x="39" y="18"/>
                    </a:moveTo>
                    <a:cubicBezTo>
                      <a:pt x="0" y="36"/>
                      <a:pt x="35" y="210"/>
                      <a:pt x="64" y="260"/>
                    </a:cubicBezTo>
                    <a:cubicBezTo>
                      <a:pt x="93" y="310"/>
                      <a:pt x="160" y="302"/>
                      <a:pt x="211" y="316"/>
                    </a:cubicBezTo>
                    <a:cubicBezTo>
                      <a:pt x="262" y="330"/>
                      <a:pt x="310" y="339"/>
                      <a:pt x="371" y="344"/>
                    </a:cubicBezTo>
                    <a:cubicBezTo>
                      <a:pt x="432" y="349"/>
                      <a:pt x="551" y="329"/>
                      <a:pt x="578" y="344"/>
                    </a:cubicBezTo>
                    <a:cubicBezTo>
                      <a:pt x="606" y="360"/>
                      <a:pt x="585" y="424"/>
                      <a:pt x="537" y="439"/>
                    </a:cubicBezTo>
                    <a:cubicBezTo>
                      <a:pt x="488" y="455"/>
                      <a:pt x="337" y="431"/>
                      <a:pt x="288" y="439"/>
                    </a:cubicBezTo>
                    <a:cubicBezTo>
                      <a:pt x="240" y="447"/>
                      <a:pt x="247" y="471"/>
                      <a:pt x="247" y="487"/>
                    </a:cubicBezTo>
                    <a:cubicBezTo>
                      <a:pt x="247" y="503"/>
                      <a:pt x="254" y="523"/>
                      <a:pt x="288" y="534"/>
                    </a:cubicBezTo>
                    <a:cubicBezTo>
                      <a:pt x="323" y="545"/>
                      <a:pt x="401" y="567"/>
                      <a:pt x="456" y="555"/>
                    </a:cubicBezTo>
                    <a:cubicBezTo>
                      <a:pt x="510" y="543"/>
                      <a:pt x="587" y="499"/>
                      <a:pt x="614" y="464"/>
                    </a:cubicBezTo>
                    <a:cubicBezTo>
                      <a:pt x="642" y="429"/>
                      <a:pt x="630" y="380"/>
                      <a:pt x="620" y="344"/>
                    </a:cubicBezTo>
                    <a:cubicBezTo>
                      <a:pt x="609" y="309"/>
                      <a:pt x="580" y="271"/>
                      <a:pt x="550" y="249"/>
                    </a:cubicBezTo>
                    <a:cubicBezTo>
                      <a:pt x="520" y="228"/>
                      <a:pt x="483" y="234"/>
                      <a:pt x="441" y="217"/>
                    </a:cubicBezTo>
                    <a:cubicBezTo>
                      <a:pt x="399" y="200"/>
                      <a:pt x="364" y="184"/>
                      <a:pt x="297" y="151"/>
                    </a:cubicBezTo>
                    <a:cubicBezTo>
                      <a:pt x="230" y="118"/>
                      <a:pt x="78" y="0"/>
                      <a:pt x="39" y="18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2" name="Freeform 782">
                <a:extLst>
                  <a:ext uri="{FF2B5EF4-FFF2-40B4-BE49-F238E27FC236}">
                    <a16:creationId xmlns:a16="http://schemas.microsoft.com/office/drawing/2014/main" id="{186A8DBA-29F8-CF09-74A3-04036D50A04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2330"/>
                <a:ext cx="585" cy="248"/>
              </a:xfrm>
              <a:custGeom>
                <a:avLst/>
                <a:gdLst>
                  <a:gd name="T0" fmla="*/ 130 w 680"/>
                  <a:gd name="T1" fmla="*/ 152 h 248"/>
                  <a:gd name="T2" fmla="*/ 103 w 680"/>
                  <a:gd name="T3" fmla="*/ 104 h 248"/>
                  <a:gd name="T4" fmla="*/ 29 w 680"/>
                  <a:gd name="T5" fmla="*/ 8 h 248"/>
                  <a:gd name="T6" fmla="*/ 3 w 680"/>
                  <a:gd name="T7" fmla="*/ 56 h 248"/>
                  <a:gd name="T8" fmla="*/ 39 w 680"/>
                  <a:gd name="T9" fmla="*/ 152 h 248"/>
                  <a:gd name="T10" fmla="*/ 103 w 680"/>
                  <a:gd name="T11" fmla="*/ 248 h 248"/>
                  <a:gd name="T12" fmla="*/ 130 w 680"/>
                  <a:gd name="T13" fmla="*/ 152 h 24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80" h="248">
                    <a:moveTo>
                      <a:pt x="680" y="152"/>
                    </a:moveTo>
                    <a:cubicBezTo>
                      <a:pt x="680" y="128"/>
                      <a:pt x="624" y="128"/>
                      <a:pt x="536" y="104"/>
                    </a:cubicBezTo>
                    <a:cubicBezTo>
                      <a:pt x="448" y="80"/>
                      <a:pt x="240" y="16"/>
                      <a:pt x="152" y="8"/>
                    </a:cubicBezTo>
                    <a:cubicBezTo>
                      <a:pt x="64" y="0"/>
                      <a:pt x="0" y="32"/>
                      <a:pt x="8" y="56"/>
                    </a:cubicBezTo>
                    <a:cubicBezTo>
                      <a:pt x="16" y="80"/>
                      <a:pt x="112" y="120"/>
                      <a:pt x="200" y="152"/>
                    </a:cubicBezTo>
                    <a:cubicBezTo>
                      <a:pt x="288" y="184"/>
                      <a:pt x="456" y="248"/>
                      <a:pt x="536" y="248"/>
                    </a:cubicBezTo>
                    <a:cubicBezTo>
                      <a:pt x="616" y="248"/>
                      <a:pt x="680" y="176"/>
                      <a:pt x="680" y="152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3" name="Freeform 783">
                <a:extLst>
                  <a:ext uri="{FF2B5EF4-FFF2-40B4-BE49-F238E27FC236}">
                    <a16:creationId xmlns:a16="http://schemas.microsoft.com/office/drawing/2014/main" id="{95E13220-F7F5-CB84-F1AC-252E4D59697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88" y="2592"/>
                <a:ext cx="951" cy="895"/>
              </a:xfrm>
              <a:custGeom>
                <a:avLst/>
                <a:gdLst>
                  <a:gd name="T0" fmla="*/ 10 w 1104"/>
                  <a:gd name="T1" fmla="*/ 69 h 904"/>
                  <a:gd name="T2" fmla="*/ 10 w 1104"/>
                  <a:gd name="T3" fmla="*/ 117 h 904"/>
                  <a:gd name="T4" fmla="*/ 29 w 1104"/>
                  <a:gd name="T5" fmla="*/ 330 h 904"/>
                  <a:gd name="T6" fmla="*/ 77 w 1104"/>
                  <a:gd name="T7" fmla="*/ 503 h 904"/>
                  <a:gd name="T8" fmla="*/ 141 w 1104"/>
                  <a:gd name="T9" fmla="*/ 675 h 904"/>
                  <a:gd name="T10" fmla="*/ 207 w 1104"/>
                  <a:gd name="T11" fmla="*/ 717 h 904"/>
                  <a:gd name="T12" fmla="*/ 187 w 1104"/>
                  <a:gd name="T13" fmla="*/ 803 h 904"/>
                  <a:gd name="T14" fmla="*/ 94 w 1104"/>
                  <a:gd name="T15" fmla="*/ 760 h 904"/>
                  <a:gd name="T16" fmla="*/ 39 w 1104"/>
                  <a:gd name="T17" fmla="*/ 630 h 904"/>
                  <a:gd name="T18" fmla="*/ 10 w 1104"/>
                  <a:gd name="T19" fmla="*/ 417 h 904"/>
                  <a:gd name="T20" fmla="*/ 3 w 1104"/>
                  <a:gd name="T21" fmla="*/ 202 h 904"/>
                  <a:gd name="T22" fmla="*/ 3 w 1104"/>
                  <a:gd name="T23" fmla="*/ 32 h 904"/>
                  <a:gd name="T24" fmla="*/ 10 w 1104"/>
                  <a:gd name="T25" fmla="*/ 32 h 904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104" h="904">
                    <a:moveTo>
                      <a:pt x="56" y="80"/>
                    </a:moveTo>
                    <a:cubicBezTo>
                      <a:pt x="48" y="80"/>
                      <a:pt x="40" y="80"/>
                      <a:pt x="56" y="128"/>
                    </a:cubicBezTo>
                    <a:cubicBezTo>
                      <a:pt x="72" y="176"/>
                      <a:pt x="96" y="296"/>
                      <a:pt x="152" y="368"/>
                    </a:cubicBezTo>
                    <a:cubicBezTo>
                      <a:pt x="208" y="440"/>
                      <a:pt x="296" y="496"/>
                      <a:pt x="392" y="560"/>
                    </a:cubicBezTo>
                    <a:cubicBezTo>
                      <a:pt x="488" y="624"/>
                      <a:pt x="616" y="712"/>
                      <a:pt x="728" y="752"/>
                    </a:cubicBezTo>
                    <a:cubicBezTo>
                      <a:pt x="840" y="792"/>
                      <a:pt x="1024" y="776"/>
                      <a:pt x="1064" y="800"/>
                    </a:cubicBezTo>
                    <a:cubicBezTo>
                      <a:pt x="1104" y="824"/>
                      <a:pt x="1064" y="888"/>
                      <a:pt x="968" y="896"/>
                    </a:cubicBezTo>
                    <a:cubicBezTo>
                      <a:pt x="872" y="904"/>
                      <a:pt x="616" y="880"/>
                      <a:pt x="488" y="848"/>
                    </a:cubicBezTo>
                    <a:cubicBezTo>
                      <a:pt x="360" y="816"/>
                      <a:pt x="272" y="768"/>
                      <a:pt x="200" y="704"/>
                    </a:cubicBezTo>
                    <a:cubicBezTo>
                      <a:pt x="128" y="640"/>
                      <a:pt x="88" y="544"/>
                      <a:pt x="56" y="464"/>
                    </a:cubicBezTo>
                    <a:cubicBezTo>
                      <a:pt x="24" y="384"/>
                      <a:pt x="16" y="296"/>
                      <a:pt x="8" y="224"/>
                    </a:cubicBezTo>
                    <a:cubicBezTo>
                      <a:pt x="0" y="152"/>
                      <a:pt x="0" y="64"/>
                      <a:pt x="8" y="32"/>
                    </a:cubicBezTo>
                    <a:cubicBezTo>
                      <a:pt x="16" y="0"/>
                      <a:pt x="36" y="16"/>
                      <a:pt x="56" y="32"/>
                    </a:cubicBezTo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4" name="Freeform 784">
                <a:extLst>
                  <a:ext uri="{FF2B5EF4-FFF2-40B4-BE49-F238E27FC236}">
                    <a16:creationId xmlns:a16="http://schemas.microsoft.com/office/drawing/2014/main" id="{E317F11C-467F-5747-7552-CF00621BE2B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60" y="1728"/>
                <a:ext cx="347" cy="409"/>
              </a:xfrm>
              <a:custGeom>
                <a:avLst/>
                <a:gdLst>
                  <a:gd name="T0" fmla="*/ 76 w 400"/>
                  <a:gd name="T1" fmla="*/ 319 h 416"/>
                  <a:gd name="T2" fmla="*/ 76 w 400"/>
                  <a:gd name="T3" fmla="*/ 279 h 416"/>
                  <a:gd name="T4" fmla="*/ 37 w 400"/>
                  <a:gd name="T5" fmla="*/ 37 h 416"/>
                  <a:gd name="T6" fmla="*/ 7 w 400"/>
                  <a:gd name="T7" fmla="*/ 37 h 416"/>
                  <a:gd name="T8" fmla="*/ 7 w 400"/>
                  <a:gd name="T9" fmla="*/ 159 h 416"/>
                  <a:gd name="T10" fmla="*/ 47 w 400"/>
                  <a:gd name="T11" fmla="*/ 319 h 416"/>
                  <a:gd name="T12" fmla="*/ 76 w 400"/>
                  <a:gd name="T13" fmla="*/ 319 h 41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0" h="416">
                    <a:moveTo>
                      <a:pt x="368" y="384"/>
                    </a:moveTo>
                    <a:cubicBezTo>
                      <a:pt x="392" y="376"/>
                      <a:pt x="400" y="392"/>
                      <a:pt x="368" y="336"/>
                    </a:cubicBezTo>
                    <a:cubicBezTo>
                      <a:pt x="336" y="280"/>
                      <a:pt x="232" y="96"/>
                      <a:pt x="176" y="48"/>
                    </a:cubicBezTo>
                    <a:cubicBezTo>
                      <a:pt x="120" y="0"/>
                      <a:pt x="56" y="24"/>
                      <a:pt x="32" y="48"/>
                    </a:cubicBezTo>
                    <a:cubicBezTo>
                      <a:pt x="8" y="72"/>
                      <a:pt x="0" y="136"/>
                      <a:pt x="32" y="192"/>
                    </a:cubicBezTo>
                    <a:cubicBezTo>
                      <a:pt x="64" y="248"/>
                      <a:pt x="168" y="352"/>
                      <a:pt x="224" y="384"/>
                    </a:cubicBezTo>
                    <a:cubicBezTo>
                      <a:pt x="280" y="416"/>
                      <a:pt x="344" y="392"/>
                      <a:pt x="368" y="384"/>
                    </a:cubicBezTo>
                    <a:close/>
                  </a:path>
                </a:pathLst>
              </a:custGeom>
              <a:solidFill>
                <a:srgbClr val="FCE2A2">
                  <a:alpha val="39999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5" name="Freeform 785">
                <a:extLst>
                  <a:ext uri="{FF2B5EF4-FFF2-40B4-BE49-F238E27FC236}">
                    <a16:creationId xmlns:a16="http://schemas.microsoft.com/office/drawing/2014/main" id="{8D286106-7727-8319-4EA9-3CAEB581BB6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63" y="2229"/>
                <a:ext cx="530" cy="252"/>
              </a:xfrm>
              <a:custGeom>
                <a:avLst/>
                <a:gdLst>
                  <a:gd name="T0" fmla="*/ 113 w 618"/>
                  <a:gd name="T1" fmla="*/ 222 h 255"/>
                  <a:gd name="T2" fmla="*/ 86 w 618"/>
                  <a:gd name="T3" fmla="*/ 183 h 255"/>
                  <a:gd name="T4" fmla="*/ 49 w 618"/>
                  <a:gd name="T5" fmla="*/ 117 h 255"/>
                  <a:gd name="T6" fmla="*/ 0 w 618"/>
                  <a:gd name="T7" fmla="*/ 0 h 25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8" h="255">
                    <a:moveTo>
                      <a:pt x="618" y="255"/>
                    </a:moveTo>
                    <a:cubicBezTo>
                      <a:pt x="592" y="247"/>
                      <a:pt x="517" y="226"/>
                      <a:pt x="459" y="205"/>
                    </a:cubicBezTo>
                    <a:cubicBezTo>
                      <a:pt x="401" y="184"/>
                      <a:pt x="344" y="164"/>
                      <a:pt x="267" y="130"/>
                    </a:cubicBezTo>
                    <a:cubicBezTo>
                      <a:pt x="190" y="96"/>
                      <a:pt x="56" y="2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6" name="Freeform 786">
                <a:extLst>
                  <a:ext uri="{FF2B5EF4-FFF2-40B4-BE49-F238E27FC236}">
                    <a16:creationId xmlns:a16="http://schemas.microsoft.com/office/drawing/2014/main" id="{FE3DDAEE-EE3E-BD6B-2E1D-5C0D5A84BF8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08" y="2436"/>
                <a:ext cx="780" cy="500"/>
              </a:xfrm>
              <a:custGeom>
                <a:avLst/>
                <a:gdLst>
                  <a:gd name="T0" fmla="*/ 59 w 906"/>
                  <a:gd name="T1" fmla="*/ 47 h 508"/>
                  <a:gd name="T2" fmla="*/ 8 w 906"/>
                  <a:gd name="T3" fmla="*/ 0 h 508"/>
                  <a:gd name="T4" fmla="*/ 9 w 906"/>
                  <a:gd name="T5" fmla="*/ 47 h 508"/>
                  <a:gd name="T6" fmla="*/ 42 w 906"/>
                  <a:gd name="T7" fmla="*/ 142 h 508"/>
                  <a:gd name="T8" fmla="*/ 70 w 906"/>
                  <a:gd name="T9" fmla="*/ 189 h 508"/>
                  <a:gd name="T10" fmla="*/ 27 w 906"/>
                  <a:gd name="T11" fmla="*/ 130 h 508"/>
                  <a:gd name="T12" fmla="*/ 40 w 906"/>
                  <a:gd name="T13" fmla="*/ 199 h 508"/>
                  <a:gd name="T14" fmla="*/ 76 w 906"/>
                  <a:gd name="T15" fmla="*/ 309 h 508"/>
                  <a:gd name="T16" fmla="*/ 117 w 906"/>
                  <a:gd name="T17" fmla="*/ 268 h 508"/>
                  <a:gd name="T18" fmla="*/ 80 w 906"/>
                  <a:gd name="T19" fmla="*/ 348 h 508"/>
                  <a:gd name="T20" fmla="*/ 108 w 906"/>
                  <a:gd name="T21" fmla="*/ 389 h 508"/>
                  <a:gd name="T22" fmla="*/ 153 w 906"/>
                  <a:gd name="T23" fmla="*/ 348 h 508"/>
                  <a:gd name="T24" fmla="*/ 172 w 906"/>
                  <a:gd name="T25" fmla="*/ 268 h 508"/>
                  <a:gd name="T26" fmla="*/ 168 w 906"/>
                  <a:gd name="T27" fmla="*/ 298 h 508"/>
                  <a:gd name="T28" fmla="*/ 141 w 906"/>
                  <a:gd name="T29" fmla="*/ 409 h 508"/>
                  <a:gd name="T30" fmla="*/ 174 w 906"/>
                  <a:gd name="T31" fmla="*/ 400 h 50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906" h="508">
                    <a:moveTo>
                      <a:pt x="310" y="58"/>
                    </a:moveTo>
                    <a:cubicBezTo>
                      <a:pt x="267" y="48"/>
                      <a:pt x="86" y="0"/>
                      <a:pt x="43" y="0"/>
                    </a:cubicBezTo>
                    <a:cubicBezTo>
                      <a:pt x="0" y="0"/>
                      <a:pt x="22" y="30"/>
                      <a:pt x="51" y="58"/>
                    </a:cubicBezTo>
                    <a:cubicBezTo>
                      <a:pt x="80" y="86"/>
                      <a:pt x="166" y="140"/>
                      <a:pt x="218" y="167"/>
                    </a:cubicBezTo>
                    <a:cubicBezTo>
                      <a:pt x="270" y="194"/>
                      <a:pt x="378" y="225"/>
                      <a:pt x="365" y="223"/>
                    </a:cubicBezTo>
                    <a:cubicBezTo>
                      <a:pt x="352" y="221"/>
                      <a:pt x="168" y="150"/>
                      <a:pt x="142" y="152"/>
                    </a:cubicBezTo>
                    <a:cubicBezTo>
                      <a:pt x="116" y="154"/>
                      <a:pt x="167" y="200"/>
                      <a:pt x="209" y="236"/>
                    </a:cubicBezTo>
                    <a:cubicBezTo>
                      <a:pt x="251" y="272"/>
                      <a:pt x="328" y="353"/>
                      <a:pt x="394" y="367"/>
                    </a:cubicBezTo>
                    <a:cubicBezTo>
                      <a:pt x="460" y="381"/>
                      <a:pt x="602" y="311"/>
                      <a:pt x="605" y="319"/>
                    </a:cubicBezTo>
                    <a:cubicBezTo>
                      <a:pt x="608" y="327"/>
                      <a:pt x="421" y="391"/>
                      <a:pt x="413" y="415"/>
                    </a:cubicBezTo>
                    <a:cubicBezTo>
                      <a:pt x="405" y="439"/>
                      <a:pt x="493" y="463"/>
                      <a:pt x="557" y="463"/>
                    </a:cubicBezTo>
                    <a:cubicBezTo>
                      <a:pt x="621" y="463"/>
                      <a:pt x="741" y="439"/>
                      <a:pt x="797" y="415"/>
                    </a:cubicBezTo>
                    <a:cubicBezTo>
                      <a:pt x="853" y="391"/>
                      <a:pt x="880" y="329"/>
                      <a:pt x="893" y="319"/>
                    </a:cubicBezTo>
                    <a:cubicBezTo>
                      <a:pt x="906" y="309"/>
                      <a:pt x="901" y="326"/>
                      <a:pt x="874" y="354"/>
                    </a:cubicBezTo>
                    <a:cubicBezTo>
                      <a:pt x="847" y="382"/>
                      <a:pt x="727" y="468"/>
                      <a:pt x="732" y="488"/>
                    </a:cubicBezTo>
                    <a:cubicBezTo>
                      <a:pt x="737" y="508"/>
                      <a:pt x="868" y="478"/>
                      <a:pt x="903" y="4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7" name="Freeform 787">
                <a:extLst>
                  <a:ext uri="{FF2B5EF4-FFF2-40B4-BE49-F238E27FC236}">
                    <a16:creationId xmlns:a16="http://schemas.microsoft.com/office/drawing/2014/main" id="{07CBB5B6-5730-978A-B33E-52FBE4E8DCB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834" y="2720"/>
                <a:ext cx="48" cy="330"/>
              </a:xfrm>
              <a:custGeom>
                <a:avLst/>
                <a:gdLst>
                  <a:gd name="T0" fmla="*/ 10 w 56"/>
                  <a:gd name="T1" fmla="*/ 0 h 336"/>
                  <a:gd name="T2" fmla="*/ 3 w 56"/>
                  <a:gd name="T3" fmla="*/ 79 h 336"/>
                  <a:gd name="T4" fmla="*/ 3 w 56"/>
                  <a:gd name="T5" fmla="*/ 276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0"/>
                    </a:moveTo>
                    <a:cubicBezTo>
                      <a:pt x="36" y="20"/>
                      <a:pt x="16" y="40"/>
                      <a:pt x="8" y="96"/>
                    </a:cubicBezTo>
                    <a:cubicBezTo>
                      <a:pt x="0" y="152"/>
                      <a:pt x="4" y="244"/>
                      <a:pt x="8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8" name="Freeform 788">
                <a:extLst>
                  <a:ext uri="{FF2B5EF4-FFF2-40B4-BE49-F238E27FC236}">
                    <a16:creationId xmlns:a16="http://schemas.microsoft.com/office/drawing/2014/main" id="{ED0A27A6-5351-DFB4-0456-A92DC382BF6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7" y="2908"/>
                <a:ext cx="90" cy="376"/>
              </a:xfrm>
              <a:custGeom>
                <a:avLst/>
                <a:gdLst>
                  <a:gd name="T0" fmla="*/ 11 w 104"/>
                  <a:gd name="T1" fmla="*/ 0 h 384"/>
                  <a:gd name="T2" fmla="*/ 3 w 104"/>
                  <a:gd name="T3" fmla="*/ 114 h 384"/>
                  <a:gd name="T4" fmla="*/ 22 w 104"/>
                  <a:gd name="T5" fmla="*/ 305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384">
                    <a:moveTo>
                      <a:pt x="56" y="0"/>
                    </a:moveTo>
                    <a:cubicBezTo>
                      <a:pt x="28" y="40"/>
                      <a:pt x="0" y="80"/>
                      <a:pt x="8" y="144"/>
                    </a:cubicBezTo>
                    <a:cubicBezTo>
                      <a:pt x="16" y="208"/>
                      <a:pt x="60" y="296"/>
                      <a:pt x="104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49" name="Freeform 789">
                <a:extLst>
                  <a:ext uri="{FF2B5EF4-FFF2-40B4-BE49-F238E27FC236}">
                    <a16:creationId xmlns:a16="http://schemas.microsoft.com/office/drawing/2014/main" id="{C35401D6-D1D7-974D-B05A-BD1C604325F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608" y="3072"/>
                <a:ext cx="129" cy="312"/>
              </a:xfrm>
              <a:custGeom>
                <a:avLst/>
                <a:gdLst>
                  <a:gd name="T0" fmla="*/ 14 w 148"/>
                  <a:gd name="T1" fmla="*/ 0 h 318"/>
                  <a:gd name="T2" fmla="*/ 3 w 148"/>
                  <a:gd name="T3" fmla="*/ 111 h 318"/>
                  <a:gd name="T4" fmla="*/ 33 w 148"/>
                  <a:gd name="T5" fmla="*/ 258 h 3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8" h="318">
                    <a:moveTo>
                      <a:pt x="64" y="0"/>
                    </a:moveTo>
                    <a:cubicBezTo>
                      <a:pt x="56" y="24"/>
                      <a:pt x="0" y="81"/>
                      <a:pt x="14" y="134"/>
                    </a:cubicBezTo>
                    <a:cubicBezTo>
                      <a:pt x="28" y="187"/>
                      <a:pt x="120" y="280"/>
                      <a:pt x="148" y="31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0" name="Freeform 790">
                <a:extLst>
                  <a:ext uri="{FF2B5EF4-FFF2-40B4-BE49-F238E27FC236}">
                    <a16:creationId xmlns:a16="http://schemas.microsoft.com/office/drawing/2014/main" id="{9B1ED1A3-F6A3-C4B4-5945-B577F5A4AB3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520" y="3192"/>
                <a:ext cx="48" cy="234"/>
              </a:xfrm>
              <a:custGeom>
                <a:avLst/>
                <a:gdLst>
                  <a:gd name="T0" fmla="*/ 3 w 56"/>
                  <a:gd name="T1" fmla="*/ 0 h 240"/>
                  <a:gd name="T2" fmla="*/ 3 w 56"/>
                  <a:gd name="T3" fmla="*/ 110 h 240"/>
                  <a:gd name="T4" fmla="*/ 10 w 56"/>
                  <a:gd name="T5" fmla="*/ 18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240">
                    <a:moveTo>
                      <a:pt x="8" y="0"/>
                    </a:moveTo>
                    <a:cubicBezTo>
                      <a:pt x="4" y="52"/>
                      <a:pt x="0" y="104"/>
                      <a:pt x="8" y="144"/>
                    </a:cubicBezTo>
                    <a:cubicBezTo>
                      <a:pt x="16" y="184"/>
                      <a:pt x="36" y="212"/>
                      <a:pt x="56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1" name="Freeform 791">
                <a:extLst>
                  <a:ext uri="{FF2B5EF4-FFF2-40B4-BE49-F238E27FC236}">
                    <a16:creationId xmlns:a16="http://schemas.microsoft.com/office/drawing/2014/main" id="{89CC8507-9B13-877C-C0A2-9202D82656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94" y="3284"/>
                <a:ext cx="97" cy="193"/>
              </a:xfrm>
              <a:custGeom>
                <a:avLst/>
                <a:gdLst>
                  <a:gd name="T0" fmla="*/ 3 w 112"/>
                  <a:gd name="T1" fmla="*/ 0 h 192"/>
                  <a:gd name="T2" fmla="*/ 3 w 112"/>
                  <a:gd name="T3" fmla="*/ 107 h 192"/>
                  <a:gd name="T4" fmla="*/ 23 w 112"/>
                  <a:gd name="T5" fmla="*/ 203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192">
                    <a:moveTo>
                      <a:pt x="16" y="0"/>
                    </a:moveTo>
                    <a:cubicBezTo>
                      <a:pt x="8" y="32"/>
                      <a:pt x="0" y="64"/>
                      <a:pt x="16" y="96"/>
                    </a:cubicBezTo>
                    <a:cubicBezTo>
                      <a:pt x="32" y="128"/>
                      <a:pt x="72" y="160"/>
                      <a:pt x="112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2" name="Freeform 792">
                <a:extLst>
                  <a:ext uri="{FF2B5EF4-FFF2-40B4-BE49-F238E27FC236}">
                    <a16:creationId xmlns:a16="http://schemas.microsoft.com/office/drawing/2014/main" id="{0BBDA453-BDF6-88D7-25FE-381818D9F5F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14" y="3284"/>
                <a:ext cx="96" cy="239"/>
              </a:xfrm>
              <a:custGeom>
                <a:avLst/>
                <a:gdLst>
                  <a:gd name="T0" fmla="*/ 3 w 112"/>
                  <a:gd name="T1" fmla="*/ 0 h 240"/>
                  <a:gd name="T2" fmla="*/ 3 w 112"/>
                  <a:gd name="T3" fmla="*/ 133 h 240"/>
                  <a:gd name="T4" fmla="*/ 21 w 112"/>
                  <a:gd name="T5" fmla="*/ 229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240">
                    <a:moveTo>
                      <a:pt x="16" y="0"/>
                    </a:moveTo>
                    <a:cubicBezTo>
                      <a:pt x="8" y="52"/>
                      <a:pt x="0" y="104"/>
                      <a:pt x="16" y="144"/>
                    </a:cubicBezTo>
                    <a:cubicBezTo>
                      <a:pt x="32" y="184"/>
                      <a:pt x="72" y="212"/>
                      <a:pt x="112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3" name="Freeform 793">
                <a:extLst>
                  <a:ext uri="{FF2B5EF4-FFF2-40B4-BE49-F238E27FC236}">
                    <a16:creationId xmlns:a16="http://schemas.microsoft.com/office/drawing/2014/main" id="{13E592B8-6405-F2B2-68BB-34C335B1A7D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89" y="3348"/>
                <a:ext cx="96" cy="175"/>
              </a:xfrm>
              <a:custGeom>
                <a:avLst/>
                <a:gdLst>
                  <a:gd name="T0" fmla="*/ 3 w 113"/>
                  <a:gd name="T1" fmla="*/ 0 h 179"/>
                  <a:gd name="T2" fmla="*/ 3 w 113"/>
                  <a:gd name="T3" fmla="*/ 102 h 179"/>
                  <a:gd name="T4" fmla="*/ 19 w 113"/>
                  <a:gd name="T5" fmla="*/ 140 h 17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179">
                    <a:moveTo>
                      <a:pt x="9" y="0"/>
                    </a:moveTo>
                    <a:cubicBezTo>
                      <a:pt x="10" y="20"/>
                      <a:pt x="0" y="101"/>
                      <a:pt x="17" y="131"/>
                    </a:cubicBezTo>
                    <a:cubicBezTo>
                      <a:pt x="34" y="161"/>
                      <a:pt x="97" y="171"/>
                      <a:pt x="113" y="17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4" name="Freeform 794">
                <a:extLst>
                  <a:ext uri="{FF2B5EF4-FFF2-40B4-BE49-F238E27FC236}">
                    <a16:creationId xmlns:a16="http://schemas.microsoft.com/office/drawing/2014/main" id="{16A5CF88-1353-A20B-28E8-6516B7B76F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64" y="3381"/>
                <a:ext cx="125" cy="142"/>
              </a:xfrm>
              <a:custGeom>
                <a:avLst/>
                <a:gdLst>
                  <a:gd name="T0" fmla="*/ 0 w 144"/>
                  <a:gd name="T1" fmla="*/ 0 h 144"/>
                  <a:gd name="T2" fmla="*/ 10 w 144"/>
                  <a:gd name="T3" fmla="*/ 85 h 144"/>
                  <a:gd name="T4" fmla="*/ 31 w 144"/>
                  <a:gd name="T5" fmla="*/ 122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0"/>
                    </a:moveTo>
                    <a:cubicBezTo>
                      <a:pt x="12" y="36"/>
                      <a:pt x="24" y="72"/>
                      <a:pt x="48" y="96"/>
                    </a:cubicBezTo>
                    <a:cubicBezTo>
                      <a:pt x="72" y="120"/>
                      <a:pt x="108" y="132"/>
                      <a:pt x="144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5" name="Oval 795">
                <a:extLst>
                  <a:ext uri="{FF2B5EF4-FFF2-40B4-BE49-F238E27FC236}">
                    <a16:creationId xmlns:a16="http://schemas.microsoft.com/office/drawing/2014/main" id="{FD7992D8-0586-3E8C-1B39-7FBFD051A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20543795" flipH="1">
                <a:off x="3736" y="2523"/>
                <a:ext cx="292" cy="261"/>
              </a:xfrm>
              <a:prstGeom prst="ellipse">
                <a:avLst/>
              </a:prstGeom>
              <a:solidFill>
                <a:srgbClr val="0099CC"/>
              </a:solidFill>
              <a:ln w="9525">
                <a:solidFill>
                  <a:srgbClr val="0099CC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956" name="Oval 796">
                <a:extLst>
                  <a:ext uri="{FF2B5EF4-FFF2-40B4-BE49-F238E27FC236}">
                    <a16:creationId xmlns:a16="http://schemas.microsoft.com/office/drawing/2014/main" id="{9762F0DB-079B-C3F6-2777-0DFE3B03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3821939" flipH="1">
                <a:off x="3778" y="2611"/>
                <a:ext cx="142" cy="167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5957" name="Freeform 797">
                <a:extLst>
                  <a:ext uri="{FF2B5EF4-FFF2-40B4-BE49-F238E27FC236}">
                    <a16:creationId xmlns:a16="http://schemas.microsoft.com/office/drawing/2014/main" id="{3990560E-F792-B2EE-6321-7A5763F3E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58" y="1987"/>
                <a:ext cx="306" cy="227"/>
              </a:xfrm>
              <a:custGeom>
                <a:avLst/>
                <a:gdLst>
                  <a:gd name="T0" fmla="*/ 0 w 306"/>
                  <a:gd name="T1" fmla="*/ 0 h 227"/>
                  <a:gd name="T2" fmla="*/ 92 w 306"/>
                  <a:gd name="T3" fmla="*/ 25 h 227"/>
                  <a:gd name="T4" fmla="*/ 213 w 306"/>
                  <a:gd name="T5" fmla="*/ 97 h 227"/>
                  <a:gd name="T6" fmla="*/ 306 w 306"/>
                  <a:gd name="T7" fmla="*/ 227 h 2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06" h="227">
                    <a:moveTo>
                      <a:pt x="0" y="0"/>
                    </a:moveTo>
                    <a:cubicBezTo>
                      <a:pt x="15" y="4"/>
                      <a:pt x="56" y="9"/>
                      <a:pt x="92" y="25"/>
                    </a:cubicBezTo>
                    <a:cubicBezTo>
                      <a:pt x="128" y="41"/>
                      <a:pt x="177" y="63"/>
                      <a:pt x="213" y="97"/>
                    </a:cubicBezTo>
                    <a:cubicBezTo>
                      <a:pt x="249" y="131"/>
                      <a:pt x="286" y="184"/>
                      <a:pt x="306" y="22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8" name="Freeform 798">
                <a:extLst>
                  <a:ext uri="{FF2B5EF4-FFF2-40B4-BE49-F238E27FC236}">
                    <a16:creationId xmlns:a16="http://schemas.microsoft.com/office/drawing/2014/main" id="{91CA2150-F9CD-0D1D-D0B7-E1AD228E1F5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746" y="1770"/>
                <a:ext cx="433" cy="588"/>
              </a:xfrm>
              <a:custGeom>
                <a:avLst/>
                <a:gdLst>
                  <a:gd name="T0" fmla="*/ 4 w 504"/>
                  <a:gd name="T1" fmla="*/ 498 h 592"/>
                  <a:gd name="T2" fmla="*/ 32 w 504"/>
                  <a:gd name="T3" fmla="*/ 189 h 592"/>
                  <a:gd name="T4" fmla="*/ 87 w 504"/>
                  <a:gd name="T5" fmla="*/ 8 h 592"/>
                  <a:gd name="T6" fmla="*/ 87 w 504"/>
                  <a:gd name="T7" fmla="*/ 226 h 592"/>
                  <a:gd name="T8" fmla="*/ 58 w 504"/>
                  <a:gd name="T9" fmla="*/ 498 h 592"/>
                  <a:gd name="T10" fmla="*/ 4 w 504"/>
                  <a:gd name="T11" fmla="*/ 498 h 59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04" h="592">
                    <a:moveTo>
                      <a:pt x="24" y="536"/>
                    </a:moveTo>
                    <a:cubicBezTo>
                      <a:pt x="0" y="480"/>
                      <a:pt x="96" y="288"/>
                      <a:pt x="168" y="200"/>
                    </a:cubicBezTo>
                    <a:cubicBezTo>
                      <a:pt x="240" y="112"/>
                      <a:pt x="408" y="0"/>
                      <a:pt x="456" y="8"/>
                    </a:cubicBezTo>
                    <a:cubicBezTo>
                      <a:pt x="504" y="16"/>
                      <a:pt x="480" y="160"/>
                      <a:pt x="456" y="248"/>
                    </a:cubicBezTo>
                    <a:cubicBezTo>
                      <a:pt x="432" y="336"/>
                      <a:pt x="384" y="488"/>
                      <a:pt x="312" y="536"/>
                    </a:cubicBezTo>
                    <a:cubicBezTo>
                      <a:pt x="240" y="584"/>
                      <a:pt x="48" y="592"/>
                      <a:pt x="24" y="536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D1B00"/>
                  </a:gs>
                  <a:gs pos="50000">
                    <a:srgbClr val="336600"/>
                  </a:gs>
                  <a:gs pos="100000">
                    <a:srgbClr val="0D1B00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59" name="Freeform 799">
                <a:extLst>
                  <a:ext uri="{FF2B5EF4-FFF2-40B4-BE49-F238E27FC236}">
                    <a16:creationId xmlns:a16="http://schemas.microsoft.com/office/drawing/2014/main" id="{F50FBB12-40DE-204D-462C-E3582EAD42B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283" y="2720"/>
                <a:ext cx="109" cy="124"/>
              </a:xfrm>
              <a:custGeom>
                <a:avLst/>
                <a:gdLst>
                  <a:gd name="T0" fmla="*/ 3 w 128"/>
                  <a:gd name="T1" fmla="*/ 16 h 128"/>
                  <a:gd name="T2" fmla="*/ 3 w 128"/>
                  <a:gd name="T3" fmla="*/ 45 h 128"/>
                  <a:gd name="T4" fmla="*/ 11 w 128"/>
                  <a:gd name="T5" fmla="*/ 79 h 128"/>
                  <a:gd name="T6" fmla="*/ 20 w 128"/>
                  <a:gd name="T7" fmla="*/ 79 h 128"/>
                  <a:gd name="T8" fmla="*/ 20 w 128"/>
                  <a:gd name="T9" fmla="*/ 16 h 128"/>
                  <a:gd name="T10" fmla="*/ 3 w 128"/>
                  <a:gd name="T11" fmla="*/ 16 h 1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8" h="128">
                    <a:moveTo>
                      <a:pt x="16" y="16"/>
                    </a:moveTo>
                    <a:cubicBezTo>
                      <a:pt x="0" y="24"/>
                      <a:pt x="8" y="48"/>
                      <a:pt x="16" y="64"/>
                    </a:cubicBezTo>
                    <a:cubicBezTo>
                      <a:pt x="24" y="80"/>
                      <a:pt x="48" y="104"/>
                      <a:pt x="64" y="112"/>
                    </a:cubicBezTo>
                    <a:cubicBezTo>
                      <a:pt x="80" y="120"/>
                      <a:pt x="104" y="128"/>
                      <a:pt x="112" y="112"/>
                    </a:cubicBezTo>
                    <a:cubicBezTo>
                      <a:pt x="120" y="96"/>
                      <a:pt x="128" y="32"/>
                      <a:pt x="112" y="16"/>
                    </a:cubicBezTo>
                    <a:cubicBezTo>
                      <a:pt x="96" y="0"/>
                      <a:pt x="32" y="8"/>
                      <a:pt x="16" y="16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0" name="Freeform 800">
                <a:extLst>
                  <a:ext uri="{FF2B5EF4-FFF2-40B4-BE49-F238E27FC236}">
                    <a16:creationId xmlns:a16="http://schemas.microsoft.com/office/drawing/2014/main" id="{C1CA6B04-06BB-8877-45F3-D44B06744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50" y="1695"/>
                <a:ext cx="42" cy="217"/>
              </a:xfrm>
              <a:custGeom>
                <a:avLst/>
                <a:gdLst>
                  <a:gd name="T0" fmla="*/ 42 w 42"/>
                  <a:gd name="T1" fmla="*/ 0 h 217"/>
                  <a:gd name="T2" fmla="*/ 33 w 42"/>
                  <a:gd name="T3" fmla="*/ 116 h 217"/>
                  <a:gd name="T4" fmla="*/ 0 w 42"/>
                  <a:gd name="T5" fmla="*/ 217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217">
                    <a:moveTo>
                      <a:pt x="42" y="0"/>
                    </a:moveTo>
                    <a:cubicBezTo>
                      <a:pt x="40" y="19"/>
                      <a:pt x="40" y="80"/>
                      <a:pt x="33" y="116"/>
                    </a:cubicBezTo>
                    <a:cubicBezTo>
                      <a:pt x="26" y="152"/>
                      <a:pt x="7" y="196"/>
                      <a:pt x="0" y="217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1" name="Freeform 801">
                <a:extLst>
                  <a:ext uri="{FF2B5EF4-FFF2-40B4-BE49-F238E27FC236}">
                    <a16:creationId xmlns:a16="http://schemas.microsoft.com/office/drawing/2014/main" id="{95462789-1A6C-73C0-849D-687AC42753E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22" y="1761"/>
                <a:ext cx="135" cy="197"/>
              </a:xfrm>
              <a:custGeom>
                <a:avLst/>
                <a:gdLst>
                  <a:gd name="T0" fmla="*/ 0 w 159"/>
                  <a:gd name="T1" fmla="*/ 0 h 200"/>
                  <a:gd name="T2" fmla="*/ 12 w 159"/>
                  <a:gd name="T3" fmla="*/ 132 h 200"/>
                  <a:gd name="T4" fmla="*/ 26 w 159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9" h="200">
                    <a:moveTo>
                      <a:pt x="0" y="0"/>
                    </a:moveTo>
                    <a:cubicBezTo>
                      <a:pt x="10" y="26"/>
                      <a:pt x="43" y="121"/>
                      <a:pt x="69" y="154"/>
                    </a:cubicBezTo>
                    <a:cubicBezTo>
                      <a:pt x="95" y="187"/>
                      <a:pt x="140" y="190"/>
                      <a:pt x="159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2" name="Freeform 802">
                <a:extLst>
                  <a:ext uri="{FF2B5EF4-FFF2-40B4-BE49-F238E27FC236}">
                    <a16:creationId xmlns:a16="http://schemas.microsoft.com/office/drawing/2014/main" id="{CB77FD05-920F-5DB2-49F9-A647BB1CCF1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41" y="1908"/>
                <a:ext cx="116" cy="206"/>
              </a:xfrm>
              <a:custGeom>
                <a:avLst/>
                <a:gdLst>
                  <a:gd name="T0" fmla="*/ 0 w 134"/>
                  <a:gd name="T1" fmla="*/ 0 h 209"/>
                  <a:gd name="T2" fmla="*/ 3 w 134"/>
                  <a:gd name="T3" fmla="*/ 81 h 209"/>
                  <a:gd name="T4" fmla="*/ 14 w 134"/>
                  <a:gd name="T5" fmla="*/ 136 h 209"/>
                  <a:gd name="T6" fmla="*/ 27 w 134"/>
                  <a:gd name="T7" fmla="*/ 176 h 20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209">
                    <a:moveTo>
                      <a:pt x="0" y="0"/>
                    </a:moveTo>
                    <a:cubicBezTo>
                      <a:pt x="3" y="15"/>
                      <a:pt x="6" y="66"/>
                      <a:pt x="17" y="92"/>
                    </a:cubicBezTo>
                    <a:cubicBezTo>
                      <a:pt x="28" y="118"/>
                      <a:pt x="48" y="139"/>
                      <a:pt x="67" y="158"/>
                    </a:cubicBezTo>
                    <a:cubicBezTo>
                      <a:pt x="86" y="177"/>
                      <a:pt x="120" y="199"/>
                      <a:pt x="134" y="20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3" name="Freeform 803">
                <a:extLst>
                  <a:ext uri="{FF2B5EF4-FFF2-40B4-BE49-F238E27FC236}">
                    <a16:creationId xmlns:a16="http://schemas.microsoft.com/office/drawing/2014/main" id="{B091BE38-6496-A47A-A8CF-49816BF2BAC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764" y="2050"/>
                <a:ext cx="80" cy="197"/>
              </a:xfrm>
              <a:custGeom>
                <a:avLst/>
                <a:gdLst>
                  <a:gd name="T0" fmla="*/ 0 w 92"/>
                  <a:gd name="T1" fmla="*/ 0 h 200"/>
                  <a:gd name="T2" fmla="*/ 3 w 92"/>
                  <a:gd name="T3" fmla="*/ 128 h 200"/>
                  <a:gd name="T4" fmla="*/ 20 w 92"/>
                  <a:gd name="T5" fmla="*/ 167 h 2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2" h="200">
                    <a:moveTo>
                      <a:pt x="0" y="0"/>
                    </a:moveTo>
                    <a:cubicBezTo>
                      <a:pt x="2" y="25"/>
                      <a:pt x="2" y="117"/>
                      <a:pt x="17" y="150"/>
                    </a:cubicBezTo>
                    <a:cubicBezTo>
                      <a:pt x="32" y="183"/>
                      <a:pt x="77" y="190"/>
                      <a:pt x="92" y="2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4" name="Freeform 804">
                <a:extLst>
                  <a:ext uri="{FF2B5EF4-FFF2-40B4-BE49-F238E27FC236}">
                    <a16:creationId xmlns:a16="http://schemas.microsoft.com/office/drawing/2014/main" id="{53D8233F-BCEA-53F1-B8A0-B0724BC20D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9" y="3189"/>
                <a:ext cx="453" cy="124"/>
              </a:xfrm>
              <a:custGeom>
                <a:avLst/>
                <a:gdLst>
                  <a:gd name="T0" fmla="*/ 19 w 453"/>
                  <a:gd name="T1" fmla="*/ 117 h 124"/>
                  <a:gd name="T2" fmla="*/ 69 w 453"/>
                  <a:gd name="T3" fmla="*/ 75 h 124"/>
                  <a:gd name="T4" fmla="*/ 186 w 453"/>
                  <a:gd name="T5" fmla="*/ 58 h 124"/>
                  <a:gd name="T6" fmla="*/ 363 w 453"/>
                  <a:gd name="T7" fmla="*/ 27 h 124"/>
                  <a:gd name="T8" fmla="*/ 453 w 453"/>
                  <a:gd name="T9" fmla="*/ 8 h 124"/>
                  <a:gd name="T10" fmla="*/ 363 w 453"/>
                  <a:gd name="T11" fmla="*/ 75 h 124"/>
                  <a:gd name="T12" fmla="*/ 186 w 453"/>
                  <a:gd name="T13" fmla="*/ 117 h 124"/>
                  <a:gd name="T14" fmla="*/ 19 w 453"/>
                  <a:gd name="T15" fmla="*/ 117 h 12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53" h="124">
                    <a:moveTo>
                      <a:pt x="19" y="117"/>
                    </a:moveTo>
                    <a:cubicBezTo>
                      <a:pt x="0" y="110"/>
                      <a:pt x="41" y="85"/>
                      <a:pt x="69" y="75"/>
                    </a:cubicBezTo>
                    <a:cubicBezTo>
                      <a:pt x="97" y="65"/>
                      <a:pt x="137" y="66"/>
                      <a:pt x="186" y="58"/>
                    </a:cubicBezTo>
                    <a:cubicBezTo>
                      <a:pt x="235" y="50"/>
                      <a:pt x="319" y="35"/>
                      <a:pt x="363" y="27"/>
                    </a:cubicBezTo>
                    <a:cubicBezTo>
                      <a:pt x="407" y="19"/>
                      <a:pt x="453" y="0"/>
                      <a:pt x="453" y="8"/>
                    </a:cubicBezTo>
                    <a:cubicBezTo>
                      <a:pt x="453" y="16"/>
                      <a:pt x="407" y="57"/>
                      <a:pt x="363" y="75"/>
                    </a:cubicBezTo>
                    <a:cubicBezTo>
                      <a:pt x="319" y="93"/>
                      <a:pt x="243" y="110"/>
                      <a:pt x="186" y="117"/>
                    </a:cubicBezTo>
                    <a:cubicBezTo>
                      <a:pt x="129" y="124"/>
                      <a:pt x="34" y="122"/>
                      <a:pt x="19" y="11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C8484"/>
                  </a:gs>
                  <a:gs pos="100000">
                    <a:srgbClr val="FF9999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65" name="Freeform 805">
                <a:extLst>
                  <a:ext uri="{FF2B5EF4-FFF2-40B4-BE49-F238E27FC236}">
                    <a16:creationId xmlns:a16="http://schemas.microsoft.com/office/drawing/2014/main" id="{9602D6D9-CBA4-6FEE-BA20-B133826563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88" y="2400"/>
                <a:ext cx="217" cy="195"/>
              </a:xfrm>
              <a:custGeom>
                <a:avLst/>
                <a:gdLst>
                  <a:gd name="T0" fmla="*/ 0 w 217"/>
                  <a:gd name="T1" fmla="*/ 28 h 195"/>
                  <a:gd name="T2" fmla="*/ 158 w 217"/>
                  <a:gd name="T3" fmla="*/ 28 h 195"/>
                  <a:gd name="T4" fmla="*/ 217 w 217"/>
                  <a:gd name="T5" fmla="*/ 195 h 19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7" h="195">
                    <a:moveTo>
                      <a:pt x="0" y="28"/>
                    </a:moveTo>
                    <a:cubicBezTo>
                      <a:pt x="28" y="28"/>
                      <a:pt x="122" y="0"/>
                      <a:pt x="158" y="28"/>
                    </a:cubicBezTo>
                    <a:cubicBezTo>
                      <a:pt x="194" y="56"/>
                      <a:pt x="205" y="160"/>
                      <a:pt x="217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64" name="Group 1032">
            <a:extLst>
              <a:ext uri="{FF2B5EF4-FFF2-40B4-BE49-F238E27FC236}">
                <a16:creationId xmlns:a16="http://schemas.microsoft.com/office/drawing/2014/main" id="{2EC0FA8E-4BE3-E13A-1E18-B4DFE80535A9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749300"/>
            <a:ext cx="1920875" cy="3594100"/>
            <a:chOff x="1680" y="472"/>
            <a:chExt cx="1210" cy="2264"/>
          </a:xfrm>
        </p:grpSpPr>
        <p:sp>
          <p:nvSpPr>
            <p:cNvPr id="35886" name="Freeform 1033">
              <a:extLst>
                <a:ext uri="{FF2B5EF4-FFF2-40B4-BE49-F238E27FC236}">
                  <a16:creationId xmlns:a16="http://schemas.microsoft.com/office/drawing/2014/main" id="{58E5AAA8-E545-F0AA-F574-63C7E5178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2" y="828"/>
              <a:ext cx="298" cy="229"/>
            </a:xfrm>
            <a:custGeom>
              <a:avLst/>
              <a:gdLst>
                <a:gd name="T0" fmla="*/ 1 w 576"/>
                <a:gd name="T1" fmla="*/ 1 h 432"/>
                <a:gd name="T2" fmla="*/ 0 w 576"/>
                <a:gd name="T3" fmla="*/ 1 h 432"/>
                <a:gd name="T4" fmla="*/ 1 w 576"/>
                <a:gd name="T5" fmla="*/ 1 h 432"/>
                <a:gd name="T6" fmla="*/ 1 w 576"/>
                <a:gd name="T7" fmla="*/ 1 h 432"/>
                <a:gd name="T8" fmla="*/ 1 w 576"/>
                <a:gd name="T9" fmla="*/ 1 h 432"/>
                <a:gd name="T10" fmla="*/ 1 w 576"/>
                <a:gd name="T11" fmla="*/ 0 h 432"/>
                <a:gd name="T12" fmla="*/ 1 w 576"/>
                <a:gd name="T13" fmla="*/ 1 h 4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6" h="432">
                  <a:moveTo>
                    <a:pt x="144" y="48"/>
                  </a:moveTo>
                  <a:lnTo>
                    <a:pt x="0" y="432"/>
                  </a:lnTo>
                  <a:lnTo>
                    <a:pt x="192" y="288"/>
                  </a:lnTo>
                  <a:lnTo>
                    <a:pt x="576" y="96"/>
                  </a:lnTo>
                  <a:lnTo>
                    <a:pt x="480" y="48"/>
                  </a:lnTo>
                  <a:lnTo>
                    <a:pt x="288" y="0"/>
                  </a:lnTo>
                  <a:cubicBezTo>
                    <a:pt x="240" y="16"/>
                    <a:pt x="144" y="48"/>
                    <a:pt x="144" y="48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7" name="Freeform 1034">
              <a:extLst>
                <a:ext uri="{FF2B5EF4-FFF2-40B4-BE49-F238E27FC236}">
                  <a16:creationId xmlns:a16="http://schemas.microsoft.com/office/drawing/2014/main" id="{26EF19B8-417A-3D65-434F-1D404FC15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472"/>
              <a:ext cx="440" cy="705"/>
            </a:xfrm>
            <a:custGeom>
              <a:avLst/>
              <a:gdLst>
                <a:gd name="T0" fmla="*/ 1 w 848"/>
                <a:gd name="T1" fmla="*/ 1 h 1330"/>
                <a:gd name="T2" fmla="*/ 1 w 848"/>
                <a:gd name="T3" fmla="*/ 1 h 1330"/>
                <a:gd name="T4" fmla="*/ 1 w 848"/>
                <a:gd name="T5" fmla="*/ 1 h 1330"/>
                <a:gd name="T6" fmla="*/ 1 w 848"/>
                <a:gd name="T7" fmla="*/ 1 h 1330"/>
                <a:gd name="T8" fmla="*/ 1 w 848"/>
                <a:gd name="T9" fmla="*/ 1 h 1330"/>
                <a:gd name="T10" fmla="*/ 1 w 848"/>
                <a:gd name="T11" fmla="*/ 1 h 1330"/>
                <a:gd name="T12" fmla="*/ 1 w 848"/>
                <a:gd name="T13" fmla="*/ 1 h 1330"/>
                <a:gd name="T14" fmla="*/ 1 w 848"/>
                <a:gd name="T15" fmla="*/ 1 h 1330"/>
                <a:gd name="T16" fmla="*/ 1 w 848"/>
                <a:gd name="T17" fmla="*/ 1 h 1330"/>
                <a:gd name="T18" fmla="*/ 1 w 848"/>
                <a:gd name="T19" fmla="*/ 1 h 1330"/>
                <a:gd name="T20" fmla="*/ 1 w 848"/>
                <a:gd name="T21" fmla="*/ 1 h 1330"/>
                <a:gd name="T22" fmla="*/ 1 w 848"/>
                <a:gd name="T23" fmla="*/ 1 h 1330"/>
                <a:gd name="T24" fmla="*/ 1 w 848"/>
                <a:gd name="T25" fmla="*/ 1 h 1330"/>
                <a:gd name="T26" fmla="*/ 1 w 848"/>
                <a:gd name="T27" fmla="*/ 1 h 1330"/>
                <a:gd name="T28" fmla="*/ 1 w 848"/>
                <a:gd name="T29" fmla="*/ 1 h 1330"/>
                <a:gd name="T30" fmla="*/ 1 w 848"/>
                <a:gd name="T31" fmla="*/ 1 h 1330"/>
                <a:gd name="T32" fmla="*/ 1 w 848"/>
                <a:gd name="T33" fmla="*/ 1 h 1330"/>
                <a:gd name="T34" fmla="*/ 1 w 848"/>
                <a:gd name="T35" fmla="*/ 1 h 1330"/>
                <a:gd name="T36" fmla="*/ 1 w 848"/>
                <a:gd name="T37" fmla="*/ 1 h 1330"/>
                <a:gd name="T38" fmla="*/ 1 w 848"/>
                <a:gd name="T39" fmla="*/ 1 h 133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848" h="1330">
                  <a:moveTo>
                    <a:pt x="840" y="890"/>
                  </a:moveTo>
                  <a:cubicBezTo>
                    <a:pt x="832" y="810"/>
                    <a:pt x="744" y="842"/>
                    <a:pt x="696" y="794"/>
                  </a:cubicBezTo>
                  <a:cubicBezTo>
                    <a:pt x="648" y="746"/>
                    <a:pt x="584" y="666"/>
                    <a:pt x="552" y="602"/>
                  </a:cubicBezTo>
                  <a:cubicBezTo>
                    <a:pt x="520" y="538"/>
                    <a:pt x="529" y="470"/>
                    <a:pt x="504" y="410"/>
                  </a:cubicBezTo>
                  <a:cubicBezTo>
                    <a:pt x="479" y="350"/>
                    <a:pt x="439" y="300"/>
                    <a:pt x="400" y="245"/>
                  </a:cubicBezTo>
                  <a:cubicBezTo>
                    <a:pt x="361" y="190"/>
                    <a:pt x="316" y="119"/>
                    <a:pt x="267" y="79"/>
                  </a:cubicBezTo>
                  <a:cubicBezTo>
                    <a:pt x="218" y="39"/>
                    <a:pt x="142" y="6"/>
                    <a:pt x="109" y="3"/>
                  </a:cubicBezTo>
                  <a:cubicBezTo>
                    <a:pt x="76" y="0"/>
                    <a:pt x="66" y="47"/>
                    <a:pt x="67" y="62"/>
                  </a:cubicBezTo>
                  <a:cubicBezTo>
                    <a:pt x="68" y="77"/>
                    <a:pt x="100" y="77"/>
                    <a:pt x="117" y="95"/>
                  </a:cubicBezTo>
                  <a:cubicBezTo>
                    <a:pt x="134" y="113"/>
                    <a:pt x="183" y="142"/>
                    <a:pt x="168" y="170"/>
                  </a:cubicBezTo>
                  <a:cubicBezTo>
                    <a:pt x="153" y="198"/>
                    <a:pt x="48" y="226"/>
                    <a:pt x="24" y="266"/>
                  </a:cubicBezTo>
                  <a:cubicBezTo>
                    <a:pt x="0" y="306"/>
                    <a:pt x="20" y="377"/>
                    <a:pt x="24" y="410"/>
                  </a:cubicBezTo>
                  <a:cubicBezTo>
                    <a:pt x="28" y="443"/>
                    <a:pt x="35" y="441"/>
                    <a:pt x="49" y="462"/>
                  </a:cubicBezTo>
                  <a:cubicBezTo>
                    <a:pt x="63" y="483"/>
                    <a:pt x="71" y="514"/>
                    <a:pt x="107" y="537"/>
                  </a:cubicBezTo>
                  <a:cubicBezTo>
                    <a:pt x="143" y="560"/>
                    <a:pt x="222" y="559"/>
                    <a:pt x="264" y="602"/>
                  </a:cubicBezTo>
                  <a:cubicBezTo>
                    <a:pt x="306" y="645"/>
                    <a:pt x="328" y="722"/>
                    <a:pt x="360" y="794"/>
                  </a:cubicBezTo>
                  <a:cubicBezTo>
                    <a:pt x="392" y="866"/>
                    <a:pt x="416" y="962"/>
                    <a:pt x="456" y="1034"/>
                  </a:cubicBezTo>
                  <a:cubicBezTo>
                    <a:pt x="496" y="1106"/>
                    <a:pt x="552" y="1186"/>
                    <a:pt x="600" y="1226"/>
                  </a:cubicBezTo>
                  <a:cubicBezTo>
                    <a:pt x="648" y="1266"/>
                    <a:pt x="704" y="1330"/>
                    <a:pt x="744" y="1274"/>
                  </a:cubicBezTo>
                  <a:cubicBezTo>
                    <a:pt x="784" y="1218"/>
                    <a:pt x="848" y="970"/>
                    <a:pt x="840" y="890"/>
                  </a:cubicBezTo>
                  <a:close/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888" name="Group 1035">
              <a:extLst>
                <a:ext uri="{FF2B5EF4-FFF2-40B4-BE49-F238E27FC236}">
                  <a16:creationId xmlns:a16="http://schemas.microsoft.com/office/drawing/2014/main" id="{318178D8-96BA-5CC8-32E3-389188783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82" y="1388"/>
              <a:ext cx="668" cy="1348"/>
              <a:chOff x="-576" y="1776"/>
              <a:chExt cx="1289" cy="2544"/>
            </a:xfrm>
          </p:grpSpPr>
          <p:sp>
            <p:nvSpPr>
              <p:cNvPr id="35911" name="Freeform 1036">
                <a:extLst>
                  <a:ext uri="{FF2B5EF4-FFF2-40B4-BE49-F238E27FC236}">
                    <a16:creationId xmlns:a16="http://schemas.microsoft.com/office/drawing/2014/main" id="{C76FA9DE-63AD-9252-09FE-64E819C919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36" y="2752"/>
                <a:ext cx="456" cy="1208"/>
              </a:xfrm>
              <a:custGeom>
                <a:avLst/>
                <a:gdLst>
                  <a:gd name="T0" fmla="*/ 56 w 456"/>
                  <a:gd name="T1" fmla="*/ 80 h 1208"/>
                  <a:gd name="T2" fmla="*/ 8 w 456"/>
                  <a:gd name="T3" fmla="*/ 512 h 1208"/>
                  <a:gd name="T4" fmla="*/ 8 w 456"/>
                  <a:gd name="T5" fmla="*/ 992 h 1208"/>
                  <a:gd name="T6" fmla="*/ 8 w 456"/>
                  <a:gd name="T7" fmla="*/ 1184 h 1208"/>
                  <a:gd name="T8" fmla="*/ 56 w 456"/>
                  <a:gd name="T9" fmla="*/ 1136 h 1208"/>
                  <a:gd name="T10" fmla="*/ 296 w 456"/>
                  <a:gd name="T11" fmla="*/ 1040 h 1208"/>
                  <a:gd name="T12" fmla="*/ 296 w 456"/>
                  <a:gd name="T13" fmla="*/ 944 h 1208"/>
                  <a:gd name="T14" fmla="*/ 344 w 456"/>
                  <a:gd name="T15" fmla="*/ 656 h 1208"/>
                  <a:gd name="T16" fmla="*/ 440 w 456"/>
                  <a:gd name="T17" fmla="*/ 320 h 1208"/>
                  <a:gd name="T18" fmla="*/ 440 w 456"/>
                  <a:gd name="T19" fmla="*/ 272 h 1208"/>
                  <a:gd name="T20" fmla="*/ 392 w 456"/>
                  <a:gd name="T21" fmla="*/ 128 h 1208"/>
                  <a:gd name="T22" fmla="*/ 248 w 456"/>
                  <a:gd name="T23" fmla="*/ 32 h 1208"/>
                  <a:gd name="T24" fmla="*/ 56 w 456"/>
                  <a:gd name="T25" fmla="*/ 80 h 120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456" h="1208">
                    <a:moveTo>
                      <a:pt x="56" y="80"/>
                    </a:moveTo>
                    <a:cubicBezTo>
                      <a:pt x="16" y="160"/>
                      <a:pt x="16" y="360"/>
                      <a:pt x="8" y="512"/>
                    </a:cubicBezTo>
                    <a:cubicBezTo>
                      <a:pt x="0" y="664"/>
                      <a:pt x="8" y="880"/>
                      <a:pt x="8" y="992"/>
                    </a:cubicBezTo>
                    <a:cubicBezTo>
                      <a:pt x="8" y="1104"/>
                      <a:pt x="0" y="1160"/>
                      <a:pt x="8" y="1184"/>
                    </a:cubicBezTo>
                    <a:cubicBezTo>
                      <a:pt x="16" y="1208"/>
                      <a:pt x="8" y="1160"/>
                      <a:pt x="56" y="1136"/>
                    </a:cubicBezTo>
                    <a:cubicBezTo>
                      <a:pt x="104" y="1112"/>
                      <a:pt x="256" y="1072"/>
                      <a:pt x="296" y="1040"/>
                    </a:cubicBezTo>
                    <a:cubicBezTo>
                      <a:pt x="336" y="1008"/>
                      <a:pt x="288" y="1008"/>
                      <a:pt x="296" y="944"/>
                    </a:cubicBezTo>
                    <a:cubicBezTo>
                      <a:pt x="304" y="880"/>
                      <a:pt x="320" y="760"/>
                      <a:pt x="344" y="656"/>
                    </a:cubicBezTo>
                    <a:cubicBezTo>
                      <a:pt x="368" y="552"/>
                      <a:pt x="424" y="384"/>
                      <a:pt x="440" y="320"/>
                    </a:cubicBezTo>
                    <a:cubicBezTo>
                      <a:pt x="456" y="256"/>
                      <a:pt x="448" y="304"/>
                      <a:pt x="440" y="272"/>
                    </a:cubicBezTo>
                    <a:cubicBezTo>
                      <a:pt x="432" y="240"/>
                      <a:pt x="424" y="168"/>
                      <a:pt x="392" y="128"/>
                    </a:cubicBezTo>
                    <a:cubicBezTo>
                      <a:pt x="360" y="88"/>
                      <a:pt x="304" y="40"/>
                      <a:pt x="248" y="32"/>
                    </a:cubicBezTo>
                    <a:cubicBezTo>
                      <a:pt x="192" y="24"/>
                      <a:pt x="96" y="0"/>
                      <a:pt x="56" y="8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2" name="Freeform 1037">
                <a:extLst>
                  <a:ext uri="{FF2B5EF4-FFF2-40B4-BE49-F238E27FC236}">
                    <a16:creationId xmlns:a16="http://schemas.microsoft.com/office/drawing/2014/main" id="{54C1DD29-EEB6-506A-B708-36763388F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8" y="2904"/>
                <a:ext cx="544" cy="1160"/>
              </a:xfrm>
              <a:custGeom>
                <a:avLst/>
                <a:gdLst>
                  <a:gd name="T0" fmla="*/ 56 w 544"/>
                  <a:gd name="T1" fmla="*/ 120 h 1160"/>
                  <a:gd name="T2" fmla="*/ 56 w 544"/>
                  <a:gd name="T3" fmla="*/ 264 h 1160"/>
                  <a:gd name="T4" fmla="*/ 152 w 544"/>
                  <a:gd name="T5" fmla="*/ 1032 h 1160"/>
                  <a:gd name="T6" fmla="*/ 200 w 544"/>
                  <a:gd name="T7" fmla="*/ 1032 h 1160"/>
                  <a:gd name="T8" fmla="*/ 392 w 544"/>
                  <a:gd name="T9" fmla="*/ 984 h 1160"/>
                  <a:gd name="T10" fmla="*/ 392 w 544"/>
                  <a:gd name="T11" fmla="*/ 888 h 1160"/>
                  <a:gd name="T12" fmla="*/ 488 w 544"/>
                  <a:gd name="T13" fmla="*/ 504 h 1160"/>
                  <a:gd name="T14" fmla="*/ 536 w 544"/>
                  <a:gd name="T15" fmla="*/ 312 h 1160"/>
                  <a:gd name="T16" fmla="*/ 536 w 544"/>
                  <a:gd name="T17" fmla="*/ 264 h 1160"/>
                  <a:gd name="T18" fmla="*/ 488 w 544"/>
                  <a:gd name="T19" fmla="*/ 168 h 1160"/>
                  <a:gd name="T20" fmla="*/ 488 w 544"/>
                  <a:gd name="T21" fmla="*/ 24 h 1160"/>
                  <a:gd name="T22" fmla="*/ 392 w 544"/>
                  <a:gd name="T23" fmla="*/ 24 h 1160"/>
                  <a:gd name="T24" fmla="*/ 56 w 544"/>
                  <a:gd name="T25" fmla="*/ 120 h 1160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544" h="1160">
                    <a:moveTo>
                      <a:pt x="56" y="120"/>
                    </a:moveTo>
                    <a:cubicBezTo>
                      <a:pt x="0" y="160"/>
                      <a:pt x="40" y="112"/>
                      <a:pt x="56" y="264"/>
                    </a:cubicBezTo>
                    <a:cubicBezTo>
                      <a:pt x="72" y="416"/>
                      <a:pt x="128" y="904"/>
                      <a:pt x="152" y="1032"/>
                    </a:cubicBezTo>
                    <a:cubicBezTo>
                      <a:pt x="176" y="1160"/>
                      <a:pt x="160" y="1040"/>
                      <a:pt x="200" y="1032"/>
                    </a:cubicBezTo>
                    <a:cubicBezTo>
                      <a:pt x="240" y="1024"/>
                      <a:pt x="360" y="1008"/>
                      <a:pt x="392" y="984"/>
                    </a:cubicBezTo>
                    <a:cubicBezTo>
                      <a:pt x="424" y="960"/>
                      <a:pt x="376" y="968"/>
                      <a:pt x="392" y="888"/>
                    </a:cubicBezTo>
                    <a:cubicBezTo>
                      <a:pt x="408" y="808"/>
                      <a:pt x="464" y="600"/>
                      <a:pt x="488" y="504"/>
                    </a:cubicBezTo>
                    <a:cubicBezTo>
                      <a:pt x="512" y="408"/>
                      <a:pt x="528" y="352"/>
                      <a:pt x="536" y="312"/>
                    </a:cubicBezTo>
                    <a:cubicBezTo>
                      <a:pt x="544" y="272"/>
                      <a:pt x="544" y="288"/>
                      <a:pt x="536" y="264"/>
                    </a:cubicBezTo>
                    <a:cubicBezTo>
                      <a:pt x="528" y="240"/>
                      <a:pt x="496" y="208"/>
                      <a:pt x="488" y="168"/>
                    </a:cubicBezTo>
                    <a:cubicBezTo>
                      <a:pt x="480" y="128"/>
                      <a:pt x="504" y="48"/>
                      <a:pt x="488" y="24"/>
                    </a:cubicBezTo>
                    <a:cubicBezTo>
                      <a:pt x="472" y="0"/>
                      <a:pt x="464" y="8"/>
                      <a:pt x="392" y="24"/>
                    </a:cubicBezTo>
                    <a:cubicBezTo>
                      <a:pt x="320" y="40"/>
                      <a:pt x="112" y="80"/>
                      <a:pt x="56" y="12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3" name="Freeform 1038">
                <a:extLst>
                  <a:ext uri="{FF2B5EF4-FFF2-40B4-BE49-F238E27FC236}">
                    <a16:creationId xmlns:a16="http://schemas.microsoft.com/office/drawing/2014/main" id="{DD32A689-F190-7A34-89A1-FF0EB1518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-528" y="3792"/>
                <a:ext cx="336" cy="432"/>
              </a:xfrm>
              <a:custGeom>
                <a:avLst/>
                <a:gdLst>
                  <a:gd name="T0" fmla="*/ 0 w 336"/>
                  <a:gd name="T1" fmla="*/ 144 h 432"/>
                  <a:gd name="T2" fmla="*/ 0 w 336"/>
                  <a:gd name="T3" fmla="*/ 336 h 432"/>
                  <a:gd name="T4" fmla="*/ 48 w 336"/>
                  <a:gd name="T5" fmla="*/ 432 h 432"/>
                  <a:gd name="T6" fmla="*/ 192 w 336"/>
                  <a:gd name="T7" fmla="*/ 288 h 432"/>
                  <a:gd name="T8" fmla="*/ 240 w 336"/>
                  <a:gd name="T9" fmla="*/ 336 h 432"/>
                  <a:gd name="T10" fmla="*/ 336 w 336"/>
                  <a:gd name="T11" fmla="*/ 144 h 432"/>
                  <a:gd name="T12" fmla="*/ 288 w 336"/>
                  <a:gd name="T13" fmla="*/ 0 h 432"/>
                  <a:gd name="T14" fmla="*/ 0 w 336"/>
                  <a:gd name="T15" fmla="*/ 96 h 4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36" h="432">
                    <a:moveTo>
                      <a:pt x="0" y="144"/>
                    </a:moveTo>
                    <a:lnTo>
                      <a:pt x="0" y="336"/>
                    </a:lnTo>
                    <a:lnTo>
                      <a:pt x="48" y="432"/>
                    </a:lnTo>
                    <a:lnTo>
                      <a:pt x="192" y="288"/>
                    </a:lnTo>
                    <a:lnTo>
                      <a:pt x="240" y="336"/>
                    </a:lnTo>
                    <a:lnTo>
                      <a:pt x="336" y="144"/>
                    </a:lnTo>
                    <a:lnTo>
                      <a:pt x="288" y="0"/>
                    </a:lnTo>
                    <a:lnTo>
                      <a:pt x="0" y="96"/>
                    </a:ln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4" name="Freeform 1039">
                <a:extLst>
                  <a:ext uri="{FF2B5EF4-FFF2-40B4-BE49-F238E27FC236}">
                    <a16:creationId xmlns:a16="http://schemas.microsoft.com/office/drawing/2014/main" id="{4980F4C6-78D9-224B-73D2-94F0C823D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" y="3888"/>
                <a:ext cx="288" cy="432"/>
              </a:xfrm>
              <a:custGeom>
                <a:avLst/>
                <a:gdLst>
                  <a:gd name="T0" fmla="*/ 0 w 288"/>
                  <a:gd name="T1" fmla="*/ 48 h 432"/>
                  <a:gd name="T2" fmla="*/ 0 w 288"/>
                  <a:gd name="T3" fmla="*/ 432 h 432"/>
                  <a:gd name="T4" fmla="*/ 192 w 288"/>
                  <a:gd name="T5" fmla="*/ 192 h 432"/>
                  <a:gd name="T6" fmla="*/ 288 w 288"/>
                  <a:gd name="T7" fmla="*/ 240 h 432"/>
                  <a:gd name="T8" fmla="*/ 288 w 288"/>
                  <a:gd name="T9" fmla="*/ 0 h 432"/>
                  <a:gd name="T10" fmla="*/ 0 w 288"/>
                  <a:gd name="T11" fmla="*/ 48 h 43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88" h="432">
                    <a:moveTo>
                      <a:pt x="0" y="48"/>
                    </a:moveTo>
                    <a:lnTo>
                      <a:pt x="0" y="432"/>
                    </a:lnTo>
                    <a:lnTo>
                      <a:pt x="192" y="192"/>
                    </a:lnTo>
                    <a:lnTo>
                      <a:pt x="288" y="240"/>
                    </a:lnTo>
                    <a:lnTo>
                      <a:pt x="288" y="0"/>
                    </a:lnTo>
                    <a:lnTo>
                      <a:pt x="0" y="48"/>
                    </a:ln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5915" name="Group 1040">
                <a:extLst>
                  <a:ext uri="{FF2B5EF4-FFF2-40B4-BE49-F238E27FC236}">
                    <a16:creationId xmlns:a16="http://schemas.microsoft.com/office/drawing/2014/main" id="{4EB4C3D8-6ACD-3087-6630-F86EF0E0C9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-576" y="1776"/>
                <a:ext cx="1289" cy="1254"/>
                <a:chOff x="-576" y="1776"/>
                <a:chExt cx="1289" cy="1254"/>
              </a:xfrm>
            </p:grpSpPr>
            <p:sp>
              <p:nvSpPr>
                <p:cNvPr id="35916" name="Freeform 1041">
                  <a:extLst>
                    <a:ext uri="{FF2B5EF4-FFF2-40B4-BE49-F238E27FC236}">
                      <a16:creationId xmlns:a16="http://schemas.microsoft.com/office/drawing/2014/main" id="{48A7F02F-A98B-7FAD-893F-0FE495771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76" y="1776"/>
                  <a:ext cx="1289" cy="1254"/>
                </a:xfrm>
                <a:custGeom>
                  <a:avLst/>
                  <a:gdLst>
                    <a:gd name="T0" fmla="*/ 259 w 1289"/>
                    <a:gd name="T1" fmla="*/ 211 h 1254"/>
                    <a:gd name="T2" fmla="*/ 113 w 1289"/>
                    <a:gd name="T3" fmla="*/ 416 h 1254"/>
                    <a:gd name="T4" fmla="*/ 65 w 1289"/>
                    <a:gd name="T5" fmla="*/ 752 h 1254"/>
                    <a:gd name="T6" fmla="*/ 17 w 1289"/>
                    <a:gd name="T7" fmla="*/ 1040 h 1254"/>
                    <a:gd name="T8" fmla="*/ 76 w 1289"/>
                    <a:gd name="T9" fmla="*/ 1096 h 1254"/>
                    <a:gd name="T10" fmla="*/ 476 w 1289"/>
                    <a:gd name="T11" fmla="*/ 1121 h 1254"/>
                    <a:gd name="T12" fmla="*/ 593 w 1289"/>
                    <a:gd name="T13" fmla="*/ 1088 h 1254"/>
                    <a:gd name="T14" fmla="*/ 593 w 1289"/>
                    <a:gd name="T15" fmla="*/ 1136 h 1254"/>
                    <a:gd name="T16" fmla="*/ 627 w 1289"/>
                    <a:gd name="T17" fmla="*/ 1238 h 1254"/>
                    <a:gd name="T18" fmla="*/ 833 w 1289"/>
                    <a:gd name="T19" fmla="*/ 1232 h 1254"/>
                    <a:gd name="T20" fmla="*/ 1217 w 1289"/>
                    <a:gd name="T21" fmla="*/ 1184 h 1254"/>
                    <a:gd name="T22" fmla="*/ 1217 w 1289"/>
                    <a:gd name="T23" fmla="*/ 1040 h 1254"/>
                    <a:gd name="T24" fmla="*/ 1217 w 1289"/>
                    <a:gd name="T25" fmla="*/ 800 h 1254"/>
                    <a:gd name="T26" fmla="*/ 1265 w 1289"/>
                    <a:gd name="T27" fmla="*/ 560 h 1254"/>
                    <a:gd name="T28" fmla="*/ 1265 w 1289"/>
                    <a:gd name="T29" fmla="*/ 272 h 1254"/>
                    <a:gd name="T30" fmla="*/ 1121 w 1289"/>
                    <a:gd name="T31" fmla="*/ 32 h 1254"/>
                    <a:gd name="T32" fmla="*/ 689 w 1289"/>
                    <a:gd name="T33" fmla="*/ 80 h 1254"/>
                    <a:gd name="T34" fmla="*/ 259 w 1289"/>
                    <a:gd name="T35" fmla="*/ 211 h 125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0" t="0" r="r" b="b"/>
                  <a:pathLst>
                    <a:path w="1289" h="1254">
                      <a:moveTo>
                        <a:pt x="259" y="211"/>
                      </a:moveTo>
                      <a:cubicBezTo>
                        <a:pt x="163" y="267"/>
                        <a:pt x="145" y="326"/>
                        <a:pt x="113" y="416"/>
                      </a:cubicBezTo>
                      <a:cubicBezTo>
                        <a:pt x="81" y="506"/>
                        <a:pt x="81" y="648"/>
                        <a:pt x="65" y="752"/>
                      </a:cubicBezTo>
                      <a:cubicBezTo>
                        <a:pt x="49" y="856"/>
                        <a:pt x="15" y="983"/>
                        <a:pt x="17" y="1040"/>
                      </a:cubicBezTo>
                      <a:cubicBezTo>
                        <a:pt x="19" y="1097"/>
                        <a:pt x="0" y="1083"/>
                        <a:pt x="76" y="1096"/>
                      </a:cubicBezTo>
                      <a:cubicBezTo>
                        <a:pt x="152" y="1109"/>
                        <a:pt x="390" y="1122"/>
                        <a:pt x="476" y="1121"/>
                      </a:cubicBezTo>
                      <a:cubicBezTo>
                        <a:pt x="562" y="1120"/>
                        <a:pt x="574" y="1086"/>
                        <a:pt x="593" y="1088"/>
                      </a:cubicBezTo>
                      <a:cubicBezTo>
                        <a:pt x="612" y="1090"/>
                        <a:pt x="587" y="1111"/>
                        <a:pt x="593" y="1136"/>
                      </a:cubicBezTo>
                      <a:cubicBezTo>
                        <a:pt x="599" y="1161"/>
                        <a:pt x="587" y="1222"/>
                        <a:pt x="627" y="1238"/>
                      </a:cubicBezTo>
                      <a:cubicBezTo>
                        <a:pt x="667" y="1254"/>
                        <a:pt x="735" y="1241"/>
                        <a:pt x="833" y="1232"/>
                      </a:cubicBezTo>
                      <a:cubicBezTo>
                        <a:pt x="931" y="1223"/>
                        <a:pt x="1153" y="1216"/>
                        <a:pt x="1217" y="1184"/>
                      </a:cubicBezTo>
                      <a:cubicBezTo>
                        <a:pt x="1281" y="1152"/>
                        <a:pt x="1217" y="1104"/>
                        <a:pt x="1217" y="1040"/>
                      </a:cubicBezTo>
                      <a:cubicBezTo>
                        <a:pt x="1217" y="976"/>
                        <a:pt x="1209" y="880"/>
                        <a:pt x="1217" y="800"/>
                      </a:cubicBezTo>
                      <a:cubicBezTo>
                        <a:pt x="1225" y="720"/>
                        <a:pt x="1257" y="648"/>
                        <a:pt x="1265" y="560"/>
                      </a:cubicBezTo>
                      <a:cubicBezTo>
                        <a:pt x="1273" y="472"/>
                        <a:pt x="1289" y="360"/>
                        <a:pt x="1265" y="272"/>
                      </a:cubicBezTo>
                      <a:cubicBezTo>
                        <a:pt x="1241" y="184"/>
                        <a:pt x="1217" y="64"/>
                        <a:pt x="1121" y="32"/>
                      </a:cubicBezTo>
                      <a:cubicBezTo>
                        <a:pt x="1025" y="0"/>
                        <a:pt x="833" y="50"/>
                        <a:pt x="689" y="80"/>
                      </a:cubicBezTo>
                      <a:cubicBezTo>
                        <a:pt x="545" y="110"/>
                        <a:pt x="355" y="155"/>
                        <a:pt x="259" y="211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33CC"/>
                    </a:gs>
                    <a:gs pos="100000">
                      <a:srgbClr val="00185E"/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917" name="Freeform 1042">
                  <a:extLst>
                    <a:ext uri="{FF2B5EF4-FFF2-40B4-BE49-F238E27FC236}">
                      <a16:creationId xmlns:a16="http://schemas.microsoft.com/office/drawing/2014/main" id="{ABAFC842-F2DF-3F8A-D828-F099EAFC7C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166" y="2208"/>
                  <a:ext cx="124" cy="371"/>
                </a:xfrm>
                <a:custGeom>
                  <a:avLst/>
                  <a:gdLst>
                    <a:gd name="T0" fmla="*/ 22 w 124"/>
                    <a:gd name="T1" fmla="*/ 0 h 371"/>
                    <a:gd name="T2" fmla="*/ 7 w 124"/>
                    <a:gd name="T3" fmla="*/ 238 h 371"/>
                    <a:gd name="T4" fmla="*/ 66 w 124"/>
                    <a:gd name="T5" fmla="*/ 338 h 371"/>
                    <a:gd name="T6" fmla="*/ 124 w 124"/>
                    <a:gd name="T7" fmla="*/ 371 h 37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24" h="371">
                      <a:moveTo>
                        <a:pt x="22" y="0"/>
                      </a:moveTo>
                      <a:cubicBezTo>
                        <a:pt x="20" y="40"/>
                        <a:pt x="0" y="182"/>
                        <a:pt x="7" y="238"/>
                      </a:cubicBezTo>
                      <a:cubicBezTo>
                        <a:pt x="14" y="294"/>
                        <a:pt x="47" y="316"/>
                        <a:pt x="66" y="338"/>
                      </a:cubicBezTo>
                      <a:cubicBezTo>
                        <a:pt x="85" y="360"/>
                        <a:pt x="112" y="364"/>
                        <a:pt x="124" y="37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918" name="Freeform 1043">
                  <a:extLst>
                    <a:ext uri="{FF2B5EF4-FFF2-40B4-BE49-F238E27FC236}">
                      <a16:creationId xmlns:a16="http://schemas.microsoft.com/office/drawing/2014/main" id="{5DA3D8AC-6E59-92EA-753F-406738A8B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-56" y="2256"/>
                  <a:ext cx="89" cy="766"/>
                </a:xfrm>
                <a:custGeom>
                  <a:avLst/>
                  <a:gdLst>
                    <a:gd name="T0" fmla="*/ 8 w 89"/>
                    <a:gd name="T1" fmla="*/ 0 h 766"/>
                    <a:gd name="T2" fmla="*/ 8 w 89"/>
                    <a:gd name="T3" fmla="*/ 336 h 766"/>
                    <a:gd name="T4" fmla="*/ 56 w 89"/>
                    <a:gd name="T5" fmla="*/ 624 h 766"/>
                    <a:gd name="T6" fmla="*/ 89 w 89"/>
                    <a:gd name="T7" fmla="*/ 766 h 766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89" h="766">
                      <a:moveTo>
                        <a:pt x="8" y="0"/>
                      </a:moveTo>
                      <a:cubicBezTo>
                        <a:pt x="4" y="116"/>
                        <a:pt x="0" y="232"/>
                        <a:pt x="8" y="336"/>
                      </a:cubicBezTo>
                      <a:cubicBezTo>
                        <a:pt x="16" y="440"/>
                        <a:pt x="43" y="552"/>
                        <a:pt x="56" y="624"/>
                      </a:cubicBezTo>
                      <a:cubicBezTo>
                        <a:pt x="69" y="696"/>
                        <a:pt x="82" y="737"/>
                        <a:pt x="89" y="7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5889" name="Freeform 1044">
              <a:extLst>
                <a:ext uri="{FF2B5EF4-FFF2-40B4-BE49-F238E27FC236}">
                  <a16:creationId xmlns:a16="http://schemas.microsoft.com/office/drawing/2014/main" id="{A5B0EBC1-DA6B-4EBB-65E3-DB4C51286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853"/>
              <a:ext cx="712" cy="666"/>
            </a:xfrm>
            <a:custGeom>
              <a:avLst/>
              <a:gdLst>
                <a:gd name="T0" fmla="*/ 1 w 1375"/>
                <a:gd name="T1" fmla="*/ 1 h 1256"/>
                <a:gd name="T2" fmla="*/ 1 w 1375"/>
                <a:gd name="T3" fmla="*/ 1 h 1256"/>
                <a:gd name="T4" fmla="*/ 1 w 1375"/>
                <a:gd name="T5" fmla="*/ 1 h 1256"/>
                <a:gd name="T6" fmla="*/ 1 w 1375"/>
                <a:gd name="T7" fmla="*/ 1 h 1256"/>
                <a:gd name="T8" fmla="*/ 1 w 1375"/>
                <a:gd name="T9" fmla="*/ 1 h 1256"/>
                <a:gd name="T10" fmla="*/ 1 w 1375"/>
                <a:gd name="T11" fmla="*/ 1 h 1256"/>
                <a:gd name="T12" fmla="*/ 1 w 1375"/>
                <a:gd name="T13" fmla="*/ 1 h 1256"/>
                <a:gd name="T14" fmla="*/ 1 w 1375"/>
                <a:gd name="T15" fmla="*/ 1 h 1256"/>
                <a:gd name="T16" fmla="*/ 1 w 1375"/>
                <a:gd name="T17" fmla="*/ 1 h 1256"/>
                <a:gd name="T18" fmla="*/ 1 w 1375"/>
                <a:gd name="T19" fmla="*/ 1 h 1256"/>
                <a:gd name="T20" fmla="*/ 1 w 1375"/>
                <a:gd name="T21" fmla="*/ 1 h 1256"/>
                <a:gd name="T22" fmla="*/ 1 w 1375"/>
                <a:gd name="T23" fmla="*/ 1 h 1256"/>
                <a:gd name="T24" fmla="*/ 1 w 1375"/>
                <a:gd name="T25" fmla="*/ 1 h 1256"/>
                <a:gd name="T26" fmla="*/ 1 w 1375"/>
                <a:gd name="T27" fmla="*/ 1 h 1256"/>
                <a:gd name="T28" fmla="*/ 1 w 1375"/>
                <a:gd name="T29" fmla="*/ 1 h 1256"/>
                <a:gd name="T30" fmla="*/ 1 w 1375"/>
                <a:gd name="T31" fmla="*/ 1 h 1256"/>
                <a:gd name="T32" fmla="*/ 1 w 1375"/>
                <a:gd name="T33" fmla="*/ 1 h 1256"/>
                <a:gd name="T34" fmla="*/ 1 w 1375"/>
                <a:gd name="T35" fmla="*/ 1 h 1256"/>
                <a:gd name="T36" fmla="*/ 1 w 1375"/>
                <a:gd name="T37" fmla="*/ 1 h 1256"/>
                <a:gd name="T38" fmla="*/ 1 w 1375"/>
                <a:gd name="T39" fmla="*/ 1 h 1256"/>
                <a:gd name="T40" fmla="*/ 1 w 1375"/>
                <a:gd name="T41" fmla="*/ 1 h 1256"/>
                <a:gd name="T42" fmla="*/ 1 w 1375"/>
                <a:gd name="T43" fmla="*/ 1 h 1256"/>
                <a:gd name="T44" fmla="*/ 1 w 1375"/>
                <a:gd name="T45" fmla="*/ 1 h 1256"/>
                <a:gd name="T46" fmla="*/ 1 w 1375"/>
                <a:gd name="T47" fmla="*/ 1 h 1256"/>
                <a:gd name="T48" fmla="*/ 1 w 1375"/>
                <a:gd name="T49" fmla="*/ 1 h 1256"/>
                <a:gd name="T50" fmla="*/ 1 w 1375"/>
                <a:gd name="T51" fmla="*/ 0 h 1256"/>
                <a:gd name="T52" fmla="*/ 1 w 1375"/>
                <a:gd name="T53" fmla="*/ 1 h 1256"/>
                <a:gd name="T54" fmla="*/ 1 w 1375"/>
                <a:gd name="T55" fmla="*/ 1 h 1256"/>
                <a:gd name="T56" fmla="*/ 1 w 1375"/>
                <a:gd name="T57" fmla="*/ 1 h 125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1375" h="1256">
                  <a:moveTo>
                    <a:pt x="503" y="336"/>
                  </a:moveTo>
                  <a:cubicBezTo>
                    <a:pt x="469" y="324"/>
                    <a:pt x="580" y="116"/>
                    <a:pt x="589" y="69"/>
                  </a:cubicBezTo>
                  <a:cubicBezTo>
                    <a:pt x="598" y="22"/>
                    <a:pt x="585" y="55"/>
                    <a:pt x="555" y="52"/>
                  </a:cubicBezTo>
                  <a:cubicBezTo>
                    <a:pt x="525" y="49"/>
                    <a:pt x="479" y="41"/>
                    <a:pt x="407" y="48"/>
                  </a:cubicBezTo>
                  <a:cubicBezTo>
                    <a:pt x="335" y="55"/>
                    <a:pt x="170" y="81"/>
                    <a:pt x="121" y="94"/>
                  </a:cubicBezTo>
                  <a:cubicBezTo>
                    <a:pt x="72" y="107"/>
                    <a:pt x="117" y="92"/>
                    <a:pt x="113" y="127"/>
                  </a:cubicBezTo>
                  <a:cubicBezTo>
                    <a:pt x="109" y="162"/>
                    <a:pt x="114" y="245"/>
                    <a:pt x="96" y="303"/>
                  </a:cubicBezTo>
                  <a:cubicBezTo>
                    <a:pt x="78" y="361"/>
                    <a:pt x="8" y="449"/>
                    <a:pt x="4" y="478"/>
                  </a:cubicBezTo>
                  <a:cubicBezTo>
                    <a:pt x="0" y="507"/>
                    <a:pt x="20" y="472"/>
                    <a:pt x="71" y="480"/>
                  </a:cubicBezTo>
                  <a:cubicBezTo>
                    <a:pt x="122" y="488"/>
                    <a:pt x="271" y="512"/>
                    <a:pt x="311" y="528"/>
                  </a:cubicBezTo>
                  <a:cubicBezTo>
                    <a:pt x="351" y="544"/>
                    <a:pt x="311" y="520"/>
                    <a:pt x="311" y="576"/>
                  </a:cubicBezTo>
                  <a:cubicBezTo>
                    <a:pt x="311" y="632"/>
                    <a:pt x="287" y="760"/>
                    <a:pt x="311" y="864"/>
                  </a:cubicBezTo>
                  <a:cubicBezTo>
                    <a:pt x="335" y="968"/>
                    <a:pt x="399" y="1144"/>
                    <a:pt x="455" y="1200"/>
                  </a:cubicBezTo>
                  <a:cubicBezTo>
                    <a:pt x="511" y="1256"/>
                    <a:pt x="591" y="1192"/>
                    <a:pt x="647" y="1200"/>
                  </a:cubicBezTo>
                  <a:cubicBezTo>
                    <a:pt x="703" y="1208"/>
                    <a:pt x="727" y="1240"/>
                    <a:pt x="791" y="1248"/>
                  </a:cubicBezTo>
                  <a:cubicBezTo>
                    <a:pt x="855" y="1256"/>
                    <a:pt x="959" y="1256"/>
                    <a:pt x="1031" y="1248"/>
                  </a:cubicBezTo>
                  <a:cubicBezTo>
                    <a:pt x="1103" y="1240"/>
                    <a:pt x="1175" y="1224"/>
                    <a:pt x="1223" y="1200"/>
                  </a:cubicBezTo>
                  <a:cubicBezTo>
                    <a:pt x="1271" y="1176"/>
                    <a:pt x="1295" y="1136"/>
                    <a:pt x="1319" y="1104"/>
                  </a:cubicBezTo>
                  <a:cubicBezTo>
                    <a:pt x="1343" y="1072"/>
                    <a:pt x="1359" y="1032"/>
                    <a:pt x="1367" y="1008"/>
                  </a:cubicBezTo>
                  <a:cubicBezTo>
                    <a:pt x="1375" y="984"/>
                    <a:pt x="1367" y="1008"/>
                    <a:pt x="1367" y="960"/>
                  </a:cubicBezTo>
                  <a:cubicBezTo>
                    <a:pt x="1367" y="912"/>
                    <a:pt x="1367" y="832"/>
                    <a:pt x="1367" y="720"/>
                  </a:cubicBezTo>
                  <a:cubicBezTo>
                    <a:pt x="1367" y="608"/>
                    <a:pt x="1371" y="376"/>
                    <a:pt x="1367" y="288"/>
                  </a:cubicBezTo>
                  <a:cubicBezTo>
                    <a:pt x="1363" y="200"/>
                    <a:pt x="1348" y="218"/>
                    <a:pt x="1340" y="194"/>
                  </a:cubicBezTo>
                  <a:cubicBezTo>
                    <a:pt x="1332" y="170"/>
                    <a:pt x="1346" y="168"/>
                    <a:pt x="1319" y="144"/>
                  </a:cubicBezTo>
                  <a:cubicBezTo>
                    <a:pt x="1292" y="120"/>
                    <a:pt x="1207" y="72"/>
                    <a:pt x="1175" y="48"/>
                  </a:cubicBezTo>
                  <a:cubicBezTo>
                    <a:pt x="1143" y="24"/>
                    <a:pt x="1151" y="0"/>
                    <a:pt x="1127" y="0"/>
                  </a:cubicBezTo>
                  <a:cubicBezTo>
                    <a:pt x="1103" y="0"/>
                    <a:pt x="1087" y="24"/>
                    <a:pt x="1031" y="48"/>
                  </a:cubicBezTo>
                  <a:cubicBezTo>
                    <a:pt x="975" y="72"/>
                    <a:pt x="879" y="96"/>
                    <a:pt x="791" y="144"/>
                  </a:cubicBezTo>
                  <a:cubicBezTo>
                    <a:pt x="703" y="192"/>
                    <a:pt x="535" y="360"/>
                    <a:pt x="503" y="336"/>
                  </a:cubicBezTo>
                  <a:close/>
                </a:path>
              </a:pathLst>
            </a:custGeom>
            <a:gradFill rotWithShape="1">
              <a:gsLst>
                <a:gs pos="0">
                  <a:srgbClr val="DC2C00"/>
                </a:gs>
                <a:gs pos="50000">
                  <a:srgbClr val="FF3300"/>
                </a:gs>
                <a:gs pos="100000">
                  <a:srgbClr val="DC2C00"/>
                </a:gs>
              </a:gsLst>
              <a:lin ang="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0" name="Freeform 1045">
              <a:extLst>
                <a:ext uri="{FF2B5EF4-FFF2-40B4-BE49-F238E27FC236}">
                  <a16:creationId xmlns:a16="http://schemas.microsoft.com/office/drawing/2014/main" id="{D8A3D6AF-06DE-93AD-72B7-D6E53E7BB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6" y="1108"/>
              <a:ext cx="25" cy="127"/>
            </a:xfrm>
            <a:custGeom>
              <a:avLst/>
              <a:gdLst>
                <a:gd name="T0" fmla="*/ 0 w 48"/>
                <a:gd name="T1" fmla="*/ 0 h 240"/>
                <a:gd name="T2" fmla="*/ 1 w 48"/>
                <a:gd name="T3" fmla="*/ 1 h 240"/>
                <a:gd name="T4" fmla="*/ 0 w 48"/>
                <a:gd name="T5" fmla="*/ 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40">
                  <a:moveTo>
                    <a:pt x="0" y="0"/>
                  </a:moveTo>
                  <a:cubicBezTo>
                    <a:pt x="24" y="28"/>
                    <a:pt x="48" y="56"/>
                    <a:pt x="48" y="96"/>
                  </a:cubicBezTo>
                  <a:cubicBezTo>
                    <a:pt x="48" y="136"/>
                    <a:pt x="24" y="188"/>
                    <a:pt x="0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1" name="Freeform 1046">
              <a:extLst>
                <a:ext uri="{FF2B5EF4-FFF2-40B4-BE49-F238E27FC236}">
                  <a16:creationId xmlns:a16="http://schemas.microsoft.com/office/drawing/2014/main" id="{FE04C697-1B37-A51B-D227-E6B57E9EF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082"/>
              <a:ext cx="29" cy="102"/>
            </a:xfrm>
            <a:custGeom>
              <a:avLst/>
              <a:gdLst>
                <a:gd name="T0" fmla="*/ 0 w 56"/>
                <a:gd name="T1" fmla="*/ 0 h 192"/>
                <a:gd name="T2" fmla="*/ 1 w 56"/>
                <a:gd name="T3" fmla="*/ 1 h 192"/>
                <a:gd name="T4" fmla="*/ 1 w 56"/>
                <a:gd name="T5" fmla="*/ 1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192">
                  <a:moveTo>
                    <a:pt x="0" y="0"/>
                  </a:moveTo>
                  <a:cubicBezTo>
                    <a:pt x="20" y="32"/>
                    <a:pt x="40" y="64"/>
                    <a:pt x="48" y="96"/>
                  </a:cubicBezTo>
                  <a:cubicBezTo>
                    <a:pt x="56" y="128"/>
                    <a:pt x="52" y="160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2" name="Freeform 1047">
              <a:extLst>
                <a:ext uri="{FF2B5EF4-FFF2-40B4-BE49-F238E27FC236}">
                  <a16:creationId xmlns:a16="http://schemas.microsoft.com/office/drawing/2014/main" id="{231CFE8F-F268-F7F0-9833-9B2737BD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0" y="1023"/>
              <a:ext cx="100" cy="59"/>
            </a:xfrm>
            <a:custGeom>
              <a:avLst/>
              <a:gdLst>
                <a:gd name="T0" fmla="*/ 0 w 192"/>
                <a:gd name="T1" fmla="*/ 1 h 112"/>
                <a:gd name="T2" fmla="*/ 1 w 192"/>
                <a:gd name="T3" fmla="*/ 1 h 112"/>
                <a:gd name="T4" fmla="*/ 1 w 192"/>
                <a:gd name="T5" fmla="*/ 1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112">
                  <a:moveTo>
                    <a:pt x="0" y="16"/>
                  </a:moveTo>
                  <a:cubicBezTo>
                    <a:pt x="32" y="8"/>
                    <a:pt x="64" y="0"/>
                    <a:pt x="96" y="16"/>
                  </a:cubicBezTo>
                  <a:cubicBezTo>
                    <a:pt x="128" y="32"/>
                    <a:pt x="160" y="72"/>
                    <a:pt x="192" y="11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3" name="Freeform 1048">
              <a:extLst>
                <a:ext uri="{FF2B5EF4-FFF2-40B4-BE49-F238E27FC236}">
                  <a16:creationId xmlns:a16="http://schemas.microsoft.com/office/drawing/2014/main" id="{3D5C059F-DE3F-B2C4-C375-9454A029D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362"/>
              <a:ext cx="323" cy="143"/>
            </a:xfrm>
            <a:custGeom>
              <a:avLst/>
              <a:gdLst>
                <a:gd name="T0" fmla="*/ 0 w 624"/>
                <a:gd name="T1" fmla="*/ 0 h 269"/>
                <a:gd name="T2" fmla="*/ 1 w 624"/>
                <a:gd name="T3" fmla="*/ 1 h 269"/>
                <a:gd name="T4" fmla="*/ 1 w 624"/>
                <a:gd name="T5" fmla="*/ 1 h 269"/>
                <a:gd name="T6" fmla="*/ 1 w 624"/>
                <a:gd name="T7" fmla="*/ 1 h 26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24" h="269">
                  <a:moveTo>
                    <a:pt x="0" y="0"/>
                  </a:moveTo>
                  <a:cubicBezTo>
                    <a:pt x="36" y="72"/>
                    <a:pt x="57" y="149"/>
                    <a:pt x="96" y="192"/>
                  </a:cubicBezTo>
                  <a:cubicBezTo>
                    <a:pt x="135" y="235"/>
                    <a:pt x="144" y="269"/>
                    <a:pt x="232" y="261"/>
                  </a:cubicBezTo>
                  <a:cubicBezTo>
                    <a:pt x="320" y="253"/>
                    <a:pt x="542" y="168"/>
                    <a:pt x="62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4" name="Freeform 1049">
              <a:extLst>
                <a:ext uri="{FF2B5EF4-FFF2-40B4-BE49-F238E27FC236}">
                  <a16:creationId xmlns:a16="http://schemas.microsoft.com/office/drawing/2014/main" id="{5CC6C82B-889F-792D-60E9-3386302F4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7" y="1032"/>
              <a:ext cx="50" cy="76"/>
            </a:xfrm>
            <a:custGeom>
              <a:avLst/>
              <a:gdLst>
                <a:gd name="T0" fmla="*/ 0 w 96"/>
                <a:gd name="T1" fmla="*/ 0 h 144"/>
                <a:gd name="T2" fmla="*/ 1 w 96"/>
                <a:gd name="T3" fmla="*/ 1 h 144"/>
                <a:gd name="T4" fmla="*/ 1 w 96"/>
                <a:gd name="T5" fmla="*/ 1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44">
                  <a:moveTo>
                    <a:pt x="0" y="0"/>
                  </a:moveTo>
                  <a:cubicBezTo>
                    <a:pt x="16" y="36"/>
                    <a:pt x="32" y="72"/>
                    <a:pt x="48" y="96"/>
                  </a:cubicBezTo>
                  <a:cubicBezTo>
                    <a:pt x="64" y="120"/>
                    <a:pt x="80" y="132"/>
                    <a:pt x="96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5" name="Freeform 1050">
              <a:extLst>
                <a:ext uri="{FF2B5EF4-FFF2-40B4-BE49-F238E27FC236}">
                  <a16:creationId xmlns:a16="http://schemas.microsoft.com/office/drawing/2014/main" id="{7BC7B0A3-5565-FB0A-7726-B60A5F8F81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4" y="904"/>
              <a:ext cx="405" cy="452"/>
            </a:xfrm>
            <a:custGeom>
              <a:avLst/>
              <a:gdLst>
                <a:gd name="T0" fmla="*/ 1 w 783"/>
                <a:gd name="T1" fmla="*/ 0 h 852"/>
                <a:gd name="T2" fmla="*/ 1 w 783"/>
                <a:gd name="T3" fmla="*/ 1 h 852"/>
                <a:gd name="T4" fmla="*/ 1 w 783"/>
                <a:gd name="T5" fmla="*/ 1 h 852"/>
                <a:gd name="T6" fmla="*/ 1 w 783"/>
                <a:gd name="T7" fmla="*/ 1 h 852"/>
                <a:gd name="T8" fmla="*/ 1 w 783"/>
                <a:gd name="T9" fmla="*/ 1 h 852"/>
                <a:gd name="T10" fmla="*/ 1 w 783"/>
                <a:gd name="T11" fmla="*/ 1 h 852"/>
                <a:gd name="T12" fmla="*/ 1 w 783"/>
                <a:gd name="T13" fmla="*/ 1 h 852"/>
                <a:gd name="T14" fmla="*/ 1 w 783"/>
                <a:gd name="T15" fmla="*/ 1 h 852"/>
                <a:gd name="T16" fmla="*/ 1 w 783"/>
                <a:gd name="T17" fmla="*/ 1 h 852"/>
                <a:gd name="T18" fmla="*/ 1 w 783"/>
                <a:gd name="T19" fmla="*/ 1 h 852"/>
                <a:gd name="T20" fmla="*/ 1 w 783"/>
                <a:gd name="T21" fmla="*/ 1 h 852"/>
                <a:gd name="T22" fmla="*/ 1 w 783"/>
                <a:gd name="T23" fmla="*/ 1 h 852"/>
                <a:gd name="T24" fmla="*/ 1 w 783"/>
                <a:gd name="T25" fmla="*/ 1 h 852"/>
                <a:gd name="T26" fmla="*/ 1 w 783"/>
                <a:gd name="T27" fmla="*/ 1 h 85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83" h="852">
                  <a:moveTo>
                    <a:pt x="735" y="0"/>
                  </a:moveTo>
                  <a:cubicBezTo>
                    <a:pt x="683" y="28"/>
                    <a:pt x="631" y="56"/>
                    <a:pt x="591" y="96"/>
                  </a:cubicBezTo>
                  <a:cubicBezTo>
                    <a:pt x="551" y="136"/>
                    <a:pt x="551" y="200"/>
                    <a:pt x="495" y="240"/>
                  </a:cubicBezTo>
                  <a:cubicBezTo>
                    <a:pt x="439" y="280"/>
                    <a:pt x="332" y="307"/>
                    <a:pt x="255" y="336"/>
                  </a:cubicBezTo>
                  <a:cubicBezTo>
                    <a:pt x="178" y="365"/>
                    <a:pt x="64" y="399"/>
                    <a:pt x="32" y="415"/>
                  </a:cubicBezTo>
                  <a:cubicBezTo>
                    <a:pt x="0" y="431"/>
                    <a:pt x="58" y="397"/>
                    <a:pt x="63" y="432"/>
                  </a:cubicBezTo>
                  <a:cubicBezTo>
                    <a:pt x="68" y="467"/>
                    <a:pt x="63" y="560"/>
                    <a:pt x="63" y="624"/>
                  </a:cubicBezTo>
                  <a:cubicBezTo>
                    <a:pt x="63" y="688"/>
                    <a:pt x="60" y="780"/>
                    <a:pt x="63" y="816"/>
                  </a:cubicBezTo>
                  <a:cubicBezTo>
                    <a:pt x="66" y="852"/>
                    <a:pt x="54" y="841"/>
                    <a:pt x="82" y="841"/>
                  </a:cubicBezTo>
                  <a:cubicBezTo>
                    <a:pt x="110" y="841"/>
                    <a:pt x="155" y="828"/>
                    <a:pt x="232" y="816"/>
                  </a:cubicBezTo>
                  <a:cubicBezTo>
                    <a:pt x="309" y="804"/>
                    <a:pt x="467" y="792"/>
                    <a:pt x="543" y="768"/>
                  </a:cubicBezTo>
                  <a:cubicBezTo>
                    <a:pt x="619" y="744"/>
                    <a:pt x="655" y="696"/>
                    <a:pt x="687" y="672"/>
                  </a:cubicBezTo>
                  <a:cubicBezTo>
                    <a:pt x="719" y="648"/>
                    <a:pt x="719" y="656"/>
                    <a:pt x="735" y="624"/>
                  </a:cubicBezTo>
                  <a:cubicBezTo>
                    <a:pt x="751" y="592"/>
                    <a:pt x="767" y="536"/>
                    <a:pt x="783" y="48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6" name="Freeform 1051">
              <a:extLst>
                <a:ext uri="{FF2B5EF4-FFF2-40B4-BE49-F238E27FC236}">
                  <a16:creationId xmlns:a16="http://schemas.microsoft.com/office/drawing/2014/main" id="{107A677E-BB1F-5D09-7B9F-C07E9E4B87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3" y="1051"/>
              <a:ext cx="65" cy="38"/>
            </a:xfrm>
            <a:custGeom>
              <a:avLst/>
              <a:gdLst>
                <a:gd name="T0" fmla="*/ 0 w 125"/>
                <a:gd name="T1" fmla="*/ 1 h 72"/>
                <a:gd name="T2" fmla="*/ 1 w 125"/>
                <a:gd name="T3" fmla="*/ 1 h 72"/>
                <a:gd name="T4" fmla="*/ 1 w 125"/>
                <a:gd name="T5" fmla="*/ 1 h 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5" h="72">
                  <a:moveTo>
                    <a:pt x="0" y="5"/>
                  </a:moveTo>
                  <a:cubicBezTo>
                    <a:pt x="16" y="6"/>
                    <a:pt x="81" y="0"/>
                    <a:pt x="102" y="11"/>
                  </a:cubicBezTo>
                  <a:cubicBezTo>
                    <a:pt x="123" y="22"/>
                    <a:pt x="120" y="59"/>
                    <a:pt x="125" y="7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7" name="Freeform 1052">
              <a:extLst>
                <a:ext uri="{FF2B5EF4-FFF2-40B4-BE49-F238E27FC236}">
                  <a16:creationId xmlns:a16="http://schemas.microsoft.com/office/drawing/2014/main" id="{BEBFB9F7-0DAA-CD49-870C-BD6D71353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879"/>
              <a:ext cx="74" cy="229"/>
            </a:xfrm>
            <a:custGeom>
              <a:avLst/>
              <a:gdLst>
                <a:gd name="T0" fmla="*/ 1 w 144"/>
                <a:gd name="T1" fmla="*/ 0 h 432"/>
                <a:gd name="T2" fmla="*/ 1 w 144"/>
                <a:gd name="T3" fmla="*/ 1 h 432"/>
                <a:gd name="T4" fmla="*/ 0 w 144"/>
                <a:gd name="T5" fmla="*/ 1 h 4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432">
                  <a:moveTo>
                    <a:pt x="144" y="0"/>
                  </a:moveTo>
                  <a:cubicBezTo>
                    <a:pt x="129" y="33"/>
                    <a:pt x="80" y="124"/>
                    <a:pt x="56" y="196"/>
                  </a:cubicBezTo>
                  <a:cubicBezTo>
                    <a:pt x="32" y="268"/>
                    <a:pt x="12" y="383"/>
                    <a:pt x="0" y="4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8" name="Freeform 1053">
              <a:extLst>
                <a:ext uri="{FF2B5EF4-FFF2-40B4-BE49-F238E27FC236}">
                  <a16:creationId xmlns:a16="http://schemas.microsoft.com/office/drawing/2014/main" id="{69BB6340-CA4C-48EA-85DF-20A21B762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7" y="1032"/>
              <a:ext cx="50" cy="101"/>
            </a:xfrm>
            <a:custGeom>
              <a:avLst/>
              <a:gdLst>
                <a:gd name="T0" fmla="*/ 0 w 96"/>
                <a:gd name="T1" fmla="*/ 1 h 192"/>
                <a:gd name="T2" fmla="*/ 1 w 96"/>
                <a:gd name="T3" fmla="*/ 0 h 1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192">
                  <a:moveTo>
                    <a:pt x="0" y="192"/>
                  </a:moveTo>
                  <a:cubicBezTo>
                    <a:pt x="0" y="192"/>
                    <a:pt x="48" y="96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99" name="Freeform 1054">
              <a:extLst>
                <a:ext uri="{FF2B5EF4-FFF2-40B4-BE49-F238E27FC236}">
                  <a16:creationId xmlns:a16="http://schemas.microsoft.com/office/drawing/2014/main" id="{29517B33-ECFB-F42E-6F8C-A93A30A87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0" y="849"/>
              <a:ext cx="398" cy="229"/>
            </a:xfrm>
            <a:custGeom>
              <a:avLst/>
              <a:gdLst>
                <a:gd name="T0" fmla="*/ 1 w 768"/>
                <a:gd name="T1" fmla="*/ 1 h 432"/>
                <a:gd name="T2" fmla="*/ 1 w 768"/>
                <a:gd name="T3" fmla="*/ 1 h 432"/>
                <a:gd name="T4" fmla="*/ 1 w 768"/>
                <a:gd name="T5" fmla="*/ 1 h 432"/>
                <a:gd name="T6" fmla="*/ 1 w 768"/>
                <a:gd name="T7" fmla="*/ 1 h 432"/>
                <a:gd name="T8" fmla="*/ 1 w 768"/>
                <a:gd name="T9" fmla="*/ 1 h 432"/>
                <a:gd name="T10" fmla="*/ 1 w 768"/>
                <a:gd name="T11" fmla="*/ 0 h 432"/>
                <a:gd name="T12" fmla="*/ 1 w 768"/>
                <a:gd name="T13" fmla="*/ 1 h 432"/>
                <a:gd name="T14" fmla="*/ 1 w 768"/>
                <a:gd name="T15" fmla="*/ 1 h 432"/>
                <a:gd name="T16" fmla="*/ 1 w 768"/>
                <a:gd name="T17" fmla="*/ 1 h 432"/>
                <a:gd name="T18" fmla="*/ 1 w 768"/>
                <a:gd name="T19" fmla="*/ 1 h 432"/>
                <a:gd name="T20" fmla="*/ 1 w 768"/>
                <a:gd name="T21" fmla="*/ 1 h 432"/>
                <a:gd name="T22" fmla="*/ 1 w 768"/>
                <a:gd name="T23" fmla="*/ 1 h 432"/>
                <a:gd name="T24" fmla="*/ 0 w 768"/>
                <a:gd name="T25" fmla="*/ 1 h 432"/>
                <a:gd name="T26" fmla="*/ 1 w 768"/>
                <a:gd name="T27" fmla="*/ 1 h 43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68" h="432">
                  <a:moveTo>
                    <a:pt x="144" y="384"/>
                  </a:moveTo>
                  <a:lnTo>
                    <a:pt x="288" y="432"/>
                  </a:lnTo>
                  <a:lnTo>
                    <a:pt x="288" y="288"/>
                  </a:lnTo>
                  <a:lnTo>
                    <a:pt x="288" y="246"/>
                  </a:lnTo>
                  <a:lnTo>
                    <a:pt x="384" y="336"/>
                  </a:lnTo>
                  <a:lnTo>
                    <a:pt x="768" y="0"/>
                  </a:lnTo>
                  <a:lnTo>
                    <a:pt x="384" y="144"/>
                  </a:lnTo>
                  <a:lnTo>
                    <a:pt x="96" y="384"/>
                  </a:lnTo>
                  <a:lnTo>
                    <a:pt x="240" y="48"/>
                  </a:lnTo>
                  <a:lnTo>
                    <a:pt x="144" y="48"/>
                  </a:lnTo>
                  <a:lnTo>
                    <a:pt x="48" y="240"/>
                  </a:lnTo>
                  <a:lnTo>
                    <a:pt x="96" y="288"/>
                  </a:lnTo>
                  <a:lnTo>
                    <a:pt x="0" y="384"/>
                  </a:lnTo>
                  <a:lnTo>
                    <a:pt x="144" y="384"/>
                  </a:lnTo>
                  <a:close/>
                </a:path>
              </a:pathLst>
            </a:custGeom>
            <a:gradFill rotWithShape="1">
              <a:gsLst>
                <a:gs pos="0">
                  <a:srgbClr val="FF9933"/>
                </a:gs>
                <a:gs pos="100000">
                  <a:srgbClr val="FFD2A5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0" name="Freeform 1055">
              <a:extLst>
                <a:ext uri="{FF2B5EF4-FFF2-40B4-BE49-F238E27FC236}">
                  <a16:creationId xmlns:a16="http://schemas.microsoft.com/office/drawing/2014/main" id="{9F5B9E00-242D-23BF-14E0-FFE85C49E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" y="553"/>
              <a:ext cx="128" cy="157"/>
            </a:xfrm>
            <a:custGeom>
              <a:avLst/>
              <a:gdLst>
                <a:gd name="T0" fmla="*/ 1 w 248"/>
                <a:gd name="T1" fmla="*/ 1 h 296"/>
                <a:gd name="T2" fmla="*/ 1 w 248"/>
                <a:gd name="T3" fmla="*/ 1 h 296"/>
                <a:gd name="T4" fmla="*/ 1 w 248"/>
                <a:gd name="T5" fmla="*/ 1 h 296"/>
                <a:gd name="T6" fmla="*/ 1 w 248"/>
                <a:gd name="T7" fmla="*/ 1 h 296"/>
                <a:gd name="T8" fmla="*/ 1 w 248"/>
                <a:gd name="T9" fmla="*/ 1 h 296"/>
                <a:gd name="T10" fmla="*/ 1 w 248"/>
                <a:gd name="T11" fmla="*/ 1 h 296"/>
                <a:gd name="T12" fmla="*/ 1 w 248"/>
                <a:gd name="T13" fmla="*/ 1 h 296"/>
                <a:gd name="T14" fmla="*/ 1 w 248"/>
                <a:gd name="T15" fmla="*/ 1 h 296"/>
                <a:gd name="T16" fmla="*/ 1 w 248"/>
                <a:gd name="T17" fmla="*/ 1 h 29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8" h="296">
                  <a:moveTo>
                    <a:pt x="104" y="296"/>
                  </a:moveTo>
                  <a:cubicBezTo>
                    <a:pt x="80" y="260"/>
                    <a:pt x="56" y="224"/>
                    <a:pt x="56" y="200"/>
                  </a:cubicBezTo>
                  <a:cubicBezTo>
                    <a:pt x="56" y="176"/>
                    <a:pt x="104" y="168"/>
                    <a:pt x="104" y="152"/>
                  </a:cubicBezTo>
                  <a:cubicBezTo>
                    <a:pt x="104" y="136"/>
                    <a:pt x="72" y="120"/>
                    <a:pt x="56" y="104"/>
                  </a:cubicBezTo>
                  <a:cubicBezTo>
                    <a:pt x="40" y="88"/>
                    <a:pt x="16" y="72"/>
                    <a:pt x="8" y="56"/>
                  </a:cubicBezTo>
                  <a:cubicBezTo>
                    <a:pt x="0" y="40"/>
                    <a:pt x="0" y="16"/>
                    <a:pt x="8" y="8"/>
                  </a:cubicBezTo>
                  <a:cubicBezTo>
                    <a:pt x="16" y="0"/>
                    <a:pt x="32" y="0"/>
                    <a:pt x="56" y="8"/>
                  </a:cubicBezTo>
                  <a:cubicBezTo>
                    <a:pt x="80" y="16"/>
                    <a:pt x="120" y="40"/>
                    <a:pt x="152" y="56"/>
                  </a:cubicBezTo>
                  <a:cubicBezTo>
                    <a:pt x="184" y="72"/>
                    <a:pt x="232" y="96"/>
                    <a:pt x="248" y="10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1" name="Freeform 1056">
              <a:extLst>
                <a:ext uri="{FF2B5EF4-FFF2-40B4-BE49-F238E27FC236}">
                  <a16:creationId xmlns:a16="http://schemas.microsoft.com/office/drawing/2014/main" id="{5B406107-41AF-4E02-7D5C-CE8C64A45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558"/>
              <a:ext cx="100" cy="101"/>
            </a:xfrm>
            <a:custGeom>
              <a:avLst/>
              <a:gdLst>
                <a:gd name="T0" fmla="*/ 1 w 192"/>
                <a:gd name="T1" fmla="*/ 1 h 192"/>
                <a:gd name="T2" fmla="*/ 1 w 192"/>
                <a:gd name="T3" fmla="*/ 1 h 192"/>
                <a:gd name="T4" fmla="*/ 1 w 192"/>
                <a:gd name="T5" fmla="*/ 1 h 192"/>
                <a:gd name="T6" fmla="*/ 1 w 192"/>
                <a:gd name="T7" fmla="*/ 1 h 192"/>
                <a:gd name="T8" fmla="*/ 0 w 192"/>
                <a:gd name="T9" fmla="*/ 1 h 192"/>
                <a:gd name="T10" fmla="*/ 1 w 192"/>
                <a:gd name="T11" fmla="*/ 0 h 192"/>
                <a:gd name="T12" fmla="*/ 1 w 192"/>
                <a:gd name="T13" fmla="*/ 1 h 192"/>
                <a:gd name="T14" fmla="*/ 1 w 192"/>
                <a:gd name="T15" fmla="*/ 1 h 1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2" h="192">
                  <a:moveTo>
                    <a:pt x="144" y="96"/>
                  </a:moveTo>
                  <a:cubicBezTo>
                    <a:pt x="168" y="112"/>
                    <a:pt x="192" y="128"/>
                    <a:pt x="192" y="144"/>
                  </a:cubicBezTo>
                  <a:cubicBezTo>
                    <a:pt x="192" y="160"/>
                    <a:pt x="168" y="192"/>
                    <a:pt x="144" y="192"/>
                  </a:cubicBezTo>
                  <a:cubicBezTo>
                    <a:pt x="120" y="192"/>
                    <a:pt x="72" y="168"/>
                    <a:pt x="48" y="144"/>
                  </a:cubicBezTo>
                  <a:cubicBezTo>
                    <a:pt x="24" y="120"/>
                    <a:pt x="0" y="72"/>
                    <a:pt x="0" y="48"/>
                  </a:cubicBezTo>
                  <a:cubicBezTo>
                    <a:pt x="0" y="24"/>
                    <a:pt x="24" y="0"/>
                    <a:pt x="48" y="0"/>
                  </a:cubicBezTo>
                  <a:cubicBezTo>
                    <a:pt x="72" y="0"/>
                    <a:pt x="120" y="24"/>
                    <a:pt x="144" y="48"/>
                  </a:cubicBezTo>
                  <a:cubicBezTo>
                    <a:pt x="168" y="72"/>
                    <a:pt x="180" y="108"/>
                    <a:pt x="192" y="144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902" name="Freeform 1057">
              <a:extLst>
                <a:ext uri="{FF2B5EF4-FFF2-40B4-BE49-F238E27FC236}">
                  <a16:creationId xmlns:a16="http://schemas.microsoft.com/office/drawing/2014/main" id="{40864DF9-D4E1-C082-37D9-3EB6A6FBD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634"/>
              <a:ext cx="95" cy="81"/>
            </a:xfrm>
            <a:custGeom>
              <a:avLst/>
              <a:gdLst>
                <a:gd name="T0" fmla="*/ 1 w 184"/>
                <a:gd name="T1" fmla="*/ 0 h 152"/>
                <a:gd name="T2" fmla="*/ 1 w 184"/>
                <a:gd name="T3" fmla="*/ 1 h 152"/>
                <a:gd name="T4" fmla="*/ 1 w 184"/>
                <a:gd name="T5" fmla="*/ 1 h 152"/>
                <a:gd name="T6" fmla="*/ 1 w 184"/>
                <a:gd name="T7" fmla="*/ 1 h 15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4" h="152">
                  <a:moveTo>
                    <a:pt x="24" y="0"/>
                  </a:moveTo>
                  <a:cubicBezTo>
                    <a:pt x="12" y="36"/>
                    <a:pt x="0" y="72"/>
                    <a:pt x="24" y="96"/>
                  </a:cubicBezTo>
                  <a:cubicBezTo>
                    <a:pt x="48" y="120"/>
                    <a:pt x="152" y="152"/>
                    <a:pt x="168" y="144"/>
                  </a:cubicBezTo>
                  <a:cubicBezTo>
                    <a:pt x="184" y="136"/>
                    <a:pt x="128" y="64"/>
                    <a:pt x="120" y="48"/>
                  </a:cubicBezTo>
                </a:path>
              </a:pathLst>
            </a:custGeom>
            <a:solidFill>
              <a:schemeClr val="bg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5903" name="Group 1058">
              <a:extLst>
                <a:ext uri="{FF2B5EF4-FFF2-40B4-BE49-F238E27FC236}">
                  <a16:creationId xmlns:a16="http://schemas.microsoft.com/office/drawing/2014/main" id="{17E7F71E-B2D8-B3ED-84A2-2367142CE784}"/>
                </a:ext>
              </a:extLst>
            </p:cNvPr>
            <p:cNvGrpSpPr>
              <a:grpSpLocks/>
            </p:cNvGrpSpPr>
            <p:nvPr/>
          </p:nvGrpSpPr>
          <p:grpSpPr bwMode="auto">
            <a:xfrm rot="1368599">
              <a:off x="1680" y="1005"/>
              <a:ext cx="696" cy="254"/>
              <a:chOff x="384" y="2068"/>
              <a:chExt cx="4180" cy="1377"/>
            </a:xfrm>
          </p:grpSpPr>
          <p:sp>
            <p:nvSpPr>
              <p:cNvPr id="35907" name="Freeform 1059">
                <a:extLst>
                  <a:ext uri="{FF2B5EF4-FFF2-40B4-BE49-F238E27FC236}">
                    <a16:creationId xmlns:a16="http://schemas.microsoft.com/office/drawing/2014/main" id="{9104B44D-429B-9A79-BF4F-7B18C842A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068"/>
                <a:ext cx="4180" cy="1377"/>
              </a:xfrm>
              <a:custGeom>
                <a:avLst/>
                <a:gdLst>
                  <a:gd name="T0" fmla="*/ 3436 w 4180"/>
                  <a:gd name="T1" fmla="*/ 145 h 1377"/>
                  <a:gd name="T2" fmla="*/ 2860 w 4180"/>
                  <a:gd name="T3" fmla="*/ 289 h 1377"/>
                  <a:gd name="T4" fmla="*/ 2582 w 4180"/>
                  <a:gd name="T5" fmla="*/ 406 h 1377"/>
                  <a:gd name="T6" fmla="*/ 2006 w 4180"/>
                  <a:gd name="T7" fmla="*/ 473 h 1377"/>
                  <a:gd name="T8" fmla="*/ 1756 w 4180"/>
                  <a:gd name="T9" fmla="*/ 289 h 1377"/>
                  <a:gd name="T10" fmla="*/ 1222 w 4180"/>
                  <a:gd name="T11" fmla="*/ 89 h 1377"/>
                  <a:gd name="T12" fmla="*/ 796 w 4180"/>
                  <a:gd name="T13" fmla="*/ 1 h 1377"/>
                  <a:gd name="T14" fmla="*/ 668 w 4180"/>
                  <a:gd name="T15" fmla="*/ 94 h 1377"/>
                  <a:gd name="T16" fmla="*/ 710 w 4180"/>
                  <a:gd name="T17" fmla="*/ 203 h 1377"/>
                  <a:gd name="T18" fmla="*/ 801 w 4180"/>
                  <a:gd name="T19" fmla="*/ 244 h 1377"/>
                  <a:gd name="T20" fmla="*/ 844 w 4180"/>
                  <a:gd name="T21" fmla="*/ 241 h 1377"/>
                  <a:gd name="T22" fmla="*/ 871 w 4180"/>
                  <a:gd name="T23" fmla="*/ 256 h 1377"/>
                  <a:gd name="T24" fmla="*/ 124 w 4180"/>
                  <a:gd name="T25" fmla="*/ 481 h 1377"/>
                  <a:gd name="T26" fmla="*/ 124 w 4180"/>
                  <a:gd name="T27" fmla="*/ 625 h 1377"/>
                  <a:gd name="T28" fmla="*/ 451 w 4180"/>
                  <a:gd name="T29" fmla="*/ 703 h 1377"/>
                  <a:gd name="T30" fmla="*/ 434 w 4180"/>
                  <a:gd name="T31" fmla="*/ 703 h 1377"/>
                  <a:gd name="T32" fmla="*/ 342 w 4180"/>
                  <a:gd name="T33" fmla="*/ 820 h 1377"/>
                  <a:gd name="T34" fmla="*/ 376 w 4180"/>
                  <a:gd name="T35" fmla="*/ 929 h 1377"/>
                  <a:gd name="T36" fmla="*/ 484 w 4180"/>
                  <a:gd name="T37" fmla="*/ 979 h 1377"/>
                  <a:gd name="T38" fmla="*/ 654 w 4180"/>
                  <a:gd name="T39" fmla="*/ 1032 h 1377"/>
                  <a:gd name="T40" fmla="*/ 604 w 4180"/>
                  <a:gd name="T41" fmla="*/ 1105 h 1377"/>
                  <a:gd name="T42" fmla="*/ 646 w 4180"/>
                  <a:gd name="T43" fmla="*/ 1266 h 1377"/>
                  <a:gd name="T44" fmla="*/ 892 w 4180"/>
                  <a:gd name="T45" fmla="*/ 1345 h 1377"/>
                  <a:gd name="T46" fmla="*/ 1324 w 4180"/>
                  <a:gd name="T47" fmla="*/ 1345 h 1377"/>
                  <a:gd name="T48" fmla="*/ 2140 w 4180"/>
                  <a:gd name="T49" fmla="*/ 1153 h 1377"/>
                  <a:gd name="T50" fmla="*/ 2332 w 4180"/>
                  <a:gd name="T51" fmla="*/ 1201 h 1377"/>
                  <a:gd name="T52" fmla="*/ 2956 w 4180"/>
                  <a:gd name="T53" fmla="*/ 1249 h 1377"/>
                  <a:gd name="T54" fmla="*/ 3676 w 4180"/>
                  <a:gd name="T55" fmla="*/ 1201 h 1377"/>
                  <a:gd name="T56" fmla="*/ 4108 w 4180"/>
                  <a:gd name="T57" fmla="*/ 1057 h 1377"/>
                  <a:gd name="T58" fmla="*/ 4108 w 4180"/>
                  <a:gd name="T59" fmla="*/ 721 h 1377"/>
                  <a:gd name="T60" fmla="*/ 3772 w 4180"/>
                  <a:gd name="T61" fmla="*/ 193 h 1377"/>
                  <a:gd name="T62" fmla="*/ 3436 w 4180"/>
                  <a:gd name="T63" fmla="*/ 145 h 1377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4180" h="1377">
                    <a:moveTo>
                      <a:pt x="3436" y="145"/>
                    </a:moveTo>
                    <a:cubicBezTo>
                      <a:pt x="3284" y="161"/>
                      <a:pt x="3002" y="245"/>
                      <a:pt x="2860" y="289"/>
                    </a:cubicBezTo>
                    <a:cubicBezTo>
                      <a:pt x="2718" y="333"/>
                      <a:pt x="2724" y="375"/>
                      <a:pt x="2582" y="406"/>
                    </a:cubicBezTo>
                    <a:cubicBezTo>
                      <a:pt x="2440" y="437"/>
                      <a:pt x="2144" y="493"/>
                      <a:pt x="2006" y="473"/>
                    </a:cubicBezTo>
                    <a:cubicBezTo>
                      <a:pt x="1868" y="453"/>
                      <a:pt x="1887" y="353"/>
                      <a:pt x="1756" y="289"/>
                    </a:cubicBezTo>
                    <a:cubicBezTo>
                      <a:pt x="1625" y="225"/>
                      <a:pt x="1382" y="137"/>
                      <a:pt x="1222" y="89"/>
                    </a:cubicBezTo>
                    <a:cubicBezTo>
                      <a:pt x="1062" y="41"/>
                      <a:pt x="888" y="0"/>
                      <a:pt x="796" y="1"/>
                    </a:cubicBezTo>
                    <a:cubicBezTo>
                      <a:pt x="704" y="2"/>
                      <a:pt x="682" y="60"/>
                      <a:pt x="668" y="94"/>
                    </a:cubicBezTo>
                    <a:cubicBezTo>
                      <a:pt x="654" y="128"/>
                      <a:pt x="688" y="178"/>
                      <a:pt x="710" y="203"/>
                    </a:cubicBezTo>
                    <a:cubicBezTo>
                      <a:pt x="732" y="228"/>
                      <a:pt x="779" y="238"/>
                      <a:pt x="801" y="244"/>
                    </a:cubicBezTo>
                    <a:cubicBezTo>
                      <a:pt x="823" y="250"/>
                      <a:pt x="832" y="239"/>
                      <a:pt x="844" y="241"/>
                    </a:cubicBezTo>
                    <a:cubicBezTo>
                      <a:pt x="856" y="243"/>
                      <a:pt x="991" y="216"/>
                      <a:pt x="871" y="256"/>
                    </a:cubicBezTo>
                    <a:cubicBezTo>
                      <a:pt x="751" y="296"/>
                      <a:pt x="248" y="420"/>
                      <a:pt x="124" y="481"/>
                    </a:cubicBezTo>
                    <a:cubicBezTo>
                      <a:pt x="0" y="542"/>
                      <a:pt x="70" y="588"/>
                      <a:pt x="124" y="625"/>
                    </a:cubicBezTo>
                    <a:cubicBezTo>
                      <a:pt x="178" y="662"/>
                      <a:pt x="399" y="690"/>
                      <a:pt x="451" y="703"/>
                    </a:cubicBezTo>
                    <a:cubicBezTo>
                      <a:pt x="503" y="716"/>
                      <a:pt x="452" y="684"/>
                      <a:pt x="434" y="703"/>
                    </a:cubicBezTo>
                    <a:cubicBezTo>
                      <a:pt x="416" y="722"/>
                      <a:pt x="352" y="782"/>
                      <a:pt x="342" y="820"/>
                    </a:cubicBezTo>
                    <a:cubicBezTo>
                      <a:pt x="332" y="858"/>
                      <a:pt x="352" y="903"/>
                      <a:pt x="376" y="929"/>
                    </a:cubicBezTo>
                    <a:cubicBezTo>
                      <a:pt x="400" y="955"/>
                      <a:pt x="438" y="962"/>
                      <a:pt x="484" y="979"/>
                    </a:cubicBezTo>
                    <a:cubicBezTo>
                      <a:pt x="530" y="996"/>
                      <a:pt x="634" y="1011"/>
                      <a:pt x="654" y="1032"/>
                    </a:cubicBezTo>
                    <a:cubicBezTo>
                      <a:pt x="674" y="1053"/>
                      <a:pt x="605" y="1066"/>
                      <a:pt x="604" y="1105"/>
                    </a:cubicBezTo>
                    <a:cubicBezTo>
                      <a:pt x="603" y="1144"/>
                      <a:pt x="598" y="1226"/>
                      <a:pt x="646" y="1266"/>
                    </a:cubicBezTo>
                    <a:cubicBezTo>
                      <a:pt x="694" y="1306"/>
                      <a:pt x="779" y="1332"/>
                      <a:pt x="892" y="1345"/>
                    </a:cubicBezTo>
                    <a:cubicBezTo>
                      <a:pt x="1005" y="1358"/>
                      <a:pt x="1116" y="1377"/>
                      <a:pt x="1324" y="1345"/>
                    </a:cubicBezTo>
                    <a:cubicBezTo>
                      <a:pt x="1532" y="1313"/>
                      <a:pt x="1972" y="1177"/>
                      <a:pt x="2140" y="1153"/>
                    </a:cubicBezTo>
                    <a:cubicBezTo>
                      <a:pt x="2308" y="1129"/>
                      <a:pt x="2196" y="1185"/>
                      <a:pt x="2332" y="1201"/>
                    </a:cubicBezTo>
                    <a:cubicBezTo>
                      <a:pt x="2468" y="1217"/>
                      <a:pt x="2732" y="1249"/>
                      <a:pt x="2956" y="1249"/>
                    </a:cubicBezTo>
                    <a:cubicBezTo>
                      <a:pt x="3180" y="1249"/>
                      <a:pt x="3484" y="1233"/>
                      <a:pt x="3676" y="1201"/>
                    </a:cubicBezTo>
                    <a:cubicBezTo>
                      <a:pt x="3868" y="1169"/>
                      <a:pt x="4036" y="1137"/>
                      <a:pt x="4108" y="1057"/>
                    </a:cubicBezTo>
                    <a:cubicBezTo>
                      <a:pt x="4180" y="977"/>
                      <a:pt x="4164" y="865"/>
                      <a:pt x="4108" y="721"/>
                    </a:cubicBezTo>
                    <a:cubicBezTo>
                      <a:pt x="4052" y="577"/>
                      <a:pt x="3884" y="289"/>
                      <a:pt x="3772" y="193"/>
                    </a:cubicBezTo>
                    <a:cubicBezTo>
                      <a:pt x="3660" y="97"/>
                      <a:pt x="3588" y="129"/>
                      <a:pt x="3436" y="14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8" name="Freeform 1060">
                <a:extLst>
                  <a:ext uri="{FF2B5EF4-FFF2-40B4-BE49-F238E27FC236}">
                    <a16:creationId xmlns:a16="http://schemas.microsoft.com/office/drawing/2014/main" id="{7774AFBF-688C-F779-08A2-A2A9A20FF7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0" y="2304"/>
                <a:ext cx="288" cy="27"/>
              </a:xfrm>
              <a:custGeom>
                <a:avLst/>
                <a:gdLst>
                  <a:gd name="T0" fmla="*/ 0 w 288"/>
                  <a:gd name="T1" fmla="*/ 27 h 27"/>
                  <a:gd name="T2" fmla="*/ 69 w 288"/>
                  <a:gd name="T3" fmla="*/ 4 h 27"/>
                  <a:gd name="T4" fmla="*/ 152 w 288"/>
                  <a:gd name="T5" fmla="*/ 4 h 27"/>
                  <a:gd name="T6" fmla="*/ 288 w 288"/>
                  <a:gd name="T7" fmla="*/ 27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7">
                    <a:moveTo>
                      <a:pt x="0" y="27"/>
                    </a:moveTo>
                    <a:cubicBezTo>
                      <a:pt x="12" y="23"/>
                      <a:pt x="44" y="8"/>
                      <a:pt x="69" y="4"/>
                    </a:cubicBezTo>
                    <a:cubicBezTo>
                      <a:pt x="94" y="0"/>
                      <a:pt x="116" y="0"/>
                      <a:pt x="152" y="4"/>
                    </a:cubicBezTo>
                    <a:cubicBezTo>
                      <a:pt x="188" y="8"/>
                      <a:pt x="260" y="22"/>
                      <a:pt x="288" y="27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9" name="Freeform 1061">
                <a:extLst>
                  <a:ext uri="{FF2B5EF4-FFF2-40B4-BE49-F238E27FC236}">
                    <a16:creationId xmlns:a16="http://schemas.microsoft.com/office/drawing/2014/main" id="{D4984C90-C81E-30FF-7AC4-7F5F2B10B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" y="2755"/>
                <a:ext cx="759" cy="47"/>
              </a:xfrm>
              <a:custGeom>
                <a:avLst/>
                <a:gdLst>
                  <a:gd name="T0" fmla="*/ 0 w 759"/>
                  <a:gd name="T1" fmla="*/ 0 h 47"/>
                  <a:gd name="T2" fmla="*/ 359 w 759"/>
                  <a:gd name="T3" fmla="*/ 42 h 47"/>
                  <a:gd name="T4" fmla="*/ 759 w 759"/>
                  <a:gd name="T5" fmla="*/ 33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9" h="47">
                    <a:moveTo>
                      <a:pt x="0" y="0"/>
                    </a:moveTo>
                    <a:cubicBezTo>
                      <a:pt x="60" y="7"/>
                      <a:pt x="233" y="37"/>
                      <a:pt x="359" y="42"/>
                    </a:cubicBezTo>
                    <a:cubicBezTo>
                      <a:pt x="485" y="47"/>
                      <a:pt x="676" y="35"/>
                      <a:pt x="759" y="3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10" name="Freeform 1062">
                <a:extLst>
                  <a:ext uri="{FF2B5EF4-FFF2-40B4-BE49-F238E27FC236}">
                    <a16:creationId xmlns:a16="http://schemas.microsoft.com/office/drawing/2014/main" id="{5DF539EB-9BD2-50E3-68A2-55304BFCC2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3097"/>
                <a:ext cx="518" cy="54"/>
              </a:xfrm>
              <a:custGeom>
                <a:avLst/>
                <a:gdLst>
                  <a:gd name="T0" fmla="*/ 0 w 518"/>
                  <a:gd name="T1" fmla="*/ 0 h 54"/>
                  <a:gd name="T2" fmla="*/ 293 w 518"/>
                  <a:gd name="T3" fmla="*/ 50 h 54"/>
                  <a:gd name="T4" fmla="*/ 518 w 518"/>
                  <a:gd name="T5" fmla="*/ 23 h 5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18" h="54">
                    <a:moveTo>
                      <a:pt x="0" y="0"/>
                    </a:moveTo>
                    <a:cubicBezTo>
                      <a:pt x="49" y="8"/>
                      <a:pt x="207" y="46"/>
                      <a:pt x="293" y="50"/>
                    </a:cubicBezTo>
                    <a:cubicBezTo>
                      <a:pt x="379" y="54"/>
                      <a:pt x="471" y="29"/>
                      <a:pt x="518" y="23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5904" name="Group 1063">
              <a:extLst>
                <a:ext uri="{FF2B5EF4-FFF2-40B4-BE49-F238E27FC236}">
                  <a16:creationId xmlns:a16="http://schemas.microsoft.com/office/drawing/2014/main" id="{4B914027-1C04-B8C7-57FC-E77A6C47B7D6}"/>
                </a:ext>
              </a:extLst>
            </p:cNvPr>
            <p:cNvGrpSpPr>
              <a:grpSpLocks/>
            </p:cNvGrpSpPr>
            <p:nvPr/>
          </p:nvGrpSpPr>
          <p:grpSpPr bwMode="auto">
            <a:xfrm rot="471352">
              <a:off x="2754" y="1286"/>
              <a:ext cx="136" cy="215"/>
              <a:chOff x="2426" y="187"/>
              <a:chExt cx="704" cy="948"/>
            </a:xfrm>
          </p:grpSpPr>
          <p:sp>
            <p:nvSpPr>
              <p:cNvPr id="35905" name="Freeform 1064">
                <a:extLst>
                  <a:ext uri="{FF2B5EF4-FFF2-40B4-BE49-F238E27FC236}">
                    <a16:creationId xmlns:a16="http://schemas.microsoft.com/office/drawing/2014/main" id="{61BA2A20-901D-6BA1-A6B6-C17DEDE61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87"/>
                <a:ext cx="704" cy="948"/>
              </a:xfrm>
              <a:custGeom>
                <a:avLst/>
                <a:gdLst>
                  <a:gd name="T0" fmla="*/ 0 w 704"/>
                  <a:gd name="T1" fmla="*/ 649 h 948"/>
                  <a:gd name="T2" fmla="*/ 76 w 704"/>
                  <a:gd name="T3" fmla="*/ 733 h 948"/>
                  <a:gd name="T4" fmla="*/ 170 w 704"/>
                  <a:gd name="T5" fmla="*/ 892 h 948"/>
                  <a:gd name="T6" fmla="*/ 316 w 704"/>
                  <a:gd name="T7" fmla="*/ 925 h 948"/>
                  <a:gd name="T8" fmla="*/ 395 w 704"/>
                  <a:gd name="T9" fmla="*/ 932 h 948"/>
                  <a:gd name="T10" fmla="*/ 556 w 704"/>
                  <a:gd name="T11" fmla="*/ 829 h 948"/>
                  <a:gd name="T12" fmla="*/ 478 w 704"/>
                  <a:gd name="T13" fmla="*/ 673 h 948"/>
                  <a:gd name="T14" fmla="*/ 460 w 704"/>
                  <a:gd name="T15" fmla="*/ 781 h 948"/>
                  <a:gd name="T16" fmla="*/ 652 w 704"/>
                  <a:gd name="T17" fmla="*/ 685 h 948"/>
                  <a:gd name="T18" fmla="*/ 508 w 704"/>
                  <a:gd name="T19" fmla="*/ 685 h 948"/>
                  <a:gd name="T20" fmla="*/ 616 w 704"/>
                  <a:gd name="T21" fmla="*/ 584 h 948"/>
                  <a:gd name="T22" fmla="*/ 700 w 704"/>
                  <a:gd name="T23" fmla="*/ 445 h 948"/>
                  <a:gd name="T24" fmla="*/ 590 w 704"/>
                  <a:gd name="T25" fmla="*/ 470 h 948"/>
                  <a:gd name="T26" fmla="*/ 604 w 704"/>
                  <a:gd name="T27" fmla="*/ 205 h 948"/>
                  <a:gd name="T28" fmla="*/ 484 w 704"/>
                  <a:gd name="T29" fmla="*/ 356 h 948"/>
                  <a:gd name="T30" fmla="*/ 468 w 704"/>
                  <a:gd name="T31" fmla="*/ 275 h 948"/>
                  <a:gd name="T32" fmla="*/ 412 w 704"/>
                  <a:gd name="T33" fmla="*/ 109 h 948"/>
                  <a:gd name="T34" fmla="*/ 332 w 704"/>
                  <a:gd name="T35" fmla="*/ 211 h 948"/>
                  <a:gd name="T36" fmla="*/ 276 w 704"/>
                  <a:gd name="T37" fmla="*/ 81 h 948"/>
                  <a:gd name="T38" fmla="*/ 124 w 704"/>
                  <a:gd name="T39" fmla="*/ 13 h 948"/>
                  <a:gd name="T40" fmla="*/ 172 w 704"/>
                  <a:gd name="T41" fmla="*/ 157 h 948"/>
                  <a:gd name="T42" fmla="*/ 113 w 704"/>
                  <a:gd name="T43" fmla="*/ 292 h 948"/>
                  <a:gd name="T44" fmla="*/ 111 w 704"/>
                  <a:gd name="T45" fmla="*/ 438 h 948"/>
                  <a:gd name="T46" fmla="*/ 54 w 704"/>
                  <a:gd name="T47" fmla="*/ 551 h 948"/>
                  <a:gd name="T48" fmla="*/ 22 w 704"/>
                  <a:gd name="T49" fmla="*/ 632 h 948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704" h="948">
                    <a:moveTo>
                      <a:pt x="0" y="649"/>
                    </a:moveTo>
                    <a:cubicBezTo>
                      <a:pt x="13" y="664"/>
                      <a:pt x="48" y="693"/>
                      <a:pt x="76" y="733"/>
                    </a:cubicBezTo>
                    <a:cubicBezTo>
                      <a:pt x="104" y="773"/>
                      <a:pt x="130" y="860"/>
                      <a:pt x="170" y="892"/>
                    </a:cubicBezTo>
                    <a:cubicBezTo>
                      <a:pt x="210" y="924"/>
                      <a:pt x="279" y="918"/>
                      <a:pt x="316" y="925"/>
                    </a:cubicBezTo>
                    <a:cubicBezTo>
                      <a:pt x="353" y="932"/>
                      <a:pt x="355" y="948"/>
                      <a:pt x="395" y="932"/>
                    </a:cubicBezTo>
                    <a:cubicBezTo>
                      <a:pt x="435" y="916"/>
                      <a:pt x="542" y="872"/>
                      <a:pt x="556" y="829"/>
                    </a:cubicBezTo>
                    <a:cubicBezTo>
                      <a:pt x="570" y="786"/>
                      <a:pt x="494" y="681"/>
                      <a:pt x="478" y="673"/>
                    </a:cubicBezTo>
                    <a:cubicBezTo>
                      <a:pt x="462" y="665"/>
                      <a:pt x="431" y="779"/>
                      <a:pt x="460" y="781"/>
                    </a:cubicBezTo>
                    <a:cubicBezTo>
                      <a:pt x="489" y="783"/>
                      <a:pt x="644" y="701"/>
                      <a:pt x="652" y="685"/>
                    </a:cubicBezTo>
                    <a:cubicBezTo>
                      <a:pt x="660" y="669"/>
                      <a:pt x="514" y="702"/>
                      <a:pt x="508" y="685"/>
                    </a:cubicBezTo>
                    <a:cubicBezTo>
                      <a:pt x="502" y="668"/>
                      <a:pt x="584" y="624"/>
                      <a:pt x="616" y="584"/>
                    </a:cubicBezTo>
                    <a:cubicBezTo>
                      <a:pt x="648" y="544"/>
                      <a:pt x="704" y="464"/>
                      <a:pt x="700" y="445"/>
                    </a:cubicBezTo>
                    <a:cubicBezTo>
                      <a:pt x="696" y="426"/>
                      <a:pt x="606" y="510"/>
                      <a:pt x="590" y="470"/>
                    </a:cubicBezTo>
                    <a:cubicBezTo>
                      <a:pt x="574" y="430"/>
                      <a:pt x="622" y="224"/>
                      <a:pt x="604" y="205"/>
                    </a:cubicBezTo>
                    <a:cubicBezTo>
                      <a:pt x="586" y="186"/>
                      <a:pt x="507" y="344"/>
                      <a:pt x="484" y="356"/>
                    </a:cubicBezTo>
                    <a:cubicBezTo>
                      <a:pt x="461" y="368"/>
                      <a:pt x="480" y="316"/>
                      <a:pt x="468" y="275"/>
                    </a:cubicBezTo>
                    <a:cubicBezTo>
                      <a:pt x="456" y="234"/>
                      <a:pt x="435" y="120"/>
                      <a:pt x="412" y="109"/>
                    </a:cubicBezTo>
                    <a:cubicBezTo>
                      <a:pt x="389" y="98"/>
                      <a:pt x="355" y="216"/>
                      <a:pt x="332" y="211"/>
                    </a:cubicBezTo>
                    <a:cubicBezTo>
                      <a:pt x="309" y="206"/>
                      <a:pt x="311" y="114"/>
                      <a:pt x="276" y="81"/>
                    </a:cubicBezTo>
                    <a:cubicBezTo>
                      <a:pt x="241" y="48"/>
                      <a:pt x="141" y="0"/>
                      <a:pt x="124" y="13"/>
                    </a:cubicBezTo>
                    <a:cubicBezTo>
                      <a:pt x="107" y="26"/>
                      <a:pt x="174" y="111"/>
                      <a:pt x="172" y="157"/>
                    </a:cubicBezTo>
                    <a:cubicBezTo>
                      <a:pt x="170" y="203"/>
                      <a:pt x="123" y="245"/>
                      <a:pt x="113" y="292"/>
                    </a:cubicBezTo>
                    <a:cubicBezTo>
                      <a:pt x="103" y="339"/>
                      <a:pt x="121" y="395"/>
                      <a:pt x="111" y="438"/>
                    </a:cubicBezTo>
                    <a:cubicBezTo>
                      <a:pt x="101" y="481"/>
                      <a:pt x="69" y="519"/>
                      <a:pt x="54" y="551"/>
                    </a:cubicBezTo>
                    <a:cubicBezTo>
                      <a:pt x="39" y="583"/>
                      <a:pt x="29" y="615"/>
                      <a:pt x="22" y="632"/>
                    </a:cubicBez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906" name="Freeform 1065">
                <a:extLst>
                  <a:ext uri="{FF2B5EF4-FFF2-40B4-BE49-F238E27FC236}">
                    <a16:creationId xmlns:a16="http://schemas.microsoft.com/office/drawing/2014/main" id="{D9B0DEBD-F296-A57B-823D-866C755F8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480"/>
                <a:ext cx="339" cy="592"/>
              </a:xfrm>
              <a:custGeom>
                <a:avLst/>
                <a:gdLst>
                  <a:gd name="T0" fmla="*/ 275 w 339"/>
                  <a:gd name="T1" fmla="*/ 528 h 592"/>
                  <a:gd name="T2" fmla="*/ 83 w 339"/>
                  <a:gd name="T3" fmla="*/ 480 h 592"/>
                  <a:gd name="T4" fmla="*/ 227 w 339"/>
                  <a:gd name="T5" fmla="*/ 432 h 592"/>
                  <a:gd name="T6" fmla="*/ 35 w 339"/>
                  <a:gd name="T7" fmla="*/ 384 h 592"/>
                  <a:gd name="T8" fmla="*/ 16 w 339"/>
                  <a:gd name="T9" fmla="*/ 258 h 592"/>
                  <a:gd name="T10" fmla="*/ 105 w 339"/>
                  <a:gd name="T11" fmla="*/ 112 h 592"/>
                  <a:gd name="T12" fmla="*/ 131 w 339"/>
                  <a:gd name="T13" fmla="*/ 96 h 592"/>
                  <a:gd name="T14" fmla="*/ 131 w 339"/>
                  <a:gd name="T15" fmla="*/ 0 h 592"/>
                  <a:gd name="T16" fmla="*/ 227 w 339"/>
                  <a:gd name="T17" fmla="*/ 96 h 592"/>
                  <a:gd name="T18" fmla="*/ 323 w 339"/>
                  <a:gd name="T19" fmla="*/ 96 h 592"/>
                  <a:gd name="T20" fmla="*/ 323 w 339"/>
                  <a:gd name="T21" fmla="*/ 288 h 592"/>
                  <a:gd name="T22" fmla="*/ 275 w 339"/>
                  <a:gd name="T23" fmla="*/ 432 h 592"/>
                  <a:gd name="T24" fmla="*/ 275 w 339"/>
                  <a:gd name="T25" fmla="*/ 576 h 592"/>
                  <a:gd name="T26" fmla="*/ 227 w 339"/>
                  <a:gd name="T27" fmla="*/ 528 h 592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339" h="592">
                    <a:moveTo>
                      <a:pt x="275" y="528"/>
                    </a:moveTo>
                    <a:cubicBezTo>
                      <a:pt x="183" y="512"/>
                      <a:pt x="91" y="496"/>
                      <a:pt x="83" y="480"/>
                    </a:cubicBezTo>
                    <a:cubicBezTo>
                      <a:pt x="75" y="464"/>
                      <a:pt x="235" y="448"/>
                      <a:pt x="227" y="432"/>
                    </a:cubicBezTo>
                    <a:cubicBezTo>
                      <a:pt x="219" y="416"/>
                      <a:pt x="70" y="413"/>
                      <a:pt x="35" y="384"/>
                    </a:cubicBezTo>
                    <a:cubicBezTo>
                      <a:pt x="0" y="355"/>
                      <a:pt x="4" y="303"/>
                      <a:pt x="16" y="258"/>
                    </a:cubicBezTo>
                    <a:cubicBezTo>
                      <a:pt x="28" y="213"/>
                      <a:pt x="86" y="139"/>
                      <a:pt x="105" y="112"/>
                    </a:cubicBezTo>
                    <a:cubicBezTo>
                      <a:pt x="124" y="85"/>
                      <a:pt x="127" y="115"/>
                      <a:pt x="131" y="96"/>
                    </a:cubicBezTo>
                    <a:cubicBezTo>
                      <a:pt x="135" y="77"/>
                      <a:pt x="115" y="0"/>
                      <a:pt x="131" y="0"/>
                    </a:cubicBezTo>
                    <a:cubicBezTo>
                      <a:pt x="147" y="0"/>
                      <a:pt x="195" y="80"/>
                      <a:pt x="227" y="96"/>
                    </a:cubicBezTo>
                    <a:cubicBezTo>
                      <a:pt x="259" y="112"/>
                      <a:pt x="307" y="64"/>
                      <a:pt x="323" y="96"/>
                    </a:cubicBezTo>
                    <a:cubicBezTo>
                      <a:pt x="339" y="128"/>
                      <a:pt x="331" y="232"/>
                      <a:pt x="323" y="288"/>
                    </a:cubicBezTo>
                    <a:cubicBezTo>
                      <a:pt x="315" y="344"/>
                      <a:pt x="283" y="384"/>
                      <a:pt x="275" y="432"/>
                    </a:cubicBezTo>
                    <a:cubicBezTo>
                      <a:pt x="267" y="480"/>
                      <a:pt x="283" y="560"/>
                      <a:pt x="275" y="576"/>
                    </a:cubicBezTo>
                    <a:cubicBezTo>
                      <a:pt x="267" y="592"/>
                      <a:pt x="247" y="560"/>
                      <a:pt x="227" y="528"/>
                    </a:cubicBezTo>
                  </a:path>
                </a:pathLst>
              </a:custGeom>
              <a:gradFill rotWithShape="1">
                <a:gsLst>
                  <a:gs pos="0">
                    <a:srgbClr val="FFFF99"/>
                  </a:gs>
                  <a:gs pos="100000">
                    <a:srgbClr val="FFFFA9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5098" name="Group 1066">
            <a:extLst>
              <a:ext uri="{FF2B5EF4-FFF2-40B4-BE49-F238E27FC236}">
                <a16:creationId xmlns:a16="http://schemas.microsoft.com/office/drawing/2014/main" id="{FAA6A0AE-1D46-672A-E419-D7B651FB362D}"/>
              </a:ext>
            </a:extLst>
          </p:cNvPr>
          <p:cNvGrpSpPr>
            <a:grpSpLocks/>
          </p:cNvGrpSpPr>
          <p:nvPr/>
        </p:nvGrpSpPr>
        <p:grpSpPr bwMode="auto">
          <a:xfrm rot="881164">
            <a:off x="3352800" y="304800"/>
            <a:ext cx="1223963" cy="1130300"/>
            <a:chOff x="3258" y="1632"/>
            <a:chExt cx="1922" cy="1891"/>
          </a:xfrm>
        </p:grpSpPr>
        <p:sp>
          <p:nvSpPr>
            <p:cNvPr id="35859" name="Freeform 1067">
              <a:extLst>
                <a:ext uri="{FF2B5EF4-FFF2-40B4-BE49-F238E27FC236}">
                  <a16:creationId xmlns:a16="http://schemas.microsoft.com/office/drawing/2014/main" id="{E2AC843E-3531-70D2-FC93-8637B83D96F1}"/>
                </a:ext>
              </a:extLst>
            </p:cNvPr>
            <p:cNvSpPr>
              <a:spLocks/>
            </p:cNvSpPr>
            <p:nvPr/>
          </p:nvSpPr>
          <p:spPr bwMode="auto">
            <a:xfrm rot="20229418" flipH="1">
              <a:off x="3457" y="1867"/>
              <a:ext cx="433" cy="582"/>
            </a:xfrm>
            <a:custGeom>
              <a:avLst/>
              <a:gdLst>
                <a:gd name="T0" fmla="*/ 4 w 504"/>
                <a:gd name="T1" fmla="*/ 444 h 592"/>
                <a:gd name="T2" fmla="*/ 32 w 504"/>
                <a:gd name="T3" fmla="*/ 167 h 592"/>
                <a:gd name="T4" fmla="*/ 87 w 504"/>
                <a:gd name="T5" fmla="*/ 8 h 592"/>
                <a:gd name="T6" fmla="*/ 87 w 504"/>
                <a:gd name="T7" fmla="*/ 204 h 592"/>
                <a:gd name="T8" fmla="*/ 58 w 504"/>
                <a:gd name="T9" fmla="*/ 444 h 592"/>
                <a:gd name="T10" fmla="*/ 4 w 504"/>
                <a:gd name="T11" fmla="*/ 444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100" name="Freeform 1068">
              <a:extLst>
                <a:ext uri="{FF2B5EF4-FFF2-40B4-BE49-F238E27FC236}">
                  <a16:creationId xmlns:a16="http://schemas.microsoft.com/office/drawing/2014/main" id="{30034195-F6A3-D949-77EB-4CAF440CC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0" y="1632"/>
              <a:ext cx="1917" cy="1891"/>
            </a:xfrm>
            <a:custGeom>
              <a:avLst/>
              <a:gdLst>
                <a:gd name="T0" fmla="*/ 34 w 1916"/>
                <a:gd name="T1" fmla="*/ 1137 h 1891"/>
                <a:gd name="T2" fmla="*/ 223 w 1916"/>
                <a:gd name="T3" fmla="*/ 1070 h 1891"/>
                <a:gd name="T4" fmla="*/ 281 w 1916"/>
                <a:gd name="T5" fmla="*/ 955 h 1891"/>
                <a:gd name="T6" fmla="*/ 295 w 1916"/>
                <a:gd name="T7" fmla="*/ 798 h 1891"/>
                <a:gd name="T8" fmla="*/ 329 w 1916"/>
                <a:gd name="T9" fmla="*/ 669 h 1891"/>
                <a:gd name="T10" fmla="*/ 444 w 1916"/>
                <a:gd name="T11" fmla="*/ 529 h 1891"/>
                <a:gd name="T12" fmla="*/ 767 w 1916"/>
                <a:gd name="T13" fmla="*/ 347 h 1891"/>
                <a:gd name="T14" fmla="*/ 1235 w 1916"/>
                <a:gd name="T15" fmla="*/ 363 h 1891"/>
                <a:gd name="T16" fmla="*/ 1336 w 1916"/>
                <a:gd name="T17" fmla="*/ 296 h 1891"/>
                <a:gd name="T18" fmla="*/ 1411 w 1916"/>
                <a:gd name="T19" fmla="*/ 228 h 1891"/>
                <a:gd name="T20" fmla="*/ 1494 w 1916"/>
                <a:gd name="T21" fmla="*/ 152 h 1891"/>
                <a:gd name="T22" fmla="*/ 1553 w 1916"/>
                <a:gd name="T23" fmla="*/ 76 h 1891"/>
                <a:gd name="T24" fmla="*/ 1628 w 1916"/>
                <a:gd name="T25" fmla="*/ 19 h 1891"/>
                <a:gd name="T26" fmla="*/ 1661 w 1916"/>
                <a:gd name="T27" fmla="*/ 193 h 1891"/>
                <a:gd name="T28" fmla="*/ 1628 w 1916"/>
                <a:gd name="T29" fmla="*/ 393 h 1891"/>
                <a:gd name="T30" fmla="*/ 1564 w 1916"/>
                <a:gd name="T31" fmla="*/ 569 h 1891"/>
                <a:gd name="T32" fmla="*/ 1523 w 1916"/>
                <a:gd name="T33" fmla="*/ 617 h 1891"/>
                <a:gd name="T34" fmla="*/ 1688 w 1916"/>
                <a:gd name="T35" fmla="*/ 522 h 1891"/>
                <a:gd name="T36" fmla="*/ 1895 w 1916"/>
                <a:gd name="T37" fmla="*/ 488 h 1891"/>
                <a:gd name="T38" fmla="*/ 1811 w 1916"/>
                <a:gd name="T39" fmla="*/ 755 h 1891"/>
                <a:gd name="T40" fmla="*/ 1703 w 1916"/>
                <a:gd name="T41" fmla="*/ 781 h 1891"/>
                <a:gd name="T42" fmla="*/ 1771 w 1916"/>
                <a:gd name="T43" fmla="*/ 806 h 1891"/>
                <a:gd name="T44" fmla="*/ 1778 w 1916"/>
                <a:gd name="T45" fmla="*/ 839 h 1891"/>
                <a:gd name="T46" fmla="*/ 1680 w 1916"/>
                <a:gd name="T47" fmla="*/ 1014 h 1891"/>
                <a:gd name="T48" fmla="*/ 1586 w 1916"/>
                <a:gd name="T49" fmla="*/ 1104 h 1891"/>
                <a:gd name="T50" fmla="*/ 1603 w 1916"/>
                <a:gd name="T51" fmla="*/ 1204 h 1891"/>
                <a:gd name="T52" fmla="*/ 1569 w 1916"/>
                <a:gd name="T53" fmla="*/ 1463 h 1891"/>
                <a:gd name="T54" fmla="*/ 1469 w 1916"/>
                <a:gd name="T55" fmla="*/ 1663 h 1891"/>
                <a:gd name="T56" fmla="*/ 1369 w 1916"/>
                <a:gd name="T57" fmla="*/ 1730 h 1891"/>
                <a:gd name="T58" fmla="*/ 1160 w 1916"/>
                <a:gd name="T59" fmla="*/ 1812 h 1891"/>
                <a:gd name="T60" fmla="*/ 826 w 1916"/>
                <a:gd name="T61" fmla="*/ 1879 h 1891"/>
                <a:gd name="T62" fmla="*/ 685 w 1916"/>
                <a:gd name="T63" fmla="*/ 1880 h 1891"/>
                <a:gd name="T64" fmla="*/ 526 w 1916"/>
                <a:gd name="T65" fmla="*/ 1814 h 1891"/>
                <a:gd name="T66" fmla="*/ 543 w 1916"/>
                <a:gd name="T67" fmla="*/ 1805 h 1891"/>
                <a:gd name="T68" fmla="*/ 409 w 1916"/>
                <a:gd name="T69" fmla="*/ 1814 h 1891"/>
                <a:gd name="T70" fmla="*/ 284 w 1916"/>
                <a:gd name="T71" fmla="*/ 1789 h 1891"/>
                <a:gd name="T72" fmla="*/ 200 w 1916"/>
                <a:gd name="T73" fmla="*/ 1739 h 1891"/>
                <a:gd name="T74" fmla="*/ 184 w 1916"/>
                <a:gd name="T75" fmla="*/ 1647 h 1891"/>
                <a:gd name="T76" fmla="*/ 275 w 1916"/>
                <a:gd name="T77" fmla="*/ 1655 h 1891"/>
                <a:gd name="T78" fmla="*/ 426 w 1916"/>
                <a:gd name="T79" fmla="*/ 1638 h 1891"/>
                <a:gd name="T80" fmla="*/ 534 w 1916"/>
                <a:gd name="T81" fmla="*/ 1624 h 1891"/>
                <a:gd name="T82" fmla="*/ 601 w 1916"/>
                <a:gd name="T83" fmla="*/ 1599 h 1891"/>
                <a:gd name="T84" fmla="*/ 601 w 1916"/>
                <a:gd name="T85" fmla="*/ 1532 h 1891"/>
                <a:gd name="T86" fmla="*/ 576 w 1916"/>
                <a:gd name="T87" fmla="*/ 1521 h 1891"/>
                <a:gd name="T88" fmla="*/ 259 w 1916"/>
                <a:gd name="T89" fmla="*/ 1523 h 1891"/>
                <a:gd name="T90" fmla="*/ 144 w 1916"/>
                <a:gd name="T91" fmla="*/ 1515 h 1891"/>
                <a:gd name="T92" fmla="*/ 36 w 1916"/>
                <a:gd name="T93" fmla="*/ 1421 h 1891"/>
                <a:gd name="T94" fmla="*/ 0 w 1916"/>
                <a:gd name="T95" fmla="*/ 1257 h 1891"/>
                <a:gd name="T96" fmla="*/ 34 w 1916"/>
                <a:gd name="T97" fmla="*/ 1137 h 1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16" h="1891">
                  <a:moveTo>
                    <a:pt x="34" y="1137"/>
                  </a:moveTo>
                  <a:cubicBezTo>
                    <a:pt x="71" y="1107"/>
                    <a:pt x="182" y="1101"/>
                    <a:pt x="223" y="1070"/>
                  </a:cubicBezTo>
                  <a:cubicBezTo>
                    <a:pt x="264" y="1040"/>
                    <a:pt x="269" y="1000"/>
                    <a:pt x="281" y="955"/>
                  </a:cubicBezTo>
                  <a:cubicBezTo>
                    <a:pt x="293" y="910"/>
                    <a:pt x="287" y="845"/>
                    <a:pt x="295" y="798"/>
                  </a:cubicBezTo>
                  <a:cubicBezTo>
                    <a:pt x="302" y="751"/>
                    <a:pt x="304" y="714"/>
                    <a:pt x="329" y="669"/>
                  </a:cubicBezTo>
                  <a:cubicBezTo>
                    <a:pt x="354" y="624"/>
                    <a:pt x="370" y="582"/>
                    <a:pt x="444" y="529"/>
                  </a:cubicBezTo>
                  <a:cubicBezTo>
                    <a:pt x="517" y="476"/>
                    <a:pt x="635" y="375"/>
                    <a:pt x="767" y="347"/>
                  </a:cubicBezTo>
                  <a:cubicBezTo>
                    <a:pt x="899" y="319"/>
                    <a:pt x="1140" y="371"/>
                    <a:pt x="1235" y="363"/>
                  </a:cubicBezTo>
                  <a:cubicBezTo>
                    <a:pt x="1330" y="355"/>
                    <a:pt x="1307" y="319"/>
                    <a:pt x="1336" y="296"/>
                  </a:cubicBezTo>
                  <a:cubicBezTo>
                    <a:pt x="1365" y="273"/>
                    <a:pt x="1385" y="252"/>
                    <a:pt x="1411" y="228"/>
                  </a:cubicBezTo>
                  <a:cubicBezTo>
                    <a:pt x="1437" y="204"/>
                    <a:pt x="1470" y="177"/>
                    <a:pt x="1494" y="152"/>
                  </a:cubicBezTo>
                  <a:cubicBezTo>
                    <a:pt x="1518" y="127"/>
                    <a:pt x="1531" y="98"/>
                    <a:pt x="1553" y="76"/>
                  </a:cubicBezTo>
                  <a:cubicBezTo>
                    <a:pt x="1575" y="54"/>
                    <a:pt x="1610" y="0"/>
                    <a:pt x="1628" y="19"/>
                  </a:cubicBezTo>
                  <a:cubicBezTo>
                    <a:pt x="1646" y="38"/>
                    <a:pt x="1661" y="131"/>
                    <a:pt x="1661" y="193"/>
                  </a:cubicBezTo>
                  <a:cubicBezTo>
                    <a:pt x="1661" y="255"/>
                    <a:pt x="1644" y="330"/>
                    <a:pt x="1628" y="393"/>
                  </a:cubicBezTo>
                  <a:cubicBezTo>
                    <a:pt x="1612" y="456"/>
                    <a:pt x="1582" y="532"/>
                    <a:pt x="1564" y="569"/>
                  </a:cubicBezTo>
                  <a:cubicBezTo>
                    <a:pt x="1546" y="606"/>
                    <a:pt x="1502" y="624"/>
                    <a:pt x="1523" y="617"/>
                  </a:cubicBezTo>
                  <a:cubicBezTo>
                    <a:pt x="1543" y="609"/>
                    <a:pt x="1626" y="543"/>
                    <a:pt x="1688" y="522"/>
                  </a:cubicBezTo>
                  <a:cubicBezTo>
                    <a:pt x="1750" y="501"/>
                    <a:pt x="1874" y="449"/>
                    <a:pt x="1895" y="488"/>
                  </a:cubicBezTo>
                  <a:cubicBezTo>
                    <a:pt x="1916" y="527"/>
                    <a:pt x="1843" y="706"/>
                    <a:pt x="1811" y="755"/>
                  </a:cubicBezTo>
                  <a:cubicBezTo>
                    <a:pt x="1779" y="804"/>
                    <a:pt x="1710" y="773"/>
                    <a:pt x="1703" y="781"/>
                  </a:cubicBezTo>
                  <a:cubicBezTo>
                    <a:pt x="1696" y="789"/>
                    <a:pt x="1758" y="796"/>
                    <a:pt x="1771" y="806"/>
                  </a:cubicBezTo>
                  <a:cubicBezTo>
                    <a:pt x="1784" y="816"/>
                    <a:pt x="1793" y="804"/>
                    <a:pt x="1778" y="839"/>
                  </a:cubicBezTo>
                  <a:cubicBezTo>
                    <a:pt x="1763" y="874"/>
                    <a:pt x="1712" y="970"/>
                    <a:pt x="1680" y="1014"/>
                  </a:cubicBezTo>
                  <a:cubicBezTo>
                    <a:pt x="1648" y="1058"/>
                    <a:pt x="1599" y="1072"/>
                    <a:pt x="1586" y="1104"/>
                  </a:cubicBezTo>
                  <a:cubicBezTo>
                    <a:pt x="1573" y="1136"/>
                    <a:pt x="1606" y="1144"/>
                    <a:pt x="1603" y="1204"/>
                  </a:cubicBezTo>
                  <a:cubicBezTo>
                    <a:pt x="1600" y="1264"/>
                    <a:pt x="1591" y="1386"/>
                    <a:pt x="1569" y="1463"/>
                  </a:cubicBezTo>
                  <a:cubicBezTo>
                    <a:pt x="1547" y="1540"/>
                    <a:pt x="1502" y="1619"/>
                    <a:pt x="1469" y="1663"/>
                  </a:cubicBezTo>
                  <a:cubicBezTo>
                    <a:pt x="1436" y="1707"/>
                    <a:pt x="1420" y="1705"/>
                    <a:pt x="1369" y="1730"/>
                  </a:cubicBezTo>
                  <a:cubicBezTo>
                    <a:pt x="1318" y="1755"/>
                    <a:pt x="1250" y="1787"/>
                    <a:pt x="1160" y="1812"/>
                  </a:cubicBezTo>
                  <a:cubicBezTo>
                    <a:pt x="1070" y="1837"/>
                    <a:pt x="905" y="1868"/>
                    <a:pt x="826" y="1879"/>
                  </a:cubicBezTo>
                  <a:cubicBezTo>
                    <a:pt x="747" y="1890"/>
                    <a:pt x="735" y="1891"/>
                    <a:pt x="685" y="1880"/>
                  </a:cubicBezTo>
                  <a:cubicBezTo>
                    <a:pt x="635" y="1869"/>
                    <a:pt x="550" y="1826"/>
                    <a:pt x="526" y="1814"/>
                  </a:cubicBezTo>
                  <a:cubicBezTo>
                    <a:pt x="502" y="1802"/>
                    <a:pt x="562" y="1805"/>
                    <a:pt x="543" y="1805"/>
                  </a:cubicBezTo>
                  <a:cubicBezTo>
                    <a:pt x="524" y="1805"/>
                    <a:pt x="452" y="1817"/>
                    <a:pt x="409" y="1814"/>
                  </a:cubicBezTo>
                  <a:cubicBezTo>
                    <a:pt x="366" y="1811"/>
                    <a:pt x="319" y="1801"/>
                    <a:pt x="284" y="1789"/>
                  </a:cubicBezTo>
                  <a:cubicBezTo>
                    <a:pt x="249" y="1777"/>
                    <a:pt x="217" y="1763"/>
                    <a:pt x="200" y="1739"/>
                  </a:cubicBezTo>
                  <a:cubicBezTo>
                    <a:pt x="183" y="1715"/>
                    <a:pt x="172" y="1661"/>
                    <a:pt x="184" y="1647"/>
                  </a:cubicBezTo>
                  <a:cubicBezTo>
                    <a:pt x="196" y="1633"/>
                    <a:pt x="235" y="1656"/>
                    <a:pt x="275" y="1655"/>
                  </a:cubicBezTo>
                  <a:cubicBezTo>
                    <a:pt x="315" y="1654"/>
                    <a:pt x="383" y="1643"/>
                    <a:pt x="426" y="1638"/>
                  </a:cubicBezTo>
                  <a:cubicBezTo>
                    <a:pt x="469" y="1633"/>
                    <a:pt x="505" y="1630"/>
                    <a:pt x="534" y="1624"/>
                  </a:cubicBezTo>
                  <a:cubicBezTo>
                    <a:pt x="563" y="1618"/>
                    <a:pt x="590" y="1614"/>
                    <a:pt x="601" y="1599"/>
                  </a:cubicBezTo>
                  <a:cubicBezTo>
                    <a:pt x="612" y="1584"/>
                    <a:pt x="605" y="1545"/>
                    <a:pt x="601" y="1532"/>
                  </a:cubicBezTo>
                  <a:cubicBezTo>
                    <a:pt x="597" y="1519"/>
                    <a:pt x="633" y="1522"/>
                    <a:pt x="576" y="1521"/>
                  </a:cubicBezTo>
                  <a:cubicBezTo>
                    <a:pt x="519" y="1520"/>
                    <a:pt x="331" y="1524"/>
                    <a:pt x="259" y="1523"/>
                  </a:cubicBezTo>
                  <a:cubicBezTo>
                    <a:pt x="187" y="1522"/>
                    <a:pt x="181" y="1532"/>
                    <a:pt x="144" y="1515"/>
                  </a:cubicBezTo>
                  <a:cubicBezTo>
                    <a:pt x="107" y="1498"/>
                    <a:pt x="60" y="1465"/>
                    <a:pt x="36" y="1421"/>
                  </a:cubicBezTo>
                  <a:cubicBezTo>
                    <a:pt x="12" y="1378"/>
                    <a:pt x="0" y="1304"/>
                    <a:pt x="0" y="1257"/>
                  </a:cubicBezTo>
                  <a:cubicBezTo>
                    <a:pt x="0" y="1209"/>
                    <a:pt x="28" y="1162"/>
                    <a:pt x="34" y="1137"/>
                  </a:cubicBezTo>
                  <a:close/>
                </a:path>
              </a:pathLst>
            </a:custGeom>
            <a:gradFill rotWithShape="1">
              <a:gsLst>
                <a:gs pos="0">
                  <a:schemeClr val="bg1">
                    <a:gamma/>
                    <a:shade val="96078"/>
                    <a:invGamma/>
                  </a:schemeClr>
                </a:gs>
                <a:gs pos="100000">
                  <a:schemeClr val="bg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5861" name="Freeform 1069">
              <a:extLst>
                <a:ext uri="{FF2B5EF4-FFF2-40B4-BE49-F238E27FC236}">
                  <a16:creationId xmlns:a16="http://schemas.microsoft.com/office/drawing/2014/main" id="{240D9699-0100-BC59-E11B-24A257F7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820"/>
              <a:ext cx="642" cy="567"/>
            </a:xfrm>
            <a:custGeom>
              <a:avLst/>
              <a:gdLst>
                <a:gd name="T0" fmla="*/ 39 w 642"/>
                <a:gd name="T1" fmla="*/ 18 h 567"/>
                <a:gd name="T2" fmla="*/ 64 w 642"/>
                <a:gd name="T3" fmla="*/ 260 h 567"/>
                <a:gd name="T4" fmla="*/ 211 w 642"/>
                <a:gd name="T5" fmla="*/ 316 h 567"/>
                <a:gd name="T6" fmla="*/ 371 w 642"/>
                <a:gd name="T7" fmla="*/ 344 h 567"/>
                <a:gd name="T8" fmla="*/ 578 w 642"/>
                <a:gd name="T9" fmla="*/ 344 h 567"/>
                <a:gd name="T10" fmla="*/ 537 w 642"/>
                <a:gd name="T11" fmla="*/ 439 h 567"/>
                <a:gd name="T12" fmla="*/ 288 w 642"/>
                <a:gd name="T13" fmla="*/ 439 h 567"/>
                <a:gd name="T14" fmla="*/ 247 w 642"/>
                <a:gd name="T15" fmla="*/ 487 h 567"/>
                <a:gd name="T16" fmla="*/ 288 w 642"/>
                <a:gd name="T17" fmla="*/ 534 h 567"/>
                <a:gd name="T18" fmla="*/ 456 w 642"/>
                <a:gd name="T19" fmla="*/ 555 h 567"/>
                <a:gd name="T20" fmla="*/ 614 w 642"/>
                <a:gd name="T21" fmla="*/ 464 h 567"/>
                <a:gd name="T22" fmla="*/ 620 w 642"/>
                <a:gd name="T23" fmla="*/ 344 h 567"/>
                <a:gd name="T24" fmla="*/ 550 w 642"/>
                <a:gd name="T25" fmla="*/ 249 h 567"/>
                <a:gd name="T26" fmla="*/ 441 w 642"/>
                <a:gd name="T27" fmla="*/ 217 h 567"/>
                <a:gd name="T28" fmla="*/ 297 w 642"/>
                <a:gd name="T29" fmla="*/ 151 h 567"/>
                <a:gd name="T30" fmla="*/ 39 w 642"/>
                <a:gd name="T31" fmla="*/ 18 h 56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642" h="567">
                  <a:moveTo>
                    <a:pt x="39" y="18"/>
                  </a:moveTo>
                  <a:cubicBezTo>
                    <a:pt x="0" y="36"/>
                    <a:pt x="35" y="210"/>
                    <a:pt x="64" y="260"/>
                  </a:cubicBezTo>
                  <a:cubicBezTo>
                    <a:pt x="93" y="310"/>
                    <a:pt x="160" y="302"/>
                    <a:pt x="211" y="316"/>
                  </a:cubicBezTo>
                  <a:cubicBezTo>
                    <a:pt x="262" y="330"/>
                    <a:pt x="310" y="339"/>
                    <a:pt x="371" y="344"/>
                  </a:cubicBezTo>
                  <a:cubicBezTo>
                    <a:pt x="432" y="349"/>
                    <a:pt x="551" y="329"/>
                    <a:pt x="578" y="344"/>
                  </a:cubicBezTo>
                  <a:cubicBezTo>
                    <a:pt x="606" y="360"/>
                    <a:pt x="585" y="424"/>
                    <a:pt x="537" y="439"/>
                  </a:cubicBezTo>
                  <a:cubicBezTo>
                    <a:pt x="488" y="455"/>
                    <a:pt x="337" y="431"/>
                    <a:pt x="288" y="439"/>
                  </a:cubicBezTo>
                  <a:cubicBezTo>
                    <a:pt x="240" y="447"/>
                    <a:pt x="247" y="471"/>
                    <a:pt x="247" y="487"/>
                  </a:cubicBezTo>
                  <a:cubicBezTo>
                    <a:pt x="247" y="503"/>
                    <a:pt x="254" y="523"/>
                    <a:pt x="288" y="534"/>
                  </a:cubicBezTo>
                  <a:cubicBezTo>
                    <a:pt x="323" y="545"/>
                    <a:pt x="401" y="567"/>
                    <a:pt x="456" y="555"/>
                  </a:cubicBezTo>
                  <a:cubicBezTo>
                    <a:pt x="510" y="543"/>
                    <a:pt x="587" y="499"/>
                    <a:pt x="614" y="464"/>
                  </a:cubicBezTo>
                  <a:cubicBezTo>
                    <a:pt x="642" y="429"/>
                    <a:pt x="630" y="380"/>
                    <a:pt x="620" y="344"/>
                  </a:cubicBezTo>
                  <a:cubicBezTo>
                    <a:pt x="609" y="309"/>
                    <a:pt x="580" y="271"/>
                    <a:pt x="550" y="249"/>
                  </a:cubicBezTo>
                  <a:cubicBezTo>
                    <a:pt x="520" y="228"/>
                    <a:pt x="483" y="234"/>
                    <a:pt x="441" y="217"/>
                  </a:cubicBezTo>
                  <a:cubicBezTo>
                    <a:pt x="399" y="200"/>
                    <a:pt x="364" y="184"/>
                    <a:pt x="297" y="151"/>
                  </a:cubicBezTo>
                  <a:cubicBezTo>
                    <a:pt x="230" y="118"/>
                    <a:pt x="78" y="0"/>
                    <a:pt x="39" y="18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2" name="Freeform 1070">
              <a:extLst>
                <a:ext uri="{FF2B5EF4-FFF2-40B4-BE49-F238E27FC236}">
                  <a16:creationId xmlns:a16="http://schemas.microsoft.com/office/drawing/2014/main" id="{BFE7F2C4-7305-80D6-D1DC-862C25240FE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2330"/>
              <a:ext cx="585" cy="248"/>
            </a:xfrm>
            <a:custGeom>
              <a:avLst/>
              <a:gdLst>
                <a:gd name="T0" fmla="*/ 130 w 680"/>
                <a:gd name="T1" fmla="*/ 152 h 248"/>
                <a:gd name="T2" fmla="*/ 103 w 680"/>
                <a:gd name="T3" fmla="*/ 104 h 248"/>
                <a:gd name="T4" fmla="*/ 29 w 680"/>
                <a:gd name="T5" fmla="*/ 8 h 248"/>
                <a:gd name="T6" fmla="*/ 3 w 680"/>
                <a:gd name="T7" fmla="*/ 56 h 248"/>
                <a:gd name="T8" fmla="*/ 39 w 680"/>
                <a:gd name="T9" fmla="*/ 152 h 248"/>
                <a:gd name="T10" fmla="*/ 103 w 680"/>
                <a:gd name="T11" fmla="*/ 248 h 248"/>
                <a:gd name="T12" fmla="*/ 130 w 680"/>
                <a:gd name="T13" fmla="*/ 152 h 24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80" h="248">
                  <a:moveTo>
                    <a:pt x="680" y="152"/>
                  </a:moveTo>
                  <a:cubicBezTo>
                    <a:pt x="680" y="128"/>
                    <a:pt x="624" y="128"/>
                    <a:pt x="536" y="104"/>
                  </a:cubicBezTo>
                  <a:cubicBezTo>
                    <a:pt x="448" y="80"/>
                    <a:pt x="240" y="16"/>
                    <a:pt x="152" y="8"/>
                  </a:cubicBezTo>
                  <a:cubicBezTo>
                    <a:pt x="64" y="0"/>
                    <a:pt x="0" y="32"/>
                    <a:pt x="8" y="56"/>
                  </a:cubicBezTo>
                  <a:cubicBezTo>
                    <a:pt x="16" y="80"/>
                    <a:pt x="112" y="120"/>
                    <a:pt x="200" y="152"/>
                  </a:cubicBezTo>
                  <a:cubicBezTo>
                    <a:pt x="288" y="184"/>
                    <a:pt x="456" y="248"/>
                    <a:pt x="536" y="248"/>
                  </a:cubicBezTo>
                  <a:cubicBezTo>
                    <a:pt x="616" y="248"/>
                    <a:pt x="680" y="176"/>
                    <a:pt x="680" y="152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3" name="Freeform 1071">
              <a:extLst>
                <a:ext uri="{FF2B5EF4-FFF2-40B4-BE49-F238E27FC236}">
                  <a16:creationId xmlns:a16="http://schemas.microsoft.com/office/drawing/2014/main" id="{C0D7E798-87C1-43D0-9A6F-7A843D47DD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888" y="2592"/>
              <a:ext cx="951" cy="895"/>
            </a:xfrm>
            <a:custGeom>
              <a:avLst/>
              <a:gdLst>
                <a:gd name="T0" fmla="*/ 10 w 1104"/>
                <a:gd name="T1" fmla="*/ 69 h 904"/>
                <a:gd name="T2" fmla="*/ 10 w 1104"/>
                <a:gd name="T3" fmla="*/ 117 h 904"/>
                <a:gd name="T4" fmla="*/ 29 w 1104"/>
                <a:gd name="T5" fmla="*/ 330 h 904"/>
                <a:gd name="T6" fmla="*/ 77 w 1104"/>
                <a:gd name="T7" fmla="*/ 503 h 904"/>
                <a:gd name="T8" fmla="*/ 141 w 1104"/>
                <a:gd name="T9" fmla="*/ 675 h 904"/>
                <a:gd name="T10" fmla="*/ 207 w 1104"/>
                <a:gd name="T11" fmla="*/ 717 h 904"/>
                <a:gd name="T12" fmla="*/ 187 w 1104"/>
                <a:gd name="T13" fmla="*/ 803 h 904"/>
                <a:gd name="T14" fmla="*/ 94 w 1104"/>
                <a:gd name="T15" fmla="*/ 760 h 904"/>
                <a:gd name="T16" fmla="*/ 39 w 1104"/>
                <a:gd name="T17" fmla="*/ 630 h 904"/>
                <a:gd name="T18" fmla="*/ 10 w 1104"/>
                <a:gd name="T19" fmla="*/ 417 h 904"/>
                <a:gd name="T20" fmla="*/ 3 w 1104"/>
                <a:gd name="T21" fmla="*/ 202 h 904"/>
                <a:gd name="T22" fmla="*/ 3 w 1104"/>
                <a:gd name="T23" fmla="*/ 32 h 904"/>
                <a:gd name="T24" fmla="*/ 10 w 1104"/>
                <a:gd name="T25" fmla="*/ 32 h 9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104" h="904">
                  <a:moveTo>
                    <a:pt x="56" y="80"/>
                  </a:moveTo>
                  <a:cubicBezTo>
                    <a:pt x="48" y="80"/>
                    <a:pt x="40" y="80"/>
                    <a:pt x="56" y="128"/>
                  </a:cubicBezTo>
                  <a:cubicBezTo>
                    <a:pt x="72" y="176"/>
                    <a:pt x="96" y="296"/>
                    <a:pt x="152" y="368"/>
                  </a:cubicBezTo>
                  <a:cubicBezTo>
                    <a:pt x="208" y="440"/>
                    <a:pt x="296" y="496"/>
                    <a:pt x="392" y="560"/>
                  </a:cubicBezTo>
                  <a:cubicBezTo>
                    <a:pt x="488" y="624"/>
                    <a:pt x="616" y="712"/>
                    <a:pt x="728" y="752"/>
                  </a:cubicBezTo>
                  <a:cubicBezTo>
                    <a:pt x="840" y="792"/>
                    <a:pt x="1024" y="776"/>
                    <a:pt x="1064" y="800"/>
                  </a:cubicBezTo>
                  <a:cubicBezTo>
                    <a:pt x="1104" y="824"/>
                    <a:pt x="1064" y="888"/>
                    <a:pt x="968" y="896"/>
                  </a:cubicBezTo>
                  <a:cubicBezTo>
                    <a:pt x="872" y="904"/>
                    <a:pt x="616" y="880"/>
                    <a:pt x="488" y="848"/>
                  </a:cubicBezTo>
                  <a:cubicBezTo>
                    <a:pt x="360" y="816"/>
                    <a:pt x="272" y="768"/>
                    <a:pt x="200" y="704"/>
                  </a:cubicBezTo>
                  <a:cubicBezTo>
                    <a:pt x="128" y="640"/>
                    <a:pt x="88" y="544"/>
                    <a:pt x="56" y="464"/>
                  </a:cubicBezTo>
                  <a:cubicBezTo>
                    <a:pt x="24" y="384"/>
                    <a:pt x="16" y="296"/>
                    <a:pt x="8" y="224"/>
                  </a:cubicBezTo>
                  <a:cubicBezTo>
                    <a:pt x="0" y="152"/>
                    <a:pt x="0" y="64"/>
                    <a:pt x="8" y="32"/>
                  </a:cubicBezTo>
                  <a:cubicBezTo>
                    <a:pt x="16" y="0"/>
                    <a:pt x="36" y="16"/>
                    <a:pt x="56" y="32"/>
                  </a:cubicBezTo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4" name="Freeform 1072">
              <a:extLst>
                <a:ext uri="{FF2B5EF4-FFF2-40B4-BE49-F238E27FC236}">
                  <a16:creationId xmlns:a16="http://schemas.microsoft.com/office/drawing/2014/main" id="{C624EE01-CC9C-F5C4-C572-8C91C485335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60" y="1728"/>
              <a:ext cx="347" cy="409"/>
            </a:xfrm>
            <a:custGeom>
              <a:avLst/>
              <a:gdLst>
                <a:gd name="T0" fmla="*/ 76 w 400"/>
                <a:gd name="T1" fmla="*/ 319 h 416"/>
                <a:gd name="T2" fmla="*/ 76 w 400"/>
                <a:gd name="T3" fmla="*/ 279 h 416"/>
                <a:gd name="T4" fmla="*/ 37 w 400"/>
                <a:gd name="T5" fmla="*/ 37 h 416"/>
                <a:gd name="T6" fmla="*/ 7 w 400"/>
                <a:gd name="T7" fmla="*/ 37 h 416"/>
                <a:gd name="T8" fmla="*/ 7 w 400"/>
                <a:gd name="T9" fmla="*/ 159 h 416"/>
                <a:gd name="T10" fmla="*/ 47 w 400"/>
                <a:gd name="T11" fmla="*/ 319 h 416"/>
                <a:gd name="T12" fmla="*/ 76 w 400"/>
                <a:gd name="T13" fmla="*/ 319 h 4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00" h="416">
                  <a:moveTo>
                    <a:pt x="368" y="384"/>
                  </a:moveTo>
                  <a:cubicBezTo>
                    <a:pt x="392" y="376"/>
                    <a:pt x="400" y="392"/>
                    <a:pt x="368" y="336"/>
                  </a:cubicBezTo>
                  <a:cubicBezTo>
                    <a:pt x="336" y="280"/>
                    <a:pt x="232" y="96"/>
                    <a:pt x="176" y="48"/>
                  </a:cubicBezTo>
                  <a:cubicBezTo>
                    <a:pt x="120" y="0"/>
                    <a:pt x="56" y="24"/>
                    <a:pt x="32" y="48"/>
                  </a:cubicBezTo>
                  <a:cubicBezTo>
                    <a:pt x="8" y="72"/>
                    <a:pt x="0" y="136"/>
                    <a:pt x="32" y="192"/>
                  </a:cubicBezTo>
                  <a:cubicBezTo>
                    <a:pt x="64" y="248"/>
                    <a:pt x="168" y="352"/>
                    <a:pt x="224" y="384"/>
                  </a:cubicBezTo>
                  <a:cubicBezTo>
                    <a:pt x="280" y="416"/>
                    <a:pt x="344" y="392"/>
                    <a:pt x="368" y="384"/>
                  </a:cubicBezTo>
                  <a:close/>
                </a:path>
              </a:pathLst>
            </a:custGeom>
            <a:solidFill>
              <a:srgbClr val="FCE2A2">
                <a:alpha val="39999"/>
              </a:srgbClr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5" name="Freeform 1073">
              <a:extLst>
                <a:ext uri="{FF2B5EF4-FFF2-40B4-BE49-F238E27FC236}">
                  <a16:creationId xmlns:a16="http://schemas.microsoft.com/office/drawing/2014/main" id="{D146E80F-B7EA-1470-2001-0948EA52340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263" y="2229"/>
              <a:ext cx="530" cy="252"/>
            </a:xfrm>
            <a:custGeom>
              <a:avLst/>
              <a:gdLst>
                <a:gd name="T0" fmla="*/ 113 w 618"/>
                <a:gd name="T1" fmla="*/ 222 h 255"/>
                <a:gd name="T2" fmla="*/ 86 w 618"/>
                <a:gd name="T3" fmla="*/ 183 h 255"/>
                <a:gd name="T4" fmla="*/ 49 w 618"/>
                <a:gd name="T5" fmla="*/ 117 h 255"/>
                <a:gd name="T6" fmla="*/ 0 w 618"/>
                <a:gd name="T7" fmla="*/ 0 h 25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18" h="255">
                  <a:moveTo>
                    <a:pt x="618" y="255"/>
                  </a:moveTo>
                  <a:cubicBezTo>
                    <a:pt x="592" y="247"/>
                    <a:pt x="517" y="226"/>
                    <a:pt x="459" y="205"/>
                  </a:cubicBezTo>
                  <a:cubicBezTo>
                    <a:pt x="401" y="184"/>
                    <a:pt x="344" y="164"/>
                    <a:pt x="267" y="130"/>
                  </a:cubicBezTo>
                  <a:cubicBezTo>
                    <a:pt x="190" y="96"/>
                    <a:pt x="56" y="27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6" name="Freeform 1074">
              <a:extLst>
                <a:ext uri="{FF2B5EF4-FFF2-40B4-BE49-F238E27FC236}">
                  <a16:creationId xmlns:a16="http://schemas.microsoft.com/office/drawing/2014/main" id="{E4E31C20-C8E7-017D-28A8-F055019663D6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08" y="2436"/>
              <a:ext cx="780" cy="500"/>
            </a:xfrm>
            <a:custGeom>
              <a:avLst/>
              <a:gdLst>
                <a:gd name="T0" fmla="*/ 59 w 906"/>
                <a:gd name="T1" fmla="*/ 47 h 508"/>
                <a:gd name="T2" fmla="*/ 8 w 906"/>
                <a:gd name="T3" fmla="*/ 0 h 508"/>
                <a:gd name="T4" fmla="*/ 9 w 906"/>
                <a:gd name="T5" fmla="*/ 47 h 508"/>
                <a:gd name="T6" fmla="*/ 42 w 906"/>
                <a:gd name="T7" fmla="*/ 142 h 508"/>
                <a:gd name="T8" fmla="*/ 70 w 906"/>
                <a:gd name="T9" fmla="*/ 189 h 508"/>
                <a:gd name="T10" fmla="*/ 27 w 906"/>
                <a:gd name="T11" fmla="*/ 130 h 508"/>
                <a:gd name="T12" fmla="*/ 40 w 906"/>
                <a:gd name="T13" fmla="*/ 199 h 508"/>
                <a:gd name="T14" fmla="*/ 76 w 906"/>
                <a:gd name="T15" fmla="*/ 309 h 508"/>
                <a:gd name="T16" fmla="*/ 117 w 906"/>
                <a:gd name="T17" fmla="*/ 268 h 508"/>
                <a:gd name="T18" fmla="*/ 80 w 906"/>
                <a:gd name="T19" fmla="*/ 348 h 508"/>
                <a:gd name="T20" fmla="*/ 108 w 906"/>
                <a:gd name="T21" fmla="*/ 389 h 508"/>
                <a:gd name="T22" fmla="*/ 153 w 906"/>
                <a:gd name="T23" fmla="*/ 348 h 508"/>
                <a:gd name="T24" fmla="*/ 172 w 906"/>
                <a:gd name="T25" fmla="*/ 268 h 508"/>
                <a:gd name="T26" fmla="*/ 168 w 906"/>
                <a:gd name="T27" fmla="*/ 298 h 508"/>
                <a:gd name="T28" fmla="*/ 141 w 906"/>
                <a:gd name="T29" fmla="*/ 409 h 508"/>
                <a:gd name="T30" fmla="*/ 174 w 906"/>
                <a:gd name="T31" fmla="*/ 400 h 50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906" h="508">
                  <a:moveTo>
                    <a:pt x="310" y="58"/>
                  </a:moveTo>
                  <a:cubicBezTo>
                    <a:pt x="267" y="48"/>
                    <a:pt x="86" y="0"/>
                    <a:pt x="43" y="0"/>
                  </a:cubicBezTo>
                  <a:cubicBezTo>
                    <a:pt x="0" y="0"/>
                    <a:pt x="22" y="30"/>
                    <a:pt x="51" y="58"/>
                  </a:cubicBezTo>
                  <a:cubicBezTo>
                    <a:pt x="80" y="86"/>
                    <a:pt x="166" y="140"/>
                    <a:pt x="218" y="167"/>
                  </a:cubicBezTo>
                  <a:cubicBezTo>
                    <a:pt x="270" y="194"/>
                    <a:pt x="378" y="225"/>
                    <a:pt x="365" y="223"/>
                  </a:cubicBezTo>
                  <a:cubicBezTo>
                    <a:pt x="352" y="221"/>
                    <a:pt x="168" y="150"/>
                    <a:pt x="142" y="152"/>
                  </a:cubicBezTo>
                  <a:cubicBezTo>
                    <a:pt x="116" y="154"/>
                    <a:pt x="167" y="200"/>
                    <a:pt x="209" y="236"/>
                  </a:cubicBezTo>
                  <a:cubicBezTo>
                    <a:pt x="251" y="272"/>
                    <a:pt x="328" y="353"/>
                    <a:pt x="394" y="367"/>
                  </a:cubicBezTo>
                  <a:cubicBezTo>
                    <a:pt x="460" y="381"/>
                    <a:pt x="602" y="311"/>
                    <a:pt x="605" y="319"/>
                  </a:cubicBezTo>
                  <a:cubicBezTo>
                    <a:pt x="608" y="327"/>
                    <a:pt x="421" y="391"/>
                    <a:pt x="413" y="415"/>
                  </a:cubicBezTo>
                  <a:cubicBezTo>
                    <a:pt x="405" y="439"/>
                    <a:pt x="493" y="463"/>
                    <a:pt x="557" y="463"/>
                  </a:cubicBezTo>
                  <a:cubicBezTo>
                    <a:pt x="621" y="463"/>
                    <a:pt x="741" y="439"/>
                    <a:pt x="797" y="415"/>
                  </a:cubicBezTo>
                  <a:cubicBezTo>
                    <a:pt x="853" y="391"/>
                    <a:pt x="880" y="329"/>
                    <a:pt x="893" y="319"/>
                  </a:cubicBezTo>
                  <a:cubicBezTo>
                    <a:pt x="906" y="309"/>
                    <a:pt x="901" y="326"/>
                    <a:pt x="874" y="354"/>
                  </a:cubicBezTo>
                  <a:cubicBezTo>
                    <a:pt x="847" y="382"/>
                    <a:pt x="727" y="468"/>
                    <a:pt x="732" y="488"/>
                  </a:cubicBezTo>
                  <a:cubicBezTo>
                    <a:pt x="737" y="508"/>
                    <a:pt x="868" y="478"/>
                    <a:pt x="903" y="47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7" name="Freeform 1075">
              <a:extLst>
                <a:ext uri="{FF2B5EF4-FFF2-40B4-BE49-F238E27FC236}">
                  <a16:creationId xmlns:a16="http://schemas.microsoft.com/office/drawing/2014/main" id="{85E33152-B871-09CD-0DEF-16ADE767CAC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834" y="2720"/>
              <a:ext cx="48" cy="330"/>
            </a:xfrm>
            <a:custGeom>
              <a:avLst/>
              <a:gdLst>
                <a:gd name="T0" fmla="*/ 10 w 56"/>
                <a:gd name="T1" fmla="*/ 0 h 336"/>
                <a:gd name="T2" fmla="*/ 3 w 56"/>
                <a:gd name="T3" fmla="*/ 79 h 336"/>
                <a:gd name="T4" fmla="*/ 3 w 56"/>
                <a:gd name="T5" fmla="*/ 276 h 3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336">
                  <a:moveTo>
                    <a:pt x="56" y="0"/>
                  </a:moveTo>
                  <a:cubicBezTo>
                    <a:pt x="36" y="20"/>
                    <a:pt x="16" y="40"/>
                    <a:pt x="8" y="96"/>
                  </a:cubicBezTo>
                  <a:cubicBezTo>
                    <a:pt x="0" y="152"/>
                    <a:pt x="4" y="244"/>
                    <a:pt x="8" y="33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8" name="Freeform 1076">
              <a:extLst>
                <a:ext uri="{FF2B5EF4-FFF2-40B4-BE49-F238E27FC236}">
                  <a16:creationId xmlns:a16="http://schemas.microsoft.com/office/drawing/2014/main" id="{70B3EBEF-B1F8-9436-DB52-7CA3EA136AF2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7" y="2908"/>
              <a:ext cx="90" cy="376"/>
            </a:xfrm>
            <a:custGeom>
              <a:avLst/>
              <a:gdLst>
                <a:gd name="T0" fmla="*/ 11 w 104"/>
                <a:gd name="T1" fmla="*/ 0 h 384"/>
                <a:gd name="T2" fmla="*/ 3 w 104"/>
                <a:gd name="T3" fmla="*/ 114 h 384"/>
                <a:gd name="T4" fmla="*/ 22 w 104"/>
                <a:gd name="T5" fmla="*/ 305 h 3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4" h="384">
                  <a:moveTo>
                    <a:pt x="56" y="0"/>
                  </a:moveTo>
                  <a:cubicBezTo>
                    <a:pt x="28" y="40"/>
                    <a:pt x="0" y="80"/>
                    <a:pt x="8" y="144"/>
                  </a:cubicBezTo>
                  <a:cubicBezTo>
                    <a:pt x="16" y="208"/>
                    <a:pt x="60" y="296"/>
                    <a:pt x="104" y="38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69" name="Freeform 1077">
              <a:extLst>
                <a:ext uri="{FF2B5EF4-FFF2-40B4-BE49-F238E27FC236}">
                  <a16:creationId xmlns:a16="http://schemas.microsoft.com/office/drawing/2014/main" id="{F018E7FA-8E74-C31F-56FE-F40569F616B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608" y="3072"/>
              <a:ext cx="129" cy="312"/>
            </a:xfrm>
            <a:custGeom>
              <a:avLst/>
              <a:gdLst>
                <a:gd name="T0" fmla="*/ 14 w 148"/>
                <a:gd name="T1" fmla="*/ 0 h 318"/>
                <a:gd name="T2" fmla="*/ 3 w 148"/>
                <a:gd name="T3" fmla="*/ 111 h 318"/>
                <a:gd name="T4" fmla="*/ 33 w 148"/>
                <a:gd name="T5" fmla="*/ 258 h 3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8" h="318">
                  <a:moveTo>
                    <a:pt x="64" y="0"/>
                  </a:moveTo>
                  <a:cubicBezTo>
                    <a:pt x="56" y="24"/>
                    <a:pt x="0" y="81"/>
                    <a:pt x="14" y="134"/>
                  </a:cubicBezTo>
                  <a:cubicBezTo>
                    <a:pt x="28" y="187"/>
                    <a:pt x="120" y="280"/>
                    <a:pt x="148" y="31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0" name="Freeform 1078">
              <a:extLst>
                <a:ext uri="{FF2B5EF4-FFF2-40B4-BE49-F238E27FC236}">
                  <a16:creationId xmlns:a16="http://schemas.microsoft.com/office/drawing/2014/main" id="{C5DFC5AA-36F6-389A-17C4-7D8F86341E5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520" y="3192"/>
              <a:ext cx="48" cy="234"/>
            </a:xfrm>
            <a:custGeom>
              <a:avLst/>
              <a:gdLst>
                <a:gd name="T0" fmla="*/ 3 w 56"/>
                <a:gd name="T1" fmla="*/ 0 h 240"/>
                <a:gd name="T2" fmla="*/ 3 w 56"/>
                <a:gd name="T3" fmla="*/ 110 h 240"/>
                <a:gd name="T4" fmla="*/ 10 w 56"/>
                <a:gd name="T5" fmla="*/ 181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240">
                  <a:moveTo>
                    <a:pt x="8" y="0"/>
                  </a:moveTo>
                  <a:cubicBezTo>
                    <a:pt x="4" y="52"/>
                    <a:pt x="0" y="104"/>
                    <a:pt x="8" y="144"/>
                  </a:cubicBezTo>
                  <a:cubicBezTo>
                    <a:pt x="16" y="184"/>
                    <a:pt x="36" y="212"/>
                    <a:pt x="56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1" name="Freeform 1079">
              <a:extLst>
                <a:ext uri="{FF2B5EF4-FFF2-40B4-BE49-F238E27FC236}">
                  <a16:creationId xmlns:a16="http://schemas.microsoft.com/office/drawing/2014/main" id="{38F50A03-5389-BA40-3AA9-7865EB7FE225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94" y="3284"/>
              <a:ext cx="97" cy="193"/>
            </a:xfrm>
            <a:custGeom>
              <a:avLst/>
              <a:gdLst>
                <a:gd name="T0" fmla="*/ 3 w 112"/>
                <a:gd name="T1" fmla="*/ 0 h 192"/>
                <a:gd name="T2" fmla="*/ 3 w 112"/>
                <a:gd name="T3" fmla="*/ 107 h 192"/>
                <a:gd name="T4" fmla="*/ 23 w 112"/>
                <a:gd name="T5" fmla="*/ 203 h 1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192">
                  <a:moveTo>
                    <a:pt x="16" y="0"/>
                  </a:moveTo>
                  <a:cubicBezTo>
                    <a:pt x="8" y="32"/>
                    <a:pt x="0" y="64"/>
                    <a:pt x="16" y="96"/>
                  </a:cubicBezTo>
                  <a:cubicBezTo>
                    <a:pt x="32" y="128"/>
                    <a:pt x="72" y="160"/>
                    <a:pt x="112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2" name="Freeform 1080">
              <a:extLst>
                <a:ext uri="{FF2B5EF4-FFF2-40B4-BE49-F238E27FC236}">
                  <a16:creationId xmlns:a16="http://schemas.microsoft.com/office/drawing/2014/main" id="{EDB5A678-398C-CE9E-D957-69B428EF5DD7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314" y="3284"/>
              <a:ext cx="96" cy="239"/>
            </a:xfrm>
            <a:custGeom>
              <a:avLst/>
              <a:gdLst>
                <a:gd name="T0" fmla="*/ 3 w 112"/>
                <a:gd name="T1" fmla="*/ 0 h 240"/>
                <a:gd name="T2" fmla="*/ 3 w 112"/>
                <a:gd name="T3" fmla="*/ 133 h 240"/>
                <a:gd name="T4" fmla="*/ 21 w 112"/>
                <a:gd name="T5" fmla="*/ 229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240">
                  <a:moveTo>
                    <a:pt x="16" y="0"/>
                  </a:moveTo>
                  <a:cubicBezTo>
                    <a:pt x="8" y="52"/>
                    <a:pt x="0" y="104"/>
                    <a:pt x="16" y="144"/>
                  </a:cubicBezTo>
                  <a:cubicBezTo>
                    <a:pt x="32" y="184"/>
                    <a:pt x="72" y="212"/>
                    <a:pt x="112" y="24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3" name="Freeform 1081">
              <a:extLst>
                <a:ext uri="{FF2B5EF4-FFF2-40B4-BE49-F238E27FC236}">
                  <a16:creationId xmlns:a16="http://schemas.microsoft.com/office/drawing/2014/main" id="{23F12428-0AE9-BE3C-3EE3-3220CA0E0F2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189" y="3348"/>
              <a:ext cx="96" cy="175"/>
            </a:xfrm>
            <a:custGeom>
              <a:avLst/>
              <a:gdLst>
                <a:gd name="T0" fmla="*/ 3 w 113"/>
                <a:gd name="T1" fmla="*/ 0 h 179"/>
                <a:gd name="T2" fmla="*/ 3 w 113"/>
                <a:gd name="T3" fmla="*/ 102 h 179"/>
                <a:gd name="T4" fmla="*/ 19 w 113"/>
                <a:gd name="T5" fmla="*/ 140 h 1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3" h="179">
                  <a:moveTo>
                    <a:pt x="9" y="0"/>
                  </a:moveTo>
                  <a:cubicBezTo>
                    <a:pt x="10" y="20"/>
                    <a:pt x="0" y="101"/>
                    <a:pt x="17" y="131"/>
                  </a:cubicBezTo>
                  <a:cubicBezTo>
                    <a:pt x="34" y="161"/>
                    <a:pt x="97" y="171"/>
                    <a:pt x="113" y="17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4" name="Freeform 1082">
              <a:extLst>
                <a:ext uri="{FF2B5EF4-FFF2-40B4-BE49-F238E27FC236}">
                  <a16:creationId xmlns:a16="http://schemas.microsoft.com/office/drawing/2014/main" id="{2A10CED8-EF14-B243-41BB-A9925D508B38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064" y="3381"/>
              <a:ext cx="125" cy="142"/>
            </a:xfrm>
            <a:custGeom>
              <a:avLst/>
              <a:gdLst>
                <a:gd name="T0" fmla="*/ 0 w 144"/>
                <a:gd name="T1" fmla="*/ 0 h 144"/>
                <a:gd name="T2" fmla="*/ 10 w 144"/>
                <a:gd name="T3" fmla="*/ 85 h 144"/>
                <a:gd name="T4" fmla="*/ 31 w 144"/>
                <a:gd name="T5" fmla="*/ 122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144">
                  <a:moveTo>
                    <a:pt x="0" y="0"/>
                  </a:moveTo>
                  <a:cubicBezTo>
                    <a:pt x="12" y="36"/>
                    <a:pt x="24" y="72"/>
                    <a:pt x="48" y="96"/>
                  </a:cubicBezTo>
                  <a:cubicBezTo>
                    <a:pt x="72" y="120"/>
                    <a:pt x="108" y="132"/>
                    <a:pt x="144" y="14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5" name="Oval 1083">
              <a:extLst>
                <a:ext uri="{FF2B5EF4-FFF2-40B4-BE49-F238E27FC236}">
                  <a16:creationId xmlns:a16="http://schemas.microsoft.com/office/drawing/2014/main" id="{7A3B0D6D-B27C-6559-5032-EA0B0E8B8BA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0543795" flipH="1">
              <a:off x="3736" y="2523"/>
              <a:ext cx="292" cy="261"/>
            </a:xfrm>
            <a:prstGeom prst="ellipse">
              <a:avLst/>
            </a:prstGeom>
            <a:solidFill>
              <a:srgbClr val="0099CC"/>
            </a:solidFill>
            <a:ln w="9525">
              <a:solidFill>
                <a:srgbClr val="0099CC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876" name="Oval 1084">
              <a:extLst>
                <a:ext uri="{FF2B5EF4-FFF2-40B4-BE49-F238E27FC236}">
                  <a16:creationId xmlns:a16="http://schemas.microsoft.com/office/drawing/2014/main" id="{0D73B12B-B30B-6897-BD64-87C468610DF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3821939" flipH="1">
              <a:off x="3778" y="2611"/>
              <a:ext cx="142" cy="167"/>
            </a:xfrm>
            <a:prstGeom prst="ellipse">
              <a:avLst/>
            </a:pr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5877" name="Freeform 1085">
              <a:extLst>
                <a:ext uri="{FF2B5EF4-FFF2-40B4-BE49-F238E27FC236}">
                  <a16:creationId xmlns:a16="http://schemas.microsoft.com/office/drawing/2014/main" id="{30CBB71F-4925-DAB5-A009-1CFEC0983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87"/>
              <a:ext cx="306" cy="227"/>
            </a:xfrm>
            <a:custGeom>
              <a:avLst/>
              <a:gdLst>
                <a:gd name="T0" fmla="*/ 0 w 306"/>
                <a:gd name="T1" fmla="*/ 0 h 227"/>
                <a:gd name="T2" fmla="*/ 92 w 306"/>
                <a:gd name="T3" fmla="*/ 25 h 227"/>
                <a:gd name="T4" fmla="*/ 213 w 306"/>
                <a:gd name="T5" fmla="*/ 97 h 227"/>
                <a:gd name="T6" fmla="*/ 306 w 306"/>
                <a:gd name="T7" fmla="*/ 227 h 2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6" h="227">
                  <a:moveTo>
                    <a:pt x="0" y="0"/>
                  </a:moveTo>
                  <a:cubicBezTo>
                    <a:pt x="15" y="4"/>
                    <a:pt x="56" y="9"/>
                    <a:pt x="92" y="25"/>
                  </a:cubicBezTo>
                  <a:cubicBezTo>
                    <a:pt x="128" y="41"/>
                    <a:pt x="177" y="63"/>
                    <a:pt x="213" y="97"/>
                  </a:cubicBezTo>
                  <a:cubicBezTo>
                    <a:pt x="249" y="131"/>
                    <a:pt x="286" y="184"/>
                    <a:pt x="306" y="22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8" name="Freeform 1086">
              <a:extLst>
                <a:ext uri="{FF2B5EF4-FFF2-40B4-BE49-F238E27FC236}">
                  <a16:creationId xmlns:a16="http://schemas.microsoft.com/office/drawing/2014/main" id="{F9DA2B9D-354C-6EE5-1CDB-EAA9CAD111A0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746" y="1770"/>
              <a:ext cx="433" cy="588"/>
            </a:xfrm>
            <a:custGeom>
              <a:avLst/>
              <a:gdLst>
                <a:gd name="T0" fmla="*/ 4 w 504"/>
                <a:gd name="T1" fmla="*/ 498 h 592"/>
                <a:gd name="T2" fmla="*/ 32 w 504"/>
                <a:gd name="T3" fmla="*/ 189 h 592"/>
                <a:gd name="T4" fmla="*/ 87 w 504"/>
                <a:gd name="T5" fmla="*/ 8 h 592"/>
                <a:gd name="T6" fmla="*/ 87 w 504"/>
                <a:gd name="T7" fmla="*/ 226 h 592"/>
                <a:gd name="T8" fmla="*/ 58 w 504"/>
                <a:gd name="T9" fmla="*/ 498 h 592"/>
                <a:gd name="T10" fmla="*/ 4 w 504"/>
                <a:gd name="T11" fmla="*/ 498 h 59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4" h="592">
                  <a:moveTo>
                    <a:pt x="24" y="536"/>
                  </a:moveTo>
                  <a:cubicBezTo>
                    <a:pt x="0" y="480"/>
                    <a:pt x="96" y="288"/>
                    <a:pt x="168" y="200"/>
                  </a:cubicBezTo>
                  <a:cubicBezTo>
                    <a:pt x="240" y="112"/>
                    <a:pt x="408" y="0"/>
                    <a:pt x="456" y="8"/>
                  </a:cubicBezTo>
                  <a:cubicBezTo>
                    <a:pt x="504" y="16"/>
                    <a:pt x="480" y="160"/>
                    <a:pt x="456" y="248"/>
                  </a:cubicBezTo>
                  <a:cubicBezTo>
                    <a:pt x="432" y="336"/>
                    <a:pt x="384" y="488"/>
                    <a:pt x="312" y="536"/>
                  </a:cubicBezTo>
                  <a:cubicBezTo>
                    <a:pt x="240" y="584"/>
                    <a:pt x="48" y="592"/>
                    <a:pt x="24" y="536"/>
                  </a:cubicBezTo>
                  <a:close/>
                </a:path>
              </a:pathLst>
            </a:custGeom>
            <a:gradFill rotWithShape="1">
              <a:gsLst>
                <a:gs pos="0">
                  <a:srgbClr val="0D1B00"/>
                </a:gs>
                <a:gs pos="50000">
                  <a:srgbClr val="336600"/>
                </a:gs>
                <a:gs pos="100000">
                  <a:srgbClr val="0D1B00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79" name="Freeform 1087">
              <a:extLst>
                <a:ext uri="{FF2B5EF4-FFF2-40B4-BE49-F238E27FC236}">
                  <a16:creationId xmlns:a16="http://schemas.microsoft.com/office/drawing/2014/main" id="{6BC6BA93-8361-5672-150A-11FDEBDD81D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3283" y="2720"/>
              <a:ext cx="109" cy="124"/>
            </a:xfrm>
            <a:custGeom>
              <a:avLst/>
              <a:gdLst>
                <a:gd name="T0" fmla="*/ 3 w 128"/>
                <a:gd name="T1" fmla="*/ 16 h 128"/>
                <a:gd name="T2" fmla="*/ 3 w 128"/>
                <a:gd name="T3" fmla="*/ 45 h 128"/>
                <a:gd name="T4" fmla="*/ 11 w 128"/>
                <a:gd name="T5" fmla="*/ 79 h 128"/>
                <a:gd name="T6" fmla="*/ 20 w 128"/>
                <a:gd name="T7" fmla="*/ 79 h 128"/>
                <a:gd name="T8" fmla="*/ 20 w 128"/>
                <a:gd name="T9" fmla="*/ 16 h 128"/>
                <a:gd name="T10" fmla="*/ 3 w 128"/>
                <a:gd name="T11" fmla="*/ 16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8" h="128">
                  <a:moveTo>
                    <a:pt x="16" y="16"/>
                  </a:moveTo>
                  <a:cubicBezTo>
                    <a:pt x="0" y="24"/>
                    <a:pt x="8" y="48"/>
                    <a:pt x="16" y="64"/>
                  </a:cubicBezTo>
                  <a:cubicBezTo>
                    <a:pt x="24" y="80"/>
                    <a:pt x="48" y="104"/>
                    <a:pt x="64" y="112"/>
                  </a:cubicBezTo>
                  <a:cubicBezTo>
                    <a:pt x="80" y="120"/>
                    <a:pt x="104" y="128"/>
                    <a:pt x="112" y="112"/>
                  </a:cubicBezTo>
                  <a:cubicBezTo>
                    <a:pt x="120" y="96"/>
                    <a:pt x="128" y="32"/>
                    <a:pt x="112" y="16"/>
                  </a:cubicBezTo>
                  <a:cubicBezTo>
                    <a:pt x="96" y="0"/>
                    <a:pt x="32" y="8"/>
                    <a:pt x="16" y="16"/>
                  </a:cubicBezTo>
                  <a:close/>
                </a:path>
              </a:pathLst>
            </a:custGeom>
            <a:solidFill>
              <a:schemeClr val="tx1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0" name="Freeform 1088">
              <a:extLst>
                <a:ext uri="{FF2B5EF4-FFF2-40B4-BE49-F238E27FC236}">
                  <a16:creationId xmlns:a16="http://schemas.microsoft.com/office/drawing/2014/main" id="{C39087FD-669B-8E91-748B-16A353A79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0" y="1695"/>
              <a:ext cx="42" cy="217"/>
            </a:xfrm>
            <a:custGeom>
              <a:avLst/>
              <a:gdLst>
                <a:gd name="T0" fmla="*/ 42 w 42"/>
                <a:gd name="T1" fmla="*/ 0 h 217"/>
                <a:gd name="T2" fmla="*/ 33 w 42"/>
                <a:gd name="T3" fmla="*/ 116 h 217"/>
                <a:gd name="T4" fmla="*/ 0 w 42"/>
                <a:gd name="T5" fmla="*/ 217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7">
                  <a:moveTo>
                    <a:pt x="42" y="0"/>
                  </a:moveTo>
                  <a:cubicBezTo>
                    <a:pt x="40" y="19"/>
                    <a:pt x="40" y="80"/>
                    <a:pt x="33" y="116"/>
                  </a:cubicBezTo>
                  <a:cubicBezTo>
                    <a:pt x="26" y="152"/>
                    <a:pt x="7" y="196"/>
                    <a:pt x="0" y="217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1" name="Freeform 1089">
              <a:extLst>
                <a:ext uri="{FF2B5EF4-FFF2-40B4-BE49-F238E27FC236}">
                  <a16:creationId xmlns:a16="http://schemas.microsoft.com/office/drawing/2014/main" id="{6E703F4C-2916-648C-6370-16DA2494E0FD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22" y="1761"/>
              <a:ext cx="135" cy="197"/>
            </a:xfrm>
            <a:custGeom>
              <a:avLst/>
              <a:gdLst>
                <a:gd name="T0" fmla="*/ 0 w 159"/>
                <a:gd name="T1" fmla="*/ 0 h 200"/>
                <a:gd name="T2" fmla="*/ 12 w 159"/>
                <a:gd name="T3" fmla="*/ 132 h 200"/>
                <a:gd name="T4" fmla="*/ 26 w 159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00">
                  <a:moveTo>
                    <a:pt x="0" y="0"/>
                  </a:moveTo>
                  <a:cubicBezTo>
                    <a:pt x="10" y="26"/>
                    <a:pt x="43" y="121"/>
                    <a:pt x="69" y="154"/>
                  </a:cubicBezTo>
                  <a:cubicBezTo>
                    <a:pt x="95" y="187"/>
                    <a:pt x="140" y="190"/>
                    <a:pt x="159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2" name="Freeform 1090">
              <a:extLst>
                <a:ext uri="{FF2B5EF4-FFF2-40B4-BE49-F238E27FC236}">
                  <a16:creationId xmlns:a16="http://schemas.microsoft.com/office/drawing/2014/main" id="{6EAB751F-6162-5FFE-EFF0-3F708074EF99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41" y="1908"/>
              <a:ext cx="116" cy="206"/>
            </a:xfrm>
            <a:custGeom>
              <a:avLst/>
              <a:gdLst>
                <a:gd name="T0" fmla="*/ 0 w 134"/>
                <a:gd name="T1" fmla="*/ 0 h 209"/>
                <a:gd name="T2" fmla="*/ 3 w 134"/>
                <a:gd name="T3" fmla="*/ 81 h 209"/>
                <a:gd name="T4" fmla="*/ 14 w 134"/>
                <a:gd name="T5" fmla="*/ 136 h 209"/>
                <a:gd name="T6" fmla="*/ 27 w 134"/>
                <a:gd name="T7" fmla="*/ 176 h 20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4" h="209">
                  <a:moveTo>
                    <a:pt x="0" y="0"/>
                  </a:moveTo>
                  <a:cubicBezTo>
                    <a:pt x="3" y="15"/>
                    <a:pt x="6" y="66"/>
                    <a:pt x="17" y="92"/>
                  </a:cubicBezTo>
                  <a:cubicBezTo>
                    <a:pt x="28" y="118"/>
                    <a:pt x="48" y="139"/>
                    <a:pt x="67" y="158"/>
                  </a:cubicBezTo>
                  <a:cubicBezTo>
                    <a:pt x="86" y="177"/>
                    <a:pt x="120" y="199"/>
                    <a:pt x="134" y="209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3" name="Freeform 1091">
              <a:extLst>
                <a:ext uri="{FF2B5EF4-FFF2-40B4-BE49-F238E27FC236}">
                  <a16:creationId xmlns:a16="http://schemas.microsoft.com/office/drawing/2014/main" id="{8C2CBCBA-AD25-4623-0FA9-F21101AC6AE1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4764" y="2050"/>
              <a:ext cx="80" cy="197"/>
            </a:xfrm>
            <a:custGeom>
              <a:avLst/>
              <a:gdLst>
                <a:gd name="T0" fmla="*/ 0 w 92"/>
                <a:gd name="T1" fmla="*/ 0 h 200"/>
                <a:gd name="T2" fmla="*/ 3 w 92"/>
                <a:gd name="T3" fmla="*/ 128 h 200"/>
                <a:gd name="T4" fmla="*/ 20 w 92"/>
                <a:gd name="T5" fmla="*/ 167 h 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200">
                  <a:moveTo>
                    <a:pt x="0" y="0"/>
                  </a:moveTo>
                  <a:cubicBezTo>
                    <a:pt x="2" y="25"/>
                    <a:pt x="2" y="117"/>
                    <a:pt x="17" y="150"/>
                  </a:cubicBezTo>
                  <a:cubicBezTo>
                    <a:pt x="32" y="183"/>
                    <a:pt x="77" y="190"/>
                    <a:pt x="92" y="2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4" name="Freeform 1092">
              <a:extLst>
                <a:ext uri="{FF2B5EF4-FFF2-40B4-BE49-F238E27FC236}">
                  <a16:creationId xmlns:a16="http://schemas.microsoft.com/office/drawing/2014/main" id="{93CB83B4-D741-44B1-C9E1-1C19BF267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9" y="3189"/>
              <a:ext cx="453" cy="124"/>
            </a:xfrm>
            <a:custGeom>
              <a:avLst/>
              <a:gdLst>
                <a:gd name="T0" fmla="*/ 19 w 453"/>
                <a:gd name="T1" fmla="*/ 117 h 124"/>
                <a:gd name="T2" fmla="*/ 69 w 453"/>
                <a:gd name="T3" fmla="*/ 75 h 124"/>
                <a:gd name="T4" fmla="*/ 186 w 453"/>
                <a:gd name="T5" fmla="*/ 58 h 124"/>
                <a:gd name="T6" fmla="*/ 363 w 453"/>
                <a:gd name="T7" fmla="*/ 27 h 124"/>
                <a:gd name="T8" fmla="*/ 453 w 453"/>
                <a:gd name="T9" fmla="*/ 8 h 124"/>
                <a:gd name="T10" fmla="*/ 363 w 453"/>
                <a:gd name="T11" fmla="*/ 75 h 124"/>
                <a:gd name="T12" fmla="*/ 186 w 453"/>
                <a:gd name="T13" fmla="*/ 117 h 124"/>
                <a:gd name="T14" fmla="*/ 19 w 453"/>
                <a:gd name="T15" fmla="*/ 117 h 12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53" h="124">
                  <a:moveTo>
                    <a:pt x="19" y="117"/>
                  </a:moveTo>
                  <a:cubicBezTo>
                    <a:pt x="0" y="110"/>
                    <a:pt x="41" y="85"/>
                    <a:pt x="69" y="75"/>
                  </a:cubicBezTo>
                  <a:cubicBezTo>
                    <a:pt x="97" y="65"/>
                    <a:pt x="137" y="66"/>
                    <a:pt x="186" y="58"/>
                  </a:cubicBezTo>
                  <a:cubicBezTo>
                    <a:pt x="235" y="50"/>
                    <a:pt x="319" y="35"/>
                    <a:pt x="363" y="27"/>
                  </a:cubicBezTo>
                  <a:cubicBezTo>
                    <a:pt x="407" y="19"/>
                    <a:pt x="453" y="0"/>
                    <a:pt x="453" y="8"/>
                  </a:cubicBezTo>
                  <a:cubicBezTo>
                    <a:pt x="453" y="16"/>
                    <a:pt x="407" y="57"/>
                    <a:pt x="363" y="75"/>
                  </a:cubicBezTo>
                  <a:cubicBezTo>
                    <a:pt x="319" y="93"/>
                    <a:pt x="243" y="110"/>
                    <a:pt x="186" y="117"/>
                  </a:cubicBezTo>
                  <a:cubicBezTo>
                    <a:pt x="129" y="124"/>
                    <a:pt x="34" y="122"/>
                    <a:pt x="19" y="117"/>
                  </a:cubicBezTo>
                  <a:close/>
                </a:path>
              </a:pathLst>
            </a:custGeom>
            <a:gradFill rotWithShape="1">
              <a:gsLst>
                <a:gs pos="0">
                  <a:srgbClr val="DC8484"/>
                </a:gs>
                <a:gs pos="100000">
                  <a:srgbClr val="FF999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5885" name="Freeform 1093">
              <a:extLst>
                <a:ext uri="{FF2B5EF4-FFF2-40B4-BE49-F238E27FC236}">
                  <a16:creationId xmlns:a16="http://schemas.microsoft.com/office/drawing/2014/main" id="{C86A8CC1-280C-ABB5-EE08-1DE2293C44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400"/>
              <a:ext cx="217" cy="195"/>
            </a:xfrm>
            <a:custGeom>
              <a:avLst/>
              <a:gdLst>
                <a:gd name="T0" fmla="*/ 0 w 217"/>
                <a:gd name="T1" fmla="*/ 28 h 195"/>
                <a:gd name="T2" fmla="*/ 158 w 217"/>
                <a:gd name="T3" fmla="*/ 28 h 195"/>
                <a:gd name="T4" fmla="*/ 217 w 217"/>
                <a:gd name="T5" fmla="*/ 195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195">
                  <a:moveTo>
                    <a:pt x="0" y="28"/>
                  </a:moveTo>
                  <a:cubicBezTo>
                    <a:pt x="28" y="28"/>
                    <a:pt x="122" y="0"/>
                    <a:pt x="158" y="28"/>
                  </a:cubicBezTo>
                  <a:cubicBezTo>
                    <a:pt x="194" y="56"/>
                    <a:pt x="205" y="160"/>
                    <a:pt x="217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113" name="WordArt 17">
            <a:extLst>
              <a:ext uri="{FF2B5EF4-FFF2-40B4-BE49-F238E27FC236}">
                <a16:creationId xmlns:a16="http://schemas.microsoft.com/office/drawing/2014/main" id="{5EB8F02C-F87F-F46F-1583-F6EC10C32A83}"/>
              </a:ext>
            </a:extLst>
          </p:cNvPr>
          <p:cNvSpPr>
            <a:spLocks noChangeArrowheads="1" noChangeShapeType="1" noTextEdit="1"/>
          </p:cNvSpPr>
          <p:nvPr/>
        </p:nvSpPr>
        <p:spPr bwMode="auto">
          <a:xfrm>
            <a:off x="7077075" y="6200775"/>
            <a:ext cx="1905000" cy="28575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endParaRPr lang="en-US" sz="3600" b="1" kern="10">
              <a:ln w="9525">
                <a:solidFill>
                  <a:srgbClr val="CC3300"/>
                </a:solidFill>
                <a:round/>
                <a:headEnd/>
                <a:tailEnd/>
              </a:ln>
              <a:solidFill>
                <a:srgbClr val="CC33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" fill="hold" nodeType="afterGroup">
                            <p:stCondLst>
                              <p:cond delay="0"/>
                            </p:stCondLst>
                            <p:childTnLst>
                              <p:par>
                                <p:cTn id="8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" fill="hold" nodeType="clickPar">
                      <p:stCondLst>
                        <p:cond delay="indefinite"/>
                      </p:stCondLst>
                      <p:childTnLst>
                        <p:par>
                          <p:cTn id="13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4" presetID="32" presetClass="emph" presetSubtype="0" repeatCount="5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5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6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7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8" dur="100" fill="hold"/>
                                        <p:tgtEl>
                                          <p:spTgt spid="4509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9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0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1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2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3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4509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4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26" dur="2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-.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0" dur="1000" fill="hold"/>
                                        <p:tgtEl>
                                          <p:spTgt spid="4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  <p:animEffect transition="in" filter="wipe(right)" prLst="gradientSize: 0.1">
                                      <p:cBhvr>
                                        <p:cTn id="31" dur="1000"/>
                                        <p:tgtEl>
                                          <p:spTgt spid="4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 rotWithShape="0">
          <a:gsLst>
            <a:gs pos="0">
              <a:srgbClr val="CC99FF"/>
            </a:gs>
            <a:gs pos="100000">
              <a:schemeClr val="accent1"/>
            </a:gs>
          </a:gsLst>
          <a:lin ang="27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6866" name="Group 2">
            <a:extLst>
              <a:ext uri="{FF2B5EF4-FFF2-40B4-BE49-F238E27FC236}">
                <a16:creationId xmlns:a16="http://schemas.microsoft.com/office/drawing/2014/main" id="{6CFC197A-240E-4D9C-7CE8-100DE7CAEE1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85800" y="2438400"/>
            <a:ext cx="1828800" cy="2819400"/>
            <a:chOff x="2880" y="-1968"/>
            <a:chExt cx="2214" cy="1800"/>
          </a:xfrm>
        </p:grpSpPr>
        <p:sp>
          <p:nvSpPr>
            <p:cNvPr id="41208" name="Freeform 3">
              <a:extLst>
                <a:ext uri="{FF2B5EF4-FFF2-40B4-BE49-F238E27FC236}">
                  <a16:creationId xmlns:a16="http://schemas.microsoft.com/office/drawing/2014/main" id="{C3C0AE68-6E3F-84A9-232A-B9D4B156E5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209" name="Freeform 4">
              <a:extLst>
                <a:ext uri="{FF2B5EF4-FFF2-40B4-BE49-F238E27FC236}">
                  <a16:creationId xmlns:a16="http://schemas.microsoft.com/office/drawing/2014/main" id="{B41769F9-FE7E-316A-B38A-244CD31B6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210" name="Group 5">
              <a:extLst>
                <a:ext uri="{FF2B5EF4-FFF2-40B4-BE49-F238E27FC236}">
                  <a16:creationId xmlns:a16="http://schemas.microsoft.com/office/drawing/2014/main" id="{064813FD-B5EB-A66E-7521-1DB1D2EC485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41373" name="Freeform 6">
                <a:extLst>
                  <a:ext uri="{FF2B5EF4-FFF2-40B4-BE49-F238E27FC236}">
                    <a16:creationId xmlns:a16="http://schemas.microsoft.com/office/drawing/2014/main" id="{BEAEBE98-83C4-1A79-C0AA-8E412DD197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4" name="Freeform 7">
                <a:extLst>
                  <a:ext uri="{FF2B5EF4-FFF2-40B4-BE49-F238E27FC236}">
                    <a16:creationId xmlns:a16="http://schemas.microsoft.com/office/drawing/2014/main" id="{11915239-FA03-E925-2698-3F5B1C6A8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5" name="Freeform 8">
                <a:extLst>
                  <a:ext uri="{FF2B5EF4-FFF2-40B4-BE49-F238E27FC236}">
                    <a16:creationId xmlns:a16="http://schemas.microsoft.com/office/drawing/2014/main" id="{E869DBE0-EB2A-35E6-BFB7-DB24D2E4A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6" name="Freeform 9">
                <a:extLst>
                  <a:ext uri="{FF2B5EF4-FFF2-40B4-BE49-F238E27FC236}">
                    <a16:creationId xmlns:a16="http://schemas.microsoft.com/office/drawing/2014/main" id="{D8D83338-D189-90E0-ACC5-5C66C13E6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7" name="Freeform 10">
                <a:extLst>
                  <a:ext uri="{FF2B5EF4-FFF2-40B4-BE49-F238E27FC236}">
                    <a16:creationId xmlns:a16="http://schemas.microsoft.com/office/drawing/2014/main" id="{60DDABBA-6BD8-8E50-9495-953C0E5E0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8" name="Freeform 11">
                <a:extLst>
                  <a:ext uri="{FF2B5EF4-FFF2-40B4-BE49-F238E27FC236}">
                    <a16:creationId xmlns:a16="http://schemas.microsoft.com/office/drawing/2014/main" id="{C24720F4-836F-C430-C186-D38D8161E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9" name="Freeform 12">
                <a:extLst>
                  <a:ext uri="{FF2B5EF4-FFF2-40B4-BE49-F238E27FC236}">
                    <a16:creationId xmlns:a16="http://schemas.microsoft.com/office/drawing/2014/main" id="{B960025D-207A-EEE0-87D9-49F9DBBA84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0" name="Freeform 13">
                <a:extLst>
                  <a:ext uri="{FF2B5EF4-FFF2-40B4-BE49-F238E27FC236}">
                    <a16:creationId xmlns:a16="http://schemas.microsoft.com/office/drawing/2014/main" id="{2359962F-DE62-8B89-43F1-62C3524BF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1" name="Group 14">
              <a:extLst>
                <a:ext uri="{FF2B5EF4-FFF2-40B4-BE49-F238E27FC236}">
                  <a16:creationId xmlns:a16="http://schemas.microsoft.com/office/drawing/2014/main" id="{E0432E8D-7C3D-D97A-1F97-34A277F9D03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41365" name="Freeform 15">
                <a:extLst>
                  <a:ext uri="{FF2B5EF4-FFF2-40B4-BE49-F238E27FC236}">
                    <a16:creationId xmlns:a16="http://schemas.microsoft.com/office/drawing/2014/main" id="{24F8929D-29E8-5659-88D0-B7AD60108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6" name="Freeform 16">
                <a:extLst>
                  <a:ext uri="{FF2B5EF4-FFF2-40B4-BE49-F238E27FC236}">
                    <a16:creationId xmlns:a16="http://schemas.microsoft.com/office/drawing/2014/main" id="{9AC345B0-BB7F-A570-5942-4055F16181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7" name="Freeform 17">
                <a:extLst>
                  <a:ext uri="{FF2B5EF4-FFF2-40B4-BE49-F238E27FC236}">
                    <a16:creationId xmlns:a16="http://schemas.microsoft.com/office/drawing/2014/main" id="{AF1B5DD3-2840-1B18-B30C-5918C427CC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8" name="Freeform 18">
                <a:extLst>
                  <a:ext uri="{FF2B5EF4-FFF2-40B4-BE49-F238E27FC236}">
                    <a16:creationId xmlns:a16="http://schemas.microsoft.com/office/drawing/2014/main" id="{53387DB9-FACF-2F7D-C0B7-2F717FC4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9" name="Freeform 19">
                <a:extLst>
                  <a:ext uri="{FF2B5EF4-FFF2-40B4-BE49-F238E27FC236}">
                    <a16:creationId xmlns:a16="http://schemas.microsoft.com/office/drawing/2014/main" id="{05B8C729-FADF-A5D0-45A5-E2F58EE8E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0" name="Freeform 20">
                <a:extLst>
                  <a:ext uri="{FF2B5EF4-FFF2-40B4-BE49-F238E27FC236}">
                    <a16:creationId xmlns:a16="http://schemas.microsoft.com/office/drawing/2014/main" id="{5D12E695-27C2-BCD6-56CA-2795C2541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1" name="Freeform 21">
                <a:extLst>
                  <a:ext uri="{FF2B5EF4-FFF2-40B4-BE49-F238E27FC236}">
                    <a16:creationId xmlns:a16="http://schemas.microsoft.com/office/drawing/2014/main" id="{379DFE82-C6AF-05BC-7092-88C6F67DA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2" name="Freeform 22">
                <a:extLst>
                  <a:ext uri="{FF2B5EF4-FFF2-40B4-BE49-F238E27FC236}">
                    <a16:creationId xmlns:a16="http://schemas.microsoft.com/office/drawing/2014/main" id="{3CFD6892-1715-B7ED-EBD8-77225C4B8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2" name="Group 23">
              <a:extLst>
                <a:ext uri="{FF2B5EF4-FFF2-40B4-BE49-F238E27FC236}">
                  <a16:creationId xmlns:a16="http://schemas.microsoft.com/office/drawing/2014/main" id="{F9CB1B37-5C78-2E2F-A70A-18D34A351CE5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41357" name="Freeform 24">
                <a:extLst>
                  <a:ext uri="{FF2B5EF4-FFF2-40B4-BE49-F238E27FC236}">
                    <a16:creationId xmlns:a16="http://schemas.microsoft.com/office/drawing/2014/main" id="{6741F251-4369-934F-C9EE-4D0200760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8" name="Freeform 25">
                <a:extLst>
                  <a:ext uri="{FF2B5EF4-FFF2-40B4-BE49-F238E27FC236}">
                    <a16:creationId xmlns:a16="http://schemas.microsoft.com/office/drawing/2014/main" id="{D0F300E8-6F94-355A-7B00-A16D8C58C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9" name="Freeform 26">
                <a:extLst>
                  <a:ext uri="{FF2B5EF4-FFF2-40B4-BE49-F238E27FC236}">
                    <a16:creationId xmlns:a16="http://schemas.microsoft.com/office/drawing/2014/main" id="{49D5C01F-664D-3742-D5F9-9A571EC0A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0" name="Freeform 27">
                <a:extLst>
                  <a:ext uri="{FF2B5EF4-FFF2-40B4-BE49-F238E27FC236}">
                    <a16:creationId xmlns:a16="http://schemas.microsoft.com/office/drawing/2014/main" id="{2973A3E0-CB74-860F-AAC4-9D621B80C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1" name="Freeform 28">
                <a:extLst>
                  <a:ext uri="{FF2B5EF4-FFF2-40B4-BE49-F238E27FC236}">
                    <a16:creationId xmlns:a16="http://schemas.microsoft.com/office/drawing/2014/main" id="{12F43107-F7E9-7471-FBC1-825E9335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2" name="Freeform 29">
                <a:extLst>
                  <a:ext uri="{FF2B5EF4-FFF2-40B4-BE49-F238E27FC236}">
                    <a16:creationId xmlns:a16="http://schemas.microsoft.com/office/drawing/2014/main" id="{0BE1529B-967F-8549-CAE7-70198DE1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3" name="Freeform 30">
                <a:extLst>
                  <a:ext uri="{FF2B5EF4-FFF2-40B4-BE49-F238E27FC236}">
                    <a16:creationId xmlns:a16="http://schemas.microsoft.com/office/drawing/2014/main" id="{E8C89B96-62E6-B4D6-8A72-E1521FD8F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64" name="Freeform 31">
                <a:extLst>
                  <a:ext uri="{FF2B5EF4-FFF2-40B4-BE49-F238E27FC236}">
                    <a16:creationId xmlns:a16="http://schemas.microsoft.com/office/drawing/2014/main" id="{1DBD411F-598D-CAFC-AE16-BDC784FFA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3" name="Group 32">
              <a:extLst>
                <a:ext uri="{FF2B5EF4-FFF2-40B4-BE49-F238E27FC236}">
                  <a16:creationId xmlns:a16="http://schemas.microsoft.com/office/drawing/2014/main" id="{4CBFF74B-9105-A432-158C-F1BDF377BA5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41349" name="Freeform 33">
                <a:extLst>
                  <a:ext uri="{FF2B5EF4-FFF2-40B4-BE49-F238E27FC236}">
                    <a16:creationId xmlns:a16="http://schemas.microsoft.com/office/drawing/2014/main" id="{27FFD455-D7B3-DBCA-3C13-B3D18A1A0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0" name="Freeform 34">
                <a:extLst>
                  <a:ext uri="{FF2B5EF4-FFF2-40B4-BE49-F238E27FC236}">
                    <a16:creationId xmlns:a16="http://schemas.microsoft.com/office/drawing/2014/main" id="{E48DE1C0-0673-4DDC-53FB-692836455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1" name="Freeform 35">
                <a:extLst>
                  <a:ext uri="{FF2B5EF4-FFF2-40B4-BE49-F238E27FC236}">
                    <a16:creationId xmlns:a16="http://schemas.microsoft.com/office/drawing/2014/main" id="{2B6F7B3F-CF5C-F600-63B4-A7F09E847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2" name="Freeform 36">
                <a:extLst>
                  <a:ext uri="{FF2B5EF4-FFF2-40B4-BE49-F238E27FC236}">
                    <a16:creationId xmlns:a16="http://schemas.microsoft.com/office/drawing/2014/main" id="{815C7F2D-8529-EF50-F0D4-F4220C71E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3" name="Freeform 37">
                <a:extLst>
                  <a:ext uri="{FF2B5EF4-FFF2-40B4-BE49-F238E27FC236}">
                    <a16:creationId xmlns:a16="http://schemas.microsoft.com/office/drawing/2014/main" id="{9E1AFD55-6C90-DE99-90ED-522CACE3A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4" name="Freeform 38">
                <a:extLst>
                  <a:ext uri="{FF2B5EF4-FFF2-40B4-BE49-F238E27FC236}">
                    <a16:creationId xmlns:a16="http://schemas.microsoft.com/office/drawing/2014/main" id="{045491B4-4A89-47DA-EC95-DAF0F115B8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5" name="Freeform 39">
                <a:extLst>
                  <a:ext uri="{FF2B5EF4-FFF2-40B4-BE49-F238E27FC236}">
                    <a16:creationId xmlns:a16="http://schemas.microsoft.com/office/drawing/2014/main" id="{1E4E2107-C4DC-C0FD-50D7-1686FC20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56" name="Freeform 40">
                <a:extLst>
                  <a:ext uri="{FF2B5EF4-FFF2-40B4-BE49-F238E27FC236}">
                    <a16:creationId xmlns:a16="http://schemas.microsoft.com/office/drawing/2014/main" id="{BCE56CFD-8D57-10F3-728B-E72185CC6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4" name="Group 41">
              <a:extLst>
                <a:ext uri="{FF2B5EF4-FFF2-40B4-BE49-F238E27FC236}">
                  <a16:creationId xmlns:a16="http://schemas.microsoft.com/office/drawing/2014/main" id="{4C1F3436-05E8-9C8E-C704-E8C12A6F851F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41341" name="Freeform 42">
                <a:extLst>
                  <a:ext uri="{FF2B5EF4-FFF2-40B4-BE49-F238E27FC236}">
                    <a16:creationId xmlns:a16="http://schemas.microsoft.com/office/drawing/2014/main" id="{24A74981-F1F9-9BBA-ED05-00C8C6C7E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2" name="Freeform 43">
                <a:extLst>
                  <a:ext uri="{FF2B5EF4-FFF2-40B4-BE49-F238E27FC236}">
                    <a16:creationId xmlns:a16="http://schemas.microsoft.com/office/drawing/2014/main" id="{7B1BDD1F-E162-FE6F-0DAC-AAF4616AF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3" name="Freeform 44">
                <a:extLst>
                  <a:ext uri="{FF2B5EF4-FFF2-40B4-BE49-F238E27FC236}">
                    <a16:creationId xmlns:a16="http://schemas.microsoft.com/office/drawing/2014/main" id="{20543E91-2301-740C-C7EE-140855F455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4" name="Freeform 45">
                <a:extLst>
                  <a:ext uri="{FF2B5EF4-FFF2-40B4-BE49-F238E27FC236}">
                    <a16:creationId xmlns:a16="http://schemas.microsoft.com/office/drawing/2014/main" id="{779CB480-F890-76DC-1E19-AD1F8DF70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5" name="Freeform 46">
                <a:extLst>
                  <a:ext uri="{FF2B5EF4-FFF2-40B4-BE49-F238E27FC236}">
                    <a16:creationId xmlns:a16="http://schemas.microsoft.com/office/drawing/2014/main" id="{13279DB9-F687-7B54-5EC1-D07D44D1E9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6" name="Freeform 47">
                <a:extLst>
                  <a:ext uri="{FF2B5EF4-FFF2-40B4-BE49-F238E27FC236}">
                    <a16:creationId xmlns:a16="http://schemas.microsoft.com/office/drawing/2014/main" id="{A91C3230-C694-885A-21DE-9DF06BDCC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7" name="Freeform 48">
                <a:extLst>
                  <a:ext uri="{FF2B5EF4-FFF2-40B4-BE49-F238E27FC236}">
                    <a16:creationId xmlns:a16="http://schemas.microsoft.com/office/drawing/2014/main" id="{9D205824-B2E3-4DE5-8394-6AB9A846FD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8" name="Freeform 49">
                <a:extLst>
                  <a:ext uri="{FF2B5EF4-FFF2-40B4-BE49-F238E27FC236}">
                    <a16:creationId xmlns:a16="http://schemas.microsoft.com/office/drawing/2014/main" id="{F4A67093-76E3-8B7E-DE34-3FBB4F6EA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5" name="Group 50">
              <a:extLst>
                <a:ext uri="{FF2B5EF4-FFF2-40B4-BE49-F238E27FC236}">
                  <a16:creationId xmlns:a16="http://schemas.microsoft.com/office/drawing/2014/main" id="{CC3C4AE6-1623-64A6-6A8E-63C74FBDF6B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41333" name="Freeform 51">
                <a:extLst>
                  <a:ext uri="{FF2B5EF4-FFF2-40B4-BE49-F238E27FC236}">
                    <a16:creationId xmlns:a16="http://schemas.microsoft.com/office/drawing/2014/main" id="{C7B4722D-9713-1106-072A-18283797BE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4" name="Freeform 52">
                <a:extLst>
                  <a:ext uri="{FF2B5EF4-FFF2-40B4-BE49-F238E27FC236}">
                    <a16:creationId xmlns:a16="http://schemas.microsoft.com/office/drawing/2014/main" id="{8CB8984F-A56D-DA9B-0540-B3A0C701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5" name="Freeform 53">
                <a:extLst>
                  <a:ext uri="{FF2B5EF4-FFF2-40B4-BE49-F238E27FC236}">
                    <a16:creationId xmlns:a16="http://schemas.microsoft.com/office/drawing/2014/main" id="{AEF8977D-6FBE-8546-B64F-2026711C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6" name="Freeform 54">
                <a:extLst>
                  <a:ext uri="{FF2B5EF4-FFF2-40B4-BE49-F238E27FC236}">
                    <a16:creationId xmlns:a16="http://schemas.microsoft.com/office/drawing/2014/main" id="{F3EC5080-4D76-16A2-50AA-2DA35F690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7" name="Freeform 55">
                <a:extLst>
                  <a:ext uri="{FF2B5EF4-FFF2-40B4-BE49-F238E27FC236}">
                    <a16:creationId xmlns:a16="http://schemas.microsoft.com/office/drawing/2014/main" id="{8D1EE6C4-D134-4B42-EADC-AA5602CA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8" name="Freeform 56">
                <a:extLst>
                  <a:ext uri="{FF2B5EF4-FFF2-40B4-BE49-F238E27FC236}">
                    <a16:creationId xmlns:a16="http://schemas.microsoft.com/office/drawing/2014/main" id="{A22325BB-5B2E-7BA6-1588-57D047598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9" name="Freeform 57">
                <a:extLst>
                  <a:ext uri="{FF2B5EF4-FFF2-40B4-BE49-F238E27FC236}">
                    <a16:creationId xmlns:a16="http://schemas.microsoft.com/office/drawing/2014/main" id="{BDF25596-5CB8-BCE3-829F-5A08665DD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40" name="Freeform 58">
                <a:extLst>
                  <a:ext uri="{FF2B5EF4-FFF2-40B4-BE49-F238E27FC236}">
                    <a16:creationId xmlns:a16="http://schemas.microsoft.com/office/drawing/2014/main" id="{C3A41E00-766A-3DD8-204D-38F5718C7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6" name="Group 59">
              <a:extLst>
                <a:ext uri="{FF2B5EF4-FFF2-40B4-BE49-F238E27FC236}">
                  <a16:creationId xmlns:a16="http://schemas.microsoft.com/office/drawing/2014/main" id="{28D47672-8337-5B7A-B327-7172CC88873C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41325" name="Freeform 60">
                <a:extLst>
                  <a:ext uri="{FF2B5EF4-FFF2-40B4-BE49-F238E27FC236}">
                    <a16:creationId xmlns:a16="http://schemas.microsoft.com/office/drawing/2014/main" id="{191ACBB1-9EE0-ACA3-C5B4-DA6A97A98A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6" name="Freeform 61">
                <a:extLst>
                  <a:ext uri="{FF2B5EF4-FFF2-40B4-BE49-F238E27FC236}">
                    <a16:creationId xmlns:a16="http://schemas.microsoft.com/office/drawing/2014/main" id="{6A06C320-5EA9-E70E-720B-3CB7C91907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7" name="Freeform 62">
                <a:extLst>
                  <a:ext uri="{FF2B5EF4-FFF2-40B4-BE49-F238E27FC236}">
                    <a16:creationId xmlns:a16="http://schemas.microsoft.com/office/drawing/2014/main" id="{B94BA203-82F6-9EAF-9A70-9F280C2A9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8" name="Freeform 63">
                <a:extLst>
                  <a:ext uri="{FF2B5EF4-FFF2-40B4-BE49-F238E27FC236}">
                    <a16:creationId xmlns:a16="http://schemas.microsoft.com/office/drawing/2014/main" id="{58672041-91C2-842B-B27D-8D333E884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9" name="Freeform 64">
                <a:extLst>
                  <a:ext uri="{FF2B5EF4-FFF2-40B4-BE49-F238E27FC236}">
                    <a16:creationId xmlns:a16="http://schemas.microsoft.com/office/drawing/2014/main" id="{A8500210-C186-3033-49D2-CA93227F88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0" name="Freeform 65">
                <a:extLst>
                  <a:ext uri="{FF2B5EF4-FFF2-40B4-BE49-F238E27FC236}">
                    <a16:creationId xmlns:a16="http://schemas.microsoft.com/office/drawing/2014/main" id="{E24BE664-15B1-6D5C-3CC2-684950829E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1" name="Freeform 66">
                <a:extLst>
                  <a:ext uri="{FF2B5EF4-FFF2-40B4-BE49-F238E27FC236}">
                    <a16:creationId xmlns:a16="http://schemas.microsoft.com/office/drawing/2014/main" id="{CD30BA69-E8E2-81BB-FB78-6E20C165A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32" name="Freeform 67">
                <a:extLst>
                  <a:ext uri="{FF2B5EF4-FFF2-40B4-BE49-F238E27FC236}">
                    <a16:creationId xmlns:a16="http://schemas.microsoft.com/office/drawing/2014/main" id="{ECB2F17E-6443-E884-91E9-51F18ABAA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7" name="Group 68">
              <a:extLst>
                <a:ext uri="{FF2B5EF4-FFF2-40B4-BE49-F238E27FC236}">
                  <a16:creationId xmlns:a16="http://schemas.microsoft.com/office/drawing/2014/main" id="{20D8EC6E-0308-6B97-42F5-93E78F1EAB0B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41317" name="Freeform 69">
                <a:extLst>
                  <a:ext uri="{FF2B5EF4-FFF2-40B4-BE49-F238E27FC236}">
                    <a16:creationId xmlns:a16="http://schemas.microsoft.com/office/drawing/2014/main" id="{27371E96-3B8F-5EB8-E773-B1BE6475F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8" name="Freeform 70">
                <a:extLst>
                  <a:ext uri="{FF2B5EF4-FFF2-40B4-BE49-F238E27FC236}">
                    <a16:creationId xmlns:a16="http://schemas.microsoft.com/office/drawing/2014/main" id="{F723E9AB-5751-4637-27B9-F89E0915B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9" name="Freeform 71">
                <a:extLst>
                  <a:ext uri="{FF2B5EF4-FFF2-40B4-BE49-F238E27FC236}">
                    <a16:creationId xmlns:a16="http://schemas.microsoft.com/office/drawing/2014/main" id="{A71C79CD-6D3A-0164-A95A-60EBA6592D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0" name="Freeform 72">
                <a:extLst>
                  <a:ext uri="{FF2B5EF4-FFF2-40B4-BE49-F238E27FC236}">
                    <a16:creationId xmlns:a16="http://schemas.microsoft.com/office/drawing/2014/main" id="{5E5C63EA-B3FC-4479-7FEB-822648F0FD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1" name="Freeform 73">
                <a:extLst>
                  <a:ext uri="{FF2B5EF4-FFF2-40B4-BE49-F238E27FC236}">
                    <a16:creationId xmlns:a16="http://schemas.microsoft.com/office/drawing/2014/main" id="{1887231F-D119-709E-9CA6-571A7F83FA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2" name="Freeform 74">
                <a:extLst>
                  <a:ext uri="{FF2B5EF4-FFF2-40B4-BE49-F238E27FC236}">
                    <a16:creationId xmlns:a16="http://schemas.microsoft.com/office/drawing/2014/main" id="{390B3182-87B7-994E-73FB-7161D36A86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3" name="Freeform 75">
                <a:extLst>
                  <a:ext uri="{FF2B5EF4-FFF2-40B4-BE49-F238E27FC236}">
                    <a16:creationId xmlns:a16="http://schemas.microsoft.com/office/drawing/2014/main" id="{481DB5A6-5DE1-3828-7736-2B6563AA8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24" name="Freeform 76">
                <a:extLst>
                  <a:ext uri="{FF2B5EF4-FFF2-40B4-BE49-F238E27FC236}">
                    <a16:creationId xmlns:a16="http://schemas.microsoft.com/office/drawing/2014/main" id="{6E14A4A5-E701-E47D-FCA7-F57F68D30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8" name="Group 77">
              <a:extLst>
                <a:ext uri="{FF2B5EF4-FFF2-40B4-BE49-F238E27FC236}">
                  <a16:creationId xmlns:a16="http://schemas.microsoft.com/office/drawing/2014/main" id="{8C417F93-2AD4-AD18-A551-6CFD72C69D32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41309" name="Freeform 78">
                <a:extLst>
                  <a:ext uri="{FF2B5EF4-FFF2-40B4-BE49-F238E27FC236}">
                    <a16:creationId xmlns:a16="http://schemas.microsoft.com/office/drawing/2014/main" id="{BC4B69FB-B1FD-532C-CE24-13C13E796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0" name="Freeform 79">
                <a:extLst>
                  <a:ext uri="{FF2B5EF4-FFF2-40B4-BE49-F238E27FC236}">
                    <a16:creationId xmlns:a16="http://schemas.microsoft.com/office/drawing/2014/main" id="{86025519-F630-E6B6-E61F-737CCDE2E2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1" name="Freeform 80">
                <a:extLst>
                  <a:ext uri="{FF2B5EF4-FFF2-40B4-BE49-F238E27FC236}">
                    <a16:creationId xmlns:a16="http://schemas.microsoft.com/office/drawing/2014/main" id="{D6110A85-4A66-FF4F-E187-1CBCE2ED1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2" name="Freeform 81">
                <a:extLst>
                  <a:ext uri="{FF2B5EF4-FFF2-40B4-BE49-F238E27FC236}">
                    <a16:creationId xmlns:a16="http://schemas.microsoft.com/office/drawing/2014/main" id="{D9910E87-C1B8-BB8F-5678-3FA6F7EDC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3" name="Freeform 82">
                <a:extLst>
                  <a:ext uri="{FF2B5EF4-FFF2-40B4-BE49-F238E27FC236}">
                    <a16:creationId xmlns:a16="http://schemas.microsoft.com/office/drawing/2014/main" id="{8EC06583-06EA-F049-90C9-5D8077FC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4" name="Freeform 83">
                <a:extLst>
                  <a:ext uri="{FF2B5EF4-FFF2-40B4-BE49-F238E27FC236}">
                    <a16:creationId xmlns:a16="http://schemas.microsoft.com/office/drawing/2014/main" id="{D67E3339-E03B-36A7-CAB6-D5FB98B818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5" name="Freeform 84">
                <a:extLst>
                  <a:ext uri="{FF2B5EF4-FFF2-40B4-BE49-F238E27FC236}">
                    <a16:creationId xmlns:a16="http://schemas.microsoft.com/office/drawing/2014/main" id="{3DE2045C-C979-9A75-BFEE-2A5514D0D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16" name="Freeform 85">
                <a:extLst>
                  <a:ext uri="{FF2B5EF4-FFF2-40B4-BE49-F238E27FC236}">
                    <a16:creationId xmlns:a16="http://schemas.microsoft.com/office/drawing/2014/main" id="{E49827E3-E4A7-936C-F0E9-AC507BE11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19" name="Group 86">
              <a:extLst>
                <a:ext uri="{FF2B5EF4-FFF2-40B4-BE49-F238E27FC236}">
                  <a16:creationId xmlns:a16="http://schemas.microsoft.com/office/drawing/2014/main" id="{2BD29F21-1456-4F61-66D8-B0A5485D332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41301" name="Freeform 87">
                <a:extLst>
                  <a:ext uri="{FF2B5EF4-FFF2-40B4-BE49-F238E27FC236}">
                    <a16:creationId xmlns:a16="http://schemas.microsoft.com/office/drawing/2014/main" id="{EA4D958F-6220-98F4-4738-2CA3DF0CD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2" name="Freeform 88">
                <a:extLst>
                  <a:ext uri="{FF2B5EF4-FFF2-40B4-BE49-F238E27FC236}">
                    <a16:creationId xmlns:a16="http://schemas.microsoft.com/office/drawing/2014/main" id="{CE71DDE9-5AA8-C87E-8BA9-B1B10232E4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3" name="Freeform 89">
                <a:extLst>
                  <a:ext uri="{FF2B5EF4-FFF2-40B4-BE49-F238E27FC236}">
                    <a16:creationId xmlns:a16="http://schemas.microsoft.com/office/drawing/2014/main" id="{EB6CAAE2-F1F7-4E66-3A01-BC41B0D5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4" name="Freeform 90">
                <a:extLst>
                  <a:ext uri="{FF2B5EF4-FFF2-40B4-BE49-F238E27FC236}">
                    <a16:creationId xmlns:a16="http://schemas.microsoft.com/office/drawing/2014/main" id="{BBC79DEE-0A0D-9B4D-ED4C-3D898768AF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5" name="Freeform 91">
                <a:extLst>
                  <a:ext uri="{FF2B5EF4-FFF2-40B4-BE49-F238E27FC236}">
                    <a16:creationId xmlns:a16="http://schemas.microsoft.com/office/drawing/2014/main" id="{E9F301A9-D347-32F1-4A5C-2C51945DA5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6" name="Freeform 92">
                <a:extLst>
                  <a:ext uri="{FF2B5EF4-FFF2-40B4-BE49-F238E27FC236}">
                    <a16:creationId xmlns:a16="http://schemas.microsoft.com/office/drawing/2014/main" id="{8DDBCE14-D626-FEA6-3DB2-F83BF68D21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7" name="Freeform 93">
                <a:extLst>
                  <a:ext uri="{FF2B5EF4-FFF2-40B4-BE49-F238E27FC236}">
                    <a16:creationId xmlns:a16="http://schemas.microsoft.com/office/drawing/2014/main" id="{C2F33619-8DD7-BA92-97B6-DC55916D60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8" name="Freeform 94">
                <a:extLst>
                  <a:ext uri="{FF2B5EF4-FFF2-40B4-BE49-F238E27FC236}">
                    <a16:creationId xmlns:a16="http://schemas.microsoft.com/office/drawing/2014/main" id="{D84FB1DB-19F5-C0ED-E60F-4440AC237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0" name="Group 95">
              <a:extLst>
                <a:ext uri="{FF2B5EF4-FFF2-40B4-BE49-F238E27FC236}">
                  <a16:creationId xmlns:a16="http://schemas.microsoft.com/office/drawing/2014/main" id="{5D77C809-E3EF-CD71-6CA9-C6F734064331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41293" name="Freeform 96">
                <a:extLst>
                  <a:ext uri="{FF2B5EF4-FFF2-40B4-BE49-F238E27FC236}">
                    <a16:creationId xmlns:a16="http://schemas.microsoft.com/office/drawing/2014/main" id="{F0161BDD-6ABD-5E9F-AF66-558FC76395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4" name="Freeform 97">
                <a:extLst>
                  <a:ext uri="{FF2B5EF4-FFF2-40B4-BE49-F238E27FC236}">
                    <a16:creationId xmlns:a16="http://schemas.microsoft.com/office/drawing/2014/main" id="{C03C89EE-7819-D30F-1D08-665F462ED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5" name="Freeform 98">
                <a:extLst>
                  <a:ext uri="{FF2B5EF4-FFF2-40B4-BE49-F238E27FC236}">
                    <a16:creationId xmlns:a16="http://schemas.microsoft.com/office/drawing/2014/main" id="{E368B1EC-2FDE-8F24-21E8-C62434491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6" name="Freeform 99">
                <a:extLst>
                  <a:ext uri="{FF2B5EF4-FFF2-40B4-BE49-F238E27FC236}">
                    <a16:creationId xmlns:a16="http://schemas.microsoft.com/office/drawing/2014/main" id="{7E286E90-0172-2B8D-ACFE-6B55A17B53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7" name="Freeform 100">
                <a:extLst>
                  <a:ext uri="{FF2B5EF4-FFF2-40B4-BE49-F238E27FC236}">
                    <a16:creationId xmlns:a16="http://schemas.microsoft.com/office/drawing/2014/main" id="{CF6E6DAC-50FA-BD5D-5482-F0A77E107F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8" name="Freeform 101">
                <a:extLst>
                  <a:ext uri="{FF2B5EF4-FFF2-40B4-BE49-F238E27FC236}">
                    <a16:creationId xmlns:a16="http://schemas.microsoft.com/office/drawing/2014/main" id="{B6E6E0D5-12E4-8658-30E7-A64BBB40E5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9" name="Freeform 102">
                <a:extLst>
                  <a:ext uri="{FF2B5EF4-FFF2-40B4-BE49-F238E27FC236}">
                    <a16:creationId xmlns:a16="http://schemas.microsoft.com/office/drawing/2014/main" id="{458529E7-A5F3-4180-1013-EC0623722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00" name="Freeform 103">
                <a:extLst>
                  <a:ext uri="{FF2B5EF4-FFF2-40B4-BE49-F238E27FC236}">
                    <a16:creationId xmlns:a16="http://schemas.microsoft.com/office/drawing/2014/main" id="{8BC4B41E-676F-1331-63EB-7061AA9C0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1" name="Group 104">
              <a:extLst>
                <a:ext uri="{FF2B5EF4-FFF2-40B4-BE49-F238E27FC236}">
                  <a16:creationId xmlns:a16="http://schemas.microsoft.com/office/drawing/2014/main" id="{B0977449-9744-B589-7334-A49218025A0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41285" name="Freeform 105">
                <a:extLst>
                  <a:ext uri="{FF2B5EF4-FFF2-40B4-BE49-F238E27FC236}">
                    <a16:creationId xmlns:a16="http://schemas.microsoft.com/office/drawing/2014/main" id="{B63A45B0-BC85-B5ED-3724-04581292B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6" name="Freeform 106">
                <a:extLst>
                  <a:ext uri="{FF2B5EF4-FFF2-40B4-BE49-F238E27FC236}">
                    <a16:creationId xmlns:a16="http://schemas.microsoft.com/office/drawing/2014/main" id="{5C7D7888-E178-8F27-92B9-1C0D54840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7" name="Freeform 107">
                <a:extLst>
                  <a:ext uri="{FF2B5EF4-FFF2-40B4-BE49-F238E27FC236}">
                    <a16:creationId xmlns:a16="http://schemas.microsoft.com/office/drawing/2014/main" id="{402C36DD-E800-5D5E-B5B8-3F404577C3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8" name="Freeform 108">
                <a:extLst>
                  <a:ext uri="{FF2B5EF4-FFF2-40B4-BE49-F238E27FC236}">
                    <a16:creationId xmlns:a16="http://schemas.microsoft.com/office/drawing/2014/main" id="{6A1F2B73-1EBA-5A66-8C03-E513C30704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9" name="Freeform 109">
                <a:extLst>
                  <a:ext uri="{FF2B5EF4-FFF2-40B4-BE49-F238E27FC236}">
                    <a16:creationId xmlns:a16="http://schemas.microsoft.com/office/drawing/2014/main" id="{7CCD006B-F0DF-40B3-8AA0-83B66737F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0" name="Freeform 110">
                <a:extLst>
                  <a:ext uri="{FF2B5EF4-FFF2-40B4-BE49-F238E27FC236}">
                    <a16:creationId xmlns:a16="http://schemas.microsoft.com/office/drawing/2014/main" id="{7527F36F-9C64-3EA9-F025-B6AC1674A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1" name="Freeform 111">
                <a:extLst>
                  <a:ext uri="{FF2B5EF4-FFF2-40B4-BE49-F238E27FC236}">
                    <a16:creationId xmlns:a16="http://schemas.microsoft.com/office/drawing/2014/main" id="{831B64ED-917D-C741-65B5-298445DE3F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92" name="Freeform 112">
                <a:extLst>
                  <a:ext uri="{FF2B5EF4-FFF2-40B4-BE49-F238E27FC236}">
                    <a16:creationId xmlns:a16="http://schemas.microsoft.com/office/drawing/2014/main" id="{74552B1B-864A-7F03-D4B3-167290A43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2" name="Group 113">
              <a:extLst>
                <a:ext uri="{FF2B5EF4-FFF2-40B4-BE49-F238E27FC236}">
                  <a16:creationId xmlns:a16="http://schemas.microsoft.com/office/drawing/2014/main" id="{9AD31C22-02B3-FB5A-880B-BD39E0173757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41277" name="Freeform 114">
                <a:extLst>
                  <a:ext uri="{FF2B5EF4-FFF2-40B4-BE49-F238E27FC236}">
                    <a16:creationId xmlns:a16="http://schemas.microsoft.com/office/drawing/2014/main" id="{17E88036-FA72-1DB3-3EE7-44658EB08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8" name="Freeform 115">
                <a:extLst>
                  <a:ext uri="{FF2B5EF4-FFF2-40B4-BE49-F238E27FC236}">
                    <a16:creationId xmlns:a16="http://schemas.microsoft.com/office/drawing/2014/main" id="{DB040E8B-1644-FCF2-4C34-1DBE21E1F7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9" name="Freeform 116">
                <a:extLst>
                  <a:ext uri="{FF2B5EF4-FFF2-40B4-BE49-F238E27FC236}">
                    <a16:creationId xmlns:a16="http://schemas.microsoft.com/office/drawing/2014/main" id="{8419CDAF-5ED3-06D1-1C5F-BB32E7F13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0" name="Freeform 117">
                <a:extLst>
                  <a:ext uri="{FF2B5EF4-FFF2-40B4-BE49-F238E27FC236}">
                    <a16:creationId xmlns:a16="http://schemas.microsoft.com/office/drawing/2014/main" id="{B4EB42DB-FECB-9E14-2FFB-2122B65A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1" name="Freeform 118">
                <a:extLst>
                  <a:ext uri="{FF2B5EF4-FFF2-40B4-BE49-F238E27FC236}">
                    <a16:creationId xmlns:a16="http://schemas.microsoft.com/office/drawing/2014/main" id="{F8DCDFE8-A011-9D45-5789-5D89A22E3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2" name="Freeform 119">
                <a:extLst>
                  <a:ext uri="{FF2B5EF4-FFF2-40B4-BE49-F238E27FC236}">
                    <a16:creationId xmlns:a16="http://schemas.microsoft.com/office/drawing/2014/main" id="{C4B85115-E276-48DA-E550-5112B20495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3" name="Freeform 120">
                <a:extLst>
                  <a:ext uri="{FF2B5EF4-FFF2-40B4-BE49-F238E27FC236}">
                    <a16:creationId xmlns:a16="http://schemas.microsoft.com/office/drawing/2014/main" id="{1FE8ECAE-0DF5-1CDC-E3FA-E9E46AAF2D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84" name="Freeform 121">
                <a:extLst>
                  <a:ext uri="{FF2B5EF4-FFF2-40B4-BE49-F238E27FC236}">
                    <a16:creationId xmlns:a16="http://schemas.microsoft.com/office/drawing/2014/main" id="{D65B39C0-144A-2CF5-A4B8-195C16FB0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3" name="Group 122">
              <a:extLst>
                <a:ext uri="{FF2B5EF4-FFF2-40B4-BE49-F238E27FC236}">
                  <a16:creationId xmlns:a16="http://schemas.microsoft.com/office/drawing/2014/main" id="{1DD286DC-6749-92D3-BCFB-5699060AA025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41269" name="Freeform 123">
                <a:extLst>
                  <a:ext uri="{FF2B5EF4-FFF2-40B4-BE49-F238E27FC236}">
                    <a16:creationId xmlns:a16="http://schemas.microsoft.com/office/drawing/2014/main" id="{FB2E9837-58BA-AC88-1681-CD5378455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0" name="Freeform 124">
                <a:extLst>
                  <a:ext uri="{FF2B5EF4-FFF2-40B4-BE49-F238E27FC236}">
                    <a16:creationId xmlns:a16="http://schemas.microsoft.com/office/drawing/2014/main" id="{8EC2B0F6-4489-912F-B000-2BDA587A5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1" name="Freeform 125">
                <a:extLst>
                  <a:ext uri="{FF2B5EF4-FFF2-40B4-BE49-F238E27FC236}">
                    <a16:creationId xmlns:a16="http://schemas.microsoft.com/office/drawing/2014/main" id="{5EF55D0C-0F59-6A5A-18AA-D6EDAD45D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2" name="Freeform 126">
                <a:extLst>
                  <a:ext uri="{FF2B5EF4-FFF2-40B4-BE49-F238E27FC236}">
                    <a16:creationId xmlns:a16="http://schemas.microsoft.com/office/drawing/2014/main" id="{20BF57C8-24BA-DA73-B05C-171BAB829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3" name="Freeform 127">
                <a:extLst>
                  <a:ext uri="{FF2B5EF4-FFF2-40B4-BE49-F238E27FC236}">
                    <a16:creationId xmlns:a16="http://schemas.microsoft.com/office/drawing/2014/main" id="{6D2450BB-908F-5E23-190E-D8C7E4574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4" name="Freeform 128">
                <a:extLst>
                  <a:ext uri="{FF2B5EF4-FFF2-40B4-BE49-F238E27FC236}">
                    <a16:creationId xmlns:a16="http://schemas.microsoft.com/office/drawing/2014/main" id="{89158E64-5BE2-C53C-4A5C-72780BD33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5" name="Freeform 129">
                <a:extLst>
                  <a:ext uri="{FF2B5EF4-FFF2-40B4-BE49-F238E27FC236}">
                    <a16:creationId xmlns:a16="http://schemas.microsoft.com/office/drawing/2014/main" id="{E7103729-E1DF-B62B-3755-4ACA4F2C5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76" name="Freeform 130">
                <a:extLst>
                  <a:ext uri="{FF2B5EF4-FFF2-40B4-BE49-F238E27FC236}">
                    <a16:creationId xmlns:a16="http://schemas.microsoft.com/office/drawing/2014/main" id="{185CA312-214E-06C4-1F42-33437121D8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4" name="Group 131">
              <a:extLst>
                <a:ext uri="{FF2B5EF4-FFF2-40B4-BE49-F238E27FC236}">
                  <a16:creationId xmlns:a16="http://schemas.microsoft.com/office/drawing/2014/main" id="{033E97E4-4062-2C91-ABD5-5E0B96B91DE9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41261" name="Freeform 132">
                <a:extLst>
                  <a:ext uri="{FF2B5EF4-FFF2-40B4-BE49-F238E27FC236}">
                    <a16:creationId xmlns:a16="http://schemas.microsoft.com/office/drawing/2014/main" id="{C14B8811-2125-FA7F-5F6D-C4491BD5B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2" name="Freeform 133">
                <a:extLst>
                  <a:ext uri="{FF2B5EF4-FFF2-40B4-BE49-F238E27FC236}">
                    <a16:creationId xmlns:a16="http://schemas.microsoft.com/office/drawing/2014/main" id="{5C4D8C0F-7DAE-CA17-D98E-06C3BE95D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3" name="Freeform 134">
                <a:extLst>
                  <a:ext uri="{FF2B5EF4-FFF2-40B4-BE49-F238E27FC236}">
                    <a16:creationId xmlns:a16="http://schemas.microsoft.com/office/drawing/2014/main" id="{9CB57850-E7B9-213F-B0E4-4A86DB99A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4" name="Freeform 135">
                <a:extLst>
                  <a:ext uri="{FF2B5EF4-FFF2-40B4-BE49-F238E27FC236}">
                    <a16:creationId xmlns:a16="http://schemas.microsoft.com/office/drawing/2014/main" id="{1966F1F4-A5FD-B926-7031-E2C0CE7C9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5" name="Freeform 136">
                <a:extLst>
                  <a:ext uri="{FF2B5EF4-FFF2-40B4-BE49-F238E27FC236}">
                    <a16:creationId xmlns:a16="http://schemas.microsoft.com/office/drawing/2014/main" id="{12EC15D6-C927-DF44-A702-A6BDD97E48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6" name="Freeform 137">
                <a:extLst>
                  <a:ext uri="{FF2B5EF4-FFF2-40B4-BE49-F238E27FC236}">
                    <a16:creationId xmlns:a16="http://schemas.microsoft.com/office/drawing/2014/main" id="{8A8D4A85-208E-FA65-1573-AA8EEEA8B4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7" name="Freeform 138">
                <a:extLst>
                  <a:ext uri="{FF2B5EF4-FFF2-40B4-BE49-F238E27FC236}">
                    <a16:creationId xmlns:a16="http://schemas.microsoft.com/office/drawing/2014/main" id="{1FADB2F3-6EDD-DF17-DAA4-F592D4B76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8" name="Freeform 139">
                <a:extLst>
                  <a:ext uri="{FF2B5EF4-FFF2-40B4-BE49-F238E27FC236}">
                    <a16:creationId xmlns:a16="http://schemas.microsoft.com/office/drawing/2014/main" id="{984639D2-780C-163D-CE37-234524169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5" name="Group 140">
              <a:extLst>
                <a:ext uri="{FF2B5EF4-FFF2-40B4-BE49-F238E27FC236}">
                  <a16:creationId xmlns:a16="http://schemas.microsoft.com/office/drawing/2014/main" id="{D8E5D5F8-80ED-0F6B-558D-CDF28BE2C978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41253" name="Freeform 141">
                <a:extLst>
                  <a:ext uri="{FF2B5EF4-FFF2-40B4-BE49-F238E27FC236}">
                    <a16:creationId xmlns:a16="http://schemas.microsoft.com/office/drawing/2014/main" id="{7D878CB8-72E6-9428-A8CC-23E147A974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4" name="Freeform 142">
                <a:extLst>
                  <a:ext uri="{FF2B5EF4-FFF2-40B4-BE49-F238E27FC236}">
                    <a16:creationId xmlns:a16="http://schemas.microsoft.com/office/drawing/2014/main" id="{0BCF1D04-577C-AA83-CD3F-9ACC5242F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5" name="Freeform 143">
                <a:extLst>
                  <a:ext uri="{FF2B5EF4-FFF2-40B4-BE49-F238E27FC236}">
                    <a16:creationId xmlns:a16="http://schemas.microsoft.com/office/drawing/2014/main" id="{CC40375E-39B5-0D42-A595-944279B54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6" name="Freeform 144">
                <a:extLst>
                  <a:ext uri="{FF2B5EF4-FFF2-40B4-BE49-F238E27FC236}">
                    <a16:creationId xmlns:a16="http://schemas.microsoft.com/office/drawing/2014/main" id="{92084A38-3E4F-978E-E349-15BE58A2D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7" name="Freeform 145">
                <a:extLst>
                  <a:ext uri="{FF2B5EF4-FFF2-40B4-BE49-F238E27FC236}">
                    <a16:creationId xmlns:a16="http://schemas.microsoft.com/office/drawing/2014/main" id="{741F98EA-ABD8-3EA9-422C-F80E9DDA2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8" name="Freeform 146">
                <a:extLst>
                  <a:ext uri="{FF2B5EF4-FFF2-40B4-BE49-F238E27FC236}">
                    <a16:creationId xmlns:a16="http://schemas.microsoft.com/office/drawing/2014/main" id="{224BC929-BD36-D221-BB31-3F41759335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9" name="Freeform 147">
                <a:extLst>
                  <a:ext uri="{FF2B5EF4-FFF2-40B4-BE49-F238E27FC236}">
                    <a16:creationId xmlns:a16="http://schemas.microsoft.com/office/drawing/2014/main" id="{0CB41056-7BEF-3A3E-7A92-96FAC32E5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60" name="Freeform 148">
                <a:extLst>
                  <a:ext uri="{FF2B5EF4-FFF2-40B4-BE49-F238E27FC236}">
                    <a16:creationId xmlns:a16="http://schemas.microsoft.com/office/drawing/2014/main" id="{EDCE1136-49FB-B711-7DF6-FA65BC2AC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6" name="Group 149">
              <a:extLst>
                <a:ext uri="{FF2B5EF4-FFF2-40B4-BE49-F238E27FC236}">
                  <a16:creationId xmlns:a16="http://schemas.microsoft.com/office/drawing/2014/main" id="{C99A8D54-61CB-2DD0-961E-D6A8E67059C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41245" name="Freeform 150">
                <a:extLst>
                  <a:ext uri="{FF2B5EF4-FFF2-40B4-BE49-F238E27FC236}">
                    <a16:creationId xmlns:a16="http://schemas.microsoft.com/office/drawing/2014/main" id="{8F7213E6-EEAD-653B-BD08-4DC3442C8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6" name="Freeform 151">
                <a:extLst>
                  <a:ext uri="{FF2B5EF4-FFF2-40B4-BE49-F238E27FC236}">
                    <a16:creationId xmlns:a16="http://schemas.microsoft.com/office/drawing/2014/main" id="{BE94D161-E121-91AA-7E48-5D184DB30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7" name="Freeform 152">
                <a:extLst>
                  <a:ext uri="{FF2B5EF4-FFF2-40B4-BE49-F238E27FC236}">
                    <a16:creationId xmlns:a16="http://schemas.microsoft.com/office/drawing/2014/main" id="{FFDABE11-9E3F-4B47-BA0D-517607A49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8" name="Freeform 153">
                <a:extLst>
                  <a:ext uri="{FF2B5EF4-FFF2-40B4-BE49-F238E27FC236}">
                    <a16:creationId xmlns:a16="http://schemas.microsoft.com/office/drawing/2014/main" id="{FC7CB374-70ED-A130-1EF6-1E7F17C50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9" name="Freeform 154">
                <a:extLst>
                  <a:ext uri="{FF2B5EF4-FFF2-40B4-BE49-F238E27FC236}">
                    <a16:creationId xmlns:a16="http://schemas.microsoft.com/office/drawing/2014/main" id="{4C9EC067-8B1A-BF9B-BAE2-04619E05AB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0" name="Freeform 155">
                <a:extLst>
                  <a:ext uri="{FF2B5EF4-FFF2-40B4-BE49-F238E27FC236}">
                    <a16:creationId xmlns:a16="http://schemas.microsoft.com/office/drawing/2014/main" id="{C537A0A7-69AF-D0E4-B824-742857582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1" name="Freeform 156">
                <a:extLst>
                  <a:ext uri="{FF2B5EF4-FFF2-40B4-BE49-F238E27FC236}">
                    <a16:creationId xmlns:a16="http://schemas.microsoft.com/office/drawing/2014/main" id="{5BA6B1BF-19BF-FCEB-848E-ED13D2959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52" name="Freeform 157">
                <a:extLst>
                  <a:ext uri="{FF2B5EF4-FFF2-40B4-BE49-F238E27FC236}">
                    <a16:creationId xmlns:a16="http://schemas.microsoft.com/office/drawing/2014/main" id="{A46E794A-DE16-0347-FC8F-CF7B1A0FD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7" name="Group 158">
              <a:extLst>
                <a:ext uri="{FF2B5EF4-FFF2-40B4-BE49-F238E27FC236}">
                  <a16:creationId xmlns:a16="http://schemas.microsoft.com/office/drawing/2014/main" id="{DEA0B6C4-69A3-31DC-8FD1-11F40651928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41237" name="Freeform 159">
                <a:extLst>
                  <a:ext uri="{FF2B5EF4-FFF2-40B4-BE49-F238E27FC236}">
                    <a16:creationId xmlns:a16="http://schemas.microsoft.com/office/drawing/2014/main" id="{EBF4C9F8-F65E-D5E7-F34F-EAF574EFE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8" name="Freeform 160">
                <a:extLst>
                  <a:ext uri="{FF2B5EF4-FFF2-40B4-BE49-F238E27FC236}">
                    <a16:creationId xmlns:a16="http://schemas.microsoft.com/office/drawing/2014/main" id="{AD629478-921C-556E-4866-E69157DF8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9" name="Freeform 161">
                <a:extLst>
                  <a:ext uri="{FF2B5EF4-FFF2-40B4-BE49-F238E27FC236}">
                    <a16:creationId xmlns:a16="http://schemas.microsoft.com/office/drawing/2014/main" id="{27F5E063-4862-8E9B-8D7E-0AF2583E7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0" name="Freeform 162">
                <a:extLst>
                  <a:ext uri="{FF2B5EF4-FFF2-40B4-BE49-F238E27FC236}">
                    <a16:creationId xmlns:a16="http://schemas.microsoft.com/office/drawing/2014/main" id="{77E89356-6213-33BC-CC0E-B9650BCF1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1" name="Freeform 163">
                <a:extLst>
                  <a:ext uri="{FF2B5EF4-FFF2-40B4-BE49-F238E27FC236}">
                    <a16:creationId xmlns:a16="http://schemas.microsoft.com/office/drawing/2014/main" id="{CC158E0E-50A3-4E54-8199-118662B8A6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2" name="Freeform 164">
                <a:extLst>
                  <a:ext uri="{FF2B5EF4-FFF2-40B4-BE49-F238E27FC236}">
                    <a16:creationId xmlns:a16="http://schemas.microsoft.com/office/drawing/2014/main" id="{685BFBD5-C0E5-C209-0832-CD48C9E92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3" name="Freeform 165">
                <a:extLst>
                  <a:ext uri="{FF2B5EF4-FFF2-40B4-BE49-F238E27FC236}">
                    <a16:creationId xmlns:a16="http://schemas.microsoft.com/office/drawing/2014/main" id="{FF5BCF91-4170-9450-FD6E-E4D37B8AA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44" name="Freeform 166">
                <a:extLst>
                  <a:ext uri="{FF2B5EF4-FFF2-40B4-BE49-F238E27FC236}">
                    <a16:creationId xmlns:a16="http://schemas.microsoft.com/office/drawing/2014/main" id="{E3B7FBF4-BFF4-924A-C08B-08F4531E8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228" name="Group 167">
              <a:extLst>
                <a:ext uri="{FF2B5EF4-FFF2-40B4-BE49-F238E27FC236}">
                  <a16:creationId xmlns:a16="http://schemas.microsoft.com/office/drawing/2014/main" id="{B9C869DD-FF62-6B84-7BE4-A4485A7E4EC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41229" name="Freeform 168">
                <a:extLst>
                  <a:ext uri="{FF2B5EF4-FFF2-40B4-BE49-F238E27FC236}">
                    <a16:creationId xmlns:a16="http://schemas.microsoft.com/office/drawing/2014/main" id="{D06ADE3D-8DED-35D1-56E5-6CE755E6F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0" name="Freeform 169">
                <a:extLst>
                  <a:ext uri="{FF2B5EF4-FFF2-40B4-BE49-F238E27FC236}">
                    <a16:creationId xmlns:a16="http://schemas.microsoft.com/office/drawing/2014/main" id="{0A57816B-A57B-B4CF-10A8-14E548D85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1" name="Freeform 170">
                <a:extLst>
                  <a:ext uri="{FF2B5EF4-FFF2-40B4-BE49-F238E27FC236}">
                    <a16:creationId xmlns:a16="http://schemas.microsoft.com/office/drawing/2014/main" id="{EE26E361-DEA8-ECB7-75B2-3551BC52B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2" name="Freeform 171">
                <a:extLst>
                  <a:ext uri="{FF2B5EF4-FFF2-40B4-BE49-F238E27FC236}">
                    <a16:creationId xmlns:a16="http://schemas.microsoft.com/office/drawing/2014/main" id="{D002D026-DAB1-C10E-C5F9-72B0FEC94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3" name="Freeform 172">
                <a:extLst>
                  <a:ext uri="{FF2B5EF4-FFF2-40B4-BE49-F238E27FC236}">
                    <a16:creationId xmlns:a16="http://schemas.microsoft.com/office/drawing/2014/main" id="{57D7CCCD-A2E3-FFA6-43C8-4F6D6BB89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4" name="Freeform 173">
                <a:extLst>
                  <a:ext uri="{FF2B5EF4-FFF2-40B4-BE49-F238E27FC236}">
                    <a16:creationId xmlns:a16="http://schemas.microsoft.com/office/drawing/2014/main" id="{12F0070C-5A35-60FA-2B27-6FC7BBD0B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5" name="Freeform 174">
                <a:extLst>
                  <a:ext uri="{FF2B5EF4-FFF2-40B4-BE49-F238E27FC236}">
                    <a16:creationId xmlns:a16="http://schemas.microsoft.com/office/drawing/2014/main" id="{5E3ABC41-1720-6292-40BE-E563A3737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36" name="Freeform 175">
                <a:extLst>
                  <a:ext uri="{FF2B5EF4-FFF2-40B4-BE49-F238E27FC236}">
                    <a16:creationId xmlns:a16="http://schemas.microsoft.com/office/drawing/2014/main" id="{42C8FBBF-0AD2-1B41-7EAC-36E4C542C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6867" name="Freeform 176">
            <a:extLst>
              <a:ext uri="{FF2B5EF4-FFF2-40B4-BE49-F238E27FC236}">
                <a16:creationId xmlns:a16="http://schemas.microsoft.com/office/drawing/2014/main" id="{388B2726-BE58-BDA6-5DD3-60F1B7724DF9}"/>
              </a:ext>
            </a:extLst>
          </p:cNvPr>
          <p:cNvSpPr>
            <a:spLocks/>
          </p:cNvSpPr>
          <p:nvPr/>
        </p:nvSpPr>
        <p:spPr bwMode="auto">
          <a:xfrm rot="755290" flipH="1">
            <a:off x="457200" y="1295400"/>
            <a:ext cx="2667000" cy="3810000"/>
          </a:xfrm>
          <a:custGeom>
            <a:avLst/>
            <a:gdLst>
              <a:gd name="T0" fmla="*/ 2147483647 w 3288"/>
              <a:gd name="T1" fmla="*/ 2147483647 h 4168"/>
              <a:gd name="T2" fmla="*/ 2147483647 w 3288"/>
              <a:gd name="T3" fmla="*/ 2147483647 h 4168"/>
              <a:gd name="T4" fmla="*/ 2147483647 w 3288"/>
              <a:gd name="T5" fmla="*/ 2147483647 h 4168"/>
              <a:gd name="T6" fmla="*/ 2147483647 w 3288"/>
              <a:gd name="T7" fmla="*/ 2147483647 h 4168"/>
              <a:gd name="T8" fmla="*/ 2147483647 w 3288"/>
              <a:gd name="T9" fmla="*/ 2147483647 h 4168"/>
              <a:gd name="T10" fmla="*/ 2147483647 w 3288"/>
              <a:gd name="T11" fmla="*/ 2147483647 h 4168"/>
              <a:gd name="T12" fmla="*/ 2147483647 w 3288"/>
              <a:gd name="T13" fmla="*/ 2147483647 h 4168"/>
              <a:gd name="T14" fmla="*/ 2147483647 w 3288"/>
              <a:gd name="T15" fmla="*/ 2147483647 h 4168"/>
              <a:gd name="T16" fmla="*/ 2147483647 w 3288"/>
              <a:gd name="T17" fmla="*/ 2147483647 h 4168"/>
              <a:gd name="T18" fmla="*/ 2147483647 w 3288"/>
              <a:gd name="T19" fmla="*/ 2147483647 h 4168"/>
              <a:gd name="T20" fmla="*/ 2147483647 w 3288"/>
              <a:gd name="T21" fmla="*/ 2147483647 h 4168"/>
              <a:gd name="T22" fmla="*/ 2147483647 w 3288"/>
              <a:gd name="T23" fmla="*/ 2147483647 h 4168"/>
              <a:gd name="T24" fmla="*/ 2147483647 w 3288"/>
              <a:gd name="T25" fmla="*/ 2147483647 h 4168"/>
              <a:gd name="T26" fmla="*/ 2147483647 w 3288"/>
              <a:gd name="T27" fmla="*/ 2147483647 h 4168"/>
              <a:gd name="T28" fmla="*/ 2147483647 w 3288"/>
              <a:gd name="T29" fmla="*/ 2147483647 h 4168"/>
              <a:gd name="T30" fmla="*/ 2147483647 w 3288"/>
              <a:gd name="T31" fmla="*/ 2147483647 h 4168"/>
              <a:gd name="T32" fmla="*/ 2147483647 w 3288"/>
              <a:gd name="T33" fmla="*/ 2147483647 h 4168"/>
              <a:gd name="T34" fmla="*/ 2147483647 w 3288"/>
              <a:gd name="T35" fmla="*/ 2147483647 h 4168"/>
              <a:gd name="T36" fmla="*/ 2147483647 w 3288"/>
              <a:gd name="T37" fmla="*/ 2147483647 h 4168"/>
              <a:gd name="T38" fmla="*/ 2147483647 w 3288"/>
              <a:gd name="T39" fmla="*/ 2147483647 h 4168"/>
              <a:gd name="T40" fmla="*/ 2147483647 w 3288"/>
              <a:gd name="T41" fmla="*/ 2147483647 h 4168"/>
              <a:gd name="T42" fmla="*/ 2147483647 w 3288"/>
              <a:gd name="T43" fmla="*/ 2147483647 h 4168"/>
              <a:gd name="T44" fmla="*/ 2147483647 w 3288"/>
              <a:gd name="T45" fmla="*/ 2147483647 h 4168"/>
              <a:gd name="T46" fmla="*/ 2147483647 w 3288"/>
              <a:gd name="T47" fmla="*/ 2147483647 h 4168"/>
              <a:gd name="T48" fmla="*/ 2147483647 w 3288"/>
              <a:gd name="T49" fmla="*/ 2147483647 h 4168"/>
              <a:gd name="T50" fmla="*/ 2147483647 w 3288"/>
              <a:gd name="T51" fmla="*/ 2147483647 h 4168"/>
              <a:gd name="T52" fmla="*/ 2147483647 w 3288"/>
              <a:gd name="T53" fmla="*/ 2147483647 h 4168"/>
              <a:gd name="T54" fmla="*/ 2147483647 w 3288"/>
              <a:gd name="T55" fmla="*/ 2147483647 h 4168"/>
              <a:gd name="T56" fmla="*/ 2147483647 w 3288"/>
              <a:gd name="T57" fmla="*/ 2147483647 h 4168"/>
              <a:gd name="T58" fmla="*/ 2147483647 w 3288"/>
              <a:gd name="T59" fmla="*/ 2147483647 h 4168"/>
              <a:gd name="T60" fmla="*/ 2147483647 w 3288"/>
              <a:gd name="T61" fmla="*/ 2147483647 h 4168"/>
              <a:gd name="T62" fmla="*/ 2147483647 w 3288"/>
              <a:gd name="T63" fmla="*/ 2147483647 h 4168"/>
              <a:gd name="T64" fmla="*/ 2147483647 w 3288"/>
              <a:gd name="T65" fmla="*/ 2147483647 h 4168"/>
              <a:gd name="T66" fmla="*/ 2147483647 w 3288"/>
              <a:gd name="T67" fmla="*/ 2147483647 h 4168"/>
              <a:gd name="T68" fmla="*/ 2147483647 w 3288"/>
              <a:gd name="T69" fmla="*/ 2147483647 h 4168"/>
              <a:gd name="T70" fmla="*/ 2147483647 w 3288"/>
              <a:gd name="T71" fmla="*/ 2147483647 h 4168"/>
              <a:gd name="T72" fmla="*/ 2147483647 w 3288"/>
              <a:gd name="T73" fmla="*/ 2147483647 h 4168"/>
              <a:gd name="T74" fmla="*/ 2147483647 w 3288"/>
              <a:gd name="T75" fmla="*/ 2147483647 h 4168"/>
              <a:gd name="T76" fmla="*/ 2147483647 w 3288"/>
              <a:gd name="T77" fmla="*/ 2147483647 h 4168"/>
              <a:gd name="T78" fmla="*/ 2147483647 w 3288"/>
              <a:gd name="T79" fmla="*/ 2147483647 h 4168"/>
              <a:gd name="T80" fmla="*/ 2147483647 w 3288"/>
              <a:gd name="T81" fmla="*/ 2147483647 h 4168"/>
              <a:gd name="T82" fmla="*/ 2147483647 w 3288"/>
              <a:gd name="T83" fmla="*/ 2147483647 h 4168"/>
              <a:gd name="T84" fmla="*/ 2147483647 w 3288"/>
              <a:gd name="T85" fmla="*/ 2147483647 h 4168"/>
              <a:gd name="T86" fmla="*/ 2147483647 w 3288"/>
              <a:gd name="T87" fmla="*/ 2147483647 h 4168"/>
              <a:gd name="T88" fmla="*/ 2147483647 w 3288"/>
              <a:gd name="T89" fmla="*/ 2147483647 h 4168"/>
              <a:gd name="T90" fmla="*/ 2147483647 w 3288"/>
              <a:gd name="T91" fmla="*/ 2147483647 h 4168"/>
              <a:gd name="T92" fmla="*/ 2147483647 w 3288"/>
              <a:gd name="T93" fmla="*/ 2147483647 h 4168"/>
              <a:gd name="T94" fmla="*/ 2147483647 w 3288"/>
              <a:gd name="T95" fmla="*/ 2147483647 h 4168"/>
              <a:gd name="T96" fmla="*/ 2147483647 w 3288"/>
              <a:gd name="T97" fmla="*/ 2147483647 h 4168"/>
              <a:gd name="T98" fmla="*/ 2147483647 w 3288"/>
              <a:gd name="T99" fmla="*/ 2147483647 h 4168"/>
              <a:gd name="T100" fmla="*/ 2147483647 w 3288"/>
              <a:gd name="T101" fmla="*/ 2147483647 h 4168"/>
              <a:gd name="T102" fmla="*/ 2147483647 w 3288"/>
              <a:gd name="T103" fmla="*/ 2147483647 h 4168"/>
              <a:gd name="T104" fmla="*/ 2147483647 w 3288"/>
              <a:gd name="T105" fmla="*/ 2147483647 h 4168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</a:gdLst>
            <a:ahLst/>
            <a:cxnLst>
              <a:cxn ang="T106">
                <a:pos x="T0" y="T1"/>
              </a:cxn>
              <a:cxn ang="T107">
                <a:pos x="T2" y="T3"/>
              </a:cxn>
              <a:cxn ang="T108">
                <a:pos x="T4" y="T5"/>
              </a:cxn>
              <a:cxn ang="T109">
                <a:pos x="T6" y="T7"/>
              </a:cxn>
              <a:cxn ang="T110">
                <a:pos x="T8" y="T9"/>
              </a:cxn>
              <a:cxn ang="T111">
                <a:pos x="T10" y="T11"/>
              </a:cxn>
              <a:cxn ang="T112">
                <a:pos x="T12" y="T13"/>
              </a:cxn>
              <a:cxn ang="T113">
                <a:pos x="T14" y="T15"/>
              </a:cxn>
              <a:cxn ang="T114">
                <a:pos x="T16" y="T17"/>
              </a:cxn>
              <a:cxn ang="T115">
                <a:pos x="T18" y="T19"/>
              </a:cxn>
              <a:cxn ang="T116">
                <a:pos x="T20" y="T21"/>
              </a:cxn>
              <a:cxn ang="T117">
                <a:pos x="T22" y="T23"/>
              </a:cxn>
              <a:cxn ang="T118">
                <a:pos x="T24" y="T25"/>
              </a:cxn>
              <a:cxn ang="T119">
                <a:pos x="T26" y="T27"/>
              </a:cxn>
              <a:cxn ang="T120">
                <a:pos x="T28" y="T29"/>
              </a:cxn>
              <a:cxn ang="T121">
                <a:pos x="T30" y="T31"/>
              </a:cxn>
              <a:cxn ang="T122">
                <a:pos x="T32" y="T33"/>
              </a:cxn>
              <a:cxn ang="T123">
                <a:pos x="T34" y="T35"/>
              </a:cxn>
              <a:cxn ang="T124">
                <a:pos x="T36" y="T37"/>
              </a:cxn>
              <a:cxn ang="T125">
                <a:pos x="T38" y="T39"/>
              </a:cxn>
              <a:cxn ang="T126">
                <a:pos x="T40" y="T41"/>
              </a:cxn>
              <a:cxn ang="T127">
                <a:pos x="T42" y="T43"/>
              </a:cxn>
              <a:cxn ang="T128">
                <a:pos x="T44" y="T45"/>
              </a:cxn>
              <a:cxn ang="T129">
                <a:pos x="T46" y="T47"/>
              </a:cxn>
              <a:cxn ang="T130">
                <a:pos x="T48" y="T49"/>
              </a:cxn>
              <a:cxn ang="T131">
                <a:pos x="T50" y="T51"/>
              </a:cxn>
              <a:cxn ang="T132">
                <a:pos x="T52" y="T53"/>
              </a:cxn>
              <a:cxn ang="T133">
                <a:pos x="T54" y="T55"/>
              </a:cxn>
              <a:cxn ang="T134">
                <a:pos x="T56" y="T57"/>
              </a:cxn>
              <a:cxn ang="T135">
                <a:pos x="T58" y="T59"/>
              </a:cxn>
              <a:cxn ang="T136">
                <a:pos x="T60" y="T61"/>
              </a:cxn>
              <a:cxn ang="T137">
                <a:pos x="T62" y="T63"/>
              </a:cxn>
              <a:cxn ang="T138">
                <a:pos x="T64" y="T65"/>
              </a:cxn>
              <a:cxn ang="T139">
                <a:pos x="T66" y="T67"/>
              </a:cxn>
              <a:cxn ang="T140">
                <a:pos x="T68" y="T69"/>
              </a:cxn>
              <a:cxn ang="T141">
                <a:pos x="T70" y="T71"/>
              </a:cxn>
              <a:cxn ang="T142">
                <a:pos x="T72" y="T73"/>
              </a:cxn>
              <a:cxn ang="T143">
                <a:pos x="T74" y="T75"/>
              </a:cxn>
              <a:cxn ang="T144">
                <a:pos x="T76" y="T77"/>
              </a:cxn>
              <a:cxn ang="T145">
                <a:pos x="T78" y="T79"/>
              </a:cxn>
              <a:cxn ang="T146">
                <a:pos x="T80" y="T81"/>
              </a:cxn>
              <a:cxn ang="T147">
                <a:pos x="T82" y="T83"/>
              </a:cxn>
              <a:cxn ang="T148">
                <a:pos x="T84" y="T85"/>
              </a:cxn>
              <a:cxn ang="T149">
                <a:pos x="T86" y="T87"/>
              </a:cxn>
              <a:cxn ang="T150">
                <a:pos x="T88" y="T89"/>
              </a:cxn>
              <a:cxn ang="T151">
                <a:pos x="T90" y="T91"/>
              </a:cxn>
              <a:cxn ang="T152">
                <a:pos x="T92" y="T93"/>
              </a:cxn>
              <a:cxn ang="T153">
                <a:pos x="T94" y="T95"/>
              </a:cxn>
              <a:cxn ang="T154">
                <a:pos x="T96" y="T97"/>
              </a:cxn>
              <a:cxn ang="T155">
                <a:pos x="T98" y="T99"/>
              </a:cxn>
              <a:cxn ang="T156">
                <a:pos x="T100" y="T101"/>
              </a:cxn>
              <a:cxn ang="T157">
                <a:pos x="T102" y="T103"/>
              </a:cxn>
              <a:cxn ang="T158">
                <a:pos x="T104" y="T105"/>
              </a:cxn>
            </a:cxnLst>
            <a:rect l="0" t="0" r="r" b="b"/>
            <a:pathLst>
              <a:path w="3288" h="4168">
                <a:moveTo>
                  <a:pt x="152" y="3528"/>
                </a:moveTo>
                <a:cubicBezTo>
                  <a:pt x="208" y="3388"/>
                  <a:pt x="264" y="3248"/>
                  <a:pt x="296" y="3144"/>
                </a:cubicBezTo>
                <a:cubicBezTo>
                  <a:pt x="328" y="3040"/>
                  <a:pt x="312" y="2968"/>
                  <a:pt x="344" y="2904"/>
                </a:cubicBezTo>
                <a:cubicBezTo>
                  <a:pt x="376" y="2840"/>
                  <a:pt x="456" y="2816"/>
                  <a:pt x="488" y="2760"/>
                </a:cubicBezTo>
                <a:cubicBezTo>
                  <a:pt x="520" y="2704"/>
                  <a:pt x="536" y="2624"/>
                  <a:pt x="536" y="2568"/>
                </a:cubicBezTo>
                <a:cubicBezTo>
                  <a:pt x="536" y="2512"/>
                  <a:pt x="496" y="2480"/>
                  <a:pt x="488" y="2424"/>
                </a:cubicBezTo>
                <a:cubicBezTo>
                  <a:pt x="480" y="2368"/>
                  <a:pt x="488" y="2296"/>
                  <a:pt x="488" y="2232"/>
                </a:cubicBezTo>
                <a:cubicBezTo>
                  <a:pt x="488" y="2168"/>
                  <a:pt x="512" y="2096"/>
                  <a:pt x="488" y="2040"/>
                </a:cubicBezTo>
                <a:cubicBezTo>
                  <a:pt x="464" y="1984"/>
                  <a:pt x="392" y="1968"/>
                  <a:pt x="344" y="1896"/>
                </a:cubicBezTo>
                <a:cubicBezTo>
                  <a:pt x="296" y="1824"/>
                  <a:pt x="208" y="1664"/>
                  <a:pt x="200" y="1608"/>
                </a:cubicBezTo>
                <a:cubicBezTo>
                  <a:pt x="192" y="1552"/>
                  <a:pt x="272" y="1544"/>
                  <a:pt x="296" y="1560"/>
                </a:cubicBezTo>
                <a:cubicBezTo>
                  <a:pt x="320" y="1576"/>
                  <a:pt x="312" y="1640"/>
                  <a:pt x="344" y="1704"/>
                </a:cubicBezTo>
                <a:cubicBezTo>
                  <a:pt x="376" y="1768"/>
                  <a:pt x="456" y="1928"/>
                  <a:pt x="488" y="1944"/>
                </a:cubicBezTo>
                <a:cubicBezTo>
                  <a:pt x="520" y="1960"/>
                  <a:pt x="520" y="1784"/>
                  <a:pt x="536" y="1800"/>
                </a:cubicBezTo>
                <a:cubicBezTo>
                  <a:pt x="552" y="1816"/>
                  <a:pt x="560" y="1952"/>
                  <a:pt x="584" y="2040"/>
                </a:cubicBezTo>
                <a:cubicBezTo>
                  <a:pt x="608" y="2128"/>
                  <a:pt x="656" y="2312"/>
                  <a:pt x="680" y="2328"/>
                </a:cubicBezTo>
                <a:cubicBezTo>
                  <a:pt x="704" y="2344"/>
                  <a:pt x="696" y="2208"/>
                  <a:pt x="728" y="2136"/>
                </a:cubicBezTo>
                <a:cubicBezTo>
                  <a:pt x="760" y="2064"/>
                  <a:pt x="848" y="1984"/>
                  <a:pt x="872" y="1896"/>
                </a:cubicBezTo>
                <a:cubicBezTo>
                  <a:pt x="896" y="1808"/>
                  <a:pt x="888" y="1696"/>
                  <a:pt x="872" y="1608"/>
                </a:cubicBezTo>
                <a:cubicBezTo>
                  <a:pt x="856" y="1520"/>
                  <a:pt x="784" y="1464"/>
                  <a:pt x="776" y="1368"/>
                </a:cubicBezTo>
                <a:cubicBezTo>
                  <a:pt x="768" y="1272"/>
                  <a:pt x="832" y="1136"/>
                  <a:pt x="824" y="1032"/>
                </a:cubicBezTo>
                <a:cubicBezTo>
                  <a:pt x="816" y="928"/>
                  <a:pt x="768" y="832"/>
                  <a:pt x="728" y="744"/>
                </a:cubicBezTo>
                <a:cubicBezTo>
                  <a:pt x="688" y="656"/>
                  <a:pt x="616" y="584"/>
                  <a:pt x="584" y="504"/>
                </a:cubicBezTo>
                <a:cubicBezTo>
                  <a:pt x="552" y="424"/>
                  <a:pt x="536" y="288"/>
                  <a:pt x="536" y="264"/>
                </a:cubicBezTo>
                <a:cubicBezTo>
                  <a:pt x="536" y="240"/>
                  <a:pt x="544" y="296"/>
                  <a:pt x="584" y="360"/>
                </a:cubicBezTo>
                <a:cubicBezTo>
                  <a:pt x="624" y="424"/>
                  <a:pt x="728" y="584"/>
                  <a:pt x="776" y="648"/>
                </a:cubicBezTo>
                <a:cubicBezTo>
                  <a:pt x="824" y="712"/>
                  <a:pt x="856" y="704"/>
                  <a:pt x="872" y="744"/>
                </a:cubicBezTo>
                <a:cubicBezTo>
                  <a:pt x="888" y="784"/>
                  <a:pt x="856" y="880"/>
                  <a:pt x="872" y="888"/>
                </a:cubicBezTo>
                <a:cubicBezTo>
                  <a:pt x="888" y="896"/>
                  <a:pt x="952" y="848"/>
                  <a:pt x="968" y="792"/>
                </a:cubicBezTo>
                <a:cubicBezTo>
                  <a:pt x="984" y="736"/>
                  <a:pt x="960" y="616"/>
                  <a:pt x="968" y="552"/>
                </a:cubicBezTo>
                <a:cubicBezTo>
                  <a:pt x="976" y="488"/>
                  <a:pt x="984" y="464"/>
                  <a:pt x="1016" y="408"/>
                </a:cubicBezTo>
                <a:cubicBezTo>
                  <a:pt x="1048" y="352"/>
                  <a:pt x="1112" y="264"/>
                  <a:pt x="1160" y="216"/>
                </a:cubicBezTo>
                <a:cubicBezTo>
                  <a:pt x="1208" y="168"/>
                  <a:pt x="1296" y="128"/>
                  <a:pt x="1304" y="120"/>
                </a:cubicBezTo>
                <a:cubicBezTo>
                  <a:pt x="1312" y="112"/>
                  <a:pt x="1240" y="128"/>
                  <a:pt x="1208" y="168"/>
                </a:cubicBezTo>
                <a:cubicBezTo>
                  <a:pt x="1176" y="208"/>
                  <a:pt x="1136" y="304"/>
                  <a:pt x="1112" y="360"/>
                </a:cubicBezTo>
                <a:cubicBezTo>
                  <a:pt x="1088" y="416"/>
                  <a:pt x="1072" y="456"/>
                  <a:pt x="1064" y="504"/>
                </a:cubicBezTo>
                <a:cubicBezTo>
                  <a:pt x="1056" y="552"/>
                  <a:pt x="1048" y="648"/>
                  <a:pt x="1064" y="648"/>
                </a:cubicBezTo>
                <a:cubicBezTo>
                  <a:pt x="1080" y="648"/>
                  <a:pt x="1104" y="544"/>
                  <a:pt x="1160" y="504"/>
                </a:cubicBezTo>
                <a:cubicBezTo>
                  <a:pt x="1216" y="464"/>
                  <a:pt x="1376" y="408"/>
                  <a:pt x="1400" y="408"/>
                </a:cubicBezTo>
                <a:cubicBezTo>
                  <a:pt x="1424" y="408"/>
                  <a:pt x="1352" y="472"/>
                  <a:pt x="1304" y="504"/>
                </a:cubicBezTo>
                <a:cubicBezTo>
                  <a:pt x="1256" y="536"/>
                  <a:pt x="1152" y="552"/>
                  <a:pt x="1112" y="600"/>
                </a:cubicBezTo>
                <a:cubicBezTo>
                  <a:pt x="1072" y="648"/>
                  <a:pt x="1096" y="736"/>
                  <a:pt x="1064" y="792"/>
                </a:cubicBezTo>
                <a:cubicBezTo>
                  <a:pt x="1032" y="848"/>
                  <a:pt x="936" y="864"/>
                  <a:pt x="920" y="936"/>
                </a:cubicBezTo>
                <a:cubicBezTo>
                  <a:pt x="904" y="1008"/>
                  <a:pt x="960" y="1152"/>
                  <a:pt x="968" y="1224"/>
                </a:cubicBezTo>
                <a:cubicBezTo>
                  <a:pt x="976" y="1296"/>
                  <a:pt x="968" y="1312"/>
                  <a:pt x="968" y="1368"/>
                </a:cubicBezTo>
                <a:cubicBezTo>
                  <a:pt x="968" y="1424"/>
                  <a:pt x="952" y="1568"/>
                  <a:pt x="968" y="1560"/>
                </a:cubicBezTo>
                <a:cubicBezTo>
                  <a:pt x="984" y="1552"/>
                  <a:pt x="1032" y="1376"/>
                  <a:pt x="1064" y="1320"/>
                </a:cubicBezTo>
                <a:cubicBezTo>
                  <a:pt x="1096" y="1264"/>
                  <a:pt x="1144" y="1272"/>
                  <a:pt x="1160" y="1224"/>
                </a:cubicBezTo>
                <a:cubicBezTo>
                  <a:pt x="1176" y="1176"/>
                  <a:pt x="1144" y="1048"/>
                  <a:pt x="1160" y="1032"/>
                </a:cubicBezTo>
                <a:cubicBezTo>
                  <a:pt x="1176" y="1016"/>
                  <a:pt x="1224" y="1120"/>
                  <a:pt x="1256" y="1128"/>
                </a:cubicBezTo>
                <a:cubicBezTo>
                  <a:pt x="1288" y="1136"/>
                  <a:pt x="1328" y="1112"/>
                  <a:pt x="1352" y="1080"/>
                </a:cubicBezTo>
                <a:cubicBezTo>
                  <a:pt x="1376" y="1048"/>
                  <a:pt x="1360" y="976"/>
                  <a:pt x="1400" y="936"/>
                </a:cubicBezTo>
                <a:cubicBezTo>
                  <a:pt x="1440" y="896"/>
                  <a:pt x="1576" y="888"/>
                  <a:pt x="1592" y="840"/>
                </a:cubicBezTo>
                <a:cubicBezTo>
                  <a:pt x="1608" y="792"/>
                  <a:pt x="1520" y="712"/>
                  <a:pt x="1496" y="648"/>
                </a:cubicBezTo>
                <a:cubicBezTo>
                  <a:pt x="1472" y="584"/>
                  <a:pt x="1448" y="464"/>
                  <a:pt x="1448" y="456"/>
                </a:cubicBezTo>
                <a:cubicBezTo>
                  <a:pt x="1448" y="448"/>
                  <a:pt x="1472" y="560"/>
                  <a:pt x="1496" y="600"/>
                </a:cubicBezTo>
                <a:cubicBezTo>
                  <a:pt x="1520" y="640"/>
                  <a:pt x="1576" y="720"/>
                  <a:pt x="1592" y="696"/>
                </a:cubicBezTo>
                <a:cubicBezTo>
                  <a:pt x="1608" y="672"/>
                  <a:pt x="1584" y="520"/>
                  <a:pt x="1592" y="456"/>
                </a:cubicBezTo>
                <a:cubicBezTo>
                  <a:pt x="1600" y="392"/>
                  <a:pt x="1632" y="304"/>
                  <a:pt x="1640" y="312"/>
                </a:cubicBezTo>
                <a:cubicBezTo>
                  <a:pt x="1648" y="320"/>
                  <a:pt x="1640" y="448"/>
                  <a:pt x="1640" y="504"/>
                </a:cubicBezTo>
                <a:cubicBezTo>
                  <a:pt x="1640" y="560"/>
                  <a:pt x="1624" y="648"/>
                  <a:pt x="1640" y="648"/>
                </a:cubicBezTo>
                <a:cubicBezTo>
                  <a:pt x="1656" y="648"/>
                  <a:pt x="1720" y="512"/>
                  <a:pt x="1736" y="504"/>
                </a:cubicBezTo>
                <a:cubicBezTo>
                  <a:pt x="1752" y="496"/>
                  <a:pt x="1744" y="560"/>
                  <a:pt x="1736" y="600"/>
                </a:cubicBezTo>
                <a:cubicBezTo>
                  <a:pt x="1728" y="640"/>
                  <a:pt x="1680" y="720"/>
                  <a:pt x="1688" y="744"/>
                </a:cubicBezTo>
                <a:cubicBezTo>
                  <a:pt x="1696" y="768"/>
                  <a:pt x="1736" y="760"/>
                  <a:pt x="1784" y="744"/>
                </a:cubicBezTo>
                <a:cubicBezTo>
                  <a:pt x="1832" y="728"/>
                  <a:pt x="1920" y="672"/>
                  <a:pt x="1976" y="648"/>
                </a:cubicBezTo>
                <a:cubicBezTo>
                  <a:pt x="2032" y="624"/>
                  <a:pt x="2088" y="624"/>
                  <a:pt x="2120" y="600"/>
                </a:cubicBezTo>
                <a:cubicBezTo>
                  <a:pt x="2152" y="576"/>
                  <a:pt x="2160" y="560"/>
                  <a:pt x="2168" y="504"/>
                </a:cubicBezTo>
                <a:cubicBezTo>
                  <a:pt x="2176" y="448"/>
                  <a:pt x="2176" y="320"/>
                  <a:pt x="2168" y="264"/>
                </a:cubicBezTo>
                <a:cubicBezTo>
                  <a:pt x="2160" y="208"/>
                  <a:pt x="2112" y="152"/>
                  <a:pt x="2120" y="168"/>
                </a:cubicBezTo>
                <a:cubicBezTo>
                  <a:pt x="2128" y="184"/>
                  <a:pt x="2200" y="344"/>
                  <a:pt x="2216" y="360"/>
                </a:cubicBezTo>
                <a:cubicBezTo>
                  <a:pt x="2232" y="376"/>
                  <a:pt x="2192" y="320"/>
                  <a:pt x="2216" y="264"/>
                </a:cubicBezTo>
                <a:cubicBezTo>
                  <a:pt x="2240" y="208"/>
                  <a:pt x="2344" y="48"/>
                  <a:pt x="2360" y="24"/>
                </a:cubicBezTo>
                <a:cubicBezTo>
                  <a:pt x="2376" y="0"/>
                  <a:pt x="2328" y="72"/>
                  <a:pt x="2312" y="120"/>
                </a:cubicBezTo>
                <a:cubicBezTo>
                  <a:pt x="2296" y="168"/>
                  <a:pt x="2280" y="256"/>
                  <a:pt x="2264" y="312"/>
                </a:cubicBezTo>
                <a:cubicBezTo>
                  <a:pt x="2248" y="368"/>
                  <a:pt x="2224" y="416"/>
                  <a:pt x="2216" y="456"/>
                </a:cubicBezTo>
                <a:cubicBezTo>
                  <a:pt x="2208" y="496"/>
                  <a:pt x="2200" y="544"/>
                  <a:pt x="2216" y="552"/>
                </a:cubicBezTo>
                <a:cubicBezTo>
                  <a:pt x="2232" y="560"/>
                  <a:pt x="2280" y="528"/>
                  <a:pt x="2312" y="504"/>
                </a:cubicBezTo>
                <a:cubicBezTo>
                  <a:pt x="2344" y="480"/>
                  <a:pt x="2360" y="440"/>
                  <a:pt x="2408" y="408"/>
                </a:cubicBezTo>
                <a:cubicBezTo>
                  <a:pt x="2456" y="376"/>
                  <a:pt x="2560" y="360"/>
                  <a:pt x="2600" y="312"/>
                </a:cubicBezTo>
                <a:cubicBezTo>
                  <a:pt x="2640" y="264"/>
                  <a:pt x="2600" y="144"/>
                  <a:pt x="2648" y="120"/>
                </a:cubicBezTo>
                <a:cubicBezTo>
                  <a:pt x="2696" y="96"/>
                  <a:pt x="2864" y="160"/>
                  <a:pt x="2888" y="168"/>
                </a:cubicBezTo>
                <a:cubicBezTo>
                  <a:pt x="2912" y="176"/>
                  <a:pt x="2824" y="168"/>
                  <a:pt x="2792" y="168"/>
                </a:cubicBezTo>
                <a:cubicBezTo>
                  <a:pt x="2760" y="168"/>
                  <a:pt x="2712" y="152"/>
                  <a:pt x="2696" y="168"/>
                </a:cubicBezTo>
                <a:cubicBezTo>
                  <a:pt x="2680" y="184"/>
                  <a:pt x="2712" y="224"/>
                  <a:pt x="2696" y="264"/>
                </a:cubicBezTo>
                <a:cubicBezTo>
                  <a:pt x="2680" y="304"/>
                  <a:pt x="2608" y="360"/>
                  <a:pt x="2600" y="408"/>
                </a:cubicBezTo>
                <a:cubicBezTo>
                  <a:pt x="2592" y="456"/>
                  <a:pt x="2600" y="536"/>
                  <a:pt x="2648" y="552"/>
                </a:cubicBezTo>
                <a:cubicBezTo>
                  <a:pt x="2696" y="568"/>
                  <a:pt x="2824" y="528"/>
                  <a:pt x="2888" y="504"/>
                </a:cubicBezTo>
                <a:cubicBezTo>
                  <a:pt x="2952" y="480"/>
                  <a:pt x="3024" y="408"/>
                  <a:pt x="3032" y="408"/>
                </a:cubicBezTo>
                <a:cubicBezTo>
                  <a:pt x="3040" y="408"/>
                  <a:pt x="2984" y="472"/>
                  <a:pt x="2936" y="504"/>
                </a:cubicBezTo>
                <a:cubicBezTo>
                  <a:pt x="2888" y="536"/>
                  <a:pt x="2800" y="584"/>
                  <a:pt x="2744" y="600"/>
                </a:cubicBezTo>
                <a:cubicBezTo>
                  <a:pt x="2688" y="616"/>
                  <a:pt x="2640" y="624"/>
                  <a:pt x="2600" y="600"/>
                </a:cubicBezTo>
                <a:cubicBezTo>
                  <a:pt x="2560" y="576"/>
                  <a:pt x="2536" y="472"/>
                  <a:pt x="2504" y="456"/>
                </a:cubicBezTo>
                <a:cubicBezTo>
                  <a:pt x="2472" y="440"/>
                  <a:pt x="2448" y="480"/>
                  <a:pt x="2408" y="504"/>
                </a:cubicBezTo>
                <a:cubicBezTo>
                  <a:pt x="2368" y="528"/>
                  <a:pt x="2328" y="560"/>
                  <a:pt x="2264" y="600"/>
                </a:cubicBezTo>
                <a:cubicBezTo>
                  <a:pt x="2200" y="640"/>
                  <a:pt x="2016" y="696"/>
                  <a:pt x="2024" y="744"/>
                </a:cubicBezTo>
                <a:cubicBezTo>
                  <a:pt x="2032" y="792"/>
                  <a:pt x="2232" y="872"/>
                  <a:pt x="2312" y="888"/>
                </a:cubicBezTo>
                <a:cubicBezTo>
                  <a:pt x="2392" y="904"/>
                  <a:pt x="2496" y="832"/>
                  <a:pt x="2504" y="840"/>
                </a:cubicBezTo>
                <a:cubicBezTo>
                  <a:pt x="2512" y="848"/>
                  <a:pt x="2344" y="920"/>
                  <a:pt x="2360" y="936"/>
                </a:cubicBezTo>
                <a:cubicBezTo>
                  <a:pt x="2376" y="952"/>
                  <a:pt x="2528" y="928"/>
                  <a:pt x="2600" y="936"/>
                </a:cubicBezTo>
                <a:cubicBezTo>
                  <a:pt x="2672" y="944"/>
                  <a:pt x="2712" y="992"/>
                  <a:pt x="2792" y="984"/>
                </a:cubicBezTo>
                <a:cubicBezTo>
                  <a:pt x="2872" y="976"/>
                  <a:pt x="3048" y="888"/>
                  <a:pt x="3080" y="888"/>
                </a:cubicBezTo>
                <a:cubicBezTo>
                  <a:pt x="3112" y="888"/>
                  <a:pt x="3024" y="968"/>
                  <a:pt x="2984" y="984"/>
                </a:cubicBezTo>
                <a:cubicBezTo>
                  <a:pt x="2944" y="1000"/>
                  <a:pt x="2864" y="968"/>
                  <a:pt x="2840" y="984"/>
                </a:cubicBezTo>
                <a:cubicBezTo>
                  <a:pt x="2816" y="1000"/>
                  <a:pt x="2800" y="1056"/>
                  <a:pt x="2840" y="1080"/>
                </a:cubicBezTo>
                <a:cubicBezTo>
                  <a:pt x="2880" y="1104"/>
                  <a:pt x="3064" y="1112"/>
                  <a:pt x="3080" y="1128"/>
                </a:cubicBezTo>
                <a:cubicBezTo>
                  <a:pt x="3096" y="1144"/>
                  <a:pt x="2992" y="1192"/>
                  <a:pt x="2936" y="1176"/>
                </a:cubicBezTo>
                <a:cubicBezTo>
                  <a:pt x="2880" y="1160"/>
                  <a:pt x="2800" y="1056"/>
                  <a:pt x="2744" y="1032"/>
                </a:cubicBezTo>
                <a:cubicBezTo>
                  <a:pt x="2688" y="1008"/>
                  <a:pt x="2664" y="1048"/>
                  <a:pt x="2600" y="1032"/>
                </a:cubicBezTo>
                <a:cubicBezTo>
                  <a:pt x="2536" y="1016"/>
                  <a:pt x="2432" y="960"/>
                  <a:pt x="2360" y="936"/>
                </a:cubicBezTo>
                <a:cubicBezTo>
                  <a:pt x="2288" y="912"/>
                  <a:pt x="2224" y="904"/>
                  <a:pt x="2168" y="888"/>
                </a:cubicBezTo>
                <a:cubicBezTo>
                  <a:pt x="2112" y="872"/>
                  <a:pt x="2064" y="864"/>
                  <a:pt x="2024" y="840"/>
                </a:cubicBezTo>
                <a:cubicBezTo>
                  <a:pt x="1984" y="816"/>
                  <a:pt x="1968" y="744"/>
                  <a:pt x="1928" y="744"/>
                </a:cubicBezTo>
                <a:cubicBezTo>
                  <a:pt x="1888" y="744"/>
                  <a:pt x="1824" y="816"/>
                  <a:pt x="1784" y="840"/>
                </a:cubicBezTo>
                <a:cubicBezTo>
                  <a:pt x="1744" y="864"/>
                  <a:pt x="1728" y="864"/>
                  <a:pt x="1688" y="888"/>
                </a:cubicBezTo>
                <a:cubicBezTo>
                  <a:pt x="1648" y="912"/>
                  <a:pt x="1592" y="928"/>
                  <a:pt x="1544" y="984"/>
                </a:cubicBezTo>
                <a:cubicBezTo>
                  <a:pt x="1496" y="1040"/>
                  <a:pt x="1448" y="1160"/>
                  <a:pt x="1400" y="1224"/>
                </a:cubicBezTo>
                <a:cubicBezTo>
                  <a:pt x="1352" y="1288"/>
                  <a:pt x="1296" y="1320"/>
                  <a:pt x="1256" y="1368"/>
                </a:cubicBezTo>
                <a:cubicBezTo>
                  <a:pt x="1216" y="1416"/>
                  <a:pt x="1192" y="1448"/>
                  <a:pt x="1160" y="1512"/>
                </a:cubicBezTo>
                <a:cubicBezTo>
                  <a:pt x="1128" y="1576"/>
                  <a:pt x="1104" y="1648"/>
                  <a:pt x="1064" y="1752"/>
                </a:cubicBezTo>
                <a:cubicBezTo>
                  <a:pt x="1024" y="1856"/>
                  <a:pt x="944" y="2000"/>
                  <a:pt x="920" y="2136"/>
                </a:cubicBezTo>
                <a:cubicBezTo>
                  <a:pt x="896" y="2272"/>
                  <a:pt x="928" y="2464"/>
                  <a:pt x="920" y="2568"/>
                </a:cubicBezTo>
                <a:cubicBezTo>
                  <a:pt x="912" y="2672"/>
                  <a:pt x="904" y="2688"/>
                  <a:pt x="872" y="2760"/>
                </a:cubicBezTo>
                <a:cubicBezTo>
                  <a:pt x="840" y="2832"/>
                  <a:pt x="776" y="2896"/>
                  <a:pt x="728" y="3000"/>
                </a:cubicBezTo>
                <a:cubicBezTo>
                  <a:pt x="680" y="3104"/>
                  <a:pt x="616" y="3296"/>
                  <a:pt x="584" y="3384"/>
                </a:cubicBezTo>
                <a:cubicBezTo>
                  <a:pt x="552" y="3472"/>
                  <a:pt x="528" y="3512"/>
                  <a:pt x="536" y="3528"/>
                </a:cubicBezTo>
                <a:cubicBezTo>
                  <a:pt x="544" y="3544"/>
                  <a:pt x="592" y="3544"/>
                  <a:pt x="632" y="3480"/>
                </a:cubicBezTo>
                <a:cubicBezTo>
                  <a:pt x="672" y="3416"/>
                  <a:pt x="736" y="3240"/>
                  <a:pt x="776" y="3144"/>
                </a:cubicBezTo>
                <a:cubicBezTo>
                  <a:pt x="816" y="3048"/>
                  <a:pt x="840" y="2968"/>
                  <a:pt x="872" y="2904"/>
                </a:cubicBezTo>
                <a:cubicBezTo>
                  <a:pt x="904" y="2840"/>
                  <a:pt x="936" y="2800"/>
                  <a:pt x="968" y="2760"/>
                </a:cubicBezTo>
                <a:cubicBezTo>
                  <a:pt x="1000" y="2720"/>
                  <a:pt x="1032" y="2728"/>
                  <a:pt x="1064" y="2664"/>
                </a:cubicBezTo>
                <a:cubicBezTo>
                  <a:pt x="1096" y="2600"/>
                  <a:pt x="1144" y="2464"/>
                  <a:pt x="1160" y="2376"/>
                </a:cubicBezTo>
                <a:cubicBezTo>
                  <a:pt x="1176" y="2288"/>
                  <a:pt x="1160" y="2224"/>
                  <a:pt x="1160" y="2136"/>
                </a:cubicBezTo>
                <a:cubicBezTo>
                  <a:pt x="1160" y="2048"/>
                  <a:pt x="1168" y="1928"/>
                  <a:pt x="1160" y="1848"/>
                </a:cubicBezTo>
                <a:cubicBezTo>
                  <a:pt x="1152" y="1768"/>
                  <a:pt x="1104" y="1688"/>
                  <a:pt x="1112" y="1656"/>
                </a:cubicBezTo>
                <a:cubicBezTo>
                  <a:pt x="1120" y="1624"/>
                  <a:pt x="1192" y="1632"/>
                  <a:pt x="1208" y="1656"/>
                </a:cubicBezTo>
                <a:cubicBezTo>
                  <a:pt x="1224" y="1680"/>
                  <a:pt x="1200" y="1832"/>
                  <a:pt x="1208" y="1800"/>
                </a:cubicBezTo>
                <a:cubicBezTo>
                  <a:pt x="1216" y="1768"/>
                  <a:pt x="1216" y="1520"/>
                  <a:pt x="1256" y="1464"/>
                </a:cubicBezTo>
                <a:cubicBezTo>
                  <a:pt x="1296" y="1408"/>
                  <a:pt x="1432" y="1464"/>
                  <a:pt x="1448" y="1464"/>
                </a:cubicBezTo>
                <a:cubicBezTo>
                  <a:pt x="1464" y="1464"/>
                  <a:pt x="1376" y="1440"/>
                  <a:pt x="1352" y="1464"/>
                </a:cubicBezTo>
                <a:cubicBezTo>
                  <a:pt x="1328" y="1488"/>
                  <a:pt x="1320" y="1552"/>
                  <a:pt x="1304" y="1608"/>
                </a:cubicBezTo>
                <a:cubicBezTo>
                  <a:pt x="1288" y="1664"/>
                  <a:pt x="1264" y="1736"/>
                  <a:pt x="1256" y="1800"/>
                </a:cubicBezTo>
                <a:cubicBezTo>
                  <a:pt x="1248" y="1864"/>
                  <a:pt x="1256" y="1936"/>
                  <a:pt x="1256" y="1992"/>
                </a:cubicBezTo>
                <a:cubicBezTo>
                  <a:pt x="1256" y="2048"/>
                  <a:pt x="1232" y="2120"/>
                  <a:pt x="1256" y="2136"/>
                </a:cubicBezTo>
                <a:cubicBezTo>
                  <a:pt x="1280" y="2152"/>
                  <a:pt x="1352" y="2112"/>
                  <a:pt x="1400" y="2088"/>
                </a:cubicBezTo>
                <a:cubicBezTo>
                  <a:pt x="1448" y="2064"/>
                  <a:pt x="1504" y="2024"/>
                  <a:pt x="1544" y="1992"/>
                </a:cubicBezTo>
                <a:cubicBezTo>
                  <a:pt x="1584" y="1960"/>
                  <a:pt x="1608" y="1944"/>
                  <a:pt x="1640" y="1896"/>
                </a:cubicBezTo>
                <a:cubicBezTo>
                  <a:pt x="1672" y="1848"/>
                  <a:pt x="1712" y="1768"/>
                  <a:pt x="1736" y="1704"/>
                </a:cubicBezTo>
                <a:cubicBezTo>
                  <a:pt x="1760" y="1640"/>
                  <a:pt x="1776" y="1576"/>
                  <a:pt x="1784" y="1512"/>
                </a:cubicBezTo>
                <a:cubicBezTo>
                  <a:pt x="1792" y="1448"/>
                  <a:pt x="1792" y="1400"/>
                  <a:pt x="1784" y="1320"/>
                </a:cubicBezTo>
                <a:cubicBezTo>
                  <a:pt x="1776" y="1240"/>
                  <a:pt x="1736" y="1056"/>
                  <a:pt x="1736" y="1032"/>
                </a:cubicBezTo>
                <a:cubicBezTo>
                  <a:pt x="1736" y="1008"/>
                  <a:pt x="1768" y="1112"/>
                  <a:pt x="1784" y="1176"/>
                </a:cubicBezTo>
                <a:cubicBezTo>
                  <a:pt x="1800" y="1240"/>
                  <a:pt x="1816" y="1360"/>
                  <a:pt x="1832" y="1416"/>
                </a:cubicBezTo>
                <a:cubicBezTo>
                  <a:pt x="1848" y="1472"/>
                  <a:pt x="1848" y="1520"/>
                  <a:pt x="1880" y="1512"/>
                </a:cubicBezTo>
                <a:cubicBezTo>
                  <a:pt x="1912" y="1504"/>
                  <a:pt x="1984" y="1400"/>
                  <a:pt x="2024" y="1368"/>
                </a:cubicBezTo>
                <a:cubicBezTo>
                  <a:pt x="2064" y="1336"/>
                  <a:pt x="2080" y="1376"/>
                  <a:pt x="2120" y="1320"/>
                </a:cubicBezTo>
                <a:cubicBezTo>
                  <a:pt x="2160" y="1264"/>
                  <a:pt x="2232" y="1096"/>
                  <a:pt x="2264" y="1032"/>
                </a:cubicBezTo>
                <a:cubicBezTo>
                  <a:pt x="2296" y="968"/>
                  <a:pt x="2304" y="920"/>
                  <a:pt x="2312" y="936"/>
                </a:cubicBezTo>
                <a:cubicBezTo>
                  <a:pt x="2320" y="952"/>
                  <a:pt x="2336" y="1064"/>
                  <a:pt x="2312" y="1128"/>
                </a:cubicBezTo>
                <a:cubicBezTo>
                  <a:pt x="2288" y="1192"/>
                  <a:pt x="2168" y="1296"/>
                  <a:pt x="2168" y="1320"/>
                </a:cubicBezTo>
                <a:cubicBezTo>
                  <a:pt x="2168" y="1344"/>
                  <a:pt x="2248" y="1280"/>
                  <a:pt x="2312" y="1272"/>
                </a:cubicBezTo>
                <a:cubicBezTo>
                  <a:pt x="2376" y="1264"/>
                  <a:pt x="2480" y="1256"/>
                  <a:pt x="2552" y="1272"/>
                </a:cubicBezTo>
                <a:cubicBezTo>
                  <a:pt x="2624" y="1288"/>
                  <a:pt x="2656" y="1368"/>
                  <a:pt x="2744" y="1368"/>
                </a:cubicBezTo>
                <a:cubicBezTo>
                  <a:pt x="2832" y="1368"/>
                  <a:pt x="3040" y="1280"/>
                  <a:pt x="3080" y="1272"/>
                </a:cubicBezTo>
                <a:cubicBezTo>
                  <a:pt x="3120" y="1264"/>
                  <a:pt x="3032" y="1296"/>
                  <a:pt x="2984" y="1320"/>
                </a:cubicBezTo>
                <a:cubicBezTo>
                  <a:pt x="2936" y="1344"/>
                  <a:pt x="2800" y="1392"/>
                  <a:pt x="2792" y="1416"/>
                </a:cubicBezTo>
                <a:cubicBezTo>
                  <a:pt x="2784" y="1440"/>
                  <a:pt x="2856" y="1440"/>
                  <a:pt x="2936" y="1464"/>
                </a:cubicBezTo>
                <a:cubicBezTo>
                  <a:pt x="3016" y="1488"/>
                  <a:pt x="3256" y="1552"/>
                  <a:pt x="3272" y="1560"/>
                </a:cubicBezTo>
                <a:cubicBezTo>
                  <a:pt x="3288" y="1568"/>
                  <a:pt x="3096" y="1520"/>
                  <a:pt x="3032" y="1512"/>
                </a:cubicBezTo>
                <a:cubicBezTo>
                  <a:pt x="2968" y="1504"/>
                  <a:pt x="2928" y="1520"/>
                  <a:pt x="2888" y="1512"/>
                </a:cubicBezTo>
                <a:cubicBezTo>
                  <a:pt x="2848" y="1504"/>
                  <a:pt x="2848" y="1496"/>
                  <a:pt x="2792" y="1464"/>
                </a:cubicBezTo>
                <a:cubicBezTo>
                  <a:pt x="2736" y="1432"/>
                  <a:pt x="2608" y="1344"/>
                  <a:pt x="2552" y="1320"/>
                </a:cubicBezTo>
                <a:cubicBezTo>
                  <a:pt x="2496" y="1296"/>
                  <a:pt x="2504" y="1312"/>
                  <a:pt x="2456" y="1320"/>
                </a:cubicBezTo>
                <a:cubicBezTo>
                  <a:pt x="2408" y="1328"/>
                  <a:pt x="2336" y="1352"/>
                  <a:pt x="2264" y="1368"/>
                </a:cubicBezTo>
                <a:cubicBezTo>
                  <a:pt x="2192" y="1384"/>
                  <a:pt x="2080" y="1392"/>
                  <a:pt x="2024" y="1416"/>
                </a:cubicBezTo>
                <a:cubicBezTo>
                  <a:pt x="1968" y="1440"/>
                  <a:pt x="1960" y="1480"/>
                  <a:pt x="1928" y="1512"/>
                </a:cubicBezTo>
                <a:cubicBezTo>
                  <a:pt x="1896" y="1544"/>
                  <a:pt x="1848" y="1568"/>
                  <a:pt x="1832" y="1608"/>
                </a:cubicBezTo>
                <a:cubicBezTo>
                  <a:pt x="1816" y="1648"/>
                  <a:pt x="1848" y="1696"/>
                  <a:pt x="1832" y="1752"/>
                </a:cubicBezTo>
                <a:cubicBezTo>
                  <a:pt x="1816" y="1808"/>
                  <a:pt x="1768" y="1888"/>
                  <a:pt x="1736" y="1944"/>
                </a:cubicBezTo>
                <a:cubicBezTo>
                  <a:pt x="1704" y="2000"/>
                  <a:pt x="1688" y="2048"/>
                  <a:pt x="1640" y="2088"/>
                </a:cubicBezTo>
                <a:cubicBezTo>
                  <a:pt x="1592" y="2128"/>
                  <a:pt x="1496" y="2160"/>
                  <a:pt x="1448" y="2184"/>
                </a:cubicBezTo>
                <a:cubicBezTo>
                  <a:pt x="1400" y="2208"/>
                  <a:pt x="1376" y="2184"/>
                  <a:pt x="1352" y="2232"/>
                </a:cubicBezTo>
                <a:cubicBezTo>
                  <a:pt x="1328" y="2280"/>
                  <a:pt x="1320" y="2416"/>
                  <a:pt x="1304" y="2472"/>
                </a:cubicBezTo>
                <a:cubicBezTo>
                  <a:pt x="1288" y="2528"/>
                  <a:pt x="1272" y="2520"/>
                  <a:pt x="1256" y="2568"/>
                </a:cubicBezTo>
                <a:cubicBezTo>
                  <a:pt x="1240" y="2616"/>
                  <a:pt x="1240" y="2712"/>
                  <a:pt x="1208" y="2760"/>
                </a:cubicBezTo>
                <a:cubicBezTo>
                  <a:pt x="1176" y="2808"/>
                  <a:pt x="1104" y="2792"/>
                  <a:pt x="1064" y="2856"/>
                </a:cubicBezTo>
                <a:cubicBezTo>
                  <a:pt x="1024" y="2920"/>
                  <a:pt x="1016" y="3056"/>
                  <a:pt x="968" y="3144"/>
                </a:cubicBezTo>
                <a:cubicBezTo>
                  <a:pt x="920" y="3232"/>
                  <a:pt x="808" y="3312"/>
                  <a:pt x="776" y="3384"/>
                </a:cubicBezTo>
                <a:cubicBezTo>
                  <a:pt x="744" y="3456"/>
                  <a:pt x="784" y="3512"/>
                  <a:pt x="776" y="3576"/>
                </a:cubicBezTo>
                <a:cubicBezTo>
                  <a:pt x="768" y="3640"/>
                  <a:pt x="712" y="3728"/>
                  <a:pt x="728" y="3768"/>
                </a:cubicBezTo>
                <a:cubicBezTo>
                  <a:pt x="744" y="3808"/>
                  <a:pt x="816" y="3808"/>
                  <a:pt x="872" y="3816"/>
                </a:cubicBezTo>
                <a:cubicBezTo>
                  <a:pt x="928" y="3824"/>
                  <a:pt x="1000" y="3824"/>
                  <a:pt x="1064" y="3816"/>
                </a:cubicBezTo>
                <a:cubicBezTo>
                  <a:pt x="1128" y="3808"/>
                  <a:pt x="1208" y="3752"/>
                  <a:pt x="1256" y="3768"/>
                </a:cubicBezTo>
                <a:cubicBezTo>
                  <a:pt x="1304" y="3784"/>
                  <a:pt x="1320" y="3872"/>
                  <a:pt x="1352" y="3912"/>
                </a:cubicBezTo>
                <a:cubicBezTo>
                  <a:pt x="1384" y="3952"/>
                  <a:pt x="1456" y="4008"/>
                  <a:pt x="1448" y="4008"/>
                </a:cubicBezTo>
                <a:cubicBezTo>
                  <a:pt x="1440" y="4008"/>
                  <a:pt x="1352" y="3928"/>
                  <a:pt x="1304" y="3912"/>
                </a:cubicBezTo>
                <a:cubicBezTo>
                  <a:pt x="1256" y="3896"/>
                  <a:pt x="1168" y="3904"/>
                  <a:pt x="1160" y="3912"/>
                </a:cubicBezTo>
                <a:cubicBezTo>
                  <a:pt x="1152" y="3920"/>
                  <a:pt x="1224" y="3920"/>
                  <a:pt x="1256" y="3960"/>
                </a:cubicBezTo>
                <a:cubicBezTo>
                  <a:pt x="1288" y="4000"/>
                  <a:pt x="1360" y="4136"/>
                  <a:pt x="1352" y="4152"/>
                </a:cubicBezTo>
                <a:cubicBezTo>
                  <a:pt x="1344" y="4168"/>
                  <a:pt x="1248" y="4080"/>
                  <a:pt x="1208" y="4056"/>
                </a:cubicBezTo>
                <a:cubicBezTo>
                  <a:pt x="1168" y="4032"/>
                  <a:pt x="1152" y="4024"/>
                  <a:pt x="1112" y="4008"/>
                </a:cubicBezTo>
                <a:cubicBezTo>
                  <a:pt x="1072" y="3992"/>
                  <a:pt x="1016" y="3976"/>
                  <a:pt x="968" y="3960"/>
                </a:cubicBezTo>
                <a:cubicBezTo>
                  <a:pt x="920" y="3944"/>
                  <a:pt x="864" y="3920"/>
                  <a:pt x="824" y="3912"/>
                </a:cubicBezTo>
                <a:cubicBezTo>
                  <a:pt x="784" y="3904"/>
                  <a:pt x="768" y="3928"/>
                  <a:pt x="728" y="3912"/>
                </a:cubicBezTo>
                <a:cubicBezTo>
                  <a:pt x="688" y="3896"/>
                  <a:pt x="584" y="3816"/>
                  <a:pt x="584" y="3816"/>
                </a:cubicBezTo>
                <a:cubicBezTo>
                  <a:pt x="584" y="3816"/>
                  <a:pt x="680" y="3880"/>
                  <a:pt x="728" y="3912"/>
                </a:cubicBezTo>
                <a:cubicBezTo>
                  <a:pt x="776" y="3944"/>
                  <a:pt x="872" y="3984"/>
                  <a:pt x="872" y="4008"/>
                </a:cubicBezTo>
                <a:cubicBezTo>
                  <a:pt x="872" y="4032"/>
                  <a:pt x="776" y="4048"/>
                  <a:pt x="728" y="4056"/>
                </a:cubicBezTo>
                <a:cubicBezTo>
                  <a:pt x="680" y="4064"/>
                  <a:pt x="624" y="4080"/>
                  <a:pt x="584" y="4056"/>
                </a:cubicBezTo>
                <a:cubicBezTo>
                  <a:pt x="544" y="4032"/>
                  <a:pt x="520" y="3912"/>
                  <a:pt x="488" y="3912"/>
                </a:cubicBezTo>
                <a:cubicBezTo>
                  <a:pt x="456" y="3912"/>
                  <a:pt x="448" y="4016"/>
                  <a:pt x="392" y="4056"/>
                </a:cubicBezTo>
                <a:cubicBezTo>
                  <a:pt x="336" y="4096"/>
                  <a:pt x="216" y="4152"/>
                  <a:pt x="152" y="4152"/>
                </a:cubicBezTo>
                <a:cubicBezTo>
                  <a:pt x="88" y="4152"/>
                  <a:pt x="16" y="4120"/>
                  <a:pt x="8" y="4056"/>
                </a:cubicBezTo>
                <a:cubicBezTo>
                  <a:pt x="0" y="3992"/>
                  <a:pt x="72" y="3872"/>
                  <a:pt x="104" y="3768"/>
                </a:cubicBezTo>
                <a:cubicBezTo>
                  <a:pt x="136" y="3664"/>
                  <a:pt x="168" y="3548"/>
                  <a:pt x="200" y="3432"/>
                </a:cubicBezTo>
              </a:path>
            </a:pathLst>
          </a:custGeom>
          <a:solidFill>
            <a:srgbClr val="996633"/>
          </a:soli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68" name="Group 177">
            <a:extLst>
              <a:ext uri="{FF2B5EF4-FFF2-40B4-BE49-F238E27FC236}">
                <a16:creationId xmlns:a16="http://schemas.microsoft.com/office/drawing/2014/main" id="{0C9B0CC5-5BBB-DFC3-459F-A283A6D4A9F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286000" y="1981200"/>
            <a:ext cx="2895600" cy="4038600"/>
            <a:chOff x="2880" y="-1968"/>
            <a:chExt cx="2214" cy="1800"/>
          </a:xfrm>
        </p:grpSpPr>
        <p:sp>
          <p:nvSpPr>
            <p:cNvPr id="41035" name="Freeform 178">
              <a:extLst>
                <a:ext uri="{FF2B5EF4-FFF2-40B4-BE49-F238E27FC236}">
                  <a16:creationId xmlns:a16="http://schemas.microsoft.com/office/drawing/2014/main" id="{F12DF251-2074-97B4-DF95-8D99F33BF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gradFill rotWithShape="1">
              <a:gsLst>
                <a:gs pos="0">
                  <a:srgbClr val="663300"/>
                </a:gs>
                <a:gs pos="100000">
                  <a:srgbClr val="996633"/>
                </a:gs>
              </a:gsLst>
              <a:lin ang="189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6" name="Freeform 179">
              <a:extLst>
                <a:ext uri="{FF2B5EF4-FFF2-40B4-BE49-F238E27FC236}">
                  <a16:creationId xmlns:a16="http://schemas.microsoft.com/office/drawing/2014/main" id="{5FC6353D-1E2D-01DD-D376-820AC51E4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-1872"/>
              <a:ext cx="2024" cy="1704"/>
            </a:xfrm>
            <a:custGeom>
              <a:avLst/>
              <a:gdLst>
                <a:gd name="T0" fmla="*/ 2 w 3288"/>
                <a:gd name="T1" fmla="*/ 0 h 4168"/>
                <a:gd name="T2" fmla="*/ 2 w 3288"/>
                <a:gd name="T3" fmla="*/ 0 h 4168"/>
                <a:gd name="T4" fmla="*/ 1 w 3288"/>
                <a:gd name="T5" fmla="*/ 0 h 4168"/>
                <a:gd name="T6" fmla="*/ 4 w 3288"/>
                <a:gd name="T7" fmla="*/ 0 h 4168"/>
                <a:gd name="T8" fmla="*/ 4 w 3288"/>
                <a:gd name="T9" fmla="*/ 0 h 4168"/>
                <a:gd name="T10" fmla="*/ 2 w 3288"/>
                <a:gd name="T11" fmla="*/ 0 h 4168"/>
                <a:gd name="T12" fmla="*/ 4 w 3288"/>
                <a:gd name="T13" fmla="*/ 0 h 4168"/>
                <a:gd name="T14" fmla="*/ 6 w 3288"/>
                <a:gd name="T15" fmla="*/ 0 h 4168"/>
                <a:gd name="T16" fmla="*/ 6 w 3288"/>
                <a:gd name="T17" fmla="*/ 0 h 4168"/>
                <a:gd name="T18" fmla="*/ 6 w 3288"/>
                <a:gd name="T19" fmla="*/ 0 h 4168"/>
                <a:gd name="T20" fmla="*/ 4 w 3288"/>
                <a:gd name="T21" fmla="*/ 0 h 4168"/>
                <a:gd name="T22" fmla="*/ 6 w 3288"/>
                <a:gd name="T23" fmla="*/ 0 h 4168"/>
                <a:gd name="T24" fmla="*/ 7 w 3288"/>
                <a:gd name="T25" fmla="*/ 0 h 4168"/>
                <a:gd name="T26" fmla="*/ 7 w 3288"/>
                <a:gd name="T27" fmla="*/ 0 h 4168"/>
                <a:gd name="T28" fmla="*/ 8 w 3288"/>
                <a:gd name="T29" fmla="*/ 0 h 4168"/>
                <a:gd name="T30" fmla="*/ 9 w 3288"/>
                <a:gd name="T31" fmla="*/ 0 h 4168"/>
                <a:gd name="T32" fmla="*/ 10 w 3288"/>
                <a:gd name="T33" fmla="*/ 0 h 4168"/>
                <a:gd name="T34" fmla="*/ 10 w 3288"/>
                <a:gd name="T35" fmla="*/ 0 h 4168"/>
                <a:gd name="T36" fmla="*/ 10 w 3288"/>
                <a:gd name="T37" fmla="*/ 0 h 4168"/>
                <a:gd name="T38" fmla="*/ 12 w 3288"/>
                <a:gd name="T39" fmla="*/ 0 h 4168"/>
                <a:gd name="T40" fmla="*/ 13 w 3288"/>
                <a:gd name="T41" fmla="*/ 0 h 4168"/>
                <a:gd name="T42" fmla="*/ 14 w 3288"/>
                <a:gd name="T43" fmla="*/ 0 h 4168"/>
                <a:gd name="T44" fmla="*/ 12 w 3288"/>
                <a:gd name="T45" fmla="*/ 0 h 4168"/>
                <a:gd name="T46" fmla="*/ 10 w 3288"/>
                <a:gd name="T47" fmla="*/ 0 h 4168"/>
                <a:gd name="T48" fmla="*/ 12 w 3288"/>
                <a:gd name="T49" fmla="*/ 0 h 4168"/>
                <a:gd name="T50" fmla="*/ 14 w 3288"/>
                <a:gd name="T51" fmla="*/ 0 h 4168"/>
                <a:gd name="T52" fmla="*/ 14 w 3288"/>
                <a:gd name="T53" fmla="*/ 0 h 4168"/>
                <a:gd name="T54" fmla="*/ 10 w 3288"/>
                <a:gd name="T55" fmla="*/ 0 h 4168"/>
                <a:gd name="T56" fmla="*/ 7 w 3288"/>
                <a:gd name="T57" fmla="*/ 0 h 4168"/>
                <a:gd name="T58" fmla="*/ 6 w 3288"/>
                <a:gd name="T59" fmla="*/ 0 h 4168"/>
                <a:gd name="T60" fmla="*/ 4 w 3288"/>
                <a:gd name="T61" fmla="*/ 0 h 4168"/>
                <a:gd name="T62" fmla="*/ 4 w 3288"/>
                <a:gd name="T63" fmla="*/ 0 h 4168"/>
                <a:gd name="T64" fmla="*/ 6 w 3288"/>
                <a:gd name="T65" fmla="*/ 0 h 4168"/>
                <a:gd name="T66" fmla="*/ 6 w 3288"/>
                <a:gd name="T67" fmla="*/ 0 h 4168"/>
                <a:gd name="T68" fmla="*/ 6 w 3288"/>
                <a:gd name="T69" fmla="*/ 0 h 4168"/>
                <a:gd name="T70" fmla="*/ 6 w 3288"/>
                <a:gd name="T71" fmla="*/ 0 h 4168"/>
                <a:gd name="T72" fmla="*/ 9 w 3288"/>
                <a:gd name="T73" fmla="*/ 0 h 4168"/>
                <a:gd name="T74" fmla="*/ 9 w 3288"/>
                <a:gd name="T75" fmla="*/ 0 h 4168"/>
                <a:gd name="T76" fmla="*/ 10 w 3288"/>
                <a:gd name="T77" fmla="*/ 0 h 4168"/>
                <a:gd name="T78" fmla="*/ 10 w 3288"/>
                <a:gd name="T79" fmla="*/ 0 h 4168"/>
                <a:gd name="T80" fmla="*/ 15 w 3288"/>
                <a:gd name="T81" fmla="*/ 0 h 4168"/>
                <a:gd name="T82" fmla="*/ 16 w 3288"/>
                <a:gd name="T83" fmla="*/ 0 h 4168"/>
                <a:gd name="T84" fmla="*/ 12 w 3288"/>
                <a:gd name="T85" fmla="*/ 0 h 4168"/>
                <a:gd name="T86" fmla="*/ 9 w 3288"/>
                <a:gd name="T87" fmla="*/ 0 h 4168"/>
                <a:gd name="T88" fmla="*/ 8 w 3288"/>
                <a:gd name="T89" fmla="*/ 0 h 4168"/>
                <a:gd name="T90" fmla="*/ 6 w 3288"/>
                <a:gd name="T91" fmla="*/ 0 h 4168"/>
                <a:gd name="T92" fmla="*/ 4 w 3288"/>
                <a:gd name="T93" fmla="*/ 0 h 4168"/>
                <a:gd name="T94" fmla="*/ 6 w 3288"/>
                <a:gd name="T95" fmla="*/ 0 h 4168"/>
                <a:gd name="T96" fmla="*/ 6 w 3288"/>
                <a:gd name="T97" fmla="*/ 0 h 4168"/>
                <a:gd name="T98" fmla="*/ 6 w 3288"/>
                <a:gd name="T99" fmla="*/ 0 h 4168"/>
                <a:gd name="T100" fmla="*/ 4 w 3288"/>
                <a:gd name="T101" fmla="*/ 0 h 4168"/>
                <a:gd name="T102" fmla="*/ 4 w 3288"/>
                <a:gd name="T103" fmla="*/ 0 h 4168"/>
                <a:gd name="T104" fmla="*/ 1 w 3288"/>
                <a:gd name="T105" fmla="*/ 0 h 4168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</a:gdLst>
              <a:ahLst/>
              <a:cxnLst>
                <a:cxn ang="T106">
                  <a:pos x="T0" y="T1"/>
                </a:cxn>
                <a:cxn ang="T107">
                  <a:pos x="T2" y="T3"/>
                </a:cxn>
                <a:cxn ang="T108">
                  <a:pos x="T4" y="T5"/>
                </a:cxn>
                <a:cxn ang="T109">
                  <a:pos x="T6" y="T7"/>
                </a:cxn>
                <a:cxn ang="T110">
                  <a:pos x="T8" y="T9"/>
                </a:cxn>
                <a:cxn ang="T111">
                  <a:pos x="T10" y="T11"/>
                </a:cxn>
                <a:cxn ang="T112">
                  <a:pos x="T12" y="T13"/>
                </a:cxn>
                <a:cxn ang="T113">
                  <a:pos x="T14" y="T15"/>
                </a:cxn>
                <a:cxn ang="T114">
                  <a:pos x="T16" y="T17"/>
                </a:cxn>
                <a:cxn ang="T115">
                  <a:pos x="T18" y="T19"/>
                </a:cxn>
                <a:cxn ang="T116">
                  <a:pos x="T20" y="T21"/>
                </a:cxn>
                <a:cxn ang="T117">
                  <a:pos x="T22" y="T23"/>
                </a:cxn>
                <a:cxn ang="T118">
                  <a:pos x="T24" y="T25"/>
                </a:cxn>
                <a:cxn ang="T119">
                  <a:pos x="T26" y="T27"/>
                </a:cxn>
                <a:cxn ang="T120">
                  <a:pos x="T28" y="T29"/>
                </a:cxn>
                <a:cxn ang="T121">
                  <a:pos x="T30" y="T31"/>
                </a:cxn>
                <a:cxn ang="T122">
                  <a:pos x="T32" y="T33"/>
                </a:cxn>
                <a:cxn ang="T123">
                  <a:pos x="T34" y="T35"/>
                </a:cxn>
                <a:cxn ang="T124">
                  <a:pos x="T36" y="T37"/>
                </a:cxn>
                <a:cxn ang="T125">
                  <a:pos x="T38" y="T39"/>
                </a:cxn>
                <a:cxn ang="T126">
                  <a:pos x="T40" y="T41"/>
                </a:cxn>
                <a:cxn ang="T127">
                  <a:pos x="T42" y="T43"/>
                </a:cxn>
                <a:cxn ang="T128">
                  <a:pos x="T44" y="T45"/>
                </a:cxn>
                <a:cxn ang="T129">
                  <a:pos x="T46" y="T47"/>
                </a:cxn>
                <a:cxn ang="T130">
                  <a:pos x="T48" y="T49"/>
                </a:cxn>
                <a:cxn ang="T131">
                  <a:pos x="T50" y="T51"/>
                </a:cxn>
                <a:cxn ang="T132">
                  <a:pos x="T52" y="T53"/>
                </a:cxn>
                <a:cxn ang="T133">
                  <a:pos x="T54" y="T55"/>
                </a:cxn>
                <a:cxn ang="T134">
                  <a:pos x="T56" y="T57"/>
                </a:cxn>
                <a:cxn ang="T135">
                  <a:pos x="T58" y="T59"/>
                </a:cxn>
                <a:cxn ang="T136">
                  <a:pos x="T60" y="T61"/>
                </a:cxn>
                <a:cxn ang="T137">
                  <a:pos x="T62" y="T63"/>
                </a:cxn>
                <a:cxn ang="T138">
                  <a:pos x="T64" y="T65"/>
                </a:cxn>
                <a:cxn ang="T139">
                  <a:pos x="T66" y="T67"/>
                </a:cxn>
                <a:cxn ang="T140">
                  <a:pos x="T68" y="T69"/>
                </a:cxn>
                <a:cxn ang="T141">
                  <a:pos x="T70" y="T71"/>
                </a:cxn>
                <a:cxn ang="T142">
                  <a:pos x="T72" y="T73"/>
                </a:cxn>
                <a:cxn ang="T143">
                  <a:pos x="T74" y="T75"/>
                </a:cxn>
                <a:cxn ang="T144">
                  <a:pos x="T76" y="T77"/>
                </a:cxn>
                <a:cxn ang="T145">
                  <a:pos x="T78" y="T79"/>
                </a:cxn>
                <a:cxn ang="T146">
                  <a:pos x="T80" y="T81"/>
                </a:cxn>
                <a:cxn ang="T147">
                  <a:pos x="T82" y="T83"/>
                </a:cxn>
                <a:cxn ang="T148">
                  <a:pos x="T84" y="T85"/>
                </a:cxn>
                <a:cxn ang="T149">
                  <a:pos x="T86" y="T87"/>
                </a:cxn>
                <a:cxn ang="T150">
                  <a:pos x="T88" y="T89"/>
                </a:cxn>
                <a:cxn ang="T151">
                  <a:pos x="T90" y="T91"/>
                </a:cxn>
                <a:cxn ang="T152">
                  <a:pos x="T92" y="T93"/>
                </a:cxn>
                <a:cxn ang="T153">
                  <a:pos x="T94" y="T95"/>
                </a:cxn>
                <a:cxn ang="T154">
                  <a:pos x="T96" y="T97"/>
                </a:cxn>
                <a:cxn ang="T155">
                  <a:pos x="T98" y="T99"/>
                </a:cxn>
                <a:cxn ang="T156">
                  <a:pos x="T100" y="T101"/>
                </a:cxn>
                <a:cxn ang="T157">
                  <a:pos x="T102" y="T103"/>
                </a:cxn>
                <a:cxn ang="T158">
                  <a:pos x="T104" y="T105"/>
                </a:cxn>
              </a:cxnLst>
              <a:rect l="0" t="0" r="r" b="b"/>
              <a:pathLst>
                <a:path w="3288" h="4168">
                  <a:moveTo>
                    <a:pt x="152" y="3528"/>
                  </a:moveTo>
                  <a:cubicBezTo>
                    <a:pt x="208" y="3388"/>
                    <a:pt x="264" y="3248"/>
                    <a:pt x="296" y="3144"/>
                  </a:cubicBezTo>
                  <a:cubicBezTo>
                    <a:pt x="328" y="3040"/>
                    <a:pt x="312" y="2968"/>
                    <a:pt x="344" y="2904"/>
                  </a:cubicBezTo>
                  <a:cubicBezTo>
                    <a:pt x="376" y="2840"/>
                    <a:pt x="456" y="2816"/>
                    <a:pt x="488" y="2760"/>
                  </a:cubicBezTo>
                  <a:cubicBezTo>
                    <a:pt x="520" y="2704"/>
                    <a:pt x="536" y="2624"/>
                    <a:pt x="536" y="2568"/>
                  </a:cubicBezTo>
                  <a:cubicBezTo>
                    <a:pt x="536" y="2512"/>
                    <a:pt x="496" y="2480"/>
                    <a:pt x="488" y="2424"/>
                  </a:cubicBezTo>
                  <a:cubicBezTo>
                    <a:pt x="480" y="2368"/>
                    <a:pt x="488" y="2296"/>
                    <a:pt x="488" y="2232"/>
                  </a:cubicBezTo>
                  <a:cubicBezTo>
                    <a:pt x="488" y="2168"/>
                    <a:pt x="512" y="2096"/>
                    <a:pt x="488" y="2040"/>
                  </a:cubicBezTo>
                  <a:cubicBezTo>
                    <a:pt x="464" y="1984"/>
                    <a:pt x="392" y="1968"/>
                    <a:pt x="344" y="1896"/>
                  </a:cubicBezTo>
                  <a:cubicBezTo>
                    <a:pt x="296" y="1824"/>
                    <a:pt x="208" y="1664"/>
                    <a:pt x="200" y="1608"/>
                  </a:cubicBezTo>
                  <a:cubicBezTo>
                    <a:pt x="192" y="1552"/>
                    <a:pt x="272" y="1544"/>
                    <a:pt x="296" y="1560"/>
                  </a:cubicBezTo>
                  <a:cubicBezTo>
                    <a:pt x="320" y="1576"/>
                    <a:pt x="312" y="1640"/>
                    <a:pt x="344" y="1704"/>
                  </a:cubicBezTo>
                  <a:cubicBezTo>
                    <a:pt x="376" y="1768"/>
                    <a:pt x="456" y="1928"/>
                    <a:pt x="488" y="1944"/>
                  </a:cubicBezTo>
                  <a:cubicBezTo>
                    <a:pt x="520" y="1960"/>
                    <a:pt x="520" y="1784"/>
                    <a:pt x="536" y="1800"/>
                  </a:cubicBezTo>
                  <a:cubicBezTo>
                    <a:pt x="552" y="1816"/>
                    <a:pt x="560" y="1952"/>
                    <a:pt x="584" y="2040"/>
                  </a:cubicBezTo>
                  <a:cubicBezTo>
                    <a:pt x="608" y="2128"/>
                    <a:pt x="656" y="2312"/>
                    <a:pt x="680" y="2328"/>
                  </a:cubicBezTo>
                  <a:cubicBezTo>
                    <a:pt x="704" y="2344"/>
                    <a:pt x="696" y="2208"/>
                    <a:pt x="728" y="2136"/>
                  </a:cubicBezTo>
                  <a:cubicBezTo>
                    <a:pt x="760" y="2064"/>
                    <a:pt x="848" y="1984"/>
                    <a:pt x="872" y="1896"/>
                  </a:cubicBezTo>
                  <a:cubicBezTo>
                    <a:pt x="896" y="1808"/>
                    <a:pt x="888" y="1696"/>
                    <a:pt x="872" y="1608"/>
                  </a:cubicBezTo>
                  <a:cubicBezTo>
                    <a:pt x="856" y="1520"/>
                    <a:pt x="784" y="1464"/>
                    <a:pt x="776" y="1368"/>
                  </a:cubicBezTo>
                  <a:cubicBezTo>
                    <a:pt x="768" y="1272"/>
                    <a:pt x="832" y="1136"/>
                    <a:pt x="824" y="1032"/>
                  </a:cubicBezTo>
                  <a:cubicBezTo>
                    <a:pt x="816" y="928"/>
                    <a:pt x="768" y="832"/>
                    <a:pt x="728" y="744"/>
                  </a:cubicBezTo>
                  <a:cubicBezTo>
                    <a:pt x="688" y="656"/>
                    <a:pt x="616" y="584"/>
                    <a:pt x="584" y="504"/>
                  </a:cubicBezTo>
                  <a:cubicBezTo>
                    <a:pt x="552" y="424"/>
                    <a:pt x="536" y="288"/>
                    <a:pt x="536" y="264"/>
                  </a:cubicBezTo>
                  <a:cubicBezTo>
                    <a:pt x="536" y="240"/>
                    <a:pt x="544" y="296"/>
                    <a:pt x="584" y="360"/>
                  </a:cubicBezTo>
                  <a:cubicBezTo>
                    <a:pt x="624" y="424"/>
                    <a:pt x="728" y="584"/>
                    <a:pt x="776" y="648"/>
                  </a:cubicBezTo>
                  <a:cubicBezTo>
                    <a:pt x="824" y="712"/>
                    <a:pt x="856" y="704"/>
                    <a:pt x="872" y="744"/>
                  </a:cubicBezTo>
                  <a:cubicBezTo>
                    <a:pt x="888" y="784"/>
                    <a:pt x="856" y="880"/>
                    <a:pt x="872" y="888"/>
                  </a:cubicBezTo>
                  <a:cubicBezTo>
                    <a:pt x="888" y="896"/>
                    <a:pt x="952" y="848"/>
                    <a:pt x="968" y="792"/>
                  </a:cubicBezTo>
                  <a:cubicBezTo>
                    <a:pt x="984" y="736"/>
                    <a:pt x="960" y="616"/>
                    <a:pt x="968" y="552"/>
                  </a:cubicBezTo>
                  <a:cubicBezTo>
                    <a:pt x="976" y="488"/>
                    <a:pt x="984" y="464"/>
                    <a:pt x="1016" y="408"/>
                  </a:cubicBezTo>
                  <a:cubicBezTo>
                    <a:pt x="1048" y="352"/>
                    <a:pt x="1112" y="264"/>
                    <a:pt x="1160" y="216"/>
                  </a:cubicBezTo>
                  <a:cubicBezTo>
                    <a:pt x="1208" y="168"/>
                    <a:pt x="1296" y="128"/>
                    <a:pt x="1304" y="120"/>
                  </a:cubicBezTo>
                  <a:cubicBezTo>
                    <a:pt x="1312" y="112"/>
                    <a:pt x="1240" y="128"/>
                    <a:pt x="1208" y="168"/>
                  </a:cubicBezTo>
                  <a:cubicBezTo>
                    <a:pt x="1176" y="208"/>
                    <a:pt x="1136" y="304"/>
                    <a:pt x="1112" y="360"/>
                  </a:cubicBezTo>
                  <a:cubicBezTo>
                    <a:pt x="1088" y="416"/>
                    <a:pt x="1072" y="456"/>
                    <a:pt x="1064" y="504"/>
                  </a:cubicBezTo>
                  <a:cubicBezTo>
                    <a:pt x="1056" y="552"/>
                    <a:pt x="1048" y="648"/>
                    <a:pt x="1064" y="648"/>
                  </a:cubicBezTo>
                  <a:cubicBezTo>
                    <a:pt x="1080" y="648"/>
                    <a:pt x="1104" y="544"/>
                    <a:pt x="1160" y="504"/>
                  </a:cubicBezTo>
                  <a:cubicBezTo>
                    <a:pt x="1216" y="464"/>
                    <a:pt x="1376" y="408"/>
                    <a:pt x="1400" y="408"/>
                  </a:cubicBezTo>
                  <a:cubicBezTo>
                    <a:pt x="1424" y="408"/>
                    <a:pt x="1352" y="472"/>
                    <a:pt x="1304" y="504"/>
                  </a:cubicBezTo>
                  <a:cubicBezTo>
                    <a:pt x="1256" y="536"/>
                    <a:pt x="1152" y="552"/>
                    <a:pt x="1112" y="600"/>
                  </a:cubicBezTo>
                  <a:cubicBezTo>
                    <a:pt x="1072" y="648"/>
                    <a:pt x="1096" y="736"/>
                    <a:pt x="1064" y="792"/>
                  </a:cubicBezTo>
                  <a:cubicBezTo>
                    <a:pt x="1032" y="848"/>
                    <a:pt x="936" y="864"/>
                    <a:pt x="920" y="936"/>
                  </a:cubicBezTo>
                  <a:cubicBezTo>
                    <a:pt x="904" y="1008"/>
                    <a:pt x="960" y="1152"/>
                    <a:pt x="968" y="1224"/>
                  </a:cubicBezTo>
                  <a:cubicBezTo>
                    <a:pt x="976" y="1296"/>
                    <a:pt x="968" y="1312"/>
                    <a:pt x="968" y="1368"/>
                  </a:cubicBezTo>
                  <a:cubicBezTo>
                    <a:pt x="968" y="1424"/>
                    <a:pt x="952" y="1568"/>
                    <a:pt x="968" y="1560"/>
                  </a:cubicBezTo>
                  <a:cubicBezTo>
                    <a:pt x="984" y="1552"/>
                    <a:pt x="1032" y="1376"/>
                    <a:pt x="1064" y="1320"/>
                  </a:cubicBezTo>
                  <a:cubicBezTo>
                    <a:pt x="1096" y="1264"/>
                    <a:pt x="1144" y="1272"/>
                    <a:pt x="1160" y="1224"/>
                  </a:cubicBezTo>
                  <a:cubicBezTo>
                    <a:pt x="1176" y="1176"/>
                    <a:pt x="1144" y="1048"/>
                    <a:pt x="1160" y="1032"/>
                  </a:cubicBezTo>
                  <a:cubicBezTo>
                    <a:pt x="1176" y="1016"/>
                    <a:pt x="1224" y="1120"/>
                    <a:pt x="1256" y="1128"/>
                  </a:cubicBezTo>
                  <a:cubicBezTo>
                    <a:pt x="1288" y="1136"/>
                    <a:pt x="1328" y="1112"/>
                    <a:pt x="1352" y="1080"/>
                  </a:cubicBezTo>
                  <a:cubicBezTo>
                    <a:pt x="1376" y="1048"/>
                    <a:pt x="1360" y="976"/>
                    <a:pt x="1400" y="936"/>
                  </a:cubicBezTo>
                  <a:cubicBezTo>
                    <a:pt x="1440" y="896"/>
                    <a:pt x="1576" y="888"/>
                    <a:pt x="1592" y="840"/>
                  </a:cubicBezTo>
                  <a:cubicBezTo>
                    <a:pt x="1608" y="792"/>
                    <a:pt x="1520" y="712"/>
                    <a:pt x="1496" y="648"/>
                  </a:cubicBezTo>
                  <a:cubicBezTo>
                    <a:pt x="1472" y="584"/>
                    <a:pt x="1448" y="464"/>
                    <a:pt x="1448" y="456"/>
                  </a:cubicBezTo>
                  <a:cubicBezTo>
                    <a:pt x="1448" y="448"/>
                    <a:pt x="1472" y="560"/>
                    <a:pt x="1496" y="600"/>
                  </a:cubicBezTo>
                  <a:cubicBezTo>
                    <a:pt x="1520" y="640"/>
                    <a:pt x="1576" y="720"/>
                    <a:pt x="1592" y="696"/>
                  </a:cubicBezTo>
                  <a:cubicBezTo>
                    <a:pt x="1608" y="672"/>
                    <a:pt x="1584" y="520"/>
                    <a:pt x="1592" y="456"/>
                  </a:cubicBezTo>
                  <a:cubicBezTo>
                    <a:pt x="1600" y="392"/>
                    <a:pt x="1632" y="304"/>
                    <a:pt x="1640" y="312"/>
                  </a:cubicBezTo>
                  <a:cubicBezTo>
                    <a:pt x="1648" y="320"/>
                    <a:pt x="1640" y="448"/>
                    <a:pt x="1640" y="504"/>
                  </a:cubicBezTo>
                  <a:cubicBezTo>
                    <a:pt x="1640" y="560"/>
                    <a:pt x="1624" y="648"/>
                    <a:pt x="1640" y="648"/>
                  </a:cubicBezTo>
                  <a:cubicBezTo>
                    <a:pt x="1656" y="648"/>
                    <a:pt x="1720" y="512"/>
                    <a:pt x="1736" y="504"/>
                  </a:cubicBezTo>
                  <a:cubicBezTo>
                    <a:pt x="1752" y="496"/>
                    <a:pt x="1744" y="560"/>
                    <a:pt x="1736" y="600"/>
                  </a:cubicBezTo>
                  <a:cubicBezTo>
                    <a:pt x="1728" y="640"/>
                    <a:pt x="1680" y="720"/>
                    <a:pt x="1688" y="744"/>
                  </a:cubicBezTo>
                  <a:cubicBezTo>
                    <a:pt x="1696" y="768"/>
                    <a:pt x="1736" y="760"/>
                    <a:pt x="1784" y="744"/>
                  </a:cubicBezTo>
                  <a:cubicBezTo>
                    <a:pt x="1832" y="728"/>
                    <a:pt x="1920" y="672"/>
                    <a:pt x="1976" y="648"/>
                  </a:cubicBezTo>
                  <a:cubicBezTo>
                    <a:pt x="2032" y="624"/>
                    <a:pt x="2088" y="624"/>
                    <a:pt x="2120" y="600"/>
                  </a:cubicBezTo>
                  <a:cubicBezTo>
                    <a:pt x="2152" y="576"/>
                    <a:pt x="2160" y="560"/>
                    <a:pt x="2168" y="504"/>
                  </a:cubicBezTo>
                  <a:cubicBezTo>
                    <a:pt x="2176" y="448"/>
                    <a:pt x="2176" y="320"/>
                    <a:pt x="2168" y="264"/>
                  </a:cubicBezTo>
                  <a:cubicBezTo>
                    <a:pt x="2160" y="208"/>
                    <a:pt x="2112" y="152"/>
                    <a:pt x="2120" y="168"/>
                  </a:cubicBezTo>
                  <a:cubicBezTo>
                    <a:pt x="2128" y="184"/>
                    <a:pt x="2200" y="344"/>
                    <a:pt x="2216" y="360"/>
                  </a:cubicBezTo>
                  <a:cubicBezTo>
                    <a:pt x="2232" y="376"/>
                    <a:pt x="2192" y="320"/>
                    <a:pt x="2216" y="264"/>
                  </a:cubicBezTo>
                  <a:cubicBezTo>
                    <a:pt x="2240" y="208"/>
                    <a:pt x="2344" y="48"/>
                    <a:pt x="2360" y="24"/>
                  </a:cubicBezTo>
                  <a:cubicBezTo>
                    <a:pt x="2376" y="0"/>
                    <a:pt x="2328" y="72"/>
                    <a:pt x="2312" y="120"/>
                  </a:cubicBezTo>
                  <a:cubicBezTo>
                    <a:pt x="2296" y="168"/>
                    <a:pt x="2280" y="256"/>
                    <a:pt x="2264" y="312"/>
                  </a:cubicBezTo>
                  <a:cubicBezTo>
                    <a:pt x="2248" y="368"/>
                    <a:pt x="2224" y="416"/>
                    <a:pt x="2216" y="456"/>
                  </a:cubicBezTo>
                  <a:cubicBezTo>
                    <a:pt x="2208" y="496"/>
                    <a:pt x="2200" y="544"/>
                    <a:pt x="2216" y="552"/>
                  </a:cubicBezTo>
                  <a:cubicBezTo>
                    <a:pt x="2232" y="560"/>
                    <a:pt x="2280" y="528"/>
                    <a:pt x="2312" y="504"/>
                  </a:cubicBezTo>
                  <a:cubicBezTo>
                    <a:pt x="2344" y="480"/>
                    <a:pt x="2360" y="440"/>
                    <a:pt x="2408" y="408"/>
                  </a:cubicBezTo>
                  <a:cubicBezTo>
                    <a:pt x="2456" y="376"/>
                    <a:pt x="2560" y="360"/>
                    <a:pt x="2600" y="312"/>
                  </a:cubicBezTo>
                  <a:cubicBezTo>
                    <a:pt x="2640" y="264"/>
                    <a:pt x="2600" y="144"/>
                    <a:pt x="2648" y="120"/>
                  </a:cubicBezTo>
                  <a:cubicBezTo>
                    <a:pt x="2696" y="96"/>
                    <a:pt x="2864" y="160"/>
                    <a:pt x="2888" y="168"/>
                  </a:cubicBezTo>
                  <a:cubicBezTo>
                    <a:pt x="2912" y="176"/>
                    <a:pt x="2824" y="168"/>
                    <a:pt x="2792" y="168"/>
                  </a:cubicBezTo>
                  <a:cubicBezTo>
                    <a:pt x="2760" y="168"/>
                    <a:pt x="2712" y="152"/>
                    <a:pt x="2696" y="168"/>
                  </a:cubicBezTo>
                  <a:cubicBezTo>
                    <a:pt x="2680" y="184"/>
                    <a:pt x="2712" y="224"/>
                    <a:pt x="2696" y="264"/>
                  </a:cubicBezTo>
                  <a:cubicBezTo>
                    <a:pt x="2680" y="304"/>
                    <a:pt x="2608" y="360"/>
                    <a:pt x="2600" y="408"/>
                  </a:cubicBezTo>
                  <a:cubicBezTo>
                    <a:pt x="2592" y="456"/>
                    <a:pt x="2600" y="536"/>
                    <a:pt x="2648" y="552"/>
                  </a:cubicBezTo>
                  <a:cubicBezTo>
                    <a:pt x="2696" y="568"/>
                    <a:pt x="2824" y="528"/>
                    <a:pt x="2888" y="504"/>
                  </a:cubicBezTo>
                  <a:cubicBezTo>
                    <a:pt x="2952" y="480"/>
                    <a:pt x="3024" y="408"/>
                    <a:pt x="3032" y="408"/>
                  </a:cubicBezTo>
                  <a:cubicBezTo>
                    <a:pt x="3040" y="408"/>
                    <a:pt x="2984" y="472"/>
                    <a:pt x="2936" y="504"/>
                  </a:cubicBezTo>
                  <a:cubicBezTo>
                    <a:pt x="2888" y="536"/>
                    <a:pt x="2800" y="584"/>
                    <a:pt x="2744" y="600"/>
                  </a:cubicBezTo>
                  <a:cubicBezTo>
                    <a:pt x="2688" y="616"/>
                    <a:pt x="2640" y="624"/>
                    <a:pt x="2600" y="600"/>
                  </a:cubicBezTo>
                  <a:cubicBezTo>
                    <a:pt x="2560" y="576"/>
                    <a:pt x="2536" y="472"/>
                    <a:pt x="2504" y="456"/>
                  </a:cubicBezTo>
                  <a:cubicBezTo>
                    <a:pt x="2472" y="440"/>
                    <a:pt x="2448" y="480"/>
                    <a:pt x="2408" y="504"/>
                  </a:cubicBezTo>
                  <a:cubicBezTo>
                    <a:pt x="2368" y="528"/>
                    <a:pt x="2328" y="560"/>
                    <a:pt x="2264" y="600"/>
                  </a:cubicBezTo>
                  <a:cubicBezTo>
                    <a:pt x="2200" y="640"/>
                    <a:pt x="2016" y="696"/>
                    <a:pt x="2024" y="744"/>
                  </a:cubicBezTo>
                  <a:cubicBezTo>
                    <a:pt x="2032" y="792"/>
                    <a:pt x="2232" y="872"/>
                    <a:pt x="2312" y="888"/>
                  </a:cubicBezTo>
                  <a:cubicBezTo>
                    <a:pt x="2392" y="904"/>
                    <a:pt x="2496" y="832"/>
                    <a:pt x="2504" y="840"/>
                  </a:cubicBezTo>
                  <a:cubicBezTo>
                    <a:pt x="2512" y="848"/>
                    <a:pt x="2344" y="920"/>
                    <a:pt x="2360" y="936"/>
                  </a:cubicBezTo>
                  <a:cubicBezTo>
                    <a:pt x="2376" y="952"/>
                    <a:pt x="2528" y="928"/>
                    <a:pt x="2600" y="936"/>
                  </a:cubicBezTo>
                  <a:cubicBezTo>
                    <a:pt x="2672" y="944"/>
                    <a:pt x="2712" y="992"/>
                    <a:pt x="2792" y="984"/>
                  </a:cubicBezTo>
                  <a:cubicBezTo>
                    <a:pt x="2872" y="976"/>
                    <a:pt x="3048" y="888"/>
                    <a:pt x="3080" y="888"/>
                  </a:cubicBezTo>
                  <a:cubicBezTo>
                    <a:pt x="3112" y="888"/>
                    <a:pt x="3024" y="968"/>
                    <a:pt x="2984" y="984"/>
                  </a:cubicBezTo>
                  <a:cubicBezTo>
                    <a:pt x="2944" y="1000"/>
                    <a:pt x="2864" y="968"/>
                    <a:pt x="2840" y="984"/>
                  </a:cubicBezTo>
                  <a:cubicBezTo>
                    <a:pt x="2816" y="1000"/>
                    <a:pt x="2800" y="1056"/>
                    <a:pt x="2840" y="1080"/>
                  </a:cubicBezTo>
                  <a:cubicBezTo>
                    <a:pt x="2880" y="1104"/>
                    <a:pt x="3064" y="1112"/>
                    <a:pt x="3080" y="1128"/>
                  </a:cubicBezTo>
                  <a:cubicBezTo>
                    <a:pt x="3096" y="1144"/>
                    <a:pt x="2992" y="1192"/>
                    <a:pt x="2936" y="1176"/>
                  </a:cubicBezTo>
                  <a:cubicBezTo>
                    <a:pt x="2880" y="1160"/>
                    <a:pt x="2800" y="1056"/>
                    <a:pt x="2744" y="1032"/>
                  </a:cubicBezTo>
                  <a:cubicBezTo>
                    <a:pt x="2688" y="1008"/>
                    <a:pt x="2664" y="1048"/>
                    <a:pt x="2600" y="1032"/>
                  </a:cubicBezTo>
                  <a:cubicBezTo>
                    <a:pt x="2536" y="1016"/>
                    <a:pt x="2432" y="960"/>
                    <a:pt x="2360" y="936"/>
                  </a:cubicBezTo>
                  <a:cubicBezTo>
                    <a:pt x="2288" y="912"/>
                    <a:pt x="2224" y="904"/>
                    <a:pt x="2168" y="888"/>
                  </a:cubicBezTo>
                  <a:cubicBezTo>
                    <a:pt x="2112" y="872"/>
                    <a:pt x="2064" y="864"/>
                    <a:pt x="2024" y="840"/>
                  </a:cubicBezTo>
                  <a:cubicBezTo>
                    <a:pt x="1984" y="816"/>
                    <a:pt x="1968" y="744"/>
                    <a:pt x="1928" y="744"/>
                  </a:cubicBezTo>
                  <a:cubicBezTo>
                    <a:pt x="1888" y="744"/>
                    <a:pt x="1824" y="816"/>
                    <a:pt x="1784" y="840"/>
                  </a:cubicBezTo>
                  <a:cubicBezTo>
                    <a:pt x="1744" y="864"/>
                    <a:pt x="1728" y="864"/>
                    <a:pt x="1688" y="888"/>
                  </a:cubicBezTo>
                  <a:cubicBezTo>
                    <a:pt x="1648" y="912"/>
                    <a:pt x="1592" y="928"/>
                    <a:pt x="1544" y="984"/>
                  </a:cubicBezTo>
                  <a:cubicBezTo>
                    <a:pt x="1496" y="1040"/>
                    <a:pt x="1448" y="1160"/>
                    <a:pt x="1400" y="1224"/>
                  </a:cubicBezTo>
                  <a:cubicBezTo>
                    <a:pt x="1352" y="1288"/>
                    <a:pt x="1296" y="1320"/>
                    <a:pt x="1256" y="1368"/>
                  </a:cubicBezTo>
                  <a:cubicBezTo>
                    <a:pt x="1216" y="1416"/>
                    <a:pt x="1192" y="1448"/>
                    <a:pt x="1160" y="1512"/>
                  </a:cubicBezTo>
                  <a:cubicBezTo>
                    <a:pt x="1128" y="1576"/>
                    <a:pt x="1104" y="1648"/>
                    <a:pt x="1064" y="1752"/>
                  </a:cubicBezTo>
                  <a:cubicBezTo>
                    <a:pt x="1024" y="1856"/>
                    <a:pt x="944" y="2000"/>
                    <a:pt x="920" y="2136"/>
                  </a:cubicBezTo>
                  <a:cubicBezTo>
                    <a:pt x="896" y="2272"/>
                    <a:pt x="928" y="2464"/>
                    <a:pt x="920" y="2568"/>
                  </a:cubicBezTo>
                  <a:cubicBezTo>
                    <a:pt x="912" y="2672"/>
                    <a:pt x="904" y="2688"/>
                    <a:pt x="872" y="2760"/>
                  </a:cubicBezTo>
                  <a:cubicBezTo>
                    <a:pt x="840" y="2832"/>
                    <a:pt x="776" y="2896"/>
                    <a:pt x="728" y="3000"/>
                  </a:cubicBezTo>
                  <a:cubicBezTo>
                    <a:pt x="680" y="3104"/>
                    <a:pt x="616" y="3296"/>
                    <a:pt x="584" y="3384"/>
                  </a:cubicBezTo>
                  <a:cubicBezTo>
                    <a:pt x="552" y="3472"/>
                    <a:pt x="528" y="3512"/>
                    <a:pt x="536" y="3528"/>
                  </a:cubicBezTo>
                  <a:cubicBezTo>
                    <a:pt x="544" y="3544"/>
                    <a:pt x="592" y="3544"/>
                    <a:pt x="632" y="3480"/>
                  </a:cubicBezTo>
                  <a:cubicBezTo>
                    <a:pt x="672" y="3416"/>
                    <a:pt x="736" y="3240"/>
                    <a:pt x="776" y="3144"/>
                  </a:cubicBezTo>
                  <a:cubicBezTo>
                    <a:pt x="816" y="3048"/>
                    <a:pt x="840" y="2968"/>
                    <a:pt x="872" y="2904"/>
                  </a:cubicBezTo>
                  <a:cubicBezTo>
                    <a:pt x="904" y="2840"/>
                    <a:pt x="936" y="2800"/>
                    <a:pt x="968" y="2760"/>
                  </a:cubicBezTo>
                  <a:cubicBezTo>
                    <a:pt x="1000" y="2720"/>
                    <a:pt x="1032" y="2728"/>
                    <a:pt x="1064" y="2664"/>
                  </a:cubicBezTo>
                  <a:cubicBezTo>
                    <a:pt x="1096" y="2600"/>
                    <a:pt x="1144" y="2464"/>
                    <a:pt x="1160" y="2376"/>
                  </a:cubicBezTo>
                  <a:cubicBezTo>
                    <a:pt x="1176" y="2288"/>
                    <a:pt x="1160" y="2224"/>
                    <a:pt x="1160" y="2136"/>
                  </a:cubicBezTo>
                  <a:cubicBezTo>
                    <a:pt x="1160" y="2048"/>
                    <a:pt x="1168" y="1928"/>
                    <a:pt x="1160" y="1848"/>
                  </a:cubicBezTo>
                  <a:cubicBezTo>
                    <a:pt x="1152" y="1768"/>
                    <a:pt x="1104" y="1688"/>
                    <a:pt x="1112" y="1656"/>
                  </a:cubicBezTo>
                  <a:cubicBezTo>
                    <a:pt x="1120" y="1624"/>
                    <a:pt x="1192" y="1632"/>
                    <a:pt x="1208" y="1656"/>
                  </a:cubicBezTo>
                  <a:cubicBezTo>
                    <a:pt x="1224" y="1680"/>
                    <a:pt x="1200" y="1832"/>
                    <a:pt x="1208" y="1800"/>
                  </a:cubicBezTo>
                  <a:cubicBezTo>
                    <a:pt x="1216" y="1768"/>
                    <a:pt x="1216" y="1520"/>
                    <a:pt x="1256" y="1464"/>
                  </a:cubicBezTo>
                  <a:cubicBezTo>
                    <a:pt x="1296" y="1408"/>
                    <a:pt x="1432" y="1464"/>
                    <a:pt x="1448" y="1464"/>
                  </a:cubicBezTo>
                  <a:cubicBezTo>
                    <a:pt x="1464" y="1464"/>
                    <a:pt x="1376" y="1440"/>
                    <a:pt x="1352" y="1464"/>
                  </a:cubicBezTo>
                  <a:cubicBezTo>
                    <a:pt x="1328" y="1488"/>
                    <a:pt x="1320" y="1552"/>
                    <a:pt x="1304" y="1608"/>
                  </a:cubicBezTo>
                  <a:cubicBezTo>
                    <a:pt x="1288" y="1664"/>
                    <a:pt x="1264" y="1736"/>
                    <a:pt x="1256" y="1800"/>
                  </a:cubicBezTo>
                  <a:cubicBezTo>
                    <a:pt x="1248" y="1864"/>
                    <a:pt x="1256" y="1936"/>
                    <a:pt x="1256" y="1992"/>
                  </a:cubicBezTo>
                  <a:cubicBezTo>
                    <a:pt x="1256" y="2048"/>
                    <a:pt x="1232" y="2120"/>
                    <a:pt x="1256" y="2136"/>
                  </a:cubicBezTo>
                  <a:cubicBezTo>
                    <a:pt x="1280" y="2152"/>
                    <a:pt x="1352" y="2112"/>
                    <a:pt x="1400" y="2088"/>
                  </a:cubicBezTo>
                  <a:cubicBezTo>
                    <a:pt x="1448" y="2064"/>
                    <a:pt x="1504" y="2024"/>
                    <a:pt x="1544" y="1992"/>
                  </a:cubicBezTo>
                  <a:cubicBezTo>
                    <a:pt x="1584" y="1960"/>
                    <a:pt x="1608" y="1944"/>
                    <a:pt x="1640" y="1896"/>
                  </a:cubicBezTo>
                  <a:cubicBezTo>
                    <a:pt x="1672" y="1848"/>
                    <a:pt x="1712" y="1768"/>
                    <a:pt x="1736" y="1704"/>
                  </a:cubicBezTo>
                  <a:cubicBezTo>
                    <a:pt x="1760" y="1640"/>
                    <a:pt x="1776" y="1576"/>
                    <a:pt x="1784" y="1512"/>
                  </a:cubicBezTo>
                  <a:cubicBezTo>
                    <a:pt x="1792" y="1448"/>
                    <a:pt x="1792" y="1400"/>
                    <a:pt x="1784" y="1320"/>
                  </a:cubicBezTo>
                  <a:cubicBezTo>
                    <a:pt x="1776" y="1240"/>
                    <a:pt x="1736" y="1056"/>
                    <a:pt x="1736" y="1032"/>
                  </a:cubicBezTo>
                  <a:cubicBezTo>
                    <a:pt x="1736" y="1008"/>
                    <a:pt x="1768" y="1112"/>
                    <a:pt x="1784" y="1176"/>
                  </a:cubicBezTo>
                  <a:cubicBezTo>
                    <a:pt x="1800" y="1240"/>
                    <a:pt x="1816" y="1360"/>
                    <a:pt x="1832" y="1416"/>
                  </a:cubicBezTo>
                  <a:cubicBezTo>
                    <a:pt x="1848" y="1472"/>
                    <a:pt x="1848" y="1520"/>
                    <a:pt x="1880" y="1512"/>
                  </a:cubicBezTo>
                  <a:cubicBezTo>
                    <a:pt x="1912" y="1504"/>
                    <a:pt x="1984" y="1400"/>
                    <a:pt x="2024" y="1368"/>
                  </a:cubicBezTo>
                  <a:cubicBezTo>
                    <a:pt x="2064" y="1336"/>
                    <a:pt x="2080" y="1376"/>
                    <a:pt x="2120" y="1320"/>
                  </a:cubicBezTo>
                  <a:cubicBezTo>
                    <a:pt x="2160" y="1264"/>
                    <a:pt x="2232" y="1096"/>
                    <a:pt x="2264" y="1032"/>
                  </a:cubicBezTo>
                  <a:cubicBezTo>
                    <a:pt x="2296" y="968"/>
                    <a:pt x="2304" y="920"/>
                    <a:pt x="2312" y="936"/>
                  </a:cubicBezTo>
                  <a:cubicBezTo>
                    <a:pt x="2320" y="952"/>
                    <a:pt x="2336" y="1064"/>
                    <a:pt x="2312" y="1128"/>
                  </a:cubicBezTo>
                  <a:cubicBezTo>
                    <a:pt x="2288" y="1192"/>
                    <a:pt x="2168" y="1296"/>
                    <a:pt x="2168" y="1320"/>
                  </a:cubicBezTo>
                  <a:cubicBezTo>
                    <a:pt x="2168" y="1344"/>
                    <a:pt x="2248" y="1280"/>
                    <a:pt x="2312" y="1272"/>
                  </a:cubicBezTo>
                  <a:cubicBezTo>
                    <a:pt x="2376" y="1264"/>
                    <a:pt x="2480" y="1256"/>
                    <a:pt x="2552" y="1272"/>
                  </a:cubicBezTo>
                  <a:cubicBezTo>
                    <a:pt x="2624" y="1288"/>
                    <a:pt x="2656" y="1368"/>
                    <a:pt x="2744" y="1368"/>
                  </a:cubicBezTo>
                  <a:cubicBezTo>
                    <a:pt x="2832" y="1368"/>
                    <a:pt x="3040" y="1280"/>
                    <a:pt x="3080" y="1272"/>
                  </a:cubicBezTo>
                  <a:cubicBezTo>
                    <a:pt x="3120" y="1264"/>
                    <a:pt x="3032" y="1296"/>
                    <a:pt x="2984" y="1320"/>
                  </a:cubicBezTo>
                  <a:cubicBezTo>
                    <a:pt x="2936" y="1344"/>
                    <a:pt x="2800" y="1392"/>
                    <a:pt x="2792" y="1416"/>
                  </a:cubicBezTo>
                  <a:cubicBezTo>
                    <a:pt x="2784" y="1440"/>
                    <a:pt x="2856" y="1440"/>
                    <a:pt x="2936" y="1464"/>
                  </a:cubicBezTo>
                  <a:cubicBezTo>
                    <a:pt x="3016" y="1488"/>
                    <a:pt x="3256" y="1552"/>
                    <a:pt x="3272" y="1560"/>
                  </a:cubicBezTo>
                  <a:cubicBezTo>
                    <a:pt x="3288" y="1568"/>
                    <a:pt x="3096" y="1520"/>
                    <a:pt x="3032" y="1512"/>
                  </a:cubicBezTo>
                  <a:cubicBezTo>
                    <a:pt x="2968" y="1504"/>
                    <a:pt x="2928" y="1520"/>
                    <a:pt x="2888" y="1512"/>
                  </a:cubicBezTo>
                  <a:cubicBezTo>
                    <a:pt x="2848" y="1504"/>
                    <a:pt x="2848" y="1496"/>
                    <a:pt x="2792" y="1464"/>
                  </a:cubicBezTo>
                  <a:cubicBezTo>
                    <a:pt x="2736" y="1432"/>
                    <a:pt x="2608" y="1344"/>
                    <a:pt x="2552" y="1320"/>
                  </a:cubicBezTo>
                  <a:cubicBezTo>
                    <a:pt x="2496" y="1296"/>
                    <a:pt x="2504" y="1312"/>
                    <a:pt x="2456" y="1320"/>
                  </a:cubicBezTo>
                  <a:cubicBezTo>
                    <a:pt x="2408" y="1328"/>
                    <a:pt x="2336" y="1352"/>
                    <a:pt x="2264" y="1368"/>
                  </a:cubicBezTo>
                  <a:cubicBezTo>
                    <a:pt x="2192" y="1384"/>
                    <a:pt x="2080" y="1392"/>
                    <a:pt x="2024" y="1416"/>
                  </a:cubicBezTo>
                  <a:cubicBezTo>
                    <a:pt x="1968" y="1440"/>
                    <a:pt x="1960" y="1480"/>
                    <a:pt x="1928" y="1512"/>
                  </a:cubicBezTo>
                  <a:cubicBezTo>
                    <a:pt x="1896" y="1544"/>
                    <a:pt x="1848" y="1568"/>
                    <a:pt x="1832" y="1608"/>
                  </a:cubicBezTo>
                  <a:cubicBezTo>
                    <a:pt x="1816" y="1648"/>
                    <a:pt x="1848" y="1696"/>
                    <a:pt x="1832" y="1752"/>
                  </a:cubicBezTo>
                  <a:cubicBezTo>
                    <a:pt x="1816" y="1808"/>
                    <a:pt x="1768" y="1888"/>
                    <a:pt x="1736" y="1944"/>
                  </a:cubicBezTo>
                  <a:cubicBezTo>
                    <a:pt x="1704" y="2000"/>
                    <a:pt x="1688" y="2048"/>
                    <a:pt x="1640" y="2088"/>
                  </a:cubicBezTo>
                  <a:cubicBezTo>
                    <a:pt x="1592" y="2128"/>
                    <a:pt x="1496" y="2160"/>
                    <a:pt x="1448" y="2184"/>
                  </a:cubicBezTo>
                  <a:cubicBezTo>
                    <a:pt x="1400" y="2208"/>
                    <a:pt x="1376" y="2184"/>
                    <a:pt x="1352" y="2232"/>
                  </a:cubicBezTo>
                  <a:cubicBezTo>
                    <a:pt x="1328" y="2280"/>
                    <a:pt x="1320" y="2416"/>
                    <a:pt x="1304" y="2472"/>
                  </a:cubicBezTo>
                  <a:cubicBezTo>
                    <a:pt x="1288" y="2528"/>
                    <a:pt x="1272" y="2520"/>
                    <a:pt x="1256" y="2568"/>
                  </a:cubicBezTo>
                  <a:cubicBezTo>
                    <a:pt x="1240" y="2616"/>
                    <a:pt x="1240" y="2712"/>
                    <a:pt x="1208" y="2760"/>
                  </a:cubicBezTo>
                  <a:cubicBezTo>
                    <a:pt x="1176" y="2808"/>
                    <a:pt x="1104" y="2792"/>
                    <a:pt x="1064" y="2856"/>
                  </a:cubicBezTo>
                  <a:cubicBezTo>
                    <a:pt x="1024" y="2920"/>
                    <a:pt x="1016" y="3056"/>
                    <a:pt x="968" y="3144"/>
                  </a:cubicBezTo>
                  <a:cubicBezTo>
                    <a:pt x="920" y="3232"/>
                    <a:pt x="808" y="3312"/>
                    <a:pt x="776" y="3384"/>
                  </a:cubicBezTo>
                  <a:cubicBezTo>
                    <a:pt x="744" y="3456"/>
                    <a:pt x="784" y="3512"/>
                    <a:pt x="776" y="3576"/>
                  </a:cubicBezTo>
                  <a:cubicBezTo>
                    <a:pt x="768" y="3640"/>
                    <a:pt x="712" y="3728"/>
                    <a:pt x="728" y="3768"/>
                  </a:cubicBezTo>
                  <a:cubicBezTo>
                    <a:pt x="744" y="3808"/>
                    <a:pt x="816" y="3808"/>
                    <a:pt x="872" y="3816"/>
                  </a:cubicBezTo>
                  <a:cubicBezTo>
                    <a:pt x="928" y="3824"/>
                    <a:pt x="1000" y="3824"/>
                    <a:pt x="1064" y="3816"/>
                  </a:cubicBezTo>
                  <a:cubicBezTo>
                    <a:pt x="1128" y="3808"/>
                    <a:pt x="1208" y="3752"/>
                    <a:pt x="1256" y="3768"/>
                  </a:cubicBezTo>
                  <a:cubicBezTo>
                    <a:pt x="1304" y="3784"/>
                    <a:pt x="1320" y="3872"/>
                    <a:pt x="1352" y="3912"/>
                  </a:cubicBezTo>
                  <a:cubicBezTo>
                    <a:pt x="1384" y="3952"/>
                    <a:pt x="1456" y="4008"/>
                    <a:pt x="1448" y="4008"/>
                  </a:cubicBezTo>
                  <a:cubicBezTo>
                    <a:pt x="1440" y="4008"/>
                    <a:pt x="1352" y="3928"/>
                    <a:pt x="1304" y="3912"/>
                  </a:cubicBezTo>
                  <a:cubicBezTo>
                    <a:pt x="1256" y="3896"/>
                    <a:pt x="1168" y="3904"/>
                    <a:pt x="1160" y="3912"/>
                  </a:cubicBezTo>
                  <a:cubicBezTo>
                    <a:pt x="1152" y="3920"/>
                    <a:pt x="1224" y="3920"/>
                    <a:pt x="1256" y="3960"/>
                  </a:cubicBezTo>
                  <a:cubicBezTo>
                    <a:pt x="1288" y="4000"/>
                    <a:pt x="1360" y="4136"/>
                    <a:pt x="1352" y="4152"/>
                  </a:cubicBezTo>
                  <a:cubicBezTo>
                    <a:pt x="1344" y="4168"/>
                    <a:pt x="1248" y="4080"/>
                    <a:pt x="1208" y="4056"/>
                  </a:cubicBezTo>
                  <a:cubicBezTo>
                    <a:pt x="1168" y="4032"/>
                    <a:pt x="1152" y="4024"/>
                    <a:pt x="1112" y="4008"/>
                  </a:cubicBezTo>
                  <a:cubicBezTo>
                    <a:pt x="1072" y="3992"/>
                    <a:pt x="1016" y="3976"/>
                    <a:pt x="968" y="3960"/>
                  </a:cubicBezTo>
                  <a:cubicBezTo>
                    <a:pt x="920" y="3944"/>
                    <a:pt x="864" y="3920"/>
                    <a:pt x="824" y="3912"/>
                  </a:cubicBezTo>
                  <a:cubicBezTo>
                    <a:pt x="784" y="3904"/>
                    <a:pt x="768" y="3928"/>
                    <a:pt x="728" y="3912"/>
                  </a:cubicBezTo>
                  <a:cubicBezTo>
                    <a:pt x="688" y="3896"/>
                    <a:pt x="584" y="3816"/>
                    <a:pt x="584" y="3816"/>
                  </a:cubicBezTo>
                  <a:cubicBezTo>
                    <a:pt x="584" y="3816"/>
                    <a:pt x="680" y="3880"/>
                    <a:pt x="728" y="3912"/>
                  </a:cubicBezTo>
                  <a:cubicBezTo>
                    <a:pt x="776" y="3944"/>
                    <a:pt x="872" y="3984"/>
                    <a:pt x="872" y="4008"/>
                  </a:cubicBezTo>
                  <a:cubicBezTo>
                    <a:pt x="872" y="4032"/>
                    <a:pt x="776" y="4048"/>
                    <a:pt x="728" y="4056"/>
                  </a:cubicBezTo>
                  <a:cubicBezTo>
                    <a:pt x="680" y="4064"/>
                    <a:pt x="624" y="4080"/>
                    <a:pt x="584" y="4056"/>
                  </a:cubicBezTo>
                  <a:cubicBezTo>
                    <a:pt x="544" y="4032"/>
                    <a:pt x="520" y="3912"/>
                    <a:pt x="488" y="3912"/>
                  </a:cubicBezTo>
                  <a:cubicBezTo>
                    <a:pt x="456" y="3912"/>
                    <a:pt x="448" y="4016"/>
                    <a:pt x="392" y="4056"/>
                  </a:cubicBezTo>
                  <a:cubicBezTo>
                    <a:pt x="336" y="4096"/>
                    <a:pt x="216" y="4152"/>
                    <a:pt x="152" y="4152"/>
                  </a:cubicBezTo>
                  <a:cubicBezTo>
                    <a:pt x="88" y="4152"/>
                    <a:pt x="16" y="4120"/>
                    <a:pt x="8" y="4056"/>
                  </a:cubicBezTo>
                  <a:cubicBezTo>
                    <a:pt x="0" y="3992"/>
                    <a:pt x="72" y="3872"/>
                    <a:pt x="104" y="3768"/>
                  </a:cubicBezTo>
                  <a:cubicBezTo>
                    <a:pt x="136" y="3664"/>
                    <a:pt x="168" y="3548"/>
                    <a:pt x="200" y="3432"/>
                  </a:cubicBezTo>
                </a:path>
              </a:pathLst>
            </a:custGeom>
            <a:solidFill>
              <a:srgbClr val="9966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66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1037" name="Group 180">
              <a:extLst>
                <a:ext uri="{FF2B5EF4-FFF2-40B4-BE49-F238E27FC236}">
                  <a16:creationId xmlns:a16="http://schemas.microsoft.com/office/drawing/2014/main" id="{21943065-3E4B-5AE0-4BB3-D02254A922D0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387" y="-1459"/>
              <a:ext cx="263" cy="301"/>
              <a:chOff x="3096" y="3832"/>
              <a:chExt cx="840" cy="560"/>
            </a:xfrm>
          </p:grpSpPr>
          <p:sp>
            <p:nvSpPr>
              <p:cNvPr id="41200" name="Freeform 181">
                <a:extLst>
                  <a:ext uri="{FF2B5EF4-FFF2-40B4-BE49-F238E27FC236}">
                    <a16:creationId xmlns:a16="http://schemas.microsoft.com/office/drawing/2014/main" id="{E90D22EC-3A53-EFA3-1C2C-86D68EF56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1" name="Freeform 182">
                <a:extLst>
                  <a:ext uri="{FF2B5EF4-FFF2-40B4-BE49-F238E27FC236}">
                    <a16:creationId xmlns:a16="http://schemas.microsoft.com/office/drawing/2014/main" id="{2DF193F5-1932-E71E-8D19-D0181B17A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2" name="Freeform 183">
                <a:extLst>
                  <a:ext uri="{FF2B5EF4-FFF2-40B4-BE49-F238E27FC236}">
                    <a16:creationId xmlns:a16="http://schemas.microsoft.com/office/drawing/2014/main" id="{761E8815-E99B-7EA8-5B07-02376597B1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3" name="Freeform 184">
                <a:extLst>
                  <a:ext uri="{FF2B5EF4-FFF2-40B4-BE49-F238E27FC236}">
                    <a16:creationId xmlns:a16="http://schemas.microsoft.com/office/drawing/2014/main" id="{F29D1E9B-F59E-12A7-15DA-B3CB5DBA7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4" name="Freeform 185">
                <a:extLst>
                  <a:ext uri="{FF2B5EF4-FFF2-40B4-BE49-F238E27FC236}">
                    <a16:creationId xmlns:a16="http://schemas.microsoft.com/office/drawing/2014/main" id="{6559E0AB-0578-9E30-BBAD-3EA94963E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5" name="Freeform 186">
                <a:extLst>
                  <a:ext uri="{FF2B5EF4-FFF2-40B4-BE49-F238E27FC236}">
                    <a16:creationId xmlns:a16="http://schemas.microsoft.com/office/drawing/2014/main" id="{E7F26A36-1654-ACDB-0F1B-E985C8D959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6" name="Freeform 187">
                <a:extLst>
                  <a:ext uri="{FF2B5EF4-FFF2-40B4-BE49-F238E27FC236}">
                    <a16:creationId xmlns:a16="http://schemas.microsoft.com/office/drawing/2014/main" id="{AB48682D-953F-8C3E-A98B-D9B8E428E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207" name="Freeform 188">
                <a:extLst>
                  <a:ext uri="{FF2B5EF4-FFF2-40B4-BE49-F238E27FC236}">
                    <a16:creationId xmlns:a16="http://schemas.microsoft.com/office/drawing/2014/main" id="{03A3B122-2D53-23BF-921B-76DFF62B8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38" name="Group 189">
              <a:extLst>
                <a:ext uri="{FF2B5EF4-FFF2-40B4-BE49-F238E27FC236}">
                  <a16:creationId xmlns:a16="http://schemas.microsoft.com/office/drawing/2014/main" id="{58BBADDE-B191-889D-B935-4C161161EA8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03" y="-1375"/>
              <a:ext cx="144" cy="301"/>
              <a:chOff x="3096" y="3832"/>
              <a:chExt cx="840" cy="560"/>
            </a:xfrm>
          </p:grpSpPr>
          <p:sp>
            <p:nvSpPr>
              <p:cNvPr id="41192" name="Freeform 190">
                <a:extLst>
                  <a:ext uri="{FF2B5EF4-FFF2-40B4-BE49-F238E27FC236}">
                    <a16:creationId xmlns:a16="http://schemas.microsoft.com/office/drawing/2014/main" id="{E47E0CD8-6DD9-12CC-EE85-0DC6DD37B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3" name="Freeform 191">
                <a:extLst>
                  <a:ext uri="{FF2B5EF4-FFF2-40B4-BE49-F238E27FC236}">
                    <a16:creationId xmlns:a16="http://schemas.microsoft.com/office/drawing/2014/main" id="{A11D82B5-8B65-8D87-1B29-B0EA80B856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4" name="Freeform 192">
                <a:extLst>
                  <a:ext uri="{FF2B5EF4-FFF2-40B4-BE49-F238E27FC236}">
                    <a16:creationId xmlns:a16="http://schemas.microsoft.com/office/drawing/2014/main" id="{9F54F8CC-AAC7-1927-F893-7FE7BE2F0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5" name="Freeform 193">
                <a:extLst>
                  <a:ext uri="{FF2B5EF4-FFF2-40B4-BE49-F238E27FC236}">
                    <a16:creationId xmlns:a16="http://schemas.microsoft.com/office/drawing/2014/main" id="{E95B9605-8EA7-0C7E-ACF0-9DB5DD685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6" name="Freeform 194">
                <a:extLst>
                  <a:ext uri="{FF2B5EF4-FFF2-40B4-BE49-F238E27FC236}">
                    <a16:creationId xmlns:a16="http://schemas.microsoft.com/office/drawing/2014/main" id="{EF536DF7-7912-2FEF-6472-1B0F0E18D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7" name="Freeform 195">
                <a:extLst>
                  <a:ext uri="{FF2B5EF4-FFF2-40B4-BE49-F238E27FC236}">
                    <a16:creationId xmlns:a16="http://schemas.microsoft.com/office/drawing/2014/main" id="{EEE7CB29-B72D-A22E-48C3-5AEEF01815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8" name="Freeform 196">
                <a:extLst>
                  <a:ext uri="{FF2B5EF4-FFF2-40B4-BE49-F238E27FC236}">
                    <a16:creationId xmlns:a16="http://schemas.microsoft.com/office/drawing/2014/main" id="{70ACE58E-4062-85CE-4F5C-C93A294E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9" name="Freeform 197">
                <a:extLst>
                  <a:ext uri="{FF2B5EF4-FFF2-40B4-BE49-F238E27FC236}">
                    <a16:creationId xmlns:a16="http://schemas.microsoft.com/office/drawing/2014/main" id="{FA19F0C9-6310-F13C-E1DC-ADEE2DF56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39" name="Group 198">
              <a:extLst>
                <a:ext uri="{FF2B5EF4-FFF2-40B4-BE49-F238E27FC236}">
                  <a16:creationId xmlns:a16="http://schemas.microsoft.com/office/drawing/2014/main" id="{6F21B710-C96A-B6BD-80B3-7DE2E6BA571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471"/>
              <a:ext cx="144" cy="301"/>
              <a:chOff x="3096" y="3832"/>
              <a:chExt cx="840" cy="560"/>
            </a:xfrm>
          </p:grpSpPr>
          <p:sp>
            <p:nvSpPr>
              <p:cNvPr id="41184" name="Freeform 199">
                <a:extLst>
                  <a:ext uri="{FF2B5EF4-FFF2-40B4-BE49-F238E27FC236}">
                    <a16:creationId xmlns:a16="http://schemas.microsoft.com/office/drawing/2014/main" id="{4B79BDB7-7E1A-BC1F-11BE-D8E9AD17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5" name="Freeform 200">
                <a:extLst>
                  <a:ext uri="{FF2B5EF4-FFF2-40B4-BE49-F238E27FC236}">
                    <a16:creationId xmlns:a16="http://schemas.microsoft.com/office/drawing/2014/main" id="{57FCD11F-5F72-47FC-665F-DA83C37FD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6" name="Freeform 201">
                <a:extLst>
                  <a:ext uri="{FF2B5EF4-FFF2-40B4-BE49-F238E27FC236}">
                    <a16:creationId xmlns:a16="http://schemas.microsoft.com/office/drawing/2014/main" id="{BA524CD9-D857-82BB-06CD-9BBA1BD4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7" name="Freeform 202">
                <a:extLst>
                  <a:ext uri="{FF2B5EF4-FFF2-40B4-BE49-F238E27FC236}">
                    <a16:creationId xmlns:a16="http://schemas.microsoft.com/office/drawing/2014/main" id="{F1DC3C69-362C-CD7B-5678-D0C2B5288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8" name="Freeform 203">
                <a:extLst>
                  <a:ext uri="{FF2B5EF4-FFF2-40B4-BE49-F238E27FC236}">
                    <a16:creationId xmlns:a16="http://schemas.microsoft.com/office/drawing/2014/main" id="{BDFB58BB-A6E0-F1FE-8130-36CAD11F1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9" name="Freeform 204">
                <a:extLst>
                  <a:ext uri="{FF2B5EF4-FFF2-40B4-BE49-F238E27FC236}">
                    <a16:creationId xmlns:a16="http://schemas.microsoft.com/office/drawing/2014/main" id="{C8B2B333-F5B9-8AAF-C999-3D37185543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0" name="Freeform 205">
                <a:extLst>
                  <a:ext uri="{FF2B5EF4-FFF2-40B4-BE49-F238E27FC236}">
                    <a16:creationId xmlns:a16="http://schemas.microsoft.com/office/drawing/2014/main" id="{B2DA693E-70DE-EAB2-C7CF-182C3E5393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91" name="Freeform 206">
                <a:extLst>
                  <a:ext uri="{FF2B5EF4-FFF2-40B4-BE49-F238E27FC236}">
                    <a16:creationId xmlns:a16="http://schemas.microsoft.com/office/drawing/2014/main" id="{5F74127B-8C41-8625-8C20-806CA813C9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0" name="Group 207">
              <a:extLst>
                <a:ext uri="{FF2B5EF4-FFF2-40B4-BE49-F238E27FC236}">
                  <a16:creationId xmlns:a16="http://schemas.microsoft.com/office/drawing/2014/main" id="{5ABA40B8-31B7-71EF-E5A9-169862F7E719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677"/>
              <a:ext cx="144" cy="240"/>
              <a:chOff x="3096" y="3832"/>
              <a:chExt cx="840" cy="560"/>
            </a:xfrm>
          </p:grpSpPr>
          <p:sp>
            <p:nvSpPr>
              <p:cNvPr id="41176" name="Freeform 208">
                <a:extLst>
                  <a:ext uri="{FF2B5EF4-FFF2-40B4-BE49-F238E27FC236}">
                    <a16:creationId xmlns:a16="http://schemas.microsoft.com/office/drawing/2014/main" id="{CE93B1B6-47BA-9070-0EEC-FCEF3FAF3D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7" name="Freeform 209">
                <a:extLst>
                  <a:ext uri="{FF2B5EF4-FFF2-40B4-BE49-F238E27FC236}">
                    <a16:creationId xmlns:a16="http://schemas.microsoft.com/office/drawing/2014/main" id="{89A59CE7-4E82-BFD5-7296-B53271C0B8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8" name="Freeform 210">
                <a:extLst>
                  <a:ext uri="{FF2B5EF4-FFF2-40B4-BE49-F238E27FC236}">
                    <a16:creationId xmlns:a16="http://schemas.microsoft.com/office/drawing/2014/main" id="{4D455F7C-5E92-2521-78D7-F4E2AC8CC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9" name="Freeform 211">
                <a:extLst>
                  <a:ext uri="{FF2B5EF4-FFF2-40B4-BE49-F238E27FC236}">
                    <a16:creationId xmlns:a16="http://schemas.microsoft.com/office/drawing/2014/main" id="{D71A7EC9-2EA4-F893-8D0B-92BF7002FF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0" name="Freeform 212">
                <a:extLst>
                  <a:ext uri="{FF2B5EF4-FFF2-40B4-BE49-F238E27FC236}">
                    <a16:creationId xmlns:a16="http://schemas.microsoft.com/office/drawing/2014/main" id="{E21ACAEF-9488-0C80-3B11-0EFD992B2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1" name="Freeform 213">
                <a:extLst>
                  <a:ext uri="{FF2B5EF4-FFF2-40B4-BE49-F238E27FC236}">
                    <a16:creationId xmlns:a16="http://schemas.microsoft.com/office/drawing/2014/main" id="{7F20FCC7-A779-9F72-FCA6-1CBFBC364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2" name="Freeform 214">
                <a:extLst>
                  <a:ext uri="{FF2B5EF4-FFF2-40B4-BE49-F238E27FC236}">
                    <a16:creationId xmlns:a16="http://schemas.microsoft.com/office/drawing/2014/main" id="{9DFC1421-1F5E-F013-644A-4E0EB72251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3" name="Freeform 215">
                <a:extLst>
                  <a:ext uri="{FF2B5EF4-FFF2-40B4-BE49-F238E27FC236}">
                    <a16:creationId xmlns:a16="http://schemas.microsoft.com/office/drawing/2014/main" id="{9F0404D8-719F-8693-00C2-AA071C158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1" name="Group 216">
              <a:extLst>
                <a:ext uri="{FF2B5EF4-FFF2-40B4-BE49-F238E27FC236}">
                  <a16:creationId xmlns:a16="http://schemas.microsoft.com/office/drawing/2014/main" id="{2D0F929B-50A3-8E84-E2A1-F4AE2C72D7E6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51" y="-1951"/>
              <a:ext cx="144" cy="301"/>
              <a:chOff x="3096" y="3832"/>
              <a:chExt cx="840" cy="560"/>
            </a:xfrm>
          </p:grpSpPr>
          <p:sp>
            <p:nvSpPr>
              <p:cNvPr id="41168" name="Freeform 217">
                <a:extLst>
                  <a:ext uri="{FF2B5EF4-FFF2-40B4-BE49-F238E27FC236}">
                    <a16:creationId xmlns:a16="http://schemas.microsoft.com/office/drawing/2014/main" id="{F02DA721-F1A3-EC3C-EFFF-993CE70DA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9" name="Freeform 218">
                <a:extLst>
                  <a:ext uri="{FF2B5EF4-FFF2-40B4-BE49-F238E27FC236}">
                    <a16:creationId xmlns:a16="http://schemas.microsoft.com/office/drawing/2014/main" id="{C998F4C9-34B1-3B32-88B6-CB37B9737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0" name="Freeform 219">
                <a:extLst>
                  <a:ext uri="{FF2B5EF4-FFF2-40B4-BE49-F238E27FC236}">
                    <a16:creationId xmlns:a16="http://schemas.microsoft.com/office/drawing/2014/main" id="{8CFA21AE-96EB-2D0B-1424-5B9CC6EB11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1" name="Freeform 220">
                <a:extLst>
                  <a:ext uri="{FF2B5EF4-FFF2-40B4-BE49-F238E27FC236}">
                    <a16:creationId xmlns:a16="http://schemas.microsoft.com/office/drawing/2014/main" id="{9F32913D-0B4A-A9BA-DB88-FAC699AB2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2" name="Freeform 221">
                <a:extLst>
                  <a:ext uri="{FF2B5EF4-FFF2-40B4-BE49-F238E27FC236}">
                    <a16:creationId xmlns:a16="http://schemas.microsoft.com/office/drawing/2014/main" id="{A6B81339-5315-5824-F320-F6693F668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3" name="Freeform 222">
                <a:extLst>
                  <a:ext uri="{FF2B5EF4-FFF2-40B4-BE49-F238E27FC236}">
                    <a16:creationId xmlns:a16="http://schemas.microsoft.com/office/drawing/2014/main" id="{62FF4BAE-B73B-A914-8EB6-6360FE895B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4" name="Freeform 223">
                <a:extLst>
                  <a:ext uri="{FF2B5EF4-FFF2-40B4-BE49-F238E27FC236}">
                    <a16:creationId xmlns:a16="http://schemas.microsoft.com/office/drawing/2014/main" id="{77DE4F57-FC5A-7CC2-6431-F5C27D1AA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5" name="Freeform 224">
                <a:extLst>
                  <a:ext uri="{FF2B5EF4-FFF2-40B4-BE49-F238E27FC236}">
                    <a16:creationId xmlns:a16="http://schemas.microsoft.com/office/drawing/2014/main" id="{31D39929-1DE2-5670-E064-6AB0E8020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2" name="Group 225">
              <a:extLst>
                <a:ext uri="{FF2B5EF4-FFF2-40B4-BE49-F238E27FC236}">
                  <a16:creationId xmlns:a16="http://schemas.microsoft.com/office/drawing/2014/main" id="{1733594C-9BA8-39BB-3D30-27C81D565E74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333" y="-1989"/>
              <a:ext cx="96" cy="240"/>
              <a:chOff x="3096" y="3832"/>
              <a:chExt cx="840" cy="560"/>
            </a:xfrm>
          </p:grpSpPr>
          <p:sp>
            <p:nvSpPr>
              <p:cNvPr id="41160" name="Freeform 226">
                <a:extLst>
                  <a:ext uri="{FF2B5EF4-FFF2-40B4-BE49-F238E27FC236}">
                    <a16:creationId xmlns:a16="http://schemas.microsoft.com/office/drawing/2014/main" id="{8D020436-150B-A6B0-F77F-11501F271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1" name="Freeform 227">
                <a:extLst>
                  <a:ext uri="{FF2B5EF4-FFF2-40B4-BE49-F238E27FC236}">
                    <a16:creationId xmlns:a16="http://schemas.microsoft.com/office/drawing/2014/main" id="{1F968F11-FD9A-2AC4-032A-A4B412D39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2" name="Freeform 228">
                <a:extLst>
                  <a:ext uri="{FF2B5EF4-FFF2-40B4-BE49-F238E27FC236}">
                    <a16:creationId xmlns:a16="http://schemas.microsoft.com/office/drawing/2014/main" id="{21050876-8F2E-9C03-F154-C67ECBB5A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3" name="Freeform 229">
                <a:extLst>
                  <a:ext uri="{FF2B5EF4-FFF2-40B4-BE49-F238E27FC236}">
                    <a16:creationId xmlns:a16="http://schemas.microsoft.com/office/drawing/2014/main" id="{D14330B5-4FCA-CCA0-5FBE-83886235D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4" name="Freeform 230">
                <a:extLst>
                  <a:ext uri="{FF2B5EF4-FFF2-40B4-BE49-F238E27FC236}">
                    <a16:creationId xmlns:a16="http://schemas.microsoft.com/office/drawing/2014/main" id="{D81E11AC-670A-6695-1147-067F530816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5" name="Freeform 231">
                <a:extLst>
                  <a:ext uri="{FF2B5EF4-FFF2-40B4-BE49-F238E27FC236}">
                    <a16:creationId xmlns:a16="http://schemas.microsoft.com/office/drawing/2014/main" id="{F9AC9DAB-0F0E-2C19-4E75-F17AC7A7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6" name="Freeform 232">
                <a:extLst>
                  <a:ext uri="{FF2B5EF4-FFF2-40B4-BE49-F238E27FC236}">
                    <a16:creationId xmlns:a16="http://schemas.microsoft.com/office/drawing/2014/main" id="{CBCC1845-C979-8FC5-F684-276F0351E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7" name="Freeform 233">
                <a:extLst>
                  <a:ext uri="{FF2B5EF4-FFF2-40B4-BE49-F238E27FC236}">
                    <a16:creationId xmlns:a16="http://schemas.microsoft.com/office/drawing/2014/main" id="{B60618D1-5C6E-C0E2-7E4F-5814CB0B7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3" name="Group 234">
              <a:extLst>
                <a:ext uri="{FF2B5EF4-FFF2-40B4-BE49-F238E27FC236}">
                  <a16:creationId xmlns:a16="http://schemas.microsoft.com/office/drawing/2014/main" id="{9E2381C7-8E4C-5722-AFC3-D79D03F9F138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464" y="-1671"/>
              <a:ext cx="144" cy="144"/>
              <a:chOff x="3096" y="3832"/>
              <a:chExt cx="840" cy="560"/>
            </a:xfrm>
          </p:grpSpPr>
          <p:sp>
            <p:nvSpPr>
              <p:cNvPr id="41152" name="Freeform 235">
                <a:extLst>
                  <a:ext uri="{FF2B5EF4-FFF2-40B4-BE49-F238E27FC236}">
                    <a16:creationId xmlns:a16="http://schemas.microsoft.com/office/drawing/2014/main" id="{1A9599BF-6014-080B-452F-7468184E2F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3" name="Freeform 236">
                <a:extLst>
                  <a:ext uri="{FF2B5EF4-FFF2-40B4-BE49-F238E27FC236}">
                    <a16:creationId xmlns:a16="http://schemas.microsoft.com/office/drawing/2014/main" id="{7F6E686D-CD61-6F8A-585C-01FAB4255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4" name="Freeform 237">
                <a:extLst>
                  <a:ext uri="{FF2B5EF4-FFF2-40B4-BE49-F238E27FC236}">
                    <a16:creationId xmlns:a16="http://schemas.microsoft.com/office/drawing/2014/main" id="{C6855072-6411-13F7-58E7-02F698DF2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5" name="Freeform 238">
                <a:extLst>
                  <a:ext uri="{FF2B5EF4-FFF2-40B4-BE49-F238E27FC236}">
                    <a16:creationId xmlns:a16="http://schemas.microsoft.com/office/drawing/2014/main" id="{150255E7-F23D-E39E-7FCF-7B74B16D30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6" name="Freeform 239">
                <a:extLst>
                  <a:ext uri="{FF2B5EF4-FFF2-40B4-BE49-F238E27FC236}">
                    <a16:creationId xmlns:a16="http://schemas.microsoft.com/office/drawing/2014/main" id="{967E81E1-3E77-BD18-A612-ADF301921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7" name="Freeform 240">
                <a:extLst>
                  <a:ext uri="{FF2B5EF4-FFF2-40B4-BE49-F238E27FC236}">
                    <a16:creationId xmlns:a16="http://schemas.microsoft.com/office/drawing/2014/main" id="{2778E9AF-ED20-527A-1B20-C227C03F6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8" name="Freeform 241">
                <a:extLst>
                  <a:ext uri="{FF2B5EF4-FFF2-40B4-BE49-F238E27FC236}">
                    <a16:creationId xmlns:a16="http://schemas.microsoft.com/office/drawing/2014/main" id="{C789CA1E-AAC0-91C9-E7DE-AE7E7FD0B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9" name="Freeform 242">
                <a:extLst>
                  <a:ext uri="{FF2B5EF4-FFF2-40B4-BE49-F238E27FC236}">
                    <a16:creationId xmlns:a16="http://schemas.microsoft.com/office/drawing/2014/main" id="{7A73B2D2-D069-61F2-9649-D0B8308D70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4" name="Group 243">
              <a:extLst>
                <a:ext uri="{FF2B5EF4-FFF2-40B4-BE49-F238E27FC236}">
                  <a16:creationId xmlns:a16="http://schemas.microsoft.com/office/drawing/2014/main" id="{FD343A83-80A4-752A-2403-BE639CE7867D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426" y="-1458"/>
              <a:ext cx="287" cy="227"/>
              <a:chOff x="3096" y="3832"/>
              <a:chExt cx="840" cy="560"/>
            </a:xfrm>
          </p:grpSpPr>
          <p:sp>
            <p:nvSpPr>
              <p:cNvPr id="41144" name="Freeform 244">
                <a:extLst>
                  <a:ext uri="{FF2B5EF4-FFF2-40B4-BE49-F238E27FC236}">
                    <a16:creationId xmlns:a16="http://schemas.microsoft.com/office/drawing/2014/main" id="{50564FF0-AA9F-A9A8-F291-8A3204CD1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5" name="Freeform 245">
                <a:extLst>
                  <a:ext uri="{FF2B5EF4-FFF2-40B4-BE49-F238E27FC236}">
                    <a16:creationId xmlns:a16="http://schemas.microsoft.com/office/drawing/2014/main" id="{B2D6C355-4AF9-F138-8A4C-60EED148A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6" name="Freeform 246">
                <a:extLst>
                  <a:ext uri="{FF2B5EF4-FFF2-40B4-BE49-F238E27FC236}">
                    <a16:creationId xmlns:a16="http://schemas.microsoft.com/office/drawing/2014/main" id="{ADAAC95D-53A8-A144-F760-893FB90DC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7" name="Freeform 247">
                <a:extLst>
                  <a:ext uri="{FF2B5EF4-FFF2-40B4-BE49-F238E27FC236}">
                    <a16:creationId xmlns:a16="http://schemas.microsoft.com/office/drawing/2014/main" id="{82D8F607-8808-7D1F-7EAA-F4A48869BA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8" name="Freeform 248">
                <a:extLst>
                  <a:ext uri="{FF2B5EF4-FFF2-40B4-BE49-F238E27FC236}">
                    <a16:creationId xmlns:a16="http://schemas.microsoft.com/office/drawing/2014/main" id="{890402BC-A841-99A3-F1FF-5555D567F9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9" name="Freeform 249">
                <a:extLst>
                  <a:ext uri="{FF2B5EF4-FFF2-40B4-BE49-F238E27FC236}">
                    <a16:creationId xmlns:a16="http://schemas.microsoft.com/office/drawing/2014/main" id="{C85EE218-8E20-EF2B-6ADB-F7DDC0057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0" name="Freeform 250">
                <a:extLst>
                  <a:ext uri="{FF2B5EF4-FFF2-40B4-BE49-F238E27FC236}">
                    <a16:creationId xmlns:a16="http://schemas.microsoft.com/office/drawing/2014/main" id="{BFB3CCE9-18B6-B590-2924-1AC25F65F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51" name="Freeform 251">
                <a:extLst>
                  <a:ext uri="{FF2B5EF4-FFF2-40B4-BE49-F238E27FC236}">
                    <a16:creationId xmlns:a16="http://schemas.microsoft.com/office/drawing/2014/main" id="{22BE445F-6239-4183-AF39-3A63746F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5" name="Group 252">
              <a:extLst>
                <a:ext uri="{FF2B5EF4-FFF2-40B4-BE49-F238E27FC236}">
                  <a16:creationId xmlns:a16="http://schemas.microsoft.com/office/drawing/2014/main" id="{76D480F4-21B5-89E5-1EB7-58C539B88F37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775" y="-1567"/>
              <a:ext cx="144" cy="301"/>
              <a:chOff x="3096" y="3832"/>
              <a:chExt cx="840" cy="560"/>
            </a:xfrm>
          </p:grpSpPr>
          <p:sp>
            <p:nvSpPr>
              <p:cNvPr id="41136" name="Freeform 253">
                <a:extLst>
                  <a:ext uri="{FF2B5EF4-FFF2-40B4-BE49-F238E27FC236}">
                    <a16:creationId xmlns:a16="http://schemas.microsoft.com/office/drawing/2014/main" id="{46711B00-B1CF-262F-F296-03B1694BF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7" name="Freeform 254">
                <a:extLst>
                  <a:ext uri="{FF2B5EF4-FFF2-40B4-BE49-F238E27FC236}">
                    <a16:creationId xmlns:a16="http://schemas.microsoft.com/office/drawing/2014/main" id="{DCA1ED5B-A67B-FAD2-CA05-589944080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8" name="Freeform 255">
                <a:extLst>
                  <a:ext uri="{FF2B5EF4-FFF2-40B4-BE49-F238E27FC236}">
                    <a16:creationId xmlns:a16="http://schemas.microsoft.com/office/drawing/2014/main" id="{E624EAD8-1533-1D5C-FC1A-234AEF202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9" name="Freeform 256">
                <a:extLst>
                  <a:ext uri="{FF2B5EF4-FFF2-40B4-BE49-F238E27FC236}">
                    <a16:creationId xmlns:a16="http://schemas.microsoft.com/office/drawing/2014/main" id="{A1E0350A-128F-5ED9-C10C-DC3EBCDF17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0" name="Freeform 257">
                <a:extLst>
                  <a:ext uri="{FF2B5EF4-FFF2-40B4-BE49-F238E27FC236}">
                    <a16:creationId xmlns:a16="http://schemas.microsoft.com/office/drawing/2014/main" id="{323B5A56-A816-B0CF-1037-6A6C36467D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1" name="Freeform 258">
                <a:extLst>
                  <a:ext uri="{FF2B5EF4-FFF2-40B4-BE49-F238E27FC236}">
                    <a16:creationId xmlns:a16="http://schemas.microsoft.com/office/drawing/2014/main" id="{35E0B549-92D4-0015-D24C-F216B75B85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2" name="Freeform 259">
                <a:extLst>
                  <a:ext uri="{FF2B5EF4-FFF2-40B4-BE49-F238E27FC236}">
                    <a16:creationId xmlns:a16="http://schemas.microsoft.com/office/drawing/2014/main" id="{50CD5E5B-CC27-F7D4-F3B1-0BCF11643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43" name="Freeform 260">
                <a:extLst>
                  <a:ext uri="{FF2B5EF4-FFF2-40B4-BE49-F238E27FC236}">
                    <a16:creationId xmlns:a16="http://schemas.microsoft.com/office/drawing/2014/main" id="{D88D39AD-FD1E-47D6-606E-8B322D42C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6" name="Group 261">
              <a:extLst>
                <a:ext uri="{FF2B5EF4-FFF2-40B4-BE49-F238E27FC236}">
                  <a16:creationId xmlns:a16="http://schemas.microsoft.com/office/drawing/2014/main" id="{ED6955BA-7655-E342-8B36-DF549835056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015" y="-1375"/>
              <a:ext cx="144" cy="301"/>
              <a:chOff x="3096" y="3832"/>
              <a:chExt cx="840" cy="560"/>
            </a:xfrm>
          </p:grpSpPr>
          <p:sp>
            <p:nvSpPr>
              <p:cNvPr id="41128" name="Freeform 262">
                <a:extLst>
                  <a:ext uri="{FF2B5EF4-FFF2-40B4-BE49-F238E27FC236}">
                    <a16:creationId xmlns:a16="http://schemas.microsoft.com/office/drawing/2014/main" id="{1672B0FF-6166-FF29-250D-F9C7439D28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9" name="Freeform 263">
                <a:extLst>
                  <a:ext uri="{FF2B5EF4-FFF2-40B4-BE49-F238E27FC236}">
                    <a16:creationId xmlns:a16="http://schemas.microsoft.com/office/drawing/2014/main" id="{52E505A2-94E2-3F89-23C0-10D24DAB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0" name="Freeform 264">
                <a:extLst>
                  <a:ext uri="{FF2B5EF4-FFF2-40B4-BE49-F238E27FC236}">
                    <a16:creationId xmlns:a16="http://schemas.microsoft.com/office/drawing/2014/main" id="{11028082-AA91-B9A9-B98E-A2D0887312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1" name="Freeform 265">
                <a:extLst>
                  <a:ext uri="{FF2B5EF4-FFF2-40B4-BE49-F238E27FC236}">
                    <a16:creationId xmlns:a16="http://schemas.microsoft.com/office/drawing/2014/main" id="{055A45F7-70B9-015D-32BA-FBA0F3BDBE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2" name="Freeform 266">
                <a:extLst>
                  <a:ext uri="{FF2B5EF4-FFF2-40B4-BE49-F238E27FC236}">
                    <a16:creationId xmlns:a16="http://schemas.microsoft.com/office/drawing/2014/main" id="{60042F11-4945-44DE-94F1-E57CA5CB7B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3" name="Freeform 267">
                <a:extLst>
                  <a:ext uri="{FF2B5EF4-FFF2-40B4-BE49-F238E27FC236}">
                    <a16:creationId xmlns:a16="http://schemas.microsoft.com/office/drawing/2014/main" id="{DD80D52D-3FAC-44DE-6CE9-620241EAB4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4" name="Freeform 268">
                <a:extLst>
                  <a:ext uri="{FF2B5EF4-FFF2-40B4-BE49-F238E27FC236}">
                    <a16:creationId xmlns:a16="http://schemas.microsoft.com/office/drawing/2014/main" id="{3DC5C48F-937C-4A49-4768-5B3DFDADC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35" name="Freeform 269">
                <a:extLst>
                  <a:ext uri="{FF2B5EF4-FFF2-40B4-BE49-F238E27FC236}">
                    <a16:creationId xmlns:a16="http://schemas.microsoft.com/office/drawing/2014/main" id="{465488E1-031D-77D1-2A22-2CC54E9B0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7" name="Group 270">
              <a:extLst>
                <a:ext uri="{FF2B5EF4-FFF2-40B4-BE49-F238E27FC236}">
                  <a16:creationId xmlns:a16="http://schemas.microsoft.com/office/drawing/2014/main" id="{D97ECE65-27C3-92CD-540A-81EA83A1ED1A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96" y="-1581"/>
              <a:ext cx="144" cy="240"/>
              <a:chOff x="3096" y="3832"/>
              <a:chExt cx="840" cy="560"/>
            </a:xfrm>
          </p:grpSpPr>
          <p:sp>
            <p:nvSpPr>
              <p:cNvPr id="41120" name="Freeform 271">
                <a:extLst>
                  <a:ext uri="{FF2B5EF4-FFF2-40B4-BE49-F238E27FC236}">
                    <a16:creationId xmlns:a16="http://schemas.microsoft.com/office/drawing/2014/main" id="{775039ED-C5D4-5D40-27E9-F9BBBD5E0C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1" name="Freeform 272">
                <a:extLst>
                  <a:ext uri="{FF2B5EF4-FFF2-40B4-BE49-F238E27FC236}">
                    <a16:creationId xmlns:a16="http://schemas.microsoft.com/office/drawing/2014/main" id="{5D0F81E3-3F74-87F9-A8A4-3BEFFE3C1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2" name="Freeform 273">
                <a:extLst>
                  <a:ext uri="{FF2B5EF4-FFF2-40B4-BE49-F238E27FC236}">
                    <a16:creationId xmlns:a16="http://schemas.microsoft.com/office/drawing/2014/main" id="{CDC4DB07-050E-DD4D-3ABF-C3FDED73D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3" name="Freeform 274">
                <a:extLst>
                  <a:ext uri="{FF2B5EF4-FFF2-40B4-BE49-F238E27FC236}">
                    <a16:creationId xmlns:a16="http://schemas.microsoft.com/office/drawing/2014/main" id="{39FD4436-E2ED-33A9-A72A-60A1633BD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4" name="Freeform 275">
                <a:extLst>
                  <a:ext uri="{FF2B5EF4-FFF2-40B4-BE49-F238E27FC236}">
                    <a16:creationId xmlns:a16="http://schemas.microsoft.com/office/drawing/2014/main" id="{508AEE5B-4206-17B8-9EEE-8FF34B9927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5" name="Freeform 276">
                <a:extLst>
                  <a:ext uri="{FF2B5EF4-FFF2-40B4-BE49-F238E27FC236}">
                    <a16:creationId xmlns:a16="http://schemas.microsoft.com/office/drawing/2014/main" id="{80AD7347-A2F6-8A2F-972D-61FDB3BD3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6" name="Freeform 277">
                <a:extLst>
                  <a:ext uri="{FF2B5EF4-FFF2-40B4-BE49-F238E27FC236}">
                    <a16:creationId xmlns:a16="http://schemas.microsoft.com/office/drawing/2014/main" id="{0A1ECCEE-6ABD-AEC5-A60D-E2BC1CAFAA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27" name="Freeform 278">
                <a:extLst>
                  <a:ext uri="{FF2B5EF4-FFF2-40B4-BE49-F238E27FC236}">
                    <a16:creationId xmlns:a16="http://schemas.microsoft.com/office/drawing/2014/main" id="{4610C2F4-001C-D51F-45EC-B403957F2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8" name="Group 279">
              <a:extLst>
                <a:ext uri="{FF2B5EF4-FFF2-40B4-BE49-F238E27FC236}">
                  <a16:creationId xmlns:a16="http://schemas.microsoft.com/office/drawing/2014/main" id="{F10E0210-C5C6-788B-E6AF-9212CCE01493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272" y="-1968"/>
              <a:ext cx="144" cy="240"/>
              <a:chOff x="3096" y="3832"/>
              <a:chExt cx="840" cy="560"/>
            </a:xfrm>
          </p:grpSpPr>
          <p:sp>
            <p:nvSpPr>
              <p:cNvPr id="41112" name="Freeform 280">
                <a:extLst>
                  <a:ext uri="{FF2B5EF4-FFF2-40B4-BE49-F238E27FC236}">
                    <a16:creationId xmlns:a16="http://schemas.microsoft.com/office/drawing/2014/main" id="{2719C022-75FC-A09D-4091-45514D46D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3" name="Freeform 281">
                <a:extLst>
                  <a:ext uri="{FF2B5EF4-FFF2-40B4-BE49-F238E27FC236}">
                    <a16:creationId xmlns:a16="http://schemas.microsoft.com/office/drawing/2014/main" id="{D45CAD9F-060A-378B-DA6B-715F6DC79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4" name="Freeform 282">
                <a:extLst>
                  <a:ext uri="{FF2B5EF4-FFF2-40B4-BE49-F238E27FC236}">
                    <a16:creationId xmlns:a16="http://schemas.microsoft.com/office/drawing/2014/main" id="{FD018957-D098-3CF4-54C9-2EAC80473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5" name="Freeform 283">
                <a:extLst>
                  <a:ext uri="{FF2B5EF4-FFF2-40B4-BE49-F238E27FC236}">
                    <a16:creationId xmlns:a16="http://schemas.microsoft.com/office/drawing/2014/main" id="{7BC5984E-1157-51A7-F8CD-AAE9ACD0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6" name="Freeform 284">
                <a:extLst>
                  <a:ext uri="{FF2B5EF4-FFF2-40B4-BE49-F238E27FC236}">
                    <a16:creationId xmlns:a16="http://schemas.microsoft.com/office/drawing/2014/main" id="{A4169442-9571-7CE1-B201-8601A18EB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7" name="Freeform 285">
                <a:extLst>
                  <a:ext uri="{FF2B5EF4-FFF2-40B4-BE49-F238E27FC236}">
                    <a16:creationId xmlns:a16="http://schemas.microsoft.com/office/drawing/2014/main" id="{8919E52C-2C30-C98C-5C5B-CE4B83222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8" name="Freeform 286">
                <a:extLst>
                  <a:ext uri="{FF2B5EF4-FFF2-40B4-BE49-F238E27FC236}">
                    <a16:creationId xmlns:a16="http://schemas.microsoft.com/office/drawing/2014/main" id="{AE31C97D-2C57-48B6-5536-0A6F84586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9" name="Freeform 287">
                <a:extLst>
                  <a:ext uri="{FF2B5EF4-FFF2-40B4-BE49-F238E27FC236}">
                    <a16:creationId xmlns:a16="http://schemas.microsoft.com/office/drawing/2014/main" id="{A05A0BB8-F556-148E-B79B-83AD3735B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49" name="Group 288">
              <a:extLst>
                <a:ext uri="{FF2B5EF4-FFF2-40B4-BE49-F238E27FC236}">
                  <a16:creationId xmlns:a16="http://schemas.microsoft.com/office/drawing/2014/main" id="{675A1426-F97B-4550-5B0D-54F2B46A5B3F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2976" y="-1440"/>
              <a:ext cx="96" cy="288"/>
              <a:chOff x="3096" y="3832"/>
              <a:chExt cx="840" cy="560"/>
            </a:xfrm>
          </p:grpSpPr>
          <p:sp>
            <p:nvSpPr>
              <p:cNvPr id="41104" name="Freeform 289">
                <a:extLst>
                  <a:ext uri="{FF2B5EF4-FFF2-40B4-BE49-F238E27FC236}">
                    <a16:creationId xmlns:a16="http://schemas.microsoft.com/office/drawing/2014/main" id="{AB8DE6E8-B3C0-73AA-B2C3-B1DD18CF1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5" name="Freeform 290">
                <a:extLst>
                  <a:ext uri="{FF2B5EF4-FFF2-40B4-BE49-F238E27FC236}">
                    <a16:creationId xmlns:a16="http://schemas.microsoft.com/office/drawing/2014/main" id="{1D7FF752-8875-B94B-FCAF-193BCB294F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6" name="Freeform 291">
                <a:extLst>
                  <a:ext uri="{FF2B5EF4-FFF2-40B4-BE49-F238E27FC236}">
                    <a16:creationId xmlns:a16="http://schemas.microsoft.com/office/drawing/2014/main" id="{8772F83F-7C7B-451B-F357-EF284D8B3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7" name="Freeform 292">
                <a:extLst>
                  <a:ext uri="{FF2B5EF4-FFF2-40B4-BE49-F238E27FC236}">
                    <a16:creationId xmlns:a16="http://schemas.microsoft.com/office/drawing/2014/main" id="{D9629B85-CE90-6716-2EA5-730DAA7F37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8" name="Freeform 293">
                <a:extLst>
                  <a:ext uri="{FF2B5EF4-FFF2-40B4-BE49-F238E27FC236}">
                    <a16:creationId xmlns:a16="http://schemas.microsoft.com/office/drawing/2014/main" id="{B259BB1E-F24B-52AF-8D6F-42A141946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9" name="Freeform 294">
                <a:extLst>
                  <a:ext uri="{FF2B5EF4-FFF2-40B4-BE49-F238E27FC236}">
                    <a16:creationId xmlns:a16="http://schemas.microsoft.com/office/drawing/2014/main" id="{2F60E5AC-2732-852D-DC8A-5968EBF0E8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0" name="Freeform 295">
                <a:extLst>
                  <a:ext uri="{FF2B5EF4-FFF2-40B4-BE49-F238E27FC236}">
                    <a16:creationId xmlns:a16="http://schemas.microsoft.com/office/drawing/2014/main" id="{71C6D934-4615-9962-C680-78C2E7219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11" name="Freeform 296">
                <a:extLst>
                  <a:ext uri="{FF2B5EF4-FFF2-40B4-BE49-F238E27FC236}">
                    <a16:creationId xmlns:a16="http://schemas.microsoft.com/office/drawing/2014/main" id="{13F648C8-E042-0F53-F11F-2C877AF96F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50" name="Group 297">
              <a:extLst>
                <a:ext uri="{FF2B5EF4-FFF2-40B4-BE49-F238E27FC236}">
                  <a16:creationId xmlns:a16="http://schemas.microsoft.com/office/drawing/2014/main" id="{89A9EAE0-D164-03CA-5760-9C67F1E73A89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 flipH="1" flipV="1">
              <a:off x="3203" y="-1946"/>
              <a:ext cx="96" cy="240"/>
              <a:chOff x="3096" y="3832"/>
              <a:chExt cx="840" cy="560"/>
            </a:xfrm>
          </p:grpSpPr>
          <p:sp>
            <p:nvSpPr>
              <p:cNvPr id="41096" name="Freeform 298">
                <a:extLst>
                  <a:ext uri="{FF2B5EF4-FFF2-40B4-BE49-F238E27FC236}">
                    <a16:creationId xmlns:a16="http://schemas.microsoft.com/office/drawing/2014/main" id="{15809CBF-AEE3-C994-EC9C-5B4A411B2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7" name="Freeform 299">
                <a:extLst>
                  <a:ext uri="{FF2B5EF4-FFF2-40B4-BE49-F238E27FC236}">
                    <a16:creationId xmlns:a16="http://schemas.microsoft.com/office/drawing/2014/main" id="{7976E502-01E4-096C-BDC8-C8CF4C5E8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8" name="Freeform 300">
                <a:extLst>
                  <a:ext uri="{FF2B5EF4-FFF2-40B4-BE49-F238E27FC236}">
                    <a16:creationId xmlns:a16="http://schemas.microsoft.com/office/drawing/2014/main" id="{4C3A2E20-B22D-A969-2E4F-F209A5B6B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9" name="Freeform 301">
                <a:extLst>
                  <a:ext uri="{FF2B5EF4-FFF2-40B4-BE49-F238E27FC236}">
                    <a16:creationId xmlns:a16="http://schemas.microsoft.com/office/drawing/2014/main" id="{5B9A07BF-6BD0-6183-3C0E-AF2632012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0" name="Freeform 302">
                <a:extLst>
                  <a:ext uri="{FF2B5EF4-FFF2-40B4-BE49-F238E27FC236}">
                    <a16:creationId xmlns:a16="http://schemas.microsoft.com/office/drawing/2014/main" id="{B23DF340-FC56-F817-BBC9-AD81E3000D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1" name="Freeform 303">
                <a:extLst>
                  <a:ext uri="{FF2B5EF4-FFF2-40B4-BE49-F238E27FC236}">
                    <a16:creationId xmlns:a16="http://schemas.microsoft.com/office/drawing/2014/main" id="{F83BB740-5F30-C48D-05AB-3C9B8E78A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2" name="Freeform 304">
                <a:extLst>
                  <a:ext uri="{FF2B5EF4-FFF2-40B4-BE49-F238E27FC236}">
                    <a16:creationId xmlns:a16="http://schemas.microsoft.com/office/drawing/2014/main" id="{07F35D65-06C0-BCA4-E0C0-66F67A1B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03" name="Freeform 305">
                <a:extLst>
                  <a:ext uri="{FF2B5EF4-FFF2-40B4-BE49-F238E27FC236}">
                    <a16:creationId xmlns:a16="http://schemas.microsoft.com/office/drawing/2014/main" id="{DCD5681C-FDE7-313E-2F53-BF9ABCEF1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51" name="Group 306">
              <a:extLst>
                <a:ext uri="{FF2B5EF4-FFF2-40B4-BE49-F238E27FC236}">
                  <a16:creationId xmlns:a16="http://schemas.microsoft.com/office/drawing/2014/main" id="{87D99D67-A796-CEEA-7C65-A374CD2B52AE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4705" y="-1921"/>
              <a:ext cx="93" cy="288"/>
              <a:chOff x="3096" y="3832"/>
              <a:chExt cx="840" cy="560"/>
            </a:xfrm>
          </p:grpSpPr>
          <p:sp>
            <p:nvSpPr>
              <p:cNvPr id="41088" name="Freeform 307">
                <a:extLst>
                  <a:ext uri="{FF2B5EF4-FFF2-40B4-BE49-F238E27FC236}">
                    <a16:creationId xmlns:a16="http://schemas.microsoft.com/office/drawing/2014/main" id="{6D5D47A2-B493-3909-63E4-CF483725F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9" name="Freeform 308">
                <a:extLst>
                  <a:ext uri="{FF2B5EF4-FFF2-40B4-BE49-F238E27FC236}">
                    <a16:creationId xmlns:a16="http://schemas.microsoft.com/office/drawing/2014/main" id="{936ADF95-763D-CC7B-DCC7-B0F1813A8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0" name="Freeform 309">
                <a:extLst>
                  <a:ext uri="{FF2B5EF4-FFF2-40B4-BE49-F238E27FC236}">
                    <a16:creationId xmlns:a16="http://schemas.microsoft.com/office/drawing/2014/main" id="{BE85FF11-1ACD-54CF-F32E-891AE8281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1" name="Freeform 310">
                <a:extLst>
                  <a:ext uri="{FF2B5EF4-FFF2-40B4-BE49-F238E27FC236}">
                    <a16:creationId xmlns:a16="http://schemas.microsoft.com/office/drawing/2014/main" id="{E9D9FF55-A395-7533-B3C0-1A84D134D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2" name="Freeform 311">
                <a:extLst>
                  <a:ext uri="{FF2B5EF4-FFF2-40B4-BE49-F238E27FC236}">
                    <a16:creationId xmlns:a16="http://schemas.microsoft.com/office/drawing/2014/main" id="{A475C97B-33A1-5081-1BB4-5D8C63A3B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3" name="Freeform 312">
                <a:extLst>
                  <a:ext uri="{FF2B5EF4-FFF2-40B4-BE49-F238E27FC236}">
                    <a16:creationId xmlns:a16="http://schemas.microsoft.com/office/drawing/2014/main" id="{0DFE5551-73B9-4011-54A0-FF404794D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4" name="Freeform 313">
                <a:extLst>
                  <a:ext uri="{FF2B5EF4-FFF2-40B4-BE49-F238E27FC236}">
                    <a16:creationId xmlns:a16="http://schemas.microsoft.com/office/drawing/2014/main" id="{3AF52E5F-8BFC-B683-5029-853E439637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95" name="Freeform 314">
                <a:extLst>
                  <a:ext uri="{FF2B5EF4-FFF2-40B4-BE49-F238E27FC236}">
                    <a16:creationId xmlns:a16="http://schemas.microsoft.com/office/drawing/2014/main" id="{109B608C-51BF-2437-019B-9FA7CCD11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52" name="Group 315">
              <a:extLst>
                <a:ext uri="{FF2B5EF4-FFF2-40B4-BE49-F238E27FC236}">
                  <a16:creationId xmlns:a16="http://schemas.microsoft.com/office/drawing/2014/main" id="{E8EE49DC-C5E0-E6CC-4F6B-63B02849226D}"/>
                </a:ext>
              </a:extLst>
            </p:cNvPr>
            <p:cNvGrpSpPr>
              <a:grpSpLocks/>
            </p:cNvGrpSpPr>
            <p:nvPr/>
          </p:nvGrpSpPr>
          <p:grpSpPr bwMode="auto">
            <a:xfrm rot="-5805846">
              <a:off x="3982" y="-1630"/>
              <a:ext cx="147" cy="144"/>
              <a:chOff x="3096" y="3832"/>
              <a:chExt cx="840" cy="560"/>
            </a:xfrm>
          </p:grpSpPr>
          <p:sp>
            <p:nvSpPr>
              <p:cNvPr id="41080" name="Freeform 316">
                <a:extLst>
                  <a:ext uri="{FF2B5EF4-FFF2-40B4-BE49-F238E27FC236}">
                    <a16:creationId xmlns:a16="http://schemas.microsoft.com/office/drawing/2014/main" id="{059E2388-C0CC-8A0C-4684-C79DB35E8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1" name="Freeform 317">
                <a:extLst>
                  <a:ext uri="{FF2B5EF4-FFF2-40B4-BE49-F238E27FC236}">
                    <a16:creationId xmlns:a16="http://schemas.microsoft.com/office/drawing/2014/main" id="{36140260-15F6-A698-BFEE-401F33D02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2" name="Freeform 318">
                <a:extLst>
                  <a:ext uri="{FF2B5EF4-FFF2-40B4-BE49-F238E27FC236}">
                    <a16:creationId xmlns:a16="http://schemas.microsoft.com/office/drawing/2014/main" id="{B83DCB23-C2A1-5CC3-64D9-3B9EBEE6F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3" name="Freeform 319">
                <a:extLst>
                  <a:ext uri="{FF2B5EF4-FFF2-40B4-BE49-F238E27FC236}">
                    <a16:creationId xmlns:a16="http://schemas.microsoft.com/office/drawing/2014/main" id="{3F95B521-AEA8-6936-43C1-65EE8147A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4" name="Freeform 320">
                <a:extLst>
                  <a:ext uri="{FF2B5EF4-FFF2-40B4-BE49-F238E27FC236}">
                    <a16:creationId xmlns:a16="http://schemas.microsoft.com/office/drawing/2014/main" id="{3AAEAF40-7EAE-8D9A-2516-58635C2655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5" name="Freeform 321">
                <a:extLst>
                  <a:ext uri="{FF2B5EF4-FFF2-40B4-BE49-F238E27FC236}">
                    <a16:creationId xmlns:a16="http://schemas.microsoft.com/office/drawing/2014/main" id="{69486E71-827A-3F3A-088F-8850D2C20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6" name="Freeform 322">
                <a:extLst>
                  <a:ext uri="{FF2B5EF4-FFF2-40B4-BE49-F238E27FC236}">
                    <a16:creationId xmlns:a16="http://schemas.microsoft.com/office/drawing/2014/main" id="{BC3631C1-368F-96C6-423D-4064826A1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87" name="Freeform 323">
                <a:extLst>
                  <a:ext uri="{FF2B5EF4-FFF2-40B4-BE49-F238E27FC236}">
                    <a16:creationId xmlns:a16="http://schemas.microsoft.com/office/drawing/2014/main" id="{6397BB40-E77D-EB62-42F7-21FF26040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53" name="Group 324">
              <a:extLst>
                <a:ext uri="{FF2B5EF4-FFF2-40B4-BE49-F238E27FC236}">
                  <a16:creationId xmlns:a16="http://schemas.microsoft.com/office/drawing/2014/main" id="{45D4053E-BD5A-5435-361A-CFE3A7734C67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800" y="-1440"/>
              <a:ext cx="144" cy="240"/>
              <a:chOff x="3096" y="3832"/>
              <a:chExt cx="840" cy="560"/>
            </a:xfrm>
          </p:grpSpPr>
          <p:sp>
            <p:nvSpPr>
              <p:cNvPr id="41072" name="Freeform 325">
                <a:extLst>
                  <a:ext uri="{FF2B5EF4-FFF2-40B4-BE49-F238E27FC236}">
                    <a16:creationId xmlns:a16="http://schemas.microsoft.com/office/drawing/2014/main" id="{3475AD96-9C71-E508-6D4C-8EA121BF24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3" name="Freeform 326">
                <a:extLst>
                  <a:ext uri="{FF2B5EF4-FFF2-40B4-BE49-F238E27FC236}">
                    <a16:creationId xmlns:a16="http://schemas.microsoft.com/office/drawing/2014/main" id="{4369B0A4-3A08-29DB-0A27-D8439A0B4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4" name="Freeform 327">
                <a:extLst>
                  <a:ext uri="{FF2B5EF4-FFF2-40B4-BE49-F238E27FC236}">
                    <a16:creationId xmlns:a16="http://schemas.microsoft.com/office/drawing/2014/main" id="{AD716A8D-CCAB-ECEE-B46E-BFC67A778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5" name="Freeform 328">
                <a:extLst>
                  <a:ext uri="{FF2B5EF4-FFF2-40B4-BE49-F238E27FC236}">
                    <a16:creationId xmlns:a16="http://schemas.microsoft.com/office/drawing/2014/main" id="{3F7FC52F-181D-DA75-A66A-E647202A94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6" name="Freeform 329">
                <a:extLst>
                  <a:ext uri="{FF2B5EF4-FFF2-40B4-BE49-F238E27FC236}">
                    <a16:creationId xmlns:a16="http://schemas.microsoft.com/office/drawing/2014/main" id="{3C9F9375-3D54-4920-C864-27BC13959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7" name="Freeform 330">
                <a:extLst>
                  <a:ext uri="{FF2B5EF4-FFF2-40B4-BE49-F238E27FC236}">
                    <a16:creationId xmlns:a16="http://schemas.microsoft.com/office/drawing/2014/main" id="{4ABB21D5-0ECE-AD74-20B6-F73C873DB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8" name="Freeform 331">
                <a:extLst>
                  <a:ext uri="{FF2B5EF4-FFF2-40B4-BE49-F238E27FC236}">
                    <a16:creationId xmlns:a16="http://schemas.microsoft.com/office/drawing/2014/main" id="{693FFC52-A31C-63D6-BEC0-B9813A39D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9" name="Freeform 332">
                <a:extLst>
                  <a:ext uri="{FF2B5EF4-FFF2-40B4-BE49-F238E27FC236}">
                    <a16:creationId xmlns:a16="http://schemas.microsoft.com/office/drawing/2014/main" id="{7010B3AA-EC77-E85C-014F-9E5FA2029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54" name="Group 333">
              <a:extLst>
                <a:ext uri="{FF2B5EF4-FFF2-40B4-BE49-F238E27FC236}">
                  <a16:creationId xmlns:a16="http://schemas.microsoft.com/office/drawing/2014/main" id="{8EAB38FC-8010-4EAC-6636-E6632F36C09D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4512" y="-1584"/>
              <a:ext cx="144" cy="240"/>
              <a:chOff x="3096" y="3832"/>
              <a:chExt cx="840" cy="560"/>
            </a:xfrm>
          </p:grpSpPr>
          <p:sp>
            <p:nvSpPr>
              <p:cNvPr id="41064" name="Freeform 334">
                <a:extLst>
                  <a:ext uri="{FF2B5EF4-FFF2-40B4-BE49-F238E27FC236}">
                    <a16:creationId xmlns:a16="http://schemas.microsoft.com/office/drawing/2014/main" id="{4501CE2C-A59F-1BEA-36A3-554EDACA7C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5" name="Freeform 335">
                <a:extLst>
                  <a:ext uri="{FF2B5EF4-FFF2-40B4-BE49-F238E27FC236}">
                    <a16:creationId xmlns:a16="http://schemas.microsoft.com/office/drawing/2014/main" id="{DDE8C619-906F-0A41-6664-D795197AC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6" name="Freeform 336">
                <a:extLst>
                  <a:ext uri="{FF2B5EF4-FFF2-40B4-BE49-F238E27FC236}">
                    <a16:creationId xmlns:a16="http://schemas.microsoft.com/office/drawing/2014/main" id="{45B2ED6C-8031-80D4-877F-2B6CC6AE66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7" name="Freeform 337">
                <a:extLst>
                  <a:ext uri="{FF2B5EF4-FFF2-40B4-BE49-F238E27FC236}">
                    <a16:creationId xmlns:a16="http://schemas.microsoft.com/office/drawing/2014/main" id="{5DB370BE-278E-C8EC-361F-A8F83A0A1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8" name="Freeform 338">
                <a:extLst>
                  <a:ext uri="{FF2B5EF4-FFF2-40B4-BE49-F238E27FC236}">
                    <a16:creationId xmlns:a16="http://schemas.microsoft.com/office/drawing/2014/main" id="{55D6812F-F58A-5A4E-6D1B-AFF1E6329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9" name="Freeform 339">
                <a:extLst>
                  <a:ext uri="{FF2B5EF4-FFF2-40B4-BE49-F238E27FC236}">
                    <a16:creationId xmlns:a16="http://schemas.microsoft.com/office/drawing/2014/main" id="{CD5D4963-B557-BAC0-26AC-E2B763176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0" name="Freeform 340">
                <a:extLst>
                  <a:ext uri="{FF2B5EF4-FFF2-40B4-BE49-F238E27FC236}">
                    <a16:creationId xmlns:a16="http://schemas.microsoft.com/office/drawing/2014/main" id="{B6EAEFB4-492F-955B-912D-1872B2143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71" name="Freeform 341">
                <a:extLst>
                  <a:ext uri="{FF2B5EF4-FFF2-40B4-BE49-F238E27FC236}">
                    <a16:creationId xmlns:a16="http://schemas.microsoft.com/office/drawing/2014/main" id="{08020123-A843-15BA-D10E-7AEAFD869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1055" name="Group 342">
              <a:extLst>
                <a:ext uri="{FF2B5EF4-FFF2-40B4-BE49-F238E27FC236}">
                  <a16:creationId xmlns:a16="http://schemas.microsoft.com/office/drawing/2014/main" id="{AF4B59DC-FF2E-49CE-2343-508210BCD4BE}"/>
                </a:ext>
              </a:extLst>
            </p:cNvPr>
            <p:cNvGrpSpPr>
              <a:grpSpLocks/>
            </p:cNvGrpSpPr>
            <p:nvPr/>
          </p:nvGrpSpPr>
          <p:grpSpPr bwMode="auto">
            <a:xfrm rot="15794154" flipH="1">
              <a:off x="3120" y="-2016"/>
              <a:ext cx="144" cy="240"/>
              <a:chOff x="3096" y="3832"/>
              <a:chExt cx="840" cy="560"/>
            </a:xfrm>
          </p:grpSpPr>
          <p:sp>
            <p:nvSpPr>
              <p:cNvPr id="41056" name="Freeform 343">
                <a:extLst>
                  <a:ext uri="{FF2B5EF4-FFF2-40B4-BE49-F238E27FC236}">
                    <a16:creationId xmlns:a16="http://schemas.microsoft.com/office/drawing/2014/main" id="{F798B773-026F-35DE-3F38-FC26A2F09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6" y="3832"/>
                <a:ext cx="840" cy="560"/>
              </a:xfrm>
              <a:custGeom>
                <a:avLst/>
                <a:gdLst>
                  <a:gd name="T0" fmla="*/ 24 w 840"/>
                  <a:gd name="T1" fmla="*/ 152 h 560"/>
                  <a:gd name="T2" fmla="*/ 120 w 840"/>
                  <a:gd name="T3" fmla="*/ 56 h 560"/>
                  <a:gd name="T4" fmla="*/ 312 w 840"/>
                  <a:gd name="T5" fmla="*/ 8 h 560"/>
                  <a:gd name="T6" fmla="*/ 552 w 840"/>
                  <a:gd name="T7" fmla="*/ 104 h 560"/>
                  <a:gd name="T8" fmla="*/ 696 w 840"/>
                  <a:gd name="T9" fmla="*/ 296 h 560"/>
                  <a:gd name="T10" fmla="*/ 840 w 840"/>
                  <a:gd name="T11" fmla="*/ 536 h 560"/>
                  <a:gd name="T12" fmla="*/ 696 w 840"/>
                  <a:gd name="T13" fmla="*/ 440 h 560"/>
                  <a:gd name="T14" fmla="*/ 456 w 840"/>
                  <a:gd name="T15" fmla="*/ 440 h 560"/>
                  <a:gd name="T16" fmla="*/ 216 w 840"/>
                  <a:gd name="T17" fmla="*/ 392 h 560"/>
                  <a:gd name="T18" fmla="*/ 24 w 840"/>
                  <a:gd name="T19" fmla="*/ 296 h 560"/>
                  <a:gd name="T20" fmla="*/ 24 w 840"/>
                  <a:gd name="T21" fmla="*/ 152 h 560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840" h="560">
                    <a:moveTo>
                      <a:pt x="24" y="152"/>
                    </a:moveTo>
                    <a:cubicBezTo>
                      <a:pt x="40" y="112"/>
                      <a:pt x="72" y="80"/>
                      <a:pt x="120" y="56"/>
                    </a:cubicBezTo>
                    <a:cubicBezTo>
                      <a:pt x="168" y="32"/>
                      <a:pt x="240" y="0"/>
                      <a:pt x="312" y="8"/>
                    </a:cubicBezTo>
                    <a:cubicBezTo>
                      <a:pt x="384" y="16"/>
                      <a:pt x="488" y="56"/>
                      <a:pt x="552" y="104"/>
                    </a:cubicBezTo>
                    <a:cubicBezTo>
                      <a:pt x="616" y="152"/>
                      <a:pt x="648" y="224"/>
                      <a:pt x="696" y="296"/>
                    </a:cubicBezTo>
                    <a:cubicBezTo>
                      <a:pt x="744" y="368"/>
                      <a:pt x="840" y="512"/>
                      <a:pt x="840" y="536"/>
                    </a:cubicBezTo>
                    <a:cubicBezTo>
                      <a:pt x="840" y="560"/>
                      <a:pt x="760" y="456"/>
                      <a:pt x="696" y="440"/>
                    </a:cubicBezTo>
                    <a:cubicBezTo>
                      <a:pt x="632" y="424"/>
                      <a:pt x="536" y="448"/>
                      <a:pt x="456" y="440"/>
                    </a:cubicBezTo>
                    <a:cubicBezTo>
                      <a:pt x="376" y="432"/>
                      <a:pt x="288" y="416"/>
                      <a:pt x="216" y="392"/>
                    </a:cubicBezTo>
                    <a:cubicBezTo>
                      <a:pt x="144" y="368"/>
                      <a:pt x="48" y="344"/>
                      <a:pt x="24" y="296"/>
                    </a:cubicBezTo>
                    <a:cubicBezTo>
                      <a:pt x="0" y="248"/>
                      <a:pt x="8" y="192"/>
                      <a:pt x="24" y="152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7" name="Freeform 344">
                <a:extLst>
                  <a:ext uri="{FF2B5EF4-FFF2-40B4-BE49-F238E27FC236}">
                    <a16:creationId xmlns:a16="http://schemas.microsoft.com/office/drawing/2014/main" id="{EF603BF4-6B2E-DBB6-DA37-6ABA6FCAC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0" y="3984"/>
                <a:ext cx="768" cy="336"/>
              </a:xfrm>
              <a:custGeom>
                <a:avLst/>
                <a:gdLst>
                  <a:gd name="T0" fmla="*/ 0 w 768"/>
                  <a:gd name="T1" fmla="*/ 0 h 336"/>
                  <a:gd name="T2" fmla="*/ 288 w 768"/>
                  <a:gd name="T3" fmla="*/ 48 h 336"/>
                  <a:gd name="T4" fmla="*/ 576 w 768"/>
                  <a:gd name="T5" fmla="*/ 144 h 336"/>
                  <a:gd name="T6" fmla="*/ 768 w 768"/>
                  <a:gd name="T7" fmla="*/ 336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68" h="336">
                    <a:moveTo>
                      <a:pt x="0" y="0"/>
                    </a:moveTo>
                    <a:cubicBezTo>
                      <a:pt x="96" y="12"/>
                      <a:pt x="192" y="24"/>
                      <a:pt x="288" y="48"/>
                    </a:cubicBezTo>
                    <a:cubicBezTo>
                      <a:pt x="384" y="72"/>
                      <a:pt x="496" y="96"/>
                      <a:pt x="576" y="144"/>
                    </a:cubicBezTo>
                    <a:cubicBezTo>
                      <a:pt x="656" y="192"/>
                      <a:pt x="712" y="264"/>
                      <a:pt x="768" y="33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8" name="Freeform 345">
                <a:extLst>
                  <a:ext uri="{FF2B5EF4-FFF2-40B4-BE49-F238E27FC236}">
                    <a16:creationId xmlns:a16="http://schemas.microsoft.com/office/drawing/2014/main" id="{CF2A3F0B-64BC-8B1B-EC30-3DDECF96B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6" y="3872"/>
                <a:ext cx="336" cy="112"/>
              </a:xfrm>
              <a:custGeom>
                <a:avLst/>
                <a:gdLst>
                  <a:gd name="T0" fmla="*/ 0 w 336"/>
                  <a:gd name="T1" fmla="*/ 112 h 112"/>
                  <a:gd name="T2" fmla="*/ 144 w 336"/>
                  <a:gd name="T3" fmla="*/ 16 h 112"/>
                  <a:gd name="T4" fmla="*/ 336 w 336"/>
                  <a:gd name="T5" fmla="*/ 16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112">
                    <a:moveTo>
                      <a:pt x="0" y="112"/>
                    </a:moveTo>
                    <a:cubicBezTo>
                      <a:pt x="44" y="72"/>
                      <a:pt x="88" y="32"/>
                      <a:pt x="144" y="16"/>
                    </a:cubicBezTo>
                    <a:cubicBezTo>
                      <a:pt x="200" y="0"/>
                      <a:pt x="268" y="8"/>
                      <a:pt x="336" y="16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59" name="Freeform 346">
                <a:extLst>
                  <a:ext uri="{FF2B5EF4-FFF2-40B4-BE49-F238E27FC236}">
                    <a16:creationId xmlns:a16="http://schemas.microsoft.com/office/drawing/2014/main" id="{EF5955D8-5AC7-3F6E-C76E-E30ECCF3F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0" y="3936"/>
                <a:ext cx="336" cy="56"/>
              </a:xfrm>
              <a:custGeom>
                <a:avLst/>
                <a:gdLst>
                  <a:gd name="T0" fmla="*/ 0 w 336"/>
                  <a:gd name="T1" fmla="*/ 48 h 56"/>
                  <a:gd name="T2" fmla="*/ 96 w 336"/>
                  <a:gd name="T3" fmla="*/ 48 h 56"/>
                  <a:gd name="T4" fmla="*/ 240 w 336"/>
                  <a:gd name="T5" fmla="*/ 0 h 56"/>
                  <a:gd name="T6" fmla="*/ 336 w 336"/>
                  <a:gd name="T7" fmla="*/ 48 h 5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6" h="56">
                    <a:moveTo>
                      <a:pt x="0" y="48"/>
                    </a:moveTo>
                    <a:cubicBezTo>
                      <a:pt x="28" y="52"/>
                      <a:pt x="56" y="56"/>
                      <a:pt x="96" y="48"/>
                    </a:cubicBezTo>
                    <a:cubicBezTo>
                      <a:pt x="136" y="40"/>
                      <a:pt x="200" y="0"/>
                      <a:pt x="240" y="0"/>
                    </a:cubicBezTo>
                    <a:cubicBezTo>
                      <a:pt x="280" y="0"/>
                      <a:pt x="308" y="24"/>
                      <a:pt x="336" y="48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0" name="Freeform 347">
                <a:extLst>
                  <a:ext uri="{FF2B5EF4-FFF2-40B4-BE49-F238E27FC236}">
                    <a16:creationId xmlns:a16="http://schemas.microsoft.com/office/drawing/2014/main" id="{D85B6533-38DD-E201-79DB-CA624CAA6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2" y="4024"/>
                <a:ext cx="192" cy="104"/>
              </a:xfrm>
              <a:custGeom>
                <a:avLst/>
                <a:gdLst>
                  <a:gd name="T0" fmla="*/ 0 w 192"/>
                  <a:gd name="T1" fmla="*/ 56 h 104"/>
                  <a:gd name="T2" fmla="*/ 144 w 192"/>
                  <a:gd name="T3" fmla="*/ 8 h 104"/>
                  <a:gd name="T4" fmla="*/ 192 w 192"/>
                  <a:gd name="T5" fmla="*/ 104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104">
                    <a:moveTo>
                      <a:pt x="0" y="56"/>
                    </a:moveTo>
                    <a:cubicBezTo>
                      <a:pt x="56" y="28"/>
                      <a:pt x="112" y="0"/>
                      <a:pt x="144" y="8"/>
                    </a:cubicBezTo>
                    <a:cubicBezTo>
                      <a:pt x="176" y="16"/>
                      <a:pt x="184" y="60"/>
                      <a:pt x="192" y="104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1" name="Freeform 348">
                <a:extLst>
                  <a:ext uri="{FF2B5EF4-FFF2-40B4-BE49-F238E27FC236}">
                    <a16:creationId xmlns:a16="http://schemas.microsoft.com/office/drawing/2014/main" id="{97634DE4-DE7F-475A-00C8-9A85CEA95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984"/>
                <a:ext cx="144" cy="192"/>
              </a:xfrm>
              <a:custGeom>
                <a:avLst/>
                <a:gdLst>
                  <a:gd name="T0" fmla="*/ 0 w 144"/>
                  <a:gd name="T1" fmla="*/ 0 h 192"/>
                  <a:gd name="T2" fmla="*/ 48 w 144"/>
                  <a:gd name="T3" fmla="*/ 96 h 192"/>
                  <a:gd name="T4" fmla="*/ 144 w 144"/>
                  <a:gd name="T5" fmla="*/ 192 h 1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12" y="32"/>
                      <a:pt x="24" y="64"/>
                      <a:pt x="48" y="96"/>
                    </a:cubicBezTo>
                    <a:cubicBezTo>
                      <a:pt x="72" y="128"/>
                      <a:pt x="120" y="168"/>
                      <a:pt x="144" y="192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2" name="Freeform 349">
                <a:extLst>
                  <a:ext uri="{FF2B5EF4-FFF2-40B4-BE49-F238E27FC236}">
                    <a16:creationId xmlns:a16="http://schemas.microsoft.com/office/drawing/2014/main" id="{F2EBCEA5-1B90-7334-3987-F12823915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4032"/>
                <a:ext cx="240" cy="240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48 h 240"/>
                  <a:gd name="T4" fmla="*/ 144 w 240"/>
                  <a:gd name="T5" fmla="*/ 192 h 240"/>
                  <a:gd name="T6" fmla="*/ 240 w 240"/>
                  <a:gd name="T7" fmla="*/ 24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36" y="8"/>
                      <a:pt x="72" y="16"/>
                      <a:pt x="96" y="48"/>
                    </a:cubicBezTo>
                    <a:cubicBezTo>
                      <a:pt x="120" y="80"/>
                      <a:pt x="120" y="160"/>
                      <a:pt x="144" y="192"/>
                    </a:cubicBezTo>
                    <a:cubicBezTo>
                      <a:pt x="168" y="224"/>
                      <a:pt x="204" y="23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063" name="Freeform 350">
                <a:extLst>
                  <a:ext uri="{FF2B5EF4-FFF2-40B4-BE49-F238E27FC236}">
                    <a16:creationId xmlns:a16="http://schemas.microsoft.com/office/drawing/2014/main" id="{6F353B12-1DE2-6801-06BB-128781141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4" y="4080"/>
                <a:ext cx="240" cy="192"/>
              </a:xfrm>
              <a:custGeom>
                <a:avLst/>
                <a:gdLst>
                  <a:gd name="T0" fmla="*/ 0 w 240"/>
                  <a:gd name="T1" fmla="*/ 0 h 240"/>
                  <a:gd name="T2" fmla="*/ 96 w 240"/>
                  <a:gd name="T3" fmla="*/ 12 h 240"/>
                  <a:gd name="T4" fmla="*/ 240 w 240"/>
                  <a:gd name="T5" fmla="*/ 21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240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88" y="212"/>
                      <a:pt x="240" y="240"/>
                    </a:cubicBezTo>
                  </a:path>
                </a:pathLst>
              </a:custGeom>
              <a:gradFill rotWithShape="1">
                <a:gsLst>
                  <a:gs pos="0">
                    <a:srgbClr val="33CC33"/>
                  </a:gs>
                  <a:gs pos="100000">
                    <a:srgbClr val="228722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6869" name="Freeform 351" descr="Shingle">
            <a:extLst>
              <a:ext uri="{FF2B5EF4-FFF2-40B4-BE49-F238E27FC236}">
                <a16:creationId xmlns:a16="http://schemas.microsoft.com/office/drawing/2014/main" id="{C02D7816-BA23-E6B8-2974-48BF700FA465}"/>
              </a:ext>
            </a:extLst>
          </p:cNvPr>
          <p:cNvSpPr>
            <a:spLocks/>
          </p:cNvSpPr>
          <p:nvPr/>
        </p:nvSpPr>
        <p:spPr bwMode="auto">
          <a:xfrm>
            <a:off x="7010400" y="762000"/>
            <a:ext cx="2362200" cy="1752600"/>
          </a:xfrm>
          <a:custGeom>
            <a:avLst/>
            <a:gdLst>
              <a:gd name="T0" fmla="*/ 0 w 1488"/>
              <a:gd name="T1" fmla="*/ 0 h 1104"/>
              <a:gd name="T2" fmla="*/ 2147483647 w 1488"/>
              <a:gd name="T3" fmla="*/ 2147483647 h 1104"/>
              <a:gd name="T4" fmla="*/ 2147483647 w 1488"/>
              <a:gd name="T5" fmla="*/ 2147483647 h 1104"/>
              <a:gd name="T6" fmla="*/ 0 w 1488"/>
              <a:gd name="T7" fmla="*/ 2147483647 h 1104"/>
              <a:gd name="T8" fmla="*/ 2147483647 w 1488"/>
              <a:gd name="T9" fmla="*/ 2147483647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488" h="1104">
                <a:moveTo>
                  <a:pt x="0" y="0"/>
                </a:moveTo>
                <a:lnTo>
                  <a:pt x="1440" y="96"/>
                </a:lnTo>
                <a:lnTo>
                  <a:pt x="1488" y="1104"/>
                </a:lnTo>
                <a:lnTo>
                  <a:pt x="0" y="48"/>
                </a:lnTo>
                <a:lnTo>
                  <a:pt x="48" y="48"/>
                </a:lnTo>
              </a:path>
            </a:pathLst>
          </a:custGeom>
          <a:pattFill prst="shingle">
            <a:fgClr>
              <a:srgbClr val="FF3300"/>
            </a:fgClr>
            <a:bgClr>
              <a:srgbClr val="B91403"/>
            </a:bgClr>
          </a:patt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0" name="Freeform 352">
            <a:extLst>
              <a:ext uri="{FF2B5EF4-FFF2-40B4-BE49-F238E27FC236}">
                <a16:creationId xmlns:a16="http://schemas.microsoft.com/office/drawing/2014/main" id="{3B2E1F2A-16A9-63FD-0E35-E36952373A96}"/>
              </a:ext>
            </a:extLst>
          </p:cNvPr>
          <p:cNvSpPr>
            <a:spLocks/>
          </p:cNvSpPr>
          <p:nvPr/>
        </p:nvSpPr>
        <p:spPr bwMode="auto">
          <a:xfrm>
            <a:off x="-971550" y="5553075"/>
            <a:ext cx="11055350" cy="1470025"/>
          </a:xfrm>
          <a:custGeom>
            <a:avLst/>
            <a:gdLst>
              <a:gd name="T0" fmla="*/ 2147483647 w 6964"/>
              <a:gd name="T1" fmla="*/ 0 h 926"/>
              <a:gd name="T2" fmla="*/ 2147483647 w 6964"/>
              <a:gd name="T3" fmla="*/ 2147483647 h 926"/>
              <a:gd name="T4" fmla="*/ 2147483647 w 6964"/>
              <a:gd name="T5" fmla="*/ 2147483647 h 926"/>
              <a:gd name="T6" fmla="*/ 2147483647 w 6964"/>
              <a:gd name="T7" fmla="*/ 2147483647 h 926"/>
              <a:gd name="T8" fmla="*/ 2147483647 w 6964"/>
              <a:gd name="T9" fmla="*/ 2147483647 h 926"/>
              <a:gd name="T10" fmla="*/ 2147483647 w 6964"/>
              <a:gd name="T11" fmla="*/ 2147483647 h 926"/>
              <a:gd name="T12" fmla="*/ 2147483647 w 6964"/>
              <a:gd name="T13" fmla="*/ 2147483647 h 926"/>
              <a:gd name="T14" fmla="*/ 2147483647 w 6964"/>
              <a:gd name="T15" fmla="*/ 2147483647 h 926"/>
              <a:gd name="T16" fmla="*/ 2147483647 w 6964"/>
              <a:gd name="T17" fmla="*/ 2147483647 h 926"/>
              <a:gd name="T18" fmla="*/ 2147483647 w 6964"/>
              <a:gd name="T19" fmla="*/ 2147483647 h 92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</a:gdLst>
            <a:ahLst/>
            <a:cxnLst>
              <a:cxn ang="T20">
                <a:pos x="T0" y="T1"/>
              </a:cxn>
              <a:cxn ang="T21">
                <a:pos x="T2" y="T3"/>
              </a:cxn>
              <a:cxn ang="T22">
                <a:pos x="T4" y="T5"/>
              </a:cxn>
              <a:cxn ang="T23">
                <a:pos x="T6" y="T7"/>
              </a:cxn>
              <a:cxn ang="T24">
                <a:pos x="T8" y="T9"/>
              </a:cxn>
              <a:cxn ang="T25">
                <a:pos x="T10" y="T11"/>
              </a:cxn>
              <a:cxn ang="T26">
                <a:pos x="T12" y="T13"/>
              </a:cxn>
              <a:cxn ang="T27">
                <a:pos x="T14" y="T15"/>
              </a:cxn>
              <a:cxn ang="T28">
                <a:pos x="T16" y="T17"/>
              </a:cxn>
              <a:cxn ang="T29">
                <a:pos x="T18" y="T19"/>
              </a:cxn>
            </a:cxnLst>
            <a:rect l="0" t="0" r="r" b="b"/>
            <a:pathLst>
              <a:path w="6964" h="926">
                <a:moveTo>
                  <a:pt x="1121" y="0"/>
                </a:moveTo>
                <a:cubicBezTo>
                  <a:pt x="1292" y="8"/>
                  <a:pt x="1814" y="0"/>
                  <a:pt x="2148" y="50"/>
                </a:cubicBezTo>
                <a:cubicBezTo>
                  <a:pt x="2482" y="100"/>
                  <a:pt x="2854" y="260"/>
                  <a:pt x="3125" y="300"/>
                </a:cubicBezTo>
                <a:cubicBezTo>
                  <a:pt x="3396" y="340"/>
                  <a:pt x="3302" y="293"/>
                  <a:pt x="3776" y="292"/>
                </a:cubicBezTo>
                <a:cubicBezTo>
                  <a:pt x="4250" y="291"/>
                  <a:pt x="5510" y="254"/>
                  <a:pt x="5972" y="294"/>
                </a:cubicBezTo>
                <a:cubicBezTo>
                  <a:pt x="6434" y="334"/>
                  <a:pt x="6460" y="438"/>
                  <a:pt x="6548" y="534"/>
                </a:cubicBezTo>
                <a:cubicBezTo>
                  <a:pt x="6636" y="630"/>
                  <a:pt x="6964" y="814"/>
                  <a:pt x="6500" y="870"/>
                </a:cubicBezTo>
                <a:cubicBezTo>
                  <a:pt x="6036" y="926"/>
                  <a:pt x="4759" y="899"/>
                  <a:pt x="3764" y="870"/>
                </a:cubicBezTo>
                <a:cubicBezTo>
                  <a:pt x="2769" y="841"/>
                  <a:pt x="1058" y="818"/>
                  <a:pt x="529" y="693"/>
                </a:cubicBezTo>
                <a:cubicBezTo>
                  <a:pt x="0" y="568"/>
                  <a:pt x="575" y="237"/>
                  <a:pt x="587" y="117"/>
                </a:cubicBezTo>
              </a:path>
            </a:pathLst>
          </a:custGeom>
          <a:gradFill rotWithShape="1">
            <a:gsLst>
              <a:gs pos="0">
                <a:srgbClr val="00A900"/>
              </a:gs>
              <a:gs pos="100000">
                <a:srgbClr val="00FF00">
                  <a:alpha val="39998"/>
                </a:srgbClr>
              </a:gs>
            </a:gsLst>
            <a:lin ang="27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1" name="Freeform 353" descr="Oak">
            <a:extLst>
              <a:ext uri="{FF2B5EF4-FFF2-40B4-BE49-F238E27FC236}">
                <a16:creationId xmlns:a16="http://schemas.microsoft.com/office/drawing/2014/main" id="{F1869B02-4451-94B1-1F70-2275E20B2B93}"/>
              </a:ext>
            </a:extLst>
          </p:cNvPr>
          <p:cNvSpPr>
            <a:spLocks/>
          </p:cNvSpPr>
          <p:nvPr/>
        </p:nvSpPr>
        <p:spPr bwMode="auto">
          <a:xfrm>
            <a:off x="4941888" y="2786063"/>
            <a:ext cx="792162" cy="412750"/>
          </a:xfrm>
          <a:custGeom>
            <a:avLst/>
            <a:gdLst>
              <a:gd name="T0" fmla="*/ 2147483647 w 814"/>
              <a:gd name="T1" fmla="*/ 2147483647 h 355"/>
              <a:gd name="T2" fmla="*/ 2147483647 w 814"/>
              <a:gd name="T3" fmla="*/ 0 h 355"/>
              <a:gd name="T4" fmla="*/ 0 w 814"/>
              <a:gd name="T5" fmla="*/ 2147483647 h 355"/>
              <a:gd name="T6" fmla="*/ 2147483647 w 814"/>
              <a:gd name="T7" fmla="*/ 2147483647 h 355"/>
              <a:gd name="T8" fmla="*/ 2147483647 w 814"/>
              <a:gd name="T9" fmla="*/ 2147483647 h 35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14" h="355">
                <a:moveTo>
                  <a:pt x="814" y="19"/>
                </a:moveTo>
                <a:lnTo>
                  <a:pt x="17" y="0"/>
                </a:lnTo>
                <a:lnTo>
                  <a:pt x="0" y="342"/>
                </a:lnTo>
                <a:lnTo>
                  <a:pt x="814" y="355"/>
                </a:lnTo>
                <a:lnTo>
                  <a:pt x="814" y="1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2" name="Freeform 354" descr="Oak">
            <a:extLst>
              <a:ext uri="{FF2B5EF4-FFF2-40B4-BE49-F238E27FC236}">
                <a16:creationId xmlns:a16="http://schemas.microsoft.com/office/drawing/2014/main" id="{C7BB3E12-E3EA-1003-C439-BD12E479BA45}"/>
              </a:ext>
            </a:extLst>
          </p:cNvPr>
          <p:cNvSpPr>
            <a:spLocks/>
          </p:cNvSpPr>
          <p:nvPr/>
        </p:nvSpPr>
        <p:spPr bwMode="auto">
          <a:xfrm>
            <a:off x="4941888" y="3175000"/>
            <a:ext cx="796925" cy="582613"/>
          </a:xfrm>
          <a:custGeom>
            <a:avLst/>
            <a:gdLst>
              <a:gd name="T0" fmla="*/ 2147483647 w 820"/>
              <a:gd name="T1" fmla="*/ 2147483647 h 501"/>
              <a:gd name="T2" fmla="*/ 0 w 820"/>
              <a:gd name="T3" fmla="*/ 0 h 501"/>
              <a:gd name="T4" fmla="*/ 2147483647 w 820"/>
              <a:gd name="T5" fmla="*/ 2147483647 h 501"/>
              <a:gd name="T6" fmla="*/ 2147483647 w 820"/>
              <a:gd name="T7" fmla="*/ 2147483647 h 501"/>
              <a:gd name="T8" fmla="*/ 2147483647 w 820"/>
              <a:gd name="T9" fmla="*/ 2147483647 h 501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820" h="501">
                <a:moveTo>
                  <a:pt x="820" y="21"/>
                </a:moveTo>
                <a:lnTo>
                  <a:pt x="0" y="0"/>
                </a:lnTo>
                <a:lnTo>
                  <a:pt x="17" y="468"/>
                </a:lnTo>
                <a:lnTo>
                  <a:pt x="820" y="501"/>
                </a:lnTo>
                <a:lnTo>
                  <a:pt x="820" y="21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3" name="Freeform 355" descr="Oak">
            <a:extLst>
              <a:ext uri="{FF2B5EF4-FFF2-40B4-BE49-F238E27FC236}">
                <a16:creationId xmlns:a16="http://schemas.microsoft.com/office/drawing/2014/main" id="{4C943A92-AA5C-8F31-99AC-492726BB8C93}"/>
              </a:ext>
            </a:extLst>
          </p:cNvPr>
          <p:cNvSpPr>
            <a:spLocks/>
          </p:cNvSpPr>
          <p:nvPr/>
        </p:nvSpPr>
        <p:spPr bwMode="auto">
          <a:xfrm>
            <a:off x="4959350" y="3736975"/>
            <a:ext cx="727075" cy="300038"/>
          </a:xfrm>
          <a:custGeom>
            <a:avLst/>
            <a:gdLst>
              <a:gd name="T0" fmla="*/ 2147483647 w 749"/>
              <a:gd name="T1" fmla="*/ 2147483647 h 257"/>
              <a:gd name="T2" fmla="*/ 0 w 749"/>
              <a:gd name="T3" fmla="*/ 0 h 257"/>
              <a:gd name="T4" fmla="*/ 0 w 749"/>
              <a:gd name="T5" fmla="*/ 2147483647 h 257"/>
              <a:gd name="T6" fmla="*/ 2147483647 w 749"/>
              <a:gd name="T7" fmla="*/ 2147483647 h 257"/>
              <a:gd name="T8" fmla="*/ 2147483647 w 749"/>
              <a:gd name="T9" fmla="*/ 2147483647 h 257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257">
                <a:moveTo>
                  <a:pt x="749" y="17"/>
                </a:moveTo>
                <a:lnTo>
                  <a:pt x="0" y="0"/>
                </a:lnTo>
                <a:lnTo>
                  <a:pt x="0" y="251"/>
                </a:lnTo>
                <a:lnTo>
                  <a:pt x="749" y="257"/>
                </a:lnTo>
                <a:lnTo>
                  <a:pt x="749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4" name="Freeform 356" descr="Oak">
            <a:extLst>
              <a:ext uri="{FF2B5EF4-FFF2-40B4-BE49-F238E27FC236}">
                <a16:creationId xmlns:a16="http://schemas.microsoft.com/office/drawing/2014/main" id="{B5C1FE0C-4AC2-83F6-B28D-5CFFA2037115}"/>
              </a:ext>
            </a:extLst>
          </p:cNvPr>
          <p:cNvSpPr>
            <a:spLocks/>
          </p:cNvSpPr>
          <p:nvPr/>
        </p:nvSpPr>
        <p:spPr bwMode="auto">
          <a:xfrm>
            <a:off x="4953000" y="4038600"/>
            <a:ext cx="727075" cy="509588"/>
          </a:xfrm>
          <a:custGeom>
            <a:avLst/>
            <a:gdLst>
              <a:gd name="T0" fmla="*/ 2147483647 w 749"/>
              <a:gd name="T1" fmla="*/ 2147483647 h 438"/>
              <a:gd name="T2" fmla="*/ 0 w 749"/>
              <a:gd name="T3" fmla="*/ 0 h 438"/>
              <a:gd name="T4" fmla="*/ 2147483647 w 749"/>
              <a:gd name="T5" fmla="*/ 2147483647 h 438"/>
              <a:gd name="T6" fmla="*/ 2147483647 w 749"/>
              <a:gd name="T7" fmla="*/ 2147483647 h 438"/>
              <a:gd name="T8" fmla="*/ 2147483647 w 749"/>
              <a:gd name="T9" fmla="*/ 2147483647 h 43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49" h="438">
                <a:moveTo>
                  <a:pt x="749" y="6"/>
                </a:moveTo>
                <a:lnTo>
                  <a:pt x="0" y="0"/>
                </a:lnTo>
                <a:lnTo>
                  <a:pt x="8" y="417"/>
                </a:lnTo>
                <a:lnTo>
                  <a:pt x="749" y="438"/>
                </a:lnTo>
                <a:lnTo>
                  <a:pt x="749" y="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5" name="Freeform 357" descr="Oak">
            <a:extLst>
              <a:ext uri="{FF2B5EF4-FFF2-40B4-BE49-F238E27FC236}">
                <a16:creationId xmlns:a16="http://schemas.microsoft.com/office/drawing/2014/main" id="{67CB175C-4AD3-EBA7-1DDF-EC1AB1128C05}"/>
              </a:ext>
            </a:extLst>
          </p:cNvPr>
          <p:cNvSpPr>
            <a:spLocks/>
          </p:cNvSpPr>
          <p:nvPr/>
        </p:nvSpPr>
        <p:spPr bwMode="auto">
          <a:xfrm>
            <a:off x="4959350" y="4505325"/>
            <a:ext cx="774700" cy="423863"/>
          </a:xfrm>
          <a:custGeom>
            <a:avLst/>
            <a:gdLst>
              <a:gd name="T0" fmla="*/ 2147483647 w 797"/>
              <a:gd name="T1" fmla="*/ 2147483647 h 365"/>
              <a:gd name="T2" fmla="*/ 0 w 797"/>
              <a:gd name="T3" fmla="*/ 0 h 365"/>
              <a:gd name="T4" fmla="*/ 2147483647 w 797"/>
              <a:gd name="T5" fmla="*/ 2147483647 h 365"/>
              <a:gd name="T6" fmla="*/ 2147483647 w 797"/>
              <a:gd name="T7" fmla="*/ 2147483647 h 365"/>
              <a:gd name="T8" fmla="*/ 2147483647 w 797"/>
              <a:gd name="T9" fmla="*/ 2147483647 h 365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797" h="365">
                <a:moveTo>
                  <a:pt x="797" y="29"/>
                </a:moveTo>
                <a:lnTo>
                  <a:pt x="0" y="0"/>
                </a:lnTo>
                <a:lnTo>
                  <a:pt x="25" y="350"/>
                </a:lnTo>
                <a:lnTo>
                  <a:pt x="797" y="365"/>
                </a:lnTo>
                <a:lnTo>
                  <a:pt x="797" y="29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6" name="Freeform 358" descr="Medium wood">
            <a:extLst>
              <a:ext uri="{FF2B5EF4-FFF2-40B4-BE49-F238E27FC236}">
                <a16:creationId xmlns:a16="http://schemas.microsoft.com/office/drawing/2014/main" id="{0C9E81DA-B422-9F31-C8F1-EB2178D2ED1D}"/>
              </a:ext>
            </a:extLst>
          </p:cNvPr>
          <p:cNvSpPr>
            <a:spLocks/>
          </p:cNvSpPr>
          <p:nvPr/>
        </p:nvSpPr>
        <p:spPr bwMode="auto">
          <a:xfrm>
            <a:off x="4800600" y="5822950"/>
            <a:ext cx="4419600" cy="349250"/>
          </a:xfrm>
          <a:custGeom>
            <a:avLst/>
            <a:gdLst>
              <a:gd name="T0" fmla="*/ 2147483647 w 4165"/>
              <a:gd name="T1" fmla="*/ 2147483647 h 300"/>
              <a:gd name="T2" fmla="*/ 2147483647 w 4165"/>
              <a:gd name="T3" fmla="*/ 2147483647 h 300"/>
              <a:gd name="T4" fmla="*/ 2147483647 w 4165"/>
              <a:gd name="T5" fmla="*/ 0 h 300"/>
              <a:gd name="T6" fmla="*/ 0 w 4165"/>
              <a:gd name="T7" fmla="*/ 2147483647 h 300"/>
              <a:gd name="T8" fmla="*/ 2147483647 w 4165"/>
              <a:gd name="T9" fmla="*/ 2147483647 h 300"/>
              <a:gd name="T10" fmla="*/ 2147483647 w 4165"/>
              <a:gd name="T11" fmla="*/ 2147483647 h 300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165" h="300">
                <a:moveTo>
                  <a:pt x="480" y="289"/>
                </a:moveTo>
                <a:lnTo>
                  <a:pt x="4156" y="259"/>
                </a:lnTo>
                <a:lnTo>
                  <a:pt x="4165" y="0"/>
                </a:lnTo>
                <a:lnTo>
                  <a:pt x="0" y="49"/>
                </a:lnTo>
                <a:lnTo>
                  <a:pt x="11" y="300"/>
                </a:lnTo>
                <a:lnTo>
                  <a:pt x="528" y="289"/>
                </a:ln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7" name="Freeform 359">
            <a:extLst>
              <a:ext uri="{FF2B5EF4-FFF2-40B4-BE49-F238E27FC236}">
                <a16:creationId xmlns:a16="http://schemas.microsoft.com/office/drawing/2014/main" id="{6926094F-2F37-1FAC-253D-5449F1C72B33}"/>
              </a:ext>
            </a:extLst>
          </p:cNvPr>
          <p:cNvSpPr>
            <a:spLocks/>
          </p:cNvSpPr>
          <p:nvPr/>
        </p:nvSpPr>
        <p:spPr bwMode="auto">
          <a:xfrm>
            <a:off x="5592763" y="5321300"/>
            <a:ext cx="1773237" cy="614363"/>
          </a:xfrm>
          <a:custGeom>
            <a:avLst/>
            <a:gdLst>
              <a:gd name="T0" fmla="*/ 0 w 1824"/>
              <a:gd name="T1" fmla="*/ 2147483647 h 528"/>
              <a:gd name="T2" fmla="*/ 2147483647 w 1824"/>
              <a:gd name="T3" fmla="*/ 0 h 528"/>
              <a:gd name="T4" fmla="*/ 2147483647 w 1824"/>
              <a:gd name="T5" fmla="*/ 2147483647 h 528"/>
              <a:gd name="T6" fmla="*/ 0 w 1824"/>
              <a:gd name="T7" fmla="*/ 2147483647 h 528"/>
              <a:gd name="T8" fmla="*/ 2147483647 w 1824"/>
              <a:gd name="T9" fmla="*/ 2147483647 h 528"/>
              <a:gd name="T10" fmla="*/ 2147483647 w 1824"/>
              <a:gd name="T11" fmla="*/ 2147483647 h 528"/>
              <a:gd name="T12" fmla="*/ 2147483647 w 1824"/>
              <a:gd name="T13" fmla="*/ 2147483647 h 528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24" h="528">
                <a:moveTo>
                  <a:pt x="0" y="480"/>
                </a:moveTo>
                <a:lnTo>
                  <a:pt x="1776" y="0"/>
                </a:lnTo>
                <a:lnTo>
                  <a:pt x="1824" y="480"/>
                </a:lnTo>
                <a:lnTo>
                  <a:pt x="0" y="528"/>
                </a:lnTo>
                <a:lnTo>
                  <a:pt x="96" y="432"/>
                </a:lnTo>
                <a:lnTo>
                  <a:pt x="144" y="432"/>
                </a:lnTo>
                <a:lnTo>
                  <a:pt x="192" y="384"/>
                </a:lnTo>
              </a:path>
            </a:pathLst>
          </a:custGeom>
          <a:gradFill rotWithShape="1">
            <a:gsLst>
              <a:gs pos="0">
                <a:srgbClr val="C4DAC8"/>
              </a:gs>
              <a:gs pos="100000">
                <a:srgbClr val="95A698"/>
              </a:gs>
            </a:gsLst>
            <a:lin ang="189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8" name="Freeform 360">
            <a:extLst>
              <a:ext uri="{FF2B5EF4-FFF2-40B4-BE49-F238E27FC236}">
                <a16:creationId xmlns:a16="http://schemas.microsoft.com/office/drawing/2014/main" id="{A0034730-691A-A317-D9C3-61EB766A6F71}"/>
              </a:ext>
            </a:extLst>
          </p:cNvPr>
          <p:cNvSpPr>
            <a:spLocks/>
          </p:cNvSpPr>
          <p:nvPr/>
        </p:nvSpPr>
        <p:spPr bwMode="auto">
          <a:xfrm>
            <a:off x="5592763" y="2863850"/>
            <a:ext cx="1697037" cy="3014663"/>
          </a:xfrm>
          <a:custGeom>
            <a:avLst/>
            <a:gdLst>
              <a:gd name="T0" fmla="*/ 2147483647 w 1746"/>
              <a:gd name="T1" fmla="*/ 0 h 2592"/>
              <a:gd name="T2" fmla="*/ 2147483647 w 1746"/>
              <a:gd name="T3" fmla="*/ 2147483647 h 2592"/>
              <a:gd name="T4" fmla="*/ 2147483647 w 1746"/>
              <a:gd name="T5" fmla="*/ 2147483647 h 2592"/>
              <a:gd name="T6" fmla="*/ 0 w 1746"/>
              <a:gd name="T7" fmla="*/ 2147483647 h 2592"/>
              <a:gd name="T8" fmla="*/ 2147483647 w 1746"/>
              <a:gd name="T9" fmla="*/ 0 h 25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746" h="2592">
                <a:moveTo>
                  <a:pt x="192" y="0"/>
                </a:moveTo>
                <a:lnTo>
                  <a:pt x="1680" y="96"/>
                </a:lnTo>
                <a:lnTo>
                  <a:pt x="1746" y="2120"/>
                </a:lnTo>
                <a:lnTo>
                  <a:pt x="0" y="2592"/>
                </a:lnTo>
                <a:lnTo>
                  <a:pt x="192" y="0"/>
                </a:lnTo>
                <a:close/>
              </a:path>
            </a:pathLst>
          </a:custGeom>
          <a:gradFill rotWithShape="1">
            <a:gsLst>
              <a:gs pos="0">
                <a:srgbClr val="CBFFBA"/>
              </a:gs>
              <a:gs pos="100000">
                <a:srgbClr val="66FF33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79" name="Freeform 361" descr="Medium wood">
            <a:extLst>
              <a:ext uri="{FF2B5EF4-FFF2-40B4-BE49-F238E27FC236}">
                <a16:creationId xmlns:a16="http://schemas.microsoft.com/office/drawing/2014/main" id="{E2CB3CF5-1608-8E98-DD43-A0C91A220979}"/>
              </a:ext>
            </a:extLst>
          </p:cNvPr>
          <p:cNvSpPr>
            <a:spLocks/>
          </p:cNvSpPr>
          <p:nvPr/>
        </p:nvSpPr>
        <p:spPr bwMode="auto">
          <a:xfrm>
            <a:off x="5618163" y="3021013"/>
            <a:ext cx="1684337" cy="2797175"/>
          </a:xfrm>
          <a:custGeom>
            <a:avLst/>
            <a:gdLst>
              <a:gd name="T0" fmla="*/ 2147483647 w 1061"/>
              <a:gd name="T1" fmla="*/ 0 h 1762"/>
              <a:gd name="T2" fmla="*/ 2147483647 w 1061"/>
              <a:gd name="T3" fmla="*/ 2147483647 h 1762"/>
              <a:gd name="T4" fmla="*/ 2147483647 w 1061"/>
              <a:gd name="T5" fmla="*/ 2147483647 h 1762"/>
              <a:gd name="T6" fmla="*/ 0 w 1061"/>
              <a:gd name="T7" fmla="*/ 2147483647 h 1762"/>
              <a:gd name="T8" fmla="*/ 2147483647 w 1061"/>
              <a:gd name="T9" fmla="*/ 0 h 176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061" h="1762">
                <a:moveTo>
                  <a:pt x="109" y="0"/>
                </a:moveTo>
                <a:lnTo>
                  <a:pt x="1011" y="50"/>
                </a:lnTo>
                <a:lnTo>
                  <a:pt x="1061" y="1745"/>
                </a:lnTo>
                <a:lnTo>
                  <a:pt x="0" y="1762"/>
                </a:lnTo>
                <a:lnTo>
                  <a:pt x="109" y="0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0" name="Freeform 362" descr="Oak">
            <a:extLst>
              <a:ext uri="{FF2B5EF4-FFF2-40B4-BE49-F238E27FC236}">
                <a16:creationId xmlns:a16="http://schemas.microsoft.com/office/drawing/2014/main" id="{3F9FE0F9-5888-2528-8EDA-CFF3791C6206}"/>
              </a:ext>
            </a:extLst>
          </p:cNvPr>
          <p:cNvSpPr>
            <a:spLocks/>
          </p:cNvSpPr>
          <p:nvPr/>
        </p:nvSpPr>
        <p:spPr bwMode="auto">
          <a:xfrm>
            <a:off x="7366000" y="5656263"/>
            <a:ext cx="1771650" cy="222250"/>
          </a:xfrm>
          <a:custGeom>
            <a:avLst/>
            <a:gdLst>
              <a:gd name="T0" fmla="*/ 0 w 1824"/>
              <a:gd name="T1" fmla="*/ 0 h 192"/>
              <a:gd name="T2" fmla="*/ 2147483647 w 1824"/>
              <a:gd name="T3" fmla="*/ 0 h 192"/>
              <a:gd name="T4" fmla="*/ 2147483647 w 1824"/>
              <a:gd name="T5" fmla="*/ 0 h 192"/>
              <a:gd name="T6" fmla="*/ 2147483647 w 1824"/>
              <a:gd name="T7" fmla="*/ 2147483647 h 192"/>
              <a:gd name="T8" fmla="*/ 0 w 1824"/>
              <a:gd name="T9" fmla="*/ 2147483647 h 192"/>
              <a:gd name="T10" fmla="*/ 0 w 1824"/>
              <a:gd name="T11" fmla="*/ 0 h 192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1824" h="192">
                <a:moveTo>
                  <a:pt x="0" y="0"/>
                </a:moveTo>
                <a:lnTo>
                  <a:pt x="1728" y="0"/>
                </a:lnTo>
                <a:lnTo>
                  <a:pt x="1824" y="0"/>
                </a:lnTo>
                <a:lnTo>
                  <a:pt x="1824" y="192"/>
                </a:lnTo>
                <a:lnTo>
                  <a:pt x="0" y="192"/>
                </a:lnTo>
                <a:lnTo>
                  <a:pt x="0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1" name="Freeform 363" descr="Oak">
            <a:extLst>
              <a:ext uri="{FF2B5EF4-FFF2-40B4-BE49-F238E27FC236}">
                <a16:creationId xmlns:a16="http://schemas.microsoft.com/office/drawing/2014/main" id="{66A24F60-F34E-DF51-83BF-E403D76CB470}"/>
              </a:ext>
            </a:extLst>
          </p:cNvPr>
          <p:cNvSpPr>
            <a:spLocks/>
          </p:cNvSpPr>
          <p:nvPr/>
        </p:nvSpPr>
        <p:spPr bwMode="auto">
          <a:xfrm>
            <a:off x="7345363" y="5321300"/>
            <a:ext cx="1792287" cy="339725"/>
          </a:xfrm>
          <a:custGeom>
            <a:avLst/>
            <a:gdLst>
              <a:gd name="T0" fmla="*/ 2147483647 w 1845"/>
              <a:gd name="T1" fmla="*/ 0 h 292"/>
              <a:gd name="T2" fmla="*/ 2147483647 w 1845"/>
              <a:gd name="T3" fmla="*/ 2147483647 h 292"/>
              <a:gd name="T4" fmla="*/ 2147483647 w 1845"/>
              <a:gd name="T5" fmla="*/ 2147483647 h 292"/>
              <a:gd name="T6" fmla="*/ 0 w 1845"/>
              <a:gd name="T7" fmla="*/ 2147483647 h 292"/>
              <a:gd name="T8" fmla="*/ 2147483647 w 1845"/>
              <a:gd name="T9" fmla="*/ 0 h 29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5" h="292">
                <a:moveTo>
                  <a:pt x="21" y="0"/>
                </a:moveTo>
                <a:lnTo>
                  <a:pt x="1845" y="48"/>
                </a:lnTo>
                <a:lnTo>
                  <a:pt x="1845" y="288"/>
                </a:lnTo>
                <a:lnTo>
                  <a:pt x="0" y="292"/>
                </a:lnTo>
                <a:lnTo>
                  <a:pt x="21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2" name="Freeform 364" descr="Oak">
            <a:extLst>
              <a:ext uri="{FF2B5EF4-FFF2-40B4-BE49-F238E27FC236}">
                <a16:creationId xmlns:a16="http://schemas.microsoft.com/office/drawing/2014/main" id="{BE289B99-DC67-35BF-220F-D2A8A187D52C}"/>
              </a:ext>
            </a:extLst>
          </p:cNvPr>
          <p:cNvSpPr>
            <a:spLocks/>
          </p:cNvSpPr>
          <p:nvPr/>
        </p:nvSpPr>
        <p:spPr bwMode="auto">
          <a:xfrm>
            <a:off x="7318375" y="4762500"/>
            <a:ext cx="1816100" cy="606425"/>
          </a:xfrm>
          <a:custGeom>
            <a:avLst/>
            <a:gdLst>
              <a:gd name="T0" fmla="*/ 0 w 1869"/>
              <a:gd name="T1" fmla="*/ 2147483647 h 522"/>
              <a:gd name="T2" fmla="*/ 2147483647 w 1869"/>
              <a:gd name="T3" fmla="*/ 2147483647 h 522"/>
              <a:gd name="T4" fmla="*/ 2147483647 w 1869"/>
              <a:gd name="T5" fmla="*/ 2147483647 h 522"/>
              <a:gd name="T6" fmla="*/ 2147483647 w 1869"/>
              <a:gd name="T7" fmla="*/ 2147483647 h 522"/>
              <a:gd name="T8" fmla="*/ 2147483647 w 1869"/>
              <a:gd name="T9" fmla="*/ 2147483647 h 522"/>
              <a:gd name="T10" fmla="*/ 2147483647 w 1869"/>
              <a:gd name="T11" fmla="*/ 2147483647 h 522"/>
              <a:gd name="T12" fmla="*/ 2147483647 w 1869"/>
              <a:gd name="T13" fmla="*/ 2147483647 h 522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869" h="522">
                <a:moveTo>
                  <a:pt x="0" y="11"/>
                </a:moveTo>
                <a:cubicBezTo>
                  <a:pt x="32" y="0"/>
                  <a:pt x="16" y="3"/>
                  <a:pt x="48" y="3"/>
                </a:cubicBezTo>
                <a:lnTo>
                  <a:pt x="1869" y="33"/>
                </a:lnTo>
                <a:lnTo>
                  <a:pt x="1858" y="522"/>
                </a:lnTo>
                <a:lnTo>
                  <a:pt x="45" y="465"/>
                </a:lnTo>
                <a:lnTo>
                  <a:pt x="48" y="59"/>
                </a:lnTo>
                <a:lnTo>
                  <a:pt x="40" y="1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3" name="Freeform 365" descr="Oak">
            <a:extLst>
              <a:ext uri="{FF2B5EF4-FFF2-40B4-BE49-F238E27FC236}">
                <a16:creationId xmlns:a16="http://schemas.microsoft.com/office/drawing/2014/main" id="{91B54E52-C59D-A8A7-C44F-9E486FCC0E3B}"/>
              </a:ext>
            </a:extLst>
          </p:cNvPr>
          <p:cNvSpPr>
            <a:spLocks/>
          </p:cNvSpPr>
          <p:nvPr/>
        </p:nvSpPr>
        <p:spPr bwMode="auto">
          <a:xfrm>
            <a:off x="7318375" y="4148138"/>
            <a:ext cx="1819275" cy="6699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4" name="Freeform 366" descr="Oak">
            <a:extLst>
              <a:ext uri="{FF2B5EF4-FFF2-40B4-BE49-F238E27FC236}">
                <a16:creationId xmlns:a16="http://schemas.microsoft.com/office/drawing/2014/main" id="{975F8FF0-5BE1-89BE-0D73-55115FE1DD5D}"/>
              </a:ext>
            </a:extLst>
          </p:cNvPr>
          <p:cNvSpPr>
            <a:spLocks/>
          </p:cNvSpPr>
          <p:nvPr/>
        </p:nvSpPr>
        <p:spPr bwMode="auto">
          <a:xfrm>
            <a:off x="7343775" y="3813175"/>
            <a:ext cx="1793875" cy="334963"/>
          </a:xfrm>
          <a:custGeom>
            <a:avLst/>
            <a:gdLst>
              <a:gd name="T0" fmla="*/ 2147483647 w 1847"/>
              <a:gd name="T1" fmla="*/ 0 h 288"/>
              <a:gd name="T2" fmla="*/ 0 w 1847"/>
              <a:gd name="T3" fmla="*/ 2147483647 h 288"/>
              <a:gd name="T4" fmla="*/ 0 w 1847"/>
              <a:gd name="T5" fmla="*/ 2147483647 h 288"/>
              <a:gd name="T6" fmla="*/ 2147483647 w 1847"/>
              <a:gd name="T7" fmla="*/ 2147483647 h 288"/>
              <a:gd name="T8" fmla="*/ 2147483647 w 1847"/>
              <a:gd name="T9" fmla="*/ 0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47" h="288">
                <a:moveTo>
                  <a:pt x="1847" y="0"/>
                </a:moveTo>
                <a:lnTo>
                  <a:pt x="0" y="2"/>
                </a:lnTo>
                <a:lnTo>
                  <a:pt x="0" y="286"/>
                </a:lnTo>
                <a:lnTo>
                  <a:pt x="1847" y="288"/>
                </a:lnTo>
                <a:lnTo>
                  <a:pt x="1847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5" name="Freeform 367" descr="Oak">
            <a:extLst>
              <a:ext uri="{FF2B5EF4-FFF2-40B4-BE49-F238E27FC236}">
                <a16:creationId xmlns:a16="http://schemas.microsoft.com/office/drawing/2014/main" id="{3F02B273-6F26-38EE-07AC-E7A452ABA9C4}"/>
              </a:ext>
            </a:extLst>
          </p:cNvPr>
          <p:cNvSpPr>
            <a:spLocks/>
          </p:cNvSpPr>
          <p:nvPr/>
        </p:nvSpPr>
        <p:spPr bwMode="auto">
          <a:xfrm>
            <a:off x="7335838" y="3252788"/>
            <a:ext cx="1801812" cy="560387"/>
          </a:xfrm>
          <a:custGeom>
            <a:avLst/>
            <a:gdLst>
              <a:gd name="T0" fmla="*/ 2147483647 w 1855"/>
              <a:gd name="T1" fmla="*/ 2147483647 h 482"/>
              <a:gd name="T2" fmla="*/ 0 w 1855"/>
              <a:gd name="T3" fmla="*/ 0 h 482"/>
              <a:gd name="T4" fmla="*/ 0 w 1855"/>
              <a:gd name="T5" fmla="*/ 2147483647 h 482"/>
              <a:gd name="T6" fmla="*/ 2147483647 w 1855"/>
              <a:gd name="T7" fmla="*/ 2147483647 h 482"/>
              <a:gd name="T8" fmla="*/ 2147483647 w 1855"/>
              <a:gd name="T9" fmla="*/ 2147483647 h 48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55" h="482">
                <a:moveTo>
                  <a:pt x="1855" y="50"/>
                </a:moveTo>
                <a:lnTo>
                  <a:pt x="0" y="0"/>
                </a:lnTo>
                <a:lnTo>
                  <a:pt x="0" y="467"/>
                </a:lnTo>
                <a:lnTo>
                  <a:pt x="1855" y="482"/>
                </a:lnTo>
                <a:lnTo>
                  <a:pt x="1855" y="5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6" name="Freeform 368" descr="Oak">
            <a:extLst>
              <a:ext uri="{FF2B5EF4-FFF2-40B4-BE49-F238E27FC236}">
                <a16:creationId xmlns:a16="http://schemas.microsoft.com/office/drawing/2014/main" id="{EF884183-D72B-87DF-EE59-11506CB9709A}"/>
              </a:ext>
            </a:extLst>
          </p:cNvPr>
          <p:cNvSpPr>
            <a:spLocks/>
          </p:cNvSpPr>
          <p:nvPr/>
        </p:nvSpPr>
        <p:spPr bwMode="auto">
          <a:xfrm>
            <a:off x="7318375" y="2974975"/>
            <a:ext cx="1819275" cy="334963"/>
          </a:xfrm>
          <a:custGeom>
            <a:avLst/>
            <a:gdLst>
              <a:gd name="T0" fmla="*/ 2147483647 w 1872"/>
              <a:gd name="T1" fmla="*/ 2147483647 h 288"/>
              <a:gd name="T2" fmla="*/ 0 w 1872"/>
              <a:gd name="T3" fmla="*/ 0 h 288"/>
              <a:gd name="T4" fmla="*/ 0 w 1872"/>
              <a:gd name="T5" fmla="*/ 2147483647 h 288"/>
              <a:gd name="T6" fmla="*/ 2147483647 w 1872"/>
              <a:gd name="T7" fmla="*/ 2147483647 h 288"/>
              <a:gd name="T8" fmla="*/ 2147483647 w 1872"/>
              <a:gd name="T9" fmla="*/ 2147483647 h 288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288">
                <a:moveTo>
                  <a:pt x="1872" y="96"/>
                </a:moveTo>
                <a:lnTo>
                  <a:pt x="0" y="0"/>
                </a:lnTo>
                <a:lnTo>
                  <a:pt x="0" y="240"/>
                </a:lnTo>
                <a:lnTo>
                  <a:pt x="1872" y="288"/>
                </a:lnTo>
                <a:lnTo>
                  <a:pt x="1872" y="96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7" name="Freeform 369" descr="Oak">
            <a:extLst>
              <a:ext uri="{FF2B5EF4-FFF2-40B4-BE49-F238E27FC236}">
                <a16:creationId xmlns:a16="http://schemas.microsoft.com/office/drawing/2014/main" id="{F7164EE9-730F-E671-E903-8AA7F61E8FF7}"/>
              </a:ext>
            </a:extLst>
          </p:cNvPr>
          <p:cNvSpPr>
            <a:spLocks/>
          </p:cNvSpPr>
          <p:nvPr/>
        </p:nvSpPr>
        <p:spPr bwMode="auto">
          <a:xfrm>
            <a:off x="4940300" y="2417763"/>
            <a:ext cx="4197350" cy="669925"/>
          </a:xfrm>
          <a:custGeom>
            <a:avLst/>
            <a:gdLst>
              <a:gd name="T0" fmla="*/ 2147483647 w 4320"/>
              <a:gd name="T1" fmla="*/ 2147483647 h 576"/>
              <a:gd name="T2" fmla="*/ 0 w 4320"/>
              <a:gd name="T3" fmla="*/ 0 h 576"/>
              <a:gd name="T4" fmla="*/ 2147483647 w 4320"/>
              <a:gd name="T5" fmla="*/ 2147483647 h 576"/>
              <a:gd name="T6" fmla="*/ 2147483647 w 4320"/>
              <a:gd name="T7" fmla="*/ 2147483647 h 576"/>
              <a:gd name="T8" fmla="*/ 2147483647 w 4320"/>
              <a:gd name="T9" fmla="*/ 2147483647 h 576"/>
              <a:gd name="T10" fmla="*/ 2147483647 w 4320"/>
              <a:gd name="T11" fmla="*/ 2147483647 h 576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320" h="576">
                <a:moveTo>
                  <a:pt x="4320" y="288"/>
                </a:moveTo>
                <a:lnTo>
                  <a:pt x="0" y="0"/>
                </a:lnTo>
                <a:lnTo>
                  <a:pt x="10" y="334"/>
                </a:lnTo>
                <a:lnTo>
                  <a:pt x="816" y="384"/>
                </a:lnTo>
                <a:lnTo>
                  <a:pt x="4320" y="576"/>
                </a:lnTo>
                <a:lnTo>
                  <a:pt x="4320" y="288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8" name="Freeform 370" descr="Oak">
            <a:extLst>
              <a:ext uri="{FF2B5EF4-FFF2-40B4-BE49-F238E27FC236}">
                <a16:creationId xmlns:a16="http://schemas.microsoft.com/office/drawing/2014/main" id="{88192759-6F23-EC0E-63D3-0C1B474CB6BA}"/>
              </a:ext>
            </a:extLst>
          </p:cNvPr>
          <p:cNvSpPr>
            <a:spLocks/>
          </p:cNvSpPr>
          <p:nvPr/>
        </p:nvSpPr>
        <p:spPr bwMode="auto">
          <a:xfrm>
            <a:off x="4987925" y="2206625"/>
            <a:ext cx="4149725" cy="546100"/>
          </a:xfrm>
          <a:custGeom>
            <a:avLst/>
            <a:gdLst>
              <a:gd name="T0" fmla="*/ 2147483647 w 4272"/>
              <a:gd name="T1" fmla="*/ 2147483647 h 469"/>
              <a:gd name="T2" fmla="*/ 2147483647 w 4272"/>
              <a:gd name="T3" fmla="*/ 0 h 469"/>
              <a:gd name="T4" fmla="*/ 0 w 4272"/>
              <a:gd name="T5" fmla="*/ 2147483647 h 469"/>
              <a:gd name="T6" fmla="*/ 2147483647 w 4272"/>
              <a:gd name="T7" fmla="*/ 2147483647 h 469"/>
              <a:gd name="T8" fmla="*/ 2147483647 w 4272"/>
              <a:gd name="T9" fmla="*/ 2147483647 h 469"/>
              <a:gd name="T10" fmla="*/ 2147483647 w 4272"/>
              <a:gd name="T11" fmla="*/ 2147483647 h 469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0" t="0" r="r" b="b"/>
            <a:pathLst>
              <a:path w="4272" h="469">
                <a:moveTo>
                  <a:pt x="3840" y="229"/>
                </a:moveTo>
                <a:lnTo>
                  <a:pt x="155" y="0"/>
                </a:lnTo>
                <a:lnTo>
                  <a:pt x="0" y="181"/>
                </a:lnTo>
                <a:lnTo>
                  <a:pt x="4272" y="469"/>
                </a:lnTo>
                <a:lnTo>
                  <a:pt x="3960" y="227"/>
                </a:lnTo>
                <a:lnTo>
                  <a:pt x="3792" y="229"/>
                </a:lnTo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89" name="Freeform 371" descr="Oak">
            <a:extLst>
              <a:ext uri="{FF2B5EF4-FFF2-40B4-BE49-F238E27FC236}">
                <a16:creationId xmlns:a16="http://schemas.microsoft.com/office/drawing/2014/main" id="{984BF8F0-2251-A41C-ADAE-6F68D9C5B386}"/>
              </a:ext>
            </a:extLst>
          </p:cNvPr>
          <p:cNvSpPr>
            <a:spLocks/>
          </p:cNvSpPr>
          <p:nvPr/>
        </p:nvSpPr>
        <p:spPr bwMode="auto">
          <a:xfrm>
            <a:off x="5127625" y="1803400"/>
            <a:ext cx="3730625" cy="669925"/>
          </a:xfrm>
          <a:custGeom>
            <a:avLst/>
            <a:gdLst>
              <a:gd name="T0" fmla="*/ 2147483647 w 3840"/>
              <a:gd name="T1" fmla="*/ 2147483647 h 576"/>
              <a:gd name="T2" fmla="*/ 2147483647 w 3840"/>
              <a:gd name="T3" fmla="*/ 0 h 576"/>
              <a:gd name="T4" fmla="*/ 0 w 3840"/>
              <a:gd name="T5" fmla="*/ 2147483647 h 576"/>
              <a:gd name="T6" fmla="*/ 2147483647 w 3840"/>
              <a:gd name="T7" fmla="*/ 2147483647 h 576"/>
              <a:gd name="T8" fmla="*/ 2147483647 w 3840"/>
              <a:gd name="T9" fmla="*/ 2147483647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3840" h="576">
                <a:moveTo>
                  <a:pt x="3264" y="192"/>
                </a:moveTo>
                <a:lnTo>
                  <a:pt x="384" y="0"/>
                </a:lnTo>
                <a:lnTo>
                  <a:pt x="0" y="336"/>
                </a:lnTo>
                <a:lnTo>
                  <a:pt x="3840" y="576"/>
                </a:lnTo>
                <a:lnTo>
                  <a:pt x="3264" y="192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0" name="Freeform 372" descr="Oak">
            <a:extLst>
              <a:ext uri="{FF2B5EF4-FFF2-40B4-BE49-F238E27FC236}">
                <a16:creationId xmlns:a16="http://schemas.microsoft.com/office/drawing/2014/main" id="{1FCB1065-7DAA-5B66-64CC-681C41D96548}"/>
              </a:ext>
            </a:extLst>
          </p:cNvPr>
          <p:cNvSpPr>
            <a:spLocks/>
          </p:cNvSpPr>
          <p:nvPr/>
        </p:nvSpPr>
        <p:spPr bwMode="auto">
          <a:xfrm>
            <a:off x="5638800" y="1524000"/>
            <a:ext cx="2722563" cy="503238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1" name="Freeform 373" descr="Oak">
            <a:extLst>
              <a:ext uri="{FF2B5EF4-FFF2-40B4-BE49-F238E27FC236}">
                <a16:creationId xmlns:a16="http://schemas.microsoft.com/office/drawing/2014/main" id="{C646350A-F506-CA30-AE14-EC43EE593422}"/>
              </a:ext>
            </a:extLst>
          </p:cNvPr>
          <p:cNvSpPr>
            <a:spLocks/>
          </p:cNvSpPr>
          <p:nvPr/>
        </p:nvSpPr>
        <p:spPr bwMode="auto">
          <a:xfrm>
            <a:off x="4965700" y="4879975"/>
            <a:ext cx="668338" cy="465138"/>
          </a:xfrm>
          <a:custGeom>
            <a:avLst/>
            <a:gdLst>
              <a:gd name="T0" fmla="*/ 2147483647 w 421"/>
              <a:gd name="T1" fmla="*/ 2147483647 h 293"/>
              <a:gd name="T2" fmla="*/ 0 w 421"/>
              <a:gd name="T3" fmla="*/ 0 h 293"/>
              <a:gd name="T4" fmla="*/ 2147483647 w 421"/>
              <a:gd name="T5" fmla="*/ 2147483647 h 293"/>
              <a:gd name="T6" fmla="*/ 2147483647 w 421"/>
              <a:gd name="T7" fmla="*/ 2147483647 h 293"/>
              <a:gd name="T8" fmla="*/ 2147483647 w 421"/>
              <a:gd name="T9" fmla="*/ 2147483647 h 293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421" h="293">
                <a:moveTo>
                  <a:pt x="401" y="17"/>
                </a:moveTo>
                <a:lnTo>
                  <a:pt x="0" y="0"/>
                </a:lnTo>
                <a:lnTo>
                  <a:pt x="9" y="217"/>
                </a:lnTo>
                <a:lnTo>
                  <a:pt x="421" y="293"/>
                </a:lnTo>
                <a:lnTo>
                  <a:pt x="401" y="17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2" name="Freeform 374" descr="Oak">
            <a:extLst>
              <a:ext uri="{FF2B5EF4-FFF2-40B4-BE49-F238E27FC236}">
                <a16:creationId xmlns:a16="http://schemas.microsoft.com/office/drawing/2014/main" id="{4A6AD247-10FE-BC43-2E82-B090D43B4F67}"/>
              </a:ext>
            </a:extLst>
          </p:cNvPr>
          <p:cNvSpPr>
            <a:spLocks/>
          </p:cNvSpPr>
          <p:nvPr/>
        </p:nvSpPr>
        <p:spPr bwMode="auto">
          <a:xfrm>
            <a:off x="4987925" y="5208588"/>
            <a:ext cx="604838" cy="390525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3" name="Freeform 375" descr="Oak">
            <a:extLst>
              <a:ext uri="{FF2B5EF4-FFF2-40B4-BE49-F238E27FC236}">
                <a16:creationId xmlns:a16="http://schemas.microsoft.com/office/drawing/2014/main" id="{8F54D5F5-E46B-5F4D-03D8-0AF610E14F2E}"/>
              </a:ext>
            </a:extLst>
          </p:cNvPr>
          <p:cNvSpPr>
            <a:spLocks/>
          </p:cNvSpPr>
          <p:nvPr/>
        </p:nvSpPr>
        <p:spPr bwMode="auto">
          <a:xfrm>
            <a:off x="4987925" y="5543550"/>
            <a:ext cx="604838" cy="392113"/>
          </a:xfrm>
          <a:custGeom>
            <a:avLst/>
            <a:gdLst>
              <a:gd name="T0" fmla="*/ 2147483647 w 1872"/>
              <a:gd name="T1" fmla="*/ 0 h 576"/>
              <a:gd name="T2" fmla="*/ 0 w 1872"/>
              <a:gd name="T3" fmla="*/ 0 h 576"/>
              <a:gd name="T4" fmla="*/ 2147483647 w 1872"/>
              <a:gd name="T5" fmla="*/ 2147483647 h 576"/>
              <a:gd name="T6" fmla="*/ 2147483647 w 1872"/>
              <a:gd name="T7" fmla="*/ 2147483647 h 576"/>
              <a:gd name="T8" fmla="*/ 2147483647 w 1872"/>
              <a:gd name="T9" fmla="*/ 0 h 576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1872" h="576">
                <a:moveTo>
                  <a:pt x="1872" y="0"/>
                </a:moveTo>
                <a:lnTo>
                  <a:pt x="0" y="0"/>
                </a:lnTo>
                <a:lnTo>
                  <a:pt x="48" y="576"/>
                </a:lnTo>
                <a:lnTo>
                  <a:pt x="1872" y="576"/>
                </a:lnTo>
                <a:lnTo>
                  <a:pt x="1872" y="0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4" name="Freeform 376" descr="Medium wood">
            <a:extLst>
              <a:ext uri="{FF2B5EF4-FFF2-40B4-BE49-F238E27FC236}">
                <a16:creationId xmlns:a16="http://schemas.microsoft.com/office/drawing/2014/main" id="{E2B8A5D4-42AF-2060-340D-5468B10B6813}"/>
              </a:ext>
            </a:extLst>
          </p:cNvPr>
          <p:cNvSpPr>
            <a:spLocks/>
          </p:cNvSpPr>
          <p:nvPr/>
        </p:nvSpPr>
        <p:spPr bwMode="auto">
          <a:xfrm>
            <a:off x="5546725" y="2808288"/>
            <a:ext cx="1819275" cy="3182937"/>
          </a:xfrm>
          <a:custGeom>
            <a:avLst/>
            <a:gdLst>
              <a:gd name="T0" fmla="*/ 2147483647 w 1872"/>
              <a:gd name="T1" fmla="*/ 2147483647 h 2736"/>
              <a:gd name="T2" fmla="*/ 2147483647 w 1872"/>
              <a:gd name="T3" fmla="*/ 2147483647 h 2736"/>
              <a:gd name="T4" fmla="*/ 2147483647 w 1872"/>
              <a:gd name="T5" fmla="*/ 2147483647 h 2736"/>
              <a:gd name="T6" fmla="*/ 2147483647 w 1872"/>
              <a:gd name="T7" fmla="*/ 2147483647 h 2736"/>
              <a:gd name="T8" fmla="*/ 2147483647 w 1872"/>
              <a:gd name="T9" fmla="*/ 2147483647 h 2736"/>
              <a:gd name="T10" fmla="*/ 2147483647 w 1872"/>
              <a:gd name="T11" fmla="*/ 2147483647 h 2736"/>
              <a:gd name="T12" fmla="*/ 2147483647 w 1872"/>
              <a:gd name="T13" fmla="*/ 0 h 2736"/>
              <a:gd name="T14" fmla="*/ 0 w 1872"/>
              <a:gd name="T15" fmla="*/ 2147483647 h 2736"/>
              <a:gd name="T16" fmla="*/ 2147483647 w 1872"/>
              <a:gd name="T17" fmla="*/ 2147483647 h 27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</a:gdLst>
            <a:ahLst/>
            <a:cxnLst>
              <a:cxn ang="T18">
                <a:pos x="T0" y="T1"/>
              </a:cxn>
              <a:cxn ang="T19">
                <a:pos x="T2" y="T3"/>
              </a:cxn>
              <a:cxn ang="T20">
                <a:pos x="T4" y="T5"/>
              </a:cxn>
              <a:cxn ang="T21">
                <a:pos x="T6" y="T7"/>
              </a:cxn>
              <a:cxn ang="T22">
                <a:pos x="T8" y="T9"/>
              </a:cxn>
              <a:cxn ang="T23">
                <a:pos x="T10" y="T11"/>
              </a:cxn>
              <a:cxn ang="T24">
                <a:pos x="T12" y="T13"/>
              </a:cxn>
              <a:cxn ang="T25">
                <a:pos x="T14" y="T15"/>
              </a:cxn>
              <a:cxn ang="T26">
                <a:pos x="T16" y="T17"/>
              </a:cxn>
            </a:cxnLst>
            <a:rect l="0" t="0" r="r" b="b"/>
            <a:pathLst>
              <a:path w="1872" h="2736">
                <a:moveTo>
                  <a:pt x="96" y="2688"/>
                </a:moveTo>
                <a:lnTo>
                  <a:pt x="240" y="96"/>
                </a:lnTo>
                <a:lnTo>
                  <a:pt x="1728" y="192"/>
                </a:lnTo>
                <a:lnTo>
                  <a:pt x="1776" y="2688"/>
                </a:lnTo>
                <a:lnTo>
                  <a:pt x="1872" y="2688"/>
                </a:lnTo>
                <a:lnTo>
                  <a:pt x="1824" y="96"/>
                </a:lnTo>
                <a:lnTo>
                  <a:pt x="144" y="0"/>
                </a:lnTo>
                <a:lnTo>
                  <a:pt x="0" y="2736"/>
                </a:lnTo>
                <a:lnTo>
                  <a:pt x="96" y="2688"/>
                </a:lnTo>
                <a:close/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5" name="Line 377">
            <a:extLst>
              <a:ext uri="{FF2B5EF4-FFF2-40B4-BE49-F238E27FC236}">
                <a16:creationId xmlns:a16="http://schemas.microsoft.com/office/drawing/2014/main" id="{6DF17EFC-128A-92E8-DD1B-D0F025C0D23A}"/>
              </a:ext>
            </a:extLst>
          </p:cNvPr>
          <p:cNvSpPr>
            <a:spLocks noChangeShapeType="1"/>
          </p:cNvSpPr>
          <p:nvPr/>
        </p:nvSpPr>
        <p:spPr bwMode="auto">
          <a:xfrm>
            <a:off x="4940300" y="2417763"/>
            <a:ext cx="0" cy="0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6" name="Freeform 378" descr="Oak">
            <a:extLst>
              <a:ext uri="{FF2B5EF4-FFF2-40B4-BE49-F238E27FC236}">
                <a16:creationId xmlns:a16="http://schemas.microsoft.com/office/drawing/2014/main" id="{6B39E947-806B-EEB0-546A-765D304CEAF1}"/>
              </a:ext>
            </a:extLst>
          </p:cNvPr>
          <p:cNvSpPr>
            <a:spLocks/>
          </p:cNvSpPr>
          <p:nvPr/>
        </p:nvSpPr>
        <p:spPr bwMode="auto">
          <a:xfrm>
            <a:off x="6324600" y="1219200"/>
            <a:ext cx="1752600" cy="533400"/>
          </a:xfrm>
          <a:custGeom>
            <a:avLst/>
            <a:gdLst>
              <a:gd name="T0" fmla="*/ 2147483647 w 2880"/>
              <a:gd name="T1" fmla="*/ 2147483647 h 432"/>
              <a:gd name="T2" fmla="*/ 2147483647 w 2880"/>
              <a:gd name="T3" fmla="*/ 0 h 432"/>
              <a:gd name="T4" fmla="*/ 0 w 2880"/>
              <a:gd name="T5" fmla="*/ 2147483647 h 432"/>
              <a:gd name="T6" fmla="*/ 2147483647 w 2880"/>
              <a:gd name="T7" fmla="*/ 2147483647 h 432"/>
              <a:gd name="T8" fmla="*/ 2147483647 w 2880"/>
              <a:gd name="T9" fmla="*/ 2147483647 h 432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0" t="0" r="r" b="b"/>
            <a:pathLst>
              <a:path w="2880" h="432">
                <a:moveTo>
                  <a:pt x="2448" y="144"/>
                </a:moveTo>
                <a:lnTo>
                  <a:pt x="240" y="0"/>
                </a:lnTo>
                <a:lnTo>
                  <a:pt x="0" y="240"/>
                </a:lnTo>
                <a:lnTo>
                  <a:pt x="2880" y="432"/>
                </a:lnTo>
                <a:lnTo>
                  <a:pt x="2448" y="144"/>
                </a:lnTo>
                <a:close/>
              </a:path>
            </a:pathLst>
          </a:custGeom>
          <a:blipFill dpi="0" rotWithShape="1">
            <a:blip r:embed="rId2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897" name="Freeform 379" descr="Medium wood">
            <a:extLst>
              <a:ext uri="{FF2B5EF4-FFF2-40B4-BE49-F238E27FC236}">
                <a16:creationId xmlns:a16="http://schemas.microsoft.com/office/drawing/2014/main" id="{3816111C-6F7A-CFED-1DF6-63EFE22E5C38}"/>
              </a:ext>
            </a:extLst>
          </p:cNvPr>
          <p:cNvSpPr>
            <a:spLocks/>
          </p:cNvSpPr>
          <p:nvPr/>
        </p:nvSpPr>
        <p:spPr bwMode="auto">
          <a:xfrm>
            <a:off x="4191000" y="685800"/>
            <a:ext cx="5326063" cy="2332038"/>
          </a:xfrm>
          <a:custGeom>
            <a:avLst/>
            <a:gdLst>
              <a:gd name="T0" fmla="*/ 2147483647 w 3355"/>
              <a:gd name="T1" fmla="*/ 2147483647 h 1469"/>
              <a:gd name="T2" fmla="*/ 2147483647 w 3355"/>
              <a:gd name="T3" fmla="*/ 2147483647 h 1469"/>
              <a:gd name="T4" fmla="*/ 2147483647 w 3355"/>
              <a:gd name="T5" fmla="*/ 2147483647 h 1469"/>
              <a:gd name="T6" fmla="*/ 2147483647 w 3355"/>
              <a:gd name="T7" fmla="*/ 2147483647 h 1469"/>
              <a:gd name="T8" fmla="*/ 2147483647 w 3355"/>
              <a:gd name="T9" fmla="*/ 2147483647 h 1469"/>
              <a:gd name="T10" fmla="*/ 2147483647 w 3355"/>
              <a:gd name="T11" fmla="*/ 2147483647 h 1469"/>
              <a:gd name="T12" fmla="*/ 2147483647 w 3355"/>
              <a:gd name="T13" fmla="*/ 2147483647 h 1469"/>
              <a:gd name="T14" fmla="*/ 2147483647 w 3355"/>
              <a:gd name="T15" fmla="*/ 2147483647 h 1469"/>
              <a:gd name="T16" fmla="*/ 2147483647 w 3355"/>
              <a:gd name="T17" fmla="*/ 2147483647 h 1469"/>
              <a:gd name="T18" fmla="*/ 2147483647 w 3355"/>
              <a:gd name="T19" fmla="*/ 2147483647 h 1469"/>
              <a:gd name="T20" fmla="*/ 2147483647 w 3355"/>
              <a:gd name="T21" fmla="*/ 2147483647 h 1469"/>
              <a:gd name="T22" fmla="*/ 2147483647 w 3355"/>
              <a:gd name="T23" fmla="*/ 2147483647 h 1469"/>
              <a:gd name="T24" fmla="*/ 2147483647 w 3355"/>
              <a:gd name="T25" fmla="*/ 2147483647 h 1469"/>
              <a:gd name="T26" fmla="*/ 2147483647 w 3355"/>
              <a:gd name="T27" fmla="*/ 2147483647 h 1469"/>
              <a:gd name="T28" fmla="*/ 2147483647 w 3355"/>
              <a:gd name="T29" fmla="*/ 2147483647 h 1469"/>
              <a:gd name="T30" fmla="*/ 2147483647 w 3355"/>
              <a:gd name="T31" fmla="*/ 2147483647 h 1469"/>
              <a:gd name="T32" fmla="*/ 2147483647 w 3355"/>
              <a:gd name="T33" fmla="*/ 2147483647 h 1469"/>
              <a:gd name="T34" fmla="*/ 2147483647 w 3355"/>
              <a:gd name="T35" fmla="*/ 2147483647 h 1469"/>
              <a:gd name="T36" fmla="*/ 2147483647 w 3355"/>
              <a:gd name="T37" fmla="*/ 2147483647 h 1469"/>
              <a:gd name="T38" fmla="*/ 2147483647 w 3355"/>
              <a:gd name="T39" fmla="*/ 2147483647 h 1469"/>
              <a:gd name="T40" fmla="*/ 2147483647 w 3355"/>
              <a:gd name="T41" fmla="*/ 2147483647 h 1469"/>
              <a:gd name="T42" fmla="*/ 2147483647 w 3355"/>
              <a:gd name="T43" fmla="*/ 2147483647 h 1469"/>
              <a:gd name="T44" fmla="*/ 2147483647 w 3355"/>
              <a:gd name="T45" fmla="*/ 2147483647 h 1469"/>
              <a:gd name="T46" fmla="*/ 2147483647 w 3355"/>
              <a:gd name="T47" fmla="*/ 2147483647 h 1469"/>
              <a:gd name="T48" fmla="*/ 2147483647 w 3355"/>
              <a:gd name="T49" fmla="*/ 2147483647 h 1469"/>
              <a:gd name="T50" fmla="*/ 2147483647 w 3355"/>
              <a:gd name="T51" fmla="*/ 2147483647 h 1469"/>
              <a:gd name="T52" fmla="*/ 2147483647 w 3355"/>
              <a:gd name="T53" fmla="*/ 2147483647 h 1469"/>
              <a:gd name="T54" fmla="*/ 2147483647 w 3355"/>
              <a:gd name="T55" fmla="*/ 2147483647 h 1469"/>
              <a:gd name="T56" fmla="*/ 2147483647 w 3355"/>
              <a:gd name="T57" fmla="*/ 2147483647 h 1469"/>
              <a:gd name="T58" fmla="*/ 2147483647 w 3355"/>
              <a:gd name="T59" fmla="*/ 2147483647 h 1469"/>
              <a:gd name="T60" fmla="*/ 2147483647 w 3355"/>
              <a:gd name="T61" fmla="*/ 2147483647 h 1469"/>
              <a:gd name="T62" fmla="*/ 2147483647 w 3355"/>
              <a:gd name="T63" fmla="*/ 2147483647 h 1469"/>
              <a:gd name="T64" fmla="*/ 2147483647 w 3355"/>
              <a:gd name="T65" fmla="*/ 2147483647 h 1469"/>
              <a:gd name="T66" fmla="*/ 2147483647 w 3355"/>
              <a:gd name="T67" fmla="*/ 2147483647 h 1469"/>
              <a:gd name="T68" fmla="*/ 2147483647 w 3355"/>
              <a:gd name="T69" fmla="*/ 2147483647 h 1469"/>
              <a:gd name="T70" fmla="*/ 2147483647 w 3355"/>
              <a:gd name="T71" fmla="*/ 2147483647 h 1469"/>
              <a:gd name="T72" fmla="*/ 2147483647 w 3355"/>
              <a:gd name="T73" fmla="*/ 2147483647 h 1469"/>
              <a:gd name="T74" fmla="*/ 2147483647 w 3355"/>
              <a:gd name="T75" fmla="*/ 2147483647 h 1469"/>
              <a:gd name="T76" fmla="*/ 2147483647 w 3355"/>
              <a:gd name="T77" fmla="*/ 2147483647 h 1469"/>
              <a:gd name="T78" fmla="*/ 2147483647 w 3355"/>
              <a:gd name="T79" fmla="*/ 2147483647 h 1469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</a:gdLst>
            <a:ahLst/>
            <a:cxnLst>
              <a:cxn ang="T80">
                <a:pos x="T0" y="T1"/>
              </a:cxn>
              <a:cxn ang="T81">
                <a:pos x="T2" y="T3"/>
              </a:cxn>
              <a:cxn ang="T82">
                <a:pos x="T4" y="T5"/>
              </a:cxn>
              <a:cxn ang="T83">
                <a:pos x="T6" y="T7"/>
              </a:cxn>
              <a:cxn ang="T84">
                <a:pos x="T8" y="T9"/>
              </a:cxn>
              <a:cxn ang="T85">
                <a:pos x="T10" y="T11"/>
              </a:cxn>
              <a:cxn ang="T86">
                <a:pos x="T12" y="T13"/>
              </a:cxn>
              <a:cxn ang="T87">
                <a:pos x="T14" y="T15"/>
              </a:cxn>
              <a:cxn ang="T88">
                <a:pos x="T16" y="T17"/>
              </a:cxn>
              <a:cxn ang="T89">
                <a:pos x="T18" y="T19"/>
              </a:cxn>
              <a:cxn ang="T90">
                <a:pos x="T20" y="T21"/>
              </a:cxn>
              <a:cxn ang="T91">
                <a:pos x="T22" y="T23"/>
              </a:cxn>
              <a:cxn ang="T92">
                <a:pos x="T24" y="T25"/>
              </a:cxn>
              <a:cxn ang="T93">
                <a:pos x="T26" y="T27"/>
              </a:cxn>
              <a:cxn ang="T94">
                <a:pos x="T28" y="T29"/>
              </a:cxn>
              <a:cxn ang="T95">
                <a:pos x="T30" y="T31"/>
              </a:cxn>
              <a:cxn ang="T96">
                <a:pos x="T32" y="T33"/>
              </a:cxn>
              <a:cxn ang="T97">
                <a:pos x="T34" y="T35"/>
              </a:cxn>
              <a:cxn ang="T98">
                <a:pos x="T36" y="T37"/>
              </a:cxn>
              <a:cxn ang="T99">
                <a:pos x="T38" y="T39"/>
              </a:cxn>
              <a:cxn ang="T100">
                <a:pos x="T40" y="T41"/>
              </a:cxn>
              <a:cxn ang="T101">
                <a:pos x="T42" y="T43"/>
              </a:cxn>
              <a:cxn ang="T102">
                <a:pos x="T44" y="T45"/>
              </a:cxn>
              <a:cxn ang="T103">
                <a:pos x="T46" y="T47"/>
              </a:cxn>
              <a:cxn ang="T104">
                <a:pos x="T48" y="T49"/>
              </a:cxn>
              <a:cxn ang="T105">
                <a:pos x="T50" y="T51"/>
              </a:cxn>
              <a:cxn ang="T106">
                <a:pos x="T52" y="T53"/>
              </a:cxn>
              <a:cxn ang="T107">
                <a:pos x="T54" y="T55"/>
              </a:cxn>
              <a:cxn ang="T108">
                <a:pos x="T56" y="T57"/>
              </a:cxn>
              <a:cxn ang="T109">
                <a:pos x="T58" y="T59"/>
              </a:cxn>
              <a:cxn ang="T110">
                <a:pos x="T60" y="T61"/>
              </a:cxn>
              <a:cxn ang="T111">
                <a:pos x="T62" y="T63"/>
              </a:cxn>
              <a:cxn ang="T112">
                <a:pos x="T64" y="T65"/>
              </a:cxn>
              <a:cxn ang="T113">
                <a:pos x="T66" y="T67"/>
              </a:cxn>
              <a:cxn ang="T114">
                <a:pos x="T68" y="T69"/>
              </a:cxn>
              <a:cxn ang="T115">
                <a:pos x="T70" y="T71"/>
              </a:cxn>
              <a:cxn ang="T116">
                <a:pos x="T72" y="T73"/>
              </a:cxn>
              <a:cxn ang="T117">
                <a:pos x="T74" y="T75"/>
              </a:cxn>
              <a:cxn ang="T118">
                <a:pos x="T76" y="T77"/>
              </a:cxn>
              <a:cxn ang="T119">
                <a:pos x="T78" y="T79"/>
              </a:cxn>
            </a:cxnLst>
            <a:rect l="0" t="0" r="r" b="b"/>
            <a:pathLst>
              <a:path w="3355" h="1469">
                <a:moveTo>
                  <a:pt x="136" y="1216"/>
                </a:moveTo>
                <a:cubicBezTo>
                  <a:pt x="155" y="1198"/>
                  <a:pt x="0" y="1284"/>
                  <a:pt x="250" y="1106"/>
                </a:cubicBezTo>
                <a:cubicBezTo>
                  <a:pt x="501" y="929"/>
                  <a:pt x="1354" y="296"/>
                  <a:pt x="1637" y="148"/>
                </a:cubicBezTo>
                <a:cubicBezTo>
                  <a:pt x="1920" y="0"/>
                  <a:pt x="1709" y="70"/>
                  <a:pt x="1949" y="217"/>
                </a:cubicBezTo>
                <a:cubicBezTo>
                  <a:pt x="2189" y="364"/>
                  <a:pt x="2846" y="856"/>
                  <a:pt x="3076" y="1027"/>
                </a:cubicBezTo>
                <a:cubicBezTo>
                  <a:pt x="3306" y="1198"/>
                  <a:pt x="3299" y="1177"/>
                  <a:pt x="3327" y="1244"/>
                </a:cubicBezTo>
                <a:cubicBezTo>
                  <a:pt x="3355" y="1311"/>
                  <a:pt x="3270" y="1395"/>
                  <a:pt x="3243" y="1427"/>
                </a:cubicBezTo>
                <a:cubicBezTo>
                  <a:pt x="3216" y="1459"/>
                  <a:pt x="3185" y="1441"/>
                  <a:pt x="3168" y="1436"/>
                </a:cubicBezTo>
                <a:cubicBezTo>
                  <a:pt x="3151" y="1431"/>
                  <a:pt x="3156" y="1414"/>
                  <a:pt x="3143" y="1394"/>
                </a:cubicBezTo>
                <a:cubicBezTo>
                  <a:pt x="3130" y="1374"/>
                  <a:pt x="3136" y="1344"/>
                  <a:pt x="3093" y="1319"/>
                </a:cubicBezTo>
                <a:cubicBezTo>
                  <a:pt x="3050" y="1294"/>
                  <a:pt x="2935" y="1278"/>
                  <a:pt x="2885" y="1243"/>
                </a:cubicBezTo>
                <a:cubicBezTo>
                  <a:pt x="2835" y="1208"/>
                  <a:pt x="2831" y="1152"/>
                  <a:pt x="2793" y="1106"/>
                </a:cubicBezTo>
                <a:cubicBezTo>
                  <a:pt x="2754" y="1061"/>
                  <a:pt x="2693" y="985"/>
                  <a:pt x="2654" y="969"/>
                </a:cubicBezTo>
                <a:cubicBezTo>
                  <a:pt x="2616" y="954"/>
                  <a:pt x="2593" y="1030"/>
                  <a:pt x="2562" y="1015"/>
                </a:cubicBezTo>
                <a:cubicBezTo>
                  <a:pt x="2531" y="1000"/>
                  <a:pt x="2500" y="924"/>
                  <a:pt x="2469" y="878"/>
                </a:cubicBezTo>
                <a:cubicBezTo>
                  <a:pt x="2439" y="833"/>
                  <a:pt x="2400" y="749"/>
                  <a:pt x="2377" y="741"/>
                </a:cubicBezTo>
                <a:cubicBezTo>
                  <a:pt x="2354" y="734"/>
                  <a:pt x="2361" y="833"/>
                  <a:pt x="2331" y="833"/>
                </a:cubicBezTo>
                <a:cubicBezTo>
                  <a:pt x="2300" y="833"/>
                  <a:pt x="2230" y="787"/>
                  <a:pt x="2192" y="741"/>
                </a:cubicBezTo>
                <a:cubicBezTo>
                  <a:pt x="2153" y="696"/>
                  <a:pt x="2130" y="582"/>
                  <a:pt x="2100" y="559"/>
                </a:cubicBezTo>
                <a:cubicBezTo>
                  <a:pt x="2069" y="536"/>
                  <a:pt x="2046" y="612"/>
                  <a:pt x="2007" y="605"/>
                </a:cubicBezTo>
                <a:cubicBezTo>
                  <a:pt x="1969" y="597"/>
                  <a:pt x="1915" y="551"/>
                  <a:pt x="1868" y="513"/>
                </a:cubicBezTo>
                <a:cubicBezTo>
                  <a:pt x="1822" y="475"/>
                  <a:pt x="1761" y="369"/>
                  <a:pt x="1730" y="376"/>
                </a:cubicBezTo>
                <a:cubicBezTo>
                  <a:pt x="1699" y="384"/>
                  <a:pt x="1722" y="529"/>
                  <a:pt x="1683" y="559"/>
                </a:cubicBezTo>
                <a:cubicBezTo>
                  <a:pt x="1645" y="589"/>
                  <a:pt x="1545" y="544"/>
                  <a:pt x="1499" y="559"/>
                </a:cubicBezTo>
                <a:cubicBezTo>
                  <a:pt x="1452" y="574"/>
                  <a:pt x="1452" y="627"/>
                  <a:pt x="1406" y="650"/>
                </a:cubicBezTo>
                <a:cubicBezTo>
                  <a:pt x="1360" y="673"/>
                  <a:pt x="1267" y="658"/>
                  <a:pt x="1221" y="696"/>
                </a:cubicBezTo>
                <a:cubicBezTo>
                  <a:pt x="1175" y="734"/>
                  <a:pt x="1183" y="840"/>
                  <a:pt x="1129" y="878"/>
                </a:cubicBezTo>
                <a:cubicBezTo>
                  <a:pt x="1075" y="916"/>
                  <a:pt x="944" y="909"/>
                  <a:pt x="898" y="924"/>
                </a:cubicBezTo>
                <a:cubicBezTo>
                  <a:pt x="851" y="939"/>
                  <a:pt x="874" y="931"/>
                  <a:pt x="851" y="969"/>
                </a:cubicBezTo>
                <a:cubicBezTo>
                  <a:pt x="828" y="1007"/>
                  <a:pt x="805" y="1121"/>
                  <a:pt x="759" y="1152"/>
                </a:cubicBezTo>
                <a:cubicBezTo>
                  <a:pt x="713" y="1182"/>
                  <a:pt x="613" y="1152"/>
                  <a:pt x="574" y="1152"/>
                </a:cubicBezTo>
                <a:cubicBezTo>
                  <a:pt x="535" y="1152"/>
                  <a:pt x="543" y="1137"/>
                  <a:pt x="528" y="1152"/>
                </a:cubicBezTo>
                <a:cubicBezTo>
                  <a:pt x="512" y="1167"/>
                  <a:pt x="497" y="1220"/>
                  <a:pt x="482" y="1243"/>
                </a:cubicBezTo>
                <a:cubicBezTo>
                  <a:pt x="466" y="1266"/>
                  <a:pt x="458" y="1266"/>
                  <a:pt x="435" y="1289"/>
                </a:cubicBezTo>
                <a:cubicBezTo>
                  <a:pt x="412" y="1312"/>
                  <a:pt x="379" y="1356"/>
                  <a:pt x="343" y="1380"/>
                </a:cubicBezTo>
                <a:cubicBezTo>
                  <a:pt x="306" y="1404"/>
                  <a:pt x="251" y="1421"/>
                  <a:pt x="217" y="1430"/>
                </a:cubicBezTo>
                <a:cubicBezTo>
                  <a:pt x="182" y="1440"/>
                  <a:pt x="153" y="1469"/>
                  <a:pt x="136" y="1438"/>
                </a:cubicBezTo>
                <a:cubicBezTo>
                  <a:pt x="118" y="1407"/>
                  <a:pt x="116" y="1283"/>
                  <a:pt x="112" y="1243"/>
                </a:cubicBezTo>
                <a:cubicBezTo>
                  <a:pt x="108" y="1203"/>
                  <a:pt x="104" y="1205"/>
                  <a:pt x="112" y="1197"/>
                </a:cubicBezTo>
                <a:cubicBezTo>
                  <a:pt x="119" y="1190"/>
                  <a:pt x="139" y="1194"/>
                  <a:pt x="158" y="1197"/>
                </a:cubicBezTo>
              </a:path>
            </a:pathLst>
          </a:custGeom>
          <a:blipFill dpi="0" rotWithShape="1">
            <a:blip r:embed="rId3"/>
            <a:srcRect/>
            <a:tile tx="0" ty="0" sx="100000" sy="100000" flip="none" algn="tl"/>
          </a:blipFill>
          <a:ln w="9525" cap="flat" cmpd="sng">
            <a:solidFill>
              <a:schemeClr val="tx1"/>
            </a:solidFill>
            <a:prstDash val="solid"/>
            <a:round/>
            <a:headEnd type="none" w="med" len="med"/>
            <a:tailEnd type="none" w="med" len="med"/>
          </a:ln>
          <a:effectLst/>
          <a:extLs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6898" name="Group 380">
            <a:extLst>
              <a:ext uri="{FF2B5EF4-FFF2-40B4-BE49-F238E27FC236}">
                <a16:creationId xmlns:a16="http://schemas.microsoft.com/office/drawing/2014/main" id="{D3C0FB17-890E-3544-911D-439EBC76477E}"/>
              </a:ext>
            </a:extLst>
          </p:cNvPr>
          <p:cNvGrpSpPr>
            <a:grpSpLocks/>
          </p:cNvGrpSpPr>
          <p:nvPr/>
        </p:nvGrpSpPr>
        <p:grpSpPr bwMode="auto">
          <a:xfrm>
            <a:off x="-609600" y="4267200"/>
            <a:ext cx="5562600" cy="1828800"/>
            <a:chOff x="-288" y="1296"/>
            <a:chExt cx="6256" cy="3664"/>
          </a:xfrm>
        </p:grpSpPr>
        <p:sp>
          <p:nvSpPr>
            <p:cNvPr id="41018" name="Freeform 381">
              <a:extLst>
                <a:ext uri="{FF2B5EF4-FFF2-40B4-BE49-F238E27FC236}">
                  <a16:creationId xmlns:a16="http://schemas.microsoft.com/office/drawing/2014/main" id="{55FDD592-3C9E-8F3F-F78D-7D1EF5212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" y="2928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19" name="Freeform 382">
              <a:extLst>
                <a:ext uri="{FF2B5EF4-FFF2-40B4-BE49-F238E27FC236}">
                  <a16:creationId xmlns:a16="http://schemas.microsoft.com/office/drawing/2014/main" id="{B16E2D96-9836-E042-AA64-DA119FFB5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0" y="2352"/>
              <a:ext cx="446" cy="720"/>
            </a:xfrm>
            <a:custGeom>
              <a:avLst/>
              <a:gdLst>
                <a:gd name="T0" fmla="*/ 1 w 734"/>
                <a:gd name="T1" fmla="*/ 275 h 792"/>
                <a:gd name="T2" fmla="*/ 1 w 734"/>
                <a:gd name="T3" fmla="*/ 236 h 792"/>
                <a:gd name="T4" fmla="*/ 1 w 734"/>
                <a:gd name="T5" fmla="*/ 254 h 792"/>
                <a:gd name="T6" fmla="*/ 1 w 734"/>
                <a:gd name="T7" fmla="*/ 191 h 792"/>
                <a:gd name="T8" fmla="*/ 1 w 734"/>
                <a:gd name="T9" fmla="*/ 208 h 792"/>
                <a:gd name="T10" fmla="*/ 1 w 734"/>
                <a:gd name="T11" fmla="*/ 175 h 792"/>
                <a:gd name="T12" fmla="*/ 1 w 734"/>
                <a:gd name="T13" fmla="*/ 105 h 792"/>
                <a:gd name="T14" fmla="*/ 1 w 734"/>
                <a:gd name="T15" fmla="*/ 5 h 792"/>
                <a:gd name="T16" fmla="*/ 1 w 734"/>
                <a:gd name="T17" fmla="*/ 72 h 792"/>
                <a:gd name="T18" fmla="*/ 1 w 734"/>
                <a:gd name="T19" fmla="*/ 124 h 792"/>
                <a:gd name="T20" fmla="*/ 1 w 734"/>
                <a:gd name="T21" fmla="*/ 175 h 792"/>
                <a:gd name="T22" fmla="*/ 1 w 734"/>
                <a:gd name="T23" fmla="*/ 124 h 792"/>
                <a:gd name="T24" fmla="*/ 2 w 734"/>
                <a:gd name="T25" fmla="*/ 86 h 792"/>
                <a:gd name="T26" fmla="*/ 3 w 734"/>
                <a:gd name="T27" fmla="*/ 90 h 792"/>
                <a:gd name="T28" fmla="*/ 2 w 734"/>
                <a:gd name="T29" fmla="*/ 90 h 792"/>
                <a:gd name="T30" fmla="*/ 2 w 734"/>
                <a:gd name="T31" fmla="*/ 124 h 792"/>
                <a:gd name="T32" fmla="*/ 2 w 734"/>
                <a:gd name="T33" fmla="*/ 189 h 792"/>
                <a:gd name="T34" fmla="*/ 2 w 734"/>
                <a:gd name="T35" fmla="*/ 156 h 792"/>
                <a:gd name="T36" fmla="*/ 2 w 734"/>
                <a:gd name="T37" fmla="*/ 140 h 792"/>
                <a:gd name="T38" fmla="*/ 3 w 734"/>
                <a:gd name="T39" fmla="*/ 156 h 792"/>
                <a:gd name="T40" fmla="*/ 2 w 734"/>
                <a:gd name="T41" fmla="*/ 156 h 792"/>
                <a:gd name="T42" fmla="*/ 2 w 734"/>
                <a:gd name="T43" fmla="*/ 208 h 792"/>
                <a:gd name="T44" fmla="*/ 2 w 734"/>
                <a:gd name="T45" fmla="*/ 241 h 792"/>
                <a:gd name="T46" fmla="*/ 1 w 734"/>
                <a:gd name="T47" fmla="*/ 275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0" name="Freeform 383">
              <a:extLst>
                <a:ext uri="{FF2B5EF4-FFF2-40B4-BE49-F238E27FC236}">
                  <a16:creationId xmlns:a16="http://schemas.microsoft.com/office/drawing/2014/main" id="{A5AFE46C-1290-19DA-AE0C-D2BACCABE127}"/>
                </a:ext>
              </a:extLst>
            </p:cNvPr>
            <p:cNvSpPr>
              <a:spLocks/>
            </p:cNvSpPr>
            <p:nvPr/>
          </p:nvSpPr>
          <p:spPr bwMode="auto">
            <a:xfrm rot="1756744">
              <a:off x="2544" y="1584"/>
              <a:ext cx="432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2 w 734"/>
                <a:gd name="T27" fmla="*/ 355 h 792"/>
                <a:gd name="T28" fmla="*/ 2 w 734"/>
                <a:gd name="T29" fmla="*/ 355 h 792"/>
                <a:gd name="T30" fmla="*/ 1 w 734"/>
                <a:gd name="T31" fmla="*/ 489 h 792"/>
                <a:gd name="T32" fmla="*/ 2 w 734"/>
                <a:gd name="T33" fmla="*/ 748 h 792"/>
                <a:gd name="T34" fmla="*/ 2 w 734"/>
                <a:gd name="T35" fmla="*/ 622 h 792"/>
                <a:gd name="T36" fmla="*/ 2 w 734"/>
                <a:gd name="T37" fmla="*/ 554 h 792"/>
                <a:gd name="T38" fmla="*/ 2 w 734"/>
                <a:gd name="T39" fmla="*/ 622 h 792"/>
                <a:gd name="T40" fmla="*/ 2 w 734"/>
                <a:gd name="T41" fmla="*/ 622 h 792"/>
                <a:gd name="T42" fmla="*/ 2 w 734"/>
                <a:gd name="T43" fmla="*/ 821 h 792"/>
                <a:gd name="T44" fmla="*/ 2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1" name="Freeform 384">
              <a:extLst>
                <a:ext uri="{FF2B5EF4-FFF2-40B4-BE49-F238E27FC236}">
                  <a16:creationId xmlns:a16="http://schemas.microsoft.com/office/drawing/2014/main" id="{76C0ECD3-0DF1-E31F-1CCE-2D544875C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1296"/>
              <a:ext cx="432" cy="1008"/>
            </a:xfrm>
            <a:custGeom>
              <a:avLst/>
              <a:gdLst>
                <a:gd name="T0" fmla="*/ 1 w 734"/>
                <a:gd name="T1" fmla="*/ 11129 h 792"/>
                <a:gd name="T2" fmla="*/ 1 w 734"/>
                <a:gd name="T3" fmla="*/ 9614 h 792"/>
                <a:gd name="T4" fmla="*/ 1 w 734"/>
                <a:gd name="T5" fmla="*/ 10305 h 792"/>
                <a:gd name="T6" fmla="*/ 1 w 734"/>
                <a:gd name="T7" fmla="*/ 7717 h 792"/>
                <a:gd name="T8" fmla="*/ 1 w 734"/>
                <a:gd name="T9" fmla="*/ 8389 h 792"/>
                <a:gd name="T10" fmla="*/ 1 w 734"/>
                <a:gd name="T11" fmla="*/ 7039 h 792"/>
                <a:gd name="T12" fmla="*/ 1 w 734"/>
                <a:gd name="T13" fmla="*/ 4318 h 792"/>
                <a:gd name="T14" fmla="*/ 1 w 734"/>
                <a:gd name="T15" fmla="*/ 220 h 792"/>
                <a:gd name="T16" fmla="*/ 1 w 734"/>
                <a:gd name="T17" fmla="*/ 2954 h 792"/>
                <a:gd name="T18" fmla="*/ 1 w 734"/>
                <a:gd name="T19" fmla="*/ 4994 h 792"/>
                <a:gd name="T20" fmla="*/ 1 w 734"/>
                <a:gd name="T21" fmla="*/ 7078 h 792"/>
                <a:gd name="T22" fmla="*/ 1 w 734"/>
                <a:gd name="T23" fmla="*/ 4994 h 792"/>
                <a:gd name="T24" fmla="*/ 1 w 734"/>
                <a:gd name="T25" fmla="*/ 3505 h 792"/>
                <a:gd name="T26" fmla="*/ 2 w 734"/>
                <a:gd name="T27" fmla="*/ 3635 h 792"/>
                <a:gd name="T28" fmla="*/ 2 w 734"/>
                <a:gd name="T29" fmla="*/ 3635 h 792"/>
                <a:gd name="T30" fmla="*/ 1 w 734"/>
                <a:gd name="T31" fmla="*/ 4994 h 792"/>
                <a:gd name="T32" fmla="*/ 2 w 734"/>
                <a:gd name="T33" fmla="*/ 7650 h 792"/>
                <a:gd name="T34" fmla="*/ 2 w 734"/>
                <a:gd name="T35" fmla="*/ 6356 h 792"/>
                <a:gd name="T36" fmla="*/ 2 w 734"/>
                <a:gd name="T37" fmla="*/ 5678 h 792"/>
                <a:gd name="T38" fmla="*/ 2 w 734"/>
                <a:gd name="T39" fmla="*/ 6356 h 792"/>
                <a:gd name="T40" fmla="*/ 2 w 734"/>
                <a:gd name="T41" fmla="*/ 6356 h 792"/>
                <a:gd name="T42" fmla="*/ 2 w 734"/>
                <a:gd name="T43" fmla="*/ 8389 h 792"/>
                <a:gd name="T44" fmla="*/ 2 w 734"/>
                <a:gd name="T45" fmla="*/ 9772 h 792"/>
                <a:gd name="T46" fmla="*/ 1 w 734"/>
                <a:gd name="T47" fmla="*/ 1112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2" name="Freeform 385">
              <a:extLst>
                <a:ext uri="{FF2B5EF4-FFF2-40B4-BE49-F238E27FC236}">
                  <a16:creationId xmlns:a16="http://schemas.microsoft.com/office/drawing/2014/main" id="{9180E64C-6BA4-4ADC-5C55-5871F4A330DB}"/>
                </a:ext>
              </a:extLst>
            </p:cNvPr>
            <p:cNvSpPr>
              <a:spLocks/>
            </p:cNvSpPr>
            <p:nvPr/>
          </p:nvSpPr>
          <p:spPr bwMode="auto">
            <a:xfrm flipH="1">
              <a:off x="2064" y="1632"/>
              <a:ext cx="432" cy="840"/>
            </a:xfrm>
            <a:custGeom>
              <a:avLst/>
              <a:gdLst>
                <a:gd name="T0" fmla="*/ 1 w 734"/>
                <a:gd name="T1" fmla="*/ 1499 h 792"/>
                <a:gd name="T2" fmla="*/ 1 w 734"/>
                <a:gd name="T3" fmla="*/ 1294 h 792"/>
                <a:gd name="T4" fmla="*/ 1 w 734"/>
                <a:gd name="T5" fmla="*/ 1390 h 792"/>
                <a:gd name="T6" fmla="*/ 1 w 734"/>
                <a:gd name="T7" fmla="*/ 1039 h 792"/>
                <a:gd name="T8" fmla="*/ 1 w 734"/>
                <a:gd name="T9" fmla="*/ 1130 h 792"/>
                <a:gd name="T10" fmla="*/ 1 w 734"/>
                <a:gd name="T11" fmla="*/ 947 h 792"/>
                <a:gd name="T12" fmla="*/ 1 w 734"/>
                <a:gd name="T13" fmla="*/ 581 h 792"/>
                <a:gd name="T14" fmla="*/ 1 w 734"/>
                <a:gd name="T15" fmla="*/ 29 h 792"/>
                <a:gd name="T16" fmla="*/ 1 w 734"/>
                <a:gd name="T17" fmla="*/ 397 h 792"/>
                <a:gd name="T18" fmla="*/ 1 w 734"/>
                <a:gd name="T19" fmla="*/ 671 h 792"/>
                <a:gd name="T20" fmla="*/ 1 w 734"/>
                <a:gd name="T21" fmla="*/ 952 h 792"/>
                <a:gd name="T22" fmla="*/ 1 w 734"/>
                <a:gd name="T23" fmla="*/ 671 h 792"/>
                <a:gd name="T24" fmla="*/ 1 w 734"/>
                <a:gd name="T25" fmla="*/ 472 h 792"/>
                <a:gd name="T26" fmla="*/ 2 w 734"/>
                <a:gd name="T27" fmla="*/ 488 h 792"/>
                <a:gd name="T28" fmla="*/ 2 w 734"/>
                <a:gd name="T29" fmla="*/ 488 h 792"/>
                <a:gd name="T30" fmla="*/ 1 w 734"/>
                <a:gd name="T31" fmla="*/ 671 h 792"/>
                <a:gd name="T32" fmla="*/ 2 w 734"/>
                <a:gd name="T33" fmla="*/ 1031 h 792"/>
                <a:gd name="T34" fmla="*/ 2 w 734"/>
                <a:gd name="T35" fmla="*/ 855 h 792"/>
                <a:gd name="T36" fmla="*/ 2 w 734"/>
                <a:gd name="T37" fmla="*/ 766 h 792"/>
                <a:gd name="T38" fmla="*/ 2 w 734"/>
                <a:gd name="T39" fmla="*/ 855 h 792"/>
                <a:gd name="T40" fmla="*/ 2 w 734"/>
                <a:gd name="T41" fmla="*/ 855 h 792"/>
                <a:gd name="T42" fmla="*/ 2 w 734"/>
                <a:gd name="T43" fmla="*/ 1130 h 792"/>
                <a:gd name="T44" fmla="*/ 2 w 734"/>
                <a:gd name="T45" fmla="*/ 1315 h 792"/>
                <a:gd name="T46" fmla="*/ 1 w 734"/>
                <a:gd name="T47" fmla="*/ 1499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3" name="Freeform 386">
              <a:extLst>
                <a:ext uri="{FF2B5EF4-FFF2-40B4-BE49-F238E27FC236}">
                  <a16:creationId xmlns:a16="http://schemas.microsoft.com/office/drawing/2014/main" id="{E1439855-1039-C24C-A1DC-A76F78226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824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4" name="Freeform 387">
              <a:extLst>
                <a:ext uri="{FF2B5EF4-FFF2-40B4-BE49-F238E27FC236}">
                  <a16:creationId xmlns:a16="http://schemas.microsoft.com/office/drawing/2014/main" id="{2D31B4E0-9DEB-62B5-1E60-21F58E159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6" y="1776"/>
              <a:ext cx="734" cy="792"/>
            </a:xfrm>
            <a:custGeom>
              <a:avLst/>
              <a:gdLst>
                <a:gd name="T0" fmla="*/ 390 w 734"/>
                <a:gd name="T1" fmla="*/ 784 h 792"/>
                <a:gd name="T2" fmla="*/ 242 w 734"/>
                <a:gd name="T3" fmla="*/ 677 h 792"/>
                <a:gd name="T4" fmla="*/ 15 w 734"/>
                <a:gd name="T5" fmla="*/ 726 h 792"/>
                <a:gd name="T6" fmla="*/ 150 w 734"/>
                <a:gd name="T7" fmla="*/ 544 h 792"/>
                <a:gd name="T8" fmla="*/ 342 w 734"/>
                <a:gd name="T9" fmla="*/ 592 h 792"/>
                <a:gd name="T10" fmla="*/ 246 w 734"/>
                <a:gd name="T11" fmla="*/ 496 h 792"/>
                <a:gd name="T12" fmla="*/ 198 w 734"/>
                <a:gd name="T13" fmla="*/ 304 h 792"/>
                <a:gd name="T14" fmla="*/ 342 w 734"/>
                <a:gd name="T15" fmla="*/ 16 h 792"/>
                <a:gd name="T16" fmla="*/ 294 w 734"/>
                <a:gd name="T17" fmla="*/ 208 h 792"/>
                <a:gd name="T18" fmla="*/ 294 w 734"/>
                <a:gd name="T19" fmla="*/ 352 h 792"/>
                <a:gd name="T20" fmla="*/ 388 w 734"/>
                <a:gd name="T21" fmla="*/ 499 h 792"/>
                <a:gd name="T22" fmla="*/ 390 w 734"/>
                <a:gd name="T23" fmla="*/ 352 h 792"/>
                <a:gd name="T24" fmla="*/ 445 w 734"/>
                <a:gd name="T25" fmla="*/ 247 h 792"/>
                <a:gd name="T26" fmla="*/ 678 w 734"/>
                <a:gd name="T27" fmla="*/ 256 h 792"/>
                <a:gd name="T28" fmla="*/ 582 w 734"/>
                <a:gd name="T29" fmla="*/ 256 h 792"/>
                <a:gd name="T30" fmla="*/ 486 w 734"/>
                <a:gd name="T31" fmla="*/ 352 h 792"/>
                <a:gd name="T32" fmla="*/ 526 w 734"/>
                <a:gd name="T33" fmla="*/ 539 h 792"/>
                <a:gd name="T34" fmla="*/ 534 w 734"/>
                <a:gd name="T35" fmla="*/ 448 h 792"/>
                <a:gd name="T36" fmla="*/ 582 w 734"/>
                <a:gd name="T37" fmla="*/ 400 h 792"/>
                <a:gd name="T38" fmla="*/ 726 w 734"/>
                <a:gd name="T39" fmla="*/ 448 h 792"/>
                <a:gd name="T40" fmla="*/ 630 w 734"/>
                <a:gd name="T41" fmla="*/ 448 h 792"/>
                <a:gd name="T42" fmla="*/ 630 w 734"/>
                <a:gd name="T43" fmla="*/ 592 h 792"/>
                <a:gd name="T44" fmla="*/ 630 w 734"/>
                <a:gd name="T45" fmla="*/ 688 h 792"/>
                <a:gd name="T46" fmla="*/ 390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5" name="Freeform 388">
              <a:extLst>
                <a:ext uri="{FF2B5EF4-FFF2-40B4-BE49-F238E27FC236}">
                  <a16:creationId xmlns:a16="http://schemas.microsoft.com/office/drawing/2014/main" id="{BBC3D003-6B94-E659-EE5D-50F40FDCA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4" y="2544"/>
              <a:ext cx="350" cy="864"/>
            </a:xfrm>
            <a:custGeom>
              <a:avLst/>
              <a:gdLst>
                <a:gd name="T0" fmla="*/ 0 w 734"/>
                <a:gd name="T1" fmla="*/ 2042 h 792"/>
                <a:gd name="T2" fmla="*/ 0 w 734"/>
                <a:gd name="T3" fmla="*/ 1763 h 792"/>
                <a:gd name="T4" fmla="*/ 0 w 734"/>
                <a:gd name="T5" fmla="*/ 1891 h 792"/>
                <a:gd name="T6" fmla="*/ 0 w 734"/>
                <a:gd name="T7" fmla="*/ 1415 h 792"/>
                <a:gd name="T8" fmla="*/ 0 w 734"/>
                <a:gd name="T9" fmla="*/ 1543 h 792"/>
                <a:gd name="T10" fmla="*/ 0 w 734"/>
                <a:gd name="T11" fmla="*/ 1294 h 792"/>
                <a:gd name="T12" fmla="*/ 0 w 734"/>
                <a:gd name="T13" fmla="*/ 794 h 792"/>
                <a:gd name="T14" fmla="*/ 0 w 734"/>
                <a:gd name="T15" fmla="*/ 41 h 792"/>
                <a:gd name="T16" fmla="*/ 0 w 734"/>
                <a:gd name="T17" fmla="*/ 544 h 792"/>
                <a:gd name="T18" fmla="*/ 0 w 734"/>
                <a:gd name="T19" fmla="*/ 916 h 792"/>
                <a:gd name="T20" fmla="*/ 0 w 734"/>
                <a:gd name="T21" fmla="*/ 1297 h 792"/>
                <a:gd name="T22" fmla="*/ 0 w 734"/>
                <a:gd name="T23" fmla="*/ 916 h 792"/>
                <a:gd name="T24" fmla="*/ 0 w 734"/>
                <a:gd name="T25" fmla="*/ 643 h 792"/>
                <a:gd name="T26" fmla="*/ 0 w 734"/>
                <a:gd name="T27" fmla="*/ 667 h 792"/>
                <a:gd name="T28" fmla="*/ 0 w 734"/>
                <a:gd name="T29" fmla="*/ 667 h 792"/>
                <a:gd name="T30" fmla="*/ 0 w 734"/>
                <a:gd name="T31" fmla="*/ 916 h 792"/>
                <a:gd name="T32" fmla="*/ 0 w 734"/>
                <a:gd name="T33" fmla="*/ 1403 h 792"/>
                <a:gd name="T34" fmla="*/ 0 w 734"/>
                <a:gd name="T35" fmla="*/ 1167 h 792"/>
                <a:gd name="T36" fmla="*/ 0 w 734"/>
                <a:gd name="T37" fmla="*/ 1040 h 792"/>
                <a:gd name="T38" fmla="*/ 0 w 734"/>
                <a:gd name="T39" fmla="*/ 1167 h 792"/>
                <a:gd name="T40" fmla="*/ 0 w 734"/>
                <a:gd name="T41" fmla="*/ 1167 h 792"/>
                <a:gd name="T42" fmla="*/ 0 w 734"/>
                <a:gd name="T43" fmla="*/ 1543 h 792"/>
                <a:gd name="T44" fmla="*/ 0 w 734"/>
                <a:gd name="T45" fmla="*/ 1791 h 792"/>
                <a:gd name="T46" fmla="*/ 0 w 734"/>
                <a:gd name="T47" fmla="*/ 2042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6" name="Freeform 389">
              <a:extLst>
                <a:ext uri="{FF2B5EF4-FFF2-40B4-BE49-F238E27FC236}">
                  <a16:creationId xmlns:a16="http://schemas.microsoft.com/office/drawing/2014/main" id="{FB7C18FC-88C3-8C77-B7EB-DFBFDDAE6DC2}"/>
                </a:ext>
              </a:extLst>
            </p:cNvPr>
            <p:cNvSpPr>
              <a:spLocks/>
            </p:cNvSpPr>
            <p:nvPr/>
          </p:nvSpPr>
          <p:spPr bwMode="auto">
            <a:xfrm rot="1193804" flipH="1">
              <a:off x="3600" y="2064"/>
              <a:ext cx="480" cy="792"/>
            </a:xfrm>
            <a:custGeom>
              <a:avLst/>
              <a:gdLst>
                <a:gd name="T0" fmla="*/ 4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2 w 734"/>
                <a:gd name="T13" fmla="*/ 304 h 792"/>
                <a:gd name="T14" fmla="*/ 3 w 734"/>
                <a:gd name="T15" fmla="*/ 16 h 792"/>
                <a:gd name="T16" fmla="*/ 3 w 734"/>
                <a:gd name="T17" fmla="*/ 208 h 792"/>
                <a:gd name="T18" fmla="*/ 3 w 734"/>
                <a:gd name="T19" fmla="*/ 352 h 792"/>
                <a:gd name="T20" fmla="*/ 4 w 734"/>
                <a:gd name="T21" fmla="*/ 499 h 792"/>
                <a:gd name="T22" fmla="*/ 4 w 734"/>
                <a:gd name="T23" fmla="*/ 352 h 792"/>
                <a:gd name="T24" fmla="*/ 5 w 734"/>
                <a:gd name="T25" fmla="*/ 247 h 792"/>
                <a:gd name="T26" fmla="*/ 7 w 734"/>
                <a:gd name="T27" fmla="*/ 256 h 792"/>
                <a:gd name="T28" fmla="*/ 6 w 734"/>
                <a:gd name="T29" fmla="*/ 256 h 792"/>
                <a:gd name="T30" fmla="*/ 5 w 734"/>
                <a:gd name="T31" fmla="*/ 352 h 792"/>
                <a:gd name="T32" fmla="*/ 5 w 734"/>
                <a:gd name="T33" fmla="*/ 539 h 792"/>
                <a:gd name="T34" fmla="*/ 5 w 734"/>
                <a:gd name="T35" fmla="*/ 448 h 792"/>
                <a:gd name="T36" fmla="*/ 6 w 734"/>
                <a:gd name="T37" fmla="*/ 400 h 792"/>
                <a:gd name="T38" fmla="*/ 7 w 734"/>
                <a:gd name="T39" fmla="*/ 448 h 792"/>
                <a:gd name="T40" fmla="*/ 6 w 734"/>
                <a:gd name="T41" fmla="*/ 448 h 792"/>
                <a:gd name="T42" fmla="*/ 6 w 734"/>
                <a:gd name="T43" fmla="*/ 592 h 792"/>
                <a:gd name="T44" fmla="*/ 6 w 734"/>
                <a:gd name="T45" fmla="*/ 688 h 792"/>
                <a:gd name="T46" fmla="*/ 4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7" name="Freeform 390">
              <a:extLst>
                <a:ext uri="{FF2B5EF4-FFF2-40B4-BE49-F238E27FC236}">
                  <a16:creationId xmlns:a16="http://schemas.microsoft.com/office/drawing/2014/main" id="{686C1A6E-850D-A071-6242-9050C93FF510}"/>
                </a:ext>
              </a:extLst>
            </p:cNvPr>
            <p:cNvSpPr>
              <a:spLocks/>
            </p:cNvSpPr>
            <p:nvPr/>
          </p:nvSpPr>
          <p:spPr bwMode="auto">
            <a:xfrm rot="1420655">
              <a:off x="3312" y="2112"/>
              <a:ext cx="384" cy="816"/>
            </a:xfrm>
            <a:custGeom>
              <a:avLst/>
              <a:gdLst>
                <a:gd name="T0" fmla="*/ 1 w 734"/>
                <a:gd name="T1" fmla="*/ 1088 h 792"/>
                <a:gd name="T2" fmla="*/ 1 w 734"/>
                <a:gd name="T3" fmla="*/ 941 h 792"/>
                <a:gd name="T4" fmla="*/ 1 w 734"/>
                <a:gd name="T5" fmla="*/ 1009 h 792"/>
                <a:gd name="T6" fmla="*/ 1 w 734"/>
                <a:gd name="T7" fmla="*/ 755 h 792"/>
                <a:gd name="T8" fmla="*/ 1 w 734"/>
                <a:gd name="T9" fmla="*/ 821 h 792"/>
                <a:gd name="T10" fmla="*/ 1 w 734"/>
                <a:gd name="T11" fmla="*/ 687 h 792"/>
                <a:gd name="T12" fmla="*/ 1 w 734"/>
                <a:gd name="T13" fmla="*/ 421 h 792"/>
                <a:gd name="T14" fmla="*/ 1 w 734"/>
                <a:gd name="T15" fmla="*/ 16 h 792"/>
                <a:gd name="T16" fmla="*/ 1 w 734"/>
                <a:gd name="T17" fmla="*/ 288 h 792"/>
                <a:gd name="T18" fmla="*/ 1 w 734"/>
                <a:gd name="T19" fmla="*/ 489 h 792"/>
                <a:gd name="T20" fmla="*/ 1 w 734"/>
                <a:gd name="T21" fmla="*/ 694 h 792"/>
                <a:gd name="T22" fmla="*/ 1 w 734"/>
                <a:gd name="T23" fmla="*/ 489 h 792"/>
                <a:gd name="T24" fmla="*/ 1 w 734"/>
                <a:gd name="T25" fmla="*/ 342 h 792"/>
                <a:gd name="T26" fmla="*/ 1 w 734"/>
                <a:gd name="T27" fmla="*/ 355 h 792"/>
                <a:gd name="T28" fmla="*/ 1 w 734"/>
                <a:gd name="T29" fmla="*/ 355 h 792"/>
                <a:gd name="T30" fmla="*/ 1 w 734"/>
                <a:gd name="T31" fmla="*/ 489 h 792"/>
                <a:gd name="T32" fmla="*/ 1 w 734"/>
                <a:gd name="T33" fmla="*/ 748 h 792"/>
                <a:gd name="T34" fmla="*/ 1 w 734"/>
                <a:gd name="T35" fmla="*/ 622 h 792"/>
                <a:gd name="T36" fmla="*/ 1 w 734"/>
                <a:gd name="T37" fmla="*/ 554 h 792"/>
                <a:gd name="T38" fmla="*/ 1 w 734"/>
                <a:gd name="T39" fmla="*/ 622 h 792"/>
                <a:gd name="T40" fmla="*/ 1 w 734"/>
                <a:gd name="T41" fmla="*/ 622 h 792"/>
                <a:gd name="T42" fmla="*/ 1 w 734"/>
                <a:gd name="T43" fmla="*/ 821 h 792"/>
                <a:gd name="T44" fmla="*/ 1 w 734"/>
                <a:gd name="T45" fmla="*/ 954 h 792"/>
                <a:gd name="T46" fmla="*/ 1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8" name="Freeform 391">
              <a:extLst>
                <a:ext uri="{FF2B5EF4-FFF2-40B4-BE49-F238E27FC236}">
                  <a16:creationId xmlns:a16="http://schemas.microsoft.com/office/drawing/2014/main" id="{1A5A5086-892C-88EE-0C59-8332959A2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920"/>
              <a:ext cx="350" cy="816"/>
            </a:xfrm>
            <a:custGeom>
              <a:avLst/>
              <a:gdLst>
                <a:gd name="T0" fmla="*/ 0 w 734"/>
                <a:gd name="T1" fmla="*/ 1088 h 792"/>
                <a:gd name="T2" fmla="*/ 0 w 734"/>
                <a:gd name="T3" fmla="*/ 941 h 792"/>
                <a:gd name="T4" fmla="*/ 0 w 734"/>
                <a:gd name="T5" fmla="*/ 1009 h 792"/>
                <a:gd name="T6" fmla="*/ 0 w 734"/>
                <a:gd name="T7" fmla="*/ 755 h 792"/>
                <a:gd name="T8" fmla="*/ 0 w 734"/>
                <a:gd name="T9" fmla="*/ 821 h 792"/>
                <a:gd name="T10" fmla="*/ 0 w 734"/>
                <a:gd name="T11" fmla="*/ 687 h 792"/>
                <a:gd name="T12" fmla="*/ 0 w 734"/>
                <a:gd name="T13" fmla="*/ 421 h 792"/>
                <a:gd name="T14" fmla="*/ 0 w 734"/>
                <a:gd name="T15" fmla="*/ 16 h 792"/>
                <a:gd name="T16" fmla="*/ 0 w 734"/>
                <a:gd name="T17" fmla="*/ 288 h 792"/>
                <a:gd name="T18" fmla="*/ 0 w 734"/>
                <a:gd name="T19" fmla="*/ 489 h 792"/>
                <a:gd name="T20" fmla="*/ 0 w 734"/>
                <a:gd name="T21" fmla="*/ 694 h 792"/>
                <a:gd name="T22" fmla="*/ 0 w 734"/>
                <a:gd name="T23" fmla="*/ 489 h 792"/>
                <a:gd name="T24" fmla="*/ 0 w 734"/>
                <a:gd name="T25" fmla="*/ 342 h 792"/>
                <a:gd name="T26" fmla="*/ 0 w 734"/>
                <a:gd name="T27" fmla="*/ 355 h 792"/>
                <a:gd name="T28" fmla="*/ 0 w 734"/>
                <a:gd name="T29" fmla="*/ 355 h 792"/>
                <a:gd name="T30" fmla="*/ 0 w 734"/>
                <a:gd name="T31" fmla="*/ 489 h 792"/>
                <a:gd name="T32" fmla="*/ 0 w 734"/>
                <a:gd name="T33" fmla="*/ 748 h 792"/>
                <a:gd name="T34" fmla="*/ 0 w 734"/>
                <a:gd name="T35" fmla="*/ 622 h 792"/>
                <a:gd name="T36" fmla="*/ 0 w 734"/>
                <a:gd name="T37" fmla="*/ 554 h 792"/>
                <a:gd name="T38" fmla="*/ 0 w 734"/>
                <a:gd name="T39" fmla="*/ 622 h 792"/>
                <a:gd name="T40" fmla="*/ 0 w 734"/>
                <a:gd name="T41" fmla="*/ 622 h 792"/>
                <a:gd name="T42" fmla="*/ 0 w 734"/>
                <a:gd name="T43" fmla="*/ 821 h 792"/>
                <a:gd name="T44" fmla="*/ 0 w 734"/>
                <a:gd name="T45" fmla="*/ 954 h 792"/>
                <a:gd name="T46" fmla="*/ 0 w 734"/>
                <a:gd name="T47" fmla="*/ 1088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29" name="Freeform 392">
              <a:extLst>
                <a:ext uri="{FF2B5EF4-FFF2-40B4-BE49-F238E27FC236}">
                  <a16:creationId xmlns:a16="http://schemas.microsoft.com/office/drawing/2014/main" id="{7DB4CD45-F63A-75BE-C45F-280E08453157}"/>
                </a:ext>
              </a:extLst>
            </p:cNvPr>
            <p:cNvSpPr>
              <a:spLocks/>
            </p:cNvSpPr>
            <p:nvPr/>
          </p:nvSpPr>
          <p:spPr bwMode="auto">
            <a:xfrm rot="1138993" flipH="1">
              <a:off x="2784" y="1728"/>
              <a:ext cx="466" cy="792"/>
            </a:xfrm>
            <a:custGeom>
              <a:avLst/>
              <a:gdLst>
                <a:gd name="T0" fmla="*/ 3 w 734"/>
                <a:gd name="T1" fmla="*/ 784 h 792"/>
                <a:gd name="T2" fmla="*/ 2 w 734"/>
                <a:gd name="T3" fmla="*/ 677 h 792"/>
                <a:gd name="T4" fmla="*/ 1 w 734"/>
                <a:gd name="T5" fmla="*/ 726 h 792"/>
                <a:gd name="T6" fmla="*/ 1 w 734"/>
                <a:gd name="T7" fmla="*/ 544 h 792"/>
                <a:gd name="T8" fmla="*/ 3 w 734"/>
                <a:gd name="T9" fmla="*/ 592 h 792"/>
                <a:gd name="T10" fmla="*/ 2 w 734"/>
                <a:gd name="T11" fmla="*/ 496 h 792"/>
                <a:gd name="T12" fmla="*/ 1 w 734"/>
                <a:gd name="T13" fmla="*/ 304 h 792"/>
                <a:gd name="T14" fmla="*/ 3 w 734"/>
                <a:gd name="T15" fmla="*/ 16 h 792"/>
                <a:gd name="T16" fmla="*/ 2 w 734"/>
                <a:gd name="T17" fmla="*/ 208 h 792"/>
                <a:gd name="T18" fmla="*/ 2 w 734"/>
                <a:gd name="T19" fmla="*/ 352 h 792"/>
                <a:gd name="T20" fmla="*/ 3 w 734"/>
                <a:gd name="T21" fmla="*/ 499 h 792"/>
                <a:gd name="T22" fmla="*/ 3 w 734"/>
                <a:gd name="T23" fmla="*/ 352 h 792"/>
                <a:gd name="T24" fmla="*/ 3 w 734"/>
                <a:gd name="T25" fmla="*/ 247 h 792"/>
                <a:gd name="T26" fmla="*/ 4 w 734"/>
                <a:gd name="T27" fmla="*/ 256 h 792"/>
                <a:gd name="T28" fmla="*/ 4 w 734"/>
                <a:gd name="T29" fmla="*/ 256 h 792"/>
                <a:gd name="T30" fmla="*/ 3 w 734"/>
                <a:gd name="T31" fmla="*/ 352 h 792"/>
                <a:gd name="T32" fmla="*/ 4 w 734"/>
                <a:gd name="T33" fmla="*/ 539 h 792"/>
                <a:gd name="T34" fmla="*/ 4 w 734"/>
                <a:gd name="T35" fmla="*/ 448 h 792"/>
                <a:gd name="T36" fmla="*/ 4 w 734"/>
                <a:gd name="T37" fmla="*/ 400 h 792"/>
                <a:gd name="T38" fmla="*/ 5 w 734"/>
                <a:gd name="T39" fmla="*/ 448 h 792"/>
                <a:gd name="T40" fmla="*/ 4 w 734"/>
                <a:gd name="T41" fmla="*/ 448 h 792"/>
                <a:gd name="T42" fmla="*/ 4 w 734"/>
                <a:gd name="T43" fmla="*/ 592 h 792"/>
                <a:gd name="T44" fmla="*/ 4 w 734"/>
                <a:gd name="T45" fmla="*/ 688 h 792"/>
                <a:gd name="T46" fmla="*/ 3 w 734"/>
                <a:gd name="T47" fmla="*/ 784 h 792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734" h="792">
                  <a:moveTo>
                    <a:pt x="390" y="784"/>
                  </a:moveTo>
                  <a:cubicBezTo>
                    <a:pt x="325" y="782"/>
                    <a:pt x="304" y="687"/>
                    <a:pt x="242" y="677"/>
                  </a:cubicBezTo>
                  <a:cubicBezTo>
                    <a:pt x="180" y="667"/>
                    <a:pt x="30" y="748"/>
                    <a:pt x="15" y="726"/>
                  </a:cubicBezTo>
                  <a:cubicBezTo>
                    <a:pt x="0" y="704"/>
                    <a:pt x="96" y="566"/>
                    <a:pt x="150" y="544"/>
                  </a:cubicBezTo>
                  <a:cubicBezTo>
                    <a:pt x="204" y="522"/>
                    <a:pt x="326" y="600"/>
                    <a:pt x="342" y="592"/>
                  </a:cubicBezTo>
                  <a:cubicBezTo>
                    <a:pt x="358" y="584"/>
                    <a:pt x="270" y="544"/>
                    <a:pt x="246" y="496"/>
                  </a:cubicBezTo>
                  <a:cubicBezTo>
                    <a:pt x="222" y="448"/>
                    <a:pt x="182" y="384"/>
                    <a:pt x="198" y="304"/>
                  </a:cubicBezTo>
                  <a:cubicBezTo>
                    <a:pt x="214" y="224"/>
                    <a:pt x="326" y="32"/>
                    <a:pt x="342" y="16"/>
                  </a:cubicBezTo>
                  <a:cubicBezTo>
                    <a:pt x="358" y="0"/>
                    <a:pt x="302" y="152"/>
                    <a:pt x="294" y="208"/>
                  </a:cubicBezTo>
                  <a:cubicBezTo>
                    <a:pt x="286" y="264"/>
                    <a:pt x="278" y="304"/>
                    <a:pt x="294" y="352"/>
                  </a:cubicBezTo>
                  <a:cubicBezTo>
                    <a:pt x="310" y="400"/>
                    <a:pt x="372" y="499"/>
                    <a:pt x="388" y="499"/>
                  </a:cubicBezTo>
                  <a:cubicBezTo>
                    <a:pt x="404" y="499"/>
                    <a:pt x="380" y="394"/>
                    <a:pt x="390" y="352"/>
                  </a:cubicBezTo>
                  <a:cubicBezTo>
                    <a:pt x="400" y="310"/>
                    <a:pt x="397" y="263"/>
                    <a:pt x="445" y="247"/>
                  </a:cubicBezTo>
                  <a:cubicBezTo>
                    <a:pt x="493" y="231"/>
                    <a:pt x="655" y="255"/>
                    <a:pt x="678" y="256"/>
                  </a:cubicBezTo>
                  <a:cubicBezTo>
                    <a:pt x="701" y="257"/>
                    <a:pt x="614" y="240"/>
                    <a:pt x="582" y="256"/>
                  </a:cubicBezTo>
                  <a:cubicBezTo>
                    <a:pt x="550" y="272"/>
                    <a:pt x="495" y="305"/>
                    <a:pt x="486" y="352"/>
                  </a:cubicBezTo>
                  <a:cubicBezTo>
                    <a:pt x="477" y="399"/>
                    <a:pt x="518" y="523"/>
                    <a:pt x="526" y="539"/>
                  </a:cubicBezTo>
                  <a:cubicBezTo>
                    <a:pt x="534" y="555"/>
                    <a:pt x="525" y="471"/>
                    <a:pt x="534" y="448"/>
                  </a:cubicBezTo>
                  <a:cubicBezTo>
                    <a:pt x="543" y="425"/>
                    <a:pt x="550" y="400"/>
                    <a:pt x="582" y="400"/>
                  </a:cubicBezTo>
                  <a:cubicBezTo>
                    <a:pt x="614" y="400"/>
                    <a:pt x="718" y="440"/>
                    <a:pt x="726" y="448"/>
                  </a:cubicBezTo>
                  <a:cubicBezTo>
                    <a:pt x="734" y="456"/>
                    <a:pt x="646" y="424"/>
                    <a:pt x="630" y="448"/>
                  </a:cubicBezTo>
                  <a:cubicBezTo>
                    <a:pt x="614" y="472"/>
                    <a:pt x="630" y="552"/>
                    <a:pt x="630" y="592"/>
                  </a:cubicBezTo>
                  <a:cubicBezTo>
                    <a:pt x="630" y="632"/>
                    <a:pt x="670" y="656"/>
                    <a:pt x="630" y="688"/>
                  </a:cubicBezTo>
                  <a:cubicBezTo>
                    <a:pt x="590" y="720"/>
                    <a:pt x="454" y="792"/>
                    <a:pt x="390" y="784"/>
                  </a:cubicBezTo>
                  <a:close/>
                </a:path>
              </a:pathLst>
            </a:custGeom>
            <a:gradFill rotWithShape="1">
              <a:gsLst>
                <a:gs pos="0">
                  <a:srgbClr val="43FF43"/>
                </a:gs>
                <a:gs pos="100000">
                  <a:srgbClr val="00FF00"/>
                </a:gs>
              </a:gsLst>
              <a:lin ang="5400000" scaled="1"/>
            </a:gradFill>
            <a:ln w="9525" cap="flat" cmpd="sng">
              <a:solidFill>
                <a:srgbClr val="009900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0" name="Freeform 393">
              <a:extLst>
                <a:ext uri="{FF2B5EF4-FFF2-40B4-BE49-F238E27FC236}">
                  <a16:creationId xmlns:a16="http://schemas.microsoft.com/office/drawing/2014/main" id="{3208F7F2-E11B-612A-3FB1-3F9446954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-48" y="1920"/>
              <a:ext cx="5197" cy="2597"/>
            </a:xfrm>
            <a:custGeom>
              <a:avLst/>
              <a:gdLst>
                <a:gd name="T0" fmla="*/ 38 w 5197"/>
                <a:gd name="T1" fmla="*/ 2291 h 2597"/>
                <a:gd name="T2" fmla="*/ 30 w 5197"/>
                <a:gd name="T3" fmla="*/ 2064 h 2597"/>
                <a:gd name="T4" fmla="*/ 22 w 5197"/>
                <a:gd name="T5" fmla="*/ 1975 h 2597"/>
                <a:gd name="T6" fmla="*/ 30 w 5197"/>
                <a:gd name="T7" fmla="*/ 1845 h 2597"/>
                <a:gd name="T8" fmla="*/ 200 w 5197"/>
                <a:gd name="T9" fmla="*/ 1732 h 2597"/>
                <a:gd name="T10" fmla="*/ 598 w 5197"/>
                <a:gd name="T11" fmla="*/ 1620 h 2597"/>
                <a:gd name="T12" fmla="*/ 694 w 5197"/>
                <a:gd name="T13" fmla="*/ 1380 h 2597"/>
                <a:gd name="T14" fmla="*/ 817 w 5197"/>
                <a:gd name="T15" fmla="*/ 1334 h 2597"/>
                <a:gd name="T16" fmla="*/ 874 w 5197"/>
                <a:gd name="T17" fmla="*/ 1302 h 2597"/>
                <a:gd name="T18" fmla="*/ 996 w 5197"/>
                <a:gd name="T19" fmla="*/ 1058 h 2597"/>
                <a:gd name="T20" fmla="*/ 1239 w 5197"/>
                <a:gd name="T21" fmla="*/ 977 h 2597"/>
                <a:gd name="T22" fmla="*/ 1434 w 5197"/>
                <a:gd name="T23" fmla="*/ 953 h 2597"/>
                <a:gd name="T24" fmla="*/ 1499 w 5197"/>
                <a:gd name="T25" fmla="*/ 717 h 2597"/>
                <a:gd name="T26" fmla="*/ 1654 w 5197"/>
                <a:gd name="T27" fmla="*/ 516 h 2597"/>
                <a:gd name="T28" fmla="*/ 1896 w 5197"/>
                <a:gd name="T29" fmla="*/ 409 h 2597"/>
                <a:gd name="T30" fmla="*/ 2086 w 5197"/>
                <a:gd name="T31" fmla="*/ 372 h 2597"/>
                <a:gd name="T32" fmla="*/ 2269 w 5197"/>
                <a:gd name="T33" fmla="*/ 85 h 2597"/>
                <a:gd name="T34" fmla="*/ 2521 w 5197"/>
                <a:gd name="T35" fmla="*/ 12 h 2597"/>
                <a:gd name="T36" fmla="*/ 2715 w 5197"/>
                <a:gd name="T37" fmla="*/ 158 h 2597"/>
                <a:gd name="T38" fmla="*/ 2821 w 5197"/>
                <a:gd name="T39" fmla="*/ 328 h 2597"/>
                <a:gd name="T40" fmla="*/ 2934 w 5197"/>
                <a:gd name="T41" fmla="*/ 385 h 2597"/>
                <a:gd name="T42" fmla="*/ 2950 w 5197"/>
                <a:gd name="T43" fmla="*/ 516 h 2597"/>
                <a:gd name="T44" fmla="*/ 3024 w 5197"/>
                <a:gd name="T45" fmla="*/ 539 h 2597"/>
                <a:gd name="T46" fmla="*/ 3048 w 5197"/>
                <a:gd name="T47" fmla="*/ 636 h 2597"/>
                <a:gd name="T48" fmla="*/ 3170 w 5197"/>
                <a:gd name="T49" fmla="*/ 628 h 2597"/>
                <a:gd name="T50" fmla="*/ 3286 w 5197"/>
                <a:gd name="T51" fmla="*/ 708 h 2597"/>
                <a:gd name="T52" fmla="*/ 3430 w 5197"/>
                <a:gd name="T53" fmla="*/ 660 h 2597"/>
                <a:gd name="T54" fmla="*/ 3616 w 5197"/>
                <a:gd name="T55" fmla="*/ 734 h 2597"/>
                <a:gd name="T56" fmla="*/ 3766 w 5197"/>
                <a:gd name="T57" fmla="*/ 612 h 2597"/>
                <a:gd name="T58" fmla="*/ 4006 w 5197"/>
                <a:gd name="T59" fmla="*/ 564 h 2597"/>
                <a:gd name="T60" fmla="*/ 4294 w 5197"/>
                <a:gd name="T61" fmla="*/ 900 h 2597"/>
                <a:gd name="T62" fmla="*/ 4630 w 5197"/>
                <a:gd name="T63" fmla="*/ 852 h 2597"/>
                <a:gd name="T64" fmla="*/ 5014 w 5197"/>
                <a:gd name="T65" fmla="*/ 1524 h 2597"/>
                <a:gd name="T66" fmla="*/ 5125 w 5197"/>
                <a:gd name="T67" fmla="*/ 2186 h 2597"/>
                <a:gd name="T68" fmla="*/ 4955 w 5197"/>
                <a:gd name="T69" fmla="*/ 2543 h 2597"/>
                <a:gd name="T70" fmla="*/ 3673 w 5197"/>
                <a:gd name="T71" fmla="*/ 2510 h 2597"/>
                <a:gd name="T72" fmla="*/ 30 w 5197"/>
                <a:gd name="T73" fmla="*/ 2283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1" name="Freeform 394">
              <a:extLst>
                <a:ext uri="{FF2B5EF4-FFF2-40B4-BE49-F238E27FC236}">
                  <a16:creationId xmlns:a16="http://schemas.microsoft.com/office/drawing/2014/main" id="{332AA169-A797-3598-07BB-4B6B2A654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3120"/>
              <a:ext cx="2416" cy="1840"/>
            </a:xfrm>
            <a:custGeom>
              <a:avLst/>
              <a:gdLst>
                <a:gd name="T0" fmla="*/ 624 w 2416"/>
                <a:gd name="T1" fmla="*/ 499 h 2080"/>
                <a:gd name="T2" fmla="*/ 480 w 2416"/>
                <a:gd name="T3" fmla="*/ 436 h 2080"/>
                <a:gd name="T4" fmla="*/ 576 w 2416"/>
                <a:gd name="T5" fmla="*/ 399 h 2080"/>
                <a:gd name="T6" fmla="*/ 480 w 2416"/>
                <a:gd name="T7" fmla="*/ 387 h 2080"/>
                <a:gd name="T8" fmla="*/ 384 w 2416"/>
                <a:gd name="T9" fmla="*/ 349 h 2080"/>
                <a:gd name="T10" fmla="*/ 480 w 2416"/>
                <a:gd name="T11" fmla="*/ 311 h 2080"/>
                <a:gd name="T12" fmla="*/ 336 w 2416"/>
                <a:gd name="T13" fmla="*/ 299 h 2080"/>
                <a:gd name="T14" fmla="*/ 144 w 2416"/>
                <a:gd name="T15" fmla="*/ 261 h 2080"/>
                <a:gd name="T16" fmla="*/ 48 w 2416"/>
                <a:gd name="T17" fmla="*/ 200 h 2080"/>
                <a:gd name="T18" fmla="*/ 144 w 2416"/>
                <a:gd name="T19" fmla="*/ 162 h 2080"/>
                <a:gd name="T20" fmla="*/ 48 w 2416"/>
                <a:gd name="T21" fmla="*/ 150 h 2080"/>
                <a:gd name="T22" fmla="*/ 0 w 2416"/>
                <a:gd name="T23" fmla="*/ 99 h 2080"/>
                <a:gd name="T24" fmla="*/ 48 w 2416"/>
                <a:gd name="T25" fmla="*/ 24 h 2080"/>
                <a:gd name="T26" fmla="*/ 288 w 2416"/>
                <a:gd name="T27" fmla="*/ 0 h 2080"/>
                <a:gd name="T28" fmla="*/ 576 w 2416"/>
                <a:gd name="T29" fmla="*/ 24 h 2080"/>
                <a:gd name="T30" fmla="*/ 672 w 2416"/>
                <a:gd name="T31" fmla="*/ 63 h 2080"/>
                <a:gd name="T32" fmla="*/ 768 w 2416"/>
                <a:gd name="T33" fmla="*/ 24 h 2080"/>
                <a:gd name="T34" fmla="*/ 912 w 2416"/>
                <a:gd name="T35" fmla="*/ 37 h 2080"/>
                <a:gd name="T36" fmla="*/ 1056 w 2416"/>
                <a:gd name="T37" fmla="*/ 0 h 2080"/>
                <a:gd name="T38" fmla="*/ 1200 w 2416"/>
                <a:gd name="T39" fmla="*/ 37 h 2080"/>
                <a:gd name="T40" fmla="*/ 1296 w 2416"/>
                <a:gd name="T41" fmla="*/ 12 h 2080"/>
                <a:gd name="T42" fmla="*/ 1536 w 2416"/>
                <a:gd name="T43" fmla="*/ 24 h 2080"/>
                <a:gd name="T44" fmla="*/ 1632 w 2416"/>
                <a:gd name="T45" fmla="*/ 112 h 2080"/>
                <a:gd name="T46" fmla="*/ 1536 w 2416"/>
                <a:gd name="T47" fmla="*/ 173 h 2080"/>
                <a:gd name="T48" fmla="*/ 1632 w 2416"/>
                <a:gd name="T49" fmla="*/ 173 h 2080"/>
                <a:gd name="T50" fmla="*/ 1776 w 2416"/>
                <a:gd name="T51" fmla="*/ 212 h 2080"/>
                <a:gd name="T52" fmla="*/ 1824 w 2416"/>
                <a:gd name="T53" fmla="*/ 274 h 2080"/>
                <a:gd name="T54" fmla="*/ 1728 w 2416"/>
                <a:gd name="T55" fmla="*/ 336 h 2080"/>
                <a:gd name="T56" fmla="*/ 1968 w 2416"/>
                <a:gd name="T57" fmla="*/ 349 h 2080"/>
                <a:gd name="T58" fmla="*/ 2208 w 2416"/>
                <a:gd name="T59" fmla="*/ 410 h 2080"/>
                <a:gd name="T60" fmla="*/ 2160 w 2416"/>
                <a:gd name="T61" fmla="*/ 524 h 2080"/>
                <a:gd name="T62" fmla="*/ 672 w 2416"/>
                <a:gd name="T63" fmla="*/ 511 h 208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2416" h="2080">
                  <a:moveTo>
                    <a:pt x="624" y="1920"/>
                  </a:moveTo>
                  <a:cubicBezTo>
                    <a:pt x="556" y="1832"/>
                    <a:pt x="488" y="1744"/>
                    <a:pt x="480" y="1680"/>
                  </a:cubicBezTo>
                  <a:cubicBezTo>
                    <a:pt x="472" y="1616"/>
                    <a:pt x="576" y="1568"/>
                    <a:pt x="576" y="1536"/>
                  </a:cubicBezTo>
                  <a:cubicBezTo>
                    <a:pt x="576" y="1504"/>
                    <a:pt x="512" y="1520"/>
                    <a:pt x="480" y="1488"/>
                  </a:cubicBezTo>
                  <a:cubicBezTo>
                    <a:pt x="448" y="1456"/>
                    <a:pt x="384" y="1392"/>
                    <a:pt x="384" y="1344"/>
                  </a:cubicBezTo>
                  <a:cubicBezTo>
                    <a:pt x="384" y="1296"/>
                    <a:pt x="488" y="1232"/>
                    <a:pt x="480" y="1200"/>
                  </a:cubicBezTo>
                  <a:cubicBezTo>
                    <a:pt x="472" y="1168"/>
                    <a:pt x="392" y="1184"/>
                    <a:pt x="336" y="1152"/>
                  </a:cubicBezTo>
                  <a:cubicBezTo>
                    <a:pt x="280" y="1120"/>
                    <a:pt x="192" y="1072"/>
                    <a:pt x="144" y="1008"/>
                  </a:cubicBezTo>
                  <a:cubicBezTo>
                    <a:pt x="96" y="944"/>
                    <a:pt x="48" y="832"/>
                    <a:pt x="48" y="768"/>
                  </a:cubicBezTo>
                  <a:cubicBezTo>
                    <a:pt x="48" y="704"/>
                    <a:pt x="144" y="656"/>
                    <a:pt x="144" y="624"/>
                  </a:cubicBezTo>
                  <a:cubicBezTo>
                    <a:pt x="144" y="592"/>
                    <a:pt x="72" y="616"/>
                    <a:pt x="48" y="576"/>
                  </a:cubicBezTo>
                  <a:cubicBezTo>
                    <a:pt x="24" y="536"/>
                    <a:pt x="0" y="464"/>
                    <a:pt x="0" y="384"/>
                  </a:cubicBezTo>
                  <a:cubicBezTo>
                    <a:pt x="0" y="304"/>
                    <a:pt x="0" y="160"/>
                    <a:pt x="48" y="96"/>
                  </a:cubicBezTo>
                  <a:cubicBezTo>
                    <a:pt x="96" y="32"/>
                    <a:pt x="200" y="0"/>
                    <a:pt x="288" y="0"/>
                  </a:cubicBezTo>
                  <a:cubicBezTo>
                    <a:pt x="376" y="0"/>
                    <a:pt x="512" y="56"/>
                    <a:pt x="576" y="96"/>
                  </a:cubicBezTo>
                  <a:cubicBezTo>
                    <a:pt x="640" y="136"/>
                    <a:pt x="640" y="240"/>
                    <a:pt x="672" y="240"/>
                  </a:cubicBezTo>
                  <a:cubicBezTo>
                    <a:pt x="704" y="240"/>
                    <a:pt x="728" y="112"/>
                    <a:pt x="768" y="96"/>
                  </a:cubicBezTo>
                  <a:cubicBezTo>
                    <a:pt x="808" y="80"/>
                    <a:pt x="864" y="160"/>
                    <a:pt x="912" y="144"/>
                  </a:cubicBezTo>
                  <a:cubicBezTo>
                    <a:pt x="960" y="128"/>
                    <a:pt x="1008" y="0"/>
                    <a:pt x="1056" y="0"/>
                  </a:cubicBezTo>
                  <a:cubicBezTo>
                    <a:pt x="1104" y="0"/>
                    <a:pt x="1160" y="136"/>
                    <a:pt x="1200" y="144"/>
                  </a:cubicBezTo>
                  <a:cubicBezTo>
                    <a:pt x="1240" y="152"/>
                    <a:pt x="1240" y="56"/>
                    <a:pt x="1296" y="48"/>
                  </a:cubicBezTo>
                  <a:cubicBezTo>
                    <a:pt x="1352" y="40"/>
                    <a:pt x="1480" y="32"/>
                    <a:pt x="1536" y="96"/>
                  </a:cubicBezTo>
                  <a:cubicBezTo>
                    <a:pt x="1592" y="160"/>
                    <a:pt x="1632" y="336"/>
                    <a:pt x="1632" y="432"/>
                  </a:cubicBezTo>
                  <a:cubicBezTo>
                    <a:pt x="1632" y="528"/>
                    <a:pt x="1536" y="632"/>
                    <a:pt x="1536" y="672"/>
                  </a:cubicBezTo>
                  <a:cubicBezTo>
                    <a:pt x="1536" y="712"/>
                    <a:pt x="1592" y="648"/>
                    <a:pt x="1632" y="672"/>
                  </a:cubicBezTo>
                  <a:cubicBezTo>
                    <a:pt x="1672" y="696"/>
                    <a:pt x="1744" y="752"/>
                    <a:pt x="1776" y="816"/>
                  </a:cubicBezTo>
                  <a:cubicBezTo>
                    <a:pt x="1808" y="880"/>
                    <a:pt x="1832" y="976"/>
                    <a:pt x="1824" y="1056"/>
                  </a:cubicBezTo>
                  <a:cubicBezTo>
                    <a:pt x="1816" y="1136"/>
                    <a:pt x="1704" y="1248"/>
                    <a:pt x="1728" y="1296"/>
                  </a:cubicBezTo>
                  <a:cubicBezTo>
                    <a:pt x="1752" y="1344"/>
                    <a:pt x="1888" y="1296"/>
                    <a:pt x="1968" y="1344"/>
                  </a:cubicBezTo>
                  <a:cubicBezTo>
                    <a:pt x="2048" y="1392"/>
                    <a:pt x="2176" y="1472"/>
                    <a:pt x="2208" y="1584"/>
                  </a:cubicBezTo>
                  <a:cubicBezTo>
                    <a:pt x="2240" y="1696"/>
                    <a:pt x="2416" y="1952"/>
                    <a:pt x="2160" y="2016"/>
                  </a:cubicBezTo>
                  <a:cubicBezTo>
                    <a:pt x="1904" y="2080"/>
                    <a:pt x="1288" y="2024"/>
                    <a:pt x="672" y="1968"/>
                  </a:cubicBezTo>
                </a:path>
              </a:pathLst>
            </a:custGeom>
            <a:gradFill rotWithShape="1">
              <a:gsLst>
                <a:gs pos="0">
                  <a:srgbClr val="13ED13"/>
                </a:gs>
                <a:gs pos="100000">
                  <a:srgbClr val="085F08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2" name="Freeform 395">
              <a:extLst>
                <a:ext uri="{FF2B5EF4-FFF2-40B4-BE49-F238E27FC236}">
                  <a16:creationId xmlns:a16="http://schemas.microsoft.com/office/drawing/2014/main" id="{835C1FD3-5C6B-7A28-92B4-9895887E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6" y="2400"/>
              <a:ext cx="2856" cy="1800"/>
            </a:xfrm>
            <a:custGeom>
              <a:avLst/>
              <a:gdLst>
                <a:gd name="T0" fmla="*/ 344 w 2856"/>
                <a:gd name="T1" fmla="*/ 1688 h 1800"/>
                <a:gd name="T2" fmla="*/ 248 w 2856"/>
                <a:gd name="T3" fmla="*/ 1496 h 1800"/>
                <a:gd name="T4" fmla="*/ 392 w 2856"/>
                <a:gd name="T5" fmla="*/ 1400 h 1800"/>
                <a:gd name="T6" fmla="*/ 296 w 2856"/>
                <a:gd name="T7" fmla="*/ 1160 h 1800"/>
                <a:gd name="T8" fmla="*/ 392 w 2856"/>
                <a:gd name="T9" fmla="*/ 968 h 1800"/>
                <a:gd name="T10" fmla="*/ 248 w 2856"/>
                <a:gd name="T11" fmla="*/ 776 h 1800"/>
                <a:gd name="T12" fmla="*/ 152 w 2856"/>
                <a:gd name="T13" fmla="*/ 680 h 1800"/>
                <a:gd name="T14" fmla="*/ 56 w 2856"/>
                <a:gd name="T15" fmla="*/ 536 h 1800"/>
                <a:gd name="T16" fmla="*/ 56 w 2856"/>
                <a:gd name="T17" fmla="*/ 296 h 1800"/>
                <a:gd name="T18" fmla="*/ 152 w 2856"/>
                <a:gd name="T19" fmla="*/ 104 h 1800"/>
                <a:gd name="T20" fmla="*/ 344 w 2856"/>
                <a:gd name="T21" fmla="*/ 8 h 1800"/>
                <a:gd name="T22" fmla="*/ 536 w 2856"/>
                <a:gd name="T23" fmla="*/ 56 h 1800"/>
                <a:gd name="T24" fmla="*/ 632 w 2856"/>
                <a:gd name="T25" fmla="*/ 152 h 1800"/>
                <a:gd name="T26" fmla="*/ 728 w 2856"/>
                <a:gd name="T27" fmla="*/ 344 h 1800"/>
                <a:gd name="T28" fmla="*/ 776 w 2856"/>
                <a:gd name="T29" fmla="*/ 248 h 1800"/>
                <a:gd name="T30" fmla="*/ 872 w 2856"/>
                <a:gd name="T31" fmla="*/ 248 h 1800"/>
                <a:gd name="T32" fmla="*/ 920 w 2856"/>
                <a:gd name="T33" fmla="*/ 344 h 1800"/>
                <a:gd name="T34" fmla="*/ 968 w 2856"/>
                <a:gd name="T35" fmla="*/ 296 h 1800"/>
                <a:gd name="T36" fmla="*/ 1064 w 2856"/>
                <a:gd name="T37" fmla="*/ 296 h 1800"/>
                <a:gd name="T38" fmla="*/ 1160 w 2856"/>
                <a:gd name="T39" fmla="*/ 296 h 1800"/>
                <a:gd name="T40" fmla="*/ 1256 w 2856"/>
                <a:gd name="T41" fmla="*/ 392 h 1800"/>
                <a:gd name="T42" fmla="*/ 1256 w 2856"/>
                <a:gd name="T43" fmla="*/ 584 h 1800"/>
                <a:gd name="T44" fmla="*/ 1352 w 2856"/>
                <a:gd name="T45" fmla="*/ 392 h 1800"/>
                <a:gd name="T46" fmla="*/ 1544 w 2856"/>
                <a:gd name="T47" fmla="*/ 296 h 1800"/>
                <a:gd name="T48" fmla="*/ 1640 w 2856"/>
                <a:gd name="T49" fmla="*/ 632 h 1800"/>
                <a:gd name="T50" fmla="*/ 1832 w 2856"/>
                <a:gd name="T51" fmla="*/ 632 h 1800"/>
                <a:gd name="T52" fmla="*/ 1832 w 2856"/>
                <a:gd name="T53" fmla="*/ 776 h 1800"/>
                <a:gd name="T54" fmla="*/ 1880 w 2856"/>
                <a:gd name="T55" fmla="*/ 776 h 1800"/>
                <a:gd name="T56" fmla="*/ 2024 w 2856"/>
                <a:gd name="T57" fmla="*/ 728 h 1800"/>
                <a:gd name="T58" fmla="*/ 2120 w 2856"/>
                <a:gd name="T59" fmla="*/ 824 h 1800"/>
                <a:gd name="T60" fmla="*/ 2120 w 2856"/>
                <a:gd name="T61" fmla="*/ 920 h 1800"/>
                <a:gd name="T62" fmla="*/ 2216 w 2856"/>
                <a:gd name="T63" fmla="*/ 872 h 1800"/>
                <a:gd name="T64" fmla="*/ 2408 w 2856"/>
                <a:gd name="T65" fmla="*/ 872 h 1800"/>
                <a:gd name="T66" fmla="*/ 2600 w 2856"/>
                <a:gd name="T67" fmla="*/ 1016 h 1800"/>
                <a:gd name="T68" fmla="*/ 2552 w 2856"/>
                <a:gd name="T69" fmla="*/ 1064 h 1800"/>
                <a:gd name="T70" fmla="*/ 2456 w 2856"/>
                <a:gd name="T71" fmla="*/ 1160 h 1800"/>
                <a:gd name="T72" fmla="*/ 2552 w 2856"/>
                <a:gd name="T73" fmla="*/ 1160 h 1800"/>
                <a:gd name="T74" fmla="*/ 2744 w 2856"/>
                <a:gd name="T75" fmla="*/ 1304 h 1800"/>
                <a:gd name="T76" fmla="*/ 2648 w 2856"/>
                <a:gd name="T77" fmla="*/ 1304 h 1800"/>
                <a:gd name="T78" fmla="*/ 2552 w 2856"/>
                <a:gd name="T79" fmla="*/ 1400 h 1800"/>
                <a:gd name="T80" fmla="*/ 2552 w 2856"/>
                <a:gd name="T81" fmla="*/ 1544 h 1800"/>
                <a:gd name="T82" fmla="*/ 2696 w 2856"/>
                <a:gd name="T83" fmla="*/ 1448 h 1800"/>
                <a:gd name="T84" fmla="*/ 2840 w 2856"/>
                <a:gd name="T85" fmla="*/ 1544 h 1800"/>
                <a:gd name="T86" fmla="*/ 2744 w 2856"/>
                <a:gd name="T87" fmla="*/ 1544 h 1800"/>
                <a:gd name="T88" fmla="*/ 2696 w 2856"/>
                <a:gd name="T89" fmla="*/ 1640 h 1800"/>
                <a:gd name="T90" fmla="*/ 2792 w 2856"/>
                <a:gd name="T91" fmla="*/ 1784 h 1800"/>
                <a:gd name="T92" fmla="*/ 2312 w 2856"/>
                <a:gd name="T93" fmla="*/ 1736 h 1800"/>
                <a:gd name="T94" fmla="*/ 344 w 2856"/>
                <a:gd name="T95" fmla="*/ 1688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3" name="Freeform 396">
              <a:extLst>
                <a:ext uri="{FF2B5EF4-FFF2-40B4-BE49-F238E27FC236}">
                  <a16:creationId xmlns:a16="http://schemas.microsoft.com/office/drawing/2014/main" id="{84B7527E-6438-7EEC-B769-E9749C009631}"/>
                </a:ext>
              </a:extLst>
            </p:cNvPr>
            <p:cNvSpPr>
              <a:spLocks/>
            </p:cNvSpPr>
            <p:nvPr/>
          </p:nvSpPr>
          <p:spPr bwMode="auto">
            <a:xfrm rot="364600" flipH="1">
              <a:off x="48" y="3024"/>
              <a:ext cx="2544" cy="1152"/>
            </a:xfrm>
            <a:custGeom>
              <a:avLst/>
              <a:gdLst>
                <a:gd name="T0" fmla="*/ 95 w 2856"/>
                <a:gd name="T1" fmla="*/ 12 h 1800"/>
                <a:gd name="T2" fmla="*/ 69 w 2856"/>
                <a:gd name="T3" fmla="*/ 11 h 1800"/>
                <a:gd name="T4" fmla="*/ 110 w 2856"/>
                <a:gd name="T5" fmla="*/ 10 h 1800"/>
                <a:gd name="T6" fmla="*/ 84 w 2856"/>
                <a:gd name="T7" fmla="*/ 8 h 1800"/>
                <a:gd name="T8" fmla="*/ 110 w 2856"/>
                <a:gd name="T9" fmla="*/ 8 h 1800"/>
                <a:gd name="T10" fmla="*/ 69 w 2856"/>
                <a:gd name="T11" fmla="*/ 6 h 1800"/>
                <a:gd name="T12" fmla="*/ 43 w 2856"/>
                <a:gd name="T13" fmla="*/ 5 h 1800"/>
                <a:gd name="T14" fmla="*/ 16 w 2856"/>
                <a:gd name="T15" fmla="*/ 4 h 1800"/>
                <a:gd name="T16" fmla="*/ 16 w 2856"/>
                <a:gd name="T17" fmla="*/ 2 h 1800"/>
                <a:gd name="T18" fmla="*/ 43 w 2856"/>
                <a:gd name="T19" fmla="*/ 1 h 1800"/>
                <a:gd name="T20" fmla="*/ 95 w 2856"/>
                <a:gd name="T21" fmla="*/ 1 h 1800"/>
                <a:gd name="T22" fmla="*/ 151 w 2856"/>
                <a:gd name="T23" fmla="*/ 1 h 1800"/>
                <a:gd name="T24" fmla="*/ 177 w 2856"/>
                <a:gd name="T25" fmla="*/ 1 h 1800"/>
                <a:gd name="T26" fmla="*/ 204 w 2856"/>
                <a:gd name="T27" fmla="*/ 3 h 1800"/>
                <a:gd name="T28" fmla="*/ 217 w 2856"/>
                <a:gd name="T29" fmla="*/ 2 h 1800"/>
                <a:gd name="T30" fmla="*/ 244 w 2856"/>
                <a:gd name="T31" fmla="*/ 2 h 1800"/>
                <a:gd name="T32" fmla="*/ 257 w 2856"/>
                <a:gd name="T33" fmla="*/ 3 h 1800"/>
                <a:gd name="T34" fmla="*/ 271 w 2856"/>
                <a:gd name="T35" fmla="*/ 2 h 1800"/>
                <a:gd name="T36" fmla="*/ 298 w 2856"/>
                <a:gd name="T37" fmla="*/ 2 h 1800"/>
                <a:gd name="T38" fmla="*/ 325 w 2856"/>
                <a:gd name="T39" fmla="*/ 2 h 1800"/>
                <a:gd name="T40" fmla="*/ 352 w 2856"/>
                <a:gd name="T41" fmla="*/ 3 h 1800"/>
                <a:gd name="T42" fmla="*/ 352 w 2856"/>
                <a:gd name="T43" fmla="*/ 4 h 1800"/>
                <a:gd name="T44" fmla="*/ 379 w 2856"/>
                <a:gd name="T45" fmla="*/ 3 h 1800"/>
                <a:gd name="T46" fmla="*/ 432 w 2856"/>
                <a:gd name="T47" fmla="*/ 2 h 1800"/>
                <a:gd name="T48" fmla="*/ 460 w 2856"/>
                <a:gd name="T49" fmla="*/ 5 h 1800"/>
                <a:gd name="T50" fmla="*/ 514 w 2856"/>
                <a:gd name="T51" fmla="*/ 5 h 1800"/>
                <a:gd name="T52" fmla="*/ 514 w 2856"/>
                <a:gd name="T53" fmla="*/ 6 h 1800"/>
                <a:gd name="T54" fmla="*/ 527 w 2856"/>
                <a:gd name="T55" fmla="*/ 6 h 1800"/>
                <a:gd name="T56" fmla="*/ 567 w 2856"/>
                <a:gd name="T57" fmla="*/ 5 h 1800"/>
                <a:gd name="T58" fmla="*/ 592 w 2856"/>
                <a:gd name="T59" fmla="*/ 6 h 1800"/>
                <a:gd name="T60" fmla="*/ 592 w 2856"/>
                <a:gd name="T61" fmla="*/ 7 h 1800"/>
                <a:gd name="T62" fmla="*/ 621 w 2856"/>
                <a:gd name="T63" fmla="*/ 6 h 1800"/>
                <a:gd name="T64" fmla="*/ 675 w 2856"/>
                <a:gd name="T65" fmla="*/ 6 h 1800"/>
                <a:gd name="T66" fmla="*/ 729 w 2856"/>
                <a:gd name="T67" fmla="*/ 8 h 1800"/>
                <a:gd name="T68" fmla="*/ 715 w 2856"/>
                <a:gd name="T69" fmla="*/ 8 h 1800"/>
                <a:gd name="T70" fmla="*/ 689 w 2856"/>
                <a:gd name="T71" fmla="*/ 8 h 1800"/>
                <a:gd name="T72" fmla="*/ 715 w 2856"/>
                <a:gd name="T73" fmla="*/ 8 h 1800"/>
                <a:gd name="T74" fmla="*/ 768 w 2856"/>
                <a:gd name="T75" fmla="*/ 10 h 1800"/>
                <a:gd name="T76" fmla="*/ 741 w 2856"/>
                <a:gd name="T77" fmla="*/ 10 h 1800"/>
                <a:gd name="T78" fmla="*/ 715 w 2856"/>
                <a:gd name="T79" fmla="*/ 10 h 1800"/>
                <a:gd name="T80" fmla="*/ 715 w 2856"/>
                <a:gd name="T81" fmla="*/ 12 h 1800"/>
                <a:gd name="T82" fmla="*/ 755 w 2856"/>
                <a:gd name="T83" fmla="*/ 11 h 1800"/>
                <a:gd name="T84" fmla="*/ 796 w 2856"/>
                <a:gd name="T85" fmla="*/ 12 h 1800"/>
                <a:gd name="T86" fmla="*/ 768 w 2856"/>
                <a:gd name="T87" fmla="*/ 12 h 1800"/>
                <a:gd name="T88" fmla="*/ 755 w 2856"/>
                <a:gd name="T89" fmla="*/ 12 h 1800"/>
                <a:gd name="T90" fmla="*/ 781 w 2856"/>
                <a:gd name="T91" fmla="*/ 13 h 1800"/>
                <a:gd name="T92" fmla="*/ 648 w 2856"/>
                <a:gd name="T93" fmla="*/ 13 h 1800"/>
                <a:gd name="T94" fmla="*/ 95 w 2856"/>
                <a:gd name="T95" fmla="*/ 12 h 1800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</a:gdLst>
              <a:ahLst/>
              <a:cxnLst>
                <a:cxn ang="T96">
                  <a:pos x="T0" y="T1"/>
                </a:cxn>
                <a:cxn ang="T97">
                  <a:pos x="T2" y="T3"/>
                </a:cxn>
                <a:cxn ang="T98">
                  <a:pos x="T4" y="T5"/>
                </a:cxn>
                <a:cxn ang="T99">
                  <a:pos x="T6" y="T7"/>
                </a:cxn>
                <a:cxn ang="T100">
                  <a:pos x="T8" y="T9"/>
                </a:cxn>
                <a:cxn ang="T101">
                  <a:pos x="T10" y="T11"/>
                </a:cxn>
                <a:cxn ang="T102">
                  <a:pos x="T12" y="T13"/>
                </a:cxn>
                <a:cxn ang="T103">
                  <a:pos x="T14" y="T15"/>
                </a:cxn>
                <a:cxn ang="T104">
                  <a:pos x="T16" y="T17"/>
                </a:cxn>
                <a:cxn ang="T105">
                  <a:pos x="T18" y="T19"/>
                </a:cxn>
                <a:cxn ang="T106">
                  <a:pos x="T20" y="T21"/>
                </a:cxn>
                <a:cxn ang="T107">
                  <a:pos x="T22" y="T23"/>
                </a:cxn>
                <a:cxn ang="T108">
                  <a:pos x="T24" y="T25"/>
                </a:cxn>
                <a:cxn ang="T109">
                  <a:pos x="T26" y="T27"/>
                </a:cxn>
                <a:cxn ang="T110">
                  <a:pos x="T28" y="T29"/>
                </a:cxn>
                <a:cxn ang="T111">
                  <a:pos x="T30" y="T31"/>
                </a:cxn>
                <a:cxn ang="T112">
                  <a:pos x="T32" y="T33"/>
                </a:cxn>
                <a:cxn ang="T113">
                  <a:pos x="T34" y="T35"/>
                </a:cxn>
                <a:cxn ang="T114">
                  <a:pos x="T36" y="T37"/>
                </a:cxn>
                <a:cxn ang="T115">
                  <a:pos x="T38" y="T39"/>
                </a:cxn>
                <a:cxn ang="T116">
                  <a:pos x="T40" y="T41"/>
                </a:cxn>
                <a:cxn ang="T117">
                  <a:pos x="T42" y="T43"/>
                </a:cxn>
                <a:cxn ang="T118">
                  <a:pos x="T44" y="T45"/>
                </a:cxn>
                <a:cxn ang="T119">
                  <a:pos x="T46" y="T47"/>
                </a:cxn>
                <a:cxn ang="T120">
                  <a:pos x="T48" y="T49"/>
                </a:cxn>
                <a:cxn ang="T121">
                  <a:pos x="T50" y="T51"/>
                </a:cxn>
                <a:cxn ang="T122">
                  <a:pos x="T52" y="T53"/>
                </a:cxn>
                <a:cxn ang="T123">
                  <a:pos x="T54" y="T55"/>
                </a:cxn>
                <a:cxn ang="T124">
                  <a:pos x="T56" y="T57"/>
                </a:cxn>
                <a:cxn ang="T125">
                  <a:pos x="T58" y="T59"/>
                </a:cxn>
                <a:cxn ang="T126">
                  <a:pos x="T60" y="T61"/>
                </a:cxn>
                <a:cxn ang="T127">
                  <a:pos x="T62" y="T63"/>
                </a:cxn>
                <a:cxn ang="T128">
                  <a:pos x="T64" y="T65"/>
                </a:cxn>
                <a:cxn ang="T129">
                  <a:pos x="T66" y="T67"/>
                </a:cxn>
                <a:cxn ang="T130">
                  <a:pos x="T68" y="T69"/>
                </a:cxn>
                <a:cxn ang="T131">
                  <a:pos x="T70" y="T71"/>
                </a:cxn>
                <a:cxn ang="T132">
                  <a:pos x="T72" y="T73"/>
                </a:cxn>
                <a:cxn ang="T133">
                  <a:pos x="T74" y="T75"/>
                </a:cxn>
                <a:cxn ang="T134">
                  <a:pos x="T76" y="T77"/>
                </a:cxn>
                <a:cxn ang="T135">
                  <a:pos x="T78" y="T79"/>
                </a:cxn>
                <a:cxn ang="T136">
                  <a:pos x="T80" y="T81"/>
                </a:cxn>
                <a:cxn ang="T137">
                  <a:pos x="T82" y="T83"/>
                </a:cxn>
                <a:cxn ang="T138">
                  <a:pos x="T84" y="T85"/>
                </a:cxn>
                <a:cxn ang="T139">
                  <a:pos x="T86" y="T87"/>
                </a:cxn>
                <a:cxn ang="T140">
                  <a:pos x="T88" y="T89"/>
                </a:cxn>
                <a:cxn ang="T141">
                  <a:pos x="T90" y="T91"/>
                </a:cxn>
                <a:cxn ang="T142">
                  <a:pos x="T92" y="T93"/>
                </a:cxn>
                <a:cxn ang="T143">
                  <a:pos x="T94" y="T95"/>
                </a:cxn>
              </a:cxnLst>
              <a:rect l="0" t="0" r="r" b="b"/>
              <a:pathLst>
                <a:path w="2856" h="1800">
                  <a:moveTo>
                    <a:pt x="344" y="1688"/>
                  </a:moveTo>
                  <a:cubicBezTo>
                    <a:pt x="0" y="1648"/>
                    <a:pt x="240" y="1544"/>
                    <a:pt x="248" y="1496"/>
                  </a:cubicBezTo>
                  <a:cubicBezTo>
                    <a:pt x="256" y="1448"/>
                    <a:pt x="384" y="1456"/>
                    <a:pt x="392" y="1400"/>
                  </a:cubicBezTo>
                  <a:cubicBezTo>
                    <a:pt x="400" y="1344"/>
                    <a:pt x="296" y="1232"/>
                    <a:pt x="296" y="1160"/>
                  </a:cubicBezTo>
                  <a:cubicBezTo>
                    <a:pt x="296" y="1088"/>
                    <a:pt x="400" y="1032"/>
                    <a:pt x="392" y="968"/>
                  </a:cubicBezTo>
                  <a:cubicBezTo>
                    <a:pt x="384" y="904"/>
                    <a:pt x="288" y="824"/>
                    <a:pt x="248" y="776"/>
                  </a:cubicBezTo>
                  <a:cubicBezTo>
                    <a:pt x="208" y="728"/>
                    <a:pt x="184" y="720"/>
                    <a:pt x="152" y="680"/>
                  </a:cubicBezTo>
                  <a:cubicBezTo>
                    <a:pt x="120" y="640"/>
                    <a:pt x="72" y="600"/>
                    <a:pt x="56" y="536"/>
                  </a:cubicBezTo>
                  <a:cubicBezTo>
                    <a:pt x="40" y="472"/>
                    <a:pt x="40" y="368"/>
                    <a:pt x="56" y="296"/>
                  </a:cubicBezTo>
                  <a:cubicBezTo>
                    <a:pt x="72" y="224"/>
                    <a:pt x="104" y="152"/>
                    <a:pt x="152" y="104"/>
                  </a:cubicBezTo>
                  <a:cubicBezTo>
                    <a:pt x="200" y="56"/>
                    <a:pt x="280" y="16"/>
                    <a:pt x="344" y="8"/>
                  </a:cubicBezTo>
                  <a:cubicBezTo>
                    <a:pt x="408" y="0"/>
                    <a:pt x="488" y="32"/>
                    <a:pt x="536" y="56"/>
                  </a:cubicBezTo>
                  <a:cubicBezTo>
                    <a:pt x="584" y="80"/>
                    <a:pt x="600" y="104"/>
                    <a:pt x="632" y="152"/>
                  </a:cubicBezTo>
                  <a:cubicBezTo>
                    <a:pt x="664" y="200"/>
                    <a:pt x="704" y="328"/>
                    <a:pt x="728" y="344"/>
                  </a:cubicBezTo>
                  <a:cubicBezTo>
                    <a:pt x="752" y="360"/>
                    <a:pt x="752" y="264"/>
                    <a:pt x="776" y="248"/>
                  </a:cubicBezTo>
                  <a:cubicBezTo>
                    <a:pt x="800" y="232"/>
                    <a:pt x="848" y="232"/>
                    <a:pt x="872" y="248"/>
                  </a:cubicBezTo>
                  <a:cubicBezTo>
                    <a:pt x="896" y="264"/>
                    <a:pt x="904" y="336"/>
                    <a:pt x="920" y="344"/>
                  </a:cubicBezTo>
                  <a:cubicBezTo>
                    <a:pt x="936" y="352"/>
                    <a:pt x="944" y="304"/>
                    <a:pt x="968" y="296"/>
                  </a:cubicBezTo>
                  <a:cubicBezTo>
                    <a:pt x="992" y="288"/>
                    <a:pt x="1032" y="296"/>
                    <a:pt x="1064" y="296"/>
                  </a:cubicBezTo>
                  <a:cubicBezTo>
                    <a:pt x="1096" y="296"/>
                    <a:pt x="1128" y="280"/>
                    <a:pt x="1160" y="296"/>
                  </a:cubicBezTo>
                  <a:cubicBezTo>
                    <a:pt x="1192" y="312"/>
                    <a:pt x="1240" y="344"/>
                    <a:pt x="1256" y="392"/>
                  </a:cubicBezTo>
                  <a:cubicBezTo>
                    <a:pt x="1272" y="440"/>
                    <a:pt x="1240" y="584"/>
                    <a:pt x="1256" y="584"/>
                  </a:cubicBezTo>
                  <a:cubicBezTo>
                    <a:pt x="1272" y="584"/>
                    <a:pt x="1304" y="440"/>
                    <a:pt x="1352" y="392"/>
                  </a:cubicBezTo>
                  <a:cubicBezTo>
                    <a:pt x="1400" y="344"/>
                    <a:pt x="1496" y="256"/>
                    <a:pt x="1544" y="296"/>
                  </a:cubicBezTo>
                  <a:cubicBezTo>
                    <a:pt x="1592" y="336"/>
                    <a:pt x="1592" y="576"/>
                    <a:pt x="1640" y="632"/>
                  </a:cubicBezTo>
                  <a:cubicBezTo>
                    <a:pt x="1688" y="688"/>
                    <a:pt x="1800" y="608"/>
                    <a:pt x="1832" y="632"/>
                  </a:cubicBezTo>
                  <a:cubicBezTo>
                    <a:pt x="1864" y="656"/>
                    <a:pt x="1824" y="752"/>
                    <a:pt x="1832" y="776"/>
                  </a:cubicBezTo>
                  <a:cubicBezTo>
                    <a:pt x="1840" y="800"/>
                    <a:pt x="1848" y="784"/>
                    <a:pt x="1880" y="776"/>
                  </a:cubicBezTo>
                  <a:cubicBezTo>
                    <a:pt x="1912" y="768"/>
                    <a:pt x="1984" y="720"/>
                    <a:pt x="2024" y="728"/>
                  </a:cubicBezTo>
                  <a:cubicBezTo>
                    <a:pt x="2064" y="736"/>
                    <a:pt x="2104" y="792"/>
                    <a:pt x="2120" y="824"/>
                  </a:cubicBezTo>
                  <a:cubicBezTo>
                    <a:pt x="2136" y="856"/>
                    <a:pt x="2104" y="912"/>
                    <a:pt x="2120" y="920"/>
                  </a:cubicBezTo>
                  <a:cubicBezTo>
                    <a:pt x="2136" y="928"/>
                    <a:pt x="2168" y="880"/>
                    <a:pt x="2216" y="872"/>
                  </a:cubicBezTo>
                  <a:cubicBezTo>
                    <a:pt x="2264" y="864"/>
                    <a:pt x="2344" y="848"/>
                    <a:pt x="2408" y="872"/>
                  </a:cubicBezTo>
                  <a:cubicBezTo>
                    <a:pt x="2472" y="896"/>
                    <a:pt x="2576" y="984"/>
                    <a:pt x="2600" y="1016"/>
                  </a:cubicBezTo>
                  <a:cubicBezTo>
                    <a:pt x="2624" y="1048"/>
                    <a:pt x="2576" y="1040"/>
                    <a:pt x="2552" y="1064"/>
                  </a:cubicBezTo>
                  <a:cubicBezTo>
                    <a:pt x="2528" y="1088"/>
                    <a:pt x="2456" y="1144"/>
                    <a:pt x="2456" y="1160"/>
                  </a:cubicBezTo>
                  <a:cubicBezTo>
                    <a:pt x="2456" y="1176"/>
                    <a:pt x="2504" y="1136"/>
                    <a:pt x="2552" y="1160"/>
                  </a:cubicBezTo>
                  <a:cubicBezTo>
                    <a:pt x="2600" y="1184"/>
                    <a:pt x="2728" y="1280"/>
                    <a:pt x="2744" y="1304"/>
                  </a:cubicBezTo>
                  <a:cubicBezTo>
                    <a:pt x="2760" y="1328"/>
                    <a:pt x="2680" y="1288"/>
                    <a:pt x="2648" y="1304"/>
                  </a:cubicBezTo>
                  <a:cubicBezTo>
                    <a:pt x="2616" y="1320"/>
                    <a:pt x="2568" y="1360"/>
                    <a:pt x="2552" y="1400"/>
                  </a:cubicBezTo>
                  <a:cubicBezTo>
                    <a:pt x="2536" y="1440"/>
                    <a:pt x="2528" y="1536"/>
                    <a:pt x="2552" y="1544"/>
                  </a:cubicBezTo>
                  <a:cubicBezTo>
                    <a:pt x="2576" y="1552"/>
                    <a:pt x="2648" y="1448"/>
                    <a:pt x="2696" y="1448"/>
                  </a:cubicBezTo>
                  <a:cubicBezTo>
                    <a:pt x="2744" y="1448"/>
                    <a:pt x="2832" y="1528"/>
                    <a:pt x="2840" y="1544"/>
                  </a:cubicBezTo>
                  <a:cubicBezTo>
                    <a:pt x="2848" y="1560"/>
                    <a:pt x="2768" y="1528"/>
                    <a:pt x="2744" y="1544"/>
                  </a:cubicBezTo>
                  <a:cubicBezTo>
                    <a:pt x="2720" y="1560"/>
                    <a:pt x="2688" y="1600"/>
                    <a:pt x="2696" y="1640"/>
                  </a:cubicBezTo>
                  <a:cubicBezTo>
                    <a:pt x="2704" y="1680"/>
                    <a:pt x="2856" y="1768"/>
                    <a:pt x="2792" y="1784"/>
                  </a:cubicBezTo>
                  <a:cubicBezTo>
                    <a:pt x="2728" y="1800"/>
                    <a:pt x="2720" y="1752"/>
                    <a:pt x="2312" y="1736"/>
                  </a:cubicBezTo>
                  <a:cubicBezTo>
                    <a:pt x="1904" y="1720"/>
                    <a:pt x="688" y="1728"/>
                    <a:pt x="344" y="1688"/>
                  </a:cubicBezTo>
                  <a:close/>
                </a:path>
              </a:pathLst>
            </a:custGeom>
            <a:gradFill rotWithShape="1">
              <a:gsLst>
                <a:gs pos="0">
                  <a:srgbClr val="00FF00"/>
                </a:gs>
                <a:gs pos="100000">
                  <a:srgbClr val="CCFF33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rgbClr val="009900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034" name="Freeform 397">
              <a:extLst>
                <a:ext uri="{FF2B5EF4-FFF2-40B4-BE49-F238E27FC236}">
                  <a16:creationId xmlns:a16="http://schemas.microsoft.com/office/drawing/2014/main" id="{235DAE95-2F2B-8A82-96A4-8C491CA842D4}"/>
                </a:ext>
              </a:extLst>
            </p:cNvPr>
            <p:cNvSpPr>
              <a:spLocks/>
            </p:cNvSpPr>
            <p:nvPr/>
          </p:nvSpPr>
          <p:spPr bwMode="auto">
            <a:xfrm>
              <a:off x="-288" y="3360"/>
              <a:ext cx="5568" cy="960"/>
            </a:xfrm>
            <a:custGeom>
              <a:avLst/>
              <a:gdLst>
                <a:gd name="T0" fmla="*/ 81 w 5197"/>
                <a:gd name="T1" fmla="*/ 0 h 2597"/>
                <a:gd name="T2" fmla="*/ 63 w 5197"/>
                <a:gd name="T3" fmla="*/ 0 h 2597"/>
                <a:gd name="T4" fmla="*/ 48 w 5197"/>
                <a:gd name="T5" fmla="*/ 0 h 2597"/>
                <a:gd name="T6" fmla="*/ 63 w 5197"/>
                <a:gd name="T7" fmla="*/ 0 h 2597"/>
                <a:gd name="T8" fmla="*/ 424 w 5197"/>
                <a:gd name="T9" fmla="*/ 0 h 2597"/>
                <a:gd name="T10" fmla="*/ 1277 w 5197"/>
                <a:gd name="T11" fmla="*/ 0 h 2597"/>
                <a:gd name="T12" fmla="*/ 1482 w 5197"/>
                <a:gd name="T13" fmla="*/ 0 h 2597"/>
                <a:gd name="T14" fmla="*/ 1742 w 5197"/>
                <a:gd name="T15" fmla="*/ 0 h 2597"/>
                <a:gd name="T16" fmla="*/ 1865 w 5197"/>
                <a:gd name="T17" fmla="*/ 0 h 2597"/>
                <a:gd name="T18" fmla="*/ 2126 w 5197"/>
                <a:gd name="T19" fmla="*/ 0 h 2597"/>
                <a:gd name="T20" fmla="*/ 2647 w 5197"/>
                <a:gd name="T21" fmla="*/ 0 h 2597"/>
                <a:gd name="T22" fmla="*/ 3064 w 5197"/>
                <a:gd name="T23" fmla="*/ 0 h 2597"/>
                <a:gd name="T24" fmla="*/ 3201 w 5197"/>
                <a:gd name="T25" fmla="*/ 0 h 2597"/>
                <a:gd name="T26" fmla="*/ 3528 w 5197"/>
                <a:gd name="T27" fmla="*/ 0 h 2597"/>
                <a:gd name="T28" fmla="*/ 4047 w 5197"/>
                <a:gd name="T29" fmla="*/ 0 h 2597"/>
                <a:gd name="T30" fmla="*/ 4453 w 5197"/>
                <a:gd name="T31" fmla="*/ 0 h 2597"/>
                <a:gd name="T32" fmla="*/ 4844 w 5197"/>
                <a:gd name="T33" fmla="*/ 0 h 2597"/>
                <a:gd name="T34" fmla="*/ 5383 w 5197"/>
                <a:gd name="T35" fmla="*/ 0 h 2597"/>
                <a:gd name="T36" fmla="*/ 5798 w 5197"/>
                <a:gd name="T37" fmla="*/ 0 h 2597"/>
                <a:gd name="T38" fmla="*/ 6023 w 5197"/>
                <a:gd name="T39" fmla="*/ 0 h 2597"/>
                <a:gd name="T40" fmla="*/ 6262 w 5197"/>
                <a:gd name="T41" fmla="*/ 0 h 2597"/>
                <a:gd name="T42" fmla="*/ 6301 w 5197"/>
                <a:gd name="T43" fmla="*/ 0 h 2597"/>
                <a:gd name="T44" fmla="*/ 6455 w 5197"/>
                <a:gd name="T45" fmla="*/ 0 h 2597"/>
                <a:gd name="T46" fmla="*/ 6510 w 5197"/>
                <a:gd name="T47" fmla="*/ 0 h 2597"/>
                <a:gd name="T48" fmla="*/ 6767 w 5197"/>
                <a:gd name="T49" fmla="*/ 0 h 2597"/>
                <a:gd name="T50" fmla="*/ 7014 w 5197"/>
                <a:gd name="T51" fmla="*/ 0 h 2597"/>
                <a:gd name="T52" fmla="*/ 7323 w 5197"/>
                <a:gd name="T53" fmla="*/ 0 h 2597"/>
                <a:gd name="T54" fmla="*/ 7718 w 5197"/>
                <a:gd name="T55" fmla="*/ 0 h 2597"/>
                <a:gd name="T56" fmla="*/ 8043 w 5197"/>
                <a:gd name="T57" fmla="*/ 0 h 2597"/>
                <a:gd name="T58" fmla="*/ 8553 w 5197"/>
                <a:gd name="T59" fmla="*/ 0 h 2597"/>
                <a:gd name="T60" fmla="*/ 9169 w 5197"/>
                <a:gd name="T61" fmla="*/ 0 h 2597"/>
                <a:gd name="T62" fmla="*/ 9886 w 5197"/>
                <a:gd name="T63" fmla="*/ 0 h 2597"/>
                <a:gd name="T64" fmla="*/ 10704 w 5197"/>
                <a:gd name="T65" fmla="*/ 0 h 2597"/>
                <a:gd name="T66" fmla="*/ 10941 w 5197"/>
                <a:gd name="T67" fmla="*/ 0 h 2597"/>
                <a:gd name="T68" fmla="*/ 10579 w 5197"/>
                <a:gd name="T69" fmla="*/ 0 h 2597"/>
                <a:gd name="T70" fmla="*/ 7840 w 5197"/>
                <a:gd name="T71" fmla="*/ 0 h 2597"/>
                <a:gd name="T72" fmla="*/ 63 w 5197"/>
                <a:gd name="T73" fmla="*/ 0 h 2597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</a:gdLst>
              <a:ahLst/>
              <a:cxnLst>
                <a:cxn ang="T74">
                  <a:pos x="T0" y="T1"/>
                </a:cxn>
                <a:cxn ang="T75">
                  <a:pos x="T2" y="T3"/>
                </a:cxn>
                <a:cxn ang="T76">
                  <a:pos x="T4" y="T5"/>
                </a:cxn>
                <a:cxn ang="T77">
                  <a:pos x="T6" y="T7"/>
                </a:cxn>
                <a:cxn ang="T78">
                  <a:pos x="T8" y="T9"/>
                </a:cxn>
                <a:cxn ang="T79">
                  <a:pos x="T10" y="T11"/>
                </a:cxn>
                <a:cxn ang="T80">
                  <a:pos x="T12" y="T13"/>
                </a:cxn>
                <a:cxn ang="T81">
                  <a:pos x="T14" y="T15"/>
                </a:cxn>
                <a:cxn ang="T82">
                  <a:pos x="T16" y="T17"/>
                </a:cxn>
                <a:cxn ang="T83">
                  <a:pos x="T18" y="T19"/>
                </a:cxn>
                <a:cxn ang="T84">
                  <a:pos x="T20" y="T21"/>
                </a:cxn>
                <a:cxn ang="T85">
                  <a:pos x="T22" y="T23"/>
                </a:cxn>
                <a:cxn ang="T86">
                  <a:pos x="T24" y="T25"/>
                </a:cxn>
                <a:cxn ang="T87">
                  <a:pos x="T26" y="T27"/>
                </a:cxn>
                <a:cxn ang="T88">
                  <a:pos x="T28" y="T29"/>
                </a:cxn>
                <a:cxn ang="T89">
                  <a:pos x="T30" y="T31"/>
                </a:cxn>
                <a:cxn ang="T90">
                  <a:pos x="T32" y="T33"/>
                </a:cxn>
                <a:cxn ang="T91">
                  <a:pos x="T34" y="T35"/>
                </a:cxn>
                <a:cxn ang="T92">
                  <a:pos x="T36" y="T37"/>
                </a:cxn>
                <a:cxn ang="T93">
                  <a:pos x="T38" y="T39"/>
                </a:cxn>
                <a:cxn ang="T94">
                  <a:pos x="T40" y="T41"/>
                </a:cxn>
                <a:cxn ang="T95">
                  <a:pos x="T42" y="T43"/>
                </a:cxn>
                <a:cxn ang="T96">
                  <a:pos x="T44" y="T45"/>
                </a:cxn>
                <a:cxn ang="T97">
                  <a:pos x="T46" y="T47"/>
                </a:cxn>
                <a:cxn ang="T98">
                  <a:pos x="T48" y="T49"/>
                </a:cxn>
                <a:cxn ang="T99">
                  <a:pos x="T50" y="T51"/>
                </a:cxn>
                <a:cxn ang="T100">
                  <a:pos x="T52" y="T53"/>
                </a:cxn>
                <a:cxn ang="T101">
                  <a:pos x="T54" y="T55"/>
                </a:cxn>
                <a:cxn ang="T102">
                  <a:pos x="T56" y="T57"/>
                </a:cxn>
                <a:cxn ang="T103">
                  <a:pos x="T58" y="T59"/>
                </a:cxn>
                <a:cxn ang="T104">
                  <a:pos x="T60" y="T61"/>
                </a:cxn>
                <a:cxn ang="T105">
                  <a:pos x="T62" y="T63"/>
                </a:cxn>
                <a:cxn ang="T106">
                  <a:pos x="T64" y="T65"/>
                </a:cxn>
                <a:cxn ang="T107">
                  <a:pos x="T66" y="T67"/>
                </a:cxn>
                <a:cxn ang="T108">
                  <a:pos x="T68" y="T69"/>
                </a:cxn>
                <a:cxn ang="T109">
                  <a:pos x="T70" y="T71"/>
                </a:cxn>
                <a:cxn ang="T110">
                  <a:pos x="T72" y="T73"/>
                </a:cxn>
              </a:cxnLst>
              <a:rect l="0" t="0" r="r" b="b"/>
              <a:pathLst>
                <a:path w="5197" h="2597">
                  <a:moveTo>
                    <a:pt x="38" y="2291"/>
                  </a:moveTo>
                  <a:cubicBezTo>
                    <a:pt x="38" y="2253"/>
                    <a:pt x="33" y="2117"/>
                    <a:pt x="30" y="2064"/>
                  </a:cubicBezTo>
                  <a:cubicBezTo>
                    <a:pt x="27" y="2011"/>
                    <a:pt x="22" y="2011"/>
                    <a:pt x="22" y="1975"/>
                  </a:cubicBezTo>
                  <a:cubicBezTo>
                    <a:pt x="22" y="1939"/>
                    <a:pt x="0" y="1885"/>
                    <a:pt x="30" y="1845"/>
                  </a:cubicBezTo>
                  <a:cubicBezTo>
                    <a:pt x="60" y="1805"/>
                    <a:pt x="105" y="1770"/>
                    <a:pt x="200" y="1732"/>
                  </a:cubicBezTo>
                  <a:cubicBezTo>
                    <a:pt x="295" y="1694"/>
                    <a:pt x="516" y="1679"/>
                    <a:pt x="598" y="1620"/>
                  </a:cubicBezTo>
                  <a:cubicBezTo>
                    <a:pt x="680" y="1561"/>
                    <a:pt x="658" y="1428"/>
                    <a:pt x="694" y="1380"/>
                  </a:cubicBezTo>
                  <a:cubicBezTo>
                    <a:pt x="730" y="1332"/>
                    <a:pt x="787" y="1347"/>
                    <a:pt x="817" y="1334"/>
                  </a:cubicBezTo>
                  <a:cubicBezTo>
                    <a:pt x="847" y="1321"/>
                    <a:pt x="844" y="1348"/>
                    <a:pt x="874" y="1302"/>
                  </a:cubicBezTo>
                  <a:cubicBezTo>
                    <a:pt x="904" y="1256"/>
                    <a:pt x="935" y="1112"/>
                    <a:pt x="996" y="1058"/>
                  </a:cubicBezTo>
                  <a:cubicBezTo>
                    <a:pt x="1057" y="1004"/>
                    <a:pt x="1166" y="994"/>
                    <a:pt x="1239" y="977"/>
                  </a:cubicBezTo>
                  <a:cubicBezTo>
                    <a:pt x="1312" y="960"/>
                    <a:pt x="1391" y="996"/>
                    <a:pt x="1434" y="953"/>
                  </a:cubicBezTo>
                  <a:cubicBezTo>
                    <a:pt x="1477" y="910"/>
                    <a:pt x="1462" y="790"/>
                    <a:pt x="1499" y="717"/>
                  </a:cubicBezTo>
                  <a:cubicBezTo>
                    <a:pt x="1536" y="644"/>
                    <a:pt x="1588" y="567"/>
                    <a:pt x="1654" y="516"/>
                  </a:cubicBezTo>
                  <a:cubicBezTo>
                    <a:pt x="1720" y="465"/>
                    <a:pt x="1824" y="433"/>
                    <a:pt x="1896" y="409"/>
                  </a:cubicBezTo>
                  <a:cubicBezTo>
                    <a:pt x="1968" y="385"/>
                    <a:pt x="2024" y="426"/>
                    <a:pt x="2086" y="372"/>
                  </a:cubicBezTo>
                  <a:cubicBezTo>
                    <a:pt x="2148" y="318"/>
                    <a:pt x="2197" y="145"/>
                    <a:pt x="2269" y="85"/>
                  </a:cubicBezTo>
                  <a:cubicBezTo>
                    <a:pt x="2341" y="25"/>
                    <a:pt x="2447" y="0"/>
                    <a:pt x="2521" y="12"/>
                  </a:cubicBezTo>
                  <a:cubicBezTo>
                    <a:pt x="2595" y="24"/>
                    <a:pt x="2665" y="105"/>
                    <a:pt x="2715" y="158"/>
                  </a:cubicBezTo>
                  <a:cubicBezTo>
                    <a:pt x="2765" y="211"/>
                    <a:pt x="2785" y="290"/>
                    <a:pt x="2821" y="328"/>
                  </a:cubicBezTo>
                  <a:cubicBezTo>
                    <a:pt x="2857" y="366"/>
                    <a:pt x="2912" y="354"/>
                    <a:pt x="2934" y="385"/>
                  </a:cubicBezTo>
                  <a:cubicBezTo>
                    <a:pt x="2956" y="416"/>
                    <a:pt x="2935" y="490"/>
                    <a:pt x="2950" y="516"/>
                  </a:cubicBezTo>
                  <a:cubicBezTo>
                    <a:pt x="2965" y="542"/>
                    <a:pt x="3008" y="519"/>
                    <a:pt x="3024" y="539"/>
                  </a:cubicBezTo>
                  <a:cubicBezTo>
                    <a:pt x="3040" y="559"/>
                    <a:pt x="3024" y="621"/>
                    <a:pt x="3048" y="636"/>
                  </a:cubicBezTo>
                  <a:cubicBezTo>
                    <a:pt x="3072" y="651"/>
                    <a:pt x="3131" y="616"/>
                    <a:pt x="3170" y="628"/>
                  </a:cubicBezTo>
                  <a:cubicBezTo>
                    <a:pt x="3209" y="640"/>
                    <a:pt x="3243" y="703"/>
                    <a:pt x="3286" y="708"/>
                  </a:cubicBezTo>
                  <a:cubicBezTo>
                    <a:pt x="3329" y="713"/>
                    <a:pt x="3375" y="656"/>
                    <a:pt x="3430" y="660"/>
                  </a:cubicBezTo>
                  <a:cubicBezTo>
                    <a:pt x="3485" y="664"/>
                    <a:pt x="3560" y="742"/>
                    <a:pt x="3616" y="734"/>
                  </a:cubicBezTo>
                  <a:cubicBezTo>
                    <a:pt x="3672" y="726"/>
                    <a:pt x="3701" y="640"/>
                    <a:pt x="3766" y="612"/>
                  </a:cubicBezTo>
                  <a:cubicBezTo>
                    <a:pt x="3831" y="584"/>
                    <a:pt x="3918" y="516"/>
                    <a:pt x="4006" y="564"/>
                  </a:cubicBezTo>
                  <a:cubicBezTo>
                    <a:pt x="4094" y="612"/>
                    <a:pt x="4190" y="852"/>
                    <a:pt x="4294" y="900"/>
                  </a:cubicBezTo>
                  <a:cubicBezTo>
                    <a:pt x="4398" y="948"/>
                    <a:pt x="4510" y="748"/>
                    <a:pt x="4630" y="852"/>
                  </a:cubicBezTo>
                  <a:cubicBezTo>
                    <a:pt x="4750" y="956"/>
                    <a:pt x="4931" y="1302"/>
                    <a:pt x="5014" y="1524"/>
                  </a:cubicBezTo>
                  <a:cubicBezTo>
                    <a:pt x="5097" y="1746"/>
                    <a:pt x="5135" y="2016"/>
                    <a:pt x="5125" y="2186"/>
                  </a:cubicBezTo>
                  <a:cubicBezTo>
                    <a:pt x="5115" y="2356"/>
                    <a:pt x="5197" y="2489"/>
                    <a:pt x="4955" y="2543"/>
                  </a:cubicBezTo>
                  <a:cubicBezTo>
                    <a:pt x="4713" y="2597"/>
                    <a:pt x="4494" y="2553"/>
                    <a:pt x="3673" y="2510"/>
                  </a:cubicBezTo>
                  <a:cubicBezTo>
                    <a:pt x="2852" y="2467"/>
                    <a:pt x="789" y="2330"/>
                    <a:pt x="30" y="2283"/>
                  </a:cubicBezTo>
                </a:path>
              </a:pathLst>
            </a:custGeom>
            <a:gradFill rotWithShape="1">
              <a:gsLst>
                <a:gs pos="0">
                  <a:srgbClr val="009900"/>
                </a:gs>
                <a:gs pos="100000">
                  <a:srgbClr val="004D00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rgbClr val="009900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6899" name="Freeform 398">
            <a:extLst>
              <a:ext uri="{FF2B5EF4-FFF2-40B4-BE49-F238E27FC236}">
                <a16:creationId xmlns:a16="http://schemas.microsoft.com/office/drawing/2014/main" id="{FD3192CF-80C5-8A27-F508-5CED790CB371}"/>
              </a:ext>
            </a:extLst>
          </p:cNvPr>
          <p:cNvSpPr>
            <a:spLocks/>
          </p:cNvSpPr>
          <p:nvPr/>
        </p:nvSpPr>
        <p:spPr bwMode="auto">
          <a:xfrm>
            <a:off x="-1981200" y="5867400"/>
            <a:ext cx="11591925" cy="1077913"/>
          </a:xfrm>
          <a:custGeom>
            <a:avLst/>
            <a:gdLst>
              <a:gd name="T0" fmla="*/ 2147483647 w 7302"/>
              <a:gd name="T1" fmla="*/ 2147483647 h 679"/>
              <a:gd name="T2" fmla="*/ 2147483647 w 7302"/>
              <a:gd name="T3" fmla="*/ 2147483647 h 679"/>
              <a:gd name="T4" fmla="*/ 2147483647 w 7302"/>
              <a:gd name="T5" fmla="*/ 2147483647 h 679"/>
              <a:gd name="T6" fmla="*/ 2147483647 w 7302"/>
              <a:gd name="T7" fmla="*/ 2147483647 h 679"/>
              <a:gd name="T8" fmla="*/ 2147483647 w 7302"/>
              <a:gd name="T9" fmla="*/ 2147483647 h 679"/>
              <a:gd name="T10" fmla="*/ 2147483647 w 7302"/>
              <a:gd name="T11" fmla="*/ 2147483647 h 679"/>
              <a:gd name="T12" fmla="*/ 2147483647 w 7302"/>
              <a:gd name="T13" fmla="*/ 2147483647 h 679"/>
              <a:gd name="T14" fmla="*/ 2147483647 w 7302"/>
              <a:gd name="T15" fmla="*/ 2147483647 h 679"/>
              <a:gd name="T16" fmla="*/ 2147483647 w 7302"/>
              <a:gd name="T17" fmla="*/ 2147483647 h 679"/>
              <a:gd name="T18" fmla="*/ 2147483647 w 7302"/>
              <a:gd name="T19" fmla="*/ 2147483647 h 679"/>
              <a:gd name="T20" fmla="*/ 2147483647 w 7302"/>
              <a:gd name="T21" fmla="*/ 2147483647 h 679"/>
              <a:gd name="T22" fmla="*/ 2147483647 w 7302"/>
              <a:gd name="T23" fmla="*/ 2147483647 h 679"/>
              <a:gd name="T24" fmla="*/ 2147483647 w 7302"/>
              <a:gd name="T25" fmla="*/ 2147483647 h 679"/>
              <a:gd name="T26" fmla="*/ 2147483647 w 7302"/>
              <a:gd name="T27" fmla="*/ 2147483647 h 679"/>
              <a:gd name="T28" fmla="*/ 2147483647 w 7302"/>
              <a:gd name="T29" fmla="*/ 2147483647 h 679"/>
              <a:gd name="T30" fmla="*/ 2147483647 w 7302"/>
              <a:gd name="T31" fmla="*/ 2147483647 h 679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60000 65536"/>
              <a:gd name="T43" fmla="*/ 0 60000 65536"/>
              <a:gd name="T44" fmla="*/ 0 60000 65536"/>
              <a:gd name="T45" fmla="*/ 0 60000 65536"/>
              <a:gd name="T46" fmla="*/ 0 60000 65536"/>
              <a:gd name="T47" fmla="*/ 0 60000 65536"/>
            </a:gdLst>
            <a:ahLst/>
            <a:cxnLst>
              <a:cxn ang="T32">
                <a:pos x="T0" y="T1"/>
              </a:cxn>
              <a:cxn ang="T33">
                <a:pos x="T2" y="T3"/>
              </a:cxn>
              <a:cxn ang="T34">
                <a:pos x="T4" y="T5"/>
              </a:cxn>
              <a:cxn ang="T35">
                <a:pos x="T6" y="T7"/>
              </a:cxn>
              <a:cxn ang="T36">
                <a:pos x="T8" y="T9"/>
              </a:cxn>
              <a:cxn ang="T37">
                <a:pos x="T10" y="T11"/>
              </a:cxn>
              <a:cxn ang="T38">
                <a:pos x="T12" y="T13"/>
              </a:cxn>
              <a:cxn ang="T39">
                <a:pos x="T14" y="T15"/>
              </a:cxn>
              <a:cxn ang="T40">
                <a:pos x="T16" y="T17"/>
              </a:cxn>
              <a:cxn ang="T41">
                <a:pos x="T18" y="T19"/>
              </a:cxn>
              <a:cxn ang="T42">
                <a:pos x="T20" y="T21"/>
              </a:cxn>
              <a:cxn ang="T43">
                <a:pos x="T22" y="T23"/>
              </a:cxn>
              <a:cxn ang="T44">
                <a:pos x="T24" y="T25"/>
              </a:cxn>
              <a:cxn ang="T45">
                <a:pos x="T26" y="T27"/>
              </a:cxn>
              <a:cxn ang="T46">
                <a:pos x="T28" y="T29"/>
              </a:cxn>
              <a:cxn ang="T47">
                <a:pos x="T30" y="T31"/>
              </a:cxn>
            </a:cxnLst>
            <a:rect l="0" t="0" r="r" b="b"/>
            <a:pathLst>
              <a:path w="7302" h="679">
                <a:moveTo>
                  <a:pt x="876" y="408"/>
                </a:moveTo>
                <a:cubicBezTo>
                  <a:pt x="912" y="333"/>
                  <a:pt x="1013" y="224"/>
                  <a:pt x="1127" y="174"/>
                </a:cubicBezTo>
                <a:cubicBezTo>
                  <a:pt x="1241" y="124"/>
                  <a:pt x="1394" y="135"/>
                  <a:pt x="1561" y="107"/>
                </a:cubicBezTo>
                <a:cubicBezTo>
                  <a:pt x="1728" y="79"/>
                  <a:pt x="1972" y="0"/>
                  <a:pt x="2129" y="3"/>
                </a:cubicBezTo>
                <a:cubicBezTo>
                  <a:pt x="2286" y="6"/>
                  <a:pt x="2411" y="89"/>
                  <a:pt x="2504" y="128"/>
                </a:cubicBezTo>
                <a:cubicBezTo>
                  <a:pt x="2597" y="167"/>
                  <a:pt x="2568" y="221"/>
                  <a:pt x="2686" y="239"/>
                </a:cubicBezTo>
                <a:cubicBezTo>
                  <a:pt x="2804" y="257"/>
                  <a:pt x="3014" y="223"/>
                  <a:pt x="3214" y="239"/>
                </a:cubicBezTo>
                <a:cubicBezTo>
                  <a:pt x="3414" y="255"/>
                  <a:pt x="3750" y="295"/>
                  <a:pt x="3886" y="335"/>
                </a:cubicBezTo>
                <a:cubicBezTo>
                  <a:pt x="4022" y="375"/>
                  <a:pt x="3942" y="455"/>
                  <a:pt x="4030" y="479"/>
                </a:cubicBezTo>
                <a:cubicBezTo>
                  <a:pt x="4118" y="503"/>
                  <a:pt x="4222" y="479"/>
                  <a:pt x="4414" y="479"/>
                </a:cubicBezTo>
                <a:cubicBezTo>
                  <a:pt x="4606" y="479"/>
                  <a:pt x="4878" y="487"/>
                  <a:pt x="5182" y="479"/>
                </a:cubicBezTo>
                <a:cubicBezTo>
                  <a:pt x="5486" y="471"/>
                  <a:pt x="5982" y="415"/>
                  <a:pt x="6238" y="431"/>
                </a:cubicBezTo>
                <a:cubicBezTo>
                  <a:pt x="6494" y="447"/>
                  <a:pt x="6702" y="535"/>
                  <a:pt x="6718" y="575"/>
                </a:cubicBezTo>
                <a:cubicBezTo>
                  <a:pt x="6734" y="615"/>
                  <a:pt x="7302" y="663"/>
                  <a:pt x="6334" y="671"/>
                </a:cubicBezTo>
                <a:cubicBezTo>
                  <a:pt x="5366" y="679"/>
                  <a:pt x="1820" y="667"/>
                  <a:pt x="910" y="623"/>
                </a:cubicBezTo>
                <a:cubicBezTo>
                  <a:pt x="0" y="579"/>
                  <a:pt x="840" y="483"/>
                  <a:pt x="876" y="408"/>
                </a:cubicBezTo>
                <a:close/>
              </a:path>
            </a:pathLst>
          </a:custGeom>
          <a:gradFill rotWithShape="1">
            <a:gsLst>
              <a:gs pos="0">
                <a:srgbClr val="00FF00">
                  <a:alpha val="50000"/>
                </a:srgbClr>
              </a:gs>
              <a:gs pos="100000">
                <a:srgbClr val="CCFF33"/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 cap="flat" cmpd="sng">
                <a:solidFill>
                  <a:srgbClr val="009900"/>
                </a:solidFill>
                <a:prstDash val="solid"/>
                <a:round/>
                <a:headEnd type="none" w="med" len="med"/>
                <a:tailEnd type="none" w="med" len="med"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900" name="AutoShape 399">
            <a:extLst>
              <a:ext uri="{FF2B5EF4-FFF2-40B4-BE49-F238E27FC236}">
                <a16:creationId xmlns:a16="http://schemas.microsoft.com/office/drawing/2014/main" id="{82AA5516-A5C2-EF3C-D479-83E0DF28EE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29200" y="152400"/>
            <a:ext cx="1219200" cy="304800"/>
          </a:xfrm>
          <a:prstGeom prst="cloudCallout">
            <a:avLst>
              <a:gd name="adj1" fmla="val -4167"/>
              <a:gd name="adj2" fmla="val 47398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36901" name="AutoShape 400">
            <a:extLst>
              <a:ext uri="{FF2B5EF4-FFF2-40B4-BE49-F238E27FC236}">
                <a16:creationId xmlns:a16="http://schemas.microsoft.com/office/drawing/2014/main" id="{E933129B-05DF-ED40-8960-5722B32A654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1800" y="-152400"/>
            <a:ext cx="2286000" cy="685800"/>
          </a:xfrm>
          <a:prstGeom prst="cloudCallout">
            <a:avLst>
              <a:gd name="adj1" fmla="val -25556"/>
              <a:gd name="adj2" fmla="val -671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36902" name="AutoShape 401">
            <a:extLst>
              <a:ext uri="{FF2B5EF4-FFF2-40B4-BE49-F238E27FC236}">
                <a16:creationId xmlns:a16="http://schemas.microsoft.com/office/drawing/2014/main" id="{98B9B441-0776-63C6-9A40-170B5B5D71B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4600" y="152400"/>
            <a:ext cx="2209800" cy="533400"/>
          </a:xfrm>
          <a:prstGeom prst="cloudCallout">
            <a:avLst>
              <a:gd name="adj1" fmla="val -24713"/>
              <a:gd name="adj2" fmla="val 5653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sp>
        <p:nvSpPr>
          <p:cNvPr id="36903" name="AutoShape 402">
            <a:extLst>
              <a:ext uri="{FF2B5EF4-FFF2-40B4-BE49-F238E27FC236}">
                <a16:creationId xmlns:a16="http://schemas.microsoft.com/office/drawing/2014/main" id="{64C7F181-C75A-1C69-34DD-975DA6AA660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95800" y="685800"/>
            <a:ext cx="1295400" cy="381000"/>
          </a:xfrm>
          <a:prstGeom prst="cloudCallout">
            <a:avLst>
              <a:gd name="adj1" fmla="val -6861"/>
              <a:gd name="adj2" fmla="val 27917"/>
            </a:avLst>
          </a:prstGeom>
          <a:gradFill rotWithShape="1">
            <a:gsLst>
              <a:gs pos="0">
                <a:srgbClr val="FFFFDF"/>
              </a:gs>
              <a:gs pos="100000">
                <a:srgbClr val="FFFFCC">
                  <a:alpha val="25998"/>
                </a:srgbClr>
              </a:gs>
            </a:gsLst>
            <a:lin ang="5400000" scaled="1"/>
          </a:gra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 eaLnBrk="1" hangingPunct="1"/>
            <a:endParaRPr lang="en-US" altLang="en-US"/>
          </a:p>
        </p:txBody>
      </p:sp>
      <p:grpSp>
        <p:nvGrpSpPr>
          <p:cNvPr id="21094" name="Group 614">
            <a:extLst>
              <a:ext uri="{FF2B5EF4-FFF2-40B4-BE49-F238E27FC236}">
                <a16:creationId xmlns:a16="http://schemas.microsoft.com/office/drawing/2014/main" id="{C6791CB2-CAA1-3A65-8784-3EB5CD1F4E72}"/>
              </a:ext>
            </a:extLst>
          </p:cNvPr>
          <p:cNvGrpSpPr>
            <a:grpSpLocks/>
          </p:cNvGrpSpPr>
          <p:nvPr/>
        </p:nvGrpSpPr>
        <p:grpSpPr bwMode="auto">
          <a:xfrm>
            <a:off x="-152400" y="0"/>
            <a:ext cx="2527300" cy="2286000"/>
            <a:chOff x="2352" y="-240"/>
            <a:chExt cx="1592" cy="1440"/>
          </a:xfrm>
        </p:grpSpPr>
        <p:grpSp>
          <p:nvGrpSpPr>
            <p:cNvPr id="40969" name="Group 615">
              <a:extLst>
                <a:ext uri="{FF2B5EF4-FFF2-40B4-BE49-F238E27FC236}">
                  <a16:creationId xmlns:a16="http://schemas.microsoft.com/office/drawing/2014/main" id="{B6CF1EAD-8B62-4945-735E-A796D6CBDF9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41012" name="Freeform 616">
                <a:extLst>
                  <a:ext uri="{FF2B5EF4-FFF2-40B4-BE49-F238E27FC236}">
                    <a16:creationId xmlns:a16="http://schemas.microsoft.com/office/drawing/2014/main" id="{12C2FF12-6536-A42A-9A94-CD72270F0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013" name="Group 617">
                <a:extLst>
                  <a:ext uri="{FF2B5EF4-FFF2-40B4-BE49-F238E27FC236}">
                    <a16:creationId xmlns:a16="http://schemas.microsoft.com/office/drawing/2014/main" id="{9D8958A0-5621-8BC9-C134-C887F85016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1014" name="Freeform 618">
                  <a:extLst>
                    <a:ext uri="{FF2B5EF4-FFF2-40B4-BE49-F238E27FC236}">
                      <a16:creationId xmlns:a16="http://schemas.microsoft.com/office/drawing/2014/main" id="{5C0928E8-9A04-B0DA-C17E-AF9982E21A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15" name="Freeform 619">
                  <a:extLst>
                    <a:ext uri="{FF2B5EF4-FFF2-40B4-BE49-F238E27FC236}">
                      <a16:creationId xmlns:a16="http://schemas.microsoft.com/office/drawing/2014/main" id="{6F50AF4C-12AE-9C1C-7944-DC3624B80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16" name="Freeform 620">
                  <a:extLst>
                    <a:ext uri="{FF2B5EF4-FFF2-40B4-BE49-F238E27FC236}">
                      <a16:creationId xmlns:a16="http://schemas.microsoft.com/office/drawing/2014/main" id="{5EED1CF0-6D06-FBD9-76DE-63AAC9CECB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17" name="Freeform 621">
                  <a:extLst>
                    <a:ext uri="{FF2B5EF4-FFF2-40B4-BE49-F238E27FC236}">
                      <a16:creationId xmlns:a16="http://schemas.microsoft.com/office/drawing/2014/main" id="{B4927BC0-6D5A-FA6E-955C-D4D5C7F4AC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70" name="Group 622">
              <a:extLst>
                <a:ext uri="{FF2B5EF4-FFF2-40B4-BE49-F238E27FC236}">
                  <a16:creationId xmlns:a16="http://schemas.microsoft.com/office/drawing/2014/main" id="{04F54608-9F83-4A6E-1F0E-2A8085F3C4D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41006" name="Freeform 623">
                <a:extLst>
                  <a:ext uri="{FF2B5EF4-FFF2-40B4-BE49-F238E27FC236}">
                    <a16:creationId xmlns:a16="http://schemas.microsoft.com/office/drawing/2014/main" id="{12416F29-1EA4-5F25-B58F-46BE03ED60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007" name="Group 624">
                <a:extLst>
                  <a:ext uri="{FF2B5EF4-FFF2-40B4-BE49-F238E27FC236}">
                    <a16:creationId xmlns:a16="http://schemas.microsoft.com/office/drawing/2014/main" id="{BD05DE0F-E5FF-67B0-410A-0EE9EC8C79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1008" name="Freeform 625">
                  <a:extLst>
                    <a:ext uri="{FF2B5EF4-FFF2-40B4-BE49-F238E27FC236}">
                      <a16:creationId xmlns:a16="http://schemas.microsoft.com/office/drawing/2014/main" id="{965B923B-B5F1-5AAA-0387-1369ACEB1D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09" name="Freeform 626">
                  <a:extLst>
                    <a:ext uri="{FF2B5EF4-FFF2-40B4-BE49-F238E27FC236}">
                      <a16:creationId xmlns:a16="http://schemas.microsoft.com/office/drawing/2014/main" id="{195718B2-4CB0-E418-CFD6-FD319B5A7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10" name="Freeform 627">
                  <a:extLst>
                    <a:ext uri="{FF2B5EF4-FFF2-40B4-BE49-F238E27FC236}">
                      <a16:creationId xmlns:a16="http://schemas.microsoft.com/office/drawing/2014/main" id="{6C9B64AC-E6BC-F56A-3A7A-109805C882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11" name="Freeform 628">
                  <a:extLst>
                    <a:ext uri="{FF2B5EF4-FFF2-40B4-BE49-F238E27FC236}">
                      <a16:creationId xmlns:a16="http://schemas.microsoft.com/office/drawing/2014/main" id="{C2A39A1C-B420-780A-B363-94E66C883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71" name="Group 629">
              <a:extLst>
                <a:ext uri="{FF2B5EF4-FFF2-40B4-BE49-F238E27FC236}">
                  <a16:creationId xmlns:a16="http://schemas.microsoft.com/office/drawing/2014/main" id="{57C1F6B6-0F31-48BD-01D0-6CFDD7A6093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41000" name="Freeform 630">
                <a:extLst>
                  <a:ext uri="{FF2B5EF4-FFF2-40B4-BE49-F238E27FC236}">
                    <a16:creationId xmlns:a16="http://schemas.microsoft.com/office/drawing/2014/main" id="{B0593E16-7C17-BCF8-FB42-7AA0C6A35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001" name="Group 631">
                <a:extLst>
                  <a:ext uri="{FF2B5EF4-FFF2-40B4-BE49-F238E27FC236}">
                    <a16:creationId xmlns:a16="http://schemas.microsoft.com/office/drawing/2014/main" id="{B63CF177-ECA3-F645-75BC-A1E20CAD36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1002" name="Freeform 632">
                  <a:extLst>
                    <a:ext uri="{FF2B5EF4-FFF2-40B4-BE49-F238E27FC236}">
                      <a16:creationId xmlns:a16="http://schemas.microsoft.com/office/drawing/2014/main" id="{AC608F5F-C75B-3436-29F5-7A275D2D09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03" name="Freeform 633">
                  <a:extLst>
                    <a:ext uri="{FF2B5EF4-FFF2-40B4-BE49-F238E27FC236}">
                      <a16:creationId xmlns:a16="http://schemas.microsoft.com/office/drawing/2014/main" id="{EEC94983-D363-570B-9866-151AEE2CDD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04" name="Freeform 634">
                  <a:extLst>
                    <a:ext uri="{FF2B5EF4-FFF2-40B4-BE49-F238E27FC236}">
                      <a16:creationId xmlns:a16="http://schemas.microsoft.com/office/drawing/2014/main" id="{8AA18D22-BCCE-1EF4-88BE-532B413D69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05" name="Freeform 635">
                  <a:extLst>
                    <a:ext uri="{FF2B5EF4-FFF2-40B4-BE49-F238E27FC236}">
                      <a16:creationId xmlns:a16="http://schemas.microsoft.com/office/drawing/2014/main" id="{45ED7FFC-BA9B-D0E4-AB3B-267841B63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72" name="Group 636">
              <a:extLst>
                <a:ext uri="{FF2B5EF4-FFF2-40B4-BE49-F238E27FC236}">
                  <a16:creationId xmlns:a16="http://schemas.microsoft.com/office/drawing/2014/main" id="{ABD4E375-EE2B-515E-E816-17AE905324C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40994" name="Freeform 637">
                <a:extLst>
                  <a:ext uri="{FF2B5EF4-FFF2-40B4-BE49-F238E27FC236}">
                    <a16:creationId xmlns:a16="http://schemas.microsoft.com/office/drawing/2014/main" id="{01283D1D-0059-86A5-3BB8-5C3C8DD59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95" name="Group 638">
                <a:extLst>
                  <a:ext uri="{FF2B5EF4-FFF2-40B4-BE49-F238E27FC236}">
                    <a16:creationId xmlns:a16="http://schemas.microsoft.com/office/drawing/2014/main" id="{383FD01D-A682-1F9A-B24C-3FAE489112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96" name="Freeform 639">
                  <a:extLst>
                    <a:ext uri="{FF2B5EF4-FFF2-40B4-BE49-F238E27FC236}">
                      <a16:creationId xmlns:a16="http://schemas.microsoft.com/office/drawing/2014/main" id="{3F2E1F7B-255B-F5EE-7C67-482E56C99C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7" name="Freeform 640">
                  <a:extLst>
                    <a:ext uri="{FF2B5EF4-FFF2-40B4-BE49-F238E27FC236}">
                      <a16:creationId xmlns:a16="http://schemas.microsoft.com/office/drawing/2014/main" id="{A8A6AE8E-CB2C-F569-0A9D-F54809D41F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8" name="Freeform 641">
                  <a:extLst>
                    <a:ext uri="{FF2B5EF4-FFF2-40B4-BE49-F238E27FC236}">
                      <a16:creationId xmlns:a16="http://schemas.microsoft.com/office/drawing/2014/main" id="{323C7315-9F06-5827-AE9E-F01D85E545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9" name="Freeform 642">
                  <a:extLst>
                    <a:ext uri="{FF2B5EF4-FFF2-40B4-BE49-F238E27FC236}">
                      <a16:creationId xmlns:a16="http://schemas.microsoft.com/office/drawing/2014/main" id="{9445EFF1-FD3F-47B6-9B61-22365CAED5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73" name="Group 643">
              <a:extLst>
                <a:ext uri="{FF2B5EF4-FFF2-40B4-BE49-F238E27FC236}">
                  <a16:creationId xmlns:a16="http://schemas.microsoft.com/office/drawing/2014/main" id="{6DE7C3D9-4C45-E7A7-6388-C0C55211D82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40988" name="Freeform 644">
                <a:extLst>
                  <a:ext uri="{FF2B5EF4-FFF2-40B4-BE49-F238E27FC236}">
                    <a16:creationId xmlns:a16="http://schemas.microsoft.com/office/drawing/2014/main" id="{4B64338C-ED30-8BC5-9A3D-693785730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89" name="Group 645">
                <a:extLst>
                  <a:ext uri="{FF2B5EF4-FFF2-40B4-BE49-F238E27FC236}">
                    <a16:creationId xmlns:a16="http://schemas.microsoft.com/office/drawing/2014/main" id="{8BCBF450-3C21-1D10-60C2-02ABFF150B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90" name="Freeform 646">
                  <a:extLst>
                    <a:ext uri="{FF2B5EF4-FFF2-40B4-BE49-F238E27FC236}">
                      <a16:creationId xmlns:a16="http://schemas.microsoft.com/office/drawing/2014/main" id="{1ED229A9-1489-E8A5-AA61-433FC76E63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1" name="Freeform 647">
                  <a:extLst>
                    <a:ext uri="{FF2B5EF4-FFF2-40B4-BE49-F238E27FC236}">
                      <a16:creationId xmlns:a16="http://schemas.microsoft.com/office/drawing/2014/main" id="{6ED8D94B-E70A-16E4-B888-CCBEC4A6D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2" name="Freeform 648">
                  <a:extLst>
                    <a:ext uri="{FF2B5EF4-FFF2-40B4-BE49-F238E27FC236}">
                      <a16:creationId xmlns:a16="http://schemas.microsoft.com/office/drawing/2014/main" id="{5E876D46-21E8-90BE-73E6-8FB199FEE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93" name="Freeform 649">
                  <a:extLst>
                    <a:ext uri="{FF2B5EF4-FFF2-40B4-BE49-F238E27FC236}">
                      <a16:creationId xmlns:a16="http://schemas.microsoft.com/office/drawing/2014/main" id="{F1553EB3-9FB3-ABEA-6CF3-D17958ECBB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74" name="Group 650">
              <a:extLst>
                <a:ext uri="{FF2B5EF4-FFF2-40B4-BE49-F238E27FC236}">
                  <a16:creationId xmlns:a16="http://schemas.microsoft.com/office/drawing/2014/main" id="{E295D9CE-D335-5C0F-FAA0-AC7338AB4455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40982" name="Freeform 651">
                <a:extLst>
                  <a:ext uri="{FF2B5EF4-FFF2-40B4-BE49-F238E27FC236}">
                    <a16:creationId xmlns:a16="http://schemas.microsoft.com/office/drawing/2014/main" id="{41966C63-3A3E-A0C1-A556-380E0E118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83" name="Group 652">
                <a:extLst>
                  <a:ext uri="{FF2B5EF4-FFF2-40B4-BE49-F238E27FC236}">
                    <a16:creationId xmlns:a16="http://schemas.microsoft.com/office/drawing/2014/main" id="{828DB6D6-D755-5304-A17C-E00782C7F8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84" name="Freeform 653">
                  <a:extLst>
                    <a:ext uri="{FF2B5EF4-FFF2-40B4-BE49-F238E27FC236}">
                      <a16:creationId xmlns:a16="http://schemas.microsoft.com/office/drawing/2014/main" id="{231AADCD-9D43-DA3A-5861-A78406ED3B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5" name="Freeform 654">
                  <a:extLst>
                    <a:ext uri="{FF2B5EF4-FFF2-40B4-BE49-F238E27FC236}">
                      <a16:creationId xmlns:a16="http://schemas.microsoft.com/office/drawing/2014/main" id="{546D7EDC-B022-003B-B42D-BBEF030F96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6" name="Freeform 655">
                  <a:extLst>
                    <a:ext uri="{FF2B5EF4-FFF2-40B4-BE49-F238E27FC236}">
                      <a16:creationId xmlns:a16="http://schemas.microsoft.com/office/drawing/2014/main" id="{72B17883-78FA-78C3-46F2-EAA303887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7" name="Freeform 656">
                  <a:extLst>
                    <a:ext uri="{FF2B5EF4-FFF2-40B4-BE49-F238E27FC236}">
                      <a16:creationId xmlns:a16="http://schemas.microsoft.com/office/drawing/2014/main" id="{00A1279C-8F4C-B543-281F-D093D21D51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75" name="Group 657">
              <a:extLst>
                <a:ext uri="{FF2B5EF4-FFF2-40B4-BE49-F238E27FC236}">
                  <a16:creationId xmlns:a16="http://schemas.microsoft.com/office/drawing/2014/main" id="{B203370A-C252-F088-B99D-40A94043C84D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40976" name="Freeform 658">
                <a:extLst>
                  <a:ext uri="{FF2B5EF4-FFF2-40B4-BE49-F238E27FC236}">
                    <a16:creationId xmlns:a16="http://schemas.microsoft.com/office/drawing/2014/main" id="{AE2A75D7-218B-651F-D66B-2697844F0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CCFF66"/>
                  </a:gs>
                  <a:gs pos="100000">
                    <a:srgbClr val="33CC33"/>
                  </a:gs>
                </a:gsLst>
                <a:path path="rect">
                  <a:fillToRect l="50000" t="50000" r="50000" b="50000"/>
                </a:path>
              </a:gradFill>
              <a:ln w="9525">
                <a:solidFill>
                  <a:srgbClr val="33CC33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77" name="Group 659">
                <a:extLst>
                  <a:ext uri="{FF2B5EF4-FFF2-40B4-BE49-F238E27FC236}">
                    <a16:creationId xmlns:a16="http://schemas.microsoft.com/office/drawing/2014/main" id="{786257EF-26C5-568F-08A5-E423AC0373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78" name="Freeform 660">
                  <a:extLst>
                    <a:ext uri="{FF2B5EF4-FFF2-40B4-BE49-F238E27FC236}">
                      <a16:creationId xmlns:a16="http://schemas.microsoft.com/office/drawing/2014/main" id="{DF777CEC-7F78-B76B-FBC1-3B9F95828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79" name="Freeform 661">
                  <a:extLst>
                    <a:ext uri="{FF2B5EF4-FFF2-40B4-BE49-F238E27FC236}">
                      <a16:creationId xmlns:a16="http://schemas.microsoft.com/office/drawing/2014/main" id="{10A34A9C-1B7B-FD6C-0C8B-7390F55D04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0" name="Freeform 662">
                  <a:extLst>
                    <a:ext uri="{FF2B5EF4-FFF2-40B4-BE49-F238E27FC236}">
                      <a16:creationId xmlns:a16="http://schemas.microsoft.com/office/drawing/2014/main" id="{8132CA75-C1DC-FA5F-0447-E98E23115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81" name="Freeform 663">
                  <a:extLst>
                    <a:ext uri="{FF2B5EF4-FFF2-40B4-BE49-F238E27FC236}">
                      <a16:creationId xmlns:a16="http://schemas.microsoft.com/office/drawing/2014/main" id="{0CA772B3-3634-DB57-518C-82D6F8A172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noFill/>
                <a:ln w="9525">
                  <a:solidFill>
                    <a:srgbClr val="33CC33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1144" name="Group 664">
            <a:extLst>
              <a:ext uri="{FF2B5EF4-FFF2-40B4-BE49-F238E27FC236}">
                <a16:creationId xmlns:a16="http://schemas.microsoft.com/office/drawing/2014/main" id="{AD160C76-26AE-D214-F96D-FD90996EFF7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057400" y="762000"/>
            <a:ext cx="2133600" cy="1752600"/>
            <a:chOff x="2352" y="-240"/>
            <a:chExt cx="1592" cy="1440"/>
          </a:xfrm>
        </p:grpSpPr>
        <p:grpSp>
          <p:nvGrpSpPr>
            <p:cNvPr id="40920" name="Group 665">
              <a:extLst>
                <a:ext uri="{FF2B5EF4-FFF2-40B4-BE49-F238E27FC236}">
                  <a16:creationId xmlns:a16="http://schemas.microsoft.com/office/drawing/2014/main" id="{E7539284-0DC9-D488-5E8A-079607628F94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40963" name="Freeform 666">
                <a:extLst>
                  <a:ext uri="{FF2B5EF4-FFF2-40B4-BE49-F238E27FC236}">
                    <a16:creationId xmlns:a16="http://schemas.microsoft.com/office/drawing/2014/main" id="{CA02DA58-F8EA-3F91-A5A2-5690C4254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64" name="Group 667">
                <a:extLst>
                  <a:ext uri="{FF2B5EF4-FFF2-40B4-BE49-F238E27FC236}">
                    <a16:creationId xmlns:a16="http://schemas.microsoft.com/office/drawing/2014/main" id="{97615E5A-C4F6-905B-D231-008E5BAA38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65" name="Freeform 668">
                  <a:extLst>
                    <a:ext uri="{FF2B5EF4-FFF2-40B4-BE49-F238E27FC236}">
                      <a16:creationId xmlns:a16="http://schemas.microsoft.com/office/drawing/2014/main" id="{39374AD7-4765-577D-61C1-E5132873AC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6" name="Freeform 669">
                  <a:extLst>
                    <a:ext uri="{FF2B5EF4-FFF2-40B4-BE49-F238E27FC236}">
                      <a16:creationId xmlns:a16="http://schemas.microsoft.com/office/drawing/2014/main" id="{5694955D-C042-CB8B-CDBA-CDF86FBC9D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7" name="Freeform 670">
                  <a:extLst>
                    <a:ext uri="{FF2B5EF4-FFF2-40B4-BE49-F238E27FC236}">
                      <a16:creationId xmlns:a16="http://schemas.microsoft.com/office/drawing/2014/main" id="{8DC15E8C-40CC-DB35-84DF-A8F6FE3AE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8" name="Freeform 671">
                  <a:extLst>
                    <a:ext uri="{FF2B5EF4-FFF2-40B4-BE49-F238E27FC236}">
                      <a16:creationId xmlns:a16="http://schemas.microsoft.com/office/drawing/2014/main" id="{8C16E7FD-5712-F4EC-AB6C-72D55E6AB5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21" name="Group 672">
              <a:extLst>
                <a:ext uri="{FF2B5EF4-FFF2-40B4-BE49-F238E27FC236}">
                  <a16:creationId xmlns:a16="http://schemas.microsoft.com/office/drawing/2014/main" id="{F166720F-B369-4CDA-9F59-5311BFB56A4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40957" name="Freeform 673">
                <a:extLst>
                  <a:ext uri="{FF2B5EF4-FFF2-40B4-BE49-F238E27FC236}">
                    <a16:creationId xmlns:a16="http://schemas.microsoft.com/office/drawing/2014/main" id="{FD4B1B99-DF74-B0EE-F4E7-2D1FD714E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58" name="Group 674">
                <a:extLst>
                  <a:ext uri="{FF2B5EF4-FFF2-40B4-BE49-F238E27FC236}">
                    <a16:creationId xmlns:a16="http://schemas.microsoft.com/office/drawing/2014/main" id="{AEB98572-46BE-1C0C-4E1B-B712B3022C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59" name="Freeform 675">
                  <a:extLst>
                    <a:ext uri="{FF2B5EF4-FFF2-40B4-BE49-F238E27FC236}">
                      <a16:creationId xmlns:a16="http://schemas.microsoft.com/office/drawing/2014/main" id="{222E2AB4-2006-4B57-FC17-D04486CDA4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0" name="Freeform 676">
                  <a:extLst>
                    <a:ext uri="{FF2B5EF4-FFF2-40B4-BE49-F238E27FC236}">
                      <a16:creationId xmlns:a16="http://schemas.microsoft.com/office/drawing/2014/main" id="{A6A82F0F-9706-92C2-3582-F4EF8CD63C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1" name="Freeform 677">
                  <a:extLst>
                    <a:ext uri="{FF2B5EF4-FFF2-40B4-BE49-F238E27FC236}">
                      <a16:creationId xmlns:a16="http://schemas.microsoft.com/office/drawing/2014/main" id="{421BFC97-F044-01F7-7CB4-EF0B5913AB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62" name="Freeform 678">
                  <a:extLst>
                    <a:ext uri="{FF2B5EF4-FFF2-40B4-BE49-F238E27FC236}">
                      <a16:creationId xmlns:a16="http://schemas.microsoft.com/office/drawing/2014/main" id="{1714B7F1-7907-B298-E87A-67F49618B7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22" name="Group 679">
              <a:extLst>
                <a:ext uri="{FF2B5EF4-FFF2-40B4-BE49-F238E27FC236}">
                  <a16:creationId xmlns:a16="http://schemas.microsoft.com/office/drawing/2014/main" id="{3363C260-E984-5461-70F9-4D130827B88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40951" name="Freeform 680">
                <a:extLst>
                  <a:ext uri="{FF2B5EF4-FFF2-40B4-BE49-F238E27FC236}">
                    <a16:creationId xmlns:a16="http://schemas.microsoft.com/office/drawing/2014/main" id="{76E8E917-6A3C-F1CC-3622-48DF51C52C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52" name="Group 681">
                <a:extLst>
                  <a:ext uri="{FF2B5EF4-FFF2-40B4-BE49-F238E27FC236}">
                    <a16:creationId xmlns:a16="http://schemas.microsoft.com/office/drawing/2014/main" id="{754CD906-09BB-9340-697F-6F1FDBDAD1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53" name="Freeform 682">
                  <a:extLst>
                    <a:ext uri="{FF2B5EF4-FFF2-40B4-BE49-F238E27FC236}">
                      <a16:creationId xmlns:a16="http://schemas.microsoft.com/office/drawing/2014/main" id="{6AF5E43A-0158-A44C-BB23-B20D1F4A5E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54" name="Freeform 683">
                  <a:extLst>
                    <a:ext uri="{FF2B5EF4-FFF2-40B4-BE49-F238E27FC236}">
                      <a16:creationId xmlns:a16="http://schemas.microsoft.com/office/drawing/2014/main" id="{A4263543-6755-8F7E-30E8-30EE04CFB4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55" name="Freeform 684">
                  <a:extLst>
                    <a:ext uri="{FF2B5EF4-FFF2-40B4-BE49-F238E27FC236}">
                      <a16:creationId xmlns:a16="http://schemas.microsoft.com/office/drawing/2014/main" id="{2FD122EF-1181-937D-30FB-F05DA71564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56" name="Freeform 685">
                  <a:extLst>
                    <a:ext uri="{FF2B5EF4-FFF2-40B4-BE49-F238E27FC236}">
                      <a16:creationId xmlns:a16="http://schemas.microsoft.com/office/drawing/2014/main" id="{79B75CB9-6C71-B049-A893-11CCB21443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23" name="Group 686">
              <a:extLst>
                <a:ext uri="{FF2B5EF4-FFF2-40B4-BE49-F238E27FC236}">
                  <a16:creationId xmlns:a16="http://schemas.microsoft.com/office/drawing/2014/main" id="{1B6A9127-DD3F-0C5F-1456-ACC3AB94870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40945" name="Freeform 687">
                <a:extLst>
                  <a:ext uri="{FF2B5EF4-FFF2-40B4-BE49-F238E27FC236}">
                    <a16:creationId xmlns:a16="http://schemas.microsoft.com/office/drawing/2014/main" id="{C48E1196-090E-BA85-F037-F51044E0F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46" name="Group 688">
                <a:extLst>
                  <a:ext uri="{FF2B5EF4-FFF2-40B4-BE49-F238E27FC236}">
                    <a16:creationId xmlns:a16="http://schemas.microsoft.com/office/drawing/2014/main" id="{C4206074-ECEA-8015-D8B9-7E7A8CD1D7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47" name="Freeform 689">
                  <a:extLst>
                    <a:ext uri="{FF2B5EF4-FFF2-40B4-BE49-F238E27FC236}">
                      <a16:creationId xmlns:a16="http://schemas.microsoft.com/office/drawing/2014/main" id="{D1C4AE18-94A7-57D0-5BCE-79604CD9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48" name="Freeform 690">
                  <a:extLst>
                    <a:ext uri="{FF2B5EF4-FFF2-40B4-BE49-F238E27FC236}">
                      <a16:creationId xmlns:a16="http://schemas.microsoft.com/office/drawing/2014/main" id="{3CDA88CE-C4CA-15BE-B9CE-98B55A8BA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49" name="Freeform 691">
                  <a:extLst>
                    <a:ext uri="{FF2B5EF4-FFF2-40B4-BE49-F238E27FC236}">
                      <a16:creationId xmlns:a16="http://schemas.microsoft.com/office/drawing/2014/main" id="{C9D66152-F18D-0A47-AF9C-EC95F911F5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50" name="Freeform 692">
                  <a:extLst>
                    <a:ext uri="{FF2B5EF4-FFF2-40B4-BE49-F238E27FC236}">
                      <a16:creationId xmlns:a16="http://schemas.microsoft.com/office/drawing/2014/main" id="{EDDE433D-BF76-FB3D-F12E-8972E399D1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24" name="Group 693">
              <a:extLst>
                <a:ext uri="{FF2B5EF4-FFF2-40B4-BE49-F238E27FC236}">
                  <a16:creationId xmlns:a16="http://schemas.microsoft.com/office/drawing/2014/main" id="{A6E408C9-39B5-F307-2AA8-6AEADA2C68E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40939" name="Freeform 694">
                <a:extLst>
                  <a:ext uri="{FF2B5EF4-FFF2-40B4-BE49-F238E27FC236}">
                    <a16:creationId xmlns:a16="http://schemas.microsoft.com/office/drawing/2014/main" id="{96EFBA8F-3F3E-26AA-42AE-76E9371D8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40" name="Group 695">
                <a:extLst>
                  <a:ext uri="{FF2B5EF4-FFF2-40B4-BE49-F238E27FC236}">
                    <a16:creationId xmlns:a16="http://schemas.microsoft.com/office/drawing/2014/main" id="{EB9830BB-93A9-C22A-5D93-E2663B89A9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41" name="Freeform 696">
                  <a:extLst>
                    <a:ext uri="{FF2B5EF4-FFF2-40B4-BE49-F238E27FC236}">
                      <a16:creationId xmlns:a16="http://schemas.microsoft.com/office/drawing/2014/main" id="{88868892-94F5-9D6F-B4C5-632B7B4958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42" name="Freeform 697">
                  <a:extLst>
                    <a:ext uri="{FF2B5EF4-FFF2-40B4-BE49-F238E27FC236}">
                      <a16:creationId xmlns:a16="http://schemas.microsoft.com/office/drawing/2014/main" id="{EABA2867-BC33-9BBC-9238-A1CB35887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43" name="Freeform 698">
                  <a:extLst>
                    <a:ext uri="{FF2B5EF4-FFF2-40B4-BE49-F238E27FC236}">
                      <a16:creationId xmlns:a16="http://schemas.microsoft.com/office/drawing/2014/main" id="{A3AD4503-677E-63C8-588E-56908B24D0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44" name="Freeform 699">
                  <a:extLst>
                    <a:ext uri="{FF2B5EF4-FFF2-40B4-BE49-F238E27FC236}">
                      <a16:creationId xmlns:a16="http://schemas.microsoft.com/office/drawing/2014/main" id="{0BEE4DB9-CDF0-75CD-50FB-9E8D98730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25" name="Group 700">
              <a:extLst>
                <a:ext uri="{FF2B5EF4-FFF2-40B4-BE49-F238E27FC236}">
                  <a16:creationId xmlns:a16="http://schemas.microsoft.com/office/drawing/2014/main" id="{415E11E5-3F31-7D8E-9659-8F997334388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40933" name="Freeform 701">
                <a:extLst>
                  <a:ext uri="{FF2B5EF4-FFF2-40B4-BE49-F238E27FC236}">
                    <a16:creationId xmlns:a16="http://schemas.microsoft.com/office/drawing/2014/main" id="{C8B47656-D8C5-4A1F-3705-2432280BF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34" name="Group 702">
                <a:extLst>
                  <a:ext uri="{FF2B5EF4-FFF2-40B4-BE49-F238E27FC236}">
                    <a16:creationId xmlns:a16="http://schemas.microsoft.com/office/drawing/2014/main" id="{EC8429C6-E8BC-036A-4490-B9BC837A68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35" name="Freeform 703">
                  <a:extLst>
                    <a:ext uri="{FF2B5EF4-FFF2-40B4-BE49-F238E27FC236}">
                      <a16:creationId xmlns:a16="http://schemas.microsoft.com/office/drawing/2014/main" id="{0751FFD4-89F4-311C-A957-8E86383D6D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6" name="Freeform 704">
                  <a:extLst>
                    <a:ext uri="{FF2B5EF4-FFF2-40B4-BE49-F238E27FC236}">
                      <a16:creationId xmlns:a16="http://schemas.microsoft.com/office/drawing/2014/main" id="{9B6CEE5A-D0F1-01E1-AF01-13C2196DA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7" name="Freeform 705">
                  <a:extLst>
                    <a:ext uri="{FF2B5EF4-FFF2-40B4-BE49-F238E27FC236}">
                      <a16:creationId xmlns:a16="http://schemas.microsoft.com/office/drawing/2014/main" id="{5DDD4B5A-12B4-08EE-D308-C33C110F56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8" name="Freeform 706">
                  <a:extLst>
                    <a:ext uri="{FF2B5EF4-FFF2-40B4-BE49-F238E27FC236}">
                      <a16:creationId xmlns:a16="http://schemas.microsoft.com/office/drawing/2014/main" id="{6FCEBCEF-467C-2E7D-5202-05794D2849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926" name="Group 707">
              <a:extLst>
                <a:ext uri="{FF2B5EF4-FFF2-40B4-BE49-F238E27FC236}">
                  <a16:creationId xmlns:a16="http://schemas.microsoft.com/office/drawing/2014/main" id="{15E60CFB-E1DD-E389-09F5-F940E539200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40927" name="Freeform 708">
                <a:extLst>
                  <a:ext uri="{FF2B5EF4-FFF2-40B4-BE49-F238E27FC236}">
                    <a16:creationId xmlns:a16="http://schemas.microsoft.com/office/drawing/2014/main" id="{CFA339BD-2026-6366-FB76-8E030F3F1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28" name="Group 709">
                <a:extLst>
                  <a:ext uri="{FF2B5EF4-FFF2-40B4-BE49-F238E27FC236}">
                    <a16:creationId xmlns:a16="http://schemas.microsoft.com/office/drawing/2014/main" id="{1FBD2133-BA6A-533D-E78D-BCCB3F5C95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29" name="Freeform 710">
                  <a:extLst>
                    <a:ext uri="{FF2B5EF4-FFF2-40B4-BE49-F238E27FC236}">
                      <a16:creationId xmlns:a16="http://schemas.microsoft.com/office/drawing/2014/main" id="{77DE47FA-C8B9-C888-791C-0F68641C68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0" name="Freeform 711">
                  <a:extLst>
                    <a:ext uri="{FF2B5EF4-FFF2-40B4-BE49-F238E27FC236}">
                      <a16:creationId xmlns:a16="http://schemas.microsoft.com/office/drawing/2014/main" id="{D492F7EC-A921-1807-87D4-21CEC637FF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1" name="Freeform 712">
                  <a:extLst>
                    <a:ext uri="{FF2B5EF4-FFF2-40B4-BE49-F238E27FC236}">
                      <a16:creationId xmlns:a16="http://schemas.microsoft.com/office/drawing/2014/main" id="{290061B5-3162-A0E5-5248-EF12F99ACE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32" name="Freeform 713">
                  <a:extLst>
                    <a:ext uri="{FF2B5EF4-FFF2-40B4-BE49-F238E27FC236}">
                      <a16:creationId xmlns:a16="http://schemas.microsoft.com/office/drawing/2014/main" id="{14C94223-DAC8-6D15-242C-C53446118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21194" name="Group 714">
            <a:extLst>
              <a:ext uri="{FF2B5EF4-FFF2-40B4-BE49-F238E27FC236}">
                <a16:creationId xmlns:a16="http://schemas.microsoft.com/office/drawing/2014/main" id="{09C1F464-9B0B-A4EA-A266-E275EB5244AE}"/>
              </a:ext>
            </a:extLst>
          </p:cNvPr>
          <p:cNvGrpSpPr>
            <a:grpSpLocks/>
          </p:cNvGrpSpPr>
          <p:nvPr/>
        </p:nvGrpSpPr>
        <p:grpSpPr bwMode="auto">
          <a:xfrm rot="18290357" flipH="1">
            <a:off x="-190500" y="1333500"/>
            <a:ext cx="2133600" cy="1752600"/>
            <a:chOff x="2352" y="-240"/>
            <a:chExt cx="1592" cy="1440"/>
          </a:xfrm>
        </p:grpSpPr>
        <p:grpSp>
          <p:nvGrpSpPr>
            <p:cNvPr id="40871" name="Group 715">
              <a:extLst>
                <a:ext uri="{FF2B5EF4-FFF2-40B4-BE49-F238E27FC236}">
                  <a16:creationId xmlns:a16="http://schemas.microsoft.com/office/drawing/2014/main" id="{64B195FC-9821-0A5F-610F-55534EA138A9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312" y="144"/>
              <a:ext cx="536" cy="624"/>
              <a:chOff x="384" y="2496"/>
              <a:chExt cx="1296" cy="744"/>
            </a:xfrm>
          </p:grpSpPr>
          <p:sp>
            <p:nvSpPr>
              <p:cNvPr id="40914" name="Freeform 716">
                <a:extLst>
                  <a:ext uri="{FF2B5EF4-FFF2-40B4-BE49-F238E27FC236}">
                    <a16:creationId xmlns:a16="http://schemas.microsoft.com/office/drawing/2014/main" id="{7D0493E0-B8C1-4A22-1B72-E8723F81F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15" name="Group 717">
                <a:extLst>
                  <a:ext uri="{FF2B5EF4-FFF2-40B4-BE49-F238E27FC236}">
                    <a16:creationId xmlns:a16="http://schemas.microsoft.com/office/drawing/2014/main" id="{35103EFB-0C0E-8C7B-4BAC-BDEB0E3434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16" name="Freeform 718">
                  <a:extLst>
                    <a:ext uri="{FF2B5EF4-FFF2-40B4-BE49-F238E27FC236}">
                      <a16:creationId xmlns:a16="http://schemas.microsoft.com/office/drawing/2014/main" id="{977CDBF6-1EFA-0A12-6DD3-8B6CFF8786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7" name="Freeform 719">
                  <a:extLst>
                    <a:ext uri="{FF2B5EF4-FFF2-40B4-BE49-F238E27FC236}">
                      <a16:creationId xmlns:a16="http://schemas.microsoft.com/office/drawing/2014/main" id="{99BE5098-CD9A-5057-3817-EFDF48B40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8" name="Freeform 720">
                  <a:extLst>
                    <a:ext uri="{FF2B5EF4-FFF2-40B4-BE49-F238E27FC236}">
                      <a16:creationId xmlns:a16="http://schemas.microsoft.com/office/drawing/2014/main" id="{DF9AE0DD-24D9-A493-73B0-7CB0369B94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9" name="Freeform 721">
                  <a:extLst>
                    <a:ext uri="{FF2B5EF4-FFF2-40B4-BE49-F238E27FC236}">
                      <a16:creationId xmlns:a16="http://schemas.microsoft.com/office/drawing/2014/main" id="{6DCD7754-4EFD-5DD8-D732-D84CFD3DB2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872" name="Group 722">
              <a:extLst>
                <a:ext uri="{FF2B5EF4-FFF2-40B4-BE49-F238E27FC236}">
                  <a16:creationId xmlns:a16="http://schemas.microsoft.com/office/drawing/2014/main" id="{1D92088F-9B07-A1F4-F02A-45BF2C3403C0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408" y="384"/>
              <a:ext cx="536" cy="624"/>
              <a:chOff x="384" y="2496"/>
              <a:chExt cx="1296" cy="744"/>
            </a:xfrm>
          </p:grpSpPr>
          <p:sp>
            <p:nvSpPr>
              <p:cNvPr id="40908" name="Freeform 723">
                <a:extLst>
                  <a:ext uri="{FF2B5EF4-FFF2-40B4-BE49-F238E27FC236}">
                    <a16:creationId xmlns:a16="http://schemas.microsoft.com/office/drawing/2014/main" id="{564668FB-214F-7512-B75A-FF2EEF7E4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09" name="Group 724">
                <a:extLst>
                  <a:ext uri="{FF2B5EF4-FFF2-40B4-BE49-F238E27FC236}">
                    <a16:creationId xmlns:a16="http://schemas.microsoft.com/office/drawing/2014/main" id="{ED25C895-A6B0-AE94-C540-F46D6A6CD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10" name="Freeform 725">
                  <a:extLst>
                    <a:ext uri="{FF2B5EF4-FFF2-40B4-BE49-F238E27FC236}">
                      <a16:creationId xmlns:a16="http://schemas.microsoft.com/office/drawing/2014/main" id="{5843A1D5-7DF4-73E0-4079-08260EA0E5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1" name="Freeform 726">
                  <a:extLst>
                    <a:ext uri="{FF2B5EF4-FFF2-40B4-BE49-F238E27FC236}">
                      <a16:creationId xmlns:a16="http://schemas.microsoft.com/office/drawing/2014/main" id="{171DD530-34E3-30E1-EEA2-C1206E8828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2" name="Freeform 727">
                  <a:extLst>
                    <a:ext uri="{FF2B5EF4-FFF2-40B4-BE49-F238E27FC236}">
                      <a16:creationId xmlns:a16="http://schemas.microsoft.com/office/drawing/2014/main" id="{E0D3F2AE-3D6F-7EFF-A429-8F541F7909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13" name="Freeform 728">
                  <a:extLst>
                    <a:ext uri="{FF2B5EF4-FFF2-40B4-BE49-F238E27FC236}">
                      <a16:creationId xmlns:a16="http://schemas.microsoft.com/office/drawing/2014/main" id="{3751F5EE-2F35-679D-7CA5-6DF89F7B7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873" name="Group 729">
              <a:extLst>
                <a:ext uri="{FF2B5EF4-FFF2-40B4-BE49-F238E27FC236}">
                  <a16:creationId xmlns:a16="http://schemas.microsoft.com/office/drawing/2014/main" id="{0B596831-506A-C5F6-D340-0B4AA1A7426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3264" y="-144"/>
              <a:ext cx="536" cy="624"/>
              <a:chOff x="384" y="2496"/>
              <a:chExt cx="1296" cy="744"/>
            </a:xfrm>
          </p:grpSpPr>
          <p:sp>
            <p:nvSpPr>
              <p:cNvPr id="40902" name="Freeform 730">
                <a:extLst>
                  <a:ext uri="{FF2B5EF4-FFF2-40B4-BE49-F238E27FC236}">
                    <a16:creationId xmlns:a16="http://schemas.microsoft.com/office/drawing/2014/main" id="{6E28A450-6E45-E528-C9CB-0D4D234FD0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903" name="Group 731">
                <a:extLst>
                  <a:ext uri="{FF2B5EF4-FFF2-40B4-BE49-F238E27FC236}">
                    <a16:creationId xmlns:a16="http://schemas.microsoft.com/office/drawing/2014/main" id="{EDC95951-EF73-A45A-4B1D-F82F4923AB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904" name="Freeform 732">
                  <a:extLst>
                    <a:ext uri="{FF2B5EF4-FFF2-40B4-BE49-F238E27FC236}">
                      <a16:creationId xmlns:a16="http://schemas.microsoft.com/office/drawing/2014/main" id="{FEFF58D2-AF42-FC73-4426-35D548973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05" name="Freeform 733">
                  <a:extLst>
                    <a:ext uri="{FF2B5EF4-FFF2-40B4-BE49-F238E27FC236}">
                      <a16:creationId xmlns:a16="http://schemas.microsoft.com/office/drawing/2014/main" id="{991F961B-9DCD-819F-4C95-E1275CAC56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06" name="Freeform 734">
                  <a:extLst>
                    <a:ext uri="{FF2B5EF4-FFF2-40B4-BE49-F238E27FC236}">
                      <a16:creationId xmlns:a16="http://schemas.microsoft.com/office/drawing/2014/main" id="{FC5865D7-B561-7EAC-9B07-999BA7640D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07" name="Freeform 735">
                  <a:extLst>
                    <a:ext uri="{FF2B5EF4-FFF2-40B4-BE49-F238E27FC236}">
                      <a16:creationId xmlns:a16="http://schemas.microsoft.com/office/drawing/2014/main" id="{BAD14715-6E80-3BC5-9170-EED6297412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874" name="Group 736">
              <a:extLst>
                <a:ext uri="{FF2B5EF4-FFF2-40B4-BE49-F238E27FC236}">
                  <a16:creationId xmlns:a16="http://schemas.microsoft.com/office/drawing/2014/main" id="{D8EAD945-087A-1F8D-412C-E66362AD8423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928" y="144"/>
              <a:ext cx="536" cy="624"/>
              <a:chOff x="384" y="2496"/>
              <a:chExt cx="1296" cy="744"/>
            </a:xfrm>
          </p:grpSpPr>
          <p:sp>
            <p:nvSpPr>
              <p:cNvPr id="40896" name="Freeform 737">
                <a:extLst>
                  <a:ext uri="{FF2B5EF4-FFF2-40B4-BE49-F238E27FC236}">
                    <a16:creationId xmlns:a16="http://schemas.microsoft.com/office/drawing/2014/main" id="{DE6C5760-4850-AAF4-86A8-1615FED03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897" name="Group 738">
                <a:extLst>
                  <a:ext uri="{FF2B5EF4-FFF2-40B4-BE49-F238E27FC236}">
                    <a16:creationId xmlns:a16="http://schemas.microsoft.com/office/drawing/2014/main" id="{A94DD119-0AAE-9515-20C4-0E6983A21DC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898" name="Freeform 739">
                  <a:extLst>
                    <a:ext uri="{FF2B5EF4-FFF2-40B4-BE49-F238E27FC236}">
                      <a16:creationId xmlns:a16="http://schemas.microsoft.com/office/drawing/2014/main" id="{B1098F44-F9A0-AFD2-CD2F-92464B86E0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99" name="Freeform 740">
                  <a:extLst>
                    <a:ext uri="{FF2B5EF4-FFF2-40B4-BE49-F238E27FC236}">
                      <a16:creationId xmlns:a16="http://schemas.microsoft.com/office/drawing/2014/main" id="{B9CBB25D-9AE4-8FA0-E051-841A24D43B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00" name="Freeform 741">
                  <a:extLst>
                    <a:ext uri="{FF2B5EF4-FFF2-40B4-BE49-F238E27FC236}">
                      <a16:creationId xmlns:a16="http://schemas.microsoft.com/office/drawing/2014/main" id="{D4D5B541-50EB-7486-64FE-070192E720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901" name="Freeform 742">
                  <a:extLst>
                    <a:ext uri="{FF2B5EF4-FFF2-40B4-BE49-F238E27FC236}">
                      <a16:creationId xmlns:a16="http://schemas.microsoft.com/office/drawing/2014/main" id="{A53335DC-C84C-781E-045B-1E63AEA3C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875" name="Group 743">
              <a:extLst>
                <a:ext uri="{FF2B5EF4-FFF2-40B4-BE49-F238E27FC236}">
                  <a16:creationId xmlns:a16="http://schemas.microsoft.com/office/drawing/2014/main" id="{81A372C4-647F-BC1C-8CEF-CF8ED5A02FFA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880" y="-240"/>
              <a:ext cx="536" cy="624"/>
              <a:chOff x="384" y="2496"/>
              <a:chExt cx="1296" cy="744"/>
            </a:xfrm>
          </p:grpSpPr>
          <p:sp>
            <p:nvSpPr>
              <p:cNvPr id="40890" name="Freeform 744">
                <a:extLst>
                  <a:ext uri="{FF2B5EF4-FFF2-40B4-BE49-F238E27FC236}">
                    <a16:creationId xmlns:a16="http://schemas.microsoft.com/office/drawing/2014/main" id="{8EB6C29D-A5FD-C47C-3988-8885060CD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891" name="Group 745">
                <a:extLst>
                  <a:ext uri="{FF2B5EF4-FFF2-40B4-BE49-F238E27FC236}">
                    <a16:creationId xmlns:a16="http://schemas.microsoft.com/office/drawing/2014/main" id="{BAA3BC47-F321-AB65-35BB-35A2464FF3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892" name="Freeform 746">
                  <a:extLst>
                    <a:ext uri="{FF2B5EF4-FFF2-40B4-BE49-F238E27FC236}">
                      <a16:creationId xmlns:a16="http://schemas.microsoft.com/office/drawing/2014/main" id="{B7CB93B7-2B54-D929-ABE4-B7D2F1B35D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93" name="Freeform 747">
                  <a:extLst>
                    <a:ext uri="{FF2B5EF4-FFF2-40B4-BE49-F238E27FC236}">
                      <a16:creationId xmlns:a16="http://schemas.microsoft.com/office/drawing/2014/main" id="{3EBD635F-B695-A8E5-2B9C-A7BA248012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94" name="Freeform 748">
                  <a:extLst>
                    <a:ext uri="{FF2B5EF4-FFF2-40B4-BE49-F238E27FC236}">
                      <a16:creationId xmlns:a16="http://schemas.microsoft.com/office/drawing/2014/main" id="{348E2294-7977-27A5-CB14-89D2DB0428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95" name="Freeform 749">
                  <a:extLst>
                    <a:ext uri="{FF2B5EF4-FFF2-40B4-BE49-F238E27FC236}">
                      <a16:creationId xmlns:a16="http://schemas.microsoft.com/office/drawing/2014/main" id="{F51782B4-3C71-89A6-00D7-B3D871BCC3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876" name="Group 750">
              <a:extLst>
                <a:ext uri="{FF2B5EF4-FFF2-40B4-BE49-F238E27FC236}">
                  <a16:creationId xmlns:a16="http://schemas.microsoft.com/office/drawing/2014/main" id="{B90B7D1C-7173-2383-7D22-3E354D357B41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352" y="576"/>
              <a:ext cx="536" cy="624"/>
              <a:chOff x="384" y="2496"/>
              <a:chExt cx="1296" cy="744"/>
            </a:xfrm>
          </p:grpSpPr>
          <p:sp>
            <p:nvSpPr>
              <p:cNvPr id="40884" name="Freeform 751">
                <a:extLst>
                  <a:ext uri="{FF2B5EF4-FFF2-40B4-BE49-F238E27FC236}">
                    <a16:creationId xmlns:a16="http://schemas.microsoft.com/office/drawing/2014/main" id="{72C1F1F2-BE2D-507A-944C-B509F3B8BF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885" name="Group 752">
                <a:extLst>
                  <a:ext uri="{FF2B5EF4-FFF2-40B4-BE49-F238E27FC236}">
                    <a16:creationId xmlns:a16="http://schemas.microsoft.com/office/drawing/2014/main" id="{D8C58130-49FC-1232-C8D7-C68E13BA10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886" name="Freeform 753">
                  <a:extLst>
                    <a:ext uri="{FF2B5EF4-FFF2-40B4-BE49-F238E27FC236}">
                      <a16:creationId xmlns:a16="http://schemas.microsoft.com/office/drawing/2014/main" id="{3CB6C7D2-20E3-7F49-A150-AF3A16FFC5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7" name="Freeform 754">
                  <a:extLst>
                    <a:ext uri="{FF2B5EF4-FFF2-40B4-BE49-F238E27FC236}">
                      <a16:creationId xmlns:a16="http://schemas.microsoft.com/office/drawing/2014/main" id="{5CC607FE-5315-0BDD-0E5A-1ECE8D884D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8" name="Freeform 755">
                  <a:extLst>
                    <a:ext uri="{FF2B5EF4-FFF2-40B4-BE49-F238E27FC236}">
                      <a16:creationId xmlns:a16="http://schemas.microsoft.com/office/drawing/2014/main" id="{73B63068-FE3C-D04A-4F6D-396A1D8198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9" name="Freeform 756">
                  <a:extLst>
                    <a:ext uri="{FF2B5EF4-FFF2-40B4-BE49-F238E27FC236}">
                      <a16:creationId xmlns:a16="http://schemas.microsoft.com/office/drawing/2014/main" id="{D92F7035-658F-EC6F-D193-8545086DD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877" name="Group 757">
              <a:extLst>
                <a:ext uri="{FF2B5EF4-FFF2-40B4-BE49-F238E27FC236}">
                  <a16:creationId xmlns:a16="http://schemas.microsoft.com/office/drawing/2014/main" id="{CB4E9338-CFB3-A7EC-3B69-1C0D03A93D0F}"/>
                </a:ext>
              </a:extLst>
            </p:cNvPr>
            <p:cNvGrpSpPr>
              <a:grpSpLocks/>
            </p:cNvGrpSpPr>
            <p:nvPr/>
          </p:nvGrpSpPr>
          <p:grpSpPr bwMode="auto">
            <a:xfrm rot="781751">
              <a:off x="2544" y="144"/>
              <a:ext cx="536" cy="624"/>
              <a:chOff x="384" y="2496"/>
              <a:chExt cx="1296" cy="744"/>
            </a:xfrm>
          </p:grpSpPr>
          <p:sp>
            <p:nvSpPr>
              <p:cNvPr id="40878" name="Freeform 758">
                <a:extLst>
                  <a:ext uri="{FF2B5EF4-FFF2-40B4-BE49-F238E27FC236}">
                    <a16:creationId xmlns:a16="http://schemas.microsoft.com/office/drawing/2014/main" id="{1C637EEE-9184-3DD7-DC30-33612CD49A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4" y="2496"/>
                <a:ext cx="1296" cy="744"/>
              </a:xfrm>
              <a:custGeom>
                <a:avLst/>
                <a:gdLst>
                  <a:gd name="T0" fmla="*/ 1 w 2048"/>
                  <a:gd name="T1" fmla="*/ 3 h 1272"/>
                  <a:gd name="T2" fmla="*/ 2 w 2048"/>
                  <a:gd name="T3" fmla="*/ 3 h 1272"/>
                  <a:gd name="T4" fmla="*/ 3 w 2048"/>
                  <a:gd name="T5" fmla="*/ 3 h 1272"/>
                  <a:gd name="T6" fmla="*/ 4 w 2048"/>
                  <a:gd name="T7" fmla="*/ 2 h 1272"/>
                  <a:gd name="T8" fmla="*/ 4 w 2048"/>
                  <a:gd name="T9" fmla="*/ 2 h 1272"/>
                  <a:gd name="T10" fmla="*/ 5 w 2048"/>
                  <a:gd name="T11" fmla="*/ 2 h 1272"/>
                  <a:gd name="T12" fmla="*/ 5 w 2048"/>
                  <a:gd name="T13" fmla="*/ 2 h 1272"/>
                  <a:gd name="T14" fmla="*/ 5 w 2048"/>
                  <a:gd name="T15" fmla="*/ 3 h 1272"/>
                  <a:gd name="T16" fmla="*/ 6 w 2048"/>
                  <a:gd name="T17" fmla="*/ 3 h 1272"/>
                  <a:gd name="T18" fmla="*/ 7 w 2048"/>
                  <a:gd name="T19" fmla="*/ 4 h 1272"/>
                  <a:gd name="T20" fmla="*/ 8 w 2048"/>
                  <a:gd name="T21" fmla="*/ 4 h 1272"/>
                  <a:gd name="T22" fmla="*/ 8 w 2048"/>
                  <a:gd name="T23" fmla="*/ 3 h 1272"/>
                  <a:gd name="T24" fmla="*/ 8 w 2048"/>
                  <a:gd name="T25" fmla="*/ 3 h 1272"/>
                  <a:gd name="T26" fmla="*/ 7 w 2048"/>
                  <a:gd name="T27" fmla="*/ 2 h 1272"/>
                  <a:gd name="T28" fmla="*/ 8 w 2048"/>
                  <a:gd name="T29" fmla="*/ 3 h 1272"/>
                  <a:gd name="T30" fmla="*/ 9 w 2048"/>
                  <a:gd name="T31" fmla="*/ 3 h 1272"/>
                  <a:gd name="T32" fmla="*/ 11 w 2048"/>
                  <a:gd name="T33" fmla="*/ 3 h 1272"/>
                  <a:gd name="T34" fmla="*/ 11 w 2048"/>
                  <a:gd name="T35" fmla="*/ 3 h 1272"/>
                  <a:gd name="T36" fmla="*/ 10 w 2048"/>
                  <a:gd name="T37" fmla="*/ 2 h 1272"/>
                  <a:gd name="T38" fmla="*/ 9 w 2048"/>
                  <a:gd name="T39" fmla="*/ 2 h 1272"/>
                  <a:gd name="T40" fmla="*/ 10 w 2048"/>
                  <a:gd name="T41" fmla="*/ 2 h 1272"/>
                  <a:gd name="T42" fmla="*/ 11 w 2048"/>
                  <a:gd name="T43" fmla="*/ 2 h 1272"/>
                  <a:gd name="T44" fmla="*/ 13 w 2048"/>
                  <a:gd name="T45" fmla="*/ 2 h 1272"/>
                  <a:gd name="T46" fmla="*/ 14 w 2048"/>
                  <a:gd name="T47" fmla="*/ 2 h 1272"/>
                  <a:gd name="T48" fmla="*/ 13 w 2048"/>
                  <a:gd name="T49" fmla="*/ 2 h 1272"/>
                  <a:gd name="T50" fmla="*/ 12 w 2048"/>
                  <a:gd name="T51" fmla="*/ 2 h 1272"/>
                  <a:gd name="T52" fmla="*/ 10 w 2048"/>
                  <a:gd name="T53" fmla="*/ 2 h 1272"/>
                  <a:gd name="T54" fmla="*/ 9 w 2048"/>
                  <a:gd name="T55" fmla="*/ 2 h 1272"/>
                  <a:gd name="T56" fmla="*/ 11 w 2048"/>
                  <a:gd name="T57" fmla="*/ 1 h 1272"/>
                  <a:gd name="T58" fmla="*/ 11 w 2048"/>
                  <a:gd name="T59" fmla="*/ 1 h 1272"/>
                  <a:gd name="T60" fmla="*/ 12 w 2048"/>
                  <a:gd name="T61" fmla="*/ 1 h 1272"/>
                  <a:gd name="T62" fmla="*/ 11 w 2048"/>
                  <a:gd name="T63" fmla="*/ 1 h 1272"/>
                  <a:gd name="T64" fmla="*/ 10 w 2048"/>
                  <a:gd name="T65" fmla="*/ 1 h 1272"/>
                  <a:gd name="T66" fmla="*/ 9 w 2048"/>
                  <a:gd name="T67" fmla="*/ 1 h 1272"/>
                  <a:gd name="T68" fmla="*/ 9 w 2048"/>
                  <a:gd name="T69" fmla="*/ 1 h 1272"/>
                  <a:gd name="T70" fmla="*/ 9 w 2048"/>
                  <a:gd name="T71" fmla="*/ 1 h 1272"/>
                  <a:gd name="T72" fmla="*/ 9 w 2048"/>
                  <a:gd name="T73" fmla="*/ 1 h 1272"/>
                  <a:gd name="T74" fmla="*/ 8 w 2048"/>
                  <a:gd name="T75" fmla="*/ 1 h 1272"/>
                  <a:gd name="T76" fmla="*/ 8 w 2048"/>
                  <a:gd name="T77" fmla="*/ 1 h 1272"/>
                  <a:gd name="T78" fmla="*/ 7 w 2048"/>
                  <a:gd name="T79" fmla="*/ 1 h 1272"/>
                  <a:gd name="T80" fmla="*/ 7 w 2048"/>
                  <a:gd name="T81" fmla="*/ 1 h 1272"/>
                  <a:gd name="T82" fmla="*/ 6 w 2048"/>
                  <a:gd name="T83" fmla="*/ 1 h 1272"/>
                  <a:gd name="T84" fmla="*/ 6 w 2048"/>
                  <a:gd name="T85" fmla="*/ 1 h 1272"/>
                  <a:gd name="T86" fmla="*/ 6 w 2048"/>
                  <a:gd name="T87" fmla="*/ 2 h 1272"/>
                  <a:gd name="T88" fmla="*/ 5 w 2048"/>
                  <a:gd name="T89" fmla="*/ 1 h 1272"/>
                  <a:gd name="T90" fmla="*/ 4 w 2048"/>
                  <a:gd name="T91" fmla="*/ 1 h 1272"/>
                  <a:gd name="T92" fmla="*/ 3 w 2048"/>
                  <a:gd name="T93" fmla="*/ 1 h 1272"/>
                  <a:gd name="T94" fmla="*/ 2 w 2048"/>
                  <a:gd name="T95" fmla="*/ 2 h 1272"/>
                  <a:gd name="T96" fmla="*/ 3 w 2048"/>
                  <a:gd name="T97" fmla="*/ 2 h 1272"/>
                  <a:gd name="T98" fmla="*/ 4 w 2048"/>
                  <a:gd name="T99" fmla="*/ 2 h 1272"/>
                  <a:gd name="T100" fmla="*/ 2 w 2048"/>
                  <a:gd name="T101" fmla="*/ 2 h 1272"/>
                  <a:gd name="T102" fmla="*/ 1 w 2048"/>
                  <a:gd name="T103" fmla="*/ 2 h 1272"/>
                  <a:gd name="T104" fmla="*/ 1 w 2048"/>
                  <a:gd name="T105" fmla="*/ 3 h 1272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2048" h="1272">
                    <a:moveTo>
                      <a:pt x="24" y="1160"/>
                    </a:moveTo>
                    <a:cubicBezTo>
                      <a:pt x="48" y="1200"/>
                      <a:pt x="160" y="1144"/>
                      <a:pt x="216" y="1112"/>
                    </a:cubicBezTo>
                    <a:cubicBezTo>
                      <a:pt x="272" y="1080"/>
                      <a:pt x="304" y="1024"/>
                      <a:pt x="360" y="968"/>
                    </a:cubicBezTo>
                    <a:cubicBezTo>
                      <a:pt x="416" y="912"/>
                      <a:pt x="504" y="824"/>
                      <a:pt x="552" y="776"/>
                    </a:cubicBezTo>
                    <a:cubicBezTo>
                      <a:pt x="600" y="728"/>
                      <a:pt x="616" y="696"/>
                      <a:pt x="648" y="680"/>
                    </a:cubicBezTo>
                    <a:cubicBezTo>
                      <a:pt x="680" y="664"/>
                      <a:pt x="728" y="648"/>
                      <a:pt x="744" y="680"/>
                    </a:cubicBezTo>
                    <a:cubicBezTo>
                      <a:pt x="760" y="712"/>
                      <a:pt x="744" y="824"/>
                      <a:pt x="744" y="872"/>
                    </a:cubicBezTo>
                    <a:cubicBezTo>
                      <a:pt x="744" y="920"/>
                      <a:pt x="728" y="920"/>
                      <a:pt x="744" y="968"/>
                    </a:cubicBezTo>
                    <a:cubicBezTo>
                      <a:pt x="760" y="1016"/>
                      <a:pt x="792" y="1112"/>
                      <a:pt x="840" y="1160"/>
                    </a:cubicBezTo>
                    <a:cubicBezTo>
                      <a:pt x="888" y="1208"/>
                      <a:pt x="976" y="1240"/>
                      <a:pt x="1032" y="1256"/>
                    </a:cubicBezTo>
                    <a:cubicBezTo>
                      <a:pt x="1088" y="1272"/>
                      <a:pt x="1144" y="1272"/>
                      <a:pt x="1176" y="1256"/>
                    </a:cubicBezTo>
                    <a:cubicBezTo>
                      <a:pt x="1208" y="1240"/>
                      <a:pt x="1224" y="1200"/>
                      <a:pt x="1224" y="1160"/>
                    </a:cubicBezTo>
                    <a:cubicBezTo>
                      <a:pt x="1224" y="1120"/>
                      <a:pt x="1200" y="1072"/>
                      <a:pt x="1176" y="1016"/>
                    </a:cubicBezTo>
                    <a:cubicBezTo>
                      <a:pt x="1152" y="960"/>
                      <a:pt x="1080" y="840"/>
                      <a:pt x="1080" y="824"/>
                    </a:cubicBezTo>
                    <a:cubicBezTo>
                      <a:pt x="1080" y="808"/>
                      <a:pt x="1128" y="888"/>
                      <a:pt x="1176" y="920"/>
                    </a:cubicBezTo>
                    <a:cubicBezTo>
                      <a:pt x="1224" y="952"/>
                      <a:pt x="1280" y="1000"/>
                      <a:pt x="1368" y="1016"/>
                    </a:cubicBezTo>
                    <a:cubicBezTo>
                      <a:pt x="1456" y="1032"/>
                      <a:pt x="1648" y="1032"/>
                      <a:pt x="1704" y="1016"/>
                    </a:cubicBezTo>
                    <a:cubicBezTo>
                      <a:pt x="1760" y="1000"/>
                      <a:pt x="1736" y="952"/>
                      <a:pt x="1704" y="920"/>
                    </a:cubicBezTo>
                    <a:cubicBezTo>
                      <a:pt x="1672" y="888"/>
                      <a:pt x="1552" y="856"/>
                      <a:pt x="1512" y="824"/>
                    </a:cubicBezTo>
                    <a:cubicBezTo>
                      <a:pt x="1472" y="792"/>
                      <a:pt x="1448" y="736"/>
                      <a:pt x="1464" y="728"/>
                    </a:cubicBezTo>
                    <a:cubicBezTo>
                      <a:pt x="1480" y="720"/>
                      <a:pt x="1568" y="760"/>
                      <a:pt x="1608" y="776"/>
                    </a:cubicBezTo>
                    <a:cubicBezTo>
                      <a:pt x="1648" y="792"/>
                      <a:pt x="1656" y="824"/>
                      <a:pt x="1704" y="824"/>
                    </a:cubicBezTo>
                    <a:cubicBezTo>
                      <a:pt x="1752" y="824"/>
                      <a:pt x="1840" y="800"/>
                      <a:pt x="1896" y="776"/>
                    </a:cubicBezTo>
                    <a:cubicBezTo>
                      <a:pt x="1952" y="752"/>
                      <a:pt x="2032" y="696"/>
                      <a:pt x="2040" y="680"/>
                    </a:cubicBezTo>
                    <a:cubicBezTo>
                      <a:pt x="2048" y="664"/>
                      <a:pt x="1976" y="696"/>
                      <a:pt x="1944" y="680"/>
                    </a:cubicBezTo>
                    <a:cubicBezTo>
                      <a:pt x="1912" y="664"/>
                      <a:pt x="1904" y="608"/>
                      <a:pt x="1848" y="584"/>
                    </a:cubicBezTo>
                    <a:cubicBezTo>
                      <a:pt x="1792" y="560"/>
                      <a:pt x="1688" y="544"/>
                      <a:pt x="1608" y="536"/>
                    </a:cubicBezTo>
                    <a:cubicBezTo>
                      <a:pt x="1528" y="528"/>
                      <a:pt x="1360" y="552"/>
                      <a:pt x="1368" y="536"/>
                    </a:cubicBezTo>
                    <a:cubicBezTo>
                      <a:pt x="1376" y="520"/>
                      <a:pt x="1584" y="464"/>
                      <a:pt x="1656" y="440"/>
                    </a:cubicBezTo>
                    <a:cubicBezTo>
                      <a:pt x="1728" y="416"/>
                      <a:pt x="1768" y="416"/>
                      <a:pt x="1800" y="392"/>
                    </a:cubicBezTo>
                    <a:cubicBezTo>
                      <a:pt x="1832" y="368"/>
                      <a:pt x="1872" y="312"/>
                      <a:pt x="1848" y="296"/>
                    </a:cubicBezTo>
                    <a:cubicBezTo>
                      <a:pt x="1824" y="280"/>
                      <a:pt x="1712" y="296"/>
                      <a:pt x="1656" y="296"/>
                    </a:cubicBezTo>
                    <a:cubicBezTo>
                      <a:pt x="1600" y="296"/>
                      <a:pt x="1568" y="280"/>
                      <a:pt x="1512" y="296"/>
                    </a:cubicBezTo>
                    <a:cubicBezTo>
                      <a:pt x="1456" y="312"/>
                      <a:pt x="1328" y="408"/>
                      <a:pt x="1320" y="392"/>
                    </a:cubicBezTo>
                    <a:cubicBezTo>
                      <a:pt x="1312" y="376"/>
                      <a:pt x="1440" y="248"/>
                      <a:pt x="1464" y="200"/>
                    </a:cubicBezTo>
                    <a:cubicBezTo>
                      <a:pt x="1488" y="152"/>
                      <a:pt x="1488" y="112"/>
                      <a:pt x="1464" y="104"/>
                    </a:cubicBezTo>
                    <a:cubicBezTo>
                      <a:pt x="1440" y="96"/>
                      <a:pt x="1368" y="128"/>
                      <a:pt x="1320" y="152"/>
                    </a:cubicBezTo>
                    <a:cubicBezTo>
                      <a:pt x="1272" y="176"/>
                      <a:pt x="1200" y="248"/>
                      <a:pt x="1176" y="248"/>
                    </a:cubicBezTo>
                    <a:cubicBezTo>
                      <a:pt x="1152" y="248"/>
                      <a:pt x="1192" y="192"/>
                      <a:pt x="1176" y="152"/>
                    </a:cubicBezTo>
                    <a:cubicBezTo>
                      <a:pt x="1160" y="112"/>
                      <a:pt x="1104" y="16"/>
                      <a:pt x="1080" y="8"/>
                    </a:cubicBezTo>
                    <a:cubicBezTo>
                      <a:pt x="1056" y="0"/>
                      <a:pt x="1048" y="72"/>
                      <a:pt x="1032" y="104"/>
                    </a:cubicBezTo>
                    <a:cubicBezTo>
                      <a:pt x="1016" y="136"/>
                      <a:pt x="1016" y="168"/>
                      <a:pt x="984" y="200"/>
                    </a:cubicBezTo>
                    <a:cubicBezTo>
                      <a:pt x="952" y="232"/>
                      <a:pt x="856" y="240"/>
                      <a:pt x="840" y="296"/>
                    </a:cubicBezTo>
                    <a:cubicBezTo>
                      <a:pt x="824" y="352"/>
                      <a:pt x="896" y="520"/>
                      <a:pt x="888" y="536"/>
                    </a:cubicBezTo>
                    <a:cubicBezTo>
                      <a:pt x="880" y="552"/>
                      <a:pt x="840" y="416"/>
                      <a:pt x="792" y="392"/>
                    </a:cubicBezTo>
                    <a:cubicBezTo>
                      <a:pt x="744" y="368"/>
                      <a:pt x="664" y="384"/>
                      <a:pt x="600" y="392"/>
                    </a:cubicBezTo>
                    <a:cubicBezTo>
                      <a:pt x="536" y="400"/>
                      <a:pt x="464" y="408"/>
                      <a:pt x="408" y="440"/>
                    </a:cubicBezTo>
                    <a:cubicBezTo>
                      <a:pt x="352" y="472"/>
                      <a:pt x="248" y="560"/>
                      <a:pt x="264" y="584"/>
                    </a:cubicBezTo>
                    <a:cubicBezTo>
                      <a:pt x="280" y="608"/>
                      <a:pt x="448" y="584"/>
                      <a:pt x="504" y="584"/>
                    </a:cubicBezTo>
                    <a:cubicBezTo>
                      <a:pt x="560" y="584"/>
                      <a:pt x="632" y="568"/>
                      <a:pt x="600" y="584"/>
                    </a:cubicBezTo>
                    <a:cubicBezTo>
                      <a:pt x="568" y="600"/>
                      <a:pt x="400" y="632"/>
                      <a:pt x="312" y="680"/>
                    </a:cubicBezTo>
                    <a:cubicBezTo>
                      <a:pt x="224" y="728"/>
                      <a:pt x="128" y="800"/>
                      <a:pt x="72" y="872"/>
                    </a:cubicBezTo>
                    <a:cubicBezTo>
                      <a:pt x="16" y="944"/>
                      <a:pt x="0" y="1120"/>
                      <a:pt x="24" y="1160"/>
                    </a:cubicBezTo>
                    <a:close/>
                  </a:path>
                </a:pathLst>
              </a:custGeom>
              <a:solidFill>
                <a:srgbClr val="006600"/>
              </a:solidFill>
              <a:ln w="9525">
                <a:solidFill>
                  <a:srgbClr val="6FAE6A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879" name="Group 759">
                <a:extLst>
                  <a:ext uri="{FF2B5EF4-FFF2-40B4-BE49-F238E27FC236}">
                    <a16:creationId xmlns:a16="http://schemas.microsoft.com/office/drawing/2014/main" id="{79A0C199-4552-1944-5397-7A4A7C30A64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5" y="2608"/>
                <a:ext cx="1063" cy="506"/>
                <a:chOff x="768" y="3600"/>
                <a:chExt cx="1680" cy="864"/>
              </a:xfrm>
            </p:grpSpPr>
            <p:sp>
              <p:nvSpPr>
                <p:cNvPr id="40880" name="Freeform 760">
                  <a:extLst>
                    <a:ext uri="{FF2B5EF4-FFF2-40B4-BE49-F238E27FC236}">
                      <a16:creationId xmlns:a16="http://schemas.microsoft.com/office/drawing/2014/main" id="{463E3C4F-0B4C-A68D-8DED-80702A0213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8" y="3840"/>
                  <a:ext cx="1296" cy="624"/>
                </a:xfrm>
                <a:custGeom>
                  <a:avLst/>
                  <a:gdLst>
                    <a:gd name="T0" fmla="*/ 0 w 1296"/>
                    <a:gd name="T1" fmla="*/ 624 h 624"/>
                    <a:gd name="T2" fmla="*/ 192 w 1296"/>
                    <a:gd name="T3" fmla="*/ 432 h 624"/>
                    <a:gd name="T4" fmla="*/ 432 w 1296"/>
                    <a:gd name="T5" fmla="*/ 240 h 624"/>
                    <a:gd name="T6" fmla="*/ 768 w 1296"/>
                    <a:gd name="T7" fmla="*/ 144 h 624"/>
                    <a:gd name="T8" fmla="*/ 1008 w 1296"/>
                    <a:gd name="T9" fmla="*/ 96 h 624"/>
                    <a:gd name="T10" fmla="*/ 1296 w 1296"/>
                    <a:gd name="T11" fmla="*/ 0 h 62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296" h="624">
                      <a:moveTo>
                        <a:pt x="0" y="624"/>
                      </a:moveTo>
                      <a:cubicBezTo>
                        <a:pt x="60" y="560"/>
                        <a:pt x="120" y="496"/>
                        <a:pt x="192" y="432"/>
                      </a:cubicBezTo>
                      <a:cubicBezTo>
                        <a:pt x="264" y="368"/>
                        <a:pt x="336" y="288"/>
                        <a:pt x="432" y="240"/>
                      </a:cubicBezTo>
                      <a:cubicBezTo>
                        <a:pt x="528" y="192"/>
                        <a:pt x="672" y="168"/>
                        <a:pt x="768" y="144"/>
                      </a:cubicBezTo>
                      <a:cubicBezTo>
                        <a:pt x="864" y="120"/>
                        <a:pt x="920" y="120"/>
                        <a:pt x="1008" y="96"/>
                      </a:cubicBezTo>
                      <a:cubicBezTo>
                        <a:pt x="1096" y="72"/>
                        <a:pt x="1196" y="36"/>
                        <a:pt x="1296" y="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1" name="Freeform 761">
                  <a:extLst>
                    <a:ext uri="{FF2B5EF4-FFF2-40B4-BE49-F238E27FC236}">
                      <a16:creationId xmlns:a16="http://schemas.microsoft.com/office/drawing/2014/main" id="{B3E38E3A-C46A-EBD0-04A9-B7CE7CFD6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056" y="3880"/>
                  <a:ext cx="1392" cy="208"/>
                </a:xfrm>
                <a:custGeom>
                  <a:avLst/>
                  <a:gdLst>
                    <a:gd name="T0" fmla="*/ 0 w 1392"/>
                    <a:gd name="T1" fmla="*/ 56 h 208"/>
                    <a:gd name="T2" fmla="*/ 336 w 1392"/>
                    <a:gd name="T3" fmla="*/ 8 h 208"/>
                    <a:gd name="T4" fmla="*/ 576 w 1392"/>
                    <a:gd name="T5" fmla="*/ 104 h 208"/>
                    <a:gd name="T6" fmla="*/ 720 w 1392"/>
                    <a:gd name="T7" fmla="*/ 152 h 208"/>
                    <a:gd name="T8" fmla="*/ 960 w 1392"/>
                    <a:gd name="T9" fmla="*/ 200 h 208"/>
                    <a:gd name="T10" fmla="*/ 1392 w 1392"/>
                    <a:gd name="T11" fmla="*/ 200 h 20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1392" h="208">
                      <a:moveTo>
                        <a:pt x="0" y="56"/>
                      </a:moveTo>
                      <a:cubicBezTo>
                        <a:pt x="120" y="28"/>
                        <a:pt x="240" y="0"/>
                        <a:pt x="336" y="8"/>
                      </a:cubicBezTo>
                      <a:cubicBezTo>
                        <a:pt x="432" y="16"/>
                        <a:pt x="512" y="80"/>
                        <a:pt x="576" y="104"/>
                      </a:cubicBezTo>
                      <a:cubicBezTo>
                        <a:pt x="640" y="128"/>
                        <a:pt x="656" y="136"/>
                        <a:pt x="720" y="152"/>
                      </a:cubicBezTo>
                      <a:cubicBezTo>
                        <a:pt x="784" y="168"/>
                        <a:pt x="848" y="192"/>
                        <a:pt x="960" y="200"/>
                      </a:cubicBezTo>
                      <a:cubicBezTo>
                        <a:pt x="1072" y="208"/>
                        <a:pt x="1232" y="204"/>
                        <a:pt x="1392" y="20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2" name="Freeform 762">
                  <a:extLst>
                    <a:ext uri="{FF2B5EF4-FFF2-40B4-BE49-F238E27FC236}">
                      <a16:creationId xmlns:a16="http://schemas.microsoft.com/office/drawing/2014/main" id="{D65AA855-22EF-99F7-15C4-3CB0BF699A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80" y="3600"/>
                  <a:ext cx="148" cy="816"/>
                </a:xfrm>
                <a:custGeom>
                  <a:avLst/>
                  <a:gdLst>
                    <a:gd name="T0" fmla="*/ 148 w 148"/>
                    <a:gd name="T1" fmla="*/ 0 h 816"/>
                    <a:gd name="T2" fmla="*/ 79 w 148"/>
                    <a:gd name="T3" fmla="*/ 192 h 816"/>
                    <a:gd name="T4" fmla="*/ 10 w 148"/>
                    <a:gd name="T5" fmla="*/ 336 h 816"/>
                    <a:gd name="T6" fmla="*/ 18 w 148"/>
                    <a:gd name="T7" fmla="*/ 590 h 816"/>
                    <a:gd name="T8" fmla="*/ 113 w 148"/>
                    <a:gd name="T9" fmla="*/ 816 h 81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148" h="816">
                      <a:moveTo>
                        <a:pt x="148" y="0"/>
                      </a:moveTo>
                      <a:cubicBezTo>
                        <a:pt x="125" y="68"/>
                        <a:pt x="102" y="136"/>
                        <a:pt x="79" y="192"/>
                      </a:cubicBezTo>
                      <a:cubicBezTo>
                        <a:pt x="56" y="248"/>
                        <a:pt x="20" y="270"/>
                        <a:pt x="10" y="336"/>
                      </a:cubicBezTo>
                      <a:cubicBezTo>
                        <a:pt x="0" y="402"/>
                        <a:pt x="1" y="510"/>
                        <a:pt x="18" y="590"/>
                      </a:cubicBezTo>
                      <a:cubicBezTo>
                        <a:pt x="35" y="670"/>
                        <a:pt x="93" y="769"/>
                        <a:pt x="113" y="816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83" name="Freeform 763">
                  <a:extLst>
                    <a:ext uri="{FF2B5EF4-FFF2-40B4-BE49-F238E27FC236}">
                      <a16:creationId xmlns:a16="http://schemas.microsoft.com/office/drawing/2014/main" id="{8C1766B2-28FB-6BF0-88B8-9268F89D3D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48" y="3600"/>
                  <a:ext cx="564" cy="720"/>
                </a:xfrm>
                <a:custGeom>
                  <a:avLst/>
                  <a:gdLst>
                    <a:gd name="T0" fmla="*/ 420 w 564"/>
                    <a:gd name="T1" fmla="*/ 0 h 720"/>
                    <a:gd name="T2" fmla="*/ 276 w 564"/>
                    <a:gd name="T3" fmla="*/ 144 h 720"/>
                    <a:gd name="T4" fmla="*/ 166 w 564"/>
                    <a:gd name="T5" fmla="*/ 288 h 720"/>
                    <a:gd name="T6" fmla="*/ 36 w 564"/>
                    <a:gd name="T7" fmla="*/ 336 h 720"/>
                    <a:gd name="T8" fmla="*/ 36 w 564"/>
                    <a:gd name="T9" fmla="*/ 432 h 720"/>
                    <a:gd name="T10" fmla="*/ 252 w 564"/>
                    <a:gd name="T11" fmla="*/ 605 h 720"/>
                    <a:gd name="T12" fmla="*/ 564 w 564"/>
                    <a:gd name="T13" fmla="*/ 720 h 720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0" t="0" r="r" b="b"/>
                  <a:pathLst>
                    <a:path w="564" h="720">
                      <a:moveTo>
                        <a:pt x="420" y="0"/>
                      </a:moveTo>
                      <a:cubicBezTo>
                        <a:pt x="372" y="48"/>
                        <a:pt x="318" y="96"/>
                        <a:pt x="276" y="144"/>
                      </a:cubicBezTo>
                      <a:cubicBezTo>
                        <a:pt x="234" y="192"/>
                        <a:pt x="206" y="256"/>
                        <a:pt x="166" y="288"/>
                      </a:cubicBezTo>
                      <a:cubicBezTo>
                        <a:pt x="126" y="320"/>
                        <a:pt x="58" y="312"/>
                        <a:pt x="36" y="336"/>
                      </a:cubicBezTo>
                      <a:cubicBezTo>
                        <a:pt x="14" y="360"/>
                        <a:pt x="0" y="387"/>
                        <a:pt x="36" y="432"/>
                      </a:cubicBezTo>
                      <a:cubicBezTo>
                        <a:pt x="72" y="477"/>
                        <a:pt x="164" y="557"/>
                        <a:pt x="252" y="605"/>
                      </a:cubicBezTo>
                      <a:cubicBezTo>
                        <a:pt x="340" y="653"/>
                        <a:pt x="499" y="696"/>
                        <a:pt x="564" y="720"/>
                      </a:cubicBezTo>
                    </a:path>
                  </a:pathLst>
                </a:custGeom>
                <a:solidFill>
                  <a:srgbClr val="006600"/>
                </a:solidFill>
                <a:ln w="9525">
                  <a:solidFill>
                    <a:srgbClr val="6FAE6A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36907" name="Group 974">
            <a:extLst>
              <a:ext uri="{FF2B5EF4-FFF2-40B4-BE49-F238E27FC236}">
                <a16:creationId xmlns:a16="http://schemas.microsoft.com/office/drawing/2014/main" id="{A13AB69F-B762-A174-FD1F-ABBA8A4B621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1828800" y="2743200"/>
            <a:ext cx="1828800" cy="3352800"/>
            <a:chOff x="3360" y="1872"/>
            <a:chExt cx="1152" cy="2112"/>
          </a:xfrm>
        </p:grpSpPr>
        <p:grpSp>
          <p:nvGrpSpPr>
            <p:cNvPr id="40766" name="Group 975">
              <a:extLst>
                <a:ext uri="{FF2B5EF4-FFF2-40B4-BE49-F238E27FC236}">
                  <a16:creationId xmlns:a16="http://schemas.microsoft.com/office/drawing/2014/main" id="{E54372F8-B338-4DA9-B3E2-ADC0655B29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2304"/>
              <a:ext cx="1152" cy="1680"/>
              <a:chOff x="576" y="192"/>
              <a:chExt cx="4107" cy="4543"/>
            </a:xfrm>
          </p:grpSpPr>
          <p:grpSp>
            <p:nvGrpSpPr>
              <p:cNvPr id="40798" name="Group 976">
                <a:extLst>
                  <a:ext uri="{FF2B5EF4-FFF2-40B4-BE49-F238E27FC236}">
                    <a16:creationId xmlns:a16="http://schemas.microsoft.com/office/drawing/2014/main" id="{87AE6D14-4F01-6D8D-9701-14765C84C1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96" y="3648"/>
                <a:ext cx="795" cy="1087"/>
                <a:chOff x="2400" y="3648"/>
                <a:chExt cx="795" cy="1087"/>
              </a:xfrm>
            </p:grpSpPr>
            <p:sp>
              <p:nvSpPr>
                <p:cNvPr id="40869" name="Freeform 977">
                  <a:extLst>
                    <a:ext uri="{FF2B5EF4-FFF2-40B4-BE49-F238E27FC236}">
                      <a16:creationId xmlns:a16="http://schemas.microsoft.com/office/drawing/2014/main" id="{A5DB7375-75A8-50DE-3E7B-9C68C88B89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458" name="Freeform 978">
                  <a:extLst>
                    <a:ext uri="{FF2B5EF4-FFF2-40B4-BE49-F238E27FC236}">
                      <a16:creationId xmlns:a16="http://schemas.microsoft.com/office/drawing/2014/main" id="{30DA6423-19B3-A24E-21AA-E1A5CD46F9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0" y="3648"/>
                  <a:ext cx="556" cy="795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sp>
            <p:nvSpPr>
              <p:cNvPr id="21459" name="Freeform 979">
                <a:extLst>
                  <a:ext uri="{FF2B5EF4-FFF2-40B4-BE49-F238E27FC236}">
                    <a16:creationId xmlns:a16="http://schemas.microsoft.com/office/drawing/2014/main" id="{FB16B360-8749-6528-29B8-D3AE6766E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3502"/>
                <a:ext cx="503" cy="922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800" name="Freeform 980">
                <a:extLst>
                  <a:ext uri="{FF2B5EF4-FFF2-40B4-BE49-F238E27FC236}">
                    <a16:creationId xmlns:a16="http://schemas.microsoft.com/office/drawing/2014/main" id="{E6334783-9FFB-A8BC-0843-7B734E709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4275"/>
                <a:ext cx="460" cy="372"/>
              </a:xfrm>
              <a:custGeom>
                <a:avLst/>
                <a:gdLst>
                  <a:gd name="T0" fmla="*/ 99 w 460"/>
                  <a:gd name="T1" fmla="*/ 45 h 372"/>
                  <a:gd name="T2" fmla="*/ 14 w 460"/>
                  <a:gd name="T3" fmla="*/ 244 h 372"/>
                  <a:gd name="T4" fmla="*/ 30 w 460"/>
                  <a:gd name="T5" fmla="*/ 365 h 372"/>
                  <a:gd name="T6" fmla="*/ 195 w 460"/>
                  <a:gd name="T7" fmla="*/ 285 h 372"/>
                  <a:gd name="T8" fmla="*/ 291 w 460"/>
                  <a:gd name="T9" fmla="*/ 189 h 372"/>
                  <a:gd name="T10" fmla="*/ 435 w 460"/>
                  <a:gd name="T11" fmla="*/ 285 h 372"/>
                  <a:gd name="T12" fmla="*/ 436 w 460"/>
                  <a:gd name="T13" fmla="*/ 33 h 372"/>
                  <a:gd name="T14" fmla="*/ 291 w 460"/>
                  <a:gd name="T15" fmla="*/ 93 h 372"/>
                  <a:gd name="T16" fmla="*/ 127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801" name="Group 981">
                <a:extLst>
                  <a:ext uri="{FF2B5EF4-FFF2-40B4-BE49-F238E27FC236}">
                    <a16:creationId xmlns:a16="http://schemas.microsoft.com/office/drawing/2014/main" id="{3C696E50-12F3-838B-2F05-747631D41A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92"/>
                <a:ext cx="4107" cy="3610"/>
                <a:chOff x="574" y="192"/>
                <a:chExt cx="4107" cy="3610"/>
              </a:xfrm>
            </p:grpSpPr>
            <p:grpSp>
              <p:nvGrpSpPr>
                <p:cNvPr id="40802" name="Group 982">
                  <a:extLst>
                    <a:ext uri="{FF2B5EF4-FFF2-40B4-BE49-F238E27FC236}">
                      <a16:creationId xmlns:a16="http://schemas.microsoft.com/office/drawing/2014/main" id="{7FDD5D22-DDCC-D976-7964-47DA3888B07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40808" name="Group 983">
                    <a:extLst>
                      <a:ext uri="{FF2B5EF4-FFF2-40B4-BE49-F238E27FC236}">
                        <a16:creationId xmlns:a16="http://schemas.microsoft.com/office/drawing/2014/main" id="{297648A1-C47A-D6DB-4DDC-8D204F5BA0A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40841" name="Freeform 984">
                      <a:extLst>
                        <a:ext uri="{FF2B5EF4-FFF2-40B4-BE49-F238E27FC236}">
                          <a16:creationId xmlns:a16="http://schemas.microsoft.com/office/drawing/2014/main" id="{023DB5FD-B3D5-9F4C-FF12-EA6D05DA5E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2" name="Freeform 985">
                      <a:extLst>
                        <a:ext uri="{FF2B5EF4-FFF2-40B4-BE49-F238E27FC236}">
                          <a16:creationId xmlns:a16="http://schemas.microsoft.com/office/drawing/2014/main" id="{46D0C33E-FFAE-A847-BA99-96B234BCBC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3" name="Freeform 986">
                      <a:extLst>
                        <a:ext uri="{FF2B5EF4-FFF2-40B4-BE49-F238E27FC236}">
                          <a16:creationId xmlns:a16="http://schemas.microsoft.com/office/drawing/2014/main" id="{B5E2F18A-3F69-D437-99F0-165901ED881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4" name="Freeform 987">
                      <a:extLst>
                        <a:ext uri="{FF2B5EF4-FFF2-40B4-BE49-F238E27FC236}">
                          <a16:creationId xmlns:a16="http://schemas.microsoft.com/office/drawing/2014/main" id="{396AEC79-3D1D-939C-3E52-FB3930B13EB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5" name="Freeform 988">
                      <a:extLst>
                        <a:ext uri="{FF2B5EF4-FFF2-40B4-BE49-F238E27FC236}">
                          <a16:creationId xmlns:a16="http://schemas.microsoft.com/office/drawing/2014/main" id="{79E6FB08-6B0E-3E9D-4C9F-94F8B2823E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6" name="Freeform 989">
                      <a:extLst>
                        <a:ext uri="{FF2B5EF4-FFF2-40B4-BE49-F238E27FC236}">
                          <a16:creationId xmlns:a16="http://schemas.microsoft.com/office/drawing/2014/main" id="{8133CE7D-B2F3-72F5-EA8D-DCECF27C62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7" name="Freeform 990">
                      <a:extLst>
                        <a:ext uri="{FF2B5EF4-FFF2-40B4-BE49-F238E27FC236}">
                          <a16:creationId xmlns:a16="http://schemas.microsoft.com/office/drawing/2014/main" id="{97C16746-E0D0-58AA-01BE-08E379EAA85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8" name="Freeform 991">
                      <a:extLst>
                        <a:ext uri="{FF2B5EF4-FFF2-40B4-BE49-F238E27FC236}">
                          <a16:creationId xmlns:a16="http://schemas.microsoft.com/office/drawing/2014/main" id="{E696CCAD-56FD-5A08-70C3-F1308AED5C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49" name="Freeform 992">
                      <a:extLst>
                        <a:ext uri="{FF2B5EF4-FFF2-40B4-BE49-F238E27FC236}">
                          <a16:creationId xmlns:a16="http://schemas.microsoft.com/office/drawing/2014/main" id="{BF8B4FDD-22FC-12C6-0EC2-21EA69F2465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0" name="Freeform 993">
                      <a:extLst>
                        <a:ext uri="{FF2B5EF4-FFF2-40B4-BE49-F238E27FC236}">
                          <a16:creationId xmlns:a16="http://schemas.microsoft.com/office/drawing/2014/main" id="{14019AF0-C304-0684-3DFB-E0232034E3C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1" name="Freeform 994">
                      <a:extLst>
                        <a:ext uri="{FF2B5EF4-FFF2-40B4-BE49-F238E27FC236}">
                          <a16:creationId xmlns:a16="http://schemas.microsoft.com/office/drawing/2014/main" id="{DC99CC84-1F2E-E7FC-EAE1-95AB206FE8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2" name="Freeform 995">
                      <a:extLst>
                        <a:ext uri="{FF2B5EF4-FFF2-40B4-BE49-F238E27FC236}">
                          <a16:creationId xmlns:a16="http://schemas.microsoft.com/office/drawing/2014/main" id="{082A8A5C-1FDF-33D2-B98C-577AC92127A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3" name="Freeform 996">
                      <a:extLst>
                        <a:ext uri="{FF2B5EF4-FFF2-40B4-BE49-F238E27FC236}">
                          <a16:creationId xmlns:a16="http://schemas.microsoft.com/office/drawing/2014/main" id="{2B5C11A2-4CF7-A2BE-DAF6-CA8C9DDFD6D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4" name="Freeform 997">
                      <a:extLst>
                        <a:ext uri="{FF2B5EF4-FFF2-40B4-BE49-F238E27FC236}">
                          <a16:creationId xmlns:a16="http://schemas.microsoft.com/office/drawing/2014/main" id="{F71E6850-BBE0-AFD6-ADC5-914444002E0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5" name="Freeform 998">
                      <a:extLst>
                        <a:ext uri="{FF2B5EF4-FFF2-40B4-BE49-F238E27FC236}">
                          <a16:creationId xmlns:a16="http://schemas.microsoft.com/office/drawing/2014/main" id="{6563C68E-6A17-0595-9B32-10F7C02D051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6" name="Freeform 999">
                      <a:extLst>
                        <a:ext uri="{FF2B5EF4-FFF2-40B4-BE49-F238E27FC236}">
                          <a16:creationId xmlns:a16="http://schemas.microsoft.com/office/drawing/2014/main" id="{9F5B02C3-39A4-B859-441C-A4F7D5ADAD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7" name="Freeform 1000">
                      <a:extLst>
                        <a:ext uri="{FF2B5EF4-FFF2-40B4-BE49-F238E27FC236}">
                          <a16:creationId xmlns:a16="http://schemas.microsoft.com/office/drawing/2014/main" id="{F6F5AC12-C4D0-35F1-7EB0-5F0F6A6E60F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8" name="Freeform 1001">
                      <a:extLst>
                        <a:ext uri="{FF2B5EF4-FFF2-40B4-BE49-F238E27FC236}">
                          <a16:creationId xmlns:a16="http://schemas.microsoft.com/office/drawing/2014/main" id="{D6F0AA8F-7ECD-764E-050D-6690ED70EB7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59" name="Freeform 1002">
                      <a:extLst>
                        <a:ext uri="{FF2B5EF4-FFF2-40B4-BE49-F238E27FC236}">
                          <a16:creationId xmlns:a16="http://schemas.microsoft.com/office/drawing/2014/main" id="{AE2F685E-7B98-EAE7-9472-9A8B9C02478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60" name="Freeform 1003">
                      <a:extLst>
                        <a:ext uri="{FF2B5EF4-FFF2-40B4-BE49-F238E27FC236}">
                          <a16:creationId xmlns:a16="http://schemas.microsoft.com/office/drawing/2014/main" id="{FD392EB6-98C9-9846-5213-CB4951A647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1484" name="Freeform 1004">
                      <a:extLst>
                        <a:ext uri="{FF2B5EF4-FFF2-40B4-BE49-F238E27FC236}">
                          <a16:creationId xmlns:a16="http://schemas.microsoft.com/office/drawing/2014/main" id="{06FBC9CA-ED96-539D-05CB-8E894BBCB7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19" y="1718"/>
                      <a:ext cx="239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485" name="Freeform 1005">
                      <a:extLst>
                        <a:ext uri="{FF2B5EF4-FFF2-40B4-BE49-F238E27FC236}">
                          <a16:creationId xmlns:a16="http://schemas.microsoft.com/office/drawing/2014/main" id="{430BC929-42F5-6CC0-4670-638574FB5D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19" y="1583"/>
                      <a:ext cx="563" cy="492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486" name="Freeform 1006">
                      <a:extLst>
                        <a:ext uri="{FF2B5EF4-FFF2-40B4-BE49-F238E27FC236}">
                          <a16:creationId xmlns:a16="http://schemas.microsoft.com/office/drawing/2014/main" id="{376F9317-F87A-E6DE-2F90-38E4E5B264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09" y="1824"/>
                      <a:ext cx="193" cy="211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21487" name="Freeform 1007">
                      <a:extLst>
                        <a:ext uri="{FF2B5EF4-FFF2-40B4-BE49-F238E27FC236}">
                          <a16:creationId xmlns:a16="http://schemas.microsoft.com/office/drawing/2014/main" id="{E7FE2BD9-16D6-9C28-6F3F-2F709CA058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5" y="1889"/>
                      <a:ext cx="203" cy="162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0865" name="Freeform 1008">
                      <a:extLst>
                        <a:ext uri="{FF2B5EF4-FFF2-40B4-BE49-F238E27FC236}">
                          <a16:creationId xmlns:a16="http://schemas.microsoft.com/office/drawing/2014/main" id="{256AB0C2-4B9D-EA72-4921-C0083DD46B0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66" name="Freeform 1009">
                      <a:extLst>
                        <a:ext uri="{FF2B5EF4-FFF2-40B4-BE49-F238E27FC236}">
                          <a16:creationId xmlns:a16="http://schemas.microsoft.com/office/drawing/2014/main" id="{3D6A17B9-E83D-4F5C-F903-CA8324EE03C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67" name="Freeform 1010">
                      <a:extLst>
                        <a:ext uri="{FF2B5EF4-FFF2-40B4-BE49-F238E27FC236}">
                          <a16:creationId xmlns:a16="http://schemas.microsoft.com/office/drawing/2014/main" id="{D4B1B2CE-84DA-CB47-2CB2-F69B70F1036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0868" name="Freeform 1011">
                      <a:extLst>
                        <a:ext uri="{FF2B5EF4-FFF2-40B4-BE49-F238E27FC236}">
                          <a16:creationId xmlns:a16="http://schemas.microsoft.com/office/drawing/2014/main" id="{506418C5-FD31-9D02-11E7-44376EE27B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0809" name="Oval 1012">
                    <a:extLst>
                      <a:ext uri="{FF2B5EF4-FFF2-40B4-BE49-F238E27FC236}">
                        <a16:creationId xmlns:a16="http://schemas.microsoft.com/office/drawing/2014/main" id="{89E375C0-BB71-4B7B-E2A9-D73FC0BC8C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0" name="Oval 1013">
                    <a:extLst>
                      <a:ext uri="{FF2B5EF4-FFF2-40B4-BE49-F238E27FC236}">
                        <a16:creationId xmlns:a16="http://schemas.microsoft.com/office/drawing/2014/main" id="{CD627AA8-F30A-FCE7-06A0-515388AE32B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1" name="Oval 1014">
                    <a:extLst>
                      <a:ext uri="{FF2B5EF4-FFF2-40B4-BE49-F238E27FC236}">
                        <a16:creationId xmlns:a16="http://schemas.microsoft.com/office/drawing/2014/main" id="{0A4590A3-BBBB-9217-1F5A-9D0F4086A9B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2" name="Oval 1015">
                    <a:extLst>
                      <a:ext uri="{FF2B5EF4-FFF2-40B4-BE49-F238E27FC236}">
                        <a16:creationId xmlns:a16="http://schemas.microsoft.com/office/drawing/2014/main" id="{25BAF6C3-1C83-2BD0-8C46-FB64EC7BF6F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3" name="Oval 1016">
                    <a:extLst>
                      <a:ext uri="{FF2B5EF4-FFF2-40B4-BE49-F238E27FC236}">
                        <a16:creationId xmlns:a16="http://schemas.microsoft.com/office/drawing/2014/main" id="{DDDC18BE-02E8-6A1D-1EB8-21C27472247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4" name="Oval 1017">
                    <a:extLst>
                      <a:ext uri="{FF2B5EF4-FFF2-40B4-BE49-F238E27FC236}">
                        <a16:creationId xmlns:a16="http://schemas.microsoft.com/office/drawing/2014/main" id="{4EC503E0-F40B-41B6-F086-82E728BCB1D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5" name="Oval 1018">
                    <a:extLst>
                      <a:ext uri="{FF2B5EF4-FFF2-40B4-BE49-F238E27FC236}">
                        <a16:creationId xmlns:a16="http://schemas.microsoft.com/office/drawing/2014/main" id="{7E786404-57CD-27E3-6E39-C2CD4EA2A18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6" name="Oval 1019">
                    <a:extLst>
                      <a:ext uri="{FF2B5EF4-FFF2-40B4-BE49-F238E27FC236}">
                        <a16:creationId xmlns:a16="http://schemas.microsoft.com/office/drawing/2014/main" id="{7B39F818-6659-EF6A-3736-BF96EFB1240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7" name="Oval 1020">
                    <a:extLst>
                      <a:ext uri="{FF2B5EF4-FFF2-40B4-BE49-F238E27FC236}">
                        <a16:creationId xmlns:a16="http://schemas.microsoft.com/office/drawing/2014/main" id="{1504E8B5-D033-8236-621C-02C60B5E644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8" name="Oval 1021">
                    <a:extLst>
                      <a:ext uri="{FF2B5EF4-FFF2-40B4-BE49-F238E27FC236}">
                        <a16:creationId xmlns:a16="http://schemas.microsoft.com/office/drawing/2014/main" id="{A5E42F1C-0E2A-E7DC-A6BC-2AA01D3888F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19" name="Oval 1022">
                    <a:extLst>
                      <a:ext uri="{FF2B5EF4-FFF2-40B4-BE49-F238E27FC236}">
                        <a16:creationId xmlns:a16="http://schemas.microsoft.com/office/drawing/2014/main" id="{4E1CE6D0-590B-6F3E-34EF-376D6EC646D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0" name="Oval 1023">
                    <a:extLst>
                      <a:ext uri="{FF2B5EF4-FFF2-40B4-BE49-F238E27FC236}">
                        <a16:creationId xmlns:a16="http://schemas.microsoft.com/office/drawing/2014/main" id="{0BF89868-31D6-BD15-A12F-19398FFDF56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1" name="Oval 1024">
                    <a:extLst>
                      <a:ext uri="{FF2B5EF4-FFF2-40B4-BE49-F238E27FC236}">
                        <a16:creationId xmlns:a16="http://schemas.microsoft.com/office/drawing/2014/main" id="{FA274D44-3386-87E5-5FA1-D049DEA37B1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2" name="Oval 1025">
                    <a:extLst>
                      <a:ext uri="{FF2B5EF4-FFF2-40B4-BE49-F238E27FC236}">
                        <a16:creationId xmlns:a16="http://schemas.microsoft.com/office/drawing/2014/main" id="{574EACAD-7EA4-B4D8-C7F5-7E9D2C5640A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3" name="Oval 1026">
                    <a:extLst>
                      <a:ext uri="{FF2B5EF4-FFF2-40B4-BE49-F238E27FC236}">
                        <a16:creationId xmlns:a16="http://schemas.microsoft.com/office/drawing/2014/main" id="{F740402D-248A-5AE5-7353-40E3466129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4" name="Oval 1027">
                    <a:extLst>
                      <a:ext uri="{FF2B5EF4-FFF2-40B4-BE49-F238E27FC236}">
                        <a16:creationId xmlns:a16="http://schemas.microsoft.com/office/drawing/2014/main" id="{542D81B2-C2A8-45E8-46C8-FABE43A7574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5" name="Oval 1028">
                    <a:extLst>
                      <a:ext uri="{FF2B5EF4-FFF2-40B4-BE49-F238E27FC236}">
                        <a16:creationId xmlns:a16="http://schemas.microsoft.com/office/drawing/2014/main" id="{052A277F-7773-988E-6755-87243898560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6" name="Oval 1029">
                    <a:extLst>
                      <a:ext uri="{FF2B5EF4-FFF2-40B4-BE49-F238E27FC236}">
                        <a16:creationId xmlns:a16="http://schemas.microsoft.com/office/drawing/2014/main" id="{CA0051EF-E2FD-FDC7-FAF2-3220949C22C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7" name="Oval 1030">
                    <a:extLst>
                      <a:ext uri="{FF2B5EF4-FFF2-40B4-BE49-F238E27FC236}">
                        <a16:creationId xmlns:a16="http://schemas.microsoft.com/office/drawing/2014/main" id="{A0118A81-DE39-3002-1289-1F18B54F7EB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8" name="Oval 1031">
                    <a:extLst>
                      <a:ext uri="{FF2B5EF4-FFF2-40B4-BE49-F238E27FC236}">
                        <a16:creationId xmlns:a16="http://schemas.microsoft.com/office/drawing/2014/main" id="{068A50A1-AB51-7B1B-1B47-2BEEAC737A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29" name="Oval 1032">
                    <a:extLst>
                      <a:ext uri="{FF2B5EF4-FFF2-40B4-BE49-F238E27FC236}">
                        <a16:creationId xmlns:a16="http://schemas.microsoft.com/office/drawing/2014/main" id="{F5EF1FE1-D9AC-6D4C-3FB0-50E5A53622A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0" name="Oval 1033">
                    <a:extLst>
                      <a:ext uri="{FF2B5EF4-FFF2-40B4-BE49-F238E27FC236}">
                        <a16:creationId xmlns:a16="http://schemas.microsoft.com/office/drawing/2014/main" id="{1BFC7B7C-8044-0AB9-D9C3-D20B978B9F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1" name="Oval 1034">
                    <a:extLst>
                      <a:ext uri="{FF2B5EF4-FFF2-40B4-BE49-F238E27FC236}">
                        <a16:creationId xmlns:a16="http://schemas.microsoft.com/office/drawing/2014/main" id="{F39A8BB8-A58B-3152-B3EB-1B0EA222B4C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2" name="Oval 1035">
                    <a:extLst>
                      <a:ext uri="{FF2B5EF4-FFF2-40B4-BE49-F238E27FC236}">
                        <a16:creationId xmlns:a16="http://schemas.microsoft.com/office/drawing/2014/main" id="{DDD26227-42DB-A23F-6B6E-2A20EA39A58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3" name="Oval 1036">
                    <a:extLst>
                      <a:ext uri="{FF2B5EF4-FFF2-40B4-BE49-F238E27FC236}">
                        <a16:creationId xmlns:a16="http://schemas.microsoft.com/office/drawing/2014/main" id="{8E199EA5-AFC3-54A0-E602-0AF97E7B451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4" name="Oval 1037">
                    <a:extLst>
                      <a:ext uri="{FF2B5EF4-FFF2-40B4-BE49-F238E27FC236}">
                        <a16:creationId xmlns:a16="http://schemas.microsoft.com/office/drawing/2014/main" id="{64A0CE0A-B612-6D1B-4787-956E9B6332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5" name="Freeform 1038">
                    <a:extLst>
                      <a:ext uri="{FF2B5EF4-FFF2-40B4-BE49-F238E27FC236}">
                        <a16:creationId xmlns:a16="http://schemas.microsoft.com/office/drawing/2014/main" id="{9A9FC67D-2F43-1E1E-E91C-8E2E703C37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836" name="Oval 1039">
                    <a:extLst>
                      <a:ext uri="{FF2B5EF4-FFF2-40B4-BE49-F238E27FC236}">
                        <a16:creationId xmlns:a16="http://schemas.microsoft.com/office/drawing/2014/main" id="{D00E2EE7-7CAE-2795-2D8D-50B3EA727DE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7" name="Oval 1040">
                    <a:extLst>
                      <a:ext uri="{FF2B5EF4-FFF2-40B4-BE49-F238E27FC236}">
                        <a16:creationId xmlns:a16="http://schemas.microsoft.com/office/drawing/2014/main" id="{D11B4C4F-9DF8-94CE-322D-0AC8A8BE40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8" name="Oval 1041">
                    <a:extLst>
                      <a:ext uri="{FF2B5EF4-FFF2-40B4-BE49-F238E27FC236}">
                        <a16:creationId xmlns:a16="http://schemas.microsoft.com/office/drawing/2014/main" id="{79C7A72E-7BD6-1919-816D-E6D64901D41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39" name="Oval 1042">
                    <a:extLst>
                      <a:ext uri="{FF2B5EF4-FFF2-40B4-BE49-F238E27FC236}">
                        <a16:creationId xmlns:a16="http://schemas.microsoft.com/office/drawing/2014/main" id="{37B7572E-334F-A319-4C91-0C05E37EB8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840" name="Oval 1043">
                    <a:extLst>
                      <a:ext uri="{FF2B5EF4-FFF2-40B4-BE49-F238E27FC236}">
                        <a16:creationId xmlns:a16="http://schemas.microsoft.com/office/drawing/2014/main" id="{F0FABFB8-D18D-E62A-1DFA-0B8571FB8F5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2" name="Freeform 1044">
                  <a:extLst>
                    <a:ext uri="{FF2B5EF4-FFF2-40B4-BE49-F238E27FC236}">
                      <a16:creationId xmlns:a16="http://schemas.microsoft.com/office/drawing/2014/main" id="{1B1DD376-236B-38CE-F8C8-7B484905D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4" y="1057"/>
                  <a:ext cx="766" cy="379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" name="Freeform 1045">
                  <a:extLst>
                    <a:ext uri="{FF2B5EF4-FFF2-40B4-BE49-F238E27FC236}">
                      <a16:creationId xmlns:a16="http://schemas.microsoft.com/office/drawing/2014/main" id="{DE9D9FCB-66EC-BA99-9064-2CDF929DD4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67" y="1241"/>
                  <a:ext cx="250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" name="Freeform 1046">
                  <a:extLst>
                    <a:ext uri="{FF2B5EF4-FFF2-40B4-BE49-F238E27FC236}">
                      <a16:creationId xmlns:a16="http://schemas.microsoft.com/office/drawing/2014/main" id="{50CE009A-0860-7328-ACD9-28A5AAB693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63" y="1295"/>
                  <a:ext cx="250" cy="92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0806" name="Freeform 1047">
                  <a:extLst>
                    <a:ext uri="{FF2B5EF4-FFF2-40B4-BE49-F238E27FC236}">
                      <a16:creationId xmlns:a16="http://schemas.microsoft.com/office/drawing/2014/main" id="{7DD72702-8645-8699-46E1-C7EA8AD94F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807" name="Freeform 1048">
                  <a:extLst>
                    <a:ext uri="{FF2B5EF4-FFF2-40B4-BE49-F238E27FC236}">
                      <a16:creationId xmlns:a16="http://schemas.microsoft.com/office/drawing/2014/main" id="{4E0CD0F5-0026-F678-41A3-E40D6602E9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767" name="Group 1049">
              <a:extLst>
                <a:ext uri="{FF2B5EF4-FFF2-40B4-BE49-F238E27FC236}">
                  <a16:creationId xmlns:a16="http://schemas.microsoft.com/office/drawing/2014/main" id="{3141F4F7-4C1C-7C67-F8B8-33CAA334B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4" y="1872"/>
              <a:ext cx="480" cy="576"/>
              <a:chOff x="1536" y="480"/>
              <a:chExt cx="3269" cy="3601"/>
            </a:xfrm>
          </p:grpSpPr>
          <p:sp>
            <p:nvSpPr>
              <p:cNvPr id="5" name="Freeform 1050">
                <a:extLst>
                  <a:ext uri="{FF2B5EF4-FFF2-40B4-BE49-F238E27FC236}">
                    <a16:creationId xmlns:a16="http://schemas.microsoft.com/office/drawing/2014/main" id="{CB03B94B-B1C4-3116-DFDC-7C31C884C0CF}"/>
                  </a:ext>
                </a:extLst>
              </p:cNvPr>
              <p:cNvSpPr>
                <a:spLocks/>
              </p:cNvSpPr>
              <p:nvPr/>
            </p:nvSpPr>
            <p:spPr bwMode="auto">
              <a:xfrm rot="-1712080">
                <a:off x="2122" y="486"/>
                <a:ext cx="1171" cy="1325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6" name="Freeform 1051">
                <a:extLst>
                  <a:ext uri="{FF2B5EF4-FFF2-40B4-BE49-F238E27FC236}">
                    <a16:creationId xmlns:a16="http://schemas.microsoft.com/office/drawing/2014/main" id="{54B2EE1E-C3A4-518F-A93D-FDAE7AE8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186"/>
                <a:ext cx="3262" cy="2895"/>
              </a:xfrm>
              <a:custGeom>
                <a:avLst/>
                <a:gdLst>
                  <a:gd name="T0" fmla="*/ 96 w 3261"/>
                  <a:gd name="T1" fmla="*/ 2281 h 2892"/>
                  <a:gd name="T2" fmla="*/ 144 w 3261"/>
                  <a:gd name="T3" fmla="*/ 2281 h 2892"/>
                  <a:gd name="T4" fmla="*/ 0 w 3261"/>
                  <a:gd name="T5" fmla="*/ 1945 h 2892"/>
                  <a:gd name="T6" fmla="*/ 144 w 3261"/>
                  <a:gd name="T7" fmla="*/ 1705 h 2892"/>
                  <a:gd name="T8" fmla="*/ 336 w 3261"/>
                  <a:gd name="T9" fmla="*/ 1513 h 2892"/>
                  <a:gd name="T10" fmla="*/ 480 w 3261"/>
                  <a:gd name="T11" fmla="*/ 1177 h 2892"/>
                  <a:gd name="T12" fmla="*/ 672 w 3261"/>
                  <a:gd name="T13" fmla="*/ 937 h 2892"/>
                  <a:gd name="T14" fmla="*/ 864 w 3261"/>
                  <a:gd name="T15" fmla="*/ 649 h 2892"/>
                  <a:gd name="T16" fmla="*/ 1152 w 3261"/>
                  <a:gd name="T17" fmla="*/ 505 h 2892"/>
                  <a:gd name="T18" fmla="*/ 1584 w 3261"/>
                  <a:gd name="T19" fmla="*/ 361 h 2892"/>
                  <a:gd name="T20" fmla="*/ 1872 w 3261"/>
                  <a:gd name="T21" fmla="*/ 361 h 2892"/>
                  <a:gd name="T22" fmla="*/ 2279 w 3261"/>
                  <a:gd name="T23" fmla="*/ 147 h 2892"/>
                  <a:gd name="T24" fmla="*/ 2789 w 3261"/>
                  <a:gd name="T25" fmla="*/ 113 h 2892"/>
                  <a:gd name="T26" fmla="*/ 3214 w 3261"/>
                  <a:gd name="T27" fmla="*/ 46 h 2892"/>
                  <a:gd name="T28" fmla="*/ 3072 w 3261"/>
                  <a:gd name="T29" fmla="*/ 389 h 2892"/>
                  <a:gd name="T30" fmla="*/ 2847 w 3261"/>
                  <a:gd name="T31" fmla="*/ 531 h 2892"/>
                  <a:gd name="T32" fmla="*/ 2546 w 3261"/>
                  <a:gd name="T33" fmla="*/ 606 h 2892"/>
                  <a:gd name="T34" fmla="*/ 2680 w 3261"/>
                  <a:gd name="T35" fmla="*/ 814 h 2892"/>
                  <a:gd name="T36" fmla="*/ 2736 w 3261"/>
                  <a:gd name="T37" fmla="*/ 1129 h 2892"/>
                  <a:gd name="T38" fmla="*/ 2736 w 3261"/>
                  <a:gd name="T39" fmla="*/ 1609 h 2892"/>
                  <a:gd name="T40" fmla="*/ 2634 w 3261"/>
                  <a:gd name="T41" fmla="*/ 1973 h 2892"/>
                  <a:gd name="T42" fmla="*/ 2658 w 3261"/>
                  <a:gd name="T43" fmla="*/ 2208 h 2892"/>
                  <a:gd name="T44" fmla="*/ 2382 w 3261"/>
                  <a:gd name="T45" fmla="*/ 2606 h 2892"/>
                  <a:gd name="T46" fmla="*/ 2001 w 3261"/>
                  <a:gd name="T47" fmla="*/ 2851 h 2892"/>
                  <a:gd name="T48" fmla="*/ 1847 w 3261"/>
                  <a:gd name="T49" fmla="*/ 2851 h 2892"/>
                  <a:gd name="T50" fmla="*/ 1584 w 3261"/>
                  <a:gd name="T51" fmla="*/ 2665 h 2892"/>
                  <a:gd name="T52" fmla="*/ 1248 w 3261"/>
                  <a:gd name="T53" fmla="*/ 2473 h 2892"/>
                  <a:gd name="T54" fmla="*/ 1056 w 3261"/>
                  <a:gd name="T55" fmla="*/ 2185 h 2892"/>
                  <a:gd name="T56" fmla="*/ 864 w 3261"/>
                  <a:gd name="T57" fmla="*/ 2137 h 2892"/>
                  <a:gd name="T58" fmla="*/ 144 w 3261"/>
                  <a:gd name="T59" fmla="*/ 2281 h 2892"/>
                  <a:gd name="T60" fmla="*/ 192 w 3261"/>
                  <a:gd name="T61" fmla="*/ 2233 h 28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3261" h="2892">
                    <a:moveTo>
                      <a:pt x="96" y="2281"/>
                    </a:moveTo>
                    <a:cubicBezTo>
                      <a:pt x="128" y="2309"/>
                      <a:pt x="160" y="2337"/>
                      <a:pt x="144" y="2281"/>
                    </a:cubicBezTo>
                    <a:cubicBezTo>
                      <a:pt x="128" y="2225"/>
                      <a:pt x="0" y="2041"/>
                      <a:pt x="0" y="1945"/>
                    </a:cubicBezTo>
                    <a:cubicBezTo>
                      <a:pt x="0" y="1849"/>
                      <a:pt x="88" y="1777"/>
                      <a:pt x="144" y="1705"/>
                    </a:cubicBezTo>
                    <a:cubicBezTo>
                      <a:pt x="200" y="1633"/>
                      <a:pt x="280" y="1601"/>
                      <a:pt x="336" y="1513"/>
                    </a:cubicBezTo>
                    <a:cubicBezTo>
                      <a:pt x="392" y="1425"/>
                      <a:pt x="424" y="1273"/>
                      <a:pt x="480" y="1177"/>
                    </a:cubicBezTo>
                    <a:cubicBezTo>
                      <a:pt x="536" y="1081"/>
                      <a:pt x="608" y="1025"/>
                      <a:pt x="672" y="937"/>
                    </a:cubicBezTo>
                    <a:cubicBezTo>
                      <a:pt x="736" y="849"/>
                      <a:pt x="784" y="721"/>
                      <a:pt x="864" y="649"/>
                    </a:cubicBezTo>
                    <a:cubicBezTo>
                      <a:pt x="944" y="577"/>
                      <a:pt x="1032" y="553"/>
                      <a:pt x="1152" y="505"/>
                    </a:cubicBezTo>
                    <a:cubicBezTo>
                      <a:pt x="1272" y="457"/>
                      <a:pt x="1464" y="385"/>
                      <a:pt x="1584" y="361"/>
                    </a:cubicBezTo>
                    <a:cubicBezTo>
                      <a:pt x="1704" y="337"/>
                      <a:pt x="1756" y="397"/>
                      <a:pt x="1872" y="361"/>
                    </a:cubicBezTo>
                    <a:cubicBezTo>
                      <a:pt x="1988" y="325"/>
                      <a:pt x="2126" y="188"/>
                      <a:pt x="2279" y="147"/>
                    </a:cubicBezTo>
                    <a:cubicBezTo>
                      <a:pt x="2432" y="106"/>
                      <a:pt x="2633" y="130"/>
                      <a:pt x="2789" y="113"/>
                    </a:cubicBezTo>
                    <a:cubicBezTo>
                      <a:pt x="2945" y="96"/>
                      <a:pt x="3167" y="0"/>
                      <a:pt x="3214" y="46"/>
                    </a:cubicBezTo>
                    <a:cubicBezTo>
                      <a:pt x="3261" y="92"/>
                      <a:pt x="3133" y="308"/>
                      <a:pt x="3072" y="389"/>
                    </a:cubicBezTo>
                    <a:cubicBezTo>
                      <a:pt x="3011" y="470"/>
                      <a:pt x="2935" y="495"/>
                      <a:pt x="2847" y="531"/>
                    </a:cubicBezTo>
                    <a:cubicBezTo>
                      <a:pt x="2759" y="567"/>
                      <a:pt x="2574" y="559"/>
                      <a:pt x="2546" y="606"/>
                    </a:cubicBezTo>
                    <a:cubicBezTo>
                      <a:pt x="2518" y="653"/>
                      <a:pt x="2648" y="727"/>
                      <a:pt x="2680" y="814"/>
                    </a:cubicBezTo>
                    <a:cubicBezTo>
                      <a:pt x="2712" y="901"/>
                      <a:pt x="2727" y="997"/>
                      <a:pt x="2736" y="1129"/>
                    </a:cubicBezTo>
                    <a:cubicBezTo>
                      <a:pt x="2745" y="1261"/>
                      <a:pt x="2753" y="1468"/>
                      <a:pt x="2736" y="1609"/>
                    </a:cubicBezTo>
                    <a:cubicBezTo>
                      <a:pt x="2719" y="1750"/>
                      <a:pt x="2647" y="1873"/>
                      <a:pt x="2634" y="1973"/>
                    </a:cubicBezTo>
                    <a:cubicBezTo>
                      <a:pt x="2621" y="2073"/>
                      <a:pt x="2700" y="2103"/>
                      <a:pt x="2658" y="2208"/>
                    </a:cubicBezTo>
                    <a:cubicBezTo>
                      <a:pt x="2616" y="2313"/>
                      <a:pt x="2492" y="2499"/>
                      <a:pt x="2382" y="2606"/>
                    </a:cubicBezTo>
                    <a:cubicBezTo>
                      <a:pt x="2272" y="2713"/>
                      <a:pt x="2090" y="2810"/>
                      <a:pt x="2001" y="2851"/>
                    </a:cubicBezTo>
                    <a:cubicBezTo>
                      <a:pt x="1912" y="2892"/>
                      <a:pt x="1916" y="2882"/>
                      <a:pt x="1847" y="2851"/>
                    </a:cubicBezTo>
                    <a:cubicBezTo>
                      <a:pt x="1778" y="2820"/>
                      <a:pt x="1684" y="2728"/>
                      <a:pt x="1584" y="2665"/>
                    </a:cubicBezTo>
                    <a:cubicBezTo>
                      <a:pt x="1484" y="2602"/>
                      <a:pt x="1336" y="2553"/>
                      <a:pt x="1248" y="2473"/>
                    </a:cubicBezTo>
                    <a:cubicBezTo>
                      <a:pt x="1160" y="2393"/>
                      <a:pt x="1120" y="2241"/>
                      <a:pt x="1056" y="2185"/>
                    </a:cubicBezTo>
                    <a:cubicBezTo>
                      <a:pt x="992" y="2129"/>
                      <a:pt x="1016" y="2121"/>
                      <a:pt x="864" y="2137"/>
                    </a:cubicBezTo>
                    <a:cubicBezTo>
                      <a:pt x="712" y="2153"/>
                      <a:pt x="256" y="2265"/>
                      <a:pt x="144" y="2281"/>
                    </a:cubicBezTo>
                    <a:cubicBezTo>
                      <a:pt x="32" y="2297"/>
                      <a:pt x="112" y="2265"/>
                      <a:pt x="192" y="2233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grpSp>
            <p:nvGrpSpPr>
              <p:cNvPr id="40770" name="Group 1052">
                <a:extLst>
                  <a:ext uri="{FF2B5EF4-FFF2-40B4-BE49-F238E27FC236}">
                    <a16:creationId xmlns:a16="http://schemas.microsoft.com/office/drawing/2014/main" id="{58C0B847-AF19-684E-E55A-C21DD4E102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2208"/>
                <a:ext cx="1479" cy="1537"/>
                <a:chOff x="1536" y="2248"/>
                <a:chExt cx="1479" cy="1537"/>
              </a:xfrm>
            </p:grpSpPr>
            <p:grpSp>
              <p:nvGrpSpPr>
                <p:cNvPr id="40791" name="Group 1053">
                  <a:extLst>
                    <a:ext uri="{FF2B5EF4-FFF2-40B4-BE49-F238E27FC236}">
                      <a16:creationId xmlns:a16="http://schemas.microsoft.com/office/drawing/2014/main" id="{9EC0FC8A-1B7A-ED26-E5CE-0196166A897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3072"/>
                  <a:ext cx="1479" cy="713"/>
                  <a:chOff x="1493" y="3024"/>
                  <a:chExt cx="1479" cy="713"/>
                </a:xfrm>
              </p:grpSpPr>
              <p:sp>
                <p:nvSpPr>
                  <p:cNvPr id="40796" name="Freeform 1054">
                    <a:extLst>
                      <a:ext uri="{FF2B5EF4-FFF2-40B4-BE49-F238E27FC236}">
                        <a16:creationId xmlns:a16="http://schemas.microsoft.com/office/drawing/2014/main" id="{BC2D8739-1C25-CCCC-F2BE-6A58CCDF79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3120"/>
                    <a:ext cx="1436" cy="617"/>
                  </a:xfrm>
                  <a:custGeom>
                    <a:avLst/>
                    <a:gdLst>
                      <a:gd name="T0" fmla="*/ 103 w 1436"/>
                      <a:gd name="T1" fmla="*/ 353 h 617"/>
                      <a:gd name="T2" fmla="*/ 8 w 1436"/>
                      <a:gd name="T3" fmla="*/ 68 h 617"/>
                      <a:gd name="T4" fmla="*/ 152 w 1436"/>
                      <a:gd name="T5" fmla="*/ 68 h 617"/>
                      <a:gd name="T6" fmla="*/ 440 w 1436"/>
                      <a:gd name="T7" fmla="*/ 68 h 617"/>
                      <a:gd name="T8" fmla="*/ 872 w 1436"/>
                      <a:gd name="T9" fmla="*/ 20 h 617"/>
                      <a:gd name="T10" fmla="*/ 1160 w 1436"/>
                      <a:gd name="T11" fmla="*/ 20 h 617"/>
                      <a:gd name="T12" fmla="*/ 1368 w 1436"/>
                      <a:gd name="T13" fmla="*/ 138 h 617"/>
                      <a:gd name="T14" fmla="*/ 1433 w 1436"/>
                      <a:gd name="T15" fmla="*/ 260 h 617"/>
                      <a:gd name="T16" fmla="*/ 1384 w 1436"/>
                      <a:gd name="T17" fmla="*/ 422 h 617"/>
                      <a:gd name="T18" fmla="*/ 1230 w 1436"/>
                      <a:gd name="T19" fmla="*/ 503 h 617"/>
                      <a:gd name="T20" fmla="*/ 1112 w 1436"/>
                      <a:gd name="T21" fmla="*/ 500 h 617"/>
                      <a:gd name="T22" fmla="*/ 986 w 1436"/>
                      <a:gd name="T23" fmla="*/ 520 h 617"/>
                      <a:gd name="T24" fmla="*/ 776 w 1436"/>
                      <a:gd name="T25" fmla="*/ 548 h 617"/>
                      <a:gd name="T26" fmla="*/ 589 w 1436"/>
                      <a:gd name="T27" fmla="*/ 601 h 617"/>
                      <a:gd name="T28" fmla="*/ 584 w 1436"/>
                      <a:gd name="T29" fmla="*/ 452 h 617"/>
                      <a:gd name="T30" fmla="*/ 955 w 1436"/>
                      <a:gd name="T31" fmla="*/ 329 h 617"/>
                      <a:gd name="T32" fmla="*/ 995 w 1436"/>
                      <a:gd name="T33" fmla="*/ 296 h 617"/>
                      <a:gd name="T34" fmla="*/ 978 w 1436"/>
                      <a:gd name="T35" fmla="*/ 244 h 617"/>
                      <a:gd name="T36" fmla="*/ 913 w 1436"/>
                      <a:gd name="T37" fmla="*/ 244 h 617"/>
                      <a:gd name="T38" fmla="*/ 447 w 1436"/>
                      <a:gd name="T39" fmla="*/ 330 h 617"/>
                      <a:gd name="T40" fmla="*/ 103 w 1436"/>
                      <a:gd name="T41" fmla="*/ 353 h 617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0" t="0" r="r" b="b"/>
                    <a:pathLst>
                      <a:path w="1436" h="617">
                        <a:moveTo>
                          <a:pt x="103" y="353"/>
                        </a:moveTo>
                        <a:cubicBezTo>
                          <a:pt x="30" y="309"/>
                          <a:pt x="0" y="115"/>
                          <a:pt x="8" y="68"/>
                        </a:cubicBezTo>
                        <a:cubicBezTo>
                          <a:pt x="16" y="21"/>
                          <a:pt x="80" y="68"/>
                          <a:pt x="152" y="68"/>
                        </a:cubicBezTo>
                        <a:cubicBezTo>
                          <a:pt x="224" y="68"/>
                          <a:pt x="320" y="76"/>
                          <a:pt x="440" y="68"/>
                        </a:cubicBezTo>
                        <a:cubicBezTo>
                          <a:pt x="560" y="60"/>
                          <a:pt x="752" y="28"/>
                          <a:pt x="872" y="20"/>
                        </a:cubicBezTo>
                        <a:cubicBezTo>
                          <a:pt x="992" y="12"/>
                          <a:pt x="1077" y="0"/>
                          <a:pt x="1160" y="20"/>
                        </a:cubicBezTo>
                        <a:cubicBezTo>
                          <a:pt x="1243" y="40"/>
                          <a:pt x="1323" y="98"/>
                          <a:pt x="1368" y="138"/>
                        </a:cubicBezTo>
                        <a:cubicBezTo>
                          <a:pt x="1413" y="178"/>
                          <a:pt x="1430" y="213"/>
                          <a:pt x="1433" y="260"/>
                        </a:cubicBezTo>
                        <a:cubicBezTo>
                          <a:pt x="1436" y="307"/>
                          <a:pt x="1418" y="382"/>
                          <a:pt x="1384" y="422"/>
                        </a:cubicBezTo>
                        <a:cubicBezTo>
                          <a:pt x="1350" y="462"/>
                          <a:pt x="1275" y="490"/>
                          <a:pt x="1230" y="503"/>
                        </a:cubicBezTo>
                        <a:cubicBezTo>
                          <a:pt x="1185" y="516"/>
                          <a:pt x="1153" y="497"/>
                          <a:pt x="1112" y="500"/>
                        </a:cubicBezTo>
                        <a:cubicBezTo>
                          <a:pt x="1071" y="503"/>
                          <a:pt x="1042" y="512"/>
                          <a:pt x="986" y="520"/>
                        </a:cubicBezTo>
                        <a:cubicBezTo>
                          <a:pt x="930" y="528"/>
                          <a:pt x="842" y="535"/>
                          <a:pt x="776" y="548"/>
                        </a:cubicBezTo>
                        <a:cubicBezTo>
                          <a:pt x="710" y="561"/>
                          <a:pt x="621" y="617"/>
                          <a:pt x="589" y="601"/>
                        </a:cubicBezTo>
                        <a:cubicBezTo>
                          <a:pt x="557" y="585"/>
                          <a:pt x="523" y="497"/>
                          <a:pt x="584" y="452"/>
                        </a:cubicBezTo>
                        <a:cubicBezTo>
                          <a:pt x="645" y="407"/>
                          <a:pt x="887" y="355"/>
                          <a:pt x="955" y="329"/>
                        </a:cubicBezTo>
                        <a:cubicBezTo>
                          <a:pt x="1023" y="303"/>
                          <a:pt x="991" y="310"/>
                          <a:pt x="995" y="296"/>
                        </a:cubicBezTo>
                        <a:cubicBezTo>
                          <a:pt x="999" y="282"/>
                          <a:pt x="992" y="253"/>
                          <a:pt x="978" y="244"/>
                        </a:cubicBezTo>
                        <a:cubicBezTo>
                          <a:pt x="964" y="235"/>
                          <a:pt x="1001" y="230"/>
                          <a:pt x="913" y="244"/>
                        </a:cubicBezTo>
                        <a:cubicBezTo>
                          <a:pt x="825" y="258"/>
                          <a:pt x="582" y="312"/>
                          <a:pt x="447" y="330"/>
                        </a:cubicBezTo>
                        <a:cubicBezTo>
                          <a:pt x="312" y="348"/>
                          <a:pt x="176" y="397"/>
                          <a:pt x="103" y="353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CC66"/>
                      </a:gs>
                      <a:gs pos="50000">
                        <a:srgbClr val="FFE4AD"/>
                      </a:gs>
                      <a:gs pos="100000">
                        <a:srgbClr val="FFCC66"/>
                      </a:gs>
                    </a:gsLst>
                    <a:lin ang="54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797" name="Freeform 1055">
                    <a:extLst>
                      <a:ext uri="{FF2B5EF4-FFF2-40B4-BE49-F238E27FC236}">
                        <a16:creationId xmlns:a16="http://schemas.microsoft.com/office/drawing/2014/main" id="{18ADADF9-12B9-80B8-BC73-8DCBF88631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493" y="3024"/>
                    <a:ext cx="203" cy="354"/>
                  </a:xfrm>
                  <a:custGeom>
                    <a:avLst/>
                    <a:gdLst>
                      <a:gd name="T0" fmla="*/ 91 w 203"/>
                      <a:gd name="T1" fmla="*/ 0 h 354"/>
                      <a:gd name="T2" fmla="*/ 0 w 203"/>
                      <a:gd name="T3" fmla="*/ 132 h 354"/>
                      <a:gd name="T4" fmla="*/ 91 w 203"/>
                      <a:gd name="T5" fmla="*/ 336 h 354"/>
                      <a:gd name="T6" fmla="*/ 187 w 203"/>
                      <a:gd name="T7" fmla="*/ 240 h 354"/>
                      <a:gd name="T8" fmla="*/ 186 w 203"/>
                      <a:gd name="T9" fmla="*/ 124 h 354"/>
                      <a:gd name="T10" fmla="*/ 146 w 203"/>
                      <a:gd name="T11" fmla="*/ 43 h 354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03" h="354">
                        <a:moveTo>
                          <a:pt x="91" y="0"/>
                        </a:moveTo>
                        <a:cubicBezTo>
                          <a:pt x="76" y="22"/>
                          <a:pt x="0" y="76"/>
                          <a:pt x="0" y="132"/>
                        </a:cubicBezTo>
                        <a:cubicBezTo>
                          <a:pt x="0" y="188"/>
                          <a:pt x="60" y="318"/>
                          <a:pt x="91" y="336"/>
                        </a:cubicBezTo>
                        <a:cubicBezTo>
                          <a:pt x="122" y="354"/>
                          <a:pt x="171" y="275"/>
                          <a:pt x="187" y="240"/>
                        </a:cubicBezTo>
                        <a:cubicBezTo>
                          <a:pt x="203" y="205"/>
                          <a:pt x="193" y="157"/>
                          <a:pt x="186" y="124"/>
                        </a:cubicBezTo>
                        <a:cubicBezTo>
                          <a:pt x="179" y="91"/>
                          <a:pt x="154" y="60"/>
                          <a:pt x="146" y="43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792" name="Freeform 1056">
                  <a:extLst>
                    <a:ext uri="{FF2B5EF4-FFF2-40B4-BE49-F238E27FC236}">
                      <a16:creationId xmlns:a16="http://schemas.microsoft.com/office/drawing/2014/main" id="{EC055665-1C7B-7CDD-EDAB-F21D7DC845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424"/>
                  <a:ext cx="440" cy="280"/>
                </a:xfrm>
                <a:custGeom>
                  <a:avLst/>
                  <a:gdLst>
                    <a:gd name="T0" fmla="*/ 40 w 440"/>
                    <a:gd name="T1" fmla="*/ 256 h 280"/>
                    <a:gd name="T2" fmla="*/ 40 w 440"/>
                    <a:gd name="T3" fmla="*/ 160 h 280"/>
                    <a:gd name="T4" fmla="*/ 115 w 440"/>
                    <a:gd name="T5" fmla="*/ 58 h 280"/>
                    <a:gd name="T6" fmla="*/ 232 w 440"/>
                    <a:gd name="T7" fmla="*/ 16 h 280"/>
                    <a:gd name="T8" fmla="*/ 376 w 440"/>
                    <a:gd name="T9" fmla="*/ 16 h 280"/>
                    <a:gd name="T10" fmla="*/ 424 w 440"/>
                    <a:gd name="T11" fmla="*/ 112 h 280"/>
                    <a:gd name="T12" fmla="*/ 280 w 440"/>
                    <a:gd name="T13" fmla="*/ 256 h 280"/>
                    <a:gd name="T14" fmla="*/ 40 w 440"/>
                    <a:gd name="T15" fmla="*/ 256 h 28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440" h="280">
                      <a:moveTo>
                        <a:pt x="40" y="256"/>
                      </a:moveTo>
                      <a:cubicBezTo>
                        <a:pt x="0" y="240"/>
                        <a:pt x="28" y="193"/>
                        <a:pt x="40" y="160"/>
                      </a:cubicBezTo>
                      <a:cubicBezTo>
                        <a:pt x="52" y="127"/>
                        <a:pt x="83" y="82"/>
                        <a:pt x="115" y="58"/>
                      </a:cubicBezTo>
                      <a:cubicBezTo>
                        <a:pt x="147" y="34"/>
                        <a:pt x="189" y="23"/>
                        <a:pt x="232" y="16"/>
                      </a:cubicBezTo>
                      <a:cubicBezTo>
                        <a:pt x="275" y="9"/>
                        <a:pt x="344" y="0"/>
                        <a:pt x="376" y="16"/>
                      </a:cubicBezTo>
                      <a:cubicBezTo>
                        <a:pt x="408" y="32"/>
                        <a:pt x="440" y="72"/>
                        <a:pt x="424" y="112"/>
                      </a:cubicBezTo>
                      <a:cubicBezTo>
                        <a:pt x="408" y="152"/>
                        <a:pt x="344" y="232"/>
                        <a:pt x="280" y="256"/>
                      </a:cubicBezTo>
                      <a:cubicBezTo>
                        <a:pt x="216" y="280"/>
                        <a:pt x="80" y="272"/>
                        <a:pt x="40" y="256"/>
                      </a:cubicBezTo>
                      <a:close/>
                    </a:path>
                  </a:pathLst>
                </a:custGeom>
                <a:solidFill>
                  <a:srgbClr val="0066CC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93" name="Freeform 1057">
                  <a:extLst>
                    <a:ext uri="{FF2B5EF4-FFF2-40B4-BE49-F238E27FC236}">
                      <a16:creationId xmlns:a16="http://schemas.microsoft.com/office/drawing/2014/main" id="{4B3B3658-B8B3-D2DB-7FD7-A4B9F90D58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520"/>
                  <a:ext cx="528" cy="216"/>
                </a:xfrm>
                <a:custGeom>
                  <a:avLst/>
                  <a:gdLst>
                    <a:gd name="T0" fmla="*/ 0 w 528"/>
                    <a:gd name="T1" fmla="*/ 144 h 216"/>
                    <a:gd name="T2" fmla="*/ 288 w 528"/>
                    <a:gd name="T3" fmla="*/ 192 h 216"/>
                    <a:gd name="T4" fmla="*/ 528 w 528"/>
                    <a:gd name="T5" fmla="*/ 0 h 21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216">
                      <a:moveTo>
                        <a:pt x="0" y="144"/>
                      </a:moveTo>
                      <a:cubicBezTo>
                        <a:pt x="100" y="180"/>
                        <a:pt x="200" y="216"/>
                        <a:pt x="288" y="192"/>
                      </a:cubicBezTo>
                      <a:cubicBezTo>
                        <a:pt x="376" y="168"/>
                        <a:pt x="488" y="32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94" name="Freeform 1058">
                  <a:extLst>
                    <a:ext uri="{FF2B5EF4-FFF2-40B4-BE49-F238E27FC236}">
                      <a16:creationId xmlns:a16="http://schemas.microsoft.com/office/drawing/2014/main" id="{4DB37675-6190-EEC7-750A-729B4ADF13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8" y="2586"/>
                  <a:ext cx="373" cy="229"/>
                </a:xfrm>
                <a:custGeom>
                  <a:avLst/>
                  <a:gdLst>
                    <a:gd name="T0" fmla="*/ 8 w 373"/>
                    <a:gd name="T1" fmla="*/ 118 h 229"/>
                    <a:gd name="T2" fmla="*/ 152 w 373"/>
                    <a:gd name="T3" fmla="*/ 214 h 229"/>
                    <a:gd name="T4" fmla="*/ 351 w 373"/>
                    <a:gd name="T5" fmla="*/ 26 h 229"/>
                    <a:gd name="T6" fmla="*/ 286 w 373"/>
                    <a:gd name="T7" fmla="*/ 59 h 229"/>
                    <a:gd name="T8" fmla="*/ 104 w 373"/>
                    <a:gd name="T9" fmla="*/ 118 h 229"/>
                    <a:gd name="T10" fmla="*/ 8 w 373"/>
                    <a:gd name="T11" fmla="*/ 118 h 229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373" h="229">
                      <a:moveTo>
                        <a:pt x="8" y="118"/>
                      </a:moveTo>
                      <a:cubicBezTo>
                        <a:pt x="16" y="134"/>
                        <a:pt x="95" y="229"/>
                        <a:pt x="152" y="214"/>
                      </a:cubicBezTo>
                      <a:cubicBezTo>
                        <a:pt x="209" y="199"/>
                        <a:pt x="329" y="52"/>
                        <a:pt x="351" y="26"/>
                      </a:cubicBezTo>
                      <a:cubicBezTo>
                        <a:pt x="373" y="0"/>
                        <a:pt x="327" y="44"/>
                        <a:pt x="286" y="59"/>
                      </a:cubicBezTo>
                      <a:cubicBezTo>
                        <a:pt x="245" y="74"/>
                        <a:pt x="150" y="108"/>
                        <a:pt x="104" y="118"/>
                      </a:cubicBezTo>
                      <a:cubicBezTo>
                        <a:pt x="58" y="128"/>
                        <a:pt x="0" y="102"/>
                        <a:pt x="8" y="118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95" name="Freeform 1059">
                  <a:extLst>
                    <a:ext uri="{FF2B5EF4-FFF2-40B4-BE49-F238E27FC236}">
                      <a16:creationId xmlns:a16="http://schemas.microsoft.com/office/drawing/2014/main" id="{38A8C0B8-598F-8AEA-EB15-385A605AD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2248"/>
                  <a:ext cx="576" cy="152"/>
                </a:xfrm>
                <a:custGeom>
                  <a:avLst/>
                  <a:gdLst>
                    <a:gd name="T0" fmla="*/ 0 w 576"/>
                    <a:gd name="T1" fmla="*/ 152 h 152"/>
                    <a:gd name="T2" fmla="*/ 192 w 576"/>
                    <a:gd name="T3" fmla="*/ 56 h 152"/>
                    <a:gd name="T4" fmla="*/ 384 w 576"/>
                    <a:gd name="T5" fmla="*/ 8 h 152"/>
                    <a:gd name="T6" fmla="*/ 576 w 576"/>
                    <a:gd name="T7" fmla="*/ 8 h 1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76" h="152">
                      <a:moveTo>
                        <a:pt x="0" y="152"/>
                      </a:moveTo>
                      <a:cubicBezTo>
                        <a:pt x="64" y="116"/>
                        <a:pt x="128" y="80"/>
                        <a:pt x="192" y="56"/>
                      </a:cubicBezTo>
                      <a:cubicBezTo>
                        <a:pt x="256" y="32"/>
                        <a:pt x="320" y="16"/>
                        <a:pt x="384" y="8"/>
                      </a:cubicBezTo>
                      <a:cubicBezTo>
                        <a:pt x="448" y="0"/>
                        <a:pt x="512" y="4"/>
                        <a:pt x="576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" name="Freeform 1060">
                <a:extLst>
                  <a:ext uri="{FF2B5EF4-FFF2-40B4-BE49-F238E27FC236}">
                    <a16:creationId xmlns:a16="http://schemas.microsoft.com/office/drawing/2014/main" id="{9DD1053F-E067-CBBB-690D-DDA9538B04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480"/>
                <a:ext cx="1171" cy="1325"/>
              </a:xfrm>
              <a:custGeom>
                <a:avLst/>
                <a:gdLst>
                  <a:gd name="T0" fmla="*/ 15 w 1174"/>
                  <a:gd name="T1" fmla="*/ 1102 h 1325"/>
                  <a:gd name="T2" fmla="*/ 47 w 1174"/>
                  <a:gd name="T3" fmla="*/ 941 h 1325"/>
                  <a:gd name="T4" fmla="*/ 218 w 1174"/>
                  <a:gd name="T5" fmla="*/ 722 h 1325"/>
                  <a:gd name="T6" fmla="*/ 393 w 1174"/>
                  <a:gd name="T7" fmla="*/ 560 h 1325"/>
                  <a:gd name="T8" fmla="*/ 681 w 1174"/>
                  <a:gd name="T9" fmla="*/ 368 h 1325"/>
                  <a:gd name="T10" fmla="*/ 969 w 1174"/>
                  <a:gd name="T11" fmla="*/ 80 h 1325"/>
                  <a:gd name="T12" fmla="*/ 1142 w 1174"/>
                  <a:gd name="T13" fmla="*/ 16 h 1325"/>
                  <a:gd name="T14" fmla="*/ 1161 w 1174"/>
                  <a:gd name="T15" fmla="*/ 176 h 1325"/>
                  <a:gd name="T16" fmla="*/ 1065 w 1174"/>
                  <a:gd name="T17" fmla="*/ 368 h 1325"/>
                  <a:gd name="T18" fmla="*/ 777 w 1174"/>
                  <a:gd name="T19" fmla="*/ 656 h 1325"/>
                  <a:gd name="T20" fmla="*/ 633 w 1174"/>
                  <a:gd name="T21" fmla="*/ 800 h 1325"/>
                  <a:gd name="T22" fmla="*/ 537 w 1174"/>
                  <a:gd name="T23" fmla="*/ 944 h 1325"/>
                  <a:gd name="T24" fmla="*/ 477 w 1174"/>
                  <a:gd name="T25" fmla="*/ 1233 h 1325"/>
                  <a:gd name="T26" fmla="*/ 356 w 1174"/>
                  <a:gd name="T27" fmla="*/ 1305 h 1325"/>
                  <a:gd name="T28" fmla="*/ 185 w 1174"/>
                  <a:gd name="T29" fmla="*/ 1321 h 1325"/>
                  <a:gd name="T30" fmla="*/ 47 w 1174"/>
                  <a:gd name="T31" fmla="*/ 1280 h 1325"/>
                  <a:gd name="T32" fmla="*/ 7 w 1174"/>
                  <a:gd name="T33" fmla="*/ 1216 h 1325"/>
                  <a:gd name="T34" fmla="*/ 7 w 1174"/>
                  <a:gd name="T35" fmla="*/ 1175 h 1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174" h="1325">
                    <a:moveTo>
                      <a:pt x="15" y="1102"/>
                    </a:moveTo>
                    <a:cubicBezTo>
                      <a:pt x="19" y="1075"/>
                      <a:pt x="13" y="1004"/>
                      <a:pt x="47" y="941"/>
                    </a:cubicBezTo>
                    <a:cubicBezTo>
                      <a:pt x="81" y="878"/>
                      <a:pt x="160" y="785"/>
                      <a:pt x="218" y="722"/>
                    </a:cubicBezTo>
                    <a:cubicBezTo>
                      <a:pt x="276" y="659"/>
                      <a:pt x="316" y="619"/>
                      <a:pt x="393" y="560"/>
                    </a:cubicBezTo>
                    <a:cubicBezTo>
                      <a:pt x="470" y="501"/>
                      <a:pt x="585" y="448"/>
                      <a:pt x="681" y="368"/>
                    </a:cubicBezTo>
                    <a:cubicBezTo>
                      <a:pt x="777" y="288"/>
                      <a:pt x="892" y="139"/>
                      <a:pt x="969" y="80"/>
                    </a:cubicBezTo>
                    <a:cubicBezTo>
                      <a:pt x="1046" y="21"/>
                      <a:pt x="1110" y="0"/>
                      <a:pt x="1142" y="16"/>
                    </a:cubicBezTo>
                    <a:cubicBezTo>
                      <a:pt x="1174" y="32"/>
                      <a:pt x="1174" y="117"/>
                      <a:pt x="1161" y="176"/>
                    </a:cubicBezTo>
                    <a:cubicBezTo>
                      <a:pt x="1148" y="235"/>
                      <a:pt x="1129" y="288"/>
                      <a:pt x="1065" y="368"/>
                    </a:cubicBezTo>
                    <a:cubicBezTo>
                      <a:pt x="1001" y="448"/>
                      <a:pt x="849" y="584"/>
                      <a:pt x="777" y="656"/>
                    </a:cubicBezTo>
                    <a:cubicBezTo>
                      <a:pt x="705" y="728"/>
                      <a:pt x="673" y="752"/>
                      <a:pt x="633" y="800"/>
                    </a:cubicBezTo>
                    <a:cubicBezTo>
                      <a:pt x="593" y="848"/>
                      <a:pt x="563" y="872"/>
                      <a:pt x="537" y="944"/>
                    </a:cubicBezTo>
                    <a:cubicBezTo>
                      <a:pt x="511" y="1016"/>
                      <a:pt x="507" y="1173"/>
                      <a:pt x="477" y="1233"/>
                    </a:cubicBezTo>
                    <a:cubicBezTo>
                      <a:pt x="447" y="1293"/>
                      <a:pt x="405" y="1290"/>
                      <a:pt x="356" y="1305"/>
                    </a:cubicBezTo>
                    <a:cubicBezTo>
                      <a:pt x="307" y="1320"/>
                      <a:pt x="236" y="1325"/>
                      <a:pt x="185" y="1321"/>
                    </a:cubicBezTo>
                    <a:cubicBezTo>
                      <a:pt x="134" y="1317"/>
                      <a:pt x="77" y="1297"/>
                      <a:pt x="47" y="1280"/>
                    </a:cubicBezTo>
                    <a:cubicBezTo>
                      <a:pt x="17" y="1263"/>
                      <a:pt x="14" y="1233"/>
                      <a:pt x="7" y="1216"/>
                    </a:cubicBezTo>
                    <a:cubicBezTo>
                      <a:pt x="0" y="1199"/>
                      <a:pt x="7" y="1184"/>
                      <a:pt x="7" y="1175"/>
                    </a:cubicBezTo>
                  </a:path>
                </a:pathLst>
              </a:custGeom>
              <a:gradFill rotWithShape="1">
                <a:gsLst>
                  <a:gs pos="0">
                    <a:schemeClr val="tx1"/>
                  </a:gs>
                  <a:gs pos="50000">
                    <a:schemeClr val="tx1">
                      <a:gamma/>
                      <a:tint val="80392"/>
                      <a:invGamma/>
                    </a:schemeClr>
                  </a:gs>
                  <a:gs pos="100000">
                    <a:schemeClr val="tx1"/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772" name="Freeform 1061">
                <a:extLst>
                  <a:ext uri="{FF2B5EF4-FFF2-40B4-BE49-F238E27FC236}">
                    <a16:creationId xmlns:a16="http://schemas.microsoft.com/office/drawing/2014/main" id="{786DE09D-15AB-4BF1-D348-72FF0E201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4" y="1536"/>
                <a:ext cx="192" cy="288"/>
              </a:xfrm>
              <a:custGeom>
                <a:avLst/>
                <a:gdLst>
                  <a:gd name="T0" fmla="*/ 0 w 192"/>
                  <a:gd name="T1" fmla="*/ 288 h 288"/>
                  <a:gd name="T2" fmla="*/ 192 w 192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288">
                    <a:moveTo>
                      <a:pt x="0" y="288"/>
                    </a:moveTo>
                    <a:cubicBezTo>
                      <a:pt x="80" y="168"/>
                      <a:pt x="160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3" name="Freeform 1062">
                <a:extLst>
                  <a:ext uri="{FF2B5EF4-FFF2-40B4-BE49-F238E27FC236}">
                    <a16:creationId xmlns:a16="http://schemas.microsoft.com/office/drawing/2014/main" id="{A9B03F82-778C-1784-8584-B133ADF5CB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4" y="1866"/>
                <a:ext cx="1265" cy="2016"/>
              </a:xfrm>
              <a:custGeom>
                <a:avLst/>
                <a:gdLst>
                  <a:gd name="T0" fmla="*/ 968 w 1265"/>
                  <a:gd name="T1" fmla="*/ 8 h 2016"/>
                  <a:gd name="T2" fmla="*/ 1064 w 1265"/>
                  <a:gd name="T3" fmla="*/ 200 h 2016"/>
                  <a:gd name="T4" fmla="*/ 1112 w 1265"/>
                  <a:gd name="T5" fmla="*/ 536 h 2016"/>
                  <a:gd name="T6" fmla="*/ 1064 w 1265"/>
                  <a:gd name="T7" fmla="*/ 824 h 2016"/>
                  <a:gd name="T8" fmla="*/ 968 w 1265"/>
                  <a:gd name="T9" fmla="*/ 1160 h 2016"/>
                  <a:gd name="T10" fmla="*/ 728 w 1265"/>
                  <a:gd name="T11" fmla="*/ 1448 h 2016"/>
                  <a:gd name="T12" fmla="*/ 392 w 1265"/>
                  <a:gd name="T13" fmla="*/ 1688 h 2016"/>
                  <a:gd name="T14" fmla="*/ 56 w 1265"/>
                  <a:gd name="T15" fmla="*/ 1880 h 2016"/>
                  <a:gd name="T16" fmla="*/ 56 w 1265"/>
                  <a:gd name="T17" fmla="*/ 1976 h 2016"/>
                  <a:gd name="T18" fmla="*/ 296 w 1265"/>
                  <a:gd name="T19" fmla="*/ 1976 h 2016"/>
                  <a:gd name="T20" fmla="*/ 728 w 1265"/>
                  <a:gd name="T21" fmla="*/ 1736 h 2016"/>
                  <a:gd name="T22" fmla="*/ 1112 w 1265"/>
                  <a:gd name="T23" fmla="*/ 1352 h 2016"/>
                  <a:gd name="T24" fmla="*/ 1259 w 1265"/>
                  <a:gd name="T25" fmla="*/ 808 h 2016"/>
                  <a:gd name="T26" fmla="*/ 1151 w 1265"/>
                  <a:gd name="T27" fmla="*/ 223 h 2016"/>
                  <a:gd name="T28" fmla="*/ 968 w 1265"/>
                  <a:gd name="T29" fmla="*/ 8 h 201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265" h="2016">
                    <a:moveTo>
                      <a:pt x="968" y="8"/>
                    </a:moveTo>
                    <a:cubicBezTo>
                      <a:pt x="944" y="0"/>
                      <a:pt x="1040" y="112"/>
                      <a:pt x="1064" y="200"/>
                    </a:cubicBezTo>
                    <a:cubicBezTo>
                      <a:pt x="1088" y="288"/>
                      <a:pt x="1112" y="432"/>
                      <a:pt x="1112" y="536"/>
                    </a:cubicBezTo>
                    <a:cubicBezTo>
                      <a:pt x="1112" y="640"/>
                      <a:pt x="1088" y="720"/>
                      <a:pt x="1064" y="824"/>
                    </a:cubicBezTo>
                    <a:cubicBezTo>
                      <a:pt x="1040" y="928"/>
                      <a:pt x="1024" y="1056"/>
                      <a:pt x="968" y="1160"/>
                    </a:cubicBezTo>
                    <a:cubicBezTo>
                      <a:pt x="912" y="1264"/>
                      <a:pt x="824" y="1360"/>
                      <a:pt x="728" y="1448"/>
                    </a:cubicBezTo>
                    <a:cubicBezTo>
                      <a:pt x="632" y="1536"/>
                      <a:pt x="504" y="1616"/>
                      <a:pt x="392" y="1688"/>
                    </a:cubicBezTo>
                    <a:cubicBezTo>
                      <a:pt x="280" y="1760"/>
                      <a:pt x="112" y="1832"/>
                      <a:pt x="56" y="1880"/>
                    </a:cubicBezTo>
                    <a:cubicBezTo>
                      <a:pt x="0" y="1928"/>
                      <a:pt x="16" y="1960"/>
                      <a:pt x="56" y="1976"/>
                    </a:cubicBezTo>
                    <a:cubicBezTo>
                      <a:pt x="96" y="1992"/>
                      <a:pt x="184" y="2016"/>
                      <a:pt x="296" y="1976"/>
                    </a:cubicBezTo>
                    <a:cubicBezTo>
                      <a:pt x="408" y="1936"/>
                      <a:pt x="592" y="1840"/>
                      <a:pt x="728" y="1736"/>
                    </a:cubicBezTo>
                    <a:cubicBezTo>
                      <a:pt x="864" y="1632"/>
                      <a:pt x="1024" y="1507"/>
                      <a:pt x="1112" y="1352"/>
                    </a:cubicBezTo>
                    <a:cubicBezTo>
                      <a:pt x="1200" y="1197"/>
                      <a:pt x="1253" y="996"/>
                      <a:pt x="1259" y="808"/>
                    </a:cubicBezTo>
                    <a:cubicBezTo>
                      <a:pt x="1265" y="620"/>
                      <a:pt x="1199" y="356"/>
                      <a:pt x="1151" y="223"/>
                    </a:cubicBezTo>
                    <a:cubicBezTo>
                      <a:pt x="1103" y="90"/>
                      <a:pt x="1006" y="53"/>
                      <a:pt x="968" y="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100000">
                    <a:srgbClr val="FFCC66">
                      <a:alpha val="25998"/>
                    </a:srgbClr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4" name="Freeform 1063">
                <a:extLst>
                  <a:ext uri="{FF2B5EF4-FFF2-40B4-BE49-F238E27FC236}">
                    <a16:creationId xmlns:a16="http://schemas.microsoft.com/office/drawing/2014/main" id="{7794783E-F533-DF87-92AD-AB8020BB9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0" y="1458"/>
                <a:ext cx="737" cy="429"/>
              </a:xfrm>
              <a:custGeom>
                <a:avLst/>
                <a:gdLst>
                  <a:gd name="T0" fmla="*/ 1 w 737"/>
                  <a:gd name="T1" fmla="*/ 384 h 429"/>
                  <a:gd name="T2" fmla="*/ 49 w 737"/>
                  <a:gd name="T3" fmla="*/ 271 h 429"/>
                  <a:gd name="T4" fmla="*/ 241 w 737"/>
                  <a:gd name="T5" fmla="*/ 144 h 429"/>
                  <a:gd name="T6" fmla="*/ 433 w 737"/>
                  <a:gd name="T7" fmla="*/ 48 h 429"/>
                  <a:gd name="T8" fmla="*/ 721 w 737"/>
                  <a:gd name="T9" fmla="*/ 0 h 429"/>
                  <a:gd name="T10" fmla="*/ 529 w 737"/>
                  <a:gd name="T11" fmla="*/ 48 h 429"/>
                  <a:gd name="T12" fmla="*/ 463 w 737"/>
                  <a:gd name="T13" fmla="*/ 93 h 429"/>
                  <a:gd name="T14" fmla="*/ 414 w 737"/>
                  <a:gd name="T15" fmla="*/ 125 h 429"/>
                  <a:gd name="T16" fmla="*/ 325 w 737"/>
                  <a:gd name="T17" fmla="*/ 190 h 429"/>
                  <a:gd name="T18" fmla="*/ 241 w 737"/>
                  <a:gd name="T19" fmla="*/ 288 h 429"/>
                  <a:gd name="T20" fmla="*/ 163 w 737"/>
                  <a:gd name="T21" fmla="*/ 344 h 429"/>
                  <a:gd name="T22" fmla="*/ 98 w 737"/>
                  <a:gd name="T23" fmla="*/ 385 h 429"/>
                  <a:gd name="T24" fmla="*/ 41 w 737"/>
                  <a:gd name="T25" fmla="*/ 425 h 429"/>
                  <a:gd name="T26" fmla="*/ 0 w 737"/>
                  <a:gd name="T27" fmla="*/ 409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5" name="Freeform 1064">
                <a:extLst>
                  <a:ext uri="{FF2B5EF4-FFF2-40B4-BE49-F238E27FC236}">
                    <a16:creationId xmlns:a16="http://schemas.microsoft.com/office/drawing/2014/main" id="{876B36FC-3070-E0CB-3C5F-1C90C709A472}"/>
                  </a:ext>
                </a:extLst>
              </p:cNvPr>
              <p:cNvSpPr>
                <a:spLocks/>
              </p:cNvSpPr>
              <p:nvPr/>
            </p:nvSpPr>
            <p:spPr bwMode="auto">
              <a:xfrm rot="1647804">
                <a:off x="3605" y="1704"/>
                <a:ext cx="204" cy="257"/>
              </a:xfrm>
              <a:custGeom>
                <a:avLst/>
                <a:gdLst>
                  <a:gd name="T0" fmla="*/ 0 w 737"/>
                  <a:gd name="T1" fmla="*/ 1 h 429"/>
                  <a:gd name="T2" fmla="*/ 0 w 737"/>
                  <a:gd name="T3" fmla="*/ 1 h 429"/>
                  <a:gd name="T4" fmla="*/ 0 w 737"/>
                  <a:gd name="T5" fmla="*/ 1 h 429"/>
                  <a:gd name="T6" fmla="*/ 0 w 737"/>
                  <a:gd name="T7" fmla="*/ 1 h 429"/>
                  <a:gd name="T8" fmla="*/ 0 w 737"/>
                  <a:gd name="T9" fmla="*/ 0 h 429"/>
                  <a:gd name="T10" fmla="*/ 0 w 737"/>
                  <a:gd name="T11" fmla="*/ 1 h 429"/>
                  <a:gd name="T12" fmla="*/ 0 w 737"/>
                  <a:gd name="T13" fmla="*/ 1 h 429"/>
                  <a:gd name="T14" fmla="*/ 0 w 737"/>
                  <a:gd name="T15" fmla="*/ 1 h 429"/>
                  <a:gd name="T16" fmla="*/ 0 w 737"/>
                  <a:gd name="T17" fmla="*/ 1 h 429"/>
                  <a:gd name="T18" fmla="*/ 0 w 737"/>
                  <a:gd name="T19" fmla="*/ 1 h 429"/>
                  <a:gd name="T20" fmla="*/ 0 w 737"/>
                  <a:gd name="T21" fmla="*/ 1 h 429"/>
                  <a:gd name="T22" fmla="*/ 0 w 737"/>
                  <a:gd name="T23" fmla="*/ 1 h 429"/>
                  <a:gd name="T24" fmla="*/ 0 w 737"/>
                  <a:gd name="T25" fmla="*/ 1 h 429"/>
                  <a:gd name="T26" fmla="*/ 0 w 737"/>
                  <a:gd name="T27" fmla="*/ 1 h 429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737" h="429">
                    <a:moveTo>
                      <a:pt x="1" y="384"/>
                    </a:moveTo>
                    <a:cubicBezTo>
                      <a:pt x="9" y="365"/>
                      <a:pt x="9" y="311"/>
                      <a:pt x="49" y="271"/>
                    </a:cubicBezTo>
                    <a:cubicBezTo>
                      <a:pt x="89" y="231"/>
                      <a:pt x="177" y="181"/>
                      <a:pt x="241" y="144"/>
                    </a:cubicBezTo>
                    <a:cubicBezTo>
                      <a:pt x="305" y="107"/>
                      <a:pt x="353" y="72"/>
                      <a:pt x="433" y="48"/>
                    </a:cubicBezTo>
                    <a:cubicBezTo>
                      <a:pt x="513" y="24"/>
                      <a:pt x="705" y="0"/>
                      <a:pt x="721" y="0"/>
                    </a:cubicBezTo>
                    <a:cubicBezTo>
                      <a:pt x="737" y="0"/>
                      <a:pt x="572" y="33"/>
                      <a:pt x="529" y="48"/>
                    </a:cubicBezTo>
                    <a:cubicBezTo>
                      <a:pt x="486" y="63"/>
                      <a:pt x="482" y="80"/>
                      <a:pt x="463" y="93"/>
                    </a:cubicBezTo>
                    <a:cubicBezTo>
                      <a:pt x="444" y="106"/>
                      <a:pt x="437" y="109"/>
                      <a:pt x="414" y="125"/>
                    </a:cubicBezTo>
                    <a:cubicBezTo>
                      <a:pt x="391" y="141"/>
                      <a:pt x="354" y="163"/>
                      <a:pt x="325" y="190"/>
                    </a:cubicBezTo>
                    <a:cubicBezTo>
                      <a:pt x="296" y="217"/>
                      <a:pt x="268" y="262"/>
                      <a:pt x="241" y="288"/>
                    </a:cubicBezTo>
                    <a:cubicBezTo>
                      <a:pt x="214" y="314"/>
                      <a:pt x="187" y="328"/>
                      <a:pt x="163" y="344"/>
                    </a:cubicBezTo>
                    <a:cubicBezTo>
                      <a:pt x="139" y="360"/>
                      <a:pt x="118" y="372"/>
                      <a:pt x="98" y="385"/>
                    </a:cubicBezTo>
                    <a:cubicBezTo>
                      <a:pt x="78" y="398"/>
                      <a:pt x="57" y="421"/>
                      <a:pt x="41" y="425"/>
                    </a:cubicBezTo>
                    <a:cubicBezTo>
                      <a:pt x="25" y="429"/>
                      <a:pt x="9" y="412"/>
                      <a:pt x="0" y="409"/>
                    </a:cubicBezTo>
                  </a:path>
                </a:pathLst>
              </a:custGeom>
              <a:gradFill rotWithShape="1">
                <a:gsLst>
                  <a:gs pos="0">
                    <a:srgbClr val="FFEECB"/>
                  </a:gs>
                  <a:gs pos="50000">
                    <a:srgbClr val="FFCC66"/>
                  </a:gs>
                  <a:gs pos="100000">
                    <a:srgbClr val="FFEECB"/>
                  </a:gs>
                </a:gsLst>
                <a:lin ang="27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6" name="Freeform 1065">
                <a:extLst>
                  <a:ext uri="{FF2B5EF4-FFF2-40B4-BE49-F238E27FC236}">
                    <a16:creationId xmlns:a16="http://schemas.microsoft.com/office/drawing/2014/main" id="{6352CF08-9CD4-89F5-706D-D31099012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8" y="1199"/>
                <a:ext cx="195" cy="195"/>
              </a:xfrm>
              <a:custGeom>
                <a:avLst/>
                <a:gdLst>
                  <a:gd name="T0" fmla="*/ 142 w 195"/>
                  <a:gd name="T1" fmla="*/ 30 h 195"/>
                  <a:gd name="T2" fmla="*/ 192 w 195"/>
                  <a:gd name="T3" fmla="*/ 19 h 195"/>
                  <a:gd name="T4" fmla="*/ 159 w 195"/>
                  <a:gd name="T5" fmla="*/ 145 h 195"/>
                  <a:gd name="T6" fmla="*/ 0 w 195"/>
                  <a:gd name="T7" fmla="*/ 195 h 19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5" h="195">
                    <a:moveTo>
                      <a:pt x="142" y="30"/>
                    </a:moveTo>
                    <a:cubicBezTo>
                      <a:pt x="150" y="29"/>
                      <a:pt x="189" y="0"/>
                      <a:pt x="192" y="19"/>
                    </a:cubicBezTo>
                    <a:cubicBezTo>
                      <a:pt x="195" y="38"/>
                      <a:pt x="191" y="116"/>
                      <a:pt x="159" y="145"/>
                    </a:cubicBezTo>
                    <a:cubicBezTo>
                      <a:pt x="127" y="174"/>
                      <a:pt x="33" y="185"/>
                      <a:pt x="0" y="19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7" name="Freeform 1066">
                <a:extLst>
                  <a:ext uri="{FF2B5EF4-FFF2-40B4-BE49-F238E27FC236}">
                    <a16:creationId xmlns:a16="http://schemas.microsoft.com/office/drawing/2014/main" id="{3825C2D0-DBA2-1BBF-BBC2-79B263CF8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8" y="1386"/>
                <a:ext cx="225" cy="100"/>
              </a:xfrm>
              <a:custGeom>
                <a:avLst/>
                <a:gdLst>
                  <a:gd name="T0" fmla="*/ 225 w 225"/>
                  <a:gd name="T1" fmla="*/ 0 h 100"/>
                  <a:gd name="T2" fmla="*/ 167 w 225"/>
                  <a:gd name="T3" fmla="*/ 83 h 100"/>
                  <a:gd name="T4" fmla="*/ 0 w 225"/>
                  <a:gd name="T5" fmla="*/ 100 h 1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5" h="100">
                    <a:moveTo>
                      <a:pt x="225" y="0"/>
                    </a:moveTo>
                    <a:cubicBezTo>
                      <a:pt x="215" y="12"/>
                      <a:pt x="204" y="66"/>
                      <a:pt x="167" y="83"/>
                    </a:cubicBezTo>
                    <a:cubicBezTo>
                      <a:pt x="130" y="100"/>
                      <a:pt x="35" y="97"/>
                      <a:pt x="0" y="10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8" name="Freeform 1067">
                <a:extLst>
                  <a:ext uri="{FF2B5EF4-FFF2-40B4-BE49-F238E27FC236}">
                    <a16:creationId xmlns:a16="http://schemas.microsoft.com/office/drawing/2014/main" id="{B00F95CE-3E20-6D63-3D56-D3B052A96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291" y="1536"/>
                <a:ext cx="367" cy="112"/>
              </a:xfrm>
              <a:custGeom>
                <a:avLst/>
                <a:gdLst>
                  <a:gd name="T0" fmla="*/ 367 w 367"/>
                  <a:gd name="T1" fmla="*/ 0 h 112"/>
                  <a:gd name="T2" fmla="*/ 183 w 367"/>
                  <a:gd name="T3" fmla="*/ 100 h 112"/>
                  <a:gd name="T4" fmla="*/ 0 w 367"/>
                  <a:gd name="T5" fmla="*/ 75 h 1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7" h="112">
                    <a:moveTo>
                      <a:pt x="367" y="0"/>
                    </a:moveTo>
                    <a:cubicBezTo>
                      <a:pt x="335" y="17"/>
                      <a:pt x="244" y="88"/>
                      <a:pt x="183" y="100"/>
                    </a:cubicBezTo>
                    <a:cubicBezTo>
                      <a:pt x="122" y="112"/>
                      <a:pt x="38" y="80"/>
                      <a:pt x="0" y="7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79" name="Freeform 1068">
                <a:extLst>
                  <a:ext uri="{FF2B5EF4-FFF2-40B4-BE49-F238E27FC236}">
                    <a16:creationId xmlns:a16="http://schemas.microsoft.com/office/drawing/2014/main" id="{50A44EAB-DA15-5758-0198-F05024165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4" y="1703"/>
                <a:ext cx="352" cy="25"/>
              </a:xfrm>
              <a:custGeom>
                <a:avLst/>
                <a:gdLst>
                  <a:gd name="T0" fmla="*/ 352 w 352"/>
                  <a:gd name="T1" fmla="*/ 25 h 25"/>
                  <a:gd name="T2" fmla="*/ 150 w 352"/>
                  <a:gd name="T3" fmla="*/ 8 h 25"/>
                  <a:gd name="T4" fmla="*/ 0 w 352"/>
                  <a:gd name="T5" fmla="*/ 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52" h="25">
                    <a:moveTo>
                      <a:pt x="352" y="25"/>
                    </a:moveTo>
                    <a:cubicBezTo>
                      <a:pt x="318" y="22"/>
                      <a:pt x="209" y="12"/>
                      <a:pt x="150" y="8"/>
                    </a:cubicBezTo>
                    <a:cubicBezTo>
                      <a:pt x="91" y="4"/>
                      <a:pt x="31" y="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0" name="Freeform 1069">
                <a:extLst>
                  <a:ext uri="{FF2B5EF4-FFF2-40B4-BE49-F238E27FC236}">
                    <a16:creationId xmlns:a16="http://schemas.microsoft.com/office/drawing/2014/main" id="{3CC11BF4-AFCE-2335-0965-949AEE0EA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32" y="1779"/>
                <a:ext cx="263" cy="32"/>
              </a:xfrm>
              <a:custGeom>
                <a:avLst/>
                <a:gdLst>
                  <a:gd name="T0" fmla="*/ 263 w 263"/>
                  <a:gd name="T1" fmla="*/ 3 h 32"/>
                  <a:gd name="T2" fmla="*/ 134 w 263"/>
                  <a:gd name="T3" fmla="*/ 5 h 32"/>
                  <a:gd name="T4" fmla="*/ 0 w 263"/>
                  <a:gd name="T5" fmla="*/ 32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3" h="32">
                    <a:moveTo>
                      <a:pt x="263" y="3"/>
                    </a:moveTo>
                    <a:cubicBezTo>
                      <a:pt x="242" y="3"/>
                      <a:pt x="178" y="0"/>
                      <a:pt x="134" y="5"/>
                    </a:cubicBezTo>
                    <a:cubicBezTo>
                      <a:pt x="90" y="10"/>
                      <a:pt x="28" y="27"/>
                      <a:pt x="0" y="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1" name="Freeform 1070">
                <a:extLst>
                  <a:ext uri="{FF2B5EF4-FFF2-40B4-BE49-F238E27FC236}">
                    <a16:creationId xmlns:a16="http://schemas.microsoft.com/office/drawing/2014/main" id="{50D6FAB8-AD27-ECC9-810D-6021DC7F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1820"/>
                <a:ext cx="363" cy="48"/>
              </a:xfrm>
              <a:custGeom>
                <a:avLst/>
                <a:gdLst>
                  <a:gd name="T0" fmla="*/ 363 w 363"/>
                  <a:gd name="T1" fmla="*/ 0 h 48"/>
                  <a:gd name="T2" fmla="*/ 209 w 363"/>
                  <a:gd name="T3" fmla="*/ 15 h 48"/>
                  <a:gd name="T4" fmla="*/ 0 w 363"/>
                  <a:gd name="T5" fmla="*/ 48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63" h="48">
                    <a:moveTo>
                      <a:pt x="363" y="0"/>
                    </a:moveTo>
                    <a:cubicBezTo>
                      <a:pt x="337" y="4"/>
                      <a:pt x="269" y="7"/>
                      <a:pt x="209" y="15"/>
                    </a:cubicBezTo>
                    <a:cubicBezTo>
                      <a:pt x="149" y="23"/>
                      <a:pt x="44" y="41"/>
                      <a:pt x="0" y="4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2" name="Freeform 1071">
                <a:extLst>
                  <a:ext uri="{FF2B5EF4-FFF2-40B4-BE49-F238E27FC236}">
                    <a16:creationId xmlns:a16="http://schemas.microsoft.com/office/drawing/2014/main" id="{D707FFF4-F6AE-7667-9744-459F0DF066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20"/>
                <a:ext cx="178" cy="393"/>
              </a:xfrm>
              <a:custGeom>
                <a:avLst/>
                <a:gdLst>
                  <a:gd name="T0" fmla="*/ 0 w 178"/>
                  <a:gd name="T1" fmla="*/ 0 h 393"/>
                  <a:gd name="T2" fmla="*/ 150 w 178"/>
                  <a:gd name="T3" fmla="*/ 159 h 393"/>
                  <a:gd name="T4" fmla="*/ 167 w 178"/>
                  <a:gd name="T5" fmla="*/ 393 h 3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8" h="393">
                    <a:moveTo>
                      <a:pt x="0" y="0"/>
                    </a:moveTo>
                    <a:cubicBezTo>
                      <a:pt x="25" y="26"/>
                      <a:pt x="122" y="94"/>
                      <a:pt x="150" y="159"/>
                    </a:cubicBezTo>
                    <a:cubicBezTo>
                      <a:pt x="178" y="224"/>
                      <a:pt x="163" y="344"/>
                      <a:pt x="167" y="39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3" name="Freeform 1072">
                <a:extLst>
                  <a:ext uri="{FF2B5EF4-FFF2-40B4-BE49-F238E27FC236}">
                    <a16:creationId xmlns:a16="http://schemas.microsoft.com/office/drawing/2014/main" id="{1AC0001F-8211-E054-CEF9-4D1673FF1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82" y="2154"/>
                <a:ext cx="115" cy="434"/>
              </a:xfrm>
              <a:custGeom>
                <a:avLst/>
                <a:gdLst>
                  <a:gd name="T0" fmla="*/ 0 w 115"/>
                  <a:gd name="T1" fmla="*/ 0 h 434"/>
                  <a:gd name="T2" fmla="*/ 100 w 115"/>
                  <a:gd name="T3" fmla="*/ 208 h 434"/>
                  <a:gd name="T4" fmla="*/ 92 w 115"/>
                  <a:gd name="T5" fmla="*/ 434 h 43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5" h="434">
                    <a:moveTo>
                      <a:pt x="0" y="0"/>
                    </a:moveTo>
                    <a:cubicBezTo>
                      <a:pt x="17" y="35"/>
                      <a:pt x="85" y="136"/>
                      <a:pt x="100" y="208"/>
                    </a:cubicBezTo>
                    <a:cubicBezTo>
                      <a:pt x="115" y="280"/>
                      <a:pt x="94" y="387"/>
                      <a:pt x="92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4" name="Freeform 1073">
                <a:extLst>
                  <a:ext uri="{FF2B5EF4-FFF2-40B4-BE49-F238E27FC236}">
                    <a16:creationId xmlns:a16="http://schemas.microsoft.com/office/drawing/2014/main" id="{36C6F6CB-8CAC-904B-1ADA-6E463A48C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99" y="2454"/>
                <a:ext cx="129" cy="443"/>
              </a:xfrm>
              <a:custGeom>
                <a:avLst/>
                <a:gdLst>
                  <a:gd name="T0" fmla="*/ 0 w 129"/>
                  <a:gd name="T1" fmla="*/ 0 h 443"/>
                  <a:gd name="T2" fmla="*/ 121 w 129"/>
                  <a:gd name="T3" fmla="*/ 234 h 443"/>
                  <a:gd name="T4" fmla="*/ 50 w 129"/>
                  <a:gd name="T5" fmla="*/ 443 h 4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9" h="443">
                    <a:moveTo>
                      <a:pt x="0" y="0"/>
                    </a:moveTo>
                    <a:cubicBezTo>
                      <a:pt x="22" y="39"/>
                      <a:pt x="113" y="160"/>
                      <a:pt x="121" y="234"/>
                    </a:cubicBezTo>
                    <a:cubicBezTo>
                      <a:pt x="129" y="308"/>
                      <a:pt x="65" y="400"/>
                      <a:pt x="50" y="44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5" name="Freeform 1074">
                <a:extLst>
                  <a:ext uri="{FF2B5EF4-FFF2-40B4-BE49-F238E27FC236}">
                    <a16:creationId xmlns:a16="http://schemas.microsoft.com/office/drawing/2014/main" id="{4FD5741D-224E-E9E6-A716-273A82D8B4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2797"/>
                <a:ext cx="113" cy="434"/>
              </a:xfrm>
              <a:custGeom>
                <a:avLst/>
                <a:gdLst>
                  <a:gd name="T0" fmla="*/ 4 w 113"/>
                  <a:gd name="T1" fmla="*/ 0 h 434"/>
                  <a:gd name="T2" fmla="*/ 79 w 113"/>
                  <a:gd name="T3" fmla="*/ 91 h 434"/>
                  <a:gd name="T4" fmla="*/ 100 w 113"/>
                  <a:gd name="T5" fmla="*/ 250 h 434"/>
                  <a:gd name="T6" fmla="*/ 0 w 113"/>
                  <a:gd name="T7" fmla="*/ 434 h 4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434">
                    <a:moveTo>
                      <a:pt x="4" y="0"/>
                    </a:moveTo>
                    <a:cubicBezTo>
                      <a:pt x="16" y="15"/>
                      <a:pt x="63" y="49"/>
                      <a:pt x="79" y="91"/>
                    </a:cubicBezTo>
                    <a:cubicBezTo>
                      <a:pt x="95" y="133"/>
                      <a:pt x="113" y="193"/>
                      <a:pt x="100" y="250"/>
                    </a:cubicBezTo>
                    <a:cubicBezTo>
                      <a:pt x="87" y="307"/>
                      <a:pt x="21" y="396"/>
                      <a:pt x="0" y="43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6" name="Freeform 1075">
                <a:extLst>
                  <a:ext uri="{FF2B5EF4-FFF2-40B4-BE49-F238E27FC236}">
                    <a16:creationId xmlns:a16="http://schemas.microsoft.com/office/drawing/2014/main" id="{9D3DFBC5-CB71-09D3-E50F-34E9BE5D28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4" y="3022"/>
                <a:ext cx="72" cy="396"/>
              </a:xfrm>
              <a:custGeom>
                <a:avLst/>
                <a:gdLst>
                  <a:gd name="T0" fmla="*/ 40 w 72"/>
                  <a:gd name="T1" fmla="*/ 0 h 396"/>
                  <a:gd name="T2" fmla="*/ 65 w 72"/>
                  <a:gd name="T3" fmla="*/ 200 h 396"/>
                  <a:gd name="T4" fmla="*/ 0 w 72"/>
                  <a:gd name="T5" fmla="*/ 396 h 3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396">
                    <a:moveTo>
                      <a:pt x="40" y="0"/>
                    </a:moveTo>
                    <a:cubicBezTo>
                      <a:pt x="43" y="33"/>
                      <a:pt x="72" y="134"/>
                      <a:pt x="65" y="200"/>
                    </a:cubicBezTo>
                    <a:cubicBezTo>
                      <a:pt x="58" y="266"/>
                      <a:pt x="14" y="355"/>
                      <a:pt x="0" y="3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7" name="Freeform 1076">
                <a:extLst>
                  <a:ext uri="{FF2B5EF4-FFF2-40B4-BE49-F238E27FC236}">
                    <a16:creationId xmlns:a16="http://schemas.microsoft.com/office/drawing/2014/main" id="{C6DA4D67-1637-4A8B-8FA5-D2E0633FF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44" y="3206"/>
                <a:ext cx="166" cy="391"/>
              </a:xfrm>
              <a:custGeom>
                <a:avLst/>
                <a:gdLst>
                  <a:gd name="T0" fmla="*/ 146 w 166"/>
                  <a:gd name="T1" fmla="*/ 0 h 391"/>
                  <a:gd name="T2" fmla="*/ 146 w 166"/>
                  <a:gd name="T3" fmla="*/ 217 h 391"/>
                  <a:gd name="T4" fmla="*/ 25 w 166"/>
                  <a:gd name="T5" fmla="*/ 365 h 391"/>
                  <a:gd name="T6" fmla="*/ 0 w 166"/>
                  <a:gd name="T7" fmla="*/ 374 h 39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6" h="391">
                    <a:moveTo>
                      <a:pt x="146" y="0"/>
                    </a:moveTo>
                    <a:cubicBezTo>
                      <a:pt x="146" y="36"/>
                      <a:pt x="166" y="156"/>
                      <a:pt x="146" y="217"/>
                    </a:cubicBezTo>
                    <a:cubicBezTo>
                      <a:pt x="126" y="278"/>
                      <a:pt x="49" y="339"/>
                      <a:pt x="25" y="365"/>
                    </a:cubicBezTo>
                    <a:cubicBezTo>
                      <a:pt x="1" y="391"/>
                      <a:pt x="5" y="372"/>
                      <a:pt x="0" y="37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8" name="Freeform 1077">
                <a:extLst>
                  <a:ext uri="{FF2B5EF4-FFF2-40B4-BE49-F238E27FC236}">
                    <a16:creationId xmlns:a16="http://schemas.microsoft.com/office/drawing/2014/main" id="{C6148477-CDF1-8381-48C1-DC040F4ED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1" y="3347"/>
                <a:ext cx="212" cy="368"/>
              </a:xfrm>
              <a:custGeom>
                <a:avLst/>
                <a:gdLst>
                  <a:gd name="T0" fmla="*/ 167 w 212"/>
                  <a:gd name="T1" fmla="*/ 0 h 368"/>
                  <a:gd name="T2" fmla="*/ 184 w 212"/>
                  <a:gd name="T3" fmla="*/ 218 h 368"/>
                  <a:gd name="T4" fmla="*/ 0 w 212"/>
                  <a:gd name="T5" fmla="*/ 368 h 3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2" h="368">
                    <a:moveTo>
                      <a:pt x="167" y="0"/>
                    </a:moveTo>
                    <a:cubicBezTo>
                      <a:pt x="171" y="36"/>
                      <a:pt x="212" y="157"/>
                      <a:pt x="184" y="218"/>
                    </a:cubicBezTo>
                    <a:cubicBezTo>
                      <a:pt x="156" y="279"/>
                      <a:pt x="38" y="337"/>
                      <a:pt x="0" y="3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89" name="Freeform 1078">
                <a:extLst>
                  <a:ext uri="{FF2B5EF4-FFF2-40B4-BE49-F238E27FC236}">
                    <a16:creationId xmlns:a16="http://schemas.microsoft.com/office/drawing/2014/main" id="{48FC2C83-59FF-44CE-A124-188EEBAD1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98"/>
                <a:ext cx="192" cy="350"/>
              </a:xfrm>
              <a:custGeom>
                <a:avLst/>
                <a:gdLst>
                  <a:gd name="T0" fmla="*/ 192 w 192"/>
                  <a:gd name="T1" fmla="*/ 0 h 350"/>
                  <a:gd name="T2" fmla="*/ 150 w 192"/>
                  <a:gd name="T3" fmla="*/ 242 h 350"/>
                  <a:gd name="T4" fmla="*/ 0 w 192"/>
                  <a:gd name="T5" fmla="*/ 350 h 35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50">
                    <a:moveTo>
                      <a:pt x="192" y="0"/>
                    </a:moveTo>
                    <a:cubicBezTo>
                      <a:pt x="185" y="40"/>
                      <a:pt x="182" y="184"/>
                      <a:pt x="150" y="242"/>
                    </a:cubicBezTo>
                    <a:cubicBezTo>
                      <a:pt x="118" y="300"/>
                      <a:pt x="31" y="328"/>
                      <a:pt x="0" y="35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790" name="Freeform 1079">
                <a:extLst>
                  <a:ext uri="{FF2B5EF4-FFF2-40B4-BE49-F238E27FC236}">
                    <a16:creationId xmlns:a16="http://schemas.microsoft.com/office/drawing/2014/main" id="{EAF79DA6-791B-1297-23E8-EECBDB39F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48"/>
                <a:ext cx="192" cy="225"/>
              </a:xfrm>
              <a:custGeom>
                <a:avLst/>
                <a:gdLst>
                  <a:gd name="T0" fmla="*/ 192 w 192"/>
                  <a:gd name="T1" fmla="*/ 0 h 225"/>
                  <a:gd name="T2" fmla="*/ 142 w 192"/>
                  <a:gd name="T3" fmla="*/ 100 h 225"/>
                  <a:gd name="T4" fmla="*/ 100 w 192"/>
                  <a:gd name="T5" fmla="*/ 175 h 225"/>
                  <a:gd name="T6" fmla="*/ 0 w 192"/>
                  <a:gd name="T7" fmla="*/ 225 h 2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2" h="225">
                    <a:moveTo>
                      <a:pt x="192" y="0"/>
                    </a:moveTo>
                    <a:cubicBezTo>
                      <a:pt x="185" y="17"/>
                      <a:pt x="157" y="71"/>
                      <a:pt x="142" y="100"/>
                    </a:cubicBezTo>
                    <a:cubicBezTo>
                      <a:pt x="127" y="129"/>
                      <a:pt x="124" y="154"/>
                      <a:pt x="100" y="175"/>
                    </a:cubicBezTo>
                    <a:cubicBezTo>
                      <a:pt x="76" y="196"/>
                      <a:pt x="21" y="215"/>
                      <a:pt x="0" y="2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1817" name="Group 1337">
            <a:extLst>
              <a:ext uri="{FF2B5EF4-FFF2-40B4-BE49-F238E27FC236}">
                <a16:creationId xmlns:a16="http://schemas.microsoft.com/office/drawing/2014/main" id="{87B01466-6D70-8A27-FA26-271B7503EE6B}"/>
              </a:ext>
            </a:extLst>
          </p:cNvPr>
          <p:cNvGrpSpPr>
            <a:grpSpLocks/>
          </p:cNvGrpSpPr>
          <p:nvPr/>
        </p:nvGrpSpPr>
        <p:grpSpPr bwMode="auto">
          <a:xfrm>
            <a:off x="-762000" y="2895600"/>
            <a:ext cx="2667000" cy="3089275"/>
            <a:chOff x="2030" y="166"/>
            <a:chExt cx="1666" cy="1802"/>
          </a:xfrm>
        </p:grpSpPr>
        <p:grpSp>
          <p:nvGrpSpPr>
            <p:cNvPr id="40511" name="Group 1338">
              <a:extLst>
                <a:ext uri="{FF2B5EF4-FFF2-40B4-BE49-F238E27FC236}">
                  <a16:creationId xmlns:a16="http://schemas.microsoft.com/office/drawing/2014/main" id="{85385329-A53E-C248-DB3A-E447BE4BB096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40721" name="Freeform 1339">
                <a:extLst>
                  <a:ext uri="{FF2B5EF4-FFF2-40B4-BE49-F238E27FC236}">
                    <a16:creationId xmlns:a16="http://schemas.microsoft.com/office/drawing/2014/main" id="{6858988D-5E6D-E552-9E0F-1F09514736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722" name="Group 1340">
                <a:extLst>
                  <a:ext uri="{FF2B5EF4-FFF2-40B4-BE49-F238E27FC236}">
                    <a16:creationId xmlns:a16="http://schemas.microsoft.com/office/drawing/2014/main" id="{4A26E6AB-D607-74A6-2A96-FEF3878FAE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40723" name="Freeform 1341">
                  <a:extLst>
                    <a:ext uri="{FF2B5EF4-FFF2-40B4-BE49-F238E27FC236}">
                      <a16:creationId xmlns:a16="http://schemas.microsoft.com/office/drawing/2014/main" id="{57016303-77FE-6C1C-EE8F-BFB0389A76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4" name="Freeform 1342">
                  <a:extLst>
                    <a:ext uri="{FF2B5EF4-FFF2-40B4-BE49-F238E27FC236}">
                      <a16:creationId xmlns:a16="http://schemas.microsoft.com/office/drawing/2014/main" id="{AB44FF2E-0564-77C8-5506-38957EF80C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5" name="Freeform 1343">
                  <a:extLst>
                    <a:ext uri="{FF2B5EF4-FFF2-40B4-BE49-F238E27FC236}">
                      <a16:creationId xmlns:a16="http://schemas.microsoft.com/office/drawing/2014/main" id="{0767F289-8DBF-2619-D5A0-C0ADE9B983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6" name="Freeform 1344">
                  <a:extLst>
                    <a:ext uri="{FF2B5EF4-FFF2-40B4-BE49-F238E27FC236}">
                      <a16:creationId xmlns:a16="http://schemas.microsoft.com/office/drawing/2014/main" id="{CB46085A-90CC-3EB3-FDFB-B1A11A937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7" name="Freeform 1345">
                  <a:extLst>
                    <a:ext uri="{FF2B5EF4-FFF2-40B4-BE49-F238E27FC236}">
                      <a16:creationId xmlns:a16="http://schemas.microsoft.com/office/drawing/2014/main" id="{C6C997F0-849B-EAE4-5BCB-31BDE307C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8" name="Freeform 1346">
                  <a:extLst>
                    <a:ext uri="{FF2B5EF4-FFF2-40B4-BE49-F238E27FC236}">
                      <a16:creationId xmlns:a16="http://schemas.microsoft.com/office/drawing/2014/main" id="{D7C6FC56-FB7C-4DDF-6ADA-BA5F7DE9A0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9" name="Freeform 1347">
                  <a:extLst>
                    <a:ext uri="{FF2B5EF4-FFF2-40B4-BE49-F238E27FC236}">
                      <a16:creationId xmlns:a16="http://schemas.microsoft.com/office/drawing/2014/main" id="{3D3AADB2-52EF-F29F-7B4C-1C603EA3F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0" name="Freeform 1348">
                  <a:extLst>
                    <a:ext uri="{FF2B5EF4-FFF2-40B4-BE49-F238E27FC236}">
                      <a16:creationId xmlns:a16="http://schemas.microsoft.com/office/drawing/2014/main" id="{E080B49F-9A78-D9B8-AE35-E7575A461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1" name="Freeform 1349">
                  <a:extLst>
                    <a:ext uri="{FF2B5EF4-FFF2-40B4-BE49-F238E27FC236}">
                      <a16:creationId xmlns:a16="http://schemas.microsoft.com/office/drawing/2014/main" id="{91901201-0D51-87A9-F86A-DD59637AAA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2" name="Freeform 1350">
                  <a:extLst>
                    <a:ext uri="{FF2B5EF4-FFF2-40B4-BE49-F238E27FC236}">
                      <a16:creationId xmlns:a16="http://schemas.microsoft.com/office/drawing/2014/main" id="{E2E04562-4B22-AA4C-B5C9-B811A9788E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3" name="Freeform 1351">
                  <a:extLst>
                    <a:ext uri="{FF2B5EF4-FFF2-40B4-BE49-F238E27FC236}">
                      <a16:creationId xmlns:a16="http://schemas.microsoft.com/office/drawing/2014/main" id="{E1A7BB87-84F7-0583-D94E-60C843F7BB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4" name="Freeform 1352">
                  <a:extLst>
                    <a:ext uri="{FF2B5EF4-FFF2-40B4-BE49-F238E27FC236}">
                      <a16:creationId xmlns:a16="http://schemas.microsoft.com/office/drawing/2014/main" id="{D74C9DA6-4527-89FC-C45B-852DA38E86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5" name="Freeform 1353">
                  <a:extLst>
                    <a:ext uri="{FF2B5EF4-FFF2-40B4-BE49-F238E27FC236}">
                      <a16:creationId xmlns:a16="http://schemas.microsoft.com/office/drawing/2014/main" id="{5973F492-87DA-2D27-7769-8E5D75746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6" name="Freeform 1354">
                  <a:extLst>
                    <a:ext uri="{FF2B5EF4-FFF2-40B4-BE49-F238E27FC236}">
                      <a16:creationId xmlns:a16="http://schemas.microsoft.com/office/drawing/2014/main" id="{E4A73661-9A02-E86F-5E12-3E55327118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7" name="Freeform 1355">
                  <a:extLst>
                    <a:ext uri="{FF2B5EF4-FFF2-40B4-BE49-F238E27FC236}">
                      <a16:creationId xmlns:a16="http://schemas.microsoft.com/office/drawing/2014/main" id="{319824BB-64A5-AD14-73B7-E04AD154D1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8" name="Freeform 1356">
                  <a:extLst>
                    <a:ext uri="{FF2B5EF4-FFF2-40B4-BE49-F238E27FC236}">
                      <a16:creationId xmlns:a16="http://schemas.microsoft.com/office/drawing/2014/main" id="{91D5A65F-8258-D84E-FA46-8A3459AEB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39" name="Freeform 1357">
                  <a:extLst>
                    <a:ext uri="{FF2B5EF4-FFF2-40B4-BE49-F238E27FC236}">
                      <a16:creationId xmlns:a16="http://schemas.microsoft.com/office/drawing/2014/main" id="{33C58783-F729-6C99-EE7F-5E99DEF4AF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0" name="Freeform 1358">
                  <a:extLst>
                    <a:ext uri="{FF2B5EF4-FFF2-40B4-BE49-F238E27FC236}">
                      <a16:creationId xmlns:a16="http://schemas.microsoft.com/office/drawing/2014/main" id="{08CCE5D6-7E8D-F84C-C2B9-232C6F200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1" name="Freeform 1359">
                  <a:extLst>
                    <a:ext uri="{FF2B5EF4-FFF2-40B4-BE49-F238E27FC236}">
                      <a16:creationId xmlns:a16="http://schemas.microsoft.com/office/drawing/2014/main" id="{D792BFBF-EF61-82C8-2145-F82A286AF6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2" name="Freeform 1360">
                  <a:extLst>
                    <a:ext uri="{FF2B5EF4-FFF2-40B4-BE49-F238E27FC236}">
                      <a16:creationId xmlns:a16="http://schemas.microsoft.com/office/drawing/2014/main" id="{BE943543-1A6B-329B-349E-57B5274C18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3" name="Freeform 1361">
                  <a:extLst>
                    <a:ext uri="{FF2B5EF4-FFF2-40B4-BE49-F238E27FC236}">
                      <a16:creationId xmlns:a16="http://schemas.microsoft.com/office/drawing/2014/main" id="{1CF5001E-A643-E64C-DA52-DA0D0877F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4" name="Freeform 1362">
                  <a:extLst>
                    <a:ext uri="{FF2B5EF4-FFF2-40B4-BE49-F238E27FC236}">
                      <a16:creationId xmlns:a16="http://schemas.microsoft.com/office/drawing/2014/main" id="{B095D262-EB55-3399-3EC8-D4E10D15EE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5" name="Freeform 1363">
                  <a:extLst>
                    <a:ext uri="{FF2B5EF4-FFF2-40B4-BE49-F238E27FC236}">
                      <a16:creationId xmlns:a16="http://schemas.microsoft.com/office/drawing/2014/main" id="{2C3E2FAD-E799-FC53-861F-5C6731CFD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6" name="Freeform 1364">
                  <a:extLst>
                    <a:ext uri="{FF2B5EF4-FFF2-40B4-BE49-F238E27FC236}">
                      <a16:creationId xmlns:a16="http://schemas.microsoft.com/office/drawing/2014/main" id="{4D22B384-3FEF-63D6-FCCC-E1055994C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7" name="Freeform 1365">
                  <a:extLst>
                    <a:ext uri="{FF2B5EF4-FFF2-40B4-BE49-F238E27FC236}">
                      <a16:creationId xmlns:a16="http://schemas.microsoft.com/office/drawing/2014/main" id="{9A2AA577-6430-0752-C170-ED4FF7DF78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8" name="Freeform 1366">
                  <a:extLst>
                    <a:ext uri="{FF2B5EF4-FFF2-40B4-BE49-F238E27FC236}">
                      <a16:creationId xmlns:a16="http://schemas.microsoft.com/office/drawing/2014/main" id="{EE9CCDA6-09CB-F8ED-F68F-CD461D17B6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49" name="Freeform 1367">
                  <a:extLst>
                    <a:ext uri="{FF2B5EF4-FFF2-40B4-BE49-F238E27FC236}">
                      <a16:creationId xmlns:a16="http://schemas.microsoft.com/office/drawing/2014/main" id="{34549050-BBE6-24F4-F7C5-9855306A4E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0" name="Freeform 1368">
                  <a:extLst>
                    <a:ext uri="{FF2B5EF4-FFF2-40B4-BE49-F238E27FC236}">
                      <a16:creationId xmlns:a16="http://schemas.microsoft.com/office/drawing/2014/main" id="{6029C35F-9FA2-1CD0-4403-866E2CDC84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1" name="Freeform 1369">
                  <a:extLst>
                    <a:ext uri="{FF2B5EF4-FFF2-40B4-BE49-F238E27FC236}">
                      <a16:creationId xmlns:a16="http://schemas.microsoft.com/office/drawing/2014/main" id="{DC9A1697-F8F9-24E4-FC7D-1B430078F0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2" name="Freeform 1370">
                  <a:extLst>
                    <a:ext uri="{FF2B5EF4-FFF2-40B4-BE49-F238E27FC236}">
                      <a16:creationId xmlns:a16="http://schemas.microsoft.com/office/drawing/2014/main" id="{CE344251-DE4B-F8C6-4DAB-F0FCD00E6D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3" name="Freeform 1371">
                  <a:extLst>
                    <a:ext uri="{FF2B5EF4-FFF2-40B4-BE49-F238E27FC236}">
                      <a16:creationId xmlns:a16="http://schemas.microsoft.com/office/drawing/2014/main" id="{3EB5284A-D269-58C0-2EBA-CDBA595AAF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4" name="Freeform 1372">
                  <a:extLst>
                    <a:ext uri="{FF2B5EF4-FFF2-40B4-BE49-F238E27FC236}">
                      <a16:creationId xmlns:a16="http://schemas.microsoft.com/office/drawing/2014/main" id="{44BC450C-0320-13D3-972E-A970370E42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5" name="Freeform 1373">
                  <a:extLst>
                    <a:ext uri="{FF2B5EF4-FFF2-40B4-BE49-F238E27FC236}">
                      <a16:creationId xmlns:a16="http://schemas.microsoft.com/office/drawing/2014/main" id="{AFF3BE8B-3CA8-60DC-8283-2D481E7092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6" name="Freeform 1374">
                  <a:extLst>
                    <a:ext uri="{FF2B5EF4-FFF2-40B4-BE49-F238E27FC236}">
                      <a16:creationId xmlns:a16="http://schemas.microsoft.com/office/drawing/2014/main" id="{BF738DBD-4E42-BB6B-1615-9D777BEAF4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7" name="Freeform 1375">
                  <a:extLst>
                    <a:ext uri="{FF2B5EF4-FFF2-40B4-BE49-F238E27FC236}">
                      <a16:creationId xmlns:a16="http://schemas.microsoft.com/office/drawing/2014/main" id="{AF9ACAF5-8F83-7C30-181C-F3BE8A59BC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8" name="Freeform 1376">
                  <a:extLst>
                    <a:ext uri="{FF2B5EF4-FFF2-40B4-BE49-F238E27FC236}">
                      <a16:creationId xmlns:a16="http://schemas.microsoft.com/office/drawing/2014/main" id="{B4CC830A-81FF-21B8-E585-8945DB63DA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59" name="Freeform 1377">
                  <a:extLst>
                    <a:ext uri="{FF2B5EF4-FFF2-40B4-BE49-F238E27FC236}">
                      <a16:creationId xmlns:a16="http://schemas.microsoft.com/office/drawing/2014/main" id="{AB43DF18-C0D0-BBDD-EAF3-D8E91583E0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0" name="Freeform 1378">
                  <a:extLst>
                    <a:ext uri="{FF2B5EF4-FFF2-40B4-BE49-F238E27FC236}">
                      <a16:creationId xmlns:a16="http://schemas.microsoft.com/office/drawing/2014/main" id="{5A20D23A-D35B-B188-63A4-B5315214D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1" name="Freeform 1379">
                  <a:extLst>
                    <a:ext uri="{FF2B5EF4-FFF2-40B4-BE49-F238E27FC236}">
                      <a16:creationId xmlns:a16="http://schemas.microsoft.com/office/drawing/2014/main" id="{45970C82-EEE3-D051-4465-C4DB8C40F2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2" name="Freeform 1380">
                  <a:extLst>
                    <a:ext uri="{FF2B5EF4-FFF2-40B4-BE49-F238E27FC236}">
                      <a16:creationId xmlns:a16="http://schemas.microsoft.com/office/drawing/2014/main" id="{3D364FC3-27D4-586D-1C92-CC10FB6435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3" name="Freeform 1381">
                  <a:extLst>
                    <a:ext uri="{FF2B5EF4-FFF2-40B4-BE49-F238E27FC236}">
                      <a16:creationId xmlns:a16="http://schemas.microsoft.com/office/drawing/2014/main" id="{65ED3C74-5926-A809-D773-71CD024601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4" name="Freeform 1382">
                  <a:extLst>
                    <a:ext uri="{FF2B5EF4-FFF2-40B4-BE49-F238E27FC236}">
                      <a16:creationId xmlns:a16="http://schemas.microsoft.com/office/drawing/2014/main" id="{CF9F041B-0183-5D75-08CC-193ABA0FBD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65" name="Freeform 1383">
                  <a:extLst>
                    <a:ext uri="{FF2B5EF4-FFF2-40B4-BE49-F238E27FC236}">
                      <a16:creationId xmlns:a16="http://schemas.microsoft.com/office/drawing/2014/main" id="{3B18DE6C-A0D5-1F46-CE83-9D213C06C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512" name="Group 1384">
              <a:extLst>
                <a:ext uri="{FF2B5EF4-FFF2-40B4-BE49-F238E27FC236}">
                  <a16:creationId xmlns:a16="http://schemas.microsoft.com/office/drawing/2014/main" id="{CA572C98-393C-4828-6412-261E8B02D7DC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40699" name="Group 1385">
                <a:extLst>
                  <a:ext uri="{FF2B5EF4-FFF2-40B4-BE49-F238E27FC236}">
                    <a16:creationId xmlns:a16="http://schemas.microsoft.com/office/drawing/2014/main" id="{485BB96F-0AAE-E7D3-F6D2-54F7E4E1CF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40703" name="Freeform 1386">
                  <a:extLst>
                    <a:ext uri="{FF2B5EF4-FFF2-40B4-BE49-F238E27FC236}">
                      <a16:creationId xmlns:a16="http://schemas.microsoft.com/office/drawing/2014/main" id="{D42E1C0F-D469-2B56-D00B-9097878BC8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4" name="Freeform 1387">
                  <a:extLst>
                    <a:ext uri="{FF2B5EF4-FFF2-40B4-BE49-F238E27FC236}">
                      <a16:creationId xmlns:a16="http://schemas.microsoft.com/office/drawing/2014/main" id="{83B85615-8E03-C128-CF4D-45D8FA3DA7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5" name="Freeform 1388">
                  <a:extLst>
                    <a:ext uri="{FF2B5EF4-FFF2-40B4-BE49-F238E27FC236}">
                      <a16:creationId xmlns:a16="http://schemas.microsoft.com/office/drawing/2014/main" id="{003C9FA7-B9AB-A79B-89B0-46E0DA8B01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6" name="Freeform 1389">
                  <a:extLst>
                    <a:ext uri="{FF2B5EF4-FFF2-40B4-BE49-F238E27FC236}">
                      <a16:creationId xmlns:a16="http://schemas.microsoft.com/office/drawing/2014/main" id="{E7C5D124-81BF-CD42-6124-4E756D9380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7" name="Freeform 1390">
                  <a:extLst>
                    <a:ext uri="{FF2B5EF4-FFF2-40B4-BE49-F238E27FC236}">
                      <a16:creationId xmlns:a16="http://schemas.microsoft.com/office/drawing/2014/main" id="{2DABBA49-24AD-0CA0-CC25-B1E4237BE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8" name="Freeform 1391">
                  <a:extLst>
                    <a:ext uri="{FF2B5EF4-FFF2-40B4-BE49-F238E27FC236}">
                      <a16:creationId xmlns:a16="http://schemas.microsoft.com/office/drawing/2014/main" id="{CB10EE30-8D34-CAC5-8894-7285059ABA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9" name="Freeform 1392">
                  <a:extLst>
                    <a:ext uri="{FF2B5EF4-FFF2-40B4-BE49-F238E27FC236}">
                      <a16:creationId xmlns:a16="http://schemas.microsoft.com/office/drawing/2014/main" id="{D5307D76-CAC6-E603-E15D-6CB57B2DCF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0" name="Freeform 1393">
                  <a:extLst>
                    <a:ext uri="{FF2B5EF4-FFF2-40B4-BE49-F238E27FC236}">
                      <a16:creationId xmlns:a16="http://schemas.microsoft.com/office/drawing/2014/main" id="{5DC02515-FD9B-896E-756C-08852C835D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1" name="Freeform 1394">
                  <a:extLst>
                    <a:ext uri="{FF2B5EF4-FFF2-40B4-BE49-F238E27FC236}">
                      <a16:creationId xmlns:a16="http://schemas.microsoft.com/office/drawing/2014/main" id="{F0047BB4-A4C5-7D1E-D7A2-CD45201772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2" name="Freeform 1395">
                  <a:extLst>
                    <a:ext uri="{FF2B5EF4-FFF2-40B4-BE49-F238E27FC236}">
                      <a16:creationId xmlns:a16="http://schemas.microsoft.com/office/drawing/2014/main" id="{A604EEA7-7684-751A-6E9A-C28274B4F2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3" name="Freeform 1396">
                  <a:extLst>
                    <a:ext uri="{FF2B5EF4-FFF2-40B4-BE49-F238E27FC236}">
                      <a16:creationId xmlns:a16="http://schemas.microsoft.com/office/drawing/2014/main" id="{7C64DACD-F399-3FDF-5526-822FADD158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4" name="Freeform 1397">
                  <a:extLst>
                    <a:ext uri="{FF2B5EF4-FFF2-40B4-BE49-F238E27FC236}">
                      <a16:creationId xmlns:a16="http://schemas.microsoft.com/office/drawing/2014/main" id="{B93F80E6-5F05-1DCA-C03C-F30FC0B22E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5" name="Freeform 1398">
                  <a:extLst>
                    <a:ext uri="{FF2B5EF4-FFF2-40B4-BE49-F238E27FC236}">
                      <a16:creationId xmlns:a16="http://schemas.microsoft.com/office/drawing/2014/main" id="{8E7E0CAA-35CA-2D8E-A305-81301B6FC2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6" name="Freeform 1399">
                  <a:extLst>
                    <a:ext uri="{FF2B5EF4-FFF2-40B4-BE49-F238E27FC236}">
                      <a16:creationId xmlns:a16="http://schemas.microsoft.com/office/drawing/2014/main" id="{BB587D5E-8DD4-1C87-BD18-EA3782D3DD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7" name="Freeform 1400">
                  <a:extLst>
                    <a:ext uri="{FF2B5EF4-FFF2-40B4-BE49-F238E27FC236}">
                      <a16:creationId xmlns:a16="http://schemas.microsoft.com/office/drawing/2014/main" id="{C67045FB-F6EF-3658-F02C-3DCE268B8C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8" name="Freeform 1401">
                  <a:extLst>
                    <a:ext uri="{FF2B5EF4-FFF2-40B4-BE49-F238E27FC236}">
                      <a16:creationId xmlns:a16="http://schemas.microsoft.com/office/drawing/2014/main" id="{AB8D954D-6917-5D51-AE5F-F56D39610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19" name="Freeform 1402">
                  <a:extLst>
                    <a:ext uri="{FF2B5EF4-FFF2-40B4-BE49-F238E27FC236}">
                      <a16:creationId xmlns:a16="http://schemas.microsoft.com/office/drawing/2014/main" id="{9F0F2AD6-9F5C-6618-E558-B6FE1D9B9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20" name="Freeform 1403">
                  <a:extLst>
                    <a:ext uri="{FF2B5EF4-FFF2-40B4-BE49-F238E27FC236}">
                      <a16:creationId xmlns:a16="http://schemas.microsoft.com/office/drawing/2014/main" id="{ACD1BE22-087C-FA13-903D-357A5847E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700" name="Group 1404">
                <a:extLst>
                  <a:ext uri="{FF2B5EF4-FFF2-40B4-BE49-F238E27FC236}">
                    <a16:creationId xmlns:a16="http://schemas.microsoft.com/office/drawing/2014/main" id="{CB8185BD-8031-4F16-B7FE-F151185A3D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40701" name="Freeform 1405" descr="Wide upward diagonal">
                  <a:extLst>
                    <a:ext uri="{FF2B5EF4-FFF2-40B4-BE49-F238E27FC236}">
                      <a16:creationId xmlns:a16="http://schemas.microsoft.com/office/drawing/2014/main" id="{19AB8B21-A860-FEB8-E201-E11A1BC39B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702" name="Freeform 1406">
                  <a:extLst>
                    <a:ext uri="{FF2B5EF4-FFF2-40B4-BE49-F238E27FC236}">
                      <a16:creationId xmlns:a16="http://schemas.microsoft.com/office/drawing/2014/main" id="{58A6A03D-1403-5AA8-BF56-75618B24C0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0513" name="Freeform 1407" descr="Wide upward diagonal">
              <a:extLst>
                <a:ext uri="{FF2B5EF4-FFF2-40B4-BE49-F238E27FC236}">
                  <a16:creationId xmlns:a16="http://schemas.microsoft.com/office/drawing/2014/main" id="{33AAC936-2ACB-9AAB-5BC4-CE46D77FB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4" name="Freeform 1408">
              <a:extLst>
                <a:ext uri="{FF2B5EF4-FFF2-40B4-BE49-F238E27FC236}">
                  <a16:creationId xmlns:a16="http://schemas.microsoft.com/office/drawing/2014/main" id="{65897B61-81A9-AEA4-924C-89038920B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80"/>
              <a:ext cx="453" cy="188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5" name="Freeform 1409">
              <a:extLst>
                <a:ext uri="{FF2B5EF4-FFF2-40B4-BE49-F238E27FC236}">
                  <a16:creationId xmlns:a16="http://schemas.microsoft.com/office/drawing/2014/main" id="{E49CF672-E080-FDC6-1859-AB88EC999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78"/>
              <a:ext cx="39" cy="55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6" name="Freeform 1410">
              <a:extLst>
                <a:ext uri="{FF2B5EF4-FFF2-40B4-BE49-F238E27FC236}">
                  <a16:creationId xmlns:a16="http://schemas.microsoft.com/office/drawing/2014/main" id="{603C2C1A-EEB8-CBCB-1173-E38FA7CE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02"/>
              <a:ext cx="54" cy="61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7" name="Freeform 1411">
              <a:extLst>
                <a:ext uri="{FF2B5EF4-FFF2-40B4-BE49-F238E27FC236}">
                  <a16:creationId xmlns:a16="http://schemas.microsoft.com/office/drawing/2014/main" id="{51010DD0-712F-9916-BD89-7F628F97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9"/>
              <a:ext cx="41" cy="36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8" name="Freeform 1412">
              <a:extLst>
                <a:ext uri="{FF2B5EF4-FFF2-40B4-BE49-F238E27FC236}">
                  <a16:creationId xmlns:a16="http://schemas.microsoft.com/office/drawing/2014/main" id="{2AD651CB-CE34-85B7-BD81-F0ADEBED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02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19" name="Freeform 1413">
              <a:extLst>
                <a:ext uri="{FF2B5EF4-FFF2-40B4-BE49-F238E27FC236}">
                  <a16:creationId xmlns:a16="http://schemas.microsoft.com/office/drawing/2014/main" id="{EDBB17FD-44A4-FF58-1D78-E62851553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78"/>
              <a:ext cx="14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0" name="Freeform 1414">
              <a:extLst>
                <a:ext uri="{FF2B5EF4-FFF2-40B4-BE49-F238E27FC236}">
                  <a16:creationId xmlns:a16="http://schemas.microsoft.com/office/drawing/2014/main" id="{0A79421F-1791-D475-7110-7246A0762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53"/>
              <a:ext cx="40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1" name="Freeform 1415">
              <a:extLst>
                <a:ext uri="{FF2B5EF4-FFF2-40B4-BE49-F238E27FC236}">
                  <a16:creationId xmlns:a16="http://schemas.microsoft.com/office/drawing/2014/main" id="{A92C4BEC-4902-041B-F171-FD4C1C2F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53"/>
              <a:ext cx="44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2" name="Freeform 1416">
              <a:extLst>
                <a:ext uri="{FF2B5EF4-FFF2-40B4-BE49-F238E27FC236}">
                  <a16:creationId xmlns:a16="http://schemas.microsoft.com/office/drawing/2014/main" id="{92CD8F79-F68F-FC38-A8A9-46ADF3C2B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841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3" name="Freeform 1417">
              <a:extLst>
                <a:ext uri="{FF2B5EF4-FFF2-40B4-BE49-F238E27FC236}">
                  <a16:creationId xmlns:a16="http://schemas.microsoft.com/office/drawing/2014/main" id="{9F77F533-3C43-3166-29C9-019E6A37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02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4" name="Freeform 1418">
              <a:extLst>
                <a:ext uri="{FF2B5EF4-FFF2-40B4-BE49-F238E27FC236}">
                  <a16:creationId xmlns:a16="http://schemas.microsoft.com/office/drawing/2014/main" id="{F360FB41-45E2-65B5-603B-636F515043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26"/>
              <a:ext cx="13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5" name="Freeform 1419">
              <a:extLst>
                <a:ext uri="{FF2B5EF4-FFF2-40B4-BE49-F238E27FC236}">
                  <a16:creationId xmlns:a16="http://schemas.microsoft.com/office/drawing/2014/main" id="{9B7F36CB-5608-9184-65E2-37AEBE4A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53"/>
              <a:ext cx="27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6" name="Freeform 1420">
              <a:extLst>
                <a:ext uri="{FF2B5EF4-FFF2-40B4-BE49-F238E27FC236}">
                  <a16:creationId xmlns:a16="http://schemas.microsoft.com/office/drawing/2014/main" id="{123D382F-B300-306F-EA08-3FC009C97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92"/>
              <a:ext cx="94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7" name="Freeform 1421">
              <a:extLst>
                <a:ext uri="{FF2B5EF4-FFF2-40B4-BE49-F238E27FC236}">
                  <a16:creationId xmlns:a16="http://schemas.microsoft.com/office/drawing/2014/main" id="{F04FE3D0-9CBE-BE56-7D41-ABC843DB6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878"/>
              <a:ext cx="154" cy="45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8" name="Freeform 1422">
              <a:extLst>
                <a:ext uri="{FF2B5EF4-FFF2-40B4-BE49-F238E27FC236}">
                  <a16:creationId xmlns:a16="http://schemas.microsoft.com/office/drawing/2014/main" id="{E6286B1B-22AD-4DDC-193F-9F52D2A9F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55"/>
              <a:ext cx="371" cy="202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29" name="Freeform 1423">
              <a:extLst>
                <a:ext uri="{FF2B5EF4-FFF2-40B4-BE49-F238E27FC236}">
                  <a16:creationId xmlns:a16="http://schemas.microsoft.com/office/drawing/2014/main" id="{04F4E720-125A-CAA2-D7D5-80CB269C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08"/>
              <a:ext cx="44" cy="47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0" name="Freeform 1424">
              <a:extLst>
                <a:ext uri="{FF2B5EF4-FFF2-40B4-BE49-F238E27FC236}">
                  <a16:creationId xmlns:a16="http://schemas.microsoft.com/office/drawing/2014/main" id="{7ABA1002-DF4A-CC01-DD2C-6A832DD4C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902"/>
              <a:ext cx="32" cy="51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1" name="Freeform 1425">
              <a:extLst>
                <a:ext uri="{FF2B5EF4-FFF2-40B4-BE49-F238E27FC236}">
                  <a16:creationId xmlns:a16="http://schemas.microsoft.com/office/drawing/2014/main" id="{3FCF1040-9604-2C21-2939-3BB789591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90"/>
              <a:ext cx="40" cy="49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40532" name="Group 1426">
              <a:extLst>
                <a:ext uri="{FF2B5EF4-FFF2-40B4-BE49-F238E27FC236}">
                  <a16:creationId xmlns:a16="http://schemas.microsoft.com/office/drawing/2014/main" id="{DEAA8A87-4C0C-F447-D595-DAB49B465E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8" y="960"/>
              <a:ext cx="1009" cy="875"/>
              <a:chOff x="808" y="192"/>
              <a:chExt cx="3616" cy="3432"/>
            </a:xfrm>
          </p:grpSpPr>
          <p:sp>
            <p:nvSpPr>
              <p:cNvPr id="40670" name="Freeform 1427">
                <a:extLst>
                  <a:ext uri="{FF2B5EF4-FFF2-40B4-BE49-F238E27FC236}">
                    <a16:creationId xmlns:a16="http://schemas.microsoft.com/office/drawing/2014/main" id="{BEEF4BFD-931F-9747-1D2E-581C302A5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671" name="Group 1428">
                <a:extLst>
                  <a:ext uri="{FF2B5EF4-FFF2-40B4-BE49-F238E27FC236}">
                    <a16:creationId xmlns:a16="http://schemas.microsoft.com/office/drawing/2014/main" id="{BC5684B2-EB48-71B1-6044-41CF1274E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40683" name="Freeform 1429">
                  <a:extLst>
                    <a:ext uri="{FF2B5EF4-FFF2-40B4-BE49-F238E27FC236}">
                      <a16:creationId xmlns:a16="http://schemas.microsoft.com/office/drawing/2014/main" id="{FD31BD9B-9903-AC50-424A-6B2A8C2F04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4" name="Freeform 1430">
                  <a:extLst>
                    <a:ext uri="{FF2B5EF4-FFF2-40B4-BE49-F238E27FC236}">
                      <a16:creationId xmlns:a16="http://schemas.microsoft.com/office/drawing/2014/main" id="{748F219A-8FF3-C32E-3A39-A86943A618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5" name="Line 1431">
                  <a:extLst>
                    <a:ext uri="{FF2B5EF4-FFF2-40B4-BE49-F238E27FC236}">
                      <a16:creationId xmlns:a16="http://schemas.microsoft.com/office/drawing/2014/main" id="{D355198D-CE58-C7E5-117C-3D250B37C5D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6" name="Line 1432">
                  <a:extLst>
                    <a:ext uri="{FF2B5EF4-FFF2-40B4-BE49-F238E27FC236}">
                      <a16:creationId xmlns:a16="http://schemas.microsoft.com/office/drawing/2014/main" id="{A6B46D91-262C-4B76-1EE8-FF1614A8461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7" name="Line 1433">
                  <a:extLst>
                    <a:ext uri="{FF2B5EF4-FFF2-40B4-BE49-F238E27FC236}">
                      <a16:creationId xmlns:a16="http://schemas.microsoft.com/office/drawing/2014/main" id="{2AB4AA96-CF80-0CE4-84B7-78E188536D1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8" name="Line 1434">
                  <a:extLst>
                    <a:ext uri="{FF2B5EF4-FFF2-40B4-BE49-F238E27FC236}">
                      <a16:creationId xmlns:a16="http://schemas.microsoft.com/office/drawing/2014/main" id="{785DBDF3-20AC-A4A6-CBA2-38B0B1076D88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9" name="Oval 1435">
                  <a:extLst>
                    <a:ext uri="{FF2B5EF4-FFF2-40B4-BE49-F238E27FC236}">
                      <a16:creationId xmlns:a16="http://schemas.microsoft.com/office/drawing/2014/main" id="{549D5D76-B259-E0C9-F8F2-2301954D92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0" name="Oval 1436">
                  <a:extLst>
                    <a:ext uri="{FF2B5EF4-FFF2-40B4-BE49-F238E27FC236}">
                      <a16:creationId xmlns:a16="http://schemas.microsoft.com/office/drawing/2014/main" id="{DF992C14-4BC8-4842-36C9-76248AECCD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1" name="Oval 1437">
                  <a:extLst>
                    <a:ext uri="{FF2B5EF4-FFF2-40B4-BE49-F238E27FC236}">
                      <a16:creationId xmlns:a16="http://schemas.microsoft.com/office/drawing/2014/main" id="{45620B4A-D5C8-1993-5E5E-D002438149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2" name="Oval 1438">
                  <a:extLst>
                    <a:ext uri="{FF2B5EF4-FFF2-40B4-BE49-F238E27FC236}">
                      <a16:creationId xmlns:a16="http://schemas.microsoft.com/office/drawing/2014/main" id="{3CFE8FFA-A811-7B06-BF4E-4766C6EF7D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3" name="Oval 1439">
                  <a:extLst>
                    <a:ext uri="{FF2B5EF4-FFF2-40B4-BE49-F238E27FC236}">
                      <a16:creationId xmlns:a16="http://schemas.microsoft.com/office/drawing/2014/main" id="{6C2E8F28-B2FA-EBE0-32DD-BD07BB9303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4" name="Oval 1440">
                  <a:extLst>
                    <a:ext uri="{FF2B5EF4-FFF2-40B4-BE49-F238E27FC236}">
                      <a16:creationId xmlns:a16="http://schemas.microsoft.com/office/drawing/2014/main" id="{8264E9A6-06E2-6835-C8B4-06EA9ED458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5" name="Oval 1441">
                  <a:extLst>
                    <a:ext uri="{FF2B5EF4-FFF2-40B4-BE49-F238E27FC236}">
                      <a16:creationId xmlns:a16="http://schemas.microsoft.com/office/drawing/2014/main" id="{FF737418-4668-9295-9DB8-3FAE3A63B5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6" name="Oval 1442">
                  <a:extLst>
                    <a:ext uri="{FF2B5EF4-FFF2-40B4-BE49-F238E27FC236}">
                      <a16:creationId xmlns:a16="http://schemas.microsoft.com/office/drawing/2014/main" id="{800C82AD-67E3-B277-5E06-830E70CE8A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7" name="Oval 1443">
                  <a:extLst>
                    <a:ext uri="{FF2B5EF4-FFF2-40B4-BE49-F238E27FC236}">
                      <a16:creationId xmlns:a16="http://schemas.microsoft.com/office/drawing/2014/main" id="{BC6F0C46-E7A0-6EDF-8D29-55C2FB6FFE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40698" name="Freeform 1444">
                  <a:extLst>
                    <a:ext uri="{FF2B5EF4-FFF2-40B4-BE49-F238E27FC236}">
                      <a16:creationId xmlns:a16="http://schemas.microsoft.com/office/drawing/2014/main" id="{03C3DD66-5DC2-0359-6953-ED5F41826B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672" name="Group 1445">
                <a:extLst>
                  <a:ext uri="{FF2B5EF4-FFF2-40B4-BE49-F238E27FC236}">
                    <a16:creationId xmlns:a16="http://schemas.microsoft.com/office/drawing/2014/main" id="{CFECF32B-0C55-3307-2586-45C9312809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40673" name="Freeform 1446">
                  <a:extLst>
                    <a:ext uri="{FF2B5EF4-FFF2-40B4-BE49-F238E27FC236}">
                      <a16:creationId xmlns:a16="http://schemas.microsoft.com/office/drawing/2014/main" id="{68412893-8B7C-070C-5BD4-D91DAF56F2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4" name="Freeform 1447">
                  <a:extLst>
                    <a:ext uri="{FF2B5EF4-FFF2-40B4-BE49-F238E27FC236}">
                      <a16:creationId xmlns:a16="http://schemas.microsoft.com/office/drawing/2014/main" id="{197A735B-B848-CF85-1CC5-F06A45F7D4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5" name="Freeform 1448">
                  <a:extLst>
                    <a:ext uri="{FF2B5EF4-FFF2-40B4-BE49-F238E27FC236}">
                      <a16:creationId xmlns:a16="http://schemas.microsoft.com/office/drawing/2014/main" id="{EF73741B-7D59-D1A6-C48C-9DEA8A571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6" name="Freeform 1449">
                  <a:extLst>
                    <a:ext uri="{FF2B5EF4-FFF2-40B4-BE49-F238E27FC236}">
                      <a16:creationId xmlns:a16="http://schemas.microsoft.com/office/drawing/2014/main" id="{347E10EF-B73F-A764-58EF-F89DA0B552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7" name="Freeform 1450">
                  <a:extLst>
                    <a:ext uri="{FF2B5EF4-FFF2-40B4-BE49-F238E27FC236}">
                      <a16:creationId xmlns:a16="http://schemas.microsoft.com/office/drawing/2014/main" id="{4C5874CA-B723-C25E-BABF-53328D46ED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8" name="Freeform 1451">
                  <a:extLst>
                    <a:ext uri="{FF2B5EF4-FFF2-40B4-BE49-F238E27FC236}">
                      <a16:creationId xmlns:a16="http://schemas.microsoft.com/office/drawing/2014/main" id="{4E7919E7-3A7D-CB04-6DFD-6F3918034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79" name="Freeform 1452">
                  <a:extLst>
                    <a:ext uri="{FF2B5EF4-FFF2-40B4-BE49-F238E27FC236}">
                      <a16:creationId xmlns:a16="http://schemas.microsoft.com/office/drawing/2014/main" id="{D62F7361-A893-24E6-05B8-11799A783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0" name="Freeform 1453">
                  <a:extLst>
                    <a:ext uri="{FF2B5EF4-FFF2-40B4-BE49-F238E27FC236}">
                      <a16:creationId xmlns:a16="http://schemas.microsoft.com/office/drawing/2014/main" id="{BFAF7350-A202-E2C3-9C07-BBC9BE390F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1" name="Freeform 1454">
                  <a:extLst>
                    <a:ext uri="{FF2B5EF4-FFF2-40B4-BE49-F238E27FC236}">
                      <a16:creationId xmlns:a16="http://schemas.microsoft.com/office/drawing/2014/main" id="{544B7C40-DB73-8A4E-9F67-CCDE85B699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82" name="Freeform 1455">
                  <a:extLst>
                    <a:ext uri="{FF2B5EF4-FFF2-40B4-BE49-F238E27FC236}">
                      <a16:creationId xmlns:a16="http://schemas.microsoft.com/office/drawing/2014/main" id="{9126FC01-62C3-A646-8383-AB9A4D6507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0533" name="Freeform 1456">
              <a:extLst>
                <a:ext uri="{FF2B5EF4-FFF2-40B4-BE49-F238E27FC236}">
                  <a16:creationId xmlns:a16="http://schemas.microsoft.com/office/drawing/2014/main" id="{26F970A4-4ED4-D251-14A1-CD98AB78C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94"/>
              <a:ext cx="68" cy="16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4" name="Freeform 1457">
              <a:extLst>
                <a:ext uri="{FF2B5EF4-FFF2-40B4-BE49-F238E27FC236}">
                  <a16:creationId xmlns:a16="http://schemas.microsoft.com/office/drawing/2014/main" id="{917F0203-8010-72CF-2A1D-DF35371EE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841"/>
              <a:ext cx="26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5" name="Freeform 1458">
              <a:extLst>
                <a:ext uri="{FF2B5EF4-FFF2-40B4-BE49-F238E27FC236}">
                  <a16:creationId xmlns:a16="http://schemas.microsoft.com/office/drawing/2014/main" id="{C86DB278-B946-8F57-52D3-62725C16C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29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6" name="Freeform 1459">
              <a:extLst>
                <a:ext uri="{FF2B5EF4-FFF2-40B4-BE49-F238E27FC236}">
                  <a16:creationId xmlns:a16="http://schemas.microsoft.com/office/drawing/2014/main" id="{BB0C28E3-6FE6-95C5-9863-8B35167F3D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780"/>
              <a:ext cx="31" cy="14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7" name="Freeform 1460">
              <a:extLst>
                <a:ext uri="{FF2B5EF4-FFF2-40B4-BE49-F238E27FC236}">
                  <a16:creationId xmlns:a16="http://schemas.microsoft.com/office/drawing/2014/main" id="{DCD6EEB4-1BBB-E510-AB1A-B1F0090B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78"/>
              <a:ext cx="1" cy="26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8" name="Freeform 1461">
              <a:extLst>
                <a:ext uri="{FF2B5EF4-FFF2-40B4-BE49-F238E27FC236}">
                  <a16:creationId xmlns:a16="http://schemas.microsoft.com/office/drawing/2014/main" id="{016E411A-70BB-6350-1A88-353FE7D84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25"/>
              <a:ext cx="13" cy="28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39" name="Freeform 1462">
              <a:extLst>
                <a:ext uri="{FF2B5EF4-FFF2-40B4-BE49-F238E27FC236}">
                  <a16:creationId xmlns:a16="http://schemas.microsoft.com/office/drawing/2014/main" id="{A29B6F97-FF0F-FFF5-2611-81EFBA37B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65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0" name="Freeform 1463">
              <a:extLst>
                <a:ext uri="{FF2B5EF4-FFF2-40B4-BE49-F238E27FC236}">
                  <a16:creationId xmlns:a16="http://schemas.microsoft.com/office/drawing/2014/main" id="{D0B30F20-CF2B-D9D5-7F92-737BDD76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53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1" name="Freeform 1464">
              <a:extLst>
                <a:ext uri="{FF2B5EF4-FFF2-40B4-BE49-F238E27FC236}">
                  <a16:creationId xmlns:a16="http://schemas.microsoft.com/office/drawing/2014/main" id="{A26C1BF6-10E9-DC85-C51D-D0DF2A295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92"/>
              <a:ext cx="0" cy="24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2" name="Freeform 1465">
              <a:extLst>
                <a:ext uri="{FF2B5EF4-FFF2-40B4-BE49-F238E27FC236}">
                  <a16:creationId xmlns:a16="http://schemas.microsoft.com/office/drawing/2014/main" id="{1FA99EC0-1EB0-F8BD-6397-D992CD673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3" name="Freeform 1466">
              <a:extLst>
                <a:ext uri="{FF2B5EF4-FFF2-40B4-BE49-F238E27FC236}">
                  <a16:creationId xmlns:a16="http://schemas.microsoft.com/office/drawing/2014/main" id="{3A3272C1-BFD1-4E31-16D0-94C58DDE5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4" name="Freeform 1467">
              <a:extLst>
                <a:ext uri="{FF2B5EF4-FFF2-40B4-BE49-F238E27FC236}">
                  <a16:creationId xmlns:a16="http://schemas.microsoft.com/office/drawing/2014/main" id="{EA27703E-ECBB-9841-4F14-3DBD0ABE2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0545" name="Oval 1468">
              <a:extLst>
                <a:ext uri="{FF2B5EF4-FFF2-40B4-BE49-F238E27FC236}">
                  <a16:creationId xmlns:a16="http://schemas.microsoft.com/office/drawing/2014/main" id="{2EF1EE66-EB0C-F684-E5C9-483CC1BFB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546" name="Oval 1469">
              <a:extLst>
                <a:ext uri="{FF2B5EF4-FFF2-40B4-BE49-F238E27FC236}">
                  <a16:creationId xmlns:a16="http://schemas.microsoft.com/office/drawing/2014/main" id="{5BC879AA-B5E4-EB73-0707-704207BA6E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547" name="Oval 1470">
              <a:extLst>
                <a:ext uri="{FF2B5EF4-FFF2-40B4-BE49-F238E27FC236}">
                  <a16:creationId xmlns:a16="http://schemas.microsoft.com/office/drawing/2014/main" id="{D9FD9288-D4D0-4E83-7E0B-41875586EE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40548" name="Oval 1471">
              <a:extLst>
                <a:ext uri="{FF2B5EF4-FFF2-40B4-BE49-F238E27FC236}">
                  <a16:creationId xmlns:a16="http://schemas.microsoft.com/office/drawing/2014/main" id="{006F59FF-2F6A-EC7C-544C-5821C9343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40549" name="Group 1472">
              <a:extLst>
                <a:ext uri="{FF2B5EF4-FFF2-40B4-BE49-F238E27FC236}">
                  <a16:creationId xmlns:a16="http://schemas.microsoft.com/office/drawing/2014/main" id="{75EB9128-00E7-B2C2-62BB-A45B059F91CE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40645" name="Group 1473">
                <a:extLst>
                  <a:ext uri="{FF2B5EF4-FFF2-40B4-BE49-F238E27FC236}">
                    <a16:creationId xmlns:a16="http://schemas.microsoft.com/office/drawing/2014/main" id="{55E6CE0F-04F9-8A1B-C74E-3BBDADB318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40647" name="Freeform 1474">
                  <a:extLst>
                    <a:ext uri="{FF2B5EF4-FFF2-40B4-BE49-F238E27FC236}">
                      <a16:creationId xmlns:a16="http://schemas.microsoft.com/office/drawing/2014/main" id="{96A7D30E-8DF6-4227-96F9-9FEA56825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48" name="Freeform 1475">
                  <a:extLst>
                    <a:ext uri="{FF2B5EF4-FFF2-40B4-BE49-F238E27FC236}">
                      <a16:creationId xmlns:a16="http://schemas.microsoft.com/office/drawing/2014/main" id="{DA5F7ECF-C5B6-4176-C674-BEFA3FD68F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49" name="Freeform 1476">
                  <a:extLst>
                    <a:ext uri="{FF2B5EF4-FFF2-40B4-BE49-F238E27FC236}">
                      <a16:creationId xmlns:a16="http://schemas.microsoft.com/office/drawing/2014/main" id="{02B3CB3B-F359-AC44-257E-DAFD6671F8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0" name="Freeform 1477">
                  <a:extLst>
                    <a:ext uri="{FF2B5EF4-FFF2-40B4-BE49-F238E27FC236}">
                      <a16:creationId xmlns:a16="http://schemas.microsoft.com/office/drawing/2014/main" id="{FAC6ADF3-7314-86B9-70FA-5992D024FE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1" name="Freeform 1478">
                  <a:extLst>
                    <a:ext uri="{FF2B5EF4-FFF2-40B4-BE49-F238E27FC236}">
                      <a16:creationId xmlns:a16="http://schemas.microsoft.com/office/drawing/2014/main" id="{F7279762-8355-D7E2-4BD7-82D544D2B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2" name="Freeform 1479">
                  <a:extLst>
                    <a:ext uri="{FF2B5EF4-FFF2-40B4-BE49-F238E27FC236}">
                      <a16:creationId xmlns:a16="http://schemas.microsoft.com/office/drawing/2014/main" id="{54A152E5-A37B-21F5-7A12-DC4598E00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3" name="Freeform 1480">
                  <a:extLst>
                    <a:ext uri="{FF2B5EF4-FFF2-40B4-BE49-F238E27FC236}">
                      <a16:creationId xmlns:a16="http://schemas.microsoft.com/office/drawing/2014/main" id="{E3BA26A3-542E-C73E-E0CD-ECDFB2272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4" name="Freeform 1481">
                  <a:extLst>
                    <a:ext uri="{FF2B5EF4-FFF2-40B4-BE49-F238E27FC236}">
                      <a16:creationId xmlns:a16="http://schemas.microsoft.com/office/drawing/2014/main" id="{D425BFFC-1BAB-D288-9C88-801AED34E0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5" name="Freeform 1482">
                  <a:extLst>
                    <a:ext uri="{FF2B5EF4-FFF2-40B4-BE49-F238E27FC236}">
                      <a16:creationId xmlns:a16="http://schemas.microsoft.com/office/drawing/2014/main" id="{A6D1BFFE-73CA-C24A-9DB8-91A10FBE21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6" name="Freeform 1483">
                  <a:extLst>
                    <a:ext uri="{FF2B5EF4-FFF2-40B4-BE49-F238E27FC236}">
                      <a16:creationId xmlns:a16="http://schemas.microsoft.com/office/drawing/2014/main" id="{A8066B4C-BA8A-FBF0-3790-CE78CEA323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7" name="Freeform 1484">
                  <a:extLst>
                    <a:ext uri="{FF2B5EF4-FFF2-40B4-BE49-F238E27FC236}">
                      <a16:creationId xmlns:a16="http://schemas.microsoft.com/office/drawing/2014/main" id="{9C7FA949-4C1A-ACD5-B57D-9AE6C5F9C3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8" name="Freeform 1485">
                  <a:extLst>
                    <a:ext uri="{FF2B5EF4-FFF2-40B4-BE49-F238E27FC236}">
                      <a16:creationId xmlns:a16="http://schemas.microsoft.com/office/drawing/2014/main" id="{68C2F7D9-F547-7290-1F68-5C91B69DED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59" name="Freeform 1486">
                  <a:extLst>
                    <a:ext uri="{FF2B5EF4-FFF2-40B4-BE49-F238E27FC236}">
                      <a16:creationId xmlns:a16="http://schemas.microsoft.com/office/drawing/2014/main" id="{59FFC3FA-076A-41FF-8F9F-526EF4FAB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0" name="Freeform 1487">
                  <a:extLst>
                    <a:ext uri="{FF2B5EF4-FFF2-40B4-BE49-F238E27FC236}">
                      <a16:creationId xmlns:a16="http://schemas.microsoft.com/office/drawing/2014/main" id="{AC1D3932-D73D-8FB9-FCE6-CCB69683F2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1" name="Freeform 1488">
                  <a:extLst>
                    <a:ext uri="{FF2B5EF4-FFF2-40B4-BE49-F238E27FC236}">
                      <a16:creationId xmlns:a16="http://schemas.microsoft.com/office/drawing/2014/main" id="{7EB62B91-92E5-4F67-CF69-4C7B575B80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2" name="Freeform 1489">
                  <a:extLst>
                    <a:ext uri="{FF2B5EF4-FFF2-40B4-BE49-F238E27FC236}">
                      <a16:creationId xmlns:a16="http://schemas.microsoft.com/office/drawing/2014/main" id="{0C99D3A1-D4E1-C563-0E2C-251170E2C8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3" name="Freeform 1490">
                  <a:extLst>
                    <a:ext uri="{FF2B5EF4-FFF2-40B4-BE49-F238E27FC236}">
                      <a16:creationId xmlns:a16="http://schemas.microsoft.com/office/drawing/2014/main" id="{E2C0C55E-F3EB-FAD9-F11C-F691DF989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4" name="Freeform 1491">
                  <a:extLst>
                    <a:ext uri="{FF2B5EF4-FFF2-40B4-BE49-F238E27FC236}">
                      <a16:creationId xmlns:a16="http://schemas.microsoft.com/office/drawing/2014/main" id="{3FE4E728-6465-AC17-BBE2-6660D01B64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5" name="Freeform 1492">
                  <a:extLst>
                    <a:ext uri="{FF2B5EF4-FFF2-40B4-BE49-F238E27FC236}">
                      <a16:creationId xmlns:a16="http://schemas.microsoft.com/office/drawing/2014/main" id="{11E6993E-DE6D-0E5B-EF1D-013DCA3C28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6" name="Freeform 1493">
                  <a:extLst>
                    <a:ext uri="{FF2B5EF4-FFF2-40B4-BE49-F238E27FC236}">
                      <a16:creationId xmlns:a16="http://schemas.microsoft.com/office/drawing/2014/main" id="{9E85C01C-F0C2-4129-153A-8DC833694B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7" name="Freeform 1494">
                  <a:extLst>
                    <a:ext uri="{FF2B5EF4-FFF2-40B4-BE49-F238E27FC236}">
                      <a16:creationId xmlns:a16="http://schemas.microsoft.com/office/drawing/2014/main" id="{5383212F-86AA-7355-86B7-BF19BE640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8" name="Freeform 1495">
                  <a:extLst>
                    <a:ext uri="{FF2B5EF4-FFF2-40B4-BE49-F238E27FC236}">
                      <a16:creationId xmlns:a16="http://schemas.microsoft.com/office/drawing/2014/main" id="{CD5056E9-940C-C9DC-B3E9-4F35043AD6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69" name="Freeform 1496">
                  <a:extLst>
                    <a:ext uri="{FF2B5EF4-FFF2-40B4-BE49-F238E27FC236}">
                      <a16:creationId xmlns:a16="http://schemas.microsoft.com/office/drawing/2014/main" id="{1BD869E3-4A62-3341-8048-557424BA8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646" name="Freeform 1497" descr="Wide upward diagonal">
                <a:extLst>
                  <a:ext uri="{FF2B5EF4-FFF2-40B4-BE49-F238E27FC236}">
                    <a16:creationId xmlns:a16="http://schemas.microsoft.com/office/drawing/2014/main" id="{C8B3FC8A-74D9-1BF3-E8AE-685562BAA789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0550" name="Group 1498">
              <a:extLst>
                <a:ext uri="{FF2B5EF4-FFF2-40B4-BE49-F238E27FC236}">
                  <a16:creationId xmlns:a16="http://schemas.microsoft.com/office/drawing/2014/main" id="{0BEBE372-9A70-860B-D83D-9DF7235F44FE}"/>
                </a:ext>
              </a:extLst>
            </p:cNvPr>
            <p:cNvGrpSpPr>
              <a:grpSpLocks/>
            </p:cNvGrpSpPr>
            <p:nvPr/>
          </p:nvGrpSpPr>
          <p:grpSpPr bwMode="auto">
            <a:xfrm rot="-1934604">
              <a:off x="2030" y="166"/>
              <a:ext cx="733" cy="602"/>
              <a:chOff x="1104" y="1397"/>
              <a:chExt cx="1117" cy="1003"/>
            </a:xfrm>
          </p:grpSpPr>
          <p:sp>
            <p:nvSpPr>
              <p:cNvPr id="40551" name="Freeform 1499">
                <a:extLst>
                  <a:ext uri="{FF2B5EF4-FFF2-40B4-BE49-F238E27FC236}">
                    <a16:creationId xmlns:a16="http://schemas.microsoft.com/office/drawing/2014/main" id="{DD60E7A0-D8DF-5B3E-8F4C-17572F2EF2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2" name="Freeform 1500">
                <a:extLst>
                  <a:ext uri="{FF2B5EF4-FFF2-40B4-BE49-F238E27FC236}">
                    <a16:creationId xmlns:a16="http://schemas.microsoft.com/office/drawing/2014/main" id="{4E862F0D-0F18-3EE7-8D95-6539146CF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3" name="Freeform 1501">
                <a:extLst>
                  <a:ext uri="{FF2B5EF4-FFF2-40B4-BE49-F238E27FC236}">
                    <a16:creationId xmlns:a16="http://schemas.microsoft.com/office/drawing/2014/main" id="{3D0D7C80-3A78-35BB-EBBF-0CB5ACE832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4" name="Freeform 1502">
                <a:extLst>
                  <a:ext uri="{FF2B5EF4-FFF2-40B4-BE49-F238E27FC236}">
                    <a16:creationId xmlns:a16="http://schemas.microsoft.com/office/drawing/2014/main" id="{16E8F6DF-F4F4-A841-69E2-D79197E2F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5" name="Freeform 1503">
                <a:extLst>
                  <a:ext uri="{FF2B5EF4-FFF2-40B4-BE49-F238E27FC236}">
                    <a16:creationId xmlns:a16="http://schemas.microsoft.com/office/drawing/2014/main" id="{C2597556-0720-9D4D-9783-C092E5D33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6" name="Freeform 1504">
                <a:extLst>
                  <a:ext uri="{FF2B5EF4-FFF2-40B4-BE49-F238E27FC236}">
                    <a16:creationId xmlns:a16="http://schemas.microsoft.com/office/drawing/2014/main" id="{22E427D6-BC63-AE0D-06EC-9CFA9223D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7" name="Freeform 1505">
                <a:extLst>
                  <a:ext uri="{FF2B5EF4-FFF2-40B4-BE49-F238E27FC236}">
                    <a16:creationId xmlns:a16="http://schemas.microsoft.com/office/drawing/2014/main" id="{7DEBA7D7-61F1-198B-31C3-A37EE4E9E9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8" name="Freeform 1506">
                <a:extLst>
                  <a:ext uri="{FF2B5EF4-FFF2-40B4-BE49-F238E27FC236}">
                    <a16:creationId xmlns:a16="http://schemas.microsoft.com/office/drawing/2014/main" id="{C7CC8504-1F10-01A8-1049-6B300BC5C1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59" name="Freeform 1507">
                <a:extLst>
                  <a:ext uri="{FF2B5EF4-FFF2-40B4-BE49-F238E27FC236}">
                    <a16:creationId xmlns:a16="http://schemas.microsoft.com/office/drawing/2014/main" id="{C1808464-D605-9615-3139-1E6C67A21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0" name="Freeform 1508">
                <a:extLst>
                  <a:ext uri="{FF2B5EF4-FFF2-40B4-BE49-F238E27FC236}">
                    <a16:creationId xmlns:a16="http://schemas.microsoft.com/office/drawing/2014/main" id="{62440F62-FBEB-597B-26F2-50C841918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1" name="Freeform 1509">
                <a:extLst>
                  <a:ext uri="{FF2B5EF4-FFF2-40B4-BE49-F238E27FC236}">
                    <a16:creationId xmlns:a16="http://schemas.microsoft.com/office/drawing/2014/main" id="{5AFE14B5-66C6-4556-CF04-7C5FD5798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2" name="Freeform 1510">
                <a:extLst>
                  <a:ext uri="{FF2B5EF4-FFF2-40B4-BE49-F238E27FC236}">
                    <a16:creationId xmlns:a16="http://schemas.microsoft.com/office/drawing/2014/main" id="{2214C231-18C0-0F55-87D4-B5F953B87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3" name="Freeform 1511">
                <a:extLst>
                  <a:ext uri="{FF2B5EF4-FFF2-40B4-BE49-F238E27FC236}">
                    <a16:creationId xmlns:a16="http://schemas.microsoft.com/office/drawing/2014/main" id="{3EB135B2-0046-ECF5-6543-FB35EEA3D3F9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Freeform 1512">
                <a:extLst>
                  <a:ext uri="{FF2B5EF4-FFF2-40B4-BE49-F238E27FC236}">
                    <a16:creationId xmlns:a16="http://schemas.microsoft.com/office/drawing/2014/main" id="{FE08DDF2-E8AE-71C5-5478-E33EB38023DC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83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565" name="Freeform 1513">
                <a:extLst>
                  <a:ext uri="{FF2B5EF4-FFF2-40B4-BE49-F238E27FC236}">
                    <a16:creationId xmlns:a16="http://schemas.microsoft.com/office/drawing/2014/main" id="{191A6CF7-48AB-4B65-B3EF-358B54B9E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6" name="Freeform 1514">
                <a:extLst>
                  <a:ext uri="{FF2B5EF4-FFF2-40B4-BE49-F238E27FC236}">
                    <a16:creationId xmlns:a16="http://schemas.microsoft.com/office/drawing/2014/main" id="{1656F86D-69C3-C13E-057D-68A5DE8A2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7" name="Freeform 1515">
                <a:extLst>
                  <a:ext uri="{FF2B5EF4-FFF2-40B4-BE49-F238E27FC236}">
                    <a16:creationId xmlns:a16="http://schemas.microsoft.com/office/drawing/2014/main" id="{ACA3DBA9-00C7-2A53-B773-5EDDC99F1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8" name="Freeform 1516">
                <a:extLst>
                  <a:ext uri="{FF2B5EF4-FFF2-40B4-BE49-F238E27FC236}">
                    <a16:creationId xmlns:a16="http://schemas.microsoft.com/office/drawing/2014/main" id="{73909BD2-790A-B78D-8F99-0BDB62A3FF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69" name="Freeform 1517">
                <a:extLst>
                  <a:ext uri="{FF2B5EF4-FFF2-40B4-BE49-F238E27FC236}">
                    <a16:creationId xmlns:a16="http://schemas.microsoft.com/office/drawing/2014/main" id="{C78A3DA9-35A7-3D7F-7E80-B8E0757C4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0" name="Freeform 1518">
                <a:extLst>
                  <a:ext uri="{FF2B5EF4-FFF2-40B4-BE49-F238E27FC236}">
                    <a16:creationId xmlns:a16="http://schemas.microsoft.com/office/drawing/2014/main" id="{E5E6C460-1237-7782-6AA2-2A8ED7310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1" name="Freeform 1519">
                <a:extLst>
                  <a:ext uri="{FF2B5EF4-FFF2-40B4-BE49-F238E27FC236}">
                    <a16:creationId xmlns:a16="http://schemas.microsoft.com/office/drawing/2014/main" id="{34008DEE-EB3E-50AD-0B64-74F5B3E12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2" name="Freeform 1520">
                <a:extLst>
                  <a:ext uri="{FF2B5EF4-FFF2-40B4-BE49-F238E27FC236}">
                    <a16:creationId xmlns:a16="http://schemas.microsoft.com/office/drawing/2014/main" id="{FCB636AE-3C07-EA86-13A3-B02FD91F0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3" name="Freeform 1521">
                <a:extLst>
                  <a:ext uri="{FF2B5EF4-FFF2-40B4-BE49-F238E27FC236}">
                    <a16:creationId xmlns:a16="http://schemas.microsoft.com/office/drawing/2014/main" id="{828AEB46-A864-5AAD-F7BC-337DD47D8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4" name="Freeform 1522">
                <a:extLst>
                  <a:ext uri="{FF2B5EF4-FFF2-40B4-BE49-F238E27FC236}">
                    <a16:creationId xmlns:a16="http://schemas.microsoft.com/office/drawing/2014/main" id="{3EFE536A-4B7A-1829-081D-CD62072CA2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5" name="Freeform 1523">
                <a:extLst>
                  <a:ext uri="{FF2B5EF4-FFF2-40B4-BE49-F238E27FC236}">
                    <a16:creationId xmlns:a16="http://schemas.microsoft.com/office/drawing/2014/main" id="{1E191568-DDC9-78DF-67C3-274285768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6" name="Freeform 1524">
                <a:extLst>
                  <a:ext uri="{FF2B5EF4-FFF2-40B4-BE49-F238E27FC236}">
                    <a16:creationId xmlns:a16="http://schemas.microsoft.com/office/drawing/2014/main" id="{1B7A8794-C271-D82E-D50A-3A2F0C0C08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7" name="Freeform 1525">
                <a:extLst>
                  <a:ext uri="{FF2B5EF4-FFF2-40B4-BE49-F238E27FC236}">
                    <a16:creationId xmlns:a16="http://schemas.microsoft.com/office/drawing/2014/main" id="{F5D13BD8-47D8-3BAD-73DD-0A6FBA202B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8" name="Freeform 1526">
                <a:extLst>
                  <a:ext uri="{FF2B5EF4-FFF2-40B4-BE49-F238E27FC236}">
                    <a16:creationId xmlns:a16="http://schemas.microsoft.com/office/drawing/2014/main" id="{0869E1D8-4B7F-DFFE-F632-B9C403256E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79" name="Oval 1527">
                <a:extLst>
                  <a:ext uri="{FF2B5EF4-FFF2-40B4-BE49-F238E27FC236}">
                    <a16:creationId xmlns:a16="http://schemas.microsoft.com/office/drawing/2014/main" id="{25E055A1-A2F5-D0A1-3BF2-D5EBE7ACB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580" name="Freeform 1528">
                <a:extLst>
                  <a:ext uri="{FF2B5EF4-FFF2-40B4-BE49-F238E27FC236}">
                    <a16:creationId xmlns:a16="http://schemas.microsoft.com/office/drawing/2014/main" id="{762A9802-681B-DFFA-B5CA-B3F5DD7B2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1" name="Freeform 1529">
                <a:extLst>
                  <a:ext uri="{FF2B5EF4-FFF2-40B4-BE49-F238E27FC236}">
                    <a16:creationId xmlns:a16="http://schemas.microsoft.com/office/drawing/2014/main" id="{18BAE047-128D-0FC1-DEC1-EEE4D5AB8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2" name="Freeform 1530">
                <a:extLst>
                  <a:ext uri="{FF2B5EF4-FFF2-40B4-BE49-F238E27FC236}">
                    <a16:creationId xmlns:a16="http://schemas.microsoft.com/office/drawing/2014/main" id="{B1E53877-0581-FF04-8C79-1831CF272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3" name="Freeform 1531">
                <a:extLst>
                  <a:ext uri="{FF2B5EF4-FFF2-40B4-BE49-F238E27FC236}">
                    <a16:creationId xmlns:a16="http://schemas.microsoft.com/office/drawing/2014/main" id="{A9132A50-426D-78B7-5A96-603C98259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4" name="Freeform 1532">
                <a:extLst>
                  <a:ext uri="{FF2B5EF4-FFF2-40B4-BE49-F238E27FC236}">
                    <a16:creationId xmlns:a16="http://schemas.microsoft.com/office/drawing/2014/main" id="{30A5CD2C-26C9-1E05-5FB2-EC2C3B6E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5" name="Freeform 1533">
                <a:extLst>
                  <a:ext uri="{FF2B5EF4-FFF2-40B4-BE49-F238E27FC236}">
                    <a16:creationId xmlns:a16="http://schemas.microsoft.com/office/drawing/2014/main" id="{89D8E6D5-E734-4537-1636-9B2F07FF86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6" name="Freeform 1534">
                <a:extLst>
                  <a:ext uri="{FF2B5EF4-FFF2-40B4-BE49-F238E27FC236}">
                    <a16:creationId xmlns:a16="http://schemas.microsoft.com/office/drawing/2014/main" id="{CF16AC38-36E5-12C8-6BB7-6D63AA0D5B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7" name="Freeform 1535">
                <a:extLst>
                  <a:ext uri="{FF2B5EF4-FFF2-40B4-BE49-F238E27FC236}">
                    <a16:creationId xmlns:a16="http://schemas.microsoft.com/office/drawing/2014/main" id="{7716F4B4-945F-2B1F-6111-2FF298CBF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8" name="Freeform 1536">
                <a:extLst>
                  <a:ext uri="{FF2B5EF4-FFF2-40B4-BE49-F238E27FC236}">
                    <a16:creationId xmlns:a16="http://schemas.microsoft.com/office/drawing/2014/main" id="{DAC15470-2F93-632D-A150-896701D37B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89" name="Freeform 1537">
                <a:extLst>
                  <a:ext uri="{FF2B5EF4-FFF2-40B4-BE49-F238E27FC236}">
                    <a16:creationId xmlns:a16="http://schemas.microsoft.com/office/drawing/2014/main" id="{5835274E-4F9D-C965-1B99-5DFE8E9A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" name="Freeform 1538">
                <a:extLst>
                  <a:ext uri="{FF2B5EF4-FFF2-40B4-BE49-F238E27FC236}">
                    <a16:creationId xmlns:a16="http://schemas.microsoft.com/office/drawing/2014/main" id="{22078E33-6EE5-D526-0447-EEC71FEF61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591" name="Freeform 1539">
                <a:extLst>
                  <a:ext uri="{FF2B5EF4-FFF2-40B4-BE49-F238E27FC236}">
                    <a16:creationId xmlns:a16="http://schemas.microsoft.com/office/drawing/2014/main" id="{E0955231-5E90-4678-F03A-2733FB1E5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2" name="Freeform 1540">
                <a:extLst>
                  <a:ext uri="{FF2B5EF4-FFF2-40B4-BE49-F238E27FC236}">
                    <a16:creationId xmlns:a16="http://schemas.microsoft.com/office/drawing/2014/main" id="{46B04703-8610-F839-7093-8D8CCE203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3" name="Freeform 1541">
                <a:extLst>
                  <a:ext uri="{FF2B5EF4-FFF2-40B4-BE49-F238E27FC236}">
                    <a16:creationId xmlns:a16="http://schemas.microsoft.com/office/drawing/2014/main" id="{FDAC4EAC-D4B1-8FE9-1CB7-CCEA8B4C7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4" name="Freeform 1542">
                <a:extLst>
                  <a:ext uri="{FF2B5EF4-FFF2-40B4-BE49-F238E27FC236}">
                    <a16:creationId xmlns:a16="http://schemas.microsoft.com/office/drawing/2014/main" id="{D5E9C261-CC16-EBDC-B408-9239233D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5" name="Freeform 1543">
                <a:extLst>
                  <a:ext uri="{FF2B5EF4-FFF2-40B4-BE49-F238E27FC236}">
                    <a16:creationId xmlns:a16="http://schemas.microsoft.com/office/drawing/2014/main" id="{5ABB23F6-324E-5798-1CB2-82C67C835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6" name="Freeform 1544">
                <a:extLst>
                  <a:ext uri="{FF2B5EF4-FFF2-40B4-BE49-F238E27FC236}">
                    <a16:creationId xmlns:a16="http://schemas.microsoft.com/office/drawing/2014/main" id="{E3F9FF95-63A0-1205-B014-61DED3258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7" name="Freeform 1545">
                <a:extLst>
                  <a:ext uri="{FF2B5EF4-FFF2-40B4-BE49-F238E27FC236}">
                    <a16:creationId xmlns:a16="http://schemas.microsoft.com/office/drawing/2014/main" id="{89C95838-7314-9F0D-EA38-83A77181B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8" name="Freeform 1546">
                <a:extLst>
                  <a:ext uri="{FF2B5EF4-FFF2-40B4-BE49-F238E27FC236}">
                    <a16:creationId xmlns:a16="http://schemas.microsoft.com/office/drawing/2014/main" id="{88E084AC-02B9-6397-A844-D7A36F324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599" name="Freeform 1547">
                <a:extLst>
                  <a:ext uri="{FF2B5EF4-FFF2-40B4-BE49-F238E27FC236}">
                    <a16:creationId xmlns:a16="http://schemas.microsoft.com/office/drawing/2014/main" id="{736A752B-F4CA-BA3E-40DA-64AD87306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0" name="Freeform 1548">
                <a:extLst>
                  <a:ext uri="{FF2B5EF4-FFF2-40B4-BE49-F238E27FC236}">
                    <a16:creationId xmlns:a16="http://schemas.microsoft.com/office/drawing/2014/main" id="{FFDAF96F-39EC-2A74-965B-4D619671D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1" name="Freeform 1549">
                <a:extLst>
                  <a:ext uri="{FF2B5EF4-FFF2-40B4-BE49-F238E27FC236}">
                    <a16:creationId xmlns:a16="http://schemas.microsoft.com/office/drawing/2014/main" id="{291BFECA-176F-B366-6550-585FB9DE0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2" name="Freeform 1550">
                <a:extLst>
                  <a:ext uri="{FF2B5EF4-FFF2-40B4-BE49-F238E27FC236}">
                    <a16:creationId xmlns:a16="http://schemas.microsoft.com/office/drawing/2014/main" id="{52F69A69-41B3-BA44-4E2C-26EB679CD3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3" name="Freeform 1551">
                <a:extLst>
                  <a:ext uri="{FF2B5EF4-FFF2-40B4-BE49-F238E27FC236}">
                    <a16:creationId xmlns:a16="http://schemas.microsoft.com/office/drawing/2014/main" id="{027AAA5C-E73B-DC36-72F2-6FE231DFE3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4" name="Freeform 1552">
                <a:extLst>
                  <a:ext uri="{FF2B5EF4-FFF2-40B4-BE49-F238E27FC236}">
                    <a16:creationId xmlns:a16="http://schemas.microsoft.com/office/drawing/2014/main" id="{6D485C46-D8F9-45A8-5D59-8898859D87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5" name="Freeform 1553">
                <a:extLst>
                  <a:ext uri="{FF2B5EF4-FFF2-40B4-BE49-F238E27FC236}">
                    <a16:creationId xmlns:a16="http://schemas.microsoft.com/office/drawing/2014/main" id="{E1FF504F-77CA-59EE-270D-CA8CBB874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6" name="Freeform 1554">
                <a:extLst>
                  <a:ext uri="{FF2B5EF4-FFF2-40B4-BE49-F238E27FC236}">
                    <a16:creationId xmlns:a16="http://schemas.microsoft.com/office/drawing/2014/main" id="{E998B641-B407-F27C-0819-A31D0C8578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7" name="Freeform 1555">
                <a:extLst>
                  <a:ext uri="{FF2B5EF4-FFF2-40B4-BE49-F238E27FC236}">
                    <a16:creationId xmlns:a16="http://schemas.microsoft.com/office/drawing/2014/main" id="{16DDF075-18AC-15D6-C59B-B9E5CFFFD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8" name="Freeform 1556">
                <a:extLst>
                  <a:ext uri="{FF2B5EF4-FFF2-40B4-BE49-F238E27FC236}">
                    <a16:creationId xmlns:a16="http://schemas.microsoft.com/office/drawing/2014/main" id="{9A676ED8-C1EE-8CB9-1D91-6C01BB9BB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09" name="Freeform 1557">
                <a:extLst>
                  <a:ext uri="{FF2B5EF4-FFF2-40B4-BE49-F238E27FC236}">
                    <a16:creationId xmlns:a16="http://schemas.microsoft.com/office/drawing/2014/main" id="{90AD1BE9-0A7D-F9FF-1B99-83A300457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0" name="Freeform 1558">
                <a:extLst>
                  <a:ext uri="{FF2B5EF4-FFF2-40B4-BE49-F238E27FC236}">
                    <a16:creationId xmlns:a16="http://schemas.microsoft.com/office/drawing/2014/main" id="{A2F66EC9-6612-B5A1-D3B1-527A63E3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1" name="Freeform 1559">
                <a:extLst>
                  <a:ext uri="{FF2B5EF4-FFF2-40B4-BE49-F238E27FC236}">
                    <a16:creationId xmlns:a16="http://schemas.microsoft.com/office/drawing/2014/main" id="{E9B52B9E-BF6C-2CF7-DDF8-9E756998B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40" name="Freeform 1560">
                <a:extLst>
                  <a:ext uri="{FF2B5EF4-FFF2-40B4-BE49-F238E27FC236}">
                    <a16:creationId xmlns:a16="http://schemas.microsoft.com/office/drawing/2014/main" id="{1B3859D1-D11B-39DD-1058-C3A9FF4B18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7" y="1432"/>
                <a:ext cx="212" cy="202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613" name="Freeform 1561">
                <a:extLst>
                  <a:ext uri="{FF2B5EF4-FFF2-40B4-BE49-F238E27FC236}">
                    <a16:creationId xmlns:a16="http://schemas.microsoft.com/office/drawing/2014/main" id="{43F14E66-9F84-AD19-4872-19DE9245A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" name="Freeform 1562">
                <a:extLst>
                  <a:ext uri="{FF2B5EF4-FFF2-40B4-BE49-F238E27FC236}">
                    <a16:creationId xmlns:a16="http://schemas.microsoft.com/office/drawing/2014/main" id="{BBB7D133-A25F-EB33-C0D5-FD651FBD9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0"/>
                <a:ext cx="62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615" name="Freeform 1563">
                <a:extLst>
                  <a:ext uri="{FF2B5EF4-FFF2-40B4-BE49-F238E27FC236}">
                    <a16:creationId xmlns:a16="http://schemas.microsoft.com/office/drawing/2014/main" id="{242FDD47-0AAB-0C44-5B13-2970AF327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6" name="Freeform 1564">
                <a:extLst>
                  <a:ext uri="{FF2B5EF4-FFF2-40B4-BE49-F238E27FC236}">
                    <a16:creationId xmlns:a16="http://schemas.microsoft.com/office/drawing/2014/main" id="{2C499395-B3CD-A53F-AE58-905EB61AE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7" name="Freeform 1565">
                <a:extLst>
                  <a:ext uri="{FF2B5EF4-FFF2-40B4-BE49-F238E27FC236}">
                    <a16:creationId xmlns:a16="http://schemas.microsoft.com/office/drawing/2014/main" id="{A16FB775-FAEF-0B31-9C89-0FE24D7F0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8" name="Freeform 1566">
                <a:extLst>
                  <a:ext uri="{FF2B5EF4-FFF2-40B4-BE49-F238E27FC236}">
                    <a16:creationId xmlns:a16="http://schemas.microsoft.com/office/drawing/2014/main" id="{03BE0640-5E48-BFD4-6CBF-2F28C7A5B4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19" name="Freeform 1567">
                <a:extLst>
                  <a:ext uri="{FF2B5EF4-FFF2-40B4-BE49-F238E27FC236}">
                    <a16:creationId xmlns:a16="http://schemas.microsoft.com/office/drawing/2014/main" id="{A2EE3804-4321-40C9-508E-CEC52E73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0" name="Freeform 1568">
                <a:extLst>
                  <a:ext uri="{FF2B5EF4-FFF2-40B4-BE49-F238E27FC236}">
                    <a16:creationId xmlns:a16="http://schemas.microsoft.com/office/drawing/2014/main" id="{D3B9E413-8E05-C950-A7B9-F6D351DBB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1" name="Freeform 1569">
                <a:extLst>
                  <a:ext uri="{FF2B5EF4-FFF2-40B4-BE49-F238E27FC236}">
                    <a16:creationId xmlns:a16="http://schemas.microsoft.com/office/drawing/2014/main" id="{F915B880-8B75-4F60-D86E-A47F19CFA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2" name="Freeform 1570">
                <a:extLst>
                  <a:ext uri="{FF2B5EF4-FFF2-40B4-BE49-F238E27FC236}">
                    <a16:creationId xmlns:a16="http://schemas.microsoft.com/office/drawing/2014/main" id="{7D1118F4-474E-50FB-1CBA-3219E5E7A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3" name="Freeform 1571">
                <a:extLst>
                  <a:ext uri="{FF2B5EF4-FFF2-40B4-BE49-F238E27FC236}">
                    <a16:creationId xmlns:a16="http://schemas.microsoft.com/office/drawing/2014/main" id="{BB2A3325-1E55-A09F-03E0-AE63B49BC1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4" name="Freeform 1572">
                <a:extLst>
                  <a:ext uri="{FF2B5EF4-FFF2-40B4-BE49-F238E27FC236}">
                    <a16:creationId xmlns:a16="http://schemas.microsoft.com/office/drawing/2014/main" id="{1F86325A-5A60-D248-EB7F-BE8C4626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5" name="Freeform 1573">
                <a:extLst>
                  <a:ext uri="{FF2B5EF4-FFF2-40B4-BE49-F238E27FC236}">
                    <a16:creationId xmlns:a16="http://schemas.microsoft.com/office/drawing/2014/main" id="{2D84AF02-340D-3FCB-2404-82E3F0969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6" name="Freeform 1574">
                <a:extLst>
                  <a:ext uri="{FF2B5EF4-FFF2-40B4-BE49-F238E27FC236}">
                    <a16:creationId xmlns:a16="http://schemas.microsoft.com/office/drawing/2014/main" id="{C4A6779F-040F-DEE2-DE1F-E1D91A4F1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7" name="Freeform 1575">
                <a:extLst>
                  <a:ext uri="{FF2B5EF4-FFF2-40B4-BE49-F238E27FC236}">
                    <a16:creationId xmlns:a16="http://schemas.microsoft.com/office/drawing/2014/main" id="{A9962379-64CB-A269-5D7C-F145EB68D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8" name="Freeform 1576">
                <a:extLst>
                  <a:ext uri="{FF2B5EF4-FFF2-40B4-BE49-F238E27FC236}">
                    <a16:creationId xmlns:a16="http://schemas.microsoft.com/office/drawing/2014/main" id="{FDBF0681-FD0B-7C19-CCE5-C604DCADB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29" name="Freeform 1577">
                <a:extLst>
                  <a:ext uri="{FF2B5EF4-FFF2-40B4-BE49-F238E27FC236}">
                    <a16:creationId xmlns:a16="http://schemas.microsoft.com/office/drawing/2014/main" id="{69877BD2-02CD-C709-E60D-F80F8D426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0" name="Freeform 1578">
                <a:extLst>
                  <a:ext uri="{FF2B5EF4-FFF2-40B4-BE49-F238E27FC236}">
                    <a16:creationId xmlns:a16="http://schemas.microsoft.com/office/drawing/2014/main" id="{6EE1D97B-CD09-9518-9951-4822CDA93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1" name="Freeform 1579">
                <a:extLst>
                  <a:ext uri="{FF2B5EF4-FFF2-40B4-BE49-F238E27FC236}">
                    <a16:creationId xmlns:a16="http://schemas.microsoft.com/office/drawing/2014/main" id="{C49497B9-4D01-79DD-0B6D-2B2761C3A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2" name="Freeform 1580">
                <a:extLst>
                  <a:ext uri="{FF2B5EF4-FFF2-40B4-BE49-F238E27FC236}">
                    <a16:creationId xmlns:a16="http://schemas.microsoft.com/office/drawing/2014/main" id="{759669D1-0657-454C-76C7-E19403F1C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3" name="Freeform 1581">
                <a:extLst>
                  <a:ext uri="{FF2B5EF4-FFF2-40B4-BE49-F238E27FC236}">
                    <a16:creationId xmlns:a16="http://schemas.microsoft.com/office/drawing/2014/main" id="{593A65B1-DD6D-BE66-A536-680680E02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4" name="Freeform 1582">
                <a:extLst>
                  <a:ext uri="{FF2B5EF4-FFF2-40B4-BE49-F238E27FC236}">
                    <a16:creationId xmlns:a16="http://schemas.microsoft.com/office/drawing/2014/main" id="{D0E3E847-28B4-7D78-250A-0980A84B7E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5" name="Freeform 1583">
                <a:extLst>
                  <a:ext uri="{FF2B5EF4-FFF2-40B4-BE49-F238E27FC236}">
                    <a16:creationId xmlns:a16="http://schemas.microsoft.com/office/drawing/2014/main" id="{AB6493C4-9908-594D-DD22-BA0A7133C6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6" name="Freeform 1584">
                <a:extLst>
                  <a:ext uri="{FF2B5EF4-FFF2-40B4-BE49-F238E27FC236}">
                    <a16:creationId xmlns:a16="http://schemas.microsoft.com/office/drawing/2014/main" id="{CADABA0A-EEA7-2558-DF0F-AB7A9D9CD2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637" name="Group 1585">
                <a:extLst>
                  <a:ext uri="{FF2B5EF4-FFF2-40B4-BE49-F238E27FC236}">
                    <a16:creationId xmlns:a16="http://schemas.microsoft.com/office/drawing/2014/main" id="{C7C29498-5059-716E-5931-FB51679BFF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40641" name="Freeform 1586">
                  <a:extLst>
                    <a:ext uri="{FF2B5EF4-FFF2-40B4-BE49-F238E27FC236}">
                      <a16:creationId xmlns:a16="http://schemas.microsoft.com/office/drawing/2014/main" id="{49C068CF-E146-5A7F-9085-B83F56C1B3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42" name="Freeform 1587">
                  <a:extLst>
                    <a:ext uri="{FF2B5EF4-FFF2-40B4-BE49-F238E27FC236}">
                      <a16:creationId xmlns:a16="http://schemas.microsoft.com/office/drawing/2014/main" id="{6C02B258-EF06-5DF0-0B70-0A5AC157FD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43" name="Freeform 1588">
                  <a:extLst>
                    <a:ext uri="{FF2B5EF4-FFF2-40B4-BE49-F238E27FC236}">
                      <a16:creationId xmlns:a16="http://schemas.microsoft.com/office/drawing/2014/main" id="{B31FAC67-51A2-98C0-FD5B-B1A4E08D25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644" name="Freeform 1589">
                  <a:extLst>
                    <a:ext uri="{FF2B5EF4-FFF2-40B4-BE49-F238E27FC236}">
                      <a16:creationId xmlns:a16="http://schemas.microsoft.com/office/drawing/2014/main" id="{7002B03A-AC7F-CA93-894C-9357FDD706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638" name="Freeform 1590">
                <a:extLst>
                  <a:ext uri="{FF2B5EF4-FFF2-40B4-BE49-F238E27FC236}">
                    <a16:creationId xmlns:a16="http://schemas.microsoft.com/office/drawing/2014/main" id="{9FA15E3B-4738-2DCB-2801-725C524A0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39" name="Freeform 1591">
                <a:extLst>
                  <a:ext uri="{FF2B5EF4-FFF2-40B4-BE49-F238E27FC236}">
                    <a16:creationId xmlns:a16="http://schemas.microsoft.com/office/drawing/2014/main" id="{8BD0B2E8-C450-31F1-F602-9AA26CB80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640" name="Freeform 1592">
                <a:extLst>
                  <a:ext uri="{FF2B5EF4-FFF2-40B4-BE49-F238E27FC236}">
                    <a16:creationId xmlns:a16="http://schemas.microsoft.com/office/drawing/2014/main" id="{40F75F2B-2CBF-5265-E46D-477750BB3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2326" name="Group 1846">
            <a:extLst>
              <a:ext uri="{FF2B5EF4-FFF2-40B4-BE49-F238E27FC236}">
                <a16:creationId xmlns:a16="http://schemas.microsoft.com/office/drawing/2014/main" id="{F2D5C339-8CD0-1FC4-BBF5-ECBC19AF6FE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38200" y="2743200"/>
            <a:ext cx="2743200" cy="3470275"/>
            <a:chOff x="3024" y="48"/>
            <a:chExt cx="1751" cy="2186"/>
          </a:xfrm>
        </p:grpSpPr>
        <p:grpSp>
          <p:nvGrpSpPr>
            <p:cNvPr id="40255" name="Group 1847">
              <a:extLst>
                <a:ext uri="{FF2B5EF4-FFF2-40B4-BE49-F238E27FC236}">
                  <a16:creationId xmlns:a16="http://schemas.microsoft.com/office/drawing/2014/main" id="{5D41814D-7FA6-BDE5-A529-90FAEF5F312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224" y="480"/>
              <a:ext cx="551" cy="598"/>
              <a:chOff x="768" y="960"/>
              <a:chExt cx="864" cy="864"/>
            </a:xfrm>
          </p:grpSpPr>
          <p:grpSp>
            <p:nvGrpSpPr>
              <p:cNvPr id="40489" name="Group 1848">
                <a:extLst>
                  <a:ext uri="{FF2B5EF4-FFF2-40B4-BE49-F238E27FC236}">
                    <a16:creationId xmlns:a16="http://schemas.microsoft.com/office/drawing/2014/main" id="{92B1B118-149B-ED91-94CF-CAFE266767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40493" name="Freeform 1849">
                  <a:extLst>
                    <a:ext uri="{FF2B5EF4-FFF2-40B4-BE49-F238E27FC236}">
                      <a16:creationId xmlns:a16="http://schemas.microsoft.com/office/drawing/2014/main" id="{C14394D7-C31D-0306-CE5F-18906850E2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4" name="Freeform 1850">
                  <a:extLst>
                    <a:ext uri="{FF2B5EF4-FFF2-40B4-BE49-F238E27FC236}">
                      <a16:creationId xmlns:a16="http://schemas.microsoft.com/office/drawing/2014/main" id="{5C45CE23-AA09-3C61-C34B-AFF0021237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5" name="Freeform 1851">
                  <a:extLst>
                    <a:ext uri="{FF2B5EF4-FFF2-40B4-BE49-F238E27FC236}">
                      <a16:creationId xmlns:a16="http://schemas.microsoft.com/office/drawing/2014/main" id="{A61452B8-81E6-7B25-1700-F98A82025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6" name="Freeform 1852">
                  <a:extLst>
                    <a:ext uri="{FF2B5EF4-FFF2-40B4-BE49-F238E27FC236}">
                      <a16:creationId xmlns:a16="http://schemas.microsoft.com/office/drawing/2014/main" id="{820C5B60-AD47-ECB8-C163-B04AB5F041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7" name="Freeform 1853">
                  <a:extLst>
                    <a:ext uri="{FF2B5EF4-FFF2-40B4-BE49-F238E27FC236}">
                      <a16:creationId xmlns:a16="http://schemas.microsoft.com/office/drawing/2014/main" id="{B174F753-B79D-3271-059D-CC45B866C2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8" name="Freeform 1854">
                  <a:extLst>
                    <a:ext uri="{FF2B5EF4-FFF2-40B4-BE49-F238E27FC236}">
                      <a16:creationId xmlns:a16="http://schemas.microsoft.com/office/drawing/2014/main" id="{1924E0A6-E0DE-1431-3683-9CB2DA1DDC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9" name="Freeform 1855">
                  <a:extLst>
                    <a:ext uri="{FF2B5EF4-FFF2-40B4-BE49-F238E27FC236}">
                      <a16:creationId xmlns:a16="http://schemas.microsoft.com/office/drawing/2014/main" id="{23BF1FA4-D63F-BC7F-C2AE-22AEB37357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0" name="Freeform 1856">
                  <a:extLst>
                    <a:ext uri="{FF2B5EF4-FFF2-40B4-BE49-F238E27FC236}">
                      <a16:creationId xmlns:a16="http://schemas.microsoft.com/office/drawing/2014/main" id="{447C7AB1-9325-F60B-4C65-1A49CDE85E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1" name="Freeform 1857">
                  <a:extLst>
                    <a:ext uri="{FF2B5EF4-FFF2-40B4-BE49-F238E27FC236}">
                      <a16:creationId xmlns:a16="http://schemas.microsoft.com/office/drawing/2014/main" id="{0732128D-0A02-17B3-96E1-35F5ADE871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2" name="Freeform 1858">
                  <a:extLst>
                    <a:ext uri="{FF2B5EF4-FFF2-40B4-BE49-F238E27FC236}">
                      <a16:creationId xmlns:a16="http://schemas.microsoft.com/office/drawing/2014/main" id="{5DA8EE99-7B26-FD04-7FA7-AA2CDBDD42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3" name="Freeform 1859">
                  <a:extLst>
                    <a:ext uri="{FF2B5EF4-FFF2-40B4-BE49-F238E27FC236}">
                      <a16:creationId xmlns:a16="http://schemas.microsoft.com/office/drawing/2014/main" id="{474D64AB-A8A8-91E9-C2BC-93994BCB45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4" name="Freeform 1860">
                  <a:extLst>
                    <a:ext uri="{FF2B5EF4-FFF2-40B4-BE49-F238E27FC236}">
                      <a16:creationId xmlns:a16="http://schemas.microsoft.com/office/drawing/2014/main" id="{5A6219CC-8C46-4DF1-4693-107408D2C8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5" name="Freeform 1861">
                  <a:extLst>
                    <a:ext uri="{FF2B5EF4-FFF2-40B4-BE49-F238E27FC236}">
                      <a16:creationId xmlns:a16="http://schemas.microsoft.com/office/drawing/2014/main" id="{5C3FBA92-CBB3-F48F-9094-21CB2F7A6C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6" name="Freeform 1862">
                  <a:extLst>
                    <a:ext uri="{FF2B5EF4-FFF2-40B4-BE49-F238E27FC236}">
                      <a16:creationId xmlns:a16="http://schemas.microsoft.com/office/drawing/2014/main" id="{92AC122B-9411-D0A4-F78F-F8867B18B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7" name="Freeform 1863">
                  <a:extLst>
                    <a:ext uri="{FF2B5EF4-FFF2-40B4-BE49-F238E27FC236}">
                      <a16:creationId xmlns:a16="http://schemas.microsoft.com/office/drawing/2014/main" id="{DD5E847D-B141-9008-96A1-B9CF9B6FF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8" name="Freeform 1864">
                  <a:extLst>
                    <a:ext uri="{FF2B5EF4-FFF2-40B4-BE49-F238E27FC236}">
                      <a16:creationId xmlns:a16="http://schemas.microsoft.com/office/drawing/2014/main" id="{899952C5-5360-E002-DAE0-F976C88BC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09" name="Freeform 1865">
                  <a:extLst>
                    <a:ext uri="{FF2B5EF4-FFF2-40B4-BE49-F238E27FC236}">
                      <a16:creationId xmlns:a16="http://schemas.microsoft.com/office/drawing/2014/main" id="{86F49087-12CB-EE0F-AA17-FC688E31E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510" name="Freeform 1866">
                  <a:extLst>
                    <a:ext uri="{FF2B5EF4-FFF2-40B4-BE49-F238E27FC236}">
                      <a16:creationId xmlns:a16="http://schemas.microsoft.com/office/drawing/2014/main" id="{E7390DA0-BDCE-0B1A-1999-D2B7186FB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490" name="Group 1867">
                <a:extLst>
                  <a:ext uri="{FF2B5EF4-FFF2-40B4-BE49-F238E27FC236}">
                    <a16:creationId xmlns:a16="http://schemas.microsoft.com/office/drawing/2014/main" id="{FA9FA84D-C42D-8B85-5BF9-C0A595E81A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40491" name="Freeform 1868" descr="Wide upward diagonal">
                  <a:extLst>
                    <a:ext uri="{FF2B5EF4-FFF2-40B4-BE49-F238E27FC236}">
                      <a16:creationId xmlns:a16="http://schemas.microsoft.com/office/drawing/2014/main" id="{B853E0C2-445F-3516-CA72-B4AB75E7B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492" name="Freeform 1869">
                  <a:extLst>
                    <a:ext uri="{FF2B5EF4-FFF2-40B4-BE49-F238E27FC236}">
                      <a16:creationId xmlns:a16="http://schemas.microsoft.com/office/drawing/2014/main" id="{71C727C1-0EAD-67D1-1AD9-D92357BDF3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256" name="Group 1870">
              <a:extLst>
                <a:ext uri="{FF2B5EF4-FFF2-40B4-BE49-F238E27FC236}">
                  <a16:creationId xmlns:a16="http://schemas.microsoft.com/office/drawing/2014/main" id="{07F32FDA-DCCF-81AD-0EC9-E473FC389C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561"/>
              <a:ext cx="1439" cy="1673"/>
              <a:chOff x="3024" y="561"/>
              <a:chExt cx="1439" cy="1673"/>
            </a:xfrm>
          </p:grpSpPr>
          <p:grpSp>
            <p:nvGrpSpPr>
              <p:cNvPr id="40352" name="Group 1871">
                <a:extLst>
                  <a:ext uri="{FF2B5EF4-FFF2-40B4-BE49-F238E27FC236}">
                    <a16:creationId xmlns:a16="http://schemas.microsoft.com/office/drawing/2014/main" id="{69914CD7-860F-DF96-DED8-A2F14081BA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293936" flipH="1">
                <a:off x="3024" y="960"/>
                <a:ext cx="672" cy="720"/>
                <a:chOff x="1912" y="-200"/>
                <a:chExt cx="2640" cy="4424"/>
              </a:xfrm>
            </p:grpSpPr>
            <p:sp>
              <p:nvSpPr>
                <p:cNvPr id="40444" name="Freeform 1872">
                  <a:extLst>
                    <a:ext uri="{FF2B5EF4-FFF2-40B4-BE49-F238E27FC236}">
                      <a16:creationId xmlns:a16="http://schemas.microsoft.com/office/drawing/2014/main" id="{5C6F7D0F-F95A-77F0-415F-C8BF4FC859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-200"/>
                  <a:ext cx="2640" cy="4408"/>
                </a:xfrm>
                <a:custGeom>
                  <a:avLst/>
                  <a:gdLst>
                    <a:gd name="T0" fmla="*/ 8 w 2640"/>
                    <a:gd name="T1" fmla="*/ 248 h 4408"/>
                    <a:gd name="T2" fmla="*/ 488 w 2640"/>
                    <a:gd name="T3" fmla="*/ 8 h 4408"/>
                    <a:gd name="T4" fmla="*/ 920 w 2640"/>
                    <a:gd name="T5" fmla="*/ 200 h 4408"/>
                    <a:gd name="T6" fmla="*/ 1304 w 2640"/>
                    <a:gd name="T7" fmla="*/ 440 h 4408"/>
                    <a:gd name="T8" fmla="*/ 1640 w 2640"/>
                    <a:gd name="T9" fmla="*/ 1064 h 4408"/>
                    <a:gd name="T10" fmla="*/ 1784 w 2640"/>
                    <a:gd name="T11" fmla="*/ 1400 h 4408"/>
                    <a:gd name="T12" fmla="*/ 1880 w 2640"/>
                    <a:gd name="T13" fmla="*/ 1832 h 4408"/>
                    <a:gd name="T14" fmla="*/ 1880 w 2640"/>
                    <a:gd name="T15" fmla="*/ 2408 h 4408"/>
                    <a:gd name="T16" fmla="*/ 1928 w 2640"/>
                    <a:gd name="T17" fmla="*/ 2840 h 4408"/>
                    <a:gd name="T18" fmla="*/ 1880 w 2640"/>
                    <a:gd name="T19" fmla="*/ 3272 h 4408"/>
                    <a:gd name="T20" fmla="*/ 1976 w 2640"/>
                    <a:gd name="T21" fmla="*/ 3656 h 4408"/>
                    <a:gd name="T22" fmla="*/ 2552 w 2640"/>
                    <a:gd name="T23" fmla="*/ 4040 h 4408"/>
                    <a:gd name="T24" fmla="*/ 2504 w 2640"/>
                    <a:gd name="T25" fmla="*/ 4184 h 4408"/>
                    <a:gd name="T26" fmla="*/ 2168 w 2640"/>
                    <a:gd name="T27" fmla="*/ 4376 h 4408"/>
                    <a:gd name="T28" fmla="*/ 1832 w 2640"/>
                    <a:gd name="T29" fmla="*/ 4376 h 4408"/>
                    <a:gd name="T30" fmla="*/ 1496 w 2640"/>
                    <a:gd name="T31" fmla="*/ 4280 h 4408"/>
                    <a:gd name="T32" fmla="*/ 1064 w 2640"/>
                    <a:gd name="T33" fmla="*/ 3704 h 4408"/>
                    <a:gd name="T34" fmla="*/ 920 w 2640"/>
                    <a:gd name="T35" fmla="*/ 3368 h 4408"/>
                    <a:gd name="T36" fmla="*/ 1016 w 2640"/>
                    <a:gd name="T37" fmla="*/ 2792 h 4408"/>
                    <a:gd name="T38" fmla="*/ 1112 w 2640"/>
                    <a:gd name="T39" fmla="*/ 2216 h 4408"/>
                    <a:gd name="T40" fmla="*/ 1112 w 2640"/>
                    <a:gd name="T41" fmla="*/ 1832 h 4408"/>
                    <a:gd name="T42" fmla="*/ 968 w 2640"/>
                    <a:gd name="T43" fmla="*/ 1496 h 4408"/>
                    <a:gd name="T44" fmla="*/ 920 w 2640"/>
                    <a:gd name="T45" fmla="*/ 1016 h 4408"/>
                    <a:gd name="T46" fmla="*/ 872 w 2640"/>
                    <a:gd name="T47" fmla="*/ 824 h 4408"/>
                    <a:gd name="T48" fmla="*/ 536 w 2640"/>
                    <a:gd name="T49" fmla="*/ 536 h 4408"/>
                    <a:gd name="T50" fmla="*/ 8 w 2640"/>
                    <a:gd name="T51" fmla="*/ 248 h 440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40" h="4408">
                      <a:moveTo>
                        <a:pt x="8" y="248"/>
                      </a:moveTo>
                      <a:cubicBezTo>
                        <a:pt x="0" y="160"/>
                        <a:pt x="336" y="16"/>
                        <a:pt x="488" y="8"/>
                      </a:cubicBezTo>
                      <a:cubicBezTo>
                        <a:pt x="640" y="0"/>
                        <a:pt x="784" y="128"/>
                        <a:pt x="920" y="200"/>
                      </a:cubicBezTo>
                      <a:cubicBezTo>
                        <a:pt x="1056" y="272"/>
                        <a:pt x="1184" y="296"/>
                        <a:pt x="1304" y="440"/>
                      </a:cubicBezTo>
                      <a:cubicBezTo>
                        <a:pt x="1424" y="584"/>
                        <a:pt x="1560" y="904"/>
                        <a:pt x="1640" y="1064"/>
                      </a:cubicBezTo>
                      <a:cubicBezTo>
                        <a:pt x="1720" y="1224"/>
                        <a:pt x="1744" y="1272"/>
                        <a:pt x="1784" y="1400"/>
                      </a:cubicBezTo>
                      <a:cubicBezTo>
                        <a:pt x="1824" y="1528"/>
                        <a:pt x="1864" y="1664"/>
                        <a:pt x="1880" y="1832"/>
                      </a:cubicBezTo>
                      <a:cubicBezTo>
                        <a:pt x="1896" y="2000"/>
                        <a:pt x="1872" y="2240"/>
                        <a:pt x="1880" y="2408"/>
                      </a:cubicBezTo>
                      <a:cubicBezTo>
                        <a:pt x="1888" y="2576"/>
                        <a:pt x="1928" y="2696"/>
                        <a:pt x="1928" y="2840"/>
                      </a:cubicBezTo>
                      <a:cubicBezTo>
                        <a:pt x="1928" y="2984"/>
                        <a:pt x="1872" y="3136"/>
                        <a:pt x="1880" y="3272"/>
                      </a:cubicBezTo>
                      <a:cubicBezTo>
                        <a:pt x="1888" y="3408"/>
                        <a:pt x="1864" y="3528"/>
                        <a:pt x="1976" y="3656"/>
                      </a:cubicBezTo>
                      <a:cubicBezTo>
                        <a:pt x="2088" y="3784"/>
                        <a:pt x="2464" y="3952"/>
                        <a:pt x="2552" y="4040"/>
                      </a:cubicBezTo>
                      <a:cubicBezTo>
                        <a:pt x="2640" y="4128"/>
                        <a:pt x="2568" y="4128"/>
                        <a:pt x="2504" y="4184"/>
                      </a:cubicBezTo>
                      <a:cubicBezTo>
                        <a:pt x="2440" y="4240"/>
                        <a:pt x="2280" y="4344"/>
                        <a:pt x="2168" y="4376"/>
                      </a:cubicBezTo>
                      <a:cubicBezTo>
                        <a:pt x="2056" y="4408"/>
                        <a:pt x="1944" y="4392"/>
                        <a:pt x="1832" y="4376"/>
                      </a:cubicBezTo>
                      <a:cubicBezTo>
                        <a:pt x="1720" y="4360"/>
                        <a:pt x="1624" y="4392"/>
                        <a:pt x="1496" y="4280"/>
                      </a:cubicBezTo>
                      <a:cubicBezTo>
                        <a:pt x="1368" y="4168"/>
                        <a:pt x="1160" y="3856"/>
                        <a:pt x="1064" y="3704"/>
                      </a:cubicBezTo>
                      <a:cubicBezTo>
                        <a:pt x="968" y="3552"/>
                        <a:pt x="928" y="3520"/>
                        <a:pt x="920" y="3368"/>
                      </a:cubicBezTo>
                      <a:cubicBezTo>
                        <a:pt x="912" y="3216"/>
                        <a:pt x="984" y="2984"/>
                        <a:pt x="1016" y="2792"/>
                      </a:cubicBezTo>
                      <a:cubicBezTo>
                        <a:pt x="1048" y="2600"/>
                        <a:pt x="1096" y="2376"/>
                        <a:pt x="1112" y="2216"/>
                      </a:cubicBezTo>
                      <a:cubicBezTo>
                        <a:pt x="1128" y="2056"/>
                        <a:pt x="1136" y="1952"/>
                        <a:pt x="1112" y="1832"/>
                      </a:cubicBezTo>
                      <a:cubicBezTo>
                        <a:pt x="1088" y="1712"/>
                        <a:pt x="1000" y="1632"/>
                        <a:pt x="968" y="1496"/>
                      </a:cubicBezTo>
                      <a:cubicBezTo>
                        <a:pt x="936" y="1360"/>
                        <a:pt x="936" y="1128"/>
                        <a:pt x="920" y="1016"/>
                      </a:cubicBezTo>
                      <a:cubicBezTo>
                        <a:pt x="904" y="904"/>
                        <a:pt x="936" y="904"/>
                        <a:pt x="872" y="824"/>
                      </a:cubicBezTo>
                      <a:cubicBezTo>
                        <a:pt x="808" y="744"/>
                        <a:pt x="672" y="632"/>
                        <a:pt x="536" y="536"/>
                      </a:cubicBezTo>
                      <a:cubicBezTo>
                        <a:pt x="400" y="440"/>
                        <a:pt x="16" y="336"/>
                        <a:pt x="8" y="2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0445" name="Group 1873">
                  <a:extLst>
                    <a:ext uri="{FF2B5EF4-FFF2-40B4-BE49-F238E27FC236}">
                      <a16:creationId xmlns:a16="http://schemas.microsoft.com/office/drawing/2014/main" id="{B092995A-1104-C79A-DF4A-43075E89B2C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52" y="-157"/>
                  <a:ext cx="2112" cy="4381"/>
                  <a:chOff x="2352" y="-157"/>
                  <a:chExt cx="2112" cy="4381"/>
                </a:xfrm>
              </p:grpSpPr>
              <p:sp>
                <p:nvSpPr>
                  <p:cNvPr id="40446" name="Freeform 1874">
                    <a:extLst>
                      <a:ext uri="{FF2B5EF4-FFF2-40B4-BE49-F238E27FC236}">
                        <a16:creationId xmlns:a16="http://schemas.microsoft.com/office/drawing/2014/main" id="{6678400D-B8E2-CC09-231D-B615DF77E93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696"/>
                    <a:ext cx="240" cy="192"/>
                  </a:xfrm>
                  <a:custGeom>
                    <a:avLst/>
                    <a:gdLst>
                      <a:gd name="T0" fmla="*/ 0 w 240"/>
                      <a:gd name="T1" fmla="*/ 0 h 192"/>
                      <a:gd name="T2" fmla="*/ 48 w 240"/>
                      <a:gd name="T3" fmla="*/ 96 h 192"/>
                      <a:gd name="T4" fmla="*/ 240 w 240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192">
                        <a:moveTo>
                          <a:pt x="0" y="0"/>
                        </a:moveTo>
                        <a:cubicBezTo>
                          <a:pt x="4" y="32"/>
                          <a:pt x="8" y="64"/>
                          <a:pt x="48" y="96"/>
                        </a:cubicBezTo>
                        <a:cubicBezTo>
                          <a:pt x="88" y="128"/>
                          <a:pt x="164" y="160"/>
                          <a:pt x="240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47" name="Freeform 1875">
                    <a:extLst>
                      <a:ext uri="{FF2B5EF4-FFF2-40B4-BE49-F238E27FC236}">
                        <a16:creationId xmlns:a16="http://schemas.microsoft.com/office/drawing/2014/main" id="{DFC3E846-EB8E-3647-A77B-1EC97999EE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3744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240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88" y="24"/>
                          <a:pt x="176" y="48"/>
                          <a:pt x="240" y="48"/>
                        </a:cubicBezTo>
                        <a:cubicBezTo>
                          <a:pt x="304" y="48"/>
                          <a:pt x="360" y="8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48" name="Freeform 1876">
                    <a:extLst>
                      <a:ext uri="{FF2B5EF4-FFF2-40B4-BE49-F238E27FC236}">
                        <a16:creationId xmlns:a16="http://schemas.microsoft.com/office/drawing/2014/main" id="{13E1DCD1-D6A2-67AC-C534-2BC2A96FFB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3888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144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40" y="24"/>
                          <a:pt x="80" y="48"/>
                          <a:pt x="144" y="48"/>
                        </a:cubicBezTo>
                        <a:cubicBezTo>
                          <a:pt x="208" y="48"/>
                          <a:pt x="296" y="24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49" name="Freeform 1877">
                    <a:extLst>
                      <a:ext uri="{FF2B5EF4-FFF2-40B4-BE49-F238E27FC236}">
                        <a16:creationId xmlns:a16="http://schemas.microsoft.com/office/drawing/2014/main" id="{E62E3DD7-5C56-13CE-8D90-C48B4C039F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3936"/>
                    <a:ext cx="528" cy="104"/>
                  </a:xfrm>
                  <a:custGeom>
                    <a:avLst/>
                    <a:gdLst>
                      <a:gd name="T0" fmla="*/ 0 w 528"/>
                      <a:gd name="T1" fmla="*/ 0 h 104"/>
                      <a:gd name="T2" fmla="*/ 240 w 528"/>
                      <a:gd name="T3" fmla="*/ 96 h 104"/>
                      <a:gd name="T4" fmla="*/ 528 w 528"/>
                      <a:gd name="T5" fmla="*/ 48 h 10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104">
                        <a:moveTo>
                          <a:pt x="0" y="0"/>
                        </a:moveTo>
                        <a:cubicBezTo>
                          <a:pt x="76" y="44"/>
                          <a:pt x="152" y="88"/>
                          <a:pt x="240" y="96"/>
                        </a:cubicBezTo>
                        <a:cubicBezTo>
                          <a:pt x="328" y="104"/>
                          <a:pt x="428" y="76"/>
                          <a:pt x="528" y="48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0" name="Freeform 1878">
                    <a:extLst>
                      <a:ext uri="{FF2B5EF4-FFF2-40B4-BE49-F238E27FC236}">
                        <a16:creationId xmlns:a16="http://schemas.microsoft.com/office/drawing/2014/main" id="{433A7CD4-AFEA-FC42-CD67-4C2A9DB2FF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4032"/>
                    <a:ext cx="384" cy="139"/>
                  </a:xfrm>
                  <a:custGeom>
                    <a:avLst/>
                    <a:gdLst>
                      <a:gd name="T0" fmla="*/ 0 w 384"/>
                      <a:gd name="T1" fmla="*/ 0 h 139"/>
                      <a:gd name="T2" fmla="*/ 137 w 384"/>
                      <a:gd name="T3" fmla="*/ 123 h 139"/>
                      <a:gd name="T4" fmla="*/ 384 w 384"/>
                      <a:gd name="T5" fmla="*/ 96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39">
                        <a:moveTo>
                          <a:pt x="0" y="0"/>
                        </a:moveTo>
                        <a:cubicBezTo>
                          <a:pt x="23" y="20"/>
                          <a:pt x="73" y="107"/>
                          <a:pt x="137" y="123"/>
                        </a:cubicBezTo>
                        <a:cubicBezTo>
                          <a:pt x="201" y="139"/>
                          <a:pt x="333" y="102"/>
                          <a:pt x="384" y="96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1" name="Freeform 1879">
                    <a:extLst>
                      <a:ext uri="{FF2B5EF4-FFF2-40B4-BE49-F238E27FC236}">
                        <a16:creationId xmlns:a16="http://schemas.microsoft.com/office/drawing/2014/main" id="{45B31D15-AC00-C91A-3005-DE89A4399E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4" y="4032"/>
                    <a:ext cx="384" cy="192"/>
                  </a:xfrm>
                  <a:custGeom>
                    <a:avLst/>
                    <a:gdLst>
                      <a:gd name="T0" fmla="*/ 0 w 384"/>
                      <a:gd name="T1" fmla="*/ 0 h 192"/>
                      <a:gd name="T2" fmla="*/ 192 w 384"/>
                      <a:gd name="T3" fmla="*/ 144 h 192"/>
                      <a:gd name="T4" fmla="*/ 384 w 384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92">
                        <a:moveTo>
                          <a:pt x="0" y="0"/>
                        </a:moveTo>
                        <a:cubicBezTo>
                          <a:pt x="64" y="56"/>
                          <a:pt x="128" y="112"/>
                          <a:pt x="192" y="144"/>
                        </a:cubicBezTo>
                        <a:cubicBezTo>
                          <a:pt x="256" y="176"/>
                          <a:pt x="320" y="184"/>
                          <a:pt x="38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2" name="Freeform 1880">
                    <a:extLst>
                      <a:ext uri="{FF2B5EF4-FFF2-40B4-BE49-F238E27FC236}">
                        <a16:creationId xmlns:a16="http://schemas.microsoft.com/office/drawing/2014/main" id="{4ABCF5D4-F407-C6C5-CCF8-76C6F688D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2" y="3600"/>
                    <a:ext cx="336" cy="56"/>
                  </a:xfrm>
                  <a:custGeom>
                    <a:avLst/>
                    <a:gdLst>
                      <a:gd name="T0" fmla="*/ 0 w 336"/>
                      <a:gd name="T1" fmla="*/ 0 h 56"/>
                      <a:gd name="T2" fmla="*/ 192 w 336"/>
                      <a:gd name="T3" fmla="*/ 48 h 56"/>
                      <a:gd name="T4" fmla="*/ 336 w 336"/>
                      <a:gd name="T5" fmla="*/ 48 h 5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56">
                        <a:moveTo>
                          <a:pt x="0" y="0"/>
                        </a:moveTo>
                        <a:cubicBezTo>
                          <a:pt x="68" y="20"/>
                          <a:pt x="136" y="40"/>
                          <a:pt x="192" y="48"/>
                        </a:cubicBezTo>
                        <a:cubicBezTo>
                          <a:pt x="248" y="56"/>
                          <a:pt x="292" y="52"/>
                          <a:pt x="336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3" name="Freeform 1881">
                    <a:extLst>
                      <a:ext uri="{FF2B5EF4-FFF2-40B4-BE49-F238E27FC236}">
                        <a16:creationId xmlns:a16="http://schemas.microsoft.com/office/drawing/2014/main" id="{5B29AD98-74A3-5748-D3D4-3FDFC3C662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3792"/>
                    <a:ext cx="288" cy="192"/>
                  </a:xfrm>
                  <a:custGeom>
                    <a:avLst/>
                    <a:gdLst>
                      <a:gd name="T0" fmla="*/ 0 w 288"/>
                      <a:gd name="T1" fmla="*/ 0 h 192"/>
                      <a:gd name="T2" fmla="*/ 96 w 288"/>
                      <a:gd name="T3" fmla="*/ 144 h 192"/>
                      <a:gd name="T4" fmla="*/ 288 w 288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192">
                        <a:moveTo>
                          <a:pt x="0" y="0"/>
                        </a:moveTo>
                        <a:cubicBezTo>
                          <a:pt x="24" y="56"/>
                          <a:pt x="48" y="112"/>
                          <a:pt x="96" y="144"/>
                        </a:cubicBezTo>
                        <a:cubicBezTo>
                          <a:pt x="144" y="176"/>
                          <a:pt x="216" y="184"/>
                          <a:pt x="288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4" name="Freeform 1882">
                    <a:extLst>
                      <a:ext uri="{FF2B5EF4-FFF2-40B4-BE49-F238E27FC236}">
                        <a16:creationId xmlns:a16="http://schemas.microsoft.com/office/drawing/2014/main" id="{7FCD6404-BAC5-DBE8-B9DB-2817D50DFA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3600"/>
                    <a:ext cx="384" cy="480"/>
                  </a:xfrm>
                  <a:custGeom>
                    <a:avLst/>
                    <a:gdLst>
                      <a:gd name="T0" fmla="*/ 0 w 384"/>
                      <a:gd name="T1" fmla="*/ 0 h 480"/>
                      <a:gd name="T2" fmla="*/ 144 w 384"/>
                      <a:gd name="T3" fmla="*/ 288 h 480"/>
                      <a:gd name="T4" fmla="*/ 384 w 38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0">
                        <a:moveTo>
                          <a:pt x="0" y="0"/>
                        </a:moveTo>
                        <a:cubicBezTo>
                          <a:pt x="40" y="104"/>
                          <a:pt x="80" y="208"/>
                          <a:pt x="144" y="288"/>
                        </a:cubicBezTo>
                        <a:cubicBezTo>
                          <a:pt x="208" y="368"/>
                          <a:pt x="296" y="424"/>
                          <a:pt x="384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5" name="Freeform 1883">
                    <a:extLst>
                      <a:ext uri="{FF2B5EF4-FFF2-40B4-BE49-F238E27FC236}">
                        <a16:creationId xmlns:a16="http://schemas.microsoft.com/office/drawing/2014/main" id="{825C1D94-A0B6-1C52-DF89-24B8AD4B26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5" y="3216"/>
                    <a:ext cx="232" cy="501"/>
                  </a:xfrm>
                  <a:custGeom>
                    <a:avLst/>
                    <a:gdLst>
                      <a:gd name="T0" fmla="*/ 33 w 232"/>
                      <a:gd name="T1" fmla="*/ 0 h 501"/>
                      <a:gd name="T2" fmla="*/ 33 w 232"/>
                      <a:gd name="T3" fmla="*/ 192 h 501"/>
                      <a:gd name="T4" fmla="*/ 232 w 232"/>
                      <a:gd name="T5" fmla="*/ 501 h 50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32" h="501">
                        <a:moveTo>
                          <a:pt x="33" y="0"/>
                        </a:moveTo>
                        <a:cubicBezTo>
                          <a:pt x="25" y="56"/>
                          <a:pt x="0" y="109"/>
                          <a:pt x="33" y="192"/>
                        </a:cubicBezTo>
                        <a:cubicBezTo>
                          <a:pt x="66" y="275"/>
                          <a:pt x="191" y="437"/>
                          <a:pt x="232" y="50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6" name="Freeform 1884">
                    <a:extLst>
                      <a:ext uri="{FF2B5EF4-FFF2-40B4-BE49-F238E27FC236}">
                        <a16:creationId xmlns:a16="http://schemas.microsoft.com/office/drawing/2014/main" id="{0471215E-2D23-9C59-F759-1091E587BB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5" y="2832"/>
                    <a:ext cx="151" cy="610"/>
                  </a:xfrm>
                  <a:custGeom>
                    <a:avLst/>
                    <a:gdLst>
                      <a:gd name="T0" fmla="*/ 151 w 151"/>
                      <a:gd name="T1" fmla="*/ 0 h 610"/>
                      <a:gd name="T2" fmla="*/ 7 w 151"/>
                      <a:gd name="T3" fmla="*/ 288 h 610"/>
                      <a:gd name="T4" fmla="*/ 110 w 151"/>
                      <a:gd name="T5" fmla="*/ 610 h 61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1" h="610">
                        <a:moveTo>
                          <a:pt x="151" y="0"/>
                        </a:moveTo>
                        <a:cubicBezTo>
                          <a:pt x="87" y="100"/>
                          <a:pt x="14" y="186"/>
                          <a:pt x="7" y="288"/>
                        </a:cubicBezTo>
                        <a:cubicBezTo>
                          <a:pt x="0" y="390"/>
                          <a:pt x="89" y="543"/>
                          <a:pt x="110" y="61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7" name="Freeform 1885">
                    <a:extLst>
                      <a:ext uri="{FF2B5EF4-FFF2-40B4-BE49-F238E27FC236}">
                        <a16:creationId xmlns:a16="http://schemas.microsoft.com/office/drawing/2014/main" id="{376F4693-B872-A476-DBE5-64AE8CB2D8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56" y="2448"/>
                    <a:ext cx="168" cy="528"/>
                  </a:xfrm>
                  <a:custGeom>
                    <a:avLst/>
                    <a:gdLst>
                      <a:gd name="T0" fmla="*/ 168 w 168"/>
                      <a:gd name="T1" fmla="*/ 0 h 528"/>
                      <a:gd name="T2" fmla="*/ 24 w 168"/>
                      <a:gd name="T3" fmla="*/ 288 h 528"/>
                      <a:gd name="T4" fmla="*/ 24 w 16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528">
                        <a:moveTo>
                          <a:pt x="168" y="0"/>
                        </a:moveTo>
                        <a:cubicBezTo>
                          <a:pt x="108" y="100"/>
                          <a:pt x="48" y="200"/>
                          <a:pt x="24" y="288"/>
                        </a:cubicBezTo>
                        <a:cubicBezTo>
                          <a:pt x="0" y="376"/>
                          <a:pt x="12" y="452"/>
                          <a:pt x="24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8" name="Freeform 1886">
                    <a:extLst>
                      <a:ext uri="{FF2B5EF4-FFF2-40B4-BE49-F238E27FC236}">
                        <a16:creationId xmlns:a16="http://schemas.microsoft.com/office/drawing/2014/main" id="{4AF35DF8-5C4D-E81B-0E32-83160FB35D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1824"/>
                    <a:ext cx="170" cy="672"/>
                  </a:xfrm>
                  <a:custGeom>
                    <a:avLst/>
                    <a:gdLst>
                      <a:gd name="T0" fmla="*/ 170 w 170"/>
                      <a:gd name="T1" fmla="*/ 0 h 672"/>
                      <a:gd name="T2" fmla="*/ 26 w 170"/>
                      <a:gd name="T3" fmla="*/ 288 h 672"/>
                      <a:gd name="T4" fmla="*/ 12 w 170"/>
                      <a:gd name="T5" fmla="*/ 672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0" h="672">
                        <a:moveTo>
                          <a:pt x="170" y="0"/>
                        </a:moveTo>
                        <a:cubicBezTo>
                          <a:pt x="110" y="96"/>
                          <a:pt x="52" y="176"/>
                          <a:pt x="26" y="288"/>
                        </a:cubicBezTo>
                        <a:cubicBezTo>
                          <a:pt x="0" y="400"/>
                          <a:pt x="15" y="592"/>
                          <a:pt x="12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59" name="Freeform 1887">
                    <a:extLst>
                      <a:ext uri="{FF2B5EF4-FFF2-40B4-BE49-F238E27FC236}">
                        <a16:creationId xmlns:a16="http://schemas.microsoft.com/office/drawing/2014/main" id="{8D2CE4ED-2BE0-51B4-34E7-4EDC1F8B20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4" y="1577"/>
                    <a:ext cx="74" cy="295"/>
                  </a:xfrm>
                  <a:custGeom>
                    <a:avLst/>
                    <a:gdLst>
                      <a:gd name="T0" fmla="*/ 74 w 74"/>
                      <a:gd name="T1" fmla="*/ 0 h 295"/>
                      <a:gd name="T2" fmla="*/ 6 w 74"/>
                      <a:gd name="T3" fmla="*/ 165 h 295"/>
                      <a:gd name="T4" fmla="*/ 40 w 74"/>
                      <a:gd name="T5" fmla="*/ 295 h 29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95">
                        <a:moveTo>
                          <a:pt x="74" y="0"/>
                        </a:moveTo>
                        <a:cubicBezTo>
                          <a:pt x="63" y="27"/>
                          <a:pt x="12" y="116"/>
                          <a:pt x="6" y="165"/>
                        </a:cubicBezTo>
                        <a:cubicBezTo>
                          <a:pt x="0" y="214"/>
                          <a:pt x="33" y="268"/>
                          <a:pt x="40" y="2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0" name="Freeform 1888">
                    <a:extLst>
                      <a:ext uri="{FF2B5EF4-FFF2-40B4-BE49-F238E27FC236}">
                        <a16:creationId xmlns:a16="http://schemas.microsoft.com/office/drawing/2014/main" id="{18E0B791-3427-A93F-34DD-96D1A8C829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200"/>
                    <a:ext cx="48" cy="528"/>
                  </a:xfrm>
                  <a:custGeom>
                    <a:avLst/>
                    <a:gdLst>
                      <a:gd name="T0" fmla="*/ 48 w 48"/>
                      <a:gd name="T1" fmla="*/ 0 h 528"/>
                      <a:gd name="T2" fmla="*/ 0 w 48"/>
                      <a:gd name="T3" fmla="*/ 240 h 528"/>
                      <a:gd name="T4" fmla="*/ 48 w 4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528">
                        <a:moveTo>
                          <a:pt x="48" y="0"/>
                        </a:moveTo>
                        <a:cubicBezTo>
                          <a:pt x="24" y="76"/>
                          <a:pt x="0" y="152"/>
                          <a:pt x="0" y="240"/>
                        </a:cubicBezTo>
                        <a:cubicBezTo>
                          <a:pt x="0" y="328"/>
                          <a:pt x="24" y="428"/>
                          <a:pt x="48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1" name="Freeform 1889">
                    <a:extLst>
                      <a:ext uri="{FF2B5EF4-FFF2-40B4-BE49-F238E27FC236}">
                        <a16:creationId xmlns:a16="http://schemas.microsoft.com/office/drawing/2014/main" id="{CF41D720-150C-41CA-321F-654647A602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72" y="864"/>
                    <a:ext cx="104" cy="624"/>
                  </a:xfrm>
                  <a:custGeom>
                    <a:avLst/>
                    <a:gdLst>
                      <a:gd name="T0" fmla="*/ 56 w 104"/>
                      <a:gd name="T1" fmla="*/ 0 h 624"/>
                      <a:gd name="T2" fmla="*/ 8 w 104"/>
                      <a:gd name="T3" fmla="*/ 336 h 624"/>
                      <a:gd name="T4" fmla="*/ 104 w 104"/>
                      <a:gd name="T5" fmla="*/ 624 h 62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624">
                        <a:moveTo>
                          <a:pt x="56" y="0"/>
                        </a:moveTo>
                        <a:cubicBezTo>
                          <a:pt x="28" y="116"/>
                          <a:pt x="0" y="232"/>
                          <a:pt x="8" y="336"/>
                        </a:cubicBezTo>
                        <a:cubicBezTo>
                          <a:pt x="16" y="440"/>
                          <a:pt x="60" y="532"/>
                          <a:pt x="104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2" name="Freeform 1890">
                    <a:extLst>
                      <a:ext uri="{FF2B5EF4-FFF2-40B4-BE49-F238E27FC236}">
                        <a16:creationId xmlns:a16="http://schemas.microsoft.com/office/drawing/2014/main" id="{7E6A5FEF-4E0D-F741-DC56-A73FA0502B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4" y="576"/>
                    <a:ext cx="56" cy="480"/>
                  </a:xfrm>
                  <a:custGeom>
                    <a:avLst/>
                    <a:gdLst>
                      <a:gd name="T0" fmla="*/ 8 w 56"/>
                      <a:gd name="T1" fmla="*/ 0 h 480"/>
                      <a:gd name="T2" fmla="*/ 8 w 56"/>
                      <a:gd name="T3" fmla="*/ 240 h 480"/>
                      <a:gd name="T4" fmla="*/ 56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8" y="0"/>
                        </a:moveTo>
                        <a:cubicBezTo>
                          <a:pt x="4" y="80"/>
                          <a:pt x="0" y="160"/>
                          <a:pt x="8" y="240"/>
                        </a:cubicBezTo>
                        <a:cubicBezTo>
                          <a:pt x="16" y="320"/>
                          <a:pt x="36" y="400"/>
                          <a:pt x="56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3" name="Freeform 1891">
                    <a:extLst>
                      <a:ext uri="{FF2B5EF4-FFF2-40B4-BE49-F238E27FC236}">
                        <a16:creationId xmlns:a16="http://schemas.microsoft.com/office/drawing/2014/main" id="{B6DABE93-FF80-58C2-7263-23EFE7A5E7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84"/>
                    <a:ext cx="240" cy="288"/>
                  </a:xfrm>
                  <a:custGeom>
                    <a:avLst/>
                    <a:gdLst>
                      <a:gd name="T0" fmla="*/ 0 w 240"/>
                      <a:gd name="T1" fmla="*/ 0 h 288"/>
                      <a:gd name="T2" fmla="*/ 96 w 240"/>
                      <a:gd name="T3" fmla="*/ 144 h 288"/>
                      <a:gd name="T4" fmla="*/ 240 w 240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88">
                        <a:moveTo>
                          <a:pt x="0" y="0"/>
                        </a:moveTo>
                        <a:cubicBezTo>
                          <a:pt x="28" y="48"/>
                          <a:pt x="56" y="96"/>
                          <a:pt x="96" y="144"/>
                        </a:cubicBezTo>
                        <a:cubicBezTo>
                          <a:pt x="136" y="192"/>
                          <a:pt x="188" y="240"/>
                          <a:pt x="24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4" name="Freeform 1892">
                    <a:extLst>
                      <a:ext uri="{FF2B5EF4-FFF2-40B4-BE49-F238E27FC236}">
                        <a16:creationId xmlns:a16="http://schemas.microsoft.com/office/drawing/2014/main" id="{134D7DD9-0485-1B79-986D-89E2BC6D3F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40"/>
                    <a:ext cx="288" cy="240"/>
                  </a:xfrm>
                  <a:custGeom>
                    <a:avLst/>
                    <a:gdLst>
                      <a:gd name="T0" fmla="*/ 0 w 288"/>
                      <a:gd name="T1" fmla="*/ 0 h 240"/>
                      <a:gd name="T2" fmla="*/ 96 w 288"/>
                      <a:gd name="T3" fmla="*/ 192 h 240"/>
                      <a:gd name="T4" fmla="*/ 288 w 28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240">
                        <a:moveTo>
                          <a:pt x="0" y="0"/>
                        </a:moveTo>
                        <a:cubicBezTo>
                          <a:pt x="24" y="76"/>
                          <a:pt x="48" y="152"/>
                          <a:pt x="96" y="192"/>
                        </a:cubicBezTo>
                        <a:cubicBezTo>
                          <a:pt x="144" y="232"/>
                          <a:pt x="216" y="236"/>
                          <a:pt x="28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5" name="Freeform 1893">
                    <a:extLst>
                      <a:ext uri="{FF2B5EF4-FFF2-40B4-BE49-F238E27FC236}">
                        <a16:creationId xmlns:a16="http://schemas.microsoft.com/office/drawing/2014/main" id="{1D24C57C-B97B-05E1-C0BD-C3BB863122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216"/>
                    <a:ext cx="384" cy="384"/>
                  </a:xfrm>
                  <a:custGeom>
                    <a:avLst/>
                    <a:gdLst>
                      <a:gd name="T0" fmla="*/ 0 w 384"/>
                      <a:gd name="T1" fmla="*/ 0 h 384"/>
                      <a:gd name="T2" fmla="*/ 144 w 384"/>
                      <a:gd name="T3" fmla="*/ 96 h 384"/>
                      <a:gd name="T4" fmla="*/ 240 w 384"/>
                      <a:gd name="T5" fmla="*/ 288 h 384"/>
                      <a:gd name="T6" fmla="*/ 384 w 384"/>
                      <a:gd name="T7" fmla="*/ 384 h 38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84" h="384">
                        <a:moveTo>
                          <a:pt x="0" y="0"/>
                        </a:moveTo>
                        <a:cubicBezTo>
                          <a:pt x="52" y="24"/>
                          <a:pt x="104" y="48"/>
                          <a:pt x="144" y="96"/>
                        </a:cubicBezTo>
                        <a:cubicBezTo>
                          <a:pt x="184" y="144"/>
                          <a:pt x="200" y="240"/>
                          <a:pt x="240" y="288"/>
                        </a:cubicBezTo>
                        <a:cubicBezTo>
                          <a:pt x="280" y="336"/>
                          <a:pt x="332" y="360"/>
                          <a:pt x="38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6" name="Freeform 1894">
                    <a:extLst>
                      <a:ext uri="{FF2B5EF4-FFF2-40B4-BE49-F238E27FC236}">
                        <a16:creationId xmlns:a16="http://schemas.microsoft.com/office/drawing/2014/main" id="{8AF1F878-C50C-94AE-ED7B-B13A3EE94E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2688"/>
                    <a:ext cx="112" cy="624"/>
                  </a:xfrm>
                  <a:custGeom>
                    <a:avLst/>
                    <a:gdLst>
                      <a:gd name="T0" fmla="*/ 56 w 112"/>
                      <a:gd name="T1" fmla="*/ 0 h 624"/>
                      <a:gd name="T2" fmla="*/ 104 w 112"/>
                      <a:gd name="T3" fmla="*/ 192 h 624"/>
                      <a:gd name="T4" fmla="*/ 8 w 112"/>
                      <a:gd name="T5" fmla="*/ 432 h 624"/>
                      <a:gd name="T6" fmla="*/ 56 w 112"/>
                      <a:gd name="T7" fmla="*/ 624 h 62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2" h="624">
                        <a:moveTo>
                          <a:pt x="56" y="0"/>
                        </a:moveTo>
                        <a:cubicBezTo>
                          <a:pt x="84" y="60"/>
                          <a:pt x="112" y="120"/>
                          <a:pt x="104" y="192"/>
                        </a:cubicBezTo>
                        <a:cubicBezTo>
                          <a:pt x="96" y="264"/>
                          <a:pt x="16" y="360"/>
                          <a:pt x="8" y="432"/>
                        </a:cubicBezTo>
                        <a:cubicBezTo>
                          <a:pt x="0" y="504"/>
                          <a:pt x="28" y="564"/>
                          <a:pt x="56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7" name="Freeform 1895">
                    <a:extLst>
                      <a:ext uri="{FF2B5EF4-FFF2-40B4-BE49-F238E27FC236}">
                        <a16:creationId xmlns:a16="http://schemas.microsoft.com/office/drawing/2014/main" id="{65649EB5-0DF0-33B6-1E7B-6077CC5CF6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2256"/>
                    <a:ext cx="104" cy="480"/>
                  </a:xfrm>
                  <a:custGeom>
                    <a:avLst/>
                    <a:gdLst>
                      <a:gd name="T0" fmla="*/ 0 w 104"/>
                      <a:gd name="T1" fmla="*/ 0 h 480"/>
                      <a:gd name="T2" fmla="*/ 96 w 104"/>
                      <a:gd name="T3" fmla="*/ 144 h 480"/>
                      <a:gd name="T4" fmla="*/ 48 w 10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480">
                        <a:moveTo>
                          <a:pt x="0" y="0"/>
                        </a:moveTo>
                        <a:cubicBezTo>
                          <a:pt x="44" y="32"/>
                          <a:pt x="88" y="64"/>
                          <a:pt x="96" y="144"/>
                        </a:cubicBezTo>
                        <a:cubicBezTo>
                          <a:pt x="104" y="224"/>
                          <a:pt x="76" y="352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8" name="Freeform 1896">
                    <a:extLst>
                      <a:ext uri="{FF2B5EF4-FFF2-40B4-BE49-F238E27FC236}">
                        <a16:creationId xmlns:a16="http://schemas.microsoft.com/office/drawing/2014/main" id="{4BF243DC-B33A-8F4F-570D-7EFC46AFFD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96" y="1824"/>
                    <a:ext cx="112" cy="432"/>
                  </a:xfrm>
                  <a:custGeom>
                    <a:avLst/>
                    <a:gdLst>
                      <a:gd name="T0" fmla="*/ 0 w 112"/>
                      <a:gd name="T1" fmla="*/ 0 h 432"/>
                      <a:gd name="T2" fmla="*/ 96 w 112"/>
                      <a:gd name="T3" fmla="*/ 192 h 432"/>
                      <a:gd name="T4" fmla="*/ 96 w 112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432">
                        <a:moveTo>
                          <a:pt x="0" y="0"/>
                        </a:moveTo>
                        <a:cubicBezTo>
                          <a:pt x="40" y="60"/>
                          <a:pt x="80" y="120"/>
                          <a:pt x="96" y="192"/>
                        </a:cubicBezTo>
                        <a:cubicBezTo>
                          <a:pt x="112" y="264"/>
                          <a:pt x="104" y="348"/>
                          <a:pt x="96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69" name="Freeform 1897">
                    <a:extLst>
                      <a:ext uri="{FF2B5EF4-FFF2-40B4-BE49-F238E27FC236}">
                        <a16:creationId xmlns:a16="http://schemas.microsoft.com/office/drawing/2014/main" id="{02161BC6-C450-C81D-8A71-B7C4C6472A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1344"/>
                    <a:ext cx="167" cy="713"/>
                  </a:xfrm>
                  <a:custGeom>
                    <a:avLst/>
                    <a:gdLst>
                      <a:gd name="T0" fmla="*/ 0 w 167"/>
                      <a:gd name="T1" fmla="*/ 0 h 713"/>
                      <a:gd name="T2" fmla="*/ 144 w 167"/>
                      <a:gd name="T3" fmla="*/ 240 h 713"/>
                      <a:gd name="T4" fmla="*/ 137 w 167"/>
                      <a:gd name="T5" fmla="*/ 713 h 7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7" h="713">
                        <a:moveTo>
                          <a:pt x="0" y="0"/>
                        </a:moveTo>
                        <a:cubicBezTo>
                          <a:pt x="56" y="68"/>
                          <a:pt x="121" y="121"/>
                          <a:pt x="144" y="240"/>
                        </a:cubicBezTo>
                        <a:cubicBezTo>
                          <a:pt x="167" y="359"/>
                          <a:pt x="138" y="615"/>
                          <a:pt x="137" y="7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0" name="Freeform 1898">
                    <a:extLst>
                      <a:ext uri="{FF2B5EF4-FFF2-40B4-BE49-F238E27FC236}">
                        <a16:creationId xmlns:a16="http://schemas.microsoft.com/office/drawing/2014/main" id="{094835FF-7CE7-6708-F46B-971C009BCF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1104"/>
                    <a:ext cx="240" cy="432"/>
                  </a:xfrm>
                  <a:custGeom>
                    <a:avLst/>
                    <a:gdLst>
                      <a:gd name="T0" fmla="*/ 0 w 240"/>
                      <a:gd name="T1" fmla="*/ 0 h 432"/>
                      <a:gd name="T2" fmla="*/ 192 w 240"/>
                      <a:gd name="T3" fmla="*/ 192 h 432"/>
                      <a:gd name="T4" fmla="*/ 240 w 240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432">
                        <a:moveTo>
                          <a:pt x="0" y="0"/>
                        </a:moveTo>
                        <a:cubicBezTo>
                          <a:pt x="76" y="60"/>
                          <a:pt x="152" y="120"/>
                          <a:pt x="192" y="192"/>
                        </a:cubicBezTo>
                        <a:cubicBezTo>
                          <a:pt x="232" y="264"/>
                          <a:pt x="236" y="348"/>
                          <a:pt x="240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1" name="Freeform 1899">
                    <a:extLst>
                      <a:ext uri="{FF2B5EF4-FFF2-40B4-BE49-F238E27FC236}">
                        <a16:creationId xmlns:a16="http://schemas.microsoft.com/office/drawing/2014/main" id="{7D11D6D2-787E-4592-932B-6CAAD5DC37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816"/>
                    <a:ext cx="240" cy="336"/>
                  </a:xfrm>
                  <a:custGeom>
                    <a:avLst/>
                    <a:gdLst>
                      <a:gd name="T0" fmla="*/ 0 w 240"/>
                      <a:gd name="T1" fmla="*/ 0 h 336"/>
                      <a:gd name="T2" fmla="*/ 192 w 240"/>
                      <a:gd name="T3" fmla="*/ 192 h 336"/>
                      <a:gd name="T4" fmla="*/ 240 w 240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36">
                        <a:moveTo>
                          <a:pt x="0" y="0"/>
                        </a:moveTo>
                        <a:cubicBezTo>
                          <a:pt x="76" y="68"/>
                          <a:pt x="152" y="136"/>
                          <a:pt x="192" y="192"/>
                        </a:cubicBezTo>
                        <a:cubicBezTo>
                          <a:pt x="232" y="248"/>
                          <a:pt x="236" y="292"/>
                          <a:pt x="240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2" name="Freeform 1900">
                    <a:extLst>
                      <a:ext uri="{FF2B5EF4-FFF2-40B4-BE49-F238E27FC236}">
                        <a16:creationId xmlns:a16="http://schemas.microsoft.com/office/drawing/2014/main" id="{4ABE2F9B-8DA8-8B15-5397-E08A6D2865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12" y="528"/>
                    <a:ext cx="240" cy="384"/>
                  </a:xfrm>
                  <a:custGeom>
                    <a:avLst/>
                    <a:gdLst>
                      <a:gd name="T0" fmla="*/ 0 w 240"/>
                      <a:gd name="T1" fmla="*/ 0 h 384"/>
                      <a:gd name="T2" fmla="*/ 192 w 240"/>
                      <a:gd name="T3" fmla="*/ 192 h 384"/>
                      <a:gd name="T4" fmla="*/ 240 w 240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84">
                        <a:moveTo>
                          <a:pt x="0" y="0"/>
                        </a:moveTo>
                        <a:cubicBezTo>
                          <a:pt x="76" y="64"/>
                          <a:pt x="152" y="128"/>
                          <a:pt x="192" y="192"/>
                        </a:cubicBezTo>
                        <a:cubicBezTo>
                          <a:pt x="232" y="256"/>
                          <a:pt x="236" y="320"/>
                          <a:pt x="240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3" name="Freeform 1901">
                    <a:extLst>
                      <a:ext uri="{FF2B5EF4-FFF2-40B4-BE49-F238E27FC236}">
                        <a16:creationId xmlns:a16="http://schemas.microsoft.com/office/drawing/2014/main" id="{B3E9EE5F-B934-3816-1964-F139743DF3B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261"/>
                    <a:ext cx="384" cy="425"/>
                  </a:xfrm>
                  <a:custGeom>
                    <a:avLst/>
                    <a:gdLst>
                      <a:gd name="T0" fmla="*/ 0 w 384"/>
                      <a:gd name="T1" fmla="*/ 0 h 425"/>
                      <a:gd name="T2" fmla="*/ 233 w 384"/>
                      <a:gd name="T3" fmla="*/ 109 h 425"/>
                      <a:gd name="T4" fmla="*/ 384 w 384"/>
                      <a:gd name="T5" fmla="*/ 425 h 4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25">
                        <a:moveTo>
                          <a:pt x="0" y="0"/>
                        </a:moveTo>
                        <a:cubicBezTo>
                          <a:pt x="36" y="18"/>
                          <a:pt x="169" y="38"/>
                          <a:pt x="233" y="109"/>
                        </a:cubicBezTo>
                        <a:cubicBezTo>
                          <a:pt x="297" y="180"/>
                          <a:pt x="353" y="359"/>
                          <a:pt x="384" y="4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4" name="Freeform 1902">
                    <a:extLst>
                      <a:ext uri="{FF2B5EF4-FFF2-40B4-BE49-F238E27FC236}">
                        <a16:creationId xmlns:a16="http://schemas.microsoft.com/office/drawing/2014/main" id="{F970A2AC-B063-1221-8311-BF57CDF937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32" y="0"/>
                    <a:ext cx="473" cy="329"/>
                  </a:xfrm>
                  <a:custGeom>
                    <a:avLst/>
                    <a:gdLst>
                      <a:gd name="T0" fmla="*/ 0 w 473"/>
                      <a:gd name="T1" fmla="*/ 0 h 329"/>
                      <a:gd name="T2" fmla="*/ 254 w 473"/>
                      <a:gd name="T3" fmla="*/ 123 h 329"/>
                      <a:gd name="T4" fmla="*/ 473 w 473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73" h="329">
                        <a:moveTo>
                          <a:pt x="0" y="0"/>
                        </a:moveTo>
                        <a:cubicBezTo>
                          <a:pt x="42" y="20"/>
                          <a:pt x="175" y="68"/>
                          <a:pt x="254" y="123"/>
                        </a:cubicBezTo>
                        <a:cubicBezTo>
                          <a:pt x="333" y="178"/>
                          <a:pt x="428" y="286"/>
                          <a:pt x="473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5" name="Freeform 1903">
                    <a:extLst>
                      <a:ext uri="{FF2B5EF4-FFF2-40B4-BE49-F238E27FC236}">
                        <a16:creationId xmlns:a16="http://schemas.microsoft.com/office/drawing/2014/main" id="{A51B6C0D-9E8E-CCC8-7977-86C70FF1B2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6" y="-157"/>
                    <a:ext cx="480" cy="294"/>
                  </a:xfrm>
                  <a:custGeom>
                    <a:avLst/>
                    <a:gdLst>
                      <a:gd name="T0" fmla="*/ 0 w 480"/>
                      <a:gd name="T1" fmla="*/ 13 h 294"/>
                      <a:gd name="T2" fmla="*/ 219 w 480"/>
                      <a:gd name="T3" fmla="*/ 47 h 294"/>
                      <a:gd name="T4" fmla="*/ 480 w 480"/>
                      <a:gd name="T5" fmla="*/ 294 h 29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0" h="294">
                        <a:moveTo>
                          <a:pt x="0" y="13"/>
                        </a:moveTo>
                        <a:cubicBezTo>
                          <a:pt x="36" y="19"/>
                          <a:pt x="139" y="0"/>
                          <a:pt x="219" y="47"/>
                        </a:cubicBezTo>
                        <a:cubicBezTo>
                          <a:pt x="299" y="94"/>
                          <a:pt x="426" y="243"/>
                          <a:pt x="480" y="29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6" name="Freeform 1904">
                    <a:extLst>
                      <a:ext uri="{FF2B5EF4-FFF2-40B4-BE49-F238E27FC236}">
                        <a16:creationId xmlns:a16="http://schemas.microsoft.com/office/drawing/2014/main" id="{54CE77B9-F49F-16B8-E384-E4785F7BEC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09" y="2160"/>
                    <a:ext cx="8" cy="281"/>
                  </a:xfrm>
                  <a:custGeom>
                    <a:avLst/>
                    <a:gdLst>
                      <a:gd name="T0" fmla="*/ 7 w 8"/>
                      <a:gd name="T1" fmla="*/ 0 h 281"/>
                      <a:gd name="T2" fmla="*/ 7 w 8"/>
                      <a:gd name="T3" fmla="*/ 192 h 281"/>
                      <a:gd name="T4" fmla="*/ 0 w 8"/>
                      <a:gd name="T5" fmla="*/ 281 h 28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" h="281">
                        <a:moveTo>
                          <a:pt x="7" y="0"/>
                        </a:moveTo>
                        <a:cubicBezTo>
                          <a:pt x="3" y="60"/>
                          <a:pt x="8" y="145"/>
                          <a:pt x="7" y="192"/>
                        </a:cubicBezTo>
                        <a:cubicBezTo>
                          <a:pt x="6" y="239"/>
                          <a:pt x="1" y="263"/>
                          <a:pt x="0" y="28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7" name="Freeform 1905">
                    <a:extLst>
                      <a:ext uri="{FF2B5EF4-FFF2-40B4-BE49-F238E27FC236}">
                        <a16:creationId xmlns:a16="http://schemas.microsoft.com/office/drawing/2014/main" id="{C446009E-71BC-41F0-00DA-7485714537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2784"/>
                    <a:ext cx="48" cy="240"/>
                  </a:xfrm>
                  <a:custGeom>
                    <a:avLst/>
                    <a:gdLst>
                      <a:gd name="T0" fmla="*/ 48 w 48"/>
                      <a:gd name="T1" fmla="*/ 0 h 240"/>
                      <a:gd name="T2" fmla="*/ 0 w 48"/>
                      <a:gd name="T3" fmla="*/ 144 h 240"/>
                      <a:gd name="T4" fmla="*/ 48 w 4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40">
                        <a:moveTo>
                          <a:pt x="48" y="0"/>
                        </a:moveTo>
                        <a:cubicBezTo>
                          <a:pt x="24" y="52"/>
                          <a:pt x="0" y="104"/>
                          <a:pt x="0" y="144"/>
                        </a:cubicBezTo>
                        <a:cubicBezTo>
                          <a:pt x="0" y="184"/>
                          <a:pt x="24" y="212"/>
                          <a:pt x="4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8" name="Freeform 1906">
                    <a:extLst>
                      <a:ext uri="{FF2B5EF4-FFF2-40B4-BE49-F238E27FC236}">
                        <a16:creationId xmlns:a16="http://schemas.microsoft.com/office/drawing/2014/main" id="{06F7BFE2-8B78-58D1-0789-BE83DF4C49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3264"/>
                    <a:ext cx="168" cy="240"/>
                  </a:xfrm>
                  <a:custGeom>
                    <a:avLst/>
                    <a:gdLst>
                      <a:gd name="T0" fmla="*/ 24 w 168"/>
                      <a:gd name="T1" fmla="*/ 0 h 240"/>
                      <a:gd name="T2" fmla="*/ 24 w 168"/>
                      <a:gd name="T3" fmla="*/ 192 h 240"/>
                      <a:gd name="T4" fmla="*/ 168 w 16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240">
                        <a:moveTo>
                          <a:pt x="24" y="0"/>
                        </a:moveTo>
                        <a:cubicBezTo>
                          <a:pt x="12" y="76"/>
                          <a:pt x="0" y="152"/>
                          <a:pt x="24" y="192"/>
                        </a:cubicBezTo>
                        <a:cubicBezTo>
                          <a:pt x="48" y="232"/>
                          <a:pt x="108" y="236"/>
                          <a:pt x="16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79" name="Freeform 1907">
                    <a:extLst>
                      <a:ext uri="{FF2B5EF4-FFF2-40B4-BE49-F238E27FC236}">
                        <a16:creationId xmlns:a16="http://schemas.microsoft.com/office/drawing/2014/main" id="{EDB50550-247B-771F-1909-D34F480691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92" y="3024"/>
                    <a:ext cx="112" cy="288"/>
                  </a:xfrm>
                  <a:custGeom>
                    <a:avLst/>
                    <a:gdLst>
                      <a:gd name="T0" fmla="*/ 16 w 112"/>
                      <a:gd name="T1" fmla="*/ 0 h 288"/>
                      <a:gd name="T2" fmla="*/ 16 w 112"/>
                      <a:gd name="T3" fmla="*/ 144 h 288"/>
                      <a:gd name="T4" fmla="*/ 112 w 112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88">
                        <a:moveTo>
                          <a:pt x="16" y="0"/>
                        </a:moveTo>
                        <a:cubicBezTo>
                          <a:pt x="8" y="48"/>
                          <a:pt x="0" y="96"/>
                          <a:pt x="16" y="144"/>
                        </a:cubicBezTo>
                        <a:cubicBezTo>
                          <a:pt x="32" y="192"/>
                          <a:pt x="72" y="240"/>
                          <a:pt x="11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0" name="Freeform 1908">
                    <a:extLst>
                      <a:ext uri="{FF2B5EF4-FFF2-40B4-BE49-F238E27FC236}">
                        <a16:creationId xmlns:a16="http://schemas.microsoft.com/office/drawing/2014/main" id="{DA44FAAF-B9BE-4804-1F05-BCCAD4A594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455"/>
                    <a:ext cx="56" cy="233"/>
                  </a:xfrm>
                  <a:custGeom>
                    <a:avLst/>
                    <a:gdLst>
                      <a:gd name="T0" fmla="*/ 8 w 56"/>
                      <a:gd name="T1" fmla="*/ 0 h 233"/>
                      <a:gd name="T2" fmla="*/ 8 w 56"/>
                      <a:gd name="T3" fmla="*/ 89 h 233"/>
                      <a:gd name="T4" fmla="*/ 56 w 56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33">
                        <a:moveTo>
                          <a:pt x="8" y="0"/>
                        </a:moveTo>
                        <a:cubicBezTo>
                          <a:pt x="8" y="17"/>
                          <a:pt x="0" y="50"/>
                          <a:pt x="8" y="89"/>
                        </a:cubicBezTo>
                        <a:cubicBezTo>
                          <a:pt x="16" y="128"/>
                          <a:pt x="32" y="189"/>
                          <a:pt x="56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1" name="Freeform 1909">
                    <a:extLst>
                      <a:ext uri="{FF2B5EF4-FFF2-40B4-BE49-F238E27FC236}">
                        <a16:creationId xmlns:a16="http://schemas.microsoft.com/office/drawing/2014/main" id="{443DDA9A-E730-BA1F-D357-62D113C763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6" y="1783"/>
                    <a:ext cx="64" cy="329"/>
                  </a:xfrm>
                  <a:custGeom>
                    <a:avLst/>
                    <a:gdLst>
                      <a:gd name="T0" fmla="*/ 64 w 64"/>
                      <a:gd name="T1" fmla="*/ 0 h 329"/>
                      <a:gd name="T2" fmla="*/ 2 w 64"/>
                      <a:gd name="T3" fmla="*/ 137 h 329"/>
                      <a:gd name="T4" fmla="*/ 50 w 64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4" h="329">
                        <a:moveTo>
                          <a:pt x="64" y="0"/>
                        </a:moveTo>
                        <a:cubicBezTo>
                          <a:pt x="51" y="23"/>
                          <a:pt x="4" y="82"/>
                          <a:pt x="2" y="137"/>
                        </a:cubicBezTo>
                        <a:cubicBezTo>
                          <a:pt x="0" y="192"/>
                          <a:pt x="42" y="297"/>
                          <a:pt x="50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2" name="Freeform 1910">
                    <a:extLst>
                      <a:ext uri="{FF2B5EF4-FFF2-40B4-BE49-F238E27FC236}">
                        <a16:creationId xmlns:a16="http://schemas.microsoft.com/office/drawing/2014/main" id="{F3D9716C-850F-C123-5D6D-BACEC43209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6" y="1152"/>
                    <a:ext cx="74" cy="288"/>
                  </a:xfrm>
                  <a:custGeom>
                    <a:avLst/>
                    <a:gdLst>
                      <a:gd name="T0" fmla="*/ 0 w 74"/>
                      <a:gd name="T1" fmla="*/ 0 h 288"/>
                      <a:gd name="T2" fmla="*/ 62 w 74"/>
                      <a:gd name="T3" fmla="*/ 96 h 288"/>
                      <a:gd name="T4" fmla="*/ 62 w 74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88">
                        <a:moveTo>
                          <a:pt x="0" y="0"/>
                        </a:moveTo>
                        <a:cubicBezTo>
                          <a:pt x="12" y="16"/>
                          <a:pt x="52" y="48"/>
                          <a:pt x="62" y="96"/>
                        </a:cubicBezTo>
                        <a:cubicBezTo>
                          <a:pt x="72" y="144"/>
                          <a:pt x="74" y="220"/>
                          <a:pt x="6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3" name="Freeform 1911">
                    <a:extLst>
                      <a:ext uri="{FF2B5EF4-FFF2-40B4-BE49-F238E27FC236}">
                        <a16:creationId xmlns:a16="http://schemas.microsoft.com/office/drawing/2014/main" id="{59AFA3E6-412E-93CA-5597-25635E46BA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672"/>
                    <a:ext cx="117" cy="233"/>
                  </a:xfrm>
                  <a:custGeom>
                    <a:avLst/>
                    <a:gdLst>
                      <a:gd name="T0" fmla="*/ 0 w 117"/>
                      <a:gd name="T1" fmla="*/ 0 h 233"/>
                      <a:gd name="T2" fmla="*/ 96 w 117"/>
                      <a:gd name="T3" fmla="*/ 96 h 233"/>
                      <a:gd name="T4" fmla="*/ 117 w 117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233">
                        <a:moveTo>
                          <a:pt x="0" y="0"/>
                        </a:moveTo>
                        <a:cubicBezTo>
                          <a:pt x="40" y="24"/>
                          <a:pt x="77" y="57"/>
                          <a:pt x="96" y="96"/>
                        </a:cubicBezTo>
                        <a:cubicBezTo>
                          <a:pt x="115" y="135"/>
                          <a:pt x="113" y="205"/>
                          <a:pt x="117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4" name="Freeform 1912">
                    <a:extLst>
                      <a:ext uri="{FF2B5EF4-FFF2-40B4-BE49-F238E27FC236}">
                        <a16:creationId xmlns:a16="http://schemas.microsoft.com/office/drawing/2014/main" id="{A7C1204A-A47E-1ECD-1679-4D864BD8B3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4" y="262"/>
                    <a:ext cx="152" cy="170"/>
                  </a:xfrm>
                  <a:custGeom>
                    <a:avLst/>
                    <a:gdLst>
                      <a:gd name="T0" fmla="*/ 0 w 152"/>
                      <a:gd name="T1" fmla="*/ 12 h 170"/>
                      <a:gd name="T2" fmla="*/ 130 w 152"/>
                      <a:gd name="T3" fmla="*/ 26 h 170"/>
                      <a:gd name="T4" fmla="*/ 130 w 152"/>
                      <a:gd name="T5" fmla="*/ 170 h 17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2" h="170">
                        <a:moveTo>
                          <a:pt x="0" y="12"/>
                        </a:moveTo>
                        <a:cubicBezTo>
                          <a:pt x="22" y="16"/>
                          <a:pt x="108" y="0"/>
                          <a:pt x="130" y="26"/>
                        </a:cubicBezTo>
                        <a:cubicBezTo>
                          <a:pt x="152" y="52"/>
                          <a:pt x="146" y="114"/>
                          <a:pt x="130" y="1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5" name="Freeform 1913">
                    <a:extLst>
                      <a:ext uri="{FF2B5EF4-FFF2-40B4-BE49-F238E27FC236}">
                        <a16:creationId xmlns:a16="http://schemas.microsoft.com/office/drawing/2014/main" id="{4BF70C24-A7C6-A9EC-4591-35430A2B81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1"/>
                    <a:ext cx="117" cy="120"/>
                  </a:xfrm>
                  <a:custGeom>
                    <a:avLst/>
                    <a:gdLst>
                      <a:gd name="T0" fmla="*/ 0 w 117"/>
                      <a:gd name="T1" fmla="*/ 17 h 120"/>
                      <a:gd name="T2" fmla="*/ 96 w 117"/>
                      <a:gd name="T3" fmla="*/ 17 h 120"/>
                      <a:gd name="T4" fmla="*/ 117 w 117"/>
                      <a:gd name="T5" fmla="*/ 120 h 12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120">
                        <a:moveTo>
                          <a:pt x="0" y="17"/>
                        </a:moveTo>
                        <a:cubicBezTo>
                          <a:pt x="32" y="5"/>
                          <a:pt x="77" y="0"/>
                          <a:pt x="96" y="17"/>
                        </a:cubicBezTo>
                        <a:cubicBezTo>
                          <a:pt x="115" y="34"/>
                          <a:pt x="113" y="99"/>
                          <a:pt x="117" y="1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6" name="Freeform 1914">
                    <a:extLst>
                      <a:ext uri="{FF2B5EF4-FFF2-40B4-BE49-F238E27FC236}">
                        <a16:creationId xmlns:a16="http://schemas.microsoft.com/office/drawing/2014/main" id="{D960E9EA-EA67-D324-E904-CFC107AFC5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21" y="507"/>
                    <a:ext cx="71" cy="165"/>
                  </a:xfrm>
                  <a:custGeom>
                    <a:avLst/>
                    <a:gdLst>
                      <a:gd name="T0" fmla="*/ 0 w 71"/>
                      <a:gd name="T1" fmla="*/ 0 h 165"/>
                      <a:gd name="T2" fmla="*/ 55 w 71"/>
                      <a:gd name="T3" fmla="*/ 69 h 165"/>
                      <a:gd name="T4" fmla="*/ 55 w 71"/>
                      <a:gd name="T5" fmla="*/ 165 h 16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1" h="165">
                        <a:moveTo>
                          <a:pt x="0" y="0"/>
                        </a:moveTo>
                        <a:cubicBezTo>
                          <a:pt x="7" y="11"/>
                          <a:pt x="46" y="42"/>
                          <a:pt x="55" y="69"/>
                        </a:cubicBezTo>
                        <a:cubicBezTo>
                          <a:pt x="64" y="96"/>
                          <a:pt x="71" y="137"/>
                          <a:pt x="55" y="1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7" name="Freeform 1915">
                    <a:extLst>
                      <a:ext uri="{FF2B5EF4-FFF2-40B4-BE49-F238E27FC236}">
                        <a16:creationId xmlns:a16="http://schemas.microsoft.com/office/drawing/2014/main" id="{433D6A3C-57F3-50E6-F37E-C353601C5F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392"/>
                    <a:ext cx="48" cy="288"/>
                  </a:xfrm>
                  <a:custGeom>
                    <a:avLst/>
                    <a:gdLst>
                      <a:gd name="T0" fmla="*/ 0 w 48"/>
                      <a:gd name="T1" fmla="*/ 0 h 288"/>
                      <a:gd name="T2" fmla="*/ 48 w 48"/>
                      <a:gd name="T3" fmla="*/ 192 h 288"/>
                      <a:gd name="T4" fmla="*/ 0 w 48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88">
                        <a:moveTo>
                          <a:pt x="0" y="0"/>
                        </a:moveTo>
                        <a:cubicBezTo>
                          <a:pt x="24" y="72"/>
                          <a:pt x="48" y="144"/>
                          <a:pt x="48" y="192"/>
                        </a:cubicBezTo>
                        <a:cubicBezTo>
                          <a:pt x="48" y="240"/>
                          <a:pt x="24" y="264"/>
                          <a:pt x="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88" name="Freeform 1916">
                    <a:extLst>
                      <a:ext uri="{FF2B5EF4-FFF2-40B4-BE49-F238E27FC236}">
                        <a16:creationId xmlns:a16="http://schemas.microsoft.com/office/drawing/2014/main" id="{8D490ED3-4E7E-5CAC-BB8D-8A59E036C0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61" y="912"/>
                    <a:ext cx="80" cy="267"/>
                  </a:xfrm>
                  <a:custGeom>
                    <a:avLst/>
                    <a:gdLst>
                      <a:gd name="T0" fmla="*/ 11 w 80"/>
                      <a:gd name="T1" fmla="*/ 0 h 267"/>
                      <a:gd name="T2" fmla="*/ 11 w 80"/>
                      <a:gd name="T3" fmla="*/ 96 h 267"/>
                      <a:gd name="T4" fmla="*/ 80 w 80"/>
                      <a:gd name="T5" fmla="*/ 267 h 26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0" h="267">
                        <a:moveTo>
                          <a:pt x="11" y="0"/>
                        </a:moveTo>
                        <a:cubicBezTo>
                          <a:pt x="7" y="16"/>
                          <a:pt x="0" y="52"/>
                          <a:pt x="11" y="96"/>
                        </a:cubicBezTo>
                        <a:cubicBezTo>
                          <a:pt x="22" y="140"/>
                          <a:pt x="66" y="232"/>
                          <a:pt x="80" y="26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0353" name="Freeform 1917">
                <a:extLst>
                  <a:ext uri="{FF2B5EF4-FFF2-40B4-BE49-F238E27FC236}">
                    <a16:creationId xmlns:a16="http://schemas.microsoft.com/office/drawing/2014/main" id="{5D2D3947-B7B8-0CC6-B46A-6AFFCCCF3C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12" y="1983"/>
                <a:ext cx="361" cy="234"/>
              </a:xfrm>
              <a:custGeom>
                <a:avLst/>
                <a:gdLst>
                  <a:gd name="T0" fmla="*/ 0 w 1329"/>
                  <a:gd name="T1" fmla="*/ 0 h 793"/>
                  <a:gd name="T2" fmla="*/ 0 w 1329"/>
                  <a:gd name="T3" fmla="*/ 0 h 793"/>
                  <a:gd name="T4" fmla="*/ 0 w 1329"/>
                  <a:gd name="T5" fmla="*/ 0 h 793"/>
                  <a:gd name="T6" fmla="*/ 0 w 1329"/>
                  <a:gd name="T7" fmla="*/ 0 h 793"/>
                  <a:gd name="T8" fmla="*/ 0 w 1329"/>
                  <a:gd name="T9" fmla="*/ 0 h 793"/>
                  <a:gd name="T10" fmla="*/ 0 w 1329"/>
                  <a:gd name="T11" fmla="*/ 0 h 793"/>
                  <a:gd name="T12" fmla="*/ 0 w 1329"/>
                  <a:gd name="T13" fmla="*/ 0 h 793"/>
                  <a:gd name="T14" fmla="*/ 0 w 1329"/>
                  <a:gd name="T15" fmla="*/ 0 h 793"/>
                  <a:gd name="T16" fmla="*/ 0 w 1329"/>
                  <a:gd name="T17" fmla="*/ 0 h 793"/>
                  <a:gd name="T18" fmla="*/ 0 w 1329"/>
                  <a:gd name="T19" fmla="*/ 0 h 793"/>
                  <a:gd name="T20" fmla="*/ 0 w 1329"/>
                  <a:gd name="T21" fmla="*/ 0 h 793"/>
                  <a:gd name="T22" fmla="*/ 0 w 1329"/>
                  <a:gd name="T23" fmla="*/ 0 h 793"/>
                  <a:gd name="T24" fmla="*/ 0 w 1329"/>
                  <a:gd name="T25" fmla="*/ 0 h 793"/>
                  <a:gd name="T26" fmla="*/ 0 w 1329"/>
                  <a:gd name="T27" fmla="*/ 0 h 793"/>
                  <a:gd name="T28" fmla="*/ 0 w 1329"/>
                  <a:gd name="T29" fmla="*/ 0 h 793"/>
                  <a:gd name="T30" fmla="*/ 0 w 1329"/>
                  <a:gd name="T31" fmla="*/ 0 h 793"/>
                  <a:gd name="T32" fmla="*/ 0 w 1329"/>
                  <a:gd name="T33" fmla="*/ 0 h 793"/>
                  <a:gd name="T34" fmla="*/ 0 w 1329"/>
                  <a:gd name="T35" fmla="*/ 0 h 793"/>
                  <a:gd name="T36" fmla="*/ 0 w 1329"/>
                  <a:gd name="T37" fmla="*/ 0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4" name="Freeform 1918">
                <a:extLst>
                  <a:ext uri="{FF2B5EF4-FFF2-40B4-BE49-F238E27FC236}">
                    <a16:creationId xmlns:a16="http://schemas.microsoft.com/office/drawing/2014/main" id="{1BFE4CE4-B31C-4212-E90D-34D80883527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30" y="2144"/>
                <a:ext cx="39" cy="56"/>
              </a:xfrm>
              <a:custGeom>
                <a:avLst/>
                <a:gdLst>
                  <a:gd name="T0" fmla="*/ 0 w 144"/>
                  <a:gd name="T1" fmla="*/ 0 h 192"/>
                  <a:gd name="T2" fmla="*/ 0 w 144"/>
                  <a:gd name="T3" fmla="*/ 0 h 192"/>
                  <a:gd name="T4" fmla="*/ 0 w 144"/>
                  <a:gd name="T5" fmla="*/ 0 h 192"/>
                  <a:gd name="T6" fmla="*/ 0 w 144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5" name="Freeform 1919" descr="Wide upward diagonal">
                <a:extLst>
                  <a:ext uri="{FF2B5EF4-FFF2-40B4-BE49-F238E27FC236}">
                    <a16:creationId xmlns:a16="http://schemas.microsoft.com/office/drawing/2014/main" id="{8F1ADFD2-310F-0C65-E611-6F09ACEAAF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20" y="561"/>
                <a:ext cx="485" cy="698"/>
              </a:xfrm>
              <a:custGeom>
                <a:avLst/>
                <a:gdLst>
                  <a:gd name="T0" fmla="*/ 0 w 2047"/>
                  <a:gd name="T1" fmla="*/ 0 h 1731"/>
                  <a:gd name="T2" fmla="*/ 0 w 2047"/>
                  <a:gd name="T3" fmla="*/ 0 h 1731"/>
                  <a:gd name="T4" fmla="*/ 0 w 2047"/>
                  <a:gd name="T5" fmla="*/ 0 h 1731"/>
                  <a:gd name="T6" fmla="*/ 0 w 2047"/>
                  <a:gd name="T7" fmla="*/ 0 h 1731"/>
                  <a:gd name="T8" fmla="*/ 0 w 2047"/>
                  <a:gd name="T9" fmla="*/ 0 h 1731"/>
                  <a:gd name="T10" fmla="*/ 0 w 2047"/>
                  <a:gd name="T11" fmla="*/ 0 h 1731"/>
                  <a:gd name="T12" fmla="*/ 0 w 2047"/>
                  <a:gd name="T13" fmla="*/ 0 h 1731"/>
                  <a:gd name="T14" fmla="*/ 0 w 2047"/>
                  <a:gd name="T15" fmla="*/ 0 h 1731"/>
                  <a:gd name="T16" fmla="*/ 0 w 2047"/>
                  <a:gd name="T17" fmla="*/ 0 h 1731"/>
                  <a:gd name="T18" fmla="*/ 0 w 2047"/>
                  <a:gd name="T19" fmla="*/ 0 h 1731"/>
                  <a:gd name="T20" fmla="*/ 0 w 2047"/>
                  <a:gd name="T21" fmla="*/ 0 h 1731"/>
                  <a:gd name="T22" fmla="*/ 0 w 2047"/>
                  <a:gd name="T23" fmla="*/ 0 h 1731"/>
                  <a:gd name="T24" fmla="*/ 0 w 2047"/>
                  <a:gd name="T25" fmla="*/ 0 h 1731"/>
                  <a:gd name="T26" fmla="*/ 0 w 2047"/>
                  <a:gd name="T27" fmla="*/ 0 h 1731"/>
                  <a:gd name="T28" fmla="*/ 0 w 2047"/>
                  <a:gd name="T29" fmla="*/ 0 h 1731"/>
                  <a:gd name="T30" fmla="*/ 0 w 2047"/>
                  <a:gd name="T31" fmla="*/ 0 h 1731"/>
                  <a:gd name="T32" fmla="*/ 0 w 2047"/>
                  <a:gd name="T33" fmla="*/ 0 h 1731"/>
                  <a:gd name="T34" fmla="*/ 0 w 2047"/>
                  <a:gd name="T35" fmla="*/ 0 h 1731"/>
                  <a:gd name="T36" fmla="*/ 0 w 2047"/>
                  <a:gd name="T37" fmla="*/ 0 h 1731"/>
                  <a:gd name="T38" fmla="*/ 0 w 2047"/>
                  <a:gd name="T39" fmla="*/ 0 h 1731"/>
                  <a:gd name="T40" fmla="*/ 0 w 2047"/>
                  <a:gd name="T41" fmla="*/ 0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6" name="Freeform 1920">
                <a:extLst>
                  <a:ext uri="{FF2B5EF4-FFF2-40B4-BE49-F238E27FC236}">
                    <a16:creationId xmlns:a16="http://schemas.microsoft.com/office/drawing/2014/main" id="{BC8CC260-9881-C41F-DE8C-1A4892D346A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23" y="2017"/>
                <a:ext cx="440" cy="217"/>
              </a:xfrm>
              <a:custGeom>
                <a:avLst/>
                <a:gdLst>
                  <a:gd name="T0" fmla="*/ 0 w 1622"/>
                  <a:gd name="T1" fmla="*/ 0 h 739"/>
                  <a:gd name="T2" fmla="*/ 0 w 1622"/>
                  <a:gd name="T3" fmla="*/ 0 h 739"/>
                  <a:gd name="T4" fmla="*/ 0 w 1622"/>
                  <a:gd name="T5" fmla="*/ 0 h 739"/>
                  <a:gd name="T6" fmla="*/ 0 w 1622"/>
                  <a:gd name="T7" fmla="*/ 0 h 739"/>
                  <a:gd name="T8" fmla="*/ 0 w 1622"/>
                  <a:gd name="T9" fmla="*/ 0 h 739"/>
                  <a:gd name="T10" fmla="*/ 0 w 1622"/>
                  <a:gd name="T11" fmla="*/ 0 h 739"/>
                  <a:gd name="T12" fmla="*/ 0 w 1622"/>
                  <a:gd name="T13" fmla="*/ 0 h 739"/>
                  <a:gd name="T14" fmla="*/ 0 w 1622"/>
                  <a:gd name="T15" fmla="*/ 0 h 739"/>
                  <a:gd name="T16" fmla="*/ 0 w 1622"/>
                  <a:gd name="T17" fmla="*/ 0 h 739"/>
                  <a:gd name="T18" fmla="*/ 0 w 1622"/>
                  <a:gd name="T19" fmla="*/ 0 h 739"/>
                  <a:gd name="T20" fmla="*/ 0 w 1622"/>
                  <a:gd name="T21" fmla="*/ 0 h 739"/>
                  <a:gd name="T22" fmla="*/ 0 w 1622"/>
                  <a:gd name="T23" fmla="*/ 0 h 739"/>
                  <a:gd name="T24" fmla="*/ 0 w 1622"/>
                  <a:gd name="T25" fmla="*/ 0 h 739"/>
                  <a:gd name="T26" fmla="*/ 0 w 1622"/>
                  <a:gd name="T27" fmla="*/ 0 h 739"/>
                  <a:gd name="T28" fmla="*/ 0 w 1622"/>
                  <a:gd name="T29" fmla="*/ 0 h 739"/>
                  <a:gd name="T30" fmla="*/ 0 w 1622"/>
                  <a:gd name="T31" fmla="*/ 0 h 739"/>
                  <a:gd name="T32" fmla="*/ 0 w 1622"/>
                  <a:gd name="T33" fmla="*/ 0 h 739"/>
                  <a:gd name="T34" fmla="*/ 0 w 1622"/>
                  <a:gd name="T35" fmla="*/ 0 h 739"/>
                  <a:gd name="T36" fmla="*/ 0 w 1622"/>
                  <a:gd name="T37" fmla="*/ 0 h 739"/>
                  <a:gd name="T38" fmla="*/ 0 w 1622"/>
                  <a:gd name="T39" fmla="*/ 0 h 739"/>
                  <a:gd name="T40" fmla="*/ 0 w 1622"/>
                  <a:gd name="T41" fmla="*/ 0 h 739"/>
                  <a:gd name="T42" fmla="*/ 0 w 1622"/>
                  <a:gd name="T43" fmla="*/ 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7" name="Freeform 1921">
                <a:extLst>
                  <a:ext uri="{FF2B5EF4-FFF2-40B4-BE49-F238E27FC236}">
                    <a16:creationId xmlns:a16="http://schemas.microsoft.com/office/drawing/2014/main" id="{9BD1E2C9-D12C-A1EA-D8A1-C4E2210FB39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402" y="2130"/>
                <a:ext cx="38" cy="63"/>
              </a:xfrm>
              <a:custGeom>
                <a:avLst/>
                <a:gdLst>
                  <a:gd name="T0" fmla="*/ 0 w 138"/>
                  <a:gd name="T1" fmla="*/ 0 h 216"/>
                  <a:gd name="T2" fmla="*/ 0 w 138"/>
                  <a:gd name="T3" fmla="*/ 0 h 216"/>
                  <a:gd name="T4" fmla="*/ 0 w 138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8" name="Freeform 1922">
                <a:extLst>
                  <a:ext uri="{FF2B5EF4-FFF2-40B4-BE49-F238E27FC236}">
                    <a16:creationId xmlns:a16="http://schemas.microsoft.com/office/drawing/2014/main" id="{3607FF47-4D97-0531-002E-B9C03890C1D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46" y="2158"/>
                <a:ext cx="52" cy="70"/>
              </a:xfrm>
              <a:custGeom>
                <a:avLst/>
                <a:gdLst>
                  <a:gd name="T0" fmla="*/ 0 w 192"/>
                  <a:gd name="T1" fmla="*/ 0 h 240"/>
                  <a:gd name="T2" fmla="*/ 0 w 192"/>
                  <a:gd name="T3" fmla="*/ 0 h 240"/>
                  <a:gd name="T4" fmla="*/ 0 w 19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59" name="Freeform 1923">
                <a:extLst>
                  <a:ext uri="{FF2B5EF4-FFF2-40B4-BE49-F238E27FC236}">
                    <a16:creationId xmlns:a16="http://schemas.microsoft.com/office/drawing/2014/main" id="{95E23BC4-91B6-55EB-99EC-AC3D5B0FEDC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20" y="2189"/>
                <a:ext cx="40" cy="42"/>
              </a:xfrm>
              <a:custGeom>
                <a:avLst/>
                <a:gdLst>
                  <a:gd name="T0" fmla="*/ 0 w 146"/>
                  <a:gd name="T1" fmla="*/ 0 h 142"/>
                  <a:gd name="T2" fmla="*/ 0 w 146"/>
                  <a:gd name="T3" fmla="*/ 0 h 142"/>
                  <a:gd name="T4" fmla="*/ 0 w 146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0" name="Freeform 1924">
                <a:extLst>
                  <a:ext uri="{FF2B5EF4-FFF2-40B4-BE49-F238E27FC236}">
                    <a16:creationId xmlns:a16="http://schemas.microsoft.com/office/drawing/2014/main" id="{1B6E74A9-94C5-5F53-E6CF-A0E288DBA14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38" y="2158"/>
                <a:ext cx="13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1" name="Freeform 1925">
                <a:extLst>
                  <a:ext uri="{FF2B5EF4-FFF2-40B4-BE49-F238E27FC236}">
                    <a16:creationId xmlns:a16="http://schemas.microsoft.com/office/drawing/2014/main" id="{B476F395-3F61-455C-11B6-C503A74A31E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42" y="2130"/>
                <a:ext cx="12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2" name="Freeform 1926">
                <a:extLst>
                  <a:ext uri="{FF2B5EF4-FFF2-40B4-BE49-F238E27FC236}">
                    <a16:creationId xmlns:a16="http://schemas.microsoft.com/office/drawing/2014/main" id="{D676D2F9-C27B-0C72-FD54-5C7980F0075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24" y="2101"/>
                <a:ext cx="39" cy="29"/>
              </a:xfrm>
              <a:custGeom>
                <a:avLst/>
                <a:gdLst>
                  <a:gd name="T0" fmla="*/ 0 w 144"/>
                  <a:gd name="T1" fmla="*/ 0 h 96"/>
                  <a:gd name="T2" fmla="*/ 0 w 144"/>
                  <a:gd name="T3" fmla="*/ 0 h 96"/>
                  <a:gd name="T4" fmla="*/ 0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3" name="Freeform 1927">
                <a:extLst>
                  <a:ext uri="{FF2B5EF4-FFF2-40B4-BE49-F238E27FC236}">
                    <a16:creationId xmlns:a16="http://schemas.microsoft.com/office/drawing/2014/main" id="{76BC5A24-6E55-7DD0-7DE6-D2CB241126A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42" y="2101"/>
                <a:ext cx="44" cy="1"/>
              </a:xfrm>
              <a:custGeom>
                <a:avLst/>
                <a:gdLst>
                  <a:gd name="T0" fmla="*/ 0 w 160"/>
                  <a:gd name="T1" fmla="*/ 0 h 1"/>
                  <a:gd name="T2" fmla="*/ 0 w 160"/>
                  <a:gd name="T3" fmla="*/ 0 h 1"/>
                  <a:gd name="T4" fmla="*/ 0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4" name="Freeform 1928">
                <a:extLst>
                  <a:ext uri="{FF2B5EF4-FFF2-40B4-BE49-F238E27FC236}">
                    <a16:creationId xmlns:a16="http://schemas.microsoft.com/office/drawing/2014/main" id="{F58E1281-5DE5-F1FC-3976-121D35FB80C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34" y="2087"/>
                <a:ext cx="12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5" name="Freeform 1929">
                <a:extLst>
                  <a:ext uri="{FF2B5EF4-FFF2-40B4-BE49-F238E27FC236}">
                    <a16:creationId xmlns:a16="http://schemas.microsoft.com/office/drawing/2014/main" id="{5F1BB27F-8E6A-E37D-3971-236DD867F65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95" y="2158"/>
                <a:ext cx="12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6" name="Freeform 1930">
                <a:extLst>
                  <a:ext uri="{FF2B5EF4-FFF2-40B4-BE49-F238E27FC236}">
                    <a16:creationId xmlns:a16="http://schemas.microsoft.com/office/drawing/2014/main" id="{C5364D39-24FA-3983-9459-5BBD972565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28" y="2186"/>
                <a:ext cx="14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7" name="Freeform 1931">
                <a:extLst>
                  <a:ext uri="{FF2B5EF4-FFF2-40B4-BE49-F238E27FC236}">
                    <a16:creationId xmlns:a16="http://schemas.microsoft.com/office/drawing/2014/main" id="{9094AEB7-6FD4-8BA4-02B9-0A0025629B0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42" y="2101"/>
                <a:ext cx="25" cy="1"/>
              </a:xfrm>
              <a:custGeom>
                <a:avLst/>
                <a:gdLst>
                  <a:gd name="T0" fmla="*/ 0 w 96"/>
                  <a:gd name="T1" fmla="*/ 0 h 1"/>
                  <a:gd name="T2" fmla="*/ 0 w 96"/>
                  <a:gd name="T3" fmla="*/ 0 h 1"/>
                  <a:gd name="T4" fmla="*/ 0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8" name="Freeform 1932">
                <a:extLst>
                  <a:ext uri="{FF2B5EF4-FFF2-40B4-BE49-F238E27FC236}">
                    <a16:creationId xmlns:a16="http://schemas.microsoft.com/office/drawing/2014/main" id="{6C919AD6-CBC6-4294-D73E-958CCACA7B9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99" y="2031"/>
                <a:ext cx="92" cy="16"/>
              </a:xfrm>
              <a:custGeom>
                <a:avLst/>
                <a:gdLst>
                  <a:gd name="T0" fmla="*/ 0 w 336"/>
                  <a:gd name="T1" fmla="*/ 0 h 56"/>
                  <a:gd name="T2" fmla="*/ 0 w 336"/>
                  <a:gd name="T3" fmla="*/ 0 h 56"/>
                  <a:gd name="T4" fmla="*/ 0 w 33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69" name="Freeform 1933">
                <a:extLst>
                  <a:ext uri="{FF2B5EF4-FFF2-40B4-BE49-F238E27FC236}">
                    <a16:creationId xmlns:a16="http://schemas.microsoft.com/office/drawing/2014/main" id="{11D6AD4D-2FCF-AA70-79DE-140BF52443D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50" y="2130"/>
                <a:ext cx="149" cy="52"/>
              </a:xfrm>
              <a:custGeom>
                <a:avLst/>
                <a:gdLst>
                  <a:gd name="T0" fmla="*/ 0 w 552"/>
                  <a:gd name="T1" fmla="*/ 0 h 178"/>
                  <a:gd name="T2" fmla="*/ 0 w 552"/>
                  <a:gd name="T3" fmla="*/ 0 h 178"/>
                  <a:gd name="T4" fmla="*/ 0 w 552"/>
                  <a:gd name="T5" fmla="*/ 0 h 178"/>
                  <a:gd name="T6" fmla="*/ 0 w 552"/>
                  <a:gd name="T7" fmla="*/ 0 h 178"/>
                  <a:gd name="T8" fmla="*/ 0 w 552"/>
                  <a:gd name="T9" fmla="*/ 0 h 178"/>
                  <a:gd name="T10" fmla="*/ 0 w 552"/>
                  <a:gd name="T11" fmla="*/ 0 h 178"/>
                  <a:gd name="T12" fmla="*/ 0 w 552"/>
                  <a:gd name="T13" fmla="*/ 0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0" name="Freeform 1934">
                <a:extLst>
                  <a:ext uri="{FF2B5EF4-FFF2-40B4-BE49-F238E27FC236}">
                    <a16:creationId xmlns:a16="http://schemas.microsoft.com/office/drawing/2014/main" id="{9292EF4D-BAFF-302E-02B9-388568A881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78" y="2165"/>
                <a:ext cx="42" cy="54"/>
              </a:xfrm>
              <a:custGeom>
                <a:avLst/>
                <a:gdLst>
                  <a:gd name="T0" fmla="*/ 0 w 156"/>
                  <a:gd name="T1" fmla="*/ 0 h 183"/>
                  <a:gd name="T2" fmla="*/ 0 w 156"/>
                  <a:gd name="T3" fmla="*/ 0 h 183"/>
                  <a:gd name="T4" fmla="*/ 0 w 156"/>
                  <a:gd name="T5" fmla="*/ 0 h 183"/>
                  <a:gd name="T6" fmla="*/ 0 w 156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1" name="Freeform 1935">
                <a:extLst>
                  <a:ext uri="{FF2B5EF4-FFF2-40B4-BE49-F238E27FC236}">
                    <a16:creationId xmlns:a16="http://schemas.microsoft.com/office/drawing/2014/main" id="{60D21A47-C894-B566-316F-F721146D1B8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52" y="2158"/>
                <a:ext cx="30" cy="59"/>
              </a:xfrm>
              <a:custGeom>
                <a:avLst/>
                <a:gdLst>
                  <a:gd name="T0" fmla="*/ 0 w 112"/>
                  <a:gd name="T1" fmla="*/ 0 h 200"/>
                  <a:gd name="T2" fmla="*/ 0 w 112"/>
                  <a:gd name="T3" fmla="*/ 0 h 200"/>
                  <a:gd name="T4" fmla="*/ 0 w 112"/>
                  <a:gd name="T5" fmla="*/ 0 h 200"/>
                  <a:gd name="T6" fmla="*/ 0 w 112"/>
                  <a:gd name="T7" fmla="*/ 0 h 200"/>
                  <a:gd name="T8" fmla="*/ 0 w 112"/>
                  <a:gd name="T9" fmla="*/ 0 h 200"/>
                  <a:gd name="T10" fmla="*/ 0 w 112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372" name="Group 1936">
                <a:extLst>
                  <a:ext uri="{FF2B5EF4-FFF2-40B4-BE49-F238E27FC236}">
                    <a16:creationId xmlns:a16="http://schemas.microsoft.com/office/drawing/2014/main" id="{D129491A-E9C7-8AB4-76E2-B31DE6A88F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375" y="1063"/>
                <a:ext cx="981" cy="1009"/>
                <a:chOff x="808" y="192"/>
                <a:chExt cx="3616" cy="3432"/>
              </a:xfrm>
            </p:grpSpPr>
            <p:sp>
              <p:nvSpPr>
                <p:cNvPr id="40415" name="Freeform 1937">
                  <a:extLst>
                    <a:ext uri="{FF2B5EF4-FFF2-40B4-BE49-F238E27FC236}">
                      <a16:creationId xmlns:a16="http://schemas.microsoft.com/office/drawing/2014/main" id="{B7205870-3CCC-1956-BF6D-D3CFEE5102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0416" name="Group 1938">
                  <a:extLst>
                    <a:ext uri="{FF2B5EF4-FFF2-40B4-BE49-F238E27FC236}">
                      <a16:creationId xmlns:a16="http://schemas.microsoft.com/office/drawing/2014/main" id="{15779446-FA11-8731-9054-F12A3506E6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40428" name="Freeform 1939">
                    <a:extLst>
                      <a:ext uri="{FF2B5EF4-FFF2-40B4-BE49-F238E27FC236}">
                        <a16:creationId xmlns:a16="http://schemas.microsoft.com/office/drawing/2014/main" id="{A8116500-83B1-1B88-A4F1-B1E71E4888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9" name="Freeform 1940">
                    <a:extLst>
                      <a:ext uri="{FF2B5EF4-FFF2-40B4-BE49-F238E27FC236}">
                        <a16:creationId xmlns:a16="http://schemas.microsoft.com/office/drawing/2014/main" id="{9F5411B6-33B1-332B-BDD4-8EA9CE4241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30" name="Line 1941">
                    <a:extLst>
                      <a:ext uri="{FF2B5EF4-FFF2-40B4-BE49-F238E27FC236}">
                        <a16:creationId xmlns:a16="http://schemas.microsoft.com/office/drawing/2014/main" id="{12177181-3CEB-2C02-2813-47A67B8A0A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31" name="Line 1942">
                    <a:extLst>
                      <a:ext uri="{FF2B5EF4-FFF2-40B4-BE49-F238E27FC236}">
                        <a16:creationId xmlns:a16="http://schemas.microsoft.com/office/drawing/2014/main" id="{4EFE4AF6-EBC2-BCA1-4DD2-DA972C40819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32" name="Line 1943">
                    <a:extLst>
                      <a:ext uri="{FF2B5EF4-FFF2-40B4-BE49-F238E27FC236}">
                        <a16:creationId xmlns:a16="http://schemas.microsoft.com/office/drawing/2014/main" id="{81899D63-316E-8742-9080-B3FA3E2FEA71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33" name="Line 1944">
                    <a:extLst>
                      <a:ext uri="{FF2B5EF4-FFF2-40B4-BE49-F238E27FC236}">
                        <a16:creationId xmlns:a16="http://schemas.microsoft.com/office/drawing/2014/main" id="{401767A3-F2D8-880B-AA6F-CD9B1D6E279C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34" name="Oval 1945">
                    <a:extLst>
                      <a:ext uri="{FF2B5EF4-FFF2-40B4-BE49-F238E27FC236}">
                        <a16:creationId xmlns:a16="http://schemas.microsoft.com/office/drawing/2014/main" id="{4AA76F5E-2CBC-4FE0-5991-5C222001088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35" name="Oval 1946">
                    <a:extLst>
                      <a:ext uri="{FF2B5EF4-FFF2-40B4-BE49-F238E27FC236}">
                        <a16:creationId xmlns:a16="http://schemas.microsoft.com/office/drawing/2014/main" id="{8B9CD278-BEF4-925F-617D-636F6B4FFB8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36" name="Oval 1947">
                    <a:extLst>
                      <a:ext uri="{FF2B5EF4-FFF2-40B4-BE49-F238E27FC236}">
                        <a16:creationId xmlns:a16="http://schemas.microsoft.com/office/drawing/2014/main" id="{E3FE4418-89E4-F174-FDD8-6671A3B44F4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37" name="Oval 1948">
                    <a:extLst>
                      <a:ext uri="{FF2B5EF4-FFF2-40B4-BE49-F238E27FC236}">
                        <a16:creationId xmlns:a16="http://schemas.microsoft.com/office/drawing/2014/main" id="{FE025D72-3B68-1B61-698A-B645DA30A90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38" name="Oval 1949">
                    <a:extLst>
                      <a:ext uri="{FF2B5EF4-FFF2-40B4-BE49-F238E27FC236}">
                        <a16:creationId xmlns:a16="http://schemas.microsoft.com/office/drawing/2014/main" id="{54C58CAF-454F-DC25-EC45-110CEE15814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39" name="Oval 1950">
                    <a:extLst>
                      <a:ext uri="{FF2B5EF4-FFF2-40B4-BE49-F238E27FC236}">
                        <a16:creationId xmlns:a16="http://schemas.microsoft.com/office/drawing/2014/main" id="{134A3A1F-9DDE-FDE9-6130-DE69F12A17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40" name="Oval 1951">
                    <a:extLst>
                      <a:ext uri="{FF2B5EF4-FFF2-40B4-BE49-F238E27FC236}">
                        <a16:creationId xmlns:a16="http://schemas.microsoft.com/office/drawing/2014/main" id="{E2F0BDE3-0072-954D-D6A3-B24C9CF1B61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41" name="Oval 1952">
                    <a:extLst>
                      <a:ext uri="{FF2B5EF4-FFF2-40B4-BE49-F238E27FC236}">
                        <a16:creationId xmlns:a16="http://schemas.microsoft.com/office/drawing/2014/main" id="{E858B8DF-C73D-256F-5EC4-A057F4BF8EB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42" name="Oval 1953">
                    <a:extLst>
                      <a:ext uri="{FF2B5EF4-FFF2-40B4-BE49-F238E27FC236}">
                        <a16:creationId xmlns:a16="http://schemas.microsoft.com/office/drawing/2014/main" id="{3AA7F891-62B9-B7E9-5DD5-0D58DC93B8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443" name="Freeform 1954">
                    <a:extLst>
                      <a:ext uri="{FF2B5EF4-FFF2-40B4-BE49-F238E27FC236}">
                        <a16:creationId xmlns:a16="http://schemas.microsoft.com/office/drawing/2014/main" id="{699EF44F-C9A4-D89D-59C6-C9082DF17E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0417" name="Group 1955">
                  <a:extLst>
                    <a:ext uri="{FF2B5EF4-FFF2-40B4-BE49-F238E27FC236}">
                      <a16:creationId xmlns:a16="http://schemas.microsoft.com/office/drawing/2014/main" id="{B967ED1F-1EFD-AB80-E07E-AEBAF124B85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40418" name="Freeform 1956">
                    <a:extLst>
                      <a:ext uri="{FF2B5EF4-FFF2-40B4-BE49-F238E27FC236}">
                        <a16:creationId xmlns:a16="http://schemas.microsoft.com/office/drawing/2014/main" id="{2EEEFD70-1076-F0FD-5C6F-E5DA19B7F2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19" name="Freeform 1957">
                    <a:extLst>
                      <a:ext uri="{FF2B5EF4-FFF2-40B4-BE49-F238E27FC236}">
                        <a16:creationId xmlns:a16="http://schemas.microsoft.com/office/drawing/2014/main" id="{5EE108FD-7A7C-DF08-6A07-41128F0DC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0" name="Freeform 1958">
                    <a:extLst>
                      <a:ext uri="{FF2B5EF4-FFF2-40B4-BE49-F238E27FC236}">
                        <a16:creationId xmlns:a16="http://schemas.microsoft.com/office/drawing/2014/main" id="{3944C0FE-C03B-7EE3-0375-899B4A9DF2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1" name="Freeform 1959">
                    <a:extLst>
                      <a:ext uri="{FF2B5EF4-FFF2-40B4-BE49-F238E27FC236}">
                        <a16:creationId xmlns:a16="http://schemas.microsoft.com/office/drawing/2014/main" id="{09EB93B1-F43B-41D9-8501-B18E7229B9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2" name="Freeform 1960">
                    <a:extLst>
                      <a:ext uri="{FF2B5EF4-FFF2-40B4-BE49-F238E27FC236}">
                        <a16:creationId xmlns:a16="http://schemas.microsoft.com/office/drawing/2014/main" id="{3A0D03EB-4C6A-9330-47BA-AF0E435967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3" name="Freeform 1961">
                    <a:extLst>
                      <a:ext uri="{FF2B5EF4-FFF2-40B4-BE49-F238E27FC236}">
                        <a16:creationId xmlns:a16="http://schemas.microsoft.com/office/drawing/2014/main" id="{BE9A8F24-3610-F139-0741-B0FF360D9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4" name="Freeform 1962">
                    <a:extLst>
                      <a:ext uri="{FF2B5EF4-FFF2-40B4-BE49-F238E27FC236}">
                        <a16:creationId xmlns:a16="http://schemas.microsoft.com/office/drawing/2014/main" id="{C8D716C1-4DA7-38FA-7FAF-38344F805D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5" name="Freeform 1963">
                    <a:extLst>
                      <a:ext uri="{FF2B5EF4-FFF2-40B4-BE49-F238E27FC236}">
                        <a16:creationId xmlns:a16="http://schemas.microsoft.com/office/drawing/2014/main" id="{19E7B4A3-6290-461A-3947-27FE5B9077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6" name="Freeform 1964">
                    <a:extLst>
                      <a:ext uri="{FF2B5EF4-FFF2-40B4-BE49-F238E27FC236}">
                        <a16:creationId xmlns:a16="http://schemas.microsoft.com/office/drawing/2014/main" id="{600442BD-496F-951E-20FD-FE5E5F5FF00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27" name="Freeform 1965">
                    <a:extLst>
                      <a:ext uri="{FF2B5EF4-FFF2-40B4-BE49-F238E27FC236}">
                        <a16:creationId xmlns:a16="http://schemas.microsoft.com/office/drawing/2014/main" id="{F59BFBD5-F5B3-2C75-A55A-7AFECE43483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0373" name="Freeform 1966">
                <a:extLst>
                  <a:ext uri="{FF2B5EF4-FFF2-40B4-BE49-F238E27FC236}">
                    <a16:creationId xmlns:a16="http://schemas.microsoft.com/office/drawing/2014/main" id="{1033FFC3-1759-9B51-93DF-91EFCF97482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91" y="2033"/>
                <a:ext cx="66" cy="19"/>
              </a:xfrm>
              <a:custGeom>
                <a:avLst/>
                <a:gdLst>
                  <a:gd name="T0" fmla="*/ 0 w 244"/>
                  <a:gd name="T1" fmla="*/ 0 h 66"/>
                  <a:gd name="T2" fmla="*/ 0 w 244"/>
                  <a:gd name="T3" fmla="*/ 0 h 66"/>
                  <a:gd name="T4" fmla="*/ 0 w 244"/>
                  <a:gd name="T5" fmla="*/ 0 h 66"/>
                  <a:gd name="T6" fmla="*/ 0 w 244"/>
                  <a:gd name="T7" fmla="*/ 0 h 66"/>
                  <a:gd name="T8" fmla="*/ 0 w 24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4" name="Freeform 1967">
                <a:extLst>
                  <a:ext uri="{FF2B5EF4-FFF2-40B4-BE49-F238E27FC236}">
                    <a16:creationId xmlns:a16="http://schemas.microsoft.com/office/drawing/2014/main" id="{8AB70A17-35E6-8D2F-936C-E503FF935AF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78" y="2087"/>
                <a:ext cx="26" cy="14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5" name="Freeform 1968">
                <a:extLst>
                  <a:ext uri="{FF2B5EF4-FFF2-40B4-BE49-F238E27FC236}">
                    <a16:creationId xmlns:a16="http://schemas.microsoft.com/office/drawing/2014/main" id="{644374A3-3FBA-6337-460A-1F18323A210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60" y="2073"/>
                <a:ext cx="13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6" name="Freeform 1969">
                <a:extLst>
                  <a:ext uri="{FF2B5EF4-FFF2-40B4-BE49-F238E27FC236}">
                    <a16:creationId xmlns:a16="http://schemas.microsoft.com/office/drawing/2014/main" id="{3FA53FAB-FD70-8848-D9C3-B09D8BBEA92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43" y="2017"/>
                <a:ext cx="30" cy="16"/>
              </a:xfrm>
              <a:custGeom>
                <a:avLst/>
                <a:gdLst>
                  <a:gd name="T0" fmla="*/ 0 w 112"/>
                  <a:gd name="T1" fmla="*/ 0 h 56"/>
                  <a:gd name="T2" fmla="*/ 0 w 112"/>
                  <a:gd name="T3" fmla="*/ 0 h 56"/>
                  <a:gd name="T4" fmla="*/ 0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7" name="Freeform 1970">
                <a:extLst>
                  <a:ext uri="{FF2B5EF4-FFF2-40B4-BE49-F238E27FC236}">
                    <a16:creationId xmlns:a16="http://schemas.microsoft.com/office/drawing/2014/main" id="{DDD58D8A-2C1A-FA9B-9CCB-B3CA852149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12" y="2130"/>
                <a:ext cx="0" cy="30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0 h 104"/>
                  <a:gd name="T4" fmla="*/ 0 w 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8" name="Freeform 1971">
                <a:extLst>
                  <a:ext uri="{FF2B5EF4-FFF2-40B4-BE49-F238E27FC236}">
                    <a16:creationId xmlns:a16="http://schemas.microsoft.com/office/drawing/2014/main" id="{B11D2DB1-30F1-2762-C8FE-9CBDED22494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26" y="2068"/>
                <a:ext cx="14" cy="33"/>
              </a:xfrm>
              <a:custGeom>
                <a:avLst/>
                <a:gdLst>
                  <a:gd name="T0" fmla="*/ 0 w 48"/>
                  <a:gd name="T1" fmla="*/ 0 h 112"/>
                  <a:gd name="T2" fmla="*/ 0 w 48"/>
                  <a:gd name="T3" fmla="*/ 0 h 112"/>
                  <a:gd name="T4" fmla="*/ 0 w 48"/>
                  <a:gd name="T5" fmla="*/ 0 h 112"/>
                  <a:gd name="T6" fmla="*/ 0 w 48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79" name="Freeform 1972">
                <a:extLst>
                  <a:ext uri="{FF2B5EF4-FFF2-40B4-BE49-F238E27FC236}">
                    <a16:creationId xmlns:a16="http://schemas.microsoft.com/office/drawing/2014/main" id="{31E75E5F-1878-CA9F-5B9C-6DA7068DA76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34" y="2115"/>
                <a:ext cx="26" cy="1"/>
              </a:xfrm>
              <a:custGeom>
                <a:avLst/>
                <a:gdLst>
                  <a:gd name="T0" fmla="*/ 0 w 96"/>
                  <a:gd name="T1" fmla="*/ 0 h 1"/>
                  <a:gd name="T2" fmla="*/ 0 w 96"/>
                  <a:gd name="T3" fmla="*/ 0 h 1"/>
                  <a:gd name="T4" fmla="*/ 0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0" name="Freeform 1973">
                <a:extLst>
                  <a:ext uri="{FF2B5EF4-FFF2-40B4-BE49-F238E27FC236}">
                    <a16:creationId xmlns:a16="http://schemas.microsoft.com/office/drawing/2014/main" id="{8491D76E-5D26-AEC1-B41B-D8B81E43A5A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82" y="2101"/>
                <a:ext cx="14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1" name="Freeform 1974">
                <a:extLst>
                  <a:ext uri="{FF2B5EF4-FFF2-40B4-BE49-F238E27FC236}">
                    <a16:creationId xmlns:a16="http://schemas.microsoft.com/office/drawing/2014/main" id="{16BC93DB-1727-C0FC-6197-495FF879E3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03" y="2031"/>
                <a:ext cx="1" cy="28"/>
              </a:xfrm>
              <a:custGeom>
                <a:avLst/>
                <a:gdLst>
                  <a:gd name="T0" fmla="*/ 0 w 1"/>
                  <a:gd name="T1" fmla="*/ 0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2" name="Freeform 1975">
                <a:extLst>
                  <a:ext uri="{FF2B5EF4-FFF2-40B4-BE49-F238E27FC236}">
                    <a16:creationId xmlns:a16="http://schemas.microsoft.com/office/drawing/2014/main" id="{21E679B2-3A25-73BB-ED37-81F39E77AC8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30" y="755"/>
                <a:ext cx="151" cy="491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0 h 1218"/>
                  <a:gd name="T4" fmla="*/ 0 w 635"/>
                  <a:gd name="T5" fmla="*/ 0 h 1218"/>
                  <a:gd name="T6" fmla="*/ 0 w 635"/>
                  <a:gd name="T7" fmla="*/ 0 h 1218"/>
                  <a:gd name="T8" fmla="*/ 0 w 635"/>
                  <a:gd name="T9" fmla="*/ 0 h 1218"/>
                  <a:gd name="T10" fmla="*/ 0 w 635"/>
                  <a:gd name="T11" fmla="*/ 0 h 1218"/>
                  <a:gd name="T12" fmla="*/ 0 w 635"/>
                  <a:gd name="T13" fmla="*/ 0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3" name="Freeform 1976">
                <a:extLst>
                  <a:ext uri="{FF2B5EF4-FFF2-40B4-BE49-F238E27FC236}">
                    <a16:creationId xmlns:a16="http://schemas.microsoft.com/office/drawing/2014/main" id="{C47B770D-EB2D-8C5E-14C9-3C5BAAD6177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75" y="741"/>
                <a:ext cx="146" cy="65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0 h 162"/>
                  <a:gd name="T4" fmla="*/ 0 w 617"/>
                  <a:gd name="T5" fmla="*/ 0 h 162"/>
                  <a:gd name="T6" fmla="*/ 0 w 617"/>
                  <a:gd name="T7" fmla="*/ 0 h 162"/>
                  <a:gd name="T8" fmla="*/ 0 w 617"/>
                  <a:gd name="T9" fmla="*/ 0 h 162"/>
                  <a:gd name="T10" fmla="*/ 0 w 617"/>
                  <a:gd name="T11" fmla="*/ 0 h 162"/>
                  <a:gd name="T12" fmla="*/ 0 w 617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4" name="Freeform 1977">
                <a:extLst>
                  <a:ext uri="{FF2B5EF4-FFF2-40B4-BE49-F238E27FC236}">
                    <a16:creationId xmlns:a16="http://schemas.microsoft.com/office/drawing/2014/main" id="{B4CFF29C-1D54-0E98-B6F3-D6FDC8C5EE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32" y="581"/>
                <a:ext cx="261" cy="212"/>
              </a:xfrm>
              <a:custGeom>
                <a:avLst/>
                <a:gdLst>
                  <a:gd name="T0" fmla="*/ 0 w 1104"/>
                  <a:gd name="T1" fmla="*/ 0 h 528"/>
                  <a:gd name="T2" fmla="*/ 0 w 1104"/>
                  <a:gd name="T3" fmla="*/ 0 h 528"/>
                  <a:gd name="T4" fmla="*/ 0 w 1104"/>
                  <a:gd name="T5" fmla="*/ 0 h 528"/>
                  <a:gd name="T6" fmla="*/ 0 w 1104"/>
                  <a:gd name="T7" fmla="*/ 0 h 528"/>
                  <a:gd name="T8" fmla="*/ 0 w 1104"/>
                  <a:gd name="T9" fmla="*/ 0 h 528"/>
                  <a:gd name="T10" fmla="*/ 0 w 1104"/>
                  <a:gd name="T11" fmla="*/ 0 h 528"/>
                  <a:gd name="T12" fmla="*/ 0 w 1104"/>
                  <a:gd name="T13" fmla="*/ 0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0 h 528"/>
                  <a:gd name="T20" fmla="*/ 0 w 1104"/>
                  <a:gd name="T21" fmla="*/ 0 h 528"/>
                  <a:gd name="T22" fmla="*/ 0 w 1104"/>
                  <a:gd name="T23" fmla="*/ 0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85" name="Oval 1978">
                <a:extLst>
                  <a:ext uri="{FF2B5EF4-FFF2-40B4-BE49-F238E27FC236}">
                    <a16:creationId xmlns:a16="http://schemas.microsoft.com/office/drawing/2014/main" id="{9E4026C2-47C4-4AE1-9438-A474B2CEF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69" y="793"/>
                <a:ext cx="12" cy="5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86" name="Oval 1979">
                <a:extLst>
                  <a:ext uri="{FF2B5EF4-FFF2-40B4-BE49-F238E27FC236}">
                    <a16:creationId xmlns:a16="http://schemas.microsoft.com/office/drawing/2014/main" id="{E5779502-5E12-E497-4825-2D3AC9441F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36" y="1045"/>
                <a:ext cx="22" cy="20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87" name="Oval 1980">
                <a:extLst>
                  <a:ext uri="{FF2B5EF4-FFF2-40B4-BE49-F238E27FC236}">
                    <a16:creationId xmlns:a16="http://schemas.microsoft.com/office/drawing/2014/main" id="{CFDE7E59-426A-016A-1B23-91307D94A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056" y="1142"/>
                <a:ext cx="11" cy="3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388" name="Oval 1981">
                <a:extLst>
                  <a:ext uri="{FF2B5EF4-FFF2-40B4-BE49-F238E27FC236}">
                    <a16:creationId xmlns:a16="http://schemas.microsoft.com/office/drawing/2014/main" id="{B51BCE06-FA33-A0B2-7BA0-EB08BE848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69" y="929"/>
                <a:ext cx="12" cy="3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40389" name="Group 1982">
                <a:extLst>
                  <a:ext uri="{FF2B5EF4-FFF2-40B4-BE49-F238E27FC236}">
                    <a16:creationId xmlns:a16="http://schemas.microsoft.com/office/drawing/2014/main" id="{CC10725B-96E3-4D0F-909E-CC0483171A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637" y="561"/>
                <a:ext cx="275" cy="732"/>
                <a:chOff x="4896" y="1248"/>
                <a:chExt cx="432" cy="1056"/>
              </a:xfrm>
            </p:grpSpPr>
            <p:grpSp>
              <p:nvGrpSpPr>
                <p:cNvPr id="40390" name="Group 1983">
                  <a:extLst>
                    <a:ext uri="{FF2B5EF4-FFF2-40B4-BE49-F238E27FC236}">
                      <a16:creationId xmlns:a16="http://schemas.microsoft.com/office/drawing/2014/main" id="{960AA2B9-5C42-2169-A328-475E388FCA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40392" name="Freeform 1984">
                    <a:extLst>
                      <a:ext uri="{FF2B5EF4-FFF2-40B4-BE49-F238E27FC236}">
                        <a16:creationId xmlns:a16="http://schemas.microsoft.com/office/drawing/2014/main" id="{87A0237F-9BE6-2AE2-419E-7BC3DDC7BC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3" name="Freeform 1985">
                    <a:extLst>
                      <a:ext uri="{FF2B5EF4-FFF2-40B4-BE49-F238E27FC236}">
                        <a16:creationId xmlns:a16="http://schemas.microsoft.com/office/drawing/2014/main" id="{F8ABD661-B2B0-2AE5-DAB1-A78DA3E649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4" name="Freeform 1986">
                    <a:extLst>
                      <a:ext uri="{FF2B5EF4-FFF2-40B4-BE49-F238E27FC236}">
                        <a16:creationId xmlns:a16="http://schemas.microsoft.com/office/drawing/2014/main" id="{FC7EC2C3-3990-956C-60A7-2A6670F79C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5" name="Freeform 1987">
                    <a:extLst>
                      <a:ext uri="{FF2B5EF4-FFF2-40B4-BE49-F238E27FC236}">
                        <a16:creationId xmlns:a16="http://schemas.microsoft.com/office/drawing/2014/main" id="{89577134-0156-3169-B6B2-30E1F47C62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6" name="Freeform 1988">
                    <a:extLst>
                      <a:ext uri="{FF2B5EF4-FFF2-40B4-BE49-F238E27FC236}">
                        <a16:creationId xmlns:a16="http://schemas.microsoft.com/office/drawing/2014/main" id="{CF12CCB1-CF66-6091-0759-7B825BD207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7" name="Freeform 1989">
                    <a:extLst>
                      <a:ext uri="{FF2B5EF4-FFF2-40B4-BE49-F238E27FC236}">
                        <a16:creationId xmlns:a16="http://schemas.microsoft.com/office/drawing/2014/main" id="{72A331C0-45F0-9AD7-2C9B-C0691F72CE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8" name="Freeform 1990">
                    <a:extLst>
                      <a:ext uri="{FF2B5EF4-FFF2-40B4-BE49-F238E27FC236}">
                        <a16:creationId xmlns:a16="http://schemas.microsoft.com/office/drawing/2014/main" id="{043FC7DD-C2AA-ACC6-705C-EDDEF86B35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399" name="Freeform 1991">
                    <a:extLst>
                      <a:ext uri="{FF2B5EF4-FFF2-40B4-BE49-F238E27FC236}">
                        <a16:creationId xmlns:a16="http://schemas.microsoft.com/office/drawing/2014/main" id="{C786469F-2FEA-F86B-A927-EE502376D5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0" name="Freeform 1992">
                    <a:extLst>
                      <a:ext uri="{FF2B5EF4-FFF2-40B4-BE49-F238E27FC236}">
                        <a16:creationId xmlns:a16="http://schemas.microsoft.com/office/drawing/2014/main" id="{EC74E53B-49A5-9D99-5C87-A3A9CA4282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1" name="Freeform 1993">
                    <a:extLst>
                      <a:ext uri="{FF2B5EF4-FFF2-40B4-BE49-F238E27FC236}">
                        <a16:creationId xmlns:a16="http://schemas.microsoft.com/office/drawing/2014/main" id="{A794494B-0ED2-0D76-1F54-03FDB8A097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2" name="Freeform 1994">
                    <a:extLst>
                      <a:ext uri="{FF2B5EF4-FFF2-40B4-BE49-F238E27FC236}">
                        <a16:creationId xmlns:a16="http://schemas.microsoft.com/office/drawing/2014/main" id="{D9C29D64-9412-EC90-EC95-FCCCCAFB87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3" name="Freeform 1995">
                    <a:extLst>
                      <a:ext uri="{FF2B5EF4-FFF2-40B4-BE49-F238E27FC236}">
                        <a16:creationId xmlns:a16="http://schemas.microsoft.com/office/drawing/2014/main" id="{9BDE1699-AD61-A641-D721-658FFBE9D6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4" name="Freeform 1996">
                    <a:extLst>
                      <a:ext uri="{FF2B5EF4-FFF2-40B4-BE49-F238E27FC236}">
                        <a16:creationId xmlns:a16="http://schemas.microsoft.com/office/drawing/2014/main" id="{AC1CB062-B66B-B4E7-D1D6-AF2BC857AB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5" name="Freeform 1997">
                    <a:extLst>
                      <a:ext uri="{FF2B5EF4-FFF2-40B4-BE49-F238E27FC236}">
                        <a16:creationId xmlns:a16="http://schemas.microsoft.com/office/drawing/2014/main" id="{5DCF67B4-7017-4672-D759-B1B49292F9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6" name="Freeform 1998">
                    <a:extLst>
                      <a:ext uri="{FF2B5EF4-FFF2-40B4-BE49-F238E27FC236}">
                        <a16:creationId xmlns:a16="http://schemas.microsoft.com/office/drawing/2014/main" id="{0CE562F9-E71D-39B3-72F8-426137CC4F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7" name="Freeform 1999">
                    <a:extLst>
                      <a:ext uri="{FF2B5EF4-FFF2-40B4-BE49-F238E27FC236}">
                        <a16:creationId xmlns:a16="http://schemas.microsoft.com/office/drawing/2014/main" id="{CE1AA7CE-E126-F001-BC8B-3D498FCE83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8" name="Freeform 2000">
                    <a:extLst>
                      <a:ext uri="{FF2B5EF4-FFF2-40B4-BE49-F238E27FC236}">
                        <a16:creationId xmlns:a16="http://schemas.microsoft.com/office/drawing/2014/main" id="{FE5287D1-E2CE-7A84-575E-7A4408F722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09" name="Freeform 2001">
                    <a:extLst>
                      <a:ext uri="{FF2B5EF4-FFF2-40B4-BE49-F238E27FC236}">
                        <a16:creationId xmlns:a16="http://schemas.microsoft.com/office/drawing/2014/main" id="{FE9996DA-8829-2934-4489-B5F1D8DB15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10" name="Freeform 2002">
                    <a:extLst>
                      <a:ext uri="{FF2B5EF4-FFF2-40B4-BE49-F238E27FC236}">
                        <a16:creationId xmlns:a16="http://schemas.microsoft.com/office/drawing/2014/main" id="{91999CB2-C819-C0FB-6D11-74F6DAA152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11" name="Freeform 2003">
                    <a:extLst>
                      <a:ext uri="{FF2B5EF4-FFF2-40B4-BE49-F238E27FC236}">
                        <a16:creationId xmlns:a16="http://schemas.microsoft.com/office/drawing/2014/main" id="{97489421-79C2-4472-6292-C211BB8901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12" name="Freeform 2004">
                    <a:extLst>
                      <a:ext uri="{FF2B5EF4-FFF2-40B4-BE49-F238E27FC236}">
                        <a16:creationId xmlns:a16="http://schemas.microsoft.com/office/drawing/2014/main" id="{E867C842-2205-3623-1732-D52AD9ADFAF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13" name="Freeform 2005">
                    <a:extLst>
                      <a:ext uri="{FF2B5EF4-FFF2-40B4-BE49-F238E27FC236}">
                        <a16:creationId xmlns:a16="http://schemas.microsoft.com/office/drawing/2014/main" id="{2FBD2C4D-29DC-83BE-EFAB-FE6A8DAF5D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414" name="Freeform 2006">
                    <a:extLst>
                      <a:ext uri="{FF2B5EF4-FFF2-40B4-BE49-F238E27FC236}">
                        <a16:creationId xmlns:a16="http://schemas.microsoft.com/office/drawing/2014/main" id="{0AD337DA-E7F8-0A4D-6BFD-04978F748B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391" name="Freeform 2007" descr="Wide upward diagonal">
                  <a:extLst>
                    <a:ext uri="{FF2B5EF4-FFF2-40B4-BE49-F238E27FC236}">
                      <a16:creationId xmlns:a16="http://schemas.microsoft.com/office/drawing/2014/main" id="{50C6C758-AFEA-C002-A0EC-23B9B5A1EE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257" name="Group 2008">
              <a:extLst>
                <a:ext uri="{FF2B5EF4-FFF2-40B4-BE49-F238E27FC236}">
                  <a16:creationId xmlns:a16="http://schemas.microsoft.com/office/drawing/2014/main" id="{C457F10C-07F0-03C7-E145-345F272E343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904" y="48"/>
              <a:ext cx="712" cy="694"/>
              <a:chOff x="1104" y="1397"/>
              <a:chExt cx="1117" cy="1003"/>
            </a:xfrm>
          </p:grpSpPr>
          <p:sp>
            <p:nvSpPr>
              <p:cNvPr id="40258" name="Freeform 2009">
                <a:extLst>
                  <a:ext uri="{FF2B5EF4-FFF2-40B4-BE49-F238E27FC236}">
                    <a16:creationId xmlns:a16="http://schemas.microsoft.com/office/drawing/2014/main" id="{80110E95-009E-2512-6236-39E820969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59" name="Freeform 2010">
                <a:extLst>
                  <a:ext uri="{FF2B5EF4-FFF2-40B4-BE49-F238E27FC236}">
                    <a16:creationId xmlns:a16="http://schemas.microsoft.com/office/drawing/2014/main" id="{032365BA-2AFC-059A-038F-C88ABEEF7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0" name="Freeform 2011">
                <a:extLst>
                  <a:ext uri="{FF2B5EF4-FFF2-40B4-BE49-F238E27FC236}">
                    <a16:creationId xmlns:a16="http://schemas.microsoft.com/office/drawing/2014/main" id="{F24E6C74-2692-03C6-CCD9-8575E7AAEA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1" name="Freeform 2012">
                <a:extLst>
                  <a:ext uri="{FF2B5EF4-FFF2-40B4-BE49-F238E27FC236}">
                    <a16:creationId xmlns:a16="http://schemas.microsoft.com/office/drawing/2014/main" id="{A14861EE-EC6A-9704-148C-2A7911876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2" name="Freeform 2013">
                <a:extLst>
                  <a:ext uri="{FF2B5EF4-FFF2-40B4-BE49-F238E27FC236}">
                    <a16:creationId xmlns:a16="http://schemas.microsoft.com/office/drawing/2014/main" id="{34936C87-5F4D-5A4B-8088-4A6392FAA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3" name="Freeform 2014">
                <a:extLst>
                  <a:ext uri="{FF2B5EF4-FFF2-40B4-BE49-F238E27FC236}">
                    <a16:creationId xmlns:a16="http://schemas.microsoft.com/office/drawing/2014/main" id="{15B7D069-0A28-B4AC-5829-272816533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4" name="Freeform 2015">
                <a:extLst>
                  <a:ext uri="{FF2B5EF4-FFF2-40B4-BE49-F238E27FC236}">
                    <a16:creationId xmlns:a16="http://schemas.microsoft.com/office/drawing/2014/main" id="{40C347CA-E800-7D92-483F-3A13772EE3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5" name="Freeform 2016">
                <a:extLst>
                  <a:ext uri="{FF2B5EF4-FFF2-40B4-BE49-F238E27FC236}">
                    <a16:creationId xmlns:a16="http://schemas.microsoft.com/office/drawing/2014/main" id="{97AAC49D-A970-A229-FF34-BA5AC18606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6" name="Freeform 2017">
                <a:extLst>
                  <a:ext uri="{FF2B5EF4-FFF2-40B4-BE49-F238E27FC236}">
                    <a16:creationId xmlns:a16="http://schemas.microsoft.com/office/drawing/2014/main" id="{3B449B35-39E1-20B6-17F7-99F01761FE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7" name="Freeform 2018">
                <a:extLst>
                  <a:ext uri="{FF2B5EF4-FFF2-40B4-BE49-F238E27FC236}">
                    <a16:creationId xmlns:a16="http://schemas.microsoft.com/office/drawing/2014/main" id="{733EA638-7D93-1619-7D1F-9DB483490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8" name="Freeform 2019">
                <a:extLst>
                  <a:ext uri="{FF2B5EF4-FFF2-40B4-BE49-F238E27FC236}">
                    <a16:creationId xmlns:a16="http://schemas.microsoft.com/office/drawing/2014/main" id="{B4CC90C6-1D8D-1B0E-5C7C-95EB1D710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69" name="Freeform 2020">
                <a:extLst>
                  <a:ext uri="{FF2B5EF4-FFF2-40B4-BE49-F238E27FC236}">
                    <a16:creationId xmlns:a16="http://schemas.microsoft.com/office/drawing/2014/main" id="{3DDBE60B-9D78-9D33-0FD3-66831D45D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0" name="Freeform 2021">
                <a:extLst>
                  <a:ext uri="{FF2B5EF4-FFF2-40B4-BE49-F238E27FC236}">
                    <a16:creationId xmlns:a16="http://schemas.microsoft.com/office/drawing/2014/main" id="{354F791C-DA8E-2101-D6A0-4D2D0AC3C35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" name="Freeform 2022">
                <a:extLst>
                  <a:ext uri="{FF2B5EF4-FFF2-40B4-BE49-F238E27FC236}">
                    <a16:creationId xmlns:a16="http://schemas.microsoft.com/office/drawing/2014/main" id="{9A8B87FD-F955-B09A-88EA-6D3F0DFE48D7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92"/>
                <a:ext cx="21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272" name="Freeform 2023">
                <a:extLst>
                  <a:ext uri="{FF2B5EF4-FFF2-40B4-BE49-F238E27FC236}">
                    <a16:creationId xmlns:a16="http://schemas.microsoft.com/office/drawing/2014/main" id="{5FEC4BAD-59CB-560D-9CD5-19BEC5E0A6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3" name="Freeform 2024">
                <a:extLst>
                  <a:ext uri="{FF2B5EF4-FFF2-40B4-BE49-F238E27FC236}">
                    <a16:creationId xmlns:a16="http://schemas.microsoft.com/office/drawing/2014/main" id="{24A54AFF-8A10-07C0-F67F-8D157538A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4" name="Freeform 2025">
                <a:extLst>
                  <a:ext uri="{FF2B5EF4-FFF2-40B4-BE49-F238E27FC236}">
                    <a16:creationId xmlns:a16="http://schemas.microsoft.com/office/drawing/2014/main" id="{C2CB72CB-E392-D854-8E71-C95DD9EB9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5" name="Freeform 2026">
                <a:extLst>
                  <a:ext uri="{FF2B5EF4-FFF2-40B4-BE49-F238E27FC236}">
                    <a16:creationId xmlns:a16="http://schemas.microsoft.com/office/drawing/2014/main" id="{DBA4CCC1-8139-3C55-23EC-0EAE172B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6" name="Freeform 2027">
                <a:extLst>
                  <a:ext uri="{FF2B5EF4-FFF2-40B4-BE49-F238E27FC236}">
                    <a16:creationId xmlns:a16="http://schemas.microsoft.com/office/drawing/2014/main" id="{2E81F2FB-C11C-079C-065F-372E9A128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7" name="Freeform 2028">
                <a:extLst>
                  <a:ext uri="{FF2B5EF4-FFF2-40B4-BE49-F238E27FC236}">
                    <a16:creationId xmlns:a16="http://schemas.microsoft.com/office/drawing/2014/main" id="{7530D62F-756F-AAE4-187A-F8EDCC2F6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8" name="Freeform 2029">
                <a:extLst>
                  <a:ext uri="{FF2B5EF4-FFF2-40B4-BE49-F238E27FC236}">
                    <a16:creationId xmlns:a16="http://schemas.microsoft.com/office/drawing/2014/main" id="{1D972434-F96A-E40E-133C-876FB2899D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79" name="Freeform 2030">
                <a:extLst>
                  <a:ext uri="{FF2B5EF4-FFF2-40B4-BE49-F238E27FC236}">
                    <a16:creationId xmlns:a16="http://schemas.microsoft.com/office/drawing/2014/main" id="{49952AA7-BC3F-66E5-27C1-B7367BF0C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0" name="Freeform 2031">
                <a:extLst>
                  <a:ext uri="{FF2B5EF4-FFF2-40B4-BE49-F238E27FC236}">
                    <a16:creationId xmlns:a16="http://schemas.microsoft.com/office/drawing/2014/main" id="{96D705C0-6250-6F32-05E8-1D127C64D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1" name="Freeform 2032">
                <a:extLst>
                  <a:ext uri="{FF2B5EF4-FFF2-40B4-BE49-F238E27FC236}">
                    <a16:creationId xmlns:a16="http://schemas.microsoft.com/office/drawing/2014/main" id="{82336CB2-6A6C-6FFD-05D2-57C38D0F62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2" name="Freeform 2033">
                <a:extLst>
                  <a:ext uri="{FF2B5EF4-FFF2-40B4-BE49-F238E27FC236}">
                    <a16:creationId xmlns:a16="http://schemas.microsoft.com/office/drawing/2014/main" id="{E6418B11-DCA2-798F-2F8D-4C740FFE69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3" name="Freeform 2034">
                <a:extLst>
                  <a:ext uri="{FF2B5EF4-FFF2-40B4-BE49-F238E27FC236}">
                    <a16:creationId xmlns:a16="http://schemas.microsoft.com/office/drawing/2014/main" id="{E937821F-854B-6EE8-FC87-24F85D239B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4" name="Freeform 2035">
                <a:extLst>
                  <a:ext uri="{FF2B5EF4-FFF2-40B4-BE49-F238E27FC236}">
                    <a16:creationId xmlns:a16="http://schemas.microsoft.com/office/drawing/2014/main" id="{66C7A952-F984-5A69-2777-86ADC219F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5" name="Freeform 2036">
                <a:extLst>
                  <a:ext uri="{FF2B5EF4-FFF2-40B4-BE49-F238E27FC236}">
                    <a16:creationId xmlns:a16="http://schemas.microsoft.com/office/drawing/2014/main" id="{66AC5D77-8A9F-D6EE-C028-462F5D671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6" name="Oval 2037">
                <a:extLst>
                  <a:ext uri="{FF2B5EF4-FFF2-40B4-BE49-F238E27FC236}">
                    <a16:creationId xmlns:a16="http://schemas.microsoft.com/office/drawing/2014/main" id="{A0ADE3E9-B51F-391B-C13C-760085CAF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287" name="Freeform 2038">
                <a:extLst>
                  <a:ext uri="{FF2B5EF4-FFF2-40B4-BE49-F238E27FC236}">
                    <a16:creationId xmlns:a16="http://schemas.microsoft.com/office/drawing/2014/main" id="{6E73A9BD-3DFD-28C7-A526-D2379D0F83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8" name="Freeform 2039">
                <a:extLst>
                  <a:ext uri="{FF2B5EF4-FFF2-40B4-BE49-F238E27FC236}">
                    <a16:creationId xmlns:a16="http://schemas.microsoft.com/office/drawing/2014/main" id="{64A12C68-0735-D7EA-DB03-BDBDF090E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89" name="Freeform 2040">
                <a:extLst>
                  <a:ext uri="{FF2B5EF4-FFF2-40B4-BE49-F238E27FC236}">
                    <a16:creationId xmlns:a16="http://schemas.microsoft.com/office/drawing/2014/main" id="{AE40E855-5796-997F-4CC6-D78B94CAAB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0" name="Freeform 2041">
                <a:extLst>
                  <a:ext uri="{FF2B5EF4-FFF2-40B4-BE49-F238E27FC236}">
                    <a16:creationId xmlns:a16="http://schemas.microsoft.com/office/drawing/2014/main" id="{DCA38F95-0C1C-13DD-8220-B2AFF0BCF9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1" name="Freeform 2042">
                <a:extLst>
                  <a:ext uri="{FF2B5EF4-FFF2-40B4-BE49-F238E27FC236}">
                    <a16:creationId xmlns:a16="http://schemas.microsoft.com/office/drawing/2014/main" id="{B878935D-EB13-3C22-4C45-0267FC70B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2" name="Freeform 2043">
                <a:extLst>
                  <a:ext uri="{FF2B5EF4-FFF2-40B4-BE49-F238E27FC236}">
                    <a16:creationId xmlns:a16="http://schemas.microsoft.com/office/drawing/2014/main" id="{BBCABD8C-10AD-3751-0C69-CD9EADDF9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3" name="Freeform 2044">
                <a:extLst>
                  <a:ext uri="{FF2B5EF4-FFF2-40B4-BE49-F238E27FC236}">
                    <a16:creationId xmlns:a16="http://schemas.microsoft.com/office/drawing/2014/main" id="{41F1BD25-BFF3-B4A6-7FC9-EFD5A427E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4" name="Freeform 2045">
                <a:extLst>
                  <a:ext uri="{FF2B5EF4-FFF2-40B4-BE49-F238E27FC236}">
                    <a16:creationId xmlns:a16="http://schemas.microsoft.com/office/drawing/2014/main" id="{090F5D41-1890-1D20-72A3-AE120DFF8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5" name="Freeform 2046">
                <a:extLst>
                  <a:ext uri="{FF2B5EF4-FFF2-40B4-BE49-F238E27FC236}">
                    <a16:creationId xmlns:a16="http://schemas.microsoft.com/office/drawing/2014/main" id="{B117BA20-8656-5B57-1081-DB2724A50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6" name="Freeform 2047">
                <a:extLst>
                  <a:ext uri="{FF2B5EF4-FFF2-40B4-BE49-F238E27FC236}">
                    <a16:creationId xmlns:a16="http://schemas.microsoft.com/office/drawing/2014/main" id="{30390068-F370-0E3A-E6BE-936A39461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0" name="Freeform 2048">
                <a:extLst>
                  <a:ext uri="{FF2B5EF4-FFF2-40B4-BE49-F238E27FC236}">
                    <a16:creationId xmlns:a16="http://schemas.microsoft.com/office/drawing/2014/main" id="{176392E6-9BED-A675-64E3-5F738FF1A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628"/>
                <a:ext cx="137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298" name="Freeform 2049">
                <a:extLst>
                  <a:ext uri="{FF2B5EF4-FFF2-40B4-BE49-F238E27FC236}">
                    <a16:creationId xmlns:a16="http://schemas.microsoft.com/office/drawing/2014/main" id="{61756963-04B8-B9A9-F9EB-3D5F7A6BFD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299" name="Freeform 2050">
                <a:extLst>
                  <a:ext uri="{FF2B5EF4-FFF2-40B4-BE49-F238E27FC236}">
                    <a16:creationId xmlns:a16="http://schemas.microsoft.com/office/drawing/2014/main" id="{E41273A8-2A54-3252-112B-4D1BC14906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0" name="Freeform 2051">
                <a:extLst>
                  <a:ext uri="{FF2B5EF4-FFF2-40B4-BE49-F238E27FC236}">
                    <a16:creationId xmlns:a16="http://schemas.microsoft.com/office/drawing/2014/main" id="{F98AAD05-89BB-98E8-CD7F-663E73BB3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1" name="Freeform 2052">
                <a:extLst>
                  <a:ext uri="{FF2B5EF4-FFF2-40B4-BE49-F238E27FC236}">
                    <a16:creationId xmlns:a16="http://schemas.microsoft.com/office/drawing/2014/main" id="{B5E58461-22F7-7929-F4A9-474A68998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2" name="Freeform 2053">
                <a:extLst>
                  <a:ext uri="{FF2B5EF4-FFF2-40B4-BE49-F238E27FC236}">
                    <a16:creationId xmlns:a16="http://schemas.microsoft.com/office/drawing/2014/main" id="{ED9A51DF-A0A3-F9EE-E824-51118AA0D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3" name="Freeform 2054">
                <a:extLst>
                  <a:ext uri="{FF2B5EF4-FFF2-40B4-BE49-F238E27FC236}">
                    <a16:creationId xmlns:a16="http://schemas.microsoft.com/office/drawing/2014/main" id="{3E1FB671-C6A0-845B-F4D3-6492D12EC7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4" name="Freeform 2055">
                <a:extLst>
                  <a:ext uri="{FF2B5EF4-FFF2-40B4-BE49-F238E27FC236}">
                    <a16:creationId xmlns:a16="http://schemas.microsoft.com/office/drawing/2014/main" id="{38DFAB95-C29E-D62C-766E-A37EA2F70A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5" name="Freeform 2056">
                <a:extLst>
                  <a:ext uri="{FF2B5EF4-FFF2-40B4-BE49-F238E27FC236}">
                    <a16:creationId xmlns:a16="http://schemas.microsoft.com/office/drawing/2014/main" id="{FB3382E6-0F63-7799-1E09-160B8B8E7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6" name="Freeform 2057">
                <a:extLst>
                  <a:ext uri="{FF2B5EF4-FFF2-40B4-BE49-F238E27FC236}">
                    <a16:creationId xmlns:a16="http://schemas.microsoft.com/office/drawing/2014/main" id="{B6641E90-0722-ED8C-257C-363F3607D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7" name="Freeform 2058">
                <a:extLst>
                  <a:ext uri="{FF2B5EF4-FFF2-40B4-BE49-F238E27FC236}">
                    <a16:creationId xmlns:a16="http://schemas.microsoft.com/office/drawing/2014/main" id="{E989E632-C2AB-A272-1FCF-FC428BBAC1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8" name="Freeform 2059">
                <a:extLst>
                  <a:ext uri="{FF2B5EF4-FFF2-40B4-BE49-F238E27FC236}">
                    <a16:creationId xmlns:a16="http://schemas.microsoft.com/office/drawing/2014/main" id="{68B148DB-2E20-EB72-2959-CB7965D114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09" name="Freeform 2060">
                <a:extLst>
                  <a:ext uri="{FF2B5EF4-FFF2-40B4-BE49-F238E27FC236}">
                    <a16:creationId xmlns:a16="http://schemas.microsoft.com/office/drawing/2014/main" id="{1EB9EDAF-74E3-00BD-AD92-761204482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0" name="Freeform 2061">
                <a:extLst>
                  <a:ext uri="{FF2B5EF4-FFF2-40B4-BE49-F238E27FC236}">
                    <a16:creationId xmlns:a16="http://schemas.microsoft.com/office/drawing/2014/main" id="{201C0A88-9DBD-2C42-F3DD-B54564F3C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1" name="Freeform 2062">
                <a:extLst>
                  <a:ext uri="{FF2B5EF4-FFF2-40B4-BE49-F238E27FC236}">
                    <a16:creationId xmlns:a16="http://schemas.microsoft.com/office/drawing/2014/main" id="{69771980-E8F8-E362-3337-E8363A5DEB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2" name="Freeform 2063">
                <a:extLst>
                  <a:ext uri="{FF2B5EF4-FFF2-40B4-BE49-F238E27FC236}">
                    <a16:creationId xmlns:a16="http://schemas.microsoft.com/office/drawing/2014/main" id="{3A6CA4AD-B121-DC01-D7D2-8CB0CF81B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3" name="Freeform 2064">
                <a:extLst>
                  <a:ext uri="{FF2B5EF4-FFF2-40B4-BE49-F238E27FC236}">
                    <a16:creationId xmlns:a16="http://schemas.microsoft.com/office/drawing/2014/main" id="{0D8F599C-6ED3-1C3E-EB63-F10A48098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4" name="Freeform 2065">
                <a:extLst>
                  <a:ext uri="{FF2B5EF4-FFF2-40B4-BE49-F238E27FC236}">
                    <a16:creationId xmlns:a16="http://schemas.microsoft.com/office/drawing/2014/main" id="{19D36A77-4E5B-34C0-81E1-8F96853884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5" name="Freeform 2066">
                <a:extLst>
                  <a:ext uri="{FF2B5EF4-FFF2-40B4-BE49-F238E27FC236}">
                    <a16:creationId xmlns:a16="http://schemas.microsoft.com/office/drawing/2014/main" id="{5F137D91-ECC2-6D4E-62B5-EE131B1FDF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6" name="Freeform 2067">
                <a:extLst>
                  <a:ext uri="{FF2B5EF4-FFF2-40B4-BE49-F238E27FC236}">
                    <a16:creationId xmlns:a16="http://schemas.microsoft.com/office/drawing/2014/main" id="{CDCC4F12-FEEC-D8C3-186F-F5DBF1673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7" name="Freeform 2068">
                <a:extLst>
                  <a:ext uri="{FF2B5EF4-FFF2-40B4-BE49-F238E27FC236}">
                    <a16:creationId xmlns:a16="http://schemas.microsoft.com/office/drawing/2014/main" id="{8D16FE25-3AED-4665-3399-5993A9E295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18" name="Freeform 2069">
                <a:extLst>
                  <a:ext uri="{FF2B5EF4-FFF2-40B4-BE49-F238E27FC236}">
                    <a16:creationId xmlns:a16="http://schemas.microsoft.com/office/drawing/2014/main" id="{94AF7FD5-9E98-1333-FD5F-90043DD88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2" name="Freeform 2070">
                <a:extLst>
                  <a:ext uri="{FF2B5EF4-FFF2-40B4-BE49-F238E27FC236}">
                    <a16:creationId xmlns:a16="http://schemas.microsoft.com/office/drawing/2014/main" id="{8DD6CEA0-1191-E192-53D9-4122EA851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2"/>
                <a:ext cx="216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320" name="Freeform 2071">
                <a:extLst>
                  <a:ext uri="{FF2B5EF4-FFF2-40B4-BE49-F238E27FC236}">
                    <a16:creationId xmlns:a16="http://schemas.microsoft.com/office/drawing/2014/main" id="{A539C7D7-5F25-B352-53C0-C9F6DE96B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104" name="Freeform 2072">
                <a:extLst>
                  <a:ext uri="{FF2B5EF4-FFF2-40B4-BE49-F238E27FC236}">
                    <a16:creationId xmlns:a16="http://schemas.microsoft.com/office/drawing/2014/main" id="{2219380E-596E-F791-0815-B2449155B9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3"/>
                <a:ext cx="65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322" name="Freeform 2073">
                <a:extLst>
                  <a:ext uri="{FF2B5EF4-FFF2-40B4-BE49-F238E27FC236}">
                    <a16:creationId xmlns:a16="http://schemas.microsoft.com/office/drawing/2014/main" id="{BEB60B1A-1161-EB9F-C9AE-A68F91AFE5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3" name="Freeform 2074">
                <a:extLst>
                  <a:ext uri="{FF2B5EF4-FFF2-40B4-BE49-F238E27FC236}">
                    <a16:creationId xmlns:a16="http://schemas.microsoft.com/office/drawing/2014/main" id="{D03443AD-8E08-4E93-B393-57898902E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4" name="Freeform 2075">
                <a:extLst>
                  <a:ext uri="{FF2B5EF4-FFF2-40B4-BE49-F238E27FC236}">
                    <a16:creationId xmlns:a16="http://schemas.microsoft.com/office/drawing/2014/main" id="{8B5F463C-2AD2-6070-F8CE-35675C922C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5" name="Freeform 2076">
                <a:extLst>
                  <a:ext uri="{FF2B5EF4-FFF2-40B4-BE49-F238E27FC236}">
                    <a16:creationId xmlns:a16="http://schemas.microsoft.com/office/drawing/2014/main" id="{25FE50EB-A53A-67CA-34E6-38C2B478D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6" name="Freeform 2077">
                <a:extLst>
                  <a:ext uri="{FF2B5EF4-FFF2-40B4-BE49-F238E27FC236}">
                    <a16:creationId xmlns:a16="http://schemas.microsoft.com/office/drawing/2014/main" id="{65645A1A-74A8-1749-C1E0-E2DC5CC90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7" name="Freeform 2078">
                <a:extLst>
                  <a:ext uri="{FF2B5EF4-FFF2-40B4-BE49-F238E27FC236}">
                    <a16:creationId xmlns:a16="http://schemas.microsoft.com/office/drawing/2014/main" id="{6BF8E59E-650A-357B-AEC3-D5A980674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8" name="Freeform 2079">
                <a:extLst>
                  <a:ext uri="{FF2B5EF4-FFF2-40B4-BE49-F238E27FC236}">
                    <a16:creationId xmlns:a16="http://schemas.microsoft.com/office/drawing/2014/main" id="{F696FC89-D5D6-E705-312C-695CB5A693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29" name="Freeform 2080">
                <a:extLst>
                  <a:ext uri="{FF2B5EF4-FFF2-40B4-BE49-F238E27FC236}">
                    <a16:creationId xmlns:a16="http://schemas.microsoft.com/office/drawing/2014/main" id="{95EB9352-1FD5-3703-DEDC-419239293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0" name="Freeform 2081">
                <a:extLst>
                  <a:ext uri="{FF2B5EF4-FFF2-40B4-BE49-F238E27FC236}">
                    <a16:creationId xmlns:a16="http://schemas.microsoft.com/office/drawing/2014/main" id="{39AC60B7-EB38-C02C-BC83-5F6AD313EC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1" name="Freeform 2082">
                <a:extLst>
                  <a:ext uri="{FF2B5EF4-FFF2-40B4-BE49-F238E27FC236}">
                    <a16:creationId xmlns:a16="http://schemas.microsoft.com/office/drawing/2014/main" id="{8F382C72-B1C0-3BFC-64D1-33B9AF4D5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2" name="Freeform 2083">
                <a:extLst>
                  <a:ext uri="{FF2B5EF4-FFF2-40B4-BE49-F238E27FC236}">
                    <a16:creationId xmlns:a16="http://schemas.microsoft.com/office/drawing/2014/main" id="{4AC4AEB2-816A-FF90-5D6F-E30F99690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3" name="Freeform 2084">
                <a:extLst>
                  <a:ext uri="{FF2B5EF4-FFF2-40B4-BE49-F238E27FC236}">
                    <a16:creationId xmlns:a16="http://schemas.microsoft.com/office/drawing/2014/main" id="{60C031EC-E2F3-477E-3B64-13182FA175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4" name="Freeform 2085">
                <a:extLst>
                  <a:ext uri="{FF2B5EF4-FFF2-40B4-BE49-F238E27FC236}">
                    <a16:creationId xmlns:a16="http://schemas.microsoft.com/office/drawing/2014/main" id="{73C89C52-A6CA-52E5-C156-19543495E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5" name="Freeform 2086">
                <a:extLst>
                  <a:ext uri="{FF2B5EF4-FFF2-40B4-BE49-F238E27FC236}">
                    <a16:creationId xmlns:a16="http://schemas.microsoft.com/office/drawing/2014/main" id="{F826B0B4-6DF9-2F39-9191-4342EDC55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6" name="Freeform 2087">
                <a:extLst>
                  <a:ext uri="{FF2B5EF4-FFF2-40B4-BE49-F238E27FC236}">
                    <a16:creationId xmlns:a16="http://schemas.microsoft.com/office/drawing/2014/main" id="{04DDCDA3-32AE-4A8E-E183-AA6AEE16B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7" name="Freeform 2088">
                <a:extLst>
                  <a:ext uri="{FF2B5EF4-FFF2-40B4-BE49-F238E27FC236}">
                    <a16:creationId xmlns:a16="http://schemas.microsoft.com/office/drawing/2014/main" id="{3751E2F7-EB22-B368-C699-9994C3BB3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8" name="Freeform 2089">
                <a:extLst>
                  <a:ext uri="{FF2B5EF4-FFF2-40B4-BE49-F238E27FC236}">
                    <a16:creationId xmlns:a16="http://schemas.microsoft.com/office/drawing/2014/main" id="{07CD24BC-6FEE-43ED-6B51-BAA74A86E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39" name="Freeform 2090">
                <a:extLst>
                  <a:ext uri="{FF2B5EF4-FFF2-40B4-BE49-F238E27FC236}">
                    <a16:creationId xmlns:a16="http://schemas.microsoft.com/office/drawing/2014/main" id="{A2EC3F44-11FA-0A33-5C4E-A4FB63BD51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0" name="Freeform 2091">
                <a:extLst>
                  <a:ext uri="{FF2B5EF4-FFF2-40B4-BE49-F238E27FC236}">
                    <a16:creationId xmlns:a16="http://schemas.microsoft.com/office/drawing/2014/main" id="{A979FF17-6FEB-E732-0498-FDF872D47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1" name="Freeform 2092">
                <a:extLst>
                  <a:ext uri="{FF2B5EF4-FFF2-40B4-BE49-F238E27FC236}">
                    <a16:creationId xmlns:a16="http://schemas.microsoft.com/office/drawing/2014/main" id="{1D57CDBB-4083-AB1A-9045-23A806C481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2" name="Freeform 2093">
                <a:extLst>
                  <a:ext uri="{FF2B5EF4-FFF2-40B4-BE49-F238E27FC236}">
                    <a16:creationId xmlns:a16="http://schemas.microsoft.com/office/drawing/2014/main" id="{6988926D-14A0-BEAA-F176-E07A53ABA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3" name="Freeform 2094">
                <a:extLst>
                  <a:ext uri="{FF2B5EF4-FFF2-40B4-BE49-F238E27FC236}">
                    <a16:creationId xmlns:a16="http://schemas.microsoft.com/office/drawing/2014/main" id="{DF2213F6-5C83-B408-B596-520CF6BEA3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344" name="Group 2095">
                <a:extLst>
                  <a:ext uri="{FF2B5EF4-FFF2-40B4-BE49-F238E27FC236}">
                    <a16:creationId xmlns:a16="http://schemas.microsoft.com/office/drawing/2014/main" id="{31DD715A-41EB-7674-6492-73A0F4AA90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40348" name="Freeform 2096">
                  <a:extLst>
                    <a:ext uri="{FF2B5EF4-FFF2-40B4-BE49-F238E27FC236}">
                      <a16:creationId xmlns:a16="http://schemas.microsoft.com/office/drawing/2014/main" id="{36CA7B04-D1C3-9566-3F0C-FBD4747D71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49" name="Freeform 2097">
                  <a:extLst>
                    <a:ext uri="{FF2B5EF4-FFF2-40B4-BE49-F238E27FC236}">
                      <a16:creationId xmlns:a16="http://schemas.microsoft.com/office/drawing/2014/main" id="{10ADC70F-6B7E-EC9C-7213-E1362AE2C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50" name="Freeform 2098">
                  <a:extLst>
                    <a:ext uri="{FF2B5EF4-FFF2-40B4-BE49-F238E27FC236}">
                      <a16:creationId xmlns:a16="http://schemas.microsoft.com/office/drawing/2014/main" id="{B6D7A8E8-1BC3-F292-BF77-79C877DC8D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351" name="Freeform 2099">
                  <a:extLst>
                    <a:ext uri="{FF2B5EF4-FFF2-40B4-BE49-F238E27FC236}">
                      <a16:creationId xmlns:a16="http://schemas.microsoft.com/office/drawing/2014/main" id="{CCA2F8B1-4059-95A6-5AE7-C302DA2B13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345" name="Freeform 2100">
                <a:extLst>
                  <a:ext uri="{FF2B5EF4-FFF2-40B4-BE49-F238E27FC236}">
                    <a16:creationId xmlns:a16="http://schemas.microsoft.com/office/drawing/2014/main" id="{6065654E-804F-502D-29CA-525463F2C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6" name="Freeform 2101">
                <a:extLst>
                  <a:ext uri="{FF2B5EF4-FFF2-40B4-BE49-F238E27FC236}">
                    <a16:creationId xmlns:a16="http://schemas.microsoft.com/office/drawing/2014/main" id="{4B5E469E-E8EB-BB01-6575-DF1933ACB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47" name="Freeform 2102">
                <a:extLst>
                  <a:ext uri="{FF2B5EF4-FFF2-40B4-BE49-F238E27FC236}">
                    <a16:creationId xmlns:a16="http://schemas.microsoft.com/office/drawing/2014/main" id="{9DDB9439-3BA1-FDB7-8325-A3F6EAB5F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6135" name="Group 2103">
            <a:extLst>
              <a:ext uri="{FF2B5EF4-FFF2-40B4-BE49-F238E27FC236}">
                <a16:creationId xmlns:a16="http://schemas.microsoft.com/office/drawing/2014/main" id="{91930177-6FAE-0F90-01A8-9101FDB7CC3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971800" y="2971800"/>
            <a:ext cx="2743200" cy="3470275"/>
            <a:chOff x="3024" y="48"/>
            <a:chExt cx="1751" cy="2186"/>
          </a:xfrm>
        </p:grpSpPr>
        <p:grpSp>
          <p:nvGrpSpPr>
            <p:cNvPr id="39999" name="Group 2104">
              <a:extLst>
                <a:ext uri="{FF2B5EF4-FFF2-40B4-BE49-F238E27FC236}">
                  <a16:creationId xmlns:a16="http://schemas.microsoft.com/office/drawing/2014/main" id="{ABF00F71-9145-8BCD-5A8A-12FD5362C19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224" y="480"/>
              <a:ext cx="551" cy="598"/>
              <a:chOff x="768" y="960"/>
              <a:chExt cx="864" cy="864"/>
            </a:xfrm>
          </p:grpSpPr>
          <p:grpSp>
            <p:nvGrpSpPr>
              <p:cNvPr id="40233" name="Group 2105">
                <a:extLst>
                  <a:ext uri="{FF2B5EF4-FFF2-40B4-BE49-F238E27FC236}">
                    <a16:creationId xmlns:a16="http://schemas.microsoft.com/office/drawing/2014/main" id="{608D9A3D-A3D1-DF83-4841-DEB7512A7C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40237" name="Freeform 2106">
                  <a:extLst>
                    <a:ext uri="{FF2B5EF4-FFF2-40B4-BE49-F238E27FC236}">
                      <a16:creationId xmlns:a16="http://schemas.microsoft.com/office/drawing/2014/main" id="{8A46F3A4-55D9-D44D-C025-4459E2FE87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8" name="Freeform 2107">
                  <a:extLst>
                    <a:ext uri="{FF2B5EF4-FFF2-40B4-BE49-F238E27FC236}">
                      <a16:creationId xmlns:a16="http://schemas.microsoft.com/office/drawing/2014/main" id="{263765B8-72FF-AEC8-96BB-F3C1A612CF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9" name="Freeform 2108">
                  <a:extLst>
                    <a:ext uri="{FF2B5EF4-FFF2-40B4-BE49-F238E27FC236}">
                      <a16:creationId xmlns:a16="http://schemas.microsoft.com/office/drawing/2014/main" id="{6D0EF22A-8E16-8CBB-726A-07311786CA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0" name="Freeform 2109">
                  <a:extLst>
                    <a:ext uri="{FF2B5EF4-FFF2-40B4-BE49-F238E27FC236}">
                      <a16:creationId xmlns:a16="http://schemas.microsoft.com/office/drawing/2014/main" id="{EA92D592-AFDD-5880-FD8D-C9618CD86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1" name="Freeform 2110">
                  <a:extLst>
                    <a:ext uri="{FF2B5EF4-FFF2-40B4-BE49-F238E27FC236}">
                      <a16:creationId xmlns:a16="http://schemas.microsoft.com/office/drawing/2014/main" id="{844C065D-23B0-44A1-144C-43883B93A6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2" name="Freeform 2111">
                  <a:extLst>
                    <a:ext uri="{FF2B5EF4-FFF2-40B4-BE49-F238E27FC236}">
                      <a16:creationId xmlns:a16="http://schemas.microsoft.com/office/drawing/2014/main" id="{871FB803-E4AE-665F-983A-3432F634C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3" name="Freeform 2112">
                  <a:extLst>
                    <a:ext uri="{FF2B5EF4-FFF2-40B4-BE49-F238E27FC236}">
                      <a16:creationId xmlns:a16="http://schemas.microsoft.com/office/drawing/2014/main" id="{81CB6AB5-FC06-8CBD-5BAF-04E7FBE543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4" name="Freeform 2113">
                  <a:extLst>
                    <a:ext uri="{FF2B5EF4-FFF2-40B4-BE49-F238E27FC236}">
                      <a16:creationId xmlns:a16="http://schemas.microsoft.com/office/drawing/2014/main" id="{2259B9C3-AAAB-4C41-CB82-5059EFA781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5" name="Freeform 2114">
                  <a:extLst>
                    <a:ext uri="{FF2B5EF4-FFF2-40B4-BE49-F238E27FC236}">
                      <a16:creationId xmlns:a16="http://schemas.microsoft.com/office/drawing/2014/main" id="{35281379-F7F2-F91F-4454-2E28973154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6" name="Freeform 2115">
                  <a:extLst>
                    <a:ext uri="{FF2B5EF4-FFF2-40B4-BE49-F238E27FC236}">
                      <a16:creationId xmlns:a16="http://schemas.microsoft.com/office/drawing/2014/main" id="{DBF7B426-DABE-A872-478F-9890328A89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7" name="Freeform 2116">
                  <a:extLst>
                    <a:ext uri="{FF2B5EF4-FFF2-40B4-BE49-F238E27FC236}">
                      <a16:creationId xmlns:a16="http://schemas.microsoft.com/office/drawing/2014/main" id="{954AF5E1-857C-1E4E-FA6D-42457CEA0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8" name="Freeform 2117">
                  <a:extLst>
                    <a:ext uri="{FF2B5EF4-FFF2-40B4-BE49-F238E27FC236}">
                      <a16:creationId xmlns:a16="http://schemas.microsoft.com/office/drawing/2014/main" id="{2A36048A-91EE-DF2E-AB7B-7BFAD5A52D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49" name="Freeform 2118">
                  <a:extLst>
                    <a:ext uri="{FF2B5EF4-FFF2-40B4-BE49-F238E27FC236}">
                      <a16:creationId xmlns:a16="http://schemas.microsoft.com/office/drawing/2014/main" id="{E04AA80D-E3A3-0E69-CDC8-A23286A5B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0" name="Freeform 2119">
                  <a:extLst>
                    <a:ext uri="{FF2B5EF4-FFF2-40B4-BE49-F238E27FC236}">
                      <a16:creationId xmlns:a16="http://schemas.microsoft.com/office/drawing/2014/main" id="{F181A01E-9AE4-5D09-152F-F31D1D745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1" name="Freeform 2120">
                  <a:extLst>
                    <a:ext uri="{FF2B5EF4-FFF2-40B4-BE49-F238E27FC236}">
                      <a16:creationId xmlns:a16="http://schemas.microsoft.com/office/drawing/2014/main" id="{089B9402-7CC6-DC02-D037-B9A58B767B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2" name="Freeform 2121">
                  <a:extLst>
                    <a:ext uri="{FF2B5EF4-FFF2-40B4-BE49-F238E27FC236}">
                      <a16:creationId xmlns:a16="http://schemas.microsoft.com/office/drawing/2014/main" id="{D281DB97-A21B-DE11-4FEC-15C4C16828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3" name="Freeform 2122">
                  <a:extLst>
                    <a:ext uri="{FF2B5EF4-FFF2-40B4-BE49-F238E27FC236}">
                      <a16:creationId xmlns:a16="http://schemas.microsoft.com/office/drawing/2014/main" id="{69D84167-7A96-DEBB-BC29-07A0062EA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54" name="Freeform 2123">
                  <a:extLst>
                    <a:ext uri="{FF2B5EF4-FFF2-40B4-BE49-F238E27FC236}">
                      <a16:creationId xmlns:a16="http://schemas.microsoft.com/office/drawing/2014/main" id="{CF02310F-BB8B-0DD9-1998-4F79EEE0B2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0234" name="Group 2124">
                <a:extLst>
                  <a:ext uri="{FF2B5EF4-FFF2-40B4-BE49-F238E27FC236}">
                    <a16:creationId xmlns:a16="http://schemas.microsoft.com/office/drawing/2014/main" id="{809A5984-B371-77BA-DD5D-99108494F2D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40235" name="Freeform 2125" descr="Wide upward diagonal">
                  <a:extLst>
                    <a:ext uri="{FF2B5EF4-FFF2-40B4-BE49-F238E27FC236}">
                      <a16:creationId xmlns:a16="http://schemas.microsoft.com/office/drawing/2014/main" id="{8941E6B4-40BD-9DB2-A5A7-FBD069BA8E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236" name="Freeform 2126">
                  <a:extLst>
                    <a:ext uri="{FF2B5EF4-FFF2-40B4-BE49-F238E27FC236}">
                      <a16:creationId xmlns:a16="http://schemas.microsoft.com/office/drawing/2014/main" id="{684D0711-E564-3BF4-BBA3-415D967D2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000" name="Group 2127">
              <a:extLst>
                <a:ext uri="{FF2B5EF4-FFF2-40B4-BE49-F238E27FC236}">
                  <a16:creationId xmlns:a16="http://schemas.microsoft.com/office/drawing/2014/main" id="{61F03884-A5F0-BFB5-BA0A-F4638982AD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561"/>
              <a:ext cx="1439" cy="1673"/>
              <a:chOff x="3024" y="561"/>
              <a:chExt cx="1439" cy="1673"/>
            </a:xfrm>
          </p:grpSpPr>
          <p:grpSp>
            <p:nvGrpSpPr>
              <p:cNvPr id="40096" name="Group 2128">
                <a:extLst>
                  <a:ext uri="{FF2B5EF4-FFF2-40B4-BE49-F238E27FC236}">
                    <a16:creationId xmlns:a16="http://schemas.microsoft.com/office/drawing/2014/main" id="{2610AB76-711D-CFFB-116A-F7717D95A6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293936" flipH="1">
                <a:off x="3024" y="960"/>
                <a:ext cx="672" cy="720"/>
                <a:chOff x="1912" y="-200"/>
                <a:chExt cx="2640" cy="4424"/>
              </a:xfrm>
            </p:grpSpPr>
            <p:sp>
              <p:nvSpPr>
                <p:cNvPr id="40188" name="Freeform 2129">
                  <a:extLst>
                    <a:ext uri="{FF2B5EF4-FFF2-40B4-BE49-F238E27FC236}">
                      <a16:creationId xmlns:a16="http://schemas.microsoft.com/office/drawing/2014/main" id="{F00CB656-DEC6-D19F-3AA4-EE0E950AA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-200"/>
                  <a:ext cx="2640" cy="4408"/>
                </a:xfrm>
                <a:custGeom>
                  <a:avLst/>
                  <a:gdLst>
                    <a:gd name="T0" fmla="*/ 8 w 2640"/>
                    <a:gd name="T1" fmla="*/ 248 h 4408"/>
                    <a:gd name="T2" fmla="*/ 488 w 2640"/>
                    <a:gd name="T3" fmla="*/ 8 h 4408"/>
                    <a:gd name="T4" fmla="*/ 920 w 2640"/>
                    <a:gd name="T5" fmla="*/ 200 h 4408"/>
                    <a:gd name="T6" fmla="*/ 1304 w 2640"/>
                    <a:gd name="T7" fmla="*/ 440 h 4408"/>
                    <a:gd name="T8" fmla="*/ 1640 w 2640"/>
                    <a:gd name="T9" fmla="*/ 1064 h 4408"/>
                    <a:gd name="T10" fmla="*/ 1784 w 2640"/>
                    <a:gd name="T11" fmla="*/ 1400 h 4408"/>
                    <a:gd name="T12" fmla="*/ 1880 w 2640"/>
                    <a:gd name="T13" fmla="*/ 1832 h 4408"/>
                    <a:gd name="T14" fmla="*/ 1880 w 2640"/>
                    <a:gd name="T15" fmla="*/ 2408 h 4408"/>
                    <a:gd name="T16" fmla="*/ 1928 w 2640"/>
                    <a:gd name="T17" fmla="*/ 2840 h 4408"/>
                    <a:gd name="T18" fmla="*/ 1880 w 2640"/>
                    <a:gd name="T19" fmla="*/ 3272 h 4408"/>
                    <a:gd name="T20" fmla="*/ 1976 w 2640"/>
                    <a:gd name="T21" fmla="*/ 3656 h 4408"/>
                    <a:gd name="T22" fmla="*/ 2552 w 2640"/>
                    <a:gd name="T23" fmla="*/ 4040 h 4408"/>
                    <a:gd name="T24" fmla="*/ 2504 w 2640"/>
                    <a:gd name="T25" fmla="*/ 4184 h 4408"/>
                    <a:gd name="T26" fmla="*/ 2168 w 2640"/>
                    <a:gd name="T27" fmla="*/ 4376 h 4408"/>
                    <a:gd name="T28" fmla="*/ 1832 w 2640"/>
                    <a:gd name="T29" fmla="*/ 4376 h 4408"/>
                    <a:gd name="T30" fmla="*/ 1496 w 2640"/>
                    <a:gd name="T31" fmla="*/ 4280 h 4408"/>
                    <a:gd name="T32" fmla="*/ 1064 w 2640"/>
                    <a:gd name="T33" fmla="*/ 3704 h 4408"/>
                    <a:gd name="T34" fmla="*/ 920 w 2640"/>
                    <a:gd name="T35" fmla="*/ 3368 h 4408"/>
                    <a:gd name="T36" fmla="*/ 1016 w 2640"/>
                    <a:gd name="T37" fmla="*/ 2792 h 4408"/>
                    <a:gd name="T38" fmla="*/ 1112 w 2640"/>
                    <a:gd name="T39" fmla="*/ 2216 h 4408"/>
                    <a:gd name="T40" fmla="*/ 1112 w 2640"/>
                    <a:gd name="T41" fmla="*/ 1832 h 4408"/>
                    <a:gd name="T42" fmla="*/ 968 w 2640"/>
                    <a:gd name="T43" fmla="*/ 1496 h 4408"/>
                    <a:gd name="T44" fmla="*/ 920 w 2640"/>
                    <a:gd name="T45" fmla="*/ 1016 h 4408"/>
                    <a:gd name="T46" fmla="*/ 872 w 2640"/>
                    <a:gd name="T47" fmla="*/ 824 h 4408"/>
                    <a:gd name="T48" fmla="*/ 536 w 2640"/>
                    <a:gd name="T49" fmla="*/ 536 h 4408"/>
                    <a:gd name="T50" fmla="*/ 8 w 2640"/>
                    <a:gd name="T51" fmla="*/ 248 h 440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40" h="4408">
                      <a:moveTo>
                        <a:pt x="8" y="248"/>
                      </a:moveTo>
                      <a:cubicBezTo>
                        <a:pt x="0" y="160"/>
                        <a:pt x="336" y="16"/>
                        <a:pt x="488" y="8"/>
                      </a:cubicBezTo>
                      <a:cubicBezTo>
                        <a:pt x="640" y="0"/>
                        <a:pt x="784" y="128"/>
                        <a:pt x="920" y="200"/>
                      </a:cubicBezTo>
                      <a:cubicBezTo>
                        <a:pt x="1056" y="272"/>
                        <a:pt x="1184" y="296"/>
                        <a:pt x="1304" y="440"/>
                      </a:cubicBezTo>
                      <a:cubicBezTo>
                        <a:pt x="1424" y="584"/>
                        <a:pt x="1560" y="904"/>
                        <a:pt x="1640" y="1064"/>
                      </a:cubicBezTo>
                      <a:cubicBezTo>
                        <a:pt x="1720" y="1224"/>
                        <a:pt x="1744" y="1272"/>
                        <a:pt x="1784" y="1400"/>
                      </a:cubicBezTo>
                      <a:cubicBezTo>
                        <a:pt x="1824" y="1528"/>
                        <a:pt x="1864" y="1664"/>
                        <a:pt x="1880" y="1832"/>
                      </a:cubicBezTo>
                      <a:cubicBezTo>
                        <a:pt x="1896" y="2000"/>
                        <a:pt x="1872" y="2240"/>
                        <a:pt x="1880" y="2408"/>
                      </a:cubicBezTo>
                      <a:cubicBezTo>
                        <a:pt x="1888" y="2576"/>
                        <a:pt x="1928" y="2696"/>
                        <a:pt x="1928" y="2840"/>
                      </a:cubicBezTo>
                      <a:cubicBezTo>
                        <a:pt x="1928" y="2984"/>
                        <a:pt x="1872" y="3136"/>
                        <a:pt x="1880" y="3272"/>
                      </a:cubicBezTo>
                      <a:cubicBezTo>
                        <a:pt x="1888" y="3408"/>
                        <a:pt x="1864" y="3528"/>
                        <a:pt x="1976" y="3656"/>
                      </a:cubicBezTo>
                      <a:cubicBezTo>
                        <a:pt x="2088" y="3784"/>
                        <a:pt x="2464" y="3952"/>
                        <a:pt x="2552" y="4040"/>
                      </a:cubicBezTo>
                      <a:cubicBezTo>
                        <a:pt x="2640" y="4128"/>
                        <a:pt x="2568" y="4128"/>
                        <a:pt x="2504" y="4184"/>
                      </a:cubicBezTo>
                      <a:cubicBezTo>
                        <a:pt x="2440" y="4240"/>
                        <a:pt x="2280" y="4344"/>
                        <a:pt x="2168" y="4376"/>
                      </a:cubicBezTo>
                      <a:cubicBezTo>
                        <a:pt x="2056" y="4408"/>
                        <a:pt x="1944" y="4392"/>
                        <a:pt x="1832" y="4376"/>
                      </a:cubicBezTo>
                      <a:cubicBezTo>
                        <a:pt x="1720" y="4360"/>
                        <a:pt x="1624" y="4392"/>
                        <a:pt x="1496" y="4280"/>
                      </a:cubicBezTo>
                      <a:cubicBezTo>
                        <a:pt x="1368" y="4168"/>
                        <a:pt x="1160" y="3856"/>
                        <a:pt x="1064" y="3704"/>
                      </a:cubicBezTo>
                      <a:cubicBezTo>
                        <a:pt x="968" y="3552"/>
                        <a:pt x="928" y="3520"/>
                        <a:pt x="920" y="3368"/>
                      </a:cubicBezTo>
                      <a:cubicBezTo>
                        <a:pt x="912" y="3216"/>
                        <a:pt x="984" y="2984"/>
                        <a:pt x="1016" y="2792"/>
                      </a:cubicBezTo>
                      <a:cubicBezTo>
                        <a:pt x="1048" y="2600"/>
                        <a:pt x="1096" y="2376"/>
                        <a:pt x="1112" y="2216"/>
                      </a:cubicBezTo>
                      <a:cubicBezTo>
                        <a:pt x="1128" y="2056"/>
                        <a:pt x="1136" y="1952"/>
                        <a:pt x="1112" y="1832"/>
                      </a:cubicBezTo>
                      <a:cubicBezTo>
                        <a:pt x="1088" y="1712"/>
                        <a:pt x="1000" y="1632"/>
                        <a:pt x="968" y="1496"/>
                      </a:cubicBezTo>
                      <a:cubicBezTo>
                        <a:pt x="936" y="1360"/>
                        <a:pt x="936" y="1128"/>
                        <a:pt x="920" y="1016"/>
                      </a:cubicBezTo>
                      <a:cubicBezTo>
                        <a:pt x="904" y="904"/>
                        <a:pt x="936" y="904"/>
                        <a:pt x="872" y="824"/>
                      </a:cubicBezTo>
                      <a:cubicBezTo>
                        <a:pt x="808" y="744"/>
                        <a:pt x="672" y="632"/>
                        <a:pt x="536" y="536"/>
                      </a:cubicBezTo>
                      <a:cubicBezTo>
                        <a:pt x="400" y="440"/>
                        <a:pt x="16" y="336"/>
                        <a:pt x="8" y="2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0189" name="Group 2130">
                  <a:extLst>
                    <a:ext uri="{FF2B5EF4-FFF2-40B4-BE49-F238E27FC236}">
                      <a16:creationId xmlns:a16="http://schemas.microsoft.com/office/drawing/2014/main" id="{C09C5787-2643-16B4-971D-95761D3D38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52" y="-157"/>
                  <a:ext cx="2112" cy="4381"/>
                  <a:chOff x="2352" y="-157"/>
                  <a:chExt cx="2112" cy="4381"/>
                </a:xfrm>
              </p:grpSpPr>
              <p:sp>
                <p:nvSpPr>
                  <p:cNvPr id="40190" name="Freeform 2131">
                    <a:extLst>
                      <a:ext uri="{FF2B5EF4-FFF2-40B4-BE49-F238E27FC236}">
                        <a16:creationId xmlns:a16="http://schemas.microsoft.com/office/drawing/2014/main" id="{E17D3FAC-3A95-004F-AD99-A30B87455C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696"/>
                    <a:ext cx="240" cy="192"/>
                  </a:xfrm>
                  <a:custGeom>
                    <a:avLst/>
                    <a:gdLst>
                      <a:gd name="T0" fmla="*/ 0 w 240"/>
                      <a:gd name="T1" fmla="*/ 0 h 192"/>
                      <a:gd name="T2" fmla="*/ 48 w 240"/>
                      <a:gd name="T3" fmla="*/ 96 h 192"/>
                      <a:gd name="T4" fmla="*/ 240 w 240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192">
                        <a:moveTo>
                          <a:pt x="0" y="0"/>
                        </a:moveTo>
                        <a:cubicBezTo>
                          <a:pt x="4" y="32"/>
                          <a:pt x="8" y="64"/>
                          <a:pt x="48" y="96"/>
                        </a:cubicBezTo>
                        <a:cubicBezTo>
                          <a:pt x="88" y="128"/>
                          <a:pt x="164" y="160"/>
                          <a:pt x="240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1" name="Freeform 2132">
                    <a:extLst>
                      <a:ext uri="{FF2B5EF4-FFF2-40B4-BE49-F238E27FC236}">
                        <a16:creationId xmlns:a16="http://schemas.microsoft.com/office/drawing/2014/main" id="{254083BD-1A61-5611-8285-E14B966895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3744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240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88" y="24"/>
                          <a:pt x="176" y="48"/>
                          <a:pt x="240" y="48"/>
                        </a:cubicBezTo>
                        <a:cubicBezTo>
                          <a:pt x="304" y="48"/>
                          <a:pt x="360" y="8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2" name="Freeform 2133">
                    <a:extLst>
                      <a:ext uri="{FF2B5EF4-FFF2-40B4-BE49-F238E27FC236}">
                        <a16:creationId xmlns:a16="http://schemas.microsoft.com/office/drawing/2014/main" id="{DDB52BC2-A49C-7E45-E1F4-6C55E4FCCC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3888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144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40" y="24"/>
                          <a:pt x="80" y="48"/>
                          <a:pt x="144" y="48"/>
                        </a:cubicBezTo>
                        <a:cubicBezTo>
                          <a:pt x="208" y="48"/>
                          <a:pt x="296" y="24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3" name="Freeform 2134">
                    <a:extLst>
                      <a:ext uri="{FF2B5EF4-FFF2-40B4-BE49-F238E27FC236}">
                        <a16:creationId xmlns:a16="http://schemas.microsoft.com/office/drawing/2014/main" id="{1987AD61-FB72-7762-E592-5BED2675421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3936"/>
                    <a:ext cx="528" cy="104"/>
                  </a:xfrm>
                  <a:custGeom>
                    <a:avLst/>
                    <a:gdLst>
                      <a:gd name="T0" fmla="*/ 0 w 528"/>
                      <a:gd name="T1" fmla="*/ 0 h 104"/>
                      <a:gd name="T2" fmla="*/ 240 w 528"/>
                      <a:gd name="T3" fmla="*/ 96 h 104"/>
                      <a:gd name="T4" fmla="*/ 528 w 528"/>
                      <a:gd name="T5" fmla="*/ 48 h 10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104">
                        <a:moveTo>
                          <a:pt x="0" y="0"/>
                        </a:moveTo>
                        <a:cubicBezTo>
                          <a:pt x="76" y="44"/>
                          <a:pt x="152" y="88"/>
                          <a:pt x="240" y="96"/>
                        </a:cubicBezTo>
                        <a:cubicBezTo>
                          <a:pt x="328" y="104"/>
                          <a:pt x="428" y="76"/>
                          <a:pt x="528" y="48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4" name="Freeform 2135">
                    <a:extLst>
                      <a:ext uri="{FF2B5EF4-FFF2-40B4-BE49-F238E27FC236}">
                        <a16:creationId xmlns:a16="http://schemas.microsoft.com/office/drawing/2014/main" id="{F9F77A46-9A49-F291-046F-AC8A1EDAF2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4032"/>
                    <a:ext cx="384" cy="139"/>
                  </a:xfrm>
                  <a:custGeom>
                    <a:avLst/>
                    <a:gdLst>
                      <a:gd name="T0" fmla="*/ 0 w 384"/>
                      <a:gd name="T1" fmla="*/ 0 h 139"/>
                      <a:gd name="T2" fmla="*/ 137 w 384"/>
                      <a:gd name="T3" fmla="*/ 123 h 139"/>
                      <a:gd name="T4" fmla="*/ 384 w 384"/>
                      <a:gd name="T5" fmla="*/ 96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39">
                        <a:moveTo>
                          <a:pt x="0" y="0"/>
                        </a:moveTo>
                        <a:cubicBezTo>
                          <a:pt x="23" y="20"/>
                          <a:pt x="73" y="107"/>
                          <a:pt x="137" y="123"/>
                        </a:cubicBezTo>
                        <a:cubicBezTo>
                          <a:pt x="201" y="139"/>
                          <a:pt x="333" y="102"/>
                          <a:pt x="384" y="96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5" name="Freeform 2136">
                    <a:extLst>
                      <a:ext uri="{FF2B5EF4-FFF2-40B4-BE49-F238E27FC236}">
                        <a16:creationId xmlns:a16="http://schemas.microsoft.com/office/drawing/2014/main" id="{4820F652-F73E-979E-89CD-951D1177B1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4" y="4032"/>
                    <a:ext cx="384" cy="192"/>
                  </a:xfrm>
                  <a:custGeom>
                    <a:avLst/>
                    <a:gdLst>
                      <a:gd name="T0" fmla="*/ 0 w 384"/>
                      <a:gd name="T1" fmla="*/ 0 h 192"/>
                      <a:gd name="T2" fmla="*/ 192 w 384"/>
                      <a:gd name="T3" fmla="*/ 144 h 192"/>
                      <a:gd name="T4" fmla="*/ 384 w 384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92">
                        <a:moveTo>
                          <a:pt x="0" y="0"/>
                        </a:moveTo>
                        <a:cubicBezTo>
                          <a:pt x="64" y="56"/>
                          <a:pt x="128" y="112"/>
                          <a:pt x="192" y="144"/>
                        </a:cubicBezTo>
                        <a:cubicBezTo>
                          <a:pt x="256" y="176"/>
                          <a:pt x="320" y="184"/>
                          <a:pt x="38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6" name="Freeform 2137">
                    <a:extLst>
                      <a:ext uri="{FF2B5EF4-FFF2-40B4-BE49-F238E27FC236}">
                        <a16:creationId xmlns:a16="http://schemas.microsoft.com/office/drawing/2014/main" id="{F70C1C3B-6739-FA42-3825-E45945B62F9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2" y="3600"/>
                    <a:ext cx="336" cy="56"/>
                  </a:xfrm>
                  <a:custGeom>
                    <a:avLst/>
                    <a:gdLst>
                      <a:gd name="T0" fmla="*/ 0 w 336"/>
                      <a:gd name="T1" fmla="*/ 0 h 56"/>
                      <a:gd name="T2" fmla="*/ 192 w 336"/>
                      <a:gd name="T3" fmla="*/ 48 h 56"/>
                      <a:gd name="T4" fmla="*/ 336 w 336"/>
                      <a:gd name="T5" fmla="*/ 48 h 5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56">
                        <a:moveTo>
                          <a:pt x="0" y="0"/>
                        </a:moveTo>
                        <a:cubicBezTo>
                          <a:pt x="68" y="20"/>
                          <a:pt x="136" y="40"/>
                          <a:pt x="192" y="48"/>
                        </a:cubicBezTo>
                        <a:cubicBezTo>
                          <a:pt x="248" y="56"/>
                          <a:pt x="292" y="52"/>
                          <a:pt x="336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7" name="Freeform 2138">
                    <a:extLst>
                      <a:ext uri="{FF2B5EF4-FFF2-40B4-BE49-F238E27FC236}">
                        <a16:creationId xmlns:a16="http://schemas.microsoft.com/office/drawing/2014/main" id="{0F28838C-7DF1-5551-7B72-8CFA225E46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3792"/>
                    <a:ext cx="288" cy="192"/>
                  </a:xfrm>
                  <a:custGeom>
                    <a:avLst/>
                    <a:gdLst>
                      <a:gd name="T0" fmla="*/ 0 w 288"/>
                      <a:gd name="T1" fmla="*/ 0 h 192"/>
                      <a:gd name="T2" fmla="*/ 96 w 288"/>
                      <a:gd name="T3" fmla="*/ 144 h 192"/>
                      <a:gd name="T4" fmla="*/ 288 w 288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192">
                        <a:moveTo>
                          <a:pt x="0" y="0"/>
                        </a:moveTo>
                        <a:cubicBezTo>
                          <a:pt x="24" y="56"/>
                          <a:pt x="48" y="112"/>
                          <a:pt x="96" y="144"/>
                        </a:cubicBezTo>
                        <a:cubicBezTo>
                          <a:pt x="144" y="176"/>
                          <a:pt x="216" y="184"/>
                          <a:pt x="288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8" name="Freeform 2139">
                    <a:extLst>
                      <a:ext uri="{FF2B5EF4-FFF2-40B4-BE49-F238E27FC236}">
                        <a16:creationId xmlns:a16="http://schemas.microsoft.com/office/drawing/2014/main" id="{84A52F42-817E-2EAF-8855-8D47699D06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3600"/>
                    <a:ext cx="384" cy="480"/>
                  </a:xfrm>
                  <a:custGeom>
                    <a:avLst/>
                    <a:gdLst>
                      <a:gd name="T0" fmla="*/ 0 w 384"/>
                      <a:gd name="T1" fmla="*/ 0 h 480"/>
                      <a:gd name="T2" fmla="*/ 144 w 384"/>
                      <a:gd name="T3" fmla="*/ 288 h 480"/>
                      <a:gd name="T4" fmla="*/ 384 w 38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0">
                        <a:moveTo>
                          <a:pt x="0" y="0"/>
                        </a:moveTo>
                        <a:cubicBezTo>
                          <a:pt x="40" y="104"/>
                          <a:pt x="80" y="208"/>
                          <a:pt x="144" y="288"/>
                        </a:cubicBezTo>
                        <a:cubicBezTo>
                          <a:pt x="208" y="368"/>
                          <a:pt x="296" y="424"/>
                          <a:pt x="384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99" name="Freeform 2140">
                    <a:extLst>
                      <a:ext uri="{FF2B5EF4-FFF2-40B4-BE49-F238E27FC236}">
                        <a16:creationId xmlns:a16="http://schemas.microsoft.com/office/drawing/2014/main" id="{B24B1239-92D2-D258-7921-CCE4FE9E48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5" y="3216"/>
                    <a:ext cx="232" cy="501"/>
                  </a:xfrm>
                  <a:custGeom>
                    <a:avLst/>
                    <a:gdLst>
                      <a:gd name="T0" fmla="*/ 33 w 232"/>
                      <a:gd name="T1" fmla="*/ 0 h 501"/>
                      <a:gd name="T2" fmla="*/ 33 w 232"/>
                      <a:gd name="T3" fmla="*/ 192 h 501"/>
                      <a:gd name="T4" fmla="*/ 232 w 232"/>
                      <a:gd name="T5" fmla="*/ 501 h 50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32" h="501">
                        <a:moveTo>
                          <a:pt x="33" y="0"/>
                        </a:moveTo>
                        <a:cubicBezTo>
                          <a:pt x="25" y="56"/>
                          <a:pt x="0" y="109"/>
                          <a:pt x="33" y="192"/>
                        </a:cubicBezTo>
                        <a:cubicBezTo>
                          <a:pt x="66" y="275"/>
                          <a:pt x="191" y="437"/>
                          <a:pt x="232" y="50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0" name="Freeform 2141">
                    <a:extLst>
                      <a:ext uri="{FF2B5EF4-FFF2-40B4-BE49-F238E27FC236}">
                        <a16:creationId xmlns:a16="http://schemas.microsoft.com/office/drawing/2014/main" id="{1FF42152-B16E-8E7B-7177-E4D834FAE7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5" y="2832"/>
                    <a:ext cx="151" cy="610"/>
                  </a:xfrm>
                  <a:custGeom>
                    <a:avLst/>
                    <a:gdLst>
                      <a:gd name="T0" fmla="*/ 151 w 151"/>
                      <a:gd name="T1" fmla="*/ 0 h 610"/>
                      <a:gd name="T2" fmla="*/ 7 w 151"/>
                      <a:gd name="T3" fmla="*/ 288 h 610"/>
                      <a:gd name="T4" fmla="*/ 110 w 151"/>
                      <a:gd name="T5" fmla="*/ 610 h 61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1" h="610">
                        <a:moveTo>
                          <a:pt x="151" y="0"/>
                        </a:moveTo>
                        <a:cubicBezTo>
                          <a:pt x="87" y="100"/>
                          <a:pt x="14" y="186"/>
                          <a:pt x="7" y="288"/>
                        </a:cubicBezTo>
                        <a:cubicBezTo>
                          <a:pt x="0" y="390"/>
                          <a:pt x="89" y="543"/>
                          <a:pt x="110" y="61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1" name="Freeform 2142">
                    <a:extLst>
                      <a:ext uri="{FF2B5EF4-FFF2-40B4-BE49-F238E27FC236}">
                        <a16:creationId xmlns:a16="http://schemas.microsoft.com/office/drawing/2014/main" id="{1B3384BA-0FE3-9C8F-5932-9B2176DF04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56" y="2448"/>
                    <a:ext cx="168" cy="528"/>
                  </a:xfrm>
                  <a:custGeom>
                    <a:avLst/>
                    <a:gdLst>
                      <a:gd name="T0" fmla="*/ 168 w 168"/>
                      <a:gd name="T1" fmla="*/ 0 h 528"/>
                      <a:gd name="T2" fmla="*/ 24 w 168"/>
                      <a:gd name="T3" fmla="*/ 288 h 528"/>
                      <a:gd name="T4" fmla="*/ 24 w 16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528">
                        <a:moveTo>
                          <a:pt x="168" y="0"/>
                        </a:moveTo>
                        <a:cubicBezTo>
                          <a:pt x="108" y="100"/>
                          <a:pt x="48" y="200"/>
                          <a:pt x="24" y="288"/>
                        </a:cubicBezTo>
                        <a:cubicBezTo>
                          <a:pt x="0" y="376"/>
                          <a:pt x="12" y="452"/>
                          <a:pt x="24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2" name="Freeform 2143">
                    <a:extLst>
                      <a:ext uri="{FF2B5EF4-FFF2-40B4-BE49-F238E27FC236}">
                        <a16:creationId xmlns:a16="http://schemas.microsoft.com/office/drawing/2014/main" id="{598DA715-82F8-90DA-B739-7962BB4DFFE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1824"/>
                    <a:ext cx="170" cy="672"/>
                  </a:xfrm>
                  <a:custGeom>
                    <a:avLst/>
                    <a:gdLst>
                      <a:gd name="T0" fmla="*/ 170 w 170"/>
                      <a:gd name="T1" fmla="*/ 0 h 672"/>
                      <a:gd name="T2" fmla="*/ 26 w 170"/>
                      <a:gd name="T3" fmla="*/ 288 h 672"/>
                      <a:gd name="T4" fmla="*/ 12 w 170"/>
                      <a:gd name="T5" fmla="*/ 672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0" h="672">
                        <a:moveTo>
                          <a:pt x="170" y="0"/>
                        </a:moveTo>
                        <a:cubicBezTo>
                          <a:pt x="110" y="96"/>
                          <a:pt x="52" y="176"/>
                          <a:pt x="26" y="288"/>
                        </a:cubicBezTo>
                        <a:cubicBezTo>
                          <a:pt x="0" y="400"/>
                          <a:pt x="15" y="592"/>
                          <a:pt x="12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3" name="Freeform 2144">
                    <a:extLst>
                      <a:ext uri="{FF2B5EF4-FFF2-40B4-BE49-F238E27FC236}">
                        <a16:creationId xmlns:a16="http://schemas.microsoft.com/office/drawing/2014/main" id="{D0826635-121A-1D6D-1DB1-1D2E9DD295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4" y="1577"/>
                    <a:ext cx="74" cy="295"/>
                  </a:xfrm>
                  <a:custGeom>
                    <a:avLst/>
                    <a:gdLst>
                      <a:gd name="T0" fmla="*/ 74 w 74"/>
                      <a:gd name="T1" fmla="*/ 0 h 295"/>
                      <a:gd name="T2" fmla="*/ 6 w 74"/>
                      <a:gd name="T3" fmla="*/ 165 h 295"/>
                      <a:gd name="T4" fmla="*/ 40 w 74"/>
                      <a:gd name="T5" fmla="*/ 295 h 29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95">
                        <a:moveTo>
                          <a:pt x="74" y="0"/>
                        </a:moveTo>
                        <a:cubicBezTo>
                          <a:pt x="63" y="27"/>
                          <a:pt x="12" y="116"/>
                          <a:pt x="6" y="165"/>
                        </a:cubicBezTo>
                        <a:cubicBezTo>
                          <a:pt x="0" y="214"/>
                          <a:pt x="33" y="268"/>
                          <a:pt x="40" y="2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4" name="Freeform 2145">
                    <a:extLst>
                      <a:ext uri="{FF2B5EF4-FFF2-40B4-BE49-F238E27FC236}">
                        <a16:creationId xmlns:a16="http://schemas.microsoft.com/office/drawing/2014/main" id="{25484FB4-F9E3-E394-F678-AFDC87472D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200"/>
                    <a:ext cx="48" cy="528"/>
                  </a:xfrm>
                  <a:custGeom>
                    <a:avLst/>
                    <a:gdLst>
                      <a:gd name="T0" fmla="*/ 48 w 48"/>
                      <a:gd name="T1" fmla="*/ 0 h 528"/>
                      <a:gd name="T2" fmla="*/ 0 w 48"/>
                      <a:gd name="T3" fmla="*/ 240 h 528"/>
                      <a:gd name="T4" fmla="*/ 48 w 4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528">
                        <a:moveTo>
                          <a:pt x="48" y="0"/>
                        </a:moveTo>
                        <a:cubicBezTo>
                          <a:pt x="24" y="76"/>
                          <a:pt x="0" y="152"/>
                          <a:pt x="0" y="240"/>
                        </a:cubicBezTo>
                        <a:cubicBezTo>
                          <a:pt x="0" y="328"/>
                          <a:pt x="24" y="428"/>
                          <a:pt x="48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5" name="Freeform 2146">
                    <a:extLst>
                      <a:ext uri="{FF2B5EF4-FFF2-40B4-BE49-F238E27FC236}">
                        <a16:creationId xmlns:a16="http://schemas.microsoft.com/office/drawing/2014/main" id="{7C25419D-84D4-D8D8-0938-007CBAD4C2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72" y="864"/>
                    <a:ext cx="104" cy="624"/>
                  </a:xfrm>
                  <a:custGeom>
                    <a:avLst/>
                    <a:gdLst>
                      <a:gd name="T0" fmla="*/ 56 w 104"/>
                      <a:gd name="T1" fmla="*/ 0 h 624"/>
                      <a:gd name="T2" fmla="*/ 8 w 104"/>
                      <a:gd name="T3" fmla="*/ 336 h 624"/>
                      <a:gd name="T4" fmla="*/ 104 w 104"/>
                      <a:gd name="T5" fmla="*/ 624 h 62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624">
                        <a:moveTo>
                          <a:pt x="56" y="0"/>
                        </a:moveTo>
                        <a:cubicBezTo>
                          <a:pt x="28" y="116"/>
                          <a:pt x="0" y="232"/>
                          <a:pt x="8" y="336"/>
                        </a:cubicBezTo>
                        <a:cubicBezTo>
                          <a:pt x="16" y="440"/>
                          <a:pt x="60" y="532"/>
                          <a:pt x="104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6" name="Freeform 2147">
                    <a:extLst>
                      <a:ext uri="{FF2B5EF4-FFF2-40B4-BE49-F238E27FC236}">
                        <a16:creationId xmlns:a16="http://schemas.microsoft.com/office/drawing/2014/main" id="{BD98E0D3-2BCD-04E5-682D-E3E9604969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4" y="576"/>
                    <a:ext cx="56" cy="480"/>
                  </a:xfrm>
                  <a:custGeom>
                    <a:avLst/>
                    <a:gdLst>
                      <a:gd name="T0" fmla="*/ 8 w 56"/>
                      <a:gd name="T1" fmla="*/ 0 h 480"/>
                      <a:gd name="T2" fmla="*/ 8 w 56"/>
                      <a:gd name="T3" fmla="*/ 240 h 480"/>
                      <a:gd name="T4" fmla="*/ 56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8" y="0"/>
                        </a:moveTo>
                        <a:cubicBezTo>
                          <a:pt x="4" y="80"/>
                          <a:pt x="0" y="160"/>
                          <a:pt x="8" y="240"/>
                        </a:cubicBezTo>
                        <a:cubicBezTo>
                          <a:pt x="16" y="320"/>
                          <a:pt x="36" y="400"/>
                          <a:pt x="56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7" name="Freeform 2148">
                    <a:extLst>
                      <a:ext uri="{FF2B5EF4-FFF2-40B4-BE49-F238E27FC236}">
                        <a16:creationId xmlns:a16="http://schemas.microsoft.com/office/drawing/2014/main" id="{3C31B4BA-B112-20A3-B0C6-F959DDC9EA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84"/>
                    <a:ext cx="240" cy="288"/>
                  </a:xfrm>
                  <a:custGeom>
                    <a:avLst/>
                    <a:gdLst>
                      <a:gd name="T0" fmla="*/ 0 w 240"/>
                      <a:gd name="T1" fmla="*/ 0 h 288"/>
                      <a:gd name="T2" fmla="*/ 96 w 240"/>
                      <a:gd name="T3" fmla="*/ 144 h 288"/>
                      <a:gd name="T4" fmla="*/ 240 w 240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88">
                        <a:moveTo>
                          <a:pt x="0" y="0"/>
                        </a:moveTo>
                        <a:cubicBezTo>
                          <a:pt x="28" y="48"/>
                          <a:pt x="56" y="96"/>
                          <a:pt x="96" y="144"/>
                        </a:cubicBezTo>
                        <a:cubicBezTo>
                          <a:pt x="136" y="192"/>
                          <a:pt x="188" y="240"/>
                          <a:pt x="24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8" name="Freeform 2149">
                    <a:extLst>
                      <a:ext uri="{FF2B5EF4-FFF2-40B4-BE49-F238E27FC236}">
                        <a16:creationId xmlns:a16="http://schemas.microsoft.com/office/drawing/2014/main" id="{FF6E50B8-0955-2993-4C60-15A66467B4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40"/>
                    <a:ext cx="288" cy="240"/>
                  </a:xfrm>
                  <a:custGeom>
                    <a:avLst/>
                    <a:gdLst>
                      <a:gd name="T0" fmla="*/ 0 w 288"/>
                      <a:gd name="T1" fmla="*/ 0 h 240"/>
                      <a:gd name="T2" fmla="*/ 96 w 288"/>
                      <a:gd name="T3" fmla="*/ 192 h 240"/>
                      <a:gd name="T4" fmla="*/ 288 w 28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240">
                        <a:moveTo>
                          <a:pt x="0" y="0"/>
                        </a:moveTo>
                        <a:cubicBezTo>
                          <a:pt x="24" y="76"/>
                          <a:pt x="48" y="152"/>
                          <a:pt x="96" y="192"/>
                        </a:cubicBezTo>
                        <a:cubicBezTo>
                          <a:pt x="144" y="232"/>
                          <a:pt x="216" y="236"/>
                          <a:pt x="28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09" name="Freeform 2150">
                    <a:extLst>
                      <a:ext uri="{FF2B5EF4-FFF2-40B4-BE49-F238E27FC236}">
                        <a16:creationId xmlns:a16="http://schemas.microsoft.com/office/drawing/2014/main" id="{D43FA5C8-A230-4CA2-0BA5-24448FDFB2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216"/>
                    <a:ext cx="384" cy="384"/>
                  </a:xfrm>
                  <a:custGeom>
                    <a:avLst/>
                    <a:gdLst>
                      <a:gd name="T0" fmla="*/ 0 w 384"/>
                      <a:gd name="T1" fmla="*/ 0 h 384"/>
                      <a:gd name="T2" fmla="*/ 144 w 384"/>
                      <a:gd name="T3" fmla="*/ 96 h 384"/>
                      <a:gd name="T4" fmla="*/ 240 w 384"/>
                      <a:gd name="T5" fmla="*/ 288 h 384"/>
                      <a:gd name="T6" fmla="*/ 384 w 384"/>
                      <a:gd name="T7" fmla="*/ 384 h 38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84" h="384">
                        <a:moveTo>
                          <a:pt x="0" y="0"/>
                        </a:moveTo>
                        <a:cubicBezTo>
                          <a:pt x="52" y="24"/>
                          <a:pt x="104" y="48"/>
                          <a:pt x="144" y="96"/>
                        </a:cubicBezTo>
                        <a:cubicBezTo>
                          <a:pt x="184" y="144"/>
                          <a:pt x="200" y="240"/>
                          <a:pt x="240" y="288"/>
                        </a:cubicBezTo>
                        <a:cubicBezTo>
                          <a:pt x="280" y="336"/>
                          <a:pt x="332" y="360"/>
                          <a:pt x="38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0" name="Freeform 2151">
                    <a:extLst>
                      <a:ext uri="{FF2B5EF4-FFF2-40B4-BE49-F238E27FC236}">
                        <a16:creationId xmlns:a16="http://schemas.microsoft.com/office/drawing/2014/main" id="{78FB351E-7A1B-D1E8-AFA1-EA0619B251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2688"/>
                    <a:ext cx="112" cy="624"/>
                  </a:xfrm>
                  <a:custGeom>
                    <a:avLst/>
                    <a:gdLst>
                      <a:gd name="T0" fmla="*/ 56 w 112"/>
                      <a:gd name="T1" fmla="*/ 0 h 624"/>
                      <a:gd name="T2" fmla="*/ 104 w 112"/>
                      <a:gd name="T3" fmla="*/ 192 h 624"/>
                      <a:gd name="T4" fmla="*/ 8 w 112"/>
                      <a:gd name="T5" fmla="*/ 432 h 624"/>
                      <a:gd name="T6" fmla="*/ 56 w 112"/>
                      <a:gd name="T7" fmla="*/ 624 h 62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2" h="624">
                        <a:moveTo>
                          <a:pt x="56" y="0"/>
                        </a:moveTo>
                        <a:cubicBezTo>
                          <a:pt x="84" y="60"/>
                          <a:pt x="112" y="120"/>
                          <a:pt x="104" y="192"/>
                        </a:cubicBezTo>
                        <a:cubicBezTo>
                          <a:pt x="96" y="264"/>
                          <a:pt x="16" y="360"/>
                          <a:pt x="8" y="432"/>
                        </a:cubicBezTo>
                        <a:cubicBezTo>
                          <a:pt x="0" y="504"/>
                          <a:pt x="28" y="564"/>
                          <a:pt x="56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1" name="Freeform 2152">
                    <a:extLst>
                      <a:ext uri="{FF2B5EF4-FFF2-40B4-BE49-F238E27FC236}">
                        <a16:creationId xmlns:a16="http://schemas.microsoft.com/office/drawing/2014/main" id="{BF7C0A28-D8F5-F893-8F0E-F0A9E0EF1A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2256"/>
                    <a:ext cx="104" cy="480"/>
                  </a:xfrm>
                  <a:custGeom>
                    <a:avLst/>
                    <a:gdLst>
                      <a:gd name="T0" fmla="*/ 0 w 104"/>
                      <a:gd name="T1" fmla="*/ 0 h 480"/>
                      <a:gd name="T2" fmla="*/ 96 w 104"/>
                      <a:gd name="T3" fmla="*/ 144 h 480"/>
                      <a:gd name="T4" fmla="*/ 48 w 10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480">
                        <a:moveTo>
                          <a:pt x="0" y="0"/>
                        </a:moveTo>
                        <a:cubicBezTo>
                          <a:pt x="44" y="32"/>
                          <a:pt x="88" y="64"/>
                          <a:pt x="96" y="144"/>
                        </a:cubicBezTo>
                        <a:cubicBezTo>
                          <a:pt x="104" y="224"/>
                          <a:pt x="76" y="352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2" name="Freeform 2153">
                    <a:extLst>
                      <a:ext uri="{FF2B5EF4-FFF2-40B4-BE49-F238E27FC236}">
                        <a16:creationId xmlns:a16="http://schemas.microsoft.com/office/drawing/2014/main" id="{58CEE509-1D47-8399-E63B-9AD6071B9C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96" y="1824"/>
                    <a:ext cx="112" cy="432"/>
                  </a:xfrm>
                  <a:custGeom>
                    <a:avLst/>
                    <a:gdLst>
                      <a:gd name="T0" fmla="*/ 0 w 112"/>
                      <a:gd name="T1" fmla="*/ 0 h 432"/>
                      <a:gd name="T2" fmla="*/ 96 w 112"/>
                      <a:gd name="T3" fmla="*/ 192 h 432"/>
                      <a:gd name="T4" fmla="*/ 96 w 112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432">
                        <a:moveTo>
                          <a:pt x="0" y="0"/>
                        </a:moveTo>
                        <a:cubicBezTo>
                          <a:pt x="40" y="60"/>
                          <a:pt x="80" y="120"/>
                          <a:pt x="96" y="192"/>
                        </a:cubicBezTo>
                        <a:cubicBezTo>
                          <a:pt x="112" y="264"/>
                          <a:pt x="104" y="348"/>
                          <a:pt x="96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3" name="Freeform 2154">
                    <a:extLst>
                      <a:ext uri="{FF2B5EF4-FFF2-40B4-BE49-F238E27FC236}">
                        <a16:creationId xmlns:a16="http://schemas.microsoft.com/office/drawing/2014/main" id="{117AFEFC-55B3-0134-0E51-BC27804391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1344"/>
                    <a:ext cx="167" cy="713"/>
                  </a:xfrm>
                  <a:custGeom>
                    <a:avLst/>
                    <a:gdLst>
                      <a:gd name="T0" fmla="*/ 0 w 167"/>
                      <a:gd name="T1" fmla="*/ 0 h 713"/>
                      <a:gd name="T2" fmla="*/ 144 w 167"/>
                      <a:gd name="T3" fmla="*/ 240 h 713"/>
                      <a:gd name="T4" fmla="*/ 137 w 167"/>
                      <a:gd name="T5" fmla="*/ 713 h 7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7" h="713">
                        <a:moveTo>
                          <a:pt x="0" y="0"/>
                        </a:moveTo>
                        <a:cubicBezTo>
                          <a:pt x="56" y="68"/>
                          <a:pt x="121" y="121"/>
                          <a:pt x="144" y="240"/>
                        </a:cubicBezTo>
                        <a:cubicBezTo>
                          <a:pt x="167" y="359"/>
                          <a:pt x="138" y="615"/>
                          <a:pt x="137" y="7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4" name="Freeform 2155">
                    <a:extLst>
                      <a:ext uri="{FF2B5EF4-FFF2-40B4-BE49-F238E27FC236}">
                        <a16:creationId xmlns:a16="http://schemas.microsoft.com/office/drawing/2014/main" id="{4496516F-2936-6B7E-CAC0-F13EA8C99D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1104"/>
                    <a:ext cx="240" cy="432"/>
                  </a:xfrm>
                  <a:custGeom>
                    <a:avLst/>
                    <a:gdLst>
                      <a:gd name="T0" fmla="*/ 0 w 240"/>
                      <a:gd name="T1" fmla="*/ 0 h 432"/>
                      <a:gd name="T2" fmla="*/ 192 w 240"/>
                      <a:gd name="T3" fmla="*/ 192 h 432"/>
                      <a:gd name="T4" fmla="*/ 240 w 240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432">
                        <a:moveTo>
                          <a:pt x="0" y="0"/>
                        </a:moveTo>
                        <a:cubicBezTo>
                          <a:pt x="76" y="60"/>
                          <a:pt x="152" y="120"/>
                          <a:pt x="192" y="192"/>
                        </a:cubicBezTo>
                        <a:cubicBezTo>
                          <a:pt x="232" y="264"/>
                          <a:pt x="236" y="348"/>
                          <a:pt x="240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5" name="Freeform 2156">
                    <a:extLst>
                      <a:ext uri="{FF2B5EF4-FFF2-40B4-BE49-F238E27FC236}">
                        <a16:creationId xmlns:a16="http://schemas.microsoft.com/office/drawing/2014/main" id="{ADAAC9B0-E362-2041-D7AB-DAE63F2DD0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816"/>
                    <a:ext cx="240" cy="336"/>
                  </a:xfrm>
                  <a:custGeom>
                    <a:avLst/>
                    <a:gdLst>
                      <a:gd name="T0" fmla="*/ 0 w 240"/>
                      <a:gd name="T1" fmla="*/ 0 h 336"/>
                      <a:gd name="T2" fmla="*/ 192 w 240"/>
                      <a:gd name="T3" fmla="*/ 192 h 336"/>
                      <a:gd name="T4" fmla="*/ 240 w 240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36">
                        <a:moveTo>
                          <a:pt x="0" y="0"/>
                        </a:moveTo>
                        <a:cubicBezTo>
                          <a:pt x="76" y="68"/>
                          <a:pt x="152" y="136"/>
                          <a:pt x="192" y="192"/>
                        </a:cubicBezTo>
                        <a:cubicBezTo>
                          <a:pt x="232" y="248"/>
                          <a:pt x="236" y="292"/>
                          <a:pt x="240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6" name="Freeform 2157">
                    <a:extLst>
                      <a:ext uri="{FF2B5EF4-FFF2-40B4-BE49-F238E27FC236}">
                        <a16:creationId xmlns:a16="http://schemas.microsoft.com/office/drawing/2014/main" id="{0A733E66-EF58-F0D7-DDBE-712FE02C9DA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12" y="528"/>
                    <a:ext cx="240" cy="384"/>
                  </a:xfrm>
                  <a:custGeom>
                    <a:avLst/>
                    <a:gdLst>
                      <a:gd name="T0" fmla="*/ 0 w 240"/>
                      <a:gd name="T1" fmla="*/ 0 h 384"/>
                      <a:gd name="T2" fmla="*/ 192 w 240"/>
                      <a:gd name="T3" fmla="*/ 192 h 384"/>
                      <a:gd name="T4" fmla="*/ 240 w 240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84">
                        <a:moveTo>
                          <a:pt x="0" y="0"/>
                        </a:moveTo>
                        <a:cubicBezTo>
                          <a:pt x="76" y="64"/>
                          <a:pt x="152" y="128"/>
                          <a:pt x="192" y="192"/>
                        </a:cubicBezTo>
                        <a:cubicBezTo>
                          <a:pt x="232" y="256"/>
                          <a:pt x="236" y="320"/>
                          <a:pt x="240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7" name="Freeform 2158">
                    <a:extLst>
                      <a:ext uri="{FF2B5EF4-FFF2-40B4-BE49-F238E27FC236}">
                        <a16:creationId xmlns:a16="http://schemas.microsoft.com/office/drawing/2014/main" id="{4437EAD7-A240-33DC-CEEF-2D06FBD5AB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261"/>
                    <a:ext cx="384" cy="425"/>
                  </a:xfrm>
                  <a:custGeom>
                    <a:avLst/>
                    <a:gdLst>
                      <a:gd name="T0" fmla="*/ 0 w 384"/>
                      <a:gd name="T1" fmla="*/ 0 h 425"/>
                      <a:gd name="T2" fmla="*/ 233 w 384"/>
                      <a:gd name="T3" fmla="*/ 109 h 425"/>
                      <a:gd name="T4" fmla="*/ 384 w 384"/>
                      <a:gd name="T5" fmla="*/ 425 h 4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25">
                        <a:moveTo>
                          <a:pt x="0" y="0"/>
                        </a:moveTo>
                        <a:cubicBezTo>
                          <a:pt x="36" y="18"/>
                          <a:pt x="169" y="38"/>
                          <a:pt x="233" y="109"/>
                        </a:cubicBezTo>
                        <a:cubicBezTo>
                          <a:pt x="297" y="180"/>
                          <a:pt x="353" y="359"/>
                          <a:pt x="384" y="4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8" name="Freeform 2159">
                    <a:extLst>
                      <a:ext uri="{FF2B5EF4-FFF2-40B4-BE49-F238E27FC236}">
                        <a16:creationId xmlns:a16="http://schemas.microsoft.com/office/drawing/2014/main" id="{3040D4D2-61E7-B3C4-4837-DC88FAA78ED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32" y="0"/>
                    <a:ext cx="473" cy="329"/>
                  </a:xfrm>
                  <a:custGeom>
                    <a:avLst/>
                    <a:gdLst>
                      <a:gd name="T0" fmla="*/ 0 w 473"/>
                      <a:gd name="T1" fmla="*/ 0 h 329"/>
                      <a:gd name="T2" fmla="*/ 254 w 473"/>
                      <a:gd name="T3" fmla="*/ 123 h 329"/>
                      <a:gd name="T4" fmla="*/ 473 w 473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73" h="329">
                        <a:moveTo>
                          <a:pt x="0" y="0"/>
                        </a:moveTo>
                        <a:cubicBezTo>
                          <a:pt x="42" y="20"/>
                          <a:pt x="175" y="68"/>
                          <a:pt x="254" y="123"/>
                        </a:cubicBezTo>
                        <a:cubicBezTo>
                          <a:pt x="333" y="178"/>
                          <a:pt x="428" y="286"/>
                          <a:pt x="473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19" name="Freeform 2160">
                    <a:extLst>
                      <a:ext uri="{FF2B5EF4-FFF2-40B4-BE49-F238E27FC236}">
                        <a16:creationId xmlns:a16="http://schemas.microsoft.com/office/drawing/2014/main" id="{341DB5BD-D8FA-CA46-8D84-BF14E47676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6" y="-157"/>
                    <a:ext cx="480" cy="294"/>
                  </a:xfrm>
                  <a:custGeom>
                    <a:avLst/>
                    <a:gdLst>
                      <a:gd name="T0" fmla="*/ 0 w 480"/>
                      <a:gd name="T1" fmla="*/ 13 h 294"/>
                      <a:gd name="T2" fmla="*/ 219 w 480"/>
                      <a:gd name="T3" fmla="*/ 47 h 294"/>
                      <a:gd name="T4" fmla="*/ 480 w 480"/>
                      <a:gd name="T5" fmla="*/ 294 h 29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0" h="294">
                        <a:moveTo>
                          <a:pt x="0" y="13"/>
                        </a:moveTo>
                        <a:cubicBezTo>
                          <a:pt x="36" y="19"/>
                          <a:pt x="139" y="0"/>
                          <a:pt x="219" y="47"/>
                        </a:cubicBezTo>
                        <a:cubicBezTo>
                          <a:pt x="299" y="94"/>
                          <a:pt x="426" y="243"/>
                          <a:pt x="480" y="29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0" name="Freeform 2161">
                    <a:extLst>
                      <a:ext uri="{FF2B5EF4-FFF2-40B4-BE49-F238E27FC236}">
                        <a16:creationId xmlns:a16="http://schemas.microsoft.com/office/drawing/2014/main" id="{D4083219-4A16-F562-D732-599AEF8DD4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09" y="2160"/>
                    <a:ext cx="8" cy="281"/>
                  </a:xfrm>
                  <a:custGeom>
                    <a:avLst/>
                    <a:gdLst>
                      <a:gd name="T0" fmla="*/ 7 w 8"/>
                      <a:gd name="T1" fmla="*/ 0 h 281"/>
                      <a:gd name="T2" fmla="*/ 7 w 8"/>
                      <a:gd name="T3" fmla="*/ 192 h 281"/>
                      <a:gd name="T4" fmla="*/ 0 w 8"/>
                      <a:gd name="T5" fmla="*/ 281 h 28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" h="281">
                        <a:moveTo>
                          <a:pt x="7" y="0"/>
                        </a:moveTo>
                        <a:cubicBezTo>
                          <a:pt x="3" y="60"/>
                          <a:pt x="8" y="145"/>
                          <a:pt x="7" y="192"/>
                        </a:cubicBezTo>
                        <a:cubicBezTo>
                          <a:pt x="6" y="239"/>
                          <a:pt x="1" y="263"/>
                          <a:pt x="0" y="28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1" name="Freeform 2162">
                    <a:extLst>
                      <a:ext uri="{FF2B5EF4-FFF2-40B4-BE49-F238E27FC236}">
                        <a16:creationId xmlns:a16="http://schemas.microsoft.com/office/drawing/2014/main" id="{25E54488-B213-984B-6310-43C7F69945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2784"/>
                    <a:ext cx="48" cy="240"/>
                  </a:xfrm>
                  <a:custGeom>
                    <a:avLst/>
                    <a:gdLst>
                      <a:gd name="T0" fmla="*/ 48 w 48"/>
                      <a:gd name="T1" fmla="*/ 0 h 240"/>
                      <a:gd name="T2" fmla="*/ 0 w 48"/>
                      <a:gd name="T3" fmla="*/ 144 h 240"/>
                      <a:gd name="T4" fmla="*/ 48 w 4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40">
                        <a:moveTo>
                          <a:pt x="48" y="0"/>
                        </a:moveTo>
                        <a:cubicBezTo>
                          <a:pt x="24" y="52"/>
                          <a:pt x="0" y="104"/>
                          <a:pt x="0" y="144"/>
                        </a:cubicBezTo>
                        <a:cubicBezTo>
                          <a:pt x="0" y="184"/>
                          <a:pt x="24" y="212"/>
                          <a:pt x="4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2" name="Freeform 2163">
                    <a:extLst>
                      <a:ext uri="{FF2B5EF4-FFF2-40B4-BE49-F238E27FC236}">
                        <a16:creationId xmlns:a16="http://schemas.microsoft.com/office/drawing/2014/main" id="{B7117979-2AB3-0DD8-1E4B-2FB0054986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3264"/>
                    <a:ext cx="168" cy="240"/>
                  </a:xfrm>
                  <a:custGeom>
                    <a:avLst/>
                    <a:gdLst>
                      <a:gd name="T0" fmla="*/ 24 w 168"/>
                      <a:gd name="T1" fmla="*/ 0 h 240"/>
                      <a:gd name="T2" fmla="*/ 24 w 168"/>
                      <a:gd name="T3" fmla="*/ 192 h 240"/>
                      <a:gd name="T4" fmla="*/ 168 w 16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240">
                        <a:moveTo>
                          <a:pt x="24" y="0"/>
                        </a:moveTo>
                        <a:cubicBezTo>
                          <a:pt x="12" y="76"/>
                          <a:pt x="0" y="152"/>
                          <a:pt x="24" y="192"/>
                        </a:cubicBezTo>
                        <a:cubicBezTo>
                          <a:pt x="48" y="232"/>
                          <a:pt x="108" y="236"/>
                          <a:pt x="16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3" name="Freeform 2164">
                    <a:extLst>
                      <a:ext uri="{FF2B5EF4-FFF2-40B4-BE49-F238E27FC236}">
                        <a16:creationId xmlns:a16="http://schemas.microsoft.com/office/drawing/2014/main" id="{C4EEB8E9-CFF0-0A55-912C-F9A853F2D7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92" y="3024"/>
                    <a:ext cx="112" cy="288"/>
                  </a:xfrm>
                  <a:custGeom>
                    <a:avLst/>
                    <a:gdLst>
                      <a:gd name="T0" fmla="*/ 16 w 112"/>
                      <a:gd name="T1" fmla="*/ 0 h 288"/>
                      <a:gd name="T2" fmla="*/ 16 w 112"/>
                      <a:gd name="T3" fmla="*/ 144 h 288"/>
                      <a:gd name="T4" fmla="*/ 112 w 112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88">
                        <a:moveTo>
                          <a:pt x="16" y="0"/>
                        </a:moveTo>
                        <a:cubicBezTo>
                          <a:pt x="8" y="48"/>
                          <a:pt x="0" y="96"/>
                          <a:pt x="16" y="144"/>
                        </a:cubicBezTo>
                        <a:cubicBezTo>
                          <a:pt x="32" y="192"/>
                          <a:pt x="72" y="240"/>
                          <a:pt x="11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4" name="Freeform 2165">
                    <a:extLst>
                      <a:ext uri="{FF2B5EF4-FFF2-40B4-BE49-F238E27FC236}">
                        <a16:creationId xmlns:a16="http://schemas.microsoft.com/office/drawing/2014/main" id="{8EBD0405-4396-1965-B1A9-771CE915B7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455"/>
                    <a:ext cx="56" cy="233"/>
                  </a:xfrm>
                  <a:custGeom>
                    <a:avLst/>
                    <a:gdLst>
                      <a:gd name="T0" fmla="*/ 8 w 56"/>
                      <a:gd name="T1" fmla="*/ 0 h 233"/>
                      <a:gd name="T2" fmla="*/ 8 w 56"/>
                      <a:gd name="T3" fmla="*/ 89 h 233"/>
                      <a:gd name="T4" fmla="*/ 56 w 56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33">
                        <a:moveTo>
                          <a:pt x="8" y="0"/>
                        </a:moveTo>
                        <a:cubicBezTo>
                          <a:pt x="8" y="17"/>
                          <a:pt x="0" y="50"/>
                          <a:pt x="8" y="89"/>
                        </a:cubicBezTo>
                        <a:cubicBezTo>
                          <a:pt x="16" y="128"/>
                          <a:pt x="32" y="189"/>
                          <a:pt x="56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5" name="Freeform 2166">
                    <a:extLst>
                      <a:ext uri="{FF2B5EF4-FFF2-40B4-BE49-F238E27FC236}">
                        <a16:creationId xmlns:a16="http://schemas.microsoft.com/office/drawing/2014/main" id="{5DEB91F3-E31A-4FC5-7F9C-B9803C7470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6" y="1783"/>
                    <a:ext cx="64" cy="329"/>
                  </a:xfrm>
                  <a:custGeom>
                    <a:avLst/>
                    <a:gdLst>
                      <a:gd name="T0" fmla="*/ 64 w 64"/>
                      <a:gd name="T1" fmla="*/ 0 h 329"/>
                      <a:gd name="T2" fmla="*/ 2 w 64"/>
                      <a:gd name="T3" fmla="*/ 137 h 329"/>
                      <a:gd name="T4" fmla="*/ 50 w 64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4" h="329">
                        <a:moveTo>
                          <a:pt x="64" y="0"/>
                        </a:moveTo>
                        <a:cubicBezTo>
                          <a:pt x="51" y="23"/>
                          <a:pt x="4" y="82"/>
                          <a:pt x="2" y="137"/>
                        </a:cubicBezTo>
                        <a:cubicBezTo>
                          <a:pt x="0" y="192"/>
                          <a:pt x="42" y="297"/>
                          <a:pt x="50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6" name="Freeform 2167">
                    <a:extLst>
                      <a:ext uri="{FF2B5EF4-FFF2-40B4-BE49-F238E27FC236}">
                        <a16:creationId xmlns:a16="http://schemas.microsoft.com/office/drawing/2014/main" id="{17AF4067-3AE6-40A8-2C31-60718382C1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6" y="1152"/>
                    <a:ext cx="74" cy="288"/>
                  </a:xfrm>
                  <a:custGeom>
                    <a:avLst/>
                    <a:gdLst>
                      <a:gd name="T0" fmla="*/ 0 w 74"/>
                      <a:gd name="T1" fmla="*/ 0 h 288"/>
                      <a:gd name="T2" fmla="*/ 62 w 74"/>
                      <a:gd name="T3" fmla="*/ 96 h 288"/>
                      <a:gd name="T4" fmla="*/ 62 w 74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88">
                        <a:moveTo>
                          <a:pt x="0" y="0"/>
                        </a:moveTo>
                        <a:cubicBezTo>
                          <a:pt x="12" y="16"/>
                          <a:pt x="52" y="48"/>
                          <a:pt x="62" y="96"/>
                        </a:cubicBezTo>
                        <a:cubicBezTo>
                          <a:pt x="72" y="144"/>
                          <a:pt x="74" y="220"/>
                          <a:pt x="6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7" name="Freeform 2168">
                    <a:extLst>
                      <a:ext uri="{FF2B5EF4-FFF2-40B4-BE49-F238E27FC236}">
                        <a16:creationId xmlns:a16="http://schemas.microsoft.com/office/drawing/2014/main" id="{9E64D4A7-A105-B01A-BA76-AE8CAB8DB0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672"/>
                    <a:ext cx="117" cy="233"/>
                  </a:xfrm>
                  <a:custGeom>
                    <a:avLst/>
                    <a:gdLst>
                      <a:gd name="T0" fmla="*/ 0 w 117"/>
                      <a:gd name="T1" fmla="*/ 0 h 233"/>
                      <a:gd name="T2" fmla="*/ 96 w 117"/>
                      <a:gd name="T3" fmla="*/ 96 h 233"/>
                      <a:gd name="T4" fmla="*/ 117 w 117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233">
                        <a:moveTo>
                          <a:pt x="0" y="0"/>
                        </a:moveTo>
                        <a:cubicBezTo>
                          <a:pt x="40" y="24"/>
                          <a:pt x="77" y="57"/>
                          <a:pt x="96" y="96"/>
                        </a:cubicBezTo>
                        <a:cubicBezTo>
                          <a:pt x="115" y="135"/>
                          <a:pt x="113" y="205"/>
                          <a:pt x="117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8" name="Freeform 2169">
                    <a:extLst>
                      <a:ext uri="{FF2B5EF4-FFF2-40B4-BE49-F238E27FC236}">
                        <a16:creationId xmlns:a16="http://schemas.microsoft.com/office/drawing/2014/main" id="{8F3DDC1D-851F-EE7E-803C-FBEFE66F08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4" y="262"/>
                    <a:ext cx="152" cy="170"/>
                  </a:xfrm>
                  <a:custGeom>
                    <a:avLst/>
                    <a:gdLst>
                      <a:gd name="T0" fmla="*/ 0 w 152"/>
                      <a:gd name="T1" fmla="*/ 12 h 170"/>
                      <a:gd name="T2" fmla="*/ 130 w 152"/>
                      <a:gd name="T3" fmla="*/ 26 h 170"/>
                      <a:gd name="T4" fmla="*/ 130 w 152"/>
                      <a:gd name="T5" fmla="*/ 170 h 17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2" h="170">
                        <a:moveTo>
                          <a:pt x="0" y="12"/>
                        </a:moveTo>
                        <a:cubicBezTo>
                          <a:pt x="22" y="16"/>
                          <a:pt x="108" y="0"/>
                          <a:pt x="130" y="26"/>
                        </a:cubicBezTo>
                        <a:cubicBezTo>
                          <a:pt x="152" y="52"/>
                          <a:pt x="146" y="114"/>
                          <a:pt x="130" y="1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29" name="Freeform 2170">
                    <a:extLst>
                      <a:ext uri="{FF2B5EF4-FFF2-40B4-BE49-F238E27FC236}">
                        <a16:creationId xmlns:a16="http://schemas.microsoft.com/office/drawing/2014/main" id="{370E7C68-D1EA-620E-AEC3-409073B71E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1"/>
                    <a:ext cx="117" cy="120"/>
                  </a:xfrm>
                  <a:custGeom>
                    <a:avLst/>
                    <a:gdLst>
                      <a:gd name="T0" fmla="*/ 0 w 117"/>
                      <a:gd name="T1" fmla="*/ 17 h 120"/>
                      <a:gd name="T2" fmla="*/ 96 w 117"/>
                      <a:gd name="T3" fmla="*/ 17 h 120"/>
                      <a:gd name="T4" fmla="*/ 117 w 117"/>
                      <a:gd name="T5" fmla="*/ 120 h 12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120">
                        <a:moveTo>
                          <a:pt x="0" y="17"/>
                        </a:moveTo>
                        <a:cubicBezTo>
                          <a:pt x="32" y="5"/>
                          <a:pt x="77" y="0"/>
                          <a:pt x="96" y="17"/>
                        </a:cubicBezTo>
                        <a:cubicBezTo>
                          <a:pt x="115" y="34"/>
                          <a:pt x="113" y="99"/>
                          <a:pt x="117" y="1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30" name="Freeform 2171">
                    <a:extLst>
                      <a:ext uri="{FF2B5EF4-FFF2-40B4-BE49-F238E27FC236}">
                        <a16:creationId xmlns:a16="http://schemas.microsoft.com/office/drawing/2014/main" id="{069DBBBA-DC4F-A52A-882C-2715D8704B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21" y="507"/>
                    <a:ext cx="71" cy="165"/>
                  </a:xfrm>
                  <a:custGeom>
                    <a:avLst/>
                    <a:gdLst>
                      <a:gd name="T0" fmla="*/ 0 w 71"/>
                      <a:gd name="T1" fmla="*/ 0 h 165"/>
                      <a:gd name="T2" fmla="*/ 55 w 71"/>
                      <a:gd name="T3" fmla="*/ 69 h 165"/>
                      <a:gd name="T4" fmla="*/ 55 w 71"/>
                      <a:gd name="T5" fmla="*/ 165 h 16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1" h="165">
                        <a:moveTo>
                          <a:pt x="0" y="0"/>
                        </a:moveTo>
                        <a:cubicBezTo>
                          <a:pt x="7" y="11"/>
                          <a:pt x="46" y="42"/>
                          <a:pt x="55" y="69"/>
                        </a:cubicBezTo>
                        <a:cubicBezTo>
                          <a:pt x="64" y="96"/>
                          <a:pt x="71" y="137"/>
                          <a:pt x="55" y="1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31" name="Freeform 2172">
                    <a:extLst>
                      <a:ext uri="{FF2B5EF4-FFF2-40B4-BE49-F238E27FC236}">
                        <a16:creationId xmlns:a16="http://schemas.microsoft.com/office/drawing/2014/main" id="{75C62DC0-848A-7A6A-20FD-B0F9BEA8E3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392"/>
                    <a:ext cx="48" cy="288"/>
                  </a:xfrm>
                  <a:custGeom>
                    <a:avLst/>
                    <a:gdLst>
                      <a:gd name="T0" fmla="*/ 0 w 48"/>
                      <a:gd name="T1" fmla="*/ 0 h 288"/>
                      <a:gd name="T2" fmla="*/ 48 w 48"/>
                      <a:gd name="T3" fmla="*/ 192 h 288"/>
                      <a:gd name="T4" fmla="*/ 0 w 48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88">
                        <a:moveTo>
                          <a:pt x="0" y="0"/>
                        </a:moveTo>
                        <a:cubicBezTo>
                          <a:pt x="24" y="72"/>
                          <a:pt x="48" y="144"/>
                          <a:pt x="48" y="192"/>
                        </a:cubicBezTo>
                        <a:cubicBezTo>
                          <a:pt x="48" y="240"/>
                          <a:pt x="24" y="264"/>
                          <a:pt x="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232" name="Freeform 2173">
                    <a:extLst>
                      <a:ext uri="{FF2B5EF4-FFF2-40B4-BE49-F238E27FC236}">
                        <a16:creationId xmlns:a16="http://schemas.microsoft.com/office/drawing/2014/main" id="{6D723052-52AF-3364-E006-B7AA9534DA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61" y="912"/>
                    <a:ext cx="80" cy="267"/>
                  </a:xfrm>
                  <a:custGeom>
                    <a:avLst/>
                    <a:gdLst>
                      <a:gd name="T0" fmla="*/ 11 w 80"/>
                      <a:gd name="T1" fmla="*/ 0 h 267"/>
                      <a:gd name="T2" fmla="*/ 11 w 80"/>
                      <a:gd name="T3" fmla="*/ 96 h 267"/>
                      <a:gd name="T4" fmla="*/ 80 w 80"/>
                      <a:gd name="T5" fmla="*/ 267 h 26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0" h="267">
                        <a:moveTo>
                          <a:pt x="11" y="0"/>
                        </a:moveTo>
                        <a:cubicBezTo>
                          <a:pt x="7" y="16"/>
                          <a:pt x="0" y="52"/>
                          <a:pt x="11" y="96"/>
                        </a:cubicBezTo>
                        <a:cubicBezTo>
                          <a:pt x="22" y="140"/>
                          <a:pt x="66" y="232"/>
                          <a:pt x="80" y="26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0097" name="Freeform 2174">
                <a:extLst>
                  <a:ext uri="{FF2B5EF4-FFF2-40B4-BE49-F238E27FC236}">
                    <a16:creationId xmlns:a16="http://schemas.microsoft.com/office/drawing/2014/main" id="{3EAAFC0F-813C-E544-8542-16E12363A20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12" y="1983"/>
                <a:ext cx="361" cy="234"/>
              </a:xfrm>
              <a:custGeom>
                <a:avLst/>
                <a:gdLst>
                  <a:gd name="T0" fmla="*/ 0 w 1329"/>
                  <a:gd name="T1" fmla="*/ 0 h 793"/>
                  <a:gd name="T2" fmla="*/ 0 w 1329"/>
                  <a:gd name="T3" fmla="*/ 0 h 793"/>
                  <a:gd name="T4" fmla="*/ 0 w 1329"/>
                  <a:gd name="T5" fmla="*/ 0 h 793"/>
                  <a:gd name="T6" fmla="*/ 0 w 1329"/>
                  <a:gd name="T7" fmla="*/ 0 h 793"/>
                  <a:gd name="T8" fmla="*/ 0 w 1329"/>
                  <a:gd name="T9" fmla="*/ 0 h 793"/>
                  <a:gd name="T10" fmla="*/ 0 w 1329"/>
                  <a:gd name="T11" fmla="*/ 0 h 793"/>
                  <a:gd name="T12" fmla="*/ 0 w 1329"/>
                  <a:gd name="T13" fmla="*/ 0 h 793"/>
                  <a:gd name="T14" fmla="*/ 0 w 1329"/>
                  <a:gd name="T15" fmla="*/ 0 h 793"/>
                  <a:gd name="T16" fmla="*/ 0 w 1329"/>
                  <a:gd name="T17" fmla="*/ 0 h 793"/>
                  <a:gd name="T18" fmla="*/ 0 w 1329"/>
                  <a:gd name="T19" fmla="*/ 0 h 793"/>
                  <a:gd name="T20" fmla="*/ 0 w 1329"/>
                  <a:gd name="T21" fmla="*/ 0 h 793"/>
                  <a:gd name="T22" fmla="*/ 0 w 1329"/>
                  <a:gd name="T23" fmla="*/ 0 h 793"/>
                  <a:gd name="T24" fmla="*/ 0 w 1329"/>
                  <a:gd name="T25" fmla="*/ 0 h 793"/>
                  <a:gd name="T26" fmla="*/ 0 w 1329"/>
                  <a:gd name="T27" fmla="*/ 0 h 793"/>
                  <a:gd name="T28" fmla="*/ 0 w 1329"/>
                  <a:gd name="T29" fmla="*/ 0 h 793"/>
                  <a:gd name="T30" fmla="*/ 0 w 1329"/>
                  <a:gd name="T31" fmla="*/ 0 h 793"/>
                  <a:gd name="T32" fmla="*/ 0 w 1329"/>
                  <a:gd name="T33" fmla="*/ 0 h 793"/>
                  <a:gd name="T34" fmla="*/ 0 w 1329"/>
                  <a:gd name="T35" fmla="*/ 0 h 793"/>
                  <a:gd name="T36" fmla="*/ 0 w 1329"/>
                  <a:gd name="T37" fmla="*/ 0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8" name="Freeform 2175">
                <a:extLst>
                  <a:ext uri="{FF2B5EF4-FFF2-40B4-BE49-F238E27FC236}">
                    <a16:creationId xmlns:a16="http://schemas.microsoft.com/office/drawing/2014/main" id="{84369E47-5346-7FAD-E12E-61C1E062477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30" y="2144"/>
                <a:ext cx="39" cy="56"/>
              </a:xfrm>
              <a:custGeom>
                <a:avLst/>
                <a:gdLst>
                  <a:gd name="T0" fmla="*/ 0 w 144"/>
                  <a:gd name="T1" fmla="*/ 0 h 192"/>
                  <a:gd name="T2" fmla="*/ 0 w 144"/>
                  <a:gd name="T3" fmla="*/ 0 h 192"/>
                  <a:gd name="T4" fmla="*/ 0 w 144"/>
                  <a:gd name="T5" fmla="*/ 0 h 192"/>
                  <a:gd name="T6" fmla="*/ 0 w 144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9" name="Freeform 2176" descr="Wide upward diagonal">
                <a:extLst>
                  <a:ext uri="{FF2B5EF4-FFF2-40B4-BE49-F238E27FC236}">
                    <a16:creationId xmlns:a16="http://schemas.microsoft.com/office/drawing/2014/main" id="{A05F31E1-98AE-2125-DE3C-86E1D35D50B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20" y="561"/>
                <a:ext cx="485" cy="698"/>
              </a:xfrm>
              <a:custGeom>
                <a:avLst/>
                <a:gdLst>
                  <a:gd name="T0" fmla="*/ 0 w 2047"/>
                  <a:gd name="T1" fmla="*/ 0 h 1731"/>
                  <a:gd name="T2" fmla="*/ 0 w 2047"/>
                  <a:gd name="T3" fmla="*/ 0 h 1731"/>
                  <a:gd name="T4" fmla="*/ 0 w 2047"/>
                  <a:gd name="T5" fmla="*/ 0 h 1731"/>
                  <a:gd name="T6" fmla="*/ 0 w 2047"/>
                  <a:gd name="T7" fmla="*/ 0 h 1731"/>
                  <a:gd name="T8" fmla="*/ 0 w 2047"/>
                  <a:gd name="T9" fmla="*/ 0 h 1731"/>
                  <a:gd name="T10" fmla="*/ 0 w 2047"/>
                  <a:gd name="T11" fmla="*/ 0 h 1731"/>
                  <a:gd name="T12" fmla="*/ 0 w 2047"/>
                  <a:gd name="T13" fmla="*/ 0 h 1731"/>
                  <a:gd name="T14" fmla="*/ 0 w 2047"/>
                  <a:gd name="T15" fmla="*/ 0 h 1731"/>
                  <a:gd name="T16" fmla="*/ 0 w 2047"/>
                  <a:gd name="T17" fmla="*/ 0 h 1731"/>
                  <a:gd name="T18" fmla="*/ 0 w 2047"/>
                  <a:gd name="T19" fmla="*/ 0 h 1731"/>
                  <a:gd name="T20" fmla="*/ 0 w 2047"/>
                  <a:gd name="T21" fmla="*/ 0 h 1731"/>
                  <a:gd name="T22" fmla="*/ 0 w 2047"/>
                  <a:gd name="T23" fmla="*/ 0 h 1731"/>
                  <a:gd name="T24" fmla="*/ 0 w 2047"/>
                  <a:gd name="T25" fmla="*/ 0 h 1731"/>
                  <a:gd name="T26" fmla="*/ 0 w 2047"/>
                  <a:gd name="T27" fmla="*/ 0 h 1731"/>
                  <a:gd name="T28" fmla="*/ 0 w 2047"/>
                  <a:gd name="T29" fmla="*/ 0 h 1731"/>
                  <a:gd name="T30" fmla="*/ 0 w 2047"/>
                  <a:gd name="T31" fmla="*/ 0 h 1731"/>
                  <a:gd name="T32" fmla="*/ 0 w 2047"/>
                  <a:gd name="T33" fmla="*/ 0 h 1731"/>
                  <a:gd name="T34" fmla="*/ 0 w 2047"/>
                  <a:gd name="T35" fmla="*/ 0 h 1731"/>
                  <a:gd name="T36" fmla="*/ 0 w 2047"/>
                  <a:gd name="T37" fmla="*/ 0 h 1731"/>
                  <a:gd name="T38" fmla="*/ 0 w 2047"/>
                  <a:gd name="T39" fmla="*/ 0 h 1731"/>
                  <a:gd name="T40" fmla="*/ 0 w 2047"/>
                  <a:gd name="T41" fmla="*/ 0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0" name="Freeform 2177">
                <a:extLst>
                  <a:ext uri="{FF2B5EF4-FFF2-40B4-BE49-F238E27FC236}">
                    <a16:creationId xmlns:a16="http://schemas.microsoft.com/office/drawing/2014/main" id="{483CB275-00FA-661B-6609-AC3694CFC95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23" y="2017"/>
                <a:ext cx="440" cy="217"/>
              </a:xfrm>
              <a:custGeom>
                <a:avLst/>
                <a:gdLst>
                  <a:gd name="T0" fmla="*/ 0 w 1622"/>
                  <a:gd name="T1" fmla="*/ 0 h 739"/>
                  <a:gd name="T2" fmla="*/ 0 w 1622"/>
                  <a:gd name="T3" fmla="*/ 0 h 739"/>
                  <a:gd name="T4" fmla="*/ 0 w 1622"/>
                  <a:gd name="T5" fmla="*/ 0 h 739"/>
                  <a:gd name="T6" fmla="*/ 0 w 1622"/>
                  <a:gd name="T7" fmla="*/ 0 h 739"/>
                  <a:gd name="T8" fmla="*/ 0 w 1622"/>
                  <a:gd name="T9" fmla="*/ 0 h 739"/>
                  <a:gd name="T10" fmla="*/ 0 w 1622"/>
                  <a:gd name="T11" fmla="*/ 0 h 739"/>
                  <a:gd name="T12" fmla="*/ 0 w 1622"/>
                  <a:gd name="T13" fmla="*/ 0 h 739"/>
                  <a:gd name="T14" fmla="*/ 0 w 1622"/>
                  <a:gd name="T15" fmla="*/ 0 h 739"/>
                  <a:gd name="T16" fmla="*/ 0 w 1622"/>
                  <a:gd name="T17" fmla="*/ 0 h 739"/>
                  <a:gd name="T18" fmla="*/ 0 w 1622"/>
                  <a:gd name="T19" fmla="*/ 0 h 739"/>
                  <a:gd name="T20" fmla="*/ 0 w 1622"/>
                  <a:gd name="T21" fmla="*/ 0 h 739"/>
                  <a:gd name="T22" fmla="*/ 0 w 1622"/>
                  <a:gd name="T23" fmla="*/ 0 h 739"/>
                  <a:gd name="T24" fmla="*/ 0 w 1622"/>
                  <a:gd name="T25" fmla="*/ 0 h 739"/>
                  <a:gd name="T26" fmla="*/ 0 w 1622"/>
                  <a:gd name="T27" fmla="*/ 0 h 739"/>
                  <a:gd name="T28" fmla="*/ 0 w 1622"/>
                  <a:gd name="T29" fmla="*/ 0 h 739"/>
                  <a:gd name="T30" fmla="*/ 0 w 1622"/>
                  <a:gd name="T31" fmla="*/ 0 h 739"/>
                  <a:gd name="T32" fmla="*/ 0 w 1622"/>
                  <a:gd name="T33" fmla="*/ 0 h 739"/>
                  <a:gd name="T34" fmla="*/ 0 w 1622"/>
                  <a:gd name="T35" fmla="*/ 0 h 739"/>
                  <a:gd name="T36" fmla="*/ 0 w 1622"/>
                  <a:gd name="T37" fmla="*/ 0 h 739"/>
                  <a:gd name="T38" fmla="*/ 0 w 1622"/>
                  <a:gd name="T39" fmla="*/ 0 h 739"/>
                  <a:gd name="T40" fmla="*/ 0 w 1622"/>
                  <a:gd name="T41" fmla="*/ 0 h 739"/>
                  <a:gd name="T42" fmla="*/ 0 w 1622"/>
                  <a:gd name="T43" fmla="*/ 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1" name="Freeform 2178">
                <a:extLst>
                  <a:ext uri="{FF2B5EF4-FFF2-40B4-BE49-F238E27FC236}">
                    <a16:creationId xmlns:a16="http://schemas.microsoft.com/office/drawing/2014/main" id="{A09E8213-B52F-5563-B6D7-4EE728E8039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402" y="2130"/>
                <a:ext cx="38" cy="63"/>
              </a:xfrm>
              <a:custGeom>
                <a:avLst/>
                <a:gdLst>
                  <a:gd name="T0" fmla="*/ 0 w 138"/>
                  <a:gd name="T1" fmla="*/ 0 h 216"/>
                  <a:gd name="T2" fmla="*/ 0 w 138"/>
                  <a:gd name="T3" fmla="*/ 0 h 216"/>
                  <a:gd name="T4" fmla="*/ 0 w 138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2" name="Freeform 2179">
                <a:extLst>
                  <a:ext uri="{FF2B5EF4-FFF2-40B4-BE49-F238E27FC236}">
                    <a16:creationId xmlns:a16="http://schemas.microsoft.com/office/drawing/2014/main" id="{677A5628-5681-27B0-175C-5186C77C3F9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46" y="2158"/>
                <a:ext cx="52" cy="70"/>
              </a:xfrm>
              <a:custGeom>
                <a:avLst/>
                <a:gdLst>
                  <a:gd name="T0" fmla="*/ 0 w 192"/>
                  <a:gd name="T1" fmla="*/ 0 h 240"/>
                  <a:gd name="T2" fmla="*/ 0 w 192"/>
                  <a:gd name="T3" fmla="*/ 0 h 240"/>
                  <a:gd name="T4" fmla="*/ 0 w 19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3" name="Freeform 2180">
                <a:extLst>
                  <a:ext uri="{FF2B5EF4-FFF2-40B4-BE49-F238E27FC236}">
                    <a16:creationId xmlns:a16="http://schemas.microsoft.com/office/drawing/2014/main" id="{D65396D1-ACA2-F0A3-1AF4-3F9F2D76DD3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20" y="2189"/>
                <a:ext cx="40" cy="42"/>
              </a:xfrm>
              <a:custGeom>
                <a:avLst/>
                <a:gdLst>
                  <a:gd name="T0" fmla="*/ 0 w 146"/>
                  <a:gd name="T1" fmla="*/ 0 h 142"/>
                  <a:gd name="T2" fmla="*/ 0 w 146"/>
                  <a:gd name="T3" fmla="*/ 0 h 142"/>
                  <a:gd name="T4" fmla="*/ 0 w 146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4" name="Freeform 2181">
                <a:extLst>
                  <a:ext uri="{FF2B5EF4-FFF2-40B4-BE49-F238E27FC236}">
                    <a16:creationId xmlns:a16="http://schemas.microsoft.com/office/drawing/2014/main" id="{072C3D21-FD2A-DAC4-2827-3422F02443F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38" y="2158"/>
                <a:ext cx="13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5" name="Freeform 2182">
                <a:extLst>
                  <a:ext uri="{FF2B5EF4-FFF2-40B4-BE49-F238E27FC236}">
                    <a16:creationId xmlns:a16="http://schemas.microsoft.com/office/drawing/2014/main" id="{DB579CD3-CFD1-47FA-9DC3-43F508D5446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42" y="2130"/>
                <a:ext cx="12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6" name="Freeform 2183">
                <a:extLst>
                  <a:ext uri="{FF2B5EF4-FFF2-40B4-BE49-F238E27FC236}">
                    <a16:creationId xmlns:a16="http://schemas.microsoft.com/office/drawing/2014/main" id="{C14DA648-3793-F53B-6246-5757C16F032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24" y="2101"/>
                <a:ext cx="39" cy="29"/>
              </a:xfrm>
              <a:custGeom>
                <a:avLst/>
                <a:gdLst>
                  <a:gd name="T0" fmla="*/ 0 w 144"/>
                  <a:gd name="T1" fmla="*/ 0 h 96"/>
                  <a:gd name="T2" fmla="*/ 0 w 144"/>
                  <a:gd name="T3" fmla="*/ 0 h 96"/>
                  <a:gd name="T4" fmla="*/ 0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7" name="Freeform 2184">
                <a:extLst>
                  <a:ext uri="{FF2B5EF4-FFF2-40B4-BE49-F238E27FC236}">
                    <a16:creationId xmlns:a16="http://schemas.microsoft.com/office/drawing/2014/main" id="{59AE3C59-B75A-F82C-6C5F-D48A6BB3929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42" y="2101"/>
                <a:ext cx="44" cy="1"/>
              </a:xfrm>
              <a:custGeom>
                <a:avLst/>
                <a:gdLst>
                  <a:gd name="T0" fmla="*/ 0 w 160"/>
                  <a:gd name="T1" fmla="*/ 0 h 1"/>
                  <a:gd name="T2" fmla="*/ 0 w 160"/>
                  <a:gd name="T3" fmla="*/ 0 h 1"/>
                  <a:gd name="T4" fmla="*/ 0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8" name="Freeform 2185">
                <a:extLst>
                  <a:ext uri="{FF2B5EF4-FFF2-40B4-BE49-F238E27FC236}">
                    <a16:creationId xmlns:a16="http://schemas.microsoft.com/office/drawing/2014/main" id="{B3A63235-BDE6-A5ED-2C47-23B1353B031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34" y="2087"/>
                <a:ext cx="12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09" name="Freeform 2186">
                <a:extLst>
                  <a:ext uri="{FF2B5EF4-FFF2-40B4-BE49-F238E27FC236}">
                    <a16:creationId xmlns:a16="http://schemas.microsoft.com/office/drawing/2014/main" id="{7DBA3942-6D30-FF11-63F2-5246EC495DF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95" y="2158"/>
                <a:ext cx="12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0" name="Freeform 2187">
                <a:extLst>
                  <a:ext uri="{FF2B5EF4-FFF2-40B4-BE49-F238E27FC236}">
                    <a16:creationId xmlns:a16="http://schemas.microsoft.com/office/drawing/2014/main" id="{2155CC49-4C98-F0F7-3CF0-B76AD3D6311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28" y="2186"/>
                <a:ext cx="14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1" name="Freeform 2188">
                <a:extLst>
                  <a:ext uri="{FF2B5EF4-FFF2-40B4-BE49-F238E27FC236}">
                    <a16:creationId xmlns:a16="http://schemas.microsoft.com/office/drawing/2014/main" id="{92B905E3-4F1B-B5FD-64B5-96935368246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42" y="2101"/>
                <a:ext cx="25" cy="1"/>
              </a:xfrm>
              <a:custGeom>
                <a:avLst/>
                <a:gdLst>
                  <a:gd name="T0" fmla="*/ 0 w 96"/>
                  <a:gd name="T1" fmla="*/ 0 h 1"/>
                  <a:gd name="T2" fmla="*/ 0 w 96"/>
                  <a:gd name="T3" fmla="*/ 0 h 1"/>
                  <a:gd name="T4" fmla="*/ 0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2" name="Freeform 2189">
                <a:extLst>
                  <a:ext uri="{FF2B5EF4-FFF2-40B4-BE49-F238E27FC236}">
                    <a16:creationId xmlns:a16="http://schemas.microsoft.com/office/drawing/2014/main" id="{19AF061E-C8A4-5DCA-1302-B3E334B3436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99" y="2031"/>
                <a:ext cx="92" cy="16"/>
              </a:xfrm>
              <a:custGeom>
                <a:avLst/>
                <a:gdLst>
                  <a:gd name="T0" fmla="*/ 0 w 336"/>
                  <a:gd name="T1" fmla="*/ 0 h 56"/>
                  <a:gd name="T2" fmla="*/ 0 w 336"/>
                  <a:gd name="T3" fmla="*/ 0 h 56"/>
                  <a:gd name="T4" fmla="*/ 0 w 33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3" name="Freeform 2190">
                <a:extLst>
                  <a:ext uri="{FF2B5EF4-FFF2-40B4-BE49-F238E27FC236}">
                    <a16:creationId xmlns:a16="http://schemas.microsoft.com/office/drawing/2014/main" id="{D53DAD81-4550-BC37-3782-DE5EA833770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50" y="2130"/>
                <a:ext cx="149" cy="52"/>
              </a:xfrm>
              <a:custGeom>
                <a:avLst/>
                <a:gdLst>
                  <a:gd name="T0" fmla="*/ 0 w 552"/>
                  <a:gd name="T1" fmla="*/ 0 h 178"/>
                  <a:gd name="T2" fmla="*/ 0 w 552"/>
                  <a:gd name="T3" fmla="*/ 0 h 178"/>
                  <a:gd name="T4" fmla="*/ 0 w 552"/>
                  <a:gd name="T5" fmla="*/ 0 h 178"/>
                  <a:gd name="T6" fmla="*/ 0 w 552"/>
                  <a:gd name="T7" fmla="*/ 0 h 178"/>
                  <a:gd name="T8" fmla="*/ 0 w 552"/>
                  <a:gd name="T9" fmla="*/ 0 h 178"/>
                  <a:gd name="T10" fmla="*/ 0 w 552"/>
                  <a:gd name="T11" fmla="*/ 0 h 178"/>
                  <a:gd name="T12" fmla="*/ 0 w 552"/>
                  <a:gd name="T13" fmla="*/ 0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4" name="Freeform 2191">
                <a:extLst>
                  <a:ext uri="{FF2B5EF4-FFF2-40B4-BE49-F238E27FC236}">
                    <a16:creationId xmlns:a16="http://schemas.microsoft.com/office/drawing/2014/main" id="{A9645294-D1C4-8538-358A-EDE77788689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78" y="2165"/>
                <a:ext cx="42" cy="54"/>
              </a:xfrm>
              <a:custGeom>
                <a:avLst/>
                <a:gdLst>
                  <a:gd name="T0" fmla="*/ 0 w 156"/>
                  <a:gd name="T1" fmla="*/ 0 h 183"/>
                  <a:gd name="T2" fmla="*/ 0 w 156"/>
                  <a:gd name="T3" fmla="*/ 0 h 183"/>
                  <a:gd name="T4" fmla="*/ 0 w 156"/>
                  <a:gd name="T5" fmla="*/ 0 h 183"/>
                  <a:gd name="T6" fmla="*/ 0 w 156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5" name="Freeform 2192">
                <a:extLst>
                  <a:ext uri="{FF2B5EF4-FFF2-40B4-BE49-F238E27FC236}">
                    <a16:creationId xmlns:a16="http://schemas.microsoft.com/office/drawing/2014/main" id="{BCB2BB90-3925-4FFB-503E-C3FED2431BD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52" y="2158"/>
                <a:ext cx="30" cy="59"/>
              </a:xfrm>
              <a:custGeom>
                <a:avLst/>
                <a:gdLst>
                  <a:gd name="T0" fmla="*/ 0 w 112"/>
                  <a:gd name="T1" fmla="*/ 0 h 200"/>
                  <a:gd name="T2" fmla="*/ 0 w 112"/>
                  <a:gd name="T3" fmla="*/ 0 h 200"/>
                  <a:gd name="T4" fmla="*/ 0 w 112"/>
                  <a:gd name="T5" fmla="*/ 0 h 200"/>
                  <a:gd name="T6" fmla="*/ 0 w 112"/>
                  <a:gd name="T7" fmla="*/ 0 h 200"/>
                  <a:gd name="T8" fmla="*/ 0 w 112"/>
                  <a:gd name="T9" fmla="*/ 0 h 200"/>
                  <a:gd name="T10" fmla="*/ 0 w 112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116" name="Group 2193">
                <a:extLst>
                  <a:ext uri="{FF2B5EF4-FFF2-40B4-BE49-F238E27FC236}">
                    <a16:creationId xmlns:a16="http://schemas.microsoft.com/office/drawing/2014/main" id="{9094274B-2111-BDDA-F15A-75BB8D8997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375" y="1063"/>
                <a:ext cx="981" cy="1009"/>
                <a:chOff x="808" y="192"/>
                <a:chExt cx="3616" cy="3432"/>
              </a:xfrm>
            </p:grpSpPr>
            <p:sp>
              <p:nvSpPr>
                <p:cNvPr id="40159" name="Freeform 2194">
                  <a:extLst>
                    <a:ext uri="{FF2B5EF4-FFF2-40B4-BE49-F238E27FC236}">
                      <a16:creationId xmlns:a16="http://schemas.microsoft.com/office/drawing/2014/main" id="{F1CAEAA3-F667-1ADB-C1F2-BB9D13B4CE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40160" name="Group 2195">
                  <a:extLst>
                    <a:ext uri="{FF2B5EF4-FFF2-40B4-BE49-F238E27FC236}">
                      <a16:creationId xmlns:a16="http://schemas.microsoft.com/office/drawing/2014/main" id="{CCE004B6-5E0E-B053-D9A5-A0581E623E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40172" name="Freeform 2196">
                    <a:extLst>
                      <a:ext uri="{FF2B5EF4-FFF2-40B4-BE49-F238E27FC236}">
                        <a16:creationId xmlns:a16="http://schemas.microsoft.com/office/drawing/2014/main" id="{0DC13881-5FA3-FF0F-74B7-4D9656B22F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3" name="Freeform 2197">
                    <a:extLst>
                      <a:ext uri="{FF2B5EF4-FFF2-40B4-BE49-F238E27FC236}">
                        <a16:creationId xmlns:a16="http://schemas.microsoft.com/office/drawing/2014/main" id="{7CE52711-2C19-2F5A-C0BB-5CC93F2589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4" name="Line 2198">
                    <a:extLst>
                      <a:ext uri="{FF2B5EF4-FFF2-40B4-BE49-F238E27FC236}">
                        <a16:creationId xmlns:a16="http://schemas.microsoft.com/office/drawing/2014/main" id="{B16A86D9-199D-40C2-F8CF-995EC68879A3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5" name="Line 2199">
                    <a:extLst>
                      <a:ext uri="{FF2B5EF4-FFF2-40B4-BE49-F238E27FC236}">
                        <a16:creationId xmlns:a16="http://schemas.microsoft.com/office/drawing/2014/main" id="{E1C31EC3-6A92-0BFF-D200-91E8A4DD8160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6" name="Line 2200">
                    <a:extLst>
                      <a:ext uri="{FF2B5EF4-FFF2-40B4-BE49-F238E27FC236}">
                        <a16:creationId xmlns:a16="http://schemas.microsoft.com/office/drawing/2014/main" id="{859A4C51-E5B1-4354-8151-54DE1BDB2656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7" name="Line 2201">
                    <a:extLst>
                      <a:ext uri="{FF2B5EF4-FFF2-40B4-BE49-F238E27FC236}">
                        <a16:creationId xmlns:a16="http://schemas.microsoft.com/office/drawing/2014/main" id="{9CFD5B97-4544-6546-3E55-86F086934827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8" name="Oval 2202">
                    <a:extLst>
                      <a:ext uri="{FF2B5EF4-FFF2-40B4-BE49-F238E27FC236}">
                        <a16:creationId xmlns:a16="http://schemas.microsoft.com/office/drawing/2014/main" id="{C68B0408-80A8-2898-C384-44825085DB2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79" name="Oval 2203">
                    <a:extLst>
                      <a:ext uri="{FF2B5EF4-FFF2-40B4-BE49-F238E27FC236}">
                        <a16:creationId xmlns:a16="http://schemas.microsoft.com/office/drawing/2014/main" id="{EA653752-1F91-7291-A8C6-AE5C5ABF08F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0" name="Oval 2204">
                    <a:extLst>
                      <a:ext uri="{FF2B5EF4-FFF2-40B4-BE49-F238E27FC236}">
                        <a16:creationId xmlns:a16="http://schemas.microsoft.com/office/drawing/2014/main" id="{4C5E96A1-A96C-D6A9-7F16-FB5C35AC281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1" name="Oval 2205">
                    <a:extLst>
                      <a:ext uri="{FF2B5EF4-FFF2-40B4-BE49-F238E27FC236}">
                        <a16:creationId xmlns:a16="http://schemas.microsoft.com/office/drawing/2014/main" id="{F13FC144-AD34-AC5C-184D-ADFD63CC045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2" name="Oval 2206">
                    <a:extLst>
                      <a:ext uri="{FF2B5EF4-FFF2-40B4-BE49-F238E27FC236}">
                        <a16:creationId xmlns:a16="http://schemas.microsoft.com/office/drawing/2014/main" id="{DE7209FB-CF1C-4639-1D28-7DDE7D5ECD7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3" name="Oval 2207">
                    <a:extLst>
                      <a:ext uri="{FF2B5EF4-FFF2-40B4-BE49-F238E27FC236}">
                        <a16:creationId xmlns:a16="http://schemas.microsoft.com/office/drawing/2014/main" id="{6DEB0172-E6E7-A45A-864B-7B10E387A0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4" name="Oval 2208">
                    <a:extLst>
                      <a:ext uri="{FF2B5EF4-FFF2-40B4-BE49-F238E27FC236}">
                        <a16:creationId xmlns:a16="http://schemas.microsoft.com/office/drawing/2014/main" id="{4037F891-9E33-E8FF-D116-86EBFB7451C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5" name="Oval 2209">
                    <a:extLst>
                      <a:ext uri="{FF2B5EF4-FFF2-40B4-BE49-F238E27FC236}">
                        <a16:creationId xmlns:a16="http://schemas.microsoft.com/office/drawing/2014/main" id="{8E83AF62-7183-801A-5F25-C03F168EF68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6" name="Oval 2210">
                    <a:extLst>
                      <a:ext uri="{FF2B5EF4-FFF2-40B4-BE49-F238E27FC236}">
                        <a16:creationId xmlns:a16="http://schemas.microsoft.com/office/drawing/2014/main" id="{73B3D92D-5924-460F-F9E0-941FA05C07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40187" name="Freeform 2211">
                    <a:extLst>
                      <a:ext uri="{FF2B5EF4-FFF2-40B4-BE49-F238E27FC236}">
                        <a16:creationId xmlns:a16="http://schemas.microsoft.com/office/drawing/2014/main" id="{EA84BB84-8911-B8FE-0700-7522A14C49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0161" name="Group 2212">
                  <a:extLst>
                    <a:ext uri="{FF2B5EF4-FFF2-40B4-BE49-F238E27FC236}">
                      <a16:creationId xmlns:a16="http://schemas.microsoft.com/office/drawing/2014/main" id="{AE51D46E-F07B-5595-21EC-8DB3E697EF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40162" name="Freeform 2213">
                    <a:extLst>
                      <a:ext uri="{FF2B5EF4-FFF2-40B4-BE49-F238E27FC236}">
                        <a16:creationId xmlns:a16="http://schemas.microsoft.com/office/drawing/2014/main" id="{B014C7A3-8A14-74D7-862E-88BC51D201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3" name="Freeform 2214">
                    <a:extLst>
                      <a:ext uri="{FF2B5EF4-FFF2-40B4-BE49-F238E27FC236}">
                        <a16:creationId xmlns:a16="http://schemas.microsoft.com/office/drawing/2014/main" id="{C25B7C5B-329A-8195-6D76-2BA1642B17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4" name="Freeform 2215">
                    <a:extLst>
                      <a:ext uri="{FF2B5EF4-FFF2-40B4-BE49-F238E27FC236}">
                        <a16:creationId xmlns:a16="http://schemas.microsoft.com/office/drawing/2014/main" id="{B47E8549-EA1D-42BA-ADFC-0A2C04CD13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5" name="Freeform 2216">
                    <a:extLst>
                      <a:ext uri="{FF2B5EF4-FFF2-40B4-BE49-F238E27FC236}">
                        <a16:creationId xmlns:a16="http://schemas.microsoft.com/office/drawing/2014/main" id="{C8BE92BD-3228-DB00-33E4-E98CBB672A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6" name="Freeform 2217">
                    <a:extLst>
                      <a:ext uri="{FF2B5EF4-FFF2-40B4-BE49-F238E27FC236}">
                        <a16:creationId xmlns:a16="http://schemas.microsoft.com/office/drawing/2014/main" id="{B5B902CB-EA61-D55A-FFB4-DB976F92E1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7" name="Freeform 2218">
                    <a:extLst>
                      <a:ext uri="{FF2B5EF4-FFF2-40B4-BE49-F238E27FC236}">
                        <a16:creationId xmlns:a16="http://schemas.microsoft.com/office/drawing/2014/main" id="{06A115E5-8D63-B1B5-0754-E39B11FAA7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8" name="Freeform 2219">
                    <a:extLst>
                      <a:ext uri="{FF2B5EF4-FFF2-40B4-BE49-F238E27FC236}">
                        <a16:creationId xmlns:a16="http://schemas.microsoft.com/office/drawing/2014/main" id="{29F0AFC3-2745-CDE5-7EBA-EEF3797EE9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69" name="Freeform 2220">
                    <a:extLst>
                      <a:ext uri="{FF2B5EF4-FFF2-40B4-BE49-F238E27FC236}">
                        <a16:creationId xmlns:a16="http://schemas.microsoft.com/office/drawing/2014/main" id="{A8844E2C-C7B2-84BC-F885-13723BB0DD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0" name="Freeform 2221">
                    <a:extLst>
                      <a:ext uri="{FF2B5EF4-FFF2-40B4-BE49-F238E27FC236}">
                        <a16:creationId xmlns:a16="http://schemas.microsoft.com/office/drawing/2014/main" id="{70C48A52-BDA9-A24D-0678-BCEB4DE053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71" name="Freeform 2222">
                    <a:extLst>
                      <a:ext uri="{FF2B5EF4-FFF2-40B4-BE49-F238E27FC236}">
                        <a16:creationId xmlns:a16="http://schemas.microsoft.com/office/drawing/2014/main" id="{C282626B-0F1D-E8C4-4BE6-17EBAFC3E92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40117" name="Freeform 2223">
                <a:extLst>
                  <a:ext uri="{FF2B5EF4-FFF2-40B4-BE49-F238E27FC236}">
                    <a16:creationId xmlns:a16="http://schemas.microsoft.com/office/drawing/2014/main" id="{18BC1488-A915-B0D2-1AB5-1751A43B484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91" y="2033"/>
                <a:ext cx="66" cy="19"/>
              </a:xfrm>
              <a:custGeom>
                <a:avLst/>
                <a:gdLst>
                  <a:gd name="T0" fmla="*/ 0 w 244"/>
                  <a:gd name="T1" fmla="*/ 0 h 66"/>
                  <a:gd name="T2" fmla="*/ 0 w 244"/>
                  <a:gd name="T3" fmla="*/ 0 h 66"/>
                  <a:gd name="T4" fmla="*/ 0 w 244"/>
                  <a:gd name="T5" fmla="*/ 0 h 66"/>
                  <a:gd name="T6" fmla="*/ 0 w 244"/>
                  <a:gd name="T7" fmla="*/ 0 h 66"/>
                  <a:gd name="T8" fmla="*/ 0 w 24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8" name="Freeform 2224">
                <a:extLst>
                  <a:ext uri="{FF2B5EF4-FFF2-40B4-BE49-F238E27FC236}">
                    <a16:creationId xmlns:a16="http://schemas.microsoft.com/office/drawing/2014/main" id="{03EF7F91-351A-8546-D53F-E492421830C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78" y="2087"/>
                <a:ext cx="26" cy="14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19" name="Freeform 2225">
                <a:extLst>
                  <a:ext uri="{FF2B5EF4-FFF2-40B4-BE49-F238E27FC236}">
                    <a16:creationId xmlns:a16="http://schemas.microsoft.com/office/drawing/2014/main" id="{3344D072-F73A-C9D4-EF90-E9EFCBF0156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60" y="2073"/>
                <a:ext cx="13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0" name="Freeform 2226">
                <a:extLst>
                  <a:ext uri="{FF2B5EF4-FFF2-40B4-BE49-F238E27FC236}">
                    <a16:creationId xmlns:a16="http://schemas.microsoft.com/office/drawing/2014/main" id="{2E19E5DE-15E1-FFA3-92D4-9DA18752318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43" y="2017"/>
                <a:ext cx="30" cy="16"/>
              </a:xfrm>
              <a:custGeom>
                <a:avLst/>
                <a:gdLst>
                  <a:gd name="T0" fmla="*/ 0 w 112"/>
                  <a:gd name="T1" fmla="*/ 0 h 56"/>
                  <a:gd name="T2" fmla="*/ 0 w 112"/>
                  <a:gd name="T3" fmla="*/ 0 h 56"/>
                  <a:gd name="T4" fmla="*/ 0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1" name="Freeform 2227">
                <a:extLst>
                  <a:ext uri="{FF2B5EF4-FFF2-40B4-BE49-F238E27FC236}">
                    <a16:creationId xmlns:a16="http://schemas.microsoft.com/office/drawing/2014/main" id="{021146F1-2247-9E4A-60A5-BFC52E95EEA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12" y="2130"/>
                <a:ext cx="0" cy="30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0 h 104"/>
                  <a:gd name="T4" fmla="*/ 0 w 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2" name="Freeform 2228">
                <a:extLst>
                  <a:ext uri="{FF2B5EF4-FFF2-40B4-BE49-F238E27FC236}">
                    <a16:creationId xmlns:a16="http://schemas.microsoft.com/office/drawing/2014/main" id="{6D87C4B7-D635-9709-B961-2821843E32B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26" y="2068"/>
                <a:ext cx="14" cy="33"/>
              </a:xfrm>
              <a:custGeom>
                <a:avLst/>
                <a:gdLst>
                  <a:gd name="T0" fmla="*/ 0 w 48"/>
                  <a:gd name="T1" fmla="*/ 0 h 112"/>
                  <a:gd name="T2" fmla="*/ 0 w 48"/>
                  <a:gd name="T3" fmla="*/ 0 h 112"/>
                  <a:gd name="T4" fmla="*/ 0 w 48"/>
                  <a:gd name="T5" fmla="*/ 0 h 112"/>
                  <a:gd name="T6" fmla="*/ 0 w 48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3" name="Freeform 2229">
                <a:extLst>
                  <a:ext uri="{FF2B5EF4-FFF2-40B4-BE49-F238E27FC236}">
                    <a16:creationId xmlns:a16="http://schemas.microsoft.com/office/drawing/2014/main" id="{092078C6-4174-6DBE-19F4-05801DB95DE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34" y="2115"/>
                <a:ext cx="26" cy="1"/>
              </a:xfrm>
              <a:custGeom>
                <a:avLst/>
                <a:gdLst>
                  <a:gd name="T0" fmla="*/ 0 w 96"/>
                  <a:gd name="T1" fmla="*/ 0 h 1"/>
                  <a:gd name="T2" fmla="*/ 0 w 96"/>
                  <a:gd name="T3" fmla="*/ 0 h 1"/>
                  <a:gd name="T4" fmla="*/ 0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4" name="Freeform 2230">
                <a:extLst>
                  <a:ext uri="{FF2B5EF4-FFF2-40B4-BE49-F238E27FC236}">
                    <a16:creationId xmlns:a16="http://schemas.microsoft.com/office/drawing/2014/main" id="{7FE72FDD-5E10-D181-3D9B-65402F3238C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82" y="2101"/>
                <a:ext cx="14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5" name="Freeform 2231">
                <a:extLst>
                  <a:ext uri="{FF2B5EF4-FFF2-40B4-BE49-F238E27FC236}">
                    <a16:creationId xmlns:a16="http://schemas.microsoft.com/office/drawing/2014/main" id="{2ACB61B3-F5AC-3553-23B4-1F608C83D58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03" y="2031"/>
                <a:ext cx="1" cy="28"/>
              </a:xfrm>
              <a:custGeom>
                <a:avLst/>
                <a:gdLst>
                  <a:gd name="T0" fmla="*/ 0 w 1"/>
                  <a:gd name="T1" fmla="*/ 0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6" name="Freeform 2232">
                <a:extLst>
                  <a:ext uri="{FF2B5EF4-FFF2-40B4-BE49-F238E27FC236}">
                    <a16:creationId xmlns:a16="http://schemas.microsoft.com/office/drawing/2014/main" id="{846FF634-560B-B28D-B422-63E2E05B308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30" y="755"/>
                <a:ext cx="151" cy="491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0 h 1218"/>
                  <a:gd name="T4" fmla="*/ 0 w 635"/>
                  <a:gd name="T5" fmla="*/ 0 h 1218"/>
                  <a:gd name="T6" fmla="*/ 0 w 635"/>
                  <a:gd name="T7" fmla="*/ 0 h 1218"/>
                  <a:gd name="T8" fmla="*/ 0 w 635"/>
                  <a:gd name="T9" fmla="*/ 0 h 1218"/>
                  <a:gd name="T10" fmla="*/ 0 w 635"/>
                  <a:gd name="T11" fmla="*/ 0 h 1218"/>
                  <a:gd name="T12" fmla="*/ 0 w 635"/>
                  <a:gd name="T13" fmla="*/ 0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7" name="Freeform 2233">
                <a:extLst>
                  <a:ext uri="{FF2B5EF4-FFF2-40B4-BE49-F238E27FC236}">
                    <a16:creationId xmlns:a16="http://schemas.microsoft.com/office/drawing/2014/main" id="{AAC4ABD2-9218-446B-0570-E58C1DA78FE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75" y="741"/>
                <a:ext cx="146" cy="65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0 h 162"/>
                  <a:gd name="T4" fmla="*/ 0 w 617"/>
                  <a:gd name="T5" fmla="*/ 0 h 162"/>
                  <a:gd name="T6" fmla="*/ 0 w 617"/>
                  <a:gd name="T7" fmla="*/ 0 h 162"/>
                  <a:gd name="T8" fmla="*/ 0 w 617"/>
                  <a:gd name="T9" fmla="*/ 0 h 162"/>
                  <a:gd name="T10" fmla="*/ 0 w 617"/>
                  <a:gd name="T11" fmla="*/ 0 h 162"/>
                  <a:gd name="T12" fmla="*/ 0 w 617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8" name="Freeform 2234">
                <a:extLst>
                  <a:ext uri="{FF2B5EF4-FFF2-40B4-BE49-F238E27FC236}">
                    <a16:creationId xmlns:a16="http://schemas.microsoft.com/office/drawing/2014/main" id="{12668136-A461-2760-8C37-642F325E6A1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32" y="581"/>
                <a:ext cx="261" cy="212"/>
              </a:xfrm>
              <a:custGeom>
                <a:avLst/>
                <a:gdLst>
                  <a:gd name="T0" fmla="*/ 0 w 1104"/>
                  <a:gd name="T1" fmla="*/ 0 h 528"/>
                  <a:gd name="T2" fmla="*/ 0 w 1104"/>
                  <a:gd name="T3" fmla="*/ 0 h 528"/>
                  <a:gd name="T4" fmla="*/ 0 w 1104"/>
                  <a:gd name="T5" fmla="*/ 0 h 528"/>
                  <a:gd name="T6" fmla="*/ 0 w 1104"/>
                  <a:gd name="T7" fmla="*/ 0 h 528"/>
                  <a:gd name="T8" fmla="*/ 0 w 1104"/>
                  <a:gd name="T9" fmla="*/ 0 h 528"/>
                  <a:gd name="T10" fmla="*/ 0 w 1104"/>
                  <a:gd name="T11" fmla="*/ 0 h 528"/>
                  <a:gd name="T12" fmla="*/ 0 w 1104"/>
                  <a:gd name="T13" fmla="*/ 0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0 h 528"/>
                  <a:gd name="T20" fmla="*/ 0 w 1104"/>
                  <a:gd name="T21" fmla="*/ 0 h 528"/>
                  <a:gd name="T22" fmla="*/ 0 w 1104"/>
                  <a:gd name="T23" fmla="*/ 0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129" name="Oval 2235">
                <a:extLst>
                  <a:ext uri="{FF2B5EF4-FFF2-40B4-BE49-F238E27FC236}">
                    <a16:creationId xmlns:a16="http://schemas.microsoft.com/office/drawing/2014/main" id="{C99A2339-771E-59A8-40E3-17C8F3B8C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69" y="793"/>
                <a:ext cx="12" cy="5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30" name="Oval 2236">
                <a:extLst>
                  <a:ext uri="{FF2B5EF4-FFF2-40B4-BE49-F238E27FC236}">
                    <a16:creationId xmlns:a16="http://schemas.microsoft.com/office/drawing/2014/main" id="{8EB96C25-8A8A-3ED7-37E8-BE50A5F08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36" y="1045"/>
                <a:ext cx="22" cy="20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31" name="Oval 2237">
                <a:extLst>
                  <a:ext uri="{FF2B5EF4-FFF2-40B4-BE49-F238E27FC236}">
                    <a16:creationId xmlns:a16="http://schemas.microsoft.com/office/drawing/2014/main" id="{64850BBA-1189-13AA-39FD-07BF0F141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056" y="1142"/>
                <a:ext cx="11" cy="3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132" name="Oval 2238">
                <a:extLst>
                  <a:ext uri="{FF2B5EF4-FFF2-40B4-BE49-F238E27FC236}">
                    <a16:creationId xmlns:a16="http://schemas.microsoft.com/office/drawing/2014/main" id="{96CA3BC4-277B-DEC3-2EF9-D56E16CA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69" y="929"/>
                <a:ext cx="12" cy="3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40133" name="Group 2239">
                <a:extLst>
                  <a:ext uri="{FF2B5EF4-FFF2-40B4-BE49-F238E27FC236}">
                    <a16:creationId xmlns:a16="http://schemas.microsoft.com/office/drawing/2014/main" id="{78962AA2-9E4D-FD67-6F50-2B2D97A46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637" y="561"/>
                <a:ext cx="275" cy="732"/>
                <a:chOff x="4896" y="1248"/>
                <a:chExt cx="432" cy="1056"/>
              </a:xfrm>
            </p:grpSpPr>
            <p:grpSp>
              <p:nvGrpSpPr>
                <p:cNvPr id="40134" name="Group 2240">
                  <a:extLst>
                    <a:ext uri="{FF2B5EF4-FFF2-40B4-BE49-F238E27FC236}">
                      <a16:creationId xmlns:a16="http://schemas.microsoft.com/office/drawing/2014/main" id="{A446539A-9E92-A63C-BB8C-D8132EBC14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40136" name="Freeform 2241">
                    <a:extLst>
                      <a:ext uri="{FF2B5EF4-FFF2-40B4-BE49-F238E27FC236}">
                        <a16:creationId xmlns:a16="http://schemas.microsoft.com/office/drawing/2014/main" id="{10F72746-4877-6E81-9A2E-5ECB8367D0A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37" name="Freeform 2242">
                    <a:extLst>
                      <a:ext uri="{FF2B5EF4-FFF2-40B4-BE49-F238E27FC236}">
                        <a16:creationId xmlns:a16="http://schemas.microsoft.com/office/drawing/2014/main" id="{C24B81EC-86AF-DFCB-FDDE-26CDB8583F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38" name="Freeform 2243">
                    <a:extLst>
                      <a:ext uri="{FF2B5EF4-FFF2-40B4-BE49-F238E27FC236}">
                        <a16:creationId xmlns:a16="http://schemas.microsoft.com/office/drawing/2014/main" id="{847DA981-9247-B334-70EB-9D5E50E089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39" name="Freeform 2244">
                    <a:extLst>
                      <a:ext uri="{FF2B5EF4-FFF2-40B4-BE49-F238E27FC236}">
                        <a16:creationId xmlns:a16="http://schemas.microsoft.com/office/drawing/2014/main" id="{5F89B9C1-A00F-AA8D-FF70-486A9A8961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0" name="Freeform 2245">
                    <a:extLst>
                      <a:ext uri="{FF2B5EF4-FFF2-40B4-BE49-F238E27FC236}">
                        <a16:creationId xmlns:a16="http://schemas.microsoft.com/office/drawing/2014/main" id="{B7C70C3E-D57D-C376-2E36-62C309F6C2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1" name="Freeform 2246">
                    <a:extLst>
                      <a:ext uri="{FF2B5EF4-FFF2-40B4-BE49-F238E27FC236}">
                        <a16:creationId xmlns:a16="http://schemas.microsoft.com/office/drawing/2014/main" id="{D114DAF6-64B5-3DB8-28BB-26829BCA7F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2" name="Freeform 2247">
                    <a:extLst>
                      <a:ext uri="{FF2B5EF4-FFF2-40B4-BE49-F238E27FC236}">
                        <a16:creationId xmlns:a16="http://schemas.microsoft.com/office/drawing/2014/main" id="{E2A3CA40-37CD-606D-CB56-74B0F5D937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3" name="Freeform 2248">
                    <a:extLst>
                      <a:ext uri="{FF2B5EF4-FFF2-40B4-BE49-F238E27FC236}">
                        <a16:creationId xmlns:a16="http://schemas.microsoft.com/office/drawing/2014/main" id="{8A987766-5FB7-E4D0-211E-A1BE5BE6BFA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4" name="Freeform 2249">
                    <a:extLst>
                      <a:ext uri="{FF2B5EF4-FFF2-40B4-BE49-F238E27FC236}">
                        <a16:creationId xmlns:a16="http://schemas.microsoft.com/office/drawing/2014/main" id="{11A5EEE5-C644-71BB-37FD-BF772B3A4B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5" name="Freeform 2250">
                    <a:extLst>
                      <a:ext uri="{FF2B5EF4-FFF2-40B4-BE49-F238E27FC236}">
                        <a16:creationId xmlns:a16="http://schemas.microsoft.com/office/drawing/2014/main" id="{9E51F184-A6C8-EED0-7146-3CC92C2783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6" name="Freeform 2251">
                    <a:extLst>
                      <a:ext uri="{FF2B5EF4-FFF2-40B4-BE49-F238E27FC236}">
                        <a16:creationId xmlns:a16="http://schemas.microsoft.com/office/drawing/2014/main" id="{4598E147-CC2E-BA00-ECCE-72C59F35E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7" name="Freeform 2252">
                    <a:extLst>
                      <a:ext uri="{FF2B5EF4-FFF2-40B4-BE49-F238E27FC236}">
                        <a16:creationId xmlns:a16="http://schemas.microsoft.com/office/drawing/2014/main" id="{6C98C707-C13E-1C2A-57FD-E62C45938B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8" name="Freeform 2253">
                    <a:extLst>
                      <a:ext uri="{FF2B5EF4-FFF2-40B4-BE49-F238E27FC236}">
                        <a16:creationId xmlns:a16="http://schemas.microsoft.com/office/drawing/2014/main" id="{D4FD3749-ABD8-790D-74F7-21D8708123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49" name="Freeform 2254">
                    <a:extLst>
                      <a:ext uri="{FF2B5EF4-FFF2-40B4-BE49-F238E27FC236}">
                        <a16:creationId xmlns:a16="http://schemas.microsoft.com/office/drawing/2014/main" id="{FBFE962C-7E46-5958-4C54-857B86BF132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0" name="Freeform 2255">
                    <a:extLst>
                      <a:ext uri="{FF2B5EF4-FFF2-40B4-BE49-F238E27FC236}">
                        <a16:creationId xmlns:a16="http://schemas.microsoft.com/office/drawing/2014/main" id="{77CCFF5D-4FD8-C743-51F9-D6AE32AE07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1" name="Freeform 2256">
                    <a:extLst>
                      <a:ext uri="{FF2B5EF4-FFF2-40B4-BE49-F238E27FC236}">
                        <a16:creationId xmlns:a16="http://schemas.microsoft.com/office/drawing/2014/main" id="{649C6B48-E531-B5D0-B7B8-157EA55C42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2" name="Freeform 2257">
                    <a:extLst>
                      <a:ext uri="{FF2B5EF4-FFF2-40B4-BE49-F238E27FC236}">
                        <a16:creationId xmlns:a16="http://schemas.microsoft.com/office/drawing/2014/main" id="{CDB202A1-1CCC-E5D9-1DD9-7E5D5DE530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3" name="Freeform 2258">
                    <a:extLst>
                      <a:ext uri="{FF2B5EF4-FFF2-40B4-BE49-F238E27FC236}">
                        <a16:creationId xmlns:a16="http://schemas.microsoft.com/office/drawing/2014/main" id="{51329400-1EF9-1C6E-9EDC-706AAAE048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4" name="Freeform 2259">
                    <a:extLst>
                      <a:ext uri="{FF2B5EF4-FFF2-40B4-BE49-F238E27FC236}">
                        <a16:creationId xmlns:a16="http://schemas.microsoft.com/office/drawing/2014/main" id="{F0F84834-C2B4-3959-D1CB-6D92F784F8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5" name="Freeform 2260">
                    <a:extLst>
                      <a:ext uri="{FF2B5EF4-FFF2-40B4-BE49-F238E27FC236}">
                        <a16:creationId xmlns:a16="http://schemas.microsoft.com/office/drawing/2014/main" id="{D2574D6B-02D2-A348-922A-BDE5754CAB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6" name="Freeform 2261">
                    <a:extLst>
                      <a:ext uri="{FF2B5EF4-FFF2-40B4-BE49-F238E27FC236}">
                        <a16:creationId xmlns:a16="http://schemas.microsoft.com/office/drawing/2014/main" id="{F3B9976D-F2AB-9CB3-DBCA-65556D25CA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7" name="Freeform 2262">
                    <a:extLst>
                      <a:ext uri="{FF2B5EF4-FFF2-40B4-BE49-F238E27FC236}">
                        <a16:creationId xmlns:a16="http://schemas.microsoft.com/office/drawing/2014/main" id="{01AF8598-0386-181D-94B7-50846596F7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0158" name="Freeform 2263">
                    <a:extLst>
                      <a:ext uri="{FF2B5EF4-FFF2-40B4-BE49-F238E27FC236}">
                        <a16:creationId xmlns:a16="http://schemas.microsoft.com/office/drawing/2014/main" id="{7B2DC9F3-7E4E-AF84-CC39-795375EBED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0135" name="Freeform 2264" descr="Wide upward diagonal">
                  <a:extLst>
                    <a:ext uri="{FF2B5EF4-FFF2-40B4-BE49-F238E27FC236}">
                      <a16:creationId xmlns:a16="http://schemas.microsoft.com/office/drawing/2014/main" id="{B77A6009-07A2-76CC-B978-3FADFCA62C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40001" name="Group 2265">
              <a:extLst>
                <a:ext uri="{FF2B5EF4-FFF2-40B4-BE49-F238E27FC236}">
                  <a16:creationId xmlns:a16="http://schemas.microsoft.com/office/drawing/2014/main" id="{9A6EB12A-7301-6826-62D7-510C277CD9B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904" y="48"/>
              <a:ext cx="712" cy="694"/>
              <a:chOff x="1104" y="1397"/>
              <a:chExt cx="1117" cy="1003"/>
            </a:xfrm>
          </p:grpSpPr>
          <p:sp>
            <p:nvSpPr>
              <p:cNvPr id="40002" name="Freeform 2266">
                <a:extLst>
                  <a:ext uri="{FF2B5EF4-FFF2-40B4-BE49-F238E27FC236}">
                    <a16:creationId xmlns:a16="http://schemas.microsoft.com/office/drawing/2014/main" id="{FBE704A2-F4C6-2D24-234E-949E06416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3" name="Freeform 2267">
                <a:extLst>
                  <a:ext uri="{FF2B5EF4-FFF2-40B4-BE49-F238E27FC236}">
                    <a16:creationId xmlns:a16="http://schemas.microsoft.com/office/drawing/2014/main" id="{FD8B0A99-3FB5-31BB-8A98-45016C694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4" name="Freeform 2268">
                <a:extLst>
                  <a:ext uri="{FF2B5EF4-FFF2-40B4-BE49-F238E27FC236}">
                    <a16:creationId xmlns:a16="http://schemas.microsoft.com/office/drawing/2014/main" id="{741B3677-68C3-0BE6-5DEA-67E3D9247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5" name="Freeform 2269">
                <a:extLst>
                  <a:ext uri="{FF2B5EF4-FFF2-40B4-BE49-F238E27FC236}">
                    <a16:creationId xmlns:a16="http://schemas.microsoft.com/office/drawing/2014/main" id="{1C30F111-251B-2E96-B24B-11C0135C9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6" name="Freeform 2270">
                <a:extLst>
                  <a:ext uri="{FF2B5EF4-FFF2-40B4-BE49-F238E27FC236}">
                    <a16:creationId xmlns:a16="http://schemas.microsoft.com/office/drawing/2014/main" id="{56E0D560-E655-8E44-A90F-52E9A2628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7" name="Freeform 2271">
                <a:extLst>
                  <a:ext uri="{FF2B5EF4-FFF2-40B4-BE49-F238E27FC236}">
                    <a16:creationId xmlns:a16="http://schemas.microsoft.com/office/drawing/2014/main" id="{2BB0C62B-DCCB-DB32-FAF6-BA9AE7578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8" name="Freeform 2272">
                <a:extLst>
                  <a:ext uri="{FF2B5EF4-FFF2-40B4-BE49-F238E27FC236}">
                    <a16:creationId xmlns:a16="http://schemas.microsoft.com/office/drawing/2014/main" id="{D49C658E-84C4-A1C2-EF49-BA6DAF5FB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09" name="Freeform 2273">
                <a:extLst>
                  <a:ext uri="{FF2B5EF4-FFF2-40B4-BE49-F238E27FC236}">
                    <a16:creationId xmlns:a16="http://schemas.microsoft.com/office/drawing/2014/main" id="{485A88C8-CEFB-B9F1-9D15-499EE376F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0" name="Freeform 2274">
                <a:extLst>
                  <a:ext uri="{FF2B5EF4-FFF2-40B4-BE49-F238E27FC236}">
                    <a16:creationId xmlns:a16="http://schemas.microsoft.com/office/drawing/2014/main" id="{99E2DC4B-1773-82E1-77B7-6538CCDDD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1" name="Freeform 2275">
                <a:extLst>
                  <a:ext uri="{FF2B5EF4-FFF2-40B4-BE49-F238E27FC236}">
                    <a16:creationId xmlns:a16="http://schemas.microsoft.com/office/drawing/2014/main" id="{3041D22F-CBD6-CDAB-5D0C-4217FA968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2" name="Freeform 2276">
                <a:extLst>
                  <a:ext uri="{FF2B5EF4-FFF2-40B4-BE49-F238E27FC236}">
                    <a16:creationId xmlns:a16="http://schemas.microsoft.com/office/drawing/2014/main" id="{09DED53A-F180-5C2D-F54E-4D3A4B02A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3" name="Freeform 2277">
                <a:extLst>
                  <a:ext uri="{FF2B5EF4-FFF2-40B4-BE49-F238E27FC236}">
                    <a16:creationId xmlns:a16="http://schemas.microsoft.com/office/drawing/2014/main" id="{7B877597-9B38-794B-665D-BD8420F54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4" name="Freeform 2278">
                <a:extLst>
                  <a:ext uri="{FF2B5EF4-FFF2-40B4-BE49-F238E27FC236}">
                    <a16:creationId xmlns:a16="http://schemas.microsoft.com/office/drawing/2014/main" id="{C0301D57-775F-66D7-29C9-113D63569DB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11" name="Freeform 2279">
                <a:extLst>
                  <a:ext uri="{FF2B5EF4-FFF2-40B4-BE49-F238E27FC236}">
                    <a16:creationId xmlns:a16="http://schemas.microsoft.com/office/drawing/2014/main" id="{662FF375-CAF9-34C4-3714-FC67263F39AC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92"/>
                <a:ext cx="21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016" name="Freeform 2280">
                <a:extLst>
                  <a:ext uri="{FF2B5EF4-FFF2-40B4-BE49-F238E27FC236}">
                    <a16:creationId xmlns:a16="http://schemas.microsoft.com/office/drawing/2014/main" id="{025D7D6C-E477-5506-7357-C321D7EC8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7" name="Freeform 2281">
                <a:extLst>
                  <a:ext uri="{FF2B5EF4-FFF2-40B4-BE49-F238E27FC236}">
                    <a16:creationId xmlns:a16="http://schemas.microsoft.com/office/drawing/2014/main" id="{0440763A-F268-123A-000F-3C09CB4E96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8" name="Freeform 2282">
                <a:extLst>
                  <a:ext uri="{FF2B5EF4-FFF2-40B4-BE49-F238E27FC236}">
                    <a16:creationId xmlns:a16="http://schemas.microsoft.com/office/drawing/2014/main" id="{02B4E9C3-F129-92AA-5EBA-E4AFF1315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19" name="Freeform 2283">
                <a:extLst>
                  <a:ext uri="{FF2B5EF4-FFF2-40B4-BE49-F238E27FC236}">
                    <a16:creationId xmlns:a16="http://schemas.microsoft.com/office/drawing/2014/main" id="{BDCC77C1-8ED5-B9DF-B665-8507934CDA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0" name="Freeform 2284">
                <a:extLst>
                  <a:ext uri="{FF2B5EF4-FFF2-40B4-BE49-F238E27FC236}">
                    <a16:creationId xmlns:a16="http://schemas.microsoft.com/office/drawing/2014/main" id="{62C5EA92-6266-042E-B038-7CAB62B2C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1" name="Freeform 2285">
                <a:extLst>
                  <a:ext uri="{FF2B5EF4-FFF2-40B4-BE49-F238E27FC236}">
                    <a16:creationId xmlns:a16="http://schemas.microsoft.com/office/drawing/2014/main" id="{85E3FDF2-D1AB-AEF4-75B2-E7A2A9BF7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2" name="Freeform 2286">
                <a:extLst>
                  <a:ext uri="{FF2B5EF4-FFF2-40B4-BE49-F238E27FC236}">
                    <a16:creationId xmlns:a16="http://schemas.microsoft.com/office/drawing/2014/main" id="{305CA7A3-F998-56B1-B1DE-36FE94A7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3" name="Freeform 2287">
                <a:extLst>
                  <a:ext uri="{FF2B5EF4-FFF2-40B4-BE49-F238E27FC236}">
                    <a16:creationId xmlns:a16="http://schemas.microsoft.com/office/drawing/2014/main" id="{6F00F325-E8CA-EC4D-28B8-FB4BCB585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4" name="Freeform 2288">
                <a:extLst>
                  <a:ext uri="{FF2B5EF4-FFF2-40B4-BE49-F238E27FC236}">
                    <a16:creationId xmlns:a16="http://schemas.microsoft.com/office/drawing/2014/main" id="{38230003-6528-39A2-3687-87C46DC887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5" name="Freeform 2289">
                <a:extLst>
                  <a:ext uri="{FF2B5EF4-FFF2-40B4-BE49-F238E27FC236}">
                    <a16:creationId xmlns:a16="http://schemas.microsoft.com/office/drawing/2014/main" id="{EE8820E6-D88F-7C9E-7F98-26175D208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6" name="Freeform 2290">
                <a:extLst>
                  <a:ext uri="{FF2B5EF4-FFF2-40B4-BE49-F238E27FC236}">
                    <a16:creationId xmlns:a16="http://schemas.microsoft.com/office/drawing/2014/main" id="{6A7E24F8-D836-8A61-0159-E0380E2E3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7" name="Freeform 2291">
                <a:extLst>
                  <a:ext uri="{FF2B5EF4-FFF2-40B4-BE49-F238E27FC236}">
                    <a16:creationId xmlns:a16="http://schemas.microsoft.com/office/drawing/2014/main" id="{C35889EA-B66F-FC51-CCDD-659DD404E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8" name="Freeform 2292">
                <a:extLst>
                  <a:ext uri="{FF2B5EF4-FFF2-40B4-BE49-F238E27FC236}">
                    <a16:creationId xmlns:a16="http://schemas.microsoft.com/office/drawing/2014/main" id="{25CD7D08-4B38-3732-005C-7B0CD70102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29" name="Freeform 2293">
                <a:extLst>
                  <a:ext uri="{FF2B5EF4-FFF2-40B4-BE49-F238E27FC236}">
                    <a16:creationId xmlns:a16="http://schemas.microsoft.com/office/drawing/2014/main" id="{D859B57F-08AB-DE07-14C4-88B1661831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0" name="Oval 2294">
                <a:extLst>
                  <a:ext uri="{FF2B5EF4-FFF2-40B4-BE49-F238E27FC236}">
                    <a16:creationId xmlns:a16="http://schemas.microsoft.com/office/drawing/2014/main" id="{4B451431-9B19-FF2B-A0CA-61C894ECD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40031" name="Freeform 2295">
                <a:extLst>
                  <a:ext uri="{FF2B5EF4-FFF2-40B4-BE49-F238E27FC236}">
                    <a16:creationId xmlns:a16="http://schemas.microsoft.com/office/drawing/2014/main" id="{DCB008AE-227A-6699-C9E2-94391427E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2" name="Freeform 2296">
                <a:extLst>
                  <a:ext uri="{FF2B5EF4-FFF2-40B4-BE49-F238E27FC236}">
                    <a16:creationId xmlns:a16="http://schemas.microsoft.com/office/drawing/2014/main" id="{1AAB8D87-263A-E36E-5C39-C32F40E358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3" name="Freeform 2297">
                <a:extLst>
                  <a:ext uri="{FF2B5EF4-FFF2-40B4-BE49-F238E27FC236}">
                    <a16:creationId xmlns:a16="http://schemas.microsoft.com/office/drawing/2014/main" id="{33470E0F-3F40-06A7-82AA-51AAF08CA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4" name="Freeform 2298">
                <a:extLst>
                  <a:ext uri="{FF2B5EF4-FFF2-40B4-BE49-F238E27FC236}">
                    <a16:creationId xmlns:a16="http://schemas.microsoft.com/office/drawing/2014/main" id="{DDED8337-59BC-35FC-8429-D9392BB2FA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5" name="Freeform 2299">
                <a:extLst>
                  <a:ext uri="{FF2B5EF4-FFF2-40B4-BE49-F238E27FC236}">
                    <a16:creationId xmlns:a16="http://schemas.microsoft.com/office/drawing/2014/main" id="{F6474402-C42B-0E80-ADCA-E7E4E2B93E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6" name="Freeform 2300">
                <a:extLst>
                  <a:ext uri="{FF2B5EF4-FFF2-40B4-BE49-F238E27FC236}">
                    <a16:creationId xmlns:a16="http://schemas.microsoft.com/office/drawing/2014/main" id="{23E16405-3147-3755-85C6-64BD4401E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7" name="Freeform 2301">
                <a:extLst>
                  <a:ext uri="{FF2B5EF4-FFF2-40B4-BE49-F238E27FC236}">
                    <a16:creationId xmlns:a16="http://schemas.microsoft.com/office/drawing/2014/main" id="{33023EDE-94CC-0702-D507-5B57C1E8F0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8" name="Freeform 2302">
                <a:extLst>
                  <a:ext uri="{FF2B5EF4-FFF2-40B4-BE49-F238E27FC236}">
                    <a16:creationId xmlns:a16="http://schemas.microsoft.com/office/drawing/2014/main" id="{A3B21E3F-4C3F-5E83-F550-FD4582A9AB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39" name="Freeform 2303">
                <a:extLst>
                  <a:ext uri="{FF2B5EF4-FFF2-40B4-BE49-F238E27FC236}">
                    <a16:creationId xmlns:a16="http://schemas.microsoft.com/office/drawing/2014/main" id="{357B3430-982E-F73E-6C76-0B4C81283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0" name="Freeform 2304">
                <a:extLst>
                  <a:ext uri="{FF2B5EF4-FFF2-40B4-BE49-F238E27FC236}">
                    <a16:creationId xmlns:a16="http://schemas.microsoft.com/office/drawing/2014/main" id="{5A49909A-247E-2E04-636D-5C7E3E9269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37" name="Freeform 2305">
                <a:extLst>
                  <a:ext uri="{FF2B5EF4-FFF2-40B4-BE49-F238E27FC236}">
                    <a16:creationId xmlns:a16="http://schemas.microsoft.com/office/drawing/2014/main" id="{92FA3AA3-6E8D-63D7-CC79-384633CC5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628"/>
                <a:ext cx="137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042" name="Freeform 2306">
                <a:extLst>
                  <a:ext uri="{FF2B5EF4-FFF2-40B4-BE49-F238E27FC236}">
                    <a16:creationId xmlns:a16="http://schemas.microsoft.com/office/drawing/2014/main" id="{86A8AA47-A90B-164C-1BC5-3385CDE74C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3" name="Freeform 2307">
                <a:extLst>
                  <a:ext uri="{FF2B5EF4-FFF2-40B4-BE49-F238E27FC236}">
                    <a16:creationId xmlns:a16="http://schemas.microsoft.com/office/drawing/2014/main" id="{71027471-8B31-119B-FB46-7659F9D0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4" name="Freeform 2308">
                <a:extLst>
                  <a:ext uri="{FF2B5EF4-FFF2-40B4-BE49-F238E27FC236}">
                    <a16:creationId xmlns:a16="http://schemas.microsoft.com/office/drawing/2014/main" id="{CA9A39D4-5CC2-46E3-B529-445D1016F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5" name="Freeform 2309">
                <a:extLst>
                  <a:ext uri="{FF2B5EF4-FFF2-40B4-BE49-F238E27FC236}">
                    <a16:creationId xmlns:a16="http://schemas.microsoft.com/office/drawing/2014/main" id="{B69B92B9-8676-A129-838C-17BB4684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6" name="Freeform 2310">
                <a:extLst>
                  <a:ext uri="{FF2B5EF4-FFF2-40B4-BE49-F238E27FC236}">
                    <a16:creationId xmlns:a16="http://schemas.microsoft.com/office/drawing/2014/main" id="{04EA9F1B-2772-91E4-063A-882346785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7" name="Freeform 2311">
                <a:extLst>
                  <a:ext uri="{FF2B5EF4-FFF2-40B4-BE49-F238E27FC236}">
                    <a16:creationId xmlns:a16="http://schemas.microsoft.com/office/drawing/2014/main" id="{3BF91755-F635-2E5C-29BC-70FDE0A858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8" name="Freeform 2312">
                <a:extLst>
                  <a:ext uri="{FF2B5EF4-FFF2-40B4-BE49-F238E27FC236}">
                    <a16:creationId xmlns:a16="http://schemas.microsoft.com/office/drawing/2014/main" id="{20D7485F-BA61-916B-B92A-9C7007387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49" name="Freeform 2313">
                <a:extLst>
                  <a:ext uri="{FF2B5EF4-FFF2-40B4-BE49-F238E27FC236}">
                    <a16:creationId xmlns:a16="http://schemas.microsoft.com/office/drawing/2014/main" id="{516B1BF5-E241-E024-730D-BCA958783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0" name="Freeform 2314">
                <a:extLst>
                  <a:ext uri="{FF2B5EF4-FFF2-40B4-BE49-F238E27FC236}">
                    <a16:creationId xmlns:a16="http://schemas.microsoft.com/office/drawing/2014/main" id="{E73B9F10-9A2B-96AE-8306-C08AAA5BD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1" name="Freeform 2315">
                <a:extLst>
                  <a:ext uri="{FF2B5EF4-FFF2-40B4-BE49-F238E27FC236}">
                    <a16:creationId xmlns:a16="http://schemas.microsoft.com/office/drawing/2014/main" id="{F20EA874-ED76-B8F7-E7F7-3FA17900EB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2" name="Freeform 2316">
                <a:extLst>
                  <a:ext uri="{FF2B5EF4-FFF2-40B4-BE49-F238E27FC236}">
                    <a16:creationId xmlns:a16="http://schemas.microsoft.com/office/drawing/2014/main" id="{9F920A7E-FAB0-51AC-8C95-317CFDA35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3" name="Freeform 2317">
                <a:extLst>
                  <a:ext uri="{FF2B5EF4-FFF2-40B4-BE49-F238E27FC236}">
                    <a16:creationId xmlns:a16="http://schemas.microsoft.com/office/drawing/2014/main" id="{22317924-42C4-C798-E2A5-D36F7FBC2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4" name="Freeform 2318">
                <a:extLst>
                  <a:ext uri="{FF2B5EF4-FFF2-40B4-BE49-F238E27FC236}">
                    <a16:creationId xmlns:a16="http://schemas.microsoft.com/office/drawing/2014/main" id="{DEE33ABA-F04C-DB87-CE32-EB460508C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5" name="Freeform 2319">
                <a:extLst>
                  <a:ext uri="{FF2B5EF4-FFF2-40B4-BE49-F238E27FC236}">
                    <a16:creationId xmlns:a16="http://schemas.microsoft.com/office/drawing/2014/main" id="{8442DE30-EFE7-1389-F313-2BC3AD596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6" name="Freeform 2320">
                <a:extLst>
                  <a:ext uri="{FF2B5EF4-FFF2-40B4-BE49-F238E27FC236}">
                    <a16:creationId xmlns:a16="http://schemas.microsoft.com/office/drawing/2014/main" id="{8F0E0740-F1B1-AA44-F6D2-429565F4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7" name="Freeform 2321">
                <a:extLst>
                  <a:ext uri="{FF2B5EF4-FFF2-40B4-BE49-F238E27FC236}">
                    <a16:creationId xmlns:a16="http://schemas.microsoft.com/office/drawing/2014/main" id="{379E0C8F-BBD1-7DA1-1F94-11B29076E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8" name="Freeform 2322">
                <a:extLst>
                  <a:ext uri="{FF2B5EF4-FFF2-40B4-BE49-F238E27FC236}">
                    <a16:creationId xmlns:a16="http://schemas.microsoft.com/office/drawing/2014/main" id="{101B2DB8-FEBF-7A40-30FE-D0935AAD3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59" name="Freeform 2323">
                <a:extLst>
                  <a:ext uri="{FF2B5EF4-FFF2-40B4-BE49-F238E27FC236}">
                    <a16:creationId xmlns:a16="http://schemas.microsoft.com/office/drawing/2014/main" id="{064718E4-4C85-6ADD-DC83-219D47D87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0" name="Freeform 2324">
                <a:extLst>
                  <a:ext uri="{FF2B5EF4-FFF2-40B4-BE49-F238E27FC236}">
                    <a16:creationId xmlns:a16="http://schemas.microsoft.com/office/drawing/2014/main" id="{DE942E7A-5B11-D235-875E-7577BC1B9E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1" name="Freeform 2325">
                <a:extLst>
                  <a:ext uri="{FF2B5EF4-FFF2-40B4-BE49-F238E27FC236}">
                    <a16:creationId xmlns:a16="http://schemas.microsoft.com/office/drawing/2014/main" id="{79B395C4-D3D4-935A-5F96-B36C6BE5E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2" name="Freeform 2326">
                <a:extLst>
                  <a:ext uri="{FF2B5EF4-FFF2-40B4-BE49-F238E27FC236}">
                    <a16:creationId xmlns:a16="http://schemas.microsoft.com/office/drawing/2014/main" id="{89760D89-D4D1-8452-EA20-8C3B00F460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59" name="Freeform 2327">
                <a:extLst>
                  <a:ext uri="{FF2B5EF4-FFF2-40B4-BE49-F238E27FC236}">
                    <a16:creationId xmlns:a16="http://schemas.microsoft.com/office/drawing/2014/main" id="{EC966595-27F3-7333-06E5-3133F7FC8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2"/>
                <a:ext cx="216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064" name="Freeform 2328">
                <a:extLst>
                  <a:ext uri="{FF2B5EF4-FFF2-40B4-BE49-F238E27FC236}">
                    <a16:creationId xmlns:a16="http://schemas.microsoft.com/office/drawing/2014/main" id="{41B253FD-99B7-5452-C089-2ACE0CD0D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361" name="Freeform 2329">
                <a:extLst>
                  <a:ext uri="{FF2B5EF4-FFF2-40B4-BE49-F238E27FC236}">
                    <a16:creationId xmlns:a16="http://schemas.microsoft.com/office/drawing/2014/main" id="{1D22220C-D5DB-ACCD-8944-FC220FC01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3"/>
                <a:ext cx="65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40066" name="Freeform 2330">
                <a:extLst>
                  <a:ext uri="{FF2B5EF4-FFF2-40B4-BE49-F238E27FC236}">
                    <a16:creationId xmlns:a16="http://schemas.microsoft.com/office/drawing/2014/main" id="{3B30635F-EA10-23CF-9240-EA97CE21B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7" name="Freeform 2331">
                <a:extLst>
                  <a:ext uri="{FF2B5EF4-FFF2-40B4-BE49-F238E27FC236}">
                    <a16:creationId xmlns:a16="http://schemas.microsoft.com/office/drawing/2014/main" id="{1389CECD-ABCB-4B0A-0D74-319E60AB2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8" name="Freeform 2332">
                <a:extLst>
                  <a:ext uri="{FF2B5EF4-FFF2-40B4-BE49-F238E27FC236}">
                    <a16:creationId xmlns:a16="http://schemas.microsoft.com/office/drawing/2014/main" id="{E155502B-41DB-D021-2FD4-348EF12A7C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69" name="Freeform 2333">
                <a:extLst>
                  <a:ext uri="{FF2B5EF4-FFF2-40B4-BE49-F238E27FC236}">
                    <a16:creationId xmlns:a16="http://schemas.microsoft.com/office/drawing/2014/main" id="{51AA827A-A882-3DC3-975F-DCE2220DC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0" name="Freeform 2334">
                <a:extLst>
                  <a:ext uri="{FF2B5EF4-FFF2-40B4-BE49-F238E27FC236}">
                    <a16:creationId xmlns:a16="http://schemas.microsoft.com/office/drawing/2014/main" id="{835BBEA4-2EBB-E5CF-FD6D-363D90FB7C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1" name="Freeform 2335">
                <a:extLst>
                  <a:ext uri="{FF2B5EF4-FFF2-40B4-BE49-F238E27FC236}">
                    <a16:creationId xmlns:a16="http://schemas.microsoft.com/office/drawing/2014/main" id="{2B8C04A2-785A-861B-7D55-0821189BFA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2" name="Freeform 2336">
                <a:extLst>
                  <a:ext uri="{FF2B5EF4-FFF2-40B4-BE49-F238E27FC236}">
                    <a16:creationId xmlns:a16="http://schemas.microsoft.com/office/drawing/2014/main" id="{BABE7038-CD52-AAA0-A203-0DF22DADF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3" name="Freeform 2337">
                <a:extLst>
                  <a:ext uri="{FF2B5EF4-FFF2-40B4-BE49-F238E27FC236}">
                    <a16:creationId xmlns:a16="http://schemas.microsoft.com/office/drawing/2014/main" id="{0D0CF4CD-0E7C-8C04-56AC-C440ABA63B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4" name="Freeform 2338">
                <a:extLst>
                  <a:ext uri="{FF2B5EF4-FFF2-40B4-BE49-F238E27FC236}">
                    <a16:creationId xmlns:a16="http://schemas.microsoft.com/office/drawing/2014/main" id="{636FF40F-22B7-35ED-BDA7-B3B25BD3D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5" name="Freeform 2339">
                <a:extLst>
                  <a:ext uri="{FF2B5EF4-FFF2-40B4-BE49-F238E27FC236}">
                    <a16:creationId xmlns:a16="http://schemas.microsoft.com/office/drawing/2014/main" id="{16531148-EF51-7600-C89C-85ADDBEE74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6" name="Freeform 2340">
                <a:extLst>
                  <a:ext uri="{FF2B5EF4-FFF2-40B4-BE49-F238E27FC236}">
                    <a16:creationId xmlns:a16="http://schemas.microsoft.com/office/drawing/2014/main" id="{AB722800-C35D-6547-2D2D-702E78829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7" name="Freeform 2341">
                <a:extLst>
                  <a:ext uri="{FF2B5EF4-FFF2-40B4-BE49-F238E27FC236}">
                    <a16:creationId xmlns:a16="http://schemas.microsoft.com/office/drawing/2014/main" id="{20EB4439-9A65-E711-CCF8-D9FF0AF2E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8" name="Freeform 2342">
                <a:extLst>
                  <a:ext uri="{FF2B5EF4-FFF2-40B4-BE49-F238E27FC236}">
                    <a16:creationId xmlns:a16="http://schemas.microsoft.com/office/drawing/2014/main" id="{49FFB857-E1E8-30B4-BE5E-8F5B245CC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79" name="Freeform 2343">
                <a:extLst>
                  <a:ext uri="{FF2B5EF4-FFF2-40B4-BE49-F238E27FC236}">
                    <a16:creationId xmlns:a16="http://schemas.microsoft.com/office/drawing/2014/main" id="{5173E242-5AF1-63E7-DF98-8CC003F2C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0" name="Freeform 2344">
                <a:extLst>
                  <a:ext uri="{FF2B5EF4-FFF2-40B4-BE49-F238E27FC236}">
                    <a16:creationId xmlns:a16="http://schemas.microsoft.com/office/drawing/2014/main" id="{CE5FAB3F-57E1-16B2-9A99-F80BBF2B06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1" name="Freeform 2345">
                <a:extLst>
                  <a:ext uri="{FF2B5EF4-FFF2-40B4-BE49-F238E27FC236}">
                    <a16:creationId xmlns:a16="http://schemas.microsoft.com/office/drawing/2014/main" id="{AB3C310D-F4DD-196A-91D8-E8BD1021E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2" name="Freeform 2346">
                <a:extLst>
                  <a:ext uri="{FF2B5EF4-FFF2-40B4-BE49-F238E27FC236}">
                    <a16:creationId xmlns:a16="http://schemas.microsoft.com/office/drawing/2014/main" id="{07630686-ECC5-CD81-D4C4-79EE744784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3" name="Freeform 2347">
                <a:extLst>
                  <a:ext uri="{FF2B5EF4-FFF2-40B4-BE49-F238E27FC236}">
                    <a16:creationId xmlns:a16="http://schemas.microsoft.com/office/drawing/2014/main" id="{9431B20F-95B4-529E-A430-614EE01BBE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4" name="Freeform 2348">
                <a:extLst>
                  <a:ext uri="{FF2B5EF4-FFF2-40B4-BE49-F238E27FC236}">
                    <a16:creationId xmlns:a16="http://schemas.microsoft.com/office/drawing/2014/main" id="{8A629E19-8CAF-A7DC-BE91-D90CC50342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5" name="Freeform 2349">
                <a:extLst>
                  <a:ext uri="{FF2B5EF4-FFF2-40B4-BE49-F238E27FC236}">
                    <a16:creationId xmlns:a16="http://schemas.microsoft.com/office/drawing/2014/main" id="{279B0DCD-8BC0-C185-9E07-4785E9AF54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6" name="Freeform 2350">
                <a:extLst>
                  <a:ext uri="{FF2B5EF4-FFF2-40B4-BE49-F238E27FC236}">
                    <a16:creationId xmlns:a16="http://schemas.microsoft.com/office/drawing/2014/main" id="{222F755A-E197-B714-55EC-1036CD7C3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87" name="Freeform 2351">
                <a:extLst>
                  <a:ext uri="{FF2B5EF4-FFF2-40B4-BE49-F238E27FC236}">
                    <a16:creationId xmlns:a16="http://schemas.microsoft.com/office/drawing/2014/main" id="{72227A4E-CBC5-577E-EC6E-1EA63240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0088" name="Group 2352">
                <a:extLst>
                  <a:ext uri="{FF2B5EF4-FFF2-40B4-BE49-F238E27FC236}">
                    <a16:creationId xmlns:a16="http://schemas.microsoft.com/office/drawing/2014/main" id="{CD923F0A-D872-D156-082D-26C23B6B2D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40092" name="Freeform 2353">
                  <a:extLst>
                    <a:ext uri="{FF2B5EF4-FFF2-40B4-BE49-F238E27FC236}">
                      <a16:creationId xmlns:a16="http://schemas.microsoft.com/office/drawing/2014/main" id="{A6C1713F-086F-67A8-CFBB-E218780EFD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93" name="Freeform 2354">
                  <a:extLst>
                    <a:ext uri="{FF2B5EF4-FFF2-40B4-BE49-F238E27FC236}">
                      <a16:creationId xmlns:a16="http://schemas.microsoft.com/office/drawing/2014/main" id="{518899B8-A909-4971-C9B1-082118ECF9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94" name="Freeform 2355">
                  <a:extLst>
                    <a:ext uri="{FF2B5EF4-FFF2-40B4-BE49-F238E27FC236}">
                      <a16:creationId xmlns:a16="http://schemas.microsoft.com/office/drawing/2014/main" id="{002F63AB-3F2F-27CD-FFC1-A2AA619714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0095" name="Freeform 2356">
                  <a:extLst>
                    <a:ext uri="{FF2B5EF4-FFF2-40B4-BE49-F238E27FC236}">
                      <a16:creationId xmlns:a16="http://schemas.microsoft.com/office/drawing/2014/main" id="{F7DD9BD6-625D-C752-2AE0-E6B8A33607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089" name="Freeform 2357">
                <a:extLst>
                  <a:ext uri="{FF2B5EF4-FFF2-40B4-BE49-F238E27FC236}">
                    <a16:creationId xmlns:a16="http://schemas.microsoft.com/office/drawing/2014/main" id="{17C6F44C-A937-E7FE-D577-5FD99BF73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0" name="Freeform 2358">
                <a:extLst>
                  <a:ext uri="{FF2B5EF4-FFF2-40B4-BE49-F238E27FC236}">
                    <a16:creationId xmlns:a16="http://schemas.microsoft.com/office/drawing/2014/main" id="{DCE955B2-B038-2484-0BAE-693C7F941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091" name="Freeform 2359">
                <a:extLst>
                  <a:ext uri="{FF2B5EF4-FFF2-40B4-BE49-F238E27FC236}">
                    <a16:creationId xmlns:a16="http://schemas.microsoft.com/office/drawing/2014/main" id="{D2F84DE1-F397-24C4-2106-1536898AB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6392" name="Group 2360">
            <a:extLst>
              <a:ext uri="{FF2B5EF4-FFF2-40B4-BE49-F238E27FC236}">
                <a16:creationId xmlns:a16="http://schemas.microsoft.com/office/drawing/2014/main" id="{1BEC1332-65ED-7F2E-71DD-33C40BDD5C7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800600" y="2743200"/>
            <a:ext cx="2743200" cy="3470275"/>
            <a:chOff x="3024" y="48"/>
            <a:chExt cx="1751" cy="2186"/>
          </a:xfrm>
        </p:grpSpPr>
        <p:grpSp>
          <p:nvGrpSpPr>
            <p:cNvPr id="39743" name="Group 2361">
              <a:extLst>
                <a:ext uri="{FF2B5EF4-FFF2-40B4-BE49-F238E27FC236}">
                  <a16:creationId xmlns:a16="http://schemas.microsoft.com/office/drawing/2014/main" id="{515BDFC5-35E4-3488-5B82-9FA9FC31B41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224" y="480"/>
              <a:ext cx="551" cy="598"/>
              <a:chOff x="768" y="960"/>
              <a:chExt cx="864" cy="864"/>
            </a:xfrm>
          </p:grpSpPr>
          <p:grpSp>
            <p:nvGrpSpPr>
              <p:cNvPr id="39977" name="Group 2362">
                <a:extLst>
                  <a:ext uri="{FF2B5EF4-FFF2-40B4-BE49-F238E27FC236}">
                    <a16:creationId xmlns:a16="http://schemas.microsoft.com/office/drawing/2014/main" id="{7D0744C9-33AD-6142-0E24-33CA7294F8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9981" name="Freeform 2363">
                  <a:extLst>
                    <a:ext uri="{FF2B5EF4-FFF2-40B4-BE49-F238E27FC236}">
                      <a16:creationId xmlns:a16="http://schemas.microsoft.com/office/drawing/2014/main" id="{411C57C3-EA3F-6991-AEC9-10562EB4AB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2" name="Freeform 2364">
                  <a:extLst>
                    <a:ext uri="{FF2B5EF4-FFF2-40B4-BE49-F238E27FC236}">
                      <a16:creationId xmlns:a16="http://schemas.microsoft.com/office/drawing/2014/main" id="{D950D994-BAAD-6E8E-78AC-022668DD3B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3" name="Freeform 2365">
                  <a:extLst>
                    <a:ext uri="{FF2B5EF4-FFF2-40B4-BE49-F238E27FC236}">
                      <a16:creationId xmlns:a16="http://schemas.microsoft.com/office/drawing/2014/main" id="{896B11D1-6738-BF42-4844-4B0A0BC124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4" name="Freeform 2366">
                  <a:extLst>
                    <a:ext uri="{FF2B5EF4-FFF2-40B4-BE49-F238E27FC236}">
                      <a16:creationId xmlns:a16="http://schemas.microsoft.com/office/drawing/2014/main" id="{6AEBDE2A-29B9-5880-A0EF-264B415C2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5" name="Freeform 2367">
                  <a:extLst>
                    <a:ext uri="{FF2B5EF4-FFF2-40B4-BE49-F238E27FC236}">
                      <a16:creationId xmlns:a16="http://schemas.microsoft.com/office/drawing/2014/main" id="{EB819780-E23E-DC0B-46DF-0C7D37BC9B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6" name="Freeform 2368">
                  <a:extLst>
                    <a:ext uri="{FF2B5EF4-FFF2-40B4-BE49-F238E27FC236}">
                      <a16:creationId xmlns:a16="http://schemas.microsoft.com/office/drawing/2014/main" id="{5D9994CD-B49E-9983-7DBB-0A9AEA790D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7" name="Freeform 2369">
                  <a:extLst>
                    <a:ext uri="{FF2B5EF4-FFF2-40B4-BE49-F238E27FC236}">
                      <a16:creationId xmlns:a16="http://schemas.microsoft.com/office/drawing/2014/main" id="{CABEC4FD-D16F-2B3D-AD19-CC723BDAD0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8" name="Freeform 2370">
                  <a:extLst>
                    <a:ext uri="{FF2B5EF4-FFF2-40B4-BE49-F238E27FC236}">
                      <a16:creationId xmlns:a16="http://schemas.microsoft.com/office/drawing/2014/main" id="{661B4BF1-A1AA-99E6-9B6C-2A7BBE32DA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9" name="Freeform 2371">
                  <a:extLst>
                    <a:ext uri="{FF2B5EF4-FFF2-40B4-BE49-F238E27FC236}">
                      <a16:creationId xmlns:a16="http://schemas.microsoft.com/office/drawing/2014/main" id="{81055802-6211-3038-6B4E-6288FF1D75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0" name="Freeform 2372">
                  <a:extLst>
                    <a:ext uri="{FF2B5EF4-FFF2-40B4-BE49-F238E27FC236}">
                      <a16:creationId xmlns:a16="http://schemas.microsoft.com/office/drawing/2014/main" id="{E1DF88B9-4D70-F9C4-021C-A6D2F9850F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1" name="Freeform 2373">
                  <a:extLst>
                    <a:ext uri="{FF2B5EF4-FFF2-40B4-BE49-F238E27FC236}">
                      <a16:creationId xmlns:a16="http://schemas.microsoft.com/office/drawing/2014/main" id="{76615AF0-E0B9-8827-BE4E-2CFB50E535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2" name="Freeform 2374">
                  <a:extLst>
                    <a:ext uri="{FF2B5EF4-FFF2-40B4-BE49-F238E27FC236}">
                      <a16:creationId xmlns:a16="http://schemas.microsoft.com/office/drawing/2014/main" id="{2A87E8E5-45D2-DFF4-A127-D2B2BEE982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3" name="Freeform 2375">
                  <a:extLst>
                    <a:ext uri="{FF2B5EF4-FFF2-40B4-BE49-F238E27FC236}">
                      <a16:creationId xmlns:a16="http://schemas.microsoft.com/office/drawing/2014/main" id="{DE9B27B4-D0A3-3242-AF8D-AE4007B053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4" name="Freeform 2376">
                  <a:extLst>
                    <a:ext uri="{FF2B5EF4-FFF2-40B4-BE49-F238E27FC236}">
                      <a16:creationId xmlns:a16="http://schemas.microsoft.com/office/drawing/2014/main" id="{EA794653-379B-7FAC-5384-B78EBBD8B9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5" name="Freeform 2377">
                  <a:extLst>
                    <a:ext uri="{FF2B5EF4-FFF2-40B4-BE49-F238E27FC236}">
                      <a16:creationId xmlns:a16="http://schemas.microsoft.com/office/drawing/2014/main" id="{04898B04-3497-F70B-44B8-8FF0D8ABCA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6" name="Freeform 2378">
                  <a:extLst>
                    <a:ext uri="{FF2B5EF4-FFF2-40B4-BE49-F238E27FC236}">
                      <a16:creationId xmlns:a16="http://schemas.microsoft.com/office/drawing/2014/main" id="{227AD105-3BF4-976C-4C91-40B1829F7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7" name="Freeform 2379">
                  <a:extLst>
                    <a:ext uri="{FF2B5EF4-FFF2-40B4-BE49-F238E27FC236}">
                      <a16:creationId xmlns:a16="http://schemas.microsoft.com/office/drawing/2014/main" id="{C07FE592-BBFF-AFCC-9863-C2CC9DBB9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98" name="Freeform 2380">
                  <a:extLst>
                    <a:ext uri="{FF2B5EF4-FFF2-40B4-BE49-F238E27FC236}">
                      <a16:creationId xmlns:a16="http://schemas.microsoft.com/office/drawing/2014/main" id="{BEE94561-394C-2897-8F35-DE7815EBF8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978" name="Group 2381">
                <a:extLst>
                  <a:ext uri="{FF2B5EF4-FFF2-40B4-BE49-F238E27FC236}">
                    <a16:creationId xmlns:a16="http://schemas.microsoft.com/office/drawing/2014/main" id="{DC0CF765-D220-205F-57D5-E3722E39E6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9979" name="Freeform 2382" descr="Wide upward diagonal">
                  <a:extLst>
                    <a:ext uri="{FF2B5EF4-FFF2-40B4-BE49-F238E27FC236}">
                      <a16:creationId xmlns:a16="http://schemas.microsoft.com/office/drawing/2014/main" id="{3FC96A87-15F9-366D-E275-E79821B810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980" name="Freeform 2383">
                  <a:extLst>
                    <a:ext uri="{FF2B5EF4-FFF2-40B4-BE49-F238E27FC236}">
                      <a16:creationId xmlns:a16="http://schemas.microsoft.com/office/drawing/2014/main" id="{65A1ADC3-ABDA-B294-742F-C5A8F3EF54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9744" name="Group 2384">
              <a:extLst>
                <a:ext uri="{FF2B5EF4-FFF2-40B4-BE49-F238E27FC236}">
                  <a16:creationId xmlns:a16="http://schemas.microsoft.com/office/drawing/2014/main" id="{39DA4953-02CC-E01C-EDE6-A4E448B78A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4" y="561"/>
              <a:ext cx="1439" cy="1673"/>
              <a:chOff x="3024" y="561"/>
              <a:chExt cx="1439" cy="1673"/>
            </a:xfrm>
          </p:grpSpPr>
          <p:grpSp>
            <p:nvGrpSpPr>
              <p:cNvPr id="39840" name="Group 2385">
                <a:extLst>
                  <a:ext uri="{FF2B5EF4-FFF2-40B4-BE49-F238E27FC236}">
                    <a16:creationId xmlns:a16="http://schemas.microsoft.com/office/drawing/2014/main" id="{A490BD1E-B8E7-96F6-05E1-3B8596F67D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293936" flipH="1">
                <a:off x="3024" y="960"/>
                <a:ext cx="672" cy="720"/>
                <a:chOff x="1912" y="-200"/>
                <a:chExt cx="2640" cy="4424"/>
              </a:xfrm>
            </p:grpSpPr>
            <p:sp>
              <p:nvSpPr>
                <p:cNvPr id="39932" name="Freeform 2386">
                  <a:extLst>
                    <a:ext uri="{FF2B5EF4-FFF2-40B4-BE49-F238E27FC236}">
                      <a16:creationId xmlns:a16="http://schemas.microsoft.com/office/drawing/2014/main" id="{D18F0BAB-ADBD-170E-B2D0-934676E696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12" y="-200"/>
                  <a:ext cx="2640" cy="4408"/>
                </a:xfrm>
                <a:custGeom>
                  <a:avLst/>
                  <a:gdLst>
                    <a:gd name="T0" fmla="*/ 8 w 2640"/>
                    <a:gd name="T1" fmla="*/ 248 h 4408"/>
                    <a:gd name="T2" fmla="*/ 488 w 2640"/>
                    <a:gd name="T3" fmla="*/ 8 h 4408"/>
                    <a:gd name="T4" fmla="*/ 920 w 2640"/>
                    <a:gd name="T5" fmla="*/ 200 h 4408"/>
                    <a:gd name="T6" fmla="*/ 1304 w 2640"/>
                    <a:gd name="T7" fmla="*/ 440 h 4408"/>
                    <a:gd name="T8" fmla="*/ 1640 w 2640"/>
                    <a:gd name="T9" fmla="*/ 1064 h 4408"/>
                    <a:gd name="T10" fmla="*/ 1784 w 2640"/>
                    <a:gd name="T11" fmla="*/ 1400 h 4408"/>
                    <a:gd name="T12" fmla="*/ 1880 w 2640"/>
                    <a:gd name="T13" fmla="*/ 1832 h 4408"/>
                    <a:gd name="T14" fmla="*/ 1880 w 2640"/>
                    <a:gd name="T15" fmla="*/ 2408 h 4408"/>
                    <a:gd name="T16" fmla="*/ 1928 w 2640"/>
                    <a:gd name="T17" fmla="*/ 2840 h 4408"/>
                    <a:gd name="T18" fmla="*/ 1880 w 2640"/>
                    <a:gd name="T19" fmla="*/ 3272 h 4408"/>
                    <a:gd name="T20" fmla="*/ 1976 w 2640"/>
                    <a:gd name="T21" fmla="*/ 3656 h 4408"/>
                    <a:gd name="T22" fmla="*/ 2552 w 2640"/>
                    <a:gd name="T23" fmla="*/ 4040 h 4408"/>
                    <a:gd name="T24" fmla="*/ 2504 w 2640"/>
                    <a:gd name="T25" fmla="*/ 4184 h 4408"/>
                    <a:gd name="T26" fmla="*/ 2168 w 2640"/>
                    <a:gd name="T27" fmla="*/ 4376 h 4408"/>
                    <a:gd name="T28" fmla="*/ 1832 w 2640"/>
                    <a:gd name="T29" fmla="*/ 4376 h 4408"/>
                    <a:gd name="T30" fmla="*/ 1496 w 2640"/>
                    <a:gd name="T31" fmla="*/ 4280 h 4408"/>
                    <a:gd name="T32" fmla="*/ 1064 w 2640"/>
                    <a:gd name="T33" fmla="*/ 3704 h 4408"/>
                    <a:gd name="T34" fmla="*/ 920 w 2640"/>
                    <a:gd name="T35" fmla="*/ 3368 h 4408"/>
                    <a:gd name="T36" fmla="*/ 1016 w 2640"/>
                    <a:gd name="T37" fmla="*/ 2792 h 4408"/>
                    <a:gd name="T38" fmla="*/ 1112 w 2640"/>
                    <a:gd name="T39" fmla="*/ 2216 h 4408"/>
                    <a:gd name="T40" fmla="*/ 1112 w 2640"/>
                    <a:gd name="T41" fmla="*/ 1832 h 4408"/>
                    <a:gd name="T42" fmla="*/ 968 w 2640"/>
                    <a:gd name="T43" fmla="*/ 1496 h 4408"/>
                    <a:gd name="T44" fmla="*/ 920 w 2640"/>
                    <a:gd name="T45" fmla="*/ 1016 h 4408"/>
                    <a:gd name="T46" fmla="*/ 872 w 2640"/>
                    <a:gd name="T47" fmla="*/ 824 h 4408"/>
                    <a:gd name="T48" fmla="*/ 536 w 2640"/>
                    <a:gd name="T49" fmla="*/ 536 h 4408"/>
                    <a:gd name="T50" fmla="*/ 8 w 2640"/>
                    <a:gd name="T51" fmla="*/ 248 h 4408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0" t="0" r="r" b="b"/>
                  <a:pathLst>
                    <a:path w="2640" h="4408">
                      <a:moveTo>
                        <a:pt x="8" y="248"/>
                      </a:moveTo>
                      <a:cubicBezTo>
                        <a:pt x="0" y="160"/>
                        <a:pt x="336" y="16"/>
                        <a:pt x="488" y="8"/>
                      </a:cubicBezTo>
                      <a:cubicBezTo>
                        <a:pt x="640" y="0"/>
                        <a:pt x="784" y="128"/>
                        <a:pt x="920" y="200"/>
                      </a:cubicBezTo>
                      <a:cubicBezTo>
                        <a:pt x="1056" y="272"/>
                        <a:pt x="1184" y="296"/>
                        <a:pt x="1304" y="440"/>
                      </a:cubicBezTo>
                      <a:cubicBezTo>
                        <a:pt x="1424" y="584"/>
                        <a:pt x="1560" y="904"/>
                        <a:pt x="1640" y="1064"/>
                      </a:cubicBezTo>
                      <a:cubicBezTo>
                        <a:pt x="1720" y="1224"/>
                        <a:pt x="1744" y="1272"/>
                        <a:pt x="1784" y="1400"/>
                      </a:cubicBezTo>
                      <a:cubicBezTo>
                        <a:pt x="1824" y="1528"/>
                        <a:pt x="1864" y="1664"/>
                        <a:pt x="1880" y="1832"/>
                      </a:cubicBezTo>
                      <a:cubicBezTo>
                        <a:pt x="1896" y="2000"/>
                        <a:pt x="1872" y="2240"/>
                        <a:pt x="1880" y="2408"/>
                      </a:cubicBezTo>
                      <a:cubicBezTo>
                        <a:pt x="1888" y="2576"/>
                        <a:pt x="1928" y="2696"/>
                        <a:pt x="1928" y="2840"/>
                      </a:cubicBezTo>
                      <a:cubicBezTo>
                        <a:pt x="1928" y="2984"/>
                        <a:pt x="1872" y="3136"/>
                        <a:pt x="1880" y="3272"/>
                      </a:cubicBezTo>
                      <a:cubicBezTo>
                        <a:pt x="1888" y="3408"/>
                        <a:pt x="1864" y="3528"/>
                        <a:pt x="1976" y="3656"/>
                      </a:cubicBezTo>
                      <a:cubicBezTo>
                        <a:pt x="2088" y="3784"/>
                        <a:pt x="2464" y="3952"/>
                        <a:pt x="2552" y="4040"/>
                      </a:cubicBezTo>
                      <a:cubicBezTo>
                        <a:pt x="2640" y="4128"/>
                        <a:pt x="2568" y="4128"/>
                        <a:pt x="2504" y="4184"/>
                      </a:cubicBezTo>
                      <a:cubicBezTo>
                        <a:pt x="2440" y="4240"/>
                        <a:pt x="2280" y="4344"/>
                        <a:pt x="2168" y="4376"/>
                      </a:cubicBezTo>
                      <a:cubicBezTo>
                        <a:pt x="2056" y="4408"/>
                        <a:pt x="1944" y="4392"/>
                        <a:pt x="1832" y="4376"/>
                      </a:cubicBezTo>
                      <a:cubicBezTo>
                        <a:pt x="1720" y="4360"/>
                        <a:pt x="1624" y="4392"/>
                        <a:pt x="1496" y="4280"/>
                      </a:cubicBezTo>
                      <a:cubicBezTo>
                        <a:pt x="1368" y="4168"/>
                        <a:pt x="1160" y="3856"/>
                        <a:pt x="1064" y="3704"/>
                      </a:cubicBezTo>
                      <a:cubicBezTo>
                        <a:pt x="968" y="3552"/>
                        <a:pt x="928" y="3520"/>
                        <a:pt x="920" y="3368"/>
                      </a:cubicBezTo>
                      <a:cubicBezTo>
                        <a:pt x="912" y="3216"/>
                        <a:pt x="984" y="2984"/>
                        <a:pt x="1016" y="2792"/>
                      </a:cubicBezTo>
                      <a:cubicBezTo>
                        <a:pt x="1048" y="2600"/>
                        <a:pt x="1096" y="2376"/>
                        <a:pt x="1112" y="2216"/>
                      </a:cubicBezTo>
                      <a:cubicBezTo>
                        <a:pt x="1128" y="2056"/>
                        <a:pt x="1136" y="1952"/>
                        <a:pt x="1112" y="1832"/>
                      </a:cubicBezTo>
                      <a:cubicBezTo>
                        <a:pt x="1088" y="1712"/>
                        <a:pt x="1000" y="1632"/>
                        <a:pt x="968" y="1496"/>
                      </a:cubicBezTo>
                      <a:cubicBezTo>
                        <a:pt x="936" y="1360"/>
                        <a:pt x="936" y="1128"/>
                        <a:pt x="920" y="1016"/>
                      </a:cubicBezTo>
                      <a:cubicBezTo>
                        <a:pt x="904" y="904"/>
                        <a:pt x="936" y="904"/>
                        <a:pt x="872" y="824"/>
                      </a:cubicBezTo>
                      <a:cubicBezTo>
                        <a:pt x="808" y="744"/>
                        <a:pt x="672" y="632"/>
                        <a:pt x="536" y="536"/>
                      </a:cubicBezTo>
                      <a:cubicBezTo>
                        <a:pt x="400" y="440"/>
                        <a:pt x="16" y="336"/>
                        <a:pt x="8" y="24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9933" name="Group 2387">
                  <a:extLst>
                    <a:ext uri="{FF2B5EF4-FFF2-40B4-BE49-F238E27FC236}">
                      <a16:creationId xmlns:a16="http://schemas.microsoft.com/office/drawing/2014/main" id="{2FAAA7A9-FE1A-B897-C185-9498E76AD5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52" y="-157"/>
                  <a:ext cx="2112" cy="4381"/>
                  <a:chOff x="2352" y="-157"/>
                  <a:chExt cx="2112" cy="4381"/>
                </a:xfrm>
              </p:grpSpPr>
              <p:sp>
                <p:nvSpPr>
                  <p:cNvPr id="39934" name="Freeform 2388">
                    <a:extLst>
                      <a:ext uri="{FF2B5EF4-FFF2-40B4-BE49-F238E27FC236}">
                        <a16:creationId xmlns:a16="http://schemas.microsoft.com/office/drawing/2014/main" id="{933983F6-8FFA-3165-58A2-690DE0A3CD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696"/>
                    <a:ext cx="240" cy="192"/>
                  </a:xfrm>
                  <a:custGeom>
                    <a:avLst/>
                    <a:gdLst>
                      <a:gd name="T0" fmla="*/ 0 w 240"/>
                      <a:gd name="T1" fmla="*/ 0 h 192"/>
                      <a:gd name="T2" fmla="*/ 48 w 240"/>
                      <a:gd name="T3" fmla="*/ 96 h 192"/>
                      <a:gd name="T4" fmla="*/ 240 w 240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192">
                        <a:moveTo>
                          <a:pt x="0" y="0"/>
                        </a:moveTo>
                        <a:cubicBezTo>
                          <a:pt x="4" y="32"/>
                          <a:pt x="8" y="64"/>
                          <a:pt x="48" y="96"/>
                        </a:cubicBezTo>
                        <a:cubicBezTo>
                          <a:pt x="88" y="128"/>
                          <a:pt x="164" y="160"/>
                          <a:pt x="240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35" name="Freeform 2389">
                    <a:extLst>
                      <a:ext uri="{FF2B5EF4-FFF2-40B4-BE49-F238E27FC236}">
                        <a16:creationId xmlns:a16="http://schemas.microsoft.com/office/drawing/2014/main" id="{37D3872F-0B41-227E-D0B2-7D014EC6C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3744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240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88" y="24"/>
                          <a:pt x="176" y="48"/>
                          <a:pt x="240" y="48"/>
                        </a:cubicBezTo>
                        <a:cubicBezTo>
                          <a:pt x="304" y="48"/>
                          <a:pt x="360" y="8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36" name="Freeform 2390">
                    <a:extLst>
                      <a:ext uri="{FF2B5EF4-FFF2-40B4-BE49-F238E27FC236}">
                        <a16:creationId xmlns:a16="http://schemas.microsoft.com/office/drawing/2014/main" id="{687F3056-591A-9310-5DB3-CAC2B03122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3888"/>
                    <a:ext cx="384" cy="48"/>
                  </a:xfrm>
                  <a:custGeom>
                    <a:avLst/>
                    <a:gdLst>
                      <a:gd name="T0" fmla="*/ 0 w 384"/>
                      <a:gd name="T1" fmla="*/ 0 h 48"/>
                      <a:gd name="T2" fmla="*/ 144 w 384"/>
                      <a:gd name="T3" fmla="*/ 48 h 48"/>
                      <a:gd name="T4" fmla="*/ 384 w 384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">
                        <a:moveTo>
                          <a:pt x="0" y="0"/>
                        </a:moveTo>
                        <a:cubicBezTo>
                          <a:pt x="40" y="24"/>
                          <a:pt x="80" y="48"/>
                          <a:pt x="144" y="48"/>
                        </a:cubicBezTo>
                        <a:cubicBezTo>
                          <a:pt x="208" y="48"/>
                          <a:pt x="296" y="24"/>
                          <a:pt x="384" y="0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37" name="Freeform 2391">
                    <a:extLst>
                      <a:ext uri="{FF2B5EF4-FFF2-40B4-BE49-F238E27FC236}">
                        <a16:creationId xmlns:a16="http://schemas.microsoft.com/office/drawing/2014/main" id="{25E4E826-A650-1FB0-83CB-98925669CB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3936"/>
                    <a:ext cx="528" cy="104"/>
                  </a:xfrm>
                  <a:custGeom>
                    <a:avLst/>
                    <a:gdLst>
                      <a:gd name="T0" fmla="*/ 0 w 528"/>
                      <a:gd name="T1" fmla="*/ 0 h 104"/>
                      <a:gd name="T2" fmla="*/ 240 w 528"/>
                      <a:gd name="T3" fmla="*/ 96 h 104"/>
                      <a:gd name="T4" fmla="*/ 528 w 528"/>
                      <a:gd name="T5" fmla="*/ 48 h 10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104">
                        <a:moveTo>
                          <a:pt x="0" y="0"/>
                        </a:moveTo>
                        <a:cubicBezTo>
                          <a:pt x="76" y="44"/>
                          <a:pt x="152" y="88"/>
                          <a:pt x="240" y="96"/>
                        </a:cubicBezTo>
                        <a:cubicBezTo>
                          <a:pt x="328" y="104"/>
                          <a:pt x="428" y="76"/>
                          <a:pt x="528" y="48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38" name="Freeform 2392">
                    <a:extLst>
                      <a:ext uri="{FF2B5EF4-FFF2-40B4-BE49-F238E27FC236}">
                        <a16:creationId xmlns:a16="http://schemas.microsoft.com/office/drawing/2014/main" id="{E2522ACA-3F7E-1FBD-5E02-520D107BD7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40" y="4032"/>
                    <a:ext cx="384" cy="139"/>
                  </a:xfrm>
                  <a:custGeom>
                    <a:avLst/>
                    <a:gdLst>
                      <a:gd name="T0" fmla="*/ 0 w 384"/>
                      <a:gd name="T1" fmla="*/ 0 h 139"/>
                      <a:gd name="T2" fmla="*/ 137 w 384"/>
                      <a:gd name="T3" fmla="*/ 123 h 139"/>
                      <a:gd name="T4" fmla="*/ 384 w 384"/>
                      <a:gd name="T5" fmla="*/ 96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39">
                        <a:moveTo>
                          <a:pt x="0" y="0"/>
                        </a:moveTo>
                        <a:cubicBezTo>
                          <a:pt x="23" y="20"/>
                          <a:pt x="73" y="107"/>
                          <a:pt x="137" y="123"/>
                        </a:cubicBezTo>
                        <a:cubicBezTo>
                          <a:pt x="201" y="139"/>
                          <a:pt x="333" y="102"/>
                          <a:pt x="384" y="96"/>
                        </a:cubicBezTo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39" name="Freeform 2393">
                    <a:extLst>
                      <a:ext uri="{FF2B5EF4-FFF2-40B4-BE49-F238E27FC236}">
                        <a16:creationId xmlns:a16="http://schemas.microsoft.com/office/drawing/2014/main" id="{EA679556-3BCD-A504-2A55-1D60482848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04" y="4032"/>
                    <a:ext cx="384" cy="192"/>
                  </a:xfrm>
                  <a:custGeom>
                    <a:avLst/>
                    <a:gdLst>
                      <a:gd name="T0" fmla="*/ 0 w 384"/>
                      <a:gd name="T1" fmla="*/ 0 h 192"/>
                      <a:gd name="T2" fmla="*/ 192 w 384"/>
                      <a:gd name="T3" fmla="*/ 144 h 192"/>
                      <a:gd name="T4" fmla="*/ 384 w 384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192">
                        <a:moveTo>
                          <a:pt x="0" y="0"/>
                        </a:moveTo>
                        <a:cubicBezTo>
                          <a:pt x="64" y="56"/>
                          <a:pt x="128" y="112"/>
                          <a:pt x="192" y="144"/>
                        </a:cubicBezTo>
                        <a:cubicBezTo>
                          <a:pt x="256" y="176"/>
                          <a:pt x="320" y="184"/>
                          <a:pt x="38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0" name="Freeform 2394">
                    <a:extLst>
                      <a:ext uri="{FF2B5EF4-FFF2-40B4-BE49-F238E27FC236}">
                        <a16:creationId xmlns:a16="http://schemas.microsoft.com/office/drawing/2014/main" id="{D63FF1CE-BFC9-47D3-C7E7-E954BFD646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92" y="3600"/>
                    <a:ext cx="336" cy="56"/>
                  </a:xfrm>
                  <a:custGeom>
                    <a:avLst/>
                    <a:gdLst>
                      <a:gd name="T0" fmla="*/ 0 w 336"/>
                      <a:gd name="T1" fmla="*/ 0 h 56"/>
                      <a:gd name="T2" fmla="*/ 192 w 336"/>
                      <a:gd name="T3" fmla="*/ 48 h 56"/>
                      <a:gd name="T4" fmla="*/ 336 w 336"/>
                      <a:gd name="T5" fmla="*/ 48 h 5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36" h="56">
                        <a:moveTo>
                          <a:pt x="0" y="0"/>
                        </a:moveTo>
                        <a:cubicBezTo>
                          <a:pt x="68" y="20"/>
                          <a:pt x="136" y="40"/>
                          <a:pt x="192" y="48"/>
                        </a:cubicBezTo>
                        <a:cubicBezTo>
                          <a:pt x="248" y="56"/>
                          <a:pt x="292" y="52"/>
                          <a:pt x="336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1" name="Freeform 2395">
                    <a:extLst>
                      <a:ext uri="{FF2B5EF4-FFF2-40B4-BE49-F238E27FC236}">
                        <a16:creationId xmlns:a16="http://schemas.microsoft.com/office/drawing/2014/main" id="{09A3F56B-A111-1279-A1ED-7C01414564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3792"/>
                    <a:ext cx="288" cy="192"/>
                  </a:xfrm>
                  <a:custGeom>
                    <a:avLst/>
                    <a:gdLst>
                      <a:gd name="T0" fmla="*/ 0 w 288"/>
                      <a:gd name="T1" fmla="*/ 0 h 192"/>
                      <a:gd name="T2" fmla="*/ 96 w 288"/>
                      <a:gd name="T3" fmla="*/ 144 h 192"/>
                      <a:gd name="T4" fmla="*/ 288 w 288"/>
                      <a:gd name="T5" fmla="*/ 192 h 19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192">
                        <a:moveTo>
                          <a:pt x="0" y="0"/>
                        </a:moveTo>
                        <a:cubicBezTo>
                          <a:pt x="24" y="56"/>
                          <a:pt x="48" y="112"/>
                          <a:pt x="96" y="144"/>
                        </a:cubicBezTo>
                        <a:cubicBezTo>
                          <a:pt x="144" y="176"/>
                          <a:pt x="216" y="184"/>
                          <a:pt x="288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2" name="Freeform 2396">
                    <a:extLst>
                      <a:ext uri="{FF2B5EF4-FFF2-40B4-BE49-F238E27FC236}">
                        <a16:creationId xmlns:a16="http://schemas.microsoft.com/office/drawing/2014/main" id="{6EB9DF6A-DE6B-831C-C5B6-159261962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3600"/>
                    <a:ext cx="384" cy="480"/>
                  </a:xfrm>
                  <a:custGeom>
                    <a:avLst/>
                    <a:gdLst>
                      <a:gd name="T0" fmla="*/ 0 w 384"/>
                      <a:gd name="T1" fmla="*/ 0 h 480"/>
                      <a:gd name="T2" fmla="*/ 144 w 384"/>
                      <a:gd name="T3" fmla="*/ 288 h 480"/>
                      <a:gd name="T4" fmla="*/ 384 w 38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80">
                        <a:moveTo>
                          <a:pt x="0" y="0"/>
                        </a:moveTo>
                        <a:cubicBezTo>
                          <a:pt x="40" y="104"/>
                          <a:pt x="80" y="208"/>
                          <a:pt x="144" y="288"/>
                        </a:cubicBezTo>
                        <a:cubicBezTo>
                          <a:pt x="208" y="368"/>
                          <a:pt x="296" y="424"/>
                          <a:pt x="384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3" name="Freeform 2397">
                    <a:extLst>
                      <a:ext uri="{FF2B5EF4-FFF2-40B4-BE49-F238E27FC236}">
                        <a16:creationId xmlns:a16="http://schemas.microsoft.com/office/drawing/2014/main" id="{AB19B757-D55C-EA78-6792-A8A8F1C9AB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5" y="3216"/>
                    <a:ext cx="232" cy="501"/>
                  </a:xfrm>
                  <a:custGeom>
                    <a:avLst/>
                    <a:gdLst>
                      <a:gd name="T0" fmla="*/ 33 w 232"/>
                      <a:gd name="T1" fmla="*/ 0 h 501"/>
                      <a:gd name="T2" fmla="*/ 33 w 232"/>
                      <a:gd name="T3" fmla="*/ 192 h 501"/>
                      <a:gd name="T4" fmla="*/ 232 w 232"/>
                      <a:gd name="T5" fmla="*/ 501 h 50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32" h="501">
                        <a:moveTo>
                          <a:pt x="33" y="0"/>
                        </a:moveTo>
                        <a:cubicBezTo>
                          <a:pt x="25" y="56"/>
                          <a:pt x="0" y="109"/>
                          <a:pt x="33" y="192"/>
                        </a:cubicBezTo>
                        <a:cubicBezTo>
                          <a:pt x="66" y="275"/>
                          <a:pt x="191" y="437"/>
                          <a:pt x="232" y="50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4" name="Freeform 2398">
                    <a:extLst>
                      <a:ext uri="{FF2B5EF4-FFF2-40B4-BE49-F238E27FC236}">
                        <a16:creationId xmlns:a16="http://schemas.microsoft.com/office/drawing/2014/main" id="{52155493-DA8C-9C12-BBA0-42BB2FDA09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5" y="2832"/>
                    <a:ext cx="151" cy="610"/>
                  </a:xfrm>
                  <a:custGeom>
                    <a:avLst/>
                    <a:gdLst>
                      <a:gd name="T0" fmla="*/ 151 w 151"/>
                      <a:gd name="T1" fmla="*/ 0 h 610"/>
                      <a:gd name="T2" fmla="*/ 7 w 151"/>
                      <a:gd name="T3" fmla="*/ 288 h 610"/>
                      <a:gd name="T4" fmla="*/ 110 w 151"/>
                      <a:gd name="T5" fmla="*/ 610 h 61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1" h="610">
                        <a:moveTo>
                          <a:pt x="151" y="0"/>
                        </a:moveTo>
                        <a:cubicBezTo>
                          <a:pt x="87" y="100"/>
                          <a:pt x="14" y="186"/>
                          <a:pt x="7" y="288"/>
                        </a:cubicBezTo>
                        <a:cubicBezTo>
                          <a:pt x="0" y="390"/>
                          <a:pt x="89" y="543"/>
                          <a:pt x="110" y="61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5" name="Freeform 2399">
                    <a:extLst>
                      <a:ext uri="{FF2B5EF4-FFF2-40B4-BE49-F238E27FC236}">
                        <a16:creationId xmlns:a16="http://schemas.microsoft.com/office/drawing/2014/main" id="{2C104410-C06D-9918-4934-2B6520B468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56" y="2448"/>
                    <a:ext cx="168" cy="528"/>
                  </a:xfrm>
                  <a:custGeom>
                    <a:avLst/>
                    <a:gdLst>
                      <a:gd name="T0" fmla="*/ 168 w 168"/>
                      <a:gd name="T1" fmla="*/ 0 h 528"/>
                      <a:gd name="T2" fmla="*/ 24 w 168"/>
                      <a:gd name="T3" fmla="*/ 288 h 528"/>
                      <a:gd name="T4" fmla="*/ 24 w 16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528">
                        <a:moveTo>
                          <a:pt x="168" y="0"/>
                        </a:moveTo>
                        <a:cubicBezTo>
                          <a:pt x="108" y="100"/>
                          <a:pt x="48" y="200"/>
                          <a:pt x="24" y="288"/>
                        </a:cubicBezTo>
                        <a:cubicBezTo>
                          <a:pt x="0" y="376"/>
                          <a:pt x="12" y="452"/>
                          <a:pt x="24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6" name="Freeform 2400">
                    <a:extLst>
                      <a:ext uri="{FF2B5EF4-FFF2-40B4-BE49-F238E27FC236}">
                        <a16:creationId xmlns:a16="http://schemas.microsoft.com/office/drawing/2014/main" id="{9E0017D8-4C4B-443F-4964-07B422152D5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1824"/>
                    <a:ext cx="170" cy="672"/>
                  </a:xfrm>
                  <a:custGeom>
                    <a:avLst/>
                    <a:gdLst>
                      <a:gd name="T0" fmla="*/ 170 w 170"/>
                      <a:gd name="T1" fmla="*/ 0 h 672"/>
                      <a:gd name="T2" fmla="*/ 26 w 170"/>
                      <a:gd name="T3" fmla="*/ 288 h 672"/>
                      <a:gd name="T4" fmla="*/ 12 w 170"/>
                      <a:gd name="T5" fmla="*/ 672 h 67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0" h="672">
                        <a:moveTo>
                          <a:pt x="170" y="0"/>
                        </a:moveTo>
                        <a:cubicBezTo>
                          <a:pt x="110" y="96"/>
                          <a:pt x="52" y="176"/>
                          <a:pt x="26" y="288"/>
                        </a:cubicBezTo>
                        <a:cubicBezTo>
                          <a:pt x="0" y="400"/>
                          <a:pt x="15" y="592"/>
                          <a:pt x="12" y="67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7" name="Freeform 2401">
                    <a:extLst>
                      <a:ext uri="{FF2B5EF4-FFF2-40B4-BE49-F238E27FC236}">
                        <a16:creationId xmlns:a16="http://schemas.microsoft.com/office/drawing/2014/main" id="{EDCFA753-62FF-92DE-7B9E-4D07C94867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84" y="1577"/>
                    <a:ext cx="74" cy="295"/>
                  </a:xfrm>
                  <a:custGeom>
                    <a:avLst/>
                    <a:gdLst>
                      <a:gd name="T0" fmla="*/ 74 w 74"/>
                      <a:gd name="T1" fmla="*/ 0 h 295"/>
                      <a:gd name="T2" fmla="*/ 6 w 74"/>
                      <a:gd name="T3" fmla="*/ 165 h 295"/>
                      <a:gd name="T4" fmla="*/ 40 w 74"/>
                      <a:gd name="T5" fmla="*/ 295 h 29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95">
                        <a:moveTo>
                          <a:pt x="74" y="0"/>
                        </a:moveTo>
                        <a:cubicBezTo>
                          <a:pt x="63" y="27"/>
                          <a:pt x="12" y="116"/>
                          <a:pt x="6" y="165"/>
                        </a:cubicBezTo>
                        <a:cubicBezTo>
                          <a:pt x="0" y="214"/>
                          <a:pt x="33" y="268"/>
                          <a:pt x="40" y="2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8" name="Freeform 2402">
                    <a:extLst>
                      <a:ext uri="{FF2B5EF4-FFF2-40B4-BE49-F238E27FC236}">
                        <a16:creationId xmlns:a16="http://schemas.microsoft.com/office/drawing/2014/main" id="{EB94F012-2586-31C2-9554-0FD01D59D2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200"/>
                    <a:ext cx="48" cy="528"/>
                  </a:xfrm>
                  <a:custGeom>
                    <a:avLst/>
                    <a:gdLst>
                      <a:gd name="T0" fmla="*/ 48 w 48"/>
                      <a:gd name="T1" fmla="*/ 0 h 528"/>
                      <a:gd name="T2" fmla="*/ 0 w 48"/>
                      <a:gd name="T3" fmla="*/ 240 h 528"/>
                      <a:gd name="T4" fmla="*/ 48 w 48"/>
                      <a:gd name="T5" fmla="*/ 528 h 52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528">
                        <a:moveTo>
                          <a:pt x="48" y="0"/>
                        </a:moveTo>
                        <a:cubicBezTo>
                          <a:pt x="24" y="76"/>
                          <a:pt x="0" y="152"/>
                          <a:pt x="0" y="240"/>
                        </a:cubicBezTo>
                        <a:cubicBezTo>
                          <a:pt x="0" y="328"/>
                          <a:pt x="24" y="428"/>
                          <a:pt x="48" y="52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49" name="Freeform 2403">
                    <a:extLst>
                      <a:ext uri="{FF2B5EF4-FFF2-40B4-BE49-F238E27FC236}">
                        <a16:creationId xmlns:a16="http://schemas.microsoft.com/office/drawing/2014/main" id="{B4DFF62F-8EE8-7273-DBFA-012B551B70D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72" y="864"/>
                    <a:ext cx="104" cy="624"/>
                  </a:xfrm>
                  <a:custGeom>
                    <a:avLst/>
                    <a:gdLst>
                      <a:gd name="T0" fmla="*/ 56 w 104"/>
                      <a:gd name="T1" fmla="*/ 0 h 624"/>
                      <a:gd name="T2" fmla="*/ 8 w 104"/>
                      <a:gd name="T3" fmla="*/ 336 h 624"/>
                      <a:gd name="T4" fmla="*/ 104 w 104"/>
                      <a:gd name="T5" fmla="*/ 624 h 62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624">
                        <a:moveTo>
                          <a:pt x="56" y="0"/>
                        </a:moveTo>
                        <a:cubicBezTo>
                          <a:pt x="28" y="116"/>
                          <a:pt x="0" y="232"/>
                          <a:pt x="8" y="336"/>
                        </a:cubicBezTo>
                        <a:cubicBezTo>
                          <a:pt x="16" y="440"/>
                          <a:pt x="60" y="532"/>
                          <a:pt x="104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0" name="Freeform 2404">
                    <a:extLst>
                      <a:ext uri="{FF2B5EF4-FFF2-40B4-BE49-F238E27FC236}">
                        <a16:creationId xmlns:a16="http://schemas.microsoft.com/office/drawing/2014/main" id="{1C829F00-B386-7C6F-75B3-80D0E3A9B6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24" y="576"/>
                    <a:ext cx="56" cy="480"/>
                  </a:xfrm>
                  <a:custGeom>
                    <a:avLst/>
                    <a:gdLst>
                      <a:gd name="T0" fmla="*/ 8 w 56"/>
                      <a:gd name="T1" fmla="*/ 0 h 480"/>
                      <a:gd name="T2" fmla="*/ 8 w 56"/>
                      <a:gd name="T3" fmla="*/ 240 h 480"/>
                      <a:gd name="T4" fmla="*/ 56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8" y="0"/>
                        </a:moveTo>
                        <a:cubicBezTo>
                          <a:pt x="4" y="80"/>
                          <a:pt x="0" y="160"/>
                          <a:pt x="8" y="240"/>
                        </a:cubicBezTo>
                        <a:cubicBezTo>
                          <a:pt x="16" y="320"/>
                          <a:pt x="36" y="400"/>
                          <a:pt x="56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1" name="Freeform 2405">
                    <a:extLst>
                      <a:ext uri="{FF2B5EF4-FFF2-40B4-BE49-F238E27FC236}">
                        <a16:creationId xmlns:a16="http://schemas.microsoft.com/office/drawing/2014/main" id="{FC1F4BE6-EBA5-C11D-5FDF-96F86E9D6F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84"/>
                    <a:ext cx="240" cy="288"/>
                  </a:xfrm>
                  <a:custGeom>
                    <a:avLst/>
                    <a:gdLst>
                      <a:gd name="T0" fmla="*/ 0 w 240"/>
                      <a:gd name="T1" fmla="*/ 0 h 288"/>
                      <a:gd name="T2" fmla="*/ 96 w 240"/>
                      <a:gd name="T3" fmla="*/ 144 h 288"/>
                      <a:gd name="T4" fmla="*/ 240 w 240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88">
                        <a:moveTo>
                          <a:pt x="0" y="0"/>
                        </a:moveTo>
                        <a:cubicBezTo>
                          <a:pt x="28" y="48"/>
                          <a:pt x="56" y="96"/>
                          <a:pt x="96" y="144"/>
                        </a:cubicBezTo>
                        <a:cubicBezTo>
                          <a:pt x="136" y="192"/>
                          <a:pt x="188" y="240"/>
                          <a:pt x="24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2" name="Freeform 2406">
                    <a:extLst>
                      <a:ext uri="{FF2B5EF4-FFF2-40B4-BE49-F238E27FC236}">
                        <a16:creationId xmlns:a16="http://schemas.microsoft.com/office/drawing/2014/main" id="{5093A70F-F000-52D0-9176-A74C475A3C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40"/>
                    <a:ext cx="288" cy="240"/>
                  </a:xfrm>
                  <a:custGeom>
                    <a:avLst/>
                    <a:gdLst>
                      <a:gd name="T0" fmla="*/ 0 w 288"/>
                      <a:gd name="T1" fmla="*/ 0 h 240"/>
                      <a:gd name="T2" fmla="*/ 96 w 288"/>
                      <a:gd name="T3" fmla="*/ 192 h 240"/>
                      <a:gd name="T4" fmla="*/ 288 w 28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8" h="240">
                        <a:moveTo>
                          <a:pt x="0" y="0"/>
                        </a:moveTo>
                        <a:cubicBezTo>
                          <a:pt x="24" y="76"/>
                          <a:pt x="48" y="152"/>
                          <a:pt x="96" y="192"/>
                        </a:cubicBezTo>
                        <a:cubicBezTo>
                          <a:pt x="144" y="232"/>
                          <a:pt x="216" y="236"/>
                          <a:pt x="28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3" name="Freeform 2407">
                    <a:extLst>
                      <a:ext uri="{FF2B5EF4-FFF2-40B4-BE49-F238E27FC236}">
                        <a16:creationId xmlns:a16="http://schemas.microsoft.com/office/drawing/2014/main" id="{3ED0EDC0-5C44-9D84-37F9-E79744CD09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3216"/>
                    <a:ext cx="384" cy="384"/>
                  </a:xfrm>
                  <a:custGeom>
                    <a:avLst/>
                    <a:gdLst>
                      <a:gd name="T0" fmla="*/ 0 w 384"/>
                      <a:gd name="T1" fmla="*/ 0 h 384"/>
                      <a:gd name="T2" fmla="*/ 144 w 384"/>
                      <a:gd name="T3" fmla="*/ 96 h 384"/>
                      <a:gd name="T4" fmla="*/ 240 w 384"/>
                      <a:gd name="T5" fmla="*/ 288 h 384"/>
                      <a:gd name="T6" fmla="*/ 384 w 384"/>
                      <a:gd name="T7" fmla="*/ 384 h 38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84" h="384">
                        <a:moveTo>
                          <a:pt x="0" y="0"/>
                        </a:moveTo>
                        <a:cubicBezTo>
                          <a:pt x="52" y="24"/>
                          <a:pt x="104" y="48"/>
                          <a:pt x="144" y="96"/>
                        </a:cubicBezTo>
                        <a:cubicBezTo>
                          <a:pt x="184" y="144"/>
                          <a:pt x="200" y="240"/>
                          <a:pt x="240" y="288"/>
                        </a:cubicBezTo>
                        <a:cubicBezTo>
                          <a:pt x="280" y="336"/>
                          <a:pt x="332" y="360"/>
                          <a:pt x="384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4" name="Freeform 2408">
                    <a:extLst>
                      <a:ext uri="{FF2B5EF4-FFF2-40B4-BE49-F238E27FC236}">
                        <a16:creationId xmlns:a16="http://schemas.microsoft.com/office/drawing/2014/main" id="{D1DAEF0E-A831-46EE-7F50-8A267831C5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36" y="2688"/>
                    <a:ext cx="112" cy="624"/>
                  </a:xfrm>
                  <a:custGeom>
                    <a:avLst/>
                    <a:gdLst>
                      <a:gd name="T0" fmla="*/ 56 w 112"/>
                      <a:gd name="T1" fmla="*/ 0 h 624"/>
                      <a:gd name="T2" fmla="*/ 104 w 112"/>
                      <a:gd name="T3" fmla="*/ 192 h 624"/>
                      <a:gd name="T4" fmla="*/ 8 w 112"/>
                      <a:gd name="T5" fmla="*/ 432 h 624"/>
                      <a:gd name="T6" fmla="*/ 56 w 112"/>
                      <a:gd name="T7" fmla="*/ 624 h 62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2" h="624">
                        <a:moveTo>
                          <a:pt x="56" y="0"/>
                        </a:moveTo>
                        <a:cubicBezTo>
                          <a:pt x="84" y="60"/>
                          <a:pt x="112" y="120"/>
                          <a:pt x="104" y="192"/>
                        </a:cubicBezTo>
                        <a:cubicBezTo>
                          <a:pt x="96" y="264"/>
                          <a:pt x="16" y="360"/>
                          <a:pt x="8" y="432"/>
                        </a:cubicBezTo>
                        <a:cubicBezTo>
                          <a:pt x="0" y="504"/>
                          <a:pt x="28" y="564"/>
                          <a:pt x="56" y="62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5" name="Freeform 2409">
                    <a:extLst>
                      <a:ext uri="{FF2B5EF4-FFF2-40B4-BE49-F238E27FC236}">
                        <a16:creationId xmlns:a16="http://schemas.microsoft.com/office/drawing/2014/main" id="{D842F335-4B7B-4DD5-80E4-211D4681E5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2256"/>
                    <a:ext cx="104" cy="480"/>
                  </a:xfrm>
                  <a:custGeom>
                    <a:avLst/>
                    <a:gdLst>
                      <a:gd name="T0" fmla="*/ 0 w 104"/>
                      <a:gd name="T1" fmla="*/ 0 h 480"/>
                      <a:gd name="T2" fmla="*/ 96 w 104"/>
                      <a:gd name="T3" fmla="*/ 144 h 480"/>
                      <a:gd name="T4" fmla="*/ 48 w 104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04" h="480">
                        <a:moveTo>
                          <a:pt x="0" y="0"/>
                        </a:moveTo>
                        <a:cubicBezTo>
                          <a:pt x="44" y="32"/>
                          <a:pt x="88" y="64"/>
                          <a:pt x="96" y="144"/>
                        </a:cubicBezTo>
                        <a:cubicBezTo>
                          <a:pt x="104" y="224"/>
                          <a:pt x="76" y="352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6" name="Freeform 2410">
                    <a:extLst>
                      <a:ext uri="{FF2B5EF4-FFF2-40B4-BE49-F238E27FC236}">
                        <a16:creationId xmlns:a16="http://schemas.microsoft.com/office/drawing/2014/main" id="{BC4972C6-E146-18BC-3AE9-7FE07BBDF3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96" y="1824"/>
                    <a:ext cx="112" cy="432"/>
                  </a:xfrm>
                  <a:custGeom>
                    <a:avLst/>
                    <a:gdLst>
                      <a:gd name="T0" fmla="*/ 0 w 112"/>
                      <a:gd name="T1" fmla="*/ 0 h 432"/>
                      <a:gd name="T2" fmla="*/ 96 w 112"/>
                      <a:gd name="T3" fmla="*/ 192 h 432"/>
                      <a:gd name="T4" fmla="*/ 96 w 112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432">
                        <a:moveTo>
                          <a:pt x="0" y="0"/>
                        </a:moveTo>
                        <a:cubicBezTo>
                          <a:pt x="40" y="60"/>
                          <a:pt x="80" y="120"/>
                          <a:pt x="96" y="192"/>
                        </a:cubicBezTo>
                        <a:cubicBezTo>
                          <a:pt x="112" y="264"/>
                          <a:pt x="104" y="348"/>
                          <a:pt x="96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7" name="Freeform 2411">
                    <a:extLst>
                      <a:ext uri="{FF2B5EF4-FFF2-40B4-BE49-F238E27FC236}">
                        <a16:creationId xmlns:a16="http://schemas.microsoft.com/office/drawing/2014/main" id="{684AA4F4-9A91-3E2B-4285-6C73877FFDD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48" y="1344"/>
                    <a:ext cx="167" cy="713"/>
                  </a:xfrm>
                  <a:custGeom>
                    <a:avLst/>
                    <a:gdLst>
                      <a:gd name="T0" fmla="*/ 0 w 167"/>
                      <a:gd name="T1" fmla="*/ 0 h 713"/>
                      <a:gd name="T2" fmla="*/ 144 w 167"/>
                      <a:gd name="T3" fmla="*/ 240 h 713"/>
                      <a:gd name="T4" fmla="*/ 137 w 167"/>
                      <a:gd name="T5" fmla="*/ 713 h 7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7" h="713">
                        <a:moveTo>
                          <a:pt x="0" y="0"/>
                        </a:moveTo>
                        <a:cubicBezTo>
                          <a:pt x="56" y="68"/>
                          <a:pt x="121" y="121"/>
                          <a:pt x="144" y="240"/>
                        </a:cubicBezTo>
                        <a:cubicBezTo>
                          <a:pt x="167" y="359"/>
                          <a:pt x="138" y="615"/>
                          <a:pt x="137" y="7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8" name="Freeform 2412">
                    <a:extLst>
                      <a:ext uri="{FF2B5EF4-FFF2-40B4-BE49-F238E27FC236}">
                        <a16:creationId xmlns:a16="http://schemas.microsoft.com/office/drawing/2014/main" id="{4199341A-5528-A79E-3295-1035458F7E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1104"/>
                    <a:ext cx="240" cy="432"/>
                  </a:xfrm>
                  <a:custGeom>
                    <a:avLst/>
                    <a:gdLst>
                      <a:gd name="T0" fmla="*/ 0 w 240"/>
                      <a:gd name="T1" fmla="*/ 0 h 432"/>
                      <a:gd name="T2" fmla="*/ 192 w 240"/>
                      <a:gd name="T3" fmla="*/ 192 h 432"/>
                      <a:gd name="T4" fmla="*/ 240 w 240"/>
                      <a:gd name="T5" fmla="*/ 432 h 4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432">
                        <a:moveTo>
                          <a:pt x="0" y="0"/>
                        </a:moveTo>
                        <a:cubicBezTo>
                          <a:pt x="76" y="60"/>
                          <a:pt x="152" y="120"/>
                          <a:pt x="192" y="192"/>
                        </a:cubicBezTo>
                        <a:cubicBezTo>
                          <a:pt x="232" y="264"/>
                          <a:pt x="236" y="348"/>
                          <a:pt x="240" y="4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59" name="Freeform 2413">
                    <a:extLst>
                      <a:ext uri="{FF2B5EF4-FFF2-40B4-BE49-F238E27FC236}">
                        <a16:creationId xmlns:a16="http://schemas.microsoft.com/office/drawing/2014/main" id="{56919CB7-31AA-855F-D60B-DECD6F0AC8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816"/>
                    <a:ext cx="240" cy="336"/>
                  </a:xfrm>
                  <a:custGeom>
                    <a:avLst/>
                    <a:gdLst>
                      <a:gd name="T0" fmla="*/ 0 w 240"/>
                      <a:gd name="T1" fmla="*/ 0 h 336"/>
                      <a:gd name="T2" fmla="*/ 192 w 240"/>
                      <a:gd name="T3" fmla="*/ 192 h 336"/>
                      <a:gd name="T4" fmla="*/ 240 w 240"/>
                      <a:gd name="T5" fmla="*/ 336 h 33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36">
                        <a:moveTo>
                          <a:pt x="0" y="0"/>
                        </a:moveTo>
                        <a:cubicBezTo>
                          <a:pt x="76" y="68"/>
                          <a:pt x="152" y="136"/>
                          <a:pt x="192" y="192"/>
                        </a:cubicBezTo>
                        <a:cubicBezTo>
                          <a:pt x="232" y="248"/>
                          <a:pt x="236" y="292"/>
                          <a:pt x="240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0" name="Freeform 2414">
                    <a:extLst>
                      <a:ext uri="{FF2B5EF4-FFF2-40B4-BE49-F238E27FC236}">
                        <a16:creationId xmlns:a16="http://schemas.microsoft.com/office/drawing/2014/main" id="{070F6DFE-3ABE-F428-9DB2-B1F557E881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12" y="528"/>
                    <a:ext cx="240" cy="384"/>
                  </a:xfrm>
                  <a:custGeom>
                    <a:avLst/>
                    <a:gdLst>
                      <a:gd name="T0" fmla="*/ 0 w 240"/>
                      <a:gd name="T1" fmla="*/ 0 h 384"/>
                      <a:gd name="T2" fmla="*/ 192 w 240"/>
                      <a:gd name="T3" fmla="*/ 192 h 384"/>
                      <a:gd name="T4" fmla="*/ 240 w 240"/>
                      <a:gd name="T5" fmla="*/ 384 h 38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384">
                        <a:moveTo>
                          <a:pt x="0" y="0"/>
                        </a:moveTo>
                        <a:cubicBezTo>
                          <a:pt x="76" y="64"/>
                          <a:pt x="152" y="128"/>
                          <a:pt x="192" y="192"/>
                        </a:cubicBezTo>
                        <a:cubicBezTo>
                          <a:pt x="232" y="256"/>
                          <a:pt x="236" y="320"/>
                          <a:pt x="240" y="38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1" name="Freeform 2415">
                    <a:extLst>
                      <a:ext uri="{FF2B5EF4-FFF2-40B4-BE49-F238E27FC236}">
                        <a16:creationId xmlns:a16="http://schemas.microsoft.com/office/drawing/2014/main" id="{8CBB5C89-3E3B-12B1-EC8D-167C278C53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72" y="261"/>
                    <a:ext cx="384" cy="425"/>
                  </a:xfrm>
                  <a:custGeom>
                    <a:avLst/>
                    <a:gdLst>
                      <a:gd name="T0" fmla="*/ 0 w 384"/>
                      <a:gd name="T1" fmla="*/ 0 h 425"/>
                      <a:gd name="T2" fmla="*/ 233 w 384"/>
                      <a:gd name="T3" fmla="*/ 109 h 425"/>
                      <a:gd name="T4" fmla="*/ 384 w 384"/>
                      <a:gd name="T5" fmla="*/ 425 h 4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84" h="425">
                        <a:moveTo>
                          <a:pt x="0" y="0"/>
                        </a:moveTo>
                        <a:cubicBezTo>
                          <a:pt x="36" y="18"/>
                          <a:pt x="169" y="38"/>
                          <a:pt x="233" y="109"/>
                        </a:cubicBezTo>
                        <a:cubicBezTo>
                          <a:pt x="297" y="180"/>
                          <a:pt x="353" y="359"/>
                          <a:pt x="384" y="4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2" name="Freeform 2416">
                    <a:extLst>
                      <a:ext uri="{FF2B5EF4-FFF2-40B4-BE49-F238E27FC236}">
                        <a16:creationId xmlns:a16="http://schemas.microsoft.com/office/drawing/2014/main" id="{649CFC8E-5FFF-C8CC-1E17-73834962792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32" y="0"/>
                    <a:ext cx="473" cy="329"/>
                  </a:xfrm>
                  <a:custGeom>
                    <a:avLst/>
                    <a:gdLst>
                      <a:gd name="T0" fmla="*/ 0 w 473"/>
                      <a:gd name="T1" fmla="*/ 0 h 329"/>
                      <a:gd name="T2" fmla="*/ 254 w 473"/>
                      <a:gd name="T3" fmla="*/ 123 h 329"/>
                      <a:gd name="T4" fmla="*/ 473 w 473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73" h="329">
                        <a:moveTo>
                          <a:pt x="0" y="0"/>
                        </a:moveTo>
                        <a:cubicBezTo>
                          <a:pt x="42" y="20"/>
                          <a:pt x="175" y="68"/>
                          <a:pt x="254" y="123"/>
                        </a:cubicBezTo>
                        <a:cubicBezTo>
                          <a:pt x="333" y="178"/>
                          <a:pt x="428" y="286"/>
                          <a:pt x="473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3" name="Freeform 2417">
                    <a:extLst>
                      <a:ext uri="{FF2B5EF4-FFF2-40B4-BE49-F238E27FC236}">
                        <a16:creationId xmlns:a16="http://schemas.microsoft.com/office/drawing/2014/main" id="{ABCA898B-AFB2-5973-A41C-E564A8B7C8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96" y="-157"/>
                    <a:ext cx="480" cy="294"/>
                  </a:xfrm>
                  <a:custGeom>
                    <a:avLst/>
                    <a:gdLst>
                      <a:gd name="T0" fmla="*/ 0 w 480"/>
                      <a:gd name="T1" fmla="*/ 13 h 294"/>
                      <a:gd name="T2" fmla="*/ 219 w 480"/>
                      <a:gd name="T3" fmla="*/ 47 h 294"/>
                      <a:gd name="T4" fmla="*/ 480 w 480"/>
                      <a:gd name="T5" fmla="*/ 294 h 29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0" h="294">
                        <a:moveTo>
                          <a:pt x="0" y="13"/>
                        </a:moveTo>
                        <a:cubicBezTo>
                          <a:pt x="36" y="19"/>
                          <a:pt x="139" y="0"/>
                          <a:pt x="219" y="47"/>
                        </a:cubicBezTo>
                        <a:cubicBezTo>
                          <a:pt x="299" y="94"/>
                          <a:pt x="426" y="243"/>
                          <a:pt x="480" y="29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4" name="Freeform 2418">
                    <a:extLst>
                      <a:ext uri="{FF2B5EF4-FFF2-40B4-BE49-F238E27FC236}">
                        <a16:creationId xmlns:a16="http://schemas.microsoft.com/office/drawing/2014/main" id="{D946A806-9CA3-9BB8-9A2C-266D5E3F15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09" y="2160"/>
                    <a:ext cx="8" cy="281"/>
                  </a:xfrm>
                  <a:custGeom>
                    <a:avLst/>
                    <a:gdLst>
                      <a:gd name="T0" fmla="*/ 7 w 8"/>
                      <a:gd name="T1" fmla="*/ 0 h 281"/>
                      <a:gd name="T2" fmla="*/ 7 w 8"/>
                      <a:gd name="T3" fmla="*/ 192 h 281"/>
                      <a:gd name="T4" fmla="*/ 0 w 8"/>
                      <a:gd name="T5" fmla="*/ 281 h 28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" h="281">
                        <a:moveTo>
                          <a:pt x="7" y="0"/>
                        </a:moveTo>
                        <a:cubicBezTo>
                          <a:pt x="3" y="60"/>
                          <a:pt x="8" y="145"/>
                          <a:pt x="7" y="192"/>
                        </a:cubicBezTo>
                        <a:cubicBezTo>
                          <a:pt x="6" y="239"/>
                          <a:pt x="1" y="263"/>
                          <a:pt x="0" y="28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5" name="Freeform 2419">
                    <a:extLst>
                      <a:ext uri="{FF2B5EF4-FFF2-40B4-BE49-F238E27FC236}">
                        <a16:creationId xmlns:a16="http://schemas.microsoft.com/office/drawing/2014/main" id="{CC7C3529-5112-91B4-5DB7-00BA6F5347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2784"/>
                    <a:ext cx="48" cy="240"/>
                  </a:xfrm>
                  <a:custGeom>
                    <a:avLst/>
                    <a:gdLst>
                      <a:gd name="T0" fmla="*/ 48 w 48"/>
                      <a:gd name="T1" fmla="*/ 0 h 240"/>
                      <a:gd name="T2" fmla="*/ 0 w 48"/>
                      <a:gd name="T3" fmla="*/ 144 h 240"/>
                      <a:gd name="T4" fmla="*/ 48 w 4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40">
                        <a:moveTo>
                          <a:pt x="48" y="0"/>
                        </a:moveTo>
                        <a:cubicBezTo>
                          <a:pt x="24" y="52"/>
                          <a:pt x="0" y="104"/>
                          <a:pt x="0" y="144"/>
                        </a:cubicBezTo>
                        <a:cubicBezTo>
                          <a:pt x="0" y="184"/>
                          <a:pt x="24" y="212"/>
                          <a:pt x="4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6" name="Freeform 2420">
                    <a:extLst>
                      <a:ext uri="{FF2B5EF4-FFF2-40B4-BE49-F238E27FC236}">
                        <a16:creationId xmlns:a16="http://schemas.microsoft.com/office/drawing/2014/main" id="{5B295070-630E-7A32-2CCB-29E3AEECAC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96" y="3264"/>
                    <a:ext cx="168" cy="240"/>
                  </a:xfrm>
                  <a:custGeom>
                    <a:avLst/>
                    <a:gdLst>
                      <a:gd name="T0" fmla="*/ 24 w 168"/>
                      <a:gd name="T1" fmla="*/ 0 h 240"/>
                      <a:gd name="T2" fmla="*/ 24 w 168"/>
                      <a:gd name="T3" fmla="*/ 192 h 240"/>
                      <a:gd name="T4" fmla="*/ 168 w 168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68" h="240">
                        <a:moveTo>
                          <a:pt x="24" y="0"/>
                        </a:moveTo>
                        <a:cubicBezTo>
                          <a:pt x="12" y="76"/>
                          <a:pt x="0" y="152"/>
                          <a:pt x="24" y="192"/>
                        </a:cubicBezTo>
                        <a:cubicBezTo>
                          <a:pt x="48" y="232"/>
                          <a:pt x="108" y="236"/>
                          <a:pt x="168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7" name="Freeform 2421">
                    <a:extLst>
                      <a:ext uri="{FF2B5EF4-FFF2-40B4-BE49-F238E27FC236}">
                        <a16:creationId xmlns:a16="http://schemas.microsoft.com/office/drawing/2014/main" id="{3BF6C362-C00C-471C-D2D1-57D5585242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92" y="3024"/>
                    <a:ext cx="112" cy="288"/>
                  </a:xfrm>
                  <a:custGeom>
                    <a:avLst/>
                    <a:gdLst>
                      <a:gd name="T0" fmla="*/ 16 w 112"/>
                      <a:gd name="T1" fmla="*/ 0 h 288"/>
                      <a:gd name="T2" fmla="*/ 16 w 112"/>
                      <a:gd name="T3" fmla="*/ 144 h 288"/>
                      <a:gd name="T4" fmla="*/ 112 w 112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2" h="288">
                        <a:moveTo>
                          <a:pt x="16" y="0"/>
                        </a:moveTo>
                        <a:cubicBezTo>
                          <a:pt x="8" y="48"/>
                          <a:pt x="0" y="96"/>
                          <a:pt x="16" y="144"/>
                        </a:cubicBezTo>
                        <a:cubicBezTo>
                          <a:pt x="32" y="192"/>
                          <a:pt x="72" y="240"/>
                          <a:pt x="11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8" name="Freeform 2422">
                    <a:extLst>
                      <a:ext uri="{FF2B5EF4-FFF2-40B4-BE49-F238E27FC236}">
                        <a16:creationId xmlns:a16="http://schemas.microsoft.com/office/drawing/2014/main" id="{A85B858A-7F11-5CFF-EABE-5E7E3FC652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455"/>
                    <a:ext cx="56" cy="233"/>
                  </a:xfrm>
                  <a:custGeom>
                    <a:avLst/>
                    <a:gdLst>
                      <a:gd name="T0" fmla="*/ 8 w 56"/>
                      <a:gd name="T1" fmla="*/ 0 h 233"/>
                      <a:gd name="T2" fmla="*/ 8 w 56"/>
                      <a:gd name="T3" fmla="*/ 89 h 233"/>
                      <a:gd name="T4" fmla="*/ 56 w 56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233">
                        <a:moveTo>
                          <a:pt x="8" y="0"/>
                        </a:moveTo>
                        <a:cubicBezTo>
                          <a:pt x="8" y="17"/>
                          <a:pt x="0" y="50"/>
                          <a:pt x="8" y="89"/>
                        </a:cubicBezTo>
                        <a:cubicBezTo>
                          <a:pt x="16" y="128"/>
                          <a:pt x="32" y="189"/>
                          <a:pt x="56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69" name="Freeform 2423">
                    <a:extLst>
                      <a:ext uri="{FF2B5EF4-FFF2-40B4-BE49-F238E27FC236}">
                        <a16:creationId xmlns:a16="http://schemas.microsoft.com/office/drawing/2014/main" id="{924D854F-FAAE-938F-C74D-878F08804D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6" y="1783"/>
                    <a:ext cx="64" cy="329"/>
                  </a:xfrm>
                  <a:custGeom>
                    <a:avLst/>
                    <a:gdLst>
                      <a:gd name="T0" fmla="*/ 64 w 64"/>
                      <a:gd name="T1" fmla="*/ 0 h 329"/>
                      <a:gd name="T2" fmla="*/ 2 w 64"/>
                      <a:gd name="T3" fmla="*/ 137 h 329"/>
                      <a:gd name="T4" fmla="*/ 50 w 64"/>
                      <a:gd name="T5" fmla="*/ 329 h 32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64" h="329">
                        <a:moveTo>
                          <a:pt x="64" y="0"/>
                        </a:moveTo>
                        <a:cubicBezTo>
                          <a:pt x="51" y="23"/>
                          <a:pt x="4" y="82"/>
                          <a:pt x="2" y="137"/>
                        </a:cubicBezTo>
                        <a:cubicBezTo>
                          <a:pt x="0" y="192"/>
                          <a:pt x="42" y="297"/>
                          <a:pt x="50" y="329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0" name="Freeform 2424">
                    <a:extLst>
                      <a:ext uri="{FF2B5EF4-FFF2-40B4-BE49-F238E27FC236}">
                        <a16:creationId xmlns:a16="http://schemas.microsoft.com/office/drawing/2014/main" id="{C1F8432C-443B-9EBA-26CD-8490942B6E8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46" y="1152"/>
                    <a:ext cx="74" cy="288"/>
                  </a:xfrm>
                  <a:custGeom>
                    <a:avLst/>
                    <a:gdLst>
                      <a:gd name="T0" fmla="*/ 0 w 74"/>
                      <a:gd name="T1" fmla="*/ 0 h 288"/>
                      <a:gd name="T2" fmla="*/ 62 w 74"/>
                      <a:gd name="T3" fmla="*/ 96 h 288"/>
                      <a:gd name="T4" fmla="*/ 62 w 74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4" h="288">
                        <a:moveTo>
                          <a:pt x="0" y="0"/>
                        </a:moveTo>
                        <a:cubicBezTo>
                          <a:pt x="12" y="16"/>
                          <a:pt x="52" y="48"/>
                          <a:pt x="62" y="96"/>
                        </a:cubicBezTo>
                        <a:cubicBezTo>
                          <a:pt x="72" y="144"/>
                          <a:pt x="74" y="220"/>
                          <a:pt x="62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1" name="Freeform 2425">
                    <a:extLst>
                      <a:ext uri="{FF2B5EF4-FFF2-40B4-BE49-F238E27FC236}">
                        <a16:creationId xmlns:a16="http://schemas.microsoft.com/office/drawing/2014/main" id="{0D470B38-DE88-6EDB-8CDF-FF618C3EA6B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672"/>
                    <a:ext cx="117" cy="233"/>
                  </a:xfrm>
                  <a:custGeom>
                    <a:avLst/>
                    <a:gdLst>
                      <a:gd name="T0" fmla="*/ 0 w 117"/>
                      <a:gd name="T1" fmla="*/ 0 h 233"/>
                      <a:gd name="T2" fmla="*/ 96 w 117"/>
                      <a:gd name="T3" fmla="*/ 96 h 233"/>
                      <a:gd name="T4" fmla="*/ 117 w 117"/>
                      <a:gd name="T5" fmla="*/ 233 h 23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233">
                        <a:moveTo>
                          <a:pt x="0" y="0"/>
                        </a:moveTo>
                        <a:cubicBezTo>
                          <a:pt x="40" y="24"/>
                          <a:pt x="77" y="57"/>
                          <a:pt x="96" y="96"/>
                        </a:cubicBezTo>
                        <a:cubicBezTo>
                          <a:pt x="115" y="135"/>
                          <a:pt x="113" y="205"/>
                          <a:pt x="117" y="2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2" name="Freeform 2426">
                    <a:extLst>
                      <a:ext uri="{FF2B5EF4-FFF2-40B4-BE49-F238E27FC236}">
                        <a16:creationId xmlns:a16="http://schemas.microsoft.com/office/drawing/2014/main" id="{F4483F8B-91F9-173B-4768-A2102FE71F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94" y="262"/>
                    <a:ext cx="152" cy="170"/>
                  </a:xfrm>
                  <a:custGeom>
                    <a:avLst/>
                    <a:gdLst>
                      <a:gd name="T0" fmla="*/ 0 w 152"/>
                      <a:gd name="T1" fmla="*/ 12 h 170"/>
                      <a:gd name="T2" fmla="*/ 130 w 152"/>
                      <a:gd name="T3" fmla="*/ 26 h 170"/>
                      <a:gd name="T4" fmla="*/ 130 w 152"/>
                      <a:gd name="T5" fmla="*/ 170 h 17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52" h="170">
                        <a:moveTo>
                          <a:pt x="0" y="12"/>
                        </a:moveTo>
                        <a:cubicBezTo>
                          <a:pt x="22" y="16"/>
                          <a:pt x="108" y="0"/>
                          <a:pt x="130" y="26"/>
                        </a:cubicBezTo>
                        <a:cubicBezTo>
                          <a:pt x="152" y="52"/>
                          <a:pt x="146" y="114"/>
                          <a:pt x="130" y="1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3" name="Freeform 2427">
                    <a:extLst>
                      <a:ext uri="{FF2B5EF4-FFF2-40B4-BE49-F238E27FC236}">
                        <a16:creationId xmlns:a16="http://schemas.microsoft.com/office/drawing/2014/main" id="{DFCEF4E5-A2A3-7BC1-64A1-A846098F79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31"/>
                    <a:ext cx="117" cy="120"/>
                  </a:xfrm>
                  <a:custGeom>
                    <a:avLst/>
                    <a:gdLst>
                      <a:gd name="T0" fmla="*/ 0 w 117"/>
                      <a:gd name="T1" fmla="*/ 17 h 120"/>
                      <a:gd name="T2" fmla="*/ 96 w 117"/>
                      <a:gd name="T3" fmla="*/ 17 h 120"/>
                      <a:gd name="T4" fmla="*/ 117 w 117"/>
                      <a:gd name="T5" fmla="*/ 120 h 12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7" h="120">
                        <a:moveTo>
                          <a:pt x="0" y="17"/>
                        </a:moveTo>
                        <a:cubicBezTo>
                          <a:pt x="32" y="5"/>
                          <a:pt x="77" y="0"/>
                          <a:pt x="96" y="17"/>
                        </a:cubicBezTo>
                        <a:cubicBezTo>
                          <a:pt x="115" y="34"/>
                          <a:pt x="113" y="99"/>
                          <a:pt x="117" y="1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4" name="Freeform 2428">
                    <a:extLst>
                      <a:ext uri="{FF2B5EF4-FFF2-40B4-BE49-F238E27FC236}">
                        <a16:creationId xmlns:a16="http://schemas.microsoft.com/office/drawing/2014/main" id="{0440FC08-A9DC-021F-D275-24A10E70D7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21" y="507"/>
                    <a:ext cx="71" cy="165"/>
                  </a:xfrm>
                  <a:custGeom>
                    <a:avLst/>
                    <a:gdLst>
                      <a:gd name="T0" fmla="*/ 0 w 71"/>
                      <a:gd name="T1" fmla="*/ 0 h 165"/>
                      <a:gd name="T2" fmla="*/ 55 w 71"/>
                      <a:gd name="T3" fmla="*/ 69 h 165"/>
                      <a:gd name="T4" fmla="*/ 55 w 71"/>
                      <a:gd name="T5" fmla="*/ 165 h 16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1" h="165">
                        <a:moveTo>
                          <a:pt x="0" y="0"/>
                        </a:moveTo>
                        <a:cubicBezTo>
                          <a:pt x="7" y="11"/>
                          <a:pt x="46" y="42"/>
                          <a:pt x="55" y="69"/>
                        </a:cubicBezTo>
                        <a:cubicBezTo>
                          <a:pt x="64" y="96"/>
                          <a:pt x="71" y="137"/>
                          <a:pt x="55" y="1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5" name="Freeform 2429">
                    <a:extLst>
                      <a:ext uri="{FF2B5EF4-FFF2-40B4-BE49-F238E27FC236}">
                        <a16:creationId xmlns:a16="http://schemas.microsoft.com/office/drawing/2014/main" id="{31D1BDFB-9D88-7E6D-8135-5897DDF5DD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392"/>
                    <a:ext cx="48" cy="288"/>
                  </a:xfrm>
                  <a:custGeom>
                    <a:avLst/>
                    <a:gdLst>
                      <a:gd name="T0" fmla="*/ 0 w 48"/>
                      <a:gd name="T1" fmla="*/ 0 h 288"/>
                      <a:gd name="T2" fmla="*/ 48 w 48"/>
                      <a:gd name="T3" fmla="*/ 192 h 288"/>
                      <a:gd name="T4" fmla="*/ 0 w 48"/>
                      <a:gd name="T5" fmla="*/ 288 h 28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8" h="288">
                        <a:moveTo>
                          <a:pt x="0" y="0"/>
                        </a:moveTo>
                        <a:cubicBezTo>
                          <a:pt x="24" y="72"/>
                          <a:pt x="48" y="144"/>
                          <a:pt x="48" y="192"/>
                        </a:cubicBezTo>
                        <a:cubicBezTo>
                          <a:pt x="48" y="240"/>
                          <a:pt x="24" y="264"/>
                          <a:pt x="0" y="28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76" name="Freeform 2430">
                    <a:extLst>
                      <a:ext uri="{FF2B5EF4-FFF2-40B4-BE49-F238E27FC236}">
                        <a16:creationId xmlns:a16="http://schemas.microsoft.com/office/drawing/2014/main" id="{758833D4-FC05-735E-7CC7-E3A406D3CB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61" y="912"/>
                    <a:ext cx="80" cy="267"/>
                  </a:xfrm>
                  <a:custGeom>
                    <a:avLst/>
                    <a:gdLst>
                      <a:gd name="T0" fmla="*/ 11 w 80"/>
                      <a:gd name="T1" fmla="*/ 0 h 267"/>
                      <a:gd name="T2" fmla="*/ 11 w 80"/>
                      <a:gd name="T3" fmla="*/ 96 h 267"/>
                      <a:gd name="T4" fmla="*/ 80 w 80"/>
                      <a:gd name="T5" fmla="*/ 267 h 26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80" h="267">
                        <a:moveTo>
                          <a:pt x="11" y="0"/>
                        </a:moveTo>
                        <a:cubicBezTo>
                          <a:pt x="7" y="16"/>
                          <a:pt x="0" y="52"/>
                          <a:pt x="11" y="96"/>
                        </a:cubicBezTo>
                        <a:cubicBezTo>
                          <a:pt x="22" y="140"/>
                          <a:pt x="66" y="232"/>
                          <a:pt x="80" y="26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9841" name="Freeform 2431">
                <a:extLst>
                  <a:ext uri="{FF2B5EF4-FFF2-40B4-BE49-F238E27FC236}">
                    <a16:creationId xmlns:a16="http://schemas.microsoft.com/office/drawing/2014/main" id="{CF2857F3-44B0-FAFA-CDEC-5546E57004A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12" y="1983"/>
                <a:ext cx="361" cy="234"/>
              </a:xfrm>
              <a:custGeom>
                <a:avLst/>
                <a:gdLst>
                  <a:gd name="T0" fmla="*/ 0 w 1329"/>
                  <a:gd name="T1" fmla="*/ 0 h 793"/>
                  <a:gd name="T2" fmla="*/ 0 w 1329"/>
                  <a:gd name="T3" fmla="*/ 0 h 793"/>
                  <a:gd name="T4" fmla="*/ 0 w 1329"/>
                  <a:gd name="T5" fmla="*/ 0 h 793"/>
                  <a:gd name="T6" fmla="*/ 0 w 1329"/>
                  <a:gd name="T7" fmla="*/ 0 h 793"/>
                  <a:gd name="T8" fmla="*/ 0 w 1329"/>
                  <a:gd name="T9" fmla="*/ 0 h 793"/>
                  <a:gd name="T10" fmla="*/ 0 w 1329"/>
                  <a:gd name="T11" fmla="*/ 0 h 793"/>
                  <a:gd name="T12" fmla="*/ 0 w 1329"/>
                  <a:gd name="T13" fmla="*/ 0 h 793"/>
                  <a:gd name="T14" fmla="*/ 0 w 1329"/>
                  <a:gd name="T15" fmla="*/ 0 h 793"/>
                  <a:gd name="T16" fmla="*/ 0 w 1329"/>
                  <a:gd name="T17" fmla="*/ 0 h 793"/>
                  <a:gd name="T18" fmla="*/ 0 w 1329"/>
                  <a:gd name="T19" fmla="*/ 0 h 793"/>
                  <a:gd name="T20" fmla="*/ 0 w 1329"/>
                  <a:gd name="T21" fmla="*/ 0 h 793"/>
                  <a:gd name="T22" fmla="*/ 0 w 1329"/>
                  <a:gd name="T23" fmla="*/ 0 h 793"/>
                  <a:gd name="T24" fmla="*/ 0 w 1329"/>
                  <a:gd name="T25" fmla="*/ 0 h 793"/>
                  <a:gd name="T26" fmla="*/ 0 w 1329"/>
                  <a:gd name="T27" fmla="*/ 0 h 793"/>
                  <a:gd name="T28" fmla="*/ 0 w 1329"/>
                  <a:gd name="T29" fmla="*/ 0 h 793"/>
                  <a:gd name="T30" fmla="*/ 0 w 1329"/>
                  <a:gd name="T31" fmla="*/ 0 h 793"/>
                  <a:gd name="T32" fmla="*/ 0 w 1329"/>
                  <a:gd name="T33" fmla="*/ 0 h 793"/>
                  <a:gd name="T34" fmla="*/ 0 w 1329"/>
                  <a:gd name="T35" fmla="*/ 0 h 793"/>
                  <a:gd name="T36" fmla="*/ 0 w 1329"/>
                  <a:gd name="T37" fmla="*/ 0 h 79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1329" h="793">
                    <a:moveTo>
                      <a:pt x="80" y="62"/>
                    </a:moveTo>
                    <a:cubicBezTo>
                      <a:pt x="0" y="74"/>
                      <a:pt x="103" y="76"/>
                      <a:pt x="111" y="79"/>
                    </a:cubicBezTo>
                    <a:cubicBezTo>
                      <a:pt x="119" y="82"/>
                      <a:pt x="122" y="41"/>
                      <a:pt x="127" y="79"/>
                    </a:cubicBezTo>
                    <a:cubicBezTo>
                      <a:pt x="132" y="117"/>
                      <a:pt x="138" y="259"/>
                      <a:pt x="143" y="306"/>
                    </a:cubicBezTo>
                    <a:cubicBezTo>
                      <a:pt x="148" y="353"/>
                      <a:pt x="144" y="339"/>
                      <a:pt x="160" y="363"/>
                    </a:cubicBezTo>
                    <a:cubicBezTo>
                      <a:pt x="176" y="387"/>
                      <a:pt x="178" y="406"/>
                      <a:pt x="241" y="452"/>
                    </a:cubicBezTo>
                    <a:cubicBezTo>
                      <a:pt x="304" y="498"/>
                      <a:pt x="441" y="597"/>
                      <a:pt x="541" y="639"/>
                    </a:cubicBezTo>
                    <a:cubicBezTo>
                      <a:pt x="641" y="681"/>
                      <a:pt x="768" y="681"/>
                      <a:pt x="841" y="704"/>
                    </a:cubicBezTo>
                    <a:cubicBezTo>
                      <a:pt x="914" y="727"/>
                      <a:pt x="922" y="765"/>
                      <a:pt x="977" y="777"/>
                    </a:cubicBezTo>
                    <a:cubicBezTo>
                      <a:pt x="1032" y="789"/>
                      <a:pt x="1121" y="793"/>
                      <a:pt x="1169" y="777"/>
                    </a:cubicBezTo>
                    <a:cubicBezTo>
                      <a:pt x="1217" y="761"/>
                      <a:pt x="1240" y="708"/>
                      <a:pt x="1265" y="681"/>
                    </a:cubicBezTo>
                    <a:cubicBezTo>
                      <a:pt x="1290" y="654"/>
                      <a:pt x="1329" y="649"/>
                      <a:pt x="1320" y="615"/>
                    </a:cubicBezTo>
                    <a:cubicBezTo>
                      <a:pt x="1311" y="581"/>
                      <a:pt x="1254" y="517"/>
                      <a:pt x="1208" y="478"/>
                    </a:cubicBezTo>
                    <a:cubicBezTo>
                      <a:pt x="1162" y="439"/>
                      <a:pt x="1098" y="414"/>
                      <a:pt x="1044" y="379"/>
                    </a:cubicBezTo>
                    <a:cubicBezTo>
                      <a:pt x="990" y="344"/>
                      <a:pt x="935" y="308"/>
                      <a:pt x="882" y="266"/>
                    </a:cubicBezTo>
                    <a:cubicBezTo>
                      <a:pt x="829" y="224"/>
                      <a:pt x="770" y="169"/>
                      <a:pt x="728" y="128"/>
                    </a:cubicBezTo>
                    <a:cubicBezTo>
                      <a:pt x="686" y="87"/>
                      <a:pt x="653" y="42"/>
                      <a:pt x="630" y="22"/>
                    </a:cubicBezTo>
                    <a:cubicBezTo>
                      <a:pt x="607" y="2"/>
                      <a:pt x="683" y="0"/>
                      <a:pt x="591" y="7"/>
                    </a:cubicBezTo>
                    <a:cubicBezTo>
                      <a:pt x="499" y="14"/>
                      <a:pt x="168" y="36"/>
                      <a:pt x="80" y="62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2" name="Freeform 2432">
                <a:extLst>
                  <a:ext uri="{FF2B5EF4-FFF2-40B4-BE49-F238E27FC236}">
                    <a16:creationId xmlns:a16="http://schemas.microsoft.com/office/drawing/2014/main" id="{467C8BD8-84EF-7EE4-7DC0-9E017672EE2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30" y="2144"/>
                <a:ext cx="39" cy="56"/>
              </a:xfrm>
              <a:custGeom>
                <a:avLst/>
                <a:gdLst>
                  <a:gd name="T0" fmla="*/ 0 w 144"/>
                  <a:gd name="T1" fmla="*/ 0 h 192"/>
                  <a:gd name="T2" fmla="*/ 0 w 144"/>
                  <a:gd name="T3" fmla="*/ 0 h 192"/>
                  <a:gd name="T4" fmla="*/ 0 w 144"/>
                  <a:gd name="T5" fmla="*/ 0 h 192"/>
                  <a:gd name="T6" fmla="*/ 0 w 144"/>
                  <a:gd name="T7" fmla="*/ 0 h 1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4" h="192">
                    <a:moveTo>
                      <a:pt x="0" y="0"/>
                    </a:moveTo>
                    <a:cubicBezTo>
                      <a:pt x="36" y="12"/>
                      <a:pt x="72" y="24"/>
                      <a:pt x="96" y="48"/>
                    </a:cubicBezTo>
                    <a:cubicBezTo>
                      <a:pt x="120" y="72"/>
                      <a:pt x="144" y="120"/>
                      <a:pt x="144" y="144"/>
                    </a:cubicBezTo>
                    <a:cubicBezTo>
                      <a:pt x="144" y="168"/>
                      <a:pt x="120" y="180"/>
                      <a:pt x="96" y="19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3" name="Freeform 2433" descr="Wide upward diagonal">
                <a:extLst>
                  <a:ext uri="{FF2B5EF4-FFF2-40B4-BE49-F238E27FC236}">
                    <a16:creationId xmlns:a16="http://schemas.microsoft.com/office/drawing/2014/main" id="{56A848D6-6ECF-8624-5EBA-5D17931D8AE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20" y="561"/>
                <a:ext cx="485" cy="698"/>
              </a:xfrm>
              <a:custGeom>
                <a:avLst/>
                <a:gdLst>
                  <a:gd name="T0" fmla="*/ 0 w 2047"/>
                  <a:gd name="T1" fmla="*/ 0 h 1731"/>
                  <a:gd name="T2" fmla="*/ 0 w 2047"/>
                  <a:gd name="T3" fmla="*/ 0 h 1731"/>
                  <a:gd name="T4" fmla="*/ 0 w 2047"/>
                  <a:gd name="T5" fmla="*/ 0 h 1731"/>
                  <a:gd name="T6" fmla="*/ 0 w 2047"/>
                  <a:gd name="T7" fmla="*/ 0 h 1731"/>
                  <a:gd name="T8" fmla="*/ 0 w 2047"/>
                  <a:gd name="T9" fmla="*/ 0 h 1731"/>
                  <a:gd name="T10" fmla="*/ 0 w 2047"/>
                  <a:gd name="T11" fmla="*/ 0 h 1731"/>
                  <a:gd name="T12" fmla="*/ 0 w 2047"/>
                  <a:gd name="T13" fmla="*/ 0 h 1731"/>
                  <a:gd name="T14" fmla="*/ 0 w 2047"/>
                  <a:gd name="T15" fmla="*/ 0 h 1731"/>
                  <a:gd name="T16" fmla="*/ 0 w 2047"/>
                  <a:gd name="T17" fmla="*/ 0 h 1731"/>
                  <a:gd name="T18" fmla="*/ 0 w 2047"/>
                  <a:gd name="T19" fmla="*/ 0 h 1731"/>
                  <a:gd name="T20" fmla="*/ 0 w 2047"/>
                  <a:gd name="T21" fmla="*/ 0 h 1731"/>
                  <a:gd name="T22" fmla="*/ 0 w 2047"/>
                  <a:gd name="T23" fmla="*/ 0 h 1731"/>
                  <a:gd name="T24" fmla="*/ 0 w 2047"/>
                  <a:gd name="T25" fmla="*/ 0 h 1731"/>
                  <a:gd name="T26" fmla="*/ 0 w 2047"/>
                  <a:gd name="T27" fmla="*/ 0 h 1731"/>
                  <a:gd name="T28" fmla="*/ 0 w 2047"/>
                  <a:gd name="T29" fmla="*/ 0 h 1731"/>
                  <a:gd name="T30" fmla="*/ 0 w 2047"/>
                  <a:gd name="T31" fmla="*/ 0 h 1731"/>
                  <a:gd name="T32" fmla="*/ 0 w 2047"/>
                  <a:gd name="T33" fmla="*/ 0 h 1731"/>
                  <a:gd name="T34" fmla="*/ 0 w 2047"/>
                  <a:gd name="T35" fmla="*/ 0 h 1731"/>
                  <a:gd name="T36" fmla="*/ 0 w 2047"/>
                  <a:gd name="T37" fmla="*/ 0 h 1731"/>
                  <a:gd name="T38" fmla="*/ 0 w 2047"/>
                  <a:gd name="T39" fmla="*/ 0 h 1731"/>
                  <a:gd name="T40" fmla="*/ 0 w 2047"/>
                  <a:gd name="T41" fmla="*/ 0 h 173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0" t="0" r="r" b="b"/>
                <a:pathLst>
                  <a:path w="2047" h="1731">
                    <a:moveTo>
                      <a:pt x="91" y="459"/>
                    </a:moveTo>
                    <a:cubicBezTo>
                      <a:pt x="49" y="517"/>
                      <a:pt x="47" y="485"/>
                      <a:pt x="34" y="565"/>
                    </a:cubicBezTo>
                    <a:cubicBezTo>
                      <a:pt x="21" y="645"/>
                      <a:pt x="0" y="828"/>
                      <a:pt x="10" y="938"/>
                    </a:cubicBezTo>
                    <a:cubicBezTo>
                      <a:pt x="20" y="1048"/>
                      <a:pt x="33" y="1147"/>
                      <a:pt x="95" y="1227"/>
                    </a:cubicBezTo>
                    <a:cubicBezTo>
                      <a:pt x="157" y="1307"/>
                      <a:pt x="271" y="1355"/>
                      <a:pt x="383" y="1419"/>
                    </a:cubicBezTo>
                    <a:cubicBezTo>
                      <a:pt x="495" y="1483"/>
                      <a:pt x="671" y="1563"/>
                      <a:pt x="767" y="1611"/>
                    </a:cubicBezTo>
                    <a:cubicBezTo>
                      <a:pt x="863" y="1659"/>
                      <a:pt x="799" y="1731"/>
                      <a:pt x="959" y="1707"/>
                    </a:cubicBezTo>
                    <a:cubicBezTo>
                      <a:pt x="1119" y="1683"/>
                      <a:pt x="1551" y="1563"/>
                      <a:pt x="1727" y="1467"/>
                    </a:cubicBezTo>
                    <a:cubicBezTo>
                      <a:pt x="1903" y="1371"/>
                      <a:pt x="1983" y="1227"/>
                      <a:pt x="2015" y="1131"/>
                    </a:cubicBezTo>
                    <a:cubicBezTo>
                      <a:pt x="2047" y="1035"/>
                      <a:pt x="1951" y="971"/>
                      <a:pt x="1919" y="891"/>
                    </a:cubicBezTo>
                    <a:cubicBezTo>
                      <a:pt x="1887" y="811"/>
                      <a:pt x="1847" y="707"/>
                      <a:pt x="1823" y="651"/>
                    </a:cubicBezTo>
                    <a:cubicBezTo>
                      <a:pt x="1799" y="595"/>
                      <a:pt x="1767" y="603"/>
                      <a:pt x="1775" y="555"/>
                    </a:cubicBezTo>
                    <a:cubicBezTo>
                      <a:pt x="1783" y="507"/>
                      <a:pt x="1847" y="411"/>
                      <a:pt x="1871" y="363"/>
                    </a:cubicBezTo>
                    <a:cubicBezTo>
                      <a:pt x="1895" y="315"/>
                      <a:pt x="1910" y="308"/>
                      <a:pt x="1919" y="267"/>
                    </a:cubicBezTo>
                    <a:cubicBezTo>
                      <a:pt x="1928" y="226"/>
                      <a:pt x="1948" y="159"/>
                      <a:pt x="1925" y="119"/>
                    </a:cubicBezTo>
                    <a:cubicBezTo>
                      <a:pt x="1902" y="79"/>
                      <a:pt x="1866" y="47"/>
                      <a:pt x="1779" y="29"/>
                    </a:cubicBezTo>
                    <a:cubicBezTo>
                      <a:pt x="1692" y="11"/>
                      <a:pt x="1562" y="8"/>
                      <a:pt x="1405" y="13"/>
                    </a:cubicBezTo>
                    <a:cubicBezTo>
                      <a:pt x="1248" y="18"/>
                      <a:pt x="926" y="60"/>
                      <a:pt x="838" y="62"/>
                    </a:cubicBezTo>
                    <a:cubicBezTo>
                      <a:pt x="750" y="64"/>
                      <a:pt x="971" y="0"/>
                      <a:pt x="879" y="26"/>
                    </a:cubicBezTo>
                    <a:cubicBezTo>
                      <a:pt x="787" y="52"/>
                      <a:pt x="417" y="148"/>
                      <a:pt x="286" y="220"/>
                    </a:cubicBezTo>
                    <a:cubicBezTo>
                      <a:pt x="155" y="292"/>
                      <a:pt x="133" y="401"/>
                      <a:pt x="91" y="459"/>
                    </a:cubicBezTo>
                    <a:close/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4" name="Freeform 2434">
                <a:extLst>
                  <a:ext uri="{FF2B5EF4-FFF2-40B4-BE49-F238E27FC236}">
                    <a16:creationId xmlns:a16="http://schemas.microsoft.com/office/drawing/2014/main" id="{69E97ECE-A823-8F2B-D313-CB2153837A79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23" y="2017"/>
                <a:ext cx="440" cy="217"/>
              </a:xfrm>
              <a:custGeom>
                <a:avLst/>
                <a:gdLst>
                  <a:gd name="T0" fmla="*/ 0 w 1622"/>
                  <a:gd name="T1" fmla="*/ 0 h 739"/>
                  <a:gd name="T2" fmla="*/ 0 w 1622"/>
                  <a:gd name="T3" fmla="*/ 0 h 739"/>
                  <a:gd name="T4" fmla="*/ 0 w 1622"/>
                  <a:gd name="T5" fmla="*/ 0 h 739"/>
                  <a:gd name="T6" fmla="*/ 0 w 1622"/>
                  <a:gd name="T7" fmla="*/ 0 h 739"/>
                  <a:gd name="T8" fmla="*/ 0 w 1622"/>
                  <a:gd name="T9" fmla="*/ 0 h 739"/>
                  <a:gd name="T10" fmla="*/ 0 w 1622"/>
                  <a:gd name="T11" fmla="*/ 0 h 739"/>
                  <a:gd name="T12" fmla="*/ 0 w 1622"/>
                  <a:gd name="T13" fmla="*/ 0 h 739"/>
                  <a:gd name="T14" fmla="*/ 0 w 1622"/>
                  <a:gd name="T15" fmla="*/ 0 h 739"/>
                  <a:gd name="T16" fmla="*/ 0 w 1622"/>
                  <a:gd name="T17" fmla="*/ 0 h 739"/>
                  <a:gd name="T18" fmla="*/ 0 w 1622"/>
                  <a:gd name="T19" fmla="*/ 0 h 739"/>
                  <a:gd name="T20" fmla="*/ 0 w 1622"/>
                  <a:gd name="T21" fmla="*/ 0 h 739"/>
                  <a:gd name="T22" fmla="*/ 0 w 1622"/>
                  <a:gd name="T23" fmla="*/ 0 h 739"/>
                  <a:gd name="T24" fmla="*/ 0 w 1622"/>
                  <a:gd name="T25" fmla="*/ 0 h 739"/>
                  <a:gd name="T26" fmla="*/ 0 w 1622"/>
                  <a:gd name="T27" fmla="*/ 0 h 739"/>
                  <a:gd name="T28" fmla="*/ 0 w 1622"/>
                  <a:gd name="T29" fmla="*/ 0 h 739"/>
                  <a:gd name="T30" fmla="*/ 0 w 1622"/>
                  <a:gd name="T31" fmla="*/ 0 h 739"/>
                  <a:gd name="T32" fmla="*/ 0 w 1622"/>
                  <a:gd name="T33" fmla="*/ 0 h 739"/>
                  <a:gd name="T34" fmla="*/ 0 w 1622"/>
                  <a:gd name="T35" fmla="*/ 0 h 739"/>
                  <a:gd name="T36" fmla="*/ 0 w 1622"/>
                  <a:gd name="T37" fmla="*/ 0 h 739"/>
                  <a:gd name="T38" fmla="*/ 0 w 1622"/>
                  <a:gd name="T39" fmla="*/ 0 h 739"/>
                  <a:gd name="T40" fmla="*/ 0 w 1622"/>
                  <a:gd name="T41" fmla="*/ 0 h 739"/>
                  <a:gd name="T42" fmla="*/ 0 w 1622"/>
                  <a:gd name="T43" fmla="*/ 0 h 739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622" h="739">
                    <a:moveTo>
                      <a:pt x="550" y="200"/>
                    </a:moveTo>
                    <a:cubicBezTo>
                      <a:pt x="494" y="216"/>
                      <a:pt x="502" y="240"/>
                      <a:pt x="454" y="248"/>
                    </a:cubicBezTo>
                    <a:cubicBezTo>
                      <a:pt x="406" y="256"/>
                      <a:pt x="318" y="240"/>
                      <a:pt x="262" y="248"/>
                    </a:cubicBezTo>
                    <a:cubicBezTo>
                      <a:pt x="206" y="256"/>
                      <a:pt x="158" y="272"/>
                      <a:pt x="118" y="296"/>
                    </a:cubicBezTo>
                    <a:cubicBezTo>
                      <a:pt x="78" y="320"/>
                      <a:pt x="41" y="362"/>
                      <a:pt x="22" y="392"/>
                    </a:cubicBezTo>
                    <a:cubicBezTo>
                      <a:pt x="3" y="422"/>
                      <a:pt x="0" y="453"/>
                      <a:pt x="1" y="478"/>
                    </a:cubicBezTo>
                    <a:cubicBezTo>
                      <a:pt x="2" y="503"/>
                      <a:pt x="17" y="525"/>
                      <a:pt x="28" y="543"/>
                    </a:cubicBezTo>
                    <a:cubicBezTo>
                      <a:pt x="39" y="561"/>
                      <a:pt x="47" y="569"/>
                      <a:pt x="70" y="584"/>
                    </a:cubicBezTo>
                    <a:cubicBezTo>
                      <a:pt x="93" y="599"/>
                      <a:pt x="138" y="623"/>
                      <a:pt x="166" y="632"/>
                    </a:cubicBezTo>
                    <a:cubicBezTo>
                      <a:pt x="194" y="641"/>
                      <a:pt x="220" y="628"/>
                      <a:pt x="237" y="640"/>
                    </a:cubicBezTo>
                    <a:cubicBezTo>
                      <a:pt x="254" y="652"/>
                      <a:pt x="238" y="689"/>
                      <a:pt x="266" y="705"/>
                    </a:cubicBezTo>
                    <a:cubicBezTo>
                      <a:pt x="294" y="721"/>
                      <a:pt x="361" y="737"/>
                      <a:pt x="404" y="738"/>
                    </a:cubicBezTo>
                    <a:cubicBezTo>
                      <a:pt x="447" y="739"/>
                      <a:pt x="476" y="721"/>
                      <a:pt x="525" y="713"/>
                    </a:cubicBezTo>
                    <a:cubicBezTo>
                      <a:pt x="574" y="705"/>
                      <a:pt x="637" y="700"/>
                      <a:pt x="696" y="689"/>
                    </a:cubicBezTo>
                    <a:cubicBezTo>
                      <a:pt x="755" y="678"/>
                      <a:pt x="813" y="671"/>
                      <a:pt x="882" y="648"/>
                    </a:cubicBezTo>
                    <a:cubicBezTo>
                      <a:pt x="951" y="625"/>
                      <a:pt x="1036" y="595"/>
                      <a:pt x="1109" y="551"/>
                    </a:cubicBezTo>
                    <a:cubicBezTo>
                      <a:pt x="1182" y="507"/>
                      <a:pt x="1248" y="447"/>
                      <a:pt x="1323" y="381"/>
                    </a:cubicBezTo>
                    <a:cubicBezTo>
                      <a:pt x="1398" y="315"/>
                      <a:pt x="1519" y="198"/>
                      <a:pt x="1558" y="152"/>
                    </a:cubicBezTo>
                    <a:cubicBezTo>
                      <a:pt x="1597" y="106"/>
                      <a:pt x="1622" y="128"/>
                      <a:pt x="1558" y="104"/>
                    </a:cubicBezTo>
                    <a:cubicBezTo>
                      <a:pt x="1494" y="80"/>
                      <a:pt x="1302" y="0"/>
                      <a:pt x="1174" y="8"/>
                    </a:cubicBezTo>
                    <a:cubicBezTo>
                      <a:pt x="1046" y="16"/>
                      <a:pt x="894" y="120"/>
                      <a:pt x="790" y="152"/>
                    </a:cubicBezTo>
                    <a:cubicBezTo>
                      <a:pt x="686" y="184"/>
                      <a:pt x="606" y="184"/>
                      <a:pt x="550" y="200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5" name="Freeform 2435">
                <a:extLst>
                  <a:ext uri="{FF2B5EF4-FFF2-40B4-BE49-F238E27FC236}">
                    <a16:creationId xmlns:a16="http://schemas.microsoft.com/office/drawing/2014/main" id="{32332B63-C1C3-30AB-95C4-40FFEFF30595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402" y="2130"/>
                <a:ext cx="38" cy="63"/>
              </a:xfrm>
              <a:custGeom>
                <a:avLst/>
                <a:gdLst>
                  <a:gd name="T0" fmla="*/ 0 w 138"/>
                  <a:gd name="T1" fmla="*/ 0 h 216"/>
                  <a:gd name="T2" fmla="*/ 0 w 138"/>
                  <a:gd name="T3" fmla="*/ 0 h 216"/>
                  <a:gd name="T4" fmla="*/ 0 w 138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8" h="216">
                    <a:moveTo>
                      <a:pt x="138" y="0"/>
                    </a:moveTo>
                    <a:cubicBezTo>
                      <a:pt x="119" y="12"/>
                      <a:pt x="48" y="34"/>
                      <a:pt x="25" y="70"/>
                    </a:cubicBezTo>
                    <a:cubicBezTo>
                      <a:pt x="2" y="106"/>
                      <a:pt x="5" y="186"/>
                      <a:pt x="0" y="21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6" name="Freeform 2436">
                <a:extLst>
                  <a:ext uri="{FF2B5EF4-FFF2-40B4-BE49-F238E27FC236}">
                    <a16:creationId xmlns:a16="http://schemas.microsoft.com/office/drawing/2014/main" id="{E83AE0A6-8673-5593-64C0-6A31E61395E6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46" y="2158"/>
                <a:ext cx="52" cy="70"/>
              </a:xfrm>
              <a:custGeom>
                <a:avLst/>
                <a:gdLst>
                  <a:gd name="T0" fmla="*/ 0 w 192"/>
                  <a:gd name="T1" fmla="*/ 0 h 240"/>
                  <a:gd name="T2" fmla="*/ 0 w 192"/>
                  <a:gd name="T3" fmla="*/ 0 h 240"/>
                  <a:gd name="T4" fmla="*/ 0 w 192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240">
                    <a:moveTo>
                      <a:pt x="192" y="0"/>
                    </a:moveTo>
                    <a:cubicBezTo>
                      <a:pt x="136" y="4"/>
                      <a:pt x="80" y="8"/>
                      <a:pt x="48" y="48"/>
                    </a:cubicBezTo>
                    <a:cubicBezTo>
                      <a:pt x="16" y="88"/>
                      <a:pt x="8" y="164"/>
                      <a:pt x="0" y="24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7" name="Freeform 2437">
                <a:extLst>
                  <a:ext uri="{FF2B5EF4-FFF2-40B4-BE49-F238E27FC236}">
                    <a16:creationId xmlns:a16="http://schemas.microsoft.com/office/drawing/2014/main" id="{34D498D5-9BBB-BC5A-1816-8FB1934D024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20" y="2189"/>
                <a:ext cx="40" cy="42"/>
              </a:xfrm>
              <a:custGeom>
                <a:avLst/>
                <a:gdLst>
                  <a:gd name="T0" fmla="*/ 0 w 146"/>
                  <a:gd name="T1" fmla="*/ 0 h 142"/>
                  <a:gd name="T2" fmla="*/ 0 w 146"/>
                  <a:gd name="T3" fmla="*/ 0 h 142"/>
                  <a:gd name="T4" fmla="*/ 0 w 146"/>
                  <a:gd name="T5" fmla="*/ 0 h 1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6" h="142">
                    <a:moveTo>
                      <a:pt x="146" y="13"/>
                    </a:moveTo>
                    <a:cubicBezTo>
                      <a:pt x="127" y="16"/>
                      <a:pt x="57" y="0"/>
                      <a:pt x="33" y="21"/>
                    </a:cubicBezTo>
                    <a:cubicBezTo>
                      <a:pt x="9" y="42"/>
                      <a:pt x="7" y="117"/>
                      <a:pt x="0" y="142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8" name="Freeform 2438">
                <a:extLst>
                  <a:ext uri="{FF2B5EF4-FFF2-40B4-BE49-F238E27FC236}">
                    <a16:creationId xmlns:a16="http://schemas.microsoft.com/office/drawing/2014/main" id="{236762D1-4368-C0B7-C826-129BB88DE262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38" y="2158"/>
                <a:ext cx="13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0"/>
                    </a:moveTo>
                    <a:cubicBezTo>
                      <a:pt x="20" y="40"/>
                      <a:pt x="40" y="80"/>
                      <a:pt x="48" y="96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49" name="Freeform 2439">
                <a:extLst>
                  <a:ext uri="{FF2B5EF4-FFF2-40B4-BE49-F238E27FC236}">
                    <a16:creationId xmlns:a16="http://schemas.microsoft.com/office/drawing/2014/main" id="{7D577A7B-05C2-7ADB-6119-88D57EADF53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42" y="2130"/>
                <a:ext cx="12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0" name="Freeform 2440">
                <a:extLst>
                  <a:ext uri="{FF2B5EF4-FFF2-40B4-BE49-F238E27FC236}">
                    <a16:creationId xmlns:a16="http://schemas.microsoft.com/office/drawing/2014/main" id="{881B5C0A-94BF-047C-6025-589BAAB2224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124" y="2101"/>
                <a:ext cx="39" cy="29"/>
              </a:xfrm>
              <a:custGeom>
                <a:avLst/>
                <a:gdLst>
                  <a:gd name="T0" fmla="*/ 0 w 144"/>
                  <a:gd name="T1" fmla="*/ 0 h 96"/>
                  <a:gd name="T2" fmla="*/ 0 w 144"/>
                  <a:gd name="T3" fmla="*/ 0 h 96"/>
                  <a:gd name="T4" fmla="*/ 0 w 144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96">
                    <a:moveTo>
                      <a:pt x="0" y="96"/>
                    </a:moveTo>
                    <a:cubicBezTo>
                      <a:pt x="36" y="80"/>
                      <a:pt x="72" y="64"/>
                      <a:pt x="96" y="48"/>
                    </a:cubicBezTo>
                    <a:cubicBezTo>
                      <a:pt x="120" y="32"/>
                      <a:pt x="132" y="16"/>
                      <a:pt x="144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1" name="Freeform 2441">
                <a:extLst>
                  <a:ext uri="{FF2B5EF4-FFF2-40B4-BE49-F238E27FC236}">
                    <a16:creationId xmlns:a16="http://schemas.microsoft.com/office/drawing/2014/main" id="{321393FF-7253-8945-C384-C8916C4E283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42" y="2101"/>
                <a:ext cx="44" cy="1"/>
              </a:xfrm>
              <a:custGeom>
                <a:avLst/>
                <a:gdLst>
                  <a:gd name="T0" fmla="*/ 0 w 160"/>
                  <a:gd name="T1" fmla="*/ 0 h 1"/>
                  <a:gd name="T2" fmla="*/ 0 w 160"/>
                  <a:gd name="T3" fmla="*/ 0 h 1"/>
                  <a:gd name="T4" fmla="*/ 0 w 160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1">
                    <a:moveTo>
                      <a:pt x="0" y="0"/>
                    </a:moveTo>
                    <a:cubicBezTo>
                      <a:pt x="64" y="0"/>
                      <a:pt x="128" y="0"/>
                      <a:pt x="144" y="0"/>
                    </a:cubicBezTo>
                    <a:cubicBezTo>
                      <a:pt x="160" y="0"/>
                      <a:pt x="128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2" name="Freeform 2442">
                <a:extLst>
                  <a:ext uri="{FF2B5EF4-FFF2-40B4-BE49-F238E27FC236}">
                    <a16:creationId xmlns:a16="http://schemas.microsoft.com/office/drawing/2014/main" id="{E7F70020-5399-99A4-DEC2-479E965D474A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334" y="2087"/>
                <a:ext cx="12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3" name="Freeform 2443">
                <a:extLst>
                  <a:ext uri="{FF2B5EF4-FFF2-40B4-BE49-F238E27FC236}">
                    <a16:creationId xmlns:a16="http://schemas.microsoft.com/office/drawing/2014/main" id="{117E63C9-D0C4-6290-3CF0-066D4717B214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95" y="2158"/>
                <a:ext cx="12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4" name="Freeform 2444">
                <a:extLst>
                  <a:ext uri="{FF2B5EF4-FFF2-40B4-BE49-F238E27FC236}">
                    <a16:creationId xmlns:a16="http://schemas.microsoft.com/office/drawing/2014/main" id="{A5DAE888-C030-AA03-F1EB-8FF7DAD8390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28" y="2186"/>
                <a:ext cx="14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5" name="Freeform 2445">
                <a:extLst>
                  <a:ext uri="{FF2B5EF4-FFF2-40B4-BE49-F238E27FC236}">
                    <a16:creationId xmlns:a16="http://schemas.microsoft.com/office/drawing/2014/main" id="{2F5E8355-3FE4-EE4E-EAB5-D4D367CBA04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242" y="2101"/>
                <a:ext cx="25" cy="1"/>
              </a:xfrm>
              <a:custGeom>
                <a:avLst/>
                <a:gdLst>
                  <a:gd name="T0" fmla="*/ 0 w 96"/>
                  <a:gd name="T1" fmla="*/ 0 h 1"/>
                  <a:gd name="T2" fmla="*/ 0 w 96"/>
                  <a:gd name="T3" fmla="*/ 0 h 1"/>
                  <a:gd name="T4" fmla="*/ 0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6" name="Freeform 2446">
                <a:extLst>
                  <a:ext uri="{FF2B5EF4-FFF2-40B4-BE49-F238E27FC236}">
                    <a16:creationId xmlns:a16="http://schemas.microsoft.com/office/drawing/2014/main" id="{40265BBC-9AE6-0FDE-72D2-6D289EF08D98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99" y="2031"/>
                <a:ext cx="92" cy="16"/>
              </a:xfrm>
              <a:custGeom>
                <a:avLst/>
                <a:gdLst>
                  <a:gd name="T0" fmla="*/ 0 w 336"/>
                  <a:gd name="T1" fmla="*/ 0 h 56"/>
                  <a:gd name="T2" fmla="*/ 0 w 336"/>
                  <a:gd name="T3" fmla="*/ 0 h 56"/>
                  <a:gd name="T4" fmla="*/ 0 w 336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56">
                    <a:moveTo>
                      <a:pt x="0" y="56"/>
                    </a:moveTo>
                    <a:cubicBezTo>
                      <a:pt x="68" y="36"/>
                      <a:pt x="136" y="16"/>
                      <a:pt x="192" y="8"/>
                    </a:cubicBezTo>
                    <a:cubicBezTo>
                      <a:pt x="248" y="0"/>
                      <a:pt x="292" y="4"/>
                      <a:pt x="33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7" name="Freeform 2447">
                <a:extLst>
                  <a:ext uri="{FF2B5EF4-FFF2-40B4-BE49-F238E27FC236}">
                    <a16:creationId xmlns:a16="http://schemas.microsoft.com/office/drawing/2014/main" id="{5E194421-FB37-0F84-1CC7-BF229B22BB7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50" y="2130"/>
                <a:ext cx="149" cy="52"/>
              </a:xfrm>
              <a:custGeom>
                <a:avLst/>
                <a:gdLst>
                  <a:gd name="T0" fmla="*/ 0 w 552"/>
                  <a:gd name="T1" fmla="*/ 0 h 178"/>
                  <a:gd name="T2" fmla="*/ 0 w 552"/>
                  <a:gd name="T3" fmla="*/ 0 h 178"/>
                  <a:gd name="T4" fmla="*/ 0 w 552"/>
                  <a:gd name="T5" fmla="*/ 0 h 178"/>
                  <a:gd name="T6" fmla="*/ 0 w 552"/>
                  <a:gd name="T7" fmla="*/ 0 h 178"/>
                  <a:gd name="T8" fmla="*/ 0 w 552"/>
                  <a:gd name="T9" fmla="*/ 0 h 178"/>
                  <a:gd name="T10" fmla="*/ 0 w 552"/>
                  <a:gd name="T11" fmla="*/ 0 h 178"/>
                  <a:gd name="T12" fmla="*/ 0 w 552"/>
                  <a:gd name="T13" fmla="*/ 0 h 17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2" h="178">
                    <a:moveTo>
                      <a:pt x="0" y="178"/>
                    </a:moveTo>
                    <a:cubicBezTo>
                      <a:pt x="7" y="161"/>
                      <a:pt x="17" y="89"/>
                      <a:pt x="41" y="73"/>
                    </a:cubicBezTo>
                    <a:cubicBezTo>
                      <a:pt x="65" y="57"/>
                      <a:pt x="112" y="93"/>
                      <a:pt x="144" y="82"/>
                    </a:cubicBezTo>
                    <a:cubicBezTo>
                      <a:pt x="176" y="71"/>
                      <a:pt x="204" y="16"/>
                      <a:pt x="236" y="8"/>
                    </a:cubicBezTo>
                    <a:cubicBezTo>
                      <a:pt x="268" y="0"/>
                      <a:pt x="301" y="34"/>
                      <a:pt x="336" y="34"/>
                    </a:cubicBezTo>
                    <a:cubicBezTo>
                      <a:pt x="371" y="34"/>
                      <a:pt x="411" y="3"/>
                      <a:pt x="447" y="8"/>
                    </a:cubicBezTo>
                    <a:cubicBezTo>
                      <a:pt x="483" y="13"/>
                      <a:pt x="530" y="52"/>
                      <a:pt x="552" y="6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8" name="Freeform 2448">
                <a:extLst>
                  <a:ext uri="{FF2B5EF4-FFF2-40B4-BE49-F238E27FC236}">
                    <a16:creationId xmlns:a16="http://schemas.microsoft.com/office/drawing/2014/main" id="{0229FA45-5A89-ECE2-4DBA-5E18A10E7CD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78" y="2165"/>
                <a:ext cx="42" cy="54"/>
              </a:xfrm>
              <a:custGeom>
                <a:avLst/>
                <a:gdLst>
                  <a:gd name="T0" fmla="*/ 0 w 156"/>
                  <a:gd name="T1" fmla="*/ 0 h 183"/>
                  <a:gd name="T2" fmla="*/ 0 w 156"/>
                  <a:gd name="T3" fmla="*/ 0 h 183"/>
                  <a:gd name="T4" fmla="*/ 0 w 156"/>
                  <a:gd name="T5" fmla="*/ 0 h 183"/>
                  <a:gd name="T6" fmla="*/ 0 w 156"/>
                  <a:gd name="T7" fmla="*/ 0 h 1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6" h="183">
                    <a:moveTo>
                      <a:pt x="0" y="5"/>
                    </a:moveTo>
                    <a:cubicBezTo>
                      <a:pt x="8" y="5"/>
                      <a:pt x="26" y="0"/>
                      <a:pt x="49" y="14"/>
                    </a:cubicBezTo>
                    <a:cubicBezTo>
                      <a:pt x="72" y="28"/>
                      <a:pt x="126" y="59"/>
                      <a:pt x="141" y="87"/>
                    </a:cubicBezTo>
                    <a:cubicBezTo>
                      <a:pt x="156" y="115"/>
                      <a:pt x="153" y="151"/>
                      <a:pt x="141" y="183"/>
                    </a:cubicBezTo>
                  </a:path>
                </a:pathLst>
              </a:custGeom>
              <a:gradFill rotWithShape="1">
                <a:gsLst>
                  <a:gs pos="0">
                    <a:srgbClr val="5F5F5F"/>
                  </a:gs>
                  <a:gs pos="100000">
                    <a:srgbClr val="525252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59" name="Freeform 2449">
                <a:extLst>
                  <a:ext uri="{FF2B5EF4-FFF2-40B4-BE49-F238E27FC236}">
                    <a16:creationId xmlns:a16="http://schemas.microsoft.com/office/drawing/2014/main" id="{9F044173-F4AB-1896-1373-2F62D9F5583F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52" y="2158"/>
                <a:ext cx="30" cy="59"/>
              </a:xfrm>
              <a:custGeom>
                <a:avLst/>
                <a:gdLst>
                  <a:gd name="T0" fmla="*/ 0 w 112"/>
                  <a:gd name="T1" fmla="*/ 0 h 200"/>
                  <a:gd name="T2" fmla="*/ 0 w 112"/>
                  <a:gd name="T3" fmla="*/ 0 h 200"/>
                  <a:gd name="T4" fmla="*/ 0 w 112"/>
                  <a:gd name="T5" fmla="*/ 0 h 200"/>
                  <a:gd name="T6" fmla="*/ 0 w 112"/>
                  <a:gd name="T7" fmla="*/ 0 h 200"/>
                  <a:gd name="T8" fmla="*/ 0 w 112"/>
                  <a:gd name="T9" fmla="*/ 0 h 200"/>
                  <a:gd name="T10" fmla="*/ 0 w 112"/>
                  <a:gd name="T11" fmla="*/ 0 h 2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200">
                    <a:moveTo>
                      <a:pt x="0" y="0"/>
                    </a:moveTo>
                    <a:cubicBezTo>
                      <a:pt x="40" y="12"/>
                      <a:pt x="80" y="24"/>
                      <a:pt x="96" y="48"/>
                    </a:cubicBezTo>
                    <a:cubicBezTo>
                      <a:pt x="112" y="72"/>
                      <a:pt x="104" y="120"/>
                      <a:pt x="96" y="144"/>
                    </a:cubicBezTo>
                    <a:cubicBezTo>
                      <a:pt x="88" y="168"/>
                      <a:pt x="64" y="184"/>
                      <a:pt x="48" y="192"/>
                    </a:cubicBezTo>
                    <a:cubicBezTo>
                      <a:pt x="32" y="200"/>
                      <a:pt x="0" y="192"/>
                      <a:pt x="0" y="192"/>
                    </a:cubicBezTo>
                    <a:cubicBezTo>
                      <a:pt x="0" y="192"/>
                      <a:pt x="24" y="192"/>
                      <a:pt x="48" y="192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860" name="Group 2450">
                <a:extLst>
                  <a:ext uri="{FF2B5EF4-FFF2-40B4-BE49-F238E27FC236}">
                    <a16:creationId xmlns:a16="http://schemas.microsoft.com/office/drawing/2014/main" id="{86DCFB78-BC54-E0C7-2B75-016CF340EF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375" y="1063"/>
                <a:ext cx="981" cy="1009"/>
                <a:chOff x="808" y="192"/>
                <a:chExt cx="3616" cy="3432"/>
              </a:xfrm>
            </p:grpSpPr>
            <p:sp>
              <p:nvSpPr>
                <p:cNvPr id="39903" name="Freeform 2451">
                  <a:extLst>
                    <a:ext uri="{FF2B5EF4-FFF2-40B4-BE49-F238E27FC236}">
                      <a16:creationId xmlns:a16="http://schemas.microsoft.com/office/drawing/2014/main" id="{22592DDE-3559-0CA3-597A-5E32C7CE5A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8" y="360"/>
                  <a:ext cx="3616" cy="3264"/>
                </a:xfrm>
                <a:custGeom>
                  <a:avLst/>
                  <a:gdLst>
                    <a:gd name="T0" fmla="*/ 1064 w 3616"/>
                    <a:gd name="T1" fmla="*/ 744 h 3264"/>
                    <a:gd name="T2" fmla="*/ 872 w 3616"/>
                    <a:gd name="T3" fmla="*/ 984 h 3264"/>
                    <a:gd name="T4" fmla="*/ 488 w 3616"/>
                    <a:gd name="T5" fmla="*/ 1416 h 3264"/>
                    <a:gd name="T6" fmla="*/ 344 w 3616"/>
                    <a:gd name="T7" fmla="*/ 1752 h 3264"/>
                    <a:gd name="T8" fmla="*/ 200 w 3616"/>
                    <a:gd name="T9" fmla="*/ 2040 h 3264"/>
                    <a:gd name="T10" fmla="*/ 152 w 3616"/>
                    <a:gd name="T11" fmla="*/ 2472 h 3264"/>
                    <a:gd name="T12" fmla="*/ 8 w 3616"/>
                    <a:gd name="T13" fmla="*/ 3096 h 3264"/>
                    <a:gd name="T14" fmla="*/ 200 w 3616"/>
                    <a:gd name="T15" fmla="*/ 3240 h 3264"/>
                    <a:gd name="T16" fmla="*/ 488 w 3616"/>
                    <a:gd name="T17" fmla="*/ 3240 h 3264"/>
                    <a:gd name="T18" fmla="*/ 824 w 3616"/>
                    <a:gd name="T19" fmla="*/ 3192 h 3264"/>
                    <a:gd name="T20" fmla="*/ 1016 w 3616"/>
                    <a:gd name="T21" fmla="*/ 3192 h 3264"/>
                    <a:gd name="T22" fmla="*/ 1256 w 3616"/>
                    <a:gd name="T23" fmla="*/ 3240 h 3264"/>
                    <a:gd name="T24" fmla="*/ 1256 w 3616"/>
                    <a:gd name="T25" fmla="*/ 3096 h 3264"/>
                    <a:gd name="T26" fmla="*/ 1208 w 3616"/>
                    <a:gd name="T27" fmla="*/ 2568 h 3264"/>
                    <a:gd name="T28" fmla="*/ 1160 w 3616"/>
                    <a:gd name="T29" fmla="*/ 2232 h 3264"/>
                    <a:gd name="T30" fmla="*/ 1112 w 3616"/>
                    <a:gd name="T31" fmla="*/ 1944 h 3264"/>
                    <a:gd name="T32" fmla="*/ 1112 w 3616"/>
                    <a:gd name="T33" fmla="*/ 1560 h 3264"/>
                    <a:gd name="T34" fmla="*/ 1160 w 3616"/>
                    <a:gd name="T35" fmla="*/ 1512 h 3264"/>
                    <a:gd name="T36" fmla="*/ 1352 w 3616"/>
                    <a:gd name="T37" fmla="*/ 1368 h 3264"/>
                    <a:gd name="T38" fmla="*/ 1544 w 3616"/>
                    <a:gd name="T39" fmla="*/ 1176 h 3264"/>
                    <a:gd name="T40" fmla="*/ 1592 w 3616"/>
                    <a:gd name="T41" fmla="*/ 1176 h 3264"/>
                    <a:gd name="T42" fmla="*/ 1784 w 3616"/>
                    <a:gd name="T43" fmla="*/ 1320 h 3264"/>
                    <a:gd name="T44" fmla="*/ 1784 w 3616"/>
                    <a:gd name="T45" fmla="*/ 1368 h 3264"/>
                    <a:gd name="T46" fmla="*/ 1784 w 3616"/>
                    <a:gd name="T47" fmla="*/ 1656 h 3264"/>
                    <a:gd name="T48" fmla="*/ 1928 w 3616"/>
                    <a:gd name="T49" fmla="*/ 2040 h 3264"/>
                    <a:gd name="T50" fmla="*/ 2120 w 3616"/>
                    <a:gd name="T51" fmla="*/ 2280 h 3264"/>
                    <a:gd name="T52" fmla="*/ 2120 w 3616"/>
                    <a:gd name="T53" fmla="*/ 2376 h 3264"/>
                    <a:gd name="T54" fmla="*/ 2264 w 3616"/>
                    <a:gd name="T55" fmla="*/ 2616 h 3264"/>
                    <a:gd name="T56" fmla="*/ 2360 w 3616"/>
                    <a:gd name="T57" fmla="*/ 2952 h 3264"/>
                    <a:gd name="T58" fmla="*/ 2408 w 3616"/>
                    <a:gd name="T59" fmla="*/ 3144 h 3264"/>
                    <a:gd name="T60" fmla="*/ 2456 w 3616"/>
                    <a:gd name="T61" fmla="*/ 3096 h 3264"/>
                    <a:gd name="T62" fmla="*/ 2744 w 3616"/>
                    <a:gd name="T63" fmla="*/ 3000 h 3264"/>
                    <a:gd name="T64" fmla="*/ 3128 w 3616"/>
                    <a:gd name="T65" fmla="*/ 3000 h 3264"/>
                    <a:gd name="T66" fmla="*/ 3368 w 3616"/>
                    <a:gd name="T67" fmla="*/ 3000 h 3264"/>
                    <a:gd name="T68" fmla="*/ 3608 w 3616"/>
                    <a:gd name="T69" fmla="*/ 3048 h 3264"/>
                    <a:gd name="T70" fmla="*/ 3416 w 3616"/>
                    <a:gd name="T71" fmla="*/ 2760 h 3264"/>
                    <a:gd name="T72" fmla="*/ 3176 w 3616"/>
                    <a:gd name="T73" fmla="*/ 2616 h 3264"/>
                    <a:gd name="T74" fmla="*/ 2840 w 3616"/>
                    <a:gd name="T75" fmla="*/ 2136 h 3264"/>
                    <a:gd name="T76" fmla="*/ 2600 w 3616"/>
                    <a:gd name="T77" fmla="*/ 1800 h 3264"/>
                    <a:gd name="T78" fmla="*/ 2504 w 3616"/>
                    <a:gd name="T79" fmla="*/ 1464 h 3264"/>
                    <a:gd name="T80" fmla="*/ 2456 w 3616"/>
                    <a:gd name="T81" fmla="*/ 1320 h 3264"/>
                    <a:gd name="T82" fmla="*/ 2504 w 3616"/>
                    <a:gd name="T83" fmla="*/ 1032 h 3264"/>
                    <a:gd name="T84" fmla="*/ 2504 w 3616"/>
                    <a:gd name="T85" fmla="*/ 744 h 3264"/>
                    <a:gd name="T86" fmla="*/ 2552 w 3616"/>
                    <a:gd name="T87" fmla="*/ 504 h 3264"/>
                    <a:gd name="T88" fmla="*/ 2504 w 3616"/>
                    <a:gd name="T89" fmla="*/ 312 h 3264"/>
                    <a:gd name="T90" fmla="*/ 2312 w 3616"/>
                    <a:gd name="T91" fmla="*/ 72 h 3264"/>
                    <a:gd name="T92" fmla="*/ 2168 w 3616"/>
                    <a:gd name="T93" fmla="*/ 24 h 3264"/>
                    <a:gd name="T94" fmla="*/ 2120 w 3616"/>
                    <a:gd name="T95" fmla="*/ 24 h 3264"/>
                    <a:gd name="T96" fmla="*/ 1976 w 3616"/>
                    <a:gd name="T97" fmla="*/ 168 h 3264"/>
                    <a:gd name="T98" fmla="*/ 1208 w 3616"/>
                    <a:gd name="T99" fmla="*/ 600 h 3264"/>
                    <a:gd name="T100" fmla="*/ 1064 w 3616"/>
                    <a:gd name="T101" fmla="*/ 792 h 3264"/>
                    <a:gd name="T102" fmla="*/ 1064 w 3616"/>
                    <a:gd name="T103" fmla="*/ 744 h 3264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0" t="0" r="r" b="b"/>
                  <a:pathLst>
                    <a:path w="3616" h="3264">
                      <a:moveTo>
                        <a:pt x="1064" y="744"/>
                      </a:moveTo>
                      <a:cubicBezTo>
                        <a:pt x="1032" y="776"/>
                        <a:pt x="968" y="872"/>
                        <a:pt x="872" y="984"/>
                      </a:cubicBezTo>
                      <a:cubicBezTo>
                        <a:pt x="776" y="1096"/>
                        <a:pt x="576" y="1288"/>
                        <a:pt x="488" y="1416"/>
                      </a:cubicBezTo>
                      <a:cubicBezTo>
                        <a:pt x="400" y="1544"/>
                        <a:pt x="392" y="1648"/>
                        <a:pt x="344" y="1752"/>
                      </a:cubicBezTo>
                      <a:cubicBezTo>
                        <a:pt x="296" y="1856"/>
                        <a:pt x="232" y="1920"/>
                        <a:pt x="200" y="2040"/>
                      </a:cubicBezTo>
                      <a:cubicBezTo>
                        <a:pt x="168" y="2160"/>
                        <a:pt x="184" y="2296"/>
                        <a:pt x="152" y="2472"/>
                      </a:cubicBezTo>
                      <a:cubicBezTo>
                        <a:pt x="120" y="2648"/>
                        <a:pt x="0" y="2968"/>
                        <a:pt x="8" y="3096"/>
                      </a:cubicBezTo>
                      <a:cubicBezTo>
                        <a:pt x="16" y="3224"/>
                        <a:pt x="120" y="3216"/>
                        <a:pt x="200" y="3240"/>
                      </a:cubicBezTo>
                      <a:cubicBezTo>
                        <a:pt x="280" y="3264"/>
                        <a:pt x="384" y="3248"/>
                        <a:pt x="488" y="3240"/>
                      </a:cubicBezTo>
                      <a:cubicBezTo>
                        <a:pt x="592" y="3232"/>
                        <a:pt x="736" y="3200"/>
                        <a:pt x="824" y="3192"/>
                      </a:cubicBezTo>
                      <a:cubicBezTo>
                        <a:pt x="912" y="3184"/>
                        <a:pt x="944" y="3184"/>
                        <a:pt x="1016" y="3192"/>
                      </a:cubicBezTo>
                      <a:cubicBezTo>
                        <a:pt x="1088" y="3200"/>
                        <a:pt x="1216" y="3256"/>
                        <a:pt x="1256" y="3240"/>
                      </a:cubicBezTo>
                      <a:cubicBezTo>
                        <a:pt x="1296" y="3224"/>
                        <a:pt x="1264" y="3208"/>
                        <a:pt x="1256" y="3096"/>
                      </a:cubicBezTo>
                      <a:cubicBezTo>
                        <a:pt x="1248" y="2984"/>
                        <a:pt x="1224" y="2712"/>
                        <a:pt x="1208" y="2568"/>
                      </a:cubicBezTo>
                      <a:cubicBezTo>
                        <a:pt x="1192" y="2424"/>
                        <a:pt x="1176" y="2336"/>
                        <a:pt x="1160" y="2232"/>
                      </a:cubicBezTo>
                      <a:cubicBezTo>
                        <a:pt x="1144" y="2128"/>
                        <a:pt x="1120" y="2056"/>
                        <a:pt x="1112" y="1944"/>
                      </a:cubicBezTo>
                      <a:cubicBezTo>
                        <a:pt x="1104" y="1832"/>
                        <a:pt x="1104" y="1632"/>
                        <a:pt x="1112" y="1560"/>
                      </a:cubicBezTo>
                      <a:cubicBezTo>
                        <a:pt x="1120" y="1488"/>
                        <a:pt x="1120" y="1544"/>
                        <a:pt x="1160" y="1512"/>
                      </a:cubicBezTo>
                      <a:cubicBezTo>
                        <a:pt x="1200" y="1480"/>
                        <a:pt x="1288" y="1424"/>
                        <a:pt x="1352" y="1368"/>
                      </a:cubicBezTo>
                      <a:cubicBezTo>
                        <a:pt x="1416" y="1312"/>
                        <a:pt x="1504" y="1208"/>
                        <a:pt x="1544" y="1176"/>
                      </a:cubicBezTo>
                      <a:cubicBezTo>
                        <a:pt x="1584" y="1144"/>
                        <a:pt x="1552" y="1152"/>
                        <a:pt x="1592" y="1176"/>
                      </a:cubicBezTo>
                      <a:cubicBezTo>
                        <a:pt x="1632" y="1200"/>
                        <a:pt x="1752" y="1288"/>
                        <a:pt x="1784" y="1320"/>
                      </a:cubicBezTo>
                      <a:cubicBezTo>
                        <a:pt x="1816" y="1352"/>
                        <a:pt x="1784" y="1312"/>
                        <a:pt x="1784" y="1368"/>
                      </a:cubicBezTo>
                      <a:cubicBezTo>
                        <a:pt x="1784" y="1424"/>
                        <a:pt x="1760" y="1544"/>
                        <a:pt x="1784" y="1656"/>
                      </a:cubicBezTo>
                      <a:cubicBezTo>
                        <a:pt x="1808" y="1768"/>
                        <a:pt x="1872" y="1936"/>
                        <a:pt x="1928" y="2040"/>
                      </a:cubicBezTo>
                      <a:cubicBezTo>
                        <a:pt x="1984" y="2144"/>
                        <a:pt x="2088" y="2224"/>
                        <a:pt x="2120" y="2280"/>
                      </a:cubicBezTo>
                      <a:cubicBezTo>
                        <a:pt x="2152" y="2336"/>
                        <a:pt x="2096" y="2320"/>
                        <a:pt x="2120" y="2376"/>
                      </a:cubicBezTo>
                      <a:cubicBezTo>
                        <a:pt x="2144" y="2432"/>
                        <a:pt x="2224" y="2520"/>
                        <a:pt x="2264" y="2616"/>
                      </a:cubicBezTo>
                      <a:cubicBezTo>
                        <a:pt x="2304" y="2712"/>
                        <a:pt x="2336" y="2864"/>
                        <a:pt x="2360" y="2952"/>
                      </a:cubicBezTo>
                      <a:cubicBezTo>
                        <a:pt x="2384" y="3040"/>
                        <a:pt x="2392" y="3120"/>
                        <a:pt x="2408" y="3144"/>
                      </a:cubicBezTo>
                      <a:cubicBezTo>
                        <a:pt x="2424" y="3168"/>
                        <a:pt x="2400" y="3120"/>
                        <a:pt x="2456" y="3096"/>
                      </a:cubicBezTo>
                      <a:cubicBezTo>
                        <a:pt x="2512" y="3072"/>
                        <a:pt x="2632" y="3016"/>
                        <a:pt x="2744" y="3000"/>
                      </a:cubicBezTo>
                      <a:cubicBezTo>
                        <a:pt x="2856" y="2984"/>
                        <a:pt x="3024" y="3000"/>
                        <a:pt x="3128" y="3000"/>
                      </a:cubicBezTo>
                      <a:cubicBezTo>
                        <a:pt x="3232" y="3000"/>
                        <a:pt x="3288" y="2992"/>
                        <a:pt x="3368" y="3000"/>
                      </a:cubicBezTo>
                      <a:cubicBezTo>
                        <a:pt x="3448" y="3008"/>
                        <a:pt x="3600" y="3088"/>
                        <a:pt x="3608" y="3048"/>
                      </a:cubicBezTo>
                      <a:cubicBezTo>
                        <a:pt x="3616" y="3008"/>
                        <a:pt x="3488" y="2832"/>
                        <a:pt x="3416" y="2760"/>
                      </a:cubicBezTo>
                      <a:cubicBezTo>
                        <a:pt x="3344" y="2688"/>
                        <a:pt x="3272" y="2720"/>
                        <a:pt x="3176" y="2616"/>
                      </a:cubicBezTo>
                      <a:cubicBezTo>
                        <a:pt x="3080" y="2512"/>
                        <a:pt x="2936" y="2272"/>
                        <a:pt x="2840" y="2136"/>
                      </a:cubicBezTo>
                      <a:cubicBezTo>
                        <a:pt x="2744" y="2000"/>
                        <a:pt x="2656" y="1912"/>
                        <a:pt x="2600" y="1800"/>
                      </a:cubicBezTo>
                      <a:cubicBezTo>
                        <a:pt x="2544" y="1688"/>
                        <a:pt x="2528" y="1544"/>
                        <a:pt x="2504" y="1464"/>
                      </a:cubicBezTo>
                      <a:cubicBezTo>
                        <a:pt x="2480" y="1384"/>
                        <a:pt x="2456" y="1392"/>
                        <a:pt x="2456" y="1320"/>
                      </a:cubicBezTo>
                      <a:cubicBezTo>
                        <a:pt x="2456" y="1248"/>
                        <a:pt x="2496" y="1128"/>
                        <a:pt x="2504" y="1032"/>
                      </a:cubicBezTo>
                      <a:cubicBezTo>
                        <a:pt x="2512" y="936"/>
                        <a:pt x="2496" y="832"/>
                        <a:pt x="2504" y="744"/>
                      </a:cubicBezTo>
                      <a:cubicBezTo>
                        <a:pt x="2512" y="656"/>
                        <a:pt x="2552" y="576"/>
                        <a:pt x="2552" y="504"/>
                      </a:cubicBezTo>
                      <a:cubicBezTo>
                        <a:pt x="2552" y="432"/>
                        <a:pt x="2544" y="384"/>
                        <a:pt x="2504" y="312"/>
                      </a:cubicBezTo>
                      <a:cubicBezTo>
                        <a:pt x="2464" y="240"/>
                        <a:pt x="2368" y="120"/>
                        <a:pt x="2312" y="72"/>
                      </a:cubicBezTo>
                      <a:cubicBezTo>
                        <a:pt x="2256" y="24"/>
                        <a:pt x="2200" y="32"/>
                        <a:pt x="2168" y="24"/>
                      </a:cubicBezTo>
                      <a:cubicBezTo>
                        <a:pt x="2136" y="16"/>
                        <a:pt x="2152" y="0"/>
                        <a:pt x="2120" y="24"/>
                      </a:cubicBezTo>
                      <a:cubicBezTo>
                        <a:pt x="2088" y="48"/>
                        <a:pt x="2128" y="72"/>
                        <a:pt x="1976" y="168"/>
                      </a:cubicBezTo>
                      <a:cubicBezTo>
                        <a:pt x="1824" y="264"/>
                        <a:pt x="1360" y="496"/>
                        <a:pt x="1208" y="600"/>
                      </a:cubicBezTo>
                      <a:cubicBezTo>
                        <a:pt x="1056" y="704"/>
                        <a:pt x="1088" y="768"/>
                        <a:pt x="1064" y="792"/>
                      </a:cubicBezTo>
                      <a:cubicBezTo>
                        <a:pt x="1040" y="816"/>
                        <a:pt x="1096" y="712"/>
                        <a:pt x="1064" y="74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001800"/>
                    </a:gs>
                    <a:gs pos="100000">
                      <a:srgbClr val="0033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grpSp>
              <p:nvGrpSpPr>
                <p:cNvPr id="39904" name="Group 2452">
                  <a:extLst>
                    <a:ext uri="{FF2B5EF4-FFF2-40B4-BE49-F238E27FC236}">
                      <a16:creationId xmlns:a16="http://schemas.microsoft.com/office/drawing/2014/main" id="{2CF300AB-6AB0-436F-02E0-F945AE8D6D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632" y="192"/>
                  <a:ext cx="1344" cy="912"/>
                  <a:chOff x="1632" y="192"/>
                  <a:chExt cx="1344" cy="912"/>
                </a:xfrm>
              </p:grpSpPr>
              <p:sp>
                <p:nvSpPr>
                  <p:cNvPr id="39916" name="Freeform 2453">
                    <a:extLst>
                      <a:ext uri="{FF2B5EF4-FFF2-40B4-BE49-F238E27FC236}">
                        <a16:creationId xmlns:a16="http://schemas.microsoft.com/office/drawing/2014/main" id="{B32B5345-2727-2E5F-CAE3-8791065C83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"/>
                    <a:ext cx="1296" cy="912"/>
                  </a:xfrm>
                  <a:custGeom>
                    <a:avLst/>
                    <a:gdLst>
                      <a:gd name="T0" fmla="*/ 0 w 1296"/>
                      <a:gd name="T1" fmla="*/ 624 h 912"/>
                      <a:gd name="T2" fmla="*/ 144 w 1296"/>
                      <a:gd name="T3" fmla="*/ 480 h 912"/>
                      <a:gd name="T4" fmla="*/ 432 w 1296"/>
                      <a:gd name="T5" fmla="*/ 480 h 912"/>
                      <a:gd name="T6" fmla="*/ 624 w 1296"/>
                      <a:gd name="T7" fmla="*/ 432 h 912"/>
                      <a:gd name="T8" fmla="*/ 864 w 1296"/>
                      <a:gd name="T9" fmla="*/ 288 h 912"/>
                      <a:gd name="T10" fmla="*/ 1104 w 1296"/>
                      <a:gd name="T11" fmla="*/ 0 h 912"/>
                      <a:gd name="T12" fmla="*/ 1296 w 1296"/>
                      <a:gd name="T13" fmla="*/ 192 h 912"/>
                      <a:gd name="T14" fmla="*/ 1152 w 1296"/>
                      <a:gd name="T15" fmla="*/ 528 h 912"/>
                      <a:gd name="T16" fmla="*/ 624 w 1296"/>
                      <a:gd name="T17" fmla="*/ 816 h 912"/>
                      <a:gd name="T18" fmla="*/ 528 w 1296"/>
                      <a:gd name="T19" fmla="*/ 816 h 912"/>
                      <a:gd name="T20" fmla="*/ 336 w 1296"/>
                      <a:gd name="T21" fmla="*/ 912 h 912"/>
                      <a:gd name="T22" fmla="*/ 192 w 1296"/>
                      <a:gd name="T23" fmla="*/ 912 h 912"/>
                      <a:gd name="T24" fmla="*/ 48 w 1296"/>
                      <a:gd name="T25" fmla="*/ 624 h 912"/>
                      <a:gd name="T26" fmla="*/ 48 w 1296"/>
                      <a:gd name="T27" fmla="*/ 576 h 912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1296" h="912">
                        <a:moveTo>
                          <a:pt x="0" y="624"/>
                        </a:moveTo>
                        <a:lnTo>
                          <a:pt x="144" y="480"/>
                        </a:lnTo>
                        <a:lnTo>
                          <a:pt x="432" y="480"/>
                        </a:lnTo>
                        <a:lnTo>
                          <a:pt x="624" y="432"/>
                        </a:lnTo>
                        <a:lnTo>
                          <a:pt x="864" y="288"/>
                        </a:lnTo>
                        <a:lnTo>
                          <a:pt x="1104" y="0"/>
                        </a:lnTo>
                        <a:lnTo>
                          <a:pt x="1296" y="192"/>
                        </a:lnTo>
                        <a:lnTo>
                          <a:pt x="1152" y="528"/>
                        </a:lnTo>
                        <a:lnTo>
                          <a:pt x="624" y="816"/>
                        </a:lnTo>
                        <a:lnTo>
                          <a:pt x="528" y="816"/>
                        </a:lnTo>
                        <a:lnTo>
                          <a:pt x="336" y="912"/>
                        </a:lnTo>
                        <a:lnTo>
                          <a:pt x="192" y="912"/>
                        </a:lnTo>
                        <a:lnTo>
                          <a:pt x="48" y="624"/>
                        </a:lnTo>
                        <a:lnTo>
                          <a:pt x="48" y="576"/>
                        </a:lnTo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7" name="Freeform 2454">
                    <a:extLst>
                      <a:ext uri="{FF2B5EF4-FFF2-40B4-BE49-F238E27FC236}">
                        <a16:creationId xmlns:a16="http://schemas.microsoft.com/office/drawing/2014/main" id="{F95161D7-794A-7F0D-0CB5-0515859DAB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824" y="768"/>
                    <a:ext cx="288" cy="288"/>
                  </a:xfrm>
                  <a:custGeom>
                    <a:avLst/>
                    <a:gdLst>
                      <a:gd name="T0" fmla="*/ 0 w 288"/>
                      <a:gd name="T1" fmla="*/ 48 h 288"/>
                      <a:gd name="T2" fmla="*/ 192 w 288"/>
                      <a:gd name="T3" fmla="*/ 0 h 288"/>
                      <a:gd name="T4" fmla="*/ 288 w 288"/>
                      <a:gd name="T5" fmla="*/ 192 h 288"/>
                      <a:gd name="T6" fmla="*/ 96 w 288"/>
                      <a:gd name="T7" fmla="*/ 288 h 288"/>
                      <a:gd name="T8" fmla="*/ 0 w 288"/>
                      <a:gd name="T9" fmla="*/ 96 h 288"/>
                      <a:gd name="T10" fmla="*/ 0 w 288"/>
                      <a:gd name="T11" fmla="*/ 48 h 288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288" h="288">
                        <a:moveTo>
                          <a:pt x="0" y="48"/>
                        </a:moveTo>
                        <a:lnTo>
                          <a:pt x="192" y="0"/>
                        </a:lnTo>
                        <a:lnTo>
                          <a:pt x="288" y="192"/>
                        </a:lnTo>
                        <a:lnTo>
                          <a:pt x="96" y="288"/>
                        </a:lnTo>
                        <a:lnTo>
                          <a:pt x="0" y="96"/>
                        </a:lnTo>
                        <a:lnTo>
                          <a:pt x="0" y="48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8" name="Line 2455">
                    <a:extLst>
                      <a:ext uri="{FF2B5EF4-FFF2-40B4-BE49-F238E27FC236}">
                        <a16:creationId xmlns:a16="http://schemas.microsoft.com/office/drawing/2014/main" id="{BF8B905A-AF63-5A19-26EE-7438C138989B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256" y="672"/>
                    <a:ext cx="96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9" name="Line 2456">
                    <a:extLst>
                      <a:ext uri="{FF2B5EF4-FFF2-40B4-BE49-F238E27FC236}">
                        <a16:creationId xmlns:a16="http://schemas.microsoft.com/office/drawing/2014/main" id="{587C6795-685D-2F23-DC8A-041470F6646E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112" y="672"/>
                    <a:ext cx="96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20" name="Line 2457">
                    <a:extLst>
                      <a:ext uri="{FF2B5EF4-FFF2-40B4-BE49-F238E27FC236}">
                        <a16:creationId xmlns:a16="http://schemas.microsoft.com/office/drawing/2014/main" id="{1C98B8DE-E914-AE76-FC18-E6FA9BB830E9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88" y="336"/>
                    <a:ext cx="192" cy="336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21" name="Line 2458">
                    <a:extLst>
                      <a:ext uri="{FF2B5EF4-FFF2-40B4-BE49-F238E27FC236}">
                        <a16:creationId xmlns:a16="http://schemas.microsoft.com/office/drawing/2014/main" id="{F0CEAE61-3787-F93B-1584-21E0047646D2}"/>
                      </a:ext>
                    </a:extLst>
                  </p:cNvPr>
                  <p:cNvSpPr>
                    <a:spLocks noChangeShapeType="1"/>
                  </p:cNvSpPr>
                  <p:nvPr/>
                </p:nvSpPr>
                <p:spPr bwMode="auto">
                  <a:xfrm>
                    <a:off x="2640" y="432"/>
                    <a:ext cx="144" cy="288"/>
                  </a:xfrm>
                  <a:prstGeom prst="line">
                    <a:avLst/>
                  </a:pr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22" name="Oval 2459">
                    <a:extLst>
                      <a:ext uri="{FF2B5EF4-FFF2-40B4-BE49-F238E27FC236}">
                        <a16:creationId xmlns:a16="http://schemas.microsoft.com/office/drawing/2014/main" id="{9EBE5050-26E7-F5C7-7C26-B232E7FBC1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80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3" name="Oval 2460">
                    <a:extLst>
                      <a:ext uri="{FF2B5EF4-FFF2-40B4-BE49-F238E27FC236}">
                        <a16:creationId xmlns:a16="http://schemas.microsoft.com/office/drawing/2014/main" id="{0D86CA3C-71BC-2183-BE1A-FE560E87B38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832" y="480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4" name="Oval 2461">
                    <a:extLst>
                      <a:ext uri="{FF2B5EF4-FFF2-40B4-BE49-F238E27FC236}">
                        <a16:creationId xmlns:a16="http://schemas.microsoft.com/office/drawing/2014/main" id="{A6546740-C83A-5CF7-601F-A59E9C698FC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3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5" name="Oval 2462">
                    <a:extLst>
                      <a:ext uri="{FF2B5EF4-FFF2-40B4-BE49-F238E27FC236}">
                        <a16:creationId xmlns:a16="http://schemas.microsoft.com/office/drawing/2014/main" id="{89D20EAC-98E1-7B53-1666-306FBE38B4C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40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6" name="Oval 2463">
                    <a:extLst>
                      <a:ext uri="{FF2B5EF4-FFF2-40B4-BE49-F238E27FC236}">
                        <a16:creationId xmlns:a16="http://schemas.microsoft.com/office/drawing/2014/main" id="{86A72F84-42CD-BFF5-4C5B-AA2AD92F81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76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7" name="Oval 2464">
                    <a:extLst>
                      <a:ext uri="{FF2B5EF4-FFF2-40B4-BE49-F238E27FC236}">
                        <a16:creationId xmlns:a16="http://schemas.microsoft.com/office/drawing/2014/main" id="{1CFC2D42-5140-36F6-30ED-6B2C8CD47C5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816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8" name="Oval 2465">
                    <a:extLst>
                      <a:ext uri="{FF2B5EF4-FFF2-40B4-BE49-F238E27FC236}">
                        <a16:creationId xmlns:a16="http://schemas.microsoft.com/office/drawing/2014/main" id="{924D943F-E6E3-CBE2-FED9-8ACAB8FD20A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544" y="528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29" name="Oval 2466">
                    <a:extLst>
                      <a:ext uri="{FF2B5EF4-FFF2-40B4-BE49-F238E27FC236}">
                        <a16:creationId xmlns:a16="http://schemas.microsoft.com/office/drawing/2014/main" id="{79ACE83E-8AF6-855A-3B4B-D4CBF9B598E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624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30" name="Oval 2467">
                    <a:extLst>
                      <a:ext uri="{FF2B5EF4-FFF2-40B4-BE49-F238E27FC236}">
                        <a16:creationId xmlns:a16="http://schemas.microsoft.com/office/drawing/2014/main" id="{981F4B92-D2FF-861B-B6A5-44A101E93A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672"/>
                    <a:ext cx="48" cy="48"/>
                  </a:xfrm>
                  <a:prstGeom prst="ellipse">
                    <a:avLst/>
                  </a:pr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9931" name="Freeform 2468">
                    <a:extLst>
                      <a:ext uri="{FF2B5EF4-FFF2-40B4-BE49-F238E27FC236}">
                        <a16:creationId xmlns:a16="http://schemas.microsoft.com/office/drawing/2014/main" id="{340DA542-DCC8-EA61-FC17-25EE576F421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32" y="720"/>
                    <a:ext cx="240" cy="384"/>
                  </a:xfrm>
                  <a:custGeom>
                    <a:avLst/>
                    <a:gdLst>
                      <a:gd name="T0" fmla="*/ 96 w 240"/>
                      <a:gd name="T1" fmla="*/ 0 h 384"/>
                      <a:gd name="T2" fmla="*/ 0 w 240"/>
                      <a:gd name="T3" fmla="*/ 48 h 384"/>
                      <a:gd name="T4" fmla="*/ 192 w 240"/>
                      <a:gd name="T5" fmla="*/ 384 h 384"/>
                      <a:gd name="T6" fmla="*/ 240 w 240"/>
                      <a:gd name="T7" fmla="*/ 384 h 384"/>
                      <a:gd name="T8" fmla="*/ 96 w 240"/>
                      <a:gd name="T9" fmla="*/ 0 h 38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40" h="384">
                        <a:moveTo>
                          <a:pt x="96" y="0"/>
                        </a:moveTo>
                        <a:lnTo>
                          <a:pt x="0" y="48"/>
                        </a:lnTo>
                        <a:lnTo>
                          <a:pt x="192" y="384"/>
                        </a:lnTo>
                        <a:lnTo>
                          <a:pt x="240" y="384"/>
                        </a:lnTo>
                        <a:lnTo>
                          <a:pt x="96" y="0"/>
                        </a:ln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5E4700"/>
                      </a:gs>
                      <a:gs pos="100000">
                        <a:srgbClr val="CC9900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9905" name="Group 2469">
                  <a:extLst>
                    <a:ext uri="{FF2B5EF4-FFF2-40B4-BE49-F238E27FC236}">
                      <a16:creationId xmlns:a16="http://schemas.microsoft.com/office/drawing/2014/main" id="{943D9A3F-FC3F-A2F6-C34D-87664FF60EF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952" y="1200"/>
                  <a:ext cx="2792" cy="2312"/>
                  <a:chOff x="952" y="1200"/>
                  <a:chExt cx="2792" cy="2312"/>
                </a:xfrm>
              </p:grpSpPr>
              <p:sp>
                <p:nvSpPr>
                  <p:cNvPr id="39906" name="Freeform 2470">
                    <a:extLst>
                      <a:ext uri="{FF2B5EF4-FFF2-40B4-BE49-F238E27FC236}">
                        <a16:creationId xmlns:a16="http://schemas.microsoft.com/office/drawing/2014/main" id="{60157021-853D-C1DF-B5BD-1B6EA8FF14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112" y="1248"/>
                    <a:ext cx="144" cy="240"/>
                  </a:xfrm>
                  <a:custGeom>
                    <a:avLst/>
                    <a:gdLst>
                      <a:gd name="T0" fmla="*/ 0 w 144"/>
                      <a:gd name="T1" fmla="*/ 0 h 240"/>
                      <a:gd name="T2" fmla="*/ 144 w 144"/>
                      <a:gd name="T3" fmla="*/ 240 h 24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240">
                        <a:moveTo>
                          <a:pt x="0" y="0"/>
                        </a:moveTo>
                        <a:cubicBezTo>
                          <a:pt x="0" y="0"/>
                          <a:pt x="72" y="120"/>
                          <a:pt x="144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07" name="Freeform 2471">
                    <a:extLst>
                      <a:ext uri="{FF2B5EF4-FFF2-40B4-BE49-F238E27FC236}">
                        <a16:creationId xmlns:a16="http://schemas.microsoft.com/office/drawing/2014/main" id="{B556E867-18EF-D537-0121-4EAA632BC5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256" y="1248"/>
                    <a:ext cx="192" cy="336"/>
                  </a:xfrm>
                  <a:custGeom>
                    <a:avLst/>
                    <a:gdLst>
                      <a:gd name="T0" fmla="*/ 0 w 192"/>
                      <a:gd name="T1" fmla="*/ 0 h 336"/>
                      <a:gd name="T2" fmla="*/ 192 w 192"/>
                      <a:gd name="T3" fmla="*/ 336 h 33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336">
                        <a:moveTo>
                          <a:pt x="0" y="0"/>
                        </a:moveTo>
                        <a:cubicBezTo>
                          <a:pt x="0" y="0"/>
                          <a:pt x="96" y="168"/>
                          <a:pt x="192" y="33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08" name="Freeform 2472">
                    <a:extLst>
                      <a:ext uri="{FF2B5EF4-FFF2-40B4-BE49-F238E27FC236}">
                        <a16:creationId xmlns:a16="http://schemas.microsoft.com/office/drawing/2014/main" id="{20E80C2C-0E3F-7583-53EB-CE1CFA6244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44" y="1200"/>
                    <a:ext cx="56" cy="480"/>
                  </a:xfrm>
                  <a:custGeom>
                    <a:avLst/>
                    <a:gdLst>
                      <a:gd name="T0" fmla="*/ 0 w 56"/>
                      <a:gd name="T1" fmla="*/ 0 h 480"/>
                      <a:gd name="T2" fmla="*/ 48 w 56"/>
                      <a:gd name="T3" fmla="*/ 240 h 480"/>
                      <a:gd name="T4" fmla="*/ 48 w 56"/>
                      <a:gd name="T5" fmla="*/ 480 h 48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6" h="480">
                        <a:moveTo>
                          <a:pt x="0" y="0"/>
                        </a:moveTo>
                        <a:cubicBezTo>
                          <a:pt x="20" y="80"/>
                          <a:pt x="40" y="160"/>
                          <a:pt x="48" y="240"/>
                        </a:cubicBezTo>
                        <a:cubicBezTo>
                          <a:pt x="56" y="320"/>
                          <a:pt x="52" y="400"/>
                          <a:pt x="48" y="48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09" name="Freeform 2473">
                    <a:extLst>
                      <a:ext uri="{FF2B5EF4-FFF2-40B4-BE49-F238E27FC236}">
                        <a16:creationId xmlns:a16="http://schemas.microsoft.com/office/drawing/2014/main" id="{DB7EC973-FC74-92EE-0836-077E76E8DA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76" y="1728"/>
                    <a:ext cx="264" cy="104"/>
                  </a:xfrm>
                  <a:custGeom>
                    <a:avLst/>
                    <a:gdLst>
                      <a:gd name="T0" fmla="*/ 0 w 264"/>
                      <a:gd name="T1" fmla="*/ 96 h 104"/>
                      <a:gd name="T2" fmla="*/ 96 w 264"/>
                      <a:gd name="T3" fmla="*/ 96 h 104"/>
                      <a:gd name="T4" fmla="*/ 240 w 264"/>
                      <a:gd name="T5" fmla="*/ 96 h 104"/>
                      <a:gd name="T6" fmla="*/ 240 w 264"/>
                      <a:gd name="T7" fmla="*/ 48 h 104"/>
                      <a:gd name="T8" fmla="*/ 240 w 264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64" h="104">
                        <a:moveTo>
                          <a:pt x="0" y="96"/>
                        </a:moveTo>
                        <a:cubicBezTo>
                          <a:pt x="28" y="96"/>
                          <a:pt x="56" y="96"/>
                          <a:pt x="96" y="96"/>
                        </a:cubicBezTo>
                        <a:cubicBezTo>
                          <a:pt x="136" y="96"/>
                          <a:pt x="216" y="104"/>
                          <a:pt x="240" y="96"/>
                        </a:cubicBezTo>
                        <a:cubicBezTo>
                          <a:pt x="264" y="88"/>
                          <a:pt x="240" y="64"/>
                          <a:pt x="240" y="48"/>
                        </a:cubicBezTo>
                        <a:cubicBezTo>
                          <a:pt x="240" y="32"/>
                          <a:pt x="240" y="16"/>
                          <a:pt x="24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0" name="Freeform 2474">
                    <a:extLst>
                      <a:ext uri="{FF2B5EF4-FFF2-40B4-BE49-F238E27FC236}">
                        <a16:creationId xmlns:a16="http://schemas.microsoft.com/office/drawing/2014/main" id="{4C378CAA-2239-FCCA-D3D2-EDE6480551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32" y="1920"/>
                    <a:ext cx="280" cy="48"/>
                  </a:xfrm>
                  <a:custGeom>
                    <a:avLst/>
                    <a:gdLst>
                      <a:gd name="T0" fmla="*/ 40 w 280"/>
                      <a:gd name="T1" fmla="*/ 48 h 48"/>
                      <a:gd name="T2" fmla="*/ 40 w 280"/>
                      <a:gd name="T3" fmla="*/ 0 h 48"/>
                      <a:gd name="T4" fmla="*/ 280 w 280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80" h="48">
                        <a:moveTo>
                          <a:pt x="40" y="48"/>
                        </a:moveTo>
                        <a:cubicBezTo>
                          <a:pt x="20" y="24"/>
                          <a:pt x="0" y="0"/>
                          <a:pt x="40" y="0"/>
                        </a:cubicBezTo>
                        <a:cubicBezTo>
                          <a:pt x="80" y="0"/>
                          <a:pt x="180" y="24"/>
                          <a:pt x="2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1" name="Freeform 2475">
                    <a:extLst>
                      <a:ext uri="{FF2B5EF4-FFF2-40B4-BE49-F238E27FC236}">
                        <a16:creationId xmlns:a16="http://schemas.microsoft.com/office/drawing/2014/main" id="{B6971CBB-DF75-4400-E67F-C06DA085AB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2480"/>
                    <a:ext cx="288" cy="128"/>
                  </a:xfrm>
                  <a:custGeom>
                    <a:avLst/>
                    <a:gdLst>
                      <a:gd name="T0" fmla="*/ 0 w 288"/>
                      <a:gd name="T1" fmla="*/ 16 h 128"/>
                      <a:gd name="T2" fmla="*/ 48 w 288"/>
                      <a:gd name="T3" fmla="*/ 16 h 128"/>
                      <a:gd name="T4" fmla="*/ 240 w 288"/>
                      <a:gd name="T5" fmla="*/ 112 h 128"/>
                      <a:gd name="T6" fmla="*/ 288 w 288"/>
                      <a:gd name="T7" fmla="*/ 112 h 12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88" h="128">
                        <a:moveTo>
                          <a:pt x="0" y="16"/>
                        </a:moveTo>
                        <a:cubicBezTo>
                          <a:pt x="4" y="8"/>
                          <a:pt x="8" y="0"/>
                          <a:pt x="48" y="16"/>
                        </a:cubicBezTo>
                        <a:cubicBezTo>
                          <a:pt x="88" y="32"/>
                          <a:pt x="200" y="96"/>
                          <a:pt x="240" y="112"/>
                        </a:cubicBezTo>
                        <a:cubicBezTo>
                          <a:pt x="280" y="128"/>
                          <a:pt x="284" y="120"/>
                          <a:pt x="288" y="11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2" name="Freeform 2476">
                    <a:extLst>
                      <a:ext uri="{FF2B5EF4-FFF2-40B4-BE49-F238E27FC236}">
                        <a16:creationId xmlns:a16="http://schemas.microsoft.com/office/drawing/2014/main" id="{C72818B5-B75B-0740-F26F-D87DF31F75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16" y="3168"/>
                    <a:ext cx="528" cy="104"/>
                  </a:xfrm>
                  <a:custGeom>
                    <a:avLst/>
                    <a:gdLst>
                      <a:gd name="T0" fmla="*/ 0 w 528"/>
                      <a:gd name="T1" fmla="*/ 96 h 104"/>
                      <a:gd name="T2" fmla="*/ 48 w 528"/>
                      <a:gd name="T3" fmla="*/ 96 h 104"/>
                      <a:gd name="T4" fmla="*/ 192 w 528"/>
                      <a:gd name="T5" fmla="*/ 48 h 104"/>
                      <a:gd name="T6" fmla="*/ 432 w 528"/>
                      <a:gd name="T7" fmla="*/ 48 h 104"/>
                      <a:gd name="T8" fmla="*/ 528 w 528"/>
                      <a:gd name="T9" fmla="*/ 0 h 104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04">
                        <a:moveTo>
                          <a:pt x="0" y="96"/>
                        </a:moveTo>
                        <a:cubicBezTo>
                          <a:pt x="8" y="100"/>
                          <a:pt x="16" y="104"/>
                          <a:pt x="48" y="96"/>
                        </a:cubicBezTo>
                        <a:cubicBezTo>
                          <a:pt x="80" y="88"/>
                          <a:pt x="128" y="56"/>
                          <a:pt x="192" y="48"/>
                        </a:cubicBezTo>
                        <a:cubicBezTo>
                          <a:pt x="256" y="40"/>
                          <a:pt x="376" y="56"/>
                          <a:pt x="432" y="48"/>
                        </a:cubicBezTo>
                        <a:cubicBezTo>
                          <a:pt x="488" y="40"/>
                          <a:pt x="508" y="20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3" name="Freeform 2477">
                    <a:extLst>
                      <a:ext uri="{FF2B5EF4-FFF2-40B4-BE49-F238E27FC236}">
                        <a16:creationId xmlns:a16="http://schemas.microsoft.com/office/drawing/2014/main" id="{600D629A-9A7C-638D-9D9B-5F6CA87D65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952" y="3448"/>
                    <a:ext cx="632" cy="64"/>
                  </a:xfrm>
                  <a:custGeom>
                    <a:avLst/>
                    <a:gdLst>
                      <a:gd name="T0" fmla="*/ 8 w 632"/>
                      <a:gd name="T1" fmla="*/ 56 h 64"/>
                      <a:gd name="T2" fmla="*/ 56 w 632"/>
                      <a:gd name="T3" fmla="*/ 56 h 64"/>
                      <a:gd name="T4" fmla="*/ 344 w 632"/>
                      <a:gd name="T5" fmla="*/ 8 h 64"/>
                      <a:gd name="T6" fmla="*/ 632 w 632"/>
                      <a:gd name="T7" fmla="*/ 8 h 6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632" h="64">
                        <a:moveTo>
                          <a:pt x="8" y="56"/>
                        </a:moveTo>
                        <a:cubicBezTo>
                          <a:pt x="4" y="60"/>
                          <a:pt x="0" y="64"/>
                          <a:pt x="56" y="56"/>
                        </a:cubicBezTo>
                        <a:cubicBezTo>
                          <a:pt x="112" y="48"/>
                          <a:pt x="248" y="16"/>
                          <a:pt x="344" y="8"/>
                        </a:cubicBezTo>
                        <a:cubicBezTo>
                          <a:pt x="440" y="0"/>
                          <a:pt x="536" y="4"/>
                          <a:pt x="632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4" name="Freeform 2478">
                    <a:extLst>
                      <a:ext uri="{FF2B5EF4-FFF2-40B4-BE49-F238E27FC236}">
                        <a16:creationId xmlns:a16="http://schemas.microsoft.com/office/drawing/2014/main" id="{6D296DA9-2CEC-FCA4-8C36-445F79070C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36" y="2112"/>
                    <a:ext cx="528" cy="1280"/>
                  </a:xfrm>
                  <a:custGeom>
                    <a:avLst/>
                    <a:gdLst>
                      <a:gd name="T0" fmla="*/ 0 w 528"/>
                      <a:gd name="T1" fmla="*/ 0 h 1280"/>
                      <a:gd name="T2" fmla="*/ 96 w 528"/>
                      <a:gd name="T3" fmla="*/ 528 h 1280"/>
                      <a:gd name="T4" fmla="*/ 336 w 528"/>
                      <a:gd name="T5" fmla="*/ 1056 h 1280"/>
                      <a:gd name="T6" fmla="*/ 480 w 528"/>
                      <a:gd name="T7" fmla="*/ 1248 h 1280"/>
                      <a:gd name="T8" fmla="*/ 528 w 528"/>
                      <a:gd name="T9" fmla="*/ 1248 h 1280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280">
                        <a:moveTo>
                          <a:pt x="0" y="0"/>
                        </a:moveTo>
                        <a:cubicBezTo>
                          <a:pt x="20" y="176"/>
                          <a:pt x="40" y="352"/>
                          <a:pt x="96" y="528"/>
                        </a:cubicBezTo>
                        <a:cubicBezTo>
                          <a:pt x="152" y="704"/>
                          <a:pt x="272" y="936"/>
                          <a:pt x="336" y="1056"/>
                        </a:cubicBezTo>
                        <a:cubicBezTo>
                          <a:pt x="400" y="1176"/>
                          <a:pt x="448" y="1216"/>
                          <a:pt x="480" y="1248"/>
                        </a:cubicBezTo>
                        <a:cubicBezTo>
                          <a:pt x="512" y="1280"/>
                          <a:pt x="520" y="1264"/>
                          <a:pt x="528" y="12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15" name="Freeform 2479">
                    <a:extLst>
                      <a:ext uri="{FF2B5EF4-FFF2-40B4-BE49-F238E27FC236}">
                        <a16:creationId xmlns:a16="http://schemas.microsoft.com/office/drawing/2014/main" id="{B78C775C-26C1-9D62-0E77-8B51B0C438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80" y="1920"/>
                    <a:ext cx="240" cy="240"/>
                  </a:xfrm>
                  <a:custGeom>
                    <a:avLst/>
                    <a:gdLst>
                      <a:gd name="T0" fmla="*/ 240 w 240"/>
                      <a:gd name="T1" fmla="*/ 0 h 240"/>
                      <a:gd name="T2" fmla="*/ 144 w 240"/>
                      <a:gd name="T3" fmla="*/ 144 h 240"/>
                      <a:gd name="T4" fmla="*/ 0 w 240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240">
                        <a:moveTo>
                          <a:pt x="240" y="0"/>
                        </a:moveTo>
                        <a:cubicBezTo>
                          <a:pt x="212" y="52"/>
                          <a:pt x="184" y="104"/>
                          <a:pt x="144" y="144"/>
                        </a:cubicBezTo>
                        <a:cubicBezTo>
                          <a:pt x="104" y="184"/>
                          <a:pt x="52" y="212"/>
                          <a:pt x="0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  <p:sp>
            <p:nvSpPr>
              <p:cNvPr id="39861" name="Freeform 2480">
                <a:extLst>
                  <a:ext uri="{FF2B5EF4-FFF2-40B4-BE49-F238E27FC236}">
                    <a16:creationId xmlns:a16="http://schemas.microsoft.com/office/drawing/2014/main" id="{033A6831-9615-21F2-B222-71A96A48816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91" y="2033"/>
                <a:ext cx="66" cy="19"/>
              </a:xfrm>
              <a:custGeom>
                <a:avLst/>
                <a:gdLst>
                  <a:gd name="T0" fmla="*/ 0 w 244"/>
                  <a:gd name="T1" fmla="*/ 0 h 66"/>
                  <a:gd name="T2" fmla="*/ 0 w 244"/>
                  <a:gd name="T3" fmla="*/ 0 h 66"/>
                  <a:gd name="T4" fmla="*/ 0 w 244"/>
                  <a:gd name="T5" fmla="*/ 0 h 66"/>
                  <a:gd name="T6" fmla="*/ 0 w 244"/>
                  <a:gd name="T7" fmla="*/ 0 h 66"/>
                  <a:gd name="T8" fmla="*/ 0 w 244"/>
                  <a:gd name="T9" fmla="*/ 0 h 6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4" h="66">
                    <a:moveTo>
                      <a:pt x="0" y="66"/>
                    </a:moveTo>
                    <a:cubicBezTo>
                      <a:pt x="12" y="58"/>
                      <a:pt x="53" y="28"/>
                      <a:pt x="73" y="17"/>
                    </a:cubicBezTo>
                    <a:cubicBezTo>
                      <a:pt x="93" y="6"/>
                      <a:pt x="106" y="2"/>
                      <a:pt x="122" y="1"/>
                    </a:cubicBezTo>
                    <a:cubicBezTo>
                      <a:pt x="138" y="0"/>
                      <a:pt x="151" y="5"/>
                      <a:pt x="171" y="9"/>
                    </a:cubicBezTo>
                    <a:cubicBezTo>
                      <a:pt x="191" y="13"/>
                      <a:pt x="229" y="22"/>
                      <a:pt x="244" y="25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2" name="Freeform 2481">
                <a:extLst>
                  <a:ext uri="{FF2B5EF4-FFF2-40B4-BE49-F238E27FC236}">
                    <a16:creationId xmlns:a16="http://schemas.microsoft.com/office/drawing/2014/main" id="{99A43336-F0CB-FA28-47F2-7BA059BCA77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78" y="2087"/>
                <a:ext cx="26" cy="14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3" name="Freeform 2482">
                <a:extLst>
                  <a:ext uri="{FF2B5EF4-FFF2-40B4-BE49-F238E27FC236}">
                    <a16:creationId xmlns:a16="http://schemas.microsoft.com/office/drawing/2014/main" id="{5B122FFE-0869-ED2C-1B69-6BEA40BD98B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60" y="2073"/>
                <a:ext cx="13" cy="28"/>
              </a:xfrm>
              <a:custGeom>
                <a:avLst/>
                <a:gdLst>
                  <a:gd name="T0" fmla="*/ 0 w 48"/>
                  <a:gd name="T1" fmla="*/ 0 h 96"/>
                  <a:gd name="T2" fmla="*/ 0 w 48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96">
                    <a:moveTo>
                      <a:pt x="0" y="96"/>
                    </a:moveTo>
                    <a:cubicBezTo>
                      <a:pt x="20" y="56"/>
                      <a:pt x="40" y="16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4" name="Freeform 2483">
                <a:extLst>
                  <a:ext uri="{FF2B5EF4-FFF2-40B4-BE49-F238E27FC236}">
                    <a16:creationId xmlns:a16="http://schemas.microsoft.com/office/drawing/2014/main" id="{0B624E2A-0709-E280-0A70-2F92BA046B23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43" y="2017"/>
                <a:ext cx="30" cy="16"/>
              </a:xfrm>
              <a:custGeom>
                <a:avLst/>
                <a:gdLst>
                  <a:gd name="T0" fmla="*/ 0 w 112"/>
                  <a:gd name="T1" fmla="*/ 0 h 56"/>
                  <a:gd name="T2" fmla="*/ 0 w 112"/>
                  <a:gd name="T3" fmla="*/ 0 h 56"/>
                  <a:gd name="T4" fmla="*/ 0 w 112"/>
                  <a:gd name="T5" fmla="*/ 0 h 5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" h="56">
                    <a:moveTo>
                      <a:pt x="112" y="48"/>
                    </a:moveTo>
                    <a:cubicBezTo>
                      <a:pt x="72" y="52"/>
                      <a:pt x="32" y="56"/>
                      <a:pt x="16" y="48"/>
                    </a:cubicBezTo>
                    <a:cubicBezTo>
                      <a:pt x="0" y="40"/>
                      <a:pt x="16" y="8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5" name="Freeform 2484">
                <a:extLst>
                  <a:ext uri="{FF2B5EF4-FFF2-40B4-BE49-F238E27FC236}">
                    <a16:creationId xmlns:a16="http://schemas.microsoft.com/office/drawing/2014/main" id="{AC08EDE8-3D3B-3C2D-4842-FCC8F59F5E8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12" y="2130"/>
                <a:ext cx="0" cy="30"/>
              </a:xfrm>
              <a:custGeom>
                <a:avLst/>
                <a:gdLst>
                  <a:gd name="T0" fmla="*/ 0 w 1"/>
                  <a:gd name="T1" fmla="*/ 0 h 104"/>
                  <a:gd name="T2" fmla="*/ 0 w 1"/>
                  <a:gd name="T3" fmla="*/ 0 h 104"/>
                  <a:gd name="T4" fmla="*/ 0 w 1"/>
                  <a:gd name="T5" fmla="*/ 0 h 10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104">
                    <a:moveTo>
                      <a:pt x="0" y="0"/>
                    </a:moveTo>
                    <a:cubicBezTo>
                      <a:pt x="0" y="44"/>
                      <a:pt x="0" y="88"/>
                      <a:pt x="0" y="96"/>
                    </a:cubicBezTo>
                    <a:cubicBezTo>
                      <a:pt x="0" y="104"/>
                      <a:pt x="0" y="56"/>
                      <a:pt x="0" y="48"/>
                    </a:cubicBezTo>
                  </a:path>
                </a:pathLst>
              </a:custGeom>
              <a:noFill/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6" name="Freeform 2485">
                <a:extLst>
                  <a:ext uri="{FF2B5EF4-FFF2-40B4-BE49-F238E27FC236}">
                    <a16:creationId xmlns:a16="http://schemas.microsoft.com/office/drawing/2014/main" id="{5E894D14-53D5-80AF-598D-98830032666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526" y="2068"/>
                <a:ext cx="14" cy="33"/>
              </a:xfrm>
              <a:custGeom>
                <a:avLst/>
                <a:gdLst>
                  <a:gd name="T0" fmla="*/ 0 w 48"/>
                  <a:gd name="T1" fmla="*/ 0 h 112"/>
                  <a:gd name="T2" fmla="*/ 0 w 48"/>
                  <a:gd name="T3" fmla="*/ 0 h 112"/>
                  <a:gd name="T4" fmla="*/ 0 w 48"/>
                  <a:gd name="T5" fmla="*/ 0 h 112"/>
                  <a:gd name="T6" fmla="*/ 0 w 48"/>
                  <a:gd name="T7" fmla="*/ 0 h 1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2">
                    <a:moveTo>
                      <a:pt x="0" y="112"/>
                    </a:moveTo>
                    <a:cubicBezTo>
                      <a:pt x="24" y="72"/>
                      <a:pt x="48" y="32"/>
                      <a:pt x="48" y="16"/>
                    </a:cubicBezTo>
                    <a:cubicBezTo>
                      <a:pt x="48" y="0"/>
                      <a:pt x="0" y="16"/>
                      <a:pt x="0" y="16"/>
                    </a:cubicBezTo>
                    <a:cubicBezTo>
                      <a:pt x="0" y="16"/>
                      <a:pt x="24" y="16"/>
                      <a:pt x="48" y="1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7" name="Freeform 2486">
                <a:extLst>
                  <a:ext uri="{FF2B5EF4-FFF2-40B4-BE49-F238E27FC236}">
                    <a16:creationId xmlns:a16="http://schemas.microsoft.com/office/drawing/2014/main" id="{F410DED8-60D1-4E2C-11D0-44CBBAD075D0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434" y="2115"/>
                <a:ext cx="26" cy="1"/>
              </a:xfrm>
              <a:custGeom>
                <a:avLst/>
                <a:gdLst>
                  <a:gd name="T0" fmla="*/ 0 w 96"/>
                  <a:gd name="T1" fmla="*/ 0 h 1"/>
                  <a:gd name="T2" fmla="*/ 0 w 96"/>
                  <a:gd name="T3" fmla="*/ 0 h 1"/>
                  <a:gd name="T4" fmla="*/ 0 w 96"/>
                  <a:gd name="T5" fmla="*/ 0 h 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">
                    <a:moveTo>
                      <a:pt x="0" y="0"/>
                    </a:moveTo>
                    <a:cubicBezTo>
                      <a:pt x="16" y="0"/>
                      <a:pt x="32" y="0"/>
                      <a:pt x="48" y="0"/>
                    </a:cubicBezTo>
                    <a:cubicBezTo>
                      <a:pt x="64" y="0"/>
                      <a:pt x="80" y="0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8" name="Freeform 2487">
                <a:extLst>
                  <a:ext uri="{FF2B5EF4-FFF2-40B4-BE49-F238E27FC236}">
                    <a16:creationId xmlns:a16="http://schemas.microsoft.com/office/drawing/2014/main" id="{E000AABC-3807-92C2-2C7A-9FD3B5B1271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382" y="2101"/>
                <a:ext cx="14" cy="14"/>
              </a:xfrm>
              <a:custGeom>
                <a:avLst/>
                <a:gdLst>
                  <a:gd name="T0" fmla="*/ 0 w 48"/>
                  <a:gd name="T1" fmla="*/ 0 h 48"/>
                  <a:gd name="T2" fmla="*/ 0 w 48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48">
                    <a:moveTo>
                      <a:pt x="0" y="48"/>
                    </a:moveTo>
                    <a:cubicBezTo>
                      <a:pt x="20" y="28"/>
                      <a:pt x="40" y="8"/>
                      <a:pt x="4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69" name="Freeform 2488">
                <a:extLst>
                  <a:ext uri="{FF2B5EF4-FFF2-40B4-BE49-F238E27FC236}">
                    <a16:creationId xmlns:a16="http://schemas.microsoft.com/office/drawing/2014/main" id="{3AA94314-66F8-510C-7DFD-416C86D50C5C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603" y="2031"/>
                <a:ext cx="1" cy="28"/>
              </a:xfrm>
              <a:custGeom>
                <a:avLst/>
                <a:gdLst>
                  <a:gd name="T0" fmla="*/ 0 w 1"/>
                  <a:gd name="T1" fmla="*/ 0 h 96"/>
                  <a:gd name="T2" fmla="*/ 0 w 1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96">
                    <a:moveTo>
                      <a:pt x="0" y="96"/>
                    </a:moveTo>
                    <a:cubicBezTo>
                      <a:pt x="0" y="56"/>
                      <a:pt x="0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0" name="Freeform 2489">
                <a:extLst>
                  <a:ext uri="{FF2B5EF4-FFF2-40B4-BE49-F238E27FC236}">
                    <a16:creationId xmlns:a16="http://schemas.microsoft.com/office/drawing/2014/main" id="{D819E64D-7ABD-A259-5473-C0B1E5CF34B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30" y="755"/>
                <a:ext cx="151" cy="491"/>
              </a:xfrm>
              <a:custGeom>
                <a:avLst/>
                <a:gdLst>
                  <a:gd name="T0" fmla="*/ 0 w 635"/>
                  <a:gd name="T1" fmla="*/ 0 h 1218"/>
                  <a:gd name="T2" fmla="*/ 0 w 635"/>
                  <a:gd name="T3" fmla="*/ 0 h 1218"/>
                  <a:gd name="T4" fmla="*/ 0 w 635"/>
                  <a:gd name="T5" fmla="*/ 0 h 1218"/>
                  <a:gd name="T6" fmla="*/ 0 w 635"/>
                  <a:gd name="T7" fmla="*/ 0 h 1218"/>
                  <a:gd name="T8" fmla="*/ 0 w 635"/>
                  <a:gd name="T9" fmla="*/ 0 h 1218"/>
                  <a:gd name="T10" fmla="*/ 0 w 635"/>
                  <a:gd name="T11" fmla="*/ 0 h 1218"/>
                  <a:gd name="T12" fmla="*/ 0 w 635"/>
                  <a:gd name="T13" fmla="*/ 0 h 12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5" h="1218">
                    <a:moveTo>
                      <a:pt x="48" y="0"/>
                    </a:moveTo>
                    <a:cubicBezTo>
                      <a:pt x="24" y="76"/>
                      <a:pt x="0" y="152"/>
                      <a:pt x="0" y="240"/>
                    </a:cubicBezTo>
                    <a:cubicBezTo>
                      <a:pt x="0" y="328"/>
                      <a:pt x="23" y="443"/>
                      <a:pt x="48" y="528"/>
                    </a:cubicBezTo>
                    <a:cubicBezTo>
                      <a:pt x="73" y="613"/>
                      <a:pt x="94" y="692"/>
                      <a:pt x="148" y="751"/>
                    </a:cubicBezTo>
                    <a:cubicBezTo>
                      <a:pt x="202" y="810"/>
                      <a:pt x="298" y="809"/>
                      <a:pt x="375" y="881"/>
                    </a:cubicBezTo>
                    <a:cubicBezTo>
                      <a:pt x="452" y="953"/>
                      <a:pt x="585" y="1144"/>
                      <a:pt x="610" y="1181"/>
                    </a:cubicBezTo>
                    <a:cubicBezTo>
                      <a:pt x="635" y="1218"/>
                      <a:pt x="545" y="1120"/>
                      <a:pt x="528" y="110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1" name="Freeform 2490">
                <a:extLst>
                  <a:ext uri="{FF2B5EF4-FFF2-40B4-BE49-F238E27FC236}">
                    <a16:creationId xmlns:a16="http://schemas.microsoft.com/office/drawing/2014/main" id="{55C09C90-83C1-B0F7-2573-127162AED01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3875" y="741"/>
                <a:ext cx="146" cy="65"/>
              </a:xfrm>
              <a:custGeom>
                <a:avLst/>
                <a:gdLst>
                  <a:gd name="T0" fmla="*/ 0 w 617"/>
                  <a:gd name="T1" fmla="*/ 0 h 162"/>
                  <a:gd name="T2" fmla="*/ 0 w 617"/>
                  <a:gd name="T3" fmla="*/ 0 h 162"/>
                  <a:gd name="T4" fmla="*/ 0 w 617"/>
                  <a:gd name="T5" fmla="*/ 0 h 162"/>
                  <a:gd name="T6" fmla="*/ 0 w 617"/>
                  <a:gd name="T7" fmla="*/ 0 h 162"/>
                  <a:gd name="T8" fmla="*/ 0 w 617"/>
                  <a:gd name="T9" fmla="*/ 0 h 162"/>
                  <a:gd name="T10" fmla="*/ 0 w 617"/>
                  <a:gd name="T11" fmla="*/ 0 h 162"/>
                  <a:gd name="T12" fmla="*/ 0 w 617"/>
                  <a:gd name="T13" fmla="*/ 0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7" h="162">
                    <a:moveTo>
                      <a:pt x="0" y="0"/>
                    </a:moveTo>
                    <a:cubicBezTo>
                      <a:pt x="9" y="12"/>
                      <a:pt x="39" y="60"/>
                      <a:pt x="65" y="73"/>
                    </a:cubicBezTo>
                    <a:cubicBezTo>
                      <a:pt x="91" y="86"/>
                      <a:pt x="125" y="79"/>
                      <a:pt x="155" y="81"/>
                    </a:cubicBezTo>
                    <a:cubicBezTo>
                      <a:pt x="185" y="83"/>
                      <a:pt x="206" y="84"/>
                      <a:pt x="245" y="84"/>
                    </a:cubicBezTo>
                    <a:cubicBezTo>
                      <a:pt x="284" y="84"/>
                      <a:pt x="349" y="76"/>
                      <a:pt x="389" y="84"/>
                    </a:cubicBezTo>
                    <a:cubicBezTo>
                      <a:pt x="429" y="92"/>
                      <a:pt x="447" y="119"/>
                      <a:pt x="485" y="132"/>
                    </a:cubicBezTo>
                    <a:cubicBezTo>
                      <a:pt x="523" y="145"/>
                      <a:pt x="590" y="156"/>
                      <a:pt x="617" y="16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2" name="Freeform 2491">
                <a:extLst>
                  <a:ext uri="{FF2B5EF4-FFF2-40B4-BE49-F238E27FC236}">
                    <a16:creationId xmlns:a16="http://schemas.microsoft.com/office/drawing/2014/main" id="{50B01CB9-25C1-96D1-22F3-F2B363A12FB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4032" y="581"/>
                <a:ext cx="261" cy="212"/>
              </a:xfrm>
              <a:custGeom>
                <a:avLst/>
                <a:gdLst>
                  <a:gd name="T0" fmla="*/ 0 w 1104"/>
                  <a:gd name="T1" fmla="*/ 0 h 528"/>
                  <a:gd name="T2" fmla="*/ 0 w 1104"/>
                  <a:gd name="T3" fmla="*/ 0 h 528"/>
                  <a:gd name="T4" fmla="*/ 0 w 1104"/>
                  <a:gd name="T5" fmla="*/ 0 h 528"/>
                  <a:gd name="T6" fmla="*/ 0 w 1104"/>
                  <a:gd name="T7" fmla="*/ 0 h 528"/>
                  <a:gd name="T8" fmla="*/ 0 w 1104"/>
                  <a:gd name="T9" fmla="*/ 0 h 528"/>
                  <a:gd name="T10" fmla="*/ 0 w 1104"/>
                  <a:gd name="T11" fmla="*/ 0 h 528"/>
                  <a:gd name="T12" fmla="*/ 0 w 1104"/>
                  <a:gd name="T13" fmla="*/ 0 h 528"/>
                  <a:gd name="T14" fmla="*/ 0 w 1104"/>
                  <a:gd name="T15" fmla="*/ 0 h 528"/>
                  <a:gd name="T16" fmla="*/ 0 w 1104"/>
                  <a:gd name="T17" fmla="*/ 0 h 528"/>
                  <a:gd name="T18" fmla="*/ 0 w 1104"/>
                  <a:gd name="T19" fmla="*/ 0 h 528"/>
                  <a:gd name="T20" fmla="*/ 0 w 1104"/>
                  <a:gd name="T21" fmla="*/ 0 h 528"/>
                  <a:gd name="T22" fmla="*/ 0 w 1104"/>
                  <a:gd name="T23" fmla="*/ 0 h 528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104" h="528">
                    <a:moveTo>
                      <a:pt x="240" y="144"/>
                    </a:moveTo>
                    <a:lnTo>
                      <a:pt x="0" y="432"/>
                    </a:lnTo>
                    <a:lnTo>
                      <a:pt x="336" y="432"/>
                    </a:lnTo>
                    <a:lnTo>
                      <a:pt x="480" y="528"/>
                    </a:lnTo>
                    <a:lnTo>
                      <a:pt x="672" y="384"/>
                    </a:lnTo>
                    <a:lnTo>
                      <a:pt x="912" y="528"/>
                    </a:lnTo>
                    <a:lnTo>
                      <a:pt x="864" y="288"/>
                    </a:lnTo>
                    <a:lnTo>
                      <a:pt x="1104" y="0"/>
                    </a:lnTo>
                    <a:lnTo>
                      <a:pt x="816" y="0"/>
                    </a:lnTo>
                    <a:lnTo>
                      <a:pt x="720" y="96"/>
                    </a:lnTo>
                    <a:lnTo>
                      <a:pt x="480" y="480"/>
                    </a:lnTo>
                    <a:lnTo>
                      <a:pt x="240" y="144"/>
                    </a:lnTo>
                    <a:close/>
                  </a:path>
                </a:pathLst>
              </a:cu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73" name="Oval 2492">
                <a:extLst>
                  <a:ext uri="{FF2B5EF4-FFF2-40B4-BE49-F238E27FC236}">
                    <a16:creationId xmlns:a16="http://schemas.microsoft.com/office/drawing/2014/main" id="{06BC75EA-D3A3-11E9-B6BD-F73F03301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69" y="793"/>
                <a:ext cx="12" cy="5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74" name="Oval 2493">
                <a:extLst>
                  <a:ext uri="{FF2B5EF4-FFF2-40B4-BE49-F238E27FC236}">
                    <a16:creationId xmlns:a16="http://schemas.microsoft.com/office/drawing/2014/main" id="{0C6B206A-603C-2982-CE1C-E36C5177A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36" y="1045"/>
                <a:ext cx="22" cy="20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75" name="Oval 2494">
                <a:extLst>
                  <a:ext uri="{FF2B5EF4-FFF2-40B4-BE49-F238E27FC236}">
                    <a16:creationId xmlns:a16="http://schemas.microsoft.com/office/drawing/2014/main" id="{58F044E6-04F2-3A56-576F-D3C5BBF16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056" y="1142"/>
                <a:ext cx="11" cy="38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876" name="Oval 2495">
                <a:extLst>
                  <a:ext uri="{FF2B5EF4-FFF2-40B4-BE49-F238E27FC236}">
                    <a16:creationId xmlns:a16="http://schemas.microsoft.com/office/drawing/2014/main" id="{D9AF75EE-79BF-087D-371E-A3A8D1C7A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flipH="1">
                <a:off x="4169" y="929"/>
                <a:ext cx="12" cy="39"/>
              </a:xfrm>
              <a:prstGeom prst="ellipse">
                <a:avLst/>
              </a:prstGeom>
              <a:solidFill>
                <a:srgbClr val="FFFF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grpSp>
            <p:nvGrpSpPr>
              <p:cNvPr id="39877" name="Group 2496">
                <a:extLst>
                  <a:ext uri="{FF2B5EF4-FFF2-40B4-BE49-F238E27FC236}">
                    <a16:creationId xmlns:a16="http://schemas.microsoft.com/office/drawing/2014/main" id="{67FAD7F4-4127-1BA8-4339-D3498E52C5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637" y="561"/>
                <a:ext cx="275" cy="732"/>
                <a:chOff x="4896" y="1248"/>
                <a:chExt cx="432" cy="1056"/>
              </a:xfrm>
            </p:grpSpPr>
            <p:grpSp>
              <p:nvGrpSpPr>
                <p:cNvPr id="39878" name="Group 2497">
                  <a:extLst>
                    <a:ext uri="{FF2B5EF4-FFF2-40B4-BE49-F238E27FC236}">
                      <a16:creationId xmlns:a16="http://schemas.microsoft.com/office/drawing/2014/main" id="{B3F1321A-9F8F-D114-5AC6-BE9692A872C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040" y="1440"/>
                  <a:ext cx="288" cy="864"/>
                  <a:chOff x="3360" y="720"/>
                  <a:chExt cx="1488" cy="3072"/>
                </a:xfrm>
              </p:grpSpPr>
              <p:sp>
                <p:nvSpPr>
                  <p:cNvPr id="39880" name="Freeform 2498">
                    <a:extLst>
                      <a:ext uri="{FF2B5EF4-FFF2-40B4-BE49-F238E27FC236}">
                        <a16:creationId xmlns:a16="http://schemas.microsoft.com/office/drawing/2014/main" id="{B38597EE-7882-AC2A-7927-2A54BAE2CF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60" y="720"/>
                    <a:ext cx="1488" cy="3072"/>
                  </a:xfrm>
                  <a:custGeom>
                    <a:avLst/>
                    <a:gdLst>
                      <a:gd name="T0" fmla="*/ 58 w 1932"/>
                      <a:gd name="T1" fmla="*/ 0 h 4101"/>
                      <a:gd name="T2" fmla="*/ 45 w 1932"/>
                      <a:gd name="T3" fmla="*/ 19 h 4101"/>
                      <a:gd name="T4" fmla="*/ 12 w 1932"/>
                      <a:gd name="T5" fmla="*/ 40 h 4101"/>
                      <a:gd name="T6" fmla="*/ 18 w 1932"/>
                      <a:gd name="T7" fmla="*/ 44 h 4101"/>
                      <a:gd name="T8" fmla="*/ 28 w 1932"/>
                      <a:gd name="T9" fmla="*/ 49 h 4101"/>
                      <a:gd name="T10" fmla="*/ 36 w 1932"/>
                      <a:gd name="T11" fmla="*/ 52 h 4101"/>
                      <a:gd name="T12" fmla="*/ 38 w 1932"/>
                      <a:gd name="T13" fmla="*/ 63 h 4101"/>
                      <a:gd name="T14" fmla="*/ 28 w 1932"/>
                      <a:gd name="T15" fmla="*/ 84 h 4101"/>
                      <a:gd name="T16" fmla="*/ 25 w 1932"/>
                      <a:gd name="T17" fmla="*/ 98 h 4101"/>
                      <a:gd name="T18" fmla="*/ 8 w 1932"/>
                      <a:gd name="T19" fmla="*/ 112 h 4101"/>
                      <a:gd name="T20" fmla="*/ 8 w 1932"/>
                      <a:gd name="T21" fmla="*/ 121 h 4101"/>
                      <a:gd name="T22" fmla="*/ 5 w 1932"/>
                      <a:gd name="T23" fmla="*/ 128 h 4101"/>
                      <a:gd name="T24" fmla="*/ 2 w 1932"/>
                      <a:gd name="T25" fmla="*/ 135 h 4101"/>
                      <a:gd name="T26" fmla="*/ 3 w 1932"/>
                      <a:gd name="T27" fmla="*/ 136 h 4101"/>
                      <a:gd name="T28" fmla="*/ 17 w 1932"/>
                      <a:gd name="T29" fmla="*/ 134 h 4101"/>
                      <a:gd name="T30" fmla="*/ 25 w 1932"/>
                      <a:gd name="T31" fmla="*/ 128 h 4101"/>
                      <a:gd name="T32" fmla="*/ 22 w 1932"/>
                      <a:gd name="T33" fmla="*/ 134 h 4101"/>
                      <a:gd name="T34" fmla="*/ 19 w 1932"/>
                      <a:gd name="T35" fmla="*/ 145 h 4101"/>
                      <a:gd name="T36" fmla="*/ 8 w 1932"/>
                      <a:gd name="T37" fmla="*/ 158 h 4101"/>
                      <a:gd name="T38" fmla="*/ 2 w 1932"/>
                      <a:gd name="T39" fmla="*/ 165 h 4101"/>
                      <a:gd name="T40" fmla="*/ 5 w 1932"/>
                      <a:gd name="T41" fmla="*/ 170 h 4101"/>
                      <a:gd name="T42" fmla="*/ 14 w 1932"/>
                      <a:gd name="T43" fmla="*/ 170 h 4101"/>
                      <a:gd name="T44" fmla="*/ 27 w 1932"/>
                      <a:gd name="T45" fmla="*/ 166 h 4101"/>
                      <a:gd name="T46" fmla="*/ 35 w 1932"/>
                      <a:gd name="T47" fmla="*/ 161 h 4101"/>
                      <a:gd name="T48" fmla="*/ 36 w 1932"/>
                      <a:gd name="T49" fmla="*/ 162 h 4101"/>
                      <a:gd name="T50" fmla="*/ 47 w 1932"/>
                      <a:gd name="T51" fmla="*/ 160 h 4101"/>
                      <a:gd name="T52" fmla="*/ 47 w 1932"/>
                      <a:gd name="T53" fmla="*/ 161 h 4101"/>
                      <a:gd name="T54" fmla="*/ 52 w 1932"/>
                      <a:gd name="T55" fmla="*/ 162 h 4101"/>
                      <a:gd name="T56" fmla="*/ 57 w 1932"/>
                      <a:gd name="T57" fmla="*/ 162 h 4101"/>
                      <a:gd name="T58" fmla="*/ 59 w 1932"/>
                      <a:gd name="T59" fmla="*/ 160 h 4101"/>
                      <a:gd name="T60" fmla="*/ 63 w 1932"/>
                      <a:gd name="T61" fmla="*/ 159 h 4101"/>
                      <a:gd name="T62" fmla="*/ 69 w 1932"/>
                      <a:gd name="T63" fmla="*/ 158 h 4101"/>
                      <a:gd name="T64" fmla="*/ 72 w 1932"/>
                      <a:gd name="T65" fmla="*/ 152 h 4101"/>
                      <a:gd name="T66" fmla="*/ 79 w 1932"/>
                      <a:gd name="T67" fmla="*/ 136 h 4101"/>
                      <a:gd name="T68" fmla="*/ 79 w 1932"/>
                      <a:gd name="T69" fmla="*/ 124 h 4101"/>
                      <a:gd name="T70" fmla="*/ 75 w 1932"/>
                      <a:gd name="T71" fmla="*/ 115 h 4101"/>
                      <a:gd name="T72" fmla="*/ 69 w 1932"/>
                      <a:gd name="T73" fmla="*/ 98 h 4101"/>
                      <a:gd name="T74" fmla="*/ 76 w 1932"/>
                      <a:gd name="T75" fmla="*/ 91 h 4101"/>
                      <a:gd name="T76" fmla="*/ 90 w 1932"/>
                      <a:gd name="T77" fmla="*/ 73 h 4101"/>
                      <a:gd name="T78" fmla="*/ 103 w 1932"/>
                      <a:gd name="T79" fmla="*/ 56 h 4101"/>
                      <a:gd name="T80" fmla="*/ 109 w 1932"/>
                      <a:gd name="T81" fmla="*/ 44 h 4101"/>
                      <a:gd name="T82" fmla="*/ 106 w 1932"/>
                      <a:gd name="T83" fmla="*/ 24 h 4101"/>
                      <a:gd name="T84" fmla="*/ 92 w 1932"/>
                      <a:gd name="T85" fmla="*/ 14 h 4101"/>
                      <a:gd name="T86" fmla="*/ 58 w 1932"/>
                      <a:gd name="T87" fmla="*/ 1 h 4101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</a:gdLst>
                    <a:ahLst/>
                    <a:cxnLst>
                      <a:cxn ang="T88">
                        <a:pos x="T0" y="T1"/>
                      </a:cxn>
                      <a:cxn ang="T89">
                        <a:pos x="T2" y="T3"/>
                      </a:cxn>
                      <a:cxn ang="T90">
                        <a:pos x="T4" y="T5"/>
                      </a:cxn>
                      <a:cxn ang="T91">
                        <a:pos x="T6" y="T7"/>
                      </a:cxn>
                      <a:cxn ang="T92">
                        <a:pos x="T8" y="T9"/>
                      </a:cxn>
                      <a:cxn ang="T93">
                        <a:pos x="T10" y="T11"/>
                      </a:cxn>
                      <a:cxn ang="T94">
                        <a:pos x="T12" y="T13"/>
                      </a:cxn>
                      <a:cxn ang="T95">
                        <a:pos x="T14" y="T15"/>
                      </a:cxn>
                      <a:cxn ang="T96">
                        <a:pos x="T16" y="T17"/>
                      </a:cxn>
                      <a:cxn ang="T97">
                        <a:pos x="T18" y="T19"/>
                      </a:cxn>
                      <a:cxn ang="T98">
                        <a:pos x="T20" y="T21"/>
                      </a:cxn>
                      <a:cxn ang="T99">
                        <a:pos x="T22" y="T23"/>
                      </a:cxn>
                      <a:cxn ang="T100">
                        <a:pos x="T24" y="T25"/>
                      </a:cxn>
                      <a:cxn ang="T101">
                        <a:pos x="T26" y="T27"/>
                      </a:cxn>
                      <a:cxn ang="T102">
                        <a:pos x="T28" y="T29"/>
                      </a:cxn>
                      <a:cxn ang="T103">
                        <a:pos x="T30" y="T31"/>
                      </a:cxn>
                      <a:cxn ang="T104">
                        <a:pos x="T32" y="T33"/>
                      </a:cxn>
                      <a:cxn ang="T105">
                        <a:pos x="T34" y="T35"/>
                      </a:cxn>
                      <a:cxn ang="T106">
                        <a:pos x="T36" y="T37"/>
                      </a:cxn>
                      <a:cxn ang="T107">
                        <a:pos x="T38" y="T39"/>
                      </a:cxn>
                      <a:cxn ang="T108">
                        <a:pos x="T40" y="T41"/>
                      </a:cxn>
                      <a:cxn ang="T109">
                        <a:pos x="T42" y="T43"/>
                      </a:cxn>
                      <a:cxn ang="T110">
                        <a:pos x="T44" y="T45"/>
                      </a:cxn>
                      <a:cxn ang="T111">
                        <a:pos x="T46" y="T47"/>
                      </a:cxn>
                      <a:cxn ang="T112">
                        <a:pos x="T48" y="T49"/>
                      </a:cxn>
                      <a:cxn ang="T113">
                        <a:pos x="T50" y="T51"/>
                      </a:cxn>
                      <a:cxn ang="T114">
                        <a:pos x="T52" y="T53"/>
                      </a:cxn>
                      <a:cxn ang="T115">
                        <a:pos x="T54" y="T55"/>
                      </a:cxn>
                      <a:cxn ang="T116">
                        <a:pos x="T56" y="T57"/>
                      </a:cxn>
                      <a:cxn ang="T117">
                        <a:pos x="T58" y="T59"/>
                      </a:cxn>
                      <a:cxn ang="T118">
                        <a:pos x="T60" y="T61"/>
                      </a:cxn>
                      <a:cxn ang="T119">
                        <a:pos x="T62" y="T63"/>
                      </a:cxn>
                      <a:cxn ang="T120">
                        <a:pos x="T64" y="T65"/>
                      </a:cxn>
                      <a:cxn ang="T121">
                        <a:pos x="T66" y="T67"/>
                      </a:cxn>
                      <a:cxn ang="T122">
                        <a:pos x="T68" y="T69"/>
                      </a:cxn>
                      <a:cxn ang="T123">
                        <a:pos x="T70" y="T71"/>
                      </a:cxn>
                      <a:cxn ang="T124">
                        <a:pos x="T72" y="T73"/>
                      </a:cxn>
                      <a:cxn ang="T125">
                        <a:pos x="T74" y="T75"/>
                      </a:cxn>
                      <a:cxn ang="T126">
                        <a:pos x="T76" y="T77"/>
                      </a:cxn>
                      <a:cxn ang="T127">
                        <a:pos x="T78" y="T79"/>
                      </a:cxn>
                      <a:cxn ang="T128">
                        <a:pos x="T80" y="T81"/>
                      </a:cxn>
                      <a:cxn ang="T129">
                        <a:pos x="T82" y="T83"/>
                      </a:cxn>
                      <a:cxn ang="T130">
                        <a:pos x="T84" y="T85"/>
                      </a:cxn>
                      <a:cxn ang="T131">
                        <a:pos x="T86" y="T87"/>
                      </a:cxn>
                    </a:cxnLst>
                    <a:rect l="0" t="0" r="r" b="b"/>
                    <a:pathLst>
                      <a:path w="1932" h="4101">
                        <a:moveTo>
                          <a:pt x="1012" y="0"/>
                        </a:moveTo>
                        <a:cubicBezTo>
                          <a:pt x="973" y="76"/>
                          <a:pt x="915" y="295"/>
                          <a:pt x="779" y="455"/>
                        </a:cubicBezTo>
                        <a:cubicBezTo>
                          <a:pt x="643" y="615"/>
                          <a:pt x="273" y="857"/>
                          <a:pt x="196" y="960"/>
                        </a:cubicBezTo>
                        <a:cubicBezTo>
                          <a:pt x="119" y="1063"/>
                          <a:pt x="265" y="1037"/>
                          <a:pt x="316" y="1072"/>
                        </a:cubicBezTo>
                        <a:cubicBezTo>
                          <a:pt x="367" y="1107"/>
                          <a:pt x="450" y="1137"/>
                          <a:pt x="503" y="1169"/>
                        </a:cubicBezTo>
                        <a:cubicBezTo>
                          <a:pt x="556" y="1201"/>
                          <a:pt x="606" y="1211"/>
                          <a:pt x="633" y="1266"/>
                        </a:cubicBezTo>
                        <a:cubicBezTo>
                          <a:pt x="660" y="1321"/>
                          <a:pt x="687" y="1378"/>
                          <a:pt x="665" y="1502"/>
                        </a:cubicBezTo>
                        <a:cubicBezTo>
                          <a:pt x="643" y="1626"/>
                          <a:pt x="541" y="1870"/>
                          <a:pt x="503" y="2013"/>
                        </a:cubicBezTo>
                        <a:cubicBezTo>
                          <a:pt x="465" y="2156"/>
                          <a:pt x="497" y="2249"/>
                          <a:pt x="438" y="2361"/>
                        </a:cubicBezTo>
                        <a:cubicBezTo>
                          <a:pt x="379" y="2473"/>
                          <a:pt x="198" y="2596"/>
                          <a:pt x="148" y="2688"/>
                        </a:cubicBezTo>
                        <a:cubicBezTo>
                          <a:pt x="98" y="2780"/>
                          <a:pt x="146" y="2849"/>
                          <a:pt x="138" y="2913"/>
                        </a:cubicBezTo>
                        <a:cubicBezTo>
                          <a:pt x="130" y="2977"/>
                          <a:pt x="122" y="3019"/>
                          <a:pt x="100" y="3072"/>
                        </a:cubicBezTo>
                        <a:cubicBezTo>
                          <a:pt x="78" y="3125"/>
                          <a:pt x="16" y="3198"/>
                          <a:pt x="8" y="3230"/>
                        </a:cubicBezTo>
                        <a:cubicBezTo>
                          <a:pt x="0" y="3262"/>
                          <a:pt x="5" y="3266"/>
                          <a:pt x="52" y="3264"/>
                        </a:cubicBezTo>
                        <a:cubicBezTo>
                          <a:pt x="99" y="3262"/>
                          <a:pt x="228" y="3248"/>
                          <a:pt x="292" y="3216"/>
                        </a:cubicBezTo>
                        <a:cubicBezTo>
                          <a:pt x="356" y="3184"/>
                          <a:pt x="420" y="3072"/>
                          <a:pt x="436" y="3072"/>
                        </a:cubicBezTo>
                        <a:cubicBezTo>
                          <a:pt x="452" y="3072"/>
                          <a:pt x="404" y="3148"/>
                          <a:pt x="388" y="3216"/>
                        </a:cubicBezTo>
                        <a:cubicBezTo>
                          <a:pt x="372" y="3284"/>
                          <a:pt x="381" y="3385"/>
                          <a:pt x="341" y="3481"/>
                        </a:cubicBezTo>
                        <a:cubicBezTo>
                          <a:pt x="301" y="3577"/>
                          <a:pt x="198" y="3714"/>
                          <a:pt x="148" y="3792"/>
                        </a:cubicBezTo>
                        <a:cubicBezTo>
                          <a:pt x="98" y="3870"/>
                          <a:pt x="49" y="3904"/>
                          <a:pt x="41" y="3952"/>
                        </a:cubicBezTo>
                        <a:cubicBezTo>
                          <a:pt x="33" y="4000"/>
                          <a:pt x="66" y="4059"/>
                          <a:pt x="100" y="4080"/>
                        </a:cubicBezTo>
                        <a:cubicBezTo>
                          <a:pt x="134" y="4101"/>
                          <a:pt x="180" y="4096"/>
                          <a:pt x="244" y="4080"/>
                        </a:cubicBezTo>
                        <a:cubicBezTo>
                          <a:pt x="308" y="4064"/>
                          <a:pt x="420" y="4020"/>
                          <a:pt x="484" y="3984"/>
                        </a:cubicBezTo>
                        <a:cubicBezTo>
                          <a:pt x="548" y="3948"/>
                          <a:pt x="600" y="3878"/>
                          <a:pt x="625" y="3862"/>
                        </a:cubicBezTo>
                        <a:cubicBezTo>
                          <a:pt x="650" y="3846"/>
                          <a:pt x="601" y="3888"/>
                          <a:pt x="633" y="3887"/>
                        </a:cubicBezTo>
                        <a:cubicBezTo>
                          <a:pt x="665" y="3886"/>
                          <a:pt x="787" y="3858"/>
                          <a:pt x="819" y="3854"/>
                        </a:cubicBezTo>
                        <a:cubicBezTo>
                          <a:pt x="851" y="3850"/>
                          <a:pt x="811" y="3856"/>
                          <a:pt x="827" y="3862"/>
                        </a:cubicBezTo>
                        <a:cubicBezTo>
                          <a:pt x="843" y="3868"/>
                          <a:pt x="886" y="3885"/>
                          <a:pt x="916" y="3888"/>
                        </a:cubicBezTo>
                        <a:cubicBezTo>
                          <a:pt x="946" y="3891"/>
                          <a:pt x="987" y="3886"/>
                          <a:pt x="1010" y="3879"/>
                        </a:cubicBezTo>
                        <a:cubicBezTo>
                          <a:pt x="1033" y="3872"/>
                          <a:pt x="1038" y="3857"/>
                          <a:pt x="1055" y="3846"/>
                        </a:cubicBezTo>
                        <a:cubicBezTo>
                          <a:pt x="1072" y="3835"/>
                          <a:pt x="1091" y="3823"/>
                          <a:pt x="1115" y="3814"/>
                        </a:cubicBezTo>
                        <a:cubicBezTo>
                          <a:pt x="1139" y="3805"/>
                          <a:pt x="1171" y="3816"/>
                          <a:pt x="1197" y="3789"/>
                        </a:cubicBezTo>
                        <a:cubicBezTo>
                          <a:pt x="1223" y="3762"/>
                          <a:pt x="1237" y="3738"/>
                          <a:pt x="1270" y="3651"/>
                        </a:cubicBezTo>
                        <a:cubicBezTo>
                          <a:pt x="1303" y="3564"/>
                          <a:pt x="1375" y="3372"/>
                          <a:pt x="1396" y="3264"/>
                        </a:cubicBezTo>
                        <a:cubicBezTo>
                          <a:pt x="1417" y="3156"/>
                          <a:pt x="1409" y="3089"/>
                          <a:pt x="1395" y="3002"/>
                        </a:cubicBezTo>
                        <a:cubicBezTo>
                          <a:pt x="1381" y="2915"/>
                          <a:pt x="1346" y="2851"/>
                          <a:pt x="1314" y="2743"/>
                        </a:cubicBezTo>
                        <a:cubicBezTo>
                          <a:pt x="1282" y="2635"/>
                          <a:pt x="1199" y="2447"/>
                          <a:pt x="1204" y="2352"/>
                        </a:cubicBezTo>
                        <a:cubicBezTo>
                          <a:pt x="1209" y="2257"/>
                          <a:pt x="1283" y="2279"/>
                          <a:pt x="1347" y="2175"/>
                        </a:cubicBezTo>
                        <a:cubicBezTo>
                          <a:pt x="1411" y="2071"/>
                          <a:pt x="1508" y="1866"/>
                          <a:pt x="1588" y="1728"/>
                        </a:cubicBezTo>
                        <a:cubicBezTo>
                          <a:pt x="1668" y="1590"/>
                          <a:pt x="1772" y="1456"/>
                          <a:pt x="1828" y="1344"/>
                        </a:cubicBezTo>
                        <a:cubicBezTo>
                          <a:pt x="1884" y="1232"/>
                          <a:pt x="1916" y="1184"/>
                          <a:pt x="1924" y="1056"/>
                        </a:cubicBezTo>
                        <a:cubicBezTo>
                          <a:pt x="1932" y="928"/>
                          <a:pt x="1924" y="696"/>
                          <a:pt x="1876" y="576"/>
                        </a:cubicBezTo>
                        <a:cubicBezTo>
                          <a:pt x="1828" y="456"/>
                          <a:pt x="1780" y="424"/>
                          <a:pt x="1636" y="336"/>
                        </a:cubicBezTo>
                        <a:cubicBezTo>
                          <a:pt x="1492" y="248"/>
                          <a:pt x="1252" y="148"/>
                          <a:pt x="1012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D3CDCB"/>
                      </a:gs>
                      <a:gs pos="100000">
                        <a:srgbClr val="B6B1AF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1" name="Freeform 2499">
                    <a:extLst>
                      <a:ext uri="{FF2B5EF4-FFF2-40B4-BE49-F238E27FC236}">
                        <a16:creationId xmlns:a16="http://schemas.microsoft.com/office/drawing/2014/main" id="{9182E8F0-99A4-B68E-7B19-C031601AE8A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416" y="1296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2" name="Freeform 2500">
                    <a:extLst>
                      <a:ext uri="{FF2B5EF4-FFF2-40B4-BE49-F238E27FC236}">
                        <a16:creationId xmlns:a16="http://schemas.microsoft.com/office/drawing/2014/main" id="{EF0920DA-F8F0-4935-C84B-3997AF7AA3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65" y="1351"/>
                    <a:ext cx="29" cy="94"/>
                  </a:xfrm>
                  <a:custGeom>
                    <a:avLst/>
                    <a:gdLst>
                      <a:gd name="T0" fmla="*/ 2 w 26"/>
                      <a:gd name="T1" fmla="*/ 2 h 108"/>
                      <a:gd name="T2" fmla="*/ 4 w 26"/>
                      <a:gd name="T3" fmla="*/ 3 h 108"/>
                      <a:gd name="T4" fmla="*/ 86 w 26"/>
                      <a:gd name="T5" fmla="*/ 24 h 10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" h="108">
                        <a:moveTo>
                          <a:pt x="2" y="2"/>
                        </a:moveTo>
                        <a:cubicBezTo>
                          <a:pt x="2" y="6"/>
                          <a:pt x="0" y="0"/>
                          <a:pt x="4" y="18"/>
                        </a:cubicBezTo>
                        <a:cubicBezTo>
                          <a:pt x="8" y="36"/>
                          <a:pt x="22" y="89"/>
                          <a:pt x="26" y="10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3" name="Freeform 2501">
                    <a:extLst>
                      <a:ext uri="{FF2B5EF4-FFF2-40B4-BE49-F238E27FC236}">
                        <a16:creationId xmlns:a16="http://schemas.microsoft.com/office/drawing/2014/main" id="{D38137ED-C2B1-BB67-2836-59BEBAD6E4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36" y="2208"/>
                    <a:ext cx="10" cy="97"/>
                  </a:xfrm>
                  <a:custGeom>
                    <a:avLst/>
                    <a:gdLst>
                      <a:gd name="T0" fmla="*/ 24 w 9"/>
                      <a:gd name="T1" fmla="*/ 0 h 113"/>
                      <a:gd name="T2" fmla="*/ 24 w 9"/>
                      <a:gd name="T3" fmla="*/ 11 h 113"/>
                      <a:gd name="T4" fmla="*/ 0 w 9"/>
                      <a:gd name="T5" fmla="*/ 21 h 11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" h="113">
                        <a:moveTo>
                          <a:pt x="8" y="0"/>
                        </a:moveTo>
                        <a:cubicBezTo>
                          <a:pt x="8" y="12"/>
                          <a:pt x="9" y="45"/>
                          <a:pt x="8" y="64"/>
                        </a:cubicBezTo>
                        <a:cubicBezTo>
                          <a:pt x="7" y="83"/>
                          <a:pt x="2" y="103"/>
                          <a:pt x="0" y="11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4" name="Freeform 2502">
                    <a:extLst>
                      <a:ext uri="{FF2B5EF4-FFF2-40B4-BE49-F238E27FC236}">
                        <a16:creationId xmlns:a16="http://schemas.microsoft.com/office/drawing/2014/main" id="{FEAE04D4-E9F5-6E88-B8E4-EA57DF37AE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52" y="2872"/>
                    <a:ext cx="12" cy="97"/>
                  </a:xfrm>
                  <a:custGeom>
                    <a:avLst/>
                    <a:gdLst>
                      <a:gd name="T0" fmla="*/ 1 w 12"/>
                      <a:gd name="T1" fmla="*/ 0 h 97"/>
                      <a:gd name="T2" fmla="*/ 12 w 12"/>
                      <a:gd name="T3" fmla="*/ 69 h 97"/>
                      <a:gd name="T4" fmla="*/ 0 w 12"/>
                      <a:gd name="T5" fmla="*/ 97 h 97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" h="97">
                        <a:moveTo>
                          <a:pt x="1" y="0"/>
                        </a:moveTo>
                        <a:cubicBezTo>
                          <a:pt x="3" y="10"/>
                          <a:pt x="12" y="53"/>
                          <a:pt x="12" y="69"/>
                        </a:cubicBezTo>
                        <a:cubicBezTo>
                          <a:pt x="12" y="85"/>
                          <a:pt x="2" y="91"/>
                          <a:pt x="0" y="97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5" name="Freeform 2503">
                    <a:extLst>
                      <a:ext uri="{FF2B5EF4-FFF2-40B4-BE49-F238E27FC236}">
                        <a16:creationId xmlns:a16="http://schemas.microsoft.com/office/drawing/2014/main" id="{ED653DB6-5268-F577-4BDD-BEDBDDDD77F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8" y="3099"/>
                    <a:ext cx="29" cy="69"/>
                  </a:xfrm>
                  <a:custGeom>
                    <a:avLst/>
                    <a:gdLst>
                      <a:gd name="T0" fmla="*/ 0 w 29"/>
                      <a:gd name="T1" fmla="*/ 0 h 69"/>
                      <a:gd name="T2" fmla="*/ 25 w 29"/>
                      <a:gd name="T3" fmla="*/ 58 h 69"/>
                      <a:gd name="T4" fmla="*/ 24 w 29"/>
                      <a:gd name="T5" fmla="*/ 65 h 6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9" h="69">
                        <a:moveTo>
                          <a:pt x="0" y="0"/>
                        </a:moveTo>
                        <a:cubicBezTo>
                          <a:pt x="4" y="8"/>
                          <a:pt x="21" y="47"/>
                          <a:pt x="25" y="58"/>
                        </a:cubicBezTo>
                        <a:cubicBezTo>
                          <a:pt x="29" y="69"/>
                          <a:pt x="24" y="64"/>
                          <a:pt x="24" y="6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6" name="Freeform 2504">
                    <a:extLst>
                      <a:ext uri="{FF2B5EF4-FFF2-40B4-BE49-F238E27FC236}">
                        <a16:creationId xmlns:a16="http://schemas.microsoft.com/office/drawing/2014/main" id="{71605EBA-E892-52A1-13CA-DCD753329A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2" y="3169"/>
                    <a:ext cx="5" cy="100"/>
                  </a:xfrm>
                  <a:custGeom>
                    <a:avLst/>
                    <a:gdLst>
                      <a:gd name="T0" fmla="*/ 5 w 5"/>
                      <a:gd name="T1" fmla="*/ 0 h 115"/>
                      <a:gd name="T2" fmla="*/ 0 w 5"/>
                      <a:gd name="T3" fmla="*/ 24 h 115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5" h="115">
                        <a:moveTo>
                          <a:pt x="5" y="0"/>
                        </a:moveTo>
                        <a:cubicBezTo>
                          <a:pt x="4" y="19"/>
                          <a:pt x="1" y="91"/>
                          <a:pt x="0" y="11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7" name="Freeform 2505">
                    <a:extLst>
                      <a:ext uri="{FF2B5EF4-FFF2-40B4-BE49-F238E27FC236}">
                        <a16:creationId xmlns:a16="http://schemas.microsoft.com/office/drawing/2014/main" id="{47C85DA5-E452-66BA-1860-1483F666F9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2976"/>
                    <a:ext cx="3" cy="66"/>
                  </a:xfrm>
                  <a:custGeom>
                    <a:avLst/>
                    <a:gdLst>
                      <a:gd name="T0" fmla="*/ 0 w 3"/>
                      <a:gd name="T1" fmla="*/ 0 h 66"/>
                      <a:gd name="T2" fmla="*/ 3 w 3"/>
                      <a:gd name="T3" fmla="*/ 66 h 6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66">
                        <a:moveTo>
                          <a:pt x="0" y="0"/>
                        </a:moveTo>
                        <a:cubicBezTo>
                          <a:pt x="0" y="11"/>
                          <a:pt x="2" y="52"/>
                          <a:pt x="3" y="6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8" name="Freeform 2506">
                    <a:extLst>
                      <a:ext uri="{FF2B5EF4-FFF2-40B4-BE49-F238E27FC236}">
                        <a16:creationId xmlns:a16="http://schemas.microsoft.com/office/drawing/2014/main" id="{9259B500-40FD-8C42-63CB-08A1E644D1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43" y="3216"/>
                    <a:ext cx="18" cy="70"/>
                  </a:xfrm>
                  <a:custGeom>
                    <a:avLst/>
                    <a:gdLst>
                      <a:gd name="T0" fmla="*/ 18 w 18"/>
                      <a:gd name="T1" fmla="*/ 0 h 70"/>
                      <a:gd name="T2" fmla="*/ 0 w 18"/>
                      <a:gd name="T3" fmla="*/ 70 h 70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8" h="70">
                        <a:moveTo>
                          <a:pt x="18" y="0"/>
                        </a:moveTo>
                        <a:cubicBezTo>
                          <a:pt x="15" y="12"/>
                          <a:pt x="4" y="56"/>
                          <a:pt x="0" y="7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89" name="Freeform 2507">
                    <a:extLst>
                      <a:ext uri="{FF2B5EF4-FFF2-40B4-BE49-F238E27FC236}">
                        <a16:creationId xmlns:a16="http://schemas.microsoft.com/office/drawing/2014/main" id="{B62BA695-8BCA-FABE-B28D-9DF8A4992A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15" y="3460"/>
                    <a:ext cx="53" cy="89"/>
                  </a:xfrm>
                  <a:custGeom>
                    <a:avLst/>
                    <a:gdLst>
                      <a:gd name="T0" fmla="*/ 144 w 48"/>
                      <a:gd name="T1" fmla="*/ 0 h 103"/>
                      <a:gd name="T2" fmla="*/ 0 w 48"/>
                      <a:gd name="T3" fmla="*/ 21 h 10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103">
                        <a:moveTo>
                          <a:pt x="48" y="0"/>
                        </a:moveTo>
                        <a:cubicBezTo>
                          <a:pt x="40" y="17"/>
                          <a:pt x="10" y="82"/>
                          <a:pt x="0" y="10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0" name="Freeform 2508">
                    <a:extLst>
                      <a:ext uri="{FF2B5EF4-FFF2-40B4-BE49-F238E27FC236}">
                        <a16:creationId xmlns:a16="http://schemas.microsoft.com/office/drawing/2014/main" id="{8E06EFEB-C351-99F2-8D8D-CF1A9759CE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03" y="3346"/>
                    <a:ext cx="54" cy="120"/>
                  </a:xfrm>
                  <a:custGeom>
                    <a:avLst/>
                    <a:gdLst>
                      <a:gd name="T0" fmla="*/ 143 w 49"/>
                      <a:gd name="T1" fmla="*/ 0 h 139"/>
                      <a:gd name="T2" fmla="*/ 78 w 49"/>
                      <a:gd name="T3" fmla="*/ 22 h 139"/>
                      <a:gd name="T4" fmla="*/ 0 w 49"/>
                      <a:gd name="T5" fmla="*/ 27 h 139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49" h="139">
                        <a:moveTo>
                          <a:pt x="49" y="0"/>
                        </a:moveTo>
                        <a:cubicBezTo>
                          <a:pt x="45" y="21"/>
                          <a:pt x="35" y="93"/>
                          <a:pt x="27" y="116"/>
                        </a:cubicBezTo>
                        <a:cubicBezTo>
                          <a:pt x="19" y="139"/>
                          <a:pt x="6" y="134"/>
                          <a:pt x="0" y="13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1" name="Freeform 2509">
                    <a:extLst>
                      <a:ext uri="{FF2B5EF4-FFF2-40B4-BE49-F238E27FC236}">
                        <a16:creationId xmlns:a16="http://schemas.microsoft.com/office/drawing/2014/main" id="{8F31B86E-1112-B193-F242-452E17A226C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56" y="1296"/>
                    <a:ext cx="17" cy="51"/>
                  </a:xfrm>
                  <a:custGeom>
                    <a:avLst/>
                    <a:gdLst>
                      <a:gd name="T0" fmla="*/ 0 w 17"/>
                      <a:gd name="T1" fmla="*/ 0 h 51"/>
                      <a:gd name="T2" fmla="*/ 17 w 17"/>
                      <a:gd name="T3" fmla="*/ 51 h 51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7" h="51">
                        <a:moveTo>
                          <a:pt x="0" y="0"/>
                        </a:moveTo>
                        <a:cubicBezTo>
                          <a:pt x="3" y="8"/>
                          <a:pt x="14" y="41"/>
                          <a:pt x="17" y="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2" name="Freeform 2510">
                    <a:extLst>
                      <a:ext uri="{FF2B5EF4-FFF2-40B4-BE49-F238E27FC236}">
                        <a16:creationId xmlns:a16="http://schemas.microsoft.com/office/drawing/2014/main" id="{42D3D163-E3F4-49C7-80D5-C8A227C6BC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83" y="1968"/>
                    <a:ext cx="3" cy="93"/>
                  </a:xfrm>
                  <a:custGeom>
                    <a:avLst/>
                    <a:gdLst>
                      <a:gd name="T0" fmla="*/ 3 w 3"/>
                      <a:gd name="T1" fmla="*/ 0 h 93"/>
                      <a:gd name="T2" fmla="*/ 0 w 3"/>
                      <a:gd name="T3" fmla="*/ 93 h 93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3" h="93">
                        <a:moveTo>
                          <a:pt x="3" y="0"/>
                        </a:moveTo>
                        <a:cubicBezTo>
                          <a:pt x="3" y="15"/>
                          <a:pt x="1" y="74"/>
                          <a:pt x="0" y="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3" name="Freeform 2511">
                    <a:extLst>
                      <a:ext uri="{FF2B5EF4-FFF2-40B4-BE49-F238E27FC236}">
                        <a16:creationId xmlns:a16="http://schemas.microsoft.com/office/drawing/2014/main" id="{07A70CA0-3E2B-019D-F1A7-D1DC338FFE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63" y="2596"/>
                    <a:ext cx="37" cy="91"/>
                  </a:xfrm>
                  <a:custGeom>
                    <a:avLst/>
                    <a:gdLst>
                      <a:gd name="T0" fmla="*/ 34 w 37"/>
                      <a:gd name="T1" fmla="*/ 0 h 91"/>
                      <a:gd name="T2" fmla="*/ 31 w 37"/>
                      <a:gd name="T3" fmla="*/ 43 h 91"/>
                      <a:gd name="T4" fmla="*/ 0 w 37"/>
                      <a:gd name="T5" fmla="*/ 91 h 91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7" h="91">
                        <a:moveTo>
                          <a:pt x="34" y="0"/>
                        </a:moveTo>
                        <a:cubicBezTo>
                          <a:pt x="32" y="7"/>
                          <a:pt x="37" y="28"/>
                          <a:pt x="31" y="43"/>
                        </a:cubicBezTo>
                        <a:cubicBezTo>
                          <a:pt x="25" y="58"/>
                          <a:pt x="7" y="81"/>
                          <a:pt x="0" y="9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4" name="Freeform 2512">
                    <a:extLst>
                      <a:ext uri="{FF2B5EF4-FFF2-40B4-BE49-F238E27FC236}">
                        <a16:creationId xmlns:a16="http://schemas.microsoft.com/office/drawing/2014/main" id="{AB158B92-64AF-1E5E-57BB-DB995C6884F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19" y="2879"/>
                    <a:ext cx="15" cy="88"/>
                  </a:xfrm>
                  <a:custGeom>
                    <a:avLst/>
                    <a:gdLst>
                      <a:gd name="T0" fmla="*/ 29 w 14"/>
                      <a:gd name="T1" fmla="*/ 0 h 102"/>
                      <a:gd name="T2" fmla="*/ 0 w 14"/>
                      <a:gd name="T3" fmla="*/ 20 h 10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" h="102">
                        <a:moveTo>
                          <a:pt x="14" y="0"/>
                        </a:moveTo>
                        <a:cubicBezTo>
                          <a:pt x="12" y="17"/>
                          <a:pt x="3" y="81"/>
                          <a:pt x="0" y="10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5" name="Freeform 2513">
                    <a:extLst>
                      <a:ext uri="{FF2B5EF4-FFF2-40B4-BE49-F238E27FC236}">
                        <a16:creationId xmlns:a16="http://schemas.microsoft.com/office/drawing/2014/main" id="{EC8964D2-9A83-7EEF-5329-1C6238138F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9" y="3309"/>
                    <a:ext cx="107" cy="303"/>
                  </a:xfrm>
                  <a:custGeom>
                    <a:avLst/>
                    <a:gdLst>
                      <a:gd name="T0" fmla="*/ 0 w 96"/>
                      <a:gd name="T1" fmla="*/ 69 h 351"/>
                      <a:gd name="T2" fmla="*/ 133 w 96"/>
                      <a:gd name="T3" fmla="*/ 48 h 351"/>
                      <a:gd name="T4" fmla="*/ 294 w 96"/>
                      <a:gd name="T5" fmla="*/ 24 h 351"/>
                      <a:gd name="T6" fmla="*/ 280 w 96"/>
                      <a:gd name="T7" fmla="*/ 0 h 35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96" h="351">
                        <a:moveTo>
                          <a:pt x="0" y="351"/>
                        </a:moveTo>
                        <a:cubicBezTo>
                          <a:pt x="7" y="334"/>
                          <a:pt x="25" y="284"/>
                          <a:pt x="40" y="246"/>
                        </a:cubicBezTo>
                        <a:cubicBezTo>
                          <a:pt x="55" y="208"/>
                          <a:pt x="82" y="165"/>
                          <a:pt x="89" y="124"/>
                        </a:cubicBezTo>
                        <a:cubicBezTo>
                          <a:pt x="96" y="83"/>
                          <a:pt x="85" y="26"/>
                          <a:pt x="84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6" name="Freeform 2514">
                    <a:extLst>
                      <a:ext uri="{FF2B5EF4-FFF2-40B4-BE49-F238E27FC236}">
                        <a16:creationId xmlns:a16="http://schemas.microsoft.com/office/drawing/2014/main" id="{C232BEAC-5559-B6E0-BA93-DB8F8DB467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98" y="3335"/>
                    <a:ext cx="231" cy="280"/>
                  </a:xfrm>
                  <a:custGeom>
                    <a:avLst/>
                    <a:gdLst>
                      <a:gd name="T0" fmla="*/ 0 w 300"/>
                      <a:gd name="T1" fmla="*/ 17 h 373"/>
                      <a:gd name="T2" fmla="*/ 11 w 300"/>
                      <a:gd name="T3" fmla="*/ 9 h 373"/>
                      <a:gd name="T4" fmla="*/ 17 w 300"/>
                      <a:gd name="T5" fmla="*/ 0 h 37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00" h="373">
                        <a:moveTo>
                          <a:pt x="0" y="373"/>
                        </a:moveTo>
                        <a:cubicBezTo>
                          <a:pt x="31" y="346"/>
                          <a:pt x="136" y="265"/>
                          <a:pt x="186" y="203"/>
                        </a:cubicBezTo>
                        <a:cubicBezTo>
                          <a:pt x="236" y="141"/>
                          <a:pt x="276" y="42"/>
                          <a:pt x="30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7" name="Freeform 2515">
                    <a:extLst>
                      <a:ext uri="{FF2B5EF4-FFF2-40B4-BE49-F238E27FC236}">
                        <a16:creationId xmlns:a16="http://schemas.microsoft.com/office/drawing/2014/main" id="{AD7CE3DE-367B-4DF5-230B-9CD7B97BCA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16" y="3417"/>
                    <a:ext cx="156" cy="197"/>
                  </a:xfrm>
                  <a:custGeom>
                    <a:avLst/>
                    <a:gdLst>
                      <a:gd name="T0" fmla="*/ 0 w 202"/>
                      <a:gd name="T1" fmla="*/ 10 h 263"/>
                      <a:gd name="T2" fmla="*/ 9 w 202"/>
                      <a:gd name="T3" fmla="*/ 5 h 263"/>
                      <a:gd name="T4" fmla="*/ 12 w 202"/>
                      <a:gd name="T5" fmla="*/ 0 h 26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02" h="263">
                        <a:moveTo>
                          <a:pt x="0" y="263"/>
                        </a:moveTo>
                        <a:cubicBezTo>
                          <a:pt x="27" y="241"/>
                          <a:pt x="120" y="174"/>
                          <a:pt x="154" y="130"/>
                        </a:cubicBezTo>
                        <a:cubicBezTo>
                          <a:pt x="188" y="86"/>
                          <a:pt x="192" y="27"/>
                          <a:pt x="20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8" name="Freeform 2516">
                    <a:extLst>
                      <a:ext uri="{FF2B5EF4-FFF2-40B4-BE49-F238E27FC236}">
                        <a16:creationId xmlns:a16="http://schemas.microsoft.com/office/drawing/2014/main" id="{9FB53BA4-CE11-1463-EEED-FFE9D89966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12" y="100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899" name="Freeform 2517">
                    <a:extLst>
                      <a:ext uri="{FF2B5EF4-FFF2-40B4-BE49-F238E27FC236}">
                        <a16:creationId xmlns:a16="http://schemas.microsoft.com/office/drawing/2014/main" id="{D19552C9-C78D-2CAF-D19D-D301BF7A3E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32" y="1728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00" name="Freeform 2518">
                    <a:extLst>
                      <a:ext uri="{FF2B5EF4-FFF2-40B4-BE49-F238E27FC236}">
                        <a16:creationId xmlns:a16="http://schemas.microsoft.com/office/drawing/2014/main" id="{86D776C2-98BC-D062-EC15-C8702F1517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76" y="115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01" name="Freeform 2519">
                    <a:extLst>
                      <a:ext uri="{FF2B5EF4-FFF2-40B4-BE49-F238E27FC236}">
                        <a16:creationId xmlns:a16="http://schemas.microsoft.com/office/drawing/2014/main" id="{81F19BE6-6E3E-E850-5332-7030113622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632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9902" name="Freeform 2520">
                    <a:extLst>
                      <a:ext uri="{FF2B5EF4-FFF2-40B4-BE49-F238E27FC236}">
                        <a16:creationId xmlns:a16="http://schemas.microsoft.com/office/drawing/2014/main" id="{616A7218-D789-EBA4-07AD-7C7AD90804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72" y="1584"/>
                    <a:ext cx="37" cy="72"/>
                  </a:xfrm>
                  <a:custGeom>
                    <a:avLst/>
                    <a:gdLst>
                      <a:gd name="T0" fmla="*/ 0 w 48"/>
                      <a:gd name="T1" fmla="*/ 0 h 96"/>
                      <a:gd name="T2" fmla="*/ 3 w 48"/>
                      <a:gd name="T3" fmla="*/ 5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96">
                        <a:moveTo>
                          <a:pt x="0" y="0"/>
                        </a:moveTo>
                        <a:cubicBezTo>
                          <a:pt x="0" y="0"/>
                          <a:pt x="24" y="48"/>
                          <a:pt x="48" y="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9879" name="Freeform 2521" descr="Wide upward diagonal">
                  <a:extLst>
                    <a:ext uri="{FF2B5EF4-FFF2-40B4-BE49-F238E27FC236}">
                      <a16:creationId xmlns:a16="http://schemas.microsoft.com/office/drawing/2014/main" id="{73A506FE-BE55-5629-642D-A430C22DEC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405064">
                  <a:off x="4896" y="1248"/>
                  <a:ext cx="291" cy="457"/>
                </a:xfrm>
                <a:custGeom>
                  <a:avLst/>
                  <a:gdLst>
                    <a:gd name="T0" fmla="*/ 0 w 784"/>
                    <a:gd name="T1" fmla="*/ 1 h 784"/>
                    <a:gd name="T2" fmla="*/ 0 w 784"/>
                    <a:gd name="T3" fmla="*/ 1 h 784"/>
                    <a:gd name="T4" fmla="*/ 0 w 784"/>
                    <a:gd name="T5" fmla="*/ 1 h 784"/>
                    <a:gd name="T6" fmla="*/ 0 w 784"/>
                    <a:gd name="T7" fmla="*/ 1 h 784"/>
                    <a:gd name="T8" fmla="*/ 0 w 784"/>
                    <a:gd name="T9" fmla="*/ 1 h 784"/>
                    <a:gd name="T10" fmla="*/ 0 w 784"/>
                    <a:gd name="T11" fmla="*/ 2 h 784"/>
                    <a:gd name="T12" fmla="*/ 0 w 784"/>
                    <a:gd name="T13" fmla="*/ 2 h 784"/>
                    <a:gd name="T14" fmla="*/ 0 w 784"/>
                    <a:gd name="T15" fmla="*/ 1 h 784"/>
                    <a:gd name="T16" fmla="*/ 0 w 784"/>
                    <a:gd name="T17" fmla="*/ 1 h 784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784" h="784">
                      <a:moveTo>
                        <a:pt x="168" y="24"/>
                      </a:moveTo>
                      <a:cubicBezTo>
                        <a:pt x="160" y="12"/>
                        <a:pt x="152" y="0"/>
                        <a:pt x="216" y="24"/>
                      </a:cubicBezTo>
                      <a:cubicBezTo>
                        <a:pt x="280" y="48"/>
                        <a:pt x="464" y="120"/>
                        <a:pt x="552" y="168"/>
                      </a:cubicBezTo>
                      <a:cubicBezTo>
                        <a:pt x="640" y="216"/>
                        <a:pt x="712" y="264"/>
                        <a:pt x="744" y="312"/>
                      </a:cubicBezTo>
                      <a:cubicBezTo>
                        <a:pt x="776" y="360"/>
                        <a:pt x="784" y="384"/>
                        <a:pt x="744" y="456"/>
                      </a:cubicBezTo>
                      <a:cubicBezTo>
                        <a:pt x="704" y="528"/>
                        <a:pt x="568" y="704"/>
                        <a:pt x="504" y="744"/>
                      </a:cubicBezTo>
                      <a:cubicBezTo>
                        <a:pt x="440" y="784"/>
                        <a:pt x="440" y="736"/>
                        <a:pt x="360" y="696"/>
                      </a:cubicBezTo>
                      <a:cubicBezTo>
                        <a:pt x="280" y="656"/>
                        <a:pt x="48" y="616"/>
                        <a:pt x="24" y="504"/>
                      </a:cubicBezTo>
                      <a:cubicBezTo>
                        <a:pt x="0" y="392"/>
                        <a:pt x="108" y="208"/>
                        <a:pt x="216" y="24"/>
                      </a:cubicBezTo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9745" name="Group 2522">
              <a:extLst>
                <a:ext uri="{FF2B5EF4-FFF2-40B4-BE49-F238E27FC236}">
                  <a16:creationId xmlns:a16="http://schemas.microsoft.com/office/drawing/2014/main" id="{2C58862F-6EF2-CDD2-1430-2D744D4D0DF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904" y="48"/>
              <a:ext cx="712" cy="694"/>
              <a:chOff x="1104" y="1397"/>
              <a:chExt cx="1117" cy="1003"/>
            </a:xfrm>
          </p:grpSpPr>
          <p:sp>
            <p:nvSpPr>
              <p:cNvPr id="39746" name="Freeform 2523">
                <a:extLst>
                  <a:ext uri="{FF2B5EF4-FFF2-40B4-BE49-F238E27FC236}">
                    <a16:creationId xmlns:a16="http://schemas.microsoft.com/office/drawing/2014/main" id="{C8F6BECE-0E54-F196-C8F9-96DC897C9B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7" name="Freeform 2524">
                <a:extLst>
                  <a:ext uri="{FF2B5EF4-FFF2-40B4-BE49-F238E27FC236}">
                    <a16:creationId xmlns:a16="http://schemas.microsoft.com/office/drawing/2014/main" id="{1B158B54-7E5F-DD49-1BFC-98A67F803F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8" name="Freeform 2525">
                <a:extLst>
                  <a:ext uri="{FF2B5EF4-FFF2-40B4-BE49-F238E27FC236}">
                    <a16:creationId xmlns:a16="http://schemas.microsoft.com/office/drawing/2014/main" id="{3EF14BA7-381D-2B41-E88B-A7962A8E5B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49" name="Freeform 2526">
                <a:extLst>
                  <a:ext uri="{FF2B5EF4-FFF2-40B4-BE49-F238E27FC236}">
                    <a16:creationId xmlns:a16="http://schemas.microsoft.com/office/drawing/2014/main" id="{73C85151-071A-1388-BC38-2A05DD84E7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0" name="Freeform 2527">
                <a:extLst>
                  <a:ext uri="{FF2B5EF4-FFF2-40B4-BE49-F238E27FC236}">
                    <a16:creationId xmlns:a16="http://schemas.microsoft.com/office/drawing/2014/main" id="{3F8FA4D3-C917-D395-BFB5-0FFD9B37E8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1" name="Freeform 2528">
                <a:extLst>
                  <a:ext uri="{FF2B5EF4-FFF2-40B4-BE49-F238E27FC236}">
                    <a16:creationId xmlns:a16="http://schemas.microsoft.com/office/drawing/2014/main" id="{FE4E2CD9-3045-C645-B92C-03F86E9FA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2" name="Freeform 2529">
                <a:extLst>
                  <a:ext uri="{FF2B5EF4-FFF2-40B4-BE49-F238E27FC236}">
                    <a16:creationId xmlns:a16="http://schemas.microsoft.com/office/drawing/2014/main" id="{3D479117-A50E-5F64-7A94-4BBEF260FB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3" name="Freeform 2530">
                <a:extLst>
                  <a:ext uri="{FF2B5EF4-FFF2-40B4-BE49-F238E27FC236}">
                    <a16:creationId xmlns:a16="http://schemas.microsoft.com/office/drawing/2014/main" id="{1B092FA9-FD72-F8CB-FA9D-6DDBD5290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4" name="Freeform 2531">
                <a:extLst>
                  <a:ext uri="{FF2B5EF4-FFF2-40B4-BE49-F238E27FC236}">
                    <a16:creationId xmlns:a16="http://schemas.microsoft.com/office/drawing/2014/main" id="{11A69592-76BB-63FC-B5D9-680B826BF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5" name="Freeform 2532">
                <a:extLst>
                  <a:ext uri="{FF2B5EF4-FFF2-40B4-BE49-F238E27FC236}">
                    <a16:creationId xmlns:a16="http://schemas.microsoft.com/office/drawing/2014/main" id="{9D7C9C28-C9F9-981D-90FB-22B323B6E8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6" name="Freeform 2533">
                <a:extLst>
                  <a:ext uri="{FF2B5EF4-FFF2-40B4-BE49-F238E27FC236}">
                    <a16:creationId xmlns:a16="http://schemas.microsoft.com/office/drawing/2014/main" id="{A22554D1-B325-DF0B-205E-16E0D5415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7" name="Freeform 2534">
                <a:extLst>
                  <a:ext uri="{FF2B5EF4-FFF2-40B4-BE49-F238E27FC236}">
                    <a16:creationId xmlns:a16="http://schemas.microsoft.com/office/drawing/2014/main" id="{F337F4C7-58BA-08B0-A865-912ED486D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58" name="Freeform 2535">
                <a:extLst>
                  <a:ext uri="{FF2B5EF4-FFF2-40B4-BE49-F238E27FC236}">
                    <a16:creationId xmlns:a16="http://schemas.microsoft.com/office/drawing/2014/main" id="{902BF5B3-C5D2-3B57-F54B-6293991B91F0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68" name="Freeform 2536">
                <a:extLst>
                  <a:ext uri="{FF2B5EF4-FFF2-40B4-BE49-F238E27FC236}">
                    <a16:creationId xmlns:a16="http://schemas.microsoft.com/office/drawing/2014/main" id="{35A713A5-2841-1511-341E-2FAF5D322361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92"/>
                <a:ext cx="21" cy="72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760" name="Freeform 2537">
                <a:extLst>
                  <a:ext uri="{FF2B5EF4-FFF2-40B4-BE49-F238E27FC236}">
                    <a16:creationId xmlns:a16="http://schemas.microsoft.com/office/drawing/2014/main" id="{88D5EF79-64A1-3A2D-F672-25E996E608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1" name="Freeform 2538">
                <a:extLst>
                  <a:ext uri="{FF2B5EF4-FFF2-40B4-BE49-F238E27FC236}">
                    <a16:creationId xmlns:a16="http://schemas.microsoft.com/office/drawing/2014/main" id="{0DDDAD65-49C5-8C41-2CC7-552E6BCE3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2" name="Freeform 2539">
                <a:extLst>
                  <a:ext uri="{FF2B5EF4-FFF2-40B4-BE49-F238E27FC236}">
                    <a16:creationId xmlns:a16="http://schemas.microsoft.com/office/drawing/2014/main" id="{1A6D5D04-770A-9C89-680E-775F61EA70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3" name="Freeform 2540">
                <a:extLst>
                  <a:ext uri="{FF2B5EF4-FFF2-40B4-BE49-F238E27FC236}">
                    <a16:creationId xmlns:a16="http://schemas.microsoft.com/office/drawing/2014/main" id="{8E70A8C3-E1D5-CDEF-C6EE-2B78FE1F4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4" name="Freeform 2541">
                <a:extLst>
                  <a:ext uri="{FF2B5EF4-FFF2-40B4-BE49-F238E27FC236}">
                    <a16:creationId xmlns:a16="http://schemas.microsoft.com/office/drawing/2014/main" id="{867EFD90-48E8-A5CA-4B6E-512FD0061C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5" name="Freeform 2542">
                <a:extLst>
                  <a:ext uri="{FF2B5EF4-FFF2-40B4-BE49-F238E27FC236}">
                    <a16:creationId xmlns:a16="http://schemas.microsoft.com/office/drawing/2014/main" id="{F407CA39-3919-5223-404C-F95174EE0B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6" name="Freeform 2543">
                <a:extLst>
                  <a:ext uri="{FF2B5EF4-FFF2-40B4-BE49-F238E27FC236}">
                    <a16:creationId xmlns:a16="http://schemas.microsoft.com/office/drawing/2014/main" id="{266D1659-051D-5EBF-74E0-099E39DB0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7" name="Freeform 2544">
                <a:extLst>
                  <a:ext uri="{FF2B5EF4-FFF2-40B4-BE49-F238E27FC236}">
                    <a16:creationId xmlns:a16="http://schemas.microsoft.com/office/drawing/2014/main" id="{72B78164-B296-3088-4CB0-068021BFE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8" name="Freeform 2545">
                <a:extLst>
                  <a:ext uri="{FF2B5EF4-FFF2-40B4-BE49-F238E27FC236}">
                    <a16:creationId xmlns:a16="http://schemas.microsoft.com/office/drawing/2014/main" id="{9E34E240-C8EF-F243-BFF0-F4B5F2C390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69" name="Freeform 2546">
                <a:extLst>
                  <a:ext uri="{FF2B5EF4-FFF2-40B4-BE49-F238E27FC236}">
                    <a16:creationId xmlns:a16="http://schemas.microsoft.com/office/drawing/2014/main" id="{50575687-EA31-F967-6F6A-019902D231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0" name="Freeform 2547">
                <a:extLst>
                  <a:ext uri="{FF2B5EF4-FFF2-40B4-BE49-F238E27FC236}">
                    <a16:creationId xmlns:a16="http://schemas.microsoft.com/office/drawing/2014/main" id="{B7473DA5-4D2C-6838-7A2F-7D1716CD3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1" name="Freeform 2548">
                <a:extLst>
                  <a:ext uri="{FF2B5EF4-FFF2-40B4-BE49-F238E27FC236}">
                    <a16:creationId xmlns:a16="http://schemas.microsoft.com/office/drawing/2014/main" id="{3DB520E6-F56D-6B78-2EC4-98D4E635C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2" name="Freeform 2549">
                <a:extLst>
                  <a:ext uri="{FF2B5EF4-FFF2-40B4-BE49-F238E27FC236}">
                    <a16:creationId xmlns:a16="http://schemas.microsoft.com/office/drawing/2014/main" id="{68502932-5306-4A98-A077-27CFBE154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3" name="Freeform 2550">
                <a:extLst>
                  <a:ext uri="{FF2B5EF4-FFF2-40B4-BE49-F238E27FC236}">
                    <a16:creationId xmlns:a16="http://schemas.microsoft.com/office/drawing/2014/main" id="{1E990307-A3B7-55E1-AEE3-7207AEF73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4" name="Oval 2551">
                <a:extLst>
                  <a:ext uri="{FF2B5EF4-FFF2-40B4-BE49-F238E27FC236}">
                    <a16:creationId xmlns:a16="http://schemas.microsoft.com/office/drawing/2014/main" id="{CB23F854-B066-6A4C-242E-5E7556FD31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775" name="Freeform 2552">
                <a:extLst>
                  <a:ext uri="{FF2B5EF4-FFF2-40B4-BE49-F238E27FC236}">
                    <a16:creationId xmlns:a16="http://schemas.microsoft.com/office/drawing/2014/main" id="{8B4787CD-6E03-E52D-C5F4-9C95AE02A5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6" name="Freeform 2553">
                <a:extLst>
                  <a:ext uri="{FF2B5EF4-FFF2-40B4-BE49-F238E27FC236}">
                    <a16:creationId xmlns:a16="http://schemas.microsoft.com/office/drawing/2014/main" id="{3FA985C5-09DA-22C5-9F3C-30BC03862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7" name="Freeform 2554">
                <a:extLst>
                  <a:ext uri="{FF2B5EF4-FFF2-40B4-BE49-F238E27FC236}">
                    <a16:creationId xmlns:a16="http://schemas.microsoft.com/office/drawing/2014/main" id="{88FD0D69-B111-3358-EA53-C79374F2F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8" name="Freeform 2555">
                <a:extLst>
                  <a:ext uri="{FF2B5EF4-FFF2-40B4-BE49-F238E27FC236}">
                    <a16:creationId xmlns:a16="http://schemas.microsoft.com/office/drawing/2014/main" id="{3BE87793-530F-114B-DFB9-B8B2D537F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79" name="Freeform 2556">
                <a:extLst>
                  <a:ext uri="{FF2B5EF4-FFF2-40B4-BE49-F238E27FC236}">
                    <a16:creationId xmlns:a16="http://schemas.microsoft.com/office/drawing/2014/main" id="{02C29F46-64E6-00C8-31D1-537A389781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0" name="Freeform 2557">
                <a:extLst>
                  <a:ext uri="{FF2B5EF4-FFF2-40B4-BE49-F238E27FC236}">
                    <a16:creationId xmlns:a16="http://schemas.microsoft.com/office/drawing/2014/main" id="{B0A849B7-8F28-091E-5892-8499E60C90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1" name="Freeform 2558">
                <a:extLst>
                  <a:ext uri="{FF2B5EF4-FFF2-40B4-BE49-F238E27FC236}">
                    <a16:creationId xmlns:a16="http://schemas.microsoft.com/office/drawing/2014/main" id="{02EA5B2B-ACFD-D9A1-6C6B-E906930D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2" name="Freeform 2559">
                <a:extLst>
                  <a:ext uri="{FF2B5EF4-FFF2-40B4-BE49-F238E27FC236}">
                    <a16:creationId xmlns:a16="http://schemas.microsoft.com/office/drawing/2014/main" id="{F0C7C16F-6494-655F-A537-2E1599BD99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3" name="Freeform 2560">
                <a:extLst>
                  <a:ext uri="{FF2B5EF4-FFF2-40B4-BE49-F238E27FC236}">
                    <a16:creationId xmlns:a16="http://schemas.microsoft.com/office/drawing/2014/main" id="{FE40D067-AEC1-789E-9F92-1BA4C4430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4" name="Freeform 2561">
                <a:extLst>
                  <a:ext uri="{FF2B5EF4-FFF2-40B4-BE49-F238E27FC236}">
                    <a16:creationId xmlns:a16="http://schemas.microsoft.com/office/drawing/2014/main" id="{ED84270D-726E-3E5D-65E3-1C49A9289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594" name="Freeform 2562">
                <a:extLst>
                  <a:ext uri="{FF2B5EF4-FFF2-40B4-BE49-F238E27FC236}">
                    <a16:creationId xmlns:a16="http://schemas.microsoft.com/office/drawing/2014/main" id="{78C0E7D5-2C0B-0744-817A-D0C1E57D47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628"/>
                <a:ext cx="137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786" name="Freeform 2563">
                <a:extLst>
                  <a:ext uri="{FF2B5EF4-FFF2-40B4-BE49-F238E27FC236}">
                    <a16:creationId xmlns:a16="http://schemas.microsoft.com/office/drawing/2014/main" id="{0E76F014-6C97-F7E0-E5C5-99CDC224BB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7" name="Freeform 2564">
                <a:extLst>
                  <a:ext uri="{FF2B5EF4-FFF2-40B4-BE49-F238E27FC236}">
                    <a16:creationId xmlns:a16="http://schemas.microsoft.com/office/drawing/2014/main" id="{53FE47CE-4F9E-5651-F76C-04D9AA29E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8" name="Freeform 2565">
                <a:extLst>
                  <a:ext uri="{FF2B5EF4-FFF2-40B4-BE49-F238E27FC236}">
                    <a16:creationId xmlns:a16="http://schemas.microsoft.com/office/drawing/2014/main" id="{52339B48-1C24-9869-F806-06D0DD895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89" name="Freeform 2566">
                <a:extLst>
                  <a:ext uri="{FF2B5EF4-FFF2-40B4-BE49-F238E27FC236}">
                    <a16:creationId xmlns:a16="http://schemas.microsoft.com/office/drawing/2014/main" id="{1A0C916F-6BAE-0729-A10C-4CB1EBF527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0" name="Freeform 2567">
                <a:extLst>
                  <a:ext uri="{FF2B5EF4-FFF2-40B4-BE49-F238E27FC236}">
                    <a16:creationId xmlns:a16="http://schemas.microsoft.com/office/drawing/2014/main" id="{FE9E437D-16F3-C6DA-7004-1CAC49F66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1" name="Freeform 2568">
                <a:extLst>
                  <a:ext uri="{FF2B5EF4-FFF2-40B4-BE49-F238E27FC236}">
                    <a16:creationId xmlns:a16="http://schemas.microsoft.com/office/drawing/2014/main" id="{B3B7F1F6-B5EE-5BBA-BE57-E8ED812C1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2" name="Freeform 2569">
                <a:extLst>
                  <a:ext uri="{FF2B5EF4-FFF2-40B4-BE49-F238E27FC236}">
                    <a16:creationId xmlns:a16="http://schemas.microsoft.com/office/drawing/2014/main" id="{5C68801E-8BAC-120C-C099-AF9FA6C49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3" name="Freeform 2570">
                <a:extLst>
                  <a:ext uri="{FF2B5EF4-FFF2-40B4-BE49-F238E27FC236}">
                    <a16:creationId xmlns:a16="http://schemas.microsoft.com/office/drawing/2014/main" id="{36BABE51-F2C9-729F-7144-CA0E7EF223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4" name="Freeform 2571">
                <a:extLst>
                  <a:ext uri="{FF2B5EF4-FFF2-40B4-BE49-F238E27FC236}">
                    <a16:creationId xmlns:a16="http://schemas.microsoft.com/office/drawing/2014/main" id="{26240A2A-7322-B68A-C24B-077C787A5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5" name="Freeform 2572">
                <a:extLst>
                  <a:ext uri="{FF2B5EF4-FFF2-40B4-BE49-F238E27FC236}">
                    <a16:creationId xmlns:a16="http://schemas.microsoft.com/office/drawing/2014/main" id="{CF8B357D-6D8C-E878-8D22-2CE7C0295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6" name="Freeform 2573">
                <a:extLst>
                  <a:ext uri="{FF2B5EF4-FFF2-40B4-BE49-F238E27FC236}">
                    <a16:creationId xmlns:a16="http://schemas.microsoft.com/office/drawing/2014/main" id="{D587B87A-CBBD-4D51-4763-E8A256407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7" name="Freeform 2574">
                <a:extLst>
                  <a:ext uri="{FF2B5EF4-FFF2-40B4-BE49-F238E27FC236}">
                    <a16:creationId xmlns:a16="http://schemas.microsoft.com/office/drawing/2014/main" id="{8744912D-A78B-C610-7187-0EA38BD73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8" name="Freeform 2575">
                <a:extLst>
                  <a:ext uri="{FF2B5EF4-FFF2-40B4-BE49-F238E27FC236}">
                    <a16:creationId xmlns:a16="http://schemas.microsoft.com/office/drawing/2014/main" id="{3673BE36-3CB2-245B-F422-0A3FDB8F7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799" name="Freeform 2576">
                <a:extLst>
                  <a:ext uri="{FF2B5EF4-FFF2-40B4-BE49-F238E27FC236}">
                    <a16:creationId xmlns:a16="http://schemas.microsoft.com/office/drawing/2014/main" id="{A8ECA79F-788B-A59B-C9D4-A441EF04A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0" name="Freeform 2577">
                <a:extLst>
                  <a:ext uri="{FF2B5EF4-FFF2-40B4-BE49-F238E27FC236}">
                    <a16:creationId xmlns:a16="http://schemas.microsoft.com/office/drawing/2014/main" id="{90372384-DF29-E344-6FB1-20FA75570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1" name="Freeform 2578">
                <a:extLst>
                  <a:ext uri="{FF2B5EF4-FFF2-40B4-BE49-F238E27FC236}">
                    <a16:creationId xmlns:a16="http://schemas.microsoft.com/office/drawing/2014/main" id="{46ECA853-2493-CF41-6158-2DC709B10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2" name="Freeform 2579">
                <a:extLst>
                  <a:ext uri="{FF2B5EF4-FFF2-40B4-BE49-F238E27FC236}">
                    <a16:creationId xmlns:a16="http://schemas.microsoft.com/office/drawing/2014/main" id="{2966A802-8792-CD19-8667-62A22C03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3" name="Freeform 2580">
                <a:extLst>
                  <a:ext uri="{FF2B5EF4-FFF2-40B4-BE49-F238E27FC236}">
                    <a16:creationId xmlns:a16="http://schemas.microsoft.com/office/drawing/2014/main" id="{8B4EC247-697F-7C1E-E9FE-BE6629DA1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4" name="Freeform 2581">
                <a:extLst>
                  <a:ext uri="{FF2B5EF4-FFF2-40B4-BE49-F238E27FC236}">
                    <a16:creationId xmlns:a16="http://schemas.microsoft.com/office/drawing/2014/main" id="{ACB7EBD8-99C7-0F39-74B4-2A48A0E1D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5" name="Freeform 2582">
                <a:extLst>
                  <a:ext uri="{FF2B5EF4-FFF2-40B4-BE49-F238E27FC236}">
                    <a16:creationId xmlns:a16="http://schemas.microsoft.com/office/drawing/2014/main" id="{D39F36DD-A250-DB2B-37AD-3EF0EA6114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06" name="Freeform 2583">
                <a:extLst>
                  <a:ext uri="{FF2B5EF4-FFF2-40B4-BE49-F238E27FC236}">
                    <a16:creationId xmlns:a16="http://schemas.microsoft.com/office/drawing/2014/main" id="{F579B770-AFEA-B403-2D4B-D671B0F40D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6" name="Freeform 2584">
                <a:extLst>
                  <a:ext uri="{FF2B5EF4-FFF2-40B4-BE49-F238E27FC236}">
                    <a16:creationId xmlns:a16="http://schemas.microsoft.com/office/drawing/2014/main" id="{FE508A88-4A98-EA01-2E6D-949F315F02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2"/>
                <a:ext cx="216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808" name="Freeform 2585">
                <a:extLst>
                  <a:ext uri="{FF2B5EF4-FFF2-40B4-BE49-F238E27FC236}">
                    <a16:creationId xmlns:a16="http://schemas.microsoft.com/office/drawing/2014/main" id="{128F481D-E1EB-DB30-33B2-A28CF6087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618" name="Freeform 2586">
                <a:extLst>
                  <a:ext uri="{FF2B5EF4-FFF2-40B4-BE49-F238E27FC236}">
                    <a16:creationId xmlns:a16="http://schemas.microsoft.com/office/drawing/2014/main" id="{B7FC1A9E-007C-D34A-78E2-B5D6151C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3"/>
                <a:ext cx="65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810" name="Freeform 2587">
                <a:extLst>
                  <a:ext uri="{FF2B5EF4-FFF2-40B4-BE49-F238E27FC236}">
                    <a16:creationId xmlns:a16="http://schemas.microsoft.com/office/drawing/2014/main" id="{89D0D6B3-5347-2AC4-E8DD-115F9B818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1" name="Freeform 2588">
                <a:extLst>
                  <a:ext uri="{FF2B5EF4-FFF2-40B4-BE49-F238E27FC236}">
                    <a16:creationId xmlns:a16="http://schemas.microsoft.com/office/drawing/2014/main" id="{84E84276-DF58-CEBE-7AAD-07E1D8B61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2" name="Freeform 2589">
                <a:extLst>
                  <a:ext uri="{FF2B5EF4-FFF2-40B4-BE49-F238E27FC236}">
                    <a16:creationId xmlns:a16="http://schemas.microsoft.com/office/drawing/2014/main" id="{8A578264-0711-AC16-90A6-597A5FBE0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3" name="Freeform 2590">
                <a:extLst>
                  <a:ext uri="{FF2B5EF4-FFF2-40B4-BE49-F238E27FC236}">
                    <a16:creationId xmlns:a16="http://schemas.microsoft.com/office/drawing/2014/main" id="{F8C4CDEB-087D-4F80-9FB5-6624DF6B89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4" name="Freeform 2591">
                <a:extLst>
                  <a:ext uri="{FF2B5EF4-FFF2-40B4-BE49-F238E27FC236}">
                    <a16:creationId xmlns:a16="http://schemas.microsoft.com/office/drawing/2014/main" id="{2196C5FB-E4DE-52DD-45A3-81E081BED8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5" name="Freeform 2592">
                <a:extLst>
                  <a:ext uri="{FF2B5EF4-FFF2-40B4-BE49-F238E27FC236}">
                    <a16:creationId xmlns:a16="http://schemas.microsoft.com/office/drawing/2014/main" id="{8923A4B3-BAF8-9639-56E4-53351387C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6" name="Freeform 2593">
                <a:extLst>
                  <a:ext uri="{FF2B5EF4-FFF2-40B4-BE49-F238E27FC236}">
                    <a16:creationId xmlns:a16="http://schemas.microsoft.com/office/drawing/2014/main" id="{B0C1A7DC-9BD0-A37D-1FF6-709D4099FF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7" name="Freeform 2594">
                <a:extLst>
                  <a:ext uri="{FF2B5EF4-FFF2-40B4-BE49-F238E27FC236}">
                    <a16:creationId xmlns:a16="http://schemas.microsoft.com/office/drawing/2014/main" id="{8F663B47-CEAE-4C52-087D-5FD8A7A022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8" name="Freeform 2595">
                <a:extLst>
                  <a:ext uri="{FF2B5EF4-FFF2-40B4-BE49-F238E27FC236}">
                    <a16:creationId xmlns:a16="http://schemas.microsoft.com/office/drawing/2014/main" id="{CF541C14-B91C-895E-E41A-7E24A1174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19" name="Freeform 2596">
                <a:extLst>
                  <a:ext uri="{FF2B5EF4-FFF2-40B4-BE49-F238E27FC236}">
                    <a16:creationId xmlns:a16="http://schemas.microsoft.com/office/drawing/2014/main" id="{17298BEE-FC52-99DE-E7D6-E63B64622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0" name="Freeform 2597">
                <a:extLst>
                  <a:ext uri="{FF2B5EF4-FFF2-40B4-BE49-F238E27FC236}">
                    <a16:creationId xmlns:a16="http://schemas.microsoft.com/office/drawing/2014/main" id="{D69C4441-8F07-81A7-1D46-56C43FA51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1" name="Freeform 2598">
                <a:extLst>
                  <a:ext uri="{FF2B5EF4-FFF2-40B4-BE49-F238E27FC236}">
                    <a16:creationId xmlns:a16="http://schemas.microsoft.com/office/drawing/2014/main" id="{32CB8539-2C54-36ED-0AA2-5C909E8B8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2" name="Freeform 2599">
                <a:extLst>
                  <a:ext uri="{FF2B5EF4-FFF2-40B4-BE49-F238E27FC236}">
                    <a16:creationId xmlns:a16="http://schemas.microsoft.com/office/drawing/2014/main" id="{67F073A0-4FEC-BC38-6772-AC23A956E1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3" name="Freeform 2600">
                <a:extLst>
                  <a:ext uri="{FF2B5EF4-FFF2-40B4-BE49-F238E27FC236}">
                    <a16:creationId xmlns:a16="http://schemas.microsoft.com/office/drawing/2014/main" id="{9BFF158D-4AF1-EBA1-69A4-1930EA4FD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4" name="Freeform 2601">
                <a:extLst>
                  <a:ext uri="{FF2B5EF4-FFF2-40B4-BE49-F238E27FC236}">
                    <a16:creationId xmlns:a16="http://schemas.microsoft.com/office/drawing/2014/main" id="{EDBB9B85-2D80-CC64-ED35-2263E8DBD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5" name="Freeform 2602">
                <a:extLst>
                  <a:ext uri="{FF2B5EF4-FFF2-40B4-BE49-F238E27FC236}">
                    <a16:creationId xmlns:a16="http://schemas.microsoft.com/office/drawing/2014/main" id="{EADC5A03-C3C3-CB08-0860-EED487FBF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6" name="Freeform 2603">
                <a:extLst>
                  <a:ext uri="{FF2B5EF4-FFF2-40B4-BE49-F238E27FC236}">
                    <a16:creationId xmlns:a16="http://schemas.microsoft.com/office/drawing/2014/main" id="{22ACF266-3E7A-6764-721B-1847F3DC4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7" name="Freeform 2604">
                <a:extLst>
                  <a:ext uri="{FF2B5EF4-FFF2-40B4-BE49-F238E27FC236}">
                    <a16:creationId xmlns:a16="http://schemas.microsoft.com/office/drawing/2014/main" id="{277C1F48-8213-4023-B7E7-ADAE27DA2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8" name="Freeform 2605">
                <a:extLst>
                  <a:ext uri="{FF2B5EF4-FFF2-40B4-BE49-F238E27FC236}">
                    <a16:creationId xmlns:a16="http://schemas.microsoft.com/office/drawing/2014/main" id="{2B0524F4-866F-AEDD-6DB6-FE5F83C34A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29" name="Freeform 2606">
                <a:extLst>
                  <a:ext uri="{FF2B5EF4-FFF2-40B4-BE49-F238E27FC236}">
                    <a16:creationId xmlns:a16="http://schemas.microsoft.com/office/drawing/2014/main" id="{C470609B-51CE-E105-9B37-7B1AB61F6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0" name="Freeform 2607">
                <a:extLst>
                  <a:ext uri="{FF2B5EF4-FFF2-40B4-BE49-F238E27FC236}">
                    <a16:creationId xmlns:a16="http://schemas.microsoft.com/office/drawing/2014/main" id="{3D3E0F47-0724-FC48-A24C-6FDCFC1FF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1" name="Freeform 2608">
                <a:extLst>
                  <a:ext uri="{FF2B5EF4-FFF2-40B4-BE49-F238E27FC236}">
                    <a16:creationId xmlns:a16="http://schemas.microsoft.com/office/drawing/2014/main" id="{EB3450E0-E68D-67A4-6A8D-03C9BB71B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832" name="Group 2609">
                <a:extLst>
                  <a:ext uri="{FF2B5EF4-FFF2-40B4-BE49-F238E27FC236}">
                    <a16:creationId xmlns:a16="http://schemas.microsoft.com/office/drawing/2014/main" id="{21AD1B96-0D60-5145-17AC-AEC587DC3B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9836" name="Freeform 2610">
                  <a:extLst>
                    <a:ext uri="{FF2B5EF4-FFF2-40B4-BE49-F238E27FC236}">
                      <a16:creationId xmlns:a16="http://schemas.microsoft.com/office/drawing/2014/main" id="{3111E959-B5F8-6A09-131C-94788D587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37" name="Freeform 2611">
                  <a:extLst>
                    <a:ext uri="{FF2B5EF4-FFF2-40B4-BE49-F238E27FC236}">
                      <a16:creationId xmlns:a16="http://schemas.microsoft.com/office/drawing/2014/main" id="{A72E7861-39B2-C3EE-56E4-9AA22F16EC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38" name="Freeform 2612">
                  <a:extLst>
                    <a:ext uri="{FF2B5EF4-FFF2-40B4-BE49-F238E27FC236}">
                      <a16:creationId xmlns:a16="http://schemas.microsoft.com/office/drawing/2014/main" id="{409BD63B-C3DA-EB21-87E5-3A16E8E87C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839" name="Freeform 2613">
                  <a:extLst>
                    <a:ext uri="{FF2B5EF4-FFF2-40B4-BE49-F238E27FC236}">
                      <a16:creationId xmlns:a16="http://schemas.microsoft.com/office/drawing/2014/main" id="{C397A609-7FB2-8794-72B9-937DD0F45B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833" name="Freeform 2614">
                <a:extLst>
                  <a:ext uri="{FF2B5EF4-FFF2-40B4-BE49-F238E27FC236}">
                    <a16:creationId xmlns:a16="http://schemas.microsoft.com/office/drawing/2014/main" id="{2878697F-CB5E-99F1-081E-BA8E4A95E4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4" name="Freeform 2615">
                <a:extLst>
                  <a:ext uri="{FF2B5EF4-FFF2-40B4-BE49-F238E27FC236}">
                    <a16:creationId xmlns:a16="http://schemas.microsoft.com/office/drawing/2014/main" id="{42B438C0-85A4-27E6-4F77-E7C4234C7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835" name="Freeform 2616">
                <a:extLst>
                  <a:ext uri="{FF2B5EF4-FFF2-40B4-BE49-F238E27FC236}">
                    <a16:creationId xmlns:a16="http://schemas.microsoft.com/office/drawing/2014/main" id="{F4487953-E509-8E1D-5A5A-BF6366DED6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6649" name="Group 2617">
            <a:extLst>
              <a:ext uri="{FF2B5EF4-FFF2-40B4-BE49-F238E27FC236}">
                <a16:creationId xmlns:a16="http://schemas.microsoft.com/office/drawing/2014/main" id="{D08012C5-31FB-8C9C-C3DC-850DA2CCB33C}"/>
              </a:ext>
            </a:extLst>
          </p:cNvPr>
          <p:cNvGrpSpPr>
            <a:grpSpLocks/>
          </p:cNvGrpSpPr>
          <p:nvPr/>
        </p:nvGrpSpPr>
        <p:grpSpPr bwMode="auto">
          <a:xfrm>
            <a:off x="381000" y="3124200"/>
            <a:ext cx="2667000" cy="3089275"/>
            <a:chOff x="2030" y="166"/>
            <a:chExt cx="1666" cy="1802"/>
          </a:xfrm>
        </p:grpSpPr>
        <p:grpSp>
          <p:nvGrpSpPr>
            <p:cNvPr id="39488" name="Group 2618">
              <a:extLst>
                <a:ext uri="{FF2B5EF4-FFF2-40B4-BE49-F238E27FC236}">
                  <a16:creationId xmlns:a16="http://schemas.microsoft.com/office/drawing/2014/main" id="{B9530F99-0A26-C1D8-81FC-AC5BC79B6942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39698" name="Freeform 2619">
                <a:extLst>
                  <a:ext uri="{FF2B5EF4-FFF2-40B4-BE49-F238E27FC236}">
                    <a16:creationId xmlns:a16="http://schemas.microsoft.com/office/drawing/2014/main" id="{4B27E3C1-98F0-1E53-C954-E68D9428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699" name="Group 2620">
                <a:extLst>
                  <a:ext uri="{FF2B5EF4-FFF2-40B4-BE49-F238E27FC236}">
                    <a16:creationId xmlns:a16="http://schemas.microsoft.com/office/drawing/2014/main" id="{D94935E9-9954-DC27-0A3F-10425FDE11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9700" name="Freeform 2621">
                  <a:extLst>
                    <a:ext uri="{FF2B5EF4-FFF2-40B4-BE49-F238E27FC236}">
                      <a16:creationId xmlns:a16="http://schemas.microsoft.com/office/drawing/2014/main" id="{5DF53ECE-82AE-E403-3ED3-6831ED26A1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1" name="Freeform 2622">
                  <a:extLst>
                    <a:ext uri="{FF2B5EF4-FFF2-40B4-BE49-F238E27FC236}">
                      <a16:creationId xmlns:a16="http://schemas.microsoft.com/office/drawing/2014/main" id="{276AF22E-91EE-AFBC-45D4-7835B0D3C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2" name="Freeform 2623">
                  <a:extLst>
                    <a:ext uri="{FF2B5EF4-FFF2-40B4-BE49-F238E27FC236}">
                      <a16:creationId xmlns:a16="http://schemas.microsoft.com/office/drawing/2014/main" id="{AF3ECB04-49A1-D39E-14DF-7F9F13D82E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3" name="Freeform 2624">
                  <a:extLst>
                    <a:ext uri="{FF2B5EF4-FFF2-40B4-BE49-F238E27FC236}">
                      <a16:creationId xmlns:a16="http://schemas.microsoft.com/office/drawing/2014/main" id="{91F89FD4-9581-5FA4-FE55-257FD380D1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4" name="Freeform 2625">
                  <a:extLst>
                    <a:ext uri="{FF2B5EF4-FFF2-40B4-BE49-F238E27FC236}">
                      <a16:creationId xmlns:a16="http://schemas.microsoft.com/office/drawing/2014/main" id="{5C47D85F-105A-2131-BAAC-84971FF3E8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5" name="Freeform 2626">
                  <a:extLst>
                    <a:ext uri="{FF2B5EF4-FFF2-40B4-BE49-F238E27FC236}">
                      <a16:creationId xmlns:a16="http://schemas.microsoft.com/office/drawing/2014/main" id="{EC6BC29C-87A5-8953-010F-38A16D0AB6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6" name="Freeform 2627">
                  <a:extLst>
                    <a:ext uri="{FF2B5EF4-FFF2-40B4-BE49-F238E27FC236}">
                      <a16:creationId xmlns:a16="http://schemas.microsoft.com/office/drawing/2014/main" id="{41BCD4C4-526F-DC33-8545-950A73B58D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7" name="Freeform 2628">
                  <a:extLst>
                    <a:ext uri="{FF2B5EF4-FFF2-40B4-BE49-F238E27FC236}">
                      <a16:creationId xmlns:a16="http://schemas.microsoft.com/office/drawing/2014/main" id="{3437C7D4-A131-BDC9-892A-1ACD43E56A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8" name="Freeform 2629">
                  <a:extLst>
                    <a:ext uri="{FF2B5EF4-FFF2-40B4-BE49-F238E27FC236}">
                      <a16:creationId xmlns:a16="http://schemas.microsoft.com/office/drawing/2014/main" id="{348F17F2-50AE-DEE6-C54C-9F3C5DD07E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09" name="Freeform 2630">
                  <a:extLst>
                    <a:ext uri="{FF2B5EF4-FFF2-40B4-BE49-F238E27FC236}">
                      <a16:creationId xmlns:a16="http://schemas.microsoft.com/office/drawing/2014/main" id="{CFC4125A-4F6C-F717-E183-146063079C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0" name="Freeform 2631">
                  <a:extLst>
                    <a:ext uri="{FF2B5EF4-FFF2-40B4-BE49-F238E27FC236}">
                      <a16:creationId xmlns:a16="http://schemas.microsoft.com/office/drawing/2014/main" id="{946C8F90-288E-C2D1-8559-32B82C7C1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1" name="Freeform 2632">
                  <a:extLst>
                    <a:ext uri="{FF2B5EF4-FFF2-40B4-BE49-F238E27FC236}">
                      <a16:creationId xmlns:a16="http://schemas.microsoft.com/office/drawing/2014/main" id="{D53DF9E4-B0ED-5CB0-D1CE-1FABEC90B9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2" name="Freeform 2633">
                  <a:extLst>
                    <a:ext uri="{FF2B5EF4-FFF2-40B4-BE49-F238E27FC236}">
                      <a16:creationId xmlns:a16="http://schemas.microsoft.com/office/drawing/2014/main" id="{31399D42-0D2B-F3F2-D2CC-75B816E5F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3" name="Freeform 2634">
                  <a:extLst>
                    <a:ext uri="{FF2B5EF4-FFF2-40B4-BE49-F238E27FC236}">
                      <a16:creationId xmlns:a16="http://schemas.microsoft.com/office/drawing/2014/main" id="{7186220A-749A-F2C4-5F51-297690283C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4" name="Freeform 2635">
                  <a:extLst>
                    <a:ext uri="{FF2B5EF4-FFF2-40B4-BE49-F238E27FC236}">
                      <a16:creationId xmlns:a16="http://schemas.microsoft.com/office/drawing/2014/main" id="{D95A5916-5251-9B87-076A-6BBA0F29F2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5" name="Freeform 2636">
                  <a:extLst>
                    <a:ext uri="{FF2B5EF4-FFF2-40B4-BE49-F238E27FC236}">
                      <a16:creationId xmlns:a16="http://schemas.microsoft.com/office/drawing/2014/main" id="{5EE180C2-A0C1-FFCD-9137-0ED7E3CDE0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6" name="Freeform 2637">
                  <a:extLst>
                    <a:ext uri="{FF2B5EF4-FFF2-40B4-BE49-F238E27FC236}">
                      <a16:creationId xmlns:a16="http://schemas.microsoft.com/office/drawing/2014/main" id="{EF043CD3-FA28-E671-0596-4F0497B24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7" name="Freeform 2638">
                  <a:extLst>
                    <a:ext uri="{FF2B5EF4-FFF2-40B4-BE49-F238E27FC236}">
                      <a16:creationId xmlns:a16="http://schemas.microsoft.com/office/drawing/2014/main" id="{AA1DB986-C2BD-5E71-5AD2-0E3389E72E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8" name="Freeform 2639">
                  <a:extLst>
                    <a:ext uri="{FF2B5EF4-FFF2-40B4-BE49-F238E27FC236}">
                      <a16:creationId xmlns:a16="http://schemas.microsoft.com/office/drawing/2014/main" id="{054819E2-7D2F-2929-BDC5-7294459EED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19" name="Freeform 2640">
                  <a:extLst>
                    <a:ext uri="{FF2B5EF4-FFF2-40B4-BE49-F238E27FC236}">
                      <a16:creationId xmlns:a16="http://schemas.microsoft.com/office/drawing/2014/main" id="{58F1C340-2BC6-3728-45E2-EA38F3E3C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0" name="Freeform 2641">
                  <a:extLst>
                    <a:ext uri="{FF2B5EF4-FFF2-40B4-BE49-F238E27FC236}">
                      <a16:creationId xmlns:a16="http://schemas.microsoft.com/office/drawing/2014/main" id="{C1ADC6CB-02D4-FCC7-BC40-2D97A3D41F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1" name="Freeform 2642">
                  <a:extLst>
                    <a:ext uri="{FF2B5EF4-FFF2-40B4-BE49-F238E27FC236}">
                      <a16:creationId xmlns:a16="http://schemas.microsoft.com/office/drawing/2014/main" id="{38D19494-42A7-9268-91AD-21D22ACE1C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2" name="Freeform 2643">
                  <a:extLst>
                    <a:ext uri="{FF2B5EF4-FFF2-40B4-BE49-F238E27FC236}">
                      <a16:creationId xmlns:a16="http://schemas.microsoft.com/office/drawing/2014/main" id="{FEBF4B08-C672-6CB4-7392-4ED7397D1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3" name="Freeform 2644">
                  <a:extLst>
                    <a:ext uri="{FF2B5EF4-FFF2-40B4-BE49-F238E27FC236}">
                      <a16:creationId xmlns:a16="http://schemas.microsoft.com/office/drawing/2014/main" id="{F7EA7C31-0A5F-263C-5433-BA3D64FF8E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4" name="Freeform 2645">
                  <a:extLst>
                    <a:ext uri="{FF2B5EF4-FFF2-40B4-BE49-F238E27FC236}">
                      <a16:creationId xmlns:a16="http://schemas.microsoft.com/office/drawing/2014/main" id="{C38635A0-04B6-4422-232A-AC4CE2454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5" name="Freeform 2646">
                  <a:extLst>
                    <a:ext uri="{FF2B5EF4-FFF2-40B4-BE49-F238E27FC236}">
                      <a16:creationId xmlns:a16="http://schemas.microsoft.com/office/drawing/2014/main" id="{866B52B2-A13F-54F6-6C8D-C3C0090301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6" name="Freeform 2647">
                  <a:extLst>
                    <a:ext uri="{FF2B5EF4-FFF2-40B4-BE49-F238E27FC236}">
                      <a16:creationId xmlns:a16="http://schemas.microsoft.com/office/drawing/2014/main" id="{BB195945-4D09-B8F3-37BA-0E181E9F6B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7" name="Freeform 2648">
                  <a:extLst>
                    <a:ext uri="{FF2B5EF4-FFF2-40B4-BE49-F238E27FC236}">
                      <a16:creationId xmlns:a16="http://schemas.microsoft.com/office/drawing/2014/main" id="{04B4BDCA-911A-4690-60D3-D828882D2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8" name="Freeform 2649">
                  <a:extLst>
                    <a:ext uri="{FF2B5EF4-FFF2-40B4-BE49-F238E27FC236}">
                      <a16:creationId xmlns:a16="http://schemas.microsoft.com/office/drawing/2014/main" id="{6D45237A-2073-3587-3664-C0896449F4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29" name="Freeform 2650">
                  <a:extLst>
                    <a:ext uri="{FF2B5EF4-FFF2-40B4-BE49-F238E27FC236}">
                      <a16:creationId xmlns:a16="http://schemas.microsoft.com/office/drawing/2014/main" id="{3C12C926-C990-7900-6B49-E763B7F577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0" name="Freeform 2651">
                  <a:extLst>
                    <a:ext uri="{FF2B5EF4-FFF2-40B4-BE49-F238E27FC236}">
                      <a16:creationId xmlns:a16="http://schemas.microsoft.com/office/drawing/2014/main" id="{79069654-A493-7990-7046-3B9C53AC4D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1" name="Freeform 2652">
                  <a:extLst>
                    <a:ext uri="{FF2B5EF4-FFF2-40B4-BE49-F238E27FC236}">
                      <a16:creationId xmlns:a16="http://schemas.microsoft.com/office/drawing/2014/main" id="{828A46CF-1F57-C0E1-CFC3-21BE2DBF73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2" name="Freeform 2653">
                  <a:extLst>
                    <a:ext uri="{FF2B5EF4-FFF2-40B4-BE49-F238E27FC236}">
                      <a16:creationId xmlns:a16="http://schemas.microsoft.com/office/drawing/2014/main" id="{74C30946-6BAC-898A-5C3C-3D1ACC766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3" name="Freeform 2654">
                  <a:extLst>
                    <a:ext uri="{FF2B5EF4-FFF2-40B4-BE49-F238E27FC236}">
                      <a16:creationId xmlns:a16="http://schemas.microsoft.com/office/drawing/2014/main" id="{BFCC2AC1-585E-A968-C9A8-060589A7B6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4" name="Freeform 2655">
                  <a:extLst>
                    <a:ext uri="{FF2B5EF4-FFF2-40B4-BE49-F238E27FC236}">
                      <a16:creationId xmlns:a16="http://schemas.microsoft.com/office/drawing/2014/main" id="{040A541F-58A0-1437-0F6D-5E00875C39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5" name="Freeform 2656">
                  <a:extLst>
                    <a:ext uri="{FF2B5EF4-FFF2-40B4-BE49-F238E27FC236}">
                      <a16:creationId xmlns:a16="http://schemas.microsoft.com/office/drawing/2014/main" id="{1DE58C1A-0830-D4F6-28D1-5B2E9C61B9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6" name="Freeform 2657">
                  <a:extLst>
                    <a:ext uri="{FF2B5EF4-FFF2-40B4-BE49-F238E27FC236}">
                      <a16:creationId xmlns:a16="http://schemas.microsoft.com/office/drawing/2014/main" id="{DFB409AD-42D8-8D34-AED5-47D33A98A24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7" name="Freeform 2658">
                  <a:extLst>
                    <a:ext uri="{FF2B5EF4-FFF2-40B4-BE49-F238E27FC236}">
                      <a16:creationId xmlns:a16="http://schemas.microsoft.com/office/drawing/2014/main" id="{00345000-E96A-1D53-B2A0-3FC24CB79B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8" name="Freeform 2659">
                  <a:extLst>
                    <a:ext uri="{FF2B5EF4-FFF2-40B4-BE49-F238E27FC236}">
                      <a16:creationId xmlns:a16="http://schemas.microsoft.com/office/drawing/2014/main" id="{07298BB6-0E21-5A56-BB6C-7CFB54D81E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39" name="Freeform 2660">
                  <a:extLst>
                    <a:ext uri="{FF2B5EF4-FFF2-40B4-BE49-F238E27FC236}">
                      <a16:creationId xmlns:a16="http://schemas.microsoft.com/office/drawing/2014/main" id="{823C3EBB-97B8-0D1D-C173-94C09F1C5B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40" name="Freeform 2661">
                  <a:extLst>
                    <a:ext uri="{FF2B5EF4-FFF2-40B4-BE49-F238E27FC236}">
                      <a16:creationId xmlns:a16="http://schemas.microsoft.com/office/drawing/2014/main" id="{4743CC08-0623-47B0-4918-69B4ECA0F4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41" name="Freeform 2662">
                  <a:extLst>
                    <a:ext uri="{FF2B5EF4-FFF2-40B4-BE49-F238E27FC236}">
                      <a16:creationId xmlns:a16="http://schemas.microsoft.com/office/drawing/2014/main" id="{6CBBD834-B89A-7493-73ED-240F4A8888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742" name="Freeform 2663">
                  <a:extLst>
                    <a:ext uri="{FF2B5EF4-FFF2-40B4-BE49-F238E27FC236}">
                      <a16:creationId xmlns:a16="http://schemas.microsoft.com/office/drawing/2014/main" id="{A7CD0AE5-7A7B-5F25-5312-F86997D5D6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9489" name="Group 2664">
              <a:extLst>
                <a:ext uri="{FF2B5EF4-FFF2-40B4-BE49-F238E27FC236}">
                  <a16:creationId xmlns:a16="http://schemas.microsoft.com/office/drawing/2014/main" id="{D86A3253-4D22-DF2D-177A-6D7BE5568217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39676" name="Group 2665">
                <a:extLst>
                  <a:ext uri="{FF2B5EF4-FFF2-40B4-BE49-F238E27FC236}">
                    <a16:creationId xmlns:a16="http://schemas.microsoft.com/office/drawing/2014/main" id="{DE6CB4B5-2572-1A6D-F655-C80B5C58D3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9680" name="Freeform 2666">
                  <a:extLst>
                    <a:ext uri="{FF2B5EF4-FFF2-40B4-BE49-F238E27FC236}">
                      <a16:creationId xmlns:a16="http://schemas.microsoft.com/office/drawing/2014/main" id="{7F410A3D-B2FB-0C86-3408-CF6A3A4D5D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1" name="Freeform 2667">
                  <a:extLst>
                    <a:ext uri="{FF2B5EF4-FFF2-40B4-BE49-F238E27FC236}">
                      <a16:creationId xmlns:a16="http://schemas.microsoft.com/office/drawing/2014/main" id="{936DE878-449F-A1A7-A782-9A9BA195CF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2" name="Freeform 2668">
                  <a:extLst>
                    <a:ext uri="{FF2B5EF4-FFF2-40B4-BE49-F238E27FC236}">
                      <a16:creationId xmlns:a16="http://schemas.microsoft.com/office/drawing/2014/main" id="{09C009F3-1CCE-67DB-343C-B9D2DA8D6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3" name="Freeform 2669">
                  <a:extLst>
                    <a:ext uri="{FF2B5EF4-FFF2-40B4-BE49-F238E27FC236}">
                      <a16:creationId xmlns:a16="http://schemas.microsoft.com/office/drawing/2014/main" id="{4FBC6B39-3470-9D74-008C-317633D394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4" name="Freeform 2670">
                  <a:extLst>
                    <a:ext uri="{FF2B5EF4-FFF2-40B4-BE49-F238E27FC236}">
                      <a16:creationId xmlns:a16="http://schemas.microsoft.com/office/drawing/2014/main" id="{BE647066-F322-7C1B-2E92-F84BE4C5BF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5" name="Freeform 2671">
                  <a:extLst>
                    <a:ext uri="{FF2B5EF4-FFF2-40B4-BE49-F238E27FC236}">
                      <a16:creationId xmlns:a16="http://schemas.microsoft.com/office/drawing/2014/main" id="{FED33C30-E329-21A4-FCB3-13B45ACFC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6" name="Freeform 2672">
                  <a:extLst>
                    <a:ext uri="{FF2B5EF4-FFF2-40B4-BE49-F238E27FC236}">
                      <a16:creationId xmlns:a16="http://schemas.microsoft.com/office/drawing/2014/main" id="{A5A40D9E-BD76-96C6-4F53-3DD26F7570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7" name="Freeform 2673">
                  <a:extLst>
                    <a:ext uri="{FF2B5EF4-FFF2-40B4-BE49-F238E27FC236}">
                      <a16:creationId xmlns:a16="http://schemas.microsoft.com/office/drawing/2014/main" id="{CEBAE3D5-42CD-4F87-901F-B3123AA103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8" name="Freeform 2674">
                  <a:extLst>
                    <a:ext uri="{FF2B5EF4-FFF2-40B4-BE49-F238E27FC236}">
                      <a16:creationId xmlns:a16="http://schemas.microsoft.com/office/drawing/2014/main" id="{80C2CD63-0B94-EDC0-4F33-9D50A2A388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89" name="Freeform 2675">
                  <a:extLst>
                    <a:ext uri="{FF2B5EF4-FFF2-40B4-BE49-F238E27FC236}">
                      <a16:creationId xmlns:a16="http://schemas.microsoft.com/office/drawing/2014/main" id="{BF516801-7983-90C4-A884-D1BF8CFE61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0" name="Freeform 2676">
                  <a:extLst>
                    <a:ext uri="{FF2B5EF4-FFF2-40B4-BE49-F238E27FC236}">
                      <a16:creationId xmlns:a16="http://schemas.microsoft.com/office/drawing/2014/main" id="{B9DA6BBA-10B5-4BB1-4A71-D300F9C65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1" name="Freeform 2677">
                  <a:extLst>
                    <a:ext uri="{FF2B5EF4-FFF2-40B4-BE49-F238E27FC236}">
                      <a16:creationId xmlns:a16="http://schemas.microsoft.com/office/drawing/2014/main" id="{FFB08D03-A0F0-36E0-2356-F691F8E057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2" name="Freeform 2678">
                  <a:extLst>
                    <a:ext uri="{FF2B5EF4-FFF2-40B4-BE49-F238E27FC236}">
                      <a16:creationId xmlns:a16="http://schemas.microsoft.com/office/drawing/2014/main" id="{8C939306-DA92-BA68-4B4F-1A82DFC55C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3" name="Freeform 2679">
                  <a:extLst>
                    <a:ext uri="{FF2B5EF4-FFF2-40B4-BE49-F238E27FC236}">
                      <a16:creationId xmlns:a16="http://schemas.microsoft.com/office/drawing/2014/main" id="{D3CFAA94-D721-1168-4281-49B4CEA0CD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4" name="Freeform 2680">
                  <a:extLst>
                    <a:ext uri="{FF2B5EF4-FFF2-40B4-BE49-F238E27FC236}">
                      <a16:creationId xmlns:a16="http://schemas.microsoft.com/office/drawing/2014/main" id="{5EDD05DA-BBBE-024A-BB62-33D60395DF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5" name="Freeform 2681">
                  <a:extLst>
                    <a:ext uri="{FF2B5EF4-FFF2-40B4-BE49-F238E27FC236}">
                      <a16:creationId xmlns:a16="http://schemas.microsoft.com/office/drawing/2014/main" id="{915F15FB-EB6F-53C2-9631-C98EF54AD3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6" name="Freeform 2682">
                  <a:extLst>
                    <a:ext uri="{FF2B5EF4-FFF2-40B4-BE49-F238E27FC236}">
                      <a16:creationId xmlns:a16="http://schemas.microsoft.com/office/drawing/2014/main" id="{CACA1DC0-4DAA-478D-4BC3-1414557721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97" name="Freeform 2683">
                  <a:extLst>
                    <a:ext uri="{FF2B5EF4-FFF2-40B4-BE49-F238E27FC236}">
                      <a16:creationId xmlns:a16="http://schemas.microsoft.com/office/drawing/2014/main" id="{E4813F2B-F842-8512-513D-03D28FE75B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677" name="Group 2684">
                <a:extLst>
                  <a:ext uri="{FF2B5EF4-FFF2-40B4-BE49-F238E27FC236}">
                    <a16:creationId xmlns:a16="http://schemas.microsoft.com/office/drawing/2014/main" id="{AC2EC02A-E4B7-FB83-299F-73106A44FE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9678" name="Freeform 2685" descr="Wide upward diagonal">
                  <a:extLst>
                    <a:ext uri="{FF2B5EF4-FFF2-40B4-BE49-F238E27FC236}">
                      <a16:creationId xmlns:a16="http://schemas.microsoft.com/office/drawing/2014/main" id="{F421CAA1-0289-3873-5BED-DCA799474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79" name="Freeform 2686">
                  <a:extLst>
                    <a:ext uri="{FF2B5EF4-FFF2-40B4-BE49-F238E27FC236}">
                      <a16:creationId xmlns:a16="http://schemas.microsoft.com/office/drawing/2014/main" id="{05FD9CCE-2D2A-0799-14F6-A174A605ED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9490" name="Freeform 2687" descr="Wide upward diagonal">
              <a:extLst>
                <a:ext uri="{FF2B5EF4-FFF2-40B4-BE49-F238E27FC236}">
                  <a16:creationId xmlns:a16="http://schemas.microsoft.com/office/drawing/2014/main" id="{CF53093A-7EC8-5145-3DF5-84600740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1" name="Freeform 2688">
              <a:extLst>
                <a:ext uri="{FF2B5EF4-FFF2-40B4-BE49-F238E27FC236}">
                  <a16:creationId xmlns:a16="http://schemas.microsoft.com/office/drawing/2014/main" id="{F8CE84D5-34F3-6437-37B4-BDD7E8DC79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80"/>
              <a:ext cx="453" cy="188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2" name="Freeform 2689">
              <a:extLst>
                <a:ext uri="{FF2B5EF4-FFF2-40B4-BE49-F238E27FC236}">
                  <a16:creationId xmlns:a16="http://schemas.microsoft.com/office/drawing/2014/main" id="{48121025-E9B7-8C83-EB3F-F343C6999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78"/>
              <a:ext cx="39" cy="55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3" name="Freeform 2690">
              <a:extLst>
                <a:ext uri="{FF2B5EF4-FFF2-40B4-BE49-F238E27FC236}">
                  <a16:creationId xmlns:a16="http://schemas.microsoft.com/office/drawing/2014/main" id="{CA2AE9EC-B851-4A0A-CA98-09EE12083D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02"/>
              <a:ext cx="54" cy="61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4" name="Freeform 2691">
              <a:extLst>
                <a:ext uri="{FF2B5EF4-FFF2-40B4-BE49-F238E27FC236}">
                  <a16:creationId xmlns:a16="http://schemas.microsoft.com/office/drawing/2014/main" id="{7AC9ABD3-E4EE-EB49-EC63-E58B2A708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9"/>
              <a:ext cx="41" cy="36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5" name="Freeform 2692">
              <a:extLst>
                <a:ext uri="{FF2B5EF4-FFF2-40B4-BE49-F238E27FC236}">
                  <a16:creationId xmlns:a16="http://schemas.microsoft.com/office/drawing/2014/main" id="{22F78710-FB15-4B57-3208-8EC7FBFE2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02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6" name="Freeform 2693">
              <a:extLst>
                <a:ext uri="{FF2B5EF4-FFF2-40B4-BE49-F238E27FC236}">
                  <a16:creationId xmlns:a16="http://schemas.microsoft.com/office/drawing/2014/main" id="{0644B6A7-C5CC-B50A-9839-F692D57C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78"/>
              <a:ext cx="14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7" name="Freeform 2694">
              <a:extLst>
                <a:ext uri="{FF2B5EF4-FFF2-40B4-BE49-F238E27FC236}">
                  <a16:creationId xmlns:a16="http://schemas.microsoft.com/office/drawing/2014/main" id="{FB01DFC3-0E68-1DC4-686E-61229B2DA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53"/>
              <a:ext cx="40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8" name="Freeform 2695">
              <a:extLst>
                <a:ext uri="{FF2B5EF4-FFF2-40B4-BE49-F238E27FC236}">
                  <a16:creationId xmlns:a16="http://schemas.microsoft.com/office/drawing/2014/main" id="{F576BD3C-B955-A441-10B1-9AAA2F39C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53"/>
              <a:ext cx="44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499" name="Freeform 2696">
              <a:extLst>
                <a:ext uri="{FF2B5EF4-FFF2-40B4-BE49-F238E27FC236}">
                  <a16:creationId xmlns:a16="http://schemas.microsoft.com/office/drawing/2014/main" id="{A57CCE22-CE04-B698-EE1E-D450425D10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841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0" name="Freeform 2697">
              <a:extLst>
                <a:ext uri="{FF2B5EF4-FFF2-40B4-BE49-F238E27FC236}">
                  <a16:creationId xmlns:a16="http://schemas.microsoft.com/office/drawing/2014/main" id="{36933EBC-7034-DC94-5602-A9999D6F7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02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1" name="Freeform 2698">
              <a:extLst>
                <a:ext uri="{FF2B5EF4-FFF2-40B4-BE49-F238E27FC236}">
                  <a16:creationId xmlns:a16="http://schemas.microsoft.com/office/drawing/2014/main" id="{104DB6E3-97C3-BCC1-CEAA-C3AF46D5E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26"/>
              <a:ext cx="13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2" name="Freeform 2699">
              <a:extLst>
                <a:ext uri="{FF2B5EF4-FFF2-40B4-BE49-F238E27FC236}">
                  <a16:creationId xmlns:a16="http://schemas.microsoft.com/office/drawing/2014/main" id="{BB6418F2-283F-517A-5368-87AC7401AB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53"/>
              <a:ext cx="27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3" name="Freeform 2700">
              <a:extLst>
                <a:ext uri="{FF2B5EF4-FFF2-40B4-BE49-F238E27FC236}">
                  <a16:creationId xmlns:a16="http://schemas.microsoft.com/office/drawing/2014/main" id="{0B9385D3-7E46-947F-9281-DF9521165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92"/>
              <a:ext cx="94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4" name="Freeform 2701">
              <a:extLst>
                <a:ext uri="{FF2B5EF4-FFF2-40B4-BE49-F238E27FC236}">
                  <a16:creationId xmlns:a16="http://schemas.microsoft.com/office/drawing/2014/main" id="{3CC0A0F0-1E18-1C60-21E5-4592F915E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878"/>
              <a:ext cx="154" cy="45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5" name="Freeform 2702">
              <a:extLst>
                <a:ext uri="{FF2B5EF4-FFF2-40B4-BE49-F238E27FC236}">
                  <a16:creationId xmlns:a16="http://schemas.microsoft.com/office/drawing/2014/main" id="{A174C3A8-4B4E-6C29-5D0D-4CB8A0E01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55"/>
              <a:ext cx="371" cy="202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6" name="Freeform 2703">
              <a:extLst>
                <a:ext uri="{FF2B5EF4-FFF2-40B4-BE49-F238E27FC236}">
                  <a16:creationId xmlns:a16="http://schemas.microsoft.com/office/drawing/2014/main" id="{B3935306-3381-233D-3FC0-23CAA8373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08"/>
              <a:ext cx="44" cy="47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7" name="Freeform 2704">
              <a:extLst>
                <a:ext uri="{FF2B5EF4-FFF2-40B4-BE49-F238E27FC236}">
                  <a16:creationId xmlns:a16="http://schemas.microsoft.com/office/drawing/2014/main" id="{D0740D2D-2C5C-435F-56AB-58A6CC9BD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902"/>
              <a:ext cx="32" cy="51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08" name="Freeform 2705">
              <a:extLst>
                <a:ext uri="{FF2B5EF4-FFF2-40B4-BE49-F238E27FC236}">
                  <a16:creationId xmlns:a16="http://schemas.microsoft.com/office/drawing/2014/main" id="{50E6CB40-FA29-33AA-946F-13E806F6F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90"/>
              <a:ext cx="40" cy="49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509" name="Group 2706">
              <a:extLst>
                <a:ext uri="{FF2B5EF4-FFF2-40B4-BE49-F238E27FC236}">
                  <a16:creationId xmlns:a16="http://schemas.microsoft.com/office/drawing/2014/main" id="{75FBC172-C12D-54AD-AC90-D735566E49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8" y="960"/>
              <a:ext cx="1009" cy="875"/>
              <a:chOff x="808" y="192"/>
              <a:chExt cx="3616" cy="3432"/>
            </a:xfrm>
          </p:grpSpPr>
          <p:sp>
            <p:nvSpPr>
              <p:cNvPr id="39647" name="Freeform 2707">
                <a:extLst>
                  <a:ext uri="{FF2B5EF4-FFF2-40B4-BE49-F238E27FC236}">
                    <a16:creationId xmlns:a16="http://schemas.microsoft.com/office/drawing/2014/main" id="{D76329C6-FDF3-FCE8-7A96-38A724A97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648" name="Group 2708">
                <a:extLst>
                  <a:ext uri="{FF2B5EF4-FFF2-40B4-BE49-F238E27FC236}">
                    <a16:creationId xmlns:a16="http://schemas.microsoft.com/office/drawing/2014/main" id="{8EB1C802-89E9-F226-F641-B9F0F9AF3A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9660" name="Freeform 2709">
                  <a:extLst>
                    <a:ext uri="{FF2B5EF4-FFF2-40B4-BE49-F238E27FC236}">
                      <a16:creationId xmlns:a16="http://schemas.microsoft.com/office/drawing/2014/main" id="{F9A90ED8-8D87-392B-B901-9073B3709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1" name="Freeform 2710">
                  <a:extLst>
                    <a:ext uri="{FF2B5EF4-FFF2-40B4-BE49-F238E27FC236}">
                      <a16:creationId xmlns:a16="http://schemas.microsoft.com/office/drawing/2014/main" id="{44A99840-1213-DE0E-1F74-B629C3A84B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2" name="Line 2711">
                  <a:extLst>
                    <a:ext uri="{FF2B5EF4-FFF2-40B4-BE49-F238E27FC236}">
                      <a16:creationId xmlns:a16="http://schemas.microsoft.com/office/drawing/2014/main" id="{22E69F69-84B5-0EAB-AE72-A0F47B1AA28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3" name="Line 2712">
                  <a:extLst>
                    <a:ext uri="{FF2B5EF4-FFF2-40B4-BE49-F238E27FC236}">
                      <a16:creationId xmlns:a16="http://schemas.microsoft.com/office/drawing/2014/main" id="{928CF2A7-F0FA-7020-E84A-BA003027A32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4" name="Line 2713">
                  <a:extLst>
                    <a:ext uri="{FF2B5EF4-FFF2-40B4-BE49-F238E27FC236}">
                      <a16:creationId xmlns:a16="http://schemas.microsoft.com/office/drawing/2014/main" id="{3E25DD9A-7940-4FAB-D666-9DEDB80956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5" name="Line 2714">
                  <a:extLst>
                    <a:ext uri="{FF2B5EF4-FFF2-40B4-BE49-F238E27FC236}">
                      <a16:creationId xmlns:a16="http://schemas.microsoft.com/office/drawing/2014/main" id="{5E0069C7-1A77-0AF8-A23C-920D31BCAF5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66" name="Oval 2715">
                  <a:extLst>
                    <a:ext uri="{FF2B5EF4-FFF2-40B4-BE49-F238E27FC236}">
                      <a16:creationId xmlns:a16="http://schemas.microsoft.com/office/drawing/2014/main" id="{CB51ADCC-1A13-31B6-35D7-ACFE8511443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67" name="Oval 2716">
                  <a:extLst>
                    <a:ext uri="{FF2B5EF4-FFF2-40B4-BE49-F238E27FC236}">
                      <a16:creationId xmlns:a16="http://schemas.microsoft.com/office/drawing/2014/main" id="{BB3A35EC-1E69-8FDD-CCE7-4237DA181A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68" name="Oval 2717">
                  <a:extLst>
                    <a:ext uri="{FF2B5EF4-FFF2-40B4-BE49-F238E27FC236}">
                      <a16:creationId xmlns:a16="http://schemas.microsoft.com/office/drawing/2014/main" id="{8D42AEC5-F764-7520-A4F0-58F20220BD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69" name="Oval 2718">
                  <a:extLst>
                    <a:ext uri="{FF2B5EF4-FFF2-40B4-BE49-F238E27FC236}">
                      <a16:creationId xmlns:a16="http://schemas.microsoft.com/office/drawing/2014/main" id="{7F26477B-73D7-71B2-1DC2-8A09CA362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70" name="Oval 2719">
                  <a:extLst>
                    <a:ext uri="{FF2B5EF4-FFF2-40B4-BE49-F238E27FC236}">
                      <a16:creationId xmlns:a16="http://schemas.microsoft.com/office/drawing/2014/main" id="{BA897CCB-110D-4718-C415-77FC4343E0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71" name="Oval 2720">
                  <a:extLst>
                    <a:ext uri="{FF2B5EF4-FFF2-40B4-BE49-F238E27FC236}">
                      <a16:creationId xmlns:a16="http://schemas.microsoft.com/office/drawing/2014/main" id="{DE2146BC-156E-73AD-CA46-17E0ACEF17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72" name="Oval 2721">
                  <a:extLst>
                    <a:ext uri="{FF2B5EF4-FFF2-40B4-BE49-F238E27FC236}">
                      <a16:creationId xmlns:a16="http://schemas.microsoft.com/office/drawing/2014/main" id="{899DA5DE-4FA5-2D8F-CE02-16EFC0C985D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73" name="Oval 2722">
                  <a:extLst>
                    <a:ext uri="{FF2B5EF4-FFF2-40B4-BE49-F238E27FC236}">
                      <a16:creationId xmlns:a16="http://schemas.microsoft.com/office/drawing/2014/main" id="{FE74124A-989C-2E0A-51CA-06B198D49F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74" name="Oval 2723">
                  <a:extLst>
                    <a:ext uri="{FF2B5EF4-FFF2-40B4-BE49-F238E27FC236}">
                      <a16:creationId xmlns:a16="http://schemas.microsoft.com/office/drawing/2014/main" id="{484702C0-5CAF-85B4-0A3D-6C1C28B37A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675" name="Freeform 2724">
                  <a:extLst>
                    <a:ext uri="{FF2B5EF4-FFF2-40B4-BE49-F238E27FC236}">
                      <a16:creationId xmlns:a16="http://schemas.microsoft.com/office/drawing/2014/main" id="{61C33130-8E2E-32EB-CA4E-D53AD8A480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649" name="Group 2725">
                <a:extLst>
                  <a:ext uri="{FF2B5EF4-FFF2-40B4-BE49-F238E27FC236}">
                    <a16:creationId xmlns:a16="http://schemas.microsoft.com/office/drawing/2014/main" id="{5D06CF9B-0DFB-224F-1FFE-0E1B45E188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9650" name="Freeform 2726">
                  <a:extLst>
                    <a:ext uri="{FF2B5EF4-FFF2-40B4-BE49-F238E27FC236}">
                      <a16:creationId xmlns:a16="http://schemas.microsoft.com/office/drawing/2014/main" id="{8C6CF63B-ACBB-76C5-285A-0DE76081BD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1" name="Freeform 2727">
                  <a:extLst>
                    <a:ext uri="{FF2B5EF4-FFF2-40B4-BE49-F238E27FC236}">
                      <a16:creationId xmlns:a16="http://schemas.microsoft.com/office/drawing/2014/main" id="{47B363BE-E53F-438E-8351-57D89C034D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2" name="Freeform 2728">
                  <a:extLst>
                    <a:ext uri="{FF2B5EF4-FFF2-40B4-BE49-F238E27FC236}">
                      <a16:creationId xmlns:a16="http://schemas.microsoft.com/office/drawing/2014/main" id="{A1CE7CC2-028A-B40E-87EA-F1186973D3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3" name="Freeform 2729">
                  <a:extLst>
                    <a:ext uri="{FF2B5EF4-FFF2-40B4-BE49-F238E27FC236}">
                      <a16:creationId xmlns:a16="http://schemas.microsoft.com/office/drawing/2014/main" id="{8DD83933-177D-5A80-BD69-D59ACAE88B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4" name="Freeform 2730">
                  <a:extLst>
                    <a:ext uri="{FF2B5EF4-FFF2-40B4-BE49-F238E27FC236}">
                      <a16:creationId xmlns:a16="http://schemas.microsoft.com/office/drawing/2014/main" id="{BD7194A0-26D0-4525-A5A9-C4AAE5FE9C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5" name="Freeform 2731">
                  <a:extLst>
                    <a:ext uri="{FF2B5EF4-FFF2-40B4-BE49-F238E27FC236}">
                      <a16:creationId xmlns:a16="http://schemas.microsoft.com/office/drawing/2014/main" id="{67271265-4447-18EE-704C-71440EAF20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6" name="Freeform 2732">
                  <a:extLst>
                    <a:ext uri="{FF2B5EF4-FFF2-40B4-BE49-F238E27FC236}">
                      <a16:creationId xmlns:a16="http://schemas.microsoft.com/office/drawing/2014/main" id="{A8E9FDC7-44F1-D515-AFE1-571DB90764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7" name="Freeform 2733">
                  <a:extLst>
                    <a:ext uri="{FF2B5EF4-FFF2-40B4-BE49-F238E27FC236}">
                      <a16:creationId xmlns:a16="http://schemas.microsoft.com/office/drawing/2014/main" id="{7DE550FA-EA1A-D980-BF5D-968E40F815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8" name="Freeform 2734">
                  <a:extLst>
                    <a:ext uri="{FF2B5EF4-FFF2-40B4-BE49-F238E27FC236}">
                      <a16:creationId xmlns:a16="http://schemas.microsoft.com/office/drawing/2014/main" id="{D9AF6C56-7157-63C1-A324-51095B45E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59" name="Freeform 2735">
                  <a:extLst>
                    <a:ext uri="{FF2B5EF4-FFF2-40B4-BE49-F238E27FC236}">
                      <a16:creationId xmlns:a16="http://schemas.microsoft.com/office/drawing/2014/main" id="{FE4F48DC-6C57-4F1C-5CA6-6AF7FEB886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9510" name="Freeform 2736">
              <a:extLst>
                <a:ext uri="{FF2B5EF4-FFF2-40B4-BE49-F238E27FC236}">
                  <a16:creationId xmlns:a16="http://schemas.microsoft.com/office/drawing/2014/main" id="{8900CB9A-D31F-D8FD-F4D4-D4E70683D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94"/>
              <a:ext cx="68" cy="16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1" name="Freeform 2737">
              <a:extLst>
                <a:ext uri="{FF2B5EF4-FFF2-40B4-BE49-F238E27FC236}">
                  <a16:creationId xmlns:a16="http://schemas.microsoft.com/office/drawing/2014/main" id="{33A5FB5F-D807-27FF-EA85-9D31B0B1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841"/>
              <a:ext cx="26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2" name="Freeform 2738">
              <a:extLst>
                <a:ext uri="{FF2B5EF4-FFF2-40B4-BE49-F238E27FC236}">
                  <a16:creationId xmlns:a16="http://schemas.microsoft.com/office/drawing/2014/main" id="{9C6F4115-B470-EC41-FF63-A6715BF1A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29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3" name="Freeform 2739">
              <a:extLst>
                <a:ext uri="{FF2B5EF4-FFF2-40B4-BE49-F238E27FC236}">
                  <a16:creationId xmlns:a16="http://schemas.microsoft.com/office/drawing/2014/main" id="{7126BB1C-78FB-0FF5-CC19-ABA7D9856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780"/>
              <a:ext cx="31" cy="14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4" name="Freeform 2740">
              <a:extLst>
                <a:ext uri="{FF2B5EF4-FFF2-40B4-BE49-F238E27FC236}">
                  <a16:creationId xmlns:a16="http://schemas.microsoft.com/office/drawing/2014/main" id="{AB296133-C8E5-12D1-1EB3-3BD8D1090D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78"/>
              <a:ext cx="1" cy="26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5" name="Freeform 2741">
              <a:extLst>
                <a:ext uri="{FF2B5EF4-FFF2-40B4-BE49-F238E27FC236}">
                  <a16:creationId xmlns:a16="http://schemas.microsoft.com/office/drawing/2014/main" id="{EDE16016-611B-2886-0A2C-4C981E90A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25"/>
              <a:ext cx="13" cy="28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6" name="Freeform 2742">
              <a:extLst>
                <a:ext uri="{FF2B5EF4-FFF2-40B4-BE49-F238E27FC236}">
                  <a16:creationId xmlns:a16="http://schemas.microsoft.com/office/drawing/2014/main" id="{0E5BB38A-DD39-FFBB-923C-B75C57C0B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65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7" name="Freeform 2743">
              <a:extLst>
                <a:ext uri="{FF2B5EF4-FFF2-40B4-BE49-F238E27FC236}">
                  <a16:creationId xmlns:a16="http://schemas.microsoft.com/office/drawing/2014/main" id="{E4EB45C6-7646-41AF-32C1-346E8F0FC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53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8" name="Freeform 2744">
              <a:extLst>
                <a:ext uri="{FF2B5EF4-FFF2-40B4-BE49-F238E27FC236}">
                  <a16:creationId xmlns:a16="http://schemas.microsoft.com/office/drawing/2014/main" id="{89D178A0-A6E7-28FC-BA23-28247F29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92"/>
              <a:ext cx="0" cy="24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19" name="Freeform 2745">
              <a:extLst>
                <a:ext uri="{FF2B5EF4-FFF2-40B4-BE49-F238E27FC236}">
                  <a16:creationId xmlns:a16="http://schemas.microsoft.com/office/drawing/2014/main" id="{ABE584DD-5FF8-251C-2185-274692EE9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0" name="Freeform 2746">
              <a:extLst>
                <a:ext uri="{FF2B5EF4-FFF2-40B4-BE49-F238E27FC236}">
                  <a16:creationId xmlns:a16="http://schemas.microsoft.com/office/drawing/2014/main" id="{FDDA1942-93A5-6FDA-C995-1AC329D75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1" name="Freeform 2747">
              <a:extLst>
                <a:ext uri="{FF2B5EF4-FFF2-40B4-BE49-F238E27FC236}">
                  <a16:creationId xmlns:a16="http://schemas.microsoft.com/office/drawing/2014/main" id="{D527F5F8-FE0E-B00E-2B2B-9956E6239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522" name="Oval 2748">
              <a:extLst>
                <a:ext uri="{FF2B5EF4-FFF2-40B4-BE49-F238E27FC236}">
                  <a16:creationId xmlns:a16="http://schemas.microsoft.com/office/drawing/2014/main" id="{12845CEE-57D7-B5D5-0B41-27523015E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523" name="Oval 2749">
              <a:extLst>
                <a:ext uri="{FF2B5EF4-FFF2-40B4-BE49-F238E27FC236}">
                  <a16:creationId xmlns:a16="http://schemas.microsoft.com/office/drawing/2014/main" id="{6FD84440-1024-DB17-BB28-603408F60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524" name="Oval 2750">
              <a:extLst>
                <a:ext uri="{FF2B5EF4-FFF2-40B4-BE49-F238E27FC236}">
                  <a16:creationId xmlns:a16="http://schemas.microsoft.com/office/drawing/2014/main" id="{416B4AFF-AC3A-C226-A43B-7E104933B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525" name="Oval 2751">
              <a:extLst>
                <a:ext uri="{FF2B5EF4-FFF2-40B4-BE49-F238E27FC236}">
                  <a16:creationId xmlns:a16="http://schemas.microsoft.com/office/drawing/2014/main" id="{13C670BC-1905-8D3C-1AEC-481E7217D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526" name="Group 2752">
              <a:extLst>
                <a:ext uri="{FF2B5EF4-FFF2-40B4-BE49-F238E27FC236}">
                  <a16:creationId xmlns:a16="http://schemas.microsoft.com/office/drawing/2014/main" id="{B118F097-90BB-C237-3863-2CEAB004F93B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39622" name="Group 2753">
                <a:extLst>
                  <a:ext uri="{FF2B5EF4-FFF2-40B4-BE49-F238E27FC236}">
                    <a16:creationId xmlns:a16="http://schemas.microsoft.com/office/drawing/2014/main" id="{3CFF21EF-25F3-C43A-266E-25A83BEF15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9624" name="Freeform 2754">
                  <a:extLst>
                    <a:ext uri="{FF2B5EF4-FFF2-40B4-BE49-F238E27FC236}">
                      <a16:creationId xmlns:a16="http://schemas.microsoft.com/office/drawing/2014/main" id="{134C623A-68D1-007E-26D1-CF35E3E81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5" name="Freeform 2755">
                  <a:extLst>
                    <a:ext uri="{FF2B5EF4-FFF2-40B4-BE49-F238E27FC236}">
                      <a16:creationId xmlns:a16="http://schemas.microsoft.com/office/drawing/2014/main" id="{767B1EC9-A5FB-888C-BD47-558768ADD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6" name="Freeform 2756">
                  <a:extLst>
                    <a:ext uri="{FF2B5EF4-FFF2-40B4-BE49-F238E27FC236}">
                      <a16:creationId xmlns:a16="http://schemas.microsoft.com/office/drawing/2014/main" id="{2B1291B2-D947-73CE-B55D-5E0BB1ECE6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7" name="Freeform 2757">
                  <a:extLst>
                    <a:ext uri="{FF2B5EF4-FFF2-40B4-BE49-F238E27FC236}">
                      <a16:creationId xmlns:a16="http://schemas.microsoft.com/office/drawing/2014/main" id="{BE974BF3-F677-3790-43D4-6DB4C700D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8" name="Freeform 2758">
                  <a:extLst>
                    <a:ext uri="{FF2B5EF4-FFF2-40B4-BE49-F238E27FC236}">
                      <a16:creationId xmlns:a16="http://schemas.microsoft.com/office/drawing/2014/main" id="{8A70800D-59F0-CBDB-C608-0EA161D09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9" name="Freeform 2759">
                  <a:extLst>
                    <a:ext uri="{FF2B5EF4-FFF2-40B4-BE49-F238E27FC236}">
                      <a16:creationId xmlns:a16="http://schemas.microsoft.com/office/drawing/2014/main" id="{D10B8342-EFE4-99DB-ADDE-A191BC1E1C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0" name="Freeform 2760">
                  <a:extLst>
                    <a:ext uri="{FF2B5EF4-FFF2-40B4-BE49-F238E27FC236}">
                      <a16:creationId xmlns:a16="http://schemas.microsoft.com/office/drawing/2014/main" id="{162D505B-2A3A-05F3-A3E1-F9C434C491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1" name="Freeform 2761">
                  <a:extLst>
                    <a:ext uri="{FF2B5EF4-FFF2-40B4-BE49-F238E27FC236}">
                      <a16:creationId xmlns:a16="http://schemas.microsoft.com/office/drawing/2014/main" id="{661933C9-6817-11AB-64EB-994B649AEB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2" name="Freeform 2762">
                  <a:extLst>
                    <a:ext uri="{FF2B5EF4-FFF2-40B4-BE49-F238E27FC236}">
                      <a16:creationId xmlns:a16="http://schemas.microsoft.com/office/drawing/2014/main" id="{74C6710B-C3AA-65D1-9ED8-93C6C8E2EC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3" name="Freeform 2763">
                  <a:extLst>
                    <a:ext uri="{FF2B5EF4-FFF2-40B4-BE49-F238E27FC236}">
                      <a16:creationId xmlns:a16="http://schemas.microsoft.com/office/drawing/2014/main" id="{B777931C-C0A0-03FB-03DC-0A184DA59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4" name="Freeform 2764">
                  <a:extLst>
                    <a:ext uri="{FF2B5EF4-FFF2-40B4-BE49-F238E27FC236}">
                      <a16:creationId xmlns:a16="http://schemas.microsoft.com/office/drawing/2014/main" id="{5A0D1356-4085-E89B-17AC-32293B6FB5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5" name="Freeform 2765">
                  <a:extLst>
                    <a:ext uri="{FF2B5EF4-FFF2-40B4-BE49-F238E27FC236}">
                      <a16:creationId xmlns:a16="http://schemas.microsoft.com/office/drawing/2014/main" id="{EDE65B22-57DF-297A-D133-862AEB398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6" name="Freeform 2766">
                  <a:extLst>
                    <a:ext uri="{FF2B5EF4-FFF2-40B4-BE49-F238E27FC236}">
                      <a16:creationId xmlns:a16="http://schemas.microsoft.com/office/drawing/2014/main" id="{8AE5C6EA-12CD-1CA5-3AC0-5FC20B5BF6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7" name="Freeform 2767">
                  <a:extLst>
                    <a:ext uri="{FF2B5EF4-FFF2-40B4-BE49-F238E27FC236}">
                      <a16:creationId xmlns:a16="http://schemas.microsoft.com/office/drawing/2014/main" id="{CD4EB7E1-8806-DEFF-DFC3-FBDD609FF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8" name="Freeform 2768">
                  <a:extLst>
                    <a:ext uri="{FF2B5EF4-FFF2-40B4-BE49-F238E27FC236}">
                      <a16:creationId xmlns:a16="http://schemas.microsoft.com/office/drawing/2014/main" id="{F20A3C45-935E-A3A1-9B43-34AA0E2514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39" name="Freeform 2769">
                  <a:extLst>
                    <a:ext uri="{FF2B5EF4-FFF2-40B4-BE49-F238E27FC236}">
                      <a16:creationId xmlns:a16="http://schemas.microsoft.com/office/drawing/2014/main" id="{1A750E43-CA20-2E6A-EA4E-6CC6A92891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0" name="Freeform 2770">
                  <a:extLst>
                    <a:ext uri="{FF2B5EF4-FFF2-40B4-BE49-F238E27FC236}">
                      <a16:creationId xmlns:a16="http://schemas.microsoft.com/office/drawing/2014/main" id="{F30484CB-B5CC-3B99-41D5-FB05F6A4D3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1" name="Freeform 2771">
                  <a:extLst>
                    <a:ext uri="{FF2B5EF4-FFF2-40B4-BE49-F238E27FC236}">
                      <a16:creationId xmlns:a16="http://schemas.microsoft.com/office/drawing/2014/main" id="{62B2A15C-9CDA-F083-8DD8-C6E01B03BC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2" name="Freeform 2772">
                  <a:extLst>
                    <a:ext uri="{FF2B5EF4-FFF2-40B4-BE49-F238E27FC236}">
                      <a16:creationId xmlns:a16="http://schemas.microsoft.com/office/drawing/2014/main" id="{2B44A3CD-0594-F1FB-EC38-06771E4B90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3" name="Freeform 2773">
                  <a:extLst>
                    <a:ext uri="{FF2B5EF4-FFF2-40B4-BE49-F238E27FC236}">
                      <a16:creationId xmlns:a16="http://schemas.microsoft.com/office/drawing/2014/main" id="{F7929C25-6C9B-E356-485D-7DF293DD8A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4" name="Freeform 2774">
                  <a:extLst>
                    <a:ext uri="{FF2B5EF4-FFF2-40B4-BE49-F238E27FC236}">
                      <a16:creationId xmlns:a16="http://schemas.microsoft.com/office/drawing/2014/main" id="{7AF9DFF5-7B5D-997C-06D4-88647A3477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5" name="Freeform 2775">
                  <a:extLst>
                    <a:ext uri="{FF2B5EF4-FFF2-40B4-BE49-F238E27FC236}">
                      <a16:creationId xmlns:a16="http://schemas.microsoft.com/office/drawing/2014/main" id="{3C845AA8-5C58-8AD6-FFDE-71C212BBE0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46" name="Freeform 2776">
                  <a:extLst>
                    <a:ext uri="{FF2B5EF4-FFF2-40B4-BE49-F238E27FC236}">
                      <a16:creationId xmlns:a16="http://schemas.microsoft.com/office/drawing/2014/main" id="{64122F7B-4533-3C88-7906-C6762048D7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623" name="Freeform 2777" descr="Wide upward diagonal">
                <a:extLst>
                  <a:ext uri="{FF2B5EF4-FFF2-40B4-BE49-F238E27FC236}">
                    <a16:creationId xmlns:a16="http://schemas.microsoft.com/office/drawing/2014/main" id="{173D44A2-6C2E-CE21-BDD0-13C7B3CCE6EB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527" name="Group 2778">
              <a:extLst>
                <a:ext uri="{FF2B5EF4-FFF2-40B4-BE49-F238E27FC236}">
                  <a16:creationId xmlns:a16="http://schemas.microsoft.com/office/drawing/2014/main" id="{7F28EF4F-8A0E-2752-24C2-F4375B6A2C64}"/>
                </a:ext>
              </a:extLst>
            </p:cNvPr>
            <p:cNvGrpSpPr>
              <a:grpSpLocks/>
            </p:cNvGrpSpPr>
            <p:nvPr/>
          </p:nvGrpSpPr>
          <p:grpSpPr bwMode="auto">
            <a:xfrm rot="-1934604">
              <a:off x="2030" y="166"/>
              <a:ext cx="733" cy="602"/>
              <a:chOff x="1104" y="1397"/>
              <a:chExt cx="1117" cy="1003"/>
            </a:xfrm>
          </p:grpSpPr>
          <p:sp>
            <p:nvSpPr>
              <p:cNvPr id="39528" name="Freeform 2779">
                <a:extLst>
                  <a:ext uri="{FF2B5EF4-FFF2-40B4-BE49-F238E27FC236}">
                    <a16:creationId xmlns:a16="http://schemas.microsoft.com/office/drawing/2014/main" id="{97B66FBC-B91F-D377-B7C2-F6157E7534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29" name="Freeform 2780">
                <a:extLst>
                  <a:ext uri="{FF2B5EF4-FFF2-40B4-BE49-F238E27FC236}">
                    <a16:creationId xmlns:a16="http://schemas.microsoft.com/office/drawing/2014/main" id="{DC1D6075-7DE3-39BE-6313-ED795D344D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0" name="Freeform 2781">
                <a:extLst>
                  <a:ext uri="{FF2B5EF4-FFF2-40B4-BE49-F238E27FC236}">
                    <a16:creationId xmlns:a16="http://schemas.microsoft.com/office/drawing/2014/main" id="{53C9AC7F-6207-B9C3-C3A1-4075F77B9E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1" name="Freeform 2782">
                <a:extLst>
                  <a:ext uri="{FF2B5EF4-FFF2-40B4-BE49-F238E27FC236}">
                    <a16:creationId xmlns:a16="http://schemas.microsoft.com/office/drawing/2014/main" id="{C60AB720-8E4A-E4FE-E4E2-38B46F2AC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2" name="Freeform 2783">
                <a:extLst>
                  <a:ext uri="{FF2B5EF4-FFF2-40B4-BE49-F238E27FC236}">
                    <a16:creationId xmlns:a16="http://schemas.microsoft.com/office/drawing/2014/main" id="{48EA3200-D7F4-F0D9-04EC-181F062629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3" name="Freeform 2784">
                <a:extLst>
                  <a:ext uri="{FF2B5EF4-FFF2-40B4-BE49-F238E27FC236}">
                    <a16:creationId xmlns:a16="http://schemas.microsoft.com/office/drawing/2014/main" id="{19D30BCD-B07A-C0C9-5DA0-355094D1A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4" name="Freeform 2785">
                <a:extLst>
                  <a:ext uri="{FF2B5EF4-FFF2-40B4-BE49-F238E27FC236}">
                    <a16:creationId xmlns:a16="http://schemas.microsoft.com/office/drawing/2014/main" id="{B4CC357E-19A0-FDE7-48C5-FBFA65DB0A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5" name="Freeform 2786">
                <a:extLst>
                  <a:ext uri="{FF2B5EF4-FFF2-40B4-BE49-F238E27FC236}">
                    <a16:creationId xmlns:a16="http://schemas.microsoft.com/office/drawing/2014/main" id="{7480AF54-E19C-C419-BAA1-63732730CF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6" name="Freeform 2787">
                <a:extLst>
                  <a:ext uri="{FF2B5EF4-FFF2-40B4-BE49-F238E27FC236}">
                    <a16:creationId xmlns:a16="http://schemas.microsoft.com/office/drawing/2014/main" id="{DCD18086-051E-9023-863A-4FB2EE08D9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7" name="Freeform 2788">
                <a:extLst>
                  <a:ext uri="{FF2B5EF4-FFF2-40B4-BE49-F238E27FC236}">
                    <a16:creationId xmlns:a16="http://schemas.microsoft.com/office/drawing/2014/main" id="{074B3C45-616F-8A95-FC30-881DB609F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8" name="Freeform 2789">
                <a:extLst>
                  <a:ext uri="{FF2B5EF4-FFF2-40B4-BE49-F238E27FC236}">
                    <a16:creationId xmlns:a16="http://schemas.microsoft.com/office/drawing/2014/main" id="{C133E143-C981-BC84-C981-AE3F00359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39" name="Freeform 2790">
                <a:extLst>
                  <a:ext uri="{FF2B5EF4-FFF2-40B4-BE49-F238E27FC236}">
                    <a16:creationId xmlns:a16="http://schemas.microsoft.com/office/drawing/2014/main" id="{5258B00D-9541-2C55-A6CC-A75F49636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0" name="Freeform 2791">
                <a:extLst>
                  <a:ext uri="{FF2B5EF4-FFF2-40B4-BE49-F238E27FC236}">
                    <a16:creationId xmlns:a16="http://schemas.microsoft.com/office/drawing/2014/main" id="{B0C144C3-72EA-F3F4-FCB6-117B94853A73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24" name="Freeform 2792">
                <a:extLst>
                  <a:ext uri="{FF2B5EF4-FFF2-40B4-BE49-F238E27FC236}">
                    <a16:creationId xmlns:a16="http://schemas.microsoft.com/office/drawing/2014/main" id="{A677683D-0C7E-EB9A-986F-0234E934B74F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83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542" name="Freeform 2793">
                <a:extLst>
                  <a:ext uri="{FF2B5EF4-FFF2-40B4-BE49-F238E27FC236}">
                    <a16:creationId xmlns:a16="http://schemas.microsoft.com/office/drawing/2014/main" id="{42761F0E-FB81-105A-24BA-5076A05AE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3" name="Freeform 2794">
                <a:extLst>
                  <a:ext uri="{FF2B5EF4-FFF2-40B4-BE49-F238E27FC236}">
                    <a16:creationId xmlns:a16="http://schemas.microsoft.com/office/drawing/2014/main" id="{B85F1776-8774-9EA9-BAE3-9103B0800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4" name="Freeform 2795">
                <a:extLst>
                  <a:ext uri="{FF2B5EF4-FFF2-40B4-BE49-F238E27FC236}">
                    <a16:creationId xmlns:a16="http://schemas.microsoft.com/office/drawing/2014/main" id="{2BB363A0-88AF-732A-2C2A-197A22B1B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5" name="Freeform 2796">
                <a:extLst>
                  <a:ext uri="{FF2B5EF4-FFF2-40B4-BE49-F238E27FC236}">
                    <a16:creationId xmlns:a16="http://schemas.microsoft.com/office/drawing/2014/main" id="{47EA9224-CCE0-D068-F2C0-AC883B968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6" name="Freeform 2797">
                <a:extLst>
                  <a:ext uri="{FF2B5EF4-FFF2-40B4-BE49-F238E27FC236}">
                    <a16:creationId xmlns:a16="http://schemas.microsoft.com/office/drawing/2014/main" id="{AF8ED6E6-13E6-23DA-8459-A996A247D2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7" name="Freeform 2798">
                <a:extLst>
                  <a:ext uri="{FF2B5EF4-FFF2-40B4-BE49-F238E27FC236}">
                    <a16:creationId xmlns:a16="http://schemas.microsoft.com/office/drawing/2014/main" id="{259816C0-E328-6848-9D46-CD1EE271A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8" name="Freeform 2799">
                <a:extLst>
                  <a:ext uri="{FF2B5EF4-FFF2-40B4-BE49-F238E27FC236}">
                    <a16:creationId xmlns:a16="http://schemas.microsoft.com/office/drawing/2014/main" id="{C91960CC-F5C3-F0F5-16E6-A9404040E0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49" name="Freeform 2800">
                <a:extLst>
                  <a:ext uri="{FF2B5EF4-FFF2-40B4-BE49-F238E27FC236}">
                    <a16:creationId xmlns:a16="http://schemas.microsoft.com/office/drawing/2014/main" id="{CE217BAE-20E8-C86A-4AC2-84B5F0DE57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0" name="Freeform 2801">
                <a:extLst>
                  <a:ext uri="{FF2B5EF4-FFF2-40B4-BE49-F238E27FC236}">
                    <a16:creationId xmlns:a16="http://schemas.microsoft.com/office/drawing/2014/main" id="{D5BC8F6A-A9AB-8D98-9CFA-D393A0214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1" name="Freeform 2802">
                <a:extLst>
                  <a:ext uri="{FF2B5EF4-FFF2-40B4-BE49-F238E27FC236}">
                    <a16:creationId xmlns:a16="http://schemas.microsoft.com/office/drawing/2014/main" id="{589A73B5-6E7A-ED87-FC04-F6005CADA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2" name="Freeform 2803">
                <a:extLst>
                  <a:ext uri="{FF2B5EF4-FFF2-40B4-BE49-F238E27FC236}">
                    <a16:creationId xmlns:a16="http://schemas.microsoft.com/office/drawing/2014/main" id="{14CEFA5A-473F-2CE9-276C-CA7261A292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3" name="Freeform 2804">
                <a:extLst>
                  <a:ext uri="{FF2B5EF4-FFF2-40B4-BE49-F238E27FC236}">
                    <a16:creationId xmlns:a16="http://schemas.microsoft.com/office/drawing/2014/main" id="{83C6A680-78D4-76A2-A474-CFDBCF42D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4" name="Freeform 2805">
                <a:extLst>
                  <a:ext uri="{FF2B5EF4-FFF2-40B4-BE49-F238E27FC236}">
                    <a16:creationId xmlns:a16="http://schemas.microsoft.com/office/drawing/2014/main" id="{9C53E424-9CA7-F45A-1610-47C0BC7043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5" name="Freeform 2806">
                <a:extLst>
                  <a:ext uri="{FF2B5EF4-FFF2-40B4-BE49-F238E27FC236}">
                    <a16:creationId xmlns:a16="http://schemas.microsoft.com/office/drawing/2014/main" id="{AB602F13-D77A-0A09-C96D-D1D97D4D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6" name="Oval 2807">
                <a:extLst>
                  <a:ext uri="{FF2B5EF4-FFF2-40B4-BE49-F238E27FC236}">
                    <a16:creationId xmlns:a16="http://schemas.microsoft.com/office/drawing/2014/main" id="{D96AD2BF-ED04-1910-9538-C8FE033AF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557" name="Freeform 2808">
                <a:extLst>
                  <a:ext uri="{FF2B5EF4-FFF2-40B4-BE49-F238E27FC236}">
                    <a16:creationId xmlns:a16="http://schemas.microsoft.com/office/drawing/2014/main" id="{75EBE152-5E52-B4CC-7913-5562584DE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8" name="Freeform 2809">
                <a:extLst>
                  <a:ext uri="{FF2B5EF4-FFF2-40B4-BE49-F238E27FC236}">
                    <a16:creationId xmlns:a16="http://schemas.microsoft.com/office/drawing/2014/main" id="{E27C6D9A-6639-ECC0-3F70-7FA804B6E6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59" name="Freeform 2810">
                <a:extLst>
                  <a:ext uri="{FF2B5EF4-FFF2-40B4-BE49-F238E27FC236}">
                    <a16:creationId xmlns:a16="http://schemas.microsoft.com/office/drawing/2014/main" id="{B250BBF2-AB68-B343-20BE-C7970D325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0" name="Freeform 2811">
                <a:extLst>
                  <a:ext uri="{FF2B5EF4-FFF2-40B4-BE49-F238E27FC236}">
                    <a16:creationId xmlns:a16="http://schemas.microsoft.com/office/drawing/2014/main" id="{3C9BF281-F48F-2A4B-62D5-7DBCEA1E24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1" name="Freeform 2812">
                <a:extLst>
                  <a:ext uri="{FF2B5EF4-FFF2-40B4-BE49-F238E27FC236}">
                    <a16:creationId xmlns:a16="http://schemas.microsoft.com/office/drawing/2014/main" id="{018DC1DC-93A2-95A4-B465-E5AC1F7D7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2" name="Freeform 2813">
                <a:extLst>
                  <a:ext uri="{FF2B5EF4-FFF2-40B4-BE49-F238E27FC236}">
                    <a16:creationId xmlns:a16="http://schemas.microsoft.com/office/drawing/2014/main" id="{5DCF8222-33B4-989C-49F1-F46903DA9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3" name="Freeform 2814">
                <a:extLst>
                  <a:ext uri="{FF2B5EF4-FFF2-40B4-BE49-F238E27FC236}">
                    <a16:creationId xmlns:a16="http://schemas.microsoft.com/office/drawing/2014/main" id="{811A3A6D-4A2A-7715-3C62-8EC875471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4" name="Freeform 2815">
                <a:extLst>
                  <a:ext uri="{FF2B5EF4-FFF2-40B4-BE49-F238E27FC236}">
                    <a16:creationId xmlns:a16="http://schemas.microsoft.com/office/drawing/2014/main" id="{60005884-2503-E56F-E265-E606C70E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5" name="Freeform 2816">
                <a:extLst>
                  <a:ext uri="{FF2B5EF4-FFF2-40B4-BE49-F238E27FC236}">
                    <a16:creationId xmlns:a16="http://schemas.microsoft.com/office/drawing/2014/main" id="{3A27CF5C-9F87-5361-765F-F89F66C52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6" name="Freeform 2817">
                <a:extLst>
                  <a:ext uri="{FF2B5EF4-FFF2-40B4-BE49-F238E27FC236}">
                    <a16:creationId xmlns:a16="http://schemas.microsoft.com/office/drawing/2014/main" id="{D00F723A-A25E-1529-F55E-10061A505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50" name="Freeform 2818">
                <a:extLst>
                  <a:ext uri="{FF2B5EF4-FFF2-40B4-BE49-F238E27FC236}">
                    <a16:creationId xmlns:a16="http://schemas.microsoft.com/office/drawing/2014/main" id="{9756A3D6-888A-2B4C-22D5-D2429A1B4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568" name="Freeform 2819">
                <a:extLst>
                  <a:ext uri="{FF2B5EF4-FFF2-40B4-BE49-F238E27FC236}">
                    <a16:creationId xmlns:a16="http://schemas.microsoft.com/office/drawing/2014/main" id="{431A8FE4-023F-9323-2733-D73D551DE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69" name="Freeform 2820">
                <a:extLst>
                  <a:ext uri="{FF2B5EF4-FFF2-40B4-BE49-F238E27FC236}">
                    <a16:creationId xmlns:a16="http://schemas.microsoft.com/office/drawing/2014/main" id="{77DD6AF6-31FA-5E83-93B8-73DBA994BA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0" name="Freeform 2821">
                <a:extLst>
                  <a:ext uri="{FF2B5EF4-FFF2-40B4-BE49-F238E27FC236}">
                    <a16:creationId xmlns:a16="http://schemas.microsoft.com/office/drawing/2014/main" id="{1EE28BB5-469F-4D67-D60B-C2310D3AB4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1" name="Freeform 2822">
                <a:extLst>
                  <a:ext uri="{FF2B5EF4-FFF2-40B4-BE49-F238E27FC236}">
                    <a16:creationId xmlns:a16="http://schemas.microsoft.com/office/drawing/2014/main" id="{09E2DCD1-A32D-DA15-A748-D6324BBF2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2" name="Freeform 2823">
                <a:extLst>
                  <a:ext uri="{FF2B5EF4-FFF2-40B4-BE49-F238E27FC236}">
                    <a16:creationId xmlns:a16="http://schemas.microsoft.com/office/drawing/2014/main" id="{39792B8E-B9D5-A1E2-9D48-AFEBD653C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3" name="Freeform 2824">
                <a:extLst>
                  <a:ext uri="{FF2B5EF4-FFF2-40B4-BE49-F238E27FC236}">
                    <a16:creationId xmlns:a16="http://schemas.microsoft.com/office/drawing/2014/main" id="{652932B2-0686-7A8C-07B6-6B47DD6743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4" name="Freeform 2825">
                <a:extLst>
                  <a:ext uri="{FF2B5EF4-FFF2-40B4-BE49-F238E27FC236}">
                    <a16:creationId xmlns:a16="http://schemas.microsoft.com/office/drawing/2014/main" id="{3A04CFAD-1EF4-7806-5958-C4C679E96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5" name="Freeform 2826">
                <a:extLst>
                  <a:ext uri="{FF2B5EF4-FFF2-40B4-BE49-F238E27FC236}">
                    <a16:creationId xmlns:a16="http://schemas.microsoft.com/office/drawing/2014/main" id="{75BA1ACD-F74F-5F7D-D3C3-E2BF7E9AD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6" name="Freeform 2827">
                <a:extLst>
                  <a:ext uri="{FF2B5EF4-FFF2-40B4-BE49-F238E27FC236}">
                    <a16:creationId xmlns:a16="http://schemas.microsoft.com/office/drawing/2014/main" id="{CE5E813E-C260-AE21-B862-72FB05923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7" name="Freeform 2828">
                <a:extLst>
                  <a:ext uri="{FF2B5EF4-FFF2-40B4-BE49-F238E27FC236}">
                    <a16:creationId xmlns:a16="http://schemas.microsoft.com/office/drawing/2014/main" id="{1CE2C5DC-B9A5-6074-6F76-BC7CA55327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8" name="Freeform 2829">
                <a:extLst>
                  <a:ext uri="{FF2B5EF4-FFF2-40B4-BE49-F238E27FC236}">
                    <a16:creationId xmlns:a16="http://schemas.microsoft.com/office/drawing/2014/main" id="{0D0C2C0F-186F-1282-81DC-B88CC9847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79" name="Freeform 2830">
                <a:extLst>
                  <a:ext uri="{FF2B5EF4-FFF2-40B4-BE49-F238E27FC236}">
                    <a16:creationId xmlns:a16="http://schemas.microsoft.com/office/drawing/2014/main" id="{6A4BAC38-17A5-5903-7F8C-1ACEAF76A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0" name="Freeform 2831">
                <a:extLst>
                  <a:ext uri="{FF2B5EF4-FFF2-40B4-BE49-F238E27FC236}">
                    <a16:creationId xmlns:a16="http://schemas.microsoft.com/office/drawing/2014/main" id="{C3BC40AD-8F25-BC54-8A07-BA33AED959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1" name="Freeform 2832">
                <a:extLst>
                  <a:ext uri="{FF2B5EF4-FFF2-40B4-BE49-F238E27FC236}">
                    <a16:creationId xmlns:a16="http://schemas.microsoft.com/office/drawing/2014/main" id="{ECF666AF-1442-36B7-88B1-74FCF61B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2" name="Freeform 2833">
                <a:extLst>
                  <a:ext uri="{FF2B5EF4-FFF2-40B4-BE49-F238E27FC236}">
                    <a16:creationId xmlns:a16="http://schemas.microsoft.com/office/drawing/2014/main" id="{7EE04475-ABF1-EBA5-C05A-7171CB603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3" name="Freeform 2834">
                <a:extLst>
                  <a:ext uri="{FF2B5EF4-FFF2-40B4-BE49-F238E27FC236}">
                    <a16:creationId xmlns:a16="http://schemas.microsoft.com/office/drawing/2014/main" id="{6757C6F7-BB31-5108-6C83-EDF6A3424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4" name="Freeform 2835">
                <a:extLst>
                  <a:ext uri="{FF2B5EF4-FFF2-40B4-BE49-F238E27FC236}">
                    <a16:creationId xmlns:a16="http://schemas.microsoft.com/office/drawing/2014/main" id="{CA24F47A-8569-1424-703D-8A772E2BA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5" name="Freeform 2836">
                <a:extLst>
                  <a:ext uri="{FF2B5EF4-FFF2-40B4-BE49-F238E27FC236}">
                    <a16:creationId xmlns:a16="http://schemas.microsoft.com/office/drawing/2014/main" id="{28C81846-ACCD-890E-01EF-0A1920347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6" name="Freeform 2837">
                <a:extLst>
                  <a:ext uri="{FF2B5EF4-FFF2-40B4-BE49-F238E27FC236}">
                    <a16:creationId xmlns:a16="http://schemas.microsoft.com/office/drawing/2014/main" id="{0DAECEF3-15BC-A408-BA4F-D0034CDE99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7" name="Freeform 2838">
                <a:extLst>
                  <a:ext uri="{FF2B5EF4-FFF2-40B4-BE49-F238E27FC236}">
                    <a16:creationId xmlns:a16="http://schemas.microsoft.com/office/drawing/2014/main" id="{D6AA932B-6979-CB4C-59F6-9ACDDD4775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88" name="Freeform 2839">
                <a:extLst>
                  <a:ext uri="{FF2B5EF4-FFF2-40B4-BE49-F238E27FC236}">
                    <a16:creationId xmlns:a16="http://schemas.microsoft.com/office/drawing/2014/main" id="{06043B6B-29EB-3C30-FD67-B594AD2472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2" name="Freeform 2840">
                <a:extLst>
                  <a:ext uri="{FF2B5EF4-FFF2-40B4-BE49-F238E27FC236}">
                    <a16:creationId xmlns:a16="http://schemas.microsoft.com/office/drawing/2014/main" id="{51E06BD0-95B7-27A7-1FA4-D7CDC98D76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0"/>
                <a:ext cx="212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590" name="Freeform 2841">
                <a:extLst>
                  <a:ext uri="{FF2B5EF4-FFF2-40B4-BE49-F238E27FC236}">
                    <a16:creationId xmlns:a16="http://schemas.microsoft.com/office/drawing/2014/main" id="{91639774-D35A-A052-78F4-24867BB07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874" name="Freeform 2842">
                <a:extLst>
                  <a:ext uri="{FF2B5EF4-FFF2-40B4-BE49-F238E27FC236}">
                    <a16:creationId xmlns:a16="http://schemas.microsoft.com/office/drawing/2014/main" id="{A924260A-9600-820C-1DB5-557511424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0"/>
                <a:ext cx="62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592" name="Freeform 2843">
                <a:extLst>
                  <a:ext uri="{FF2B5EF4-FFF2-40B4-BE49-F238E27FC236}">
                    <a16:creationId xmlns:a16="http://schemas.microsoft.com/office/drawing/2014/main" id="{B45DE1C8-474A-180E-7E38-DC12D55586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3" name="Freeform 2844">
                <a:extLst>
                  <a:ext uri="{FF2B5EF4-FFF2-40B4-BE49-F238E27FC236}">
                    <a16:creationId xmlns:a16="http://schemas.microsoft.com/office/drawing/2014/main" id="{705C41DE-657B-4084-4C3E-6D94516AE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4" name="Freeform 2845">
                <a:extLst>
                  <a:ext uri="{FF2B5EF4-FFF2-40B4-BE49-F238E27FC236}">
                    <a16:creationId xmlns:a16="http://schemas.microsoft.com/office/drawing/2014/main" id="{67487399-0C60-5187-FB8D-01ABD5A0D5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5" name="Freeform 2846">
                <a:extLst>
                  <a:ext uri="{FF2B5EF4-FFF2-40B4-BE49-F238E27FC236}">
                    <a16:creationId xmlns:a16="http://schemas.microsoft.com/office/drawing/2014/main" id="{C3333AEE-F291-4B29-372B-57F33C9DD6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6" name="Freeform 2847">
                <a:extLst>
                  <a:ext uri="{FF2B5EF4-FFF2-40B4-BE49-F238E27FC236}">
                    <a16:creationId xmlns:a16="http://schemas.microsoft.com/office/drawing/2014/main" id="{F5E15C19-A999-7785-F1FF-66ED7A45C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7" name="Freeform 2848">
                <a:extLst>
                  <a:ext uri="{FF2B5EF4-FFF2-40B4-BE49-F238E27FC236}">
                    <a16:creationId xmlns:a16="http://schemas.microsoft.com/office/drawing/2014/main" id="{11EE645C-C612-9F43-8594-6C958F7E20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8" name="Freeform 2849">
                <a:extLst>
                  <a:ext uri="{FF2B5EF4-FFF2-40B4-BE49-F238E27FC236}">
                    <a16:creationId xmlns:a16="http://schemas.microsoft.com/office/drawing/2014/main" id="{250CD27D-90FC-9FE3-D2C9-AD79A69C8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599" name="Freeform 2850">
                <a:extLst>
                  <a:ext uri="{FF2B5EF4-FFF2-40B4-BE49-F238E27FC236}">
                    <a16:creationId xmlns:a16="http://schemas.microsoft.com/office/drawing/2014/main" id="{38AAD346-0A23-9908-63B3-DC770DD15E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0" name="Freeform 2851">
                <a:extLst>
                  <a:ext uri="{FF2B5EF4-FFF2-40B4-BE49-F238E27FC236}">
                    <a16:creationId xmlns:a16="http://schemas.microsoft.com/office/drawing/2014/main" id="{8F91972F-A385-5DC7-8D54-9350D5648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1" name="Freeform 2852">
                <a:extLst>
                  <a:ext uri="{FF2B5EF4-FFF2-40B4-BE49-F238E27FC236}">
                    <a16:creationId xmlns:a16="http://schemas.microsoft.com/office/drawing/2014/main" id="{A0DA7BFF-301C-711A-F7B3-D4530C971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2" name="Freeform 2853">
                <a:extLst>
                  <a:ext uri="{FF2B5EF4-FFF2-40B4-BE49-F238E27FC236}">
                    <a16:creationId xmlns:a16="http://schemas.microsoft.com/office/drawing/2014/main" id="{C073B8C7-3368-1E6E-2F6A-07675DA47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3" name="Freeform 2854">
                <a:extLst>
                  <a:ext uri="{FF2B5EF4-FFF2-40B4-BE49-F238E27FC236}">
                    <a16:creationId xmlns:a16="http://schemas.microsoft.com/office/drawing/2014/main" id="{AFEF2878-EA44-AC56-B409-900203528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4" name="Freeform 2855">
                <a:extLst>
                  <a:ext uri="{FF2B5EF4-FFF2-40B4-BE49-F238E27FC236}">
                    <a16:creationId xmlns:a16="http://schemas.microsoft.com/office/drawing/2014/main" id="{2ED06AA6-5E2B-813E-B9A8-2FAA8A369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5" name="Freeform 2856">
                <a:extLst>
                  <a:ext uri="{FF2B5EF4-FFF2-40B4-BE49-F238E27FC236}">
                    <a16:creationId xmlns:a16="http://schemas.microsoft.com/office/drawing/2014/main" id="{DDA2D519-96B2-C392-9BB3-2D3F169C7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6" name="Freeform 2857">
                <a:extLst>
                  <a:ext uri="{FF2B5EF4-FFF2-40B4-BE49-F238E27FC236}">
                    <a16:creationId xmlns:a16="http://schemas.microsoft.com/office/drawing/2014/main" id="{399A9C6C-F26B-62DE-34FA-E35F2BEDE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7" name="Freeform 2858">
                <a:extLst>
                  <a:ext uri="{FF2B5EF4-FFF2-40B4-BE49-F238E27FC236}">
                    <a16:creationId xmlns:a16="http://schemas.microsoft.com/office/drawing/2014/main" id="{FA30DF64-969E-B730-98C5-FAB1B3840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8" name="Freeform 2859">
                <a:extLst>
                  <a:ext uri="{FF2B5EF4-FFF2-40B4-BE49-F238E27FC236}">
                    <a16:creationId xmlns:a16="http://schemas.microsoft.com/office/drawing/2014/main" id="{2C589EB6-C055-5788-CE9A-EEF0A6A86C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09" name="Freeform 2860">
                <a:extLst>
                  <a:ext uri="{FF2B5EF4-FFF2-40B4-BE49-F238E27FC236}">
                    <a16:creationId xmlns:a16="http://schemas.microsoft.com/office/drawing/2014/main" id="{3AE7748D-48F3-72EC-DB6E-C81830B2F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0" name="Freeform 2861">
                <a:extLst>
                  <a:ext uri="{FF2B5EF4-FFF2-40B4-BE49-F238E27FC236}">
                    <a16:creationId xmlns:a16="http://schemas.microsoft.com/office/drawing/2014/main" id="{D79EFA2F-AE1B-BBF1-FF0C-3D5262119E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1" name="Freeform 2862">
                <a:extLst>
                  <a:ext uri="{FF2B5EF4-FFF2-40B4-BE49-F238E27FC236}">
                    <a16:creationId xmlns:a16="http://schemas.microsoft.com/office/drawing/2014/main" id="{CFE4C5FC-3C6F-D0A7-9FFE-1472B27E2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2" name="Freeform 2863">
                <a:extLst>
                  <a:ext uri="{FF2B5EF4-FFF2-40B4-BE49-F238E27FC236}">
                    <a16:creationId xmlns:a16="http://schemas.microsoft.com/office/drawing/2014/main" id="{7018F307-A85E-FF7E-B469-FAD8224CE3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3" name="Freeform 2864">
                <a:extLst>
                  <a:ext uri="{FF2B5EF4-FFF2-40B4-BE49-F238E27FC236}">
                    <a16:creationId xmlns:a16="http://schemas.microsoft.com/office/drawing/2014/main" id="{7CC8B715-C854-7D56-C620-842A35F56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614" name="Group 2865">
                <a:extLst>
                  <a:ext uri="{FF2B5EF4-FFF2-40B4-BE49-F238E27FC236}">
                    <a16:creationId xmlns:a16="http://schemas.microsoft.com/office/drawing/2014/main" id="{DB529C2A-85E0-F567-7B22-AF52D5ADD0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9618" name="Freeform 2866">
                  <a:extLst>
                    <a:ext uri="{FF2B5EF4-FFF2-40B4-BE49-F238E27FC236}">
                      <a16:creationId xmlns:a16="http://schemas.microsoft.com/office/drawing/2014/main" id="{697E2A54-99E1-B298-8EFD-A669FC754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19" name="Freeform 2867">
                  <a:extLst>
                    <a:ext uri="{FF2B5EF4-FFF2-40B4-BE49-F238E27FC236}">
                      <a16:creationId xmlns:a16="http://schemas.microsoft.com/office/drawing/2014/main" id="{2579676D-A54B-525E-6E7D-3D9F16803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0" name="Freeform 2868">
                  <a:extLst>
                    <a:ext uri="{FF2B5EF4-FFF2-40B4-BE49-F238E27FC236}">
                      <a16:creationId xmlns:a16="http://schemas.microsoft.com/office/drawing/2014/main" id="{7621E0F2-3A9A-E6BE-270C-E40C9D53E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621" name="Freeform 2869">
                  <a:extLst>
                    <a:ext uri="{FF2B5EF4-FFF2-40B4-BE49-F238E27FC236}">
                      <a16:creationId xmlns:a16="http://schemas.microsoft.com/office/drawing/2014/main" id="{F91D887E-5D25-323B-B358-757CBA1CB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615" name="Freeform 2870">
                <a:extLst>
                  <a:ext uri="{FF2B5EF4-FFF2-40B4-BE49-F238E27FC236}">
                    <a16:creationId xmlns:a16="http://schemas.microsoft.com/office/drawing/2014/main" id="{B9FF139E-34A0-5394-4E51-54B85C6D0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6" name="Freeform 2871">
                <a:extLst>
                  <a:ext uri="{FF2B5EF4-FFF2-40B4-BE49-F238E27FC236}">
                    <a16:creationId xmlns:a16="http://schemas.microsoft.com/office/drawing/2014/main" id="{69869DD9-1A0B-CF91-1610-9491A2A55E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617" name="Freeform 2872">
                <a:extLst>
                  <a:ext uri="{FF2B5EF4-FFF2-40B4-BE49-F238E27FC236}">
                    <a16:creationId xmlns:a16="http://schemas.microsoft.com/office/drawing/2014/main" id="{37B14F1E-E144-CC58-18A2-76F7F5C29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6905" name="Group 2873">
            <a:extLst>
              <a:ext uri="{FF2B5EF4-FFF2-40B4-BE49-F238E27FC236}">
                <a16:creationId xmlns:a16="http://schemas.microsoft.com/office/drawing/2014/main" id="{4FF1119C-6F62-E836-5E95-B2CC6F396C60}"/>
              </a:ext>
            </a:extLst>
          </p:cNvPr>
          <p:cNvGrpSpPr>
            <a:grpSpLocks/>
          </p:cNvGrpSpPr>
          <p:nvPr/>
        </p:nvGrpSpPr>
        <p:grpSpPr bwMode="auto">
          <a:xfrm>
            <a:off x="2438400" y="3276600"/>
            <a:ext cx="2667000" cy="3089275"/>
            <a:chOff x="2030" y="166"/>
            <a:chExt cx="1666" cy="1802"/>
          </a:xfrm>
        </p:grpSpPr>
        <p:grpSp>
          <p:nvGrpSpPr>
            <p:cNvPr id="39233" name="Group 2874">
              <a:extLst>
                <a:ext uri="{FF2B5EF4-FFF2-40B4-BE49-F238E27FC236}">
                  <a16:creationId xmlns:a16="http://schemas.microsoft.com/office/drawing/2014/main" id="{D8A62B56-389C-93D4-1BDA-1E10138FDFB3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39443" name="Freeform 2875">
                <a:extLst>
                  <a:ext uri="{FF2B5EF4-FFF2-40B4-BE49-F238E27FC236}">
                    <a16:creationId xmlns:a16="http://schemas.microsoft.com/office/drawing/2014/main" id="{55EBB826-ACED-D0B4-8D7C-E9D70ECC6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444" name="Group 2876">
                <a:extLst>
                  <a:ext uri="{FF2B5EF4-FFF2-40B4-BE49-F238E27FC236}">
                    <a16:creationId xmlns:a16="http://schemas.microsoft.com/office/drawing/2014/main" id="{CBB656CD-48BB-2000-3D5C-F0731A52CC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9445" name="Freeform 2877">
                  <a:extLst>
                    <a:ext uri="{FF2B5EF4-FFF2-40B4-BE49-F238E27FC236}">
                      <a16:creationId xmlns:a16="http://schemas.microsoft.com/office/drawing/2014/main" id="{D99BF434-3D40-23EF-3A12-BFCEE84F4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6" name="Freeform 2878">
                  <a:extLst>
                    <a:ext uri="{FF2B5EF4-FFF2-40B4-BE49-F238E27FC236}">
                      <a16:creationId xmlns:a16="http://schemas.microsoft.com/office/drawing/2014/main" id="{FEEA6E0A-3AE3-D703-989F-984CB5746F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7" name="Freeform 2879">
                  <a:extLst>
                    <a:ext uri="{FF2B5EF4-FFF2-40B4-BE49-F238E27FC236}">
                      <a16:creationId xmlns:a16="http://schemas.microsoft.com/office/drawing/2014/main" id="{70CF48A7-5D05-85FC-8394-A407AB7EF4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8" name="Freeform 2880">
                  <a:extLst>
                    <a:ext uri="{FF2B5EF4-FFF2-40B4-BE49-F238E27FC236}">
                      <a16:creationId xmlns:a16="http://schemas.microsoft.com/office/drawing/2014/main" id="{E5655491-5636-26D9-0D56-76247D2BD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9" name="Freeform 2881">
                  <a:extLst>
                    <a:ext uri="{FF2B5EF4-FFF2-40B4-BE49-F238E27FC236}">
                      <a16:creationId xmlns:a16="http://schemas.microsoft.com/office/drawing/2014/main" id="{3E9ADA20-D690-6EBC-93C4-F9A14D6A40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0" name="Freeform 2882">
                  <a:extLst>
                    <a:ext uri="{FF2B5EF4-FFF2-40B4-BE49-F238E27FC236}">
                      <a16:creationId xmlns:a16="http://schemas.microsoft.com/office/drawing/2014/main" id="{F8C135CB-A147-7AFF-8768-185CF0CFB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1" name="Freeform 2883">
                  <a:extLst>
                    <a:ext uri="{FF2B5EF4-FFF2-40B4-BE49-F238E27FC236}">
                      <a16:creationId xmlns:a16="http://schemas.microsoft.com/office/drawing/2014/main" id="{65968E09-D6D5-65F0-5F2F-389BFFA75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2" name="Freeform 2884">
                  <a:extLst>
                    <a:ext uri="{FF2B5EF4-FFF2-40B4-BE49-F238E27FC236}">
                      <a16:creationId xmlns:a16="http://schemas.microsoft.com/office/drawing/2014/main" id="{C2DEB255-BB33-CAF3-DB64-6FBA97C459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3" name="Freeform 2885">
                  <a:extLst>
                    <a:ext uri="{FF2B5EF4-FFF2-40B4-BE49-F238E27FC236}">
                      <a16:creationId xmlns:a16="http://schemas.microsoft.com/office/drawing/2014/main" id="{7B85F9C3-3511-0576-433F-952B1D7057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4" name="Freeform 2886">
                  <a:extLst>
                    <a:ext uri="{FF2B5EF4-FFF2-40B4-BE49-F238E27FC236}">
                      <a16:creationId xmlns:a16="http://schemas.microsoft.com/office/drawing/2014/main" id="{D1B61185-5420-12C0-262A-18E36E4DA9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5" name="Freeform 2887">
                  <a:extLst>
                    <a:ext uri="{FF2B5EF4-FFF2-40B4-BE49-F238E27FC236}">
                      <a16:creationId xmlns:a16="http://schemas.microsoft.com/office/drawing/2014/main" id="{F1F13437-84B2-DF5F-B251-B681624238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6" name="Freeform 2888">
                  <a:extLst>
                    <a:ext uri="{FF2B5EF4-FFF2-40B4-BE49-F238E27FC236}">
                      <a16:creationId xmlns:a16="http://schemas.microsoft.com/office/drawing/2014/main" id="{657DED97-30BB-93E1-6E20-6E4AC41496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7" name="Freeform 2889">
                  <a:extLst>
                    <a:ext uri="{FF2B5EF4-FFF2-40B4-BE49-F238E27FC236}">
                      <a16:creationId xmlns:a16="http://schemas.microsoft.com/office/drawing/2014/main" id="{4D418ADA-B364-FAD1-3E96-113D00EFA6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8" name="Freeform 2890">
                  <a:extLst>
                    <a:ext uri="{FF2B5EF4-FFF2-40B4-BE49-F238E27FC236}">
                      <a16:creationId xmlns:a16="http://schemas.microsoft.com/office/drawing/2014/main" id="{DB7EBC6B-7032-DB51-25AE-744724DAF5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59" name="Freeform 2891">
                  <a:extLst>
                    <a:ext uri="{FF2B5EF4-FFF2-40B4-BE49-F238E27FC236}">
                      <a16:creationId xmlns:a16="http://schemas.microsoft.com/office/drawing/2014/main" id="{F4841AE8-2F08-51D1-ADEF-FF97F43FA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0" name="Freeform 2892">
                  <a:extLst>
                    <a:ext uri="{FF2B5EF4-FFF2-40B4-BE49-F238E27FC236}">
                      <a16:creationId xmlns:a16="http://schemas.microsoft.com/office/drawing/2014/main" id="{8C5817A4-9834-A8AE-C227-CAA3CD07F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1" name="Freeform 2893">
                  <a:extLst>
                    <a:ext uri="{FF2B5EF4-FFF2-40B4-BE49-F238E27FC236}">
                      <a16:creationId xmlns:a16="http://schemas.microsoft.com/office/drawing/2014/main" id="{B62DFDD7-2FF1-6904-E0B1-DB0F2A35A2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2" name="Freeform 2894">
                  <a:extLst>
                    <a:ext uri="{FF2B5EF4-FFF2-40B4-BE49-F238E27FC236}">
                      <a16:creationId xmlns:a16="http://schemas.microsoft.com/office/drawing/2014/main" id="{B26E4E7A-8499-5944-958F-0D9F25A8FF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3" name="Freeform 2895">
                  <a:extLst>
                    <a:ext uri="{FF2B5EF4-FFF2-40B4-BE49-F238E27FC236}">
                      <a16:creationId xmlns:a16="http://schemas.microsoft.com/office/drawing/2014/main" id="{FB53A0C1-7A31-C888-B860-5246A1DD7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4" name="Freeform 2896">
                  <a:extLst>
                    <a:ext uri="{FF2B5EF4-FFF2-40B4-BE49-F238E27FC236}">
                      <a16:creationId xmlns:a16="http://schemas.microsoft.com/office/drawing/2014/main" id="{AFE450EA-E24F-5F90-2C27-F82F076E31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5" name="Freeform 2897">
                  <a:extLst>
                    <a:ext uri="{FF2B5EF4-FFF2-40B4-BE49-F238E27FC236}">
                      <a16:creationId xmlns:a16="http://schemas.microsoft.com/office/drawing/2014/main" id="{3D65D3D5-F47C-82F6-50F6-D10C2047C2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6" name="Freeform 2898">
                  <a:extLst>
                    <a:ext uri="{FF2B5EF4-FFF2-40B4-BE49-F238E27FC236}">
                      <a16:creationId xmlns:a16="http://schemas.microsoft.com/office/drawing/2014/main" id="{DD80601A-058E-8BB5-A017-893C677DF2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7" name="Freeform 2899">
                  <a:extLst>
                    <a:ext uri="{FF2B5EF4-FFF2-40B4-BE49-F238E27FC236}">
                      <a16:creationId xmlns:a16="http://schemas.microsoft.com/office/drawing/2014/main" id="{2C8EA6EF-88CD-423A-908E-58E4ED30E5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8" name="Freeform 2900">
                  <a:extLst>
                    <a:ext uri="{FF2B5EF4-FFF2-40B4-BE49-F238E27FC236}">
                      <a16:creationId xmlns:a16="http://schemas.microsoft.com/office/drawing/2014/main" id="{9C2920B4-15FC-C59B-8511-DBFBD0D109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69" name="Freeform 2901">
                  <a:extLst>
                    <a:ext uri="{FF2B5EF4-FFF2-40B4-BE49-F238E27FC236}">
                      <a16:creationId xmlns:a16="http://schemas.microsoft.com/office/drawing/2014/main" id="{097E925E-6A78-01CF-343A-AA3B05593E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0" name="Freeform 2902">
                  <a:extLst>
                    <a:ext uri="{FF2B5EF4-FFF2-40B4-BE49-F238E27FC236}">
                      <a16:creationId xmlns:a16="http://schemas.microsoft.com/office/drawing/2014/main" id="{8F123A7B-E24B-2756-AE02-5488577BB7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1" name="Freeform 2903">
                  <a:extLst>
                    <a:ext uri="{FF2B5EF4-FFF2-40B4-BE49-F238E27FC236}">
                      <a16:creationId xmlns:a16="http://schemas.microsoft.com/office/drawing/2014/main" id="{4C6DDF31-ACB7-776F-C065-2E9193AE6D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2" name="Freeform 2904">
                  <a:extLst>
                    <a:ext uri="{FF2B5EF4-FFF2-40B4-BE49-F238E27FC236}">
                      <a16:creationId xmlns:a16="http://schemas.microsoft.com/office/drawing/2014/main" id="{7B911B8D-5122-35AD-23CB-7812FBD196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3" name="Freeform 2905">
                  <a:extLst>
                    <a:ext uri="{FF2B5EF4-FFF2-40B4-BE49-F238E27FC236}">
                      <a16:creationId xmlns:a16="http://schemas.microsoft.com/office/drawing/2014/main" id="{E2FC4D86-18CC-0EA7-FE74-4248914CF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4" name="Freeform 2906">
                  <a:extLst>
                    <a:ext uri="{FF2B5EF4-FFF2-40B4-BE49-F238E27FC236}">
                      <a16:creationId xmlns:a16="http://schemas.microsoft.com/office/drawing/2014/main" id="{FF2D4D2E-FBD1-5629-8DC4-F8C0C4D655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5" name="Freeform 2907">
                  <a:extLst>
                    <a:ext uri="{FF2B5EF4-FFF2-40B4-BE49-F238E27FC236}">
                      <a16:creationId xmlns:a16="http://schemas.microsoft.com/office/drawing/2014/main" id="{0F6412CE-8BA6-A545-4600-FBB487F43A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6" name="Freeform 2908">
                  <a:extLst>
                    <a:ext uri="{FF2B5EF4-FFF2-40B4-BE49-F238E27FC236}">
                      <a16:creationId xmlns:a16="http://schemas.microsoft.com/office/drawing/2014/main" id="{B02F0909-C3AB-E023-857A-AB63947081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7" name="Freeform 2909">
                  <a:extLst>
                    <a:ext uri="{FF2B5EF4-FFF2-40B4-BE49-F238E27FC236}">
                      <a16:creationId xmlns:a16="http://schemas.microsoft.com/office/drawing/2014/main" id="{7D22A11B-A435-091C-4203-398C24925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8" name="Freeform 2910">
                  <a:extLst>
                    <a:ext uri="{FF2B5EF4-FFF2-40B4-BE49-F238E27FC236}">
                      <a16:creationId xmlns:a16="http://schemas.microsoft.com/office/drawing/2014/main" id="{FD2832DF-B79B-8562-054D-A2AFEC717C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79" name="Freeform 2911">
                  <a:extLst>
                    <a:ext uri="{FF2B5EF4-FFF2-40B4-BE49-F238E27FC236}">
                      <a16:creationId xmlns:a16="http://schemas.microsoft.com/office/drawing/2014/main" id="{A8934A54-9E74-79F0-A258-12BDBD9269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0" name="Freeform 2912">
                  <a:extLst>
                    <a:ext uri="{FF2B5EF4-FFF2-40B4-BE49-F238E27FC236}">
                      <a16:creationId xmlns:a16="http://schemas.microsoft.com/office/drawing/2014/main" id="{C03A2D75-1025-F315-D64D-0F6DA24A3B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1" name="Freeform 2913">
                  <a:extLst>
                    <a:ext uri="{FF2B5EF4-FFF2-40B4-BE49-F238E27FC236}">
                      <a16:creationId xmlns:a16="http://schemas.microsoft.com/office/drawing/2014/main" id="{B09C7C23-DBC4-53B0-37B6-06BEDE7096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2" name="Freeform 2914">
                  <a:extLst>
                    <a:ext uri="{FF2B5EF4-FFF2-40B4-BE49-F238E27FC236}">
                      <a16:creationId xmlns:a16="http://schemas.microsoft.com/office/drawing/2014/main" id="{00159C43-4A6A-8586-2ACD-1A2491F9C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3" name="Freeform 2915">
                  <a:extLst>
                    <a:ext uri="{FF2B5EF4-FFF2-40B4-BE49-F238E27FC236}">
                      <a16:creationId xmlns:a16="http://schemas.microsoft.com/office/drawing/2014/main" id="{F9217E04-4BE4-F15A-0EF7-4DDC97968A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4" name="Freeform 2916">
                  <a:extLst>
                    <a:ext uri="{FF2B5EF4-FFF2-40B4-BE49-F238E27FC236}">
                      <a16:creationId xmlns:a16="http://schemas.microsoft.com/office/drawing/2014/main" id="{0CE623A2-F809-FCC5-EA72-C22F55F986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5" name="Freeform 2917">
                  <a:extLst>
                    <a:ext uri="{FF2B5EF4-FFF2-40B4-BE49-F238E27FC236}">
                      <a16:creationId xmlns:a16="http://schemas.microsoft.com/office/drawing/2014/main" id="{0456ED4F-A30C-3AB1-2AD2-58F837CEFE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6" name="Freeform 2918">
                  <a:extLst>
                    <a:ext uri="{FF2B5EF4-FFF2-40B4-BE49-F238E27FC236}">
                      <a16:creationId xmlns:a16="http://schemas.microsoft.com/office/drawing/2014/main" id="{2DDD5802-6A17-39C0-1096-C5E93F95B2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87" name="Freeform 2919">
                  <a:extLst>
                    <a:ext uri="{FF2B5EF4-FFF2-40B4-BE49-F238E27FC236}">
                      <a16:creationId xmlns:a16="http://schemas.microsoft.com/office/drawing/2014/main" id="{C494A9DD-9524-69A7-4667-0CAC14112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9234" name="Group 2920">
              <a:extLst>
                <a:ext uri="{FF2B5EF4-FFF2-40B4-BE49-F238E27FC236}">
                  <a16:creationId xmlns:a16="http://schemas.microsoft.com/office/drawing/2014/main" id="{2ACD9B10-D442-048C-F39A-F04ABB9FE5C6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39421" name="Group 2921">
                <a:extLst>
                  <a:ext uri="{FF2B5EF4-FFF2-40B4-BE49-F238E27FC236}">
                    <a16:creationId xmlns:a16="http://schemas.microsoft.com/office/drawing/2014/main" id="{D9434726-ADF4-E3C1-C877-F15DC0A637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9425" name="Freeform 2922">
                  <a:extLst>
                    <a:ext uri="{FF2B5EF4-FFF2-40B4-BE49-F238E27FC236}">
                      <a16:creationId xmlns:a16="http://schemas.microsoft.com/office/drawing/2014/main" id="{B7953188-5475-10A2-2FB5-ADE756A558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26" name="Freeform 2923">
                  <a:extLst>
                    <a:ext uri="{FF2B5EF4-FFF2-40B4-BE49-F238E27FC236}">
                      <a16:creationId xmlns:a16="http://schemas.microsoft.com/office/drawing/2014/main" id="{82A5F482-FB95-C759-9022-21D79743BD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27" name="Freeform 2924">
                  <a:extLst>
                    <a:ext uri="{FF2B5EF4-FFF2-40B4-BE49-F238E27FC236}">
                      <a16:creationId xmlns:a16="http://schemas.microsoft.com/office/drawing/2014/main" id="{9C7FF58A-2F41-47C3-E244-DBBA868F52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28" name="Freeform 2925">
                  <a:extLst>
                    <a:ext uri="{FF2B5EF4-FFF2-40B4-BE49-F238E27FC236}">
                      <a16:creationId xmlns:a16="http://schemas.microsoft.com/office/drawing/2014/main" id="{CF8C1C64-5CFC-221D-229E-6E9B4B2521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29" name="Freeform 2926">
                  <a:extLst>
                    <a:ext uri="{FF2B5EF4-FFF2-40B4-BE49-F238E27FC236}">
                      <a16:creationId xmlns:a16="http://schemas.microsoft.com/office/drawing/2014/main" id="{BBF63959-8F0F-5E11-93E8-3D3211B26F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0" name="Freeform 2927">
                  <a:extLst>
                    <a:ext uri="{FF2B5EF4-FFF2-40B4-BE49-F238E27FC236}">
                      <a16:creationId xmlns:a16="http://schemas.microsoft.com/office/drawing/2014/main" id="{12DD3B9D-FD63-3C3F-515F-2143C8C720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1" name="Freeform 2928">
                  <a:extLst>
                    <a:ext uri="{FF2B5EF4-FFF2-40B4-BE49-F238E27FC236}">
                      <a16:creationId xmlns:a16="http://schemas.microsoft.com/office/drawing/2014/main" id="{3D894D8B-C449-664B-B03E-05BBCD38AB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2" name="Freeform 2929">
                  <a:extLst>
                    <a:ext uri="{FF2B5EF4-FFF2-40B4-BE49-F238E27FC236}">
                      <a16:creationId xmlns:a16="http://schemas.microsoft.com/office/drawing/2014/main" id="{255BF94E-1A12-490B-6B00-001AF9C5CD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3" name="Freeform 2930">
                  <a:extLst>
                    <a:ext uri="{FF2B5EF4-FFF2-40B4-BE49-F238E27FC236}">
                      <a16:creationId xmlns:a16="http://schemas.microsoft.com/office/drawing/2014/main" id="{D5F7D7DF-2FAF-69FB-9380-AD85159E2E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4" name="Freeform 2931">
                  <a:extLst>
                    <a:ext uri="{FF2B5EF4-FFF2-40B4-BE49-F238E27FC236}">
                      <a16:creationId xmlns:a16="http://schemas.microsoft.com/office/drawing/2014/main" id="{D70F965C-6C2C-B7C6-B088-2D29213AE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5" name="Freeform 2932">
                  <a:extLst>
                    <a:ext uri="{FF2B5EF4-FFF2-40B4-BE49-F238E27FC236}">
                      <a16:creationId xmlns:a16="http://schemas.microsoft.com/office/drawing/2014/main" id="{069A90E3-C288-F348-FDB3-160C49A57C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6" name="Freeform 2933">
                  <a:extLst>
                    <a:ext uri="{FF2B5EF4-FFF2-40B4-BE49-F238E27FC236}">
                      <a16:creationId xmlns:a16="http://schemas.microsoft.com/office/drawing/2014/main" id="{BF3B07BB-7357-2381-3460-7CAECCFBF8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7" name="Freeform 2934">
                  <a:extLst>
                    <a:ext uri="{FF2B5EF4-FFF2-40B4-BE49-F238E27FC236}">
                      <a16:creationId xmlns:a16="http://schemas.microsoft.com/office/drawing/2014/main" id="{6754A5EC-ED7B-DD03-1A9E-61FC4B90F7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8" name="Freeform 2935">
                  <a:extLst>
                    <a:ext uri="{FF2B5EF4-FFF2-40B4-BE49-F238E27FC236}">
                      <a16:creationId xmlns:a16="http://schemas.microsoft.com/office/drawing/2014/main" id="{CAC9041A-83D1-8593-9C28-5B30C3F63C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39" name="Freeform 2936">
                  <a:extLst>
                    <a:ext uri="{FF2B5EF4-FFF2-40B4-BE49-F238E27FC236}">
                      <a16:creationId xmlns:a16="http://schemas.microsoft.com/office/drawing/2014/main" id="{481C0003-BC56-CF3C-7883-845B1E74A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0" name="Freeform 2937">
                  <a:extLst>
                    <a:ext uri="{FF2B5EF4-FFF2-40B4-BE49-F238E27FC236}">
                      <a16:creationId xmlns:a16="http://schemas.microsoft.com/office/drawing/2014/main" id="{21F37AEA-4F82-1AF2-C157-0B95468C4C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1" name="Freeform 2938">
                  <a:extLst>
                    <a:ext uri="{FF2B5EF4-FFF2-40B4-BE49-F238E27FC236}">
                      <a16:creationId xmlns:a16="http://schemas.microsoft.com/office/drawing/2014/main" id="{F3691531-C02C-C101-58AB-AD9E38DF8B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42" name="Freeform 2939">
                  <a:extLst>
                    <a:ext uri="{FF2B5EF4-FFF2-40B4-BE49-F238E27FC236}">
                      <a16:creationId xmlns:a16="http://schemas.microsoft.com/office/drawing/2014/main" id="{64243ABA-1528-0107-C078-40EC3B98FB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422" name="Group 2940">
                <a:extLst>
                  <a:ext uri="{FF2B5EF4-FFF2-40B4-BE49-F238E27FC236}">
                    <a16:creationId xmlns:a16="http://schemas.microsoft.com/office/drawing/2014/main" id="{3079FA2D-A810-763B-D7F2-B534A2EAD8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9423" name="Freeform 2941" descr="Wide upward diagonal">
                  <a:extLst>
                    <a:ext uri="{FF2B5EF4-FFF2-40B4-BE49-F238E27FC236}">
                      <a16:creationId xmlns:a16="http://schemas.microsoft.com/office/drawing/2014/main" id="{E9DDA5AF-4072-B5FF-8856-F8F4E830C7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24" name="Freeform 2942">
                  <a:extLst>
                    <a:ext uri="{FF2B5EF4-FFF2-40B4-BE49-F238E27FC236}">
                      <a16:creationId xmlns:a16="http://schemas.microsoft.com/office/drawing/2014/main" id="{246893FD-FD79-3530-FCC9-0A3C3554C0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9235" name="Freeform 2943" descr="Wide upward diagonal">
              <a:extLst>
                <a:ext uri="{FF2B5EF4-FFF2-40B4-BE49-F238E27FC236}">
                  <a16:creationId xmlns:a16="http://schemas.microsoft.com/office/drawing/2014/main" id="{6E9668DC-AD21-2DFB-EDD3-E7EE70315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6" name="Freeform 2944">
              <a:extLst>
                <a:ext uri="{FF2B5EF4-FFF2-40B4-BE49-F238E27FC236}">
                  <a16:creationId xmlns:a16="http://schemas.microsoft.com/office/drawing/2014/main" id="{70294447-C890-715B-CDAF-B18E250C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80"/>
              <a:ext cx="453" cy="188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7" name="Freeform 2945">
              <a:extLst>
                <a:ext uri="{FF2B5EF4-FFF2-40B4-BE49-F238E27FC236}">
                  <a16:creationId xmlns:a16="http://schemas.microsoft.com/office/drawing/2014/main" id="{F1689EFE-40F1-A06F-BCE3-9BADCDED9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78"/>
              <a:ext cx="39" cy="55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8" name="Freeform 2946">
              <a:extLst>
                <a:ext uri="{FF2B5EF4-FFF2-40B4-BE49-F238E27FC236}">
                  <a16:creationId xmlns:a16="http://schemas.microsoft.com/office/drawing/2014/main" id="{B5DD0EB1-F7BF-414C-7812-7649A0123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02"/>
              <a:ext cx="54" cy="61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39" name="Freeform 2947">
              <a:extLst>
                <a:ext uri="{FF2B5EF4-FFF2-40B4-BE49-F238E27FC236}">
                  <a16:creationId xmlns:a16="http://schemas.microsoft.com/office/drawing/2014/main" id="{953A4C08-4E4C-E289-041A-0E0108B70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9"/>
              <a:ext cx="41" cy="36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0" name="Freeform 2948">
              <a:extLst>
                <a:ext uri="{FF2B5EF4-FFF2-40B4-BE49-F238E27FC236}">
                  <a16:creationId xmlns:a16="http://schemas.microsoft.com/office/drawing/2014/main" id="{66B9014D-3528-164F-BC46-C46F51D9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02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1" name="Freeform 2949">
              <a:extLst>
                <a:ext uri="{FF2B5EF4-FFF2-40B4-BE49-F238E27FC236}">
                  <a16:creationId xmlns:a16="http://schemas.microsoft.com/office/drawing/2014/main" id="{22EF646B-9756-6223-5C7D-7879983B7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78"/>
              <a:ext cx="14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2" name="Freeform 2950">
              <a:extLst>
                <a:ext uri="{FF2B5EF4-FFF2-40B4-BE49-F238E27FC236}">
                  <a16:creationId xmlns:a16="http://schemas.microsoft.com/office/drawing/2014/main" id="{FA0DF3D3-75CF-454E-FDBC-A3E2CFE8A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53"/>
              <a:ext cx="40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3" name="Freeform 2951">
              <a:extLst>
                <a:ext uri="{FF2B5EF4-FFF2-40B4-BE49-F238E27FC236}">
                  <a16:creationId xmlns:a16="http://schemas.microsoft.com/office/drawing/2014/main" id="{ABE0A57D-93FE-27B4-D85E-E859022031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53"/>
              <a:ext cx="44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4" name="Freeform 2952">
              <a:extLst>
                <a:ext uri="{FF2B5EF4-FFF2-40B4-BE49-F238E27FC236}">
                  <a16:creationId xmlns:a16="http://schemas.microsoft.com/office/drawing/2014/main" id="{BC90EA25-7D05-3D8D-B7EB-CA9CA93A3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841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5" name="Freeform 2953">
              <a:extLst>
                <a:ext uri="{FF2B5EF4-FFF2-40B4-BE49-F238E27FC236}">
                  <a16:creationId xmlns:a16="http://schemas.microsoft.com/office/drawing/2014/main" id="{7C1E5E48-659A-5512-0A57-D5309435C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02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6" name="Freeform 2954">
              <a:extLst>
                <a:ext uri="{FF2B5EF4-FFF2-40B4-BE49-F238E27FC236}">
                  <a16:creationId xmlns:a16="http://schemas.microsoft.com/office/drawing/2014/main" id="{169DC4D6-68E4-6797-ED29-3C5102D52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26"/>
              <a:ext cx="13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7" name="Freeform 2955">
              <a:extLst>
                <a:ext uri="{FF2B5EF4-FFF2-40B4-BE49-F238E27FC236}">
                  <a16:creationId xmlns:a16="http://schemas.microsoft.com/office/drawing/2014/main" id="{B6D3BE97-735D-F24A-161F-36861DEF1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53"/>
              <a:ext cx="27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8" name="Freeform 2956">
              <a:extLst>
                <a:ext uri="{FF2B5EF4-FFF2-40B4-BE49-F238E27FC236}">
                  <a16:creationId xmlns:a16="http://schemas.microsoft.com/office/drawing/2014/main" id="{76808852-4CF8-B3DB-0A09-98DE5A1A3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92"/>
              <a:ext cx="94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49" name="Freeform 2957">
              <a:extLst>
                <a:ext uri="{FF2B5EF4-FFF2-40B4-BE49-F238E27FC236}">
                  <a16:creationId xmlns:a16="http://schemas.microsoft.com/office/drawing/2014/main" id="{EF079391-9A38-F9EF-5F7A-CC23A1CF4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878"/>
              <a:ext cx="154" cy="45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0" name="Freeform 2958">
              <a:extLst>
                <a:ext uri="{FF2B5EF4-FFF2-40B4-BE49-F238E27FC236}">
                  <a16:creationId xmlns:a16="http://schemas.microsoft.com/office/drawing/2014/main" id="{1F6E5D70-7F5B-E9D8-1404-0000648B5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55"/>
              <a:ext cx="371" cy="202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1" name="Freeform 2959">
              <a:extLst>
                <a:ext uri="{FF2B5EF4-FFF2-40B4-BE49-F238E27FC236}">
                  <a16:creationId xmlns:a16="http://schemas.microsoft.com/office/drawing/2014/main" id="{67689FB5-070B-D92A-D939-BCC6AA649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08"/>
              <a:ext cx="44" cy="47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2" name="Freeform 2960">
              <a:extLst>
                <a:ext uri="{FF2B5EF4-FFF2-40B4-BE49-F238E27FC236}">
                  <a16:creationId xmlns:a16="http://schemas.microsoft.com/office/drawing/2014/main" id="{A6FA6C8E-0F5D-1FAB-08FC-1D1663602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902"/>
              <a:ext cx="32" cy="51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3" name="Freeform 2961">
              <a:extLst>
                <a:ext uri="{FF2B5EF4-FFF2-40B4-BE49-F238E27FC236}">
                  <a16:creationId xmlns:a16="http://schemas.microsoft.com/office/drawing/2014/main" id="{467054B5-170D-EA9C-975F-701694DA6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90"/>
              <a:ext cx="40" cy="49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9254" name="Group 2962">
              <a:extLst>
                <a:ext uri="{FF2B5EF4-FFF2-40B4-BE49-F238E27FC236}">
                  <a16:creationId xmlns:a16="http://schemas.microsoft.com/office/drawing/2014/main" id="{24204AD5-A111-ABE0-06CF-77E2BD8BE5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8" y="960"/>
              <a:ext cx="1009" cy="875"/>
              <a:chOff x="808" y="192"/>
              <a:chExt cx="3616" cy="3432"/>
            </a:xfrm>
          </p:grpSpPr>
          <p:sp>
            <p:nvSpPr>
              <p:cNvPr id="39392" name="Freeform 2963">
                <a:extLst>
                  <a:ext uri="{FF2B5EF4-FFF2-40B4-BE49-F238E27FC236}">
                    <a16:creationId xmlns:a16="http://schemas.microsoft.com/office/drawing/2014/main" id="{E40F24C8-84E7-E764-E931-B0F435B9AC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393" name="Group 2964">
                <a:extLst>
                  <a:ext uri="{FF2B5EF4-FFF2-40B4-BE49-F238E27FC236}">
                    <a16:creationId xmlns:a16="http://schemas.microsoft.com/office/drawing/2014/main" id="{7E0C6233-6516-A7A9-424A-3909A9E9A0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9405" name="Freeform 2965">
                  <a:extLst>
                    <a:ext uri="{FF2B5EF4-FFF2-40B4-BE49-F238E27FC236}">
                      <a16:creationId xmlns:a16="http://schemas.microsoft.com/office/drawing/2014/main" id="{5112A2F4-F002-6998-474B-9CD5058824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6" name="Freeform 2966">
                  <a:extLst>
                    <a:ext uri="{FF2B5EF4-FFF2-40B4-BE49-F238E27FC236}">
                      <a16:creationId xmlns:a16="http://schemas.microsoft.com/office/drawing/2014/main" id="{B9C4F05B-CED7-46D3-5B21-1265B127B2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7" name="Line 2967">
                  <a:extLst>
                    <a:ext uri="{FF2B5EF4-FFF2-40B4-BE49-F238E27FC236}">
                      <a16:creationId xmlns:a16="http://schemas.microsoft.com/office/drawing/2014/main" id="{E1A343E5-5515-8516-C263-7B9A2E618C8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8" name="Line 2968">
                  <a:extLst>
                    <a:ext uri="{FF2B5EF4-FFF2-40B4-BE49-F238E27FC236}">
                      <a16:creationId xmlns:a16="http://schemas.microsoft.com/office/drawing/2014/main" id="{9C7F100E-5829-DE72-72DC-B2D4606A8F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9" name="Line 2969">
                  <a:extLst>
                    <a:ext uri="{FF2B5EF4-FFF2-40B4-BE49-F238E27FC236}">
                      <a16:creationId xmlns:a16="http://schemas.microsoft.com/office/drawing/2014/main" id="{6694FF58-228D-7849-1ADA-D72C236EC9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10" name="Line 2970">
                  <a:extLst>
                    <a:ext uri="{FF2B5EF4-FFF2-40B4-BE49-F238E27FC236}">
                      <a16:creationId xmlns:a16="http://schemas.microsoft.com/office/drawing/2014/main" id="{89DA06AA-6077-06AE-A992-C421DF1335A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11" name="Oval 2971">
                  <a:extLst>
                    <a:ext uri="{FF2B5EF4-FFF2-40B4-BE49-F238E27FC236}">
                      <a16:creationId xmlns:a16="http://schemas.microsoft.com/office/drawing/2014/main" id="{D0CE2C84-F17C-3E79-2947-89FB2F07FB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2" name="Oval 2972">
                  <a:extLst>
                    <a:ext uri="{FF2B5EF4-FFF2-40B4-BE49-F238E27FC236}">
                      <a16:creationId xmlns:a16="http://schemas.microsoft.com/office/drawing/2014/main" id="{0C562E7F-1D29-3349-88F1-35DC4DA24C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3" name="Oval 2973">
                  <a:extLst>
                    <a:ext uri="{FF2B5EF4-FFF2-40B4-BE49-F238E27FC236}">
                      <a16:creationId xmlns:a16="http://schemas.microsoft.com/office/drawing/2014/main" id="{AD23A550-4AD1-6C9D-31D5-FF0E571A06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4" name="Oval 2974">
                  <a:extLst>
                    <a:ext uri="{FF2B5EF4-FFF2-40B4-BE49-F238E27FC236}">
                      <a16:creationId xmlns:a16="http://schemas.microsoft.com/office/drawing/2014/main" id="{C91FDEFB-30C2-3518-24C1-8FF3E774D1B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5" name="Oval 2975">
                  <a:extLst>
                    <a:ext uri="{FF2B5EF4-FFF2-40B4-BE49-F238E27FC236}">
                      <a16:creationId xmlns:a16="http://schemas.microsoft.com/office/drawing/2014/main" id="{E57659BC-A95C-39A6-C5A2-D0A5BD521D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6" name="Oval 2976">
                  <a:extLst>
                    <a:ext uri="{FF2B5EF4-FFF2-40B4-BE49-F238E27FC236}">
                      <a16:creationId xmlns:a16="http://schemas.microsoft.com/office/drawing/2014/main" id="{1756ADFB-B1BF-C17E-85C9-F74022FE3F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7" name="Oval 2977">
                  <a:extLst>
                    <a:ext uri="{FF2B5EF4-FFF2-40B4-BE49-F238E27FC236}">
                      <a16:creationId xmlns:a16="http://schemas.microsoft.com/office/drawing/2014/main" id="{FE63983E-B2F3-9775-C45D-67308F56B7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8" name="Oval 2978">
                  <a:extLst>
                    <a:ext uri="{FF2B5EF4-FFF2-40B4-BE49-F238E27FC236}">
                      <a16:creationId xmlns:a16="http://schemas.microsoft.com/office/drawing/2014/main" id="{A4D4B1A1-7148-F789-0432-0933A7A536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19" name="Oval 2979">
                  <a:extLst>
                    <a:ext uri="{FF2B5EF4-FFF2-40B4-BE49-F238E27FC236}">
                      <a16:creationId xmlns:a16="http://schemas.microsoft.com/office/drawing/2014/main" id="{E1FA67CE-EB70-1C5C-E040-514CFDA65B8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420" name="Freeform 2980">
                  <a:extLst>
                    <a:ext uri="{FF2B5EF4-FFF2-40B4-BE49-F238E27FC236}">
                      <a16:creationId xmlns:a16="http://schemas.microsoft.com/office/drawing/2014/main" id="{4E1B6614-283C-2EEA-E42C-100CD02A4F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394" name="Group 2981">
                <a:extLst>
                  <a:ext uri="{FF2B5EF4-FFF2-40B4-BE49-F238E27FC236}">
                    <a16:creationId xmlns:a16="http://schemas.microsoft.com/office/drawing/2014/main" id="{7ADBB46C-3BEC-FE78-96A7-5EB85730F9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9395" name="Freeform 2982">
                  <a:extLst>
                    <a:ext uri="{FF2B5EF4-FFF2-40B4-BE49-F238E27FC236}">
                      <a16:creationId xmlns:a16="http://schemas.microsoft.com/office/drawing/2014/main" id="{42289E5C-5DF8-5CA1-EA35-0B9658539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6" name="Freeform 2983">
                  <a:extLst>
                    <a:ext uri="{FF2B5EF4-FFF2-40B4-BE49-F238E27FC236}">
                      <a16:creationId xmlns:a16="http://schemas.microsoft.com/office/drawing/2014/main" id="{085E862B-C990-B27A-DCD4-1ABB6C9CA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7" name="Freeform 2984">
                  <a:extLst>
                    <a:ext uri="{FF2B5EF4-FFF2-40B4-BE49-F238E27FC236}">
                      <a16:creationId xmlns:a16="http://schemas.microsoft.com/office/drawing/2014/main" id="{A94B8CF8-CD59-B867-8049-4D3AE8674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8" name="Freeform 2985">
                  <a:extLst>
                    <a:ext uri="{FF2B5EF4-FFF2-40B4-BE49-F238E27FC236}">
                      <a16:creationId xmlns:a16="http://schemas.microsoft.com/office/drawing/2014/main" id="{5086B37F-5CAD-A2FC-0573-0271B45AA9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9" name="Freeform 2986">
                  <a:extLst>
                    <a:ext uri="{FF2B5EF4-FFF2-40B4-BE49-F238E27FC236}">
                      <a16:creationId xmlns:a16="http://schemas.microsoft.com/office/drawing/2014/main" id="{CC7E9209-E2F7-1E63-318B-27785DE60F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0" name="Freeform 2987">
                  <a:extLst>
                    <a:ext uri="{FF2B5EF4-FFF2-40B4-BE49-F238E27FC236}">
                      <a16:creationId xmlns:a16="http://schemas.microsoft.com/office/drawing/2014/main" id="{05497966-F921-3E45-D32F-91A1C87323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1" name="Freeform 2988">
                  <a:extLst>
                    <a:ext uri="{FF2B5EF4-FFF2-40B4-BE49-F238E27FC236}">
                      <a16:creationId xmlns:a16="http://schemas.microsoft.com/office/drawing/2014/main" id="{DF9357B7-309A-8374-CC65-7719558658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2" name="Freeform 2989">
                  <a:extLst>
                    <a:ext uri="{FF2B5EF4-FFF2-40B4-BE49-F238E27FC236}">
                      <a16:creationId xmlns:a16="http://schemas.microsoft.com/office/drawing/2014/main" id="{D314D007-4AB4-6253-B65D-E621407E8F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3" name="Freeform 2990">
                  <a:extLst>
                    <a:ext uri="{FF2B5EF4-FFF2-40B4-BE49-F238E27FC236}">
                      <a16:creationId xmlns:a16="http://schemas.microsoft.com/office/drawing/2014/main" id="{29EC22B9-3CE5-3DBA-519D-88A751EF7B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404" name="Freeform 2991">
                  <a:extLst>
                    <a:ext uri="{FF2B5EF4-FFF2-40B4-BE49-F238E27FC236}">
                      <a16:creationId xmlns:a16="http://schemas.microsoft.com/office/drawing/2014/main" id="{E0EFE17C-1CDA-7AAD-F569-B742A3EB85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9255" name="Freeform 2992">
              <a:extLst>
                <a:ext uri="{FF2B5EF4-FFF2-40B4-BE49-F238E27FC236}">
                  <a16:creationId xmlns:a16="http://schemas.microsoft.com/office/drawing/2014/main" id="{C12DD0DA-30B7-2663-A6A6-E1A2B829F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94"/>
              <a:ext cx="68" cy="16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6" name="Freeform 2993">
              <a:extLst>
                <a:ext uri="{FF2B5EF4-FFF2-40B4-BE49-F238E27FC236}">
                  <a16:creationId xmlns:a16="http://schemas.microsoft.com/office/drawing/2014/main" id="{02B48846-8ABD-4F30-E9AB-087D63D6A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841"/>
              <a:ext cx="26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7" name="Freeform 2994">
              <a:extLst>
                <a:ext uri="{FF2B5EF4-FFF2-40B4-BE49-F238E27FC236}">
                  <a16:creationId xmlns:a16="http://schemas.microsoft.com/office/drawing/2014/main" id="{A04B8E43-FD03-29AB-9275-9A0E113FB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29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8" name="Freeform 2995">
              <a:extLst>
                <a:ext uri="{FF2B5EF4-FFF2-40B4-BE49-F238E27FC236}">
                  <a16:creationId xmlns:a16="http://schemas.microsoft.com/office/drawing/2014/main" id="{74010928-8022-9839-5097-D186C843F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780"/>
              <a:ext cx="31" cy="14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59" name="Freeform 2996">
              <a:extLst>
                <a:ext uri="{FF2B5EF4-FFF2-40B4-BE49-F238E27FC236}">
                  <a16:creationId xmlns:a16="http://schemas.microsoft.com/office/drawing/2014/main" id="{95B10F11-57D2-19CB-CD8C-96882FF31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78"/>
              <a:ext cx="1" cy="26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0" name="Freeform 2997">
              <a:extLst>
                <a:ext uri="{FF2B5EF4-FFF2-40B4-BE49-F238E27FC236}">
                  <a16:creationId xmlns:a16="http://schemas.microsoft.com/office/drawing/2014/main" id="{43049A8D-22F2-62C6-0045-E402FF4359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25"/>
              <a:ext cx="13" cy="28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1" name="Freeform 2998">
              <a:extLst>
                <a:ext uri="{FF2B5EF4-FFF2-40B4-BE49-F238E27FC236}">
                  <a16:creationId xmlns:a16="http://schemas.microsoft.com/office/drawing/2014/main" id="{94848355-0690-1722-C8D8-55947EB4B0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65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2" name="Freeform 2999">
              <a:extLst>
                <a:ext uri="{FF2B5EF4-FFF2-40B4-BE49-F238E27FC236}">
                  <a16:creationId xmlns:a16="http://schemas.microsoft.com/office/drawing/2014/main" id="{3EABCF0C-1391-038F-935F-68959593F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53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3" name="Freeform 3000">
              <a:extLst>
                <a:ext uri="{FF2B5EF4-FFF2-40B4-BE49-F238E27FC236}">
                  <a16:creationId xmlns:a16="http://schemas.microsoft.com/office/drawing/2014/main" id="{9C8E904B-127B-D3B4-9B7C-9534B7A18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92"/>
              <a:ext cx="0" cy="24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4" name="Freeform 3001">
              <a:extLst>
                <a:ext uri="{FF2B5EF4-FFF2-40B4-BE49-F238E27FC236}">
                  <a16:creationId xmlns:a16="http://schemas.microsoft.com/office/drawing/2014/main" id="{DC59E392-2D6E-D714-363D-0AF21192A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5" name="Freeform 3002">
              <a:extLst>
                <a:ext uri="{FF2B5EF4-FFF2-40B4-BE49-F238E27FC236}">
                  <a16:creationId xmlns:a16="http://schemas.microsoft.com/office/drawing/2014/main" id="{D471DD0B-BB74-75A2-B9C5-CD958BE2E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6" name="Freeform 3003">
              <a:extLst>
                <a:ext uri="{FF2B5EF4-FFF2-40B4-BE49-F238E27FC236}">
                  <a16:creationId xmlns:a16="http://schemas.microsoft.com/office/drawing/2014/main" id="{BD54D155-36CA-8EDF-1400-A59B3FD8C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267" name="Oval 3004">
              <a:extLst>
                <a:ext uri="{FF2B5EF4-FFF2-40B4-BE49-F238E27FC236}">
                  <a16:creationId xmlns:a16="http://schemas.microsoft.com/office/drawing/2014/main" id="{E6987F55-85CE-CA8B-8B10-F4710E92D5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8" name="Oval 3005">
              <a:extLst>
                <a:ext uri="{FF2B5EF4-FFF2-40B4-BE49-F238E27FC236}">
                  <a16:creationId xmlns:a16="http://schemas.microsoft.com/office/drawing/2014/main" id="{23817B72-036B-B139-0D5F-1805C412E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69" name="Oval 3006">
              <a:extLst>
                <a:ext uri="{FF2B5EF4-FFF2-40B4-BE49-F238E27FC236}">
                  <a16:creationId xmlns:a16="http://schemas.microsoft.com/office/drawing/2014/main" id="{7B83BE0B-4FCA-30BE-A98F-696DA72BD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270" name="Oval 3007">
              <a:extLst>
                <a:ext uri="{FF2B5EF4-FFF2-40B4-BE49-F238E27FC236}">
                  <a16:creationId xmlns:a16="http://schemas.microsoft.com/office/drawing/2014/main" id="{21D03103-FC1E-CB3B-E987-ABB891112A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271" name="Group 3008">
              <a:extLst>
                <a:ext uri="{FF2B5EF4-FFF2-40B4-BE49-F238E27FC236}">
                  <a16:creationId xmlns:a16="http://schemas.microsoft.com/office/drawing/2014/main" id="{BD9DF294-DBC5-E802-E31A-2716A956AE66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39367" name="Group 3009">
                <a:extLst>
                  <a:ext uri="{FF2B5EF4-FFF2-40B4-BE49-F238E27FC236}">
                    <a16:creationId xmlns:a16="http://schemas.microsoft.com/office/drawing/2014/main" id="{5ADA1DC7-055B-22CE-F859-86A2F1C15E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9369" name="Freeform 3010">
                  <a:extLst>
                    <a:ext uri="{FF2B5EF4-FFF2-40B4-BE49-F238E27FC236}">
                      <a16:creationId xmlns:a16="http://schemas.microsoft.com/office/drawing/2014/main" id="{8A1F63B2-0E59-5771-B913-1754750E5E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0" name="Freeform 3011">
                  <a:extLst>
                    <a:ext uri="{FF2B5EF4-FFF2-40B4-BE49-F238E27FC236}">
                      <a16:creationId xmlns:a16="http://schemas.microsoft.com/office/drawing/2014/main" id="{BAD86639-DF78-2C0F-0952-F298B3C2C6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1" name="Freeform 3012">
                  <a:extLst>
                    <a:ext uri="{FF2B5EF4-FFF2-40B4-BE49-F238E27FC236}">
                      <a16:creationId xmlns:a16="http://schemas.microsoft.com/office/drawing/2014/main" id="{A7C36E04-9AF8-34CB-5CD1-CA1C961C49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2" name="Freeform 3013">
                  <a:extLst>
                    <a:ext uri="{FF2B5EF4-FFF2-40B4-BE49-F238E27FC236}">
                      <a16:creationId xmlns:a16="http://schemas.microsoft.com/office/drawing/2014/main" id="{59820568-41A9-AE87-3031-9076D356E7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3" name="Freeform 3014">
                  <a:extLst>
                    <a:ext uri="{FF2B5EF4-FFF2-40B4-BE49-F238E27FC236}">
                      <a16:creationId xmlns:a16="http://schemas.microsoft.com/office/drawing/2014/main" id="{B52FAD6F-A576-1F1F-F6C4-693FF2154B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4" name="Freeform 3015">
                  <a:extLst>
                    <a:ext uri="{FF2B5EF4-FFF2-40B4-BE49-F238E27FC236}">
                      <a16:creationId xmlns:a16="http://schemas.microsoft.com/office/drawing/2014/main" id="{C5CABB41-39D5-2E1D-A255-2D3DE6EB2A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5" name="Freeform 3016">
                  <a:extLst>
                    <a:ext uri="{FF2B5EF4-FFF2-40B4-BE49-F238E27FC236}">
                      <a16:creationId xmlns:a16="http://schemas.microsoft.com/office/drawing/2014/main" id="{F96E27DC-0675-B10D-F05A-FFCEAB41BE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6" name="Freeform 3017">
                  <a:extLst>
                    <a:ext uri="{FF2B5EF4-FFF2-40B4-BE49-F238E27FC236}">
                      <a16:creationId xmlns:a16="http://schemas.microsoft.com/office/drawing/2014/main" id="{7EAD3C38-4D14-6A85-7243-61524DB179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7" name="Freeform 3018">
                  <a:extLst>
                    <a:ext uri="{FF2B5EF4-FFF2-40B4-BE49-F238E27FC236}">
                      <a16:creationId xmlns:a16="http://schemas.microsoft.com/office/drawing/2014/main" id="{2F79BED6-2340-9E9A-2767-40EFCA1938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8" name="Freeform 3019">
                  <a:extLst>
                    <a:ext uri="{FF2B5EF4-FFF2-40B4-BE49-F238E27FC236}">
                      <a16:creationId xmlns:a16="http://schemas.microsoft.com/office/drawing/2014/main" id="{2C176A21-EDC8-E5AE-50E6-2941F94885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79" name="Freeform 3020">
                  <a:extLst>
                    <a:ext uri="{FF2B5EF4-FFF2-40B4-BE49-F238E27FC236}">
                      <a16:creationId xmlns:a16="http://schemas.microsoft.com/office/drawing/2014/main" id="{AF97C18B-641B-7E02-D6D5-909430DAF4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0" name="Freeform 3021">
                  <a:extLst>
                    <a:ext uri="{FF2B5EF4-FFF2-40B4-BE49-F238E27FC236}">
                      <a16:creationId xmlns:a16="http://schemas.microsoft.com/office/drawing/2014/main" id="{BA070BE6-065D-A445-AFED-F0BE840070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1" name="Freeform 3022">
                  <a:extLst>
                    <a:ext uri="{FF2B5EF4-FFF2-40B4-BE49-F238E27FC236}">
                      <a16:creationId xmlns:a16="http://schemas.microsoft.com/office/drawing/2014/main" id="{F2121193-308A-79FD-D8BF-3A2A3D0E4B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2" name="Freeform 3023">
                  <a:extLst>
                    <a:ext uri="{FF2B5EF4-FFF2-40B4-BE49-F238E27FC236}">
                      <a16:creationId xmlns:a16="http://schemas.microsoft.com/office/drawing/2014/main" id="{B0606D7A-1B55-D1D6-A3F0-8B6053056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3" name="Freeform 3024">
                  <a:extLst>
                    <a:ext uri="{FF2B5EF4-FFF2-40B4-BE49-F238E27FC236}">
                      <a16:creationId xmlns:a16="http://schemas.microsoft.com/office/drawing/2014/main" id="{BA64A654-B77D-EC74-CFBC-12F6712EDD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4" name="Freeform 3025">
                  <a:extLst>
                    <a:ext uri="{FF2B5EF4-FFF2-40B4-BE49-F238E27FC236}">
                      <a16:creationId xmlns:a16="http://schemas.microsoft.com/office/drawing/2014/main" id="{31FC8491-A230-25CA-D78D-250EA4A972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5" name="Freeform 3026">
                  <a:extLst>
                    <a:ext uri="{FF2B5EF4-FFF2-40B4-BE49-F238E27FC236}">
                      <a16:creationId xmlns:a16="http://schemas.microsoft.com/office/drawing/2014/main" id="{58F56ACB-D242-4534-75C3-4A99883BC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6" name="Freeform 3027">
                  <a:extLst>
                    <a:ext uri="{FF2B5EF4-FFF2-40B4-BE49-F238E27FC236}">
                      <a16:creationId xmlns:a16="http://schemas.microsoft.com/office/drawing/2014/main" id="{FD7DED1D-FBAE-A65A-16D0-BE951644DE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7" name="Freeform 3028">
                  <a:extLst>
                    <a:ext uri="{FF2B5EF4-FFF2-40B4-BE49-F238E27FC236}">
                      <a16:creationId xmlns:a16="http://schemas.microsoft.com/office/drawing/2014/main" id="{D408B321-D7CA-8CA4-8A55-9998F16A7B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8" name="Freeform 3029">
                  <a:extLst>
                    <a:ext uri="{FF2B5EF4-FFF2-40B4-BE49-F238E27FC236}">
                      <a16:creationId xmlns:a16="http://schemas.microsoft.com/office/drawing/2014/main" id="{90E0F92A-0D4E-B2D1-4550-4BDE6F1417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89" name="Freeform 3030">
                  <a:extLst>
                    <a:ext uri="{FF2B5EF4-FFF2-40B4-BE49-F238E27FC236}">
                      <a16:creationId xmlns:a16="http://schemas.microsoft.com/office/drawing/2014/main" id="{69B7CB36-77B6-739E-9342-5B7FB9364C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0" name="Freeform 3031">
                  <a:extLst>
                    <a:ext uri="{FF2B5EF4-FFF2-40B4-BE49-F238E27FC236}">
                      <a16:creationId xmlns:a16="http://schemas.microsoft.com/office/drawing/2014/main" id="{0ED6766C-D833-2F83-831B-4728CE53C9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91" name="Freeform 3032">
                  <a:extLst>
                    <a:ext uri="{FF2B5EF4-FFF2-40B4-BE49-F238E27FC236}">
                      <a16:creationId xmlns:a16="http://schemas.microsoft.com/office/drawing/2014/main" id="{BD4DA210-A446-7B5C-B74A-68156F0957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368" name="Freeform 3033" descr="Wide upward diagonal">
                <a:extLst>
                  <a:ext uri="{FF2B5EF4-FFF2-40B4-BE49-F238E27FC236}">
                    <a16:creationId xmlns:a16="http://schemas.microsoft.com/office/drawing/2014/main" id="{F3AABC96-1B21-840D-27DD-905533B595CA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272" name="Group 3034">
              <a:extLst>
                <a:ext uri="{FF2B5EF4-FFF2-40B4-BE49-F238E27FC236}">
                  <a16:creationId xmlns:a16="http://schemas.microsoft.com/office/drawing/2014/main" id="{679A3EA7-D58F-873E-711B-32BC365CE5BC}"/>
                </a:ext>
              </a:extLst>
            </p:cNvPr>
            <p:cNvGrpSpPr>
              <a:grpSpLocks/>
            </p:cNvGrpSpPr>
            <p:nvPr/>
          </p:nvGrpSpPr>
          <p:grpSpPr bwMode="auto">
            <a:xfrm rot="-1934604">
              <a:off x="2030" y="166"/>
              <a:ext cx="733" cy="602"/>
              <a:chOff x="1104" y="1397"/>
              <a:chExt cx="1117" cy="1003"/>
            </a:xfrm>
          </p:grpSpPr>
          <p:sp>
            <p:nvSpPr>
              <p:cNvPr id="39273" name="Freeform 3035">
                <a:extLst>
                  <a:ext uri="{FF2B5EF4-FFF2-40B4-BE49-F238E27FC236}">
                    <a16:creationId xmlns:a16="http://schemas.microsoft.com/office/drawing/2014/main" id="{099B5044-A2CA-78D6-9CF1-40B7051A1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4" name="Freeform 3036">
                <a:extLst>
                  <a:ext uri="{FF2B5EF4-FFF2-40B4-BE49-F238E27FC236}">
                    <a16:creationId xmlns:a16="http://schemas.microsoft.com/office/drawing/2014/main" id="{29DCC9E6-3413-5519-721E-6E4218081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5" name="Freeform 3037">
                <a:extLst>
                  <a:ext uri="{FF2B5EF4-FFF2-40B4-BE49-F238E27FC236}">
                    <a16:creationId xmlns:a16="http://schemas.microsoft.com/office/drawing/2014/main" id="{71FC9972-413F-C436-1285-2C4CD5629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6" name="Freeform 3038">
                <a:extLst>
                  <a:ext uri="{FF2B5EF4-FFF2-40B4-BE49-F238E27FC236}">
                    <a16:creationId xmlns:a16="http://schemas.microsoft.com/office/drawing/2014/main" id="{1B844599-F82C-CAF2-CBDE-9FD739CBC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7" name="Freeform 3039">
                <a:extLst>
                  <a:ext uri="{FF2B5EF4-FFF2-40B4-BE49-F238E27FC236}">
                    <a16:creationId xmlns:a16="http://schemas.microsoft.com/office/drawing/2014/main" id="{1729F349-2524-E2B2-C020-D311714CB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8" name="Freeform 3040">
                <a:extLst>
                  <a:ext uri="{FF2B5EF4-FFF2-40B4-BE49-F238E27FC236}">
                    <a16:creationId xmlns:a16="http://schemas.microsoft.com/office/drawing/2014/main" id="{F90AF00E-061F-9071-6770-AACEA1F22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79" name="Freeform 3041">
                <a:extLst>
                  <a:ext uri="{FF2B5EF4-FFF2-40B4-BE49-F238E27FC236}">
                    <a16:creationId xmlns:a16="http://schemas.microsoft.com/office/drawing/2014/main" id="{758F7FE1-072D-3DCE-8101-F05A7FD2B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0" name="Freeform 3042">
                <a:extLst>
                  <a:ext uri="{FF2B5EF4-FFF2-40B4-BE49-F238E27FC236}">
                    <a16:creationId xmlns:a16="http://schemas.microsoft.com/office/drawing/2014/main" id="{68BA18A1-9638-EFCF-25DB-91099E0FD3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1" name="Freeform 3043">
                <a:extLst>
                  <a:ext uri="{FF2B5EF4-FFF2-40B4-BE49-F238E27FC236}">
                    <a16:creationId xmlns:a16="http://schemas.microsoft.com/office/drawing/2014/main" id="{E35FC381-FF67-74E3-095E-EFBFC2D6B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2" name="Freeform 3044">
                <a:extLst>
                  <a:ext uri="{FF2B5EF4-FFF2-40B4-BE49-F238E27FC236}">
                    <a16:creationId xmlns:a16="http://schemas.microsoft.com/office/drawing/2014/main" id="{3C854EF5-F087-9479-9D16-E38C1FFE6B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3" name="Freeform 3045">
                <a:extLst>
                  <a:ext uri="{FF2B5EF4-FFF2-40B4-BE49-F238E27FC236}">
                    <a16:creationId xmlns:a16="http://schemas.microsoft.com/office/drawing/2014/main" id="{CC7BDAEF-23C1-E04C-65D4-E6A0B5DAFE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4" name="Freeform 3046">
                <a:extLst>
                  <a:ext uri="{FF2B5EF4-FFF2-40B4-BE49-F238E27FC236}">
                    <a16:creationId xmlns:a16="http://schemas.microsoft.com/office/drawing/2014/main" id="{EA74DE6D-7142-2A2F-B607-A13AF51E8D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5" name="Freeform 3047">
                <a:extLst>
                  <a:ext uri="{FF2B5EF4-FFF2-40B4-BE49-F238E27FC236}">
                    <a16:creationId xmlns:a16="http://schemas.microsoft.com/office/drawing/2014/main" id="{CC78F79C-82C6-3E1C-FA88-2742C1BEF6BB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080" name="Freeform 3048">
                <a:extLst>
                  <a:ext uri="{FF2B5EF4-FFF2-40B4-BE49-F238E27FC236}">
                    <a16:creationId xmlns:a16="http://schemas.microsoft.com/office/drawing/2014/main" id="{99CD41A1-BB4F-0E05-33B6-1320C8285FF3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83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287" name="Freeform 3049">
                <a:extLst>
                  <a:ext uri="{FF2B5EF4-FFF2-40B4-BE49-F238E27FC236}">
                    <a16:creationId xmlns:a16="http://schemas.microsoft.com/office/drawing/2014/main" id="{85A70302-BA23-770B-B514-90F95C7A10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8" name="Freeform 3050">
                <a:extLst>
                  <a:ext uri="{FF2B5EF4-FFF2-40B4-BE49-F238E27FC236}">
                    <a16:creationId xmlns:a16="http://schemas.microsoft.com/office/drawing/2014/main" id="{5EE3853F-D2C6-B07C-A680-3BAB1BBA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89" name="Freeform 3051">
                <a:extLst>
                  <a:ext uri="{FF2B5EF4-FFF2-40B4-BE49-F238E27FC236}">
                    <a16:creationId xmlns:a16="http://schemas.microsoft.com/office/drawing/2014/main" id="{1115F099-D04C-916D-145A-94787F024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0" name="Freeform 3052">
                <a:extLst>
                  <a:ext uri="{FF2B5EF4-FFF2-40B4-BE49-F238E27FC236}">
                    <a16:creationId xmlns:a16="http://schemas.microsoft.com/office/drawing/2014/main" id="{1A312F39-86A2-6218-3E5F-E5493F4B06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1" name="Freeform 3053">
                <a:extLst>
                  <a:ext uri="{FF2B5EF4-FFF2-40B4-BE49-F238E27FC236}">
                    <a16:creationId xmlns:a16="http://schemas.microsoft.com/office/drawing/2014/main" id="{57AB6D7C-4328-95D5-15FC-E539C074E8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2" name="Freeform 3054">
                <a:extLst>
                  <a:ext uri="{FF2B5EF4-FFF2-40B4-BE49-F238E27FC236}">
                    <a16:creationId xmlns:a16="http://schemas.microsoft.com/office/drawing/2014/main" id="{02045EA4-7A34-26E7-4E79-9EF50C18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3" name="Freeform 3055">
                <a:extLst>
                  <a:ext uri="{FF2B5EF4-FFF2-40B4-BE49-F238E27FC236}">
                    <a16:creationId xmlns:a16="http://schemas.microsoft.com/office/drawing/2014/main" id="{E4FD61CE-3856-BA69-0361-BB406B74D2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4" name="Freeform 3056">
                <a:extLst>
                  <a:ext uri="{FF2B5EF4-FFF2-40B4-BE49-F238E27FC236}">
                    <a16:creationId xmlns:a16="http://schemas.microsoft.com/office/drawing/2014/main" id="{B7DBB642-6C3C-15B4-A464-CFFA8B886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5" name="Freeform 3057">
                <a:extLst>
                  <a:ext uri="{FF2B5EF4-FFF2-40B4-BE49-F238E27FC236}">
                    <a16:creationId xmlns:a16="http://schemas.microsoft.com/office/drawing/2014/main" id="{2447E27E-9CB9-4994-3D53-80D77461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6" name="Freeform 3058">
                <a:extLst>
                  <a:ext uri="{FF2B5EF4-FFF2-40B4-BE49-F238E27FC236}">
                    <a16:creationId xmlns:a16="http://schemas.microsoft.com/office/drawing/2014/main" id="{FD9DB0C6-2A13-F53D-4802-9DF361E5E6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7" name="Freeform 3059">
                <a:extLst>
                  <a:ext uri="{FF2B5EF4-FFF2-40B4-BE49-F238E27FC236}">
                    <a16:creationId xmlns:a16="http://schemas.microsoft.com/office/drawing/2014/main" id="{CA02C365-C600-5B08-5674-55AB47C7A1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8" name="Freeform 3060">
                <a:extLst>
                  <a:ext uri="{FF2B5EF4-FFF2-40B4-BE49-F238E27FC236}">
                    <a16:creationId xmlns:a16="http://schemas.microsoft.com/office/drawing/2014/main" id="{D3B9F741-5911-18AB-478A-1A4E120ABC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299" name="Freeform 3061">
                <a:extLst>
                  <a:ext uri="{FF2B5EF4-FFF2-40B4-BE49-F238E27FC236}">
                    <a16:creationId xmlns:a16="http://schemas.microsoft.com/office/drawing/2014/main" id="{8E67CA73-B947-AE7A-ACA7-DDF62C51C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0" name="Freeform 3062">
                <a:extLst>
                  <a:ext uri="{FF2B5EF4-FFF2-40B4-BE49-F238E27FC236}">
                    <a16:creationId xmlns:a16="http://schemas.microsoft.com/office/drawing/2014/main" id="{A12FC102-BB6E-37A8-B7F3-0BF368E493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1" name="Oval 3063">
                <a:extLst>
                  <a:ext uri="{FF2B5EF4-FFF2-40B4-BE49-F238E27FC236}">
                    <a16:creationId xmlns:a16="http://schemas.microsoft.com/office/drawing/2014/main" id="{E8E657A3-0BAA-9F55-7FFB-1E41A4AED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302" name="Freeform 3064">
                <a:extLst>
                  <a:ext uri="{FF2B5EF4-FFF2-40B4-BE49-F238E27FC236}">
                    <a16:creationId xmlns:a16="http://schemas.microsoft.com/office/drawing/2014/main" id="{761EA211-35F1-325D-76F0-02928EB938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3" name="Freeform 3065">
                <a:extLst>
                  <a:ext uri="{FF2B5EF4-FFF2-40B4-BE49-F238E27FC236}">
                    <a16:creationId xmlns:a16="http://schemas.microsoft.com/office/drawing/2014/main" id="{0E016BDC-0C14-851B-839E-BBF161732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4" name="Freeform 3066">
                <a:extLst>
                  <a:ext uri="{FF2B5EF4-FFF2-40B4-BE49-F238E27FC236}">
                    <a16:creationId xmlns:a16="http://schemas.microsoft.com/office/drawing/2014/main" id="{7331CC7D-F1E4-81B9-C238-BCDC7035A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5" name="Freeform 3067">
                <a:extLst>
                  <a:ext uri="{FF2B5EF4-FFF2-40B4-BE49-F238E27FC236}">
                    <a16:creationId xmlns:a16="http://schemas.microsoft.com/office/drawing/2014/main" id="{C3195178-43DA-1E2D-CE6B-3FB88641B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6" name="Freeform 3068">
                <a:extLst>
                  <a:ext uri="{FF2B5EF4-FFF2-40B4-BE49-F238E27FC236}">
                    <a16:creationId xmlns:a16="http://schemas.microsoft.com/office/drawing/2014/main" id="{FAE13109-C4B1-B3D3-A057-61A349AF0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7" name="Freeform 3069">
                <a:extLst>
                  <a:ext uri="{FF2B5EF4-FFF2-40B4-BE49-F238E27FC236}">
                    <a16:creationId xmlns:a16="http://schemas.microsoft.com/office/drawing/2014/main" id="{31501C2E-DD93-BF99-0359-A5631270B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8" name="Freeform 3070">
                <a:extLst>
                  <a:ext uri="{FF2B5EF4-FFF2-40B4-BE49-F238E27FC236}">
                    <a16:creationId xmlns:a16="http://schemas.microsoft.com/office/drawing/2014/main" id="{2C7FF378-0AD9-E23E-E7AF-48F89B60E3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09" name="Freeform 3071">
                <a:extLst>
                  <a:ext uri="{FF2B5EF4-FFF2-40B4-BE49-F238E27FC236}">
                    <a16:creationId xmlns:a16="http://schemas.microsoft.com/office/drawing/2014/main" id="{AE870339-8935-BD2C-D745-58A34A884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0" name="Freeform 3072">
                <a:extLst>
                  <a:ext uri="{FF2B5EF4-FFF2-40B4-BE49-F238E27FC236}">
                    <a16:creationId xmlns:a16="http://schemas.microsoft.com/office/drawing/2014/main" id="{7F056AA0-EA0A-AD86-D379-1779E2C4A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1" name="Freeform 3073">
                <a:extLst>
                  <a:ext uri="{FF2B5EF4-FFF2-40B4-BE49-F238E27FC236}">
                    <a16:creationId xmlns:a16="http://schemas.microsoft.com/office/drawing/2014/main" id="{D956E525-3776-6DBA-F0C5-8E4D44763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06" name="Freeform 3074">
                <a:extLst>
                  <a:ext uri="{FF2B5EF4-FFF2-40B4-BE49-F238E27FC236}">
                    <a16:creationId xmlns:a16="http://schemas.microsoft.com/office/drawing/2014/main" id="{5B696019-BED1-AD6C-5F50-7391653DA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313" name="Freeform 3075">
                <a:extLst>
                  <a:ext uri="{FF2B5EF4-FFF2-40B4-BE49-F238E27FC236}">
                    <a16:creationId xmlns:a16="http://schemas.microsoft.com/office/drawing/2014/main" id="{799487A7-3982-A6CC-74ED-C727E8FB8B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4" name="Freeform 3076">
                <a:extLst>
                  <a:ext uri="{FF2B5EF4-FFF2-40B4-BE49-F238E27FC236}">
                    <a16:creationId xmlns:a16="http://schemas.microsoft.com/office/drawing/2014/main" id="{7BB2FDC8-68DE-324A-AE36-906B82EFC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5" name="Freeform 3077">
                <a:extLst>
                  <a:ext uri="{FF2B5EF4-FFF2-40B4-BE49-F238E27FC236}">
                    <a16:creationId xmlns:a16="http://schemas.microsoft.com/office/drawing/2014/main" id="{A8B6FE62-7397-9E8A-046F-9285F8938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6" name="Freeform 3078">
                <a:extLst>
                  <a:ext uri="{FF2B5EF4-FFF2-40B4-BE49-F238E27FC236}">
                    <a16:creationId xmlns:a16="http://schemas.microsoft.com/office/drawing/2014/main" id="{4488F3EF-91AF-8681-0853-12772BA80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7" name="Freeform 3079">
                <a:extLst>
                  <a:ext uri="{FF2B5EF4-FFF2-40B4-BE49-F238E27FC236}">
                    <a16:creationId xmlns:a16="http://schemas.microsoft.com/office/drawing/2014/main" id="{9D616316-D00C-864A-2BE4-866942A76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8" name="Freeform 3080">
                <a:extLst>
                  <a:ext uri="{FF2B5EF4-FFF2-40B4-BE49-F238E27FC236}">
                    <a16:creationId xmlns:a16="http://schemas.microsoft.com/office/drawing/2014/main" id="{067B1766-3439-3543-B737-4A6A704AF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19" name="Freeform 3081">
                <a:extLst>
                  <a:ext uri="{FF2B5EF4-FFF2-40B4-BE49-F238E27FC236}">
                    <a16:creationId xmlns:a16="http://schemas.microsoft.com/office/drawing/2014/main" id="{909F3094-94F7-BD90-B967-8A3A2A37B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0" name="Freeform 3082">
                <a:extLst>
                  <a:ext uri="{FF2B5EF4-FFF2-40B4-BE49-F238E27FC236}">
                    <a16:creationId xmlns:a16="http://schemas.microsoft.com/office/drawing/2014/main" id="{A04426DB-9BAE-B2AB-7E0B-8AA431A67E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1" name="Freeform 3083">
                <a:extLst>
                  <a:ext uri="{FF2B5EF4-FFF2-40B4-BE49-F238E27FC236}">
                    <a16:creationId xmlns:a16="http://schemas.microsoft.com/office/drawing/2014/main" id="{9F18A4D1-1B8B-85D1-61DB-53658E66D4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2" name="Freeform 3084">
                <a:extLst>
                  <a:ext uri="{FF2B5EF4-FFF2-40B4-BE49-F238E27FC236}">
                    <a16:creationId xmlns:a16="http://schemas.microsoft.com/office/drawing/2014/main" id="{BC73441E-4DA7-132E-1A4A-4DA9791D2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3" name="Freeform 3085">
                <a:extLst>
                  <a:ext uri="{FF2B5EF4-FFF2-40B4-BE49-F238E27FC236}">
                    <a16:creationId xmlns:a16="http://schemas.microsoft.com/office/drawing/2014/main" id="{B19DD2D2-EF03-3AC8-7BD5-8A092005B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4" name="Freeform 3086">
                <a:extLst>
                  <a:ext uri="{FF2B5EF4-FFF2-40B4-BE49-F238E27FC236}">
                    <a16:creationId xmlns:a16="http://schemas.microsoft.com/office/drawing/2014/main" id="{24D43DEA-0091-846A-954C-21B63F6CD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5" name="Freeform 3087">
                <a:extLst>
                  <a:ext uri="{FF2B5EF4-FFF2-40B4-BE49-F238E27FC236}">
                    <a16:creationId xmlns:a16="http://schemas.microsoft.com/office/drawing/2014/main" id="{E70724C3-D832-E0B5-C742-12A2CAB35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6" name="Freeform 3088">
                <a:extLst>
                  <a:ext uri="{FF2B5EF4-FFF2-40B4-BE49-F238E27FC236}">
                    <a16:creationId xmlns:a16="http://schemas.microsoft.com/office/drawing/2014/main" id="{EBE80A6F-B3BC-2260-F873-61026616C8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7" name="Freeform 3089">
                <a:extLst>
                  <a:ext uri="{FF2B5EF4-FFF2-40B4-BE49-F238E27FC236}">
                    <a16:creationId xmlns:a16="http://schemas.microsoft.com/office/drawing/2014/main" id="{B9319AD9-1DED-DE8F-DEA3-A90A240FF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8" name="Freeform 3090">
                <a:extLst>
                  <a:ext uri="{FF2B5EF4-FFF2-40B4-BE49-F238E27FC236}">
                    <a16:creationId xmlns:a16="http://schemas.microsoft.com/office/drawing/2014/main" id="{CE05EE49-B537-74FA-92B3-046D16079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29" name="Freeform 3091">
                <a:extLst>
                  <a:ext uri="{FF2B5EF4-FFF2-40B4-BE49-F238E27FC236}">
                    <a16:creationId xmlns:a16="http://schemas.microsoft.com/office/drawing/2014/main" id="{61D359F7-2707-202C-503C-0E00CA26B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0" name="Freeform 3092">
                <a:extLst>
                  <a:ext uri="{FF2B5EF4-FFF2-40B4-BE49-F238E27FC236}">
                    <a16:creationId xmlns:a16="http://schemas.microsoft.com/office/drawing/2014/main" id="{563B44FB-FE92-04EA-584F-AE8C2A6A89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1" name="Freeform 3093">
                <a:extLst>
                  <a:ext uri="{FF2B5EF4-FFF2-40B4-BE49-F238E27FC236}">
                    <a16:creationId xmlns:a16="http://schemas.microsoft.com/office/drawing/2014/main" id="{B5D07D46-FEE9-47D1-B172-122B772D6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2" name="Freeform 3094">
                <a:extLst>
                  <a:ext uri="{FF2B5EF4-FFF2-40B4-BE49-F238E27FC236}">
                    <a16:creationId xmlns:a16="http://schemas.microsoft.com/office/drawing/2014/main" id="{3892FEE0-45F1-055E-A5C8-5D53D7FC8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3" name="Freeform 3095">
                <a:extLst>
                  <a:ext uri="{FF2B5EF4-FFF2-40B4-BE49-F238E27FC236}">
                    <a16:creationId xmlns:a16="http://schemas.microsoft.com/office/drawing/2014/main" id="{35C2D0FB-FB11-8B56-F833-C8963FFA5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28" name="Freeform 3096">
                <a:extLst>
                  <a:ext uri="{FF2B5EF4-FFF2-40B4-BE49-F238E27FC236}">
                    <a16:creationId xmlns:a16="http://schemas.microsoft.com/office/drawing/2014/main" id="{461460FF-A624-9727-1EBB-CD5A84D04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0"/>
                <a:ext cx="212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335" name="Freeform 3097">
                <a:extLst>
                  <a:ext uri="{FF2B5EF4-FFF2-40B4-BE49-F238E27FC236}">
                    <a16:creationId xmlns:a16="http://schemas.microsoft.com/office/drawing/2014/main" id="{F823E511-D0E6-8393-8321-2FCC90965E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130" name="Freeform 3098">
                <a:extLst>
                  <a:ext uri="{FF2B5EF4-FFF2-40B4-BE49-F238E27FC236}">
                    <a16:creationId xmlns:a16="http://schemas.microsoft.com/office/drawing/2014/main" id="{1F7FA61A-2E8A-A1E9-CA5F-6703831E65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0"/>
                <a:ext cx="62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337" name="Freeform 3099">
                <a:extLst>
                  <a:ext uri="{FF2B5EF4-FFF2-40B4-BE49-F238E27FC236}">
                    <a16:creationId xmlns:a16="http://schemas.microsoft.com/office/drawing/2014/main" id="{21C94B4F-E904-6332-B64B-520E73A4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8" name="Freeform 3100">
                <a:extLst>
                  <a:ext uri="{FF2B5EF4-FFF2-40B4-BE49-F238E27FC236}">
                    <a16:creationId xmlns:a16="http://schemas.microsoft.com/office/drawing/2014/main" id="{388B5150-AD74-5815-ABC2-7BF3FDF559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39" name="Freeform 3101">
                <a:extLst>
                  <a:ext uri="{FF2B5EF4-FFF2-40B4-BE49-F238E27FC236}">
                    <a16:creationId xmlns:a16="http://schemas.microsoft.com/office/drawing/2014/main" id="{057CA2E3-A4AF-3F65-12FA-5B7F2782AD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0" name="Freeform 3102">
                <a:extLst>
                  <a:ext uri="{FF2B5EF4-FFF2-40B4-BE49-F238E27FC236}">
                    <a16:creationId xmlns:a16="http://schemas.microsoft.com/office/drawing/2014/main" id="{80FC823A-1FDC-E806-6B17-8F60DCB71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1" name="Freeform 3103">
                <a:extLst>
                  <a:ext uri="{FF2B5EF4-FFF2-40B4-BE49-F238E27FC236}">
                    <a16:creationId xmlns:a16="http://schemas.microsoft.com/office/drawing/2014/main" id="{3DFAA7DF-8109-C0FF-7E55-3C1AEA600D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2" name="Freeform 3104">
                <a:extLst>
                  <a:ext uri="{FF2B5EF4-FFF2-40B4-BE49-F238E27FC236}">
                    <a16:creationId xmlns:a16="http://schemas.microsoft.com/office/drawing/2014/main" id="{32C44FAB-7B93-C859-4B72-32991FD24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3" name="Freeform 3105">
                <a:extLst>
                  <a:ext uri="{FF2B5EF4-FFF2-40B4-BE49-F238E27FC236}">
                    <a16:creationId xmlns:a16="http://schemas.microsoft.com/office/drawing/2014/main" id="{63F5D57B-1ABB-C8FE-B58B-CEB253EDD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4" name="Freeform 3106">
                <a:extLst>
                  <a:ext uri="{FF2B5EF4-FFF2-40B4-BE49-F238E27FC236}">
                    <a16:creationId xmlns:a16="http://schemas.microsoft.com/office/drawing/2014/main" id="{C0F6EBDE-00AA-FE58-702C-43C8A6D9E8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5" name="Freeform 3107">
                <a:extLst>
                  <a:ext uri="{FF2B5EF4-FFF2-40B4-BE49-F238E27FC236}">
                    <a16:creationId xmlns:a16="http://schemas.microsoft.com/office/drawing/2014/main" id="{2C14B9DE-F394-BEF0-F5C2-C3131130E5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6" name="Freeform 3108">
                <a:extLst>
                  <a:ext uri="{FF2B5EF4-FFF2-40B4-BE49-F238E27FC236}">
                    <a16:creationId xmlns:a16="http://schemas.microsoft.com/office/drawing/2014/main" id="{45B973B8-6DDE-F3AF-903B-227AFF726A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7" name="Freeform 3109">
                <a:extLst>
                  <a:ext uri="{FF2B5EF4-FFF2-40B4-BE49-F238E27FC236}">
                    <a16:creationId xmlns:a16="http://schemas.microsoft.com/office/drawing/2014/main" id="{5F1E0433-F7EC-E543-07CB-14F49539CD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8" name="Freeform 3110">
                <a:extLst>
                  <a:ext uri="{FF2B5EF4-FFF2-40B4-BE49-F238E27FC236}">
                    <a16:creationId xmlns:a16="http://schemas.microsoft.com/office/drawing/2014/main" id="{CB28EDB0-114C-EB8E-45C0-6923EF5C7E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49" name="Freeform 3111">
                <a:extLst>
                  <a:ext uri="{FF2B5EF4-FFF2-40B4-BE49-F238E27FC236}">
                    <a16:creationId xmlns:a16="http://schemas.microsoft.com/office/drawing/2014/main" id="{36792FDB-6A9D-2883-BC5C-C442F67EE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0" name="Freeform 3112">
                <a:extLst>
                  <a:ext uri="{FF2B5EF4-FFF2-40B4-BE49-F238E27FC236}">
                    <a16:creationId xmlns:a16="http://schemas.microsoft.com/office/drawing/2014/main" id="{2C4B7732-B5C4-2543-C38E-730298D65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1" name="Freeform 3113">
                <a:extLst>
                  <a:ext uri="{FF2B5EF4-FFF2-40B4-BE49-F238E27FC236}">
                    <a16:creationId xmlns:a16="http://schemas.microsoft.com/office/drawing/2014/main" id="{E6BCFA3B-E648-3130-A573-C8E649F2B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2" name="Freeform 3114">
                <a:extLst>
                  <a:ext uri="{FF2B5EF4-FFF2-40B4-BE49-F238E27FC236}">
                    <a16:creationId xmlns:a16="http://schemas.microsoft.com/office/drawing/2014/main" id="{6C5174EF-8036-3FCB-2F7A-0A63E09E1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3" name="Freeform 3115">
                <a:extLst>
                  <a:ext uri="{FF2B5EF4-FFF2-40B4-BE49-F238E27FC236}">
                    <a16:creationId xmlns:a16="http://schemas.microsoft.com/office/drawing/2014/main" id="{B861A261-7787-E441-40A5-280702FB6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4" name="Freeform 3116">
                <a:extLst>
                  <a:ext uri="{FF2B5EF4-FFF2-40B4-BE49-F238E27FC236}">
                    <a16:creationId xmlns:a16="http://schemas.microsoft.com/office/drawing/2014/main" id="{9183E8FF-672E-B417-E25E-5637FD4D77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5" name="Freeform 3117">
                <a:extLst>
                  <a:ext uri="{FF2B5EF4-FFF2-40B4-BE49-F238E27FC236}">
                    <a16:creationId xmlns:a16="http://schemas.microsoft.com/office/drawing/2014/main" id="{CCAC953E-C8AC-F9DF-42A5-C68872629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6" name="Freeform 3118">
                <a:extLst>
                  <a:ext uri="{FF2B5EF4-FFF2-40B4-BE49-F238E27FC236}">
                    <a16:creationId xmlns:a16="http://schemas.microsoft.com/office/drawing/2014/main" id="{A8E55FDF-299C-7AAF-8406-E8EF4D4E3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7" name="Freeform 3119">
                <a:extLst>
                  <a:ext uri="{FF2B5EF4-FFF2-40B4-BE49-F238E27FC236}">
                    <a16:creationId xmlns:a16="http://schemas.microsoft.com/office/drawing/2014/main" id="{FB0EE421-BA8D-A2DA-53A4-94BB7F4EAA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58" name="Freeform 3120">
                <a:extLst>
                  <a:ext uri="{FF2B5EF4-FFF2-40B4-BE49-F238E27FC236}">
                    <a16:creationId xmlns:a16="http://schemas.microsoft.com/office/drawing/2014/main" id="{C777BAF5-7E0C-AE57-6C63-BF4656E2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359" name="Group 3121">
                <a:extLst>
                  <a:ext uri="{FF2B5EF4-FFF2-40B4-BE49-F238E27FC236}">
                    <a16:creationId xmlns:a16="http://schemas.microsoft.com/office/drawing/2014/main" id="{DCBA7428-C41A-AE67-1CDB-384FC4D800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9363" name="Freeform 3122">
                  <a:extLst>
                    <a:ext uri="{FF2B5EF4-FFF2-40B4-BE49-F238E27FC236}">
                      <a16:creationId xmlns:a16="http://schemas.microsoft.com/office/drawing/2014/main" id="{4FC3A15C-21C9-817C-DCC0-A405D5EB1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64" name="Freeform 3123">
                  <a:extLst>
                    <a:ext uri="{FF2B5EF4-FFF2-40B4-BE49-F238E27FC236}">
                      <a16:creationId xmlns:a16="http://schemas.microsoft.com/office/drawing/2014/main" id="{7D21924C-88F5-9E36-30C2-B625DFFA2D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65" name="Freeform 3124">
                  <a:extLst>
                    <a:ext uri="{FF2B5EF4-FFF2-40B4-BE49-F238E27FC236}">
                      <a16:creationId xmlns:a16="http://schemas.microsoft.com/office/drawing/2014/main" id="{048FC3A1-645A-443B-5A2A-AD5F25258B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366" name="Freeform 3125">
                  <a:extLst>
                    <a:ext uri="{FF2B5EF4-FFF2-40B4-BE49-F238E27FC236}">
                      <a16:creationId xmlns:a16="http://schemas.microsoft.com/office/drawing/2014/main" id="{9B93402D-0168-1D1B-8A29-88A22E749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360" name="Freeform 3126">
                <a:extLst>
                  <a:ext uri="{FF2B5EF4-FFF2-40B4-BE49-F238E27FC236}">
                    <a16:creationId xmlns:a16="http://schemas.microsoft.com/office/drawing/2014/main" id="{A8FCB1E0-24FD-BFDE-CB2B-384D2AB50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1" name="Freeform 3127">
                <a:extLst>
                  <a:ext uri="{FF2B5EF4-FFF2-40B4-BE49-F238E27FC236}">
                    <a16:creationId xmlns:a16="http://schemas.microsoft.com/office/drawing/2014/main" id="{75FA1352-7497-F9D5-6628-7E2DDAFC5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362" name="Freeform 3128">
                <a:extLst>
                  <a:ext uri="{FF2B5EF4-FFF2-40B4-BE49-F238E27FC236}">
                    <a16:creationId xmlns:a16="http://schemas.microsoft.com/office/drawing/2014/main" id="{715C8280-3D78-136E-B7FC-3B8A60B9CA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7161" name="Group 3129">
            <a:extLst>
              <a:ext uri="{FF2B5EF4-FFF2-40B4-BE49-F238E27FC236}">
                <a16:creationId xmlns:a16="http://schemas.microsoft.com/office/drawing/2014/main" id="{6FD8C29E-3673-F736-77A6-99148E7A42D7}"/>
              </a:ext>
            </a:extLst>
          </p:cNvPr>
          <p:cNvGrpSpPr>
            <a:grpSpLocks/>
          </p:cNvGrpSpPr>
          <p:nvPr/>
        </p:nvGrpSpPr>
        <p:grpSpPr bwMode="auto">
          <a:xfrm>
            <a:off x="4267200" y="3352800"/>
            <a:ext cx="2667000" cy="3089275"/>
            <a:chOff x="2030" y="166"/>
            <a:chExt cx="1666" cy="1802"/>
          </a:xfrm>
        </p:grpSpPr>
        <p:grpSp>
          <p:nvGrpSpPr>
            <p:cNvPr id="38978" name="Group 3130">
              <a:extLst>
                <a:ext uri="{FF2B5EF4-FFF2-40B4-BE49-F238E27FC236}">
                  <a16:creationId xmlns:a16="http://schemas.microsoft.com/office/drawing/2014/main" id="{1A6D3245-C6D7-521C-62C3-1C29A71172CF}"/>
                </a:ext>
              </a:extLst>
            </p:cNvPr>
            <p:cNvGrpSpPr>
              <a:grpSpLocks/>
            </p:cNvGrpSpPr>
            <p:nvPr/>
          </p:nvGrpSpPr>
          <p:grpSpPr bwMode="auto">
            <a:xfrm rot="-2242773">
              <a:off x="3110" y="845"/>
              <a:ext cx="586" cy="847"/>
              <a:chOff x="1912" y="-200"/>
              <a:chExt cx="2640" cy="4424"/>
            </a:xfrm>
          </p:grpSpPr>
          <p:sp>
            <p:nvSpPr>
              <p:cNvPr id="39188" name="Freeform 3131">
                <a:extLst>
                  <a:ext uri="{FF2B5EF4-FFF2-40B4-BE49-F238E27FC236}">
                    <a16:creationId xmlns:a16="http://schemas.microsoft.com/office/drawing/2014/main" id="{EC71B42E-A0A7-4C18-3C0C-8D1BED1D9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189" name="Group 3132">
                <a:extLst>
                  <a:ext uri="{FF2B5EF4-FFF2-40B4-BE49-F238E27FC236}">
                    <a16:creationId xmlns:a16="http://schemas.microsoft.com/office/drawing/2014/main" id="{488FA90F-C725-464B-58D1-4A03438635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9190" name="Freeform 3133">
                  <a:extLst>
                    <a:ext uri="{FF2B5EF4-FFF2-40B4-BE49-F238E27FC236}">
                      <a16:creationId xmlns:a16="http://schemas.microsoft.com/office/drawing/2014/main" id="{7B53295A-495B-1607-2C62-13550E2F24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1" name="Freeform 3134">
                  <a:extLst>
                    <a:ext uri="{FF2B5EF4-FFF2-40B4-BE49-F238E27FC236}">
                      <a16:creationId xmlns:a16="http://schemas.microsoft.com/office/drawing/2014/main" id="{22BAC023-4F26-643C-C9A9-13D521CB13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2" name="Freeform 3135">
                  <a:extLst>
                    <a:ext uri="{FF2B5EF4-FFF2-40B4-BE49-F238E27FC236}">
                      <a16:creationId xmlns:a16="http://schemas.microsoft.com/office/drawing/2014/main" id="{CCE1E6B2-36D9-D8B8-C4A6-41DEF4365F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3" name="Freeform 3136">
                  <a:extLst>
                    <a:ext uri="{FF2B5EF4-FFF2-40B4-BE49-F238E27FC236}">
                      <a16:creationId xmlns:a16="http://schemas.microsoft.com/office/drawing/2014/main" id="{EB091CF2-A250-8370-35D2-DC0E21170F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4" name="Freeform 3137">
                  <a:extLst>
                    <a:ext uri="{FF2B5EF4-FFF2-40B4-BE49-F238E27FC236}">
                      <a16:creationId xmlns:a16="http://schemas.microsoft.com/office/drawing/2014/main" id="{7EB3A5F9-2593-3D23-49ED-05DEFEAABD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5" name="Freeform 3138">
                  <a:extLst>
                    <a:ext uri="{FF2B5EF4-FFF2-40B4-BE49-F238E27FC236}">
                      <a16:creationId xmlns:a16="http://schemas.microsoft.com/office/drawing/2014/main" id="{DBB4F475-C2F4-8909-5717-4DDEADBB1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6" name="Freeform 3139">
                  <a:extLst>
                    <a:ext uri="{FF2B5EF4-FFF2-40B4-BE49-F238E27FC236}">
                      <a16:creationId xmlns:a16="http://schemas.microsoft.com/office/drawing/2014/main" id="{7ADAD450-60A2-F6C2-01D6-9A6EAEF13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7" name="Freeform 3140">
                  <a:extLst>
                    <a:ext uri="{FF2B5EF4-FFF2-40B4-BE49-F238E27FC236}">
                      <a16:creationId xmlns:a16="http://schemas.microsoft.com/office/drawing/2014/main" id="{0F748C7F-A81F-DB9C-F342-3BDEF6947D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8" name="Freeform 3141">
                  <a:extLst>
                    <a:ext uri="{FF2B5EF4-FFF2-40B4-BE49-F238E27FC236}">
                      <a16:creationId xmlns:a16="http://schemas.microsoft.com/office/drawing/2014/main" id="{9BFB4AD4-974D-E809-907A-264937566B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99" name="Freeform 3142">
                  <a:extLst>
                    <a:ext uri="{FF2B5EF4-FFF2-40B4-BE49-F238E27FC236}">
                      <a16:creationId xmlns:a16="http://schemas.microsoft.com/office/drawing/2014/main" id="{1DE7CDEA-F651-C85C-2372-F6D1B59F2A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0" name="Freeform 3143">
                  <a:extLst>
                    <a:ext uri="{FF2B5EF4-FFF2-40B4-BE49-F238E27FC236}">
                      <a16:creationId xmlns:a16="http://schemas.microsoft.com/office/drawing/2014/main" id="{FC5A958B-262E-E8E4-CA67-6570837CF3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1" name="Freeform 3144">
                  <a:extLst>
                    <a:ext uri="{FF2B5EF4-FFF2-40B4-BE49-F238E27FC236}">
                      <a16:creationId xmlns:a16="http://schemas.microsoft.com/office/drawing/2014/main" id="{1A146896-344B-00F5-88BB-6F613D69F8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2" name="Freeform 3145">
                  <a:extLst>
                    <a:ext uri="{FF2B5EF4-FFF2-40B4-BE49-F238E27FC236}">
                      <a16:creationId xmlns:a16="http://schemas.microsoft.com/office/drawing/2014/main" id="{03D4DC7A-81CE-3F84-B317-946A9A8D3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3" name="Freeform 3146">
                  <a:extLst>
                    <a:ext uri="{FF2B5EF4-FFF2-40B4-BE49-F238E27FC236}">
                      <a16:creationId xmlns:a16="http://schemas.microsoft.com/office/drawing/2014/main" id="{0BEC0334-F642-978D-C657-DEAA133138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4" name="Freeform 3147">
                  <a:extLst>
                    <a:ext uri="{FF2B5EF4-FFF2-40B4-BE49-F238E27FC236}">
                      <a16:creationId xmlns:a16="http://schemas.microsoft.com/office/drawing/2014/main" id="{E16FFB96-B77D-983E-E5DE-788CF2E3EC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5" name="Freeform 3148">
                  <a:extLst>
                    <a:ext uri="{FF2B5EF4-FFF2-40B4-BE49-F238E27FC236}">
                      <a16:creationId xmlns:a16="http://schemas.microsoft.com/office/drawing/2014/main" id="{BDC3D8EF-A791-A2AE-715E-9511D5E7EF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6" name="Freeform 3149">
                  <a:extLst>
                    <a:ext uri="{FF2B5EF4-FFF2-40B4-BE49-F238E27FC236}">
                      <a16:creationId xmlns:a16="http://schemas.microsoft.com/office/drawing/2014/main" id="{CC497ABA-EF5E-D5E3-469F-2F8F241265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7" name="Freeform 3150">
                  <a:extLst>
                    <a:ext uri="{FF2B5EF4-FFF2-40B4-BE49-F238E27FC236}">
                      <a16:creationId xmlns:a16="http://schemas.microsoft.com/office/drawing/2014/main" id="{8FFE4AE3-2BAE-7D47-9098-0EB72607FF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8" name="Freeform 3151">
                  <a:extLst>
                    <a:ext uri="{FF2B5EF4-FFF2-40B4-BE49-F238E27FC236}">
                      <a16:creationId xmlns:a16="http://schemas.microsoft.com/office/drawing/2014/main" id="{A48CA13A-6F69-13DA-7667-DBD573217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09" name="Freeform 3152">
                  <a:extLst>
                    <a:ext uri="{FF2B5EF4-FFF2-40B4-BE49-F238E27FC236}">
                      <a16:creationId xmlns:a16="http://schemas.microsoft.com/office/drawing/2014/main" id="{E51A4512-D05C-79FB-946E-8E64972840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0" name="Freeform 3153">
                  <a:extLst>
                    <a:ext uri="{FF2B5EF4-FFF2-40B4-BE49-F238E27FC236}">
                      <a16:creationId xmlns:a16="http://schemas.microsoft.com/office/drawing/2014/main" id="{B89691B6-A04A-2043-8E2B-4A9B63612F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1" name="Freeform 3154">
                  <a:extLst>
                    <a:ext uri="{FF2B5EF4-FFF2-40B4-BE49-F238E27FC236}">
                      <a16:creationId xmlns:a16="http://schemas.microsoft.com/office/drawing/2014/main" id="{0C72EE49-C3E4-0600-FF02-A186E51A2B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2" name="Freeform 3155">
                  <a:extLst>
                    <a:ext uri="{FF2B5EF4-FFF2-40B4-BE49-F238E27FC236}">
                      <a16:creationId xmlns:a16="http://schemas.microsoft.com/office/drawing/2014/main" id="{2B74E232-CEDB-1EFB-FD7A-134AB05B1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3" name="Freeform 3156">
                  <a:extLst>
                    <a:ext uri="{FF2B5EF4-FFF2-40B4-BE49-F238E27FC236}">
                      <a16:creationId xmlns:a16="http://schemas.microsoft.com/office/drawing/2014/main" id="{3346DAA7-61AC-0630-1FE2-DD34459514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4" name="Freeform 3157">
                  <a:extLst>
                    <a:ext uri="{FF2B5EF4-FFF2-40B4-BE49-F238E27FC236}">
                      <a16:creationId xmlns:a16="http://schemas.microsoft.com/office/drawing/2014/main" id="{7E703620-A986-059E-C6F9-317A2A8DD7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5" name="Freeform 3158">
                  <a:extLst>
                    <a:ext uri="{FF2B5EF4-FFF2-40B4-BE49-F238E27FC236}">
                      <a16:creationId xmlns:a16="http://schemas.microsoft.com/office/drawing/2014/main" id="{38346595-3F77-CD88-CEDA-AD3D8FC6DD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6" name="Freeform 3159">
                  <a:extLst>
                    <a:ext uri="{FF2B5EF4-FFF2-40B4-BE49-F238E27FC236}">
                      <a16:creationId xmlns:a16="http://schemas.microsoft.com/office/drawing/2014/main" id="{6AF99495-9DE5-FDD7-6643-FEC92B8B8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7" name="Freeform 3160">
                  <a:extLst>
                    <a:ext uri="{FF2B5EF4-FFF2-40B4-BE49-F238E27FC236}">
                      <a16:creationId xmlns:a16="http://schemas.microsoft.com/office/drawing/2014/main" id="{68C0B5EA-0C08-27EE-01D6-3F42FD7EEC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8" name="Freeform 3161">
                  <a:extLst>
                    <a:ext uri="{FF2B5EF4-FFF2-40B4-BE49-F238E27FC236}">
                      <a16:creationId xmlns:a16="http://schemas.microsoft.com/office/drawing/2014/main" id="{30EA3040-6A24-C994-1BA0-53C6F71607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19" name="Freeform 3162">
                  <a:extLst>
                    <a:ext uri="{FF2B5EF4-FFF2-40B4-BE49-F238E27FC236}">
                      <a16:creationId xmlns:a16="http://schemas.microsoft.com/office/drawing/2014/main" id="{C0B6E008-F027-329A-A15E-C64DEEC294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0" name="Freeform 3163">
                  <a:extLst>
                    <a:ext uri="{FF2B5EF4-FFF2-40B4-BE49-F238E27FC236}">
                      <a16:creationId xmlns:a16="http://schemas.microsoft.com/office/drawing/2014/main" id="{56C333B1-C799-C669-AD9F-DB8DA33590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1" name="Freeform 3164">
                  <a:extLst>
                    <a:ext uri="{FF2B5EF4-FFF2-40B4-BE49-F238E27FC236}">
                      <a16:creationId xmlns:a16="http://schemas.microsoft.com/office/drawing/2014/main" id="{E9871175-B51E-5D95-8601-58E0471204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2" name="Freeform 3165">
                  <a:extLst>
                    <a:ext uri="{FF2B5EF4-FFF2-40B4-BE49-F238E27FC236}">
                      <a16:creationId xmlns:a16="http://schemas.microsoft.com/office/drawing/2014/main" id="{60D25646-2157-764F-858C-B8DAFDEDDB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3" name="Freeform 3166">
                  <a:extLst>
                    <a:ext uri="{FF2B5EF4-FFF2-40B4-BE49-F238E27FC236}">
                      <a16:creationId xmlns:a16="http://schemas.microsoft.com/office/drawing/2014/main" id="{BC510855-FED3-149C-4A1B-4D9B47B2C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4" name="Freeform 3167">
                  <a:extLst>
                    <a:ext uri="{FF2B5EF4-FFF2-40B4-BE49-F238E27FC236}">
                      <a16:creationId xmlns:a16="http://schemas.microsoft.com/office/drawing/2014/main" id="{A8E5FDB1-B08C-183A-608E-50DE782CFD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5" name="Freeform 3168">
                  <a:extLst>
                    <a:ext uri="{FF2B5EF4-FFF2-40B4-BE49-F238E27FC236}">
                      <a16:creationId xmlns:a16="http://schemas.microsoft.com/office/drawing/2014/main" id="{B28CF85A-1063-D0AD-EC11-9DC9A2BC5A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6" name="Freeform 3169">
                  <a:extLst>
                    <a:ext uri="{FF2B5EF4-FFF2-40B4-BE49-F238E27FC236}">
                      <a16:creationId xmlns:a16="http://schemas.microsoft.com/office/drawing/2014/main" id="{62BC7D98-E717-528D-0623-22FD540C0E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7" name="Freeform 3170">
                  <a:extLst>
                    <a:ext uri="{FF2B5EF4-FFF2-40B4-BE49-F238E27FC236}">
                      <a16:creationId xmlns:a16="http://schemas.microsoft.com/office/drawing/2014/main" id="{78577AB1-0EC4-7626-3C05-9C59CBD2C21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8" name="Freeform 3171">
                  <a:extLst>
                    <a:ext uri="{FF2B5EF4-FFF2-40B4-BE49-F238E27FC236}">
                      <a16:creationId xmlns:a16="http://schemas.microsoft.com/office/drawing/2014/main" id="{B777DCBB-6655-3CFF-9B36-84292E5F8D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29" name="Freeform 3172">
                  <a:extLst>
                    <a:ext uri="{FF2B5EF4-FFF2-40B4-BE49-F238E27FC236}">
                      <a16:creationId xmlns:a16="http://schemas.microsoft.com/office/drawing/2014/main" id="{050B84D2-25B4-C6B8-5B5D-A15F9BFCCF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30" name="Freeform 3173">
                  <a:extLst>
                    <a:ext uri="{FF2B5EF4-FFF2-40B4-BE49-F238E27FC236}">
                      <a16:creationId xmlns:a16="http://schemas.microsoft.com/office/drawing/2014/main" id="{4D1E804F-8708-03A9-62E7-74EE38FE8A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31" name="Freeform 3174">
                  <a:extLst>
                    <a:ext uri="{FF2B5EF4-FFF2-40B4-BE49-F238E27FC236}">
                      <a16:creationId xmlns:a16="http://schemas.microsoft.com/office/drawing/2014/main" id="{588C6871-635A-2986-C2B5-3483107D6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232" name="Freeform 3175">
                  <a:extLst>
                    <a:ext uri="{FF2B5EF4-FFF2-40B4-BE49-F238E27FC236}">
                      <a16:creationId xmlns:a16="http://schemas.microsoft.com/office/drawing/2014/main" id="{611467DF-EEE0-4474-7A9D-153E7ACD9B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8979" name="Group 3176">
              <a:extLst>
                <a:ext uri="{FF2B5EF4-FFF2-40B4-BE49-F238E27FC236}">
                  <a16:creationId xmlns:a16="http://schemas.microsoft.com/office/drawing/2014/main" id="{AB8536E3-9BA1-05CE-5EF6-436E430309E4}"/>
                </a:ext>
              </a:extLst>
            </p:cNvPr>
            <p:cNvGrpSpPr>
              <a:grpSpLocks/>
            </p:cNvGrpSpPr>
            <p:nvPr/>
          </p:nvGrpSpPr>
          <p:grpSpPr bwMode="auto">
            <a:xfrm rot="-3506176">
              <a:off x="2069" y="559"/>
              <a:ext cx="538" cy="547"/>
              <a:chOff x="768" y="960"/>
              <a:chExt cx="864" cy="864"/>
            </a:xfrm>
          </p:grpSpPr>
          <p:grpSp>
            <p:nvGrpSpPr>
              <p:cNvPr id="39166" name="Group 3177">
                <a:extLst>
                  <a:ext uri="{FF2B5EF4-FFF2-40B4-BE49-F238E27FC236}">
                    <a16:creationId xmlns:a16="http://schemas.microsoft.com/office/drawing/2014/main" id="{BEF4B95E-3DD2-CBD5-2C45-BB785FE5FB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92731">
                <a:off x="768" y="960"/>
                <a:ext cx="510" cy="864"/>
                <a:chOff x="1193" y="960"/>
                <a:chExt cx="510" cy="864"/>
              </a:xfrm>
            </p:grpSpPr>
            <p:sp>
              <p:nvSpPr>
                <p:cNvPr id="39170" name="Freeform 3178">
                  <a:extLst>
                    <a:ext uri="{FF2B5EF4-FFF2-40B4-BE49-F238E27FC236}">
                      <a16:creationId xmlns:a16="http://schemas.microsoft.com/office/drawing/2014/main" id="{24B749DA-09FE-09AA-1BDB-63EB57DFDA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44" y="960"/>
                  <a:ext cx="288" cy="864"/>
                </a:xfrm>
                <a:custGeom>
                  <a:avLst/>
                  <a:gdLst>
                    <a:gd name="T0" fmla="*/ 0 w 1482"/>
                    <a:gd name="T1" fmla="*/ 0 h 3936"/>
                    <a:gd name="T2" fmla="*/ 0 w 1482"/>
                    <a:gd name="T3" fmla="*/ 0 h 3936"/>
                    <a:gd name="T4" fmla="*/ 0 w 1482"/>
                    <a:gd name="T5" fmla="*/ 0 h 3936"/>
                    <a:gd name="T6" fmla="*/ 0 w 1482"/>
                    <a:gd name="T7" fmla="*/ 0 h 3936"/>
                    <a:gd name="T8" fmla="*/ 0 w 1482"/>
                    <a:gd name="T9" fmla="*/ 0 h 3936"/>
                    <a:gd name="T10" fmla="*/ 0 w 1482"/>
                    <a:gd name="T11" fmla="*/ 0 h 3936"/>
                    <a:gd name="T12" fmla="*/ 0 w 1482"/>
                    <a:gd name="T13" fmla="*/ 0 h 3936"/>
                    <a:gd name="T14" fmla="*/ 0 w 1482"/>
                    <a:gd name="T15" fmla="*/ 0 h 3936"/>
                    <a:gd name="T16" fmla="*/ 0 w 1482"/>
                    <a:gd name="T17" fmla="*/ 0 h 3936"/>
                    <a:gd name="T18" fmla="*/ 0 w 1482"/>
                    <a:gd name="T19" fmla="*/ 0 h 3936"/>
                    <a:gd name="T20" fmla="*/ 0 w 1482"/>
                    <a:gd name="T21" fmla="*/ 0 h 3936"/>
                    <a:gd name="T22" fmla="*/ 0 w 1482"/>
                    <a:gd name="T23" fmla="*/ 0 h 3936"/>
                    <a:gd name="T24" fmla="*/ 0 w 1482"/>
                    <a:gd name="T25" fmla="*/ 0 h 3936"/>
                    <a:gd name="T26" fmla="*/ 0 w 1482"/>
                    <a:gd name="T27" fmla="*/ 0 h 3936"/>
                    <a:gd name="T28" fmla="*/ 0 w 1482"/>
                    <a:gd name="T29" fmla="*/ 0 h 3936"/>
                    <a:gd name="T30" fmla="*/ 0 w 1482"/>
                    <a:gd name="T31" fmla="*/ 0 h 3936"/>
                    <a:gd name="T32" fmla="*/ 0 w 1482"/>
                    <a:gd name="T33" fmla="*/ 0 h 3936"/>
                    <a:gd name="T34" fmla="*/ 0 w 1482"/>
                    <a:gd name="T35" fmla="*/ 0 h 3936"/>
                    <a:gd name="T36" fmla="*/ 0 w 1482"/>
                    <a:gd name="T37" fmla="*/ 0 h 3936"/>
                    <a:gd name="T38" fmla="*/ 0 w 1482"/>
                    <a:gd name="T39" fmla="*/ 0 h 3936"/>
                    <a:gd name="T40" fmla="*/ 0 w 1482"/>
                    <a:gd name="T41" fmla="*/ 0 h 3936"/>
                    <a:gd name="T42" fmla="*/ 0 w 1482"/>
                    <a:gd name="T43" fmla="*/ 0 h 3936"/>
                    <a:gd name="T44" fmla="*/ 0 w 1482"/>
                    <a:gd name="T45" fmla="*/ 0 h 3936"/>
                    <a:gd name="T46" fmla="*/ 0 w 1482"/>
                    <a:gd name="T47" fmla="*/ 0 h 3936"/>
                    <a:gd name="T48" fmla="*/ 0 w 1482"/>
                    <a:gd name="T49" fmla="*/ 0 h 3936"/>
                    <a:gd name="T50" fmla="*/ 0 w 1482"/>
                    <a:gd name="T51" fmla="*/ 0 h 3936"/>
                    <a:gd name="T52" fmla="*/ 0 w 1482"/>
                    <a:gd name="T53" fmla="*/ 0 h 3936"/>
                    <a:gd name="T54" fmla="*/ 0 w 1482"/>
                    <a:gd name="T55" fmla="*/ 0 h 3936"/>
                    <a:gd name="T56" fmla="*/ 0 w 1482"/>
                    <a:gd name="T57" fmla="*/ 0 h 3936"/>
                    <a:gd name="T58" fmla="*/ 0 w 1482"/>
                    <a:gd name="T59" fmla="*/ 0 h 3936"/>
                    <a:gd name="T60" fmla="*/ 0 w 1482"/>
                    <a:gd name="T61" fmla="*/ 0 h 3936"/>
                    <a:gd name="T62" fmla="*/ 0 w 1482"/>
                    <a:gd name="T63" fmla="*/ 0 h 3936"/>
                    <a:gd name="T64" fmla="*/ 0 w 1482"/>
                    <a:gd name="T65" fmla="*/ 0 h 39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0" t="0" r="r" b="b"/>
                  <a:pathLst>
                    <a:path w="1482" h="3936">
                      <a:moveTo>
                        <a:pt x="368" y="3904"/>
                      </a:moveTo>
                      <a:cubicBezTo>
                        <a:pt x="448" y="3936"/>
                        <a:pt x="592" y="3800"/>
                        <a:pt x="704" y="3712"/>
                      </a:cubicBezTo>
                      <a:cubicBezTo>
                        <a:pt x="816" y="3624"/>
                        <a:pt x="927" y="3487"/>
                        <a:pt x="1040" y="3376"/>
                      </a:cubicBezTo>
                      <a:cubicBezTo>
                        <a:pt x="1153" y="3265"/>
                        <a:pt x="1316" y="3128"/>
                        <a:pt x="1380" y="3048"/>
                      </a:cubicBezTo>
                      <a:cubicBezTo>
                        <a:pt x="1444" y="2968"/>
                        <a:pt x="1433" y="2953"/>
                        <a:pt x="1424" y="2896"/>
                      </a:cubicBezTo>
                      <a:cubicBezTo>
                        <a:pt x="1415" y="2839"/>
                        <a:pt x="1384" y="2832"/>
                        <a:pt x="1328" y="2704"/>
                      </a:cubicBezTo>
                      <a:cubicBezTo>
                        <a:pt x="1272" y="2576"/>
                        <a:pt x="1139" y="2283"/>
                        <a:pt x="1088" y="2128"/>
                      </a:cubicBezTo>
                      <a:cubicBezTo>
                        <a:pt x="1037" y="1973"/>
                        <a:pt x="1015" y="1854"/>
                        <a:pt x="1023" y="1774"/>
                      </a:cubicBezTo>
                      <a:cubicBezTo>
                        <a:pt x="1031" y="1694"/>
                        <a:pt x="1085" y="1725"/>
                        <a:pt x="1136" y="1648"/>
                      </a:cubicBezTo>
                      <a:cubicBezTo>
                        <a:pt x="1187" y="1571"/>
                        <a:pt x="1280" y="1400"/>
                        <a:pt x="1328" y="1312"/>
                      </a:cubicBezTo>
                      <a:cubicBezTo>
                        <a:pt x="1376" y="1224"/>
                        <a:pt x="1400" y="1224"/>
                        <a:pt x="1424" y="1120"/>
                      </a:cubicBezTo>
                      <a:cubicBezTo>
                        <a:pt x="1448" y="1016"/>
                        <a:pt x="1482" y="788"/>
                        <a:pt x="1472" y="688"/>
                      </a:cubicBezTo>
                      <a:cubicBezTo>
                        <a:pt x="1462" y="588"/>
                        <a:pt x="1406" y="558"/>
                        <a:pt x="1364" y="517"/>
                      </a:cubicBezTo>
                      <a:cubicBezTo>
                        <a:pt x="1322" y="476"/>
                        <a:pt x="1256" y="470"/>
                        <a:pt x="1218" y="443"/>
                      </a:cubicBezTo>
                      <a:cubicBezTo>
                        <a:pt x="1180" y="416"/>
                        <a:pt x="1174" y="391"/>
                        <a:pt x="1136" y="352"/>
                      </a:cubicBezTo>
                      <a:cubicBezTo>
                        <a:pt x="1098" y="313"/>
                        <a:pt x="1040" y="232"/>
                        <a:pt x="992" y="208"/>
                      </a:cubicBezTo>
                      <a:cubicBezTo>
                        <a:pt x="944" y="184"/>
                        <a:pt x="888" y="216"/>
                        <a:pt x="848" y="208"/>
                      </a:cubicBezTo>
                      <a:cubicBezTo>
                        <a:pt x="808" y="200"/>
                        <a:pt x="800" y="192"/>
                        <a:pt x="752" y="160"/>
                      </a:cubicBezTo>
                      <a:cubicBezTo>
                        <a:pt x="704" y="128"/>
                        <a:pt x="632" y="32"/>
                        <a:pt x="560" y="16"/>
                      </a:cubicBezTo>
                      <a:cubicBezTo>
                        <a:pt x="488" y="0"/>
                        <a:pt x="376" y="32"/>
                        <a:pt x="320" y="64"/>
                      </a:cubicBezTo>
                      <a:cubicBezTo>
                        <a:pt x="264" y="96"/>
                        <a:pt x="232" y="144"/>
                        <a:pt x="224" y="208"/>
                      </a:cubicBezTo>
                      <a:cubicBezTo>
                        <a:pt x="216" y="272"/>
                        <a:pt x="280" y="392"/>
                        <a:pt x="272" y="448"/>
                      </a:cubicBezTo>
                      <a:cubicBezTo>
                        <a:pt x="264" y="504"/>
                        <a:pt x="200" y="488"/>
                        <a:pt x="176" y="544"/>
                      </a:cubicBezTo>
                      <a:cubicBezTo>
                        <a:pt x="152" y="600"/>
                        <a:pt x="152" y="728"/>
                        <a:pt x="128" y="784"/>
                      </a:cubicBezTo>
                      <a:cubicBezTo>
                        <a:pt x="104" y="840"/>
                        <a:pt x="48" y="840"/>
                        <a:pt x="32" y="880"/>
                      </a:cubicBezTo>
                      <a:cubicBezTo>
                        <a:pt x="16" y="920"/>
                        <a:pt x="0" y="952"/>
                        <a:pt x="32" y="1024"/>
                      </a:cubicBezTo>
                      <a:cubicBezTo>
                        <a:pt x="64" y="1096"/>
                        <a:pt x="152" y="1232"/>
                        <a:pt x="224" y="1312"/>
                      </a:cubicBezTo>
                      <a:cubicBezTo>
                        <a:pt x="296" y="1392"/>
                        <a:pt x="432" y="1432"/>
                        <a:pt x="464" y="1504"/>
                      </a:cubicBezTo>
                      <a:cubicBezTo>
                        <a:pt x="496" y="1576"/>
                        <a:pt x="456" y="1584"/>
                        <a:pt x="416" y="1744"/>
                      </a:cubicBezTo>
                      <a:cubicBezTo>
                        <a:pt x="376" y="1904"/>
                        <a:pt x="264" y="2256"/>
                        <a:pt x="224" y="2464"/>
                      </a:cubicBezTo>
                      <a:cubicBezTo>
                        <a:pt x="184" y="2672"/>
                        <a:pt x="176" y="2816"/>
                        <a:pt x="176" y="2992"/>
                      </a:cubicBezTo>
                      <a:cubicBezTo>
                        <a:pt x="176" y="3168"/>
                        <a:pt x="192" y="3368"/>
                        <a:pt x="224" y="3520"/>
                      </a:cubicBezTo>
                      <a:cubicBezTo>
                        <a:pt x="256" y="3672"/>
                        <a:pt x="288" y="3872"/>
                        <a:pt x="368" y="3904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1" name="Freeform 3179">
                  <a:extLst>
                    <a:ext uri="{FF2B5EF4-FFF2-40B4-BE49-F238E27FC236}">
                      <a16:creationId xmlns:a16="http://schemas.microsoft.com/office/drawing/2014/main" id="{0C013D49-D599-A499-77B1-A4EC8AC6EA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235" y="1245"/>
                  <a:ext cx="100" cy="98"/>
                </a:xfrm>
                <a:custGeom>
                  <a:avLst/>
                  <a:gdLst>
                    <a:gd name="T0" fmla="*/ 0 w 513"/>
                    <a:gd name="T1" fmla="*/ 0 h 445"/>
                    <a:gd name="T2" fmla="*/ 0 w 513"/>
                    <a:gd name="T3" fmla="*/ 0 h 445"/>
                    <a:gd name="T4" fmla="*/ 0 w 513"/>
                    <a:gd name="T5" fmla="*/ 0 h 445"/>
                    <a:gd name="T6" fmla="*/ 0 w 513"/>
                    <a:gd name="T7" fmla="*/ 0 h 445"/>
                    <a:gd name="T8" fmla="*/ 0 w 513"/>
                    <a:gd name="T9" fmla="*/ 0 h 445"/>
                    <a:gd name="T10" fmla="*/ 0 w 513"/>
                    <a:gd name="T11" fmla="*/ 0 h 445"/>
                    <a:gd name="T12" fmla="*/ 0 w 513"/>
                    <a:gd name="T13" fmla="*/ 0 h 445"/>
                    <a:gd name="T14" fmla="*/ 0 w 513"/>
                    <a:gd name="T15" fmla="*/ 0 h 445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13" h="445">
                      <a:moveTo>
                        <a:pt x="513" y="293"/>
                      </a:moveTo>
                      <a:cubicBezTo>
                        <a:pt x="485" y="217"/>
                        <a:pt x="457" y="141"/>
                        <a:pt x="417" y="101"/>
                      </a:cubicBezTo>
                      <a:cubicBezTo>
                        <a:pt x="377" y="61"/>
                        <a:pt x="335" y="65"/>
                        <a:pt x="273" y="53"/>
                      </a:cubicBezTo>
                      <a:cubicBezTo>
                        <a:pt x="211" y="41"/>
                        <a:pt x="84" y="0"/>
                        <a:pt x="42" y="30"/>
                      </a:cubicBezTo>
                      <a:cubicBezTo>
                        <a:pt x="0" y="60"/>
                        <a:pt x="4" y="173"/>
                        <a:pt x="18" y="233"/>
                      </a:cubicBezTo>
                      <a:cubicBezTo>
                        <a:pt x="32" y="293"/>
                        <a:pt x="87" y="355"/>
                        <a:pt x="129" y="389"/>
                      </a:cubicBezTo>
                      <a:cubicBezTo>
                        <a:pt x="171" y="423"/>
                        <a:pt x="209" y="445"/>
                        <a:pt x="273" y="437"/>
                      </a:cubicBezTo>
                      <a:cubicBezTo>
                        <a:pt x="337" y="429"/>
                        <a:pt x="425" y="385"/>
                        <a:pt x="513" y="34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2" name="Freeform 3180">
                  <a:extLst>
                    <a:ext uri="{FF2B5EF4-FFF2-40B4-BE49-F238E27FC236}">
                      <a16:creationId xmlns:a16="http://schemas.microsoft.com/office/drawing/2014/main" id="{9B03C410-AF3B-9915-C002-B28E4BC06B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5" y="1169"/>
                  <a:ext cx="98" cy="105"/>
                </a:xfrm>
                <a:custGeom>
                  <a:avLst/>
                  <a:gdLst>
                    <a:gd name="T0" fmla="*/ 0 w 505"/>
                    <a:gd name="T1" fmla="*/ 0 h 479"/>
                    <a:gd name="T2" fmla="*/ 0 w 505"/>
                    <a:gd name="T3" fmla="*/ 0 h 479"/>
                    <a:gd name="T4" fmla="*/ 0 w 505"/>
                    <a:gd name="T5" fmla="*/ 0 h 479"/>
                    <a:gd name="T6" fmla="*/ 0 w 505"/>
                    <a:gd name="T7" fmla="*/ 0 h 479"/>
                    <a:gd name="T8" fmla="*/ 0 w 505"/>
                    <a:gd name="T9" fmla="*/ 0 h 479"/>
                    <a:gd name="T10" fmla="*/ 0 w 505"/>
                    <a:gd name="T11" fmla="*/ 0 h 479"/>
                    <a:gd name="T12" fmla="*/ 0 w 505"/>
                    <a:gd name="T13" fmla="*/ 0 h 479"/>
                    <a:gd name="T14" fmla="*/ 0 w 505"/>
                    <a:gd name="T15" fmla="*/ 0 h 479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505" h="479">
                      <a:moveTo>
                        <a:pt x="488" y="303"/>
                      </a:moveTo>
                      <a:cubicBezTo>
                        <a:pt x="505" y="255"/>
                        <a:pt x="496" y="204"/>
                        <a:pt x="448" y="156"/>
                      </a:cubicBezTo>
                      <a:cubicBezTo>
                        <a:pt x="400" y="108"/>
                        <a:pt x="265" y="30"/>
                        <a:pt x="200" y="15"/>
                      </a:cubicBezTo>
                      <a:cubicBezTo>
                        <a:pt x="135" y="0"/>
                        <a:pt x="88" y="23"/>
                        <a:pt x="56" y="63"/>
                      </a:cubicBezTo>
                      <a:cubicBezTo>
                        <a:pt x="24" y="103"/>
                        <a:pt x="0" y="191"/>
                        <a:pt x="8" y="255"/>
                      </a:cubicBezTo>
                      <a:cubicBezTo>
                        <a:pt x="16" y="319"/>
                        <a:pt x="48" y="415"/>
                        <a:pt x="104" y="447"/>
                      </a:cubicBezTo>
                      <a:cubicBezTo>
                        <a:pt x="160" y="479"/>
                        <a:pt x="280" y="471"/>
                        <a:pt x="344" y="447"/>
                      </a:cubicBezTo>
                      <a:cubicBezTo>
                        <a:pt x="408" y="423"/>
                        <a:pt x="480" y="367"/>
                        <a:pt x="488" y="30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3" name="Freeform 3181">
                  <a:extLst>
                    <a:ext uri="{FF2B5EF4-FFF2-40B4-BE49-F238E27FC236}">
                      <a16:creationId xmlns:a16="http://schemas.microsoft.com/office/drawing/2014/main" id="{C2AD2CC1-EFB7-2276-31E5-82DD37079C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193" y="1131"/>
                  <a:ext cx="85" cy="65"/>
                </a:xfrm>
                <a:custGeom>
                  <a:avLst/>
                  <a:gdLst>
                    <a:gd name="T0" fmla="*/ 0 w 440"/>
                    <a:gd name="T1" fmla="*/ 0 h 296"/>
                    <a:gd name="T2" fmla="*/ 0 w 440"/>
                    <a:gd name="T3" fmla="*/ 0 h 296"/>
                    <a:gd name="T4" fmla="*/ 0 w 440"/>
                    <a:gd name="T5" fmla="*/ 0 h 296"/>
                    <a:gd name="T6" fmla="*/ 0 w 440"/>
                    <a:gd name="T7" fmla="*/ 0 h 296"/>
                    <a:gd name="T8" fmla="*/ 0 w 440"/>
                    <a:gd name="T9" fmla="*/ 0 h 296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440" h="296">
                      <a:moveTo>
                        <a:pt x="384" y="0"/>
                      </a:moveTo>
                      <a:cubicBezTo>
                        <a:pt x="412" y="72"/>
                        <a:pt x="440" y="144"/>
                        <a:pt x="432" y="192"/>
                      </a:cubicBezTo>
                      <a:cubicBezTo>
                        <a:pt x="424" y="240"/>
                        <a:pt x="376" y="280"/>
                        <a:pt x="336" y="288"/>
                      </a:cubicBezTo>
                      <a:cubicBezTo>
                        <a:pt x="296" y="296"/>
                        <a:pt x="248" y="264"/>
                        <a:pt x="192" y="240"/>
                      </a:cubicBezTo>
                      <a:cubicBezTo>
                        <a:pt x="136" y="216"/>
                        <a:pt x="68" y="180"/>
                        <a:pt x="0" y="14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4" name="Freeform 3182">
                  <a:extLst>
                    <a:ext uri="{FF2B5EF4-FFF2-40B4-BE49-F238E27FC236}">
                      <a16:creationId xmlns:a16="http://schemas.microsoft.com/office/drawing/2014/main" id="{29F593F1-68EB-A0B5-3F0A-0C85DB6F8A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302" y="1082"/>
                  <a:ext cx="133" cy="163"/>
                </a:xfrm>
                <a:custGeom>
                  <a:avLst/>
                  <a:gdLst>
                    <a:gd name="T0" fmla="*/ 0 w 684"/>
                    <a:gd name="T1" fmla="*/ 0 h 746"/>
                    <a:gd name="T2" fmla="*/ 0 w 684"/>
                    <a:gd name="T3" fmla="*/ 0 h 746"/>
                    <a:gd name="T4" fmla="*/ 0 w 684"/>
                    <a:gd name="T5" fmla="*/ 0 h 746"/>
                    <a:gd name="T6" fmla="*/ 0 w 684"/>
                    <a:gd name="T7" fmla="*/ 0 h 746"/>
                    <a:gd name="T8" fmla="*/ 0 w 684"/>
                    <a:gd name="T9" fmla="*/ 0 h 746"/>
                    <a:gd name="T10" fmla="*/ 0 w 684"/>
                    <a:gd name="T11" fmla="*/ 0 h 746"/>
                    <a:gd name="T12" fmla="*/ 0 w 684"/>
                    <a:gd name="T13" fmla="*/ 0 h 746"/>
                    <a:gd name="T14" fmla="*/ 0 w 684"/>
                    <a:gd name="T15" fmla="*/ 0 h 746"/>
                    <a:gd name="T16" fmla="*/ 0 w 684"/>
                    <a:gd name="T17" fmla="*/ 0 h 746"/>
                    <a:gd name="T18" fmla="*/ 0 w 684"/>
                    <a:gd name="T19" fmla="*/ 0 h 746"/>
                    <a:gd name="T20" fmla="*/ 0 w 684"/>
                    <a:gd name="T21" fmla="*/ 0 h 74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4" h="746">
                      <a:moveTo>
                        <a:pt x="368" y="746"/>
                      </a:moveTo>
                      <a:cubicBezTo>
                        <a:pt x="288" y="722"/>
                        <a:pt x="208" y="698"/>
                        <a:pt x="176" y="650"/>
                      </a:cubicBezTo>
                      <a:cubicBezTo>
                        <a:pt x="144" y="602"/>
                        <a:pt x="144" y="514"/>
                        <a:pt x="176" y="458"/>
                      </a:cubicBezTo>
                      <a:cubicBezTo>
                        <a:pt x="208" y="402"/>
                        <a:pt x="360" y="346"/>
                        <a:pt x="368" y="314"/>
                      </a:cubicBezTo>
                      <a:cubicBezTo>
                        <a:pt x="376" y="282"/>
                        <a:pt x="280" y="282"/>
                        <a:pt x="224" y="266"/>
                      </a:cubicBezTo>
                      <a:cubicBezTo>
                        <a:pt x="168" y="250"/>
                        <a:pt x="64" y="242"/>
                        <a:pt x="32" y="218"/>
                      </a:cubicBezTo>
                      <a:cubicBezTo>
                        <a:pt x="0" y="194"/>
                        <a:pt x="16" y="154"/>
                        <a:pt x="32" y="122"/>
                      </a:cubicBezTo>
                      <a:cubicBezTo>
                        <a:pt x="48" y="90"/>
                        <a:pt x="83" y="45"/>
                        <a:pt x="128" y="26"/>
                      </a:cubicBezTo>
                      <a:cubicBezTo>
                        <a:pt x="173" y="7"/>
                        <a:pt x="240" y="0"/>
                        <a:pt x="302" y="6"/>
                      </a:cubicBezTo>
                      <a:cubicBezTo>
                        <a:pt x="364" y="12"/>
                        <a:pt x="433" y="55"/>
                        <a:pt x="497" y="63"/>
                      </a:cubicBezTo>
                      <a:cubicBezTo>
                        <a:pt x="561" y="71"/>
                        <a:pt x="645" y="56"/>
                        <a:pt x="684" y="5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5" name="Freeform 3183">
                  <a:extLst>
                    <a:ext uri="{FF2B5EF4-FFF2-40B4-BE49-F238E27FC236}">
                      <a16:creationId xmlns:a16="http://schemas.microsoft.com/office/drawing/2014/main" id="{38849306-37B5-07E3-112D-2576A9B01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33" y="1586"/>
                  <a:ext cx="8" cy="14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6" name="Freeform 3184">
                  <a:extLst>
                    <a:ext uri="{FF2B5EF4-FFF2-40B4-BE49-F238E27FC236}">
                      <a16:creationId xmlns:a16="http://schemas.microsoft.com/office/drawing/2014/main" id="{9CCD3A2B-77F8-B9D8-09B8-1FB0C53A49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84" y="1571"/>
                  <a:ext cx="2" cy="20"/>
                </a:xfrm>
                <a:custGeom>
                  <a:avLst/>
                  <a:gdLst>
                    <a:gd name="T0" fmla="*/ 0 w 14"/>
                    <a:gd name="T1" fmla="*/ 0 h 92"/>
                    <a:gd name="T2" fmla="*/ 0 w 14"/>
                    <a:gd name="T3" fmla="*/ 0 h 9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92">
                      <a:moveTo>
                        <a:pt x="14" y="92"/>
                      </a:moveTo>
                      <a:cubicBezTo>
                        <a:pt x="12" y="77"/>
                        <a:pt x="3" y="19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7" name="Freeform 3185">
                  <a:extLst>
                    <a:ext uri="{FF2B5EF4-FFF2-40B4-BE49-F238E27FC236}">
                      <a16:creationId xmlns:a16="http://schemas.microsoft.com/office/drawing/2014/main" id="{5ECDC25A-F89A-3834-B262-046FCDD7FC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52" y="1420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8" name="Freeform 3186">
                  <a:extLst>
                    <a:ext uri="{FF2B5EF4-FFF2-40B4-BE49-F238E27FC236}">
                      <a16:creationId xmlns:a16="http://schemas.microsoft.com/office/drawing/2014/main" id="{C5C5D47D-E883-DECB-FAD0-48E3AD1DE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42" y="1555"/>
                  <a:ext cx="2" cy="22"/>
                </a:xfrm>
                <a:custGeom>
                  <a:avLst/>
                  <a:gdLst>
                    <a:gd name="T0" fmla="*/ 0 w 14"/>
                    <a:gd name="T1" fmla="*/ 0 h 102"/>
                    <a:gd name="T2" fmla="*/ 0 w 14"/>
                    <a:gd name="T3" fmla="*/ 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0" y="102"/>
                      </a:moveTo>
                      <a:cubicBezTo>
                        <a:pt x="2" y="85"/>
                        <a:pt x="11" y="21"/>
                        <a:pt x="1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79" name="Freeform 3187">
                  <a:extLst>
                    <a:ext uri="{FF2B5EF4-FFF2-40B4-BE49-F238E27FC236}">
                      <a16:creationId xmlns:a16="http://schemas.microsoft.com/office/drawing/2014/main" id="{13106703-94A9-C988-7268-246BA3D86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67" y="1351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0" name="Freeform 3188">
                  <a:extLst>
                    <a:ext uri="{FF2B5EF4-FFF2-40B4-BE49-F238E27FC236}">
                      <a16:creationId xmlns:a16="http://schemas.microsoft.com/office/drawing/2014/main" id="{4C2D2BDB-31C8-4109-BBA7-E9118D88F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5" y="1502"/>
                  <a:ext cx="6" cy="17"/>
                </a:xfrm>
                <a:custGeom>
                  <a:avLst/>
                  <a:gdLst>
                    <a:gd name="T0" fmla="*/ 0 w 30"/>
                    <a:gd name="T1" fmla="*/ 0 h 78"/>
                    <a:gd name="T2" fmla="*/ 0 w 30"/>
                    <a:gd name="T3" fmla="*/ 0 h 7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0" h="78">
                      <a:moveTo>
                        <a:pt x="30" y="78"/>
                      </a:moveTo>
                      <a:cubicBezTo>
                        <a:pt x="25" y="65"/>
                        <a:pt x="6" y="16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1" name="Freeform 3189">
                  <a:extLst>
                    <a:ext uri="{FF2B5EF4-FFF2-40B4-BE49-F238E27FC236}">
                      <a16:creationId xmlns:a16="http://schemas.microsoft.com/office/drawing/2014/main" id="{13669EC5-CADF-D0EB-0D2B-AC94872014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94" y="1546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2" name="Freeform 3190">
                  <a:extLst>
                    <a:ext uri="{FF2B5EF4-FFF2-40B4-BE49-F238E27FC236}">
                      <a16:creationId xmlns:a16="http://schemas.microsoft.com/office/drawing/2014/main" id="{63D87686-BAD7-1FBE-1D5C-E051FA3D6D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50" y="1653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3" name="Freeform 3191">
                  <a:extLst>
                    <a:ext uri="{FF2B5EF4-FFF2-40B4-BE49-F238E27FC236}">
                      <a16:creationId xmlns:a16="http://schemas.microsoft.com/office/drawing/2014/main" id="{33195CEE-F081-1CE8-F7CC-DB495C9DB9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63" y="1474"/>
                  <a:ext cx="5" cy="17"/>
                </a:xfrm>
                <a:custGeom>
                  <a:avLst/>
                  <a:gdLst>
                    <a:gd name="T0" fmla="*/ 0 w 29"/>
                    <a:gd name="T1" fmla="*/ 0 h 73"/>
                    <a:gd name="T2" fmla="*/ 0 w 29"/>
                    <a:gd name="T3" fmla="*/ 0 h 7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29" h="73">
                      <a:moveTo>
                        <a:pt x="29" y="73"/>
                      </a:moveTo>
                      <a:cubicBezTo>
                        <a:pt x="24" y="61"/>
                        <a:pt x="6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4" name="Freeform 3192">
                  <a:extLst>
                    <a:ext uri="{FF2B5EF4-FFF2-40B4-BE49-F238E27FC236}">
                      <a16:creationId xmlns:a16="http://schemas.microsoft.com/office/drawing/2014/main" id="{2592B250-0903-E04E-4B1A-E8A8B9215F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608" y="1508"/>
                  <a:ext cx="3" cy="16"/>
                </a:xfrm>
                <a:custGeom>
                  <a:avLst/>
                  <a:gdLst>
                    <a:gd name="T0" fmla="*/ 0 w 17"/>
                    <a:gd name="T1" fmla="*/ 0 h 74"/>
                    <a:gd name="T2" fmla="*/ 0 w 17"/>
                    <a:gd name="T3" fmla="*/ 0 h 74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74">
                      <a:moveTo>
                        <a:pt x="17" y="74"/>
                      </a:moveTo>
                      <a:cubicBezTo>
                        <a:pt x="14" y="62"/>
                        <a:pt x="4" y="15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5" name="Freeform 3193">
                  <a:extLst>
                    <a:ext uri="{FF2B5EF4-FFF2-40B4-BE49-F238E27FC236}">
                      <a16:creationId xmlns:a16="http://schemas.microsoft.com/office/drawing/2014/main" id="{A79BC501-E2C2-06B1-4585-6B135F37DD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13" y="1435"/>
                  <a:ext cx="1" cy="18"/>
                </a:xfrm>
                <a:custGeom>
                  <a:avLst/>
                  <a:gdLst>
                    <a:gd name="T0" fmla="*/ 0 w 3"/>
                    <a:gd name="T1" fmla="*/ 0 h 81"/>
                    <a:gd name="T2" fmla="*/ 0 w 3"/>
                    <a:gd name="T3" fmla="*/ 0 h 8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81">
                      <a:moveTo>
                        <a:pt x="3" y="81"/>
                      </a:moveTo>
                      <a:cubicBezTo>
                        <a:pt x="3" y="68"/>
                        <a:pt x="1" y="17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6" name="Freeform 3194">
                  <a:extLst>
                    <a:ext uri="{FF2B5EF4-FFF2-40B4-BE49-F238E27FC236}">
                      <a16:creationId xmlns:a16="http://schemas.microsoft.com/office/drawing/2014/main" id="{091AE68F-7EEA-6180-2FA0-A5D9236A4E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564" y="1422"/>
                  <a:ext cx="9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87" name="Freeform 3195">
                  <a:extLst>
                    <a:ext uri="{FF2B5EF4-FFF2-40B4-BE49-F238E27FC236}">
                      <a16:creationId xmlns:a16="http://schemas.microsoft.com/office/drawing/2014/main" id="{147F39D7-47FF-51CF-1F8D-2B38F948FC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2419094">
                  <a:off x="1413" y="1316"/>
                  <a:ext cx="8" cy="13"/>
                </a:xfrm>
                <a:custGeom>
                  <a:avLst/>
                  <a:gdLst>
                    <a:gd name="T0" fmla="*/ 0 w 45"/>
                    <a:gd name="T1" fmla="*/ 0 h 61"/>
                    <a:gd name="T2" fmla="*/ 0 w 45"/>
                    <a:gd name="T3" fmla="*/ 0 h 6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5" h="61">
                      <a:moveTo>
                        <a:pt x="45" y="61"/>
                      </a:moveTo>
                      <a:cubicBezTo>
                        <a:pt x="38" y="50"/>
                        <a:pt x="9" y="13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167" name="Group 3196">
                <a:extLst>
                  <a:ext uri="{FF2B5EF4-FFF2-40B4-BE49-F238E27FC236}">
                    <a16:creationId xmlns:a16="http://schemas.microsoft.com/office/drawing/2014/main" id="{3CC08386-C600-A10B-1D71-76A2EB5FE5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291" y="1296"/>
                <a:ext cx="341" cy="456"/>
                <a:chOff x="1291" y="1230"/>
                <a:chExt cx="236" cy="522"/>
              </a:xfrm>
            </p:grpSpPr>
            <p:sp>
              <p:nvSpPr>
                <p:cNvPr id="39168" name="Freeform 3197" descr="Wide upward diagonal">
                  <a:extLst>
                    <a:ext uri="{FF2B5EF4-FFF2-40B4-BE49-F238E27FC236}">
                      <a16:creationId xmlns:a16="http://schemas.microsoft.com/office/drawing/2014/main" id="{E9EBEFC1-B1E7-0132-860B-F519374D17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892731">
                  <a:off x="1291" y="1230"/>
                  <a:ext cx="236" cy="522"/>
                </a:xfrm>
                <a:custGeom>
                  <a:avLst/>
                  <a:gdLst>
                    <a:gd name="T0" fmla="*/ 222 w 236"/>
                    <a:gd name="T1" fmla="*/ 28 h 522"/>
                    <a:gd name="T2" fmla="*/ 149 w 236"/>
                    <a:gd name="T3" fmla="*/ 82 h 522"/>
                    <a:gd name="T4" fmla="*/ 114 w 236"/>
                    <a:gd name="T5" fmla="*/ 80 h 522"/>
                    <a:gd name="T6" fmla="*/ 78 w 236"/>
                    <a:gd name="T7" fmla="*/ 79 h 522"/>
                    <a:gd name="T8" fmla="*/ 42 w 236"/>
                    <a:gd name="T9" fmla="*/ 106 h 522"/>
                    <a:gd name="T10" fmla="*/ 37 w 236"/>
                    <a:gd name="T11" fmla="*/ 244 h 522"/>
                    <a:gd name="T12" fmla="*/ 31 w 236"/>
                    <a:gd name="T13" fmla="*/ 384 h 522"/>
                    <a:gd name="T14" fmla="*/ 4 w 236"/>
                    <a:gd name="T15" fmla="*/ 438 h 522"/>
                    <a:gd name="T16" fmla="*/ 53 w 236"/>
                    <a:gd name="T17" fmla="*/ 486 h 522"/>
                    <a:gd name="T18" fmla="*/ 134 w 236"/>
                    <a:gd name="T19" fmla="*/ 511 h 522"/>
                    <a:gd name="T20" fmla="*/ 207 w 236"/>
                    <a:gd name="T21" fmla="*/ 419 h 522"/>
                    <a:gd name="T22" fmla="*/ 232 w 236"/>
                    <a:gd name="T23" fmla="*/ 252 h 522"/>
                    <a:gd name="T24" fmla="*/ 222 w 236"/>
                    <a:gd name="T25" fmla="*/ 28 h 5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0" t="0" r="r" b="b"/>
                  <a:pathLst>
                    <a:path w="236" h="522">
                      <a:moveTo>
                        <a:pt x="222" y="28"/>
                      </a:moveTo>
                      <a:cubicBezTo>
                        <a:pt x="208" y="0"/>
                        <a:pt x="168" y="72"/>
                        <a:pt x="149" y="82"/>
                      </a:cubicBezTo>
                      <a:cubicBezTo>
                        <a:pt x="131" y="90"/>
                        <a:pt x="125" y="81"/>
                        <a:pt x="114" y="80"/>
                      </a:cubicBezTo>
                      <a:cubicBezTo>
                        <a:pt x="102" y="80"/>
                        <a:pt x="90" y="74"/>
                        <a:pt x="78" y="79"/>
                      </a:cubicBezTo>
                      <a:cubicBezTo>
                        <a:pt x="66" y="82"/>
                        <a:pt x="48" y="78"/>
                        <a:pt x="42" y="106"/>
                      </a:cubicBezTo>
                      <a:cubicBezTo>
                        <a:pt x="35" y="133"/>
                        <a:pt x="39" y="198"/>
                        <a:pt x="37" y="244"/>
                      </a:cubicBezTo>
                      <a:cubicBezTo>
                        <a:pt x="35" y="291"/>
                        <a:pt x="37" y="352"/>
                        <a:pt x="31" y="384"/>
                      </a:cubicBezTo>
                      <a:cubicBezTo>
                        <a:pt x="25" y="416"/>
                        <a:pt x="0" y="421"/>
                        <a:pt x="4" y="438"/>
                      </a:cubicBezTo>
                      <a:cubicBezTo>
                        <a:pt x="8" y="455"/>
                        <a:pt x="31" y="474"/>
                        <a:pt x="53" y="486"/>
                      </a:cubicBezTo>
                      <a:cubicBezTo>
                        <a:pt x="75" y="498"/>
                        <a:pt x="108" y="522"/>
                        <a:pt x="134" y="511"/>
                      </a:cubicBezTo>
                      <a:cubicBezTo>
                        <a:pt x="160" y="500"/>
                        <a:pt x="191" y="462"/>
                        <a:pt x="207" y="419"/>
                      </a:cubicBezTo>
                      <a:cubicBezTo>
                        <a:pt x="223" y="376"/>
                        <a:pt x="229" y="317"/>
                        <a:pt x="232" y="252"/>
                      </a:cubicBezTo>
                      <a:cubicBezTo>
                        <a:pt x="234" y="187"/>
                        <a:pt x="236" y="57"/>
                        <a:pt x="222" y="28"/>
                      </a:cubicBezTo>
                      <a:close/>
                    </a:path>
                  </a:pathLst>
                </a:custGeom>
                <a:pattFill prst="wdUpDiag">
                  <a:fgClr>
                    <a:schemeClr val="bg1"/>
                  </a:fgClr>
                  <a:bgClr>
                    <a:srgbClr val="FF0000"/>
                  </a:bgClr>
                </a:patt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69" name="Freeform 3198">
                  <a:extLst>
                    <a:ext uri="{FF2B5EF4-FFF2-40B4-BE49-F238E27FC236}">
                      <a16:creationId xmlns:a16="http://schemas.microsoft.com/office/drawing/2014/main" id="{75FC3641-76FE-7A29-0D4E-ACCE6FA66B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758882">
                  <a:off x="1444" y="1313"/>
                  <a:ext cx="21" cy="438"/>
                </a:xfrm>
                <a:custGeom>
                  <a:avLst/>
                  <a:gdLst>
                    <a:gd name="T0" fmla="*/ 0 w 56"/>
                    <a:gd name="T1" fmla="*/ 0 h 752"/>
                    <a:gd name="T2" fmla="*/ 0 w 56"/>
                    <a:gd name="T3" fmla="*/ 1 h 752"/>
                    <a:gd name="T4" fmla="*/ 0 w 56"/>
                    <a:gd name="T5" fmla="*/ 2 h 752"/>
                    <a:gd name="T6" fmla="*/ 0 w 56"/>
                    <a:gd name="T7" fmla="*/ 2 h 752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56" h="752">
                      <a:moveTo>
                        <a:pt x="56" y="0"/>
                      </a:moveTo>
                      <a:cubicBezTo>
                        <a:pt x="36" y="40"/>
                        <a:pt x="16" y="80"/>
                        <a:pt x="8" y="192"/>
                      </a:cubicBezTo>
                      <a:cubicBezTo>
                        <a:pt x="0" y="304"/>
                        <a:pt x="0" y="592"/>
                        <a:pt x="8" y="672"/>
                      </a:cubicBezTo>
                      <a:cubicBezTo>
                        <a:pt x="16" y="752"/>
                        <a:pt x="36" y="712"/>
                        <a:pt x="56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980" name="Freeform 3199" descr="Wide upward diagonal">
              <a:extLst>
                <a:ext uri="{FF2B5EF4-FFF2-40B4-BE49-F238E27FC236}">
                  <a16:creationId xmlns:a16="http://schemas.microsoft.com/office/drawing/2014/main" id="{71E9319A-8D6C-3BDF-4E13-0A94F21422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528"/>
              <a:ext cx="499" cy="605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1" name="Freeform 3200">
              <a:extLst>
                <a:ext uri="{FF2B5EF4-FFF2-40B4-BE49-F238E27FC236}">
                  <a16:creationId xmlns:a16="http://schemas.microsoft.com/office/drawing/2014/main" id="{AA49A33B-AF3F-98FA-75BB-865D7AD27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4" y="1780"/>
              <a:ext cx="453" cy="188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2" name="Freeform 3201">
              <a:extLst>
                <a:ext uri="{FF2B5EF4-FFF2-40B4-BE49-F238E27FC236}">
                  <a16:creationId xmlns:a16="http://schemas.microsoft.com/office/drawing/2014/main" id="{16010E64-6514-B47B-1AD7-FE507BFD6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8" y="1878"/>
              <a:ext cx="39" cy="55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3" name="Freeform 3202">
              <a:extLst>
                <a:ext uri="{FF2B5EF4-FFF2-40B4-BE49-F238E27FC236}">
                  <a16:creationId xmlns:a16="http://schemas.microsoft.com/office/drawing/2014/main" id="{52FC3F57-B2FC-772C-A63C-B8F90529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1" y="1902"/>
              <a:ext cx="54" cy="61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4" name="Freeform 3203">
              <a:extLst>
                <a:ext uri="{FF2B5EF4-FFF2-40B4-BE49-F238E27FC236}">
                  <a16:creationId xmlns:a16="http://schemas.microsoft.com/office/drawing/2014/main" id="{C9AB516E-8E6D-B834-0543-7326C186E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0" y="1929"/>
              <a:ext cx="41" cy="36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5" name="Freeform 3204">
              <a:extLst>
                <a:ext uri="{FF2B5EF4-FFF2-40B4-BE49-F238E27FC236}">
                  <a16:creationId xmlns:a16="http://schemas.microsoft.com/office/drawing/2014/main" id="{8F31DA31-C165-0D53-6CAF-A5E2EA855F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902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6" name="Freeform 3205">
              <a:extLst>
                <a:ext uri="{FF2B5EF4-FFF2-40B4-BE49-F238E27FC236}">
                  <a16:creationId xmlns:a16="http://schemas.microsoft.com/office/drawing/2014/main" id="{1EEE18FE-4EFC-0CDB-121A-E01848D6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878"/>
              <a:ext cx="14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7" name="Freeform 3206">
              <a:extLst>
                <a:ext uri="{FF2B5EF4-FFF2-40B4-BE49-F238E27FC236}">
                  <a16:creationId xmlns:a16="http://schemas.microsoft.com/office/drawing/2014/main" id="{C6B5F226-43C7-D5DD-5D3D-0F3107A6B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2" y="1853"/>
              <a:ext cx="40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8" name="Freeform 3207">
              <a:extLst>
                <a:ext uri="{FF2B5EF4-FFF2-40B4-BE49-F238E27FC236}">
                  <a16:creationId xmlns:a16="http://schemas.microsoft.com/office/drawing/2014/main" id="{9EA8620A-9E11-ECDF-BB9D-D6BCC0976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3" y="1853"/>
              <a:ext cx="44" cy="0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89" name="Freeform 3208">
              <a:extLst>
                <a:ext uri="{FF2B5EF4-FFF2-40B4-BE49-F238E27FC236}">
                  <a16:creationId xmlns:a16="http://schemas.microsoft.com/office/drawing/2014/main" id="{193F6391-12B5-1153-FCDC-38C537B8E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841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0" name="Freeform 3209">
              <a:extLst>
                <a:ext uri="{FF2B5EF4-FFF2-40B4-BE49-F238E27FC236}">
                  <a16:creationId xmlns:a16="http://schemas.microsoft.com/office/drawing/2014/main" id="{78D2C8EB-858D-A1D9-818A-AFCA988ED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5" y="1902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1" name="Freeform 3210">
              <a:extLst>
                <a:ext uri="{FF2B5EF4-FFF2-40B4-BE49-F238E27FC236}">
                  <a16:creationId xmlns:a16="http://schemas.microsoft.com/office/drawing/2014/main" id="{124E6E39-6773-F73B-7BA3-54346EB2B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2" y="1926"/>
              <a:ext cx="13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2" name="Freeform 3211">
              <a:extLst>
                <a:ext uri="{FF2B5EF4-FFF2-40B4-BE49-F238E27FC236}">
                  <a16:creationId xmlns:a16="http://schemas.microsoft.com/office/drawing/2014/main" id="{2BC7D7BA-798E-7D59-4CF6-8F5A5B5E0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1853"/>
              <a:ext cx="27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3" name="Freeform 3212">
              <a:extLst>
                <a:ext uri="{FF2B5EF4-FFF2-40B4-BE49-F238E27FC236}">
                  <a16:creationId xmlns:a16="http://schemas.microsoft.com/office/drawing/2014/main" id="{EF5E263B-7AB1-25E6-A6B4-56F5910E8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1792"/>
              <a:ext cx="94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4" name="Freeform 3213">
              <a:extLst>
                <a:ext uri="{FF2B5EF4-FFF2-40B4-BE49-F238E27FC236}">
                  <a16:creationId xmlns:a16="http://schemas.microsoft.com/office/drawing/2014/main" id="{C665D406-2916-EB16-22EB-6F740A944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1878"/>
              <a:ext cx="154" cy="45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5" name="Freeform 3214">
              <a:extLst>
                <a:ext uri="{FF2B5EF4-FFF2-40B4-BE49-F238E27FC236}">
                  <a16:creationId xmlns:a16="http://schemas.microsoft.com/office/drawing/2014/main" id="{9B834668-81F3-B240-95B0-392BEB11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7" y="1755"/>
              <a:ext cx="371" cy="202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6" name="Freeform 3215">
              <a:extLst>
                <a:ext uri="{FF2B5EF4-FFF2-40B4-BE49-F238E27FC236}">
                  <a16:creationId xmlns:a16="http://schemas.microsoft.com/office/drawing/2014/main" id="{0DCCA7CC-B857-F0BE-F73C-3166AE31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7" y="1908"/>
              <a:ext cx="44" cy="47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7" name="Freeform 3216">
              <a:extLst>
                <a:ext uri="{FF2B5EF4-FFF2-40B4-BE49-F238E27FC236}">
                  <a16:creationId xmlns:a16="http://schemas.microsoft.com/office/drawing/2014/main" id="{B862862E-F633-7F76-2C57-9C4D493CE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6" y="1902"/>
              <a:ext cx="32" cy="51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998" name="Freeform 3217">
              <a:extLst>
                <a:ext uri="{FF2B5EF4-FFF2-40B4-BE49-F238E27FC236}">
                  <a16:creationId xmlns:a16="http://schemas.microsoft.com/office/drawing/2014/main" id="{4E5590B2-D3C8-D729-0741-9DBDA9129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0" y="1890"/>
              <a:ext cx="40" cy="49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999" name="Group 3218">
              <a:extLst>
                <a:ext uri="{FF2B5EF4-FFF2-40B4-BE49-F238E27FC236}">
                  <a16:creationId xmlns:a16="http://schemas.microsoft.com/office/drawing/2014/main" id="{504E969A-BD50-DF7F-31D4-041A95F077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8" y="960"/>
              <a:ext cx="1009" cy="875"/>
              <a:chOff x="808" y="192"/>
              <a:chExt cx="3616" cy="3432"/>
            </a:xfrm>
          </p:grpSpPr>
          <p:sp>
            <p:nvSpPr>
              <p:cNvPr id="39137" name="Freeform 3219">
                <a:extLst>
                  <a:ext uri="{FF2B5EF4-FFF2-40B4-BE49-F238E27FC236}">
                    <a16:creationId xmlns:a16="http://schemas.microsoft.com/office/drawing/2014/main" id="{09BF39A9-B418-2C91-B9AF-6B1324A5F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138" name="Group 3220">
                <a:extLst>
                  <a:ext uri="{FF2B5EF4-FFF2-40B4-BE49-F238E27FC236}">
                    <a16:creationId xmlns:a16="http://schemas.microsoft.com/office/drawing/2014/main" id="{6D5AAE21-3F57-093C-A6B3-C7E114FA4F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9150" name="Freeform 3221">
                  <a:extLst>
                    <a:ext uri="{FF2B5EF4-FFF2-40B4-BE49-F238E27FC236}">
                      <a16:creationId xmlns:a16="http://schemas.microsoft.com/office/drawing/2014/main" id="{4AD750B8-C33D-1F3D-D963-514681A2F3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1" name="Freeform 3222">
                  <a:extLst>
                    <a:ext uri="{FF2B5EF4-FFF2-40B4-BE49-F238E27FC236}">
                      <a16:creationId xmlns:a16="http://schemas.microsoft.com/office/drawing/2014/main" id="{E21D34DD-EC0A-762A-E87B-7800B8C8E1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2" name="Line 3223">
                  <a:extLst>
                    <a:ext uri="{FF2B5EF4-FFF2-40B4-BE49-F238E27FC236}">
                      <a16:creationId xmlns:a16="http://schemas.microsoft.com/office/drawing/2014/main" id="{7858F0D5-3488-6A43-6A85-A338E30681B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3" name="Line 3224">
                  <a:extLst>
                    <a:ext uri="{FF2B5EF4-FFF2-40B4-BE49-F238E27FC236}">
                      <a16:creationId xmlns:a16="http://schemas.microsoft.com/office/drawing/2014/main" id="{A7E8AD1B-382E-6ACC-31F7-53E7A1BC0C4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4" name="Line 3225">
                  <a:extLst>
                    <a:ext uri="{FF2B5EF4-FFF2-40B4-BE49-F238E27FC236}">
                      <a16:creationId xmlns:a16="http://schemas.microsoft.com/office/drawing/2014/main" id="{0955D69B-2CB5-A840-09E2-EEDE6698D31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5" name="Line 3226">
                  <a:extLst>
                    <a:ext uri="{FF2B5EF4-FFF2-40B4-BE49-F238E27FC236}">
                      <a16:creationId xmlns:a16="http://schemas.microsoft.com/office/drawing/2014/main" id="{5E0B8EC2-BCEB-9B23-7745-63922B5A7FC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56" name="Oval 3227">
                  <a:extLst>
                    <a:ext uri="{FF2B5EF4-FFF2-40B4-BE49-F238E27FC236}">
                      <a16:creationId xmlns:a16="http://schemas.microsoft.com/office/drawing/2014/main" id="{F977F9AB-3265-3E44-305C-29C2344A7DC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57" name="Oval 3228">
                  <a:extLst>
                    <a:ext uri="{FF2B5EF4-FFF2-40B4-BE49-F238E27FC236}">
                      <a16:creationId xmlns:a16="http://schemas.microsoft.com/office/drawing/2014/main" id="{6632A031-2EAB-09EA-BF9E-D562E36AACF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58" name="Oval 3229">
                  <a:extLst>
                    <a:ext uri="{FF2B5EF4-FFF2-40B4-BE49-F238E27FC236}">
                      <a16:creationId xmlns:a16="http://schemas.microsoft.com/office/drawing/2014/main" id="{CA0391CA-825F-59AF-0DB0-339EB34C42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59" name="Oval 3230">
                  <a:extLst>
                    <a:ext uri="{FF2B5EF4-FFF2-40B4-BE49-F238E27FC236}">
                      <a16:creationId xmlns:a16="http://schemas.microsoft.com/office/drawing/2014/main" id="{34EA2BC7-7346-E0EC-6631-7C6767CC46B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60" name="Oval 3231">
                  <a:extLst>
                    <a:ext uri="{FF2B5EF4-FFF2-40B4-BE49-F238E27FC236}">
                      <a16:creationId xmlns:a16="http://schemas.microsoft.com/office/drawing/2014/main" id="{807916C4-4717-47C6-1719-D0AEDA15DF4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61" name="Oval 3232">
                  <a:extLst>
                    <a:ext uri="{FF2B5EF4-FFF2-40B4-BE49-F238E27FC236}">
                      <a16:creationId xmlns:a16="http://schemas.microsoft.com/office/drawing/2014/main" id="{148F53FF-810B-F980-9A5E-752C3EF8CBC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62" name="Oval 3233">
                  <a:extLst>
                    <a:ext uri="{FF2B5EF4-FFF2-40B4-BE49-F238E27FC236}">
                      <a16:creationId xmlns:a16="http://schemas.microsoft.com/office/drawing/2014/main" id="{1DD6C4A8-E1AA-B407-BDE1-2ABFC84B55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63" name="Oval 3234">
                  <a:extLst>
                    <a:ext uri="{FF2B5EF4-FFF2-40B4-BE49-F238E27FC236}">
                      <a16:creationId xmlns:a16="http://schemas.microsoft.com/office/drawing/2014/main" id="{D4152E10-0B71-C2D9-8AA2-186E81FDB7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64" name="Oval 3235">
                  <a:extLst>
                    <a:ext uri="{FF2B5EF4-FFF2-40B4-BE49-F238E27FC236}">
                      <a16:creationId xmlns:a16="http://schemas.microsoft.com/office/drawing/2014/main" id="{1A18332F-20D2-BFBB-BD41-1BC3CCBB1C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9165" name="Freeform 3236">
                  <a:extLst>
                    <a:ext uri="{FF2B5EF4-FFF2-40B4-BE49-F238E27FC236}">
                      <a16:creationId xmlns:a16="http://schemas.microsoft.com/office/drawing/2014/main" id="{3C5D3A67-737A-022A-8D6E-E9637338C0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9139" name="Group 3237">
                <a:extLst>
                  <a:ext uri="{FF2B5EF4-FFF2-40B4-BE49-F238E27FC236}">
                    <a16:creationId xmlns:a16="http://schemas.microsoft.com/office/drawing/2014/main" id="{22D6B3BC-5DEB-B342-0D8E-C6F570145B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9140" name="Freeform 3238">
                  <a:extLst>
                    <a:ext uri="{FF2B5EF4-FFF2-40B4-BE49-F238E27FC236}">
                      <a16:creationId xmlns:a16="http://schemas.microsoft.com/office/drawing/2014/main" id="{5E9E391B-2474-5959-4808-F8F2E8690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1" name="Freeform 3239">
                  <a:extLst>
                    <a:ext uri="{FF2B5EF4-FFF2-40B4-BE49-F238E27FC236}">
                      <a16:creationId xmlns:a16="http://schemas.microsoft.com/office/drawing/2014/main" id="{FA946525-CF75-A98A-6714-169D8CAF68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2" name="Freeform 3240">
                  <a:extLst>
                    <a:ext uri="{FF2B5EF4-FFF2-40B4-BE49-F238E27FC236}">
                      <a16:creationId xmlns:a16="http://schemas.microsoft.com/office/drawing/2014/main" id="{AACAB785-6162-A3C3-194D-3573202E3E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3" name="Freeform 3241">
                  <a:extLst>
                    <a:ext uri="{FF2B5EF4-FFF2-40B4-BE49-F238E27FC236}">
                      <a16:creationId xmlns:a16="http://schemas.microsoft.com/office/drawing/2014/main" id="{4CAD7A81-24D9-5A67-8369-38030861FD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4" name="Freeform 3242">
                  <a:extLst>
                    <a:ext uri="{FF2B5EF4-FFF2-40B4-BE49-F238E27FC236}">
                      <a16:creationId xmlns:a16="http://schemas.microsoft.com/office/drawing/2014/main" id="{35D45794-DAF4-F65C-8F38-6B5967CDB67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5" name="Freeform 3243">
                  <a:extLst>
                    <a:ext uri="{FF2B5EF4-FFF2-40B4-BE49-F238E27FC236}">
                      <a16:creationId xmlns:a16="http://schemas.microsoft.com/office/drawing/2014/main" id="{0EB39035-6BCE-C3B1-FF9F-23FACE5D18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6" name="Freeform 3244">
                  <a:extLst>
                    <a:ext uri="{FF2B5EF4-FFF2-40B4-BE49-F238E27FC236}">
                      <a16:creationId xmlns:a16="http://schemas.microsoft.com/office/drawing/2014/main" id="{CD216DC3-E12C-0816-6330-B3AD9E121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7" name="Freeform 3245">
                  <a:extLst>
                    <a:ext uri="{FF2B5EF4-FFF2-40B4-BE49-F238E27FC236}">
                      <a16:creationId xmlns:a16="http://schemas.microsoft.com/office/drawing/2014/main" id="{EA8EB1EB-511E-5602-95E4-D6A18D80BC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8" name="Freeform 3246">
                  <a:extLst>
                    <a:ext uri="{FF2B5EF4-FFF2-40B4-BE49-F238E27FC236}">
                      <a16:creationId xmlns:a16="http://schemas.microsoft.com/office/drawing/2014/main" id="{FA28AB62-69D0-4BD5-05FD-5C7AAAC251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49" name="Freeform 3247">
                  <a:extLst>
                    <a:ext uri="{FF2B5EF4-FFF2-40B4-BE49-F238E27FC236}">
                      <a16:creationId xmlns:a16="http://schemas.microsoft.com/office/drawing/2014/main" id="{E13B411D-033B-7025-5F03-5AF54B6AD3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9000" name="Freeform 3248">
              <a:extLst>
                <a:ext uri="{FF2B5EF4-FFF2-40B4-BE49-F238E27FC236}">
                  <a16:creationId xmlns:a16="http://schemas.microsoft.com/office/drawing/2014/main" id="{52C5270A-764C-1583-7540-AB6B53ECA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7" y="1794"/>
              <a:ext cx="68" cy="16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1" name="Freeform 3249">
              <a:extLst>
                <a:ext uri="{FF2B5EF4-FFF2-40B4-BE49-F238E27FC236}">
                  <a16:creationId xmlns:a16="http://schemas.microsoft.com/office/drawing/2014/main" id="{A5D0D87A-95DD-7406-0DF7-B1210F4AB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841"/>
              <a:ext cx="26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2" name="Freeform 3250">
              <a:extLst>
                <a:ext uri="{FF2B5EF4-FFF2-40B4-BE49-F238E27FC236}">
                  <a16:creationId xmlns:a16="http://schemas.microsoft.com/office/drawing/2014/main" id="{5F1C4DBD-276B-0C74-0E32-020979AA2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829"/>
              <a:ext cx="13" cy="24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3" name="Freeform 3251">
              <a:extLst>
                <a:ext uri="{FF2B5EF4-FFF2-40B4-BE49-F238E27FC236}">
                  <a16:creationId xmlns:a16="http://schemas.microsoft.com/office/drawing/2014/main" id="{03AC0CD4-58BF-E507-752D-C90D73437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780"/>
              <a:ext cx="31" cy="14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4" name="Freeform 3252">
              <a:extLst>
                <a:ext uri="{FF2B5EF4-FFF2-40B4-BE49-F238E27FC236}">
                  <a16:creationId xmlns:a16="http://schemas.microsoft.com/office/drawing/2014/main" id="{4685AB28-AF29-E124-CAD3-077A4F547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1878"/>
              <a:ext cx="1" cy="26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5" name="Freeform 3253">
              <a:extLst>
                <a:ext uri="{FF2B5EF4-FFF2-40B4-BE49-F238E27FC236}">
                  <a16:creationId xmlns:a16="http://schemas.microsoft.com/office/drawing/2014/main" id="{224D18C9-0B3A-2882-D087-AE9A34F77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1825"/>
              <a:ext cx="13" cy="28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6" name="Freeform 3254">
              <a:extLst>
                <a:ext uri="{FF2B5EF4-FFF2-40B4-BE49-F238E27FC236}">
                  <a16:creationId xmlns:a16="http://schemas.microsoft.com/office/drawing/2014/main" id="{E5D5FECD-5A04-4A42-5DA5-86804DB85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865"/>
              <a:ext cx="27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7" name="Freeform 3255">
              <a:extLst>
                <a:ext uri="{FF2B5EF4-FFF2-40B4-BE49-F238E27FC236}">
                  <a16:creationId xmlns:a16="http://schemas.microsoft.com/office/drawing/2014/main" id="{51F25ACC-06F5-A481-DA66-E82A8B7A5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1853"/>
              <a:ext cx="13" cy="12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8" name="Freeform 3256">
              <a:extLst>
                <a:ext uri="{FF2B5EF4-FFF2-40B4-BE49-F238E27FC236}">
                  <a16:creationId xmlns:a16="http://schemas.microsoft.com/office/drawing/2014/main" id="{2EBBE9BA-C4A1-6F05-E00A-8593015D95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792"/>
              <a:ext cx="0" cy="24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09" name="Freeform 3257">
              <a:extLst>
                <a:ext uri="{FF2B5EF4-FFF2-40B4-BE49-F238E27FC236}">
                  <a16:creationId xmlns:a16="http://schemas.microsoft.com/office/drawing/2014/main" id="{C1B3E121-FE69-0F6C-834A-529628319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1" y="696"/>
              <a:ext cx="154" cy="42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0" name="Freeform 3258">
              <a:extLst>
                <a:ext uri="{FF2B5EF4-FFF2-40B4-BE49-F238E27FC236}">
                  <a16:creationId xmlns:a16="http://schemas.microsoft.com/office/drawing/2014/main" id="{09AB8C47-7768-9DA9-1AC9-85D07D2F0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684"/>
              <a:ext cx="150" cy="56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1" name="Freeform 3259">
              <a:extLst>
                <a:ext uri="{FF2B5EF4-FFF2-40B4-BE49-F238E27FC236}">
                  <a16:creationId xmlns:a16="http://schemas.microsoft.com/office/drawing/2014/main" id="{63CE6AF8-8650-64CE-3E14-31C25E8C2F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6" y="545"/>
              <a:ext cx="268" cy="184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012" name="Oval 3260">
              <a:extLst>
                <a:ext uri="{FF2B5EF4-FFF2-40B4-BE49-F238E27FC236}">
                  <a16:creationId xmlns:a16="http://schemas.microsoft.com/office/drawing/2014/main" id="{EBE632A5-7BAE-F9E7-606F-6D072B1C9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729"/>
              <a:ext cx="12" cy="50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3" name="Oval 3261">
              <a:extLst>
                <a:ext uri="{FF2B5EF4-FFF2-40B4-BE49-F238E27FC236}">
                  <a16:creationId xmlns:a16="http://schemas.microsoft.com/office/drawing/2014/main" id="{F74FBA13-BD32-A7A1-AC22-ED49185C1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3" y="948"/>
              <a:ext cx="24" cy="16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4" name="Oval 3262">
              <a:extLst>
                <a:ext uri="{FF2B5EF4-FFF2-40B4-BE49-F238E27FC236}">
                  <a16:creationId xmlns:a16="http://schemas.microsoft.com/office/drawing/2014/main" id="{2C9C0546-C40B-2728-3135-9E9CACB7C3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7" y="1031"/>
              <a:ext cx="12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9015" name="Oval 3263">
              <a:extLst>
                <a:ext uri="{FF2B5EF4-FFF2-40B4-BE49-F238E27FC236}">
                  <a16:creationId xmlns:a16="http://schemas.microsoft.com/office/drawing/2014/main" id="{AD36433B-39F9-5F92-19C4-515A563C85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1" y="847"/>
              <a:ext cx="12" cy="33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9016" name="Group 3264">
              <a:extLst>
                <a:ext uri="{FF2B5EF4-FFF2-40B4-BE49-F238E27FC236}">
                  <a16:creationId xmlns:a16="http://schemas.microsoft.com/office/drawing/2014/main" id="{646D9B18-35B1-0372-637C-96103AF5CB29}"/>
                </a:ext>
              </a:extLst>
            </p:cNvPr>
            <p:cNvGrpSpPr>
              <a:grpSpLocks/>
            </p:cNvGrpSpPr>
            <p:nvPr/>
          </p:nvGrpSpPr>
          <p:grpSpPr bwMode="auto">
            <a:xfrm rot="1103869">
              <a:off x="2755" y="564"/>
              <a:ext cx="283" cy="633"/>
              <a:chOff x="4896" y="1248"/>
              <a:chExt cx="432" cy="1056"/>
            </a:xfrm>
          </p:grpSpPr>
          <p:grpSp>
            <p:nvGrpSpPr>
              <p:cNvPr id="39112" name="Group 3265">
                <a:extLst>
                  <a:ext uri="{FF2B5EF4-FFF2-40B4-BE49-F238E27FC236}">
                    <a16:creationId xmlns:a16="http://schemas.microsoft.com/office/drawing/2014/main" id="{3962C525-E417-112D-44B3-E90332EBC5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40" y="1440"/>
                <a:ext cx="288" cy="864"/>
                <a:chOff x="3360" y="720"/>
                <a:chExt cx="1488" cy="3072"/>
              </a:xfrm>
            </p:grpSpPr>
            <p:sp>
              <p:nvSpPr>
                <p:cNvPr id="39114" name="Freeform 3266">
                  <a:extLst>
                    <a:ext uri="{FF2B5EF4-FFF2-40B4-BE49-F238E27FC236}">
                      <a16:creationId xmlns:a16="http://schemas.microsoft.com/office/drawing/2014/main" id="{16DE1CBB-A560-7D19-CC98-3AF8ED26DE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5" name="Freeform 3267">
                  <a:extLst>
                    <a:ext uri="{FF2B5EF4-FFF2-40B4-BE49-F238E27FC236}">
                      <a16:creationId xmlns:a16="http://schemas.microsoft.com/office/drawing/2014/main" id="{C87381F0-A13A-AC66-B714-3CB1B21CFD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6" name="Freeform 3268">
                  <a:extLst>
                    <a:ext uri="{FF2B5EF4-FFF2-40B4-BE49-F238E27FC236}">
                      <a16:creationId xmlns:a16="http://schemas.microsoft.com/office/drawing/2014/main" id="{76A6E28E-1692-A890-9816-F03C8973AF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7" name="Freeform 3269">
                  <a:extLst>
                    <a:ext uri="{FF2B5EF4-FFF2-40B4-BE49-F238E27FC236}">
                      <a16:creationId xmlns:a16="http://schemas.microsoft.com/office/drawing/2014/main" id="{96B28C38-C588-69D7-D656-108790EEEB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8" name="Freeform 3270">
                  <a:extLst>
                    <a:ext uri="{FF2B5EF4-FFF2-40B4-BE49-F238E27FC236}">
                      <a16:creationId xmlns:a16="http://schemas.microsoft.com/office/drawing/2014/main" id="{ABA6BE98-2B9F-FC24-47A4-6EA1651FB6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9" name="Freeform 3271">
                  <a:extLst>
                    <a:ext uri="{FF2B5EF4-FFF2-40B4-BE49-F238E27FC236}">
                      <a16:creationId xmlns:a16="http://schemas.microsoft.com/office/drawing/2014/main" id="{53E09D28-25F4-AFFE-F587-CDBC190735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0" name="Freeform 3272">
                  <a:extLst>
                    <a:ext uri="{FF2B5EF4-FFF2-40B4-BE49-F238E27FC236}">
                      <a16:creationId xmlns:a16="http://schemas.microsoft.com/office/drawing/2014/main" id="{70F0AAFB-807D-4818-6735-B62F39175D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1" name="Freeform 3273">
                  <a:extLst>
                    <a:ext uri="{FF2B5EF4-FFF2-40B4-BE49-F238E27FC236}">
                      <a16:creationId xmlns:a16="http://schemas.microsoft.com/office/drawing/2014/main" id="{EFCC17FB-830A-1DAF-33D6-25A52A119F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2" name="Freeform 3274">
                  <a:extLst>
                    <a:ext uri="{FF2B5EF4-FFF2-40B4-BE49-F238E27FC236}">
                      <a16:creationId xmlns:a16="http://schemas.microsoft.com/office/drawing/2014/main" id="{26D77982-1044-3629-3926-0251ABDCFA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3" name="Freeform 3275">
                  <a:extLst>
                    <a:ext uri="{FF2B5EF4-FFF2-40B4-BE49-F238E27FC236}">
                      <a16:creationId xmlns:a16="http://schemas.microsoft.com/office/drawing/2014/main" id="{FE0CD529-4130-3E6A-0FD1-55077F776E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4" name="Freeform 3276">
                  <a:extLst>
                    <a:ext uri="{FF2B5EF4-FFF2-40B4-BE49-F238E27FC236}">
                      <a16:creationId xmlns:a16="http://schemas.microsoft.com/office/drawing/2014/main" id="{241753FE-9022-DB33-07F5-512D5CE0A1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5" name="Freeform 3277">
                  <a:extLst>
                    <a:ext uri="{FF2B5EF4-FFF2-40B4-BE49-F238E27FC236}">
                      <a16:creationId xmlns:a16="http://schemas.microsoft.com/office/drawing/2014/main" id="{15CBE816-2DF0-8A7E-B1EE-D578A6545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6" name="Freeform 3278">
                  <a:extLst>
                    <a:ext uri="{FF2B5EF4-FFF2-40B4-BE49-F238E27FC236}">
                      <a16:creationId xmlns:a16="http://schemas.microsoft.com/office/drawing/2014/main" id="{1BB684BC-8FDB-4982-8743-30B248DA6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7" name="Freeform 3279">
                  <a:extLst>
                    <a:ext uri="{FF2B5EF4-FFF2-40B4-BE49-F238E27FC236}">
                      <a16:creationId xmlns:a16="http://schemas.microsoft.com/office/drawing/2014/main" id="{5C0694E3-F906-E55E-3E8D-2DCB53F1BA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8" name="Freeform 3280">
                  <a:extLst>
                    <a:ext uri="{FF2B5EF4-FFF2-40B4-BE49-F238E27FC236}">
                      <a16:creationId xmlns:a16="http://schemas.microsoft.com/office/drawing/2014/main" id="{80C75EAF-36CD-4589-D6B4-B74B50D83F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29" name="Freeform 3281">
                  <a:extLst>
                    <a:ext uri="{FF2B5EF4-FFF2-40B4-BE49-F238E27FC236}">
                      <a16:creationId xmlns:a16="http://schemas.microsoft.com/office/drawing/2014/main" id="{4315C25F-6E9E-C491-74A2-64B34E6135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0" name="Freeform 3282">
                  <a:extLst>
                    <a:ext uri="{FF2B5EF4-FFF2-40B4-BE49-F238E27FC236}">
                      <a16:creationId xmlns:a16="http://schemas.microsoft.com/office/drawing/2014/main" id="{80B01D24-8733-8C1D-5F24-6B76DC5F3D9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1" name="Freeform 3283">
                  <a:extLst>
                    <a:ext uri="{FF2B5EF4-FFF2-40B4-BE49-F238E27FC236}">
                      <a16:creationId xmlns:a16="http://schemas.microsoft.com/office/drawing/2014/main" id="{FAA22280-F689-8934-0210-4D3100107B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2" name="Freeform 3284">
                  <a:extLst>
                    <a:ext uri="{FF2B5EF4-FFF2-40B4-BE49-F238E27FC236}">
                      <a16:creationId xmlns:a16="http://schemas.microsoft.com/office/drawing/2014/main" id="{FA45330C-460C-6809-470E-AF20EF5817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3" name="Freeform 3285">
                  <a:extLst>
                    <a:ext uri="{FF2B5EF4-FFF2-40B4-BE49-F238E27FC236}">
                      <a16:creationId xmlns:a16="http://schemas.microsoft.com/office/drawing/2014/main" id="{0F2DCFF5-92B7-D2BB-6893-6F38844155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4" name="Freeform 3286">
                  <a:extLst>
                    <a:ext uri="{FF2B5EF4-FFF2-40B4-BE49-F238E27FC236}">
                      <a16:creationId xmlns:a16="http://schemas.microsoft.com/office/drawing/2014/main" id="{E048A15F-1B11-DB9C-9C14-593E8310F4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5" name="Freeform 3287">
                  <a:extLst>
                    <a:ext uri="{FF2B5EF4-FFF2-40B4-BE49-F238E27FC236}">
                      <a16:creationId xmlns:a16="http://schemas.microsoft.com/office/drawing/2014/main" id="{6FE3DBE4-A907-2CC5-B049-4E11296097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36" name="Freeform 3288">
                  <a:extLst>
                    <a:ext uri="{FF2B5EF4-FFF2-40B4-BE49-F238E27FC236}">
                      <a16:creationId xmlns:a16="http://schemas.microsoft.com/office/drawing/2014/main" id="{5BD79253-4125-7054-D517-81268AD73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113" name="Freeform 3289" descr="Wide upward diagonal">
                <a:extLst>
                  <a:ext uri="{FF2B5EF4-FFF2-40B4-BE49-F238E27FC236}">
                    <a16:creationId xmlns:a16="http://schemas.microsoft.com/office/drawing/2014/main" id="{E0D68AAA-DEDE-B370-9656-D3B6827BBF7B}"/>
                  </a:ext>
                </a:extLst>
              </p:cNvPr>
              <p:cNvSpPr>
                <a:spLocks/>
              </p:cNvSpPr>
              <p:nvPr/>
            </p:nvSpPr>
            <p:spPr bwMode="auto">
              <a:xfrm rot="-405064">
                <a:off x="4896" y="1248"/>
                <a:ext cx="291" cy="457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2 h 784"/>
                  <a:gd name="T12" fmla="*/ 0 w 784"/>
                  <a:gd name="T13" fmla="*/ 2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9017" name="Group 3290">
              <a:extLst>
                <a:ext uri="{FF2B5EF4-FFF2-40B4-BE49-F238E27FC236}">
                  <a16:creationId xmlns:a16="http://schemas.microsoft.com/office/drawing/2014/main" id="{3820ADE1-517F-B82E-02ED-29BA530D2900}"/>
                </a:ext>
              </a:extLst>
            </p:cNvPr>
            <p:cNvGrpSpPr>
              <a:grpSpLocks/>
            </p:cNvGrpSpPr>
            <p:nvPr/>
          </p:nvGrpSpPr>
          <p:grpSpPr bwMode="auto">
            <a:xfrm rot="-1934604">
              <a:off x="2030" y="166"/>
              <a:ext cx="733" cy="602"/>
              <a:chOff x="1104" y="1397"/>
              <a:chExt cx="1117" cy="1003"/>
            </a:xfrm>
          </p:grpSpPr>
          <p:sp>
            <p:nvSpPr>
              <p:cNvPr id="39018" name="Freeform 3291">
                <a:extLst>
                  <a:ext uri="{FF2B5EF4-FFF2-40B4-BE49-F238E27FC236}">
                    <a16:creationId xmlns:a16="http://schemas.microsoft.com/office/drawing/2014/main" id="{5E85BB1D-D9A7-86A7-DBBC-E50A83EB2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19" name="Freeform 3292">
                <a:extLst>
                  <a:ext uri="{FF2B5EF4-FFF2-40B4-BE49-F238E27FC236}">
                    <a16:creationId xmlns:a16="http://schemas.microsoft.com/office/drawing/2014/main" id="{70FE5635-835F-DA6B-AF0F-F5A28ADC1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0" name="Freeform 3293">
                <a:extLst>
                  <a:ext uri="{FF2B5EF4-FFF2-40B4-BE49-F238E27FC236}">
                    <a16:creationId xmlns:a16="http://schemas.microsoft.com/office/drawing/2014/main" id="{EFEDC03C-6740-7275-E045-CF0816C5A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1" name="Freeform 3294">
                <a:extLst>
                  <a:ext uri="{FF2B5EF4-FFF2-40B4-BE49-F238E27FC236}">
                    <a16:creationId xmlns:a16="http://schemas.microsoft.com/office/drawing/2014/main" id="{3E0537D4-D6F1-9E26-14BA-16292BAFD1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2" name="Freeform 3295">
                <a:extLst>
                  <a:ext uri="{FF2B5EF4-FFF2-40B4-BE49-F238E27FC236}">
                    <a16:creationId xmlns:a16="http://schemas.microsoft.com/office/drawing/2014/main" id="{BB5FA8DA-70BB-CCEA-28AE-F20297BE9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3" name="Freeform 3296">
                <a:extLst>
                  <a:ext uri="{FF2B5EF4-FFF2-40B4-BE49-F238E27FC236}">
                    <a16:creationId xmlns:a16="http://schemas.microsoft.com/office/drawing/2014/main" id="{477A8725-F35A-80A1-614F-03A5C0477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4" name="Freeform 3297">
                <a:extLst>
                  <a:ext uri="{FF2B5EF4-FFF2-40B4-BE49-F238E27FC236}">
                    <a16:creationId xmlns:a16="http://schemas.microsoft.com/office/drawing/2014/main" id="{4D15B2F0-7B30-2A63-4000-4258F48D0F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5" name="Freeform 3298">
                <a:extLst>
                  <a:ext uri="{FF2B5EF4-FFF2-40B4-BE49-F238E27FC236}">
                    <a16:creationId xmlns:a16="http://schemas.microsoft.com/office/drawing/2014/main" id="{6951C831-F5D8-38B2-F7A3-C6738FB17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6" name="Freeform 3299">
                <a:extLst>
                  <a:ext uri="{FF2B5EF4-FFF2-40B4-BE49-F238E27FC236}">
                    <a16:creationId xmlns:a16="http://schemas.microsoft.com/office/drawing/2014/main" id="{4BE086C1-490C-2797-3A6D-38EB03D9C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7" name="Freeform 3300">
                <a:extLst>
                  <a:ext uri="{FF2B5EF4-FFF2-40B4-BE49-F238E27FC236}">
                    <a16:creationId xmlns:a16="http://schemas.microsoft.com/office/drawing/2014/main" id="{E95486ED-6EB5-692D-D749-AFC7D52BC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8" name="Freeform 3301">
                <a:extLst>
                  <a:ext uri="{FF2B5EF4-FFF2-40B4-BE49-F238E27FC236}">
                    <a16:creationId xmlns:a16="http://schemas.microsoft.com/office/drawing/2014/main" id="{FE0A797A-4B07-6BE3-2175-A5709586D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29" name="Freeform 3302">
                <a:extLst>
                  <a:ext uri="{FF2B5EF4-FFF2-40B4-BE49-F238E27FC236}">
                    <a16:creationId xmlns:a16="http://schemas.microsoft.com/office/drawing/2014/main" id="{2AFFAB8C-9767-40FE-E4AF-CC81E65D2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0" name="Freeform 3303">
                <a:extLst>
                  <a:ext uri="{FF2B5EF4-FFF2-40B4-BE49-F238E27FC236}">
                    <a16:creationId xmlns:a16="http://schemas.microsoft.com/office/drawing/2014/main" id="{50C0ECD8-6477-929F-16AE-E94043B7AEC7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36" name="Freeform 3304">
                <a:extLst>
                  <a:ext uri="{FF2B5EF4-FFF2-40B4-BE49-F238E27FC236}">
                    <a16:creationId xmlns:a16="http://schemas.microsoft.com/office/drawing/2014/main" id="{F751C41F-2CCB-34DA-9106-319F487D8EF0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69" y="1583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032" name="Freeform 3305">
                <a:extLst>
                  <a:ext uri="{FF2B5EF4-FFF2-40B4-BE49-F238E27FC236}">
                    <a16:creationId xmlns:a16="http://schemas.microsoft.com/office/drawing/2014/main" id="{066DB9BF-418F-49F9-0A22-0E759F29A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3" name="Freeform 3306">
                <a:extLst>
                  <a:ext uri="{FF2B5EF4-FFF2-40B4-BE49-F238E27FC236}">
                    <a16:creationId xmlns:a16="http://schemas.microsoft.com/office/drawing/2014/main" id="{13E3704F-8728-50CB-3533-398911C21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4" name="Freeform 3307">
                <a:extLst>
                  <a:ext uri="{FF2B5EF4-FFF2-40B4-BE49-F238E27FC236}">
                    <a16:creationId xmlns:a16="http://schemas.microsoft.com/office/drawing/2014/main" id="{988593A0-A310-4232-9973-4B431E7E1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5" name="Freeform 3308">
                <a:extLst>
                  <a:ext uri="{FF2B5EF4-FFF2-40B4-BE49-F238E27FC236}">
                    <a16:creationId xmlns:a16="http://schemas.microsoft.com/office/drawing/2014/main" id="{7791FF12-7F33-3DB4-617C-EEAB33A7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6" name="Freeform 3309">
                <a:extLst>
                  <a:ext uri="{FF2B5EF4-FFF2-40B4-BE49-F238E27FC236}">
                    <a16:creationId xmlns:a16="http://schemas.microsoft.com/office/drawing/2014/main" id="{6BCCFB30-288A-5BFF-871B-692ABC8BF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7" name="Freeform 3310">
                <a:extLst>
                  <a:ext uri="{FF2B5EF4-FFF2-40B4-BE49-F238E27FC236}">
                    <a16:creationId xmlns:a16="http://schemas.microsoft.com/office/drawing/2014/main" id="{1C4B1BBF-0C70-4901-FD09-82522C7D8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8" name="Freeform 3311">
                <a:extLst>
                  <a:ext uri="{FF2B5EF4-FFF2-40B4-BE49-F238E27FC236}">
                    <a16:creationId xmlns:a16="http://schemas.microsoft.com/office/drawing/2014/main" id="{2D84A03C-503A-4F94-EC33-7A4478083C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39" name="Freeform 3312">
                <a:extLst>
                  <a:ext uri="{FF2B5EF4-FFF2-40B4-BE49-F238E27FC236}">
                    <a16:creationId xmlns:a16="http://schemas.microsoft.com/office/drawing/2014/main" id="{6BCCF77B-775C-882D-1B5A-AE646E6D4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0" name="Freeform 3313">
                <a:extLst>
                  <a:ext uri="{FF2B5EF4-FFF2-40B4-BE49-F238E27FC236}">
                    <a16:creationId xmlns:a16="http://schemas.microsoft.com/office/drawing/2014/main" id="{692235DD-D14A-829C-B5D2-5511A5ADE9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1" name="Freeform 3314">
                <a:extLst>
                  <a:ext uri="{FF2B5EF4-FFF2-40B4-BE49-F238E27FC236}">
                    <a16:creationId xmlns:a16="http://schemas.microsoft.com/office/drawing/2014/main" id="{86FA87D1-5869-6979-F0B2-8A082099A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2" name="Freeform 3315">
                <a:extLst>
                  <a:ext uri="{FF2B5EF4-FFF2-40B4-BE49-F238E27FC236}">
                    <a16:creationId xmlns:a16="http://schemas.microsoft.com/office/drawing/2014/main" id="{C7C08B43-EBFA-659E-9A70-AE43C04E73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3" name="Freeform 3316">
                <a:extLst>
                  <a:ext uri="{FF2B5EF4-FFF2-40B4-BE49-F238E27FC236}">
                    <a16:creationId xmlns:a16="http://schemas.microsoft.com/office/drawing/2014/main" id="{8BF882D6-F36C-C43D-717B-461632CFA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4" name="Freeform 3317">
                <a:extLst>
                  <a:ext uri="{FF2B5EF4-FFF2-40B4-BE49-F238E27FC236}">
                    <a16:creationId xmlns:a16="http://schemas.microsoft.com/office/drawing/2014/main" id="{68992829-E639-3754-7E24-EBE53FF5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5" name="Freeform 3318">
                <a:extLst>
                  <a:ext uri="{FF2B5EF4-FFF2-40B4-BE49-F238E27FC236}">
                    <a16:creationId xmlns:a16="http://schemas.microsoft.com/office/drawing/2014/main" id="{2A4E2B88-6021-9C76-61E5-C983CBD47B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6" name="Oval 3319">
                <a:extLst>
                  <a:ext uri="{FF2B5EF4-FFF2-40B4-BE49-F238E27FC236}">
                    <a16:creationId xmlns:a16="http://schemas.microsoft.com/office/drawing/2014/main" id="{999D0B12-A41D-CB8F-308A-E3EAE424E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9047" name="Freeform 3320">
                <a:extLst>
                  <a:ext uri="{FF2B5EF4-FFF2-40B4-BE49-F238E27FC236}">
                    <a16:creationId xmlns:a16="http://schemas.microsoft.com/office/drawing/2014/main" id="{B3999919-9A67-68BB-95F1-54CE1A260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8" name="Freeform 3321">
                <a:extLst>
                  <a:ext uri="{FF2B5EF4-FFF2-40B4-BE49-F238E27FC236}">
                    <a16:creationId xmlns:a16="http://schemas.microsoft.com/office/drawing/2014/main" id="{1948480A-84AA-8FED-F72C-31A9EAF7B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49" name="Freeform 3322">
                <a:extLst>
                  <a:ext uri="{FF2B5EF4-FFF2-40B4-BE49-F238E27FC236}">
                    <a16:creationId xmlns:a16="http://schemas.microsoft.com/office/drawing/2014/main" id="{33744FA6-48C4-5E79-AA92-55C133384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0" name="Freeform 3323">
                <a:extLst>
                  <a:ext uri="{FF2B5EF4-FFF2-40B4-BE49-F238E27FC236}">
                    <a16:creationId xmlns:a16="http://schemas.microsoft.com/office/drawing/2014/main" id="{7D5A656C-6110-8FDB-1B38-C0E0FD16A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1" name="Freeform 3324">
                <a:extLst>
                  <a:ext uri="{FF2B5EF4-FFF2-40B4-BE49-F238E27FC236}">
                    <a16:creationId xmlns:a16="http://schemas.microsoft.com/office/drawing/2014/main" id="{CEFEA065-33C1-8FDE-3310-3AEDFEC00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2" name="Freeform 3325">
                <a:extLst>
                  <a:ext uri="{FF2B5EF4-FFF2-40B4-BE49-F238E27FC236}">
                    <a16:creationId xmlns:a16="http://schemas.microsoft.com/office/drawing/2014/main" id="{DAD354BF-D10A-F470-9837-57E800E2C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3" name="Freeform 3326">
                <a:extLst>
                  <a:ext uri="{FF2B5EF4-FFF2-40B4-BE49-F238E27FC236}">
                    <a16:creationId xmlns:a16="http://schemas.microsoft.com/office/drawing/2014/main" id="{2A982846-93D2-C67B-9C7E-EEEB1DA37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4" name="Freeform 3327">
                <a:extLst>
                  <a:ext uri="{FF2B5EF4-FFF2-40B4-BE49-F238E27FC236}">
                    <a16:creationId xmlns:a16="http://schemas.microsoft.com/office/drawing/2014/main" id="{9DCE63FE-ED52-3DDD-8960-FFFD2A01C5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5" name="Freeform 3328">
                <a:extLst>
                  <a:ext uri="{FF2B5EF4-FFF2-40B4-BE49-F238E27FC236}">
                    <a16:creationId xmlns:a16="http://schemas.microsoft.com/office/drawing/2014/main" id="{D9E015FB-0BEC-E7DC-B822-57A806B2F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6" name="Freeform 3329">
                <a:extLst>
                  <a:ext uri="{FF2B5EF4-FFF2-40B4-BE49-F238E27FC236}">
                    <a16:creationId xmlns:a16="http://schemas.microsoft.com/office/drawing/2014/main" id="{A2E18587-DC26-1CA4-7A2B-429EE37006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62" name="Freeform 3330">
                <a:extLst>
                  <a:ext uri="{FF2B5EF4-FFF2-40B4-BE49-F238E27FC236}">
                    <a16:creationId xmlns:a16="http://schemas.microsoft.com/office/drawing/2014/main" id="{BB5A4CF0-1048-5A9E-4122-835F209E2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628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058" name="Freeform 3331">
                <a:extLst>
                  <a:ext uri="{FF2B5EF4-FFF2-40B4-BE49-F238E27FC236}">
                    <a16:creationId xmlns:a16="http://schemas.microsoft.com/office/drawing/2014/main" id="{91F692FC-F6F7-9BC8-8404-61CF9926B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59" name="Freeform 3332">
                <a:extLst>
                  <a:ext uri="{FF2B5EF4-FFF2-40B4-BE49-F238E27FC236}">
                    <a16:creationId xmlns:a16="http://schemas.microsoft.com/office/drawing/2014/main" id="{ABA9BCF2-FDB8-6F11-F94F-489C21360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0" name="Freeform 3333">
                <a:extLst>
                  <a:ext uri="{FF2B5EF4-FFF2-40B4-BE49-F238E27FC236}">
                    <a16:creationId xmlns:a16="http://schemas.microsoft.com/office/drawing/2014/main" id="{799FBA77-4784-CB27-4C23-4BA3C02DE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1" name="Freeform 3334">
                <a:extLst>
                  <a:ext uri="{FF2B5EF4-FFF2-40B4-BE49-F238E27FC236}">
                    <a16:creationId xmlns:a16="http://schemas.microsoft.com/office/drawing/2014/main" id="{5B668208-190B-7C92-5848-16C251B38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2" name="Freeform 3335">
                <a:extLst>
                  <a:ext uri="{FF2B5EF4-FFF2-40B4-BE49-F238E27FC236}">
                    <a16:creationId xmlns:a16="http://schemas.microsoft.com/office/drawing/2014/main" id="{1342CFD4-6E63-8DC5-E19E-E17E24B20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3" name="Freeform 3336">
                <a:extLst>
                  <a:ext uri="{FF2B5EF4-FFF2-40B4-BE49-F238E27FC236}">
                    <a16:creationId xmlns:a16="http://schemas.microsoft.com/office/drawing/2014/main" id="{C449E9B2-8A0D-8AB2-19C2-BDA9FDF4BF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4" name="Freeform 3337">
                <a:extLst>
                  <a:ext uri="{FF2B5EF4-FFF2-40B4-BE49-F238E27FC236}">
                    <a16:creationId xmlns:a16="http://schemas.microsoft.com/office/drawing/2014/main" id="{79F1FC5C-831F-D640-1929-9F7C4FF79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5" name="Freeform 3338">
                <a:extLst>
                  <a:ext uri="{FF2B5EF4-FFF2-40B4-BE49-F238E27FC236}">
                    <a16:creationId xmlns:a16="http://schemas.microsoft.com/office/drawing/2014/main" id="{BE12D6F0-87FE-B46C-9AF5-27464136C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6" name="Freeform 3339">
                <a:extLst>
                  <a:ext uri="{FF2B5EF4-FFF2-40B4-BE49-F238E27FC236}">
                    <a16:creationId xmlns:a16="http://schemas.microsoft.com/office/drawing/2014/main" id="{F7AEDCFE-AFEA-7619-2C33-197BA4CD6E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7" name="Freeform 3340">
                <a:extLst>
                  <a:ext uri="{FF2B5EF4-FFF2-40B4-BE49-F238E27FC236}">
                    <a16:creationId xmlns:a16="http://schemas.microsoft.com/office/drawing/2014/main" id="{D6D27799-8164-42BB-FA55-72D5ABB803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8" name="Freeform 3341">
                <a:extLst>
                  <a:ext uri="{FF2B5EF4-FFF2-40B4-BE49-F238E27FC236}">
                    <a16:creationId xmlns:a16="http://schemas.microsoft.com/office/drawing/2014/main" id="{AA3E653D-6B13-D4FF-CA82-86C66C3FC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69" name="Freeform 3342">
                <a:extLst>
                  <a:ext uri="{FF2B5EF4-FFF2-40B4-BE49-F238E27FC236}">
                    <a16:creationId xmlns:a16="http://schemas.microsoft.com/office/drawing/2014/main" id="{AA501104-91F0-8710-F1E5-E0FA3FED4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0" name="Freeform 3343">
                <a:extLst>
                  <a:ext uri="{FF2B5EF4-FFF2-40B4-BE49-F238E27FC236}">
                    <a16:creationId xmlns:a16="http://schemas.microsoft.com/office/drawing/2014/main" id="{047A44D4-A2CA-B5EC-D760-657F6FAB8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1" name="Freeform 3344">
                <a:extLst>
                  <a:ext uri="{FF2B5EF4-FFF2-40B4-BE49-F238E27FC236}">
                    <a16:creationId xmlns:a16="http://schemas.microsoft.com/office/drawing/2014/main" id="{A6A0A085-9A45-7766-8695-E7635005E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2" name="Freeform 3345">
                <a:extLst>
                  <a:ext uri="{FF2B5EF4-FFF2-40B4-BE49-F238E27FC236}">
                    <a16:creationId xmlns:a16="http://schemas.microsoft.com/office/drawing/2014/main" id="{B6E050E2-38A5-CECC-CEE5-B8080F6D9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3" name="Freeform 3346">
                <a:extLst>
                  <a:ext uri="{FF2B5EF4-FFF2-40B4-BE49-F238E27FC236}">
                    <a16:creationId xmlns:a16="http://schemas.microsoft.com/office/drawing/2014/main" id="{776FD242-44DE-6D87-EABD-0511F61B1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4" name="Freeform 3347">
                <a:extLst>
                  <a:ext uri="{FF2B5EF4-FFF2-40B4-BE49-F238E27FC236}">
                    <a16:creationId xmlns:a16="http://schemas.microsoft.com/office/drawing/2014/main" id="{AAB21FA1-7412-CCD4-E4EA-4CDBCD99F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5" name="Freeform 3348">
                <a:extLst>
                  <a:ext uri="{FF2B5EF4-FFF2-40B4-BE49-F238E27FC236}">
                    <a16:creationId xmlns:a16="http://schemas.microsoft.com/office/drawing/2014/main" id="{7753CD56-A96B-B326-1908-AA78586387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6" name="Freeform 3349">
                <a:extLst>
                  <a:ext uri="{FF2B5EF4-FFF2-40B4-BE49-F238E27FC236}">
                    <a16:creationId xmlns:a16="http://schemas.microsoft.com/office/drawing/2014/main" id="{EB9A2099-3B71-C903-AE55-FFDD55E963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7" name="Freeform 3350">
                <a:extLst>
                  <a:ext uri="{FF2B5EF4-FFF2-40B4-BE49-F238E27FC236}">
                    <a16:creationId xmlns:a16="http://schemas.microsoft.com/office/drawing/2014/main" id="{DDD8BE1D-9729-92AF-53F6-AFD4D6901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78" name="Freeform 3351">
                <a:extLst>
                  <a:ext uri="{FF2B5EF4-FFF2-40B4-BE49-F238E27FC236}">
                    <a16:creationId xmlns:a16="http://schemas.microsoft.com/office/drawing/2014/main" id="{64EC1DC7-40B4-0023-8964-51BAA2493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4" name="Freeform 3352">
                <a:extLst>
                  <a:ext uri="{FF2B5EF4-FFF2-40B4-BE49-F238E27FC236}">
                    <a16:creationId xmlns:a16="http://schemas.microsoft.com/office/drawing/2014/main" id="{96640A8A-89F8-6E47-FCA0-4B18DDCF7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1440"/>
                <a:ext cx="212" cy="201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080" name="Freeform 3353">
                <a:extLst>
                  <a:ext uri="{FF2B5EF4-FFF2-40B4-BE49-F238E27FC236}">
                    <a16:creationId xmlns:a16="http://schemas.microsoft.com/office/drawing/2014/main" id="{DEDBED23-F3E1-B457-8A7C-A75DB46A9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386" name="Freeform 3354">
                <a:extLst>
                  <a:ext uri="{FF2B5EF4-FFF2-40B4-BE49-F238E27FC236}">
                    <a16:creationId xmlns:a16="http://schemas.microsoft.com/office/drawing/2014/main" id="{32A27CB8-A497-E2CE-1E3B-23A2998B3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1940"/>
                <a:ext cx="62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9082" name="Freeform 3355">
                <a:extLst>
                  <a:ext uri="{FF2B5EF4-FFF2-40B4-BE49-F238E27FC236}">
                    <a16:creationId xmlns:a16="http://schemas.microsoft.com/office/drawing/2014/main" id="{564BF8BC-EE84-2216-AC89-58063E132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3" name="Freeform 3356">
                <a:extLst>
                  <a:ext uri="{FF2B5EF4-FFF2-40B4-BE49-F238E27FC236}">
                    <a16:creationId xmlns:a16="http://schemas.microsoft.com/office/drawing/2014/main" id="{37ECEBF7-D3BD-D731-E6CE-6565C889B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4" name="Freeform 3357">
                <a:extLst>
                  <a:ext uri="{FF2B5EF4-FFF2-40B4-BE49-F238E27FC236}">
                    <a16:creationId xmlns:a16="http://schemas.microsoft.com/office/drawing/2014/main" id="{FCA751E9-5943-9766-E4E0-D16AB0102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5" name="Freeform 3358">
                <a:extLst>
                  <a:ext uri="{FF2B5EF4-FFF2-40B4-BE49-F238E27FC236}">
                    <a16:creationId xmlns:a16="http://schemas.microsoft.com/office/drawing/2014/main" id="{3CEA80C3-3C26-E67C-439F-2A70294376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6" name="Freeform 3359">
                <a:extLst>
                  <a:ext uri="{FF2B5EF4-FFF2-40B4-BE49-F238E27FC236}">
                    <a16:creationId xmlns:a16="http://schemas.microsoft.com/office/drawing/2014/main" id="{DE8DAB6F-63E1-89C7-6AE1-6A7D1B97D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7" name="Freeform 3360">
                <a:extLst>
                  <a:ext uri="{FF2B5EF4-FFF2-40B4-BE49-F238E27FC236}">
                    <a16:creationId xmlns:a16="http://schemas.microsoft.com/office/drawing/2014/main" id="{6666561F-C918-3C91-B268-63D3F32A9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8" name="Freeform 3361">
                <a:extLst>
                  <a:ext uri="{FF2B5EF4-FFF2-40B4-BE49-F238E27FC236}">
                    <a16:creationId xmlns:a16="http://schemas.microsoft.com/office/drawing/2014/main" id="{32380B47-9590-B368-1F3A-B1D2F0ED38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89" name="Freeform 3362">
                <a:extLst>
                  <a:ext uri="{FF2B5EF4-FFF2-40B4-BE49-F238E27FC236}">
                    <a16:creationId xmlns:a16="http://schemas.microsoft.com/office/drawing/2014/main" id="{CB7F699F-6FF1-8AE3-F03C-DFA6802C95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0" name="Freeform 3363">
                <a:extLst>
                  <a:ext uri="{FF2B5EF4-FFF2-40B4-BE49-F238E27FC236}">
                    <a16:creationId xmlns:a16="http://schemas.microsoft.com/office/drawing/2014/main" id="{D908575E-940A-46EC-4654-FAA6CEC33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1" name="Freeform 3364">
                <a:extLst>
                  <a:ext uri="{FF2B5EF4-FFF2-40B4-BE49-F238E27FC236}">
                    <a16:creationId xmlns:a16="http://schemas.microsoft.com/office/drawing/2014/main" id="{D8DDD9CF-C950-06F4-D27A-E17CAE3C7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2" name="Freeform 3365">
                <a:extLst>
                  <a:ext uri="{FF2B5EF4-FFF2-40B4-BE49-F238E27FC236}">
                    <a16:creationId xmlns:a16="http://schemas.microsoft.com/office/drawing/2014/main" id="{885D1C50-6282-2CA5-B85A-6039D97D4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3" name="Freeform 3366">
                <a:extLst>
                  <a:ext uri="{FF2B5EF4-FFF2-40B4-BE49-F238E27FC236}">
                    <a16:creationId xmlns:a16="http://schemas.microsoft.com/office/drawing/2014/main" id="{ABF2C50B-AFF1-91B7-C15D-2C0E29C61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4" name="Freeform 3367">
                <a:extLst>
                  <a:ext uri="{FF2B5EF4-FFF2-40B4-BE49-F238E27FC236}">
                    <a16:creationId xmlns:a16="http://schemas.microsoft.com/office/drawing/2014/main" id="{80898C8E-ECDC-5775-2823-99E150FDA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5" name="Freeform 3368">
                <a:extLst>
                  <a:ext uri="{FF2B5EF4-FFF2-40B4-BE49-F238E27FC236}">
                    <a16:creationId xmlns:a16="http://schemas.microsoft.com/office/drawing/2014/main" id="{96AE1991-5EFB-B5AD-0D04-E64A7EFB9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6" name="Freeform 3369">
                <a:extLst>
                  <a:ext uri="{FF2B5EF4-FFF2-40B4-BE49-F238E27FC236}">
                    <a16:creationId xmlns:a16="http://schemas.microsoft.com/office/drawing/2014/main" id="{60BBF367-CC12-9E69-21B1-4D6F3782D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7" name="Freeform 3370">
                <a:extLst>
                  <a:ext uri="{FF2B5EF4-FFF2-40B4-BE49-F238E27FC236}">
                    <a16:creationId xmlns:a16="http://schemas.microsoft.com/office/drawing/2014/main" id="{F65040ED-EBB9-A22D-2608-E705ACF2A3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8" name="Freeform 3371">
                <a:extLst>
                  <a:ext uri="{FF2B5EF4-FFF2-40B4-BE49-F238E27FC236}">
                    <a16:creationId xmlns:a16="http://schemas.microsoft.com/office/drawing/2014/main" id="{1D9DB97E-8D24-2B9F-D792-17B03924E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099" name="Freeform 3372">
                <a:extLst>
                  <a:ext uri="{FF2B5EF4-FFF2-40B4-BE49-F238E27FC236}">
                    <a16:creationId xmlns:a16="http://schemas.microsoft.com/office/drawing/2014/main" id="{44327830-C81B-6AA5-E2BA-BF02EEFCB1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0" name="Freeform 3373">
                <a:extLst>
                  <a:ext uri="{FF2B5EF4-FFF2-40B4-BE49-F238E27FC236}">
                    <a16:creationId xmlns:a16="http://schemas.microsoft.com/office/drawing/2014/main" id="{ED0F901D-6C75-06D4-66D1-360BBD26E6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1" name="Freeform 3374">
                <a:extLst>
                  <a:ext uri="{FF2B5EF4-FFF2-40B4-BE49-F238E27FC236}">
                    <a16:creationId xmlns:a16="http://schemas.microsoft.com/office/drawing/2014/main" id="{924A0865-CB10-CFF2-89D2-FCA351A9AC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2" name="Freeform 3375">
                <a:extLst>
                  <a:ext uri="{FF2B5EF4-FFF2-40B4-BE49-F238E27FC236}">
                    <a16:creationId xmlns:a16="http://schemas.microsoft.com/office/drawing/2014/main" id="{D0FDE479-4251-A121-013A-DB1542757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3" name="Freeform 3376">
                <a:extLst>
                  <a:ext uri="{FF2B5EF4-FFF2-40B4-BE49-F238E27FC236}">
                    <a16:creationId xmlns:a16="http://schemas.microsoft.com/office/drawing/2014/main" id="{F16023A5-D0B1-BF47-C545-5EC756064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9104" name="Group 3377">
                <a:extLst>
                  <a:ext uri="{FF2B5EF4-FFF2-40B4-BE49-F238E27FC236}">
                    <a16:creationId xmlns:a16="http://schemas.microsoft.com/office/drawing/2014/main" id="{80DC86A9-3687-EEB8-397B-19A7B2191E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9108" name="Freeform 3378">
                  <a:extLst>
                    <a:ext uri="{FF2B5EF4-FFF2-40B4-BE49-F238E27FC236}">
                      <a16:creationId xmlns:a16="http://schemas.microsoft.com/office/drawing/2014/main" id="{7AE13185-CB82-C2E1-7F2D-54A1E5557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09" name="Freeform 3379">
                  <a:extLst>
                    <a:ext uri="{FF2B5EF4-FFF2-40B4-BE49-F238E27FC236}">
                      <a16:creationId xmlns:a16="http://schemas.microsoft.com/office/drawing/2014/main" id="{10999FBD-9F6F-F3FC-CCE9-BB25F26D2D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0" name="Freeform 3380">
                  <a:extLst>
                    <a:ext uri="{FF2B5EF4-FFF2-40B4-BE49-F238E27FC236}">
                      <a16:creationId xmlns:a16="http://schemas.microsoft.com/office/drawing/2014/main" id="{25A0B3C8-B9A8-28CA-6F7F-0A1F5E314E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111" name="Freeform 3381">
                  <a:extLst>
                    <a:ext uri="{FF2B5EF4-FFF2-40B4-BE49-F238E27FC236}">
                      <a16:creationId xmlns:a16="http://schemas.microsoft.com/office/drawing/2014/main" id="{9F86D49D-A40A-0ABD-EF1C-12FA07B9E4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9105" name="Freeform 3382">
                <a:extLst>
                  <a:ext uri="{FF2B5EF4-FFF2-40B4-BE49-F238E27FC236}">
                    <a16:creationId xmlns:a16="http://schemas.microsoft.com/office/drawing/2014/main" id="{919035D7-B233-E75E-3312-A34FDCE14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6" name="Freeform 3383">
                <a:extLst>
                  <a:ext uri="{FF2B5EF4-FFF2-40B4-BE49-F238E27FC236}">
                    <a16:creationId xmlns:a16="http://schemas.microsoft.com/office/drawing/2014/main" id="{8B8FC6E4-39DB-2BE5-8CB1-D3EFD0D7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107" name="Freeform 3384">
                <a:extLst>
                  <a:ext uri="{FF2B5EF4-FFF2-40B4-BE49-F238E27FC236}">
                    <a16:creationId xmlns:a16="http://schemas.microsoft.com/office/drawing/2014/main" id="{DF02DB49-EB44-C506-C533-2226ACD71B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7670" name="Group 3638">
            <a:extLst>
              <a:ext uri="{FF2B5EF4-FFF2-40B4-BE49-F238E27FC236}">
                <a16:creationId xmlns:a16="http://schemas.microsoft.com/office/drawing/2014/main" id="{926D41A9-15FB-FC7D-7542-B598316AB10F}"/>
              </a:ext>
            </a:extLst>
          </p:cNvPr>
          <p:cNvGrpSpPr>
            <a:grpSpLocks/>
          </p:cNvGrpSpPr>
          <p:nvPr/>
        </p:nvGrpSpPr>
        <p:grpSpPr bwMode="auto">
          <a:xfrm rot="-761196">
            <a:off x="0" y="2811463"/>
            <a:ext cx="2286000" cy="3665537"/>
            <a:chOff x="299" y="-28"/>
            <a:chExt cx="1461" cy="2117"/>
          </a:xfrm>
        </p:grpSpPr>
        <p:grpSp>
          <p:nvGrpSpPr>
            <p:cNvPr id="38726" name="Group 3639">
              <a:extLst>
                <a:ext uri="{FF2B5EF4-FFF2-40B4-BE49-F238E27FC236}">
                  <a16:creationId xmlns:a16="http://schemas.microsoft.com/office/drawing/2014/main" id="{6845707E-A4C1-5C5E-9431-BBC57FF60996}"/>
                </a:ext>
              </a:extLst>
            </p:cNvPr>
            <p:cNvGrpSpPr>
              <a:grpSpLocks/>
            </p:cNvGrpSpPr>
            <p:nvPr/>
          </p:nvGrpSpPr>
          <p:grpSpPr bwMode="auto">
            <a:xfrm rot="5067729" flipH="1" flipV="1">
              <a:off x="627" y="562"/>
              <a:ext cx="371" cy="512"/>
              <a:chOff x="1193" y="960"/>
              <a:chExt cx="510" cy="864"/>
            </a:xfrm>
          </p:grpSpPr>
          <p:sp>
            <p:nvSpPr>
              <p:cNvPr id="38960" name="Freeform 3640">
                <a:extLst>
                  <a:ext uri="{FF2B5EF4-FFF2-40B4-BE49-F238E27FC236}">
                    <a16:creationId xmlns:a16="http://schemas.microsoft.com/office/drawing/2014/main" id="{7F736CB7-8E99-43BC-923F-A1A94672B82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1" name="Freeform 3641">
                <a:extLst>
                  <a:ext uri="{FF2B5EF4-FFF2-40B4-BE49-F238E27FC236}">
                    <a16:creationId xmlns:a16="http://schemas.microsoft.com/office/drawing/2014/main" id="{62750990-8F07-4DEC-1B64-988FE300752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2" name="Freeform 3642">
                <a:extLst>
                  <a:ext uri="{FF2B5EF4-FFF2-40B4-BE49-F238E27FC236}">
                    <a16:creationId xmlns:a16="http://schemas.microsoft.com/office/drawing/2014/main" id="{6EC3756A-BC46-AAD7-E881-C58D21D0164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3" name="Freeform 3643">
                <a:extLst>
                  <a:ext uri="{FF2B5EF4-FFF2-40B4-BE49-F238E27FC236}">
                    <a16:creationId xmlns:a16="http://schemas.microsoft.com/office/drawing/2014/main" id="{498315F2-4206-B880-F0EF-7E8436B1F93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4" name="Freeform 3644">
                <a:extLst>
                  <a:ext uri="{FF2B5EF4-FFF2-40B4-BE49-F238E27FC236}">
                    <a16:creationId xmlns:a16="http://schemas.microsoft.com/office/drawing/2014/main" id="{FB2F6E4A-A8C4-3B81-7496-3C61D0D150F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5" name="Freeform 3645">
                <a:extLst>
                  <a:ext uri="{FF2B5EF4-FFF2-40B4-BE49-F238E27FC236}">
                    <a16:creationId xmlns:a16="http://schemas.microsoft.com/office/drawing/2014/main" id="{D1C1C9C7-1E9A-F86A-B731-38BC4F743CC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6" name="Freeform 3646">
                <a:extLst>
                  <a:ext uri="{FF2B5EF4-FFF2-40B4-BE49-F238E27FC236}">
                    <a16:creationId xmlns:a16="http://schemas.microsoft.com/office/drawing/2014/main" id="{5A5085C3-0794-78AB-132F-2ABBD58FF37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7" name="Freeform 3647">
                <a:extLst>
                  <a:ext uri="{FF2B5EF4-FFF2-40B4-BE49-F238E27FC236}">
                    <a16:creationId xmlns:a16="http://schemas.microsoft.com/office/drawing/2014/main" id="{E2B38613-9063-C58D-0968-993AF06223D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8" name="Freeform 3648">
                <a:extLst>
                  <a:ext uri="{FF2B5EF4-FFF2-40B4-BE49-F238E27FC236}">
                    <a16:creationId xmlns:a16="http://schemas.microsoft.com/office/drawing/2014/main" id="{6F10689F-CF3A-DFA1-0584-ABC12935F17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69" name="Freeform 3649">
                <a:extLst>
                  <a:ext uri="{FF2B5EF4-FFF2-40B4-BE49-F238E27FC236}">
                    <a16:creationId xmlns:a16="http://schemas.microsoft.com/office/drawing/2014/main" id="{FB28166E-662A-543E-1151-532A9FF6DCA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0" name="Freeform 3650">
                <a:extLst>
                  <a:ext uri="{FF2B5EF4-FFF2-40B4-BE49-F238E27FC236}">
                    <a16:creationId xmlns:a16="http://schemas.microsoft.com/office/drawing/2014/main" id="{FD5DE9FC-B4CC-1673-1E7B-5C5430F1757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1" name="Freeform 3651">
                <a:extLst>
                  <a:ext uri="{FF2B5EF4-FFF2-40B4-BE49-F238E27FC236}">
                    <a16:creationId xmlns:a16="http://schemas.microsoft.com/office/drawing/2014/main" id="{7DD526F5-35E6-1DA2-0C9E-7DF70E7AF39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2" name="Freeform 3652">
                <a:extLst>
                  <a:ext uri="{FF2B5EF4-FFF2-40B4-BE49-F238E27FC236}">
                    <a16:creationId xmlns:a16="http://schemas.microsoft.com/office/drawing/2014/main" id="{DA3B49D2-E92A-7E3F-E455-5FD1014C409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3" name="Freeform 3653">
                <a:extLst>
                  <a:ext uri="{FF2B5EF4-FFF2-40B4-BE49-F238E27FC236}">
                    <a16:creationId xmlns:a16="http://schemas.microsoft.com/office/drawing/2014/main" id="{7799EBDA-0488-BE9F-AC04-B2CAF507CC1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4" name="Freeform 3654">
                <a:extLst>
                  <a:ext uri="{FF2B5EF4-FFF2-40B4-BE49-F238E27FC236}">
                    <a16:creationId xmlns:a16="http://schemas.microsoft.com/office/drawing/2014/main" id="{951D0166-52A7-0733-9353-84C64DBD85F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5" name="Freeform 3655">
                <a:extLst>
                  <a:ext uri="{FF2B5EF4-FFF2-40B4-BE49-F238E27FC236}">
                    <a16:creationId xmlns:a16="http://schemas.microsoft.com/office/drawing/2014/main" id="{4B25CAF8-ED28-BCAA-B94D-BA9F827C06D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6" name="Freeform 3656">
                <a:extLst>
                  <a:ext uri="{FF2B5EF4-FFF2-40B4-BE49-F238E27FC236}">
                    <a16:creationId xmlns:a16="http://schemas.microsoft.com/office/drawing/2014/main" id="{C0FA2CB7-FF7C-EA73-5DCB-EF3FBC58D0C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977" name="Freeform 3657">
                <a:extLst>
                  <a:ext uri="{FF2B5EF4-FFF2-40B4-BE49-F238E27FC236}">
                    <a16:creationId xmlns:a16="http://schemas.microsoft.com/office/drawing/2014/main" id="{1A2092CA-9F2F-E682-16B6-A6E9EA2F9F0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727" name="Freeform 3658" descr="Wide upward diagonal">
              <a:extLst>
                <a:ext uri="{FF2B5EF4-FFF2-40B4-BE49-F238E27FC236}">
                  <a16:creationId xmlns:a16="http://schemas.microsoft.com/office/drawing/2014/main" id="{B9F51CE3-8C04-61A8-D8EF-321255AFB943}"/>
                </a:ext>
              </a:extLst>
            </p:cNvPr>
            <p:cNvSpPr>
              <a:spLocks/>
            </p:cNvSpPr>
            <p:nvPr/>
          </p:nvSpPr>
          <p:spPr bwMode="auto">
            <a:xfrm rot="871989" flipH="1">
              <a:off x="803" y="442"/>
              <a:ext cx="249" cy="270"/>
            </a:xfrm>
            <a:custGeom>
              <a:avLst/>
              <a:gdLst>
                <a:gd name="T0" fmla="*/ 0 w 401"/>
                <a:gd name="T1" fmla="*/ 1 h 407"/>
                <a:gd name="T2" fmla="*/ 1 w 401"/>
                <a:gd name="T3" fmla="*/ 1 h 407"/>
                <a:gd name="T4" fmla="*/ 1 w 401"/>
                <a:gd name="T5" fmla="*/ 2 h 407"/>
                <a:gd name="T6" fmla="*/ 1 w 401"/>
                <a:gd name="T7" fmla="*/ 4 h 407"/>
                <a:gd name="T8" fmla="*/ 1 w 401"/>
                <a:gd name="T9" fmla="*/ 5 h 407"/>
                <a:gd name="T10" fmla="*/ 2 w 401"/>
                <a:gd name="T11" fmla="*/ 5 h 407"/>
                <a:gd name="T12" fmla="*/ 1 w 401"/>
                <a:gd name="T13" fmla="*/ 3 h 407"/>
                <a:gd name="T14" fmla="*/ 1 w 401"/>
                <a:gd name="T15" fmla="*/ 1 h 407"/>
                <a:gd name="T16" fmla="*/ 1 w 401"/>
                <a:gd name="T17" fmla="*/ 1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728" name="Group 3659">
              <a:extLst>
                <a:ext uri="{FF2B5EF4-FFF2-40B4-BE49-F238E27FC236}">
                  <a16:creationId xmlns:a16="http://schemas.microsoft.com/office/drawing/2014/main" id="{50FFEEE9-F5DD-C768-F7FD-F945920D29D8}"/>
                </a:ext>
              </a:extLst>
            </p:cNvPr>
            <p:cNvGrpSpPr>
              <a:grpSpLocks/>
            </p:cNvGrpSpPr>
            <p:nvPr/>
          </p:nvGrpSpPr>
          <p:grpSpPr bwMode="auto">
            <a:xfrm rot="-570526">
              <a:off x="1227" y="1030"/>
              <a:ext cx="533" cy="867"/>
              <a:chOff x="1912" y="-200"/>
              <a:chExt cx="2640" cy="4424"/>
            </a:xfrm>
          </p:grpSpPr>
          <p:sp>
            <p:nvSpPr>
              <p:cNvPr id="38915" name="Freeform 3660">
                <a:extLst>
                  <a:ext uri="{FF2B5EF4-FFF2-40B4-BE49-F238E27FC236}">
                    <a16:creationId xmlns:a16="http://schemas.microsoft.com/office/drawing/2014/main" id="{578244AF-54F4-C18D-3509-DDC155B5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916" name="Group 3661">
                <a:extLst>
                  <a:ext uri="{FF2B5EF4-FFF2-40B4-BE49-F238E27FC236}">
                    <a16:creationId xmlns:a16="http://schemas.microsoft.com/office/drawing/2014/main" id="{182DFAAC-1099-D916-4419-FC3ADC8859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8917" name="Freeform 3662">
                  <a:extLst>
                    <a:ext uri="{FF2B5EF4-FFF2-40B4-BE49-F238E27FC236}">
                      <a16:creationId xmlns:a16="http://schemas.microsoft.com/office/drawing/2014/main" id="{0D563F61-738A-32DB-3110-D87C0C2BB3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18" name="Freeform 3663">
                  <a:extLst>
                    <a:ext uri="{FF2B5EF4-FFF2-40B4-BE49-F238E27FC236}">
                      <a16:creationId xmlns:a16="http://schemas.microsoft.com/office/drawing/2014/main" id="{9D2A2ECB-F82F-0B51-1C17-962BF65B34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19" name="Freeform 3664">
                  <a:extLst>
                    <a:ext uri="{FF2B5EF4-FFF2-40B4-BE49-F238E27FC236}">
                      <a16:creationId xmlns:a16="http://schemas.microsoft.com/office/drawing/2014/main" id="{BE9EF3D3-6C0C-E0C4-15A5-DD1A0C108B4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0" name="Freeform 3665">
                  <a:extLst>
                    <a:ext uri="{FF2B5EF4-FFF2-40B4-BE49-F238E27FC236}">
                      <a16:creationId xmlns:a16="http://schemas.microsoft.com/office/drawing/2014/main" id="{2758FF1F-3EF6-1660-D30E-C8DFA82305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1" name="Freeform 3666">
                  <a:extLst>
                    <a:ext uri="{FF2B5EF4-FFF2-40B4-BE49-F238E27FC236}">
                      <a16:creationId xmlns:a16="http://schemas.microsoft.com/office/drawing/2014/main" id="{7AC31697-2512-317A-B5BD-C0E2211C6F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2" name="Freeform 3667">
                  <a:extLst>
                    <a:ext uri="{FF2B5EF4-FFF2-40B4-BE49-F238E27FC236}">
                      <a16:creationId xmlns:a16="http://schemas.microsoft.com/office/drawing/2014/main" id="{E2E47935-8982-C00B-BA51-CBC4C1888D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3" name="Freeform 3668">
                  <a:extLst>
                    <a:ext uri="{FF2B5EF4-FFF2-40B4-BE49-F238E27FC236}">
                      <a16:creationId xmlns:a16="http://schemas.microsoft.com/office/drawing/2014/main" id="{D4E81B07-340B-3892-44E0-CB8AACC830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4" name="Freeform 3669">
                  <a:extLst>
                    <a:ext uri="{FF2B5EF4-FFF2-40B4-BE49-F238E27FC236}">
                      <a16:creationId xmlns:a16="http://schemas.microsoft.com/office/drawing/2014/main" id="{82D19C9F-80A1-DA62-AE08-2733739E5D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5" name="Freeform 3670">
                  <a:extLst>
                    <a:ext uri="{FF2B5EF4-FFF2-40B4-BE49-F238E27FC236}">
                      <a16:creationId xmlns:a16="http://schemas.microsoft.com/office/drawing/2014/main" id="{835094C2-65B2-21C1-5441-31F49249B0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6" name="Freeform 3671">
                  <a:extLst>
                    <a:ext uri="{FF2B5EF4-FFF2-40B4-BE49-F238E27FC236}">
                      <a16:creationId xmlns:a16="http://schemas.microsoft.com/office/drawing/2014/main" id="{5AA36F6E-C856-1024-DBE0-066CA39ACD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7" name="Freeform 3672">
                  <a:extLst>
                    <a:ext uri="{FF2B5EF4-FFF2-40B4-BE49-F238E27FC236}">
                      <a16:creationId xmlns:a16="http://schemas.microsoft.com/office/drawing/2014/main" id="{6F59A571-8535-EA09-1E17-026762B9C2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8" name="Freeform 3673">
                  <a:extLst>
                    <a:ext uri="{FF2B5EF4-FFF2-40B4-BE49-F238E27FC236}">
                      <a16:creationId xmlns:a16="http://schemas.microsoft.com/office/drawing/2014/main" id="{438F347F-C89A-C82F-F1FA-790604443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29" name="Freeform 3674">
                  <a:extLst>
                    <a:ext uri="{FF2B5EF4-FFF2-40B4-BE49-F238E27FC236}">
                      <a16:creationId xmlns:a16="http://schemas.microsoft.com/office/drawing/2014/main" id="{0AB22A29-4AB7-F65A-ED60-CA824A79B4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0" name="Freeform 3675">
                  <a:extLst>
                    <a:ext uri="{FF2B5EF4-FFF2-40B4-BE49-F238E27FC236}">
                      <a16:creationId xmlns:a16="http://schemas.microsoft.com/office/drawing/2014/main" id="{3D654C50-3A40-D29A-9C43-5F6FA6ADD5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1" name="Freeform 3676">
                  <a:extLst>
                    <a:ext uri="{FF2B5EF4-FFF2-40B4-BE49-F238E27FC236}">
                      <a16:creationId xmlns:a16="http://schemas.microsoft.com/office/drawing/2014/main" id="{FB3366D6-59AC-F4E5-8508-981F85EFFC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2" name="Freeform 3677">
                  <a:extLst>
                    <a:ext uri="{FF2B5EF4-FFF2-40B4-BE49-F238E27FC236}">
                      <a16:creationId xmlns:a16="http://schemas.microsoft.com/office/drawing/2014/main" id="{770C2049-CE0F-D596-E7C2-904A278370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3" name="Freeform 3678">
                  <a:extLst>
                    <a:ext uri="{FF2B5EF4-FFF2-40B4-BE49-F238E27FC236}">
                      <a16:creationId xmlns:a16="http://schemas.microsoft.com/office/drawing/2014/main" id="{C9F643E3-E223-32BB-A640-9BEB8E0DC0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4" name="Freeform 3679">
                  <a:extLst>
                    <a:ext uri="{FF2B5EF4-FFF2-40B4-BE49-F238E27FC236}">
                      <a16:creationId xmlns:a16="http://schemas.microsoft.com/office/drawing/2014/main" id="{BD36D2C7-3E09-FA4A-95C0-94AEB1FEA4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5" name="Freeform 3680">
                  <a:extLst>
                    <a:ext uri="{FF2B5EF4-FFF2-40B4-BE49-F238E27FC236}">
                      <a16:creationId xmlns:a16="http://schemas.microsoft.com/office/drawing/2014/main" id="{59E1C207-E585-81DD-6940-278E3909C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6" name="Freeform 3681">
                  <a:extLst>
                    <a:ext uri="{FF2B5EF4-FFF2-40B4-BE49-F238E27FC236}">
                      <a16:creationId xmlns:a16="http://schemas.microsoft.com/office/drawing/2014/main" id="{19D8F8EF-51CC-9284-F7F7-2FDE1DA1B1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7" name="Freeform 3682">
                  <a:extLst>
                    <a:ext uri="{FF2B5EF4-FFF2-40B4-BE49-F238E27FC236}">
                      <a16:creationId xmlns:a16="http://schemas.microsoft.com/office/drawing/2014/main" id="{85FF2B39-EFAD-12E5-5B42-F6C655957A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8" name="Freeform 3683">
                  <a:extLst>
                    <a:ext uri="{FF2B5EF4-FFF2-40B4-BE49-F238E27FC236}">
                      <a16:creationId xmlns:a16="http://schemas.microsoft.com/office/drawing/2014/main" id="{9C32F7C4-C542-B04D-A8A4-51CEC4DB3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39" name="Freeform 3684">
                  <a:extLst>
                    <a:ext uri="{FF2B5EF4-FFF2-40B4-BE49-F238E27FC236}">
                      <a16:creationId xmlns:a16="http://schemas.microsoft.com/office/drawing/2014/main" id="{1DF6D453-E9D4-E747-DC94-1CD9E95E46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0" name="Freeform 3685">
                  <a:extLst>
                    <a:ext uri="{FF2B5EF4-FFF2-40B4-BE49-F238E27FC236}">
                      <a16:creationId xmlns:a16="http://schemas.microsoft.com/office/drawing/2014/main" id="{709556CD-87B1-7FAC-81D4-822855DA2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1" name="Freeform 3686">
                  <a:extLst>
                    <a:ext uri="{FF2B5EF4-FFF2-40B4-BE49-F238E27FC236}">
                      <a16:creationId xmlns:a16="http://schemas.microsoft.com/office/drawing/2014/main" id="{E529D612-555B-28B7-32CB-EB110017F5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2" name="Freeform 3687">
                  <a:extLst>
                    <a:ext uri="{FF2B5EF4-FFF2-40B4-BE49-F238E27FC236}">
                      <a16:creationId xmlns:a16="http://schemas.microsoft.com/office/drawing/2014/main" id="{576DC6FB-235D-C433-6309-502F0756E1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3" name="Freeform 3688">
                  <a:extLst>
                    <a:ext uri="{FF2B5EF4-FFF2-40B4-BE49-F238E27FC236}">
                      <a16:creationId xmlns:a16="http://schemas.microsoft.com/office/drawing/2014/main" id="{78BE793C-0762-3658-0E83-5C72FC9079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4" name="Freeform 3689">
                  <a:extLst>
                    <a:ext uri="{FF2B5EF4-FFF2-40B4-BE49-F238E27FC236}">
                      <a16:creationId xmlns:a16="http://schemas.microsoft.com/office/drawing/2014/main" id="{0853B1C5-11F2-0108-EBA7-81E0145D86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5" name="Freeform 3690">
                  <a:extLst>
                    <a:ext uri="{FF2B5EF4-FFF2-40B4-BE49-F238E27FC236}">
                      <a16:creationId xmlns:a16="http://schemas.microsoft.com/office/drawing/2014/main" id="{ACBE4C43-AF72-D788-5C53-42D497F8C6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6" name="Freeform 3691">
                  <a:extLst>
                    <a:ext uri="{FF2B5EF4-FFF2-40B4-BE49-F238E27FC236}">
                      <a16:creationId xmlns:a16="http://schemas.microsoft.com/office/drawing/2014/main" id="{63C61C9A-8E99-5FD3-23C1-DAA4B64E09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7" name="Freeform 3692">
                  <a:extLst>
                    <a:ext uri="{FF2B5EF4-FFF2-40B4-BE49-F238E27FC236}">
                      <a16:creationId xmlns:a16="http://schemas.microsoft.com/office/drawing/2014/main" id="{6C54E289-F4A3-EC8B-5FFF-915766FDD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8" name="Freeform 3693">
                  <a:extLst>
                    <a:ext uri="{FF2B5EF4-FFF2-40B4-BE49-F238E27FC236}">
                      <a16:creationId xmlns:a16="http://schemas.microsoft.com/office/drawing/2014/main" id="{CB84E031-C1E9-4C38-0128-F0257F09BA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49" name="Freeform 3694">
                  <a:extLst>
                    <a:ext uri="{FF2B5EF4-FFF2-40B4-BE49-F238E27FC236}">
                      <a16:creationId xmlns:a16="http://schemas.microsoft.com/office/drawing/2014/main" id="{FD54DB5D-9237-081F-139D-410154FD2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0" name="Freeform 3695">
                  <a:extLst>
                    <a:ext uri="{FF2B5EF4-FFF2-40B4-BE49-F238E27FC236}">
                      <a16:creationId xmlns:a16="http://schemas.microsoft.com/office/drawing/2014/main" id="{E9194BEF-6862-3F9E-C40C-8BA81B4BF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1" name="Freeform 3696">
                  <a:extLst>
                    <a:ext uri="{FF2B5EF4-FFF2-40B4-BE49-F238E27FC236}">
                      <a16:creationId xmlns:a16="http://schemas.microsoft.com/office/drawing/2014/main" id="{43975177-263C-2999-72E9-CD85955E4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2" name="Freeform 3697">
                  <a:extLst>
                    <a:ext uri="{FF2B5EF4-FFF2-40B4-BE49-F238E27FC236}">
                      <a16:creationId xmlns:a16="http://schemas.microsoft.com/office/drawing/2014/main" id="{91F7A2CF-7FAB-C01C-3A0C-89CBB00C1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3" name="Freeform 3698">
                  <a:extLst>
                    <a:ext uri="{FF2B5EF4-FFF2-40B4-BE49-F238E27FC236}">
                      <a16:creationId xmlns:a16="http://schemas.microsoft.com/office/drawing/2014/main" id="{B5963695-5715-56CA-1E2B-8D77BCF01C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4" name="Freeform 3699">
                  <a:extLst>
                    <a:ext uri="{FF2B5EF4-FFF2-40B4-BE49-F238E27FC236}">
                      <a16:creationId xmlns:a16="http://schemas.microsoft.com/office/drawing/2014/main" id="{D49DD369-11B8-141C-5446-ECF020F4F0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5" name="Freeform 3700">
                  <a:extLst>
                    <a:ext uri="{FF2B5EF4-FFF2-40B4-BE49-F238E27FC236}">
                      <a16:creationId xmlns:a16="http://schemas.microsoft.com/office/drawing/2014/main" id="{C42650DA-1FD0-94E4-EEEE-4D957B7952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6" name="Freeform 3701">
                  <a:extLst>
                    <a:ext uri="{FF2B5EF4-FFF2-40B4-BE49-F238E27FC236}">
                      <a16:creationId xmlns:a16="http://schemas.microsoft.com/office/drawing/2014/main" id="{D1631F38-A6E1-567C-B7AF-C1A19081E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7" name="Freeform 3702">
                  <a:extLst>
                    <a:ext uri="{FF2B5EF4-FFF2-40B4-BE49-F238E27FC236}">
                      <a16:creationId xmlns:a16="http://schemas.microsoft.com/office/drawing/2014/main" id="{A56E864F-4500-6493-786C-3E1E296F45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8" name="Freeform 3703">
                  <a:extLst>
                    <a:ext uri="{FF2B5EF4-FFF2-40B4-BE49-F238E27FC236}">
                      <a16:creationId xmlns:a16="http://schemas.microsoft.com/office/drawing/2014/main" id="{4783D22E-570D-AA59-0ADE-E51B809223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59" name="Freeform 3704">
                  <a:extLst>
                    <a:ext uri="{FF2B5EF4-FFF2-40B4-BE49-F238E27FC236}">
                      <a16:creationId xmlns:a16="http://schemas.microsoft.com/office/drawing/2014/main" id="{B0EBACDC-EBF0-D1F6-4202-ACBDDBB9DB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729" name="Freeform 3705" descr="Wide upward diagonal">
              <a:extLst>
                <a:ext uri="{FF2B5EF4-FFF2-40B4-BE49-F238E27FC236}">
                  <a16:creationId xmlns:a16="http://schemas.microsoft.com/office/drawing/2014/main" id="{3F2AA5DF-F1E5-FB4D-F593-B13FA4E4271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19" y="453"/>
              <a:ext cx="453" cy="61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0" name="Freeform 3706">
              <a:extLst>
                <a:ext uri="{FF2B5EF4-FFF2-40B4-BE49-F238E27FC236}">
                  <a16:creationId xmlns:a16="http://schemas.microsoft.com/office/drawing/2014/main" id="{5A17A748-EACC-5E3F-ED0A-320B2E0B5D2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299" y="1534"/>
              <a:ext cx="411" cy="193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1" name="Freeform 3707">
              <a:extLst>
                <a:ext uri="{FF2B5EF4-FFF2-40B4-BE49-F238E27FC236}">
                  <a16:creationId xmlns:a16="http://schemas.microsoft.com/office/drawing/2014/main" id="{0377F4AD-82D3-8169-E6B2-997E2F0BEE4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25" y="1553"/>
              <a:ext cx="35" cy="57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2" name="Freeform 3708">
              <a:extLst>
                <a:ext uri="{FF2B5EF4-FFF2-40B4-BE49-F238E27FC236}">
                  <a16:creationId xmlns:a16="http://schemas.microsoft.com/office/drawing/2014/main" id="{66937B3C-4B51-2157-018C-DEFA27F5096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46" y="1596"/>
              <a:ext cx="49" cy="63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3" name="Freeform 3709">
              <a:extLst>
                <a:ext uri="{FF2B5EF4-FFF2-40B4-BE49-F238E27FC236}">
                  <a16:creationId xmlns:a16="http://schemas.microsoft.com/office/drawing/2014/main" id="{714F3137-9C0C-C991-521E-3B616C43259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70" y="1636"/>
              <a:ext cx="37" cy="37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4" name="Freeform 3710">
              <a:extLst>
                <a:ext uri="{FF2B5EF4-FFF2-40B4-BE49-F238E27FC236}">
                  <a16:creationId xmlns:a16="http://schemas.microsoft.com/office/drawing/2014/main" id="{DAAF668B-D886-E141-46AB-CD3A66C0941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61" y="169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5" name="Freeform 3711">
              <a:extLst>
                <a:ext uri="{FF2B5EF4-FFF2-40B4-BE49-F238E27FC236}">
                  <a16:creationId xmlns:a16="http://schemas.microsoft.com/office/drawing/2014/main" id="{A0D2D886-BE94-BF53-2719-828B8602E95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87" y="1630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6" name="Freeform 3712">
              <a:extLst>
                <a:ext uri="{FF2B5EF4-FFF2-40B4-BE49-F238E27FC236}">
                  <a16:creationId xmlns:a16="http://schemas.microsoft.com/office/drawing/2014/main" id="{C10F0062-77C5-C655-C312-307D8DCFE1F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72" y="1653"/>
              <a:ext cx="36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7" name="Freeform 3713">
              <a:extLst>
                <a:ext uri="{FF2B5EF4-FFF2-40B4-BE49-F238E27FC236}">
                  <a16:creationId xmlns:a16="http://schemas.microsoft.com/office/drawing/2014/main" id="{9EE6DF2B-A189-CEE4-4122-2B4E4CF3EBD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642" y="1690"/>
              <a:ext cx="41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8" name="Freeform 3714">
              <a:extLst>
                <a:ext uri="{FF2B5EF4-FFF2-40B4-BE49-F238E27FC236}">
                  <a16:creationId xmlns:a16="http://schemas.microsoft.com/office/drawing/2014/main" id="{8FD3254D-84BA-0CA9-5917-39E4D9F25DE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29" y="155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39" name="Freeform 3715">
              <a:extLst>
                <a:ext uri="{FF2B5EF4-FFF2-40B4-BE49-F238E27FC236}">
                  <a16:creationId xmlns:a16="http://schemas.microsoft.com/office/drawing/2014/main" id="{BBB8590A-1B23-DE10-E6B0-31E51E2E49DC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35" y="1630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0" name="Freeform 3716">
              <a:extLst>
                <a:ext uri="{FF2B5EF4-FFF2-40B4-BE49-F238E27FC236}">
                  <a16:creationId xmlns:a16="http://schemas.microsoft.com/office/drawing/2014/main" id="{542C54C4-31A8-5CDA-C4B7-20C8B6867B9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77" y="1681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1" name="Freeform 3717">
              <a:extLst>
                <a:ext uri="{FF2B5EF4-FFF2-40B4-BE49-F238E27FC236}">
                  <a16:creationId xmlns:a16="http://schemas.microsoft.com/office/drawing/2014/main" id="{A7EA5372-6EF7-0754-F4E1-35CED6C847AB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93" y="1607"/>
              <a:ext cx="24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2" name="Freeform 3718">
              <a:extLst>
                <a:ext uri="{FF2B5EF4-FFF2-40B4-BE49-F238E27FC236}">
                  <a16:creationId xmlns:a16="http://schemas.microsoft.com/office/drawing/2014/main" id="{BB088FCD-0BEE-C42E-5E4D-BEE2AF1853D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75" y="1862"/>
              <a:ext cx="85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3" name="Freeform 3719">
              <a:extLst>
                <a:ext uri="{FF2B5EF4-FFF2-40B4-BE49-F238E27FC236}">
                  <a16:creationId xmlns:a16="http://schemas.microsoft.com/office/drawing/2014/main" id="{A5D71CDF-0157-B0FB-979F-F9789FE5EB2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98" y="1989"/>
              <a:ext cx="140" cy="47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4" name="Freeform 3720">
              <a:extLst>
                <a:ext uri="{FF2B5EF4-FFF2-40B4-BE49-F238E27FC236}">
                  <a16:creationId xmlns:a16="http://schemas.microsoft.com/office/drawing/2014/main" id="{EEE231F3-7D1B-33BE-4425-792331D377F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48" y="1831"/>
              <a:ext cx="337" cy="207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5" name="Freeform 3721">
              <a:extLst>
                <a:ext uri="{FF2B5EF4-FFF2-40B4-BE49-F238E27FC236}">
                  <a16:creationId xmlns:a16="http://schemas.microsoft.com/office/drawing/2014/main" id="{F467A4B2-C9EC-7C38-0DED-D1FA3E65F09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5" y="2028"/>
              <a:ext cx="39" cy="48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6" name="Freeform 3722">
              <a:extLst>
                <a:ext uri="{FF2B5EF4-FFF2-40B4-BE49-F238E27FC236}">
                  <a16:creationId xmlns:a16="http://schemas.microsoft.com/office/drawing/2014/main" id="{81A783DE-F92E-CD90-BC08-BD4F989C43A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88" y="2036"/>
              <a:ext cx="29" cy="53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47" name="Freeform 3723">
              <a:extLst>
                <a:ext uri="{FF2B5EF4-FFF2-40B4-BE49-F238E27FC236}">
                  <a16:creationId xmlns:a16="http://schemas.microsoft.com/office/drawing/2014/main" id="{4131A1C4-F43C-88AF-0DDB-A5565249610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05" y="2033"/>
              <a:ext cx="37" cy="50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748" name="Group 3724">
              <a:extLst>
                <a:ext uri="{FF2B5EF4-FFF2-40B4-BE49-F238E27FC236}">
                  <a16:creationId xmlns:a16="http://schemas.microsoft.com/office/drawing/2014/main" id="{F0E75160-C8F5-38B0-6212-A74214FE06A9}"/>
                </a:ext>
              </a:extLst>
            </p:cNvPr>
            <p:cNvGrpSpPr>
              <a:grpSpLocks/>
            </p:cNvGrpSpPr>
            <p:nvPr/>
          </p:nvGrpSpPr>
          <p:grpSpPr bwMode="auto">
            <a:xfrm rot="1672246">
              <a:off x="573" y="910"/>
              <a:ext cx="917" cy="896"/>
              <a:chOff x="808" y="192"/>
              <a:chExt cx="3616" cy="3432"/>
            </a:xfrm>
          </p:grpSpPr>
          <p:sp>
            <p:nvSpPr>
              <p:cNvPr id="38886" name="Freeform 3725">
                <a:extLst>
                  <a:ext uri="{FF2B5EF4-FFF2-40B4-BE49-F238E27FC236}">
                    <a16:creationId xmlns:a16="http://schemas.microsoft.com/office/drawing/2014/main" id="{06D641A6-A5B8-E697-FAC4-2A1DC28078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887" name="Group 3726">
                <a:extLst>
                  <a:ext uri="{FF2B5EF4-FFF2-40B4-BE49-F238E27FC236}">
                    <a16:creationId xmlns:a16="http://schemas.microsoft.com/office/drawing/2014/main" id="{ACF82FAB-889E-EE95-0EA3-B630A052E5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8899" name="Freeform 3727">
                  <a:extLst>
                    <a:ext uri="{FF2B5EF4-FFF2-40B4-BE49-F238E27FC236}">
                      <a16:creationId xmlns:a16="http://schemas.microsoft.com/office/drawing/2014/main" id="{474E8DCC-D541-3909-261D-2BFAF66745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0" name="Freeform 3728">
                  <a:extLst>
                    <a:ext uri="{FF2B5EF4-FFF2-40B4-BE49-F238E27FC236}">
                      <a16:creationId xmlns:a16="http://schemas.microsoft.com/office/drawing/2014/main" id="{2298A109-304D-6AFF-8289-4FFD416B7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1" name="Line 3729">
                  <a:extLst>
                    <a:ext uri="{FF2B5EF4-FFF2-40B4-BE49-F238E27FC236}">
                      <a16:creationId xmlns:a16="http://schemas.microsoft.com/office/drawing/2014/main" id="{CC76A404-34EC-0117-7E2F-C3A0B14756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2" name="Line 3730">
                  <a:extLst>
                    <a:ext uri="{FF2B5EF4-FFF2-40B4-BE49-F238E27FC236}">
                      <a16:creationId xmlns:a16="http://schemas.microsoft.com/office/drawing/2014/main" id="{193E2BCD-7CAE-6095-67F9-DFD4B5651F6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3" name="Line 3731">
                  <a:extLst>
                    <a:ext uri="{FF2B5EF4-FFF2-40B4-BE49-F238E27FC236}">
                      <a16:creationId xmlns:a16="http://schemas.microsoft.com/office/drawing/2014/main" id="{6F486B8B-3EBB-7461-5B18-CAD643FF6A9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4" name="Line 3732">
                  <a:extLst>
                    <a:ext uri="{FF2B5EF4-FFF2-40B4-BE49-F238E27FC236}">
                      <a16:creationId xmlns:a16="http://schemas.microsoft.com/office/drawing/2014/main" id="{AE98FC85-0B4A-E89C-4B71-13AA0C71CB4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905" name="Oval 3733">
                  <a:extLst>
                    <a:ext uri="{FF2B5EF4-FFF2-40B4-BE49-F238E27FC236}">
                      <a16:creationId xmlns:a16="http://schemas.microsoft.com/office/drawing/2014/main" id="{5568155D-846D-B656-AFD4-8DFA34C8B4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06" name="Oval 3734">
                  <a:extLst>
                    <a:ext uri="{FF2B5EF4-FFF2-40B4-BE49-F238E27FC236}">
                      <a16:creationId xmlns:a16="http://schemas.microsoft.com/office/drawing/2014/main" id="{A5605E30-90B9-4A24-9E39-6C53C79085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07" name="Oval 3735">
                  <a:extLst>
                    <a:ext uri="{FF2B5EF4-FFF2-40B4-BE49-F238E27FC236}">
                      <a16:creationId xmlns:a16="http://schemas.microsoft.com/office/drawing/2014/main" id="{142214CB-F61C-86FC-AA45-AD15101952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08" name="Oval 3736">
                  <a:extLst>
                    <a:ext uri="{FF2B5EF4-FFF2-40B4-BE49-F238E27FC236}">
                      <a16:creationId xmlns:a16="http://schemas.microsoft.com/office/drawing/2014/main" id="{734CDDC4-79DB-4521-E233-87F6321C24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09" name="Oval 3737">
                  <a:extLst>
                    <a:ext uri="{FF2B5EF4-FFF2-40B4-BE49-F238E27FC236}">
                      <a16:creationId xmlns:a16="http://schemas.microsoft.com/office/drawing/2014/main" id="{0AA3BBDC-B28F-59B6-735D-C84FF79C88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10" name="Oval 3738">
                  <a:extLst>
                    <a:ext uri="{FF2B5EF4-FFF2-40B4-BE49-F238E27FC236}">
                      <a16:creationId xmlns:a16="http://schemas.microsoft.com/office/drawing/2014/main" id="{721CDB47-DFE5-DD24-4D1A-A6490CA6B9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11" name="Oval 3739">
                  <a:extLst>
                    <a:ext uri="{FF2B5EF4-FFF2-40B4-BE49-F238E27FC236}">
                      <a16:creationId xmlns:a16="http://schemas.microsoft.com/office/drawing/2014/main" id="{47F55C0E-F616-C84A-87D8-9BCA01CF90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12" name="Oval 3740">
                  <a:extLst>
                    <a:ext uri="{FF2B5EF4-FFF2-40B4-BE49-F238E27FC236}">
                      <a16:creationId xmlns:a16="http://schemas.microsoft.com/office/drawing/2014/main" id="{4C6BFD59-57A2-DAD3-CD61-C3EDC3DA4A3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13" name="Oval 3741">
                  <a:extLst>
                    <a:ext uri="{FF2B5EF4-FFF2-40B4-BE49-F238E27FC236}">
                      <a16:creationId xmlns:a16="http://schemas.microsoft.com/office/drawing/2014/main" id="{7C7D5130-E450-278B-1B62-5DE64140D7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914" name="Freeform 3742">
                  <a:extLst>
                    <a:ext uri="{FF2B5EF4-FFF2-40B4-BE49-F238E27FC236}">
                      <a16:creationId xmlns:a16="http://schemas.microsoft.com/office/drawing/2014/main" id="{AE1FADE2-5FA9-D629-0976-318DE82F2B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8888" name="Group 3743">
                <a:extLst>
                  <a:ext uri="{FF2B5EF4-FFF2-40B4-BE49-F238E27FC236}">
                    <a16:creationId xmlns:a16="http://schemas.microsoft.com/office/drawing/2014/main" id="{C7F4CD51-31C0-C368-B689-E0988FDE0C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8889" name="Freeform 3744">
                  <a:extLst>
                    <a:ext uri="{FF2B5EF4-FFF2-40B4-BE49-F238E27FC236}">
                      <a16:creationId xmlns:a16="http://schemas.microsoft.com/office/drawing/2014/main" id="{259D466C-982A-681F-CDD0-497BB86463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0" name="Freeform 3745">
                  <a:extLst>
                    <a:ext uri="{FF2B5EF4-FFF2-40B4-BE49-F238E27FC236}">
                      <a16:creationId xmlns:a16="http://schemas.microsoft.com/office/drawing/2014/main" id="{9BD088BC-253F-4EF4-D567-3EF093F70D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1" name="Freeform 3746">
                  <a:extLst>
                    <a:ext uri="{FF2B5EF4-FFF2-40B4-BE49-F238E27FC236}">
                      <a16:creationId xmlns:a16="http://schemas.microsoft.com/office/drawing/2014/main" id="{80333370-1BD1-295F-805B-6513EAABB4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2" name="Freeform 3747">
                  <a:extLst>
                    <a:ext uri="{FF2B5EF4-FFF2-40B4-BE49-F238E27FC236}">
                      <a16:creationId xmlns:a16="http://schemas.microsoft.com/office/drawing/2014/main" id="{AD8CF735-A69F-8ED5-18CB-7A82F3433D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3" name="Freeform 3748">
                  <a:extLst>
                    <a:ext uri="{FF2B5EF4-FFF2-40B4-BE49-F238E27FC236}">
                      <a16:creationId xmlns:a16="http://schemas.microsoft.com/office/drawing/2014/main" id="{172936CE-B02D-0CEC-F3B4-569E18EC1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4" name="Freeform 3749">
                  <a:extLst>
                    <a:ext uri="{FF2B5EF4-FFF2-40B4-BE49-F238E27FC236}">
                      <a16:creationId xmlns:a16="http://schemas.microsoft.com/office/drawing/2014/main" id="{6744349C-EC0D-7C11-75EC-269AC36D0E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5" name="Freeform 3750">
                  <a:extLst>
                    <a:ext uri="{FF2B5EF4-FFF2-40B4-BE49-F238E27FC236}">
                      <a16:creationId xmlns:a16="http://schemas.microsoft.com/office/drawing/2014/main" id="{FE57228F-2C3D-7C4A-78D4-6A5F2862BC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6" name="Freeform 3751">
                  <a:extLst>
                    <a:ext uri="{FF2B5EF4-FFF2-40B4-BE49-F238E27FC236}">
                      <a16:creationId xmlns:a16="http://schemas.microsoft.com/office/drawing/2014/main" id="{AE8295DD-2BA6-F02C-5413-638FA9F9A55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7" name="Freeform 3752">
                  <a:extLst>
                    <a:ext uri="{FF2B5EF4-FFF2-40B4-BE49-F238E27FC236}">
                      <a16:creationId xmlns:a16="http://schemas.microsoft.com/office/drawing/2014/main" id="{BEBEA020-5F96-1238-7509-9791CCBBE8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98" name="Freeform 3753">
                  <a:extLst>
                    <a:ext uri="{FF2B5EF4-FFF2-40B4-BE49-F238E27FC236}">
                      <a16:creationId xmlns:a16="http://schemas.microsoft.com/office/drawing/2014/main" id="{8EEE9EDE-8BD2-6973-DD5D-FCF382922E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749" name="Freeform 3754">
              <a:extLst>
                <a:ext uri="{FF2B5EF4-FFF2-40B4-BE49-F238E27FC236}">
                  <a16:creationId xmlns:a16="http://schemas.microsoft.com/office/drawing/2014/main" id="{7AF61F41-C82B-98C3-9DA0-26CAD25E027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2" y="1872"/>
              <a:ext cx="62" cy="17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0" name="Freeform 3755">
              <a:extLst>
                <a:ext uri="{FF2B5EF4-FFF2-40B4-BE49-F238E27FC236}">
                  <a16:creationId xmlns:a16="http://schemas.microsoft.com/office/drawing/2014/main" id="{14A81296-0DFC-F29D-51B6-50868C20D3C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44" y="1886"/>
              <a:ext cx="25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1" name="Freeform 3756">
              <a:extLst>
                <a:ext uri="{FF2B5EF4-FFF2-40B4-BE49-F238E27FC236}">
                  <a16:creationId xmlns:a16="http://schemas.microsoft.com/office/drawing/2014/main" id="{5F0EF421-72F0-437D-1DCE-E70981C013D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6" y="1927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2" name="Freeform 3757">
              <a:extLst>
                <a:ext uri="{FF2B5EF4-FFF2-40B4-BE49-F238E27FC236}">
                  <a16:creationId xmlns:a16="http://schemas.microsoft.com/office/drawing/2014/main" id="{3BDECC45-6072-ED42-3008-3CD77B3EB39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15" y="1800"/>
              <a:ext cx="29" cy="15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3" name="Freeform 3758">
              <a:extLst>
                <a:ext uri="{FF2B5EF4-FFF2-40B4-BE49-F238E27FC236}">
                  <a16:creationId xmlns:a16="http://schemas.microsoft.com/office/drawing/2014/main" id="{976C0DD6-7075-2FD7-713E-D91BB033E9F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1" y="1952"/>
              <a:ext cx="0" cy="28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4" name="Freeform 3759">
              <a:extLst>
                <a:ext uri="{FF2B5EF4-FFF2-40B4-BE49-F238E27FC236}">
                  <a16:creationId xmlns:a16="http://schemas.microsoft.com/office/drawing/2014/main" id="{F9853E9E-517F-3AA6-8CA5-9043C2DB5EE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3" y="1895"/>
              <a:ext cx="12" cy="29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5" name="Freeform 3760">
              <a:extLst>
                <a:ext uri="{FF2B5EF4-FFF2-40B4-BE49-F238E27FC236}">
                  <a16:creationId xmlns:a16="http://schemas.microsoft.com/office/drawing/2014/main" id="{DF84DA64-8FA8-2C2A-3BB4-9A9AC9688B1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4" y="1971"/>
              <a:ext cx="25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6" name="Freeform 3761">
              <a:extLst>
                <a:ext uri="{FF2B5EF4-FFF2-40B4-BE49-F238E27FC236}">
                  <a16:creationId xmlns:a16="http://schemas.microsoft.com/office/drawing/2014/main" id="{44E5C993-2776-A404-D4E5-1EE7E29337C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11" y="1984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7" name="Freeform 3762">
              <a:extLst>
                <a:ext uri="{FF2B5EF4-FFF2-40B4-BE49-F238E27FC236}">
                  <a16:creationId xmlns:a16="http://schemas.microsoft.com/office/drawing/2014/main" id="{3A5D62BA-2FBC-30BA-3B21-6DDB1812545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66" y="1835"/>
              <a:ext cx="1" cy="25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8" name="Freeform 3763">
              <a:extLst>
                <a:ext uri="{FF2B5EF4-FFF2-40B4-BE49-F238E27FC236}">
                  <a16:creationId xmlns:a16="http://schemas.microsoft.com/office/drawing/2014/main" id="{6A33883F-3BF1-9A21-2704-B3C493C52BE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03" y="595"/>
              <a:ext cx="140" cy="43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59" name="Freeform 3764">
              <a:extLst>
                <a:ext uri="{FF2B5EF4-FFF2-40B4-BE49-F238E27FC236}">
                  <a16:creationId xmlns:a16="http://schemas.microsoft.com/office/drawing/2014/main" id="{B7E78D28-70C8-8425-71AE-87D78E40ABA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26" y="678"/>
              <a:ext cx="137" cy="57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0" name="Freeform 3765">
              <a:extLst>
                <a:ext uri="{FF2B5EF4-FFF2-40B4-BE49-F238E27FC236}">
                  <a16:creationId xmlns:a16="http://schemas.microsoft.com/office/drawing/2014/main" id="{46F1684F-DFA8-706F-18C3-790C2304F2B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31" y="447"/>
              <a:ext cx="244" cy="189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761" name="Oval 3766">
              <a:extLst>
                <a:ext uri="{FF2B5EF4-FFF2-40B4-BE49-F238E27FC236}">
                  <a16:creationId xmlns:a16="http://schemas.microsoft.com/office/drawing/2014/main" id="{E8C0201F-A3B1-AC90-C6DD-FEE5A55D0F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82" y="617"/>
              <a:ext cx="11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2" name="Oval 3767">
              <a:extLst>
                <a:ext uri="{FF2B5EF4-FFF2-40B4-BE49-F238E27FC236}">
                  <a16:creationId xmlns:a16="http://schemas.microsoft.com/office/drawing/2014/main" id="{CECAABFC-59F2-250F-0734-DAA85CBDA75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07" y="829"/>
              <a:ext cx="22" cy="1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3" name="Oval 3768">
              <a:extLst>
                <a:ext uri="{FF2B5EF4-FFF2-40B4-BE49-F238E27FC236}">
                  <a16:creationId xmlns:a16="http://schemas.microsoft.com/office/drawing/2014/main" id="{FD0ABAF9-1C1E-4389-BA54-AFDDEA02A6E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9" y="943"/>
              <a:ext cx="11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764" name="Oval 3769">
              <a:extLst>
                <a:ext uri="{FF2B5EF4-FFF2-40B4-BE49-F238E27FC236}">
                  <a16:creationId xmlns:a16="http://schemas.microsoft.com/office/drawing/2014/main" id="{F764507F-2DBB-2C57-B596-C6CEF78E498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2" y="724"/>
              <a:ext cx="10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765" name="Group 3770">
              <a:extLst>
                <a:ext uri="{FF2B5EF4-FFF2-40B4-BE49-F238E27FC236}">
                  <a16:creationId xmlns:a16="http://schemas.microsoft.com/office/drawing/2014/main" id="{AC55E5F2-FAF2-9EF5-0C89-DEE6F18C4812}"/>
                </a:ext>
              </a:extLst>
            </p:cNvPr>
            <p:cNvGrpSpPr>
              <a:grpSpLocks/>
            </p:cNvGrpSpPr>
            <p:nvPr/>
          </p:nvGrpSpPr>
          <p:grpSpPr bwMode="auto">
            <a:xfrm rot="871989" flipH="1">
              <a:off x="1229" y="611"/>
              <a:ext cx="244" cy="670"/>
              <a:chOff x="440" y="813"/>
              <a:chExt cx="391" cy="1008"/>
            </a:xfrm>
          </p:grpSpPr>
          <p:grpSp>
            <p:nvGrpSpPr>
              <p:cNvPr id="38861" name="Group 3771">
                <a:extLst>
                  <a:ext uri="{FF2B5EF4-FFF2-40B4-BE49-F238E27FC236}">
                    <a16:creationId xmlns:a16="http://schemas.microsoft.com/office/drawing/2014/main" id="{0A51FCAF-12B8-835B-77DA-BCA8289FDA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38863" name="Freeform 3772">
                  <a:extLst>
                    <a:ext uri="{FF2B5EF4-FFF2-40B4-BE49-F238E27FC236}">
                      <a16:creationId xmlns:a16="http://schemas.microsoft.com/office/drawing/2014/main" id="{71665CB0-E3C0-D56B-7058-8AE1D1786B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4" name="Freeform 3773">
                  <a:extLst>
                    <a:ext uri="{FF2B5EF4-FFF2-40B4-BE49-F238E27FC236}">
                      <a16:creationId xmlns:a16="http://schemas.microsoft.com/office/drawing/2014/main" id="{84ADA32B-2BD5-51D8-23B9-3061DAC9A8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5" name="Freeform 3774">
                  <a:extLst>
                    <a:ext uri="{FF2B5EF4-FFF2-40B4-BE49-F238E27FC236}">
                      <a16:creationId xmlns:a16="http://schemas.microsoft.com/office/drawing/2014/main" id="{3CCE6BCE-8A54-B1C2-AE61-BFE295022D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6" name="Freeform 3775">
                  <a:extLst>
                    <a:ext uri="{FF2B5EF4-FFF2-40B4-BE49-F238E27FC236}">
                      <a16:creationId xmlns:a16="http://schemas.microsoft.com/office/drawing/2014/main" id="{D538333C-4056-CA20-3D55-9083633F23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7" name="Freeform 3776">
                  <a:extLst>
                    <a:ext uri="{FF2B5EF4-FFF2-40B4-BE49-F238E27FC236}">
                      <a16:creationId xmlns:a16="http://schemas.microsoft.com/office/drawing/2014/main" id="{77DAB663-7C86-0EC9-76B2-BD883C877F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8" name="Freeform 3777">
                  <a:extLst>
                    <a:ext uri="{FF2B5EF4-FFF2-40B4-BE49-F238E27FC236}">
                      <a16:creationId xmlns:a16="http://schemas.microsoft.com/office/drawing/2014/main" id="{F848029F-C339-BAE4-43DC-691D4A5BCB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9" name="Freeform 3778">
                  <a:extLst>
                    <a:ext uri="{FF2B5EF4-FFF2-40B4-BE49-F238E27FC236}">
                      <a16:creationId xmlns:a16="http://schemas.microsoft.com/office/drawing/2014/main" id="{F32EF14B-7869-D75A-FFE2-9C1294686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0" name="Freeform 3779">
                  <a:extLst>
                    <a:ext uri="{FF2B5EF4-FFF2-40B4-BE49-F238E27FC236}">
                      <a16:creationId xmlns:a16="http://schemas.microsoft.com/office/drawing/2014/main" id="{0D2FA431-9AFF-A4F0-CA7C-661D03008E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1" name="Freeform 3780">
                  <a:extLst>
                    <a:ext uri="{FF2B5EF4-FFF2-40B4-BE49-F238E27FC236}">
                      <a16:creationId xmlns:a16="http://schemas.microsoft.com/office/drawing/2014/main" id="{589DEB7F-6C24-74AD-9678-F618A58DD6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2" name="Freeform 3781">
                  <a:extLst>
                    <a:ext uri="{FF2B5EF4-FFF2-40B4-BE49-F238E27FC236}">
                      <a16:creationId xmlns:a16="http://schemas.microsoft.com/office/drawing/2014/main" id="{D6F2B61D-5A3E-032D-2F0A-BA694C2510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3" name="Freeform 3782">
                  <a:extLst>
                    <a:ext uri="{FF2B5EF4-FFF2-40B4-BE49-F238E27FC236}">
                      <a16:creationId xmlns:a16="http://schemas.microsoft.com/office/drawing/2014/main" id="{161E3226-C5AB-5640-A16E-E68F2F533B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4" name="Freeform 3783">
                  <a:extLst>
                    <a:ext uri="{FF2B5EF4-FFF2-40B4-BE49-F238E27FC236}">
                      <a16:creationId xmlns:a16="http://schemas.microsoft.com/office/drawing/2014/main" id="{67E82D70-5B17-4BD4-D356-0D41AB2A35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5" name="Freeform 3784">
                  <a:extLst>
                    <a:ext uri="{FF2B5EF4-FFF2-40B4-BE49-F238E27FC236}">
                      <a16:creationId xmlns:a16="http://schemas.microsoft.com/office/drawing/2014/main" id="{76656322-324A-FC4A-374D-20A340AD29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6" name="Freeform 3785">
                  <a:extLst>
                    <a:ext uri="{FF2B5EF4-FFF2-40B4-BE49-F238E27FC236}">
                      <a16:creationId xmlns:a16="http://schemas.microsoft.com/office/drawing/2014/main" id="{784EEB24-4B46-AA5B-735F-6160EB7504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7" name="Freeform 3786">
                  <a:extLst>
                    <a:ext uri="{FF2B5EF4-FFF2-40B4-BE49-F238E27FC236}">
                      <a16:creationId xmlns:a16="http://schemas.microsoft.com/office/drawing/2014/main" id="{7CFA5ECF-DBAF-294F-1C22-FBD0641BAF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8" name="Freeform 3787">
                  <a:extLst>
                    <a:ext uri="{FF2B5EF4-FFF2-40B4-BE49-F238E27FC236}">
                      <a16:creationId xmlns:a16="http://schemas.microsoft.com/office/drawing/2014/main" id="{28C48316-939A-AEE4-24C1-7EA8AA9F794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79" name="Freeform 3788">
                  <a:extLst>
                    <a:ext uri="{FF2B5EF4-FFF2-40B4-BE49-F238E27FC236}">
                      <a16:creationId xmlns:a16="http://schemas.microsoft.com/office/drawing/2014/main" id="{E3E2E79C-3624-3E47-73AC-DAA1A77F4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0" name="Freeform 3789">
                  <a:extLst>
                    <a:ext uri="{FF2B5EF4-FFF2-40B4-BE49-F238E27FC236}">
                      <a16:creationId xmlns:a16="http://schemas.microsoft.com/office/drawing/2014/main" id="{3AC9DE6B-00AD-E19A-BD3F-25812A577A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1" name="Freeform 3790">
                  <a:extLst>
                    <a:ext uri="{FF2B5EF4-FFF2-40B4-BE49-F238E27FC236}">
                      <a16:creationId xmlns:a16="http://schemas.microsoft.com/office/drawing/2014/main" id="{B063FB66-E947-3665-5CED-B244F271976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2" name="Freeform 3791">
                  <a:extLst>
                    <a:ext uri="{FF2B5EF4-FFF2-40B4-BE49-F238E27FC236}">
                      <a16:creationId xmlns:a16="http://schemas.microsoft.com/office/drawing/2014/main" id="{4A345002-1EC7-8448-C429-8D681D4D99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3" name="Freeform 3792">
                  <a:extLst>
                    <a:ext uri="{FF2B5EF4-FFF2-40B4-BE49-F238E27FC236}">
                      <a16:creationId xmlns:a16="http://schemas.microsoft.com/office/drawing/2014/main" id="{EDC457DF-2643-15DC-7CBD-9504E0CAEB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4" name="Freeform 3793">
                  <a:extLst>
                    <a:ext uri="{FF2B5EF4-FFF2-40B4-BE49-F238E27FC236}">
                      <a16:creationId xmlns:a16="http://schemas.microsoft.com/office/drawing/2014/main" id="{37361CAD-2179-23D5-92D8-80049653C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85" name="Freeform 3794">
                  <a:extLst>
                    <a:ext uri="{FF2B5EF4-FFF2-40B4-BE49-F238E27FC236}">
                      <a16:creationId xmlns:a16="http://schemas.microsoft.com/office/drawing/2014/main" id="{DF5F7153-8293-D571-896F-2A0066361E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862" name="Freeform 3795" descr="Wide upward diagonal">
                <a:extLst>
                  <a:ext uri="{FF2B5EF4-FFF2-40B4-BE49-F238E27FC236}">
                    <a16:creationId xmlns:a16="http://schemas.microsoft.com/office/drawing/2014/main" id="{7D18BB15-6DD3-24FD-C9FF-60EFE60E7797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766" name="Group 3796">
              <a:extLst>
                <a:ext uri="{FF2B5EF4-FFF2-40B4-BE49-F238E27FC236}">
                  <a16:creationId xmlns:a16="http://schemas.microsoft.com/office/drawing/2014/main" id="{A27B5C5A-9135-045E-2B71-EE0BD2B543FE}"/>
                </a:ext>
              </a:extLst>
            </p:cNvPr>
            <p:cNvGrpSpPr>
              <a:grpSpLocks/>
            </p:cNvGrpSpPr>
            <p:nvPr/>
          </p:nvGrpSpPr>
          <p:grpSpPr bwMode="auto">
            <a:xfrm rot="2125948">
              <a:off x="848" y="-28"/>
              <a:ext cx="666" cy="616"/>
              <a:chOff x="1104" y="1397"/>
              <a:chExt cx="1117" cy="1003"/>
            </a:xfrm>
          </p:grpSpPr>
          <p:sp>
            <p:nvSpPr>
              <p:cNvPr id="38767" name="Freeform 3797">
                <a:extLst>
                  <a:ext uri="{FF2B5EF4-FFF2-40B4-BE49-F238E27FC236}">
                    <a16:creationId xmlns:a16="http://schemas.microsoft.com/office/drawing/2014/main" id="{A484CFFD-0A38-7D11-1870-8963ECE3B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8" name="Freeform 3798">
                <a:extLst>
                  <a:ext uri="{FF2B5EF4-FFF2-40B4-BE49-F238E27FC236}">
                    <a16:creationId xmlns:a16="http://schemas.microsoft.com/office/drawing/2014/main" id="{16641883-547D-AD92-2AE2-F40B14144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69" name="Freeform 3799">
                <a:extLst>
                  <a:ext uri="{FF2B5EF4-FFF2-40B4-BE49-F238E27FC236}">
                    <a16:creationId xmlns:a16="http://schemas.microsoft.com/office/drawing/2014/main" id="{196E64A1-A1B3-28A3-2804-125C9B948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0" name="Freeform 3800">
                <a:extLst>
                  <a:ext uri="{FF2B5EF4-FFF2-40B4-BE49-F238E27FC236}">
                    <a16:creationId xmlns:a16="http://schemas.microsoft.com/office/drawing/2014/main" id="{9915B289-86C0-AF71-7D12-785EDACFE8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1" name="Freeform 3801">
                <a:extLst>
                  <a:ext uri="{FF2B5EF4-FFF2-40B4-BE49-F238E27FC236}">
                    <a16:creationId xmlns:a16="http://schemas.microsoft.com/office/drawing/2014/main" id="{0C537177-9BC5-288A-FD58-F72DB26D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2" name="Freeform 3802">
                <a:extLst>
                  <a:ext uri="{FF2B5EF4-FFF2-40B4-BE49-F238E27FC236}">
                    <a16:creationId xmlns:a16="http://schemas.microsoft.com/office/drawing/2014/main" id="{FD3F150E-9FC3-5E5A-2EC9-D4F573E08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3" name="Freeform 3803">
                <a:extLst>
                  <a:ext uri="{FF2B5EF4-FFF2-40B4-BE49-F238E27FC236}">
                    <a16:creationId xmlns:a16="http://schemas.microsoft.com/office/drawing/2014/main" id="{7151BB34-903E-4C82-A314-77B7A5D9A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4" name="Freeform 3804">
                <a:extLst>
                  <a:ext uri="{FF2B5EF4-FFF2-40B4-BE49-F238E27FC236}">
                    <a16:creationId xmlns:a16="http://schemas.microsoft.com/office/drawing/2014/main" id="{0C11900D-F552-AAC2-C12D-F4862AC3E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5" name="Freeform 3805">
                <a:extLst>
                  <a:ext uri="{FF2B5EF4-FFF2-40B4-BE49-F238E27FC236}">
                    <a16:creationId xmlns:a16="http://schemas.microsoft.com/office/drawing/2014/main" id="{1014B78C-B9AC-88F8-E922-B6AC01BAE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6" name="Freeform 3806">
                <a:extLst>
                  <a:ext uri="{FF2B5EF4-FFF2-40B4-BE49-F238E27FC236}">
                    <a16:creationId xmlns:a16="http://schemas.microsoft.com/office/drawing/2014/main" id="{9A6B172C-C77C-8AEB-2FEB-7A5C8CCE3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7" name="Freeform 3807">
                <a:extLst>
                  <a:ext uri="{FF2B5EF4-FFF2-40B4-BE49-F238E27FC236}">
                    <a16:creationId xmlns:a16="http://schemas.microsoft.com/office/drawing/2014/main" id="{F65514B2-8783-C3D3-15CB-67E2419545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8" name="Freeform 3808">
                <a:extLst>
                  <a:ext uri="{FF2B5EF4-FFF2-40B4-BE49-F238E27FC236}">
                    <a16:creationId xmlns:a16="http://schemas.microsoft.com/office/drawing/2014/main" id="{20EDEAE3-B8B9-4562-E100-BE3DB9FC8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79" name="Freeform 3809">
                <a:extLst>
                  <a:ext uri="{FF2B5EF4-FFF2-40B4-BE49-F238E27FC236}">
                    <a16:creationId xmlns:a16="http://schemas.microsoft.com/office/drawing/2014/main" id="{6C1CD706-A510-AE86-CD73-AFC41A072BC6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42" name="Freeform 3810">
                <a:extLst>
                  <a:ext uri="{FF2B5EF4-FFF2-40B4-BE49-F238E27FC236}">
                    <a16:creationId xmlns:a16="http://schemas.microsoft.com/office/drawing/2014/main" id="{BAFB4E2A-D038-8AEC-8D33-7CB66CE7700E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41" y="1588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781" name="Freeform 3811">
                <a:extLst>
                  <a:ext uri="{FF2B5EF4-FFF2-40B4-BE49-F238E27FC236}">
                    <a16:creationId xmlns:a16="http://schemas.microsoft.com/office/drawing/2014/main" id="{9D9B31CD-274D-07D7-7CC6-398246D0A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2" name="Freeform 3812">
                <a:extLst>
                  <a:ext uri="{FF2B5EF4-FFF2-40B4-BE49-F238E27FC236}">
                    <a16:creationId xmlns:a16="http://schemas.microsoft.com/office/drawing/2014/main" id="{DF406994-BE7C-2031-DB2D-EC10DDD6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3" name="Freeform 3813">
                <a:extLst>
                  <a:ext uri="{FF2B5EF4-FFF2-40B4-BE49-F238E27FC236}">
                    <a16:creationId xmlns:a16="http://schemas.microsoft.com/office/drawing/2014/main" id="{4EF6EB2F-CD3D-5B97-DC1A-B3611108B4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4" name="Freeform 3814">
                <a:extLst>
                  <a:ext uri="{FF2B5EF4-FFF2-40B4-BE49-F238E27FC236}">
                    <a16:creationId xmlns:a16="http://schemas.microsoft.com/office/drawing/2014/main" id="{7E0552D9-D7FE-BB94-FAEE-A4D3FD7AA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5" name="Freeform 3815">
                <a:extLst>
                  <a:ext uri="{FF2B5EF4-FFF2-40B4-BE49-F238E27FC236}">
                    <a16:creationId xmlns:a16="http://schemas.microsoft.com/office/drawing/2014/main" id="{DD51C1AC-E042-BF97-311F-427E4B392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6" name="Freeform 3816">
                <a:extLst>
                  <a:ext uri="{FF2B5EF4-FFF2-40B4-BE49-F238E27FC236}">
                    <a16:creationId xmlns:a16="http://schemas.microsoft.com/office/drawing/2014/main" id="{8B61873C-4B5D-9824-8AF7-50914075C2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7" name="Freeform 3817">
                <a:extLst>
                  <a:ext uri="{FF2B5EF4-FFF2-40B4-BE49-F238E27FC236}">
                    <a16:creationId xmlns:a16="http://schemas.microsoft.com/office/drawing/2014/main" id="{3D009BC3-7C6B-7D33-7533-62726A7A6B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8" name="Freeform 3818">
                <a:extLst>
                  <a:ext uri="{FF2B5EF4-FFF2-40B4-BE49-F238E27FC236}">
                    <a16:creationId xmlns:a16="http://schemas.microsoft.com/office/drawing/2014/main" id="{D4F95617-9D7A-77C8-978A-A66FEC9CE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89" name="Freeform 3819">
                <a:extLst>
                  <a:ext uri="{FF2B5EF4-FFF2-40B4-BE49-F238E27FC236}">
                    <a16:creationId xmlns:a16="http://schemas.microsoft.com/office/drawing/2014/main" id="{24589BCB-E5C0-D2E0-646B-DD66B04F6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0" name="Freeform 3820">
                <a:extLst>
                  <a:ext uri="{FF2B5EF4-FFF2-40B4-BE49-F238E27FC236}">
                    <a16:creationId xmlns:a16="http://schemas.microsoft.com/office/drawing/2014/main" id="{1B0F9AB8-4768-4603-061B-E8081A5B49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1" name="Freeform 3821">
                <a:extLst>
                  <a:ext uri="{FF2B5EF4-FFF2-40B4-BE49-F238E27FC236}">
                    <a16:creationId xmlns:a16="http://schemas.microsoft.com/office/drawing/2014/main" id="{7DCCCD8B-381E-B37C-DA03-1C2532160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2" name="Freeform 3822">
                <a:extLst>
                  <a:ext uri="{FF2B5EF4-FFF2-40B4-BE49-F238E27FC236}">
                    <a16:creationId xmlns:a16="http://schemas.microsoft.com/office/drawing/2014/main" id="{11F8E46E-C9F4-5243-53EC-BF09F2F55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3" name="Freeform 3823">
                <a:extLst>
                  <a:ext uri="{FF2B5EF4-FFF2-40B4-BE49-F238E27FC236}">
                    <a16:creationId xmlns:a16="http://schemas.microsoft.com/office/drawing/2014/main" id="{5A253E52-1436-7AAF-AB45-8F72C8852C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4" name="Freeform 3824">
                <a:extLst>
                  <a:ext uri="{FF2B5EF4-FFF2-40B4-BE49-F238E27FC236}">
                    <a16:creationId xmlns:a16="http://schemas.microsoft.com/office/drawing/2014/main" id="{3F98CEF6-42FE-E89B-6F8A-1DE71F7FE7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5" name="Oval 3825">
                <a:extLst>
                  <a:ext uri="{FF2B5EF4-FFF2-40B4-BE49-F238E27FC236}">
                    <a16:creationId xmlns:a16="http://schemas.microsoft.com/office/drawing/2014/main" id="{2CE3CAF0-CFE3-371D-7512-EA478E33E1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796" name="Freeform 3826">
                <a:extLst>
                  <a:ext uri="{FF2B5EF4-FFF2-40B4-BE49-F238E27FC236}">
                    <a16:creationId xmlns:a16="http://schemas.microsoft.com/office/drawing/2014/main" id="{B81820A3-20B4-B606-533C-382256E16E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7" name="Freeform 3827">
                <a:extLst>
                  <a:ext uri="{FF2B5EF4-FFF2-40B4-BE49-F238E27FC236}">
                    <a16:creationId xmlns:a16="http://schemas.microsoft.com/office/drawing/2014/main" id="{84CE07BC-2B31-19F2-C3E5-D11CDDC8B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8" name="Freeform 3828">
                <a:extLst>
                  <a:ext uri="{FF2B5EF4-FFF2-40B4-BE49-F238E27FC236}">
                    <a16:creationId xmlns:a16="http://schemas.microsoft.com/office/drawing/2014/main" id="{537C087B-531D-6F05-4194-3D04E435A8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99" name="Freeform 3829">
                <a:extLst>
                  <a:ext uri="{FF2B5EF4-FFF2-40B4-BE49-F238E27FC236}">
                    <a16:creationId xmlns:a16="http://schemas.microsoft.com/office/drawing/2014/main" id="{75EDBD29-641D-13B8-A4D5-745A85C674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0" name="Freeform 3830">
                <a:extLst>
                  <a:ext uri="{FF2B5EF4-FFF2-40B4-BE49-F238E27FC236}">
                    <a16:creationId xmlns:a16="http://schemas.microsoft.com/office/drawing/2014/main" id="{4D4DF468-D166-C98D-59E9-B3453285F8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1" name="Freeform 3831">
                <a:extLst>
                  <a:ext uri="{FF2B5EF4-FFF2-40B4-BE49-F238E27FC236}">
                    <a16:creationId xmlns:a16="http://schemas.microsoft.com/office/drawing/2014/main" id="{0C9143B4-4F68-6F66-3173-1EBB11100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2" name="Freeform 3832">
                <a:extLst>
                  <a:ext uri="{FF2B5EF4-FFF2-40B4-BE49-F238E27FC236}">
                    <a16:creationId xmlns:a16="http://schemas.microsoft.com/office/drawing/2014/main" id="{1AE59A75-8BBE-0E2F-C687-4FFEF4D53A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3" name="Freeform 3833">
                <a:extLst>
                  <a:ext uri="{FF2B5EF4-FFF2-40B4-BE49-F238E27FC236}">
                    <a16:creationId xmlns:a16="http://schemas.microsoft.com/office/drawing/2014/main" id="{E38FE404-94A5-EFF5-8AC4-9CA1A23DAF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4" name="Freeform 3834">
                <a:extLst>
                  <a:ext uri="{FF2B5EF4-FFF2-40B4-BE49-F238E27FC236}">
                    <a16:creationId xmlns:a16="http://schemas.microsoft.com/office/drawing/2014/main" id="{7048955F-1F5D-83C4-B12F-9722DA72F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5" name="Freeform 3835">
                <a:extLst>
                  <a:ext uri="{FF2B5EF4-FFF2-40B4-BE49-F238E27FC236}">
                    <a16:creationId xmlns:a16="http://schemas.microsoft.com/office/drawing/2014/main" id="{FF3D85C5-A6D3-5D5E-8DF9-7CFF6C66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68" name="Freeform 3836">
                <a:extLst>
                  <a:ext uri="{FF2B5EF4-FFF2-40B4-BE49-F238E27FC236}">
                    <a16:creationId xmlns:a16="http://schemas.microsoft.com/office/drawing/2014/main" id="{8F4F0B19-386A-6674-899A-E0A294E284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8" y="1616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807" name="Freeform 3837">
                <a:extLst>
                  <a:ext uri="{FF2B5EF4-FFF2-40B4-BE49-F238E27FC236}">
                    <a16:creationId xmlns:a16="http://schemas.microsoft.com/office/drawing/2014/main" id="{0F1FDA90-853D-AC3D-FE1C-0B1A8426B6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8" name="Freeform 3838">
                <a:extLst>
                  <a:ext uri="{FF2B5EF4-FFF2-40B4-BE49-F238E27FC236}">
                    <a16:creationId xmlns:a16="http://schemas.microsoft.com/office/drawing/2014/main" id="{86AD7DAE-4602-FA7D-5AA5-B9C7DDC6FD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09" name="Freeform 3839">
                <a:extLst>
                  <a:ext uri="{FF2B5EF4-FFF2-40B4-BE49-F238E27FC236}">
                    <a16:creationId xmlns:a16="http://schemas.microsoft.com/office/drawing/2014/main" id="{66F48524-9801-87B0-58DB-D64DD265B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0" name="Freeform 3840">
                <a:extLst>
                  <a:ext uri="{FF2B5EF4-FFF2-40B4-BE49-F238E27FC236}">
                    <a16:creationId xmlns:a16="http://schemas.microsoft.com/office/drawing/2014/main" id="{EE182E67-04EC-5F5D-FAC9-4DD8564236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1" name="Freeform 3841">
                <a:extLst>
                  <a:ext uri="{FF2B5EF4-FFF2-40B4-BE49-F238E27FC236}">
                    <a16:creationId xmlns:a16="http://schemas.microsoft.com/office/drawing/2014/main" id="{3ACFDD0D-00FC-B89B-A34D-36E16FAA7E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2" name="Freeform 3842">
                <a:extLst>
                  <a:ext uri="{FF2B5EF4-FFF2-40B4-BE49-F238E27FC236}">
                    <a16:creationId xmlns:a16="http://schemas.microsoft.com/office/drawing/2014/main" id="{23FC3BE2-447B-E1D7-3559-9B6E01363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3" name="Freeform 3843">
                <a:extLst>
                  <a:ext uri="{FF2B5EF4-FFF2-40B4-BE49-F238E27FC236}">
                    <a16:creationId xmlns:a16="http://schemas.microsoft.com/office/drawing/2014/main" id="{1D0D3996-B4D8-6E6B-C74C-3829CC1FFA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4" name="Freeform 3844">
                <a:extLst>
                  <a:ext uri="{FF2B5EF4-FFF2-40B4-BE49-F238E27FC236}">
                    <a16:creationId xmlns:a16="http://schemas.microsoft.com/office/drawing/2014/main" id="{AF387208-3CE4-E196-8158-AC85EA007C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5" name="Freeform 3845">
                <a:extLst>
                  <a:ext uri="{FF2B5EF4-FFF2-40B4-BE49-F238E27FC236}">
                    <a16:creationId xmlns:a16="http://schemas.microsoft.com/office/drawing/2014/main" id="{0EB3D4D2-FF4F-B6C8-8CEE-5B0C4FA23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6" name="Freeform 3846">
                <a:extLst>
                  <a:ext uri="{FF2B5EF4-FFF2-40B4-BE49-F238E27FC236}">
                    <a16:creationId xmlns:a16="http://schemas.microsoft.com/office/drawing/2014/main" id="{A707F92B-1ACA-54B8-ABC7-C09690F46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7" name="Freeform 3847">
                <a:extLst>
                  <a:ext uri="{FF2B5EF4-FFF2-40B4-BE49-F238E27FC236}">
                    <a16:creationId xmlns:a16="http://schemas.microsoft.com/office/drawing/2014/main" id="{C2B1254D-B82D-2F82-5BD8-0596A4A843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8" name="Freeform 3848">
                <a:extLst>
                  <a:ext uri="{FF2B5EF4-FFF2-40B4-BE49-F238E27FC236}">
                    <a16:creationId xmlns:a16="http://schemas.microsoft.com/office/drawing/2014/main" id="{5176DE36-47C8-3E85-DB0F-F4EC613AE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19" name="Freeform 3849">
                <a:extLst>
                  <a:ext uri="{FF2B5EF4-FFF2-40B4-BE49-F238E27FC236}">
                    <a16:creationId xmlns:a16="http://schemas.microsoft.com/office/drawing/2014/main" id="{64094E83-80B9-EC48-172B-DB79CF2D9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0" name="Freeform 3850">
                <a:extLst>
                  <a:ext uri="{FF2B5EF4-FFF2-40B4-BE49-F238E27FC236}">
                    <a16:creationId xmlns:a16="http://schemas.microsoft.com/office/drawing/2014/main" id="{46F96957-4B72-F964-00E4-7B29CAF13D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1" name="Freeform 3851">
                <a:extLst>
                  <a:ext uri="{FF2B5EF4-FFF2-40B4-BE49-F238E27FC236}">
                    <a16:creationId xmlns:a16="http://schemas.microsoft.com/office/drawing/2014/main" id="{F57CE1B2-5B72-6E3B-9AFE-03B2204EFD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2" name="Freeform 3852">
                <a:extLst>
                  <a:ext uri="{FF2B5EF4-FFF2-40B4-BE49-F238E27FC236}">
                    <a16:creationId xmlns:a16="http://schemas.microsoft.com/office/drawing/2014/main" id="{BFF3D6DD-D6C2-856D-6EBC-457CE0C98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3" name="Freeform 3853">
                <a:extLst>
                  <a:ext uri="{FF2B5EF4-FFF2-40B4-BE49-F238E27FC236}">
                    <a16:creationId xmlns:a16="http://schemas.microsoft.com/office/drawing/2014/main" id="{008FF836-5C4B-4E3E-ABD3-6F9BDFF4C1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4" name="Freeform 3854">
                <a:extLst>
                  <a:ext uri="{FF2B5EF4-FFF2-40B4-BE49-F238E27FC236}">
                    <a16:creationId xmlns:a16="http://schemas.microsoft.com/office/drawing/2014/main" id="{81862DB6-C061-23F4-284C-B2EAAC4BA5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5" name="Freeform 3855">
                <a:extLst>
                  <a:ext uri="{FF2B5EF4-FFF2-40B4-BE49-F238E27FC236}">
                    <a16:creationId xmlns:a16="http://schemas.microsoft.com/office/drawing/2014/main" id="{1B8FBCD7-C432-EBC7-B2B7-2086C0545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6" name="Freeform 3856">
                <a:extLst>
                  <a:ext uri="{FF2B5EF4-FFF2-40B4-BE49-F238E27FC236}">
                    <a16:creationId xmlns:a16="http://schemas.microsoft.com/office/drawing/2014/main" id="{AB3D6448-4EE9-0BB5-2209-B86473205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27" name="Freeform 3857">
                <a:extLst>
                  <a:ext uri="{FF2B5EF4-FFF2-40B4-BE49-F238E27FC236}">
                    <a16:creationId xmlns:a16="http://schemas.microsoft.com/office/drawing/2014/main" id="{BF44AC7A-4A1E-6A59-EF4A-1596D85FD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0" name="Freeform 3858">
                <a:extLst>
                  <a:ext uri="{FF2B5EF4-FFF2-40B4-BE49-F238E27FC236}">
                    <a16:creationId xmlns:a16="http://schemas.microsoft.com/office/drawing/2014/main" id="{88228564-C566-AADE-4B46-57F3025A3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3" y="1428"/>
                <a:ext cx="213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829" name="Freeform 3859">
                <a:extLst>
                  <a:ext uri="{FF2B5EF4-FFF2-40B4-BE49-F238E27FC236}">
                    <a16:creationId xmlns:a16="http://schemas.microsoft.com/office/drawing/2014/main" id="{89DCF5B8-BEF8-9631-CE38-5B9345279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892" name="Freeform 3860">
                <a:extLst>
                  <a:ext uri="{FF2B5EF4-FFF2-40B4-BE49-F238E27FC236}">
                    <a16:creationId xmlns:a16="http://schemas.microsoft.com/office/drawing/2014/main" id="{054EC444-1C9A-1627-1CF9-CC8FA0D06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1935"/>
                <a:ext cx="65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831" name="Freeform 3861">
                <a:extLst>
                  <a:ext uri="{FF2B5EF4-FFF2-40B4-BE49-F238E27FC236}">
                    <a16:creationId xmlns:a16="http://schemas.microsoft.com/office/drawing/2014/main" id="{47907F98-9C83-4116-72D5-F4E798DE9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2" name="Freeform 3862">
                <a:extLst>
                  <a:ext uri="{FF2B5EF4-FFF2-40B4-BE49-F238E27FC236}">
                    <a16:creationId xmlns:a16="http://schemas.microsoft.com/office/drawing/2014/main" id="{F4302ECA-B48E-2866-FAE6-883B2B185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3" name="Freeform 3863">
                <a:extLst>
                  <a:ext uri="{FF2B5EF4-FFF2-40B4-BE49-F238E27FC236}">
                    <a16:creationId xmlns:a16="http://schemas.microsoft.com/office/drawing/2014/main" id="{93AEC628-1D47-947C-7573-F0E5A087B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4" name="Freeform 3864">
                <a:extLst>
                  <a:ext uri="{FF2B5EF4-FFF2-40B4-BE49-F238E27FC236}">
                    <a16:creationId xmlns:a16="http://schemas.microsoft.com/office/drawing/2014/main" id="{37F32C9D-033B-8B06-195E-CBE7B88FEA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5" name="Freeform 3865">
                <a:extLst>
                  <a:ext uri="{FF2B5EF4-FFF2-40B4-BE49-F238E27FC236}">
                    <a16:creationId xmlns:a16="http://schemas.microsoft.com/office/drawing/2014/main" id="{6BBE2836-3DB7-3D57-BEB1-8F8748BA1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6" name="Freeform 3866">
                <a:extLst>
                  <a:ext uri="{FF2B5EF4-FFF2-40B4-BE49-F238E27FC236}">
                    <a16:creationId xmlns:a16="http://schemas.microsoft.com/office/drawing/2014/main" id="{6D43DBA7-400C-6C38-892F-3F6F8FB8E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7" name="Freeform 3867">
                <a:extLst>
                  <a:ext uri="{FF2B5EF4-FFF2-40B4-BE49-F238E27FC236}">
                    <a16:creationId xmlns:a16="http://schemas.microsoft.com/office/drawing/2014/main" id="{4C229EA3-968D-2767-7494-A0FDA07CD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8" name="Freeform 3868">
                <a:extLst>
                  <a:ext uri="{FF2B5EF4-FFF2-40B4-BE49-F238E27FC236}">
                    <a16:creationId xmlns:a16="http://schemas.microsoft.com/office/drawing/2014/main" id="{F5CCD320-4F46-AAD9-09B7-7E0C2C2CC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39" name="Freeform 3869">
                <a:extLst>
                  <a:ext uri="{FF2B5EF4-FFF2-40B4-BE49-F238E27FC236}">
                    <a16:creationId xmlns:a16="http://schemas.microsoft.com/office/drawing/2014/main" id="{ED992ED4-781D-31B7-73CF-F70FF2592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0" name="Freeform 3870">
                <a:extLst>
                  <a:ext uri="{FF2B5EF4-FFF2-40B4-BE49-F238E27FC236}">
                    <a16:creationId xmlns:a16="http://schemas.microsoft.com/office/drawing/2014/main" id="{6CD8B49D-1DC7-2A4A-8EE8-0282D5F2B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1" name="Freeform 3871">
                <a:extLst>
                  <a:ext uri="{FF2B5EF4-FFF2-40B4-BE49-F238E27FC236}">
                    <a16:creationId xmlns:a16="http://schemas.microsoft.com/office/drawing/2014/main" id="{602C6B64-0021-AE63-F043-733D7171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2" name="Freeform 3872">
                <a:extLst>
                  <a:ext uri="{FF2B5EF4-FFF2-40B4-BE49-F238E27FC236}">
                    <a16:creationId xmlns:a16="http://schemas.microsoft.com/office/drawing/2014/main" id="{2F95A8ED-95F5-749A-2718-E90857EAA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3" name="Freeform 3873">
                <a:extLst>
                  <a:ext uri="{FF2B5EF4-FFF2-40B4-BE49-F238E27FC236}">
                    <a16:creationId xmlns:a16="http://schemas.microsoft.com/office/drawing/2014/main" id="{3A3FC82D-01F7-0FD0-D854-940FBA2B2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4" name="Freeform 3874">
                <a:extLst>
                  <a:ext uri="{FF2B5EF4-FFF2-40B4-BE49-F238E27FC236}">
                    <a16:creationId xmlns:a16="http://schemas.microsoft.com/office/drawing/2014/main" id="{E9BD164F-2E75-7656-2154-6136CC245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5" name="Freeform 3875">
                <a:extLst>
                  <a:ext uri="{FF2B5EF4-FFF2-40B4-BE49-F238E27FC236}">
                    <a16:creationId xmlns:a16="http://schemas.microsoft.com/office/drawing/2014/main" id="{597D2B55-3BAB-1255-774A-AAF4F190D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6" name="Freeform 3876">
                <a:extLst>
                  <a:ext uri="{FF2B5EF4-FFF2-40B4-BE49-F238E27FC236}">
                    <a16:creationId xmlns:a16="http://schemas.microsoft.com/office/drawing/2014/main" id="{E855B2C1-F6E8-F526-B357-35B930951A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7" name="Freeform 3877">
                <a:extLst>
                  <a:ext uri="{FF2B5EF4-FFF2-40B4-BE49-F238E27FC236}">
                    <a16:creationId xmlns:a16="http://schemas.microsoft.com/office/drawing/2014/main" id="{F64BCDC0-D426-AF5C-E7D3-442CBB4B4D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8" name="Freeform 3878">
                <a:extLst>
                  <a:ext uri="{FF2B5EF4-FFF2-40B4-BE49-F238E27FC236}">
                    <a16:creationId xmlns:a16="http://schemas.microsoft.com/office/drawing/2014/main" id="{A4B3E917-C658-54EF-E151-F58A8DC33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49" name="Freeform 3879">
                <a:extLst>
                  <a:ext uri="{FF2B5EF4-FFF2-40B4-BE49-F238E27FC236}">
                    <a16:creationId xmlns:a16="http://schemas.microsoft.com/office/drawing/2014/main" id="{7186AFC4-ACA6-981B-C633-07AEDC83CB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0" name="Freeform 3880">
                <a:extLst>
                  <a:ext uri="{FF2B5EF4-FFF2-40B4-BE49-F238E27FC236}">
                    <a16:creationId xmlns:a16="http://schemas.microsoft.com/office/drawing/2014/main" id="{75428A79-F630-177F-3E6F-560FC5601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1" name="Freeform 3881">
                <a:extLst>
                  <a:ext uri="{FF2B5EF4-FFF2-40B4-BE49-F238E27FC236}">
                    <a16:creationId xmlns:a16="http://schemas.microsoft.com/office/drawing/2014/main" id="{868853A0-113C-E835-1D0B-DA8CB1BCE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2" name="Freeform 3882">
                <a:extLst>
                  <a:ext uri="{FF2B5EF4-FFF2-40B4-BE49-F238E27FC236}">
                    <a16:creationId xmlns:a16="http://schemas.microsoft.com/office/drawing/2014/main" id="{7CF47497-3A88-3045-6390-9133B5CB42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853" name="Group 3883">
                <a:extLst>
                  <a:ext uri="{FF2B5EF4-FFF2-40B4-BE49-F238E27FC236}">
                    <a16:creationId xmlns:a16="http://schemas.microsoft.com/office/drawing/2014/main" id="{B2A82103-0C54-26F5-B185-2C8BC45D1E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8857" name="Freeform 3884">
                  <a:extLst>
                    <a:ext uri="{FF2B5EF4-FFF2-40B4-BE49-F238E27FC236}">
                      <a16:creationId xmlns:a16="http://schemas.microsoft.com/office/drawing/2014/main" id="{F0385B59-9BD4-D3E4-F0B9-80EA46AB7F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58" name="Freeform 3885">
                  <a:extLst>
                    <a:ext uri="{FF2B5EF4-FFF2-40B4-BE49-F238E27FC236}">
                      <a16:creationId xmlns:a16="http://schemas.microsoft.com/office/drawing/2014/main" id="{B48DB39F-C664-7993-27FF-3270397827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59" name="Freeform 3886">
                  <a:extLst>
                    <a:ext uri="{FF2B5EF4-FFF2-40B4-BE49-F238E27FC236}">
                      <a16:creationId xmlns:a16="http://schemas.microsoft.com/office/drawing/2014/main" id="{4FB450B7-5B43-EF68-02ED-305C3F4FEE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860" name="Freeform 3887">
                  <a:extLst>
                    <a:ext uri="{FF2B5EF4-FFF2-40B4-BE49-F238E27FC236}">
                      <a16:creationId xmlns:a16="http://schemas.microsoft.com/office/drawing/2014/main" id="{398D322F-4222-3EED-3762-C6FAF5A8ED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854" name="Freeform 3888">
                <a:extLst>
                  <a:ext uri="{FF2B5EF4-FFF2-40B4-BE49-F238E27FC236}">
                    <a16:creationId xmlns:a16="http://schemas.microsoft.com/office/drawing/2014/main" id="{A90B3B09-26AC-F648-EBEC-125D5C813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5" name="Freeform 3889">
                <a:extLst>
                  <a:ext uri="{FF2B5EF4-FFF2-40B4-BE49-F238E27FC236}">
                    <a16:creationId xmlns:a16="http://schemas.microsoft.com/office/drawing/2014/main" id="{A1C7BB5C-7074-3487-B419-1171D587C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856" name="Freeform 3890">
                <a:extLst>
                  <a:ext uri="{FF2B5EF4-FFF2-40B4-BE49-F238E27FC236}">
                    <a16:creationId xmlns:a16="http://schemas.microsoft.com/office/drawing/2014/main" id="{D9BE29EF-EA90-DC3C-B142-4BDDDB74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7923" name="Group 3891">
            <a:extLst>
              <a:ext uri="{FF2B5EF4-FFF2-40B4-BE49-F238E27FC236}">
                <a16:creationId xmlns:a16="http://schemas.microsoft.com/office/drawing/2014/main" id="{E904EEA2-442E-EE30-89D6-8311FEB0C023}"/>
              </a:ext>
            </a:extLst>
          </p:cNvPr>
          <p:cNvGrpSpPr>
            <a:grpSpLocks/>
          </p:cNvGrpSpPr>
          <p:nvPr/>
        </p:nvGrpSpPr>
        <p:grpSpPr bwMode="auto">
          <a:xfrm rot="-537893">
            <a:off x="1752600" y="2895600"/>
            <a:ext cx="2286000" cy="3665538"/>
            <a:chOff x="299" y="-28"/>
            <a:chExt cx="1461" cy="2117"/>
          </a:xfrm>
        </p:grpSpPr>
        <p:grpSp>
          <p:nvGrpSpPr>
            <p:cNvPr id="38474" name="Group 3892">
              <a:extLst>
                <a:ext uri="{FF2B5EF4-FFF2-40B4-BE49-F238E27FC236}">
                  <a16:creationId xmlns:a16="http://schemas.microsoft.com/office/drawing/2014/main" id="{3D7DCA6F-A9A1-1548-C2D6-88C137CDF205}"/>
                </a:ext>
              </a:extLst>
            </p:cNvPr>
            <p:cNvGrpSpPr>
              <a:grpSpLocks/>
            </p:cNvGrpSpPr>
            <p:nvPr/>
          </p:nvGrpSpPr>
          <p:grpSpPr bwMode="auto">
            <a:xfrm rot="5067729" flipH="1" flipV="1">
              <a:off x="627" y="562"/>
              <a:ext cx="371" cy="512"/>
              <a:chOff x="1193" y="960"/>
              <a:chExt cx="510" cy="864"/>
            </a:xfrm>
          </p:grpSpPr>
          <p:sp>
            <p:nvSpPr>
              <p:cNvPr id="38708" name="Freeform 3893">
                <a:extLst>
                  <a:ext uri="{FF2B5EF4-FFF2-40B4-BE49-F238E27FC236}">
                    <a16:creationId xmlns:a16="http://schemas.microsoft.com/office/drawing/2014/main" id="{EA8D72BE-A16A-ACF7-F147-9AE5C9D66EA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09" name="Freeform 3894">
                <a:extLst>
                  <a:ext uri="{FF2B5EF4-FFF2-40B4-BE49-F238E27FC236}">
                    <a16:creationId xmlns:a16="http://schemas.microsoft.com/office/drawing/2014/main" id="{BD840F83-F480-F064-FE63-7D932A296FD7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0" name="Freeform 3895">
                <a:extLst>
                  <a:ext uri="{FF2B5EF4-FFF2-40B4-BE49-F238E27FC236}">
                    <a16:creationId xmlns:a16="http://schemas.microsoft.com/office/drawing/2014/main" id="{C6136CE4-AC2D-E53B-6E6D-2BCE5A2DD00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1" name="Freeform 3896">
                <a:extLst>
                  <a:ext uri="{FF2B5EF4-FFF2-40B4-BE49-F238E27FC236}">
                    <a16:creationId xmlns:a16="http://schemas.microsoft.com/office/drawing/2014/main" id="{C7C56943-0B71-4E43-E86B-85F295607487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2" name="Freeform 3897">
                <a:extLst>
                  <a:ext uri="{FF2B5EF4-FFF2-40B4-BE49-F238E27FC236}">
                    <a16:creationId xmlns:a16="http://schemas.microsoft.com/office/drawing/2014/main" id="{5551A384-65E4-0C6D-EC10-072018A31D6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3" name="Freeform 3898">
                <a:extLst>
                  <a:ext uri="{FF2B5EF4-FFF2-40B4-BE49-F238E27FC236}">
                    <a16:creationId xmlns:a16="http://schemas.microsoft.com/office/drawing/2014/main" id="{FCAD3C19-1709-AB12-6485-3F13D2AC7E2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4" name="Freeform 3899">
                <a:extLst>
                  <a:ext uri="{FF2B5EF4-FFF2-40B4-BE49-F238E27FC236}">
                    <a16:creationId xmlns:a16="http://schemas.microsoft.com/office/drawing/2014/main" id="{811EA304-6951-B1E8-ED66-87290B29BB3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5" name="Freeform 3900">
                <a:extLst>
                  <a:ext uri="{FF2B5EF4-FFF2-40B4-BE49-F238E27FC236}">
                    <a16:creationId xmlns:a16="http://schemas.microsoft.com/office/drawing/2014/main" id="{4593747F-E893-A0E1-11CC-037BB165250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6" name="Freeform 3901">
                <a:extLst>
                  <a:ext uri="{FF2B5EF4-FFF2-40B4-BE49-F238E27FC236}">
                    <a16:creationId xmlns:a16="http://schemas.microsoft.com/office/drawing/2014/main" id="{3BF0FF10-6EFA-B71D-E361-8897552087D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7" name="Freeform 3902">
                <a:extLst>
                  <a:ext uri="{FF2B5EF4-FFF2-40B4-BE49-F238E27FC236}">
                    <a16:creationId xmlns:a16="http://schemas.microsoft.com/office/drawing/2014/main" id="{112A919C-1057-F0B1-37CF-AA71AE5F37A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8" name="Freeform 3903">
                <a:extLst>
                  <a:ext uri="{FF2B5EF4-FFF2-40B4-BE49-F238E27FC236}">
                    <a16:creationId xmlns:a16="http://schemas.microsoft.com/office/drawing/2014/main" id="{A4ED293C-30DF-AE74-2EFF-5C306B062B2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19" name="Freeform 3904">
                <a:extLst>
                  <a:ext uri="{FF2B5EF4-FFF2-40B4-BE49-F238E27FC236}">
                    <a16:creationId xmlns:a16="http://schemas.microsoft.com/office/drawing/2014/main" id="{186A7667-D7F0-F879-73E6-04718C42F30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0" name="Freeform 3905">
                <a:extLst>
                  <a:ext uri="{FF2B5EF4-FFF2-40B4-BE49-F238E27FC236}">
                    <a16:creationId xmlns:a16="http://schemas.microsoft.com/office/drawing/2014/main" id="{0F208109-BFEC-FFFC-EA64-EF920656008D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1" name="Freeform 3906">
                <a:extLst>
                  <a:ext uri="{FF2B5EF4-FFF2-40B4-BE49-F238E27FC236}">
                    <a16:creationId xmlns:a16="http://schemas.microsoft.com/office/drawing/2014/main" id="{2769D6B5-228E-407D-1D49-4EC988559B8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2" name="Freeform 3907">
                <a:extLst>
                  <a:ext uri="{FF2B5EF4-FFF2-40B4-BE49-F238E27FC236}">
                    <a16:creationId xmlns:a16="http://schemas.microsoft.com/office/drawing/2014/main" id="{1EFA7BD1-B864-719E-025E-A7866AF6747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3" name="Freeform 3908">
                <a:extLst>
                  <a:ext uri="{FF2B5EF4-FFF2-40B4-BE49-F238E27FC236}">
                    <a16:creationId xmlns:a16="http://schemas.microsoft.com/office/drawing/2014/main" id="{D92DDCFD-0053-7E41-C800-5730573B1B1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4" name="Freeform 3909">
                <a:extLst>
                  <a:ext uri="{FF2B5EF4-FFF2-40B4-BE49-F238E27FC236}">
                    <a16:creationId xmlns:a16="http://schemas.microsoft.com/office/drawing/2014/main" id="{B4CCECBE-FA2A-4F5B-78BA-D64C0DD7B3DE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725" name="Freeform 3910">
                <a:extLst>
                  <a:ext uri="{FF2B5EF4-FFF2-40B4-BE49-F238E27FC236}">
                    <a16:creationId xmlns:a16="http://schemas.microsoft.com/office/drawing/2014/main" id="{0FB99F4E-D25B-25EE-643E-EEBA9AC8FDA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475" name="Freeform 3911" descr="Wide upward diagonal">
              <a:extLst>
                <a:ext uri="{FF2B5EF4-FFF2-40B4-BE49-F238E27FC236}">
                  <a16:creationId xmlns:a16="http://schemas.microsoft.com/office/drawing/2014/main" id="{9E9829E6-E1F2-A2B4-46EE-067272F5297E}"/>
                </a:ext>
              </a:extLst>
            </p:cNvPr>
            <p:cNvSpPr>
              <a:spLocks/>
            </p:cNvSpPr>
            <p:nvPr/>
          </p:nvSpPr>
          <p:spPr bwMode="auto">
            <a:xfrm rot="871989" flipH="1">
              <a:off x="803" y="442"/>
              <a:ext cx="249" cy="270"/>
            </a:xfrm>
            <a:custGeom>
              <a:avLst/>
              <a:gdLst>
                <a:gd name="T0" fmla="*/ 0 w 401"/>
                <a:gd name="T1" fmla="*/ 1 h 407"/>
                <a:gd name="T2" fmla="*/ 1 w 401"/>
                <a:gd name="T3" fmla="*/ 1 h 407"/>
                <a:gd name="T4" fmla="*/ 1 w 401"/>
                <a:gd name="T5" fmla="*/ 2 h 407"/>
                <a:gd name="T6" fmla="*/ 1 w 401"/>
                <a:gd name="T7" fmla="*/ 4 h 407"/>
                <a:gd name="T8" fmla="*/ 1 w 401"/>
                <a:gd name="T9" fmla="*/ 5 h 407"/>
                <a:gd name="T10" fmla="*/ 2 w 401"/>
                <a:gd name="T11" fmla="*/ 5 h 407"/>
                <a:gd name="T12" fmla="*/ 1 w 401"/>
                <a:gd name="T13" fmla="*/ 3 h 407"/>
                <a:gd name="T14" fmla="*/ 1 w 401"/>
                <a:gd name="T15" fmla="*/ 1 h 407"/>
                <a:gd name="T16" fmla="*/ 1 w 401"/>
                <a:gd name="T17" fmla="*/ 1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476" name="Group 3912">
              <a:extLst>
                <a:ext uri="{FF2B5EF4-FFF2-40B4-BE49-F238E27FC236}">
                  <a16:creationId xmlns:a16="http://schemas.microsoft.com/office/drawing/2014/main" id="{7DA5D80C-CFEC-A6F2-9343-0C3614951E8E}"/>
                </a:ext>
              </a:extLst>
            </p:cNvPr>
            <p:cNvGrpSpPr>
              <a:grpSpLocks/>
            </p:cNvGrpSpPr>
            <p:nvPr/>
          </p:nvGrpSpPr>
          <p:grpSpPr bwMode="auto">
            <a:xfrm rot="-570526">
              <a:off x="1227" y="1030"/>
              <a:ext cx="533" cy="867"/>
              <a:chOff x="1912" y="-200"/>
              <a:chExt cx="2640" cy="4424"/>
            </a:xfrm>
          </p:grpSpPr>
          <p:sp>
            <p:nvSpPr>
              <p:cNvPr id="38663" name="Freeform 3913">
                <a:extLst>
                  <a:ext uri="{FF2B5EF4-FFF2-40B4-BE49-F238E27FC236}">
                    <a16:creationId xmlns:a16="http://schemas.microsoft.com/office/drawing/2014/main" id="{FD328C9F-F4C3-95CC-D6B8-8C8C31BB6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664" name="Group 3914">
                <a:extLst>
                  <a:ext uri="{FF2B5EF4-FFF2-40B4-BE49-F238E27FC236}">
                    <a16:creationId xmlns:a16="http://schemas.microsoft.com/office/drawing/2014/main" id="{F4B4E0CC-838A-38B3-A368-983C916792B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8665" name="Freeform 3915">
                  <a:extLst>
                    <a:ext uri="{FF2B5EF4-FFF2-40B4-BE49-F238E27FC236}">
                      <a16:creationId xmlns:a16="http://schemas.microsoft.com/office/drawing/2014/main" id="{C6505B9D-A316-FA3E-5FA7-F0637F5133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66" name="Freeform 3916">
                  <a:extLst>
                    <a:ext uri="{FF2B5EF4-FFF2-40B4-BE49-F238E27FC236}">
                      <a16:creationId xmlns:a16="http://schemas.microsoft.com/office/drawing/2014/main" id="{3CAB67FD-B438-ABCD-2062-B6EBFC4E71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67" name="Freeform 3917">
                  <a:extLst>
                    <a:ext uri="{FF2B5EF4-FFF2-40B4-BE49-F238E27FC236}">
                      <a16:creationId xmlns:a16="http://schemas.microsoft.com/office/drawing/2014/main" id="{619410BD-E02B-D91A-E6CE-8793C9EAEA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68" name="Freeform 3918">
                  <a:extLst>
                    <a:ext uri="{FF2B5EF4-FFF2-40B4-BE49-F238E27FC236}">
                      <a16:creationId xmlns:a16="http://schemas.microsoft.com/office/drawing/2014/main" id="{AD1A7140-203D-94DC-B8E9-BABF67F53E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69" name="Freeform 3919">
                  <a:extLst>
                    <a:ext uri="{FF2B5EF4-FFF2-40B4-BE49-F238E27FC236}">
                      <a16:creationId xmlns:a16="http://schemas.microsoft.com/office/drawing/2014/main" id="{51B56CFE-AFEF-D061-EB4B-1D28A2D760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0" name="Freeform 3920">
                  <a:extLst>
                    <a:ext uri="{FF2B5EF4-FFF2-40B4-BE49-F238E27FC236}">
                      <a16:creationId xmlns:a16="http://schemas.microsoft.com/office/drawing/2014/main" id="{F5D6DE8F-5D3B-7D15-854C-C8953172DD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1" name="Freeform 3921">
                  <a:extLst>
                    <a:ext uri="{FF2B5EF4-FFF2-40B4-BE49-F238E27FC236}">
                      <a16:creationId xmlns:a16="http://schemas.microsoft.com/office/drawing/2014/main" id="{30CF7F4F-2D6D-C913-1561-B93A3F6FC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2" name="Freeform 3922">
                  <a:extLst>
                    <a:ext uri="{FF2B5EF4-FFF2-40B4-BE49-F238E27FC236}">
                      <a16:creationId xmlns:a16="http://schemas.microsoft.com/office/drawing/2014/main" id="{390D7658-EF04-B8DA-8A31-F03B19DBD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3" name="Freeform 3923">
                  <a:extLst>
                    <a:ext uri="{FF2B5EF4-FFF2-40B4-BE49-F238E27FC236}">
                      <a16:creationId xmlns:a16="http://schemas.microsoft.com/office/drawing/2014/main" id="{640A7EB1-8842-A767-CDA0-011E67DE8D7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4" name="Freeform 3924">
                  <a:extLst>
                    <a:ext uri="{FF2B5EF4-FFF2-40B4-BE49-F238E27FC236}">
                      <a16:creationId xmlns:a16="http://schemas.microsoft.com/office/drawing/2014/main" id="{8EFEDC14-90C1-91F6-AB89-745C9D085A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5" name="Freeform 3925">
                  <a:extLst>
                    <a:ext uri="{FF2B5EF4-FFF2-40B4-BE49-F238E27FC236}">
                      <a16:creationId xmlns:a16="http://schemas.microsoft.com/office/drawing/2014/main" id="{6B8F7418-ED71-9F50-38F0-3F7A8172A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6" name="Freeform 3926">
                  <a:extLst>
                    <a:ext uri="{FF2B5EF4-FFF2-40B4-BE49-F238E27FC236}">
                      <a16:creationId xmlns:a16="http://schemas.microsoft.com/office/drawing/2014/main" id="{D4F95454-43D5-47BA-A7E5-1EEE1FF4BA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7" name="Freeform 3927">
                  <a:extLst>
                    <a:ext uri="{FF2B5EF4-FFF2-40B4-BE49-F238E27FC236}">
                      <a16:creationId xmlns:a16="http://schemas.microsoft.com/office/drawing/2014/main" id="{30B42F89-3924-ADDA-94D5-78BBB2E6BA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8" name="Freeform 3928">
                  <a:extLst>
                    <a:ext uri="{FF2B5EF4-FFF2-40B4-BE49-F238E27FC236}">
                      <a16:creationId xmlns:a16="http://schemas.microsoft.com/office/drawing/2014/main" id="{B92964E4-CE5C-1D64-675A-FF4C40500A8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79" name="Freeform 3929">
                  <a:extLst>
                    <a:ext uri="{FF2B5EF4-FFF2-40B4-BE49-F238E27FC236}">
                      <a16:creationId xmlns:a16="http://schemas.microsoft.com/office/drawing/2014/main" id="{297637E6-B22E-D40F-4BAD-DB8235449A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0" name="Freeform 3930">
                  <a:extLst>
                    <a:ext uri="{FF2B5EF4-FFF2-40B4-BE49-F238E27FC236}">
                      <a16:creationId xmlns:a16="http://schemas.microsoft.com/office/drawing/2014/main" id="{0AEEFE13-5A0C-FC83-6FC4-DEC1A4F2970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1" name="Freeform 3931">
                  <a:extLst>
                    <a:ext uri="{FF2B5EF4-FFF2-40B4-BE49-F238E27FC236}">
                      <a16:creationId xmlns:a16="http://schemas.microsoft.com/office/drawing/2014/main" id="{DA0EB559-10D8-2C59-9884-17A3759EAD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2" name="Freeform 3932">
                  <a:extLst>
                    <a:ext uri="{FF2B5EF4-FFF2-40B4-BE49-F238E27FC236}">
                      <a16:creationId xmlns:a16="http://schemas.microsoft.com/office/drawing/2014/main" id="{49BE80E5-7167-E473-12BB-4F5770E965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3" name="Freeform 3933">
                  <a:extLst>
                    <a:ext uri="{FF2B5EF4-FFF2-40B4-BE49-F238E27FC236}">
                      <a16:creationId xmlns:a16="http://schemas.microsoft.com/office/drawing/2014/main" id="{B51DFA90-5007-E6EB-52C1-CC88C49302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4" name="Freeform 3934">
                  <a:extLst>
                    <a:ext uri="{FF2B5EF4-FFF2-40B4-BE49-F238E27FC236}">
                      <a16:creationId xmlns:a16="http://schemas.microsoft.com/office/drawing/2014/main" id="{44553132-7B6C-5DB5-5B95-0E41186BAF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5" name="Freeform 3935">
                  <a:extLst>
                    <a:ext uri="{FF2B5EF4-FFF2-40B4-BE49-F238E27FC236}">
                      <a16:creationId xmlns:a16="http://schemas.microsoft.com/office/drawing/2014/main" id="{D0EC48A0-7671-CC64-E83B-718665B53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6" name="Freeform 3936">
                  <a:extLst>
                    <a:ext uri="{FF2B5EF4-FFF2-40B4-BE49-F238E27FC236}">
                      <a16:creationId xmlns:a16="http://schemas.microsoft.com/office/drawing/2014/main" id="{C99EBE9A-9A1C-9B0A-3DE4-88C9CB0885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7" name="Freeform 3937">
                  <a:extLst>
                    <a:ext uri="{FF2B5EF4-FFF2-40B4-BE49-F238E27FC236}">
                      <a16:creationId xmlns:a16="http://schemas.microsoft.com/office/drawing/2014/main" id="{68DA9138-61C5-076D-D1EC-1A603669A4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8" name="Freeform 3938">
                  <a:extLst>
                    <a:ext uri="{FF2B5EF4-FFF2-40B4-BE49-F238E27FC236}">
                      <a16:creationId xmlns:a16="http://schemas.microsoft.com/office/drawing/2014/main" id="{5FDD8633-7BE8-2BF7-B25B-D98E44AEC5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89" name="Freeform 3939">
                  <a:extLst>
                    <a:ext uri="{FF2B5EF4-FFF2-40B4-BE49-F238E27FC236}">
                      <a16:creationId xmlns:a16="http://schemas.microsoft.com/office/drawing/2014/main" id="{C7BCAE43-369F-9011-AD5C-1B2B30C718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0" name="Freeform 3940">
                  <a:extLst>
                    <a:ext uri="{FF2B5EF4-FFF2-40B4-BE49-F238E27FC236}">
                      <a16:creationId xmlns:a16="http://schemas.microsoft.com/office/drawing/2014/main" id="{E11C4C0B-4A56-DE3D-6339-6ED71C556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1" name="Freeform 3941">
                  <a:extLst>
                    <a:ext uri="{FF2B5EF4-FFF2-40B4-BE49-F238E27FC236}">
                      <a16:creationId xmlns:a16="http://schemas.microsoft.com/office/drawing/2014/main" id="{38A80E69-A51F-3DA4-E1CD-F90A8E952A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2" name="Freeform 3942">
                  <a:extLst>
                    <a:ext uri="{FF2B5EF4-FFF2-40B4-BE49-F238E27FC236}">
                      <a16:creationId xmlns:a16="http://schemas.microsoft.com/office/drawing/2014/main" id="{8F4749ED-88ED-E8A8-C923-F280CB21E1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3" name="Freeform 3943">
                  <a:extLst>
                    <a:ext uri="{FF2B5EF4-FFF2-40B4-BE49-F238E27FC236}">
                      <a16:creationId xmlns:a16="http://schemas.microsoft.com/office/drawing/2014/main" id="{6606E45F-51F8-0815-18FD-B5D3963937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4" name="Freeform 3944">
                  <a:extLst>
                    <a:ext uri="{FF2B5EF4-FFF2-40B4-BE49-F238E27FC236}">
                      <a16:creationId xmlns:a16="http://schemas.microsoft.com/office/drawing/2014/main" id="{1DF6B9C9-AFD4-3FF0-50DD-DCF656CA7C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5" name="Freeform 3945">
                  <a:extLst>
                    <a:ext uri="{FF2B5EF4-FFF2-40B4-BE49-F238E27FC236}">
                      <a16:creationId xmlns:a16="http://schemas.microsoft.com/office/drawing/2014/main" id="{91BFCD52-4B04-4AFE-EA7C-77D23D78AD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6" name="Freeform 3946">
                  <a:extLst>
                    <a:ext uri="{FF2B5EF4-FFF2-40B4-BE49-F238E27FC236}">
                      <a16:creationId xmlns:a16="http://schemas.microsoft.com/office/drawing/2014/main" id="{C9AEF9A7-2244-D470-263B-66B00C7BF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7" name="Freeform 3947">
                  <a:extLst>
                    <a:ext uri="{FF2B5EF4-FFF2-40B4-BE49-F238E27FC236}">
                      <a16:creationId xmlns:a16="http://schemas.microsoft.com/office/drawing/2014/main" id="{3839FA6F-8DF6-7A94-ECA6-1066F1D48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8" name="Freeform 3948">
                  <a:extLst>
                    <a:ext uri="{FF2B5EF4-FFF2-40B4-BE49-F238E27FC236}">
                      <a16:creationId xmlns:a16="http://schemas.microsoft.com/office/drawing/2014/main" id="{AF85639C-45F6-D465-841F-A8CEA1848E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99" name="Freeform 3949">
                  <a:extLst>
                    <a:ext uri="{FF2B5EF4-FFF2-40B4-BE49-F238E27FC236}">
                      <a16:creationId xmlns:a16="http://schemas.microsoft.com/office/drawing/2014/main" id="{1E117A0C-D9E8-5D82-3638-38DDE0EE0C1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0" name="Freeform 3950">
                  <a:extLst>
                    <a:ext uri="{FF2B5EF4-FFF2-40B4-BE49-F238E27FC236}">
                      <a16:creationId xmlns:a16="http://schemas.microsoft.com/office/drawing/2014/main" id="{64B29774-3867-3151-18C8-6AFFABC398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1" name="Freeform 3951">
                  <a:extLst>
                    <a:ext uri="{FF2B5EF4-FFF2-40B4-BE49-F238E27FC236}">
                      <a16:creationId xmlns:a16="http://schemas.microsoft.com/office/drawing/2014/main" id="{D92DA0D3-C325-89CD-2559-E00C0CA171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2" name="Freeform 3952">
                  <a:extLst>
                    <a:ext uri="{FF2B5EF4-FFF2-40B4-BE49-F238E27FC236}">
                      <a16:creationId xmlns:a16="http://schemas.microsoft.com/office/drawing/2014/main" id="{B4A050A7-6CCF-5644-5926-58489E5306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3" name="Freeform 3953">
                  <a:extLst>
                    <a:ext uri="{FF2B5EF4-FFF2-40B4-BE49-F238E27FC236}">
                      <a16:creationId xmlns:a16="http://schemas.microsoft.com/office/drawing/2014/main" id="{579D389D-6717-356C-2DE8-20313948E5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4" name="Freeform 3954">
                  <a:extLst>
                    <a:ext uri="{FF2B5EF4-FFF2-40B4-BE49-F238E27FC236}">
                      <a16:creationId xmlns:a16="http://schemas.microsoft.com/office/drawing/2014/main" id="{0F9904F3-4548-9186-6E9A-363A3875CC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5" name="Freeform 3955">
                  <a:extLst>
                    <a:ext uri="{FF2B5EF4-FFF2-40B4-BE49-F238E27FC236}">
                      <a16:creationId xmlns:a16="http://schemas.microsoft.com/office/drawing/2014/main" id="{09557207-9A2A-55D5-CA64-C6D5DEDB3C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6" name="Freeform 3956">
                  <a:extLst>
                    <a:ext uri="{FF2B5EF4-FFF2-40B4-BE49-F238E27FC236}">
                      <a16:creationId xmlns:a16="http://schemas.microsoft.com/office/drawing/2014/main" id="{4A4BECDB-6AD1-1753-3A8D-812D10ED37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707" name="Freeform 3957">
                  <a:extLst>
                    <a:ext uri="{FF2B5EF4-FFF2-40B4-BE49-F238E27FC236}">
                      <a16:creationId xmlns:a16="http://schemas.microsoft.com/office/drawing/2014/main" id="{5060B00D-EB6D-907C-BE93-912515C5A7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477" name="Freeform 3958" descr="Wide upward diagonal">
              <a:extLst>
                <a:ext uri="{FF2B5EF4-FFF2-40B4-BE49-F238E27FC236}">
                  <a16:creationId xmlns:a16="http://schemas.microsoft.com/office/drawing/2014/main" id="{6582E619-26F7-39D9-F63A-FB8CFC500B1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19" y="453"/>
              <a:ext cx="453" cy="61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8" name="Freeform 3959">
              <a:extLst>
                <a:ext uri="{FF2B5EF4-FFF2-40B4-BE49-F238E27FC236}">
                  <a16:creationId xmlns:a16="http://schemas.microsoft.com/office/drawing/2014/main" id="{431FEE6F-6772-8265-BBAB-7E2532228B7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299" y="1534"/>
              <a:ext cx="411" cy="193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79" name="Freeform 3960">
              <a:extLst>
                <a:ext uri="{FF2B5EF4-FFF2-40B4-BE49-F238E27FC236}">
                  <a16:creationId xmlns:a16="http://schemas.microsoft.com/office/drawing/2014/main" id="{015F15F9-7D7A-D20E-00D5-D3C33585F68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25" y="1553"/>
              <a:ext cx="35" cy="57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0" name="Freeform 3961">
              <a:extLst>
                <a:ext uri="{FF2B5EF4-FFF2-40B4-BE49-F238E27FC236}">
                  <a16:creationId xmlns:a16="http://schemas.microsoft.com/office/drawing/2014/main" id="{F324E778-08F0-7764-5436-C59D47E99E7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46" y="1596"/>
              <a:ext cx="49" cy="63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1" name="Freeform 3962">
              <a:extLst>
                <a:ext uri="{FF2B5EF4-FFF2-40B4-BE49-F238E27FC236}">
                  <a16:creationId xmlns:a16="http://schemas.microsoft.com/office/drawing/2014/main" id="{E6C42CD3-A42E-C437-07A3-86ED5454ED7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70" y="1636"/>
              <a:ext cx="37" cy="37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2" name="Freeform 3963">
              <a:extLst>
                <a:ext uri="{FF2B5EF4-FFF2-40B4-BE49-F238E27FC236}">
                  <a16:creationId xmlns:a16="http://schemas.microsoft.com/office/drawing/2014/main" id="{96A6128E-AFD9-3F51-1DA2-BD4FC619AE4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61" y="169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3" name="Freeform 3964">
              <a:extLst>
                <a:ext uri="{FF2B5EF4-FFF2-40B4-BE49-F238E27FC236}">
                  <a16:creationId xmlns:a16="http://schemas.microsoft.com/office/drawing/2014/main" id="{E8F52CAF-6AB6-2D31-155B-82623DEF63F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87" y="1630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4" name="Freeform 3965">
              <a:extLst>
                <a:ext uri="{FF2B5EF4-FFF2-40B4-BE49-F238E27FC236}">
                  <a16:creationId xmlns:a16="http://schemas.microsoft.com/office/drawing/2014/main" id="{6832FFC7-EA67-F6B4-60E0-9EA998CF36D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72" y="1653"/>
              <a:ext cx="36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5" name="Freeform 3966">
              <a:extLst>
                <a:ext uri="{FF2B5EF4-FFF2-40B4-BE49-F238E27FC236}">
                  <a16:creationId xmlns:a16="http://schemas.microsoft.com/office/drawing/2014/main" id="{8AFD4DD7-953D-B9A4-FD03-84B3B226F6B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642" y="1690"/>
              <a:ext cx="41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6" name="Freeform 3967">
              <a:extLst>
                <a:ext uri="{FF2B5EF4-FFF2-40B4-BE49-F238E27FC236}">
                  <a16:creationId xmlns:a16="http://schemas.microsoft.com/office/drawing/2014/main" id="{16BD1074-D28F-2BB5-41D2-0A57C9DEA85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29" y="155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7" name="Freeform 3968">
              <a:extLst>
                <a:ext uri="{FF2B5EF4-FFF2-40B4-BE49-F238E27FC236}">
                  <a16:creationId xmlns:a16="http://schemas.microsoft.com/office/drawing/2014/main" id="{AB7D8F51-4AAB-4288-CE91-CF1D830A1F3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35" y="1630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8" name="Freeform 3969">
              <a:extLst>
                <a:ext uri="{FF2B5EF4-FFF2-40B4-BE49-F238E27FC236}">
                  <a16:creationId xmlns:a16="http://schemas.microsoft.com/office/drawing/2014/main" id="{E59CB1F7-7DA9-2A26-213E-42482511F1F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77" y="1681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89" name="Freeform 3970">
              <a:extLst>
                <a:ext uri="{FF2B5EF4-FFF2-40B4-BE49-F238E27FC236}">
                  <a16:creationId xmlns:a16="http://schemas.microsoft.com/office/drawing/2014/main" id="{E87F071D-13ED-4700-BF2A-A8D11D76697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93" y="1607"/>
              <a:ext cx="24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0" name="Freeform 3971">
              <a:extLst>
                <a:ext uri="{FF2B5EF4-FFF2-40B4-BE49-F238E27FC236}">
                  <a16:creationId xmlns:a16="http://schemas.microsoft.com/office/drawing/2014/main" id="{7A44CCBF-A274-83FF-ABF0-4A163E7497E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75" y="1862"/>
              <a:ext cx="85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1" name="Freeform 3972">
              <a:extLst>
                <a:ext uri="{FF2B5EF4-FFF2-40B4-BE49-F238E27FC236}">
                  <a16:creationId xmlns:a16="http://schemas.microsoft.com/office/drawing/2014/main" id="{E94C977B-0F31-5415-39B6-4DD5F9E29E2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98" y="1989"/>
              <a:ext cx="140" cy="47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2" name="Freeform 3973">
              <a:extLst>
                <a:ext uri="{FF2B5EF4-FFF2-40B4-BE49-F238E27FC236}">
                  <a16:creationId xmlns:a16="http://schemas.microsoft.com/office/drawing/2014/main" id="{E44600A8-52C1-62D4-2428-4F0B3C39EE2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48" y="1831"/>
              <a:ext cx="337" cy="207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3" name="Freeform 3974">
              <a:extLst>
                <a:ext uri="{FF2B5EF4-FFF2-40B4-BE49-F238E27FC236}">
                  <a16:creationId xmlns:a16="http://schemas.microsoft.com/office/drawing/2014/main" id="{DD00C7EB-EEB5-8AC9-B754-CE3727C245F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5" y="2028"/>
              <a:ext cx="39" cy="48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4" name="Freeform 3975">
              <a:extLst>
                <a:ext uri="{FF2B5EF4-FFF2-40B4-BE49-F238E27FC236}">
                  <a16:creationId xmlns:a16="http://schemas.microsoft.com/office/drawing/2014/main" id="{373DFFED-752B-993C-6C98-97B517BA95A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88" y="2036"/>
              <a:ext cx="29" cy="53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5" name="Freeform 3976">
              <a:extLst>
                <a:ext uri="{FF2B5EF4-FFF2-40B4-BE49-F238E27FC236}">
                  <a16:creationId xmlns:a16="http://schemas.microsoft.com/office/drawing/2014/main" id="{ADF648A3-B3FD-6142-119E-86181E8716F5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05" y="2033"/>
              <a:ext cx="37" cy="50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496" name="Group 3977">
              <a:extLst>
                <a:ext uri="{FF2B5EF4-FFF2-40B4-BE49-F238E27FC236}">
                  <a16:creationId xmlns:a16="http://schemas.microsoft.com/office/drawing/2014/main" id="{BE35A5FF-45D8-D509-BBF0-4CA46A5FA81E}"/>
                </a:ext>
              </a:extLst>
            </p:cNvPr>
            <p:cNvGrpSpPr>
              <a:grpSpLocks/>
            </p:cNvGrpSpPr>
            <p:nvPr/>
          </p:nvGrpSpPr>
          <p:grpSpPr bwMode="auto">
            <a:xfrm rot="1672246">
              <a:off x="573" y="910"/>
              <a:ext cx="917" cy="896"/>
              <a:chOff x="808" y="192"/>
              <a:chExt cx="3616" cy="3432"/>
            </a:xfrm>
          </p:grpSpPr>
          <p:sp>
            <p:nvSpPr>
              <p:cNvPr id="38634" name="Freeform 3978">
                <a:extLst>
                  <a:ext uri="{FF2B5EF4-FFF2-40B4-BE49-F238E27FC236}">
                    <a16:creationId xmlns:a16="http://schemas.microsoft.com/office/drawing/2014/main" id="{8B96342F-41BE-AFCD-E9A8-D1EC55F64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635" name="Group 3979">
                <a:extLst>
                  <a:ext uri="{FF2B5EF4-FFF2-40B4-BE49-F238E27FC236}">
                    <a16:creationId xmlns:a16="http://schemas.microsoft.com/office/drawing/2014/main" id="{F3C39709-05EF-812B-145E-8B5AFACC2F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8647" name="Freeform 3980">
                  <a:extLst>
                    <a:ext uri="{FF2B5EF4-FFF2-40B4-BE49-F238E27FC236}">
                      <a16:creationId xmlns:a16="http://schemas.microsoft.com/office/drawing/2014/main" id="{63031944-478B-EBDC-C5E6-56D5A7C864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8" name="Freeform 3981">
                  <a:extLst>
                    <a:ext uri="{FF2B5EF4-FFF2-40B4-BE49-F238E27FC236}">
                      <a16:creationId xmlns:a16="http://schemas.microsoft.com/office/drawing/2014/main" id="{10548C40-D062-EBFD-9758-35228357722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9" name="Line 3982">
                  <a:extLst>
                    <a:ext uri="{FF2B5EF4-FFF2-40B4-BE49-F238E27FC236}">
                      <a16:creationId xmlns:a16="http://schemas.microsoft.com/office/drawing/2014/main" id="{88EFF270-AE5A-F9F2-FACE-F69FF5F0800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50" name="Line 3983">
                  <a:extLst>
                    <a:ext uri="{FF2B5EF4-FFF2-40B4-BE49-F238E27FC236}">
                      <a16:creationId xmlns:a16="http://schemas.microsoft.com/office/drawing/2014/main" id="{7130FA59-EE83-99A6-AABA-E95456D1844F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51" name="Line 3984">
                  <a:extLst>
                    <a:ext uri="{FF2B5EF4-FFF2-40B4-BE49-F238E27FC236}">
                      <a16:creationId xmlns:a16="http://schemas.microsoft.com/office/drawing/2014/main" id="{C338D08A-210C-A502-BEAE-633696E8329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52" name="Line 3985">
                  <a:extLst>
                    <a:ext uri="{FF2B5EF4-FFF2-40B4-BE49-F238E27FC236}">
                      <a16:creationId xmlns:a16="http://schemas.microsoft.com/office/drawing/2014/main" id="{A6D8AF8C-D244-4EEF-49FE-A5357773675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53" name="Oval 3986">
                  <a:extLst>
                    <a:ext uri="{FF2B5EF4-FFF2-40B4-BE49-F238E27FC236}">
                      <a16:creationId xmlns:a16="http://schemas.microsoft.com/office/drawing/2014/main" id="{092F0D8B-65D4-FBD8-F537-59B5F0F454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54" name="Oval 3987">
                  <a:extLst>
                    <a:ext uri="{FF2B5EF4-FFF2-40B4-BE49-F238E27FC236}">
                      <a16:creationId xmlns:a16="http://schemas.microsoft.com/office/drawing/2014/main" id="{CA6CBB58-D08D-29AC-0D67-9FA32CE8D9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55" name="Oval 3988">
                  <a:extLst>
                    <a:ext uri="{FF2B5EF4-FFF2-40B4-BE49-F238E27FC236}">
                      <a16:creationId xmlns:a16="http://schemas.microsoft.com/office/drawing/2014/main" id="{929F41E8-1404-FCA7-F6BF-6C562473AB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56" name="Oval 3989">
                  <a:extLst>
                    <a:ext uri="{FF2B5EF4-FFF2-40B4-BE49-F238E27FC236}">
                      <a16:creationId xmlns:a16="http://schemas.microsoft.com/office/drawing/2014/main" id="{470400FD-0BF0-84ED-7BB2-1FFA4BDF3D2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57" name="Oval 3990">
                  <a:extLst>
                    <a:ext uri="{FF2B5EF4-FFF2-40B4-BE49-F238E27FC236}">
                      <a16:creationId xmlns:a16="http://schemas.microsoft.com/office/drawing/2014/main" id="{23EF0254-CE75-F669-F705-8E320885FA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58" name="Oval 3991">
                  <a:extLst>
                    <a:ext uri="{FF2B5EF4-FFF2-40B4-BE49-F238E27FC236}">
                      <a16:creationId xmlns:a16="http://schemas.microsoft.com/office/drawing/2014/main" id="{C4ECEB68-1BDB-9C11-F13B-C3467EFC27A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59" name="Oval 3992">
                  <a:extLst>
                    <a:ext uri="{FF2B5EF4-FFF2-40B4-BE49-F238E27FC236}">
                      <a16:creationId xmlns:a16="http://schemas.microsoft.com/office/drawing/2014/main" id="{85FFDC18-E92D-EE7A-A0A7-DAAFBD2CED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60" name="Oval 3993">
                  <a:extLst>
                    <a:ext uri="{FF2B5EF4-FFF2-40B4-BE49-F238E27FC236}">
                      <a16:creationId xmlns:a16="http://schemas.microsoft.com/office/drawing/2014/main" id="{E5B705DD-ACA7-4371-65BB-BE99FD49121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61" name="Oval 3994">
                  <a:extLst>
                    <a:ext uri="{FF2B5EF4-FFF2-40B4-BE49-F238E27FC236}">
                      <a16:creationId xmlns:a16="http://schemas.microsoft.com/office/drawing/2014/main" id="{15BFD0EB-C3E7-795E-EA2C-A00CC5E4DE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662" name="Freeform 3995">
                  <a:extLst>
                    <a:ext uri="{FF2B5EF4-FFF2-40B4-BE49-F238E27FC236}">
                      <a16:creationId xmlns:a16="http://schemas.microsoft.com/office/drawing/2014/main" id="{D00B29EE-6E33-9926-3A09-73C6857764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8636" name="Group 3996">
                <a:extLst>
                  <a:ext uri="{FF2B5EF4-FFF2-40B4-BE49-F238E27FC236}">
                    <a16:creationId xmlns:a16="http://schemas.microsoft.com/office/drawing/2014/main" id="{97423C85-0559-B734-0962-EBEA347554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8637" name="Freeform 3997">
                  <a:extLst>
                    <a:ext uri="{FF2B5EF4-FFF2-40B4-BE49-F238E27FC236}">
                      <a16:creationId xmlns:a16="http://schemas.microsoft.com/office/drawing/2014/main" id="{7C4D701D-AEEA-C583-3D20-2DF8238E7D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38" name="Freeform 3998">
                  <a:extLst>
                    <a:ext uri="{FF2B5EF4-FFF2-40B4-BE49-F238E27FC236}">
                      <a16:creationId xmlns:a16="http://schemas.microsoft.com/office/drawing/2014/main" id="{9F389A99-235B-201C-87E8-960E336121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39" name="Freeform 3999">
                  <a:extLst>
                    <a:ext uri="{FF2B5EF4-FFF2-40B4-BE49-F238E27FC236}">
                      <a16:creationId xmlns:a16="http://schemas.microsoft.com/office/drawing/2014/main" id="{890797A7-2F37-00DD-865F-7572C5C7D1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0" name="Freeform 4000">
                  <a:extLst>
                    <a:ext uri="{FF2B5EF4-FFF2-40B4-BE49-F238E27FC236}">
                      <a16:creationId xmlns:a16="http://schemas.microsoft.com/office/drawing/2014/main" id="{0A50369A-911C-E629-2E76-3819ADEEC4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1" name="Freeform 4001">
                  <a:extLst>
                    <a:ext uri="{FF2B5EF4-FFF2-40B4-BE49-F238E27FC236}">
                      <a16:creationId xmlns:a16="http://schemas.microsoft.com/office/drawing/2014/main" id="{004EDC4F-0788-18DD-FB85-5B32B01EB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2" name="Freeform 4002">
                  <a:extLst>
                    <a:ext uri="{FF2B5EF4-FFF2-40B4-BE49-F238E27FC236}">
                      <a16:creationId xmlns:a16="http://schemas.microsoft.com/office/drawing/2014/main" id="{931733A4-005A-9FBE-A257-CF7694B4FB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3" name="Freeform 4003">
                  <a:extLst>
                    <a:ext uri="{FF2B5EF4-FFF2-40B4-BE49-F238E27FC236}">
                      <a16:creationId xmlns:a16="http://schemas.microsoft.com/office/drawing/2014/main" id="{78653676-DD25-F1FF-D3AD-5B2045224D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4" name="Freeform 4004">
                  <a:extLst>
                    <a:ext uri="{FF2B5EF4-FFF2-40B4-BE49-F238E27FC236}">
                      <a16:creationId xmlns:a16="http://schemas.microsoft.com/office/drawing/2014/main" id="{35EFD1BF-4BB1-6F6D-1FD6-B594B1FA7A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5" name="Freeform 4005">
                  <a:extLst>
                    <a:ext uri="{FF2B5EF4-FFF2-40B4-BE49-F238E27FC236}">
                      <a16:creationId xmlns:a16="http://schemas.microsoft.com/office/drawing/2014/main" id="{20421D4A-6C35-EF32-5BB4-62CE9A7634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46" name="Freeform 4006">
                  <a:extLst>
                    <a:ext uri="{FF2B5EF4-FFF2-40B4-BE49-F238E27FC236}">
                      <a16:creationId xmlns:a16="http://schemas.microsoft.com/office/drawing/2014/main" id="{986535F7-E3B8-E7E4-0DEA-32715DBE93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497" name="Freeform 4007">
              <a:extLst>
                <a:ext uri="{FF2B5EF4-FFF2-40B4-BE49-F238E27FC236}">
                  <a16:creationId xmlns:a16="http://schemas.microsoft.com/office/drawing/2014/main" id="{2F141802-7C56-88BC-AD36-C87512A3B1B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2" y="1872"/>
              <a:ext cx="62" cy="17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8" name="Freeform 4008">
              <a:extLst>
                <a:ext uri="{FF2B5EF4-FFF2-40B4-BE49-F238E27FC236}">
                  <a16:creationId xmlns:a16="http://schemas.microsoft.com/office/drawing/2014/main" id="{443D4A7D-60AF-1930-BEDB-6FEE3116DB8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44" y="1886"/>
              <a:ext cx="25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499" name="Freeform 4009">
              <a:extLst>
                <a:ext uri="{FF2B5EF4-FFF2-40B4-BE49-F238E27FC236}">
                  <a16:creationId xmlns:a16="http://schemas.microsoft.com/office/drawing/2014/main" id="{0A691D06-58C7-1AFC-C587-375D1B2DA1C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6" y="1927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0" name="Freeform 4010">
              <a:extLst>
                <a:ext uri="{FF2B5EF4-FFF2-40B4-BE49-F238E27FC236}">
                  <a16:creationId xmlns:a16="http://schemas.microsoft.com/office/drawing/2014/main" id="{AB6DB42D-EC77-1210-05C8-0560C4D5C8C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15" y="1800"/>
              <a:ext cx="29" cy="15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1" name="Freeform 4011">
              <a:extLst>
                <a:ext uri="{FF2B5EF4-FFF2-40B4-BE49-F238E27FC236}">
                  <a16:creationId xmlns:a16="http://schemas.microsoft.com/office/drawing/2014/main" id="{AFED7489-0AE3-CB72-72EF-A170758C16C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1" y="1952"/>
              <a:ext cx="0" cy="28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2" name="Freeform 4012">
              <a:extLst>
                <a:ext uri="{FF2B5EF4-FFF2-40B4-BE49-F238E27FC236}">
                  <a16:creationId xmlns:a16="http://schemas.microsoft.com/office/drawing/2014/main" id="{15BD3E63-BECE-1E71-D733-D1BDD13A3FFB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3" y="1895"/>
              <a:ext cx="12" cy="29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3" name="Freeform 4013">
              <a:extLst>
                <a:ext uri="{FF2B5EF4-FFF2-40B4-BE49-F238E27FC236}">
                  <a16:creationId xmlns:a16="http://schemas.microsoft.com/office/drawing/2014/main" id="{1B61EA37-9889-0B37-34CC-CCF7F084347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4" y="1971"/>
              <a:ext cx="25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4" name="Freeform 4014">
              <a:extLst>
                <a:ext uri="{FF2B5EF4-FFF2-40B4-BE49-F238E27FC236}">
                  <a16:creationId xmlns:a16="http://schemas.microsoft.com/office/drawing/2014/main" id="{5BE4AB17-8A48-6713-1C83-4A9620110C9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11" y="1984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5" name="Freeform 4015">
              <a:extLst>
                <a:ext uri="{FF2B5EF4-FFF2-40B4-BE49-F238E27FC236}">
                  <a16:creationId xmlns:a16="http://schemas.microsoft.com/office/drawing/2014/main" id="{8407543F-78BA-8EA4-5208-61E4C07A630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66" y="1835"/>
              <a:ext cx="1" cy="25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6" name="Freeform 4016">
              <a:extLst>
                <a:ext uri="{FF2B5EF4-FFF2-40B4-BE49-F238E27FC236}">
                  <a16:creationId xmlns:a16="http://schemas.microsoft.com/office/drawing/2014/main" id="{C7DD647B-F8B6-4AF8-287D-F650BFCDF23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03" y="595"/>
              <a:ext cx="140" cy="43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7" name="Freeform 4017">
              <a:extLst>
                <a:ext uri="{FF2B5EF4-FFF2-40B4-BE49-F238E27FC236}">
                  <a16:creationId xmlns:a16="http://schemas.microsoft.com/office/drawing/2014/main" id="{BBA47AD5-A53A-5769-E662-B107FAE4D32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26" y="678"/>
              <a:ext cx="137" cy="57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8" name="Freeform 4018">
              <a:extLst>
                <a:ext uri="{FF2B5EF4-FFF2-40B4-BE49-F238E27FC236}">
                  <a16:creationId xmlns:a16="http://schemas.microsoft.com/office/drawing/2014/main" id="{2BADD88B-6523-07DC-E63A-5131745ED91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31" y="447"/>
              <a:ext cx="244" cy="189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509" name="Oval 4019">
              <a:extLst>
                <a:ext uri="{FF2B5EF4-FFF2-40B4-BE49-F238E27FC236}">
                  <a16:creationId xmlns:a16="http://schemas.microsoft.com/office/drawing/2014/main" id="{F375C42C-82DE-5D0A-DC86-7B7121CE486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82" y="617"/>
              <a:ext cx="11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0" name="Oval 4020">
              <a:extLst>
                <a:ext uri="{FF2B5EF4-FFF2-40B4-BE49-F238E27FC236}">
                  <a16:creationId xmlns:a16="http://schemas.microsoft.com/office/drawing/2014/main" id="{A03D12C0-0268-8628-E234-3C2BC379813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07" y="829"/>
              <a:ext cx="22" cy="1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1" name="Oval 4021">
              <a:extLst>
                <a:ext uri="{FF2B5EF4-FFF2-40B4-BE49-F238E27FC236}">
                  <a16:creationId xmlns:a16="http://schemas.microsoft.com/office/drawing/2014/main" id="{E6FE2545-70F7-FC5D-FDD1-17300701604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9" y="943"/>
              <a:ext cx="11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512" name="Oval 4022">
              <a:extLst>
                <a:ext uri="{FF2B5EF4-FFF2-40B4-BE49-F238E27FC236}">
                  <a16:creationId xmlns:a16="http://schemas.microsoft.com/office/drawing/2014/main" id="{2D31BE80-6BD6-28C4-0512-1D9670A2E98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2" y="724"/>
              <a:ext cx="10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513" name="Group 4023">
              <a:extLst>
                <a:ext uri="{FF2B5EF4-FFF2-40B4-BE49-F238E27FC236}">
                  <a16:creationId xmlns:a16="http://schemas.microsoft.com/office/drawing/2014/main" id="{190ADF9E-7854-52B8-E06E-66E39C0EB8F3}"/>
                </a:ext>
              </a:extLst>
            </p:cNvPr>
            <p:cNvGrpSpPr>
              <a:grpSpLocks/>
            </p:cNvGrpSpPr>
            <p:nvPr/>
          </p:nvGrpSpPr>
          <p:grpSpPr bwMode="auto">
            <a:xfrm rot="871989" flipH="1">
              <a:off x="1229" y="611"/>
              <a:ext cx="244" cy="670"/>
              <a:chOff x="440" y="813"/>
              <a:chExt cx="391" cy="1008"/>
            </a:xfrm>
          </p:grpSpPr>
          <p:grpSp>
            <p:nvGrpSpPr>
              <p:cNvPr id="38609" name="Group 4024">
                <a:extLst>
                  <a:ext uri="{FF2B5EF4-FFF2-40B4-BE49-F238E27FC236}">
                    <a16:creationId xmlns:a16="http://schemas.microsoft.com/office/drawing/2014/main" id="{F40B3257-5C03-1331-8218-77DA56607F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38611" name="Freeform 4025">
                  <a:extLst>
                    <a:ext uri="{FF2B5EF4-FFF2-40B4-BE49-F238E27FC236}">
                      <a16:creationId xmlns:a16="http://schemas.microsoft.com/office/drawing/2014/main" id="{61F79A63-B876-F9D5-C6EF-C14B5ADA9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2" name="Freeform 4026">
                  <a:extLst>
                    <a:ext uri="{FF2B5EF4-FFF2-40B4-BE49-F238E27FC236}">
                      <a16:creationId xmlns:a16="http://schemas.microsoft.com/office/drawing/2014/main" id="{32B9ECD3-361B-E1DE-D593-BA10A0C510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3" name="Freeform 4027">
                  <a:extLst>
                    <a:ext uri="{FF2B5EF4-FFF2-40B4-BE49-F238E27FC236}">
                      <a16:creationId xmlns:a16="http://schemas.microsoft.com/office/drawing/2014/main" id="{32843B31-E049-16C4-6B1C-4A52330721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4" name="Freeform 4028">
                  <a:extLst>
                    <a:ext uri="{FF2B5EF4-FFF2-40B4-BE49-F238E27FC236}">
                      <a16:creationId xmlns:a16="http://schemas.microsoft.com/office/drawing/2014/main" id="{157F99DD-DEDF-CD8E-8C41-0BCBE4A064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5" name="Freeform 4029">
                  <a:extLst>
                    <a:ext uri="{FF2B5EF4-FFF2-40B4-BE49-F238E27FC236}">
                      <a16:creationId xmlns:a16="http://schemas.microsoft.com/office/drawing/2014/main" id="{677887E8-3982-5EBF-9A5E-C496B0D2C5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6" name="Freeform 4030">
                  <a:extLst>
                    <a:ext uri="{FF2B5EF4-FFF2-40B4-BE49-F238E27FC236}">
                      <a16:creationId xmlns:a16="http://schemas.microsoft.com/office/drawing/2014/main" id="{5B33CFD4-D898-C8D5-2ED5-7E2D4020FE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7" name="Freeform 4031">
                  <a:extLst>
                    <a:ext uri="{FF2B5EF4-FFF2-40B4-BE49-F238E27FC236}">
                      <a16:creationId xmlns:a16="http://schemas.microsoft.com/office/drawing/2014/main" id="{24CE439D-99D4-BD89-913E-4C819C520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8" name="Freeform 4032">
                  <a:extLst>
                    <a:ext uri="{FF2B5EF4-FFF2-40B4-BE49-F238E27FC236}">
                      <a16:creationId xmlns:a16="http://schemas.microsoft.com/office/drawing/2014/main" id="{E2582BC3-7F93-7076-364A-B359D506D4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19" name="Freeform 4033">
                  <a:extLst>
                    <a:ext uri="{FF2B5EF4-FFF2-40B4-BE49-F238E27FC236}">
                      <a16:creationId xmlns:a16="http://schemas.microsoft.com/office/drawing/2014/main" id="{5B3FEE9F-4531-585E-2683-CFC42CB7BA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0" name="Freeform 4034">
                  <a:extLst>
                    <a:ext uri="{FF2B5EF4-FFF2-40B4-BE49-F238E27FC236}">
                      <a16:creationId xmlns:a16="http://schemas.microsoft.com/office/drawing/2014/main" id="{0B95640F-9B4B-8C77-273D-27D52292B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1" name="Freeform 4035">
                  <a:extLst>
                    <a:ext uri="{FF2B5EF4-FFF2-40B4-BE49-F238E27FC236}">
                      <a16:creationId xmlns:a16="http://schemas.microsoft.com/office/drawing/2014/main" id="{AEA06B69-0F96-6F0E-9C24-40E116DDF7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2" name="Freeform 4036">
                  <a:extLst>
                    <a:ext uri="{FF2B5EF4-FFF2-40B4-BE49-F238E27FC236}">
                      <a16:creationId xmlns:a16="http://schemas.microsoft.com/office/drawing/2014/main" id="{56C87646-0D38-D381-AE71-0F64ABD6F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3" name="Freeform 4037">
                  <a:extLst>
                    <a:ext uri="{FF2B5EF4-FFF2-40B4-BE49-F238E27FC236}">
                      <a16:creationId xmlns:a16="http://schemas.microsoft.com/office/drawing/2014/main" id="{D0A60D15-F1FB-D9CC-B9DF-49DE63F0F3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4" name="Freeform 4038">
                  <a:extLst>
                    <a:ext uri="{FF2B5EF4-FFF2-40B4-BE49-F238E27FC236}">
                      <a16:creationId xmlns:a16="http://schemas.microsoft.com/office/drawing/2014/main" id="{666671E5-CA5A-2210-7DFF-2BE0B6F39D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5" name="Freeform 4039">
                  <a:extLst>
                    <a:ext uri="{FF2B5EF4-FFF2-40B4-BE49-F238E27FC236}">
                      <a16:creationId xmlns:a16="http://schemas.microsoft.com/office/drawing/2014/main" id="{0BC72242-4680-A3BE-991B-AD3F77964D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6" name="Freeform 4040">
                  <a:extLst>
                    <a:ext uri="{FF2B5EF4-FFF2-40B4-BE49-F238E27FC236}">
                      <a16:creationId xmlns:a16="http://schemas.microsoft.com/office/drawing/2014/main" id="{C8671371-4C53-003D-FC03-874AE044A9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7" name="Freeform 4041">
                  <a:extLst>
                    <a:ext uri="{FF2B5EF4-FFF2-40B4-BE49-F238E27FC236}">
                      <a16:creationId xmlns:a16="http://schemas.microsoft.com/office/drawing/2014/main" id="{1B420AF2-159B-7D94-EB3F-683C338223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8" name="Freeform 4042">
                  <a:extLst>
                    <a:ext uri="{FF2B5EF4-FFF2-40B4-BE49-F238E27FC236}">
                      <a16:creationId xmlns:a16="http://schemas.microsoft.com/office/drawing/2014/main" id="{810CE834-7696-4681-A3BA-8BBAA20D14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29" name="Freeform 4043">
                  <a:extLst>
                    <a:ext uri="{FF2B5EF4-FFF2-40B4-BE49-F238E27FC236}">
                      <a16:creationId xmlns:a16="http://schemas.microsoft.com/office/drawing/2014/main" id="{3CBC123A-F163-A741-F1C2-6068C32EFA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30" name="Freeform 4044">
                  <a:extLst>
                    <a:ext uri="{FF2B5EF4-FFF2-40B4-BE49-F238E27FC236}">
                      <a16:creationId xmlns:a16="http://schemas.microsoft.com/office/drawing/2014/main" id="{E4ED497B-8171-9695-8ED9-B24E2CB95E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31" name="Freeform 4045">
                  <a:extLst>
                    <a:ext uri="{FF2B5EF4-FFF2-40B4-BE49-F238E27FC236}">
                      <a16:creationId xmlns:a16="http://schemas.microsoft.com/office/drawing/2014/main" id="{55151093-CC1D-403E-0F9F-399AA712DD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32" name="Freeform 4046">
                  <a:extLst>
                    <a:ext uri="{FF2B5EF4-FFF2-40B4-BE49-F238E27FC236}">
                      <a16:creationId xmlns:a16="http://schemas.microsoft.com/office/drawing/2014/main" id="{0EEE912E-2111-422B-D8C9-89BFFC40D8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33" name="Freeform 4047">
                  <a:extLst>
                    <a:ext uri="{FF2B5EF4-FFF2-40B4-BE49-F238E27FC236}">
                      <a16:creationId xmlns:a16="http://schemas.microsoft.com/office/drawing/2014/main" id="{51446589-8D1F-7C3E-1F4E-594064BDEF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610" name="Freeform 4048" descr="Wide upward diagonal">
                <a:extLst>
                  <a:ext uri="{FF2B5EF4-FFF2-40B4-BE49-F238E27FC236}">
                    <a16:creationId xmlns:a16="http://schemas.microsoft.com/office/drawing/2014/main" id="{CC1929C9-D482-1054-770C-7C5771CE6EF4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514" name="Group 4049">
              <a:extLst>
                <a:ext uri="{FF2B5EF4-FFF2-40B4-BE49-F238E27FC236}">
                  <a16:creationId xmlns:a16="http://schemas.microsoft.com/office/drawing/2014/main" id="{8DD7D8DB-F2A6-CBB3-BC62-341062921ADC}"/>
                </a:ext>
              </a:extLst>
            </p:cNvPr>
            <p:cNvGrpSpPr>
              <a:grpSpLocks/>
            </p:cNvGrpSpPr>
            <p:nvPr/>
          </p:nvGrpSpPr>
          <p:grpSpPr bwMode="auto">
            <a:xfrm rot="2125948">
              <a:off x="848" y="-28"/>
              <a:ext cx="666" cy="616"/>
              <a:chOff x="1104" y="1397"/>
              <a:chExt cx="1117" cy="1003"/>
            </a:xfrm>
          </p:grpSpPr>
          <p:sp>
            <p:nvSpPr>
              <p:cNvPr id="38515" name="Freeform 4050">
                <a:extLst>
                  <a:ext uri="{FF2B5EF4-FFF2-40B4-BE49-F238E27FC236}">
                    <a16:creationId xmlns:a16="http://schemas.microsoft.com/office/drawing/2014/main" id="{1F568B77-CF8D-B6EA-5755-F5861C5DE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6" name="Freeform 4051">
                <a:extLst>
                  <a:ext uri="{FF2B5EF4-FFF2-40B4-BE49-F238E27FC236}">
                    <a16:creationId xmlns:a16="http://schemas.microsoft.com/office/drawing/2014/main" id="{14F8D87B-56D8-CE6E-6B6B-4A6443D62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7" name="Freeform 4052">
                <a:extLst>
                  <a:ext uri="{FF2B5EF4-FFF2-40B4-BE49-F238E27FC236}">
                    <a16:creationId xmlns:a16="http://schemas.microsoft.com/office/drawing/2014/main" id="{A021FF36-2D8A-EB26-B666-19B7BFB95D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8" name="Freeform 4053">
                <a:extLst>
                  <a:ext uri="{FF2B5EF4-FFF2-40B4-BE49-F238E27FC236}">
                    <a16:creationId xmlns:a16="http://schemas.microsoft.com/office/drawing/2014/main" id="{FB3FB020-90FA-1568-0E00-C9D532DAA4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19" name="Freeform 4054">
                <a:extLst>
                  <a:ext uri="{FF2B5EF4-FFF2-40B4-BE49-F238E27FC236}">
                    <a16:creationId xmlns:a16="http://schemas.microsoft.com/office/drawing/2014/main" id="{8E4DFC59-6A61-19FC-9F08-C5DC0E2774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0" name="Freeform 4055">
                <a:extLst>
                  <a:ext uri="{FF2B5EF4-FFF2-40B4-BE49-F238E27FC236}">
                    <a16:creationId xmlns:a16="http://schemas.microsoft.com/office/drawing/2014/main" id="{791A4AC4-4F84-6C15-0881-50B13CE2B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1" name="Freeform 4056">
                <a:extLst>
                  <a:ext uri="{FF2B5EF4-FFF2-40B4-BE49-F238E27FC236}">
                    <a16:creationId xmlns:a16="http://schemas.microsoft.com/office/drawing/2014/main" id="{97B4C845-6954-22B8-3731-53379B577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2" name="Freeform 4057">
                <a:extLst>
                  <a:ext uri="{FF2B5EF4-FFF2-40B4-BE49-F238E27FC236}">
                    <a16:creationId xmlns:a16="http://schemas.microsoft.com/office/drawing/2014/main" id="{493AB27A-777C-7F69-450F-AD34C05BD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3" name="Freeform 4058">
                <a:extLst>
                  <a:ext uri="{FF2B5EF4-FFF2-40B4-BE49-F238E27FC236}">
                    <a16:creationId xmlns:a16="http://schemas.microsoft.com/office/drawing/2014/main" id="{50F0E23E-6C06-B916-4F55-2083A4197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4" name="Freeform 4059">
                <a:extLst>
                  <a:ext uri="{FF2B5EF4-FFF2-40B4-BE49-F238E27FC236}">
                    <a16:creationId xmlns:a16="http://schemas.microsoft.com/office/drawing/2014/main" id="{7D391F76-2116-694E-2B18-B68A64542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5" name="Freeform 4060">
                <a:extLst>
                  <a:ext uri="{FF2B5EF4-FFF2-40B4-BE49-F238E27FC236}">
                    <a16:creationId xmlns:a16="http://schemas.microsoft.com/office/drawing/2014/main" id="{61785F86-0A80-9E7B-DB11-61044235E7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6" name="Freeform 4061">
                <a:extLst>
                  <a:ext uri="{FF2B5EF4-FFF2-40B4-BE49-F238E27FC236}">
                    <a16:creationId xmlns:a16="http://schemas.microsoft.com/office/drawing/2014/main" id="{04CEAF4E-DE42-9A56-6AA1-1631D1505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27" name="Freeform 4062">
                <a:extLst>
                  <a:ext uri="{FF2B5EF4-FFF2-40B4-BE49-F238E27FC236}">
                    <a16:creationId xmlns:a16="http://schemas.microsoft.com/office/drawing/2014/main" id="{747F163A-EDA5-BF95-FD6B-71E0E31D7B62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095" name="Freeform 4063">
                <a:extLst>
                  <a:ext uri="{FF2B5EF4-FFF2-40B4-BE49-F238E27FC236}">
                    <a16:creationId xmlns:a16="http://schemas.microsoft.com/office/drawing/2014/main" id="{740A1663-8D7D-BEDE-3331-4F6E658FD289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33" y="1583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529" name="Freeform 4064">
                <a:extLst>
                  <a:ext uri="{FF2B5EF4-FFF2-40B4-BE49-F238E27FC236}">
                    <a16:creationId xmlns:a16="http://schemas.microsoft.com/office/drawing/2014/main" id="{1FADE2D7-3D32-210B-0B52-F917A684F8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0" name="Freeform 4065">
                <a:extLst>
                  <a:ext uri="{FF2B5EF4-FFF2-40B4-BE49-F238E27FC236}">
                    <a16:creationId xmlns:a16="http://schemas.microsoft.com/office/drawing/2014/main" id="{0E1973B9-5262-7C4E-94CC-6371EFCB7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1" name="Freeform 4066">
                <a:extLst>
                  <a:ext uri="{FF2B5EF4-FFF2-40B4-BE49-F238E27FC236}">
                    <a16:creationId xmlns:a16="http://schemas.microsoft.com/office/drawing/2014/main" id="{7E620B83-814B-DD46-E8DE-C198895D3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2" name="Freeform 4067">
                <a:extLst>
                  <a:ext uri="{FF2B5EF4-FFF2-40B4-BE49-F238E27FC236}">
                    <a16:creationId xmlns:a16="http://schemas.microsoft.com/office/drawing/2014/main" id="{302492B8-B126-A472-02E6-2D56AC0E47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3" name="Freeform 4068">
                <a:extLst>
                  <a:ext uri="{FF2B5EF4-FFF2-40B4-BE49-F238E27FC236}">
                    <a16:creationId xmlns:a16="http://schemas.microsoft.com/office/drawing/2014/main" id="{F142419A-D37A-7B6C-866F-890869A27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4" name="Freeform 4069">
                <a:extLst>
                  <a:ext uri="{FF2B5EF4-FFF2-40B4-BE49-F238E27FC236}">
                    <a16:creationId xmlns:a16="http://schemas.microsoft.com/office/drawing/2014/main" id="{9F59A4DD-C875-3F9F-7916-F758CC928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5" name="Freeform 4070">
                <a:extLst>
                  <a:ext uri="{FF2B5EF4-FFF2-40B4-BE49-F238E27FC236}">
                    <a16:creationId xmlns:a16="http://schemas.microsoft.com/office/drawing/2014/main" id="{56139785-765A-E9EA-3645-9112566DA5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6" name="Freeform 4071">
                <a:extLst>
                  <a:ext uri="{FF2B5EF4-FFF2-40B4-BE49-F238E27FC236}">
                    <a16:creationId xmlns:a16="http://schemas.microsoft.com/office/drawing/2014/main" id="{CB1FF8B0-5A83-0FC1-033D-B891D4145D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7" name="Freeform 4072">
                <a:extLst>
                  <a:ext uri="{FF2B5EF4-FFF2-40B4-BE49-F238E27FC236}">
                    <a16:creationId xmlns:a16="http://schemas.microsoft.com/office/drawing/2014/main" id="{0732EB33-9642-7AAB-BA8A-DF582AB35F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8" name="Freeform 4073">
                <a:extLst>
                  <a:ext uri="{FF2B5EF4-FFF2-40B4-BE49-F238E27FC236}">
                    <a16:creationId xmlns:a16="http://schemas.microsoft.com/office/drawing/2014/main" id="{050892FF-25B4-FA7B-066E-F111CF32A8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39" name="Freeform 4074">
                <a:extLst>
                  <a:ext uri="{FF2B5EF4-FFF2-40B4-BE49-F238E27FC236}">
                    <a16:creationId xmlns:a16="http://schemas.microsoft.com/office/drawing/2014/main" id="{A4A5E3C3-7B5E-B0F2-A38A-9EC76F649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0" name="Freeform 4075">
                <a:extLst>
                  <a:ext uri="{FF2B5EF4-FFF2-40B4-BE49-F238E27FC236}">
                    <a16:creationId xmlns:a16="http://schemas.microsoft.com/office/drawing/2014/main" id="{85961642-64C8-A20C-CF3F-BD3A1674AE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1" name="Freeform 4076">
                <a:extLst>
                  <a:ext uri="{FF2B5EF4-FFF2-40B4-BE49-F238E27FC236}">
                    <a16:creationId xmlns:a16="http://schemas.microsoft.com/office/drawing/2014/main" id="{BE3DFD2A-7A13-DCB9-642D-B5B5D556C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2" name="Freeform 4077">
                <a:extLst>
                  <a:ext uri="{FF2B5EF4-FFF2-40B4-BE49-F238E27FC236}">
                    <a16:creationId xmlns:a16="http://schemas.microsoft.com/office/drawing/2014/main" id="{C84FAA2D-2081-700E-C1A7-4DFC3F72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3" name="Oval 4078">
                <a:extLst>
                  <a:ext uri="{FF2B5EF4-FFF2-40B4-BE49-F238E27FC236}">
                    <a16:creationId xmlns:a16="http://schemas.microsoft.com/office/drawing/2014/main" id="{03A01F44-8E49-DC9A-4ED3-7F1C28545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544" name="Freeform 4079">
                <a:extLst>
                  <a:ext uri="{FF2B5EF4-FFF2-40B4-BE49-F238E27FC236}">
                    <a16:creationId xmlns:a16="http://schemas.microsoft.com/office/drawing/2014/main" id="{3A04CF18-D5E2-B0AA-C4BB-A6F6581B3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5" name="Freeform 4080">
                <a:extLst>
                  <a:ext uri="{FF2B5EF4-FFF2-40B4-BE49-F238E27FC236}">
                    <a16:creationId xmlns:a16="http://schemas.microsoft.com/office/drawing/2014/main" id="{28DF1543-6D79-9949-C54D-AEFEF1F1D6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6" name="Freeform 4081">
                <a:extLst>
                  <a:ext uri="{FF2B5EF4-FFF2-40B4-BE49-F238E27FC236}">
                    <a16:creationId xmlns:a16="http://schemas.microsoft.com/office/drawing/2014/main" id="{BDF2B3C7-0102-9D70-67DC-9BF4E98EF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7" name="Freeform 4082">
                <a:extLst>
                  <a:ext uri="{FF2B5EF4-FFF2-40B4-BE49-F238E27FC236}">
                    <a16:creationId xmlns:a16="http://schemas.microsoft.com/office/drawing/2014/main" id="{38D3AD85-180C-8AC3-09DE-FAAF02C5A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8" name="Freeform 4083">
                <a:extLst>
                  <a:ext uri="{FF2B5EF4-FFF2-40B4-BE49-F238E27FC236}">
                    <a16:creationId xmlns:a16="http://schemas.microsoft.com/office/drawing/2014/main" id="{F3D91956-5E60-D88A-4A1A-5611C096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49" name="Freeform 4084">
                <a:extLst>
                  <a:ext uri="{FF2B5EF4-FFF2-40B4-BE49-F238E27FC236}">
                    <a16:creationId xmlns:a16="http://schemas.microsoft.com/office/drawing/2014/main" id="{2787B449-5E09-5D77-C2B7-9CE1B66D9A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0" name="Freeform 4085">
                <a:extLst>
                  <a:ext uri="{FF2B5EF4-FFF2-40B4-BE49-F238E27FC236}">
                    <a16:creationId xmlns:a16="http://schemas.microsoft.com/office/drawing/2014/main" id="{02CE7047-153D-773A-960B-818D8BBEC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1" name="Freeform 4086">
                <a:extLst>
                  <a:ext uri="{FF2B5EF4-FFF2-40B4-BE49-F238E27FC236}">
                    <a16:creationId xmlns:a16="http://schemas.microsoft.com/office/drawing/2014/main" id="{EA15212D-0431-F2D9-EB4D-AD6552540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2" name="Freeform 4087">
                <a:extLst>
                  <a:ext uri="{FF2B5EF4-FFF2-40B4-BE49-F238E27FC236}">
                    <a16:creationId xmlns:a16="http://schemas.microsoft.com/office/drawing/2014/main" id="{4CF72CC0-23A3-D07F-52A3-E6E58DD7F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3" name="Freeform 4088">
                <a:extLst>
                  <a:ext uri="{FF2B5EF4-FFF2-40B4-BE49-F238E27FC236}">
                    <a16:creationId xmlns:a16="http://schemas.microsoft.com/office/drawing/2014/main" id="{251BC0EA-0EB6-3EB3-CBB1-F107C98C9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21" name="Freeform 4089">
                <a:extLst>
                  <a:ext uri="{FF2B5EF4-FFF2-40B4-BE49-F238E27FC236}">
                    <a16:creationId xmlns:a16="http://schemas.microsoft.com/office/drawing/2014/main" id="{5E7DE2D5-DF3D-DF40-8AE8-F9320DAEBF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13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555" name="Freeform 4090">
                <a:extLst>
                  <a:ext uri="{FF2B5EF4-FFF2-40B4-BE49-F238E27FC236}">
                    <a16:creationId xmlns:a16="http://schemas.microsoft.com/office/drawing/2014/main" id="{6ED98A2F-67D4-27B2-5116-0F9B3D68BB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6" name="Freeform 4091">
                <a:extLst>
                  <a:ext uri="{FF2B5EF4-FFF2-40B4-BE49-F238E27FC236}">
                    <a16:creationId xmlns:a16="http://schemas.microsoft.com/office/drawing/2014/main" id="{C50831B5-F843-7171-0284-C05A48310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7" name="Freeform 4092">
                <a:extLst>
                  <a:ext uri="{FF2B5EF4-FFF2-40B4-BE49-F238E27FC236}">
                    <a16:creationId xmlns:a16="http://schemas.microsoft.com/office/drawing/2014/main" id="{F4F9E643-0BCA-5CDC-2333-2FC1FD2E3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8" name="Freeform 4093">
                <a:extLst>
                  <a:ext uri="{FF2B5EF4-FFF2-40B4-BE49-F238E27FC236}">
                    <a16:creationId xmlns:a16="http://schemas.microsoft.com/office/drawing/2014/main" id="{1C05CCF4-0C3A-6EBB-D2F1-EAF5AD68E4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59" name="Freeform 4094">
                <a:extLst>
                  <a:ext uri="{FF2B5EF4-FFF2-40B4-BE49-F238E27FC236}">
                    <a16:creationId xmlns:a16="http://schemas.microsoft.com/office/drawing/2014/main" id="{473DAAD1-7967-E6F5-79A9-52EFF65E8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0" name="Freeform 4095">
                <a:extLst>
                  <a:ext uri="{FF2B5EF4-FFF2-40B4-BE49-F238E27FC236}">
                    <a16:creationId xmlns:a16="http://schemas.microsoft.com/office/drawing/2014/main" id="{B1767A22-3C8E-75CC-0E8F-14D8C6AF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1" name="Freeform 4096">
                <a:extLst>
                  <a:ext uri="{FF2B5EF4-FFF2-40B4-BE49-F238E27FC236}">
                    <a16:creationId xmlns:a16="http://schemas.microsoft.com/office/drawing/2014/main" id="{BB88E987-CEC1-9D51-0A02-CD527C9F7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2" name="Freeform 4097">
                <a:extLst>
                  <a:ext uri="{FF2B5EF4-FFF2-40B4-BE49-F238E27FC236}">
                    <a16:creationId xmlns:a16="http://schemas.microsoft.com/office/drawing/2014/main" id="{194A61FF-81DF-29B1-20D3-562180C6D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3" name="Freeform 4098">
                <a:extLst>
                  <a:ext uri="{FF2B5EF4-FFF2-40B4-BE49-F238E27FC236}">
                    <a16:creationId xmlns:a16="http://schemas.microsoft.com/office/drawing/2014/main" id="{C05458B4-F87F-76BF-2AD1-57B4D171FE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4" name="Freeform 4099">
                <a:extLst>
                  <a:ext uri="{FF2B5EF4-FFF2-40B4-BE49-F238E27FC236}">
                    <a16:creationId xmlns:a16="http://schemas.microsoft.com/office/drawing/2014/main" id="{F8A0CF82-1EFA-F3FD-854D-5BC5E16AB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5" name="Freeform 4100">
                <a:extLst>
                  <a:ext uri="{FF2B5EF4-FFF2-40B4-BE49-F238E27FC236}">
                    <a16:creationId xmlns:a16="http://schemas.microsoft.com/office/drawing/2014/main" id="{21431F4E-184A-B0DE-C0EB-4E94AEBAC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6" name="Freeform 4101">
                <a:extLst>
                  <a:ext uri="{FF2B5EF4-FFF2-40B4-BE49-F238E27FC236}">
                    <a16:creationId xmlns:a16="http://schemas.microsoft.com/office/drawing/2014/main" id="{0945D7A1-B292-5535-D446-043B7657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7" name="Freeform 4102">
                <a:extLst>
                  <a:ext uri="{FF2B5EF4-FFF2-40B4-BE49-F238E27FC236}">
                    <a16:creationId xmlns:a16="http://schemas.microsoft.com/office/drawing/2014/main" id="{E501EE7F-D6C1-97C6-263A-9A7A9E5F4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8" name="Freeform 4103">
                <a:extLst>
                  <a:ext uri="{FF2B5EF4-FFF2-40B4-BE49-F238E27FC236}">
                    <a16:creationId xmlns:a16="http://schemas.microsoft.com/office/drawing/2014/main" id="{E06B0FA7-37FF-B284-5360-54C54E03CC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69" name="Freeform 4104">
                <a:extLst>
                  <a:ext uri="{FF2B5EF4-FFF2-40B4-BE49-F238E27FC236}">
                    <a16:creationId xmlns:a16="http://schemas.microsoft.com/office/drawing/2014/main" id="{B1769FC2-E892-077E-49ED-C09650D17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0" name="Freeform 4105">
                <a:extLst>
                  <a:ext uri="{FF2B5EF4-FFF2-40B4-BE49-F238E27FC236}">
                    <a16:creationId xmlns:a16="http://schemas.microsoft.com/office/drawing/2014/main" id="{012149CC-9D1E-344D-317E-7B04CA512E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1" name="Freeform 4106">
                <a:extLst>
                  <a:ext uri="{FF2B5EF4-FFF2-40B4-BE49-F238E27FC236}">
                    <a16:creationId xmlns:a16="http://schemas.microsoft.com/office/drawing/2014/main" id="{EDD6891F-2BFB-22C4-1573-83270982F3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2" name="Freeform 4107">
                <a:extLst>
                  <a:ext uri="{FF2B5EF4-FFF2-40B4-BE49-F238E27FC236}">
                    <a16:creationId xmlns:a16="http://schemas.microsoft.com/office/drawing/2014/main" id="{ACA0A415-EBFC-5C42-C207-AB2F57E5CD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3" name="Freeform 4108">
                <a:extLst>
                  <a:ext uri="{FF2B5EF4-FFF2-40B4-BE49-F238E27FC236}">
                    <a16:creationId xmlns:a16="http://schemas.microsoft.com/office/drawing/2014/main" id="{09DF8F98-1E01-3F3A-32EB-B36E77EC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4" name="Freeform 4109">
                <a:extLst>
                  <a:ext uri="{FF2B5EF4-FFF2-40B4-BE49-F238E27FC236}">
                    <a16:creationId xmlns:a16="http://schemas.microsoft.com/office/drawing/2014/main" id="{CDE3EF30-2CC6-31EA-9738-E0F93DE08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75" name="Freeform 4110">
                <a:extLst>
                  <a:ext uri="{FF2B5EF4-FFF2-40B4-BE49-F238E27FC236}">
                    <a16:creationId xmlns:a16="http://schemas.microsoft.com/office/drawing/2014/main" id="{9C9E776B-3F62-9F35-D3D0-CDEAB5B6E4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43" name="Freeform 4111">
                <a:extLst>
                  <a:ext uri="{FF2B5EF4-FFF2-40B4-BE49-F238E27FC236}">
                    <a16:creationId xmlns:a16="http://schemas.microsoft.com/office/drawing/2014/main" id="{900A608A-A864-823E-C8C1-D6BB44E7E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430"/>
                <a:ext cx="214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577" name="Freeform 4112">
                <a:extLst>
                  <a:ext uri="{FF2B5EF4-FFF2-40B4-BE49-F238E27FC236}">
                    <a16:creationId xmlns:a16="http://schemas.microsoft.com/office/drawing/2014/main" id="{69C89513-68EE-0C1F-ACA6-BBFF3ADFFF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145" name="Freeform 4113">
                <a:extLst>
                  <a:ext uri="{FF2B5EF4-FFF2-40B4-BE49-F238E27FC236}">
                    <a16:creationId xmlns:a16="http://schemas.microsoft.com/office/drawing/2014/main" id="{9E5BB3FA-F656-5E22-683E-A04EF6421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930"/>
                <a:ext cx="66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579" name="Freeform 4114">
                <a:extLst>
                  <a:ext uri="{FF2B5EF4-FFF2-40B4-BE49-F238E27FC236}">
                    <a16:creationId xmlns:a16="http://schemas.microsoft.com/office/drawing/2014/main" id="{889A1E59-61DA-6273-C080-243C258872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0" name="Freeform 4115">
                <a:extLst>
                  <a:ext uri="{FF2B5EF4-FFF2-40B4-BE49-F238E27FC236}">
                    <a16:creationId xmlns:a16="http://schemas.microsoft.com/office/drawing/2014/main" id="{CFD74DC6-55B5-1492-5724-F05D9DA301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1" name="Freeform 4116">
                <a:extLst>
                  <a:ext uri="{FF2B5EF4-FFF2-40B4-BE49-F238E27FC236}">
                    <a16:creationId xmlns:a16="http://schemas.microsoft.com/office/drawing/2014/main" id="{8E227C2B-C89D-DBD8-47D2-9D1890C41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2" name="Freeform 4117">
                <a:extLst>
                  <a:ext uri="{FF2B5EF4-FFF2-40B4-BE49-F238E27FC236}">
                    <a16:creationId xmlns:a16="http://schemas.microsoft.com/office/drawing/2014/main" id="{C51C6E66-35A9-285A-46CB-09AB4F151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3" name="Freeform 4118">
                <a:extLst>
                  <a:ext uri="{FF2B5EF4-FFF2-40B4-BE49-F238E27FC236}">
                    <a16:creationId xmlns:a16="http://schemas.microsoft.com/office/drawing/2014/main" id="{45DB7F8D-C0B0-0C62-8609-5BC5BCDB1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4" name="Freeform 4119">
                <a:extLst>
                  <a:ext uri="{FF2B5EF4-FFF2-40B4-BE49-F238E27FC236}">
                    <a16:creationId xmlns:a16="http://schemas.microsoft.com/office/drawing/2014/main" id="{B67C900B-5780-26C5-9DBA-96AEC6C7AB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5" name="Freeform 4120">
                <a:extLst>
                  <a:ext uri="{FF2B5EF4-FFF2-40B4-BE49-F238E27FC236}">
                    <a16:creationId xmlns:a16="http://schemas.microsoft.com/office/drawing/2014/main" id="{CCB845D8-68A0-E833-F364-09F6BC826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6" name="Freeform 4121">
                <a:extLst>
                  <a:ext uri="{FF2B5EF4-FFF2-40B4-BE49-F238E27FC236}">
                    <a16:creationId xmlns:a16="http://schemas.microsoft.com/office/drawing/2014/main" id="{628F8496-AC97-D690-096D-1C8321C164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7" name="Freeform 4122">
                <a:extLst>
                  <a:ext uri="{FF2B5EF4-FFF2-40B4-BE49-F238E27FC236}">
                    <a16:creationId xmlns:a16="http://schemas.microsoft.com/office/drawing/2014/main" id="{7E599472-9EB2-752D-794E-CE136C83C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8" name="Freeform 4123">
                <a:extLst>
                  <a:ext uri="{FF2B5EF4-FFF2-40B4-BE49-F238E27FC236}">
                    <a16:creationId xmlns:a16="http://schemas.microsoft.com/office/drawing/2014/main" id="{D8AA0D08-57B6-106D-8259-C850E31D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89" name="Freeform 4124">
                <a:extLst>
                  <a:ext uri="{FF2B5EF4-FFF2-40B4-BE49-F238E27FC236}">
                    <a16:creationId xmlns:a16="http://schemas.microsoft.com/office/drawing/2014/main" id="{48CED914-17BC-48DA-C863-94DE68FBF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0" name="Freeform 4125">
                <a:extLst>
                  <a:ext uri="{FF2B5EF4-FFF2-40B4-BE49-F238E27FC236}">
                    <a16:creationId xmlns:a16="http://schemas.microsoft.com/office/drawing/2014/main" id="{0FEDCAEB-E9DF-01BA-4CB8-D0D304196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1" name="Freeform 4126">
                <a:extLst>
                  <a:ext uri="{FF2B5EF4-FFF2-40B4-BE49-F238E27FC236}">
                    <a16:creationId xmlns:a16="http://schemas.microsoft.com/office/drawing/2014/main" id="{F11B366B-870C-181E-BC8B-E2668259EF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2" name="Freeform 4127">
                <a:extLst>
                  <a:ext uri="{FF2B5EF4-FFF2-40B4-BE49-F238E27FC236}">
                    <a16:creationId xmlns:a16="http://schemas.microsoft.com/office/drawing/2014/main" id="{58225450-CD05-715E-DCB6-085585EA74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3" name="Freeform 4128">
                <a:extLst>
                  <a:ext uri="{FF2B5EF4-FFF2-40B4-BE49-F238E27FC236}">
                    <a16:creationId xmlns:a16="http://schemas.microsoft.com/office/drawing/2014/main" id="{D66AEFB2-2C3B-AF7C-0445-9F30F538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4" name="Freeform 4129">
                <a:extLst>
                  <a:ext uri="{FF2B5EF4-FFF2-40B4-BE49-F238E27FC236}">
                    <a16:creationId xmlns:a16="http://schemas.microsoft.com/office/drawing/2014/main" id="{CB87AB8B-BA77-C519-5158-459A80ACB6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5" name="Freeform 4130">
                <a:extLst>
                  <a:ext uri="{FF2B5EF4-FFF2-40B4-BE49-F238E27FC236}">
                    <a16:creationId xmlns:a16="http://schemas.microsoft.com/office/drawing/2014/main" id="{6D06DC6F-F633-B681-3C10-F65E267B67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6" name="Freeform 4131">
                <a:extLst>
                  <a:ext uri="{FF2B5EF4-FFF2-40B4-BE49-F238E27FC236}">
                    <a16:creationId xmlns:a16="http://schemas.microsoft.com/office/drawing/2014/main" id="{C5340980-EAE8-1DE2-E14A-1B474788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7" name="Freeform 4132">
                <a:extLst>
                  <a:ext uri="{FF2B5EF4-FFF2-40B4-BE49-F238E27FC236}">
                    <a16:creationId xmlns:a16="http://schemas.microsoft.com/office/drawing/2014/main" id="{61F7E896-3736-9A6E-4C54-FB294B0EC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8" name="Freeform 4133">
                <a:extLst>
                  <a:ext uri="{FF2B5EF4-FFF2-40B4-BE49-F238E27FC236}">
                    <a16:creationId xmlns:a16="http://schemas.microsoft.com/office/drawing/2014/main" id="{DF60311E-BCE8-0771-4E66-42BD5A0C9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599" name="Freeform 4134">
                <a:extLst>
                  <a:ext uri="{FF2B5EF4-FFF2-40B4-BE49-F238E27FC236}">
                    <a16:creationId xmlns:a16="http://schemas.microsoft.com/office/drawing/2014/main" id="{A11C79C0-75C2-8751-71C4-4919AFEB0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0" name="Freeform 4135">
                <a:extLst>
                  <a:ext uri="{FF2B5EF4-FFF2-40B4-BE49-F238E27FC236}">
                    <a16:creationId xmlns:a16="http://schemas.microsoft.com/office/drawing/2014/main" id="{D361AB6E-B688-8A7E-9667-EEA50517A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601" name="Group 4136">
                <a:extLst>
                  <a:ext uri="{FF2B5EF4-FFF2-40B4-BE49-F238E27FC236}">
                    <a16:creationId xmlns:a16="http://schemas.microsoft.com/office/drawing/2014/main" id="{60D6E990-18E7-239B-0869-90074C4480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8605" name="Freeform 4137">
                  <a:extLst>
                    <a:ext uri="{FF2B5EF4-FFF2-40B4-BE49-F238E27FC236}">
                      <a16:creationId xmlns:a16="http://schemas.microsoft.com/office/drawing/2014/main" id="{9EA93FA0-F479-156B-F1C6-34B888ED9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06" name="Freeform 4138">
                  <a:extLst>
                    <a:ext uri="{FF2B5EF4-FFF2-40B4-BE49-F238E27FC236}">
                      <a16:creationId xmlns:a16="http://schemas.microsoft.com/office/drawing/2014/main" id="{8F471DD6-C27A-27CE-E85F-B977D59BB3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07" name="Freeform 4139">
                  <a:extLst>
                    <a:ext uri="{FF2B5EF4-FFF2-40B4-BE49-F238E27FC236}">
                      <a16:creationId xmlns:a16="http://schemas.microsoft.com/office/drawing/2014/main" id="{1A9E0895-3508-7758-14FD-15462B7FB3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608" name="Freeform 4140">
                  <a:extLst>
                    <a:ext uri="{FF2B5EF4-FFF2-40B4-BE49-F238E27FC236}">
                      <a16:creationId xmlns:a16="http://schemas.microsoft.com/office/drawing/2014/main" id="{E799343A-507C-A610-3BE2-7D99A4B35F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602" name="Freeform 4141">
                <a:extLst>
                  <a:ext uri="{FF2B5EF4-FFF2-40B4-BE49-F238E27FC236}">
                    <a16:creationId xmlns:a16="http://schemas.microsoft.com/office/drawing/2014/main" id="{FA5C275C-4780-6B15-1D49-99E721A10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3" name="Freeform 4142">
                <a:extLst>
                  <a:ext uri="{FF2B5EF4-FFF2-40B4-BE49-F238E27FC236}">
                    <a16:creationId xmlns:a16="http://schemas.microsoft.com/office/drawing/2014/main" id="{26B00F3F-19F5-8511-14B6-80FFC48473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604" name="Freeform 4143">
                <a:extLst>
                  <a:ext uri="{FF2B5EF4-FFF2-40B4-BE49-F238E27FC236}">
                    <a16:creationId xmlns:a16="http://schemas.microsoft.com/office/drawing/2014/main" id="{40CA006C-695C-214F-8D53-814FF9228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8176" name="Group 4144">
            <a:extLst>
              <a:ext uri="{FF2B5EF4-FFF2-40B4-BE49-F238E27FC236}">
                <a16:creationId xmlns:a16="http://schemas.microsoft.com/office/drawing/2014/main" id="{DF40C461-9874-A9B5-B345-F091E06F8B18}"/>
              </a:ext>
            </a:extLst>
          </p:cNvPr>
          <p:cNvGrpSpPr>
            <a:grpSpLocks/>
          </p:cNvGrpSpPr>
          <p:nvPr/>
        </p:nvGrpSpPr>
        <p:grpSpPr bwMode="auto">
          <a:xfrm rot="-537893">
            <a:off x="3733800" y="3192463"/>
            <a:ext cx="2286000" cy="3665537"/>
            <a:chOff x="299" y="-28"/>
            <a:chExt cx="1461" cy="2117"/>
          </a:xfrm>
        </p:grpSpPr>
        <p:grpSp>
          <p:nvGrpSpPr>
            <p:cNvPr id="38222" name="Group 4145">
              <a:extLst>
                <a:ext uri="{FF2B5EF4-FFF2-40B4-BE49-F238E27FC236}">
                  <a16:creationId xmlns:a16="http://schemas.microsoft.com/office/drawing/2014/main" id="{2A81D487-6048-16FF-8D9E-FE115396D617}"/>
                </a:ext>
              </a:extLst>
            </p:cNvPr>
            <p:cNvGrpSpPr>
              <a:grpSpLocks/>
            </p:cNvGrpSpPr>
            <p:nvPr/>
          </p:nvGrpSpPr>
          <p:grpSpPr bwMode="auto">
            <a:xfrm rot="5067729" flipH="1" flipV="1">
              <a:off x="627" y="562"/>
              <a:ext cx="371" cy="512"/>
              <a:chOff x="1193" y="960"/>
              <a:chExt cx="510" cy="864"/>
            </a:xfrm>
          </p:grpSpPr>
          <p:sp>
            <p:nvSpPr>
              <p:cNvPr id="38456" name="Freeform 4146">
                <a:extLst>
                  <a:ext uri="{FF2B5EF4-FFF2-40B4-BE49-F238E27FC236}">
                    <a16:creationId xmlns:a16="http://schemas.microsoft.com/office/drawing/2014/main" id="{DF906483-2605-E9E3-8F93-F653AD802D4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44" y="960"/>
                <a:ext cx="288" cy="864"/>
              </a:xfrm>
              <a:custGeom>
                <a:avLst/>
                <a:gdLst>
                  <a:gd name="T0" fmla="*/ 0 w 1482"/>
                  <a:gd name="T1" fmla="*/ 0 h 3936"/>
                  <a:gd name="T2" fmla="*/ 0 w 1482"/>
                  <a:gd name="T3" fmla="*/ 0 h 3936"/>
                  <a:gd name="T4" fmla="*/ 0 w 1482"/>
                  <a:gd name="T5" fmla="*/ 0 h 3936"/>
                  <a:gd name="T6" fmla="*/ 0 w 1482"/>
                  <a:gd name="T7" fmla="*/ 0 h 3936"/>
                  <a:gd name="T8" fmla="*/ 0 w 1482"/>
                  <a:gd name="T9" fmla="*/ 0 h 3936"/>
                  <a:gd name="T10" fmla="*/ 0 w 1482"/>
                  <a:gd name="T11" fmla="*/ 0 h 3936"/>
                  <a:gd name="T12" fmla="*/ 0 w 1482"/>
                  <a:gd name="T13" fmla="*/ 0 h 3936"/>
                  <a:gd name="T14" fmla="*/ 0 w 1482"/>
                  <a:gd name="T15" fmla="*/ 0 h 3936"/>
                  <a:gd name="T16" fmla="*/ 0 w 1482"/>
                  <a:gd name="T17" fmla="*/ 0 h 3936"/>
                  <a:gd name="T18" fmla="*/ 0 w 1482"/>
                  <a:gd name="T19" fmla="*/ 0 h 3936"/>
                  <a:gd name="T20" fmla="*/ 0 w 1482"/>
                  <a:gd name="T21" fmla="*/ 0 h 3936"/>
                  <a:gd name="T22" fmla="*/ 0 w 1482"/>
                  <a:gd name="T23" fmla="*/ 0 h 3936"/>
                  <a:gd name="T24" fmla="*/ 0 w 1482"/>
                  <a:gd name="T25" fmla="*/ 0 h 3936"/>
                  <a:gd name="T26" fmla="*/ 0 w 1482"/>
                  <a:gd name="T27" fmla="*/ 0 h 3936"/>
                  <a:gd name="T28" fmla="*/ 0 w 1482"/>
                  <a:gd name="T29" fmla="*/ 0 h 3936"/>
                  <a:gd name="T30" fmla="*/ 0 w 1482"/>
                  <a:gd name="T31" fmla="*/ 0 h 3936"/>
                  <a:gd name="T32" fmla="*/ 0 w 1482"/>
                  <a:gd name="T33" fmla="*/ 0 h 3936"/>
                  <a:gd name="T34" fmla="*/ 0 w 1482"/>
                  <a:gd name="T35" fmla="*/ 0 h 3936"/>
                  <a:gd name="T36" fmla="*/ 0 w 1482"/>
                  <a:gd name="T37" fmla="*/ 0 h 3936"/>
                  <a:gd name="T38" fmla="*/ 0 w 1482"/>
                  <a:gd name="T39" fmla="*/ 0 h 3936"/>
                  <a:gd name="T40" fmla="*/ 0 w 1482"/>
                  <a:gd name="T41" fmla="*/ 0 h 3936"/>
                  <a:gd name="T42" fmla="*/ 0 w 1482"/>
                  <a:gd name="T43" fmla="*/ 0 h 3936"/>
                  <a:gd name="T44" fmla="*/ 0 w 1482"/>
                  <a:gd name="T45" fmla="*/ 0 h 3936"/>
                  <a:gd name="T46" fmla="*/ 0 w 1482"/>
                  <a:gd name="T47" fmla="*/ 0 h 3936"/>
                  <a:gd name="T48" fmla="*/ 0 w 1482"/>
                  <a:gd name="T49" fmla="*/ 0 h 3936"/>
                  <a:gd name="T50" fmla="*/ 0 w 1482"/>
                  <a:gd name="T51" fmla="*/ 0 h 3936"/>
                  <a:gd name="T52" fmla="*/ 0 w 1482"/>
                  <a:gd name="T53" fmla="*/ 0 h 3936"/>
                  <a:gd name="T54" fmla="*/ 0 w 1482"/>
                  <a:gd name="T55" fmla="*/ 0 h 3936"/>
                  <a:gd name="T56" fmla="*/ 0 w 1482"/>
                  <a:gd name="T57" fmla="*/ 0 h 3936"/>
                  <a:gd name="T58" fmla="*/ 0 w 1482"/>
                  <a:gd name="T59" fmla="*/ 0 h 3936"/>
                  <a:gd name="T60" fmla="*/ 0 w 1482"/>
                  <a:gd name="T61" fmla="*/ 0 h 3936"/>
                  <a:gd name="T62" fmla="*/ 0 w 1482"/>
                  <a:gd name="T63" fmla="*/ 0 h 3936"/>
                  <a:gd name="T64" fmla="*/ 0 w 1482"/>
                  <a:gd name="T65" fmla="*/ 0 h 39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1482" h="3936">
                    <a:moveTo>
                      <a:pt x="368" y="3904"/>
                    </a:moveTo>
                    <a:cubicBezTo>
                      <a:pt x="448" y="3936"/>
                      <a:pt x="592" y="3800"/>
                      <a:pt x="704" y="3712"/>
                    </a:cubicBezTo>
                    <a:cubicBezTo>
                      <a:pt x="816" y="3624"/>
                      <a:pt x="927" y="3487"/>
                      <a:pt x="1040" y="3376"/>
                    </a:cubicBezTo>
                    <a:cubicBezTo>
                      <a:pt x="1153" y="3265"/>
                      <a:pt x="1316" y="3128"/>
                      <a:pt x="1380" y="3048"/>
                    </a:cubicBezTo>
                    <a:cubicBezTo>
                      <a:pt x="1444" y="2968"/>
                      <a:pt x="1433" y="2953"/>
                      <a:pt x="1424" y="2896"/>
                    </a:cubicBezTo>
                    <a:cubicBezTo>
                      <a:pt x="1415" y="2839"/>
                      <a:pt x="1384" y="2832"/>
                      <a:pt x="1328" y="2704"/>
                    </a:cubicBezTo>
                    <a:cubicBezTo>
                      <a:pt x="1272" y="2576"/>
                      <a:pt x="1139" y="2283"/>
                      <a:pt x="1088" y="2128"/>
                    </a:cubicBezTo>
                    <a:cubicBezTo>
                      <a:pt x="1037" y="1973"/>
                      <a:pt x="1015" y="1854"/>
                      <a:pt x="1023" y="1774"/>
                    </a:cubicBezTo>
                    <a:cubicBezTo>
                      <a:pt x="1031" y="1694"/>
                      <a:pt x="1085" y="1725"/>
                      <a:pt x="1136" y="1648"/>
                    </a:cubicBezTo>
                    <a:cubicBezTo>
                      <a:pt x="1187" y="1571"/>
                      <a:pt x="1280" y="1400"/>
                      <a:pt x="1328" y="1312"/>
                    </a:cubicBezTo>
                    <a:cubicBezTo>
                      <a:pt x="1376" y="1224"/>
                      <a:pt x="1400" y="1224"/>
                      <a:pt x="1424" y="1120"/>
                    </a:cubicBezTo>
                    <a:cubicBezTo>
                      <a:pt x="1448" y="1016"/>
                      <a:pt x="1482" y="788"/>
                      <a:pt x="1472" y="688"/>
                    </a:cubicBezTo>
                    <a:cubicBezTo>
                      <a:pt x="1462" y="588"/>
                      <a:pt x="1406" y="558"/>
                      <a:pt x="1364" y="517"/>
                    </a:cubicBezTo>
                    <a:cubicBezTo>
                      <a:pt x="1322" y="476"/>
                      <a:pt x="1256" y="470"/>
                      <a:pt x="1218" y="443"/>
                    </a:cubicBezTo>
                    <a:cubicBezTo>
                      <a:pt x="1180" y="416"/>
                      <a:pt x="1174" y="391"/>
                      <a:pt x="1136" y="352"/>
                    </a:cubicBezTo>
                    <a:cubicBezTo>
                      <a:pt x="1098" y="313"/>
                      <a:pt x="1040" y="232"/>
                      <a:pt x="992" y="208"/>
                    </a:cubicBezTo>
                    <a:cubicBezTo>
                      <a:pt x="944" y="184"/>
                      <a:pt x="888" y="216"/>
                      <a:pt x="848" y="208"/>
                    </a:cubicBezTo>
                    <a:cubicBezTo>
                      <a:pt x="808" y="200"/>
                      <a:pt x="800" y="192"/>
                      <a:pt x="752" y="160"/>
                    </a:cubicBezTo>
                    <a:cubicBezTo>
                      <a:pt x="704" y="128"/>
                      <a:pt x="632" y="32"/>
                      <a:pt x="560" y="16"/>
                    </a:cubicBezTo>
                    <a:cubicBezTo>
                      <a:pt x="488" y="0"/>
                      <a:pt x="376" y="32"/>
                      <a:pt x="320" y="64"/>
                    </a:cubicBezTo>
                    <a:cubicBezTo>
                      <a:pt x="264" y="96"/>
                      <a:pt x="232" y="144"/>
                      <a:pt x="224" y="208"/>
                    </a:cubicBezTo>
                    <a:cubicBezTo>
                      <a:pt x="216" y="272"/>
                      <a:pt x="280" y="392"/>
                      <a:pt x="272" y="448"/>
                    </a:cubicBezTo>
                    <a:cubicBezTo>
                      <a:pt x="264" y="504"/>
                      <a:pt x="200" y="488"/>
                      <a:pt x="176" y="544"/>
                    </a:cubicBezTo>
                    <a:cubicBezTo>
                      <a:pt x="152" y="600"/>
                      <a:pt x="152" y="728"/>
                      <a:pt x="128" y="784"/>
                    </a:cubicBezTo>
                    <a:cubicBezTo>
                      <a:pt x="104" y="840"/>
                      <a:pt x="48" y="840"/>
                      <a:pt x="32" y="880"/>
                    </a:cubicBezTo>
                    <a:cubicBezTo>
                      <a:pt x="16" y="920"/>
                      <a:pt x="0" y="952"/>
                      <a:pt x="32" y="1024"/>
                    </a:cubicBezTo>
                    <a:cubicBezTo>
                      <a:pt x="64" y="1096"/>
                      <a:pt x="152" y="1232"/>
                      <a:pt x="224" y="1312"/>
                    </a:cubicBezTo>
                    <a:cubicBezTo>
                      <a:pt x="296" y="1392"/>
                      <a:pt x="432" y="1432"/>
                      <a:pt x="464" y="1504"/>
                    </a:cubicBezTo>
                    <a:cubicBezTo>
                      <a:pt x="496" y="1576"/>
                      <a:pt x="456" y="1584"/>
                      <a:pt x="416" y="1744"/>
                    </a:cubicBezTo>
                    <a:cubicBezTo>
                      <a:pt x="376" y="1904"/>
                      <a:pt x="264" y="2256"/>
                      <a:pt x="224" y="2464"/>
                    </a:cubicBezTo>
                    <a:cubicBezTo>
                      <a:pt x="184" y="2672"/>
                      <a:pt x="176" y="2816"/>
                      <a:pt x="176" y="2992"/>
                    </a:cubicBezTo>
                    <a:cubicBezTo>
                      <a:pt x="176" y="3168"/>
                      <a:pt x="192" y="3368"/>
                      <a:pt x="224" y="3520"/>
                    </a:cubicBezTo>
                    <a:cubicBezTo>
                      <a:pt x="256" y="3672"/>
                      <a:pt x="288" y="3872"/>
                      <a:pt x="368" y="39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7" name="Freeform 4147">
                <a:extLst>
                  <a:ext uri="{FF2B5EF4-FFF2-40B4-BE49-F238E27FC236}">
                    <a16:creationId xmlns:a16="http://schemas.microsoft.com/office/drawing/2014/main" id="{E70DD758-2907-EEB6-D97D-CE7254E6616B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235" y="1245"/>
                <a:ext cx="100" cy="98"/>
              </a:xfrm>
              <a:custGeom>
                <a:avLst/>
                <a:gdLst>
                  <a:gd name="T0" fmla="*/ 0 w 513"/>
                  <a:gd name="T1" fmla="*/ 0 h 445"/>
                  <a:gd name="T2" fmla="*/ 0 w 513"/>
                  <a:gd name="T3" fmla="*/ 0 h 445"/>
                  <a:gd name="T4" fmla="*/ 0 w 513"/>
                  <a:gd name="T5" fmla="*/ 0 h 445"/>
                  <a:gd name="T6" fmla="*/ 0 w 513"/>
                  <a:gd name="T7" fmla="*/ 0 h 445"/>
                  <a:gd name="T8" fmla="*/ 0 w 513"/>
                  <a:gd name="T9" fmla="*/ 0 h 445"/>
                  <a:gd name="T10" fmla="*/ 0 w 513"/>
                  <a:gd name="T11" fmla="*/ 0 h 445"/>
                  <a:gd name="T12" fmla="*/ 0 w 513"/>
                  <a:gd name="T13" fmla="*/ 0 h 445"/>
                  <a:gd name="T14" fmla="*/ 0 w 513"/>
                  <a:gd name="T15" fmla="*/ 0 h 44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13" h="445">
                    <a:moveTo>
                      <a:pt x="513" y="293"/>
                    </a:moveTo>
                    <a:cubicBezTo>
                      <a:pt x="485" y="217"/>
                      <a:pt x="457" y="141"/>
                      <a:pt x="417" y="101"/>
                    </a:cubicBezTo>
                    <a:cubicBezTo>
                      <a:pt x="377" y="61"/>
                      <a:pt x="335" y="65"/>
                      <a:pt x="273" y="53"/>
                    </a:cubicBezTo>
                    <a:cubicBezTo>
                      <a:pt x="211" y="41"/>
                      <a:pt x="84" y="0"/>
                      <a:pt x="42" y="30"/>
                    </a:cubicBezTo>
                    <a:cubicBezTo>
                      <a:pt x="0" y="60"/>
                      <a:pt x="4" y="173"/>
                      <a:pt x="18" y="233"/>
                    </a:cubicBezTo>
                    <a:cubicBezTo>
                      <a:pt x="32" y="293"/>
                      <a:pt x="87" y="355"/>
                      <a:pt x="129" y="389"/>
                    </a:cubicBezTo>
                    <a:cubicBezTo>
                      <a:pt x="171" y="423"/>
                      <a:pt x="209" y="445"/>
                      <a:pt x="273" y="437"/>
                    </a:cubicBezTo>
                    <a:cubicBezTo>
                      <a:pt x="337" y="429"/>
                      <a:pt x="425" y="385"/>
                      <a:pt x="513" y="341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8" name="Freeform 4148">
                <a:extLst>
                  <a:ext uri="{FF2B5EF4-FFF2-40B4-BE49-F238E27FC236}">
                    <a16:creationId xmlns:a16="http://schemas.microsoft.com/office/drawing/2014/main" id="{8EE6D5BD-FF7C-4D36-9E73-F9D23DDE72A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5" y="1169"/>
                <a:ext cx="98" cy="105"/>
              </a:xfrm>
              <a:custGeom>
                <a:avLst/>
                <a:gdLst>
                  <a:gd name="T0" fmla="*/ 0 w 505"/>
                  <a:gd name="T1" fmla="*/ 0 h 479"/>
                  <a:gd name="T2" fmla="*/ 0 w 505"/>
                  <a:gd name="T3" fmla="*/ 0 h 479"/>
                  <a:gd name="T4" fmla="*/ 0 w 505"/>
                  <a:gd name="T5" fmla="*/ 0 h 479"/>
                  <a:gd name="T6" fmla="*/ 0 w 505"/>
                  <a:gd name="T7" fmla="*/ 0 h 479"/>
                  <a:gd name="T8" fmla="*/ 0 w 505"/>
                  <a:gd name="T9" fmla="*/ 0 h 479"/>
                  <a:gd name="T10" fmla="*/ 0 w 505"/>
                  <a:gd name="T11" fmla="*/ 0 h 479"/>
                  <a:gd name="T12" fmla="*/ 0 w 505"/>
                  <a:gd name="T13" fmla="*/ 0 h 479"/>
                  <a:gd name="T14" fmla="*/ 0 w 505"/>
                  <a:gd name="T15" fmla="*/ 0 h 4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5" h="479">
                    <a:moveTo>
                      <a:pt x="488" y="303"/>
                    </a:moveTo>
                    <a:cubicBezTo>
                      <a:pt x="505" y="255"/>
                      <a:pt x="496" y="204"/>
                      <a:pt x="448" y="156"/>
                    </a:cubicBezTo>
                    <a:cubicBezTo>
                      <a:pt x="400" y="108"/>
                      <a:pt x="265" y="30"/>
                      <a:pt x="200" y="15"/>
                    </a:cubicBezTo>
                    <a:cubicBezTo>
                      <a:pt x="135" y="0"/>
                      <a:pt x="88" y="23"/>
                      <a:pt x="56" y="63"/>
                    </a:cubicBezTo>
                    <a:cubicBezTo>
                      <a:pt x="24" y="103"/>
                      <a:pt x="0" y="191"/>
                      <a:pt x="8" y="255"/>
                    </a:cubicBezTo>
                    <a:cubicBezTo>
                      <a:pt x="16" y="319"/>
                      <a:pt x="48" y="415"/>
                      <a:pt x="104" y="447"/>
                    </a:cubicBezTo>
                    <a:cubicBezTo>
                      <a:pt x="160" y="479"/>
                      <a:pt x="280" y="471"/>
                      <a:pt x="344" y="447"/>
                    </a:cubicBezTo>
                    <a:cubicBezTo>
                      <a:pt x="408" y="423"/>
                      <a:pt x="480" y="367"/>
                      <a:pt x="488" y="303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59" name="Freeform 4149">
                <a:extLst>
                  <a:ext uri="{FF2B5EF4-FFF2-40B4-BE49-F238E27FC236}">
                    <a16:creationId xmlns:a16="http://schemas.microsoft.com/office/drawing/2014/main" id="{5E65EFB4-724B-CCAA-4CE0-57694D9A0AF2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193" y="1131"/>
                <a:ext cx="85" cy="65"/>
              </a:xfrm>
              <a:custGeom>
                <a:avLst/>
                <a:gdLst>
                  <a:gd name="T0" fmla="*/ 0 w 440"/>
                  <a:gd name="T1" fmla="*/ 0 h 296"/>
                  <a:gd name="T2" fmla="*/ 0 w 440"/>
                  <a:gd name="T3" fmla="*/ 0 h 296"/>
                  <a:gd name="T4" fmla="*/ 0 w 440"/>
                  <a:gd name="T5" fmla="*/ 0 h 296"/>
                  <a:gd name="T6" fmla="*/ 0 w 440"/>
                  <a:gd name="T7" fmla="*/ 0 h 296"/>
                  <a:gd name="T8" fmla="*/ 0 w 440"/>
                  <a:gd name="T9" fmla="*/ 0 h 2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40" h="296">
                    <a:moveTo>
                      <a:pt x="384" y="0"/>
                    </a:moveTo>
                    <a:cubicBezTo>
                      <a:pt x="412" y="72"/>
                      <a:pt x="440" y="144"/>
                      <a:pt x="432" y="192"/>
                    </a:cubicBezTo>
                    <a:cubicBezTo>
                      <a:pt x="424" y="240"/>
                      <a:pt x="376" y="280"/>
                      <a:pt x="336" y="288"/>
                    </a:cubicBezTo>
                    <a:cubicBezTo>
                      <a:pt x="296" y="296"/>
                      <a:pt x="248" y="264"/>
                      <a:pt x="192" y="240"/>
                    </a:cubicBezTo>
                    <a:cubicBezTo>
                      <a:pt x="136" y="216"/>
                      <a:pt x="68" y="180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0" name="Freeform 4150">
                <a:extLst>
                  <a:ext uri="{FF2B5EF4-FFF2-40B4-BE49-F238E27FC236}">
                    <a16:creationId xmlns:a16="http://schemas.microsoft.com/office/drawing/2014/main" id="{55A9BCE4-5428-7189-B664-886998F13B4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302" y="1082"/>
                <a:ext cx="133" cy="163"/>
              </a:xfrm>
              <a:custGeom>
                <a:avLst/>
                <a:gdLst>
                  <a:gd name="T0" fmla="*/ 0 w 684"/>
                  <a:gd name="T1" fmla="*/ 0 h 746"/>
                  <a:gd name="T2" fmla="*/ 0 w 684"/>
                  <a:gd name="T3" fmla="*/ 0 h 746"/>
                  <a:gd name="T4" fmla="*/ 0 w 684"/>
                  <a:gd name="T5" fmla="*/ 0 h 746"/>
                  <a:gd name="T6" fmla="*/ 0 w 684"/>
                  <a:gd name="T7" fmla="*/ 0 h 746"/>
                  <a:gd name="T8" fmla="*/ 0 w 684"/>
                  <a:gd name="T9" fmla="*/ 0 h 746"/>
                  <a:gd name="T10" fmla="*/ 0 w 684"/>
                  <a:gd name="T11" fmla="*/ 0 h 746"/>
                  <a:gd name="T12" fmla="*/ 0 w 684"/>
                  <a:gd name="T13" fmla="*/ 0 h 746"/>
                  <a:gd name="T14" fmla="*/ 0 w 684"/>
                  <a:gd name="T15" fmla="*/ 0 h 746"/>
                  <a:gd name="T16" fmla="*/ 0 w 684"/>
                  <a:gd name="T17" fmla="*/ 0 h 746"/>
                  <a:gd name="T18" fmla="*/ 0 w 684"/>
                  <a:gd name="T19" fmla="*/ 0 h 746"/>
                  <a:gd name="T20" fmla="*/ 0 w 684"/>
                  <a:gd name="T21" fmla="*/ 0 h 74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684" h="746">
                    <a:moveTo>
                      <a:pt x="368" y="746"/>
                    </a:moveTo>
                    <a:cubicBezTo>
                      <a:pt x="288" y="722"/>
                      <a:pt x="208" y="698"/>
                      <a:pt x="176" y="650"/>
                    </a:cubicBezTo>
                    <a:cubicBezTo>
                      <a:pt x="144" y="602"/>
                      <a:pt x="144" y="514"/>
                      <a:pt x="176" y="458"/>
                    </a:cubicBezTo>
                    <a:cubicBezTo>
                      <a:pt x="208" y="402"/>
                      <a:pt x="360" y="346"/>
                      <a:pt x="368" y="314"/>
                    </a:cubicBezTo>
                    <a:cubicBezTo>
                      <a:pt x="376" y="282"/>
                      <a:pt x="280" y="282"/>
                      <a:pt x="224" y="266"/>
                    </a:cubicBezTo>
                    <a:cubicBezTo>
                      <a:pt x="168" y="250"/>
                      <a:pt x="64" y="242"/>
                      <a:pt x="32" y="218"/>
                    </a:cubicBezTo>
                    <a:cubicBezTo>
                      <a:pt x="0" y="194"/>
                      <a:pt x="16" y="154"/>
                      <a:pt x="32" y="122"/>
                    </a:cubicBezTo>
                    <a:cubicBezTo>
                      <a:pt x="48" y="90"/>
                      <a:pt x="83" y="45"/>
                      <a:pt x="128" y="26"/>
                    </a:cubicBezTo>
                    <a:cubicBezTo>
                      <a:pt x="173" y="7"/>
                      <a:pt x="240" y="0"/>
                      <a:pt x="302" y="6"/>
                    </a:cubicBezTo>
                    <a:cubicBezTo>
                      <a:pt x="364" y="12"/>
                      <a:pt x="433" y="55"/>
                      <a:pt x="497" y="63"/>
                    </a:cubicBezTo>
                    <a:cubicBezTo>
                      <a:pt x="561" y="71"/>
                      <a:pt x="645" y="56"/>
                      <a:pt x="684" y="5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1" name="Freeform 4151">
                <a:extLst>
                  <a:ext uri="{FF2B5EF4-FFF2-40B4-BE49-F238E27FC236}">
                    <a16:creationId xmlns:a16="http://schemas.microsoft.com/office/drawing/2014/main" id="{3B2E6D99-107D-9219-BF97-EFCF7839D88F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33" y="1586"/>
                <a:ext cx="8" cy="14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2" name="Freeform 4152">
                <a:extLst>
                  <a:ext uri="{FF2B5EF4-FFF2-40B4-BE49-F238E27FC236}">
                    <a16:creationId xmlns:a16="http://schemas.microsoft.com/office/drawing/2014/main" id="{639DEDCC-2F74-2355-F2D5-061DE91CC428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84" y="1571"/>
                <a:ext cx="2" cy="20"/>
              </a:xfrm>
              <a:custGeom>
                <a:avLst/>
                <a:gdLst>
                  <a:gd name="T0" fmla="*/ 0 w 14"/>
                  <a:gd name="T1" fmla="*/ 0 h 92"/>
                  <a:gd name="T2" fmla="*/ 0 w 14"/>
                  <a:gd name="T3" fmla="*/ 0 h 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92">
                    <a:moveTo>
                      <a:pt x="14" y="92"/>
                    </a:moveTo>
                    <a:cubicBezTo>
                      <a:pt x="12" y="77"/>
                      <a:pt x="3" y="19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3" name="Freeform 4153">
                <a:extLst>
                  <a:ext uri="{FF2B5EF4-FFF2-40B4-BE49-F238E27FC236}">
                    <a16:creationId xmlns:a16="http://schemas.microsoft.com/office/drawing/2014/main" id="{EE22FF13-B2A5-2EFD-DBE5-3CECC9D6FBC4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52" y="1420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4" name="Freeform 4154">
                <a:extLst>
                  <a:ext uri="{FF2B5EF4-FFF2-40B4-BE49-F238E27FC236}">
                    <a16:creationId xmlns:a16="http://schemas.microsoft.com/office/drawing/2014/main" id="{15487C50-F947-7671-05B6-9E1AA0E5549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42" y="1555"/>
                <a:ext cx="2" cy="22"/>
              </a:xfrm>
              <a:custGeom>
                <a:avLst/>
                <a:gdLst>
                  <a:gd name="T0" fmla="*/ 0 w 14"/>
                  <a:gd name="T1" fmla="*/ 0 h 102"/>
                  <a:gd name="T2" fmla="*/ 0 w 14"/>
                  <a:gd name="T3" fmla="*/ 0 h 10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102">
                    <a:moveTo>
                      <a:pt x="0" y="102"/>
                    </a:moveTo>
                    <a:cubicBezTo>
                      <a:pt x="2" y="85"/>
                      <a:pt x="11" y="21"/>
                      <a:pt x="1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5" name="Freeform 4155">
                <a:extLst>
                  <a:ext uri="{FF2B5EF4-FFF2-40B4-BE49-F238E27FC236}">
                    <a16:creationId xmlns:a16="http://schemas.microsoft.com/office/drawing/2014/main" id="{565AF65E-FB34-EB13-615A-B9A50E079A31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67" y="1351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6" name="Freeform 4156">
                <a:extLst>
                  <a:ext uri="{FF2B5EF4-FFF2-40B4-BE49-F238E27FC236}">
                    <a16:creationId xmlns:a16="http://schemas.microsoft.com/office/drawing/2014/main" id="{3E3AB99D-D485-D52F-A0FE-7A49D0E90E3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5" y="1502"/>
                <a:ext cx="6" cy="17"/>
              </a:xfrm>
              <a:custGeom>
                <a:avLst/>
                <a:gdLst>
                  <a:gd name="T0" fmla="*/ 0 w 30"/>
                  <a:gd name="T1" fmla="*/ 0 h 78"/>
                  <a:gd name="T2" fmla="*/ 0 w 30"/>
                  <a:gd name="T3" fmla="*/ 0 h 7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0" h="78">
                    <a:moveTo>
                      <a:pt x="30" y="78"/>
                    </a:moveTo>
                    <a:cubicBezTo>
                      <a:pt x="25" y="65"/>
                      <a:pt x="6" y="16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7" name="Freeform 4157">
                <a:extLst>
                  <a:ext uri="{FF2B5EF4-FFF2-40B4-BE49-F238E27FC236}">
                    <a16:creationId xmlns:a16="http://schemas.microsoft.com/office/drawing/2014/main" id="{66C380A8-52BE-5A4A-3291-7715CC4F3720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94" y="1546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8" name="Freeform 4158">
                <a:extLst>
                  <a:ext uri="{FF2B5EF4-FFF2-40B4-BE49-F238E27FC236}">
                    <a16:creationId xmlns:a16="http://schemas.microsoft.com/office/drawing/2014/main" id="{06D9E436-05A2-7743-1EF7-7044045116C5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50" y="1653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69" name="Freeform 4159">
                <a:extLst>
                  <a:ext uri="{FF2B5EF4-FFF2-40B4-BE49-F238E27FC236}">
                    <a16:creationId xmlns:a16="http://schemas.microsoft.com/office/drawing/2014/main" id="{87A515AD-B8FB-ED5F-A278-41153BE5E6D6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63" y="1474"/>
                <a:ext cx="5" cy="17"/>
              </a:xfrm>
              <a:custGeom>
                <a:avLst/>
                <a:gdLst>
                  <a:gd name="T0" fmla="*/ 0 w 29"/>
                  <a:gd name="T1" fmla="*/ 0 h 73"/>
                  <a:gd name="T2" fmla="*/ 0 w 29"/>
                  <a:gd name="T3" fmla="*/ 0 h 7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9" h="73">
                    <a:moveTo>
                      <a:pt x="29" y="73"/>
                    </a:moveTo>
                    <a:cubicBezTo>
                      <a:pt x="24" y="61"/>
                      <a:pt x="6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0" name="Freeform 4160">
                <a:extLst>
                  <a:ext uri="{FF2B5EF4-FFF2-40B4-BE49-F238E27FC236}">
                    <a16:creationId xmlns:a16="http://schemas.microsoft.com/office/drawing/2014/main" id="{A9E2EB04-2CFE-6C0C-256A-F6F9AF15569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608" y="1508"/>
                <a:ext cx="3" cy="16"/>
              </a:xfrm>
              <a:custGeom>
                <a:avLst/>
                <a:gdLst>
                  <a:gd name="T0" fmla="*/ 0 w 17"/>
                  <a:gd name="T1" fmla="*/ 0 h 74"/>
                  <a:gd name="T2" fmla="*/ 0 w 17"/>
                  <a:gd name="T3" fmla="*/ 0 h 7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" h="74">
                    <a:moveTo>
                      <a:pt x="17" y="74"/>
                    </a:moveTo>
                    <a:cubicBezTo>
                      <a:pt x="14" y="62"/>
                      <a:pt x="4" y="1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1" name="Freeform 4161">
                <a:extLst>
                  <a:ext uri="{FF2B5EF4-FFF2-40B4-BE49-F238E27FC236}">
                    <a16:creationId xmlns:a16="http://schemas.microsoft.com/office/drawing/2014/main" id="{A48048E7-A0A7-8038-BE58-26561506A66A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13" y="1435"/>
                <a:ext cx="1" cy="18"/>
              </a:xfrm>
              <a:custGeom>
                <a:avLst/>
                <a:gdLst>
                  <a:gd name="T0" fmla="*/ 0 w 3"/>
                  <a:gd name="T1" fmla="*/ 0 h 81"/>
                  <a:gd name="T2" fmla="*/ 0 w 3"/>
                  <a:gd name="T3" fmla="*/ 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81">
                    <a:moveTo>
                      <a:pt x="3" y="81"/>
                    </a:moveTo>
                    <a:cubicBezTo>
                      <a:pt x="3" y="68"/>
                      <a:pt x="1" y="17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2" name="Freeform 4162">
                <a:extLst>
                  <a:ext uri="{FF2B5EF4-FFF2-40B4-BE49-F238E27FC236}">
                    <a16:creationId xmlns:a16="http://schemas.microsoft.com/office/drawing/2014/main" id="{3C000104-467D-C4A7-2387-33203AA70B5C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564" y="1422"/>
                <a:ext cx="9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473" name="Freeform 4163">
                <a:extLst>
                  <a:ext uri="{FF2B5EF4-FFF2-40B4-BE49-F238E27FC236}">
                    <a16:creationId xmlns:a16="http://schemas.microsoft.com/office/drawing/2014/main" id="{5840841B-101F-FE9C-F07B-B13D38DFF943}"/>
                  </a:ext>
                </a:extLst>
              </p:cNvPr>
              <p:cNvSpPr>
                <a:spLocks/>
              </p:cNvSpPr>
              <p:nvPr/>
            </p:nvSpPr>
            <p:spPr bwMode="auto">
              <a:xfrm rot="-2419094">
                <a:off x="1413" y="1316"/>
                <a:ext cx="8" cy="13"/>
              </a:xfrm>
              <a:custGeom>
                <a:avLst/>
                <a:gdLst>
                  <a:gd name="T0" fmla="*/ 0 w 45"/>
                  <a:gd name="T1" fmla="*/ 0 h 61"/>
                  <a:gd name="T2" fmla="*/ 0 w 45"/>
                  <a:gd name="T3" fmla="*/ 0 h 6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5" h="61">
                    <a:moveTo>
                      <a:pt x="45" y="61"/>
                    </a:moveTo>
                    <a:cubicBezTo>
                      <a:pt x="38" y="50"/>
                      <a:pt x="9" y="13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8223" name="Freeform 4164" descr="Wide upward diagonal">
              <a:extLst>
                <a:ext uri="{FF2B5EF4-FFF2-40B4-BE49-F238E27FC236}">
                  <a16:creationId xmlns:a16="http://schemas.microsoft.com/office/drawing/2014/main" id="{66582934-DF32-51D2-AC9B-D1F38C73335C}"/>
                </a:ext>
              </a:extLst>
            </p:cNvPr>
            <p:cNvSpPr>
              <a:spLocks/>
            </p:cNvSpPr>
            <p:nvPr/>
          </p:nvSpPr>
          <p:spPr bwMode="auto">
            <a:xfrm rot="871989" flipH="1">
              <a:off x="803" y="442"/>
              <a:ext cx="249" cy="270"/>
            </a:xfrm>
            <a:custGeom>
              <a:avLst/>
              <a:gdLst>
                <a:gd name="T0" fmla="*/ 0 w 401"/>
                <a:gd name="T1" fmla="*/ 1 h 407"/>
                <a:gd name="T2" fmla="*/ 1 w 401"/>
                <a:gd name="T3" fmla="*/ 1 h 407"/>
                <a:gd name="T4" fmla="*/ 1 w 401"/>
                <a:gd name="T5" fmla="*/ 2 h 407"/>
                <a:gd name="T6" fmla="*/ 1 w 401"/>
                <a:gd name="T7" fmla="*/ 4 h 407"/>
                <a:gd name="T8" fmla="*/ 1 w 401"/>
                <a:gd name="T9" fmla="*/ 5 h 407"/>
                <a:gd name="T10" fmla="*/ 2 w 401"/>
                <a:gd name="T11" fmla="*/ 5 h 407"/>
                <a:gd name="T12" fmla="*/ 1 w 401"/>
                <a:gd name="T13" fmla="*/ 3 h 407"/>
                <a:gd name="T14" fmla="*/ 1 w 401"/>
                <a:gd name="T15" fmla="*/ 1 h 407"/>
                <a:gd name="T16" fmla="*/ 1 w 401"/>
                <a:gd name="T17" fmla="*/ 1 h 40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1" h="407">
                  <a:moveTo>
                    <a:pt x="0" y="36"/>
                  </a:moveTo>
                  <a:cubicBezTo>
                    <a:pt x="3" y="35"/>
                    <a:pt x="27" y="0"/>
                    <a:pt x="32" y="29"/>
                  </a:cubicBezTo>
                  <a:cubicBezTo>
                    <a:pt x="37" y="58"/>
                    <a:pt x="24" y="158"/>
                    <a:pt x="28" y="209"/>
                  </a:cubicBezTo>
                  <a:cubicBezTo>
                    <a:pt x="34" y="261"/>
                    <a:pt x="43" y="307"/>
                    <a:pt x="63" y="338"/>
                  </a:cubicBezTo>
                  <a:cubicBezTo>
                    <a:pt x="83" y="370"/>
                    <a:pt x="95" y="393"/>
                    <a:pt x="146" y="400"/>
                  </a:cubicBezTo>
                  <a:cubicBezTo>
                    <a:pt x="197" y="407"/>
                    <a:pt x="341" y="401"/>
                    <a:pt x="371" y="379"/>
                  </a:cubicBezTo>
                  <a:cubicBezTo>
                    <a:pt x="401" y="357"/>
                    <a:pt x="356" y="317"/>
                    <a:pt x="329" y="269"/>
                  </a:cubicBezTo>
                  <a:cubicBezTo>
                    <a:pt x="302" y="221"/>
                    <a:pt x="255" y="131"/>
                    <a:pt x="206" y="91"/>
                  </a:cubicBezTo>
                  <a:cubicBezTo>
                    <a:pt x="157" y="51"/>
                    <a:pt x="68" y="42"/>
                    <a:pt x="32" y="29"/>
                  </a:cubicBezTo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224" name="Group 4165">
              <a:extLst>
                <a:ext uri="{FF2B5EF4-FFF2-40B4-BE49-F238E27FC236}">
                  <a16:creationId xmlns:a16="http://schemas.microsoft.com/office/drawing/2014/main" id="{50EAA583-3C8C-8B91-FBA5-8407E94F58C2}"/>
                </a:ext>
              </a:extLst>
            </p:cNvPr>
            <p:cNvGrpSpPr>
              <a:grpSpLocks/>
            </p:cNvGrpSpPr>
            <p:nvPr/>
          </p:nvGrpSpPr>
          <p:grpSpPr bwMode="auto">
            <a:xfrm rot="-570526">
              <a:off x="1227" y="1030"/>
              <a:ext cx="533" cy="867"/>
              <a:chOff x="1912" y="-200"/>
              <a:chExt cx="2640" cy="4424"/>
            </a:xfrm>
          </p:grpSpPr>
          <p:sp>
            <p:nvSpPr>
              <p:cNvPr id="38411" name="Freeform 4166">
                <a:extLst>
                  <a:ext uri="{FF2B5EF4-FFF2-40B4-BE49-F238E27FC236}">
                    <a16:creationId xmlns:a16="http://schemas.microsoft.com/office/drawing/2014/main" id="{CAF5AFAD-148C-A720-44D4-ED375D3CD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2" y="-200"/>
                <a:ext cx="2640" cy="4408"/>
              </a:xfrm>
              <a:custGeom>
                <a:avLst/>
                <a:gdLst>
                  <a:gd name="T0" fmla="*/ 8 w 2640"/>
                  <a:gd name="T1" fmla="*/ 248 h 4408"/>
                  <a:gd name="T2" fmla="*/ 488 w 2640"/>
                  <a:gd name="T3" fmla="*/ 8 h 4408"/>
                  <a:gd name="T4" fmla="*/ 920 w 2640"/>
                  <a:gd name="T5" fmla="*/ 200 h 4408"/>
                  <a:gd name="T6" fmla="*/ 1304 w 2640"/>
                  <a:gd name="T7" fmla="*/ 440 h 4408"/>
                  <a:gd name="T8" fmla="*/ 1640 w 2640"/>
                  <a:gd name="T9" fmla="*/ 1064 h 4408"/>
                  <a:gd name="T10" fmla="*/ 1784 w 2640"/>
                  <a:gd name="T11" fmla="*/ 1400 h 4408"/>
                  <a:gd name="T12" fmla="*/ 1880 w 2640"/>
                  <a:gd name="T13" fmla="*/ 1832 h 4408"/>
                  <a:gd name="T14" fmla="*/ 1880 w 2640"/>
                  <a:gd name="T15" fmla="*/ 2408 h 4408"/>
                  <a:gd name="T16" fmla="*/ 1928 w 2640"/>
                  <a:gd name="T17" fmla="*/ 2840 h 4408"/>
                  <a:gd name="T18" fmla="*/ 1880 w 2640"/>
                  <a:gd name="T19" fmla="*/ 3272 h 4408"/>
                  <a:gd name="T20" fmla="*/ 1976 w 2640"/>
                  <a:gd name="T21" fmla="*/ 3656 h 4408"/>
                  <a:gd name="T22" fmla="*/ 2552 w 2640"/>
                  <a:gd name="T23" fmla="*/ 4040 h 4408"/>
                  <a:gd name="T24" fmla="*/ 2504 w 2640"/>
                  <a:gd name="T25" fmla="*/ 4184 h 4408"/>
                  <a:gd name="T26" fmla="*/ 2168 w 2640"/>
                  <a:gd name="T27" fmla="*/ 4376 h 4408"/>
                  <a:gd name="T28" fmla="*/ 1832 w 2640"/>
                  <a:gd name="T29" fmla="*/ 4376 h 4408"/>
                  <a:gd name="T30" fmla="*/ 1496 w 2640"/>
                  <a:gd name="T31" fmla="*/ 4280 h 4408"/>
                  <a:gd name="T32" fmla="*/ 1064 w 2640"/>
                  <a:gd name="T33" fmla="*/ 3704 h 4408"/>
                  <a:gd name="T34" fmla="*/ 920 w 2640"/>
                  <a:gd name="T35" fmla="*/ 3368 h 4408"/>
                  <a:gd name="T36" fmla="*/ 1016 w 2640"/>
                  <a:gd name="T37" fmla="*/ 2792 h 4408"/>
                  <a:gd name="T38" fmla="*/ 1112 w 2640"/>
                  <a:gd name="T39" fmla="*/ 2216 h 4408"/>
                  <a:gd name="T40" fmla="*/ 1112 w 2640"/>
                  <a:gd name="T41" fmla="*/ 1832 h 4408"/>
                  <a:gd name="T42" fmla="*/ 968 w 2640"/>
                  <a:gd name="T43" fmla="*/ 1496 h 4408"/>
                  <a:gd name="T44" fmla="*/ 920 w 2640"/>
                  <a:gd name="T45" fmla="*/ 1016 h 4408"/>
                  <a:gd name="T46" fmla="*/ 872 w 2640"/>
                  <a:gd name="T47" fmla="*/ 824 h 4408"/>
                  <a:gd name="T48" fmla="*/ 536 w 2640"/>
                  <a:gd name="T49" fmla="*/ 536 h 4408"/>
                  <a:gd name="T50" fmla="*/ 8 w 2640"/>
                  <a:gd name="T51" fmla="*/ 248 h 4408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640" h="4408">
                    <a:moveTo>
                      <a:pt x="8" y="248"/>
                    </a:moveTo>
                    <a:cubicBezTo>
                      <a:pt x="0" y="160"/>
                      <a:pt x="336" y="16"/>
                      <a:pt x="488" y="8"/>
                    </a:cubicBezTo>
                    <a:cubicBezTo>
                      <a:pt x="640" y="0"/>
                      <a:pt x="784" y="128"/>
                      <a:pt x="920" y="200"/>
                    </a:cubicBezTo>
                    <a:cubicBezTo>
                      <a:pt x="1056" y="272"/>
                      <a:pt x="1184" y="296"/>
                      <a:pt x="1304" y="440"/>
                    </a:cubicBezTo>
                    <a:cubicBezTo>
                      <a:pt x="1424" y="584"/>
                      <a:pt x="1560" y="904"/>
                      <a:pt x="1640" y="1064"/>
                    </a:cubicBezTo>
                    <a:cubicBezTo>
                      <a:pt x="1720" y="1224"/>
                      <a:pt x="1744" y="1272"/>
                      <a:pt x="1784" y="1400"/>
                    </a:cubicBezTo>
                    <a:cubicBezTo>
                      <a:pt x="1824" y="1528"/>
                      <a:pt x="1864" y="1664"/>
                      <a:pt x="1880" y="1832"/>
                    </a:cubicBezTo>
                    <a:cubicBezTo>
                      <a:pt x="1896" y="2000"/>
                      <a:pt x="1872" y="2240"/>
                      <a:pt x="1880" y="2408"/>
                    </a:cubicBezTo>
                    <a:cubicBezTo>
                      <a:pt x="1888" y="2576"/>
                      <a:pt x="1928" y="2696"/>
                      <a:pt x="1928" y="2840"/>
                    </a:cubicBezTo>
                    <a:cubicBezTo>
                      <a:pt x="1928" y="2984"/>
                      <a:pt x="1872" y="3136"/>
                      <a:pt x="1880" y="3272"/>
                    </a:cubicBezTo>
                    <a:cubicBezTo>
                      <a:pt x="1888" y="3408"/>
                      <a:pt x="1864" y="3528"/>
                      <a:pt x="1976" y="3656"/>
                    </a:cubicBezTo>
                    <a:cubicBezTo>
                      <a:pt x="2088" y="3784"/>
                      <a:pt x="2464" y="3952"/>
                      <a:pt x="2552" y="4040"/>
                    </a:cubicBezTo>
                    <a:cubicBezTo>
                      <a:pt x="2640" y="4128"/>
                      <a:pt x="2568" y="4128"/>
                      <a:pt x="2504" y="4184"/>
                    </a:cubicBezTo>
                    <a:cubicBezTo>
                      <a:pt x="2440" y="4240"/>
                      <a:pt x="2280" y="4344"/>
                      <a:pt x="2168" y="4376"/>
                    </a:cubicBezTo>
                    <a:cubicBezTo>
                      <a:pt x="2056" y="4408"/>
                      <a:pt x="1944" y="4392"/>
                      <a:pt x="1832" y="4376"/>
                    </a:cubicBezTo>
                    <a:cubicBezTo>
                      <a:pt x="1720" y="4360"/>
                      <a:pt x="1624" y="4392"/>
                      <a:pt x="1496" y="4280"/>
                    </a:cubicBezTo>
                    <a:cubicBezTo>
                      <a:pt x="1368" y="4168"/>
                      <a:pt x="1160" y="3856"/>
                      <a:pt x="1064" y="3704"/>
                    </a:cubicBezTo>
                    <a:cubicBezTo>
                      <a:pt x="968" y="3552"/>
                      <a:pt x="928" y="3520"/>
                      <a:pt x="920" y="3368"/>
                    </a:cubicBezTo>
                    <a:cubicBezTo>
                      <a:pt x="912" y="3216"/>
                      <a:pt x="984" y="2984"/>
                      <a:pt x="1016" y="2792"/>
                    </a:cubicBezTo>
                    <a:cubicBezTo>
                      <a:pt x="1048" y="2600"/>
                      <a:pt x="1096" y="2376"/>
                      <a:pt x="1112" y="2216"/>
                    </a:cubicBezTo>
                    <a:cubicBezTo>
                      <a:pt x="1128" y="2056"/>
                      <a:pt x="1136" y="1952"/>
                      <a:pt x="1112" y="1832"/>
                    </a:cubicBezTo>
                    <a:cubicBezTo>
                      <a:pt x="1088" y="1712"/>
                      <a:pt x="1000" y="1632"/>
                      <a:pt x="968" y="1496"/>
                    </a:cubicBezTo>
                    <a:cubicBezTo>
                      <a:pt x="936" y="1360"/>
                      <a:pt x="936" y="1128"/>
                      <a:pt x="920" y="1016"/>
                    </a:cubicBezTo>
                    <a:cubicBezTo>
                      <a:pt x="904" y="904"/>
                      <a:pt x="936" y="904"/>
                      <a:pt x="872" y="824"/>
                    </a:cubicBezTo>
                    <a:cubicBezTo>
                      <a:pt x="808" y="744"/>
                      <a:pt x="672" y="632"/>
                      <a:pt x="536" y="536"/>
                    </a:cubicBezTo>
                    <a:cubicBezTo>
                      <a:pt x="400" y="440"/>
                      <a:pt x="16" y="336"/>
                      <a:pt x="8" y="248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412" name="Group 4167">
                <a:extLst>
                  <a:ext uri="{FF2B5EF4-FFF2-40B4-BE49-F238E27FC236}">
                    <a16:creationId xmlns:a16="http://schemas.microsoft.com/office/drawing/2014/main" id="{F48C8A06-D3A8-838D-D1EA-5A38B73AC2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52" y="-157"/>
                <a:ext cx="2112" cy="4381"/>
                <a:chOff x="2352" y="-157"/>
                <a:chExt cx="2112" cy="4381"/>
              </a:xfrm>
            </p:grpSpPr>
            <p:sp>
              <p:nvSpPr>
                <p:cNvPr id="38413" name="Freeform 4168">
                  <a:extLst>
                    <a:ext uri="{FF2B5EF4-FFF2-40B4-BE49-F238E27FC236}">
                      <a16:creationId xmlns:a16="http://schemas.microsoft.com/office/drawing/2014/main" id="{9DE9EB84-28FB-C884-8DAD-85F4D6C04A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696"/>
                  <a:ext cx="240" cy="192"/>
                </a:xfrm>
                <a:custGeom>
                  <a:avLst/>
                  <a:gdLst>
                    <a:gd name="T0" fmla="*/ 0 w 240"/>
                    <a:gd name="T1" fmla="*/ 0 h 192"/>
                    <a:gd name="T2" fmla="*/ 48 w 240"/>
                    <a:gd name="T3" fmla="*/ 96 h 192"/>
                    <a:gd name="T4" fmla="*/ 240 w 240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192">
                      <a:moveTo>
                        <a:pt x="0" y="0"/>
                      </a:moveTo>
                      <a:cubicBezTo>
                        <a:pt x="4" y="32"/>
                        <a:pt x="8" y="64"/>
                        <a:pt x="48" y="96"/>
                      </a:cubicBezTo>
                      <a:cubicBezTo>
                        <a:pt x="88" y="128"/>
                        <a:pt x="164" y="160"/>
                        <a:pt x="240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4" name="Freeform 4169">
                  <a:extLst>
                    <a:ext uri="{FF2B5EF4-FFF2-40B4-BE49-F238E27FC236}">
                      <a16:creationId xmlns:a16="http://schemas.microsoft.com/office/drawing/2014/main" id="{D11C0F21-EFE7-F0A5-CDF3-63EE2B8EA3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3744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240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88" y="24"/>
                        <a:pt x="176" y="48"/>
                        <a:pt x="240" y="48"/>
                      </a:cubicBezTo>
                      <a:cubicBezTo>
                        <a:pt x="304" y="48"/>
                        <a:pt x="360" y="8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5" name="Freeform 4170">
                  <a:extLst>
                    <a:ext uri="{FF2B5EF4-FFF2-40B4-BE49-F238E27FC236}">
                      <a16:creationId xmlns:a16="http://schemas.microsoft.com/office/drawing/2014/main" id="{D3EF3391-78A9-FBAA-DA95-6C8A7661B9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888"/>
                  <a:ext cx="384" cy="48"/>
                </a:xfrm>
                <a:custGeom>
                  <a:avLst/>
                  <a:gdLst>
                    <a:gd name="T0" fmla="*/ 0 w 384"/>
                    <a:gd name="T1" fmla="*/ 0 h 48"/>
                    <a:gd name="T2" fmla="*/ 144 w 384"/>
                    <a:gd name="T3" fmla="*/ 48 h 48"/>
                    <a:gd name="T4" fmla="*/ 384 w 384"/>
                    <a:gd name="T5" fmla="*/ 0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">
                      <a:moveTo>
                        <a:pt x="0" y="0"/>
                      </a:moveTo>
                      <a:cubicBezTo>
                        <a:pt x="40" y="24"/>
                        <a:pt x="80" y="48"/>
                        <a:pt x="144" y="48"/>
                      </a:cubicBezTo>
                      <a:cubicBezTo>
                        <a:pt x="208" y="48"/>
                        <a:pt x="296" y="24"/>
                        <a:pt x="384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6" name="Freeform 4171">
                  <a:extLst>
                    <a:ext uri="{FF2B5EF4-FFF2-40B4-BE49-F238E27FC236}">
                      <a16:creationId xmlns:a16="http://schemas.microsoft.com/office/drawing/2014/main" id="{466937BB-276F-E52E-327A-E2669DD27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3936"/>
                  <a:ext cx="528" cy="104"/>
                </a:xfrm>
                <a:custGeom>
                  <a:avLst/>
                  <a:gdLst>
                    <a:gd name="T0" fmla="*/ 0 w 528"/>
                    <a:gd name="T1" fmla="*/ 0 h 104"/>
                    <a:gd name="T2" fmla="*/ 240 w 528"/>
                    <a:gd name="T3" fmla="*/ 96 h 104"/>
                    <a:gd name="T4" fmla="*/ 528 w 528"/>
                    <a:gd name="T5" fmla="*/ 48 h 10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28" h="104">
                      <a:moveTo>
                        <a:pt x="0" y="0"/>
                      </a:moveTo>
                      <a:cubicBezTo>
                        <a:pt x="76" y="44"/>
                        <a:pt x="152" y="88"/>
                        <a:pt x="240" y="96"/>
                      </a:cubicBezTo>
                      <a:cubicBezTo>
                        <a:pt x="328" y="104"/>
                        <a:pt x="428" y="76"/>
                        <a:pt x="528" y="48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7" name="Freeform 4172">
                  <a:extLst>
                    <a:ext uri="{FF2B5EF4-FFF2-40B4-BE49-F238E27FC236}">
                      <a16:creationId xmlns:a16="http://schemas.microsoft.com/office/drawing/2014/main" id="{B1F57411-4057-35E8-C959-204F45A0D1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40" y="4032"/>
                  <a:ext cx="384" cy="139"/>
                </a:xfrm>
                <a:custGeom>
                  <a:avLst/>
                  <a:gdLst>
                    <a:gd name="T0" fmla="*/ 0 w 384"/>
                    <a:gd name="T1" fmla="*/ 0 h 139"/>
                    <a:gd name="T2" fmla="*/ 137 w 384"/>
                    <a:gd name="T3" fmla="*/ 123 h 139"/>
                    <a:gd name="T4" fmla="*/ 384 w 384"/>
                    <a:gd name="T5" fmla="*/ 96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39">
                      <a:moveTo>
                        <a:pt x="0" y="0"/>
                      </a:moveTo>
                      <a:cubicBezTo>
                        <a:pt x="23" y="20"/>
                        <a:pt x="73" y="107"/>
                        <a:pt x="137" y="123"/>
                      </a:cubicBezTo>
                      <a:cubicBezTo>
                        <a:pt x="201" y="139"/>
                        <a:pt x="333" y="102"/>
                        <a:pt x="384" y="96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8" name="Freeform 4173">
                  <a:extLst>
                    <a:ext uri="{FF2B5EF4-FFF2-40B4-BE49-F238E27FC236}">
                      <a16:creationId xmlns:a16="http://schemas.microsoft.com/office/drawing/2014/main" id="{B53D8A57-7C5D-B62D-D1A6-82A6A1FF71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04" y="4032"/>
                  <a:ext cx="384" cy="192"/>
                </a:xfrm>
                <a:custGeom>
                  <a:avLst/>
                  <a:gdLst>
                    <a:gd name="T0" fmla="*/ 0 w 384"/>
                    <a:gd name="T1" fmla="*/ 0 h 192"/>
                    <a:gd name="T2" fmla="*/ 192 w 384"/>
                    <a:gd name="T3" fmla="*/ 144 h 192"/>
                    <a:gd name="T4" fmla="*/ 384 w 384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192">
                      <a:moveTo>
                        <a:pt x="0" y="0"/>
                      </a:moveTo>
                      <a:cubicBezTo>
                        <a:pt x="64" y="56"/>
                        <a:pt x="128" y="112"/>
                        <a:pt x="192" y="144"/>
                      </a:cubicBezTo>
                      <a:cubicBezTo>
                        <a:pt x="256" y="176"/>
                        <a:pt x="320" y="184"/>
                        <a:pt x="384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19" name="Freeform 4174">
                  <a:extLst>
                    <a:ext uri="{FF2B5EF4-FFF2-40B4-BE49-F238E27FC236}">
                      <a16:creationId xmlns:a16="http://schemas.microsoft.com/office/drawing/2014/main" id="{3E55C12B-8A30-7928-3950-DCDF187C1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92" y="3600"/>
                  <a:ext cx="336" cy="56"/>
                </a:xfrm>
                <a:custGeom>
                  <a:avLst/>
                  <a:gdLst>
                    <a:gd name="T0" fmla="*/ 0 w 336"/>
                    <a:gd name="T1" fmla="*/ 0 h 56"/>
                    <a:gd name="T2" fmla="*/ 192 w 336"/>
                    <a:gd name="T3" fmla="*/ 48 h 56"/>
                    <a:gd name="T4" fmla="*/ 336 w 336"/>
                    <a:gd name="T5" fmla="*/ 48 h 5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36" h="56">
                      <a:moveTo>
                        <a:pt x="0" y="0"/>
                      </a:moveTo>
                      <a:cubicBezTo>
                        <a:pt x="68" y="20"/>
                        <a:pt x="136" y="40"/>
                        <a:pt x="192" y="48"/>
                      </a:cubicBezTo>
                      <a:cubicBezTo>
                        <a:pt x="248" y="56"/>
                        <a:pt x="292" y="52"/>
                        <a:pt x="336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0" name="Freeform 4175">
                  <a:extLst>
                    <a:ext uri="{FF2B5EF4-FFF2-40B4-BE49-F238E27FC236}">
                      <a16:creationId xmlns:a16="http://schemas.microsoft.com/office/drawing/2014/main" id="{9659C0AD-9ABC-3ADF-7BA1-2B4CC03D9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3792"/>
                  <a:ext cx="288" cy="192"/>
                </a:xfrm>
                <a:custGeom>
                  <a:avLst/>
                  <a:gdLst>
                    <a:gd name="T0" fmla="*/ 0 w 288"/>
                    <a:gd name="T1" fmla="*/ 0 h 192"/>
                    <a:gd name="T2" fmla="*/ 96 w 288"/>
                    <a:gd name="T3" fmla="*/ 144 h 192"/>
                    <a:gd name="T4" fmla="*/ 288 w 288"/>
                    <a:gd name="T5" fmla="*/ 192 h 19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192">
                      <a:moveTo>
                        <a:pt x="0" y="0"/>
                      </a:moveTo>
                      <a:cubicBezTo>
                        <a:pt x="24" y="56"/>
                        <a:pt x="48" y="112"/>
                        <a:pt x="96" y="144"/>
                      </a:cubicBezTo>
                      <a:cubicBezTo>
                        <a:pt x="144" y="176"/>
                        <a:pt x="216" y="184"/>
                        <a:pt x="288" y="19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1" name="Freeform 4176">
                  <a:extLst>
                    <a:ext uri="{FF2B5EF4-FFF2-40B4-BE49-F238E27FC236}">
                      <a16:creationId xmlns:a16="http://schemas.microsoft.com/office/drawing/2014/main" id="{9C723899-5F37-F057-5473-17023B8925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3600"/>
                  <a:ext cx="384" cy="480"/>
                </a:xfrm>
                <a:custGeom>
                  <a:avLst/>
                  <a:gdLst>
                    <a:gd name="T0" fmla="*/ 0 w 384"/>
                    <a:gd name="T1" fmla="*/ 0 h 480"/>
                    <a:gd name="T2" fmla="*/ 144 w 384"/>
                    <a:gd name="T3" fmla="*/ 288 h 480"/>
                    <a:gd name="T4" fmla="*/ 384 w 38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80">
                      <a:moveTo>
                        <a:pt x="0" y="0"/>
                      </a:moveTo>
                      <a:cubicBezTo>
                        <a:pt x="40" y="104"/>
                        <a:pt x="80" y="208"/>
                        <a:pt x="144" y="288"/>
                      </a:cubicBezTo>
                      <a:cubicBezTo>
                        <a:pt x="208" y="368"/>
                        <a:pt x="296" y="424"/>
                        <a:pt x="384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2" name="Freeform 4177">
                  <a:extLst>
                    <a:ext uri="{FF2B5EF4-FFF2-40B4-BE49-F238E27FC236}">
                      <a16:creationId xmlns:a16="http://schemas.microsoft.com/office/drawing/2014/main" id="{B2B9BC4C-C01D-DF5A-A695-A3A658F4C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5" y="3216"/>
                  <a:ext cx="232" cy="501"/>
                </a:xfrm>
                <a:custGeom>
                  <a:avLst/>
                  <a:gdLst>
                    <a:gd name="T0" fmla="*/ 33 w 232"/>
                    <a:gd name="T1" fmla="*/ 0 h 501"/>
                    <a:gd name="T2" fmla="*/ 33 w 232"/>
                    <a:gd name="T3" fmla="*/ 192 h 501"/>
                    <a:gd name="T4" fmla="*/ 232 w 232"/>
                    <a:gd name="T5" fmla="*/ 501 h 50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32" h="501">
                      <a:moveTo>
                        <a:pt x="33" y="0"/>
                      </a:moveTo>
                      <a:cubicBezTo>
                        <a:pt x="25" y="56"/>
                        <a:pt x="0" y="109"/>
                        <a:pt x="33" y="192"/>
                      </a:cubicBezTo>
                      <a:cubicBezTo>
                        <a:pt x="66" y="275"/>
                        <a:pt x="191" y="437"/>
                        <a:pt x="232" y="50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3" name="Freeform 4178">
                  <a:extLst>
                    <a:ext uri="{FF2B5EF4-FFF2-40B4-BE49-F238E27FC236}">
                      <a16:creationId xmlns:a16="http://schemas.microsoft.com/office/drawing/2014/main" id="{6C741877-BEC7-0B48-48C5-A6FB396CF36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5" y="2832"/>
                  <a:ext cx="151" cy="610"/>
                </a:xfrm>
                <a:custGeom>
                  <a:avLst/>
                  <a:gdLst>
                    <a:gd name="T0" fmla="*/ 151 w 151"/>
                    <a:gd name="T1" fmla="*/ 0 h 610"/>
                    <a:gd name="T2" fmla="*/ 7 w 151"/>
                    <a:gd name="T3" fmla="*/ 288 h 610"/>
                    <a:gd name="T4" fmla="*/ 110 w 151"/>
                    <a:gd name="T5" fmla="*/ 610 h 61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1" h="610">
                      <a:moveTo>
                        <a:pt x="151" y="0"/>
                      </a:moveTo>
                      <a:cubicBezTo>
                        <a:pt x="87" y="100"/>
                        <a:pt x="14" y="186"/>
                        <a:pt x="7" y="288"/>
                      </a:cubicBezTo>
                      <a:cubicBezTo>
                        <a:pt x="0" y="390"/>
                        <a:pt x="89" y="543"/>
                        <a:pt x="110" y="61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4" name="Freeform 4179">
                  <a:extLst>
                    <a:ext uri="{FF2B5EF4-FFF2-40B4-BE49-F238E27FC236}">
                      <a16:creationId xmlns:a16="http://schemas.microsoft.com/office/drawing/2014/main" id="{684C5466-EF45-4910-A4E8-0761C8F838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56" y="2448"/>
                  <a:ext cx="168" cy="528"/>
                </a:xfrm>
                <a:custGeom>
                  <a:avLst/>
                  <a:gdLst>
                    <a:gd name="T0" fmla="*/ 168 w 168"/>
                    <a:gd name="T1" fmla="*/ 0 h 528"/>
                    <a:gd name="T2" fmla="*/ 24 w 168"/>
                    <a:gd name="T3" fmla="*/ 288 h 528"/>
                    <a:gd name="T4" fmla="*/ 24 w 16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528">
                      <a:moveTo>
                        <a:pt x="168" y="0"/>
                      </a:moveTo>
                      <a:cubicBezTo>
                        <a:pt x="108" y="100"/>
                        <a:pt x="48" y="200"/>
                        <a:pt x="24" y="288"/>
                      </a:cubicBezTo>
                      <a:cubicBezTo>
                        <a:pt x="0" y="376"/>
                        <a:pt x="12" y="452"/>
                        <a:pt x="24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5" name="Freeform 4180">
                  <a:extLst>
                    <a:ext uri="{FF2B5EF4-FFF2-40B4-BE49-F238E27FC236}">
                      <a16:creationId xmlns:a16="http://schemas.microsoft.com/office/drawing/2014/main" id="{F6B9B8A8-ED0D-E19F-326D-0CBABB6CB2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1824"/>
                  <a:ext cx="170" cy="672"/>
                </a:xfrm>
                <a:custGeom>
                  <a:avLst/>
                  <a:gdLst>
                    <a:gd name="T0" fmla="*/ 170 w 170"/>
                    <a:gd name="T1" fmla="*/ 0 h 672"/>
                    <a:gd name="T2" fmla="*/ 26 w 170"/>
                    <a:gd name="T3" fmla="*/ 288 h 672"/>
                    <a:gd name="T4" fmla="*/ 12 w 170"/>
                    <a:gd name="T5" fmla="*/ 672 h 67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0" h="672">
                      <a:moveTo>
                        <a:pt x="170" y="0"/>
                      </a:moveTo>
                      <a:cubicBezTo>
                        <a:pt x="110" y="96"/>
                        <a:pt x="52" y="176"/>
                        <a:pt x="26" y="288"/>
                      </a:cubicBezTo>
                      <a:cubicBezTo>
                        <a:pt x="0" y="400"/>
                        <a:pt x="15" y="592"/>
                        <a:pt x="12" y="67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6" name="Freeform 4181">
                  <a:extLst>
                    <a:ext uri="{FF2B5EF4-FFF2-40B4-BE49-F238E27FC236}">
                      <a16:creationId xmlns:a16="http://schemas.microsoft.com/office/drawing/2014/main" id="{54C8BD0B-CB69-9E46-6AE9-3B762D991E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84" y="1577"/>
                  <a:ext cx="74" cy="295"/>
                </a:xfrm>
                <a:custGeom>
                  <a:avLst/>
                  <a:gdLst>
                    <a:gd name="T0" fmla="*/ 74 w 74"/>
                    <a:gd name="T1" fmla="*/ 0 h 295"/>
                    <a:gd name="T2" fmla="*/ 6 w 74"/>
                    <a:gd name="T3" fmla="*/ 165 h 295"/>
                    <a:gd name="T4" fmla="*/ 40 w 74"/>
                    <a:gd name="T5" fmla="*/ 295 h 29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95">
                      <a:moveTo>
                        <a:pt x="74" y="0"/>
                      </a:moveTo>
                      <a:cubicBezTo>
                        <a:pt x="63" y="27"/>
                        <a:pt x="12" y="116"/>
                        <a:pt x="6" y="165"/>
                      </a:cubicBezTo>
                      <a:cubicBezTo>
                        <a:pt x="0" y="214"/>
                        <a:pt x="33" y="268"/>
                        <a:pt x="40" y="2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7" name="Freeform 4182">
                  <a:extLst>
                    <a:ext uri="{FF2B5EF4-FFF2-40B4-BE49-F238E27FC236}">
                      <a16:creationId xmlns:a16="http://schemas.microsoft.com/office/drawing/2014/main" id="{49B375DC-CE1F-7DD3-3BDA-323CC45FB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200"/>
                  <a:ext cx="48" cy="528"/>
                </a:xfrm>
                <a:custGeom>
                  <a:avLst/>
                  <a:gdLst>
                    <a:gd name="T0" fmla="*/ 48 w 48"/>
                    <a:gd name="T1" fmla="*/ 0 h 528"/>
                    <a:gd name="T2" fmla="*/ 0 w 48"/>
                    <a:gd name="T3" fmla="*/ 240 h 528"/>
                    <a:gd name="T4" fmla="*/ 48 w 48"/>
                    <a:gd name="T5" fmla="*/ 528 h 52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528">
                      <a:moveTo>
                        <a:pt x="48" y="0"/>
                      </a:moveTo>
                      <a:cubicBezTo>
                        <a:pt x="24" y="76"/>
                        <a:pt x="0" y="152"/>
                        <a:pt x="0" y="240"/>
                      </a:cubicBezTo>
                      <a:cubicBezTo>
                        <a:pt x="0" y="328"/>
                        <a:pt x="24" y="428"/>
                        <a:pt x="48" y="52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8" name="Freeform 4183">
                  <a:extLst>
                    <a:ext uri="{FF2B5EF4-FFF2-40B4-BE49-F238E27FC236}">
                      <a16:creationId xmlns:a16="http://schemas.microsoft.com/office/drawing/2014/main" id="{C714D379-8EA8-3558-F2D8-A609F2B042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72" y="864"/>
                  <a:ext cx="104" cy="624"/>
                </a:xfrm>
                <a:custGeom>
                  <a:avLst/>
                  <a:gdLst>
                    <a:gd name="T0" fmla="*/ 56 w 104"/>
                    <a:gd name="T1" fmla="*/ 0 h 624"/>
                    <a:gd name="T2" fmla="*/ 8 w 104"/>
                    <a:gd name="T3" fmla="*/ 336 h 624"/>
                    <a:gd name="T4" fmla="*/ 104 w 104"/>
                    <a:gd name="T5" fmla="*/ 624 h 62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624">
                      <a:moveTo>
                        <a:pt x="56" y="0"/>
                      </a:moveTo>
                      <a:cubicBezTo>
                        <a:pt x="28" y="116"/>
                        <a:pt x="0" y="232"/>
                        <a:pt x="8" y="336"/>
                      </a:cubicBezTo>
                      <a:cubicBezTo>
                        <a:pt x="16" y="440"/>
                        <a:pt x="60" y="532"/>
                        <a:pt x="104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29" name="Freeform 4184">
                  <a:extLst>
                    <a:ext uri="{FF2B5EF4-FFF2-40B4-BE49-F238E27FC236}">
                      <a16:creationId xmlns:a16="http://schemas.microsoft.com/office/drawing/2014/main" id="{3CB26F0A-6C98-B07E-FDB7-2238F0F52B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24" y="576"/>
                  <a:ext cx="56" cy="480"/>
                </a:xfrm>
                <a:custGeom>
                  <a:avLst/>
                  <a:gdLst>
                    <a:gd name="T0" fmla="*/ 8 w 56"/>
                    <a:gd name="T1" fmla="*/ 0 h 480"/>
                    <a:gd name="T2" fmla="*/ 8 w 56"/>
                    <a:gd name="T3" fmla="*/ 240 h 480"/>
                    <a:gd name="T4" fmla="*/ 56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8" y="0"/>
                      </a:moveTo>
                      <a:cubicBezTo>
                        <a:pt x="4" y="80"/>
                        <a:pt x="0" y="160"/>
                        <a:pt x="8" y="240"/>
                      </a:cubicBezTo>
                      <a:cubicBezTo>
                        <a:pt x="16" y="320"/>
                        <a:pt x="36" y="400"/>
                        <a:pt x="56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0" name="Freeform 4185">
                  <a:extLst>
                    <a:ext uri="{FF2B5EF4-FFF2-40B4-BE49-F238E27FC236}">
                      <a16:creationId xmlns:a16="http://schemas.microsoft.com/office/drawing/2014/main" id="{6EE5121A-DE1F-0F16-CA30-246708E2E8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84"/>
                  <a:ext cx="240" cy="288"/>
                </a:xfrm>
                <a:custGeom>
                  <a:avLst/>
                  <a:gdLst>
                    <a:gd name="T0" fmla="*/ 0 w 240"/>
                    <a:gd name="T1" fmla="*/ 0 h 288"/>
                    <a:gd name="T2" fmla="*/ 96 w 240"/>
                    <a:gd name="T3" fmla="*/ 144 h 288"/>
                    <a:gd name="T4" fmla="*/ 240 w 240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88">
                      <a:moveTo>
                        <a:pt x="0" y="0"/>
                      </a:moveTo>
                      <a:cubicBezTo>
                        <a:pt x="28" y="48"/>
                        <a:pt x="56" y="96"/>
                        <a:pt x="96" y="144"/>
                      </a:cubicBezTo>
                      <a:cubicBezTo>
                        <a:pt x="136" y="192"/>
                        <a:pt x="188" y="240"/>
                        <a:pt x="24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1" name="Freeform 4186">
                  <a:extLst>
                    <a:ext uri="{FF2B5EF4-FFF2-40B4-BE49-F238E27FC236}">
                      <a16:creationId xmlns:a16="http://schemas.microsoft.com/office/drawing/2014/main" id="{13650A67-2EEC-4C84-D6CA-B461E31E6C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52" y="240"/>
                  <a:ext cx="288" cy="240"/>
                </a:xfrm>
                <a:custGeom>
                  <a:avLst/>
                  <a:gdLst>
                    <a:gd name="T0" fmla="*/ 0 w 288"/>
                    <a:gd name="T1" fmla="*/ 0 h 240"/>
                    <a:gd name="T2" fmla="*/ 96 w 288"/>
                    <a:gd name="T3" fmla="*/ 192 h 240"/>
                    <a:gd name="T4" fmla="*/ 288 w 28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8" h="240">
                      <a:moveTo>
                        <a:pt x="0" y="0"/>
                      </a:moveTo>
                      <a:cubicBezTo>
                        <a:pt x="24" y="76"/>
                        <a:pt x="48" y="152"/>
                        <a:pt x="96" y="192"/>
                      </a:cubicBezTo>
                      <a:cubicBezTo>
                        <a:pt x="144" y="232"/>
                        <a:pt x="216" y="236"/>
                        <a:pt x="28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2" name="Freeform 4187">
                  <a:extLst>
                    <a:ext uri="{FF2B5EF4-FFF2-40B4-BE49-F238E27FC236}">
                      <a16:creationId xmlns:a16="http://schemas.microsoft.com/office/drawing/2014/main" id="{95AB0831-757B-0F14-08B2-C4B1D57CF3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3216"/>
                  <a:ext cx="384" cy="384"/>
                </a:xfrm>
                <a:custGeom>
                  <a:avLst/>
                  <a:gdLst>
                    <a:gd name="T0" fmla="*/ 0 w 384"/>
                    <a:gd name="T1" fmla="*/ 0 h 384"/>
                    <a:gd name="T2" fmla="*/ 144 w 384"/>
                    <a:gd name="T3" fmla="*/ 96 h 384"/>
                    <a:gd name="T4" fmla="*/ 240 w 384"/>
                    <a:gd name="T5" fmla="*/ 288 h 384"/>
                    <a:gd name="T6" fmla="*/ 384 w 384"/>
                    <a:gd name="T7" fmla="*/ 384 h 38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384" h="384">
                      <a:moveTo>
                        <a:pt x="0" y="0"/>
                      </a:moveTo>
                      <a:cubicBezTo>
                        <a:pt x="52" y="24"/>
                        <a:pt x="104" y="48"/>
                        <a:pt x="144" y="96"/>
                      </a:cubicBezTo>
                      <a:cubicBezTo>
                        <a:pt x="184" y="144"/>
                        <a:pt x="200" y="240"/>
                        <a:pt x="240" y="288"/>
                      </a:cubicBezTo>
                      <a:cubicBezTo>
                        <a:pt x="280" y="336"/>
                        <a:pt x="332" y="360"/>
                        <a:pt x="384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3" name="Freeform 4188">
                  <a:extLst>
                    <a:ext uri="{FF2B5EF4-FFF2-40B4-BE49-F238E27FC236}">
                      <a16:creationId xmlns:a16="http://schemas.microsoft.com/office/drawing/2014/main" id="{99AEA368-C4A9-ECE0-2282-D7386C1957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36" y="2688"/>
                  <a:ext cx="112" cy="624"/>
                </a:xfrm>
                <a:custGeom>
                  <a:avLst/>
                  <a:gdLst>
                    <a:gd name="T0" fmla="*/ 56 w 112"/>
                    <a:gd name="T1" fmla="*/ 0 h 624"/>
                    <a:gd name="T2" fmla="*/ 104 w 112"/>
                    <a:gd name="T3" fmla="*/ 192 h 624"/>
                    <a:gd name="T4" fmla="*/ 8 w 112"/>
                    <a:gd name="T5" fmla="*/ 432 h 624"/>
                    <a:gd name="T6" fmla="*/ 56 w 112"/>
                    <a:gd name="T7" fmla="*/ 624 h 62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2" h="624">
                      <a:moveTo>
                        <a:pt x="56" y="0"/>
                      </a:moveTo>
                      <a:cubicBezTo>
                        <a:pt x="84" y="60"/>
                        <a:pt x="112" y="120"/>
                        <a:pt x="104" y="192"/>
                      </a:cubicBezTo>
                      <a:cubicBezTo>
                        <a:pt x="96" y="264"/>
                        <a:pt x="16" y="360"/>
                        <a:pt x="8" y="432"/>
                      </a:cubicBezTo>
                      <a:cubicBezTo>
                        <a:pt x="0" y="504"/>
                        <a:pt x="28" y="564"/>
                        <a:pt x="56" y="62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4" name="Freeform 4189">
                  <a:extLst>
                    <a:ext uri="{FF2B5EF4-FFF2-40B4-BE49-F238E27FC236}">
                      <a16:creationId xmlns:a16="http://schemas.microsoft.com/office/drawing/2014/main" id="{4E809846-95EE-10C5-3233-A89CB47C0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2256"/>
                  <a:ext cx="104" cy="480"/>
                </a:xfrm>
                <a:custGeom>
                  <a:avLst/>
                  <a:gdLst>
                    <a:gd name="T0" fmla="*/ 0 w 104"/>
                    <a:gd name="T1" fmla="*/ 0 h 480"/>
                    <a:gd name="T2" fmla="*/ 96 w 104"/>
                    <a:gd name="T3" fmla="*/ 144 h 480"/>
                    <a:gd name="T4" fmla="*/ 48 w 104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04" h="480">
                      <a:moveTo>
                        <a:pt x="0" y="0"/>
                      </a:moveTo>
                      <a:cubicBezTo>
                        <a:pt x="44" y="32"/>
                        <a:pt x="88" y="64"/>
                        <a:pt x="96" y="144"/>
                      </a:cubicBezTo>
                      <a:cubicBezTo>
                        <a:pt x="104" y="224"/>
                        <a:pt x="76" y="352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5" name="Freeform 4190">
                  <a:extLst>
                    <a:ext uri="{FF2B5EF4-FFF2-40B4-BE49-F238E27FC236}">
                      <a16:creationId xmlns:a16="http://schemas.microsoft.com/office/drawing/2014/main" id="{E489B995-8C98-4851-5030-5433A45C74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96" y="1824"/>
                  <a:ext cx="112" cy="432"/>
                </a:xfrm>
                <a:custGeom>
                  <a:avLst/>
                  <a:gdLst>
                    <a:gd name="T0" fmla="*/ 0 w 112"/>
                    <a:gd name="T1" fmla="*/ 0 h 432"/>
                    <a:gd name="T2" fmla="*/ 96 w 112"/>
                    <a:gd name="T3" fmla="*/ 192 h 432"/>
                    <a:gd name="T4" fmla="*/ 96 w 112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432">
                      <a:moveTo>
                        <a:pt x="0" y="0"/>
                      </a:moveTo>
                      <a:cubicBezTo>
                        <a:pt x="40" y="60"/>
                        <a:pt x="80" y="120"/>
                        <a:pt x="96" y="192"/>
                      </a:cubicBezTo>
                      <a:cubicBezTo>
                        <a:pt x="112" y="264"/>
                        <a:pt x="104" y="348"/>
                        <a:pt x="96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6" name="Freeform 4191">
                  <a:extLst>
                    <a:ext uri="{FF2B5EF4-FFF2-40B4-BE49-F238E27FC236}">
                      <a16:creationId xmlns:a16="http://schemas.microsoft.com/office/drawing/2014/main" id="{9CA614C7-809A-3D79-2E25-B8F4141F1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48" y="1344"/>
                  <a:ext cx="167" cy="713"/>
                </a:xfrm>
                <a:custGeom>
                  <a:avLst/>
                  <a:gdLst>
                    <a:gd name="T0" fmla="*/ 0 w 167"/>
                    <a:gd name="T1" fmla="*/ 0 h 713"/>
                    <a:gd name="T2" fmla="*/ 144 w 167"/>
                    <a:gd name="T3" fmla="*/ 240 h 713"/>
                    <a:gd name="T4" fmla="*/ 137 w 167"/>
                    <a:gd name="T5" fmla="*/ 713 h 7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7" h="713">
                      <a:moveTo>
                        <a:pt x="0" y="0"/>
                      </a:moveTo>
                      <a:cubicBezTo>
                        <a:pt x="56" y="68"/>
                        <a:pt x="121" y="121"/>
                        <a:pt x="144" y="240"/>
                      </a:cubicBezTo>
                      <a:cubicBezTo>
                        <a:pt x="167" y="359"/>
                        <a:pt x="138" y="615"/>
                        <a:pt x="137" y="7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7" name="Freeform 4192">
                  <a:extLst>
                    <a:ext uri="{FF2B5EF4-FFF2-40B4-BE49-F238E27FC236}">
                      <a16:creationId xmlns:a16="http://schemas.microsoft.com/office/drawing/2014/main" id="{68495B12-53D8-8767-76FA-D56280A82F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1104"/>
                  <a:ext cx="240" cy="432"/>
                </a:xfrm>
                <a:custGeom>
                  <a:avLst/>
                  <a:gdLst>
                    <a:gd name="T0" fmla="*/ 0 w 240"/>
                    <a:gd name="T1" fmla="*/ 0 h 432"/>
                    <a:gd name="T2" fmla="*/ 192 w 240"/>
                    <a:gd name="T3" fmla="*/ 192 h 432"/>
                    <a:gd name="T4" fmla="*/ 240 w 240"/>
                    <a:gd name="T5" fmla="*/ 432 h 4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432">
                      <a:moveTo>
                        <a:pt x="0" y="0"/>
                      </a:moveTo>
                      <a:cubicBezTo>
                        <a:pt x="76" y="60"/>
                        <a:pt x="152" y="120"/>
                        <a:pt x="192" y="192"/>
                      </a:cubicBezTo>
                      <a:cubicBezTo>
                        <a:pt x="232" y="264"/>
                        <a:pt x="236" y="348"/>
                        <a:pt x="240" y="4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8" name="Freeform 4193">
                  <a:extLst>
                    <a:ext uri="{FF2B5EF4-FFF2-40B4-BE49-F238E27FC236}">
                      <a16:creationId xmlns:a16="http://schemas.microsoft.com/office/drawing/2014/main" id="{18E04D89-5817-9058-3466-20A3D6F422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8" y="816"/>
                  <a:ext cx="240" cy="336"/>
                </a:xfrm>
                <a:custGeom>
                  <a:avLst/>
                  <a:gdLst>
                    <a:gd name="T0" fmla="*/ 0 w 240"/>
                    <a:gd name="T1" fmla="*/ 0 h 336"/>
                    <a:gd name="T2" fmla="*/ 192 w 240"/>
                    <a:gd name="T3" fmla="*/ 192 h 336"/>
                    <a:gd name="T4" fmla="*/ 240 w 240"/>
                    <a:gd name="T5" fmla="*/ 336 h 33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36">
                      <a:moveTo>
                        <a:pt x="0" y="0"/>
                      </a:moveTo>
                      <a:cubicBezTo>
                        <a:pt x="76" y="68"/>
                        <a:pt x="152" y="136"/>
                        <a:pt x="192" y="192"/>
                      </a:cubicBezTo>
                      <a:cubicBezTo>
                        <a:pt x="232" y="248"/>
                        <a:pt x="236" y="292"/>
                        <a:pt x="240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39" name="Freeform 4194">
                  <a:extLst>
                    <a:ext uri="{FF2B5EF4-FFF2-40B4-BE49-F238E27FC236}">
                      <a16:creationId xmlns:a16="http://schemas.microsoft.com/office/drawing/2014/main" id="{E5994EE3-58F5-4431-E9C6-852DB0DC61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12" y="528"/>
                  <a:ext cx="240" cy="384"/>
                </a:xfrm>
                <a:custGeom>
                  <a:avLst/>
                  <a:gdLst>
                    <a:gd name="T0" fmla="*/ 0 w 240"/>
                    <a:gd name="T1" fmla="*/ 0 h 384"/>
                    <a:gd name="T2" fmla="*/ 192 w 240"/>
                    <a:gd name="T3" fmla="*/ 192 h 384"/>
                    <a:gd name="T4" fmla="*/ 240 w 240"/>
                    <a:gd name="T5" fmla="*/ 384 h 38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384">
                      <a:moveTo>
                        <a:pt x="0" y="0"/>
                      </a:moveTo>
                      <a:cubicBezTo>
                        <a:pt x="76" y="64"/>
                        <a:pt x="152" y="128"/>
                        <a:pt x="192" y="192"/>
                      </a:cubicBezTo>
                      <a:cubicBezTo>
                        <a:pt x="232" y="256"/>
                        <a:pt x="236" y="320"/>
                        <a:pt x="240" y="38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0" name="Freeform 4195">
                  <a:extLst>
                    <a:ext uri="{FF2B5EF4-FFF2-40B4-BE49-F238E27FC236}">
                      <a16:creationId xmlns:a16="http://schemas.microsoft.com/office/drawing/2014/main" id="{E90F191D-9447-2F8A-8151-2F0DF077B5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72" y="261"/>
                  <a:ext cx="384" cy="425"/>
                </a:xfrm>
                <a:custGeom>
                  <a:avLst/>
                  <a:gdLst>
                    <a:gd name="T0" fmla="*/ 0 w 384"/>
                    <a:gd name="T1" fmla="*/ 0 h 425"/>
                    <a:gd name="T2" fmla="*/ 233 w 384"/>
                    <a:gd name="T3" fmla="*/ 109 h 425"/>
                    <a:gd name="T4" fmla="*/ 384 w 384"/>
                    <a:gd name="T5" fmla="*/ 425 h 4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84" h="425">
                      <a:moveTo>
                        <a:pt x="0" y="0"/>
                      </a:moveTo>
                      <a:cubicBezTo>
                        <a:pt x="36" y="18"/>
                        <a:pt x="169" y="38"/>
                        <a:pt x="233" y="109"/>
                      </a:cubicBezTo>
                      <a:cubicBezTo>
                        <a:pt x="297" y="180"/>
                        <a:pt x="353" y="359"/>
                        <a:pt x="384" y="4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1" name="Freeform 4196">
                  <a:extLst>
                    <a:ext uri="{FF2B5EF4-FFF2-40B4-BE49-F238E27FC236}">
                      <a16:creationId xmlns:a16="http://schemas.microsoft.com/office/drawing/2014/main" id="{5EF54610-81AB-C473-1BE7-E5722E7254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32" y="0"/>
                  <a:ext cx="473" cy="329"/>
                </a:xfrm>
                <a:custGeom>
                  <a:avLst/>
                  <a:gdLst>
                    <a:gd name="T0" fmla="*/ 0 w 473"/>
                    <a:gd name="T1" fmla="*/ 0 h 329"/>
                    <a:gd name="T2" fmla="*/ 254 w 473"/>
                    <a:gd name="T3" fmla="*/ 123 h 329"/>
                    <a:gd name="T4" fmla="*/ 473 w 473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73" h="329">
                      <a:moveTo>
                        <a:pt x="0" y="0"/>
                      </a:moveTo>
                      <a:cubicBezTo>
                        <a:pt x="42" y="20"/>
                        <a:pt x="175" y="68"/>
                        <a:pt x="254" y="123"/>
                      </a:cubicBezTo>
                      <a:cubicBezTo>
                        <a:pt x="333" y="178"/>
                        <a:pt x="428" y="286"/>
                        <a:pt x="473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2" name="Freeform 4197">
                  <a:extLst>
                    <a:ext uri="{FF2B5EF4-FFF2-40B4-BE49-F238E27FC236}">
                      <a16:creationId xmlns:a16="http://schemas.microsoft.com/office/drawing/2014/main" id="{E5B1E928-C77C-C8FF-E6D7-83218219E8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96" y="-157"/>
                  <a:ext cx="480" cy="294"/>
                </a:xfrm>
                <a:custGeom>
                  <a:avLst/>
                  <a:gdLst>
                    <a:gd name="T0" fmla="*/ 0 w 480"/>
                    <a:gd name="T1" fmla="*/ 13 h 294"/>
                    <a:gd name="T2" fmla="*/ 219 w 480"/>
                    <a:gd name="T3" fmla="*/ 47 h 294"/>
                    <a:gd name="T4" fmla="*/ 480 w 480"/>
                    <a:gd name="T5" fmla="*/ 294 h 29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0" h="294">
                      <a:moveTo>
                        <a:pt x="0" y="13"/>
                      </a:moveTo>
                      <a:cubicBezTo>
                        <a:pt x="36" y="19"/>
                        <a:pt x="139" y="0"/>
                        <a:pt x="219" y="47"/>
                      </a:cubicBezTo>
                      <a:cubicBezTo>
                        <a:pt x="299" y="94"/>
                        <a:pt x="426" y="243"/>
                        <a:pt x="480" y="29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3" name="Freeform 4198">
                  <a:extLst>
                    <a:ext uri="{FF2B5EF4-FFF2-40B4-BE49-F238E27FC236}">
                      <a16:creationId xmlns:a16="http://schemas.microsoft.com/office/drawing/2014/main" id="{8A5C2C2E-6915-38F4-471B-29DECE7ED0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09" y="2160"/>
                  <a:ext cx="8" cy="281"/>
                </a:xfrm>
                <a:custGeom>
                  <a:avLst/>
                  <a:gdLst>
                    <a:gd name="T0" fmla="*/ 7 w 8"/>
                    <a:gd name="T1" fmla="*/ 0 h 281"/>
                    <a:gd name="T2" fmla="*/ 7 w 8"/>
                    <a:gd name="T3" fmla="*/ 192 h 281"/>
                    <a:gd name="T4" fmla="*/ 0 w 8"/>
                    <a:gd name="T5" fmla="*/ 281 h 28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" h="281">
                      <a:moveTo>
                        <a:pt x="7" y="0"/>
                      </a:moveTo>
                      <a:cubicBezTo>
                        <a:pt x="3" y="60"/>
                        <a:pt x="8" y="145"/>
                        <a:pt x="7" y="192"/>
                      </a:cubicBezTo>
                      <a:cubicBezTo>
                        <a:pt x="6" y="239"/>
                        <a:pt x="1" y="263"/>
                        <a:pt x="0" y="28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4" name="Freeform 4199">
                  <a:extLst>
                    <a:ext uri="{FF2B5EF4-FFF2-40B4-BE49-F238E27FC236}">
                      <a16:creationId xmlns:a16="http://schemas.microsoft.com/office/drawing/2014/main" id="{650E42C1-0DAB-7898-3550-A2E9A75F7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20" y="2784"/>
                  <a:ext cx="48" cy="240"/>
                </a:xfrm>
                <a:custGeom>
                  <a:avLst/>
                  <a:gdLst>
                    <a:gd name="T0" fmla="*/ 48 w 48"/>
                    <a:gd name="T1" fmla="*/ 0 h 240"/>
                    <a:gd name="T2" fmla="*/ 0 w 48"/>
                    <a:gd name="T3" fmla="*/ 144 h 240"/>
                    <a:gd name="T4" fmla="*/ 48 w 4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40">
                      <a:moveTo>
                        <a:pt x="48" y="0"/>
                      </a:moveTo>
                      <a:cubicBezTo>
                        <a:pt x="24" y="52"/>
                        <a:pt x="0" y="104"/>
                        <a:pt x="0" y="144"/>
                      </a:cubicBezTo>
                      <a:cubicBezTo>
                        <a:pt x="0" y="184"/>
                        <a:pt x="24" y="212"/>
                        <a:pt x="4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5" name="Freeform 4200">
                  <a:extLst>
                    <a:ext uri="{FF2B5EF4-FFF2-40B4-BE49-F238E27FC236}">
                      <a16:creationId xmlns:a16="http://schemas.microsoft.com/office/drawing/2014/main" id="{64D53237-747A-EB6B-EE99-E7AD9F1AA4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96" y="3264"/>
                  <a:ext cx="168" cy="240"/>
                </a:xfrm>
                <a:custGeom>
                  <a:avLst/>
                  <a:gdLst>
                    <a:gd name="T0" fmla="*/ 24 w 168"/>
                    <a:gd name="T1" fmla="*/ 0 h 240"/>
                    <a:gd name="T2" fmla="*/ 24 w 168"/>
                    <a:gd name="T3" fmla="*/ 192 h 240"/>
                    <a:gd name="T4" fmla="*/ 168 w 168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68" h="240">
                      <a:moveTo>
                        <a:pt x="24" y="0"/>
                      </a:moveTo>
                      <a:cubicBezTo>
                        <a:pt x="12" y="76"/>
                        <a:pt x="0" y="152"/>
                        <a:pt x="24" y="192"/>
                      </a:cubicBezTo>
                      <a:cubicBezTo>
                        <a:pt x="48" y="232"/>
                        <a:pt x="108" y="236"/>
                        <a:pt x="168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6" name="Freeform 4201">
                  <a:extLst>
                    <a:ext uri="{FF2B5EF4-FFF2-40B4-BE49-F238E27FC236}">
                      <a16:creationId xmlns:a16="http://schemas.microsoft.com/office/drawing/2014/main" id="{04777F05-E9C6-7940-2AE2-AFBAC54B54F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92" y="3024"/>
                  <a:ext cx="112" cy="288"/>
                </a:xfrm>
                <a:custGeom>
                  <a:avLst/>
                  <a:gdLst>
                    <a:gd name="T0" fmla="*/ 16 w 112"/>
                    <a:gd name="T1" fmla="*/ 0 h 288"/>
                    <a:gd name="T2" fmla="*/ 16 w 112"/>
                    <a:gd name="T3" fmla="*/ 144 h 288"/>
                    <a:gd name="T4" fmla="*/ 112 w 112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2" h="288">
                      <a:moveTo>
                        <a:pt x="16" y="0"/>
                      </a:moveTo>
                      <a:cubicBezTo>
                        <a:pt x="8" y="48"/>
                        <a:pt x="0" y="96"/>
                        <a:pt x="16" y="144"/>
                      </a:cubicBezTo>
                      <a:cubicBezTo>
                        <a:pt x="32" y="192"/>
                        <a:pt x="72" y="240"/>
                        <a:pt x="11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7" name="Freeform 4202">
                  <a:extLst>
                    <a:ext uri="{FF2B5EF4-FFF2-40B4-BE49-F238E27FC236}">
                      <a16:creationId xmlns:a16="http://schemas.microsoft.com/office/drawing/2014/main" id="{01351BFC-E88A-8E26-490A-550BE0E083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44" y="2455"/>
                  <a:ext cx="56" cy="233"/>
                </a:xfrm>
                <a:custGeom>
                  <a:avLst/>
                  <a:gdLst>
                    <a:gd name="T0" fmla="*/ 8 w 56"/>
                    <a:gd name="T1" fmla="*/ 0 h 233"/>
                    <a:gd name="T2" fmla="*/ 8 w 56"/>
                    <a:gd name="T3" fmla="*/ 89 h 233"/>
                    <a:gd name="T4" fmla="*/ 56 w 56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233">
                      <a:moveTo>
                        <a:pt x="8" y="0"/>
                      </a:moveTo>
                      <a:cubicBezTo>
                        <a:pt x="8" y="17"/>
                        <a:pt x="0" y="50"/>
                        <a:pt x="8" y="89"/>
                      </a:cubicBezTo>
                      <a:cubicBezTo>
                        <a:pt x="16" y="128"/>
                        <a:pt x="32" y="189"/>
                        <a:pt x="56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8" name="Freeform 4203">
                  <a:extLst>
                    <a:ext uri="{FF2B5EF4-FFF2-40B4-BE49-F238E27FC236}">
                      <a16:creationId xmlns:a16="http://schemas.microsoft.com/office/drawing/2014/main" id="{34394F45-16E2-398F-AAD0-BE6208A1A3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6" y="1783"/>
                  <a:ext cx="64" cy="329"/>
                </a:xfrm>
                <a:custGeom>
                  <a:avLst/>
                  <a:gdLst>
                    <a:gd name="T0" fmla="*/ 64 w 64"/>
                    <a:gd name="T1" fmla="*/ 0 h 329"/>
                    <a:gd name="T2" fmla="*/ 2 w 64"/>
                    <a:gd name="T3" fmla="*/ 137 h 329"/>
                    <a:gd name="T4" fmla="*/ 50 w 64"/>
                    <a:gd name="T5" fmla="*/ 329 h 32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64" h="329">
                      <a:moveTo>
                        <a:pt x="64" y="0"/>
                      </a:moveTo>
                      <a:cubicBezTo>
                        <a:pt x="51" y="23"/>
                        <a:pt x="4" y="82"/>
                        <a:pt x="2" y="137"/>
                      </a:cubicBezTo>
                      <a:cubicBezTo>
                        <a:pt x="0" y="192"/>
                        <a:pt x="42" y="297"/>
                        <a:pt x="50" y="329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49" name="Freeform 4204">
                  <a:extLst>
                    <a:ext uri="{FF2B5EF4-FFF2-40B4-BE49-F238E27FC236}">
                      <a16:creationId xmlns:a16="http://schemas.microsoft.com/office/drawing/2014/main" id="{C05AD68C-294F-2E6C-5EA3-3FE05E6776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46" y="1152"/>
                  <a:ext cx="74" cy="288"/>
                </a:xfrm>
                <a:custGeom>
                  <a:avLst/>
                  <a:gdLst>
                    <a:gd name="T0" fmla="*/ 0 w 74"/>
                    <a:gd name="T1" fmla="*/ 0 h 288"/>
                    <a:gd name="T2" fmla="*/ 62 w 74"/>
                    <a:gd name="T3" fmla="*/ 96 h 288"/>
                    <a:gd name="T4" fmla="*/ 62 w 74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4" h="288">
                      <a:moveTo>
                        <a:pt x="0" y="0"/>
                      </a:moveTo>
                      <a:cubicBezTo>
                        <a:pt x="12" y="16"/>
                        <a:pt x="52" y="48"/>
                        <a:pt x="62" y="96"/>
                      </a:cubicBezTo>
                      <a:cubicBezTo>
                        <a:pt x="72" y="144"/>
                        <a:pt x="74" y="220"/>
                        <a:pt x="62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0" name="Freeform 4205">
                  <a:extLst>
                    <a:ext uri="{FF2B5EF4-FFF2-40B4-BE49-F238E27FC236}">
                      <a16:creationId xmlns:a16="http://schemas.microsoft.com/office/drawing/2014/main" id="{7D965994-B84B-8B51-4B3B-3A95962EDD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672"/>
                  <a:ext cx="117" cy="233"/>
                </a:xfrm>
                <a:custGeom>
                  <a:avLst/>
                  <a:gdLst>
                    <a:gd name="T0" fmla="*/ 0 w 117"/>
                    <a:gd name="T1" fmla="*/ 0 h 233"/>
                    <a:gd name="T2" fmla="*/ 96 w 117"/>
                    <a:gd name="T3" fmla="*/ 96 h 233"/>
                    <a:gd name="T4" fmla="*/ 117 w 117"/>
                    <a:gd name="T5" fmla="*/ 233 h 23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233">
                      <a:moveTo>
                        <a:pt x="0" y="0"/>
                      </a:moveTo>
                      <a:cubicBezTo>
                        <a:pt x="40" y="24"/>
                        <a:pt x="77" y="57"/>
                        <a:pt x="96" y="96"/>
                      </a:cubicBezTo>
                      <a:cubicBezTo>
                        <a:pt x="115" y="135"/>
                        <a:pt x="113" y="205"/>
                        <a:pt x="117" y="2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1" name="Freeform 4206">
                  <a:extLst>
                    <a:ext uri="{FF2B5EF4-FFF2-40B4-BE49-F238E27FC236}">
                      <a16:creationId xmlns:a16="http://schemas.microsoft.com/office/drawing/2014/main" id="{2E00F8D4-F285-1A93-506B-C5355B3727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94" y="262"/>
                  <a:ext cx="152" cy="170"/>
                </a:xfrm>
                <a:custGeom>
                  <a:avLst/>
                  <a:gdLst>
                    <a:gd name="T0" fmla="*/ 0 w 152"/>
                    <a:gd name="T1" fmla="*/ 12 h 170"/>
                    <a:gd name="T2" fmla="*/ 130 w 152"/>
                    <a:gd name="T3" fmla="*/ 26 h 170"/>
                    <a:gd name="T4" fmla="*/ 130 w 152"/>
                    <a:gd name="T5" fmla="*/ 170 h 17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52" h="170">
                      <a:moveTo>
                        <a:pt x="0" y="12"/>
                      </a:moveTo>
                      <a:cubicBezTo>
                        <a:pt x="22" y="16"/>
                        <a:pt x="108" y="0"/>
                        <a:pt x="130" y="26"/>
                      </a:cubicBezTo>
                      <a:cubicBezTo>
                        <a:pt x="152" y="52"/>
                        <a:pt x="146" y="114"/>
                        <a:pt x="130" y="1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2" name="Freeform 4207">
                  <a:extLst>
                    <a:ext uri="{FF2B5EF4-FFF2-40B4-BE49-F238E27FC236}">
                      <a16:creationId xmlns:a16="http://schemas.microsoft.com/office/drawing/2014/main" id="{621251A7-5081-CDAC-B010-1B0078D647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31"/>
                  <a:ext cx="117" cy="120"/>
                </a:xfrm>
                <a:custGeom>
                  <a:avLst/>
                  <a:gdLst>
                    <a:gd name="T0" fmla="*/ 0 w 117"/>
                    <a:gd name="T1" fmla="*/ 17 h 120"/>
                    <a:gd name="T2" fmla="*/ 96 w 117"/>
                    <a:gd name="T3" fmla="*/ 17 h 120"/>
                    <a:gd name="T4" fmla="*/ 117 w 117"/>
                    <a:gd name="T5" fmla="*/ 120 h 12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7" h="120">
                      <a:moveTo>
                        <a:pt x="0" y="17"/>
                      </a:moveTo>
                      <a:cubicBezTo>
                        <a:pt x="32" y="5"/>
                        <a:pt x="77" y="0"/>
                        <a:pt x="96" y="17"/>
                      </a:cubicBezTo>
                      <a:cubicBezTo>
                        <a:pt x="115" y="34"/>
                        <a:pt x="113" y="99"/>
                        <a:pt x="117" y="12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3" name="Freeform 4208">
                  <a:extLst>
                    <a:ext uri="{FF2B5EF4-FFF2-40B4-BE49-F238E27FC236}">
                      <a16:creationId xmlns:a16="http://schemas.microsoft.com/office/drawing/2014/main" id="{F68EAD64-7A94-8D88-8E0E-51FF6D9359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1" y="507"/>
                  <a:ext cx="71" cy="165"/>
                </a:xfrm>
                <a:custGeom>
                  <a:avLst/>
                  <a:gdLst>
                    <a:gd name="T0" fmla="*/ 0 w 71"/>
                    <a:gd name="T1" fmla="*/ 0 h 165"/>
                    <a:gd name="T2" fmla="*/ 55 w 71"/>
                    <a:gd name="T3" fmla="*/ 69 h 165"/>
                    <a:gd name="T4" fmla="*/ 55 w 71"/>
                    <a:gd name="T5" fmla="*/ 165 h 16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1" h="165">
                      <a:moveTo>
                        <a:pt x="0" y="0"/>
                      </a:moveTo>
                      <a:cubicBezTo>
                        <a:pt x="7" y="11"/>
                        <a:pt x="46" y="42"/>
                        <a:pt x="55" y="69"/>
                      </a:cubicBezTo>
                      <a:cubicBezTo>
                        <a:pt x="64" y="96"/>
                        <a:pt x="71" y="137"/>
                        <a:pt x="55" y="1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4" name="Freeform 4209">
                  <a:extLst>
                    <a:ext uri="{FF2B5EF4-FFF2-40B4-BE49-F238E27FC236}">
                      <a16:creationId xmlns:a16="http://schemas.microsoft.com/office/drawing/2014/main" id="{E5CCD5F4-B72F-5364-82EA-58F3523CE73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392"/>
                  <a:ext cx="48" cy="288"/>
                </a:xfrm>
                <a:custGeom>
                  <a:avLst/>
                  <a:gdLst>
                    <a:gd name="T0" fmla="*/ 0 w 48"/>
                    <a:gd name="T1" fmla="*/ 0 h 288"/>
                    <a:gd name="T2" fmla="*/ 48 w 48"/>
                    <a:gd name="T3" fmla="*/ 192 h 288"/>
                    <a:gd name="T4" fmla="*/ 0 w 48"/>
                    <a:gd name="T5" fmla="*/ 288 h 28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8" h="288">
                      <a:moveTo>
                        <a:pt x="0" y="0"/>
                      </a:moveTo>
                      <a:cubicBezTo>
                        <a:pt x="24" y="72"/>
                        <a:pt x="48" y="144"/>
                        <a:pt x="48" y="192"/>
                      </a:cubicBezTo>
                      <a:cubicBezTo>
                        <a:pt x="48" y="240"/>
                        <a:pt x="24" y="264"/>
                        <a:pt x="0" y="28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55" name="Freeform 4210">
                  <a:extLst>
                    <a:ext uri="{FF2B5EF4-FFF2-40B4-BE49-F238E27FC236}">
                      <a16:creationId xmlns:a16="http://schemas.microsoft.com/office/drawing/2014/main" id="{EDEF299B-37E4-AEAA-569E-D75A9099DA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61" y="912"/>
                  <a:ext cx="80" cy="267"/>
                </a:xfrm>
                <a:custGeom>
                  <a:avLst/>
                  <a:gdLst>
                    <a:gd name="T0" fmla="*/ 11 w 80"/>
                    <a:gd name="T1" fmla="*/ 0 h 267"/>
                    <a:gd name="T2" fmla="*/ 11 w 80"/>
                    <a:gd name="T3" fmla="*/ 96 h 267"/>
                    <a:gd name="T4" fmla="*/ 80 w 80"/>
                    <a:gd name="T5" fmla="*/ 267 h 26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80" h="267">
                      <a:moveTo>
                        <a:pt x="11" y="0"/>
                      </a:moveTo>
                      <a:cubicBezTo>
                        <a:pt x="7" y="16"/>
                        <a:pt x="0" y="52"/>
                        <a:pt x="11" y="96"/>
                      </a:cubicBezTo>
                      <a:cubicBezTo>
                        <a:pt x="22" y="140"/>
                        <a:pt x="66" y="232"/>
                        <a:pt x="80" y="26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225" name="Freeform 4211" descr="Wide upward diagonal">
              <a:extLst>
                <a:ext uri="{FF2B5EF4-FFF2-40B4-BE49-F238E27FC236}">
                  <a16:creationId xmlns:a16="http://schemas.microsoft.com/office/drawing/2014/main" id="{63D994DF-7E96-58DD-08F9-59BA7A68E22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19" y="453"/>
              <a:ext cx="453" cy="618"/>
            </a:xfrm>
            <a:custGeom>
              <a:avLst/>
              <a:gdLst>
                <a:gd name="T0" fmla="*/ 0 w 2047"/>
                <a:gd name="T1" fmla="*/ 0 h 1731"/>
                <a:gd name="T2" fmla="*/ 0 w 2047"/>
                <a:gd name="T3" fmla="*/ 0 h 1731"/>
                <a:gd name="T4" fmla="*/ 0 w 2047"/>
                <a:gd name="T5" fmla="*/ 0 h 1731"/>
                <a:gd name="T6" fmla="*/ 0 w 2047"/>
                <a:gd name="T7" fmla="*/ 0 h 1731"/>
                <a:gd name="T8" fmla="*/ 0 w 2047"/>
                <a:gd name="T9" fmla="*/ 0 h 1731"/>
                <a:gd name="T10" fmla="*/ 0 w 2047"/>
                <a:gd name="T11" fmla="*/ 0 h 1731"/>
                <a:gd name="T12" fmla="*/ 0 w 2047"/>
                <a:gd name="T13" fmla="*/ 0 h 1731"/>
                <a:gd name="T14" fmla="*/ 0 w 2047"/>
                <a:gd name="T15" fmla="*/ 0 h 1731"/>
                <a:gd name="T16" fmla="*/ 0 w 2047"/>
                <a:gd name="T17" fmla="*/ 0 h 1731"/>
                <a:gd name="T18" fmla="*/ 0 w 2047"/>
                <a:gd name="T19" fmla="*/ 0 h 1731"/>
                <a:gd name="T20" fmla="*/ 0 w 2047"/>
                <a:gd name="T21" fmla="*/ 0 h 1731"/>
                <a:gd name="T22" fmla="*/ 0 w 2047"/>
                <a:gd name="T23" fmla="*/ 0 h 1731"/>
                <a:gd name="T24" fmla="*/ 0 w 2047"/>
                <a:gd name="T25" fmla="*/ 0 h 1731"/>
                <a:gd name="T26" fmla="*/ 0 w 2047"/>
                <a:gd name="T27" fmla="*/ 0 h 1731"/>
                <a:gd name="T28" fmla="*/ 0 w 2047"/>
                <a:gd name="T29" fmla="*/ 0 h 1731"/>
                <a:gd name="T30" fmla="*/ 0 w 2047"/>
                <a:gd name="T31" fmla="*/ 0 h 1731"/>
                <a:gd name="T32" fmla="*/ 0 w 2047"/>
                <a:gd name="T33" fmla="*/ 0 h 1731"/>
                <a:gd name="T34" fmla="*/ 0 w 2047"/>
                <a:gd name="T35" fmla="*/ 0 h 1731"/>
                <a:gd name="T36" fmla="*/ 0 w 2047"/>
                <a:gd name="T37" fmla="*/ 0 h 1731"/>
                <a:gd name="T38" fmla="*/ 0 w 2047"/>
                <a:gd name="T39" fmla="*/ 0 h 1731"/>
                <a:gd name="T40" fmla="*/ 0 w 2047"/>
                <a:gd name="T41" fmla="*/ 0 h 1731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047" h="1731">
                  <a:moveTo>
                    <a:pt x="91" y="459"/>
                  </a:moveTo>
                  <a:cubicBezTo>
                    <a:pt x="49" y="517"/>
                    <a:pt x="47" y="485"/>
                    <a:pt x="34" y="565"/>
                  </a:cubicBezTo>
                  <a:cubicBezTo>
                    <a:pt x="21" y="645"/>
                    <a:pt x="0" y="828"/>
                    <a:pt x="10" y="938"/>
                  </a:cubicBezTo>
                  <a:cubicBezTo>
                    <a:pt x="20" y="1048"/>
                    <a:pt x="33" y="1147"/>
                    <a:pt x="95" y="1227"/>
                  </a:cubicBezTo>
                  <a:cubicBezTo>
                    <a:pt x="157" y="1307"/>
                    <a:pt x="271" y="1355"/>
                    <a:pt x="383" y="1419"/>
                  </a:cubicBezTo>
                  <a:cubicBezTo>
                    <a:pt x="495" y="1483"/>
                    <a:pt x="671" y="1563"/>
                    <a:pt x="767" y="1611"/>
                  </a:cubicBezTo>
                  <a:cubicBezTo>
                    <a:pt x="863" y="1659"/>
                    <a:pt x="799" y="1731"/>
                    <a:pt x="959" y="1707"/>
                  </a:cubicBezTo>
                  <a:cubicBezTo>
                    <a:pt x="1119" y="1683"/>
                    <a:pt x="1551" y="1563"/>
                    <a:pt x="1727" y="1467"/>
                  </a:cubicBezTo>
                  <a:cubicBezTo>
                    <a:pt x="1903" y="1371"/>
                    <a:pt x="1983" y="1227"/>
                    <a:pt x="2015" y="1131"/>
                  </a:cubicBezTo>
                  <a:cubicBezTo>
                    <a:pt x="2047" y="1035"/>
                    <a:pt x="1951" y="971"/>
                    <a:pt x="1919" y="891"/>
                  </a:cubicBezTo>
                  <a:cubicBezTo>
                    <a:pt x="1887" y="811"/>
                    <a:pt x="1847" y="707"/>
                    <a:pt x="1823" y="651"/>
                  </a:cubicBezTo>
                  <a:cubicBezTo>
                    <a:pt x="1799" y="595"/>
                    <a:pt x="1767" y="603"/>
                    <a:pt x="1775" y="555"/>
                  </a:cubicBezTo>
                  <a:cubicBezTo>
                    <a:pt x="1783" y="507"/>
                    <a:pt x="1847" y="411"/>
                    <a:pt x="1871" y="363"/>
                  </a:cubicBezTo>
                  <a:cubicBezTo>
                    <a:pt x="1895" y="315"/>
                    <a:pt x="1910" y="308"/>
                    <a:pt x="1919" y="267"/>
                  </a:cubicBezTo>
                  <a:cubicBezTo>
                    <a:pt x="1928" y="226"/>
                    <a:pt x="1948" y="159"/>
                    <a:pt x="1925" y="119"/>
                  </a:cubicBezTo>
                  <a:cubicBezTo>
                    <a:pt x="1902" y="79"/>
                    <a:pt x="1866" y="47"/>
                    <a:pt x="1779" y="29"/>
                  </a:cubicBezTo>
                  <a:cubicBezTo>
                    <a:pt x="1692" y="11"/>
                    <a:pt x="1562" y="8"/>
                    <a:pt x="1405" y="13"/>
                  </a:cubicBezTo>
                  <a:cubicBezTo>
                    <a:pt x="1248" y="18"/>
                    <a:pt x="926" y="60"/>
                    <a:pt x="838" y="62"/>
                  </a:cubicBezTo>
                  <a:cubicBezTo>
                    <a:pt x="750" y="64"/>
                    <a:pt x="971" y="0"/>
                    <a:pt x="879" y="26"/>
                  </a:cubicBezTo>
                  <a:cubicBezTo>
                    <a:pt x="787" y="52"/>
                    <a:pt x="417" y="148"/>
                    <a:pt x="286" y="220"/>
                  </a:cubicBezTo>
                  <a:cubicBezTo>
                    <a:pt x="155" y="292"/>
                    <a:pt x="133" y="401"/>
                    <a:pt x="91" y="459"/>
                  </a:cubicBezTo>
                  <a:close/>
                </a:path>
              </a:pathLst>
            </a:custGeom>
            <a:pattFill prst="wdUpDiag">
              <a:fgClr>
                <a:schemeClr val="bg1"/>
              </a:fgClr>
              <a:bgClr>
                <a:srgbClr val="FF0000"/>
              </a:bgClr>
            </a:pattFill>
            <a:ln w="9525" cap="flat" cmpd="sng">
              <a:solidFill>
                <a:schemeClr val="tx1"/>
              </a:solidFill>
              <a:prstDash val="solid"/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6" name="Freeform 4212">
              <a:extLst>
                <a:ext uri="{FF2B5EF4-FFF2-40B4-BE49-F238E27FC236}">
                  <a16:creationId xmlns:a16="http://schemas.microsoft.com/office/drawing/2014/main" id="{DBACC557-6C94-E053-380C-F9F47F2CB4B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299" y="1534"/>
              <a:ext cx="411" cy="193"/>
            </a:xfrm>
            <a:custGeom>
              <a:avLst/>
              <a:gdLst>
                <a:gd name="T0" fmla="*/ 0 w 1622"/>
                <a:gd name="T1" fmla="*/ 0 h 739"/>
                <a:gd name="T2" fmla="*/ 0 w 1622"/>
                <a:gd name="T3" fmla="*/ 0 h 739"/>
                <a:gd name="T4" fmla="*/ 0 w 1622"/>
                <a:gd name="T5" fmla="*/ 0 h 739"/>
                <a:gd name="T6" fmla="*/ 0 w 1622"/>
                <a:gd name="T7" fmla="*/ 0 h 739"/>
                <a:gd name="T8" fmla="*/ 0 w 1622"/>
                <a:gd name="T9" fmla="*/ 0 h 739"/>
                <a:gd name="T10" fmla="*/ 0 w 1622"/>
                <a:gd name="T11" fmla="*/ 0 h 739"/>
                <a:gd name="T12" fmla="*/ 0 w 1622"/>
                <a:gd name="T13" fmla="*/ 0 h 739"/>
                <a:gd name="T14" fmla="*/ 0 w 1622"/>
                <a:gd name="T15" fmla="*/ 0 h 739"/>
                <a:gd name="T16" fmla="*/ 0 w 1622"/>
                <a:gd name="T17" fmla="*/ 0 h 739"/>
                <a:gd name="T18" fmla="*/ 0 w 1622"/>
                <a:gd name="T19" fmla="*/ 0 h 739"/>
                <a:gd name="T20" fmla="*/ 0 w 1622"/>
                <a:gd name="T21" fmla="*/ 0 h 739"/>
                <a:gd name="T22" fmla="*/ 0 w 1622"/>
                <a:gd name="T23" fmla="*/ 0 h 739"/>
                <a:gd name="T24" fmla="*/ 0 w 1622"/>
                <a:gd name="T25" fmla="*/ 0 h 739"/>
                <a:gd name="T26" fmla="*/ 0 w 1622"/>
                <a:gd name="T27" fmla="*/ 0 h 739"/>
                <a:gd name="T28" fmla="*/ 0 w 1622"/>
                <a:gd name="T29" fmla="*/ 0 h 739"/>
                <a:gd name="T30" fmla="*/ 0 w 1622"/>
                <a:gd name="T31" fmla="*/ 0 h 739"/>
                <a:gd name="T32" fmla="*/ 0 w 1622"/>
                <a:gd name="T33" fmla="*/ 0 h 739"/>
                <a:gd name="T34" fmla="*/ 0 w 1622"/>
                <a:gd name="T35" fmla="*/ 0 h 739"/>
                <a:gd name="T36" fmla="*/ 0 w 1622"/>
                <a:gd name="T37" fmla="*/ 0 h 739"/>
                <a:gd name="T38" fmla="*/ 0 w 1622"/>
                <a:gd name="T39" fmla="*/ 0 h 739"/>
                <a:gd name="T40" fmla="*/ 0 w 1622"/>
                <a:gd name="T41" fmla="*/ 0 h 739"/>
                <a:gd name="T42" fmla="*/ 0 w 1622"/>
                <a:gd name="T43" fmla="*/ 0 h 73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1622" h="739">
                  <a:moveTo>
                    <a:pt x="550" y="200"/>
                  </a:moveTo>
                  <a:cubicBezTo>
                    <a:pt x="494" y="216"/>
                    <a:pt x="502" y="240"/>
                    <a:pt x="454" y="248"/>
                  </a:cubicBezTo>
                  <a:cubicBezTo>
                    <a:pt x="406" y="256"/>
                    <a:pt x="318" y="240"/>
                    <a:pt x="262" y="248"/>
                  </a:cubicBezTo>
                  <a:cubicBezTo>
                    <a:pt x="206" y="256"/>
                    <a:pt x="158" y="272"/>
                    <a:pt x="118" y="296"/>
                  </a:cubicBezTo>
                  <a:cubicBezTo>
                    <a:pt x="78" y="320"/>
                    <a:pt x="41" y="362"/>
                    <a:pt x="22" y="392"/>
                  </a:cubicBezTo>
                  <a:cubicBezTo>
                    <a:pt x="3" y="422"/>
                    <a:pt x="0" y="453"/>
                    <a:pt x="1" y="478"/>
                  </a:cubicBezTo>
                  <a:cubicBezTo>
                    <a:pt x="2" y="503"/>
                    <a:pt x="17" y="525"/>
                    <a:pt x="28" y="543"/>
                  </a:cubicBezTo>
                  <a:cubicBezTo>
                    <a:pt x="39" y="561"/>
                    <a:pt x="47" y="569"/>
                    <a:pt x="70" y="584"/>
                  </a:cubicBezTo>
                  <a:cubicBezTo>
                    <a:pt x="93" y="599"/>
                    <a:pt x="138" y="623"/>
                    <a:pt x="166" y="632"/>
                  </a:cubicBezTo>
                  <a:cubicBezTo>
                    <a:pt x="194" y="641"/>
                    <a:pt x="220" y="628"/>
                    <a:pt x="237" y="640"/>
                  </a:cubicBezTo>
                  <a:cubicBezTo>
                    <a:pt x="254" y="652"/>
                    <a:pt x="238" y="689"/>
                    <a:pt x="266" y="705"/>
                  </a:cubicBezTo>
                  <a:cubicBezTo>
                    <a:pt x="294" y="721"/>
                    <a:pt x="361" y="737"/>
                    <a:pt x="404" y="738"/>
                  </a:cubicBezTo>
                  <a:cubicBezTo>
                    <a:pt x="447" y="739"/>
                    <a:pt x="476" y="721"/>
                    <a:pt x="525" y="713"/>
                  </a:cubicBezTo>
                  <a:cubicBezTo>
                    <a:pt x="574" y="705"/>
                    <a:pt x="637" y="700"/>
                    <a:pt x="696" y="689"/>
                  </a:cubicBezTo>
                  <a:cubicBezTo>
                    <a:pt x="755" y="678"/>
                    <a:pt x="813" y="671"/>
                    <a:pt x="882" y="648"/>
                  </a:cubicBezTo>
                  <a:cubicBezTo>
                    <a:pt x="951" y="625"/>
                    <a:pt x="1036" y="595"/>
                    <a:pt x="1109" y="551"/>
                  </a:cubicBezTo>
                  <a:cubicBezTo>
                    <a:pt x="1182" y="507"/>
                    <a:pt x="1248" y="447"/>
                    <a:pt x="1323" y="381"/>
                  </a:cubicBezTo>
                  <a:cubicBezTo>
                    <a:pt x="1398" y="315"/>
                    <a:pt x="1519" y="198"/>
                    <a:pt x="1558" y="152"/>
                  </a:cubicBezTo>
                  <a:cubicBezTo>
                    <a:pt x="1597" y="106"/>
                    <a:pt x="1622" y="128"/>
                    <a:pt x="1558" y="104"/>
                  </a:cubicBezTo>
                  <a:cubicBezTo>
                    <a:pt x="1494" y="80"/>
                    <a:pt x="1302" y="0"/>
                    <a:pt x="1174" y="8"/>
                  </a:cubicBezTo>
                  <a:cubicBezTo>
                    <a:pt x="1046" y="16"/>
                    <a:pt x="894" y="120"/>
                    <a:pt x="790" y="152"/>
                  </a:cubicBezTo>
                  <a:cubicBezTo>
                    <a:pt x="686" y="184"/>
                    <a:pt x="606" y="184"/>
                    <a:pt x="550" y="200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7" name="Freeform 4213">
              <a:extLst>
                <a:ext uri="{FF2B5EF4-FFF2-40B4-BE49-F238E27FC236}">
                  <a16:creationId xmlns:a16="http://schemas.microsoft.com/office/drawing/2014/main" id="{26B60E69-5017-A992-C5FF-AE77992A29C5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25" y="1553"/>
              <a:ext cx="35" cy="57"/>
            </a:xfrm>
            <a:custGeom>
              <a:avLst/>
              <a:gdLst>
                <a:gd name="T0" fmla="*/ 0 w 138"/>
                <a:gd name="T1" fmla="*/ 0 h 216"/>
                <a:gd name="T2" fmla="*/ 0 w 138"/>
                <a:gd name="T3" fmla="*/ 0 h 216"/>
                <a:gd name="T4" fmla="*/ 0 w 138"/>
                <a:gd name="T5" fmla="*/ 0 h 2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8" h="216">
                  <a:moveTo>
                    <a:pt x="138" y="0"/>
                  </a:moveTo>
                  <a:cubicBezTo>
                    <a:pt x="119" y="12"/>
                    <a:pt x="48" y="34"/>
                    <a:pt x="25" y="70"/>
                  </a:cubicBezTo>
                  <a:cubicBezTo>
                    <a:pt x="2" y="106"/>
                    <a:pt x="5" y="186"/>
                    <a:pt x="0" y="21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8" name="Freeform 4214">
              <a:extLst>
                <a:ext uri="{FF2B5EF4-FFF2-40B4-BE49-F238E27FC236}">
                  <a16:creationId xmlns:a16="http://schemas.microsoft.com/office/drawing/2014/main" id="{FE7EE333-17D0-2C77-35EC-0E10FDABA59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46" y="1596"/>
              <a:ext cx="49" cy="63"/>
            </a:xfrm>
            <a:custGeom>
              <a:avLst/>
              <a:gdLst>
                <a:gd name="T0" fmla="*/ 0 w 192"/>
                <a:gd name="T1" fmla="*/ 0 h 240"/>
                <a:gd name="T2" fmla="*/ 0 w 192"/>
                <a:gd name="T3" fmla="*/ 0 h 240"/>
                <a:gd name="T4" fmla="*/ 0 w 192"/>
                <a:gd name="T5" fmla="*/ 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240">
                  <a:moveTo>
                    <a:pt x="192" y="0"/>
                  </a:moveTo>
                  <a:cubicBezTo>
                    <a:pt x="136" y="4"/>
                    <a:pt x="80" y="8"/>
                    <a:pt x="48" y="48"/>
                  </a:cubicBezTo>
                  <a:cubicBezTo>
                    <a:pt x="16" y="88"/>
                    <a:pt x="8" y="164"/>
                    <a:pt x="0" y="24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29" name="Freeform 4215">
              <a:extLst>
                <a:ext uri="{FF2B5EF4-FFF2-40B4-BE49-F238E27FC236}">
                  <a16:creationId xmlns:a16="http://schemas.microsoft.com/office/drawing/2014/main" id="{9F8B1762-053E-E1EB-FA97-F50994CDE5C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370" y="1636"/>
              <a:ext cx="37" cy="37"/>
            </a:xfrm>
            <a:custGeom>
              <a:avLst/>
              <a:gdLst>
                <a:gd name="T0" fmla="*/ 0 w 146"/>
                <a:gd name="T1" fmla="*/ 0 h 142"/>
                <a:gd name="T2" fmla="*/ 0 w 146"/>
                <a:gd name="T3" fmla="*/ 0 h 142"/>
                <a:gd name="T4" fmla="*/ 0 w 146"/>
                <a:gd name="T5" fmla="*/ 0 h 1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6" h="142">
                  <a:moveTo>
                    <a:pt x="146" y="13"/>
                  </a:moveTo>
                  <a:cubicBezTo>
                    <a:pt x="127" y="16"/>
                    <a:pt x="57" y="0"/>
                    <a:pt x="33" y="21"/>
                  </a:cubicBezTo>
                  <a:cubicBezTo>
                    <a:pt x="9" y="42"/>
                    <a:pt x="7" y="117"/>
                    <a:pt x="0" y="142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0" name="Freeform 4216">
              <a:extLst>
                <a:ext uri="{FF2B5EF4-FFF2-40B4-BE49-F238E27FC236}">
                  <a16:creationId xmlns:a16="http://schemas.microsoft.com/office/drawing/2014/main" id="{D870CC68-A1B2-C844-B0DC-B5C77E895B95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61" y="169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0"/>
                  </a:moveTo>
                  <a:cubicBezTo>
                    <a:pt x="20" y="40"/>
                    <a:pt x="40" y="80"/>
                    <a:pt x="48" y="96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1" name="Freeform 4217">
              <a:extLst>
                <a:ext uri="{FF2B5EF4-FFF2-40B4-BE49-F238E27FC236}">
                  <a16:creationId xmlns:a16="http://schemas.microsoft.com/office/drawing/2014/main" id="{C8DDD3CE-F5B8-E4B9-A499-4891DE07203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87" y="1630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2" name="Freeform 4218">
              <a:extLst>
                <a:ext uri="{FF2B5EF4-FFF2-40B4-BE49-F238E27FC236}">
                  <a16:creationId xmlns:a16="http://schemas.microsoft.com/office/drawing/2014/main" id="{4A0D3F8C-2C4D-B717-41C4-9D87DD5037F4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572" y="1653"/>
              <a:ext cx="36" cy="25"/>
            </a:xfrm>
            <a:custGeom>
              <a:avLst/>
              <a:gdLst>
                <a:gd name="T0" fmla="*/ 0 w 144"/>
                <a:gd name="T1" fmla="*/ 0 h 96"/>
                <a:gd name="T2" fmla="*/ 0 w 144"/>
                <a:gd name="T3" fmla="*/ 0 h 96"/>
                <a:gd name="T4" fmla="*/ 0 w 144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96">
                  <a:moveTo>
                    <a:pt x="0" y="96"/>
                  </a:moveTo>
                  <a:cubicBezTo>
                    <a:pt x="36" y="80"/>
                    <a:pt x="72" y="64"/>
                    <a:pt x="96" y="48"/>
                  </a:cubicBezTo>
                  <a:cubicBezTo>
                    <a:pt x="120" y="32"/>
                    <a:pt x="132" y="16"/>
                    <a:pt x="144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3" name="Freeform 4219">
              <a:extLst>
                <a:ext uri="{FF2B5EF4-FFF2-40B4-BE49-F238E27FC236}">
                  <a16:creationId xmlns:a16="http://schemas.microsoft.com/office/drawing/2014/main" id="{FDB3F13A-B1B1-8F78-A3FA-2CDCB89691E6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642" y="1690"/>
              <a:ext cx="41" cy="1"/>
            </a:xfrm>
            <a:custGeom>
              <a:avLst/>
              <a:gdLst>
                <a:gd name="T0" fmla="*/ 0 w 160"/>
                <a:gd name="T1" fmla="*/ 0 h 1"/>
                <a:gd name="T2" fmla="*/ 0 w 160"/>
                <a:gd name="T3" fmla="*/ 0 h 1"/>
                <a:gd name="T4" fmla="*/ 0 w 160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1">
                  <a:moveTo>
                    <a:pt x="0" y="0"/>
                  </a:moveTo>
                  <a:cubicBezTo>
                    <a:pt x="64" y="0"/>
                    <a:pt x="128" y="0"/>
                    <a:pt x="144" y="0"/>
                  </a:cubicBezTo>
                  <a:cubicBezTo>
                    <a:pt x="160" y="0"/>
                    <a:pt x="128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4" name="Freeform 4220">
              <a:extLst>
                <a:ext uri="{FF2B5EF4-FFF2-40B4-BE49-F238E27FC236}">
                  <a16:creationId xmlns:a16="http://schemas.microsoft.com/office/drawing/2014/main" id="{309F4392-7906-7A6E-B650-70D21A768BE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29" y="1558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5" name="Freeform 4221">
              <a:extLst>
                <a:ext uri="{FF2B5EF4-FFF2-40B4-BE49-F238E27FC236}">
                  <a16:creationId xmlns:a16="http://schemas.microsoft.com/office/drawing/2014/main" id="{7236BE26-2365-AA6F-0112-650805765E5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35" y="1630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6" name="Freeform 4222">
              <a:extLst>
                <a:ext uri="{FF2B5EF4-FFF2-40B4-BE49-F238E27FC236}">
                  <a16:creationId xmlns:a16="http://schemas.microsoft.com/office/drawing/2014/main" id="{28A2BE16-51DC-BF73-7BEF-A78E4988373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77" y="1681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7" name="Freeform 4223">
              <a:extLst>
                <a:ext uri="{FF2B5EF4-FFF2-40B4-BE49-F238E27FC236}">
                  <a16:creationId xmlns:a16="http://schemas.microsoft.com/office/drawing/2014/main" id="{929C5860-283A-FC03-9C69-04EDF6EA5F7C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493" y="1607"/>
              <a:ext cx="24" cy="1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gradFill rotWithShape="1">
              <a:gsLst>
                <a:gs pos="0">
                  <a:srgbClr val="D3CDCB"/>
                </a:gs>
                <a:gs pos="100000">
                  <a:srgbClr val="B6B1AF"/>
                </a:gs>
              </a:gsLst>
              <a:lin ang="5400000" scaled="1"/>
            </a:gra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8" name="Freeform 4224">
              <a:extLst>
                <a:ext uri="{FF2B5EF4-FFF2-40B4-BE49-F238E27FC236}">
                  <a16:creationId xmlns:a16="http://schemas.microsoft.com/office/drawing/2014/main" id="{8F8FA61F-FC04-E00A-4918-C73869872D8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75" y="1862"/>
              <a:ext cx="85" cy="14"/>
            </a:xfrm>
            <a:custGeom>
              <a:avLst/>
              <a:gdLst>
                <a:gd name="T0" fmla="*/ 0 w 336"/>
                <a:gd name="T1" fmla="*/ 0 h 56"/>
                <a:gd name="T2" fmla="*/ 0 w 336"/>
                <a:gd name="T3" fmla="*/ 0 h 56"/>
                <a:gd name="T4" fmla="*/ 0 w 336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6" h="56">
                  <a:moveTo>
                    <a:pt x="0" y="56"/>
                  </a:moveTo>
                  <a:cubicBezTo>
                    <a:pt x="68" y="36"/>
                    <a:pt x="136" y="16"/>
                    <a:pt x="192" y="8"/>
                  </a:cubicBezTo>
                  <a:cubicBezTo>
                    <a:pt x="248" y="0"/>
                    <a:pt x="292" y="4"/>
                    <a:pt x="336" y="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39" name="Freeform 4225">
              <a:extLst>
                <a:ext uri="{FF2B5EF4-FFF2-40B4-BE49-F238E27FC236}">
                  <a16:creationId xmlns:a16="http://schemas.microsoft.com/office/drawing/2014/main" id="{B306EF69-2032-6332-C455-C9F398A31A6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98" y="1989"/>
              <a:ext cx="140" cy="47"/>
            </a:xfrm>
            <a:custGeom>
              <a:avLst/>
              <a:gdLst>
                <a:gd name="T0" fmla="*/ 0 w 552"/>
                <a:gd name="T1" fmla="*/ 0 h 178"/>
                <a:gd name="T2" fmla="*/ 0 w 552"/>
                <a:gd name="T3" fmla="*/ 0 h 178"/>
                <a:gd name="T4" fmla="*/ 0 w 552"/>
                <a:gd name="T5" fmla="*/ 0 h 178"/>
                <a:gd name="T6" fmla="*/ 0 w 552"/>
                <a:gd name="T7" fmla="*/ 0 h 178"/>
                <a:gd name="T8" fmla="*/ 0 w 552"/>
                <a:gd name="T9" fmla="*/ 0 h 178"/>
                <a:gd name="T10" fmla="*/ 0 w 552"/>
                <a:gd name="T11" fmla="*/ 0 h 178"/>
                <a:gd name="T12" fmla="*/ 0 w 552"/>
                <a:gd name="T13" fmla="*/ 0 h 1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52" h="178">
                  <a:moveTo>
                    <a:pt x="0" y="178"/>
                  </a:moveTo>
                  <a:cubicBezTo>
                    <a:pt x="7" y="161"/>
                    <a:pt x="17" y="89"/>
                    <a:pt x="41" y="73"/>
                  </a:cubicBezTo>
                  <a:cubicBezTo>
                    <a:pt x="65" y="57"/>
                    <a:pt x="112" y="93"/>
                    <a:pt x="144" y="82"/>
                  </a:cubicBezTo>
                  <a:cubicBezTo>
                    <a:pt x="176" y="71"/>
                    <a:pt x="204" y="16"/>
                    <a:pt x="236" y="8"/>
                  </a:cubicBezTo>
                  <a:cubicBezTo>
                    <a:pt x="268" y="0"/>
                    <a:pt x="301" y="34"/>
                    <a:pt x="336" y="34"/>
                  </a:cubicBezTo>
                  <a:cubicBezTo>
                    <a:pt x="371" y="34"/>
                    <a:pt x="411" y="3"/>
                    <a:pt x="447" y="8"/>
                  </a:cubicBezTo>
                  <a:cubicBezTo>
                    <a:pt x="483" y="13"/>
                    <a:pt x="530" y="52"/>
                    <a:pt x="552" y="6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0" name="Freeform 4226">
              <a:extLst>
                <a:ext uri="{FF2B5EF4-FFF2-40B4-BE49-F238E27FC236}">
                  <a16:creationId xmlns:a16="http://schemas.microsoft.com/office/drawing/2014/main" id="{648BE269-5A90-CA4F-2B93-2FAD6403C54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948" y="1831"/>
              <a:ext cx="337" cy="207"/>
            </a:xfrm>
            <a:custGeom>
              <a:avLst/>
              <a:gdLst>
                <a:gd name="T0" fmla="*/ 0 w 1329"/>
                <a:gd name="T1" fmla="*/ 0 h 793"/>
                <a:gd name="T2" fmla="*/ 0 w 1329"/>
                <a:gd name="T3" fmla="*/ 0 h 793"/>
                <a:gd name="T4" fmla="*/ 0 w 1329"/>
                <a:gd name="T5" fmla="*/ 0 h 793"/>
                <a:gd name="T6" fmla="*/ 0 w 1329"/>
                <a:gd name="T7" fmla="*/ 0 h 793"/>
                <a:gd name="T8" fmla="*/ 0 w 1329"/>
                <a:gd name="T9" fmla="*/ 0 h 793"/>
                <a:gd name="T10" fmla="*/ 0 w 1329"/>
                <a:gd name="T11" fmla="*/ 0 h 793"/>
                <a:gd name="T12" fmla="*/ 0 w 1329"/>
                <a:gd name="T13" fmla="*/ 0 h 793"/>
                <a:gd name="T14" fmla="*/ 0 w 1329"/>
                <a:gd name="T15" fmla="*/ 0 h 793"/>
                <a:gd name="T16" fmla="*/ 0 w 1329"/>
                <a:gd name="T17" fmla="*/ 0 h 793"/>
                <a:gd name="T18" fmla="*/ 0 w 1329"/>
                <a:gd name="T19" fmla="*/ 0 h 793"/>
                <a:gd name="T20" fmla="*/ 0 w 1329"/>
                <a:gd name="T21" fmla="*/ 0 h 793"/>
                <a:gd name="T22" fmla="*/ 0 w 1329"/>
                <a:gd name="T23" fmla="*/ 0 h 793"/>
                <a:gd name="T24" fmla="*/ 0 w 1329"/>
                <a:gd name="T25" fmla="*/ 0 h 793"/>
                <a:gd name="T26" fmla="*/ 0 w 1329"/>
                <a:gd name="T27" fmla="*/ 0 h 793"/>
                <a:gd name="T28" fmla="*/ 0 w 1329"/>
                <a:gd name="T29" fmla="*/ 0 h 793"/>
                <a:gd name="T30" fmla="*/ 0 w 1329"/>
                <a:gd name="T31" fmla="*/ 0 h 793"/>
                <a:gd name="T32" fmla="*/ 0 w 1329"/>
                <a:gd name="T33" fmla="*/ 0 h 793"/>
                <a:gd name="T34" fmla="*/ 0 w 1329"/>
                <a:gd name="T35" fmla="*/ 0 h 793"/>
                <a:gd name="T36" fmla="*/ 0 w 1329"/>
                <a:gd name="T37" fmla="*/ 0 h 79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329" h="793">
                  <a:moveTo>
                    <a:pt x="80" y="62"/>
                  </a:moveTo>
                  <a:cubicBezTo>
                    <a:pt x="0" y="74"/>
                    <a:pt x="103" y="76"/>
                    <a:pt x="111" y="79"/>
                  </a:cubicBezTo>
                  <a:cubicBezTo>
                    <a:pt x="119" y="82"/>
                    <a:pt x="122" y="41"/>
                    <a:pt x="127" y="79"/>
                  </a:cubicBezTo>
                  <a:cubicBezTo>
                    <a:pt x="132" y="117"/>
                    <a:pt x="138" y="259"/>
                    <a:pt x="143" y="306"/>
                  </a:cubicBezTo>
                  <a:cubicBezTo>
                    <a:pt x="148" y="353"/>
                    <a:pt x="144" y="339"/>
                    <a:pt x="160" y="363"/>
                  </a:cubicBezTo>
                  <a:cubicBezTo>
                    <a:pt x="176" y="387"/>
                    <a:pt x="178" y="406"/>
                    <a:pt x="241" y="452"/>
                  </a:cubicBezTo>
                  <a:cubicBezTo>
                    <a:pt x="304" y="498"/>
                    <a:pt x="441" y="597"/>
                    <a:pt x="541" y="639"/>
                  </a:cubicBezTo>
                  <a:cubicBezTo>
                    <a:pt x="641" y="681"/>
                    <a:pt x="768" y="681"/>
                    <a:pt x="841" y="704"/>
                  </a:cubicBezTo>
                  <a:cubicBezTo>
                    <a:pt x="914" y="727"/>
                    <a:pt x="922" y="765"/>
                    <a:pt x="977" y="777"/>
                  </a:cubicBezTo>
                  <a:cubicBezTo>
                    <a:pt x="1032" y="789"/>
                    <a:pt x="1121" y="793"/>
                    <a:pt x="1169" y="777"/>
                  </a:cubicBezTo>
                  <a:cubicBezTo>
                    <a:pt x="1217" y="761"/>
                    <a:pt x="1240" y="708"/>
                    <a:pt x="1265" y="681"/>
                  </a:cubicBezTo>
                  <a:cubicBezTo>
                    <a:pt x="1290" y="654"/>
                    <a:pt x="1329" y="649"/>
                    <a:pt x="1320" y="615"/>
                  </a:cubicBezTo>
                  <a:cubicBezTo>
                    <a:pt x="1311" y="581"/>
                    <a:pt x="1254" y="517"/>
                    <a:pt x="1208" y="478"/>
                  </a:cubicBezTo>
                  <a:cubicBezTo>
                    <a:pt x="1162" y="439"/>
                    <a:pt x="1098" y="414"/>
                    <a:pt x="1044" y="379"/>
                  </a:cubicBezTo>
                  <a:cubicBezTo>
                    <a:pt x="990" y="344"/>
                    <a:pt x="935" y="308"/>
                    <a:pt x="882" y="266"/>
                  </a:cubicBezTo>
                  <a:cubicBezTo>
                    <a:pt x="829" y="224"/>
                    <a:pt x="770" y="169"/>
                    <a:pt x="728" y="128"/>
                  </a:cubicBezTo>
                  <a:cubicBezTo>
                    <a:pt x="686" y="87"/>
                    <a:pt x="653" y="42"/>
                    <a:pt x="630" y="22"/>
                  </a:cubicBezTo>
                  <a:cubicBezTo>
                    <a:pt x="607" y="2"/>
                    <a:pt x="683" y="0"/>
                    <a:pt x="591" y="7"/>
                  </a:cubicBezTo>
                  <a:cubicBezTo>
                    <a:pt x="499" y="14"/>
                    <a:pt x="168" y="36"/>
                    <a:pt x="80" y="62"/>
                  </a:cubicBezTo>
                  <a:close/>
                </a:path>
              </a:pathLst>
            </a:custGeom>
            <a:solidFill>
              <a:schemeClr val="bg1"/>
            </a:solidFill>
            <a:ln w="9525" cap="flat" cmpd="sng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1" name="Freeform 4227">
              <a:extLst>
                <a:ext uri="{FF2B5EF4-FFF2-40B4-BE49-F238E27FC236}">
                  <a16:creationId xmlns:a16="http://schemas.microsoft.com/office/drawing/2014/main" id="{851ABE8D-D544-9F9E-E151-8A3856D3C96F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5" y="2028"/>
              <a:ext cx="39" cy="48"/>
            </a:xfrm>
            <a:custGeom>
              <a:avLst/>
              <a:gdLst>
                <a:gd name="T0" fmla="*/ 0 w 156"/>
                <a:gd name="T1" fmla="*/ 0 h 183"/>
                <a:gd name="T2" fmla="*/ 0 w 156"/>
                <a:gd name="T3" fmla="*/ 0 h 183"/>
                <a:gd name="T4" fmla="*/ 0 w 156"/>
                <a:gd name="T5" fmla="*/ 0 h 183"/>
                <a:gd name="T6" fmla="*/ 0 w 156"/>
                <a:gd name="T7" fmla="*/ 0 h 18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6" h="183">
                  <a:moveTo>
                    <a:pt x="0" y="5"/>
                  </a:moveTo>
                  <a:cubicBezTo>
                    <a:pt x="8" y="5"/>
                    <a:pt x="26" y="0"/>
                    <a:pt x="49" y="14"/>
                  </a:cubicBezTo>
                  <a:cubicBezTo>
                    <a:pt x="72" y="28"/>
                    <a:pt x="126" y="59"/>
                    <a:pt x="141" y="87"/>
                  </a:cubicBezTo>
                  <a:cubicBezTo>
                    <a:pt x="156" y="115"/>
                    <a:pt x="153" y="151"/>
                    <a:pt x="141" y="18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2" name="Freeform 4228">
              <a:extLst>
                <a:ext uri="{FF2B5EF4-FFF2-40B4-BE49-F238E27FC236}">
                  <a16:creationId xmlns:a16="http://schemas.microsoft.com/office/drawing/2014/main" id="{277332CA-8CDA-2C52-F046-4DB113D6B717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88" y="2036"/>
              <a:ext cx="29" cy="53"/>
            </a:xfrm>
            <a:custGeom>
              <a:avLst/>
              <a:gdLst>
                <a:gd name="T0" fmla="*/ 0 w 112"/>
                <a:gd name="T1" fmla="*/ 0 h 200"/>
                <a:gd name="T2" fmla="*/ 0 w 112"/>
                <a:gd name="T3" fmla="*/ 0 h 200"/>
                <a:gd name="T4" fmla="*/ 0 w 112"/>
                <a:gd name="T5" fmla="*/ 0 h 200"/>
                <a:gd name="T6" fmla="*/ 0 w 112"/>
                <a:gd name="T7" fmla="*/ 0 h 200"/>
                <a:gd name="T8" fmla="*/ 0 w 112"/>
                <a:gd name="T9" fmla="*/ 0 h 200"/>
                <a:gd name="T10" fmla="*/ 0 w 112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200">
                  <a:moveTo>
                    <a:pt x="0" y="0"/>
                  </a:moveTo>
                  <a:cubicBezTo>
                    <a:pt x="40" y="12"/>
                    <a:pt x="80" y="24"/>
                    <a:pt x="96" y="48"/>
                  </a:cubicBezTo>
                  <a:cubicBezTo>
                    <a:pt x="112" y="72"/>
                    <a:pt x="104" y="120"/>
                    <a:pt x="96" y="144"/>
                  </a:cubicBezTo>
                  <a:cubicBezTo>
                    <a:pt x="88" y="168"/>
                    <a:pt x="64" y="184"/>
                    <a:pt x="48" y="192"/>
                  </a:cubicBezTo>
                  <a:cubicBezTo>
                    <a:pt x="32" y="200"/>
                    <a:pt x="0" y="192"/>
                    <a:pt x="0" y="192"/>
                  </a:cubicBezTo>
                  <a:cubicBezTo>
                    <a:pt x="0" y="192"/>
                    <a:pt x="24" y="192"/>
                    <a:pt x="48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3" name="Freeform 4229">
              <a:extLst>
                <a:ext uri="{FF2B5EF4-FFF2-40B4-BE49-F238E27FC236}">
                  <a16:creationId xmlns:a16="http://schemas.microsoft.com/office/drawing/2014/main" id="{4B3BFB78-F4A7-5B56-5DBD-84BB21F0BD3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05" y="2033"/>
              <a:ext cx="37" cy="50"/>
            </a:xfrm>
            <a:custGeom>
              <a:avLst/>
              <a:gdLst>
                <a:gd name="T0" fmla="*/ 0 w 144"/>
                <a:gd name="T1" fmla="*/ 0 h 192"/>
                <a:gd name="T2" fmla="*/ 0 w 144"/>
                <a:gd name="T3" fmla="*/ 0 h 192"/>
                <a:gd name="T4" fmla="*/ 0 w 144"/>
                <a:gd name="T5" fmla="*/ 0 h 192"/>
                <a:gd name="T6" fmla="*/ 0 w 144"/>
                <a:gd name="T7" fmla="*/ 0 h 1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4" h="192">
                  <a:moveTo>
                    <a:pt x="0" y="0"/>
                  </a:moveTo>
                  <a:cubicBezTo>
                    <a:pt x="36" y="12"/>
                    <a:pt x="72" y="24"/>
                    <a:pt x="96" y="48"/>
                  </a:cubicBezTo>
                  <a:cubicBezTo>
                    <a:pt x="120" y="72"/>
                    <a:pt x="144" y="120"/>
                    <a:pt x="144" y="144"/>
                  </a:cubicBezTo>
                  <a:cubicBezTo>
                    <a:pt x="144" y="168"/>
                    <a:pt x="120" y="180"/>
                    <a:pt x="96" y="19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244" name="Group 4230">
              <a:extLst>
                <a:ext uri="{FF2B5EF4-FFF2-40B4-BE49-F238E27FC236}">
                  <a16:creationId xmlns:a16="http://schemas.microsoft.com/office/drawing/2014/main" id="{C0CC64DB-B9BA-FB69-C5B7-733C49B5E1FE}"/>
                </a:ext>
              </a:extLst>
            </p:cNvPr>
            <p:cNvGrpSpPr>
              <a:grpSpLocks/>
            </p:cNvGrpSpPr>
            <p:nvPr/>
          </p:nvGrpSpPr>
          <p:grpSpPr bwMode="auto">
            <a:xfrm rot="1672246">
              <a:off x="573" y="910"/>
              <a:ext cx="917" cy="896"/>
              <a:chOff x="808" y="192"/>
              <a:chExt cx="3616" cy="3432"/>
            </a:xfrm>
          </p:grpSpPr>
          <p:sp>
            <p:nvSpPr>
              <p:cNvPr id="38382" name="Freeform 4231">
                <a:extLst>
                  <a:ext uri="{FF2B5EF4-FFF2-40B4-BE49-F238E27FC236}">
                    <a16:creationId xmlns:a16="http://schemas.microsoft.com/office/drawing/2014/main" id="{D1AD23AA-7062-F119-615C-4A947D26C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8" y="360"/>
                <a:ext cx="3616" cy="3264"/>
              </a:xfrm>
              <a:custGeom>
                <a:avLst/>
                <a:gdLst>
                  <a:gd name="T0" fmla="*/ 1064 w 3616"/>
                  <a:gd name="T1" fmla="*/ 744 h 3264"/>
                  <a:gd name="T2" fmla="*/ 872 w 3616"/>
                  <a:gd name="T3" fmla="*/ 984 h 3264"/>
                  <a:gd name="T4" fmla="*/ 488 w 3616"/>
                  <a:gd name="T5" fmla="*/ 1416 h 3264"/>
                  <a:gd name="T6" fmla="*/ 344 w 3616"/>
                  <a:gd name="T7" fmla="*/ 1752 h 3264"/>
                  <a:gd name="T8" fmla="*/ 200 w 3616"/>
                  <a:gd name="T9" fmla="*/ 2040 h 3264"/>
                  <a:gd name="T10" fmla="*/ 152 w 3616"/>
                  <a:gd name="T11" fmla="*/ 2472 h 3264"/>
                  <a:gd name="T12" fmla="*/ 8 w 3616"/>
                  <a:gd name="T13" fmla="*/ 3096 h 3264"/>
                  <a:gd name="T14" fmla="*/ 200 w 3616"/>
                  <a:gd name="T15" fmla="*/ 3240 h 3264"/>
                  <a:gd name="T16" fmla="*/ 488 w 3616"/>
                  <a:gd name="T17" fmla="*/ 3240 h 3264"/>
                  <a:gd name="T18" fmla="*/ 824 w 3616"/>
                  <a:gd name="T19" fmla="*/ 3192 h 3264"/>
                  <a:gd name="T20" fmla="*/ 1016 w 3616"/>
                  <a:gd name="T21" fmla="*/ 3192 h 3264"/>
                  <a:gd name="T22" fmla="*/ 1256 w 3616"/>
                  <a:gd name="T23" fmla="*/ 3240 h 3264"/>
                  <a:gd name="T24" fmla="*/ 1256 w 3616"/>
                  <a:gd name="T25" fmla="*/ 3096 h 3264"/>
                  <a:gd name="T26" fmla="*/ 1208 w 3616"/>
                  <a:gd name="T27" fmla="*/ 2568 h 3264"/>
                  <a:gd name="T28" fmla="*/ 1160 w 3616"/>
                  <a:gd name="T29" fmla="*/ 2232 h 3264"/>
                  <a:gd name="T30" fmla="*/ 1112 w 3616"/>
                  <a:gd name="T31" fmla="*/ 1944 h 3264"/>
                  <a:gd name="T32" fmla="*/ 1112 w 3616"/>
                  <a:gd name="T33" fmla="*/ 1560 h 3264"/>
                  <a:gd name="T34" fmla="*/ 1160 w 3616"/>
                  <a:gd name="T35" fmla="*/ 1512 h 3264"/>
                  <a:gd name="T36" fmla="*/ 1352 w 3616"/>
                  <a:gd name="T37" fmla="*/ 1368 h 3264"/>
                  <a:gd name="T38" fmla="*/ 1544 w 3616"/>
                  <a:gd name="T39" fmla="*/ 1176 h 3264"/>
                  <a:gd name="T40" fmla="*/ 1592 w 3616"/>
                  <a:gd name="T41" fmla="*/ 1176 h 3264"/>
                  <a:gd name="T42" fmla="*/ 1784 w 3616"/>
                  <a:gd name="T43" fmla="*/ 1320 h 3264"/>
                  <a:gd name="T44" fmla="*/ 1784 w 3616"/>
                  <a:gd name="T45" fmla="*/ 1368 h 3264"/>
                  <a:gd name="T46" fmla="*/ 1784 w 3616"/>
                  <a:gd name="T47" fmla="*/ 1656 h 3264"/>
                  <a:gd name="T48" fmla="*/ 1928 w 3616"/>
                  <a:gd name="T49" fmla="*/ 2040 h 3264"/>
                  <a:gd name="T50" fmla="*/ 2120 w 3616"/>
                  <a:gd name="T51" fmla="*/ 2280 h 3264"/>
                  <a:gd name="T52" fmla="*/ 2120 w 3616"/>
                  <a:gd name="T53" fmla="*/ 2376 h 3264"/>
                  <a:gd name="T54" fmla="*/ 2264 w 3616"/>
                  <a:gd name="T55" fmla="*/ 2616 h 3264"/>
                  <a:gd name="T56" fmla="*/ 2360 w 3616"/>
                  <a:gd name="T57" fmla="*/ 2952 h 3264"/>
                  <a:gd name="T58" fmla="*/ 2408 w 3616"/>
                  <a:gd name="T59" fmla="*/ 3144 h 3264"/>
                  <a:gd name="T60" fmla="*/ 2456 w 3616"/>
                  <a:gd name="T61" fmla="*/ 3096 h 3264"/>
                  <a:gd name="T62" fmla="*/ 2744 w 3616"/>
                  <a:gd name="T63" fmla="*/ 3000 h 3264"/>
                  <a:gd name="T64" fmla="*/ 3128 w 3616"/>
                  <a:gd name="T65" fmla="*/ 3000 h 3264"/>
                  <a:gd name="T66" fmla="*/ 3368 w 3616"/>
                  <a:gd name="T67" fmla="*/ 3000 h 3264"/>
                  <a:gd name="T68" fmla="*/ 3608 w 3616"/>
                  <a:gd name="T69" fmla="*/ 3048 h 3264"/>
                  <a:gd name="T70" fmla="*/ 3416 w 3616"/>
                  <a:gd name="T71" fmla="*/ 2760 h 3264"/>
                  <a:gd name="T72" fmla="*/ 3176 w 3616"/>
                  <a:gd name="T73" fmla="*/ 2616 h 3264"/>
                  <a:gd name="T74" fmla="*/ 2840 w 3616"/>
                  <a:gd name="T75" fmla="*/ 2136 h 3264"/>
                  <a:gd name="T76" fmla="*/ 2600 w 3616"/>
                  <a:gd name="T77" fmla="*/ 1800 h 3264"/>
                  <a:gd name="T78" fmla="*/ 2504 w 3616"/>
                  <a:gd name="T79" fmla="*/ 1464 h 3264"/>
                  <a:gd name="T80" fmla="*/ 2456 w 3616"/>
                  <a:gd name="T81" fmla="*/ 1320 h 3264"/>
                  <a:gd name="T82" fmla="*/ 2504 w 3616"/>
                  <a:gd name="T83" fmla="*/ 1032 h 3264"/>
                  <a:gd name="T84" fmla="*/ 2504 w 3616"/>
                  <a:gd name="T85" fmla="*/ 744 h 3264"/>
                  <a:gd name="T86" fmla="*/ 2552 w 3616"/>
                  <a:gd name="T87" fmla="*/ 504 h 3264"/>
                  <a:gd name="T88" fmla="*/ 2504 w 3616"/>
                  <a:gd name="T89" fmla="*/ 312 h 3264"/>
                  <a:gd name="T90" fmla="*/ 2312 w 3616"/>
                  <a:gd name="T91" fmla="*/ 72 h 3264"/>
                  <a:gd name="T92" fmla="*/ 2168 w 3616"/>
                  <a:gd name="T93" fmla="*/ 24 h 3264"/>
                  <a:gd name="T94" fmla="*/ 2120 w 3616"/>
                  <a:gd name="T95" fmla="*/ 24 h 3264"/>
                  <a:gd name="T96" fmla="*/ 1976 w 3616"/>
                  <a:gd name="T97" fmla="*/ 168 h 3264"/>
                  <a:gd name="T98" fmla="*/ 1208 w 3616"/>
                  <a:gd name="T99" fmla="*/ 600 h 3264"/>
                  <a:gd name="T100" fmla="*/ 1064 w 3616"/>
                  <a:gd name="T101" fmla="*/ 792 h 3264"/>
                  <a:gd name="T102" fmla="*/ 1064 w 3616"/>
                  <a:gd name="T103" fmla="*/ 744 h 3264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3616" h="3264">
                    <a:moveTo>
                      <a:pt x="1064" y="744"/>
                    </a:moveTo>
                    <a:cubicBezTo>
                      <a:pt x="1032" y="776"/>
                      <a:pt x="968" y="872"/>
                      <a:pt x="872" y="984"/>
                    </a:cubicBezTo>
                    <a:cubicBezTo>
                      <a:pt x="776" y="1096"/>
                      <a:pt x="576" y="1288"/>
                      <a:pt x="488" y="1416"/>
                    </a:cubicBezTo>
                    <a:cubicBezTo>
                      <a:pt x="400" y="1544"/>
                      <a:pt x="392" y="1648"/>
                      <a:pt x="344" y="1752"/>
                    </a:cubicBezTo>
                    <a:cubicBezTo>
                      <a:pt x="296" y="1856"/>
                      <a:pt x="232" y="1920"/>
                      <a:pt x="200" y="2040"/>
                    </a:cubicBezTo>
                    <a:cubicBezTo>
                      <a:pt x="168" y="2160"/>
                      <a:pt x="184" y="2296"/>
                      <a:pt x="152" y="2472"/>
                    </a:cubicBezTo>
                    <a:cubicBezTo>
                      <a:pt x="120" y="2648"/>
                      <a:pt x="0" y="2968"/>
                      <a:pt x="8" y="3096"/>
                    </a:cubicBezTo>
                    <a:cubicBezTo>
                      <a:pt x="16" y="3224"/>
                      <a:pt x="120" y="3216"/>
                      <a:pt x="200" y="3240"/>
                    </a:cubicBezTo>
                    <a:cubicBezTo>
                      <a:pt x="280" y="3264"/>
                      <a:pt x="384" y="3248"/>
                      <a:pt x="488" y="3240"/>
                    </a:cubicBezTo>
                    <a:cubicBezTo>
                      <a:pt x="592" y="3232"/>
                      <a:pt x="736" y="3200"/>
                      <a:pt x="824" y="3192"/>
                    </a:cubicBezTo>
                    <a:cubicBezTo>
                      <a:pt x="912" y="3184"/>
                      <a:pt x="944" y="3184"/>
                      <a:pt x="1016" y="3192"/>
                    </a:cubicBezTo>
                    <a:cubicBezTo>
                      <a:pt x="1088" y="3200"/>
                      <a:pt x="1216" y="3256"/>
                      <a:pt x="1256" y="3240"/>
                    </a:cubicBezTo>
                    <a:cubicBezTo>
                      <a:pt x="1296" y="3224"/>
                      <a:pt x="1264" y="3208"/>
                      <a:pt x="1256" y="3096"/>
                    </a:cubicBezTo>
                    <a:cubicBezTo>
                      <a:pt x="1248" y="2984"/>
                      <a:pt x="1224" y="2712"/>
                      <a:pt x="1208" y="2568"/>
                    </a:cubicBezTo>
                    <a:cubicBezTo>
                      <a:pt x="1192" y="2424"/>
                      <a:pt x="1176" y="2336"/>
                      <a:pt x="1160" y="2232"/>
                    </a:cubicBezTo>
                    <a:cubicBezTo>
                      <a:pt x="1144" y="2128"/>
                      <a:pt x="1120" y="2056"/>
                      <a:pt x="1112" y="1944"/>
                    </a:cubicBezTo>
                    <a:cubicBezTo>
                      <a:pt x="1104" y="1832"/>
                      <a:pt x="1104" y="1632"/>
                      <a:pt x="1112" y="1560"/>
                    </a:cubicBezTo>
                    <a:cubicBezTo>
                      <a:pt x="1120" y="1488"/>
                      <a:pt x="1120" y="1544"/>
                      <a:pt x="1160" y="1512"/>
                    </a:cubicBezTo>
                    <a:cubicBezTo>
                      <a:pt x="1200" y="1480"/>
                      <a:pt x="1288" y="1424"/>
                      <a:pt x="1352" y="1368"/>
                    </a:cubicBezTo>
                    <a:cubicBezTo>
                      <a:pt x="1416" y="1312"/>
                      <a:pt x="1504" y="1208"/>
                      <a:pt x="1544" y="1176"/>
                    </a:cubicBezTo>
                    <a:cubicBezTo>
                      <a:pt x="1584" y="1144"/>
                      <a:pt x="1552" y="1152"/>
                      <a:pt x="1592" y="1176"/>
                    </a:cubicBezTo>
                    <a:cubicBezTo>
                      <a:pt x="1632" y="1200"/>
                      <a:pt x="1752" y="1288"/>
                      <a:pt x="1784" y="1320"/>
                    </a:cubicBezTo>
                    <a:cubicBezTo>
                      <a:pt x="1816" y="1352"/>
                      <a:pt x="1784" y="1312"/>
                      <a:pt x="1784" y="1368"/>
                    </a:cubicBezTo>
                    <a:cubicBezTo>
                      <a:pt x="1784" y="1424"/>
                      <a:pt x="1760" y="1544"/>
                      <a:pt x="1784" y="1656"/>
                    </a:cubicBezTo>
                    <a:cubicBezTo>
                      <a:pt x="1808" y="1768"/>
                      <a:pt x="1872" y="1936"/>
                      <a:pt x="1928" y="2040"/>
                    </a:cubicBezTo>
                    <a:cubicBezTo>
                      <a:pt x="1984" y="2144"/>
                      <a:pt x="2088" y="2224"/>
                      <a:pt x="2120" y="2280"/>
                    </a:cubicBezTo>
                    <a:cubicBezTo>
                      <a:pt x="2152" y="2336"/>
                      <a:pt x="2096" y="2320"/>
                      <a:pt x="2120" y="2376"/>
                    </a:cubicBezTo>
                    <a:cubicBezTo>
                      <a:pt x="2144" y="2432"/>
                      <a:pt x="2224" y="2520"/>
                      <a:pt x="2264" y="2616"/>
                    </a:cubicBezTo>
                    <a:cubicBezTo>
                      <a:pt x="2304" y="2712"/>
                      <a:pt x="2336" y="2864"/>
                      <a:pt x="2360" y="2952"/>
                    </a:cubicBezTo>
                    <a:cubicBezTo>
                      <a:pt x="2384" y="3040"/>
                      <a:pt x="2392" y="3120"/>
                      <a:pt x="2408" y="3144"/>
                    </a:cubicBezTo>
                    <a:cubicBezTo>
                      <a:pt x="2424" y="3168"/>
                      <a:pt x="2400" y="3120"/>
                      <a:pt x="2456" y="3096"/>
                    </a:cubicBezTo>
                    <a:cubicBezTo>
                      <a:pt x="2512" y="3072"/>
                      <a:pt x="2632" y="3016"/>
                      <a:pt x="2744" y="3000"/>
                    </a:cubicBezTo>
                    <a:cubicBezTo>
                      <a:pt x="2856" y="2984"/>
                      <a:pt x="3024" y="3000"/>
                      <a:pt x="3128" y="3000"/>
                    </a:cubicBezTo>
                    <a:cubicBezTo>
                      <a:pt x="3232" y="3000"/>
                      <a:pt x="3288" y="2992"/>
                      <a:pt x="3368" y="3000"/>
                    </a:cubicBezTo>
                    <a:cubicBezTo>
                      <a:pt x="3448" y="3008"/>
                      <a:pt x="3600" y="3088"/>
                      <a:pt x="3608" y="3048"/>
                    </a:cubicBezTo>
                    <a:cubicBezTo>
                      <a:pt x="3616" y="3008"/>
                      <a:pt x="3488" y="2832"/>
                      <a:pt x="3416" y="2760"/>
                    </a:cubicBezTo>
                    <a:cubicBezTo>
                      <a:pt x="3344" y="2688"/>
                      <a:pt x="3272" y="2720"/>
                      <a:pt x="3176" y="2616"/>
                    </a:cubicBezTo>
                    <a:cubicBezTo>
                      <a:pt x="3080" y="2512"/>
                      <a:pt x="2936" y="2272"/>
                      <a:pt x="2840" y="2136"/>
                    </a:cubicBezTo>
                    <a:cubicBezTo>
                      <a:pt x="2744" y="2000"/>
                      <a:pt x="2656" y="1912"/>
                      <a:pt x="2600" y="1800"/>
                    </a:cubicBezTo>
                    <a:cubicBezTo>
                      <a:pt x="2544" y="1688"/>
                      <a:pt x="2528" y="1544"/>
                      <a:pt x="2504" y="1464"/>
                    </a:cubicBezTo>
                    <a:cubicBezTo>
                      <a:pt x="2480" y="1384"/>
                      <a:pt x="2456" y="1392"/>
                      <a:pt x="2456" y="1320"/>
                    </a:cubicBezTo>
                    <a:cubicBezTo>
                      <a:pt x="2456" y="1248"/>
                      <a:pt x="2496" y="1128"/>
                      <a:pt x="2504" y="1032"/>
                    </a:cubicBezTo>
                    <a:cubicBezTo>
                      <a:pt x="2512" y="936"/>
                      <a:pt x="2496" y="832"/>
                      <a:pt x="2504" y="744"/>
                    </a:cubicBezTo>
                    <a:cubicBezTo>
                      <a:pt x="2512" y="656"/>
                      <a:pt x="2552" y="576"/>
                      <a:pt x="2552" y="504"/>
                    </a:cubicBezTo>
                    <a:cubicBezTo>
                      <a:pt x="2552" y="432"/>
                      <a:pt x="2544" y="384"/>
                      <a:pt x="2504" y="312"/>
                    </a:cubicBezTo>
                    <a:cubicBezTo>
                      <a:pt x="2464" y="240"/>
                      <a:pt x="2368" y="120"/>
                      <a:pt x="2312" y="72"/>
                    </a:cubicBezTo>
                    <a:cubicBezTo>
                      <a:pt x="2256" y="24"/>
                      <a:pt x="2200" y="32"/>
                      <a:pt x="2168" y="24"/>
                    </a:cubicBezTo>
                    <a:cubicBezTo>
                      <a:pt x="2136" y="16"/>
                      <a:pt x="2152" y="0"/>
                      <a:pt x="2120" y="24"/>
                    </a:cubicBezTo>
                    <a:cubicBezTo>
                      <a:pt x="2088" y="48"/>
                      <a:pt x="2128" y="72"/>
                      <a:pt x="1976" y="168"/>
                    </a:cubicBezTo>
                    <a:cubicBezTo>
                      <a:pt x="1824" y="264"/>
                      <a:pt x="1360" y="496"/>
                      <a:pt x="1208" y="600"/>
                    </a:cubicBezTo>
                    <a:cubicBezTo>
                      <a:pt x="1056" y="704"/>
                      <a:pt x="1088" y="768"/>
                      <a:pt x="1064" y="792"/>
                    </a:cubicBezTo>
                    <a:cubicBezTo>
                      <a:pt x="1040" y="816"/>
                      <a:pt x="1096" y="712"/>
                      <a:pt x="1064" y="74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001800"/>
                  </a:gs>
                  <a:gs pos="100000">
                    <a:srgbClr val="003300"/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383" name="Group 4232">
                <a:extLst>
                  <a:ext uri="{FF2B5EF4-FFF2-40B4-BE49-F238E27FC236}">
                    <a16:creationId xmlns:a16="http://schemas.microsoft.com/office/drawing/2014/main" id="{1C2B7CD9-6192-65CF-9B88-CD4C640179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632" y="192"/>
                <a:ext cx="1344" cy="912"/>
                <a:chOff x="1632" y="192"/>
                <a:chExt cx="1344" cy="912"/>
              </a:xfrm>
            </p:grpSpPr>
            <p:sp>
              <p:nvSpPr>
                <p:cNvPr id="38395" name="Freeform 4233">
                  <a:extLst>
                    <a:ext uri="{FF2B5EF4-FFF2-40B4-BE49-F238E27FC236}">
                      <a16:creationId xmlns:a16="http://schemas.microsoft.com/office/drawing/2014/main" id="{C44135F5-CA3E-CE04-72DF-DBADB7F59A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"/>
                  <a:ext cx="1296" cy="912"/>
                </a:xfrm>
                <a:custGeom>
                  <a:avLst/>
                  <a:gdLst>
                    <a:gd name="T0" fmla="*/ 0 w 1296"/>
                    <a:gd name="T1" fmla="*/ 624 h 912"/>
                    <a:gd name="T2" fmla="*/ 144 w 1296"/>
                    <a:gd name="T3" fmla="*/ 480 h 912"/>
                    <a:gd name="T4" fmla="*/ 432 w 1296"/>
                    <a:gd name="T5" fmla="*/ 480 h 912"/>
                    <a:gd name="T6" fmla="*/ 624 w 1296"/>
                    <a:gd name="T7" fmla="*/ 432 h 912"/>
                    <a:gd name="T8" fmla="*/ 864 w 1296"/>
                    <a:gd name="T9" fmla="*/ 288 h 912"/>
                    <a:gd name="T10" fmla="*/ 1104 w 1296"/>
                    <a:gd name="T11" fmla="*/ 0 h 912"/>
                    <a:gd name="T12" fmla="*/ 1296 w 1296"/>
                    <a:gd name="T13" fmla="*/ 192 h 912"/>
                    <a:gd name="T14" fmla="*/ 1152 w 1296"/>
                    <a:gd name="T15" fmla="*/ 528 h 912"/>
                    <a:gd name="T16" fmla="*/ 624 w 1296"/>
                    <a:gd name="T17" fmla="*/ 816 h 912"/>
                    <a:gd name="T18" fmla="*/ 528 w 1296"/>
                    <a:gd name="T19" fmla="*/ 816 h 912"/>
                    <a:gd name="T20" fmla="*/ 336 w 1296"/>
                    <a:gd name="T21" fmla="*/ 912 h 912"/>
                    <a:gd name="T22" fmla="*/ 192 w 1296"/>
                    <a:gd name="T23" fmla="*/ 912 h 912"/>
                    <a:gd name="T24" fmla="*/ 48 w 1296"/>
                    <a:gd name="T25" fmla="*/ 624 h 912"/>
                    <a:gd name="T26" fmla="*/ 48 w 1296"/>
                    <a:gd name="T27" fmla="*/ 576 h 912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1296" h="912">
                      <a:moveTo>
                        <a:pt x="0" y="624"/>
                      </a:moveTo>
                      <a:lnTo>
                        <a:pt x="144" y="480"/>
                      </a:lnTo>
                      <a:lnTo>
                        <a:pt x="432" y="480"/>
                      </a:lnTo>
                      <a:lnTo>
                        <a:pt x="624" y="432"/>
                      </a:lnTo>
                      <a:lnTo>
                        <a:pt x="864" y="288"/>
                      </a:lnTo>
                      <a:lnTo>
                        <a:pt x="1104" y="0"/>
                      </a:lnTo>
                      <a:lnTo>
                        <a:pt x="1296" y="192"/>
                      </a:lnTo>
                      <a:lnTo>
                        <a:pt x="1152" y="528"/>
                      </a:lnTo>
                      <a:lnTo>
                        <a:pt x="624" y="816"/>
                      </a:lnTo>
                      <a:lnTo>
                        <a:pt x="528" y="816"/>
                      </a:lnTo>
                      <a:lnTo>
                        <a:pt x="336" y="912"/>
                      </a:lnTo>
                      <a:lnTo>
                        <a:pt x="192" y="912"/>
                      </a:lnTo>
                      <a:lnTo>
                        <a:pt x="48" y="624"/>
                      </a:lnTo>
                      <a:lnTo>
                        <a:pt x="48" y="576"/>
                      </a:lnTo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6" name="Freeform 4234">
                  <a:extLst>
                    <a:ext uri="{FF2B5EF4-FFF2-40B4-BE49-F238E27FC236}">
                      <a16:creationId xmlns:a16="http://schemas.microsoft.com/office/drawing/2014/main" id="{DBEDE226-82F2-4FDF-F704-832681B56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824" y="768"/>
                  <a:ext cx="288" cy="288"/>
                </a:xfrm>
                <a:custGeom>
                  <a:avLst/>
                  <a:gdLst>
                    <a:gd name="T0" fmla="*/ 0 w 288"/>
                    <a:gd name="T1" fmla="*/ 48 h 288"/>
                    <a:gd name="T2" fmla="*/ 192 w 288"/>
                    <a:gd name="T3" fmla="*/ 0 h 288"/>
                    <a:gd name="T4" fmla="*/ 288 w 288"/>
                    <a:gd name="T5" fmla="*/ 192 h 288"/>
                    <a:gd name="T6" fmla="*/ 96 w 288"/>
                    <a:gd name="T7" fmla="*/ 288 h 288"/>
                    <a:gd name="T8" fmla="*/ 0 w 288"/>
                    <a:gd name="T9" fmla="*/ 96 h 288"/>
                    <a:gd name="T10" fmla="*/ 0 w 288"/>
                    <a:gd name="T11" fmla="*/ 48 h 28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88" h="288">
                      <a:moveTo>
                        <a:pt x="0" y="48"/>
                      </a:moveTo>
                      <a:lnTo>
                        <a:pt x="192" y="0"/>
                      </a:lnTo>
                      <a:lnTo>
                        <a:pt x="288" y="192"/>
                      </a:lnTo>
                      <a:lnTo>
                        <a:pt x="96" y="288"/>
                      </a:lnTo>
                      <a:lnTo>
                        <a:pt x="0" y="96"/>
                      </a:lnTo>
                      <a:lnTo>
                        <a:pt x="0" y="48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7" name="Line 4235">
                  <a:extLst>
                    <a:ext uri="{FF2B5EF4-FFF2-40B4-BE49-F238E27FC236}">
                      <a16:creationId xmlns:a16="http://schemas.microsoft.com/office/drawing/2014/main" id="{2CCDBAF6-4A04-D0F0-45CB-610C068385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256" y="672"/>
                  <a:ext cx="96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8" name="Line 4236">
                  <a:extLst>
                    <a:ext uri="{FF2B5EF4-FFF2-40B4-BE49-F238E27FC236}">
                      <a16:creationId xmlns:a16="http://schemas.microsoft.com/office/drawing/2014/main" id="{09850C63-8D2B-3F74-B191-277007A6E76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112" y="672"/>
                  <a:ext cx="96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9" name="Line 4237">
                  <a:extLst>
                    <a:ext uri="{FF2B5EF4-FFF2-40B4-BE49-F238E27FC236}">
                      <a16:creationId xmlns:a16="http://schemas.microsoft.com/office/drawing/2014/main" id="{C9A6B503-6E64-A0F0-6401-0A58C420547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88" y="336"/>
                  <a:ext cx="192" cy="336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00" name="Line 4238">
                  <a:extLst>
                    <a:ext uri="{FF2B5EF4-FFF2-40B4-BE49-F238E27FC236}">
                      <a16:creationId xmlns:a16="http://schemas.microsoft.com/office/drawing/2014/main" id="{47DDA087-CB59-6B86-47B4-1A0832FCF22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2640" y="432"/>
                  <a:ext cx="144" cy="288"/>
                </a:xfrm>
                <a:prstGeom prst="line">
                  <a:avLst/>
                </a:pr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401" name="Oval 4239">
                  <a:extLst>
                    <a:ext uri="{FF2B5EF4-FFF2-40B4-BE49-F238E27FC236}">
                      <a16:creationId xmlns:a16="http://schemas.microsoft.com/office/drawing/2014/main" id="{CD8E0263-4C9C-C2C7-330F-5DECCBE657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80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2" name="Oval 4240">
                  <a:extLst>
                    <a:ext uri="{FF2B5EF4-FFF2-40B4-BE49-F238E27FC236}">
                      <a16:creationId xmlns:a16="http://schemas.microsoft.com/office/drawing/2014/main" id="{A6158D06-C001-35C8-3B7D-F545CB2DC95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832" y="480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3" name="Oval 4241">
                  <a:extLst>
                    <a:ext uri="{FF2B5EF4-FFF2-40B4-BE49-F238E27FC236}">
                      <a16:creationId xmlns:a16="http://schemas.microsoft.com/office/drawing/2014/main" id="{CF55C5B8-9FA0-F4F2-1339-B4F138D98E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3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4" name="Oval 4242">
                  <a:extLst>
                    <a:ext uri="{FF2B5EF4-FFF2-40B4-BE49-F238E27FC236}">
                      <a16:creationId xmlns:a16="http://schemas.microsoft.com/office/drawing/2014/main" id="{9CCA939C-0E10-8C99-CB25-555D1930FA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40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5" name="Oval 4243">
                  <a:extLst>
                    <a:ext uri="{FF2B5EF4-FFF2-40B4-BE49-F238E27FC236}">
                      <a16:creationId xmlns:a16="http://schemas.microsoft.com/office/drawing/2014/main" id="{1B6D2FDA-49BB-1306-0FBA-501270AC39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76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6" name="Oval 4244">
                  <a:extLst>
                    <a:ext uri="{FF2B5EF4-FFF2-40B4-BE49-F238E27FC236}">
                      <a16:creationId xmlns:a16="http://schemas.microsoft.com/office/drawing/2014/main" id="{5D0B594B-93DC-3AEB-FA32-7A23E9B297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816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7" name="Oval 4245">
                  <a:extLst>
                    <a:ext uri="{FF2B5EF4-FFF2-40B4-BE49-F238E27FC236}">
                      <a16:creationId xmlns:a16="http://schemas.microsoft.com/office/drawing/2014/main" id="{34299417-FC28-8D8F-31A5-4D98924C29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544" y="528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8" name="Oval 4246">
                  <a:extLst>
                    <a:ext uri="{FF2B5EF4-FFF2-40B4-BE49-F238E27FC236}">
                      <a16:creationId xmlns:a16="http://schemas.microsoft.com/office/drawing/2014/main" id="{9FB7E3B9-262E-54A2-42BF-D2758C5922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624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09" name="Oval 4247">
                  <a:extLst>
                    <a:ext uri="{FF2B5EF4-FFF2-40B4-BE49-F238E27FC236}">
                      <a16:creationId xmlns:a16="http://schemas.microsoft.com/office/drawing/2014/main" id="{19737A0A-ED6E-32B0-D72F-236109247B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672"/>
                  <a:ext cx="48" cy="48"/>
                </a:xfrm>
                <a:prstGeom prst="ellipse">
                  <a:avLst/>
                </a:pr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8410" name="Freeform 4248">
                  <a:extLst>
                    <a:ext uri="{FF2B5EF4-FFF2-40B4-BE49-F238E27FC236}">
                      <a16:creationId xmlns:a16="http://schemas.microsoft.com/office/drawing/2014/main" id="{329FA5ED-2582-994B-5F48-B59DD66FFD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32" y="720"/>
                  <a:ext cx="240" cy="384"/>
                </a:xfrm>
                <a:custGeom>
                  <a:avLst/>
                  <a:gdLst>
                    <a:gd name="T0" fmla="*/ 96 w 240"/>
                    <a:gd name="T1" fmla="*/ 0 h 384"/>
                    <a:gd name="T2" fmla="*/ 0 w 240"/>
                    <a:gd name="T3" fmla="*/ 48 h 384"/>
                    <a:gd name="T4" fmla="*/ 192 w 240"/>
                    <a:gd name="T5" fmla="*/ 384 h 384"/>
                    <a:gd name="T6" fmla="*/ 240 w 240"/>
                    <a:gd name="T7" fmla="*/ 384 h 384"/>
                    <a:gd name="T8" fmla="*/ 96 w 240"/>
                    <a:gd name="T9" fmla="*/ 0 h 38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40" h="384">
                      <a:moveTo>
                        <a:pt x="96" y="0"/>
                      </a:moveTo>
                      <a:lnTo>
                        <a:pt x="0" y="48"/>
                      </a:lnTo>
                      <a:lnTo>
                        <a:pt x="192" y="384"/>
                      </a:lnTo>
                      <a:lnTo>
                        <a:pt x="240" y="384"/>
                      </a:lnTo>
                      <a:lnTo>
                        <a:pt x="96" y="0"/>
                      </a:lnTo>
                      <a:close/>
                    </a:path>
                  </a:pathLst>
                </a:custGeom>
                <a:gradFill rotWithShape="1">
                  <a:gsLst>
                    <a:gs pos="0">
                      <a:srgbClr val="5E4700"/>
                    </a:gs>
                    <a:gs pos="100000">
                      <a:srgbClr val="CC9900"/>
                    </a:gs>
                  </a:gsLst>
                  <a:lin ang="540000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8384" name="Group 4249">
                <a:extLst>
                  <a:ext uri="{FF2B5EF4-FFF2-40B4-BE49-F238E27FC236}">
                    <a16:creationId xmlns:a16="http://schemas.microsoft.com/office/drawing/2014/main" id="{183F9F4B-FBB7-F6D3-9694-2D99BCBE08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2" y="1200"/>
                <a:ext cx="2792" cy="2312"/>
                <a:chOff x="952" y="1200"/>
                <a:chExt cx="2792" cy="2312"/>
              </a:xfrm>
            </p:grpSpPr>
            <p:sp>
              <p:nvSpPr>
                <p:cNvPr id="38385" name="Freeform 4250">
                  <a:extLst>
                    <a:ext uri="{FF2B5EF4-FFF2-40B4-BE49-F238E27FC236}">
                      <a16:creationId xmlns:a16="http://schemas.microsoft.com/office/drawing/2014/main" id="{07FD800F-4089-D5E6-2588-585D54B273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112" y="1248"/>
                  <a:ext cx="144" cy="240"/>
                </a:xfrm>
                <a:custGeom>
                  <a:avLst/>
                  <a:gdLst>
                    <a:gd name="T0" fmla="*/ 0 w 144"/>
                    <a:gd name="T1" fmla="*/ 0 h 240"/>
                    <a:gd name="T2" fmla="*/ 144 w 144"/>
                    <a:gd name="T3" fmla="*/ 240 h 24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4" h="240">
                      <a:moveTo>
                        <a:pt x="0" y="0"/>
                      </a:moveTo>
                      <a:cubicBezTo>
                        <a:pt x="0" y="0"/>
                        <a:pt x="72" y="120"/>
                        <a:pt x="144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86" name="Freeform 4251">
                  <a:extLst>
                    <a:ext uri="{FF2B5EF4-FFF2-40B4-BE49-F238E27FC236}">
                      <a16:creationId xmlns:a16="http://schemas.microsoft.com/office/drawing/2014/main" id="{378EAD23-A9ED-31F6-4B68-8011D9CC08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256" y="1248"/>
                  <a:ext cx="192" cy="336"/>
                </a:xfrm>
                <a:custGeom>
                  <a:avLst/>
                  <a:gdLst>
                    <a:gd name="T0" fmla="*/ 0 w 192"/>
                    <a:gd name="T1" fmla="*/ 0 h 336"/>
                    <a:gd name="T2" fmla="*/ 192 w 192"/>
                    <a:gd name="T3" fmla="*/ 336 h 33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336">
                      <a:moveTo>
                        <a:pt x="0" y="0"/>
                      </a:moveTo>
                      <a:cubicBezTo>
                        <a:pt x="0" y="0"/>
                        <a:pt x="96" y="168"/>
                        <a:pt x="192" y="33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87" name="Freeform 4252">
                  <a:extLst>
                    <a:ext uri="{FF2B5EF4-FFF2-40B4-BE49-F238E27FC236}">
                      <a16:creationId xmlns:a16="http://schemas.microsoft.com/office/drawing/2014/main" id="{299A77DC-D79B-CB8F-B068-9EA7BDA257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1200"/>
                  <a:ext cx="56" cy="480"/>
                </a:xfrm>
                <a:custGeom>
                  <a:avLst/>
                  <a:gdLst>
                    <a:gd name="T0" fmla="*/ 0 w 56"/>
                    <a:gd name="T1" fmla="*/ 0 h 480"/>
                    <a:gd name="T2" fmla="*/ 48 w 56"/>
                    <a:gd name="T3" fmla="*/ 240 h 480"/>
                    <a:gd name="T4" fmla="*/ 48 w 56"/>
                    <a:gd name="T5" fmla="*/ 480 h 48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56" h="480">
                      <a:moveTo>
                        <a:pt x="0" y="0"/>
                      </a:moveTo>
                      <a:cubicBezTo>
                        <a:pt x="20" y="80"/>
                        <a:pt x="40" y="160"/>
                        <a:pt x="48" y="240"/>
                      </a:cubicBezTo>
                      <a:cubicBezTo>
                        <a:pt x="56" y="320"/>
                        <a:pt x="52" y="400"/>
                        <a:pt x="48" y="48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88" name="Freeform 4253">
                  <a:extLst>
                    <a:ext uri="{FF2B5EF4-FFF2-40B4-BE49-F238E27FC236}">
                      <a16:creationId xmlns:a16="http://schemas.microsoft.com/office/drawing/2014/main" id="{4A2D282D-BCCA-6AD7-8101-2019381F5C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76" y="1728"/>
                  <a:ext cx="264" cy="104"/>
                </a:xfrm>
                <a:custGeom>
                  <a:avLst/>
                  <a:gdLst>
                    <a:gd name="T0" fmla="*/ 0 w 264"/>
                    <a:gd name="T1" fmla="*/ 96 h 104"/>
                    <a:gd name="T2" fmla="*/ 96 w 264"/>
                    <a:gd name="T3" fmla="*/ 96 h 104"/>
                    <a:gd name="T4" fmla="*/ 240 w 264"/>
                    <a:gd name="T5" fmla="*/ 96 h 104"/>
                    <a:gd name="T6" fmla="*/ 240 w 264"/>
                    <a:gd name="T7" fmla="*/ 48 h 104"/>
                    <a:gd name="T8" fmla="*/ 240 w 264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264" h="104">
                      <a:moveTo>
                        <a:pt x="0" y="96"/>
                      </a:moveTo>
                      <a:cubicBezTo>
                        <a:pt x="28" y="96"/>
                        <a:pt x="56" y="96"/>
                        <a:pt x="96" y="96"/>
                      </a:cubicBezTo>
                      <a:cubicBezTo>
                        <a:pt x="136" y="96"/>
                        <a:pt x="216" y="104"/>
                        <a:pt x="240" y="96"/>
                      </a:cubicBezTo>
                      <a:cubicBezTo>
                        <a:pt x="264" y="88"/>
                        <a:pt x="240" y="64"/>
                        <a:pt x="240" y="48"/>
                      </a:cubicBezTo>
                      <a:cubicBezTo>
                        <a:pt x="240" y="32"/>
                        <a:pt x="240" y="16"/>
                        <a:pt x="24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89" name="Freeform 4254">
                  <a:extLst>
                    <a:ext uri="{FF2B5EF4-FFF2-40B4-BE49-F238E27FC236}">
                      <a16:creationId xmlns:a16="http://schemas.microsoft.com/office/drawing/2014/main" id="{6CF7A70F-0463-97C3-831F-1CF6BC1152E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32" y="1920"/>
                  <a:ext cx="280" cy="48"/>
                </a:xfrm>
                <a:custGeom>
                  <a:avLst/>
                  <a:gdLst>
                    <a:gd name="T0" fmla="*/ 40 w 280"/>
                    <a:gd name="T1" fmla="*/ 48 h 48"/>
                    <a:gd name="T2" fmla="*/ 40 w 280"/>
                    <a:gd name="T3" fmla="*/ 0 h 48"/>
                    <a:gd name="T4" fmla="*/ 280 w 280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80" h="48">
                      <a:moveTo>
                        <a:pt x="40" y="48"/>
                      </a:moveTo>
                      <a:cubicBezTo>
                        <a:pt x="20" y="24"/>
                        <a:pt x="0" y="0"/>
                        <a:pt x="40" y="0"/>
                      </a:cubicBezTo>
                      <a:cubicBezTo>
                        <a:pt x="80" y="0"/>
                        <a:pt x="180" y="24"/>
                        <a:pt x="28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0" name="Freeform 4255">
                  <a:extLst>
                    <a:ext uri="{FF2B5EF4-FFF2-40B4-BE49-F238E27FC236}">
                      <a16:creationId xmlns:a16="http://schemas.microsoft.com/office/drawing/2014/main" id="{6C57F24B-5FFE-FF94-BE75-377A4A3F89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2480"/>
                  <a:ext cx="288" cy="128"/>
                </a:xfrm>
                <a:custGeom>
                  <a:avLst/>
                  <a:gdLst>
                    <a:gd name="T0" fmla="*/ 0 w 288"/>
                    <a:gd name="T1" fmla="*/ 16 h 128"/>
                    <a:gd name="T2" fmla="*/ 48 w 288"/>
                    <a:gd name="T3" fmla="*/ 16 h 128"/>
                    <a:gd name="T4" fmla="*/ 240 w 288"/>
                    <a:gd name="T5" fmla="*/ 112 h 128"/>
                    <a:gd name="T6" fmla="*/ 288 w 288"/>
                    <a:gd name="T7" fmla="*/ 112 h 128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288" h="128">
                      <a:moveTo>
                        <a:pt x="0" y="16"/>
                      </a:moveTo>
                      <a:cubicBezTo>
                        <a:pt x="4" y="8"/>
                        <a:pt x="8" y="0"/>
                        <a:pt x="48" y="16"/>
                      </a:cubicBezTo>
                      <a:cubicBezTo>
                        <a:pt x="88" y="32"/>
                        <a:pt x="200" y="96"/>
                        <a:pt x="240" y="112"/>
                      </a:cubicBezTo>
                      <a:cubicBezTo>
                        <a:pt x="280" y="128"/>
                        <a:pt x="284" y="120"/>
                        <a:pt x="288" y="11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1" name="Freeform 4256">
                  <a:extLst>
                    <a:ext uri="{FF2B5EF4-FFF2-40B4-BE49-F238E27FC236}">
                      <a16:creationId xmlns:a16="http://schemas.microsoft.com/office/drawing/2014/main" id="{37FBB7CC-8CFB-FAE0-5355-2CB882A260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16" y="3168"/>
                  <a:ext cx="528" cy="104"/>
                </a:xfrm>
                <a:custGeom>
                  <a:avLst/>
                  <a:gdLst>
                    <a:gd name="T0" fmla="*/ 0 w 528"/>
                    <a:gd name="T1" fmla="*/ 96 h 104"/>
                    <a:gd name="T2" fmla="*/ 48 w 528"/>
                    <a:gd name="T3" fmla="*/ 96 h 104"/>
                    <a:gd name="T4" fmla="*/ 192 w 528"/>
                    <a:gd name="T5" fmla="*/ 48 h 104"/>
                    <a:gd name="T6" fmla="*/ 432 w 528"/>
                    <a:gd name="T7" fmla="*/ 48 h 104"/>
                    <a:gd name="T8" fmla="*/ 528 w 528"/>
                    <a:gd name="T9" fmla="*/ 0 h 104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04">
                      <a:moveTo>
                        <a:pt x="0" y="96"/>
                      </a:moveTo>
                      <a:cubicBezTo>
                        <a:pt x="8" y="100"/>
                        <a:pt x="16" y="104"/>
                        <a:pt x="48" y="96"/>
                      </a:cubicBezTo>
                      <a:cubicBezTo>
                        <a:pt x="80" y="88"/>
                        <a:pt x="128" y="56"/>
                        <a:pt x="192" y="48"/>
                      </a:cubicBezTo>
                      <a:cubicBezTo>
                        <a:pt x="256" y="40"/>
                        <a:pt x="376" y="56"/>
                        <a:pt x="432" y="48"/>
                      </a:cubicBezTo>
                      <a:cubicBezTo>
                        <a:pt x="488" y="40"/>
                        <a:pt x="508" y="20"/>
                        <a:pt x="528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2" name="Freeform 4257">
                  <a:extLst>
                    <a:ext uri="{FF2B5EF4-FFF2-40B4-BE49-F238E27FC236}">
                      <a16:creationId xmlns:a16="http://schemas.microsoft.com/office/drawing/2014/main" id="{DFFC569B-5D95-46CC-438E-495735ED3A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952" y="3448"/>
                  <a:ext cx="632" cy="64"/>
                </a:xfrm>
                <a:custGeom>
                  <a:avLst/>
                  <a:gdLst>
                    <a:gd name="T0" fmla="*/ 8 w 632"/>
                    <a:gd name="T1" fmla="*/ 56 h 64"/>
                    <a:gd name="T2" fmla="*/ 56 w 632"/>
                    <a:gd name="T3" fmla="*/ 56 h 64"/>
                    <a:gd name="T4" fmla="*/ 344 w 632"/>
                    <a:gd name="T5" fmla="*/ 8 h 64"/>
                    <a:gd name="T6" fmla="*/ 632 w 632"/>
                    <a:gd name="T7" fmla="*/ 8 h 6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632" h="64">
                      <a:moveTo>
                        <a:pt x="8" y="56"/>
                      </a:moveTo>
                      <a:cubicBezTo>
                        <a:pt x="4" y="60"/>
                        <a:pt x="0" y="64"/>
                        <a:pt x="56" y="56"/>
                      </a:cubicBezTo>
                      <a:cubicBezTo>
                        <a:pt x="112" y="48"/>
                        <a:pt x="248" y="16"/>
                        <a:pt x="344" y="8"/>
                      </a:cubicBezTo>
                      <a:cubicBezTo>
                        <a:pt x="440" y="0"/>
                        <a:pt x="536" y="4"/>
                        <a:pt x="632" y="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3" name="Freeform 4258">
                  <a:extLst>
                    <a:ext uri="{FF2B5EF4-FFF2-40B4-BE49-F238E27FC236}">
                      <a16:creationId xmlns:a16="http://schemas.microsoft.com/office/drawing/2014/main" id="{ADFED742-97D7-8C48-C12C-AE6C310A6C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2112"/>
                  <a:ext cx="528" cy="1280"/>
                </a:xfrm>
                <a:custGeom>
                  <a:avLst/>
                  <a:gdLst>
                    <a:gd name="T0" fmla="*/ 0 w 528"/>
                    <a:gd name="T1" fmla="*/ 0 h 1280"/>
                    <a:gd name="T2" fmla="*/ 96 w 528"/>
                    <a:gd name="T3" fmla="*/ 528 h 1280"/>
                    <a:gd name="T4" fmla="*/ 336 w 528"/>
                    <a:gd name="T5" fmla="*/ 1056 h 1280"/>
                    <a:gd name="T6" fmla="*/ 480 w 528"/>
                    <a:gd name="T7" fmla="*/ 1248 h 1280"/>
                    <a:gd name="T8" fmla="*/ 528 w 528"/>
                    <a:gd name="T9" fmla="*/ 1248 h 1280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28" h="1280">
                      <a:moveTo>
                        <a:pt x="0" y="0"/>
                      </a:moveTo>
                      <a:cubicBezTo>
                        <a:pt x="20" y="176"/>
                        <a:pt x="40" y="352"/>
                        <a:pt x="96" y="528"/>
                      </a:cubicBezTo>
                      <a:cubicBezTo>
                        <a:pt x="152" y="704"/>
                        <a:pt x="272" y="936"/>
                        <a:pt x="336" y="1056"/>
                      </a:cubicBezTo>
                      <a:cubicBezTo>
                        <a:pt x="400" y="1176"/>
                        <a:pt x="448" y="1216"/>
                        <a:pt x="480" y="1248"/>
                      </a:cubicBezTo>
                      <a:cubicBezTo>
                        <a:pt x="512" y="1280"/>
                        <a:pt x="520" y="1264"/>
                        <a:pt x="528" y="12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94" name="Freeform 4259">
                  <a:extLst>
                    <a:ext uri="{FF2B5EF4-FFF2-40B4-BE49-F238E27FC236}">
                      <a16:creationId xmlns:a16="http://schemas.microsoft.com/office/drawing/2014/main" id="{1D898D2F-1BDA-CE1D-E662-791B46F1D3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680" y="1920"/>
                  <a:ext cx="240" cy="240"/>
                </a:xfrm>
                <a:custGeom>
                  <a:avLst/>
                  <a:gdLst>
                    <a:gd name="T0" fmla="*/ 240 w 240"/>
                    <a:gd name="T1" fmla="*/ 0 h 240"/>
                    <a:gd name="T2" fmla="*/ 144 w 240"/>
                    <a:gd name="T3" fmla="*/ 144 h 240"/>
                    <a:gd name="T4" fmla="*/ 0 w 240"/>
                    <a:gd name="T5" fmla="*/ 240 h 24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40" h="240">
                      <a:moveTo>
                        <a:pt x="240" y="0"/>
                      </a:moveTo>
                      <a:cubicBezTo>
                        <a:pt x="212" y="52"/>
                        <a:pt x="184" y="104"/>
                        <a:pt x="144" y="144"/>
                      </a:cubicBezTo>
                      <a:cubicBezTo>
                        <a:pt x="104" y="184"/>
                        <a:pt x="52" y="212"/>
                        <a:pt x="0" y="24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245" name="Freeform 4260">
              <a:extLst>
                <a:ext uri="{FF2B5EF4-FFF2-40B4-BE49-F238E27FC236}">
                  <a16:creationId xmlns:a16="http://schemas.microsoft.com/office/drawing/2014/main" id="{7C4F463B-3CAC-E41E-7FE0-C8CD7A5F78D0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2" y="1872"/>
              <a:ext cx="62" cy="17"/>
            </a:xfrm>
            <a:custGeom>
              <a:avLst/>
              <a:gdLst>
                <a:gd name="T0" fmla="*/ 0 w 244"/>
                <a:gd name="T1" fmla="*/ 0 h 66"/>
                <a:gd name="T2" fmla="*/ 0 w 244"/>
                <a:gd name="T3" fmla="*/ 0 h 66"/>
                <a:gd name="T4" fmla="*/ 0 w 244"/>
                <a:gd name="T5" fmla="*/ 0 h 66"/>
                <a:gd name="T6" fmla="*/ 0 w 244"/>
                <a:gd name="T7" fmla="*/ 0 h 66"/>
                <a:gd name="T8" fmla="*/ 0 w 244"/>
                <a:gd name="T9" fmla="*/ 0 h 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4" h="66">
                  <a:moveTo>
                    <a:pt x="0" y="66"/>
                  </a:moveTo>
                  <a:cubicBezTo>
                    <a:pt x="12" y="58"/>
                    <a:pt x="53" y="28"/>
                    <a:pt x="73" y="17"/>
                  </a:cubicBezTo>
                  <a:cubicBezTo>
                    <a:pt x="93" y="6"/>
                    <a:pt x="106" y="2"/>
                    <a:pt x="122" y="1"/>
                  </a:cubicBezTo>
                  <a:cubicBezTo>
                    <a:pt x="138" y="0"/>
                    <a:pt x="151" y="5"/>
                    <a:pt x="171" y="9"/>
                  </a:cubicBezTo>
                  <a:cubicBezTo>
                    <a:pt x="191" y="13"/>
                    <a:pt x="229" y="22"/>
                    <a:pt x="244" y="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6" name="Freeform 4261">
              <a:extLst>
                <a:ext uri="{FF2B5EF4-FFF2-40B4-BE49-F238E27FC236}">
                  <a16:creationId xmlns:a16="http://schemas.microsoft.com/office/drawing/2014/main" id="{3760E56C-6FB2-C9CC-BCDF-CD3A61BBDCD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44" y="1886"/>
              <a:ext cx="25" cy="12"/>
            </a:xfrm>
            <a:custGeom>
              <a:avLst/>
              <a:gdLst>
                <a:gd name="T0" fmla="*/ 0 w 96"/>
                <a:gd name="T1" fmla="*/ 0 h 48"/>
                <a:gd name="T2" fmla="*/ 0 w 96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48">
                  <a:moveTo>
                    <a:pt x="0" y="48"/>
                  </a:moveTo>
                  <a:cubicBezTo>
                    <a:pt x="40" y="28"/>
                    <a:pt x="80" y="8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7" name="Freeform 4262">
              <a:extLst>
                <a:ext uri="{FF2B5EF4-FFF2-40B4-BE49-F238E27FC236}">
                  <a16:creationId xmlns:a16="http://schemas.microsoft.com/office/drawing/2014/main" id="{2329FBA1-DF37-EDFE-B7BD-8D6D990DCBA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6" y="1927"/>
              <a:ext cx="12" cy="25"/>
            </a:xfrm>
            <a:custGeom>
              <a:avLst/>
              <a:gdLst>
                <a:gd name="T0" fmla="*/ 0 w 48"/>
                <a:gd name="T1" fmla="*/ 0 h 96"/>
                <a:gd name="T2" fmla="*/ 0 w 48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6">
                  <a:moveTo>
                    <a:pt x="0" y="96"/>
                  </a:moveTo>
                  <a:cubicBezTo>
                    <a:pt x="20" y="56"/>
                    <a:pt x="40" y="16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8" name="Freeform 4263">
              <a:extLst>
                <a:ext uri="{FF2B5EF4-FFF2-40B4-BE49-F238E27FC236}">
                  <a16:creationId xmlns:a16="http://schemas.microsoft.com/office/drawing/2014/main" id="{D203478D-E5F4-BFCF-49DB-559F8AA05969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15" y="1800"/>
              <a:ext cx="29" cy="15"/>
            </a:xfrm>
            <a:custGeom>
              <a:avLst/>
              <a:gdLst>
                <a:gd name="T0" fmla="*/ 0 w 112"/>
                <a:gd name="T1" fmla="*/ 0 h 56"/>
                <a:gd name="T2" fmla="*/ 0 w 112"/>
                <a:gd name="T3" fmla="*/ 0 h 56"/>
                <a:gd name="T4" fmla="*/ 0 w 112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56">
                  <a:moveTo>
                    <a:pt x="112" y="48"/>
                  </a:moveTo>
                  <a:cubicBezTo>
                    <a:pt x="72" y="52"/>
                    <a:pt x="32" y="56"/>
                    <a:pt x="16" y="48"/>
                  </a:cubicBezTo>
                  <a:cubicBezTo>
                    <a:pt x="0" y="40"/>
                    <a:pt x="16" y="8"/>
                    <a:pt x="1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49" name="Freeform 4264">
              <a:extLst>
                <a:ext uri="{FF2B5EF4-FFF2-40B4-BE49-F238E27FC236}">
                  <a16:creationId xmlns:a16="http://schemas.microsoft.com/office/drawing/2014/main" id="{7E1EA039-C11F-8843-4C09-04DC13407773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1" y="1952"/>
              <a:ext cx="0" cy="28"/>
            </a:xfrm>
            <a:custGeom>
              <a:avLst/>
              <a:gdLst>
                <a:gd name="T0" fmla="*/ 0 w 1"/>
                <a:gd name="T1" fmla="*/ 0 h 104"/>
                <a:gd name="T2" fmla="*/ 0 w 1"/>
                <a:gd name="T3" fmla="*/ 0 h 104"/>
                <a:gd name="T4" fmla="*/ 0 w 1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04">
                  <a:moveTo>
                    <a:pt x="0" y="0"/>
                  </a:moveTo>
                  <a:cubicBezTo>
                    <a:pt x="0" y="44"/>
                    <a:pt x="0" y="88"/>
                    <a:pt x="0" y="96"/>
                  </a:cubicBezTo>
                  <a:cubicBezTo>
                    <a:pt x="0" y="104"/>
                    <a:pt x="0" y="56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0" name="Freeform 4265">
              <a:extLst>
                <a:ext uri="{FF2B5EF4-FFF2-40B4-BE49-F238E27FC236}">
                  <a16:creationId xmlns:a16="http://schemas.microsoft.com/office/drawing/2014/main" id="{297D91D2-6ECF-83DA-61F4-FA4B2192FA82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03" y="1895"/>
              <a:ext cx="12" cy="29"/>
            </a:xfrm>
            <a:custGeom>
              <a:avLst/>
              <a:gdLst>
                <a:gd name="T0" fmla="*/ 0 w 48"/>
                <a:gd name="T1" fmla="*/ 0 h 112"/>
                <a:gd name="T2" fmla="*/ 0 w 48"/>
                <a:gd name="T3" fmla="*/ 0 h 112"/>
                <a:gd name="T4" fmla="*/ 0 w 48"/>
                <a:gd name="T5" fmla="*/ 0 h 112"/>
                <a:gd name="T6" fmla="*/ 0 w 48"/>
                <a:gd name="T7" fmla="*/ 0 h 1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112">
                  <a:moveTo>
                    <a:pt x="0" y="112"/>
                  </a:moveTo>
                  <a:cubicBezTo>
                    <a:pt x="24" y="72"/>
                    <a:pt x="48" y="32"/>
                    <a:pt x="48" y="16"/>
                  </a:cubicBezTo>
                  <a:cubicBezTo>
                    <a:pt x="48" y="0"/>
                    <a:pt x="0" y="16"/>
                    <a:pt x="0" y="16"/>
                  </a:cubicBezTo>
                  <a:cubicBezTo>
                    <a:pt x="0" y="16"/>
                    <a:pt x="24" y="16"/>
                    <a:pt x="48" y="1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1" name="Freeform 4266">
              <a:extLst>
                <a:ext uri="{FF2B5EF4-FFF2-40B4-BE49-F238E27FC236}">
                  <a16:creationId xmlns:a16="http://schemas.microsoft.com/office/drawing/2014/main" id="{62A36919-60B4-4555-5166-95C018F77361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154" y="1971"/>
              <a:ext cx="25" cy="0"/>
            </a:xfrm>
            <a:custGeom>
              <a:avLst/>
              <a:gdLst>
                <a:gd name="T0" fmla="*/ 0 w 96"/>
                <a:gd name="T1" fmla="*/ 0 h 1"/>
                <a:gd name="T2" fmla="*/ 0 w 96"/>
                <a:gd name="T3" fmla="*/ 0 h 1"/>
                <a:gd name="T4" fmla="*/ 0 w 96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6" h="1">
                  <a:moveTo>
                    <a:pt x="0" y="0"/>
                  </a:moveTo>
                  <a:cubicBezTo>
                    <a:pt x="16" y="0"/>
                    <a:pt x="32" y="0"/>
                    <a:pt x="48" y="0"/>
                  </a:cubicBezTo>
                  <a:cubicBezTo>
                    <a:pt x="64" y="0"/>
                    <a:pt x="80" y="0"/>
                    <a:pt x="96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2" name="Freeform 4267">
              <a:extLst>
                <a:ext uri="{FF2B5EF4-FFF2-40B4-BE49-F238E27FC236}">
                  <a16:creationId xmlns:a16="http://schemas.microsoft.com/office/drawing/2014/main" id="{D43BA52B-6512-F990-8151-2A5E92B1E63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11" y="1984"/>
              <a:ext cx="12" cy="13"/>
            </a:xfrm>
            <a:custGeom>
              <a:avLst/>
              <a:gdLst>
                <a:gd name="T0" fmla="*/ 0 w 48"/>
                <a:gd name="T1" fmla="*/ 0 h 48"/>
                <a:gd name="T2" fmla="*/ 0 w 48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48">
                  <a:moveTo>
                    <a:pt x="0" y="48"/>
                  </a:moveTo>
                  <a:cubicBezTo>
                    <a:pt x="20" y="28"/>
                    <a:pt x="40" y="8"/>
                    <a:pt x="48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3" name="Freeform 4268">
              <a:extLst>
                <a:ext uri="{FF2B5EF4-FFF2-40B4-BE49-F238E27FC236}">
                  <a16:creationId xmlns:a16="http://schemas.microsoft.com/office/drawing/2014/main" id="{6F7EA685-6F23-21C6-F41C-DA326CBA43FA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66" y="1835"/>
              <a:ext cx="1" cy="25"/>
            </a:xfrm>
            <a:custGeom>
              <a:avLst/>
              <a:gdLst>
                <a:gd name="T0" fmla="*/ 0 w 1"/>
                <a:gd name="T1" fmla="*/ 0 h 96"/>
                <a:gd name="T2" fmla="*/ 0 w 1"/>
                <a:gd name="T3" fmla="*/ 0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6">
                  <a:moveTo>
                    <a:pt x="0" y="96"/>
                  </a:moveTo>
                  <a:cubicBezTo>
                    <a:pt x="0" y="56"/>
                    <a:pt x="0" y="16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4" name="Freeform 4269">
              <a:extLst>
                <a:ext uri="{FF2B5EF4-FFF2-40B4-BE49-F238E27FC236}">
                  <a16:creationId xmlns:a16="http://schemas.microsoft.com/office/drawing/2014/main" id="{2485EA72-661B-ED3F-5214-43EAAEC72CEE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03" y="595"/>
              <a:ext cx="140" cy="436"/>
            </a:xfrm>
            <a:custGeom>
              <a:avLst/>
              <a:gdLst>
                <a:gd name="T0" fmla="*/ 0 w 635"/>
                <a:gd name="T1" fmla="*/ 0 h 1218"/>
                <a:gd name="T2" fmla="*/ 0 w 635"/>
                <a:gd name="T3" fmla="*/ 0 h 1218"/>
                <a:gd name="T4" fmla="*/ 0 w 635"/>
                <a:gd name="T5" fmla="*/ 0 h 1218"/>
                <a:gd name="T6" fmla="*/ 0 w 635"/>
                <a:gd name="T7" fmla="*/ 0 h 1218"/>
                <a:gd name="T8" fmla="*/ 0 w 635"/>
                <a:gd name="T9" fmla="*/ 0 h 1218"/>
                <a:gd name="T10" fmla="*/ 0 w 635"/>
                <a:gd name="T11" fmla="*/ 0 h 1218"/>
                <a:gd name="T12" fmla="*/ 0 w 635"/>
                <a:gd name="T13" fmla="*/ 0 h 12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5" h="1218">
                  <a:moveTo>
                    <a:pt x="48" y="0"/>
                  </a:moveTo>
                  <a:cubicBezTo>
                    <a:pt x="24" y="76"/>
                    <a:pt x="0" y="152"/>
                    <a:pt x="0" y="240"/>
                  </a:cubicBezTo>
                  <a:cubicBezTo>
                    <a:pt x="0" y="328"/>
                    <a:pt x="23" y="443"/>
                    <a:pt x="48" y="528"/>
                  </a:cubicBezTo>
                  <a:cubicBezTo>
                    <a:pt x="73" y="613"/>
                    <a:pt x="94" y="692"/>
                    <a:pt x="148" y="751"/>
                  </a:cubicBezTo>
                  <a:cubicBezTo>
                    <a:pt x="202" y="810"/>
                    <a:pt x="298" y="809"/>
                    <a:pt x="375" y="881"/>
                  </a:cubicBezTo>
                  <a:cubicBezTo>
                    <a:pt x="452" y="953"/>
                    <a:pt x="585" y="1144"/>
                    <a:pt x="610" y="1181"/>
                  </a:cubicBezTo>
                  <a:cubicBezTo>
                    <a:pt x="635" y="1218"/>
                    <a:pt x="545" y="1120"/>
                    <a:pt x="528" y="110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5" name="Freeform 4270">
              <a:extLst>
                <a:ext uri="{FF2B5EF4-FFF2-40B4-BE49-F238E27FC236}">
                  <a16:creationId xmlns:a16="http://schemas.microsoft.com/office/drawing/2014/main" id="{82EEB7F5-F204-4AF8-E2F1-05D8F547083D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226" y="678"/>
              <a:ext cx="137" cy="57"/>
            </a:xfrm>
            <a:custGeom>
              <a:avLst/>
              <a:gdLst>
                <a:gd name="T0" fmla="*/ 0 w 617"/>
                <a:gd name="T1" fmla="*/ 0 h 162"/>
                <a:gd name="T2" fmla="*/ 0 w 617"/>
                <a:gd name="T3" fmla="*/ 0 h 162"/>
                <a:gd name="T4" fmla="*/ 0 w 617"/>
                <a:gd name="T5" fmla="*/ 0 h 162"/>
                <a:gd name="T6" fmla="*/ 0 w 617"/>
                <a:gd name="T7" fmla="*/ 0 h 162"/>
                <a:gd name="T8" fmla="*/ 0 w 617"/>
                <a:gd name="T9" fmla="*/ 0 h 162"/>
                <a:gd name="T10" fmla="*/ 0 w 617"/>
                <a:gd name="T11" fmla="*/ 0 h 162"/>
                <a:gd name="T12" fmla="*/ 0 w 617"/>
                <a:gd name="T13" fmla="*/ 0 h 16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17" h="162">
                  <a:moveTo>
                    <a:pt x="0" y="0"/>
                  </a:moveTo>
                  <a:cubicBezTo>
                    <a:pt x="9" y="12"/>
                    <a:pt x="39" y="60"/>
                    <a:pt x="65" y="73"/>
                  </a:cubicBezTo>
                  <a:cubicBezTo>
                    <a:pt x="91" y="86"/>
                    <a:pt x="125" y="79"/>
                    <a:pt x="155" y="81"/>
                  </a:cubicBezTo>
                  <a:cubicBezTo>
                    <a:pt x="185" y="83"/>
                    <a:pt x="206" y="84"/>
                    <a:pt x="245" y="84"/>
                  </a:cubicBezTo>
                  <a:cubicBezTo>
                    <a:pt x="284" y="84"/>
                    <a:pt x="349" y="76"/>
                    <a:pt x="389" y="84"/>
                  </a:cubicBezTo>
                  <a:cubicBezTo>
                    <a:pt x="429" y="92"/>
                    <a:pt x="447" y="119"/>
                    <a:pt x="485" y="132"/>
                  </a:cubicBezTo>
                  <a:cubicBezTo>
                    <a:pt x="523" y="145"/>
                    <a:pt x="590" y="156"/>
                    <a:pt x="617" y="16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6" name="Freeform 4271">
              <a:extLst>
                <a:ext uri="{FF2B5EF4-FFF2-40B4-BE49-F238E27FC236}">
                  <a16:creationId xmlns:a16="http://schemas.microsoft.com/office/drawing/2014/main" id="{20AFCF23-4D8E-FB1C-5F59-DD6BCE2BE968}"/>
                </a:ext>
              </a:extLst>
            </p:cNvPr>
            <p:cNvSpPr>
              <a:spLocks/>
            </p:cNvSpPr>
            <p:nvPr/>
          </p:nvSpPr>
          <p:spPr bwMode="auto">
            <a:xfrm rot="1672246">
              <a:off x="1031" y="447"/>
              <a:ext cx="244" cy="189"/>
            </a:xfrm>
            <a:custGeom>
              <a:avLst/>
              <a:gdLst>
                <a:gd name="T0" fmla="*/ 0 w 1104"/>
                <a:gd name="T1" fmla="*/ 0 h 528"/>
                <a:gd name="T2" fmla="*/ 0 w 1104"/>
                <a:gd name="T3" fmla="*/ 0 h 528"/>
                <a:gd name="T4" fmla="*/ 0 w 1104"/>
                <a:gd name="T5" fmla="*/ 0 h 528"/>
                <a:gd name="T6" fmla="*/ 0 w 1104"/>
                <a:gd name="T7" fmla="*/ 0 h 528"/>
                <a:gd name="T8" fmla="*/ 0 w 1104"/>
                <a:gd name="T9" fmla="*/ 0 h 528"/>
                <a:gd name="T10" fmla="*/ 0 w 1104"/>
                <a:gd name="T11" fmla="*/ 0 h 528"/>
                <a:gd name="T12" fmla="*/ 0 w 1104"/>
                <a:gd name="T13" fmla="*/ 0 h 528"/>
                <a:gd name="T14" fmla="*/ 0 w 1104"/>
                <a:gd name="T15" fmla="*/ 0 h 528"/>
                <a:gd name="T16" fmla="*/ 0 w 1104"/>
                <a:gd name="T17" fmla="*/ 0 h 528"/>
                <a:gd name="T18" fmla="*/ 0 w 1104"/>
                <a:gd name="T19" fmla="*/ 0 h 528"/>
                <a:gd name="T20" fmla="*/ 0 w 1104"/>
                <a:gd name="T21" fmla="*/ 0 h 528"/>
                <a:gd name="T22" fmla="*/ 0 w 1104"/>
                <a:gd name="T23" fmla="*/ 0 h 528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104" h="528">
                  <a:moveTo>
                    <a:pt x="240" y="144"/>
                  </a:moveTo>
                  <a:lnTo>
                    <a:pt x="0" y="432"/>
                  </a:lnTo>
                  <a:lnTo>
                    <a:pt x="336" y="432"/>
                  </a:lnTo>
                  <a:lnTo>
                    <a:pt x="480" y="528"/>
                  </a:lnTo>
                  <a:lnTo>
                    <a:pt x="672" y="384"/>
                  </a:lnTo>
                  <a:lnTo>
                    <a:pt x="912" y="528"/>
                  </a:lnTo>
                  <a:lnTo>
                    <a:pt x="864" y="288"/>
                  </a:lnTo>
                  <a:lnTo>
                    <a:pt x="1104" y="0"/>
                  </a:lnTo>
                  <a:lnTo>
                    <a:pt x="816" y="0"/>
                  </a:lnTo>
                  <a:lnTo>
                    <a:pt x="720" y="96"/>
                  </a:lnTo>
                  <a:lnTo>
                    <a:pt x="480" y="480"/>
                  </a:lnTo>
                  <a:lnTo>
                    <a:pt x="240" y="144"/>
                  </a:lnTo>
                  <a:close/>
                </a:path>
              </a:pathLst>
            </a:cu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257" name="Oval 4272">
              <a:extLst>
                <a:ext uri="{FF2B5EF4-FFF2-40B4-BE49-F238E27FC236}">
                  <a16:creationId xmlns:a16="http://schemas.microsoft.com/office/drawing/2014/main" id="{FF1A48CC-EB7A-D494-28CD-7753EDE1063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82" y="617"/>
              <a:ext cx="11" cy="51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8" name="Oval 4273">
              <a:extLst>
                <a:ext uri="{FF2B5EF4-FFF2-40B4-BE49-F238E27FC236}">
                  <a16:creationId xmlns:a16="http://schemas.microsoft.com/office/drawing/2014/main" id="{B62EDA5A-F330-55AB-4FF4-9A580B13F01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07" y="829"/>
              <a:ext cx="22" cy="18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59" name="Oval 4274">
              <a:extLst>
                <a:ext uri="{FF2B5EF4-FFF2-40B4-BE49-F238E27FC236}">
                  <a16:creationId xmlns:a16="http://schemas.microsoft.com/office/drawing/2014/main" id="{EE6D7064-3498-95C5-D833-5B76EF12C4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9" y="943"/>
              <a:ext cx="11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sp>
          <p:nvSpPr>
            <p:cNvPr id="38260" name="Oval 4275">
              <a:extLst>
                <a:ext uri="{FF2B5EF4-FFF2-40B4-BE49-F238E27FC236}">
                  <a16:creationId xmlns:a16="http://schemas.microsoft.com/office/drawing/2014/main" id="{4B031E43-4663-8538-C04B-956B59DAF7E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672246">
              <a:off x="1032" y="724"/>
              <a:ext cx="10" cy="34"/>
            </a:xfrm>
            <a:prstGeom prst="ellipse">
              <a:avLst/>
            </a:prstGeom>
            <a:solidFill>
              <a:srgbClr val="FFFF00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en-US" altLang="en-US"/>
            </a:p>
          </p:txBody>
        </p:sp>
        <p:grpSp>
          <p:nvGrpSpPr>
            <p:cNvPr id="38261" name="Group 4276">
              <a:extLst>
                <a:ext uri="{FF2B5EF4-FFF2-40B4-BE49-F238E27FC236}">
                  <a16:creationId xmlns:a16="http://schemas.microsoft.com/office/drawing/2014/main" id="{52520E1C-425C-32D7-487A-CDCF59DB2A7B}"/>
                </a:ext>
              </a:extLst>
            </p:cNvPr>
            <p:cNvGrpSpPr>
              <a:grpSpLocks/>
            </p:cNvGrpSpPr>
            <p:nvPr/>
          </p:nvGrpSpPr>
          <p:grpSpPr bwMode="auto">
            <a:xfrm rot="871989" flipH="1">
              <a:off x="1229" y="611"/>
              <a:ext cx="244" cy="670"/>
              <a:chOff x="440" y="813"/>
              <a:chExt cx="391" cy="1008"/>
            </a:xfrm>
          </p:grpSpPr>
          <p:grpSp>
            <p:nvGrpSpPr>
              <p:cNvPr id="38357" name="Group 4277">
                <a:extLst>
                  <a:ext uri="{FF2B5EF4-FFF2-40B4-BE49-F238E27FC236}">
                    <a16:creationId xmlns:a16="http://schemas.microsoft.com/office/drawing/2014/main" id="{12AED035-3826-D55C-5EDB-902E20D7AC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9695874" flipH="1">
                <a:off x="491" y="1024"/>
                <a:ext cx="340" cy="797"/>
                <a:chOff x="3360" y="720"/>
                <a:chExt cx="1488" cy="3072"/>
              </a:xfrm>
            </p:grpSpPr>
            <p:sp>
              <p:nvSpPr>
                <p:cNvPr id="38359" name="Freeform 4278">
                  <a:extLst>
                    <a:ext uri="{FF2B5EF4-FFF2-40B4-BE49-F238E27FC236}">
                      <a16:creationId xmlns:a16="http://schemas.microsoft.com/office/drawing/2014/main" id="{DC8E68DF-20E2-2274-9AB0-4297933957F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60" y="720"/>
                  <a:ext cx="1488" cy="3072"/>
                </a:xfrm>
                <a:custGeom>
                  <a:avLst/>
                  <a:gdLst>
                    <a:gd name="T0" fmla="*/ 58 w 1932"/>
                    <a:gd name="T1" fmla="*/ 0 h 4101"/>
                    <a:gd name="T2" fmla="*/ 45 w 1932"/>
                    <a:gd name="T3" fmla="*/ 19 h 4101"/>
                    <a:gd name="T4" fmla="*/ 12 w 1932"/>
                    <a:gd name="T5" fmla="*/ 40 h 4101"/>
                    <a:gd name="T6" fmla="*/ 18 w 1932"/>
                    <a:gd name="T7" fmla="*/ 44 h 4101"/>
                    <a:gd name="T8" fmla="*/ 28 w 1932"/>
                    <a:gd name="T9" fmla="*/ 49 h 4101"/>
                    <a:gd name="T10" fmla="*/ 36 w 1932"/>
                    <a:gd name="T11" fmla="*/ 52 h 4101"/>
                    <a:gd name="T12" fmla="*/ 38 w 1932"/>
                    <a:gd name="T13" fmla="*/ 63 h 4101"/>
                    <a:gd name="T14" fmla="*/ 28 w 1932"/>
                    <a:gd name="T15" fmla="*/ 84 h 4101"/>
                    <a:gd name="T16" fmla="*/ 25 w 1932"/>
                    <a:gd name="T17" fmla="*/ 98 h 4101"/>
                    <a:gd name="T18" fmla="*/ 8 w 1932"/>
                    <a:gd name="T19" fmla="*/ 112 h 4101"/>
                    <a:gd name="T20" fmla="*/ 8 w 1932"/>
                    <a:gd name="T21" fmla="*/ 121 h 4101"/>
                    <a:gd name="T22" fmla="*/ 5 w 1932"/>
                    <a:gd name="T23" fmla="*/ 128 h 4101"/>
                    <a:gd name="T24" fmla="*/ 2 w 1932"/>
                    <a:gd name="T25" fmla="*/ 135 h 4101"/>
                    <a:gd name="T26" fmla="*/ 3 w 1932"/>
                    <a:gd name="T27" fmla="*/ 136 h 4101"/>
                    <a:gd name="T28" fmla="*/ 17 w 1932"/>
                    <a:gd name="T29" fmla="*/ 134 h 4101"/>
                    <a:gd name="T30" fmla="*/ 25 w 1932"/>
                    <a:gd name="T31" fmla="*/ 128 h 4101"/>
                    <a:gd name="T32" fmla="*/ 22 w 1932"/>
                    <a:gd name="T33" fmla="*/ 134 h 4101"/>
                    <a:gd name="T34" fmla="*/ 19 w 1932"/>
                    <a:gd name="T35" fmla="*/ 145 h 4101"/>
                    <a:gd name="T36" fmla="*/ 8 w 1932"/>
                    <a:gd name="T37" fmla="*/ 158 h 4101"/>
                    <a:gd name="T38" fmla="*/ 2 w 1932"/>
                    <a:gd name="T39" fmla="*/ 165 h 4101"/>
                    <a:gd name="T40" fmla="*/ 5 w 1932"/>
                    <a:gd name="T41" fmla="*/ 170 h 4101"/>
                    <a:gd name="T42" fmla="*/ 14 w 1932"/>
                    <a:gd name="T43" fmla="*/ 170 h 4101"/>
                    <a:gd name="T44" fmla="*/ 27 w 1932"/>
                    <a:gd name="T45" fmla="*/ 166 h 4101"/>
                    <a:gd name="T46" fmla="*/ 35 w 1932"/>
                    <a:gd name="T47" fmla="*/ 161 h 4101"/>
                    <a:gd name="T48" fmla="*/ 36 w 1932"/>
                    <a:gd name="T49" fmla="*/ 162 h 4101"/>
                    <a:gd name="T50" fmla="*/ 47 w 1932"/>
                    <a:gd name="T51" fmla="*/ 160 h 4101"/>
                    <a:gd name="T52" fmla="*/ 47 w 1932"/>
                    <a:gd name="T53" fmla="*/ 161 h 4101"/>
                    <a:gd name="T54" fmla="*/ 52 w 1932"/>
                    <a:gd name="T55" fmla="*/ 162 h 4101"/>
                    <a:gd name="T56" fmla="*/ 57 w 1932"/>
                    <a:gd name="T57" fmla="*/ 162 h 4101"/>
                    <a:gd name="T58" fmla="*/ 59 w 1932"/>
                    <a:gd name="T59" fmla="*/ 160 h 4101"/>
                    <a:gd name="T60" fmla="*/ 63 w 1932"/>
                    <a:gd name="T61" fmla="*/ 159 h 4101"/>
                    <a:gd name="T62" fmla="*/ 69 w 1932"/>
                    <a:gd name="T63" fmla="*/ 158 h 4101"/>
                    <a:gd name="T64" fmla="*/ 72 w 1932"/>
                    <a:gd name="T65" fmla="*/ 152 h 4101"/>
                    <a:gd name="T66" fmla="*/ 79 w 1932"/>
                    <a:gd name="T67" fmla="*/ 136 h 4101"/>
                    <a:gd name="T68" fmla="*/ 79 w 1932"/>
                    <a:gd name="T69" fmla="*/ 124 h 4101"/>
                    <a:gd name="T70" fmla="*/ 75 w 1932"/>
                    <a:gd name="T71" fmla="*/ 115 h 4101"/>
                    <a:gd name="T72" fmla="*/ 69 w 1932"/>
                    <a:gd name="T73" fmla="*/ 98 h 4101"/>
                    <a:gd name="T74" fmla="*/ 76 w 1932"/>
                    <a:gd name="T75" fmla="*/ 91 h 4101"/>
                    <a:gd name="T76" fmla="*/ 90 w 1932"/>
                    <a:gd name="T77" fmla="*/ 73 h 4101"/>
                    <a:gd name="T78" fmla="*/ 103 w 1932"/>
                    <a:gd name="T79" fmla="*/ 56 h 4101"/>
                    <a:gd name="T80" fmla="*/ 109 w 1932"/>
                    <a:gd name="T81" fmla="*/ 44 h 4101"/>
                    <a:gd name="T82" fmla="*/ 106 w 1932"/>
                    <a:gd name="T83" fmla="*/ 24 h 4101"/>
                    <a:gd name="T84" fmla="*/ 92 w 1932"/>
                    <a:gd name="T85" fmla="*/ 14 h 4101"/>
                    <a:gd name="T86" fmla="*/ 58 w 1932"/>
                    <a:gd name="T87" fmla="*/ 1 h 4101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932" h="4101">
                      <a:moveTo>
                        <a:pt x="1012" y="0"/>
                      </a:moveTo>
                      <a:cubicBezTo>
                        <a:pt x="973" y="76"/>
                        <a:pt x="915" y="295"/>
                        <a:pt x="779" y="455"/>
                      </a:cubicBezTo>
                      <a:cubicBezTo>
                        <a:pt x="643" y="615"/>
                        <a:pt x="273" y="857"/>
                        <a:pt x="196" y="960"/>
                      </a:cubicBezTo>
                      <a:cubicBezTo>
                        <a:pt x="119" y="1063"/>
                        <a:pt x="265" y="1037"/>
                        <a:pt x="316" y="1072"/>
                      </a:cubicBezTo>
                      <a:cubicBezTo>
                        <a:pt x="367" y="1107"/>
                        <a:pt x="450" y="1137"/>
                        <a:pt x="503" y="1169"/>
                      </a:cubicBezTo>
                      <a:cubicBezTo>
                        <a:pt x="556" y="1201"/>
                        <a:pt x="606" y="1211"/>
                        <a:pt x="633" y="1266"/>
                      </a:cubicBezTo>
                      <a:cubicBezTo>
                        <a:pt x="660" y="1321"/>
                        <a:pt x="687" y="1378"/>
                        <a:pt x="665" y="1502"/>
                      </a:cubicBezTo>
                      <a:cubicBezTo>
                        <a:pt x="643" y="1626"/>
                        <a:pt x="541" y="1870"/>
                        <a:pt x="503" y="2013"/>
                      </a:cubicBezTo>
                      <a:cubicBezTo>
                        <a:pt x="465" y="2156"/>
                        <a:pt x="497" y="2249"/>
                        <a:pt x="438" y="2361"/>
                      </a:cubicBezTo>
                      <a:cubicBezTo>
                        <a:pt x="379" y="2473"/>
                        <a:pt x="198" y="2596"/>
                        <a:pt x="148" y="2688"/>
                      </a:cubicBezTo>
                      <a:cubicBezTo>
                        <a:pt x="98" y="2780"/>
                        <a:pt x="146" y="2849"/>
                        <a:pt x="138" y="2913"/>
                      </a:cubicBezTo>
                      <a:cubicBezTo>
                        <a:pt x="130" y="2977"/>
                        <a:pt x="122" y="3019"/>
                        <a:pt x="100" y="3072"/>
                      </a:cubicBezTo>
                      <a:cubicBezTo>
                        <a:pt x="78" y="3125"/>
                        <a:pt x="16" y="3198"/>
                        <a:pt x="8" y="3230"/>
                      </a:cubicBezTo>
                      <a:cubicBezTo>
                        <a:pt x="0" y="3262"/>
                        <a:pt x="5" y="3266"/>
                        <a:pt x="52" y="3264"/>
                      </a:cubicBezTo>
                      <a:cubicBezTo>
                        <a:pt x="99" y="3262"/>
                        <a:pt x="228" y="3248"/>
                        <a:pt x="292" y="3216"/>
                      </a:cubicBezTo>
                      <a:cubicBezTo>
                        <a:pt x="356" y="3184"/>
                        <a:pt x="420" y="3072"/>
                        <a:pt x="436" y="3072"/>
                      </a:cubicBezTo>
                      <a:cubicBezTo>
                        <a:pt x="452" y="3072"/>
                        <a:pt x="404" y="3148"/>
                        <a:pt x="388" y="3216"/>
                      </a:cubicBezTo>
                      <a:cubicBezTo>
                        <a:pt x="372" y="3284"/>
                        <a:pt x="381" y="3385"/>
                        <a:pt x="341" y="3481"/>
                      </a:cubicBezTo>
                      <a:cubicBezTo>
                        <a:pt x="301" y="3577"/>
                        <a:pt x="198" y="3714"/>
                        <a:pt x="148" y="3792"/>
                      </a:cubicBezTo>
                      <a:cubicBezTo>
                        <a:pt x="98" y="3870"/>
                        <a:pt x="49" y="3904"/>
                        <a:pt x="41" y="3952"/>
                      </a:cubicBezTo>
                      <a:cubicBezTo>
                        <a:pt x="33" y="4000"/>
                        <a:pt x="66" y="4059"/>
                        <a:pt x="100" y="4080"/>
                      </a:cubicBezTo>
                      <a:cubicBezTo>
                        <a:pt x="134" y="4101"/>
                        <a:pt x="180" y="4096"/>
                        <a:pt x="244" y="4080"/>
                      </a:cubicBezTo>
                      <a:cubicBezTo>
                        <a:pt x="308" y="4064"/>
                        <a:pt x="420" y="4020"/>
                        <a:pt x="484" y="3984"/>
                      </a:cubicBezTo>
                      <a:cubicBezTo>
                        <a:pt x="548" y="3948"/>
                        <a:pt x="600" y="3878"/>
                        <a:pt x="625" y="3862"/>
                      </a:cubicBezTo>
                      <a:cubicBezTo>
                        <a:pt x="650" y="3846"/>
                        <a:pt x="601" y="3888"/>
                        <a:pt x="633" y="3887"/>
                      </a:cubicBezTo>
                      <a:cubicBezTo>
                        <a:pt x="665" y="3886"/>
                        <a:pt x="787" y="3858"/>
                        <a:pt x="819" y="3854"/>
                      </a:cubicBezTo>
                      <a:cubicBezTo>
                        <a:pt x="851" y="3850"/>
                        <a:pt x="811" y="3856"/>
                        <a:pt x="827" y="3862"/>
                      </a:cubicBezTo>
                      <a:cubicBezTo>
                        <a:pt x="843" y="3868"/>
                        <a:pt x="886" y="3885"/>
                        <a:pt x="916" y="3888"/>
                      </a:cubicBezTo>
                      <a:cubicBezTo>
                        <a:pt x="946" y="3891"/>
                        <a:pt x="987" y="3886"/>
                        <a:pt x="1010" y="3879"/>
                      </a:cubicBezTo>
                      <a:cubicBezTo>
                        <a:pt x="1033" y="3872"/>
                        <a:pt x="1038" y="3857"/>
                        <a:pt x="1055" y="3846"/>
                      </a:cubicBezTo>
                      <a:cubicBezTo>
                        <a:pt x="1072" y="3835"/>
                        <a:pt x="1091" y="3823"/>
                        <a:pt x="1115" y="3814"/>
                      </a:cubicBezTo>
                      <a:cubicBezTo>
                        <a:pt x="1139" y="3805"/>
                        <a:pt x="1171" y="3816"/>
                        <a:pt x="1197" y="3789"/>
                      </a:cubicBezTo>
                      <a:cubicBezTo>
                        <a:pt x="1223" y="3762"/>
                        <a:pt x="1237" y="3738"/>
                        <a:pt x="1270" y="3651"/>
                      </a:cubicBezTo>
                      <a:cubicBezTo>
                        <a:pt x="1303" y="3564"/>
                        <a:pt x="1375" y="3372"/>
                        <a:pt x="1396" y="3264"/>
                      </a:cubicBezTo>
                      <a:cubicBezTo>
                        <a:pt x="1417" y="3156"/>
                        <a:pt x="1409" y="3089"/>
                        <a:pt x="1395" y="3002"/>
                      </a:cubicBezTo>
                      <a:cubicBezTo>
                        <a:pt x="1381" y="2915"/>
                        <a:pt x="1346" y="2851"/>
                        <a:pt x="1314" y="2743"/>
                      </a:cubicBezTo>
                      <a:cubicBezTo>
                        <a:pt x="1282" y="2635"/>
                        <a:pt x="1199" y="2447"/>
                        <a:pt x="1204" y="2352"/>
                      </a:cubicBezTo>
                      <a:cubicBezTo>
                        <a:pt x="1209" y="2257"/>
                        <a:pt x="1283" y="2279"/>
                        <a:pt x="1347" y="2175"/>
                      </a:cubicBezTo>
                      <a:cubicBezTo>
                        <a:pt x="1411" y="2071"/>
                        <a:pt x="1508" y="1866"/>
                        <a:pt x="1588" y="1728"/>
                      </a:cubicBezTo>
                      <a:cubicBezTo>
                        <a:pt x="1668" y="1590"/>
                        <a:pt x="1772" y="1456"/>
                        <a:pt x="1828" y="1344"/>
                      </a:cubicBezTo>
                      <a:cubicBezTo>
                        <a:pt x="1884" y="1232"/>
                        <a:pt x="1916" y="1184"/>
                        <a:pt x="1924" y="1056"/>
                      </a:cubicBezTo>
                      <a:cubicBezTo>
                        <a:pt x="1932" y="928"/>
                        <a:pt x="1924" y="696"/>
                        <a:pt x="1876" y="576"/>
                      </a:cubicBezTo>
                      <a:cubicBezTo>
                        <a:pt x="1828" y="456"/>
                        <a:pt x="1780" y="424"/>
                        <a:pt x="1636" y="336"/>
                      </a:cubicBezTo>
                      <a:cubicBezTo>
                        <a:pt x="1492" y="248"/>
                        <a:pt x="1252" y="148"/>
                        <a:pt x="1012" y="48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D3CDCB"/>
                    </a:gs>
                    <a:gs pos="100000">
                      <a:srgbClr val="B6B1AF"/>
                    </a:gs>
                  </a:gsLst>
                  <a:lin ang="540000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0" name="Freeform 4279">
                  <a:extLst>
                    <a:ext uri="{FF2B5EF4-FFF2-40B4-BE49-F238E27FC236}">
                      <a16:creationId xmlns:a16="http://schemas.microsoft.com/office/drawing/2014/main" id="{1C500370-FD9F-11A2-C8F9-553E2F6FEF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416" y="1296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1" name="Freeform 4280">
                  <a:extLst>
                    <a:ext uri="{FF2B5EF4-FFF2-40B4-BE49-F238E27FC236}">
                      <a16:creationId xmlns:a16="http://schemas.microsoft.com/office/drawing/2014/main" id="{B27C4403-C965-3F31-17AB-5FE2518CA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65" y="1351"/>
                  <a:ext cx="29" cy="94"/>
                </a:xfrm>
                <a:custGeom>
                  <a:avLst/>
                  <a:gdLst>
                    <a:gd name="T0" fmla="*/ 2 w 26"/>
                    <a:gd name="T1" fmla="*/ 2 h 108"/>
                    <a:gd name="T2" fmla="*/ 4 w 26"/>
                    <a:gd name="T3" fmla="*/ 3 h 108"/>
                    <a:gd name="T4" fmla="*/ 86 w 26"/>
                    <a:gd name="T5" fmla="*/ 24 h 10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" h="108">
                      <a:moveTo>
                        <a:pt x="2" y="2"/>
                      </a:moveTo>
                      <a:cubicBezTo>
                        <a:pt x="2" y="6"/>
                        <a:pt x="0" y="0"/>
                        <a:pt x="4" y="18"/>
                      </a:cubicBezTo>
                      <a:cubicBezTo>
                        <a:pt x="8" y="36"/>
                        <a:pt x="22" y="89"/>
                        <a:pt x="26" y="10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2" name="Freeform 4281">
                  <a:extLst>
                    <a:ext uri="{FF2B5EF4-FFF2-40B4-BE49-F238E27FC236}">
                      <a16:creationId xmlns:a16="http://schemas.microsoft.com/office/drawing/2014/main" id="{D81D7B22-EB1E-0A45-153E-2D5D44324B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36" y="2208"/>
                  <a:ext cx="10" cy="97"/>
                </a:xfrm>
                <a:custGeom>
                  <a:avLst/>
                  <a:gdLst>
                    <a:gd name="T0" fmla="*/ 24 w 9"/>
                    <a:gd name="T1" fmla="*/ 0 h 113"/>
                    <a:gd name="T2" fmla="*/ 24 w 9"/>
                    <a:gd name="T3" fmla="*/ 11 h 113"/>
                    <a:gd name="T4" fmla="*/ 0 w 9"/>
                    <a:gd name="T5" fmla="*/ 21 h 11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" h="113">
                      <a:moveTo>
                        <a:pt x="8" y="0"/>
                      </a:moveTo>
                      <a:cubicBezTo>
                        <a:pt x="8" y="12"/>
                        <a:pt x="9" y="45"/>
                        <a:pt x="8" y="64"/>
                      </a:cubicBezTo>
                      <a:cubicBezTo>
                        <a:pt x="7" y="83"/>
                        <a:pt x="2" y="103"/>
                        <a:pt x="0" y="11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3" name="Freeform 4282">
                  <a:extLst>
                    <a:ext uri="{FF2B5EF4-FFF2-40B4-BE49-F238E27FC236}">
                      <a16:creationId xmlns:a16="http://schemas.microsoft.com/office/drawing/2014/main" id="{446A7DFD-7BC4-96A7-7D1D-78699D6A1B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52" y="2872"/>
                  <a:ext cx="12" cy="97"/>
                </a:xfrm>
                <a:custGeom>
                  <a:avLst/>
                  <a:gdLst>
                    <a:gd name="T0" fmla="*/ 1 w 12"/>
                    <a:gd name="T1" fmla="*/ 0 h 97"/>
                    <a:gd name="T2" fmla="*/ 12 w 12"/>
                    <a:gd name="T3" fmla="*/ 69 h 97"/>
                    <a:gd name="T4" fmla="*/ 0 w 12"/>
                    <a:gd name="T5" fmla="*/ 97 h 97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" h="97">
                      <a:moveTo>
                        <a:pt x="1" y="0"/>
                      </a:moveTo>
                      <a:cubicBezTo>
                        <a:pt x="3" y="10"/>
                        <a:pt x="12" y="53"/>
                        <a:pt x="12" y="69"/>
                      </a:cubicBezTo>
                      <a:cubicBezTo>
                        <a:pt x="12" y="85"/>
                        <a:pt x="2" y="91"/>
                        <a:pt x="0" y="97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4" name="Freeform 4283">
                  <a:extLst>
                    <a:ext uri="{FF2B5EF4-FFF2-40B4-BE49-F238E27FC236}">
                      <a16:creationId xmlns:a16="http://schemas.microsoft.com/office/drawing/2014/main" id="{308C3A9E-EFF7-9DC5-4741-C3585BB38C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8" y="3099"/>
                  <a:ext cx="29" cy="69"/>
                </a:xfrm>
                <a:custGeom>
                  <a:avLst/>
                  <a:gdLst>
                    <a:gd name="T0" fmla="*/ 0 w 29"/>
                    <a:gd name="T1" fmla="*/ 0 h 69"/>
                    <a:gd name="T2" fmla="*/ 25 w 29"/>
                    <a:gd name="T3" fmla="*/ 58 h 69"/>
                    <a:gd name="T4" fmla="*/ 24 w 29"/>
                    <a:gd name="T5" fmla="*/ 65 h 6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9" h="69">
                      <a:moveTo>
                        <a:pt x="0" y="0"/>
                      </a:moveTo>
                      <a:cubicBezTo>
                        <a:pt x="4" y="8"/>
                        <a:pt x="21" y="47"/>
                        <a:pt x="25" y="58"/>
                      </a:cubicBezTo>
                      <a:cubicBezTo>
                        <a:pt x="29" y="69"/>
                        <a:pt x="24" y="64"/>
                        <a:pt x="24" y="6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5" name="Freeform 4284">
                  <a:extLst>
                    <a:ext uri="{FF2B5EF4-FFF2-40B4-BE49-F238E27FC236}">
                      <a16:creationId xmlns:a16="http://schemas.microsoft.com/office/drawing/2014/main" id="{12B5E659-DC1D-54E0-3769-FC8790AB13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2" y="3169"/>
                  <a:ext cx="5" cy="100"/>
                </a:xfrm>
                <a:custGeom>
                  <a:avLst/>
                  <a:gdLst>
                    <a:gd name="T0" fmla="*/ 5 w 5"/>
                    <a:gd name="T1" fmla="*/ 0 h 115"/>
                    <a:gd name="T2" fmla="*/ 0 w 5"/>
                    <a:gd name="T3" fmla="*/ 24 h 115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5" h="115">
                      <a:moveTo>
                        <a:pt x="5" y="0"/>
                      </a:moveTo>
                      <a:cubicBezTo>
                        <a:pt x="4" y="19"/>
                        <a:pt x="1" y="91"/>
                        <a:pt x="0" y="11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6" name="Freeform 4285">
                  <a:extLst>
                    <a:ext uri="{FF2B5EF4-FFF2-40B4-BE49-F238E27FC236}">
                      <a16:creationId xmlns:a16="http://schemas.microsoft.com/office/drawing/2014/main" id="{A79665C1-7AC8-C785-5733-B91B99DBCA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2976"/>
                  <a:ext cx="3" cy="66"/>
                </a:xfrm>
                <a:custGeom>
                  <a:avLst/>
                  <a:gdLst>
                    <a:gd name="T0" fmla="*/ 0 w 3"/>
                    <a:gd name="T1" fmla="*/ 0 h 66"/>
                    <a:gd name="T2" fmla="*/ 3 w 3"/>
                    <a:gd name="T3" fmla="*/ 66 h 6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66">
                      <a:moveTo>
                        <a:pt x="0" y="0"/>
                      </a:moveTo>
                      <a:cubicBezTo>
                        <a:pt x="0" y="11"/>
                        <a:pt x="2" y="52"/>
                        <a:pt x="3" y="6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7" name="Freeform 4286">
                  <a:extLst>
                    <a:ext uri="{FF2B5EF4-FFF2-40B4-BE49-F238E27FC236}">
                      <a16:creationId xmlns:a16="http://schemas.microsoft.com/office/drawing/2014/main" id="{7887C56C-F568-7902-FCAE-9FA88B1EF4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43" y="3216"/>
                  <a:ext cx="18" cy="70"/>
                </a:xfrm>
                <a:custGeom>
                  <a:avLst/>
                  <a:gdLst>
                    <a:gd name="T0" fmla="*/ 18 w 18"/>
                    <a:gd name="T1" fmla="*/ 0 h 70"/>
                    <a:gd name="T2" fmla="*/ 0 w 18"/>
                    <a:gd name="T3" fmla="*/ 70 h 70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8" h="70">
                      <a:moveTo>
                        <a:pt x="18" y="0"/>
                      </a:moveTo>
                      <a:cubicBezTo>
                        <a:pt x="15" y="12"/>
                        <a:pt x="4" y="56"/>
                        <a:pt x="0" y="7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8" name="Freeform 4287">
                  <a:extLst>
                    <a:ext uri="{FF2B5EF4-FFF2-40B4-BE49-F238E27FC236}">
                      <a16:creationId xmlns:a16="http://schemas.microsoft.com/office/drawing/2014/main" id="{08395566-B9FE-2DD6-956C-DF831A5CB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615" y="3460"/>
                  <a:ext cx="53" cy="89"/>
                </a:xfrm>
                <a:custGeom>
                  <a:avLst/>
                  <a:gdLst>
                    <a:gd name="T0" fmla="*/ 144 w 48"/>
                    <a:gd name="T1" fmla="*/ 0 h 103"/>
                    <a:gd name="T2" fmla="*/ 0 w 48"/>
                    <a:gd name="T3" fmla="*/ 21 h 10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103">
                      <a:moveTo>
                        <a:pt x="48" y="0"/>
                      </a:moveTo>
                      <a:cubicBezTo>
                        <a:pt x="40" y="17"/>
                        <a:pt x="10" y="82"/>
                        <a:pt x="0" y="10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69" name="Freeform 4288">
                  <a:extLst>
                    <a:ext uri="{FF2B5EF4-FFF2-40B4-BE49-F238E27FC236}">
                      <a16:creationId xmlns:a16="http://schemas.microsoft.com/office/drawing/2014/main" id="{0363B6CD-7FBC-CFB7-EA3A-1210150EBD7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03" y="3346"/>
                  <a:ext cx="54" cy="120"/>
                </a:xfrm>
                <a:custGeom>
                  <a:avLst/>
                  <a:gdLst>
                    <a:gd name="T0" fmla="*/ 143 w 49"/>
                    <a:gd name="T1" fmla="*/ 0 h 139"/>
                    <a:gd name="T2" fmla="*/ 78 w 49"/>
                    <a:gd name="T3" fmla="*/ 22 h 139"/>
                    <a:gd name="T4" fmla="*/ 0 w 49"/>
                    <a:gd name="T5" fmla="*/ 27 h 139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49" h="139">
                      <a:moveTo>
                        <a:pt x="49" y="0"/>
                      </a:moveTo>
                      <a:cubicBezTo>
                        <a:pt x="45" y="21"/>
                        <a:pt x="35" y="93"/>
                        <a:pt x="27" y="116"/>
                      </a:cubicBezTo>
                      <a:cubicBezTo>
                        <a:pt x="19" y="139"/>
                        <a:pt x="6" y="134"/>
                        <a:pt x="0" y="13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0" name="Freeform 4289">
                  <a:extLst>
                    <a:ext uri="{FF2B5EF4-FFF2-40B4-BE49-F238E27FC236}">
                      <a16:creationId xmlns:a16="http://schemas.microsoft.com/office/drawing/2014/main" id="{0069F998-013C-207E-7205-010768D2FC7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56" y="1296"/>
                  <a:ext cx="17" cy="51"/>
                </a:xfrm>
                <a:custGeom>
                  <a:avLst/>
                  <a:gdLst>
                    <a:gd name="T0" fmla="*/ 0 w 17"/>
                    <a:gd name="T1" fmla="*/ 0 h 51"/>
                    <a:gd name="T2" fmla="*/ 17 w 17"/>
                    <a:gd name="T3" fmla="*/ 51 h 51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7" h="51">
                      <a:moveTo>
                        <a:pt x="0" y="0"/>
                      </a:moveTo>
                      <a:cubicBezTo>
                        <a:pt x="3" y="8"/>
                        <a:pt x="14" y="41"/>
                        <a:pt x="17" y="5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1" name="Freeform 4290">
                  <a:extLst>
                    <a:ext uri="{FF2B5EF4-FFF2-40B4-BE49-F238E27FC236}">
                      <a16:creationId xmlns:a16="http://schemas.microsoft.com/office/drawing/2014/main" id="{AB2A7427-D4A4-F197-0446-04DAF326A9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83" y="1968"/>
                  <a:ext cx="3" cy="93"/>
                </a:xfrm>
                <a:custGeom>
                  <a:avLst/>
                  <a:gdLst>
                    <a:gd name="T0" fmla="*/ 3 w 3"/>
                    <a:gd name="T1" fmla="*/ 0 h 93"/>
                    <a:gd name="T2" fmla="*/ 0 w 3"/>
                    <a:gd name="T3" fmla="*/ 93 h 93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3" h="93">
                      <a:moveTo>
                        <a:pt x="3" y="0"/>
                      </a:moveTo>
                      <a:cubicBezTo>
                        <a:pt x="3" y="15"/>
                        <a:pt x="1" y="74"/>
                        <a:pt x="0" y="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2" name="Freeform 4291">
                  <a:extLst>
                    <a:ext uri="{FF2B5EF4-FFF2-40B4-BE49-F238E27FC236}">
                      <a16:creationId xmlns:a16="http://schemas.microsoft.com/office/drawing/2014/main" id="{5A6234A2-07C2-A9C8-7BD9-CF6C65F9164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63" y="2596"/>
                  <a:ext cx="37" cy="91"/>
                </a:xfrm>
                <a:custGeom>
                  <a:avLst/>
                  <a:gdLst>
                    <a:gd name="T0" fmla="*/ 34 w 37"/>
                    <a:gd name="T1" fmla="*/ 0 h 91"/>
                    <a:gd name="T2" fmla="*/ 31 w 37"/>
                    <a:gd name="T3" fmla="*/ 43 h 91"/>
                    <a:gd name="T4" fmla="*/ 0 w 37"/>
                    <a:gd name="T5" fmla="*/ 91 h 91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7" h="91">
                      <a:moveTo>
                        <a:pt x="34" y="0"/>
                      </a:moveTo>
                      <a:cubicBezTo>
                        <a:pt x="32" y="7"/>
                        <a:pt x="37" y="28"/>
                        <a:pt x="31" y="43"/>
                      </a:cubicBezTo>
                      <a:cubicBezTo>
                        <a:pt x="25" y="58"/>
                        <a:pt x="7" y="81"/>
                        <a:pt x="0" y="91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3" name="Freeform 4292">
                  <a:extLst>
                    <a:ext uri="{FF2B5EF4-FFF2-40B4-BE49-F238E27FC236}">
                      <a16:creationId xmlns:a16="http://schemas.microsoft.com/office/drawing/2014/main" id="{E6162B52-626B-3328-7B9C-91F595965B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19" y="2879"/>
                  <a:ext cx="15" cy="88"/>
                </a:xfrm>
                <a:custGeom>
                  <a:avLst/>
                  <a:gdLst>
                    <a:gd name="T0" fmla="*/ 29 w 14"/>
                    <a:gd name="T1" fmla="*/ 0 h 102"/>
                    <a:gd name="T2" fmla="*/ 0 w 14"/>
                    <a:gd name="T3" fmla="*/ 20 h 102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4" h="102">
                      <a:moveTo>
                        <a:pt x="14" y="0"/>
                      </a:moveTo>
                      <a:cubicBezTo>
                        <a:pt x="12" y="17"/>
                        <a:pt x="3" y="81"/>
                        <a:pt x="0" y="10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4" name="Freeform 4293">
                  <a:extLst>
                    <a:ext uri="{FF2B5EF4-FFF2-40B4-BE49-F238E27FC236}">
                      <a16:creationId xmlns:a16="http://schemas.microsoft.com/office/drawing/2014/main" id="{503B83A1-D2C8-4FAA-9C84-056616EDD8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9" y="3309"/>
                  <a:ext cx="107" cy="303"/>
                </a:xfrm>
                <a:custGeom>
                  <a:avLst/>
                  <a:gdLst>
                    <a:gd name="T0" fmla="*/ 0 w 96"/>
                    <a:gd name="T1" fmla="*/ 69 h 351"/>
                    <a:gd name="T2" fmla="*/ 133 w 96"/>
                    <a:gd name="T3" fmla="*/ 48 h 351"/>
                    <a:gd name="T4" fmla="*/ 294 w 96"/>
                    <a:gd name="T5" fmla="*/ 24 h 351"/>
                    <a:gd name="T6" fmla="*/ 280 w 96"/>
                    <a:gd name="T7" fmla="*/ 0 h 35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96" h="351">
                      <a:moveTo>
                        <a:pt x="0" y="351"/>
                      </a:moveTo>
                      <a:cubicBezTo>
                        <a:pt x="7" y="334"/>
                        <a:pt x="25" y="284"/>
                        <a:pt x="40" y="246"/>
                      </a:cubicBezTo>
                      <a:cubicBezTo>
                        <a:pt x="55" y="208"/>
                        <a:pt x="82" y="165"/>
                        <a:pt x="89" y="124"/>
                      </a:cubicBezTo>
                      <a:cubicBezTo>
                        <a:pt x="96" y="83"/>
                        <a:pt x="85" y="26"/>
                        <a:pt x="84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5" name="Freeform 4294">
                  <a:extLst>
                    <a:ext uri="{FF2B5EF4-FFF2-40B4-BE49-F238E27FC236}">
                      <a16:creationId xmlns:a16="http://schemas.microsoft.com/office/drawing/2014/main" id="{C5130E75-E798-B435-F798-49F46CBAF6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98" y="3335"/>
                  <a:ext cx="231" cy="280"/>
                </a:xfrm>
                <a:custGeom>
                  <a:avLst/>
                  <a:gdLst>
                    <a:gd name="T0" fmla="*/ 0 w 300"/>
                    <a:gd name="T1" fmla="*/ 17 h 373"/>
                    <a:gd name="T2" fmla="*/ 11 w 300"/>
                    <a:gd name="T3" fmla="*/ 9 h 373"/>
                    <a:gd name="T4" fmla="*/ 17 w 300"/>
                    <a:gd name="T5" fmla="*/ 0 h 37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00" h="373">
                      <a:moveTo>
                        <a:pt x="0" y="373"/>
                      </a:moveTo>
                      <a:cubicBezTo>
                        <a:pt x="31" y="346"/>
                        <a:pt x="136" y="265"/>
                        <a:pt x="186" y="203"/>
                      </a:cubicBezTo>
                      <a:cubicBezTo>
                        <a:pt x="236" y="141"/>
                        <a:pt x="276" y="42"/>
                        <a:pt x="30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6" name="Freeform 4295">
                  <a:extLst>
                    <a:ext uri="{FF2B5EF4-FFF2-40B4-BE49-F238E27FC236}">
                      <a16:creationId xmlns:a16="http://schemas.microsoft.com/office/drawing/2014/main" id="{1431A320-AC9D-63A8-EA78-27AF322B0DC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16" y="3417"/>
                  <a:ext cx="156" cy="197"/>
                </a:xfrm>
                <a:custGeom>
                  <a:avLst/>
                  <a:gdLst>
                    <a:gd name="T0" fmla="*/ 0 w 202"/>
                    <a:gd name="T1" fmla="*/ 10 h 263"/>
                    <a:gd name="T2" fmla="*/ 9 w 202"/>
                    <a:gd name="T3" fmla="*/ 5 h 263"/>
                    <a:gd name="T4" fmla="*/ 12 w 202"/>
                    <a:gd name="T5" fmla="*/ 0 h 26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02" h="263">
                      <a:moveTo>
                        <a:pt x="0" y="263"/>
                      </a:moveTo>
                      <a:cubicBezTo>
                        <a:pt x="27" y="241"/>
                        <a:pt x="120" y="174"/>
                        <a:pt x="154" y="130"/>
                      </a:cubicBezTo>
                      <a:cubicBezTo>
                        <a:pt x="188" y="86"/>
                        <a:pt x="192" y="27"/>
                        <a:pt x="20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7" name="Freeform 4296">
                  <a:extLst>
                    <a:ext uri="{FF2B5EF4-FFF2-40B4-BE49-F238E27FC236}">
                      <a16:creationId xmlns:a16="http://schemas.microsoft.com/office/drawing/2014/main" id="{A318C931-0AD0-FF7D-292D-60B72EE0A3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12" y="100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8" name="Freeform 4297">
                  <a:extLst>
                    <a:ext uri="{FF2B5EF4-FFF2-40B4-BE49-F238E27FC236}">
                      <a16:creationId xmlns:a16="http://schemas.microsoft.com/office/drawing/2014/main" id="{D9134AB6-5496-666F-DB0B-D057D7396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32" y="1728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79" name="Freeform 4298">
                  <a:extLst>
                    <a:ext uri="{FF2B5EF4-FFF2-40B4-BE49-F238E27FC236}">
                      <a16:creationId xmlns:a16="http://schemas.microsoft.com/office/drawing/2014/main" id="{50DD2BA2-66AD-B944-58D5-34149C55B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76" y="115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80" name="Freeform 4299">
                  <a:extLst>
                    <a:ext uri="{FF2B5EF4-FFF2-40B4-BE49-F238E27FC236}">
                      <a16:creationId xmlns:a16="http://schemas.microsoft.com/office/drawing/2014/main" id="{6B42C1C6-08A5-4F4C-3DAE-C2FCDC1497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632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81" name="Freeform 4300">
                  <a:extLst>
                    <a:ext uri="{FF2B5EF4-FFF2-40B4-BE49-F238E27FC236}">
                      <a16:creationId xmlns:a16="http://schemas.microsoft.com/office/drawing/2014/main" id="{A9422DD6-353B-B4A4-E7AE-59F5E98D07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72" y="1584"/>
                  <a:ext cx="37" cy="72"/>
                </a:xfrm>
                <a:custGeom>
                  <a:avLst/>
                  <a:gdLst>
                    <a:gd name="T0" fmla="*/ 0 w 48"/>
                    <a:gd name="T1" fmla="*/ 0 h 96"/>
                    <a:gd name="T2" fmla="*/ 3 w 48"/>
                    <a:gd name="T3" fmla="*/ 5 h 96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48" h="96">
                      <a:moveTo>
                        <a:pt x="0" y="0"/>
                      </a:moveTo>
                      <a:cubicBezTo>
                        <a:pt x="0" y="0"/>
                        <a:pt x="24" y="48"/>
                        <a:pt x="48" y="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358" name="Freeform 4301" descr="Wide upward diagonal">
                <a:extLst>
                  <a:ext uri="{FF2B5EF4-FFF2-40B4-BE49-F238E27FC236}">
                    <a16:creationId xmlns:a16="http://schemas.microsoft.com/office/drawing/2014/main" id="{12C82B93-68E7-1E4F-A5B5-5E666C4CF779}"/>
                  </a:ext>
                </a:extLst>
              </p:cNvPr>
              <p:cNvSpPr>
                <a:spLocks/>
              </p:cNvSpPr>
              <p:nvPr/>
            </p:nvSpPr>
            <p:spPr bwMode="auto">
              <a:xfrm rot="20100938" flipH="1">
                <a:off x="440" y="813"/>
                <a:ext cx="344" cy="422"/>
              </a:xfrm>
              <a:custGeom>
                <a:avLst/>
                <a:gdLst>
                  <a:gd name="T0" fmla="*/ 0 w 784"/>
                  <a:gd name="T1" fmla="*/ 1 h 784"/>
                  <a:gd name="T2" fmla="*/ 0 w 784"/>
                  <a:gd name="T3" fmla="*/ 1 h 784"/>
                  <a:gd name="T4" fmla="*/ 0 w 784"/>
                  <a:gd name="T5" fmla="*/ 1 h 784"/>
                  <a:gd name="T6" fmla="*/ 0 w 784"/>
                  <a:gd name="T7" fmla="*/ 1 h 784"/>
                  <a:gd name="T8" fmla="*/ 0 w 784"/>
                  <a:gd name="T9" fmla="*/ 1 h 784"/>
                  <a:gd name="T10" fmla="*/ 0 w 784"/>
                  <a:gd name="T11" fmla="*/ 1 h 784"/>
                  <a:gd name="T12" fmla="*/ 0 w 784"/>
                  <a:gd name="T13" fmla="*/ 1 h 784"/>
                  <a:gd name="T14" fmla="*/ 0 w 784"/>
                  <a:gd name="T15" fmla="*/ 1 h 784"/>
                  <a:gd name="T16" fmla="*/ 0 w 784"/>
                  <a:gd name="T17" fmla="*/ 1 h 78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84" h="784">
                    <a:moveTo>
                      <a:pt x="168" y="24"/>
                    </a:moveTo>
                    <a:cubicBezTo>
                      <a:pt x="160" y="12"/>
                      <a:pt x="152" y="0"/>
                      <a:pt x="216" y="24"/>
                    </a:cubicBezTo>
                    <a:cubicBezTo>
                      <a:pt x="280" y="48"/>
                      <a:pt x="464" y="120"/>
                      <a:pt x="552" y="168"/>
                    </a:cubicBezTo>
                    <a:cubicBezTo>
                      <a:pt x="640" y="216"/>
                      <a:pt x="712" y="264"/>
                      <a:pt x="744" y="312"/>
                    </a:cubicBezTo>
                    <a:cubicBezTo>
                      <a:pt x="776" y="360"/>
                      <a:pt x="784" y="384"/>
                      <a:pt x="744" y="456"/>
                    </a:cubicBezTo>
                    <a:cubicBezTo>
                      <a:pt x="704" y="528"/>
                      <a:pt x="568" y="704"/>
                      <a:pt x="504" y="744"/>
                    </a:cubicBezTo>
                    <a:cubicBezTo>
                      <a:pt x="440" y="784"/>
                      <a:pt x="440" y="736"/>
                      <a:pt x="360" y="696"/>
                    </a:cubicBezTo>
                    <a:cubicBezTo>
                      <a:pt x="280" y="656"/>
                      <a:pt x="48" y="616"/>
                      <a:pt x="24" y="504"/>
                    </a:cubicBezTo>
                    <a:cubicBezTo>
                      <a:pt x="0" y="392"/>
                      <a:pt x="108" y="208"/>
                      <a:pt x="216" y="24"/>
                    </a:cubicBezTo>
                  </a:path>
                </a:pathLst>
              </a:custGeom>
              <a:pattFill prst="wdUpDiag">
                <a:fgClr>
                  <a:schemeClr val="bg1"/>
                </a:fgClr>
                <a:bgClr>
                  <a:srgbClr val="FF0000"/>
                </a:bgClr>
              </a:patt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262" name="Group 4302">
              <a:extLst>
                <a:ext uri="{FF2B5EF4-FFF2-40B4-BE49-F238E27FC236}">
                  <a16:creationId xmlns:a16="http://schemas.microsoft.com/office/drawing/2014/main" id="{DAE35EAF-47AD-BE6E-2CC7-60C298888F82}"/>
                </a:ext>
              </a:extLst>
            </p:cNvPr>
            <p:cNvGrpSpPr>
              <a:grpSpLocks/>
            </p:cNvGrpSpPr>
            <p:nvPr/>
          </p:nvGrpSpPr>
          <p:grpSpPr bwMode="auto">
            <a:xfrm rot="2125948">
              <a:off x="848" y="-28"/>
              <a:ext cx="666" cy="616"/>
              <a:chOff x="1104" y="1397"/>
              <a:chExt cx="1117" cy="1003"/>
            </a:xfrm>
          </p:grpSpPr>
          <p:sp>
            <p:nvSpPr>
              <p:cNvPr id="38263" name="Freeform 4303">
                <a:extLst>
                  <a:ext uri="{FF2B5EF4-FFF2-40B4-BE49-F238E27FC236}">
                    <a16:creationId xmlns:a16="http://schemas.microsoft.com/office/drawing/2014/main" id="{FA1457EB-734D-4C7E-7B28-D345A87E65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981"/>
                <a:ext cx="52" cy="85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4" name="Freeform 4304">
                <a:extLst>
                  <a:ext uri="{FF2B5EF4-FFF2-40B4-BE49-F238E27FC236}">
                    <a16:creationId xmlns:a16="http://schemas.microsoft.com/office/drawing/2014/main" id="{936CFE95-9718-957E-20CF-47C1E06AD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956"/>
                <a:ext cx="30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w 144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336">
                    <a:moveTo>
                      <a:pt x="0" y="0"/>
                    </a:moveTo>
                    <a:lnTo>
                      <a:pt x="96" y="336"/>
                    </a:lnTo>
                    <a:lnTo>
                      <a:pt x="144" y="48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5" name="Freeform 4305">
                <a:extLst>
                  <a:ext uri="{FF2B5EF4-FFF2-40B4-BE49-F238E27FC236}">
                    <a16:creationId xmlns:a16="http://schemas.microsoft.com/office/drawing/2014/main" id="{6BCC08C9-D3D9-53C0-8733-71F567CEF2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895"/>
                <a:ext cx="52" cy="86"/>
              </a:xfrm>
              <a:custGeom>
                <a:avLst/>
                <a:gdLst>
                  <a:gd name="T0" fmla="*/ 0 w 240"/>
                  <a:gd name="T1" fmla="*/ 0 h 336"/>
                  <a:gd name="T2" fmla="*/ 0 w 240"/>
                  <a:gd name="T3" fmla="*/ 0 h 336"/>
                  <a:gd name="T4" fmla="*/ 0 w 240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0" h="336">
                    <a:moveTo>
                      <a:pt x="0" y="0"/>
                    </a:moveTo>
                    <a:lnTo>
                      <a:pt x="144" y="336"/>
                    </a:lnTo>
                    <a:lnTo>
                      <a:pt x="240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6" name="Freeform 4306">
                <a:extLst>
                  <a:ext uri="{FF2B5EF4-FFF2-40B4-BE49-F238E27FC236}">
                    <a16:creationId xmlns:a16="http://schemas.microsoft.com/office/drawing/2014/main" id="{04CC6212-7296-7718-F481-DB41E037D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968"/>
                <a:ext cx="233" cy="242"/>
              </a:xfrm>
              <a:custGeom>
                <a:avLst/>
                <a:gdLst>
                  <a:gd name="T0" fmla="*/ 0 w 1084"/>
                  <a:gd name="T1" fmla="*/ 0 h 952"/>
                  <a:gd name="T2" fmla="*/ 0 w 1084"/>
                  <a:gd name="T3" fmla="*/ 0 h 952"/>
                  <a:gd name="T4" fmla="*/ 0 w 1084"/>
                  <a:gd name="T5" fmla="*/ 0 h 952"/>
                  <a:gd name="T6" fmla="*/ 0 w 1084"/>
                  <a:gd name="T7" fmla="*/ 0 h 952"/>
                  <a:gd name="T8" fmla="*/ 0 w 1084"/>
                  <a:gd name="T9" fmla="*/ 0 h 952"/>
                  <a:gd name="T10" fmla="*/ 0 w 1084"/>
                  <a:gd name="T11" fmla="*/ 0 h 952"/>
                  <a:gd name="T12" fmla="*/ 0 w 1084"/>
                  <a:gd name="T13" fmla="*/ 0 h 952"/>
                  <a:gd name="T14" fmla="*/ 0 w 1084"/>
                  <a:gd name="T15" fmla="*/ 0 h 952"/>
                  <a:gd name="T16" fmla="*/ 0 w 1084"/>
                  <a:gd name="T17" fmla="*/ 0 h 952"/>
                  <a:gd name="T18" fmla="*/ 0 w 1084"/>
                  <a:gd name="T19" fmla="*/ 0 h 952"/>
                  <a:gd name="T20" fmla="*/ 0 w 1084"/>
                  <a:gd name="T21" fmla="*/ 0 h 952"/>
                  <a:gd name="T22" fmla="*/ 0 w 1084"/>
                  <a:gd name="T23" fmla="*/ 0 h 952"/>
                  <a:gd name="T24" fmla="*/ 0 w 1084"/>
                  <a:gd name="T25" fmla="*/ 0 h 952"/>
                  <a:gd name="T26" fmla="*/ 0 w 1084"/>
                  <a:gd name="T27" fmla="*/ 0 h 952"/>
                  <a:gd name="T28" fmla="*/ 0 w 1084"/>
                  <a:gd name="T29" fmla="*/ 0 h 952"/>
                  <a:gd name="T30" fmla="*/ 0 w 1084"/>
                  <a:gd name="T31" fmla="*/ 0 h 952"/>
                  <a:gd name="T32" fmla="*/ 0 w 1084"/>
                  <a:gd name="T33" fmla="*/ 0 h 952"/>
                  <a:gd name="T34" fmla="*/ 0 w 1084"/>
                  <a:gd name="T35" fmla="*/ 0 h 952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1084" h="952">
                    <a:moveTo>
                      <a:pt x="548" y="216"/>
                    </a:moveTo>
                    <a:cubicBezTo>
                      <a:pt x="577" y="216"/>
                      <a:pt x="727" y="191"/>
                      <a:pt x="724" y="214"/>
                    </a:cubicBezTo>
                    <a:cubicBezTo>
                      <a:pt x="721" y="237"/>
                      <a:pt x="578" y="309"/>
                      <a:pt x="529" y="352"/>
                    </a:cubicBezTo>
                    <a:cubicBezTo>
                      <a:pt x="480" y="395"/>
                      <a:pt x="463" y="431"/>
                      <a:pt x="432" y="474"/>
                    </a:cubicBezTo>
                    <a:cubicBezTo>
                      <a:pt x="401" y="517"/>
                      <a:pt x="378" y="573"/>
                      <a:pt x="343" y="612"/>
                    </a:cubicBezTo>
                    <a:cubicBezTo>
                      <a:pt x="308" y="651"/>
                      <a:pt x="257" y="697"/>
                      <a:pt x="221" y="709"/>
                    </a:cubicBezTo>
                    <a:cubicBezTo>
                      <a:pt x="185" y="721"/>
                      <a:pt x="158" y="684"/>
                      <a:pt x="124" y="685"/>
                    </a:cubicBezTo>
                    <a:cubicBezTo>
                      <a:pt x="90" y="686"/>
                      <a:pt x="34" y="692"/>
                      <a:pt x="17" y="718"/>
                    </a:cubicBezTo>
                    <a:cubicBezTo>
                      <a:pt x="0" y="744"/>
                      <a:pt x="12" y="812"/>
                      <a:pt x="20" y="840"/>
                    </a:cubicBezTo>
                    <a:cubicBezTo>
                      <a:pt x="28" y="868"/>
                      <a:pt x="28" y="872"/>
                      <a:pt x="68" y="888"/>
                    </a:cubicBezTo>
                    <a:cubicBezTo>
                      <a:pt x="108" y="904"/>
                      <a:pt x="148" y="952"/>
                      <a:pt x="260" y="936"/>
                    </a:cubicBezTo>
                    <a:cubicBezTo>
                      <a:pt x="372" y="920"/>
                      <a:pt x="620" y="848"/>
                      <a:pt x="740" y="792"/>
                    </a:cubicBezTo>
                    <a:cubicBezTo>
                      <a:pt x="860" y="736"/>
                      <a:pt x="924" y="704"/>
                      <a:pt x="980" y="600"/>
                    </a:cubicBezTo>
                    <a:cubicBezTo>
                      <a:pt x="1036" y="496"/>
                      <a:pt x="1068" y="264"/>
                      <a:pt x="1076" y="168"/>
                    </a:cubicBezTo>
                    <a:cubicBezTo>
                      <a:pt x="1084" y="72"/>
                      <a:pt x="1076" y="48"/>
                      <a:pt x="1028" y="24"/>
                    </a:cubicBezTo>
                    <a:cubicBezTo>
                      <a:pt x="980" y="0"/>
                      <a:pt x="860" y="8"/>
                      <a:pt x="788" y="24"/>
                    </a:cubicBezTo>
                    <a:cubicBezTo>
                      <a:pt x="716" y="40"/>
                      <a:pt x="624" y="103"/>
                      <a:pt x="596" y="120"/>
                    </a:cubicBezTo>
                    <a:cubicBezTo>
                      <a:pt x="568" y="137"/>
                      <a:pt x="614" y="124"/>
                      <a:pt x="618" y="125"/>
                    </a:cubicBezTo>
                  </a:path>
                </a:pathLst>
              </a:custGeom>
              <a:gradFill rotWithShape="1">
                <a:gsLst>
                  <a:gs pos="0">
                    <a:srgbClr val="FF0000"/>
                  </a:gs>
                  <a:gs pos="100000">
                    <a:srgbClr val="FF5C5C"/>
                  </a:gs>
                </a:gsLst>
                <a:lin ang="27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7" name="Freeform 4307">
                <a:extLst>
                  <a:ext uri="{FF2B5EF4-FFF2-40B4-BE49-F238E27FC236}">
                    <a16:creationId xmlns:a16="http://schemas.microsoft.com/office/drawing/2014/main" id="{D5B3B6C6-D5A7-39A5-0F4D-2AA31DFAD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1397"/>
                <a:ext cx="1051" cy="1003"/>
              </a:xfrm>
              <a:custGeom>
                <a:avLst/>
                <a:gdLst>
                  <a:gd name="T0" fmla="*/ 0 w 4896"/>
                  <a:gd name="T1" fmla="*/ 0 h 3960"/>
                  <a:gd name="T2" fmla="*/ 0 w 4896"/>
                  <a:gd name="T3" fmla="*/ 0 h 3960"/>
                  <a:gd name="T4" fmla="*/ 0 w 4896"/>
                  <a:gd name="T5" fmla="*/ 0 h 3960"/>
                  <a:gd name="T6" fmla="*/ 0 w 4896"/>
                  <a:gd name="T7" fmla="*/ 0 h 3960"/>
                  <a:gd name="T8" fmla="*/ 0 w 4896"/>
                  <a:gd name="T9" fmla="*/ 0 h 3960"/>
                  <a:gd name="T10" fmla="*/ 0 w 4896"/>
                  <a:gd name="T11" fmla="*/ 0 h 3960"/>
                  <a:gd name="T12" fmla="*/ 0 w 4896"/>
                  <a:gd name="T13" fmla="*/ 0 h 3960"/>
                  <a:gd name="T14" fmla="*/ 0 w 4896"/>
                  <a:gd name="T15" fmla="*/ 0 h 3960"/>
                  <a:gd name="T16" fmla="*/ 0 w 4896"/>
                  <a:gd name="T17" fmla="*/ 0 h 3960"/>
                  <a:gd name="T18" fmla="*/ 0 w 4896"/>
                  <a:gd name="T19" fmla="*/ 0 h 3960"/>
                  <a:gd name="T20" fmla="*/ 0 w 4896"/>
                  <a:gd name="T21" fmla="*/ 0 h 3960"/>
                  <a:gd name="T22" fmla="*/ 0 w 4896"/>
                  <a:gd name="T23" fmla="*/ 0 h 3960"/>
                  <a:gd name="T24" fmla="*/ 0 w 4896"/>
                  <a:gd name="T25" fmla="*/ 0 h 3960"/>
                  <a:gd name="T26" fmla="*/ 0 w 4896"/>
                  <a:gd name="T27" fmla="*/ 0 h 3960"/>
                  <a:gd name="T28" fmla="*/ 0 w 4896"/>
                  <a:gd name="T29" fmla="*/ 0 h 3960"/>
                  <a:gd name="T30" fmla="*/ 0 w 4896"/>
                  <a:gd name="T31" fmla="*/ 0 h 3960"/>
                  <a:gd name="T32" fmla="*/ 0 w 4896"/>
                  <a:gd name="T33" fmla="*/ 0 h 3960"/>
                  <a:gd name="T34" fmla="*/ 0 w 4896"/>
                  <a:gd name="T35" fmla="*/ 0 h 3960"/>
                  <a:gd name="T36" fmla="*/ 0 w 4896"/>
                  <a:gd name="T37" fmla="*/ 0 h 3960"/>
                  <a:gd name="T38" fmla="*/ 0 w 4896"/>
                  <a:gd name="T39" fmla="*/ 0 h 3960"/>
                  <a:gd name="T40" fmla="*/ 0 w 4896"/>
                  <a:gd name="T41" fmla="*/ 0 h 3960"/>
                  <a:gd name="T42" fmla="*/ 0 w 4896"/>
                  <a:gd name="T43" fmla="*/ 0 h 3960"/>
                  <a:gd name="T44" fmla="*/ 0 w 4896"/>
                  <a:gd name="T45" fmla="*/ 0 h 3960"/>
                  <a:gd name="T46" fmla="*/ 0 w 4896"/>
                  <a:gd name="T47" fmla="*/ 0 h 3960"/>
                  <a:gd name="T48" fmla="*/ 0 w 4896"/>
                  <a:gd name="T49" fmla="*/ 0 h 3960"/>
                  <a:gd name="T50" fmla="*/ 0 w 4896"/>
                  <a:gd name="T51" fmla="*/ 0 h 3960"/>
                  <a:gd name="T52" fmla="*/ 0 w 4896"/>
                  <a:gd name="T53" fmla="*/ 0 h 3960"/>
                  <a:gd name="T54" fmla="*/ 0 w 4896"/>
                  <a:gd name="T55" fmla="*/ 0 h 3960"/>
                  <a:gd name="T56" fmla="*/ 0 w 4896"/>
                  <a:gd name="T57" fmla="*/ 0 h 3960"/>
                  <a:gd name="T58" fmla="*/ 0 w 4896"/>
                  <a:gd name="T59" fmla="*/ 0 h 3960"/>
                  <a:gd name="T60" fmla="*/ 0 w 4896"/>
                  <a:gd name="T61" fmla="*/ 0 h 3960"/>
                  <a:gd name="T62" fmla="*/ 0 w 4896"/>
                  <a:gd name="T63" fmla="*/ 0 h 3960"/>
                  <a:gd name="T64" fmla="*/ 0 w 4896"/>
                  <a:gd name="T65" fmla="*/ 0 h 3960"/>
                  <a:gd name="T66" fmla="*/ 0 w 4896"/>
                  <a:gd name="T67" fmla="*/ 0 h 3960"/>
                  <a:gd name="T68" fmla="*/ 0 w 4896"/>
                  <a:gd name="T69" fmla="*/ 0 h 3960"/>
                  <a:gd name="T70" fmla="*/ 0 w 4896"/>
                  <a:gd name="T71" fmla="*/ 0 h 3960"/>
                  <a:gd name="T72" fmla="*/ 0 w 4896"/>
                  <a:gd name="T73" fmla="*/ 0 h 3960"/>
                  <a:gd name="T74" fmla="*/ 0 w 4896"/>
                  <a:gd name="T75" fmla="*/ 0 h 3960"/>
                  <a:gd name="T76" fmla="*/ 0 w 4896"/>
                  <a:gd name="T77" fmla="*/ 0 h 3960"/>
                  <a:gd name="T78" fmla="*/ 0 w 4896"/>
                  <a:gd name="T79" fmla="*/ 0 h 3960"/>
                  <a:gd name="T80" fmla="*/ 0 w 4896"/>
                  <a:gd name="T81" fmla="*/ 0 h 3960"/>
                  <a:gd name="T82" fmla="*/ 0 w 4896"/>
                  <a:gd name="T83" fmla="*/ 0 h 3960"/>
                  <a:gd name="T84" fmla="*/ 0 w 4896"/>
                  <a:gd name="T85" fmla="*/ 0 h 3960"/>
                  <a:gd name="T86" fmla="*/ 0 w 4896"/>
                  <a:gd name="T87" fmla="*/ 0 h 3960"/>
                  <a:gd name="T88" fmla="*/ 0 w 4896"/>
                  <a:gd name="T89" fmla="*/ 0 h 3960"/>
                  <a:gd name="T90" fmla="*/ 0 w 4896"/>
                  <a:gd name="T91" fmla="*/ 0 h 3960"/>
                  <a:gd name="T92" fmla="*/ 0 w 4896"/>
                  <a:gd name="T93" fmla="*/ 0 h 3960"/>
                  <a:gd name="T94" fmla="*/ 0 w 4896"/>
                  <a:gd name="T95" fmla="*/ 0 h 3960"/>
                  <a:gd name="T96" fmla="*/ 0 w 4896"/>
                  <a:gd name="T97" fmla="*/ 0 h 3960"/>
                  <a:gd name="T98" fmla="*/ 0 w 4896"/>
                  <a:gd name="T99" fmla="*/ 0 h 3960"/>
                  <a:gd name="T100" fmla="*/ 0 w 4896"/>
                  <a:gd name="T101" fmla="*/ 0 h 3960"/>
                  <a:gd name="T102" fmla="*/ 0 w 4896"/>
                  <a:gd name="T103" fmla="*/ 0 h 3960"/>
                  <a:gd name="T104" fmla="*/ 0 w 4896"/>
                  <a:gd name="T105" fmla="*/ 0 h 3960"/>
                  <a:gd name="T106" fmla="*/ 0 w 4896"/>
                  <a:gd name="T107" fmla="*/ 0 h 3960"/>
                  <a:gd name="T108" fmla="*/ 0 w 4896"/>
                  <a:gd name="T109" fmla="*/ 0 h 3960"/>
                  <a:gd name="T110" fmla="*/ 0 w 4896"/>
                  <a:gd name="T111" fmla="*/ 0 h 3960"/>
                  <a:gd name="T112" fmla="*/ 0 w 4896"/>
                  <a:gd name="T113" fmla="*/ 0 h 3960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4896" h="3960">
                    <a:moveTo>
                      <a:pt x="400" y="2032"/>
                    </a:moveTo>
                    <a:cubicBezTo>
                      <a:pt x="412" y="2052"/>
                      <a:pt x="424" y="2072"/>
                      <a:pt x="400" y="2080"/>
                    </a:cubicBezTo>
                    <a:cubicBezTo>
                      <a:pt x="376" y="2088"/>
                      <a:pt x="312" y="2104"/>
                      <a:pt x="256" y="2080"/>
                    </a:cubicBezTo>
                    <a:cubicBezTo>
                      <a:pt x="200" y="2056"/>
                      <a:pt x="104" y="1976"/>
                      <a:pt x="64" y="1936"/>
                    </a:cubicBezTo>
                    <a:cubicBezTo>
                      <a:pt x="24" y="1896"/>
                      <a:pt x="24" y="1888"/>
                      <a:pt x="16" y="1840"/>
                    </a:cubicBezTo>
                    <a:cubicBezTo>
                      <a:pt x="8" y="1792"/>
                      <a:pt x="0" y="1720"/>
                      <a:pt x="16" y="1648"/>
                    </a:cubicBezTo>
                    <a:cubicBezTo>
                      <a:pt x="32" y="1576"/>
                      <a:pt x="56" y="1480"/>
                      <a:pt x="112" y="1408"/>
                    </a:cubicBezTo>
                    <a:cubicBezTo>
                      <a:pt x="168" y="1336"/>
                      <a:pt x="272" y="1264"/>
                      <a:pt x="352" y="1216"/>
                    </a:cubicBezTo>
                    <a:cubicBezTo>
                      <a:pt x="432" y="1168"/>
                      <a:pt x="496" y="1136"/>
                      <a:pt x="592" y="1120"/>
                    </a:cubicBezTo>
                    <a:cubicBezTo>
                      <a:pt x="688" y="1104"/>
                      <a:pt x="840" y="1104"/>
                      <a:pt x="928" y="1120"/>
                    </a:cubicBezTo>
                    <a:cubicBezTo>
                      <a:pt x="1016" y="1136"/>
                      <a:pt x="1064" y="1168"/>
                      <a:pt x="1120" y="1216"/>
                    </a:cubicBezTo>
                    <a:cubicBezTo>
                      <a:pt x="1176" y="1264"/>
                      <a:pt x="1224" y="1352"/>
                      <a:pt x="1264" y="1408"/>
                    </a:cubicBezTo>
                    <a:cubicBezTo>
                      <a:pt x="1304" y="1464"/>
                      <a:pt x="1320" y="1536"/>
                      <a:pt x="1360" y="1552"/>
                    </a:cubicBezTo>
                    <a:cubicBezTo>
                      <a:pt x="1400" y="1568"/>
                      <a:pt x="1440" y="1512"/>
                      <a:pt x="1504" y="1504"/>
                    </a:cubicBezTo>
                    <a:cubicBezTo>
                      <a:pt x="1568" y="1496"/>
                      <a:pt x="1688" y="1496"/>
                      <a:pt x="1744" y="1504"/>
                    </a:cubicBezTo>
                    <a:cubicBezTo>
                      <a:pt x="1800" y="1512"/>
                      <a:pt x="1808" y="1536"/>
                      <a:pt x="1840" y="1552"/>
                    </a:cubicBezTo>
                    <a:cubicBezTo>
                      <a:pt x="1872" y="1568"/>
                      <a:pt x="1896" y="1584"/>
                      <a:pt x="1936" y="1600"/>
                    </a:cubicBezTo>
                    <a:cubicBezTo>
                      <a:pt x="1976" y="1616"/>
                      <a:pt x="2040" y="1664"/>
                      <a:pt x="2080" y="1648"/>
                    </a:cubicBezTo>
                    <a:cubicBezTo>
                      <a:pt x="2120" y="1632"/>
                      <a:pt x="2168" y="1536"/>
                      <a:pt x="2176" y="1504"/>
                    </a:cubicBezTo>
                    <a:cubicBezTo>
                      <a:pt x="2184" y="1472"/>
                      <a:pt x="2152" y="1464"/>
                      <a:pt x="2128" y="1456"/>
                    </a:cubicBezTo>
                    <a:cubicBezTo>
                      <a:pt x="2104" y="1448"/>
                      <a:pt x="2072" y="1472"/>
                      <a:pt x="2032" y="1456"/>
                    </a:cubicBezTo>
                    <a:cubicBezTo>
                      <a:pt x="1992" y="1440"/>
                      <a:pt x="1936" y="1408"/>
                      <a:pt x="1888" y="1360"/>
                    </a:cubicBezTo>
                    <a:cubicBezTo>
                      <a:pt x="1840" y="1312"/>
                      <a:pt x="1744" y="1192"/>
                      <a:pt x="1744" y="1168"/>
                    </a:cubicBezTo>
                    <a:cubicBezTo>
                      <a:pt x="1744" y="1144"/>
                      <a:pt x="1816" y="1208"/>
                      <a:pt x="1888" y="1216"/>
                    </a:cubicBezTo>
                    <a:cubicBezTo>
                      <a:pt x="1960" y="1224"/>
                      <a:pt x="2144" y="1224"/>
                      <a:pt x="2176" y="1216"/>
                    </a:cubicBezTo>
                    <a:cubicBezTo>
                      <a:pt x="2208" y="1208"/>
                      <a:pt x="2112" y="1216"/>
                      <a:pt x="2080" y="1168"/>
                    </a:cubicBezTo>
                    <a:cubicBezTo>
                      <a:pt x="2048" y="1120"/>
                      <a:pt x="2024" y="1008"/>
                      <a:pt x="1984" y="928"/>
                    </a:cubicBezTo>
                    <a:cubicBezTo>
                      <a:pt x="1944" y="848"/>
                      <a:pt x="1856" y="728"/>
                      <a:pt x="1840" y="688"/>
                    </a:cubicBezTo>
                    <a:cubicBezTo>
                      <a:pt x="1824" y="648"/>
                      <a:pt x="1912" y="728"/>
                      <a:pt x="1888" y="688"/>
                    </a:cubicBezTo>
                    <a:cubicBezTo>
                      <a:pt x="1864" y="648"/>
                      <a:pt x="1712" y="480"/>
                      <a:pt x="1696" y="448"/>
                    </a:cubicBezTo>
                    <a:cubicBezTo>
                      <a:pt x="1680" y="416"/>
                      <a:pt x="1784" y="536"/>
                      <a:pt x="1792" y="496"/>
                    </a:cubicBezTo>
                    <a:cubicBezTo>
                      <a:pt x="1800" y="456"/>
                      <a:pt x="1728" y="232"/>
                      <a:pt x="1744" y="208"/>
                    </a:cubicBezTo>
                    <a:cubicBezTo>
                      <a:pt x="1760" y="184"/>
                      <a:pt x="1864" y="344"/>
                      <a:pt x="1888" y="352"/>
                    </a:cubicBezTo>
                    <a:cubicBezTo>
                      <a:pt x="1912" y="360"/>
                      <a:pt x="1840" y="240"/>
                      <a:pt x="1888" y="256"/>
                    </a:cubicBezTo>
                    <a:cubicBezTo>
                      <a:pt x="1936" y="272"/>
                      <a:pt x="2128" y="424"/>
                      <a:pt x="2176" y="448"/>
                    </a:cubicBezTo>
                    <a:cubicBezTo>
                      <a:pt x="2224" y="472"/>
                      <a:pt x="2144" y="376"/>
                      <a:pt x="2176" y="400"/>
                    </a:cubicBezTo>
                    <a:cubicBezTo>
                      <a:pt x="2208" y="424"/>
                      <a:pt x="2328" y="576"/>
                      <a:pt x="2368" y="592"/>
                    </a:cubicBezTo>
                    <a:cubicBezTo>
                      <a:pt x="2408" y="608"/>
                      <a:pt x="2384" y="464"/>
                      <a:pt x="2416" y="496"/>
                    </a:cubicBezTo>
                    <a:cubicBezTo>
                      <a:pt x="2448" y="528"/>
                      <a:pt x="2516" y="720"/>
                      <a:pt x="2560" y="784"/>
                    </a:cubicBezTo>
                    <a:cubicBezTo>
                      <a:pt x="2604" y="848"/>
                      <a:pt x="2658" y="904"/>
                      <a:pt x="2682" y="880"/>
                    </a:cubicBezTo>
                    <a:cubicBezTo>
                      <a:pt x="2706" y="856"/>
                      <a:pt x="2700" y="704"/>
                      <a:pt x="2704" y="640"/>
                    </a:cubicBezTo>
                    <a:cubicBezTo>
                      <a:pt x="2708" y="576"/>
                      <a:pt x="2696" y="512"/>
                      <a:pt x="2704" y="496"/>
                    </a:cubicBezTo>
                    <a:cubicBezTo>
                      <a:pt x="2712" y="480"/>
                      <a:pt x="2744" y="560"/>
                      <a:pt x="2752" y="544"/>
                    </a:cubicBezTo>
                    <a:cubicBezTo>
                      <a:pt x="2760" y="528"/>
                      <a:pt x="2736" y="448"/>
                      <a:pt x="2752" y="400"/>
                    </a:cubicBezTo>
                    <a:cubicBezTo>
                      <a:pt x="2768" y="352"/>
                      <a:pt x="2792" y="320"/>
                      <a:pt x="2848" y="256"/>
                    </a:cubicBezTo>
                    <a:cubicBezTo>
                      <a:pt x="2904" y="192"/>
                      <a:pt x="3040" y="32"/>
                      <a:pt x="3088" y="16"/>
                    </a:cubicBezTo>
                    <a:cubicBezTo>
                      <a:pt x="3136" y="0"/>
                      <a:pt x="3120" y="112"/>
                      <a:pt x="3136" y="160"/>
                    </a:cubicBezTo>
                    <a:cubicBezTo>
                      <a:pt x="3152" y="208"/>
                      <a:pt x="3192" y="288"/>
                      <a:pt x="3184" y="304"/>
                    </a:cubicBezTo>
                    <a:cubicBezTo>
                      <a:pt x="3176" y="320"/>
                      <a:pt x="3088" y="240"/>
                      <a:pt x="3088" y="256"/>
                    </a:cubicBezTo>
                    <a:cubicBezTo>
                      <a:pt x="3088" y="272"/>
                      <a:pt x="3160" y="352"/>
                      <a:pt x="3184" y="400"/>
                    </a:cubicBezTo>
                    <a:cubicBezTo>
                      <a:pt x="3208" y="448"/>
                      <a:pt x="3224" y="504"/>
                      <a:pt x="3232" y="544"/>
                    </a:cubicBezTo>
                    <a:cubicBezTo>
                      <a:pt x="3240" y="584"/>
                      <a:pt x="3224" y="616"/>
                      <a:pt x="3232" y="640"/>
                    </a:cubicBezTo>
                    <a:cubicBezTo>
                      <a:pt x="3240" y="664"/>
                      <a:pt x="3232" y="672"/>
                      <a:pt x="3280" y="688"/>
                    </a:cubicBezTo>
                    <a:cubicBezTo>
                      <a:pt x="3328" y="704"/>
                      <a:pt x="3432" y="696"/>
                      <a:pt x="3520" y="736"/>
                    </a:cubicBezTo>
                    <a:cubicBezTo>
                      <a:pt x="3608" y="776"/>
                      <a:pt x="3720" y="880"/>
                      <a:pt x="3808" y="928"/>
                    </a:cubicBezTo>
                    <a:cubicBezTo>
                      <a:pt x="3896" y="976"/>
                      <a:pt x="3968" y="1016"/>
                      <a:pt x="4048" y="1024"/>
                    </a:cubicBezTo>
                    <a:cubicBezTo>
                      <a:pt x="4128" y="1032"/>
                      <a:pt x="4192" y="992"/>
                      <a:pt x="4288" y="976"/>
                    </a:cubicBezTo>
                    <a:cubicBezTo>
                      <a:pt x="4384" y="960"/>
                      <a:pt x="4584" y="912"/>
                      <a:pt x="4624" y="928"/>
                    </a:cubicBezTo>
                    <a:cubicBezTo>
                      <a:pt x="4664" y="944"/>
                      <a:pt x="4584" y="1016"/>
                      <a:pt x="4528" y="1072"/>
                    </a:cubicBezTo>
                    <a:cubicBezTo>
                      <a:pt x="4472" y="1128"/>
                      <a:pt x="4312" y="1232"/>
                      <a:pt x="4288" y="1264"/>
                    </a:cubicBezTo>
                    <a:cubicBezTo>
                      <a:pt x="4264" y="1296"/>
                      <a:pt x="4328" y="1272"/>
                      <a:pt x="4384" y="1264"/>
                    </a:cubicBezTo>
                    <a:cubicBezTo>
                      <a:pt x="4440" y="1256"/>
                      <a:pt x="4568" y="1224"/>
                      <a:pt x="4624" y="1216"/>
                    </a:cubicBezTo>
                    <a:cubicBezTo>
                      <a:pt x="4680" y="1208"/>
                      <a:pt x="4712" y="1208"/>
                      <a:pt x="4720" y="1216"/>
                    </a:cubicBezTo>
                    <a:cubicBezTo>
                      <a:pt x="4728" y="1224"/>
                      <a:pt x="4704" y="1224"/>
                      <a:pt x="4672" y="1264"/>
                    </a:cubicBezTo>
                    <a:cubicBezTo>
                      <a:pt x="4640" y="1304"/>
                      <a:pt x="4584" y="1400"/>
                      <a:pt x="4528" y="1456"/>
                    </a:cubicBezTo>
                    <a:cubicBezTo>
                      <a:pt x="4472" y="1512"/>
                      <a:pt x="4392" y="1568"/>
                      <a:pt x="4336" y="1600"/>
                    </a:cubicBezTo>
                    <a:cubicBezTo>
                      <a:pt x="4280" y="1632"/>
                      <a:pt x="4208" y="1632"/>
                      <a:pt x="4192" y="1648"/>
                    </a:cubicBezTo>
                    <a:cubicBezTo>
                      <a:pt x="4176" y="1664"/>
                      <a:pt x="4200" y="1680"/>
                      <a:pt x="4240" y="1696"/>
                    </a:cubicBezTo>
                    <a:cubicBezTo>
                      <a:pt x="4280" y="1712"/>
                      <a:pt x="4368" y="1728"/>
                      <a:pt x="4432" y="1744"/>
                    </a:cubicBezTo>
                    <a:cubicBezTo>
                      <a:pt x="4496" y="1760"/>
                      <a:pt x="4552" y="1792"/>
                      <a:pt x="4624" y="1792"/>
                    </a:cubicBezTo>
                    <a:cubicBezTo>
                      <a:pt x="4696" y="1792"/>
                      <a:pt x="4832" y="1744"/>
                      <a:pt x="4864" y="1744"/>
                    </a:cubicBezTo>
                    <a:cubicBezTo>
                      <a:pt x="4896" y="1744"/>
                      <a:pt x="4856" y="1768"/>
                      <a:pt x="4816" y="1792"/>
                    </a:cubicBezTo>
                    <a:cubicBezTo>
                      <a:pt x="4776" y="1816"/>
                      <a:pt x="4664" y="1864"/>
                      <a:pt x="4624" y="1888"/>
                    </a:cubicBezTo>
                    <a:cubicBezTo>
                      <a:pt x="4584" y="1912"/>
                      <a:pt x="4600" y="1912"/>
                      <a:pt x="4576" y="1936"/>
                    </a:cubicBezTo>
                    <a:cubicBezTo>
                      <a:pt x="4552" y="1960"/>
                      <a:pt x="4552" y="2008"/>
                      <a:pt x="4480" y="2032"/>
                    </a:cubicBezTo>
                    <a:cubicBezTo>
                      <a:pt x="4408" y="2056"/>
                      <a:pt x="4240" y="2072"/>
                      <a:pt x="4144" y="2080"/>
                    </a:cubicBezTo>
                    <a:cubicBezTo>
                      <a:pt x="4048" y="2088"/>
                      <a:pt x="3984" y="1920"/>
                      <a:pt x="3904" y="2080"/>
                    </a:cubicBezTo>
                    <a:cubicBezTo>
                      <a:pt x="3824" y="2240"/>
                      <a:pt x="3752" y="2864"/>
                      <a:pt x="3664" y="3040"/>
                    </a:cubicBezTo>
                    <a:cubicBezTo>
                      <a:pt x="3576" y="3216"/>
                      <a:pt x="3432" y="3104"/>
                      <a:pt x="3376" y="3136"/>
                    </a:cubicBezTo>
                    <a:cubicBezTo>
                      <a:pt x="3320" y="3168"/>
                      <a:pt x="3400" y="3112"/>
                      <a:pt x="3328" y="3232"/>
                    </a:cubicBezTo>
                    <a:cubicBezTo>
                      <a:pt x="3256" y="3352"/>
                      <a:pt x="3016" y="3752"/>
                      <a:pt x="2944" y="3856"/>
                    </a:cubicBezTo>
                    <a:cubicBezTo>
                      <a:pt x="2872" y="3960"/>
                      <a:pt x="2964" y="3941"/>
                      <a:pt x="2896" y="3856"/>
                    </a:cubicBezTo>
                    <a:cubicBezTo>
                      <a:pt x="2828" y="3771"/>
                      <a:pt x="2596" y="3432"/>
                      <a:pt x="2536" y="3346"/>
                    </a:cubicBezTo>
                    <a:cubicBezTo>
                      <a:pt x="2476" y="3260"/>
                      <a:pt x="2517" y="3351"/>
                      <a:pt x="2536" y="3338"/>
                    </a:cubicBezTo>
                    <a:cubicBezTo>
                      <a:pt x="2555" y="3325"/>
                      <a:pt x="2610" y="3296"/>
                      <a:pt x="2649" y="3265"/>
                    </a:cubicBezTo>
                    <a:cubicBezTo>
                      <a:pt x="2688" y="3234"/>
                      <a:pt x="2794" y="3138"/>
                      <a:pt x="2771" y="3152"/>
                    </a:cubicBezTo>
                    <a:cubicBezTo>
                      <a:pt x="2748" y="3166"/>
                      <a:pt x="2570" y="3317"/>
                      <a:pt x="2511" y="3346"/>
                    </a:cubicBezTo>
                    <a:cubicBezTo>
                      <a:pt x="2452" y="3375"/>
                      <a:pt x="2456" y="3331"/>
                      <a:pt x="2416" y="3328"/>
                    </a:cubicBezTo>
                    <a:cubicBezTo>
                      <a:pt x="2376" y="3325"/>
                      <a:pt x="2320" y="3328"/>
                      <a:pt x="2272" y="3328"/>
                    </a:cubicBezTo>
                    <a:cubicBezTo>
                      <a:pt x="2224" y="3328"/>
                      <a:pt x="2176" y="3320"/>
                      <a:pt x="2128" y="3328"/>
                    </a:cubicBezTo>
                    <a:cubicBezTo>
                      <a:pt x="2080" y="3336"/>
                      <a:pt x="2056" y="3360"/>
                      <a:pt x="1984" y="3376"/>
                    </a:cubicBezTo>
                    <a:cubicBezTo>
                      <a:pt x="1912" y="3392"/>
                      <a:pt x="1792" y="3408"/>
                      <a:pt x="1696" y="3424"/>
                    </a:cubicBezTo>
                    <a:cubicBezTo>
                      <a:pt x="1600" y="3440"/>
                      <a:pt x="1504" y="3480"/>
                      <a:pt x="1408" y="3472"/>
                    </a:cubicBezTo>
                    <a:cubicBezTo>
                      <a:pt x="1312" y="3464"/>
                      <a:pt x="1192" y="3408"/>
                      <a:pt x="1120" y="3376"/>
                    </a:cubicBezTo>
                    <a:cubicBezTo>
                      <a:pt x="1048" y="3344"/>
                      <a:pt x="1000" y="3327"/>
                      <a:pt x="976" y="3280"/>
                    </a:cubicBezTo>
                    <a:cubicBezTo>
                      <a:pt x="952" y="3233"/>
                      <a:pt x="962" y="3127"/>
                      <a:pt x="978" y="3095"/>
                    </a:cubicBezTo>
                    <a:cubicBezTo>
                      <a:pt x="994" y="3063"/>
                      <a:pt x="1032" y="3081"/>
                      <a:pt x="1072" y="3088"/>
                    </a:cubicBezTo>
                    <a:cubicBezTo>
                      <a:pt x="1112" y="3095"/>
                      <a:pt x="1149" y="3125"/>
                      <a:pt x="1216" y="3136"/>
                    </a:cubicBezTo>
                    <a:cubicBezTo>
                      <a:pt x="1283" y="3147"/>
                      <a:pt x="1360" y="3172"/>
                      <a:pt x="1473" y="3152"/>
                    </a:cubicBezTo>
                    <a:cubicBezTo>
                      <a:pt x="1586" y="3132"/>
                      <a:pt x="1806" y="3055"/>
                      <a:pt x="1895" y="3014"/>
                    </a:cubicBezTo>
                    <a:cubicBezTo>
                      <a:pt x="1984" y="2973"/>
                      <a:pt x="1969" y="2960"/>
                      <a:pt x="2008" y="2908"/>
                    </a:cubicBezTo>
                    <a:cubicBezTo>
                      <a:pt x="2047" y="2856"/>
                      <a:pt x="2116" y="2786"/>
                      <a:pt x="2128" y="2704"/>
                    </a:cubicBezTo>
                    <a:cubicBezTo>
                      <a:pt x="2140" y="2622"/>
                      <a:pt x="2096" y="2464"/>
                      <a:pt x="2080" y="2416"/>
                    </a:cubicBezTo>
                    <a:cubicBezTo>
                      <a:pt x="2064" y="2368"/>
                      <a:pt x="2056" y="2408"/>
                      <a:pt x="2032" y="2416"/>
                    </a:cubicBezTo>
                    <a:cubicBezTo>
                      <a:pt x="2008" y="2424"/>
                      <a:pt x="1984" y="2448"/>
                      <a:pt x="1936" y="2464"/>
                    </a:cubicBezTo>
                    <a:cubicBezTo>
                      <a:pt x="1888" y="2480"/>
                      <a:pt x="1817" y="2506"/>
                      <a:pt x="1744" y="2512"/>
                    </a:cubicBezTo>
                    <a:cubicBezTo>
                      <a:pt x="1671" y="2518"/>
                      <a:pt x="1573" y="2520"/>
                      <a:pt x="1497" y="2503"/>
                    </a:cubicBezTo>
                    <a:cubicBezTo>
                      <a:pt x="1421" y="2486"/>
                      <a:pt x="1333" y="2443"/>
                      <a:pt x="1286" y="2413"/>
                    </a:cubicBezTo>
                    <a:cubicBezTo>
                      <a:pt x="1239" y="2383"/>
                      <a:pt x="1236" y="2336"/>
                      <a:pt x="1216" y="2320"/>
                    </a:cubicBezTo>
                    <a:cubicBezTo>
                      <a:pt x="1196" y="2304"/>
                      <a:pt x="1201" y="2315"/>
                      <a:pt x="1168" y="2320"/>
                    </a:cubicBezTo>
                    <a:cubicBezTo>
                      <a:pt x="1135" y="2325"/>
                      <a:pt x="1075" y="2356"/>
                      <a:pt x="1019" y="2348"/>
                    </a:cubicBezTo>
                    <a:cubicBezTo>
                      <a:pt x="963" y="2340"/>
                      <a:pt x="907" y="2294"/>
                      <a:pt x="832" y="2272"/>
                    </a:cubicBezTo>
                    <a:cubicBezTo>
                      <a:pt x="757" y="2250"/>
                      <a:pt x="644" y="2251"/>
                      <a:pt x="572" y="2219"/>
                    </a:cubicBezTo>
                    <a:cubicBezTo>
                      <a:pt x="500" y="2187"/>
                      <a:pt x="436" y="2109"/>
                      <a:pt x="400" y="2080"/>
                    </a:cubicBezTo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8" name="Freeform 4308">
                <a:extLst>
                  <a:ext uri="{FF2B5EF4-FFF2-40B4-BE49-F238E27FC236}">
                    <a16:creationId xmlns:a16="http://schemas.microsoft.com/office/drawing/2014/main" id="{98F693B1-D276-EB93-60AC-2F22A88C6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2102"/>
                <a:ext cx="41" cy="85"/>
              </a:xfrm>
              <a:custGeom>
                <a:avLst/>
                <a:gdLst>
                  <a:gd name="T0" fmla="*/ 0 w 192"/>
                  <a:gd name="T1" fmla="*/ 0 h 336"/>
                  <a:gd name="T2" fmla="*/ 0 w 192"/>
                  <a:gd name="T3" fmla="*/ 0 h 336"/>
                  <a:gd name="T4" fmla="*/ 0 w 19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336">
                    <a:moveTo>
                      <a:pt x="0" y="288"/>
                    </a:moveTo>
                    <a:lnTo>
                      <a:pt x="144" y="0"/>
                    </a:lnTo>
                    <a:lnTo>
                      <a:pt x="192" y="33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69" name="Freeform 4309">
                <a:extLst>
                  <a:ext uri="{FF2B5EF4-FFF2-40B4-BE49-F238E27FC236}">
                    <a16:creationId xmlns:a16="http://schemas.microsoft.com/office/drawing/2014/main" id="{5A215A2D-572A-96D2-2530-C197C3AF0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4" y="2175"/>
                <a:ext cx="41" cy="24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w 192"/>
                  <a:gd name="T5" fmla="*/ 0 h 96"/>
                  <a:gd name="T6" fmla="*/ 0 w 192"/>
                  <a:gd name="T7" fmla="*/ 0 h 96"/>
                  <a:gd name="T8" fmla="*/ 0 w 192"/>
                  <a:gd name="T9" fmla="*/ 0 h 9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  <a:lnTo>
                      <a:pt x="144" y="48"/>
                    </a:lnTo>
                    <a:lnTo>
                      <a:pt x="192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0" name="Freeform 4310">
                <a:extLst>
                  <a:ext uri="{FF2B5EF4-FFF2-40B4-BE49-F238E27FC236}">
                    <a16:creationId xmlns:a16="http://schemas.microsoft.com/office/drawing/2014/main" id="{86E10063-2EDC-7AB1-6C7F-FA41A006B4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6" y="2163"/>
                <a:ext cx="20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1" name="Freeform 4311">
                <a:extLst>
                  <a:ext uri="{FF2B5EF4-FFF2-40B4-BE49-F238E27FC236}">
                    <a16:creationId xmlns:a16="http://schemas.microsoft.com/office/drawing/2014/main" id="{86852524-0638-5D83-D04E-E2E85F317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6" y="2151"/>
                <a:ext cx="21" cy="36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0" y="144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2" name="Freeform 4312">
                <a:extLst>
                  <a:ext uri="{FF2B5EF4-FFF2-40B4-BE49-F238E27FC236}">
                    <a16:creationId xmlns:a16="http://schemas.microsoft.com/office/drawing/2014/main" id="{2419F701-CE29-E0F6-DD84-85D0533B4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7" y="2139"/>
                <a:ext cx="31" cy="36"/>
              </a:xfrm>
              <a:custGeom>
                <a:avLst/>
                <a:gdLst>
                  <a:gd name="T0" fmla="*/ 0 w 144"/>
                  <a:gd name="T1" fmla="*/ 0 h 144"/>
                  <a:gd name="T2" fmla="*/ 0 w 144"/>
                  <a:gd name="T3" fmla="*/ 0 h 144"/>
                  <a:gd name="T4" fmla="*/ 0 w 144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4" h="144">
                    <a:moveTo>
                      <a:pt x="0" y="144"/>
                    </a:moveTo>
                    <a:lnTo>
                      <a:pt x="0" y="0"/>
                    </a:lnTo>
                    <a:lnTo>
                      <a:pt x="144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3" name="Freeform 4313">
                <a:extLst>
                  <a:ext uri="{FF2B5EF4-FFF2-40B4-BE49-F238E27FC236}">
                    <a16:creationId xmlns:a16="http://schemas.microsoft.com/office/drawing/2014/main" id="{497C50BC-8F87-998D-F043-6E525FE26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102"/>
                <a:ext cx="20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w 96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40">
                    <a:moveTo>
                      <a:pt x="0" y="240"/>
                    </a:moveTo>
                    <a:lnTo>
                      <a:pt x="0" y="0"/>
                    </a:lnTo>
                    <a:lnTo>
                      <a:pt x="96" y="96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4" name="Freeform 4314">
                <a:extLst>
                  <a:ext uri="{FF2B5EF4-FFF2-40B4-BE49-F238E27FC236}">
                    <a16:creationId xmlns:a16="http://schemas.microsoft.com/office/drawing/2014/main" id="{38C21558-DCB5-13BA-DE84-A2477EFD41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21" cy="24"/>
              </a:xfrm>
              <a:custGeom>
                <a:avLst/>
                <a:gdLst>
                  <a:gd name="T0" fmla="*/ 0 w 96"/>
                  <a:gd name="T1" fmla="*/ 0 h 96"/>
                  <a:gd name="T2" fmla="*/ 0 w 96"/>
                  <a:gd name="T3" fmla="*/ 0 h 96"/>
                  <a:gd name="T4" fmla="*/ 0 w 96"/>
                  <a:gd name="T5" fmla="*/ 0 h 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96">
                    <a:moveTo>
                      <a:pt x="0" y="96"/>
                    </a:moveTo>
                    <a:lnTo>
                      <a:pt x="0" y="0"/>
                    </a:lnTo>
                    <a:lnTo>
                      <a:pt x="96" y="0"/>
                    </a:lnTo>
                  </a:path>
                </a:pathLst>
              </a:custGeom>
              <a:solidFill>
                <a:schemeClr val="bg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5" name="Freeform 4315">
                <a:extLst>
                  <a:ext uri="{FF2B5EF4-FFF2-40B4-BE49-F238E27FC236}">
                    <a16:creationId xmlns:a16="http://schemas.microsoft.com/office/drawing/2014/main" id="{D9A09813-3540-B92C-A2E8-A1F305A91208}"/>
                  </a:ext>
                </a:extLst>
              </p:cNvPr>
              <p:cNvSpPr>
                <a:spLocks/>
              </p:cNvSpPr>
              <p:nvPr/>
            </p:nvSpPr>
            <p:spPr bwMode="auto">
              <a:xfrm rot="-323634">
                <a:off x="1228" y="1531"/>
                <a:ext cx="149" cy="237"/>
              </a:xfrm>
              <a:custGeom>
                <a:avLst/>
                <a:gdLst>
                  <a:gd name="T0" fmla="*/ 0 w 696"/>
                  <a:gd name="T1" fmla="*/ 0 h 936"/>
                  <a:gd name="T2" fmla="*/ 0 w 696"/>
                  <a:gd name="T3" fmla="*/ 0 h 936"/>
                  <a:gd name="T4" fmla="*/ 0 w 696"/>
                  <a:gd name="T5" fmla="*/ 0 h 936"/>
                  <a:gd name="T6" fmla="*/ 0 w 696"/>
                  <a:gd name="T7" fmla="*/ 0 h 936"/>
                  <a:gd name="T8" fmla="*/ 0 w 696"/>
                  <a:gd name="T9" fmla="*/ 0 h 936"/>
                  <a:gd name="T10" fmla="*/ 0 w 696"/>
                  <a:gd name="T11" fmla="*/ 0 h 936"/>
                  <a:gd name="T12" fmla="*/ 0 w 696"/>
                  <a:gd name="T13" fmla="*/ 0 h 936"/>
                  <a:gd name="T14" fmla="*/ 0 w 696"/>
                  <a:gd name="T15" fmla="*/ 0 h 936"/>
                  <a:gd name="T16" fmla="*/ 0 w 696"/>
                  <a:gd name="T17" fmla="*/ 0 h 9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48" name="Freeform 4316">
                <a:extLst>
                  <a:ext uri="{FF2B5EF4-FFF2-40B4-BE49-F238E27FC236}">
                    <a16:creationId xmlns:a16="http://schemas.microsoft.com/office/drawing/2014/main" id="{0FEFAFFF-06BF-D44F-0E75-F8A72503A599}"/>
                  </a:ext>
                </a:extLst>
              </p:cNvPr>
              <p:cNvSpPr>
                <a:spLocks/>
              </p:cNvSpPr>
              <p:nvPr/>
            </p:nvSpPr>
            <p:spPr bwMode="auto">
              <a:xfrm rot="980687">
                <a:off x="1233" y="1583"/>
                <a:ext cx="20" cy="73"/>
              </a:xfrm>
              <a:custGeom>
                <a:avLst/>
                <a:gdLst>
                  <a:gd name="T0" fmla="*/ 256 w 696"/>
                  <a:gd name="T1" fmla="*/ 920 h 936"/>
                  <a:gd name="T2" fmla="*/ 64 w 696"/>
                  <a:gd name="T3" fmla="*/ 680 h 936"/>
                  <a:gd name="T4" fmla="*/ 16 w 696"/>
                  <a:gd name="T5" fmla="*/ 392 h 936"/>
                  <a:gd name="T6" fmla="*/ 160 w 696"/>
                  <a:gd name="T7" fmla="*/ 152 h 936"/>
                  <a:gd name="T8" fmla="*/ 448 w 696"/>
                  <a:gd name="T9" fmla="*/ 8 h 936"/>
                  <a:gd name="T10" fmla="*/ 640 w 696"/>
                  <a:gd name="T11" fmla="*/ 104 h 936"/>
                  <a:gd name="T12" fmla="*/ 688 w 696"/>
                  <a:gd name="T13" fmla="*/ 296 h 936"/>
                  <a:gd name="T14" fmla="*/ 592 w 696"/>
                  <a:gd name="T15" fmla="*/ 584 h 936"/>
                  <a:gd name="T16" fmla="*/ 256 w 696"/>
                  <a:gd name="T17" fmla="*/ 920 h 9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96" h="936">
                    <a:moveTo>
                      <a:pt x="256" y="920"/>
                    </a:moveTo>
                    <a:cubicBezTo>
                      <a:pt x="168" y="936"/>
                      <a:pt x="104" y="768"/>
                      <a:pt x="64" y="680"/>
                    </a:cubicBezTo>
                    <a:cubicBezTo>
                      <a:pt x="24" y="592"/>
                      <a:pt x="0" y="480"/>
                      <a:pt x="16" y="392"/>
                    </a:cubicBezTo>
                    <a:cubicBezTo>
                      <a:pt x="32" y="304"/>
                      <a:pt x="88" y="216"/>
                      <a:pt x="160" y="152"/>
                    </a:cubicBezTo>
                    <a:cubicBezTo>
                      <a:pt x="232" y="88"/>
                      <a:pt x="368" y="16"/>
                      <a:pt x="448" y="8"/>
                    </a:cubicBezTo>
                    <a:cubicBezTo>
                      <a:pt x="528" y="0"/>
                      <a:pt x="600" y="56"/>
                      <a:pt x="640" y="104"/>
                    </a:cubicBezTo>
                    <a:cubicBezTo>
                      <a:pt x="680" y="152"/>
                      <a:pt x="696" y="216"/>
                      <a:pt x="688" y="296"/>
                    </a:cubicBezTo>
                    <a:cubicBezTo>
                      <a:pt x="680" y="376"/>
                      <a:pt x="664" y="480"/>
                      <a:pt x="592" y="584"/>
                    </a:cubicBezTo>
                    <a:cubicBezTo>
                      <a:pt x="520" y="688"/>
                      <a:pt x="344" y="904"/>
                      <a:pt x="256" y="92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46275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bg2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277" name="Freeform 4317">
                <a:extLst>
                  <a:ext uri="{FF2B5EF4-FFF2-40B4-BE49-F238E27FC236}">
                    <a16:creationId xmlns:a16="http://schemas.microsoft.com/office/drawing/2014/main" id="{1BE17EDA-868D-E80C-C866-4677612D8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1725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192" y="96"/>
                    </a:moveTo>
                    <a:cubicBezTo>
                      <a:pt x="192" y="96"/>
                      <a:pt x="9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8" name="Freeform 4318">
                <a:extLst>
                  <a:ext uri="{FF2B5EF4-FFF2-40B4-BE49-F238E27FC236}">
                    <a16:creationId xmlns:a16="http://schemas.microsoft.com/office/drawing/2014/main" id="{33A7567D-65EB-939E-0F39-6E3F34727B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6" y="1841"/>
                <a:ext cx="86" cy="42"/>
              </a:xfrm>
              <a:custGeom>
                <a:avLst/>
                <a:gdLst>
                  <a:gd name="T0" fmla="*/ 0 w 400"/>
                  <a:gd name="T1" fmla="*/ 0 h 168"/>
                  <a:gd name="T2" fmla="*/ 0 w 400"/>
                  <a:gd name="T3" fmla="*/ 0 h 168"/>
                  <a:gd name="T4" fmla="*/ 0 w 400"/>
                  <a:gd name="T5" fmla="*/ 0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0" h="168">
                    <a:moveTo>
                      <a:pt x="16" y="24"/>
                    </a:moveTo>
                    <a:cubicBezTo>
                      <a:pt x="8" y="12"/>
                      <a:pt x="0" y="0"/>
                      <a:pt x="64" y="24"/>
                    </a:cubicBezTo>
                    <a:cubicBezTo>
                      <a:pt x="128" y="48"/>
                      <a:pt x="264" y="108"/>
                      <a:pt x="400" y="1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79" name="Freeform 4319">
                <a:extLst>
                  <a:ext uri="{FF2B5EF4-FFF2-40B4-BE49-F238E27FC236}">
                    <a16:creationId xmlns:a16="http://schemas.microsoft.com/office/drawing/2014/main" id="{2DBB7F78-01F3-3BC4-69D2-42930574B2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883"/>
                <a:ext cx="51" cy="73"/>
              </a:xfrm>
              <a:custGeom>
                <a:avLst/>
                <a:gdLst>
                  <a:gd name="T0" fmla="*/ 0 w 240"/>
                  <a:gd name="T1" fmla="*/ 0 h 288"/>
                  <a:gd name="T2" fmla="*/ 0 w 240"/>
                  <a:gd name="T3" fmla="*/ 0 h 28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288">
                    <a:moveTo>
                      <a:pt x="0" y="0"/>
                    </a:moveTo>
                    <a:cubicBezTo>
                      <a:pt x="0" y="0"/>
                      <a:pt x="120" y="144"/>
                      <a:pt x="24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0" name="Freeform 4320">
                <a:extLst>
                  <a:ext uri="{FF2B5EF4-FFF2-40B4-BE49-F238E27FC236}">
                    <a16:creationId xmlns:a16="http://schemas.microsoft.com/office/drawing/2014/main" id="{9C490A8F-7D89-45DA-527D-3DC924337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9" y="1871"/>
                <a:ext cx="20" cy="146"/>
              </a:xfrm>
              <a:custGeom>
                <a:avLst/>
                <a:gdLst>
                  <a:gd name="T0" fmla="*/ 0 w 96"/>
                  <a:gd name="T1" fmla="*/ 0 h 576"/>
                  <a:gd name="T2" fmla="*/ 0 w 96"/>
                  <a:gd name="T3" fmla="*/ 0 h 57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576">
                    <a:moveTo>
                      <a:pt x="0" y="0"/>
                    </a:moveTo>
                    <a:cubicBezTo>
                      <a:pt x="0" y="0"/>
                      <a:pt x="48" y="288"/>
                      <a:pt x="96" y="57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1" name="Freeform 4321">
                <a:extLst>
                  <a:ext uri="{FF2B5EF4-FFF2-40B4-BE49-F238E27FC236}">
                    <a16:creationId xmlns:a16="http://schemas.microsoft.com/office/drawing/2014/main" id="{6A2C34BA-39C2-5E29-FC94-D3ED68385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4" y="1762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96"/>
                    </a:moveTo>
                    <a:cubicBezTo>
                      <a:pt x="432" y="96"/>
                      <a:pt x="216" y="48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2" name="Freeform 4322">
                <a:extLst>
                  <a:ext uri="{FF2B5EF4-FFF2-40B4-BE49-F238E27FC236}">
                    <a16:creationId xmlns:a16="http://schemas.microsoft.com/office/drawing/2014/main" id="{3694F0CD-79F4-B034-10ED-88AAE7C15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1823"/>
                <a:ext cx="93" cy="24"/>
              </a:xfrm>
              <a:custGeom>
                <a:avLst/>
                <a:gdLst>
                  <a:gd name="T0" fmla="*/ 0 w 432"/>
                  <a:gd name="T1" fmla="*/ 0 h 96"/>
                  <a:gd name="T2" fmla="*/ 0 w 43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32" h="96">
                    <a:moveTo>
                      <a:pt x="432" y="0"/>
                    </a:moveTo>
                    <a:cubicBezTo>
                      <a:pt x="432" y="0"/>
                      <a:pt x="216" y="48"/>
                      <a:pt x="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3" name="Freeform 4323">
                <a:extLst>
                  <a:ext uri="{FF2B5EF4-FFF2-40B4-BE49-F238E27FC236}">
                    <a16:creationId xmlns:a16="http://schemas.microsoft.com/office/drawing/2014/main" id="{F93F5C6D-52A5-E984-9559-AE24AAFB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5" y="1847"/>
                <a:ext cx="61" cy="48"/>
              </a:xfrm>
              <a:custGeom>
                <a:avLst/>
                <a:gdLst>
                  <a:gd name="T0" fmla="*/ 0 w 288"/>
                  <a:gd name="T1" fmla="*/ 0 h 192"/>
                  <a:gd name="T2" fmla="*/ 0 w 288"/>
                  <a:gd name="T3" fmla="*/ 0 h 19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88" h="192">
                    <a:moveTo>
                      <a:pt x="288" y="0"/>
                    </a:moveTo>
                    <a:cubicBezTo>
                      <a:pt x="288" y="0"/>
                      <a:pt x="144" y="96"/>
                      <a:pt x="0" y="19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4" name="Freeform 4324">
                <a:extLst>
                  <a:ext uri="{FF2B5EF4-FFF2-40B4-BE49-F238E27FC236}">
                    <a16:creationId xmlns:a16="http://schemas.microsoft.com/office/drawing/2014/main" id="{B5FB62C7-F76B-27FA-B5CA-B6857C841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0" y="1774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96"/>
                    </a:moveTo>
                    <a:cubicBezTo>
                      <a:pt x="0" y="96"/>
                      <a:pt x="120" y="48"/>
                      <a:pt x="24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5" name="Freeform 4325">
                <a:extLst>
                  <a:ext uri="{FF2B5EF4-FFF2-40B4-BE49-F238E27FC236}">
                    <a16:creationId xmlns:a16="http://schemas.microsoft.com/office/drawing/2014/main" id="{700E7B0B-C8FD-23A3-ED1A-E73B0555E5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823"/>
                <a:ext cx="52" cy="24"/>
              </a:xfrm>
              <a:custGeom>
                <a:avLst/>
                <a:gdLst>
                  <a:gd name="T0" fmla="*/ 0 w 240"/>
                  <a:gd name="T1" fmla="*/ 0 h 96"/>
                  <a:gd name="T2" fmla="*/ 0 w 240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40" h="96">
                    <a:moveTo>
                      <a:pt x="0" y="0"/>
                    </a:moveTo>
                    <a:cubicBezTo>
                      <a:pt x="100" y="40"/>
                      <a:pt x="200" y="80"/>
                      <a:pt x="240" y="9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6" name="Freeform 4326">
                <a:extLst>
                  <a:ext uri="{FF2B5EF4-FFF2-40B4-BE49-F238E27FC236}">
                    <a16:creationId xmlns:a16="http://schemas.microsoft.com/office/drawing/2014/main" id="{C4A8894D-EA87-E8F1-9CD6-BB25DB484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737"/>
                <a:ext cx="41" cy="25"/>
              </a:xfrm>
              <a:custGeom>
                <a:avLst/>
                <a:gdLst>
                  <a:gd name="T0" fmla="*/ 0 w 192"/>
                  <a:gd name="T1" fmla="*/ 0 h 96"/>
                  <a:gd name="T2" fmla="*/ 0 w 192"/>
                  <a:gd name="T3" fmla="*/ 0 h 9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92" h="96">
                    <a:moveTo>
                      <a:pt x="0" y="96"/>
                    </a:moveTo>
                    <a:cubicBezTo>
                      <a:pt x="0" y="96"/>
                      <a:pt x="96" y="48"/>
                      <a:pt x="19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7" name="Freeform 4327">
                <a:extLst>
                  <a:ext uri="{FF2B5EF4-FFF2-40B4-BE49-F238E27FC236}">
                    <a16:creationId xmlns:a16="http://schemas.microsoft.com/office/drawing/2014/main" id="{C9C25224-7865-46EB-E2FE-389AB4866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810"/>
                <a:ext cx="12" cy="122"/>
              </a:xfrm>
              <a:custGeom>
                <a:avLst/>
                <a:gdLst>
                  <a:gd name="T0" fmla="*/ 0 w 56"/>
                  <a:gd name="T1" fmla="*/ 0 h 480"/>
                  <a:gd name="T2" fmla="*/ 0 w 56"/>
                  <a:gd name="T3" fmla="*/ 0 h 480"/>
                  <a:gd name="T4" fmla="*/ 0 w 56"/>
                  <a:gd name="T5" fmla="*/ 0 h 480"/>
                  <a:gd name="T6" fmla="*/ 0 w 56"/>
                  <a:gd name="T7" fmla="*/ 0 h 4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6" h="480">
                    <a:moveTo>
                      <a:pt x="56" y="0"/>
                    </a:moveTo>
                    <a:cubicBezTo>
                      <a:pt x="36" y="72"/>
                      <a:pt x="16" y="144"/>
                      <a:pt x="8" y="192"/>
                    </a:cubicBezTo>
                    <a:cubicBezTo>
                      <a:pt x="0" y="240"/>
                      <a:pt x="0" y="240"/>
                      <a:pt x="8" y="288"/>
                    </a:cubicBezTo>
                    <a:cubicBezTo>
                      <a:pt x="16" y="336"/>
                      <a:pt x="36" y="408"/>
                      <a:pt x="56" y="48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8" name="Freeform 4328">
                <a:extLst>
                  <a:ext uri="{FF2B5EF4-FFF2-40B4-BE49-F238E27FC236}">
                    <a16:creationId xmlns:a16="http://schemas.microsoft.com/office/drawing/2014/main" id="{DEFB7DB6-9952-A693-A506-0DD97DBB9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1" y="1713"/>
                <a:ext cx="21" cy="12"/>
              </a:xfrm>
              <a:custGeom>
                <a:avLst/>
                <a:gdLst>
                  <a:gd name="T0" fmla="*/ 0 w 96"/>
                  <a:gd name="T1" fmla="*/ 0 h 48"/>
                  <a:gd name="T2" fmla="*/ 0 w 96"/>
                  <a:gd name="T3" fmla="*/ 0 h 4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48">
                    <a:moveTo>
                      <a:pt x="0" y="48"/>
                    </a:moveTo>
                    <a:cubicBezTo>
                      <a:pt x="40" y="28"/>
                      <a:pt x="80" y="8"/>
                      <a:pt x="9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89" name="Freeform 4329">
                <a:extLst>
                  <a:ext uri="{FF2B5EF4-FFF2-40B4-BE49-F238E27FC236}">
                    <a16:creationId xmlns:a16="http://schemas.microsoft.com/office/drawing/2014/main" id="{DFB4CF9D-F353-B7EA-387D-DB8F802D6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1788"/>
                <a:ext cx="6" cy="85"/>
              </a:xfrm>
              <a:custGeom>
                <a:avLst/>
                <a:gdLst>
                  <a:gd name="T0" fmla="*/ 0 w 25"/>
                  <a:gd name="T1" fmla="*/ 0 h 333"/>
                  <a:gd name="T2" fmla="*/ 0 w 25"/>
                  <a:gd name="T3" fmla="*/ 0 h 333"/>
                  <a:gd name="T4" fmla="*/ 0 w 25"/>
                  <a:gd name="T5" fmla="*/ 0 h 3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33">
                    <a:moveTo>
                      <a:pt x="0" y="0"/>
                    </a:moveTo>
                    <a:cubicBezTo>
                      <a:pt x="4" y="30"/>
                      <a:pt x="23" y="124"/>
                      <a:pt x="24" y="179"/>
                    </a:cubicBezTo>
                    <a:cubicBezTo>
                      <a:pt x="25" y="234"/>
                      <a:pt x="11" y="301"/>
                      <a:pt x="8" y="33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0" name="Freeform 4330">
                <a:extLst>
                  <a:ext uri="{FF2B5EF4-FFF2-40B4-BE49-F238E27FC236}">
                    <a16:creationId xmlns:a16="http://schemas.microsoft.com/office/drawing/2014/main" id="{A7C703A8-2F17-50AF-BBFD-A5D66AACD8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802"/>
                <a:ext cx="216" cy="130"/>
              </a:xfrm>
              <a:custGeom>
                <a:avLst/>
                <a:gdLst>
                  <a:gd name="T0" fmla="*/ 0 w 1008"/>
                  <a:gd name="T1" fmla="*/ 0 h 513"/>
                  <a:gd name="T2" fmla="*/ 0 w 1008"/>
                  <a:gd name="T3" fmla="*/ 0 h 513"/>
                  <a:gd name="T4" fmla="*/ 0 w 1008"/>
                  <a:gd name="T5" fmla="*/ 0 h 513"/>
                  <a:gd name="T6" fmla="*/ 0 w 1008"/>
                  <a:gd name="T7" fmla="*/ 0 h 513"/>
                  <a:gd name="T8" fmla="*/ 0 w 1008"/>
                  <a:gd name="T9" fmla="*/ 0 h 513"/>
                  <a:gd name="T10" fmla="*/ 0 w 1008"/>
                  <a:gd name="T11" fmla="*/ 0 h 513"/>
                  <a:gd name="T12" fmla="*/ 0 w 1008"/>
                  <a:gd name="T13" fmla="*/ 0 h 513"/>
                  <a:gd name="T14" fmla="*/ 0 w 1008"/>
                  <a:gd name="T15" fmla="*/ 0 h 5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08" h="513">
                    <a:moveTo>
                      <a:pt x="0" y="33"/>
                    </a:moveTo>
                    <a:cubicBezTo>
                      <a:pt x="4" y="37"/>
                      <a:pt x="9" y="38"/>
                      <a:pt x="48" y="33"/>
                    </a:cubicBezTo>
                    <a:cubicBezTo>
                      <a:pt x="87" y="28"/>
                      <a:pt x="152" y="0"/>
                      <a:pt x="237" y="3"/>
                    </a:cubicBezTo>
                    <a:cubicBezTo>
                      <a:pt x="322" y="6"/>
                      <a:pt x="472" y="15"/>
                      <a:pt x="561" y="52"/>
                    </a:cubicBezTo>
                    <a:cubicBezTo>
                      <a:pt x="650" y="89"/>
                      <a:pt x="726" y="180"/>
                      <a:pt x="768" y="225"/>
                    </a:cubicBezTo>
                    <a:cubicBezTo>
                      <a:pt x="810" y="270"/>
                      <a:pt x="796" y="291"/>
                      <a:pt x="813" y="320"/>
                    </a:cubicBezTo>
                    <a:cubicBezTo>
                      <a:pt x="830" y="349"/>
                      <a:pt x="837" y="369"/>
                      <a:pt x="869" y="401"/>
                    </a:cubicBezTo>
                    <a:cubicBezTo>
                      <a:pt x="901" y="433"/>
                      <a:pt x="979" y="490"/>
                      <a:pt x="1008" y="513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1" name="Oval 4331">
                <a:extLst>
                  <a:ext uri="{FF2B5EF4-FFF2-40B4-BE49-F238E27FC236}">
                    <a16:creationId xmlns:a16="http://schemas.microsoft.com/office/drawing/2014/main" id="{BA701F46-A5D5-34DD-3558-0915A22ADF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9" y="1798"/>
                <a:ext cx="31" cy="49"/>
              </a:xfrm>
              <a:prstGeom prst="ellipse">
                <a:avLst/>
              </a:pr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en-US" altLang="en-US"/>
              </a:p>
            </p:txBody>
          </p:sp>
          <p:sp>
            <p:nvSpPr>
              <p:cNvPr id="38292" name="Freeform 4332">
                <a:extLst>
                  <a:ext uri="{FF2B5EF4-FFF2-40B4-BE49-F238E27FC236}">
                    <a16:creationId xmlns:a16="http://schemas.microsoft.com/office/drawing/2014/main" id="{E8AF2FF2-F81D-7FB7-25DE-1CE6B300E8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1" y="2041"/>
                <a:ext cx="10" cy="73"/>
              </a:xfrm>
              <a:custGeom>
                <a:avLst/>
                <a:gdLst>
                  <a:gd name="T0" fmla="*/ 0 w 48"/>
                  <a:gd name="T1" fmla="*/ 0 h 288"/>
                  <a:gd name="T2" fmla="*/ 0 w 48"/>
                  <a:gd name="T3" fmla="*/ 0 h 288"/>
                  <a:gd name="T4" fmla="*/ 0 w 48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88">
                    <a:moveTo>
                      <a:pt x="0" y="0"/>
                    </a:moveTo>
                    <a:cubicBezTo>
                      <a:pt x="24" y="48"/>
                      <a:pt x="48" y="96"/>
                      <a:pt x="48" y="144"/>
                    </a:cubicBezTo>
                    <a:cubicBezTo>
                      <a:pt x="48" y="192"/>
                      <a:pt x="24" y="240"/>
                      <a:pt x="0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3" name="Freeform 4333">
                <a:extLst>
                  <a:ext uri="{FF2B5EF4-FFF2-40B4-BE49-F238E27FC236}">
                    <a16:creationId xmlns:a16="http://schemas.microsoft.com/office/drawing/2014/main" id="{2B663E94-042C-2191-37BA-662609D6A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2078"/>
                <a:ext cx="21" cy="61"/>
              </a:xfrm>
              <a:custGeom>
                <a:avLst/>
                <a:gdLst>
                  <a:gd name="T0" fmla="*/ 0 w 96"/>
                  <a:gd name="T1" fmla="*/ 0 h 240"/>
                  <a:gd name="T2" fmla="*/ 0 w 96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240">
                    <a:moveTo>
                      <a:pt x="96" y="0"/>
                    </a:moveTo>
                    <a:cubicBezTo>
                      <a:pt x="56" y="100"/>
                      <a:pt x="16" y="20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4" name="Freeform 4334">
                <a:extLst>
                  <a:ext uri="{FF2B5EF4-FFF2-40B4-BE49-F238E27FC236}">
                    <a16:creationId xmlns:a16="http://schemas.microsoft.com/office/drawing/2014/main" id="{BD990CE7-71D2-790B-ADEF-5611B0E6F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9" y="2054"/>
                <a:ext cx="31" cy="85"/>
              </a:xfrm>
              <a:custGeom>
                <a:avLst/>
                <a:gdLst>
                  <a:gd name="T0" fmla="*/ 0 w 144"/>
                  <a:gd name="T1" fmla="*/ 0 h 336"/>
                  <a:gd name="T2" fmla="*/ 0 w 144"/>
                  <a:gd name="T3" fmla="*/ 0 h 33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4" h="336">
                    <a:moveTo>
                      <a:pt x="144" y="0"/>
                    </a:moveTo>
                    <a:cubicBezTo>
                      <a:pt x="84" y="140"/>
                      <a:pt x="24" y="280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5" name="Freeform 4335">
                <a:extLst>
                  <a:ext uri="{FF2B5EF4-FFF2-40B4-BE49-F238E27FC236}">
                    <a16:creationId xmlns:a16="http://schemas.microsoft.com/office/drawing/2014/main" id="{20C78F94-DAA2-5581-4075-BE8EB7DF7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2102"/>
                <a:ext cx="11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48" y="0"/>
                    </a:moveTo>
                    <a:cubicBezTo>
                      <a:pt x="24" y="28"/>
                      <a:pt x="0" y="56"/>
                      <a:pt x="0" y="96"/>
                    </a:cubicBezTo>
                    <a:cubicBezTo>
                      <a:pt x="0" y="136"/>
                      <a:pt x="24" y="188"/>
                      <a:pt x="48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6" name="Freeform 4336">
                <a:extLst>
                  <a:ext uri="{FF2B5EF4-FFF2-40B4-BE49-F238E27FC236}">
                    <a16:creationId xmlns:a16="http://schemas.microsoft.com/office/drawing/2014/main" id="{26581511-12A2-A440-CCBA-7C892EBDBD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6" y="2041"/>
                <a:ext cx="102" cy="136"/>
              </a:xfrm>
              <a:custGeom>
                <a:avLst/>
                <a:gdLst>
                  <a:gd name="T0" fmla="*/ 0 w 478"/>
                  <a:gd name="T1" fmla="*/ 0 h 535"/>
                  <a:gd name="T2" fmla="*/ 0 w 478"/>
                  <a:gd name="T3" fmla="*/ 0 h 535"/>
                  <a:gd name="T4" fmla="*/ 0 w 478"/>
                  <a:gd name="T5" fmla="*/ 0 h 535"/>
                  <a:gd name="T6" fmla="*/ 0 w 478"/>
                  <a:gd name="T7" fmla="*/ 0 h 535"/>
                  <a:gd name="T8" fmla="*/ 0 w 478"/>
                  <a:gd name="T9" fmla="*/ 0 h 53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8" h="535">
                    <a:moveTo>
                      <a:pt x="478" y="0"/>
                    </a:moveTo>
                    <a:cubicBezTo>
                      <a:pt x="436" y="18"/>
                      <a:pt x="283" y="73"/>
                      <a:pt x="227" y="105"/>
                    </a:cubicBezTo>
                    <a:cubicBezTo>
                      <a:pt x="171" y="137"/>
                      <a:pt x="168" y="150"/>
                      <a:pt x="142" y="192"/>
                    </a:cubicBezTo>
                    <a:cubicBezTo>
                      <a:pt x="116" y="234"/>
                      <a:pt x="97" y="299"/>
                      <a:pt x="73" y="356"/>
                    </a:cubicBezTo>
                    <a:cubicBezTo>
                      <a:pt x="49" y="413"/>
                      <a:pt x="15" y="498"/>
                      <a:pt x="0" y="535"/>
                    </a:cubicBezTo>
                  </a:path>
                </a:pathLst>
              </a:cu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7" name="Freeform 4337">
                <a:extLst>
                  <a:ext uri="{FF2B5EF4-FFF2-40B4-BE49-F238E27FC236}">
                    <a16:creationId xmlns:a16="http://schemas.microsoft.com/office/drawing/2014/main" id="{68E9D657-FD30-D0A3-034E-E9CB4C7C4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689"/>
                <a:ext cx="450" cy="545"/>
              </a:xfrm>
              <a:custGeom>
                <a:avLst/>
                <a:gdLst>
                  <a:gd name="T0" fmla="*/ 0 w 2097"/>
                  <a:gd name="T1" fmla="*/ 0 h 2152"/>
                  <a:gd name="T2" fmla="*/ 0 w 2097"/>
                  <a:gd name="T3" fmla="*/ 0 h 2152"/>
                  <a:gd name="T4" fmla="*/ 0 w 2097"/>
                  <a:gd name="T5" fmla="*/ 0 h 2152"/>
                  <a:gd name="T6" fmla="*/ 0 w 2097"/>
                  <a:gd name="T7" fmla="*/ 0 h 2152"/>
                  <a:gd name="T8" fmla="*/ 0 w 2097"/>
                  <a:gd name="T9" fmla="*/ 0 h 2152"/>
                  <a:gd name="T10" fmla="*/ 0 w 2097"/>
                  <a:gd name="T11" fmla="*/ 0 h 2152"/>
                  <a:gd name="T12" fmla="*/ 0 w 2097"/>
                  <a:gd name="T13" fmla="*/ 0 h 2152"/>
                  <a:gd name="T14" fmla="*/ 0 w 2097"/>
                  <a:gd name="T15" fmla="*/ 0 h 2152"/>
                  <a:gd name="T16" fmla="*/ 0 w 2097"/>
                  <a:gd name="T17" fmla="*/ 0 h 2152"/>
                  <a:gd name="T18" fmla="*/ 0 w 2097"/>
                  <a:gd name="T19" fmla="*/ 0 h 2152"/>
                  <a:gd name="T20" fmla="*/ 0 w 2097"/>
                  <a:gd name="T21" fmla="*/ 0 h 2152"/>
                  <a:gd name="T22" fmla="*/ 0 w 2097"/>
                  <a:gd name="T23" fmla="*/ 0 h 2152"/>
                  <a:gd name="T24" fmla="*/ 0 w 2097"/>
                  <a:gd name="T25" fmla="*/ 0 h 2152"/>
                  <a:gd name="T26" fmla="*/ 0 w 2097"/>
                  <a:gd name="T27" fmla="*/ 0 h 2152"/>
                  <a:gd name="T28" fmla="*/ 0 w 2097"/>
                  <a:gd name="T29" fmla="*/ 0 h 2152"/>
                  <a:gd name="T30" fmla="*/ 0 w 2097"/>
                  <a:gd name="T31" fmla="*/ 0 h 2152"/>
                  <a:gd name="T32" fmla="*/ 0 w 2097"/>
                  <a:gd name="T33" fmla="*/ 0 h 2152"/>
                  <a:gd name="T34" fmla="*/ 0 w 2097"/>
                  <a:gd name="T35" fmla="*/ 0 h 2152"/>
                  <a:gd name="T36" fmla="*/ 0 w 2097"/>
                  <a:gd name="T37" fmla="*/ 0 h 2152"/>
                  <a:gd name="T38" fmla="*/ 0 w 2097"/>
                  <a:gd name="T39" fmla="*/ 0 h 2152"/>
                  <a:gd name="T40" fmla="*/ 0 w 2097"/>
                  <a:gd name="T41" fmla="*/ 0 h 2152"/>
                  <a:gd name="T42" fmla="*/ 0 w 2097"/>
                  <a:gd name="T43" fmla="*/ 0 h 2152"/>
                  <a:gd name="T44" fmla="*/ 0 w 2097"/>
                  <a:gd name="T45" fmla="*/ 0 h 2152"/>
                  <a:gd name="T46" fmla="*/ 0 w 2097"/>
                  <a:gd name="T47" fmla="*/ 0 h 2152"/>
                  <a:gd name="T48" fmla="*/ 0 w 2097"/>
                  <a:gd name="T49" fmla="*/ 0 h 2152"/>
                  <a:gd name="T50" fmla="*/ 0 w 2097"/>
                  <a:gd name="T51" fmla="*/ 0 h 2152"/>
                  <a:gd name="T52" fmla="*/ 0 w 2097"/>
                  <a:gd name="T53" fmla="*/ 0 h 2152"/>
                  <a:gd name="T54" fmla="*/ 0 w 2097"/>
                  <a:gd name="T55" fmla="*/ 0 h 2152"/>
                  <a:gd name="T56" fmla="*/ 0 w 2097"/>
                  <a:gd name="T57" fmla="*/ 0 h 2152"/>
                  <a:gd name="T58" fmla="*/ 0 w 2097"/>
                  <a:gd name="T59" fmla="*/ 0 h 2152"/>
                  <a:gd name="T60" fmla="*/ 0 w 2097"/>
                  <a:gd name="T61" fmla="*/ 0 h 2152"/>
                  <a:gd name="T62" fmla="*/ 0 w 2097"/>
                  <a:gd name="T63" fmla="*/ 0 h 2152"/>
                  <a:gd name="T64" fmla="*/ 0 w 2097"/>
                  <a:gd name="T65" fmla="*/ 0 h 2152"/>
                  <a:gd name="T66" fmla="*/ 0 w 2097"/>
                  <a:gd name="T67" fmla="*/ 0 h 2152"/>
                  <a:gd name="T68" fmla="*/ 0 w 2097"/>
                  <a:gd name="T69" fmla="*/ 0 h 2152"/>
                  <a:gd name="T70" fmla="*/ 0 w 2097"/>
                  <a:gd name="T71" fmla="*/ 0 h 2152"/>
                  <a:gd name="T72" fmla="*/ 0 w 2097"/>
                  <a:gd name="T73" fmla="*/ 0 h 2152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2097" h="2152">
                    <a:moveTo>
                      <a:pt x="208" y="0"/>
                    </a:moveTo>
                    <a:cubicBezTo>
                      <a:pt x="144" y="0"/>
                      <a:pt x="240" y="96"/>
                      <a:pt x="256" y="192"/>
                    </a:cubicBezTo>
                    <a:cubicBezTo>
                      <a:pt x="272" y="288"/>
                      <a:pt x="320" y="464"/>
                      <a:pt x="304" y="576"/>
                    </a:cubicBezTo>
                    <a:cubicBezTo>
                      <a:pt x="288" y="688"/>
                      <a:pt x="208" y="784"/>
                      <a:pt x="160" y="864"/>
                    </a:cubicBezTo>
                    <a:cubicBezTo>
                      <a:pt x="112" y="944"/>
                      <a:pt x="32" y="976"/>
                      <a:pt x="16" y="1056"/>
                    </a:cubicBezTo>
                    <a:cubicBezTo>
                      <a:pt x="0" y="1136"/>
                      <a:pt x="56" y="1264"/>
                      <a:pt x="64" y="1344"/>
                    </a:cubicBezTo>
                    <a:cubicBezTo>
                      <a:pt x="72" y="1424"/>
                      <a:pt x="40" y="1456"/>
                      <a:pt x="64" y="1536"/>
                    </a:cubicBezTo>
                    <a:cubicBezTo>
                      <a:pt x="88" y="1616"/>
                      <a:pt x="136" y="1744"/>
                      <a:pt x="208" y="1824"/>
                    </a:cubicBezTo>
                    <a:cubicBezTo>
                      <a:pt x="280" y="1904"/>
                      <a:pt x="456" y="2008"/>
                      <a:pt x="496" y="2016"/>
                    </a:cubicBezTo>
                    <a:cubicBezTo>
                      <a:pt x="536" y="2024"/>
                      <a:pt x="432" y="1872"/>
                      <a:pt x="448" y="1872"/>
                    </a:cubicBezTo>
                    <a:cubicBezTo>
                      <a:pt x="464" y="1872"/>
                      <a:pt x="536" y="1976"/>
                      <a:pt x="592" y="2016"/>
                    </a:cubicBezTo>
                    <a:cubicBezTo>
                      <a:pt x="648" y="2056"/>
                      <a:pt x="688" y="2096"/>
                      <a:pt x="784" y="2112"/>
                    </a:cubicBezTo>
                    <a:cubicBezTo>
                      <a:pt x="880" y="2128"/>
                      <a:pt x="1040" y="2112"/>
                      <a:pt x="1168" y="2112"/>
                    </a:cubicBezTo>
                    <a:cubicBezTo>
                      <a:pt x="1296" y="2112"/>
                      <a:pt x="1544" y="2152"/>
                      <a:pt x="1552" y="2112"/>
                    </a:cubicBezTo>
                    <a:cubicBezTo>
                      <a:pt x="1560" y="2072"/>
                      <a:pt x="1208" y="1920"/>
                      <a:pt x="1216" y="1872"/>
                    </a:cubicBezTo>
                    <a:cubicBezTo>
                      <a:pt x="1224" y="1824"/>
                      <a:pt x="1472" y="1856"/>
                      <a:pt x="1600" y="1824"/>
                    </a:cubicBezTo>
                    <a:cubicBezTo>
                      <a:pt x="1728" y="1792"/>
                      <a:pt x="1902" y="1725"/>
                      <a:pt x="1984" y="1680"/>
                    </a:cubicBezTo>
                    <a:cubicBezTo>
                      <a:pt x="2066" y="1635"/>
                      <a:pt x="2081" y="1570"/>
                      <a:pt x="2089" y="1554"/>
                    </a:cubicBezTo>
                    <a:cubicBezTo>
                      <a:pt x="2097" y="1538"/>
                      <a:pt x="2089" y="1595"/>
                      <a:pt x="2032" y="1584"/>
                    </a:cubicBezTo>
                    <a:cubicBezTo>
                      <a:pt x="1975" y="1573"/>
                      <a:pt x="1840" y="1520"/>
                      <a:pt x="1744" y="1488"/>
                    </a:cubicBezTo>
                    <a:cubicBezTo>
                      <a:pt x="1648" y="1456"/>
                      <a:pt x="1527" y="1427"/>
                      <a:pt x="1456" y="1392"/>
                    </a:cubicBezTo>
                    <a:cubicBezTo>
                      <a:pt x="1385" y="1357"/>
                      <a:pt x="1313" y="1302"/>
                      <a:pt x="1318" y="1278"/>
                    </a:cubicBezTo>
                    <a:cubicBezTo>
                      <a:pt x="1323" y="1254"/>
                      <a:pt x="1421" y="1263"/>
                      <a:pt x="1489" y="1245"/>
                    </a:cubicBezTo>
                    <a:cubicBezTo>
                      <a:pt x="1557" y="1227"/>
                      <a:pt x="1658" y="1235"/>
                      <a:pt x="1724" y="1172"/>
                    </a:cubicBezTo>
                    <a:cubicBezTo>
                      <a:pt x="1790" y="1109"/>
                      <a:pt x="1869" y="907"/>
                      <a:pt x="1888" y="864"/>
                    </a:cubicBezTo>
                    <a:cubicBezTo>
                      <a:pt x="1907" y="821"/>
                      <a:pt x="1878" y="896"/>
                      <a:pt x="1840" y="912"/>
                    </a:cubicBezTo>
                    <a:cubicBezTo>
                      <a:pt x="1802" y="928"/>
                      <a:pt x="1779" y="961"/>
                      <a:pt x="1659" y="961"/>
                    </a:cubicBezTo>
                    <a:cubicBezTo>
                      <a:pt x="1539" y="961"/>
                      <a:pt x="1186" y="920"/>
                      <a:pt x="1120" y="912"/>
                    </a:cubicBezTo>
                    <a:cubicBezTo>
                      <a:pt x="1054" y="904"/>
                      <a:pt x="1184" y="920"/>
                      <a:pt x="1264" y="912"/>
                    </a:cubicBezTo>
                    <a:cubicBezTo>
                      <a:pt x="1344" y="904"/>
                      <a:pt x="1520" y="904"/>
                      <a:pt x="1600" y="864"/>
                    </a:cubicBezTo>
                    <a:cubicBezTo>
                      <a:pt x="1680" y="824"/>
                      <a:pt x="1736" y="696"/>
                      <a:pt x="1744" y="672"/>
                    </a:cubicBezTo>
                    <a:cubicBezTo>
                      <a:pt x="1752" y="648"/>
                      <a:pt x="1696" y="712"/>
                      <a:pt x="1648" y="720"/>
                    </a:cubicBezTo>
                    <a:cubicBezTo>
                      <a:pt x="1600" y="728"/>
                      <a:pt x="1552" y="744"/>
                      <a:pt x="1456" y="720"/>
                    </a:cubicBezTo>
                    <a:cubicBezTo>
                      <a:pt x="1360" y="696"/>
                      <a:pt x="1168" y="632"/>
                      <a:pt x="1072" y="576"/>
                    </a:cubicBezTo>
                    <a:cubicBezTo>
                      <a:pt x="976" y="520"/>
                      <a:pt x="952" y="448"/>
                      <a:pt x="880" y="384"/>
                    </a:cubicBezTo>
                    <a:cubicBezTo>
                      <a:pt x="808" y="320"/>
                      <a:pt x="752" y="256"/>
                      <a:pt x="640" y="192"/>
                    </a:cubicBezTo>
                    <a:cubicBezTo>
                      <a:pt x="528" y="128"/>
                      <a:pt x="272" y="0"/>
                      <a:pt x="208" y="0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rgbClr val="D3CDCB"/>
                  </a:gs>
                  <a:gs pos="100000">
                    <a:srgbClr val="B6B1AF"/>
                  </a:gs>
                </a:gsLst>
                <a:lin ang="540000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8" name="Freeform 4338">
                <a:extLst>
                  <a:ext uri="{FF2B5EF4-FFF2-40B4-BE49-F238E27FC236}">
                    <a16:creationId xmlns:a16="http://schemas.microsoft.com/office/drawing/2014/main" id="{A6DF3556-E857-6556-EFDB-ABEADD2F6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2059"/>
                <a:ext cx="128" cy="83"/>
              </a:xfrm>
              <a:custGeom>
                <a:avLst/>
                <a:gdLst>
                  <a:gd name="T0" fmla="*/ 0 w 596"/>
                  <a:gd name="T1" fmla="*/ 0 h 328"/>
                  <a:gd name="T2" fmla="*/ 0 w 596"/>
                  <a:gd name="T3" fmla="*/ 0 h 328"/>
                  <a:gd name="T4" fmla="*/ 0 w 596"/>
                  <a:gd name="T5" fmla="*/ 0 h 328"/>
                  <a:gd name="T6" fmla="*/ 0 w 596"/>
                  <a:gd name="T7" fmla="*/ 0 h 328"/>
                  <a:gd name="T8" fmla="*/ 0 w 596"/>
                  <a:gd name="T9" fmla="*/ 0 h 328"/>
                  <a:gd name="T10" fmla="*/ 0 w 596"/>
                  <a:gd name="T11" fmla="*/ 0 h 328"/>
                  <a:gd name="T12" fmla="*/ 0 w 596"/>
                  <a:gd name="T13" fmla="*/ 0 h 328"/>
                  <a:gd name="T14" fmla="*/ 0 w 596"/>
                  <a:gd name="T15" fmla="*/ 0 h 328"/>
                  <a:gd name="T16" fmla="*/ 0 w 596"/>
                  <a:gd name="T17" fmla="*/ 0 h 328"/>
                  <a:gd name="T18" fmla="*/ 0 w 596"/>
                  <a:gd name="T19" fmla="*/ 0 h 32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96" h="328">
                    <a:moveTo>
                      <a:pt x="585" y="115"/>
                    </a:moveTo>
                    <a:cubicBezTo>
                      <a:pt x="596" y="77"/>
                      <a:pt x="415" y="92"/>
                      <a:pt x="334" y="74"/>
                    </a:cubicBezTo>
                    <a:cubicBezTo>
                      <a:pt x="253" y="56"/>
                      <a:pt x="129" y="0"/>
                      <a:pt x="99" y="9"/>
                    </a:cubicBezTo>
                    <a:cubicBezTo>
                      <a:pt x="69" y="18"/>
                      <a:pt x="151" y="107"/>
                      <a:pt x="152" y="127"/>
                    </a:cubicBezTo>
                    <a:cubicBezTo>
                      <a:pt x="153" y="147"/>
                      <a:pt x="112" y="119"/>
                      <a:pt x="104" y="127"/>
                    </a:cubicBezTo>
                    <a:cubicBezTo>
                      <a:pt x="96" y="135"/>
                      <a:pt x="120" y="159"/>
                      <a:pt x="104" y="175"/>
                    </a:cubicBezTo>
                    <a:cubicBezTo>
                      <a:pt x="88" y="191"/>
                      <a:pt x="0" y="207"/>
                      <a:pt x="8" y="223"/>
                    </a:cubicBezTo>
                    <a:cubicBezTo>
                      <a:pt x="16" y="239"/>
                      <a:pt x="109" y="258"/>
                      <a:pt x="152" y="271"/>
                    </a:cubicBezTo>
                    <a:cubicBezTo>
                      <a:pt x="195" y="284"/>
                      <a:pt x="197" y="328"/>
                      <a:pt x="269" y="302"/>
                    </a:cubicBezTo>
                    <a:cubicBezTo>
                      <a:pt x="341" y="276"/>
                      <a:pt x="574" y="153"/>
                      <a:pt x="585" y="115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299" name="Freeform 4339">
                <a:extLst>
                  <a:ext uri="{FF2B5EF4-FFF2-40B4-BE49-F238E27FC236}">
                    <a16:creationId xmlns:a16="http://schemas.microsoft.com/office/drawing/2014/main" id="{300D6FAB-C303-3086-CD58-83EE26B9E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7" y="2163"/>
                <a:ext cx="178" cy="83"/>
              </a:xfrm>
              <a:custGeom>
                <a:avLst/>
                <a:gdLst>
                  <a:gd name="T0" fmla="*/ 0 w 832"/>
                  <a:gd name="T1" fmla="*/ 0 h 328"/>
                  <a:gd name="T2" fmla="*/ 0 w 832"/>
                  <a:gd name="T3" fmla="*/ 0 h 328"/>
                  <a:gd name="T4" fmla="*/ 0 w 832"/>
                  <a:gd name="T5" fmla="*/ 0 h 328"/>
                  <a:gd name="T6" fmla="*/ 0 w 832"/>
                  <a:gd name="T7" fmla="*/ 0 h 328"/>
                  <a:gd name="T8" fmla="*/ 0 w 832"/>
                  <a:gd name="T9" fmla="*/ 0 h 328"/>
                  <a:gd name="T10" fmla="*/ 0 w 832"/>
                  <a:gd name="T11" fmla="*/ 0 h 328"/>
                  <a:gd name="T12" fmla="*/ 0 w 832"/>
                  <a:gd name="T13" fmla="*/ 0 h 328"/>
                  <a:gd name="T14" fmla="*/ 0 w 832"/>
                  <a:gd name="T15" fmla="*/ 0 h 328"/>
                  <a:gd name="T16" fmla="*/ 0 w 832"/>
                  <a:gd name="T17" fmla="*/ 0 h 328"/>
                  <a:gd name="T18" fmla="*/ 0 w 832"/>
                  <a:gd name="T19" fmla="*/ 0 h 328"/>
                  <a:gd name="T20" fmla="*/ 0 w 832"/>
                  <a:gd name="T21" fmla="*/ 0 h 328"/>
                  <a:gd name="T22" fmla="*/ 0 w 832"/>
                  <a:gd name="T23" fmla="*/ 0 h 328"/>
                  <a:gd name="T24" fmla="*/ 0 w 832"/>
                  <a:gd name="T25" fmla="*/ 0 h 328"/>
                  <a:gd name="T26" fmla="*/ 0 w 832"/>
                  <a:gd name="T27" fmla="*/ 0 h 328"/>
                  <a:gd name="T28" fmla="*/ 0 w 832"/>
                  <a:gd name="T29" fmla="*/ 0 h 328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832" h="328">
                    <a:moveTo>
                      <a:pt x="824" y="288"/>
                    </a:moveTo>
                    <a:cubicBezTo>
                      <a:pt x="832" y="248"/>
                      <a:pt x="616" y="96"/>
                      <a:pt x="536" y="48"/>
                    </a:cubicBezTo>
                    <a:cubicBezTo>
                      <a:pt x="456" y="0"/>
                      <a:pt x="368" y="0"/>
                      <a:pt x="344" y="0"/>
                    </a:cubicBezTo>
                    <a:cubicBezTo>
                      <a:pt x="320" y="0"/>
                      <a:pt x="360" y="24"/>
                      <a:pt x="392" y="48"/>
                    </a:cubicBezTo>
                    <a:cubicBezTo>
                      <a:pt x="424" y="72"/>
                      <a:pt x="536" y="128"/>
                      <a:pt x="536" y="144"/>
                    </a:cubicBezTo>
                    <a:cubicBezTo>
                      <a:pt x="536" y="160"/>
                      <a:pt x="408" y="144"/>
                      <a:pt x="392" y="144"/>
                    </a:cubicBezTo>
                    <a:cubicBezTo>
                      <a:pt x="376" y="144"/>
                      <a:pt x="464" y="152"/>
                      <a:pt x="440" y="144"/>
                    </a:cubicBezTo>
                    <a:cubicBezTo>
                      <a:pt x="416" y="136"/>
                      <a:pt x="264" y="96"/>
                      <a:pt x="248" y="96"/>
                    </a:cubicBezTo>
                    <a:cubicBezTo>
                      <a:pt x="232" y="96"/>
                      <a:pt x="360" y="136"/>
                      <a:pt x="344" y="144"/>
                    </a:cubicBezTo>
                    <a:cubicBezTo>
                      <a:pt x="328" y="152"/>
                      <a:pt x="208" y="152"/>
                      <a:pt x="152" y="144"/>
                    </a:cubicBezTo>
                    <a:cubicBezTo>
                      <a:pt x="96" y="136"/>
                      <a:pt x="16" y="96"/>
                      <a:pt x="8" y="96"/>
                    </a:cubicBezTo>
                    <a:cubicBezTo>
                      <a:pt x="0" y="96"/>
                      <a:pt x="56" y="128"/>
                      <a:pt x="104" y="144"/>
                    </a:cubicBezTo>
                    <a:cubicBezTo>
                      <a:pt x="152" y="160"/>
                      <a:pt x="232" y="168"/>
                      <a:pt x="296" y="192"/>
                    </a:cubicBezTo>
                    <a:cubicBezTo>
                      <a:pt x="360" y="216"/>
                      <a:pt x="400" y="272"/>
                      <a:pt x="488" y="288"/>
                    </a:cubicBezTo>
                    <a:cubicBezTo>
                      <a:pt x="576" y="304"/>
                      <a:pt x="816" y="328"/>
                      <a:pt x="824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0" name="Freeform 4340">
                <a:extLst>
                  <a:ext uri="{FF2B5EF4-FFF2-40B4-BE49-F238E27FC236}">
                    <a16:creationId xmlns:a16="http://schemas.microsoft.com/office/drawing/2014/main" id="{B2608AB9-4CF6-CA4A-3065-D85EB02455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906"/>
                <a:ext cx="102" cy="96"/>
              </a:xfrm>
              <a:custGeom>
                <a:avLst/>
                <a:gdLst>
                  <a:gd name="T0" fmla="*/ 0 w 477"/>
                  <a:gd name="T1" fmla="*/ 0 h 378"/>
                  <a:gd name="T2" fmla="*/ 0 w 477"/>
                  <a:gd name="T3" fmla="*/ 0 h 378"/>
                  <a:gd name="T4" fmla="*/ 0 w 477"/>
                  <a:gd name="T5" fmla="*/ 0 h 378"/>
                  <a:gd name="T6" fmla="*/ 0 w 477"/>
                  <a:gd name="T7" fmla="*/ 0 h 378"/>
                  <a:gd name="T8" fmla="*/ 0 w 477"/>
                  <a:gd name="T9" fmla="*/ 0 h 378"/>
                  <a:gd name="T10" fmla="*/ 0 w 477"/>
                  <a:gd name="T11" fmla="*/ 0 h 378"/>
                  <a:gd name="T12" fmla="*/ 0 w 477"/>
                  <a:gd name="T13" fmla="*/ 0 h 378"/>
                  <a:gd name="T14" fmla="*/ 0 w 477"/>
                  <a:gd name="T15" fmla="*/ 0 h 378"/>
                  <a:gd name="T16" fmla="*/ 0 w 477"/>
                  <a:gd name="T17" fmla="*/ 0 h 378"/>
                  <a:gd name="T18" fmla="*/ 0 w 477"/>
                  <a:gd name="T19" fmla="*/ 0 h 37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477" h="378">
                    <a:moveTo>
                      <a:pt x="470" y="37"/>
                    </a:moveTo>
                    <a:cubicBezTo>
                      <a:pt x="463" y="0"/>
                      <a:pt x="320" y="91"/>
                      <a:pt x="251" y="102"/>
                    </a:cubicBezTo>
                    <a:cubicBezTo>
                      <a:pt x="182" y="113"/>
                      <a:pt x="96" y="97"/>
                      <a:pt x="56" y="102"/>
                    </a:cubicBezTo>
                    <a:cubicBezTo>
                      <a:pt x="16" y="107"/>
                      <a:pt x="0" y="120"/>
                      <a:pt x="8" y="133"/>
                    </a:cubicBezTo>
                    <a:cubicBezTo>
                      <a:pt x="16" y="146"/>
                      <a:pt x="104" y="157"/>
                      <a:pt x="104" y="181"/>
                    </a:cubicBezTo>
                    <a:cubicBezTo>
                      <a:pt x="104" y="205"/>
                      <a:pt x="0" y="261"/>
                      <a:pt x="8" y="277"/>
                    </a:cubicBezTo>
                    <a:cubicBezTo>
                      <a:pt x="16" y="293"/>
                      <a:pt x="139" y="264"/>
                      <a:pt x="152" y="277"/>
                    </a:cubicBezTo>
                    <a:cubicBezTo>
                      <a:pt x="165" y="290"/>
                      <a:pt x="65" y="346"/>
                      <a:pt x="89" y="354"/>
                    </a:cubicBezTo>
                    <a:cubicBezTo>
                      <a:pt x="113" y="362"/>
                      <a:pt x="232" y="378"/>
                      <a:pt x="296" y="325"/>
                    </a:cubicBezTo>
                    <a:cubicBezTo>
                      <a:pt x="360" y="272"/>
                      <a:pt x="477" y="74"/>
                      <a:pt x="470" y="37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1" name="Freeform 4341">
                <a:extLst>
                  <a:ext uri="{FF2B5EF4-FFF2-40B4-BE49-F238E27FC236}">
                    <a16:creationId xmlns:a16="http://schemas.microsoft.com/office/drawing/2014/main" id="{0737E51B-7298-88B0-7DBC-E90BA62CD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1823"/>
                <a:ext cx="132" cy="95"/>
              </a:xfrm>
              <a:custGeom>
                <a:avLst/>
                <a:gdLst>
                  <a:gd name="T0" fmla="*/ 0 w 616"/>
                  <a:gd name="T1" fmla="*/ 0 h 376"/>
                  <a:gd name="T2" fmla="*/ 0 w 616"/>
                  <a:gd name="T3" fmla="*/ 0 h 376"/>
                  <a:gd name="T4" fmla="*/ 0 w 616"/>
                  <a:gd name="T5" fmla="*/ 0 h 376"/>
                  <a:gd name="T6" fmla="*/ 0 w 616"/>
                  <a:gd name="T7" fmla="*/ 0 h 376"/>
                  <a:gd name="T8" fmla="*/ 0 w 616"/>
                  <a:gd name="T9" fmla="*/ 0 h 376"/>
                  <a:gd name="T10" fmla="*/ 0 w 616"/>
                  <a:gd name="T11" fmla="*/ 0 h 376"/>
                  <a:gd name="T12" fmla="*/ 0 w 616"/>
                  <a:gd name="T13" fmla="*/ 0 h 376"/>
                  <a:gd name="T14" fmla="*/ 0 w 616"/>
                  <a:gd name="T15" fmla="*/ 0 h 376"/>
                  <a:gd name="T16" fmla="*/ 0 w 616"/>
                  <a:gd name="T17" fmla="*/ 0 h 376"/>
                  <a:gd name="T18" fmla="*/ 0 w 616"/>
                  <a:gd name="T19" fmla="*/ 0 h 376"/>
                  <a:gd name="T20" fmla="*/ 0 w 616"/>
                  <a:gd name="T21" fmla="*/ 0 h 376"/>
                  <a:gd name="T22" fmla="*/ 0 w 616"/>
                  <a:gd name="T23" fmla="*/ 0 h 376"/>
                  <a:gd name="T24" fmla="*/ 0 w 616"/>
                  <a:gd name="T25" fmla="*/ 0 h 376"/>
                  <a:gd name="T26" fmla="*/ 0 w 616"/>
                  <a:gd name="T27" fmla="*/ 0 h 376"/>
                  <a:gd name="T28" fmla="*/ 0 w 616"/>
                  <a:gd name="T29" fmla="*/ 0 h 37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616" h="376">
                    <a:moveTo>
                      <a:pt x="584" y="48"/>
                    </a:moveTo>
                    <a:cubicBezTo>
                      <a:pt x="552" y="40"/>
                      <a:pt x="432" y="104"/>
                      <a:pt x="344" y="96"/>
                    </a:cubicBezTo>
                    <a:cubicBezTo>
                      <a:pt x="256" y="88"/>
                      <a:pt x="88" y="0"/>
                      <a:pt x="56" y="0"/>
                    </a:cubicBezTo>
                    <a:cubicBezTo>
                      <a:pt x="24" y="0"/>
                      <a:pt x="160" y="72"/>
                      <a:pt x="152" y="96"/>
                    </a:cubicBezTo>
                    <a:cubicBezTo>
                      <a:pt x="144" y="120"/>
                      <a:pt x="0" y="120"/>
                      <a:pt x="8" y="144"/>
                    </a:cubicBezTo>
                    <a:cubicBezTo>
                      <a:pt x="16" y="168"/>
                      <a:pt x="160" y="224"/>
                      <a:pt x="200" y="240"/>
                    </a:cubicBezTo>
                    <a:cubicBezTo>
                      <a:pt x="240" y="256"/>
                      <a:pt x="264" y="240"/>
                      <a:pt x="248" y="240"/>
                    </a:cubicBezTo>
                    <a:cubicBezTo>
                      <a:pt x="232" y="240"/>
                      <a:pt x="120" y="232"/>
                      <a:pt x="104" y="240"/>
                    </a:cubicBezTo>
                    <a:cubicBezTo>
                      <a:pt x="88" y="248"/>
                      <a:pt x="168" y="272"/>
                      <a:pt x="152" y="288"/>
                    </a:cubicBezTo>
                    <a:cubicBezTo>
                      <a:pt x="136" y="304"/>
                      <a:pt x="10" y="323"/>
                      <a:pt x="8" y="336"/>
                    </a:cubicBezTo>
                    <a:cubicBezTo>
                      <a:pt x="6" y="349"/>
                      <a:pt x="89" y="376"/>
                      <a:pt x="137" y="368"/>
                    </a:cubicBezTo>
                    <a:cubicBezTo>
                      <a:pt x="185" y="360"/>
                      <a:pt x="254" y="317"/>
                      <a:pt x="296" y="288"/>
                    </a:cubicBezTo>
                    <a:cubicBezTo>
                      <a:pt x="338" y="259"/>
                      <a:pt x="352" y="216"/>
                      <a:pt x="392" y="192"/>
                    </a:cubicBezTo>
                    <a:cubicBezTo>
                      <a:pt x="432" y="168"/>
                      <a:pt x="504" y="168"/>
                      <a:pt x="536" y="144"/>
                    </a:cubicBezTo>
                    <a:cubicBezTo>
                      <a:pt x="568" y="120"/>
                      <a:pt x="616" y="56"/>
                      <a:pt x="584" y="4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74" name="Freeform 4342">
                <a:extLst>
                  <a:ext uri="{FF2B5EF4-FFF2-40B4-BE49-F238E27FC236}">
                    <a16:creationId xmlns:a16="http://schemas.microsoft.com/office/drawing/2014/main" id="{D96DB1ED-8D10-E3C1-41C7-CB57EB7D3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1" y="1613"/>
                <a:ext cx="136" cy="91"/>
              </a:xfrm>
              <a:custGeom>
                <a:avLst/>
                <a:gdLst>
                  <a:gd name="T0" fmla="*/ 80 w 632"/>
                  <a:gd name="T1" fmla="*/ 104 h 360"/>
                  <a:gd name="T2" fmla="*/ 80 w 632"/>
                  <a:gd name="T3" fmla="*/ 56 h 360"/>
                  <a:gd name="T4" fmla="*/ 560 w 632"/>
                  <a:gd name="T5" fmla="*/ 8 h 360"/>
                  <a:gd name="T6" fmla="*/ 512 w 632"/>
                  <a:gd name="T7" fmla="*/ 104 h 360"/>
                  <a:gd name="T8" fmla="*/ 224 w 632"/>
                  <a:gd name="T9" fmla="*/ 344 h 360"/>
                  <a:gd name="T10" fmla="*/ 320 w 632"/>
                  <a:gd name="T11" fmla="*/ 200 h 360"/>
                  <a:gd name="T12" fmla="*/ 176 w 632"/>
                  <a:gd name="T13" fmla="*/ 200 h 360"/>
                  <a:gd name="T14" fmla="*/ 272 w 632"/>
                  <a:gd name="T15" fmla="*/ 104 h 360"/>
                  <a:gd name="T16" fmla="*/ 80 w 632"/>
                  <a:gd name="T17" fmla="*/ 104 h 3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632" h="360">
                    <a:moveTo>
                      <a:pt x="80" y="104"/>
                    </a:moveTo>
                    <a:cubicBezTo>
                      <a:pt x="48" y="96"/>
                      <a:pt x="0" y="72"/>
                      <a:pt x="80" y="56"/>
                    </a:cubicBezTo>
                    <a:cubicBezTo>
                      <a:pt x="160" y="40"/>
                      <a:pt x="488" y="0"/>
                      <a:pt x="560" y="8"/>
                    </a:cubicBezTo>
                    <a:cubicBezTo>
                      <a:pt x="632" y="16"/>
                      <a:pt x="568" y="48"/>
                      <a:pt x="512" y="104"/>
                    </a:cubicBezTo>
                    <a:cubicBezTo>
                      <a:pt x="456" y="160"/>
                      <a:pt x="256" y="328"/>
                      <a:pt x="224" y="344"/>
                    </a:cubicBezTo>
                    <a:cubicBezTo>
                      <a:pt x="192" y="360"/>
                      <a:pt x="328" y="224"/>
                      <a:pt x="320" y="200"/>
                    </a:cubicBezTo>
                    <a:cubicBezTo>
                      <a:pt x="312" y="176"/>
                      <a:pt x="184" y="216"/>
                      <a:pt x="176" y="200"/>
                    </a:cubicBezTo>
                    <a:cubicBezTo>
                      <a:pt x="168" y="184"/>
                      <a:pt x="288" y="120"/>
                      <a:pt x="272" y="104"/>
                    </a:cubicBezTo>
                    <a:cubicBezTo>
                      <a:pt x="256" y="88"/>
                      <a:pt x="112" y="112"/>
                      <a:pt x="80" y="104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tx1">
                      <a:gamma/>
                      <a:tint val="80000"/>
                      <a:invGamma/>
                    </a:schemeClr>
                  </a:gs>
                  <a:gs pos="100000">
                    <a:schemeClr val="tx1">
                      <a:alpha val="88000"/>
                    </a:schemeClr>
                  </a:gs>
                </a:gsLst>
                <a:lin ang="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303" name="Freeform 4343">
                <a:extLst>
                  <a:ext uri="{FF2B5EF4-FFF2-40B4-BE49-F238E27FC236}">
                    <a16:creationId xmlns:a16="http://schemas.microsoft.com/office/drawing/2014/main" id="{B1FE49E1-ABF1-4307-B6F1-90E892E051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701"/>
                <a:ext cx="257" cy="478"/>
              </a:xfrm>
              <a:custGeom>
                <a:avLst/>
                <a:gdLst>
                  <a:gd name="T0" fmla="*/ 0 w 1198"/>
                  <a:gd name="T1" fmla="*/ 0 h 1888"/>
                  <a:gd name="T2" fmla="*/ 0 w 1198"/>
                  <a:gd name="T3" fmla="*/ 0 h 1888"/>
                  <a:gd name="T4" fmla="*/ 0 w 1198"/>
                  <a:gd name="T5" fmla="*/ 0 h 1888"/>
                  <a:gd name="T6" fmla="*/ 0 w 1198"/>
                  <a:gd name="T7" fmla="*/ 0 h 1888"/>
                  <a:gd name="T8" fmla="*/ 0 w 1198"/>
                  <a:gd name="T9" fmla="*/ 0 h 1888"/>
                  <a:gd name="T10" fmla="*/ 0 w 1198"/>
                  <a:gd name="T11" fmla="*/ 0 h 1888"/>
                  <a:gd name="T12" fmla="*/ 0 w 1198"/>
                  <a:gd name="T13" fmla="*/ 0 h 1888"/>
                  <a:gd name="T14" fmla="*/ 0 w 1198"/>
                  <a:gd name="T15" fmla="*/ 0 h 1888"/>
                  <a:gd name="T16" fmla="*/ 0 w 1198"/>
                  <a:gd name="T17" fmla="*/ 0 h 1888"/>
                  <a:gd name="T18" fmla="*/ 0 w 1198"/>
                  <a:gd name="T19" fmla="*/ 0 h 1888"/>
                  <a:gd name="T20" fmla="*/ 0 w 1198"/>
                  <a:gd name="T21" fmla="*/ 0 h 1888"/>
                  <a:gd name="T22" fmla="*/ 0 w 1198"/>
                  <a:gd name="T23" fmla="*/ 0 h 1888"/>
                  <a:gd name="T24" fmla="*/ 0 w 1198"/>
                  <a:gd name="T25" fmla="*/ 0 h 1888"/>
                  <a:gd name="T26" fmla="*/ 0 w 1198"/>
                  <a:gd name="T27" fmla="*/ 0 h 1888"/>
                  <a:gd name="T28" fmla="*/ 0 w 1198"/>
                  <a:gd name="T29" fmla="*/ 0 h 1888"/>
                  <a:gd name="T30" fmla="*/ 0 w 1198"/>
                  <a:gd name="T31" fmla="*/ 0 h 1888"/>
                  <a:gd name="T32" fmla="*/ 0 w 1198"/>
                  <a:gd name="T33" fmla="*/ 0 h 1888"/>
                  <a:gd name="T34" fmla="*/ 0 w 1198"/>
                  <a:gd name="T35" fmla="*/ 0 h 1888"/>
                  <a:gd name="T36" fmla="*/ 0 w 1198"/>
                  <a:gd name="T37" fmla="*/ 0 h 1888"/>
                  <a:gd name="T38" fmla="*/ 0 w 1198"/>
                  <a:gd name="T39" fmla="*/ 0 h 1888"/>
                  <a:gd name="T40" fmla="*/ 0 w 1198"/>
                  <a:gd name="T41" fmla="*/ 0 h 1888"/>
                  <a:gd name="T42" fmla="*/ 0 w 1198"/>
                  <a:gd name="T43" fmla="*/ 0 h 1888"/>
                  <a:gd name="T44" fmla="*/ 0 w 1198"/>
                  <a:gd name="T45" fmla="*/ 0 h 1888"/>
                  <a:gd name="T46" fmla="*/ 0 w 1198"/>
                  <a:gd name="T47" fmla="*/ 0 h 1888"/>
                  <a:gd name="T48" fmla="*/ 0 w 1198"/>
                  <a:gd name="T49" fmla="*/ 0 h 1888"/>
                  <a:gd name="T50" fmla="*/ 0 w 1198"/>
                  <a:gd name="T51" fmla="*/ 0 h 1888"/>
                  <a:gd name="T52" fmla="*/ 0 w 1198"/>
                  <a:gd name="T53" fmla="*/ 0 h 1888"/>
                  <a:gd name="T54" fmla="*/ 0 w 1198"/>
                  <a:gd name="T55" fmla="*/ 0 h 1888"/>
                  <a:gd name="T56" fmla="*/ 0 w 1198"/>
                  <a:gd name="T57" fmla="*/ 0 h 1888"/>
                  <a:gd name="T58" fmla="*/ 0 w 1198"/>
                  <a:gd name="T59" fmla="*/ 0 h 1888"/>
                  <a:gd name="T60" fmla="*/ 0 w 1198"/>
                  <a:gd name="T61" fmla="*/ 0 h 1888"/>
                  <a:gd name="T62" fmla="*/ 0 w 1198"/>
                  <a:gd name="T63" fmla="*/ 0 h 1888"/>
                  <a:gd name="T64" fmla="*/ 0 w 1198"/>
                  <a:gd name="T65" fmla="*/ 0 h 1888"/>
                  <a:gd name="T66" fmla="*/ 0 w 1198"/>
                  <a:gd name="T67" fmla="*/ 0 h 1888"/>
                  <a:gd name="T68" fmla="*/ 0 w 1198"/>
                  <a:gd name="T69" fmla="*/ 0 h 1888"/>
                  <a:gd name="T70" fmla="*/ 0 w 1198"/>
                  <a:gd name="T71" fmla="*/ 0 h 1888"/>
                  <a:gd name="T72" fmla="*/ 0 w 1198"/>
                  <a:gd name="T73" fmla="*/ 0 h 1888"/>
                  <a:gd name="T74" fmla="*/ 0 w 1198"/>
                  <a:gd name="T75" fmla="*/ 0 h 1888"/>
                  <a:gd name="T76" fmla="*/ 0 w 1198"/>
                  <a:gd name="T77" fmla="*/ 0 h 1888"/>
                  <a:gd name="T78" fmla="*/ 0 w 1198"/>
                  <a:gd name="T79" fmla="*/ 0 h 1888"/>
                  <a:gd name="T80" fmla="*/ 0 w 1198"/>
                  <a:gd name="T81" fmla="*/ 0 h 1888"/>
                  <a:gd name="T82" fmla="*/ 0 w 1198"/>
                  <a:gd name="T83" fmla="*/ 0 h 1888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0" t="0" r="r" b="b"/>
                <a:pathLst>
                  <a:path w="1198" h="1888">
                    <a:moveTo>
                      <a:pt x="0" y="994"/>
                    </a:moveTo>
                    <a:cubicBezTo>
                      <a:pt x="6" y="1021"/>
                      <a:pt x="27" y="1109"/>
                      <a:pt x="36" y="1148"/>
                    </a:cubicBezTo>
                    <a:cubicBezTo>
                      <a:pt x="45" y="1187"/>
                      <a:pt x="52" y="1173"/>
                      <a:pt x="57" y="1230"/>
                    </a:cubicBezTo>
                    <a:cubicBezTo>
                      <a:pt x="62" y="1287"/>
                      <a:pt x="47" y="1429"/>
                      <a:pt x="65" y="1489"/>
                    </a:cubicBezTo>
                    <a:cubicBezTo>
                      <a:pt x="83" y="1549"/>
                      <a:pt x="127" y="1567"/>
                      <a:pt x="168" y="1592"/>
                    </a:cubicBezTo>
                    <a:cubicBezTo>
                      <a:pt x="209" y="1617"/>
                      <a:pt x="256" y="1592"/>
                      <a:pt x="312" y="1640"/>
                    </a:cubicBezTo>
                    <a:cubicBezTo>
                      <a:pt x="368" y="1688"/>
                      <a:pt x="488" y="1872"/>
                      <a:pt x="504" y="1880"/>
                    </a:cubicBezTo>
                    <a:cubicBezTo>
                      <a:pt x="520" y="1888"/>
                      <a:pt x="448" y="1776"/>
                      <a:pt x="408" y="1688"/>
                    </a:cubicBezTo>
                    <a:cubicBezTo>
                      <a:pt x="368" y="1600"/>
                      <a:pt x="288" y="1448"/>
                      <a:pt x="264" y="1352"/>
                    </a:cubicBezTo>
                    <a:cubicBezTo>
                      <a:pt x="240" y="1256"/>
                      <a:pt x="256" y="1144"/>
                      <a:pt x="264" y="1112"/>
                    </a:cubicBezTo>
                    <a:cubicBezTo>
                      <a:pt x="272" y="1080"/>
                      <a:pt x="280" y="1120"/>
                      <a:pt x="312" y="1160"/>
                    </a:cubicBezTo>
                    <a:cubicBezTo>
                      <a:pt x="344" y="1200"/>
                      <a:pt x="416" y="1280"/>
                      <a:pt x="456" y="1352"/>
                    </a:cubicBezTo>
                    <a:cubicBezTo>
                      <a:pt x="496" y="1424"/>
                      <a:pt x="504" y="1520"/>
                      <a:pt x="552" y="1592"/>
                    </a:cubicBezTo>
                    <a:cubicBezTo>
                      <a:pt x="600" y="1664"/>
                      <a:pt x="672" y="1744"/>
                      <a:pt x="744" y="1784"/>
                    </a:cubicBezTo>
                    <a:cubicBezTo>
                      <a:pt x="816" y="1824"/>
                      <a:pt x="968" y="1840"/>
                      <a:pt x="984" y="1832"/>
                    </a:cubicBezTo>
                    <a:cubicBezTo>
                      <a:pt x="1000" y="1824"/>
                      <a:pt x="880" y="1792"/>
                      <a:pt x="840" y="1736"/>
                    </a:cubicBezTo>
                    <a:cubicBezTo>
                      <a:pt x="800" y="1680"/>
                      <a:pt x="760" y="1584"/>
                      <a:pt x="744" y="1496"/>
                    </a:cubicBezTo>
                    <a:cubicBezTo>
                      <a:pt x="728" y="1408"/>
                      <a:pt x="768" y="1296"/>
                      <a:pt x="744" y="1208"/>
                    </a:cubicBezTo>
                    <a:cubicBezTo>
                      <a:pt x="720" y="1120"/>
                      <a:pt x="664" y="1048"/>
                      <a:pt x="600" y="968"/>
                    </a:cubicBezTo>
                    <a:cubicBezTo>
                      <a:pt x="536" y="888"/>
                      <a:pt x="384" y="768"/>
                      <a:pt x="360" y="728"/>
                    </a:cubicBezTo>
                    <a:cubicBezTo>
                      <a:pt x="336" y="688"/>
                      <a:pt x="416" y="712"/>
                      <a:pt x="456" y="728"/>
                    </a:cubicBezTo>
                    <a:cubicBezTo>
                      <a:pt x="496" y="744"/>
                      <a:pt x="552" y="776"/>
                      <a:pt x="600" y="824"/>
                    </a:cubicBezTo>
                    <a:cubicBezTo>
                      <a:pt x="648" y="872"/>
                      <a:pt x="696" y="960"/>
                      <a:pt x="744" y="1016"/>
                    </a:cubicBezTo>
                    <a:cubicBezTo>
                      <a:pt x="792" y="1072"/>
                      <a:pt x="840" y="1136"/>
                      <a:pt x="888" y="1160"/>
                    </a:cubicBezTo>
                    <a:cubicBezTo>
                      <a:pt x="936" y="1184"/>
                      <a:pt x="1024" y="1176"/>
                      <a:pt x="1032" y="1160"/>
                    </a:cubicBezTo>
                    <a:cubicBezTo>
                      <a:pt x="1040" y="1144"/>
                      <a:pt x="960" y="1112"/>
                      <a:pt x="936" y="1064"/>
                    </a:cubicBezTo>
                    <a:cubicBezTo>
                      <a:pt x="912" y="1016"/>
                      <a:pt x="920" y="936"/>
                      <a:pt x="888" y="872"/>
                    </a:cubicBezTo>
                    <a:cubicBezTo>
                      <a:pt x="856" y="808"/>
                      <a:pt x="787" y="737"/>
                      <a:pt x="744" y="680"/>
                    </a:cubicBezTo>
                    <a:cubicBezTo>
                      <a:pt x="701" y="623"/>
                      <a:pt x="672" y="586"/>
                      <a:pt x="629" y="532"/>
                    </a:cubicBezTo>
                    <a:cubicBezTo>
                      <a:pt x="586" y="478"/>
                      <a:pt x="464" y="353"/>
                      <a:pt x="483" y="354"/>
                    </a:cubicBezTo>
                    <a:cubicBezTo>
                      <a:pt x="502" y="355"/>
                      <a:pt x="667" y="481"/>
                      <a:pt x="744" y="536"/>
                    </a:cubicBezTo>
                    <a:cubicBezTo>
                      <a:pt x="821" y="591"/>
                      <a:pt x="873" y="662"/>
                      <a:pt x="945" y="686"/>
                    </a:cubicBezTo>
                    <a:cubicBezTo>
                      <a:pt x="1017" y="710"/>
                      <a:pt x="1154" y="689"/>
                      <a:pt x="1176" y="680"/>
                    </a:cubicBezTo>
                    <a:cubicBezTo>
                      <a:pt x="1198" y="671"/>
                      <a:pt x="1128" y="664"/>
                      <a:pt x="1080" y="632"/>
                    </a:cubicBezTo>
                    <a:cubicBezTo>
                      <a:pt x="1032" y="600"/>
                      <a:pt x="944" y="536"/>
                      <a:pt x="888" y="488"/>
                    </a:cubicBezTo>
                    <a:cubicBezTo>
                      <a:pt x="832" y="440"/>
                      <a:pt x="824" y="416"/>
                      <a:pt x="744" y="344"/>
                    </a:cubicBezTo>
                    <a:cubicBezTo>
                      <a:pt x="664" y="272"/>
                      <a:pt x="496" y="110"/>
                      <a:pt x="408" y="56"/>
                    </a:cubicBezTo>
                    <a:cubicBezTo>
                      <a:pt x="320" y="2"/>
                      <a:pt x="238" y="0"/>
                      <a:pt x="215" y="20"/>
                    </a:cubicBezTo>
                    <a:cubicBezTo>
                      <a:pt x="192" y="40"/>
                      <a:pt x="255" y="89"/>
                      <a:pt x="271" y="175"/>
                    </a:cubicBezTo>
                    <a:cubicBezTo>
                      <a:pt x="287" y="261"/>
                      <a:pt x="323" y="436"/>
                      <a:pt x="312" y="536"/>
                    </a:cubicBezTo>
                    <a:cubicBezTo>
                      <a:pt x="301" y="636"/>
                      <a:pt x="252" y="697"/>
                      <a:pt x="203" y="775"/>
                    </a:cubicBezTo>
                    <a:cubicBezTo>
                      <a:pt x="154" y="853"/>
                      <a:pt x="55" y="955"/>
                      <a:pt x="16" y="100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4" name="Freeform 4344">
                <a:extLst>
                  <a:ext uri="{FF2B5EF4-FFF2-40B4-BE49-F238E27FC236}">
                    <a16:creationId xmlns:a16="http://schemas.microsoft.com/office/drawing/2014/main" id="{D9E6BEEC-A387-485E-9EF3-687498F41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7" y="1664"/>
                <a:ext cx="78" cy="165"/>
              </a:xfrm>
              <a:custGeom>
                <a:avLst/>
                <a:gdLst>
                  <a:gd name="T0" fmla="*/ 0 w 363"/>
                  <a:gd name="T1" fmla="*/ 0 h 648"/>
                  <a:gd name="T2" fmla="*/ 0 w 363"/>
                  <a:gd name="T3" fmla="*/ 0 h 648"/>
                  <a:gd name="T4" fmla="*/ 0 w 363"/>
                  <a:gd name="T5" fmla="*/ 0 h 648"/>
                  <a:gd name="T6" fmla="*/ 0 w 363"/>
                  <a:gd name="T7" fmla="*/ 0 h 648"/>
                  <a:gd name="T8" fmla="*/ 0 w 363"/>
                  <a:gd name="T9" fmla="*/ 0 h 648"/>
                  <a:gd name="T10" fmla="*/ 0 w 363"/>
                  <a:gd name="T11" fmla="*/ 0 h 648"/>
                  <a:gd name="T12" fmla="*/ 0 w 363"/>
                  <a:gd name="T13" fmla="*/ 0 h 648"/>
                  <a:gd name="T14" fmla="*/ 0 w 363"/>
                  <a:gd name="T15" fmla="*/ 0 h 648"/>
                  <a:gd name="T16" fmla="*/ 0 w 363"/>
                  <a:gd name="T17" fmla="*/ 0 h 648"/>
                  <a:gd name="T18" fmla="*/ 0 w 363"/>
                  <a:gd name="T19" fmla="*/ 0 h 648"/>
                  <a:gd name="T20" fmla="*/ 0 w 363"/>
                  <a:gd name="T21" fmla="*/ 0 h 648"/>
                  <a:gd name="T22" fmla="*/ 0 w 363"/>
                  <a:gd name="T23" fmla="*/ 0 h 648"/>
                  <a:gd name="T24" fmla="*/ 0 w 363"/>
                  <a:gd name="T25" fmla="*/ 0 h 648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363" h="648">
                    <a:moveTo>
                      <a:pt x="171" y="0"/>
                    </a:moveTo>
                    <a:cubicBezTo>
                      <a:pt x="227" y="16"/>
                      <a:pt x="283" y="32"/>
                      <a:pt x="315" y="48"/>
                    </a:cubicBezTo>
                    <a:cubicBezTo>
                      <a:pt x="347" y="64"/>
                      <a:pt x="363" y="56"/>
                      <a:pt x="363" y="96"/>
                    </a:cubicBezTo>
                    <a:cubicBezTo>
                      <a:pt x="363" y="136"/>
                      <a:pt x="323" y="224"/>
                      <a:pt x="315" y="288"/>
                    </a:cubicBezTo>
                    <a:cubicBezTo>
                      <a:pt x="307" y="352"/>
                      <a:pt x="307" y="424"/>
                      <a:pt x="315" y="480"/>
                    </a:cubicBezTo>
                    <a:cubicBezTo>
                      <a:pt x="323" y="536"/>
                      <a:pt x="363" y="600"/>
                      <a:pt x="363" y="624"/>
                    </a:cubicBezTo>
                    <a:cubicBezTo>
                      <a:pt x="363" y="648"/>
                      <a:pt x="347" y="640"/>
                      <a:pt x="315" y="624"/>
                    </a:cubicBezTo>
                    <a:cubicBezTo>
                      <a:pt x="283" y="608"/>
                      <a:pt x="203" y="568"/>
                      <a:pt x="171" y="528"/>
                    </a:cubicBezTo>
                    <a:cubicBezTo>
                      <a:pt x="139" y="488"/>
                      <a:pt x="131" y="440"/>
                      <a:pt x="123" y="384"/>
                    </a:cubicBezTo>
                    <a:cubicBezTo>
                      <a:pt x="115" y="328"/>
                      <a:pt x="135" y="242"/>
                      <a:pt x="123" y="192"/>
                    </a:cubicBezTo>
                    <a:cubicBezTo>
                      <a:pt x="111" y="142"/>
                      <a:pt x="70" y="109"/>
                      <a:pt x="53" y="84"/>
                    </a:cubicBezTo>
                    <a:cubicBezTo>
                      <a:pt x="36" y="59"/>
                      <a:pt x="0" y="56"/>
                      <a:pt x="20" y="43"/>
                    </a:cubicBezTo>
                    <a:cubicBezTo>
                      <a:pt x="40" y="30"/>
                      <a:pt x="142" y="11"/>
                      <a:pt x="174" y="3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5" name="Freeform 4345">
                <a:extLst>
                  <a:ext uri="{FF2B5EF4-FFF2-40B4-BE49-F238E27FC236}">
                    <a16:creationId xmlns:a16="http://schemas.microsoft.com/office/drawing/2014/main" id="{E968EC84-AC20-456E-52F6-67BBA1A54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689"/>
                <a:ext cx="0" cy="61"/>
              </a:xfrm>
              <a:custGeom>
                <a:avLst/>
                <a:gdLst>
                  <a:gd name="T0" fmla="*/ 0 w 1"/>
                  <a:gd name="T1" fmla="*/ 0 h 240"/>
                  <a:gd name="T2" fmla="*/ 0 w 1"/>
                  <a:gd name="T3" fmla="*/ 0 h 2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240">
                    <a:moveTo>
                      <a:pt x="0" y="0"/>
                    </a:moveTo>
                    <a:cubicBezTo>
                      <a:pt x="0" y="0"/>
                      <a:pt x="0" y="120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6" name="Freeform 4346">
                <a:extLst>
                  <a:ext uri="{FF2B5EF4-FFF2-40B4-BE49-F238E27FC236}">
                    <a16:creationId xmlns:a16="http://schemas.microsoft.com/office/drawing/2014/main" id="{B534C31C-22CC-1337-9863-B08A649EA8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689"/>
                <a:ext cx="22" cy="109"/>
              </a:xfrm>
              <a:custGeom>
                <a:avLst/>
                <a:gdLst>
                  <a:gd name="T0" fmla="*/ 0 w 104"/>
                  <a:gd name="T1" fmla="*/ 0 h 432"/>
                  <a:gd name="T2" fmla="*/ 0 w 104"/>
                  <a:gd name="T3" fmla="*/ 0 h 432"/>
                  <a:gd name="T4" fmla="*/ 0 w 104"/>
                  <a:gd name="T5" fmla="*/ 0 h 432"/>
                  <a:gd name="T6" fmla="*/ 0 w 104"/>
                  <a:gd name="T7" fmla="*/ 0 h 4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4" h="432">
                    <a:moveTo>
                      <a:pt x="8" y="0"/>
                    </a:moveTo>
                    <a:cubicBezTo>
                      <a:pt x="32" y="44"/>
                      <a:pt x="56" y="88"/>
                      <a:pt x="56" y="144"/>
                    </a:cubicBezTo>
                    <a:cubicBezTo>
                      <a:pt x="56" y="200"/>
                      <a:pt x="0" y="288"/>
                      <a:pt x="8" y="336"/>
                    </a:cubicBezTo>
                    <a:cubicBezTo>
                      <a:pt x="16" y="384"/>
                      <a:pt x="60" y="408"/>
                      <a:pt x="104" y="432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7" name="Freeform 4347">
                <a:extLst>
                  <a:ext uri="{FF2B5EF4-FFF2-40B4-BE49-F238E27FC236}">
                    <a16:creationId xmlns:a16="http://schemas.microsoft.com/office/drawing/2014/main" id="{3D41B37B-E051-BB38-82A6-D98D86C060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1701"/>
                <a:ext cx="12" cy="85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48" y="0"/>
                    </a:moveTo>
                    <a:cubicBezTo>
                      <a:pt x="52" y="44"/>
                      <a:pt x="56" y="88"/>
                      <a:pt x="48" y="144"/>
                    </a:cubicBezTo>
                    <a:cubicBezTo>
                      <a:pt x="40" y="200"/>
                      <a:pt x="20" y="268"/>
                      <a:pt x="0" y="33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8" name="Freeform 4348">
                <a:extLst>
                  <a:ext uri="{FF2B5EF4-FFF2-40B4-BE49-F238E27FC236}">
                    <a16:creationId xmlns:a16="http://schemas.microsoft.com/office/drawing/2014/main" id="{8D74AAD4-5A87-9440-2B36-B27B6EE2D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7" y="1711"/>
                <a:ext cx="62" cy="39"/>
              </a:xfrm>
              <a:custGeom>
                <a:avLst/>
                <a:gdLst>
                  <a:gd name="T0" fmla="*/ 0 w 288"/>
                  <a:gd name="T1" fmla="*/ 0 h 152"/>
                  <a:gd name="T2" fmla="*/ 0 w 288"/>
                  <a:gd name="T3" fmla="*/ 0 h 152"/>
                  <a:gd name="T4" fmla="*/ 0 w 288"/>
                  <a:gd name="T5" fmla="*/ 0 h 152"/>
                  <a:gd name="T6" fmla="*/ 0 w 288"/>
                  <a:gd name="T7" fmla="*/ 0 h 152"/>
                  <a:gd name="T8" fmla="*/ 0 w 288"/>
                  <a:gd name="T9" fmla="*/ 0 h 152"/>
                  <a:gd name="T10" fmla="*/ 0 w 288"/>
                  <a:gd name="T11" fmla="*/ 0 h 152"/>
                  <a:gd name="T12" fmla="*/ 0 w 288"/>
                  <a:gd name="T13" fmla="*/ 0 h 152"/>
                  <a:gd name="T14" fmla="*/ 0 w 288"/>
                  <a:gd name="T15" fmla="*/ 0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152">
                    <a:moveTo>
                      <a:pt x="288" y="8"/>
                    </a:moveTo>
                    <a:cubicBezTo>
                      <a:pt x="276" y="8"/>
                      <a:pt x="264" y="8"/>
                      <a:pt x="240" y="8"/>
                    </a:cubicBezTo>
                    <a:cubicBezTo>
                      <a:pt x="216" y="8"/>
                      <a:pt x="184" y="8"/>
                      <a:pt x="144" y="8"/>
                    </a:cubicBezTo>
                    <a:cubicBezTo>
                      <a:pt x="104" y="8"/>
                      <a:pt x="0" y="0"/>
                      <a:pt x="0" y="8"/>
                    </a:cubicBezTo>
                    <a:cubicBezTo>
                      <a:pt x="0" y="16"/>
                      <a:pt x="128" y="40"/>
                      <a:pt x="144" y="56"/>
                    </a:cubicBezTo>
                    <a:cubicBezTo>
                      <a:pt x="160" y="72"/>
                      <a:pt x="88" y="88"/>
                      <a:pt x="96" y="104"/>
                    </a:cubicBezTo>
                    <a:cubicBezTo>
                      <a:pt x="104" y="120"/>
                      <a:pt x="160" y="152"/>
                      <a:pt x="192" y="152"/>
                    </a:cubicBezTo>
                    <a:cubicBezTo>
                      <a:pt x="224" y="152"/>
                      <a:pt x="272" y="112"/>
                      <a:pt x="288" y="10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09" name="Freeform 4349">
                <a:extLst>
                  <a:ext uri="{FF2B5EF4-FFF2-40B4-BE49-F238E27FC236}">
                    <a16:creationId xmlns:a16="http://schemas.microsoft.com/office/drawing/2014/main" id="{40A519B0-BF51-69ED-40D5-F8C98AD45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409"/>
                <a:ext cx="33" cy="195"/>
              </a:xfrm>
              <a:custGeom>
                <a:avLst/>
                <a:gdLst>
                  <a:gd name="T0" fmla="*/ 0 w 152"/>
                  <a:gd name="T1" fmla="*/ 0 h 768"/>
                  <a:gd name="T2" fmla="*/ 0 w 152"/>
                  <a:gd name="T3" fmla="*/ 0 h 768"/>
                  <a:gd name="T4" fmla="*/ 0 w 152"/>
                  <a:gd name="T5" fmla="*/ 0 h 768"/>
                  <a:gd name="T6" fmla="*/ 0 w 152"/>
                  <a:gd name="T7" fmla="*/ 0 h 76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768">
                    <a:moveTo>
                      <a:pt x="152" y="0"/>
                    </a:moveTo>
                    <a:cubicBezTo>
                      <a:pt x="140" y="60"/>
                      <a:pt x="128" y="120"/>
                      <a:pt x="104" y="192"/>
                    </a:cubicBezTo>
                    <a:cubicBezTo>
                      <a:pt x="80" y="264"/>
                      <a:pt x="16" y="336"/>
                      <a:pt x="8" y="432"/>
                    </a:cubicBezTo>
                    <a:cubicBezTo>
                      <a:pt x="0" y="528"/>
                      <a:pt x="28" y="648"/>
                      <a:pt x="56" y="76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0" name="Freeform 4350">
                <a:extLst>
                  <a:ext uri="{FF2B5EF4-FFF2-40B4-BE49-F238E27FC236}">
                    <a16:creationId xmlns:a16="http://schemas.microsoft.com/office/drawing/2014/main" id="{4A2F7774-B9FD-60A7-18C3-6620ACB3BF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1616"/>
                <a:ext cx="187" cy="109"/>
              </a:xfrm>
              <a:custGeom>
                <a:avLst/>
                <a:gdLst>
                  <a:gd name="T0" fmla="*/ 0 w 873"/>
                  <a:gd name="T1" fmla="*/ 0 h 432"/>
                  <a:gd name="T2" fmla="*/ 0 w 873"/>
                  <a:gd name="T3" fmla="*/ 0 h 432"/>
                  <a:gd name="T4" fmla="*/ 0 w 873"/>
                  <a:gd name="T5" fmla="*/ 0 h 432"/>
                  <a:gd name="T6" fmla="*/ 0 w 873"/>
                  <a:gd name="T7" fmla="*/ 0 h 432"/>
                  <a:gd name="T8" fmla="*/ 0 w 873"/>
                  <a:gd name="T9" fmla="*/ 0 h 432"/>
                  <a:gd name="T10" fmla="*/ 0 w 873"/>
                  <a:gd name="T11" fmla="*/ 0 h 432"/>
                  <a:gd name="T12" fmla="*/ 0 w 873"/>
                  <a:gd name="T13" fmla="*/ 0 h 432"/>
                  <a:gd name="T14" fmla="*/ 0 w 873"/>
                  <a:gd name="T15" fmla="*/ 0 h 432"/>
                  <a:gd name="T16" fmla="*/ 0 w 873"/>
                  <a:gd name="T17" fmla="*/ 0 h 432"/>
                  <a:gd name="T18" fmla="*/ 0 w 873"/>
                  <a:gd name="T19" fmla="*/ 0 h 43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73" h="432">
                    <a:moveTo>
                      <a:pt x="1" y="0"/>
                    </a:moveTo>
                    <a:cubicBezTo>
                      <a:pt x="85" y="8"/>
                      <a:pt x="169" y="16"/>
                      <a:pt x="241" y="48"/>
                    </a:cubicBezTo>
                    <a:cubicBezTo>
                      <a:pt x="313" y="80"/>
                      <a:pt x="337" y="136"/>
                      <a:pt x="433" y="192"/>
                    </a:cubicBezTo>
                    <a:cubicBezTo>
                      <a:pt x="529" y="248"/>
                      <a:pt x="761" y="344"/>
                      <a:pt x="817" y="384"/>
                    </a:cubicBezTo>
                    <a:cubicBezTo>
                      <a:pt x="873" y="424"/>
                      <a:pt x="833" y="432"/>
                      <a:pt x="769" y="432"/>
                    </a:cubicBezTo>
                    <a:cubicBezTo>
                      <a:pt x="705" y="432"/>
                      <a:pt x="521" y="400"/>
                      <a:pt x="433" y="384"/>
                    </a:cubicBezTo>
                    <a:cubicBezTo>
                      <a:pt x="345" y="368"/>
                      <a:pt x="305" y="376"/>
                      <a:pt x="241" y="336"/>
                    </a:cubicBezTo>
                    <a:cubicBezTo>
                      <a:pt x="177" y="296"/>
                      <a:pt x="89" y="199"/>
                      <a:pt x="49" y="144"/>
                    </a:cubicBezTo>
                    <a:cubicBezTo>
                      <a:pt x="9" y="89"/>
                      <a:pt x="0" y="8"/>
                      <a:pt x="0" y="8"/>
                    </a:cubicBezTo>
                    <a:cubicBezTo>
                      <a:pt x="0" y="8"/>
                      <a:pt x="39" y="116"/>
                      <a:pt x="49" y="144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1" name="Freeform 4351">
                <a:extLst>
                  <a:ext uri="{FF2B5EF4-FFF2-40B4-BE49-F238E27FC236}">
                    <a16:creationId xmlns:a16="http://schemas.microsoft.com/office/drawing/2014/main" id="{77F1AA68-257F-9B45-4E0A-817EB2E8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1737"/>
                <a:ext cx="62" cy="73"/>
              </a:xfrm>
              <a:custGeom>
                <a:avLst/>
                <a:gdLst>
                  <a:gd name="T0" fmla="*/ 0 w 288"/>
                  <a:gd name="T1" fmla="*/ 0 h 288"/>
                  <a:gd name="T2" fmla="*/ 0 w 288"/>
                  <a:gd name="T3" fmla="*/ 0 h 288"/>
                  <a:gd name="T4" fmla="*/ 0 w 288"/>
                  <a:gd name="T5" fmla="*/ 0 h 288"/>
                  <a:gd name="T6" fmla="*/ 0 w 288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8" h="288">
                    <a:moveTo>
                      <a:pt x="0" y="0"/>
                    </a:moveTo>
                    <a:cubicBezTo>
                      <a:pt x="0" y="8"/>
                      <a:pt x="0" y="16"/>
                      <a:pt x="48" y="48"/>
                    </a:cubicBezTo>
                    <a:cubicBezTo>
                      <a:pt x="96" y="80"/>
                      <a:pt x="288" y="152"/>
                      <a:pt x="288" y="192"/>
                    </a:cubicBezTo>
                    <a:cubicBezTo>
                      <a:pt x="288" y="232"/>
                      <a:pt x="168" y="260"/>
                      <a:pt x="48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2" name="Freeform 4352">
                <a:extLst>
                  <a:ext uri="{FF2B5EF4-FFF2-40B4-BE49-F238E27FC236}">
                    <a16:creationId xmlns:a16="http://schemas.microsoft.com/office/drawing/2014/main" id="{EFEB8929-B058-B7BF-BB80-1A99FA4F25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1" y="1774"/>
                <a:ext cx="62" cy="8"/>
              </a:xfrm>
              <a:custGeom>
                <a:avLst/>
                <a:gdLst>
                  <a:gd name="T0" fmla="*/ 0 w 288"/>
                  <a:gd name="T1" fmla="*/ 0 h 33"/>
                  <a:gd name="T2" fmla="*/ 0 w 288"/>
                  <a:gd name="T3" fmla="*/ 0 h 33"/>
                  <a:gd name="T4" fmla="*/ 0 w 288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8" h="33">
                    <a:moveTo>
                      <a:pt x="0" y="0"/>
                    </a:moveTo>
                    <a:cubicBezTo>
                      <a:pt x="24" y="6"/>
                      <a:pt x="95" y="33"/>
                      <a:pt x="143" y="33"/>
                    </a:cubicBezTo>
                    <a:cubicBezTo>
                      <a:pt x="191" y="33"/>
                      <a:pt x="258" y="7"/>
                      <a:pt x="28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3" name="Freeform 4353">
                <a:extLst>
                  <a:ext uri="{FF2B5EF4-FFF2-40B4-BE49-F238E27FC236}">
                    <a16:creationId xmlns:a16="http://schemas.microsoft.com/office/drawing/2014/main" id="{D6C7A692-D8AE-02D5-E5A4-1722BE444E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7" y="1701"/>
                <a:ext cx="189" cy="22"/>
              </a:xfrm>
              <a:custGeom>
                <a:avLst/>
                <a:gdLst>
                  <a:gd name="T0" fmla="*/ 0 w 877"/>
                  <a:gd name="T1" fmla="*/ 0 h 86"/>
                  <a:gd name="T2" fmla="*/ 0 w 877"/>
                  <a:gd name="T3" fmla="*/ 0 h 86"/>
                  <a:gd name="T4" fmla="*/ 0 w 877"/>
                  <a:gd name="T5" fmla="*/ 0 h 86"/>
                  <a:gd name="T6" fmla="*/ 0 w 877"/>
                  <a:gd name="T7" fmla="*/ 0 h 86"/>
                  <a:gd name="T8" fmla="*/ 0 w 877"/>
                  <a:gd name="T9" fmla="*/ 0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77" h="86">
                    <a:moveTo>
                      <a:pt x="13" y="48"/>
                    </a:moveTo>
                    <a:cubicBezTo>
                      <a:pt x="5" y="48"/>
                      <a:pt x="0" y="42"/>
                      <a:pt x="61" y="48"/>
                    </a:cubicBezTo>
                    <a:cubicBezTo>
                      <a:pt x="122" y="54"/>
                      <a:pt x="276" y="86"/>
                      <a:pt x="380" y="86"/>
                    </a:cubicBezTo>
                    <a:cubicBezTo>
                      <a:pt x="484" y="86"/>
                      <a:pt x="602" y="62"/>
                      <a:pt x="685" y="48"/>
                    </a:cubicBezTo>
                    <a:cubicBezTo>
                      <a:pt x="768" y="34"/>
                      <a:pt x="821" y="20"/>
                      <a:pt x="877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4" name="Freeform 4354">
                <a:extLst>
                  <a:ext uri="{FF2B5EF4-FFF2-40B4-BE49-F238E27FC236}">
                    <a16:creationId xmlns:a16="http://schemas.microsoft.com/office/drawing/2014/main" id="{2BDC5586-CF2F-DD6A-892A-5A13B279D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8" y="1592"/>
                <a:ext cx="82" cy="72"/>
              </a:xfrm>
              <a:custGeom>
                <a:avLst/>
                <a:gdLst>
                  <a:gd name="T0" fmla="*/ 0 w 384"/>
                  <a:gd name="T1" fmla="*/ 0 h 288"/>
                  <a:gd name="T2" fmla="*/ 0 w 384"/>
                  <a:gd name="T3" fmla="*/ 0 h 288"/>
                  <a:gd name="T4" fmla="*/ 0 w 384"/>
                  <a:gd name="T5" fmla="*/ 0 h 288"/>
                  <a:gd name="T6" fmla="*/ 0 w 384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84" h="288">
                    <a:moveTo>
                      <a:pt x="0" y="0"/>
                    </a:moveTo>
                    <a:cubicBezTo>
                      <a:pt x="28" y="52"/>
                      <a:pt x="56" y="104"/>
                      <a:pt x="96" y="144"/>
                    </a:cubicBezTo>
                    <a:cubicBezTo>
                      <a:pt x="136" y="184"/>
                      <a:pt x="192" y="216"/>
                      <a:pt x="240" y="240"/>
                    </a:cubicBezTo>
                    <a:cubicBezTo>
                      <a:pt x="288" y="264"/>
                      <a:pt x="336" y="276"/>
                      <a:pt x="384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5" name="Freeform 4355">
                <a:extLst>
                  <a:ext uri="{FF2B5EF4-FFF2-40B4-BE49-F238E27FC236}">
                    <a16:creationId xmlns:a16="http://schemas.microsoft.com/office/drawing/2014/main" id="{26325F0A-061F-9D3B-EAA2-62D3D50089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9" y="1628"/>
                <a:ext cx="93" cy="36"/>
              </a:xfrm>
              <a:custGeom>
                <a:avLst/>
                <a:gdLst>
                  <a:gd name="T0" fmla="*/ 0 w 432"/>
                  <a:gd name="T1" fmla="*/ 0 h 144"/>
                  <a:gd name="T2" fmla="*/ 0 w 432"/>
                  <a:gd name="T3" fmla="*/ 0 h 144"/>
                  <a:gd name="T4" fmla="*/ 0 w 432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144">
                    <a:moveTo>
                      <a:pt x="0" y="0"/>
                    </a:moveTo>
                    <a:cubicBezTo>
                      <a:pt x="36" y="36"/>
                      <a:pt x="72" y="72"/>
                      <a:pt x="144" y="96"/>
                    </a:cubicBezTo>
                    <a:cubicBezTo>
                      <a:pt x="216" y="120"/>
                      <a:pt x="324" y="132"/>
                      <a:pt x="432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6" name="Freeform 4356">
                <a:extLst>
                  <a:ext uri="{FF2B5EF4-FFF2-40B4-BE49-F238E27FC236}">
                    <a16:creationId xmlns:a16="http://schemas.microsoft.com/office/drawing/2014/main" id="{3B988692-F3A0-B39C-BC2E-08A79A2FF1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79"/>
                <a:ext cx="76" cy="61"/>
              </a:xfrm>
              <a:custGeom>
                <a:avLst/>
                <a:gdLst>
                  <a:gd name="T0" fmla="*/ 0 w 352"/>
                  <a:gd name="T1" fmla="*/ 0 h 240"/>
                  <a:gd name="T2" fmla="*/ 0 w 352"/>
                  <a:gd name="T3" fmla="*/ 0 h 240"/>
                  <a:gd name="T4" fmla="*/ 0 w 352"/>
                  <a:gd name="T5" fmla="*/ 0 h 240"/>
                  <a:gd name="T6" fmla="*/ 0 w 352"/>
                  <a:gd name="T7" fmla="*/ 0 h 2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52" h="240">
                    <a:moveTo>
                      <a:pt x="352" y="240"/>
                    </a:moveTo>
                    <a:cubicBezTo>
                      <a:pt x="260" y="228"/>
                      <a:pt x="168" y="216"/>
                      <a:pt x="112" y="192"/>
                    </a:cubicBezTo>
                    <a:cubicBezTo>
                      <a:pt x="56" y="168"/>
                      <a:pt x="32" y="128"/>
                      <a:pt x="16" y="96"/>
                    </a:cubicBezTo>
                    <a:cubicBezTo>
                      <a:pt x="0" y="64"/>
                      <a:pt x="8" y="3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7" name="Freeform 4357">
                <a:extLst>
                  <a:ext uri="{FF2B5EF4-FFF2-40B4-BE49-F238E27FC236}">
                    <a16:creationId xmlns:a16="http://schemas.microsoft.com/office/drawing/2014/main" id="{A78535DC-8643-5142-94A1-2E752682B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1506"/>
                <a:ext cx="48" cy="134"/>
              </a:xfrm>
              <a:custGeom>
                <a:avLst/>
                <a:gdLst>
                  <a:gd name="T0" fmla="*/ 0 w 224"/>
                  <a:gd name="T1" fmla="*/ 0 h 528"/>
                  <a:gd name="T2" fmla="*/ 0 w 224"/>
                  <a:gd name="T3" fmla="*/ 0 h 528"/>
                  <a:gd name="T4" fmla="*/ 0 w 224"/>
                  <a:gd name="T5" fmla="*/ 0 h 5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4" h="528">
                    <a:moveTo>
                      <a:pt x="224" y="528"/>
                    </a:moveTo>
                    <a:cubicBezTo>
                      <a:pt x="144" y="476"/>
                      <a:pt x="64" y="424"/>
                      <a:pt x="32" y="336"/>
                    </a:cubicBezTo>
                    <a:cubicBezTo>
                      <a:pt x="0" y="248"/>
                      <a:pt x="16" y="124"/>
                      <a:pt x="32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8" name="Freeform 4358">
                <a:extLst>
                  <a:ext uri="{FF2B5EF4-FFF2-40B4-BE49-F238E27FC236}">
                    <a16:creationId xmlns:a16="http://schemas.microsoft.com/office/drawing/2014/main" id="{257E6FFA-6CC3-5DDF-6A40-6A1CDFEE04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555"/>
                <a:ext cx="25" cy="85"/>
              </a:xfrm>
              <a:custGeom>
                <a:avLst/>
                <a:gdLst>
                  <a:gd name="T0" fmla="*/ 0 w 120"/>
                  <a:gd name="T1" fmla="*/ 0 h 336"/>
                  <a:gd name="T2" fmla="*/ 0 w 120"/>
                  <a:gd name="T3" fmla="*/ 0 h 336"/>
                  <a:gd name="T4" fmla="*/ 0 w 120"/>
                  <a:gd name="T5" fmla="*/ 0 h 336"/>
                  <a:gd name="T6" fmla="*/ 0 w 120"/>
                  <a:gd name="T7" fmla="*/ 0 h 33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0" h="336">
                    <a:moveTo>
                      <a:pt x="64" y="336"/>
                    </a:moveTo>
                    <a:cubicBezTo>
                      <a:pt x="92" y="304"/>
                      <a:pt x="120" y="272"/>
                      <a:pt x="112" y="240"/>
                    </a:cubicBezTo>
                    <a:cubicBezTo>
                      <a:pt x="104" y="208"/>
                      <a:pt x="32" y="184"/>
                      <a:pt x="16" y="144"/>
                    </a:cubicBezTo>
                    <a:cubicBezTo>
                      <a:pt x="0" y="104"/>
                      <a:pt x="8" y="52"/>
                      <a:pt x="1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19" name="Freeform 4359">
                <a:extLst>
                  <a:ext uri="{FF2B5EF4-FFF2-40B4-BE49-F238E27FC236}">
                    <a16:creationId xmlns:a16="http://schemas.microsoft.com/office/drawing/2014/main" id="{FA4ECE84-8FCA-5660-62A6-C7F2DDA67E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519"/>
                <a:ext cx="11" cy="99"/>
              </a:xfrm>
              <a:custGeom>
                <a:avLst/>
                <a:gdLst>
                  <a:gd name="T0" fmla="*/ 0 w 48"/>
                  <a:gd name="T1" fmla="*/ 0 h 392"/>
                  <a:gd name="T2" fmla="*/ 0 w 48"/>
                  <a:gd name="T3" fmla="*/ 0 h 392"/>
                  <a:gd name="T4" fmla="*/ 0 w 48"/>
                  <a:gd name="T5" fmla="*/ 0 h 39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392">
                    <a:moveTo>
                      <a:pt x="0" y="336"/>
                    </a:moveTo>
                    <a:cubicBezTo>
                      <a:pt x="24" y="364"/>
                      <a:pt x="48" y="392"/>
                      <a:pt x="48" y="336"/>
                    </a:cubicBezTo>
                    <a:cubicBezTo>
                      <a:pt x="48" y="280"/>
                      <a:pt x="24" y="140"/>
                      <a:pt x="0" y="0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0" name="Freeform 4360">
                <a:extLst>
                  <a:ext uri="{FF2B5EF4-FFF2-40B4-BE49-F238E27FC236}">
                    <a16:creationId xmlns:a16="http://schemas.microsoft.com/office/drawing/2014/main" id="{CCEB1BED-DEDB-E370-BFA3-099FB4388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6" y="1506"/>
                <a:ext cx="12" cy="86"/>
              </a:xfrm>
              <a:custGeom>
                <a:avLst/>
                <a:gdLst>
                  <a:gd name="T0" fmla="*/ 0 w 56"/>
                  <a:gd name="T1" fmla="*/ 0 h 336"/>
                  <a:gd name="T2" fmla="*/ 0 w 56"/>
                  <a:gd name="T3" fmla="*/ 0 h 336"/>
                  <a:gd name="T4" fmla="*/ 0 w 56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6" h="336">
                    <a:moveTo>
                      <a:pt x="56" y="336"/>
                    </a:moveTo>
                    <a:cubicBezTo>
                      <a:pt x="36" y="292"/>
                      <a:pt x="16" y="248"/>
                      <a:pt x="8" y="192"/>
                    </a:cubicBezTo>
                    <a:cubicBezTo>
                      <a:pt x="0" y="136"/>
                      <a:pt x="4" y="68"/>
                      <a:pt x="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1" name="Freeform 4361">
                <a:extLst>
                  <a:ext uri="{FF2B5EF4-FFF2-40B4-BE49-F238E27FC236}">
                    <a16:creationId xmlns:a16="http://schemas.microsoft.com/office/drawing/2014/main" id="{BE90DF88-D250-0BD7-9D84-897CCC553B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1" y="1555"/>
                <a:ext cx="16" cy="61"/>
              </a:xfrm>
              <a:custGeom>
                <a:avLst/>
                <a:gdLst>
                  <a:gd name="T0" fmla="*/ 0 w 78"/>
                  <a:gd name="T1" fmla="*/ 0 h 240"/>
                  <a:gd name="T2" fmla="*/ 0 w 78"/>
                  <a:gd name="T3" fmla="*/ 0 h 240"/>
                  <a:gd name="T4" fmla="*/ 0 w 7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240">
                    <a:moveTo>
                      <a:pt x="48" y="240"/>
                    </a:moveTo>
                    <a:cubicBezTo>
                      <a:pt x="52" y="220"/>
                      <a:pt x="78" y="158"/>
                      <a:pt x="70" y="118"/>
                    </a:cubicBezTo>
                    <a:cubicBezTo>
                      <a:pt x="62" y="78"/>
                      <a:pt x="15" y="25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2" name="Freeform 4362">
                <a:extLst>
                  <a:ext uri="{FF2B5EF4-FFF2-40B4-BE49-F238E27FC236}">
                    <a16:creationId xmlns:a16="http://schemas.microsoft.com/office/drawing/2014/main" id="{DF09E171-38B5-25E3-E9D9-91CC08F05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1" y="1768"/>
                <a:ext cx="98" cy="46"/>
              </a:xfrm>
              <a:custGeom>
                <a:avLst/>
                <a:gdLst>
                  <a:gd name="T0" fmla="*/ 0 w 456"/>
                  <a:gd name="T1" fmla="*/ 0 h 184"/>
                  <a:gd name="T2" fmla="*/ 0 w 456"/>
                  <a:gd name="T3" fmla="*/ 0 h 184"/>
                  <a:gd name="T4" fmla="*/ 0 w 456"/>
                  <a:gd name="T5" fmla="*/ 0 h 184"/>
                  <a:gd name="T6" fmla="*/ 0 w 456"/>
                  <a:gd name="T7" fmla="*/ 0 h 184"/>
                  <a:gd name="T8" fmla="*/ 0 w 456"/>
                  <a:gd name="T9" fmla="*/ 0 h 184"/>
                  <a:gd name="T10" fmla="*/ 0 w 456"/>
                  <a:gd name="T11" fmla="*/ 0 h 18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6" h="184">
                    <a:moveTo>
                      <a:pt x="432" y="24"/>
                    </a:moveTo>
                    <a:cubicBezTo>
                      <a:pt x="408" y="0"/>
                      <a:pt x="96" y="16"/>
                      <a:pt x="48" y="24"/>
                    </a:cubicBezTo>
                    <a:cubicBezTo>
                      <a:pt x="0" y="32"/>
                      <a:pt x="136" y="56"/>
                      <a:pt x="144" y="72"/>
                    </a:cubicBezTo>
                    <a:cubicBezTo>
                      <a:pt x="152" y="88"/>
                      <a:pt x="88" y="104"/>
                      <a:pt x="96" y="120"/>
                    </a:cubicBezTo>
                    <a:cubicBezTo>
                      <a:pt x="104" y="136"/>
                      <a:pt x="136" y="184"/>
                      <a:pt x="192" y="168"/>
                    </a:cubicBezTo>
                    <a:cubicBezTo>
                      <a:pt x="248" y="152"/>
                      <a:pt x="456" y="48"/>
                      <a:pt x="432" y="24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3" name="Freeform 4363">
                <a:extLst>
                  <a:ext uri="{FF2B5EF4-FFF2-40B4-BE49-F238E27FC236}">
                    <a16:creationId xmlns:a16="http://schemas.microsoft.com/office/drawing/2014/main" id="{1B2BB13A-539F-2609-5591-2817E39747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4" y="1693"/>
                <a:ext cx="108" cy="93"/>
              </a:xfrm>
              <a:custGeom>
                <a:avLst/>
                <a:gdLst>
                  <a:gd name="T0" fmla="*/ 0 w 504"/>
                  <a:gd name="T1" fmla="*/ 0 h 368"/>
                  <a:gd name="T2" fmla="*/ 0 w 504"/>
                  <a:gd name="T3" fmla="*/ 0 h 368"/>
                  <a:gd name="T4" fmla="*/ 0 w 504"/>
                  <a:gd name="T5" fmla="*/ 0 h 368"/>
                  <a:gd name="T6" fmla="*/ 0 w 504"/>
                  <a:gd name="T7" fmla="*/ 0 h 368"/>
                  <a:gd name="T8" fmla="*/ 0 w 504"/>
                  <a:gd name="T9" fmla="*/ 0 h 368"/>
                  <a:gd name="T10" fmla="*/ 0 w 504"/>
                  <a:gd name="T11" fmla="*/ 0 h 368"/>
                  <a:gd name="T12" fmla="*/ 0 w 504"/>
                  <a:gd name="T13" fmla="*/ 0 h 368"/>
                  <a:gd name="T14" fmla="*/ 0 w 504"/>
                  <a:gd name="T15" fmla="*/ 0 h 36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04" h="368">
                    <a:moveTo>
                      <a:pt x="472" y="32"/>
                    </a:moveTo>
                    <a:cubicBezTo>
                      <a:pt x="440" y="0"/>
                      <a:pt x="80" y="112"/>
                      <a:pt x="40" y="128"/>
                    </a:cubicBezTo>
                    <a:cubicBezTo>
                      <a:pt x="0" y="144"/>
                      <a:pt x="232" y="120"/>
                      <a:pt x="232" y="128"/>
                    </a:cubicBezTo>
                    <a:cubicBezTo>
                      <a:pt x="232" y="136"/>
                      <a:pt x="40" y="160"/>
                      <a:pt x="40" y="176"/>
                    </a:cubicBezTo>
                    <a:cubicBezTo>
                      <a:pt x="40" y="192"/>
                      <a:pt x="224" y="200"/>
                      <a:pt x="232" y="224"/>
                    </a:cubicBezTo>
                    <a:cubicBezTo>
                      <a:pt x="240" y="248"/>
                      <a:pt x="88" y="304"/>
                      <a:pt x="88" y="320"/>
                    </a:cubicBezTo>
                    <a:cubicBezTo>
                      <a:pt x="88" y="336"/>
                      <a:pt x="168" y="368"/>
                      <a:pt x="232" y="320"/>
                    </a:cubicBezTo>
                    <a:cubicBezTo>
                      <a:pt x="296" y="272"/>
                      <a:pt x="504" y="64"/>
                      <a:pt x="472" y="32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6" name="Freeform 4364">
                <a:extLst>
                  <a:ext uri="{FF2B5EF4-FFF2-40B4-BE49-F238E27FC236}">
                    <a16:creationId xmlns:a16="http://schemas.microsoft.com/office/drawing/2014/main" id="{F55C286C-3204-29A1-2A62-D92C6C244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430"/>
                <a:ext cx="214" cy="200"/>
              </a:xfrm>
              <a:custGeom>
                <a:avLst/>
                <a:gdLst>
                  <a:gd name="T0" fmla="*/ 345 w 994"/>
                  <a:gd name="T1" fmla="*/ 753 h 792"/>
                  <a:gd name="T2" fmla="*/ 304 w 994"/>
                  <a:gd name="T3" fmla="*/ 744 h 792"/>
                  <a:gd name="T4" fmla="*/ 112 w 994"/>
                  <a:gd name="T5" fmla="*/ 504 h 792"/>
                  <a:gd name="T6" fmla="*/ 208 w 994"/>
                  <a:gd name="T7" fmla="*/ 504 h 792"/>
                  <a:gd name="T8" fmla="*/ 16 w 994"/>
                  <a:gd name="T9" fmla="*/ 264 h 792"/>
                  <a:gd name="T10" fmla="*/ 112 w 994"/>
                  <a:gd name="T11" fmla="*/ 312 h 792"/>
                  <a:gd name="T12" fmla="*/ 64 w 994"/>
                  <a:gd name="T13" fmla="*/ 24 h 792"/>
                  <a:gd name="T14" fmla="*/ 208 w 994"/>
                  <a:gd name="T15" fmla="*/ 168 h 792"/>
                  <a:gd name="T16" fmla="*/ 208 w 994"/>
                  <a:gd name="T17" fmla="*/ 72 h 792"/>
                  <a:gd name="T18" fmla="*/ 491 w 994"/>
                  <a:gd name="T19" fmla="*/ 258 h 792"/>
                  <a:gd name="T20" fmla="*/ 544 w 994"/>
                  <a:gd name="T21" fmla="*/ 216 h 792"/>
                  <a:gd name="T22" fmla="*/ 688 w 994"/>
                  <a:gd name="T23" fmla="*/ 456 h 792"/>
                  <a:gd name="T24" fmla="*/ 726 w 994"/>
                  <a:gd name="T25" fmla="*/ 339 h 792"/>
                  <a:gd name="T26" fmla="*/ 872 w 994"/>
                  <a:gd name="T27" fmla="*/ 574 h 792"/>
                  <a:gd name="T28" fmla="*/ 994 w 994"/>
                  <a:gd name="T29" fmla="*/ 720 h 792"/>
                  <a:gd name="T30" fmla="*/ 872 w 994"/>
                  <a:gd name="T31" fmla="*/ 656 h 792"/>
                  <a:gd name="T32" fmla="*/ 736 w 994"/>
                  <a:gd name="T33" fmla="*/ 552 h 792"/>
                  <a:gd name="T34" fmla="*/ 688 w 994"/>
                  <a:gd name="T35" fmla="*/ 552 h 792"/>
                  <a:gd name="T36" fmla="*/ 592 w 994"/>
                  <a:gd name="T37" fmla="*/ 408 h 792"/>
                  <a:gd name="T38" fmla="*/ 496 w 994"/>
                  <a:gd name="T39" fmla="*/ 408 h 792"/>
                  <a:gd name="T40" fmla="*/ 304 w 994"/>
                  <a:gd name="T41" fmla="*/ 312 h 792"/>
                  <a:gd name="T42" fmla="*/ 352 w 994"/>
                  <a:gd name="T43" fmla="*/ 360 h 792"/>
                  <a:gd name="T44" fmla="*/ 208 w 994"/>
                  <a:gd name="T45" fmla="*/ 264 h 792"/>
                  <a:gd name="T46" fmla="*/ 256 w 994"/>
                  <a:gd name="T47" fmla="*/ 408 h 792"/>
                  <a:gd name="T48" fmla="*/ 256 w 994"/>
                  <a:gd name="T49" fmla="*/ 456 h 792"/>
                  <a:gd name="T50" fmla="*/ 352 w 994"/>
                  <a:gd name="T51" fmla="*/ 504 h 792"/>
                  <a:gd name="T52" fmla="*/ 256 w 994"/>
                  <a:gd name="T53" fmla="*/ 552 h 792"/>
                  <a:gd name="T54" fmla="*/ 352 w 994"/>
                  <a:gd name="T55" fmla="*/ 696 h 792"/>
                  <a:gd name="T56" fmla="*/ 352 w 994"/>
                  <a:gd name="T57" fmla="*/ 744 h 792"/>
                  <a:gd name="T58" fmla="*/ 385 w 994"/>
                  <a:gd name="T59" fmla="*/ 769 h 792"/>
                  <a:gd name="T60" fmla="*/ 352 w 994"/>
                  <a:gd name="T61" fmla="*/ 792 h 7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994" h="792">
                    <a:moveTo>
                      <a:pt x="345" y="753"/>
                    </a:moveTo>
                    <a:cubicBezTo>
                      <a:pt x="337" y="752"/>
                      <a:pt x="343" y="786"/>
                      <a:pt x="304" y="744"/>
                    </a:cubicBezTo>
                    <a:cubicBezTo>
                      <a:pt x="265" y="702"/>
                      <a:pt x="128" y="544"/>
                      <a:pt x="112" y="504"/>
                    </a:cubicBezTo>
                    <a:cubicBezTo>
                      <a:pt x="96" y="464"/>
                      <a:pt x="224" y="544"/>
                      <a:pt x="208" y="504"/>
                    </a:cubicBezTo>
                    <a:cubicBezTo>
                      <a:pt x="192" y="464"/>
                      <a:pt x="32" y="296"/>
                      <a:pt x="16" y="264"/>
                    </a:cubicBezTo>
                    <a:cubicBezTo>
                      <a:pt x="0" y="232"/>
                      <a:pt x="104" y="352"/>
                      <a:pt x="112" y="312"/>
                    </a:cubicBezTo>
                    <a:cubicBezTo>
                      <a:pt x="120" y="272"/>
                      <a:pt x="48" y="48"/>
                      <a:pt x="64" y="24"/>
                    </a:cubicBezTo>
                    <a:cubicBezTo>
                      <a:pt x="80" y="0"/>
                      <a:pt x="184" y="160"/>
                      <a:pt x="208" y="168"/>
                    </a:cubicBezTo>
                    <a:cubicBezTo>
                      <a:pt x="232" y="176"/>
                      <a:pt x="161" y="57"/>
                      <a:pt x="208" y="72"/>
                    </a:cubicBezTo>
                    <a:cubicBezTo>
                      <a:pt x="255" y="87"/>
                      <a:pt x="435" y="234"/>
                      <a:pt x="491" y="258"/>
                    </a:cubicBezTo>
                    <a:cubicBezTo>
                      <a:pt x="547" y="282"/>
                      <a:pt x="511" y="183"/>
                      <a:pt x="544" y="216"/>
                    </a:cubicBezTo>
                    <a:cubicBezTo>
                      <a:pt x="577" y="249"/>
                      <a:pt x="658" y="436"/>
                      <a:pt x="688" y="456"/>
                    </a:cubicBezTo>
                    <a:cubicBezTo>
                      <a:pt x="718" y="476"/>
                      <a:pt x="695" y="319"/>
                      <a:pt x="726" y="339"/>
                    </a:cubicBezTo>
                    <a:cubicBezTo>
                      <a:pt x="757" y="359"/>
                      <a:pt x="827" y="510"/>
                      <a:pt x="872" y="574"/>
                    </a:cubicBezTo>
                    <a:cubicBezTo>
                      <a:pt x="917" y="638"/>
                      <a:pt x="994" y="706"/>
                      <a:pt x="994" y="720"/>
                    </a:cubicBezTo>
                    <a:cubicBezTo>
                      <a:pt x="994" y="734"/>
                      <a:pt x="915" y="684"/>
                      <a:pt x="872" y="656"/>
                    </a:cubicBezTo>
                    <a:cubicBezTo>
                      <a:pt x="829" y="628"/>
                      <a:pt x="767" y="569"/>
                      <a:pt x="736" y="552"/>
                    </a:cubicBezTo>
                    <a:cubicBezTo>
                      <a:pt x="705" y="535"/>
                      <a:pt x="712" y="576"/>
                      <a:pt x="688" y="552"/>
                    </a:cubicBezTo>
                    <a:cubicBezTo>
                      <a:pt x="664" y="528"/>
                      <a:pt x="624" y="432"/>
                      <a:pt x="592" y="408"/>
                    </a:cubicBezTo>
                    <a:cubicBezTo>
                      <a:pt x="560" y="384"/>
                      <a:pt x="544" y="424"/>
                      <a:pt x="496" y="408"/>
                    </a:cubicBezTo>
                    <a:cubicBezTo>
                      <a:pt x="448" y="392"/>
                      <a:pt x="328" y="320"/>
                      <a:pt x="304" y="312"/>
                    </a:cubicBezTo>
                    <a:cubicBezTo>
                      <a:pt x="280" y="304"/>
                      <a:pt x="368" y="368"/>
                      <a:pt x="352" y="360"/>
                    </a:cubicBezTo>
                    <a:cubicBezTo>
                      <a:pt x="336" y="352"/>
                      <a:pt x="224" y="256"/>
                      <a:pt x="208" y="264"/>
                    </a:cubicBezTo>
                    <a:cubicBezTo>
                      <a:pt x="192" y="272"/>
                      <a:pt x="248" y="376"/>
                      <a:pt x="256" y="408"/>
                    </a:cubicBezTo>
                    <a:cubicBezTo>
                      <a:pt x="264" y="440"/>
                      <a:pt x="240" y="440"/>
                      <a:pt x="256" y="456"/>
                    </a:cubicBezTo>
                    <a:cubicBezTo>
                      <a:pt x="272" y="472"/>
                      <a:pt x="352" y="488"/>
                      <a:pt x="352" y="504"/>
                    </a:cubicBezTo>
                    <a:cubicBezTo>
                      <a:pt x="352" y="520"/>
                      <a:pt x="256" y="520"/>
                      <a:pt x="256" y="552"/>
                    </a:cubicBezTo>
                    <a:cubicBezTo>
                      <a:pt x="256" y="584"/>
                      <a:pt x="336" y="664"/>
                      <a:pt x="352" y="696"/>
                    </a:cubicBezTo>
                    <a:cubicBezTo>
                      <a:pt x="368" y="728"/>
                      <a:pt x="347" y="732"/>
                      <a:pt x="352" y="744"/>
                    </a:cubicBezTo>
                    <a:cubicBezTo>
                      <a:pt x="357" y="756"/>
                      <a:pt x="385" y="761"/>
                      <a:pt x="385" y="769"/>
                    </a:cubicBezTo>
                    <a:cubicBezTo>
                      <a:pt x="385" y="777"/>
                      <a:pt x="359" y="787"/>
                      <a:pt x="352" y="792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38000"/>
                    </a:schemeClr>
                  </a:gs>
                  <a:gs pos="100000">
                    <a:schemeClr val="tx1">
                      <a:gamma/>
                      <a:shade val="69804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325" name="Freeform 4365">
                <a:extLst>
                  <a:ext uri="{FF2B5EF4-FFF2-40B4-BE49-F238E27FC236}">
                    <a16:creationId xmlns:a16="http://schemas.microsoft.com/office/drawing/2014/main" id="{255D35D5-D134-BB34-5565-DD2349F4E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6" y="2090"/>
                <a:ext cx="65" cy="77"/>
              </a:xfrm>
              <a:custGeom>
                <a:avLst/>
                <a:gdLst>
                  <a:gd name="T0" fmla="*/ 0 w 304"/>
                  <a:gd name="T1" fmla="*/ 0 h 304"/>
                  <a:gd name="T2" fmla="*/ 0 w 304"/>
                  <a:gd name="T3" fmla="*/ 0 h 304"/>
                  <a:gd name="T4" fmla="*/ 0 w 304"/>
                  <a:gd name="T5" fmla="*/ 0 h 304"/>
                  <a:gd name="T6" fmla="*/ 0 w 304"/>
                  <a:gd name="T7" fmla="*/ 0 h 304"/>
                  <a:gd name="T8" fmla="*/ 0 w 304"/>
                  <a:gd name="T9" fmla="*/ 0 h 304"/>
                  <a:gd name="T10" fmla="*/ 0 w 304"/>
                  <a:gd name="T11" fmla="*/ 0 h 304"/>
                  <a:gd name="T12" fmla="*/ 0 w 304"/>
                  <a:gd name="T13" fmla="*/ 0 h 304"/>
                  <a:gd name="T14" fmla="*/ 0 w 304"/>
                  <a:gd name="T15" fmla="*/ 0 h 304"/>
                  <a:gd name="T16" fmla="*/ 0 w 304"/>
                  <a:gd name="T17" fmla="*/ 0 h 304"/>
                  <a:gd name="T18" fmla="*/ 0 w 304"/>
                  <a:gd name="T19" fmla="*/ 0 h 3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04" h="304">
                    <a:moveTo>
                      <a:pt x="296" y="288"/>
                    </a:moveTo>
                    <a:cubicBezTo>
                      <a:pt x="304" y="280"/>
                      <a:pt x="232" y="264"/>
                      <a:pt x="200" y="240"/>
                    </a:cubicBezTo>
                    <a:cubicBezTo>
                      <a:pt x="168" y="216"/>
                      <a:pt x="136" y="184"/>
                      <a:pt x="104" y="144"/>
                    </a:cubicBezTo>
                    <a:cubicBezTo>
                      <a:pt x="72" y="104"/>
                      <a:pt x="16" y="0"/>
                      <a:pt x="8" y="0"/>
                    </a:cubicBezTo>
                    <a:cubicBezTo>
                      <a:pt x="0" y="0"/>
                      <a:pt x="56" y="120"/>
                      <a:pt x="56" y="144"/>
                    </a:cubicBezTo>
                    <a:cubicBezTo>
                      <a:pt x="56" y="168"/>
                      <a:pt x="0" y="136"/>
                      <a:pt x="8" y="144"/>
                    </a:cubicBezTo>
                    <a:cubicBezTo>
                      <a:pt x="16" y="152"/>
                      <a:pt x="104" y="184"/>
                      <a:pt x="104" y="192"/>
                    </a:cubicBezTo>
                    <a:cubicBezTo>
                      <a:pt x="104" y="200"/>
                      <a:pt x="0" y="176"/>
                      <a:pt x="8" y="192"/>
                    </a:cubicBezTo>
                    <a:cubicBezTo>
                      <a:pt x="16" y="208"/>
                      <a:pt x="104" y="272"/>
                      <a:pt x="152" y="288"/>
                    </a:cubicBezTo>
                    <a:cubicBezTo>
                      <a:pt x="200" y="304"/>
                      <a:pt x="288" y="296"/>
                      <a:pt x="296" y="28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398" name="Freeform 4366">
                <a:extLst>
                  <a:ext uri="{FF2B5EF4-FFF2-40B4-BE49-F238E27FC236}">
                    <a16:creationId xmlns:a16="http://schemas.microsoft.com/office/drawing/2014/main" id="{9E344BAA-3AB8-C1E9-417F-254876329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9" y="1930"/>
                <a:ext cx="66" cy="52"/>
              </a:xfrm>
              <a:custGeom>
                <a:avLst/>
                <a:gdLst>
                  <a:gd name="T0" fmla="*/ 104 w 296"/>
                  <a:gd name="T1" fmla="*/ 0 h 200"/>
                  <a:gd name="T2" fmla="*/ 200 w 296"/>
                  <a:gd name="T3" fmla="*/ 144 h 200"/>
                  <a:gd name="T4" fmla="*/ 296 w 296"/>
                  <a:gd name="T5" fmla="*/ 192 h 200"/>
                  <a:gd name="T6" fmla="*/ 200 w 296"/>
                  <a:gd name="T7" fmla="*/ 192 h 200"/>
                  <a:gd name="T8" fmla="*/ 56 w 296"/>
                  <a:gd name="T9" fmla="*/ 144 h 200"/>
                  <a:gd name="T10" fmla="*/ 8 w 296"/>
                  <a:gd name="T11" fmla="*/ 48 h 200"/>
                  <a:gd name="T12" fmla="*/ 104 w 296"/>
                  <a:gd name="T13" fmla="*/ 96 h 200"/>
                  <a:gd name="T14" fmla="*/ 104 w 296"/>
                  <a:gd name="T15" fmla="*/ 48 h 200"/>
                  <a:gd name="T16" fmla="*/ 152 w 296"/>
                  <a:gd name="T17" fmla="*/ 48 h 2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96" h="200">
                    <a:moveTo>
                      <a:pt x="104" y="0"/>
                    </a:moveTo>
                    <a:cubicBezTo>
                      <a:pt x="136" y="56"/>
                      <a:pt x="168" y="112"/>
                      <a:pt x="200" y="144"/>
                    </a:cubicBezTo>
                    <a:cubicBezTo>
                      <a:pt x="232" y="176"/>
                      <a:pt x="296" y="184"/>
                      <a:pt x="296" y="192"/>
                    </a:cubicBezTo>
                    <a:cubicBezTo>
                      <a:pt x="296" y="200"/>
                      <a:pt x="240" y="200"/>
                      <a:pt x="200" y="192"/>
                    </a:cubicBezTo>
                    <a:cubicBezTo>
                      <a:pt x="160" y="184"/>
                      <a:pt x="88" y="168"/>
                      <a:pt x="56" y="144"/>
                    </a:cubicBezTo>
                    <a:cubicBezTo>
                      <a:pt x="24" y="120"/>
                      <a:pt x="0" y="56"/>
                      <a:pt x="8" y="48"/>
                    </a:cubicBezTo>
                    <a:cubicBezTo>
                      <a:pt x="16" y="40"/>
                      <a:pt x="88" y="96"/>
                      <a:pt x="104" y="96"/>
                    </a:cubicBezTo>
                    <a:cubicBezTo>
                      <a:pt x="120" y="96"/>
                      <a:pt x="96" y="56"/>
                      <a:pt x="104" y="48"/>
                    </a:cubicBezTo>
                    <a:cubicBezTo>
                      <a:pt x="112" y="40"/>
                      <a:pt x="132" y="44"/>
                      <a:pt x="152" y="48"/>
                    </a:cubicBezTo>
                  </a:path>
                </a:pathLst>
              </a:custGeom>
              <a:gradFill rotWithShape="1">
                <a:gsLst>
                  <a:gs pos="0">
                    <a:schemeClr val="tx1">
                      <a:alpha val="52000"/>
                    </a:schemeClr>
                  </a:gs>
                  <a:gs pos="100000">
                    <a:schemeClr val="tx1">
                      <a:gamma/>
                      <a:shade val="0"/>
                      <a:invGamma/>
                    </a:schemeClr>
                  </a:gs>
                </a:gsLst>
                <a:lin ang="5400000" scaled="1"/>
              </a:gra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327" name="Freeform 4367">
                <a:extLst>
                  <a:ext uri="{FF2B5EF4-FFF2-40B4-BE49-F238E27FC236}">
                    <a16:creationId xmlns:a16="http://schemas.microsoft.com/office/drawing/2014/main" id="{9E5C73FD-9AA1-DC1E-6FF4-3F5D3EB55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6" y="1847"/>
                <a:ext cx="65" cy="26"/>
              </a:xfrm>
              <a:custGeom>
                <a:avLst/>
                <a:gdLst>
                  <a:gd name="T0" fmla="*/ 0 w 304"/>
                  <a:gd name="T1" fmla="*/ 0 h 104"/>
                  <a:gd name="T2" fmla="*/ 0 w 304"/>
                  <a:gd name="T3" fmla="*/ 0 h 104"/>
                  <a:gd name="T4" fmla="*/ 0 w 304"/>
                  <a:gd name="T5" fmla="*/ 0 h 104"/>
                  <a:gd name="T6" fmla="*/ 0 w 304"/>
                  <a:gd name="T7" fmla="*/ 0 h 104"/>
                  <a:gd name="T8" fmla="*/ 0 w 304"/>
                  <a:gd name="T9" fmla="*/ 0 h 104"/>
                  <a:gd name="T10" fmla="*/ 0 w 304"/>
                  <a:gd name="T11" fmla="*/ 0 h 104"/>
                  <a:gd name="T12" fmla="*/ 0 w 304"/>
                  <a:gd name="T13" fmla="*/ 0 h 104"/>
                  <a:gd name="T14" fmla="*/ 0 w 304"/>
                  <a:gd name="T15" fmla="*/ 0 h 104"/>
                  <a:gd name="T16" fmla="*/ 0 w 304"/>
                  <a:gd name="T17" fmla="*/ 0 h 10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04" h="104">
                    <a:moveTo>
                      <a:pt x="64" y="0"/>
                    </a:moveTo>
                    <a:cubicBezTo>
                      <a:pt x="72" y="0"/>
                      <a:pt x="168" y="32"/>
                      <a:pt x="208" y="48"/>
                    </a:cubicBezTo>
                    <a:cubicBezTo>
                      <a:pt x="248" y="64"/>
                      <a:pt x="304" y="88"/>
                      <a:pt x="304" y="96"/>
                    </a:cubicBezTo>
                    <a:cubicBezTo>
                      <a:pt x="304" y="104"/>
                      <a:pt x="256" y="96"/>
                      <a:pt x="208" y="96"/>
                    </a:cubicBezTo>
                    <a:cubicBezTo>
                      <a:pt x="160" y="96"/>
                      <a:pt x="32" y="96"/>
                      <a:pt x="16" y="96"/>
                    </a:cubicBezTo>
                    <a:cubicBezTo>
                      <a:pt x="0" y="96"/>
                      <a:pt x="112" y="104"/>
                      <a:pt x="112" y="96"/>
                    </a:cubicBezTo>
                    <a:cubicBezTo>
                      <a:pt x="112" y="88"/>
                      <a:pt x="8" y="56"/>
                      <a:pt x="16" y="48"/>
                    </a:cubicBezTo>
                    <a:cubicBezTo>
                      <a:pt x="24" y="40"/>
                      <a:pt x="152" y="56"/>
                      <a:pt x="160" y="48"/>
                    </a:cubicBezTo>
                    <a:cubicBezTo>
                      <a:pt x="168" y="40"/>
                      <a:pt x="56" y="0"/>
                      <a:pt x="64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8" name="Freeform 4368">
                <a:extLst>
                  <a:ext uri="{FF2B5EF4-FFF2-40B4-BE49-F238E27FC236}">
                    <a16:creationId xmlns:a16="http://schemas.microsoft.com/office/drawing/2014/main" id="{70CC467E-3BA5-DE3A-75CB-B476C3DB6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1" y="1701"/>
                <a:ext cx="116" cy="308"/>
              </a:xfrm>
              <a:custGeom>
                <a:avLst/>
                <a:gdLst>
                  <a:gd name="T0" fmla="*/ 0 w 538"/>
                  <a:gd name="T1" fmla="*/ 0 h 1216"/>
                  <a:gd name="T2" fmla="*/ 0 w 538"/>
                  <a:gd name="T3" fmla="*/ 0 h 1216"/>
                  <a:gd name="T4" fmla="*/ 0 w 538"/>
                  <a:gd name="T5" fmla="*/ 0 h 1216"/>
                  <a:gd name="T6" fmla="*/ 0 w 538"/>
                  <a:gd name="T7" fmla="*/ 0 h 1216"/>
                  <a:gd name="T8" fmla="*/ 0 w 538"/>
                  <a:gd name="T9" fmla="*/ 0 h 1216"/>
                  <a:gd name="T10" fmla="*/ 0 w 538"/>
                  <a:gd name="T11" fmla="*/ 0 h 1216"/>
                  <a:gd name="T12" fmla="*/ 0 w 538"/>
                  <a:gd name="T13" fmla="*/ 0 h 1216"/>
                  <a:gd name="T14" fmla="*/ 0 w 538"/>
                  <a:gd name="T15" fmla="*/ 0 h 1216"/>
                  <a:gd name="T16" fmla="*/ 0 w 538"/>
                  <a:gd name="T17" fmla="*/ 0 h 1216"/>
                  <a:gd name="T18" fmla="*/ 0 w 538"/>
                  <a:gd name="T19" fmla="*/ 0 h 1216"/>
                  <a:gd name="T20" fmla="*/ 0 w 538"/>
                  <a:gd name="T21" fmla="*/ 0 h 1216"/>
                  <a:gd name="T22" fmla="*/ 0 w 538"/>
                  <a:gd name="T23" fmla="*/ 0 h 1216"/>
                  <a:gd name="T24" fmla="*/ 0 w 538"/>
                  <a:gd name="T25" fmla="*/ 0 h 1216"/>
                  <a:gd name="T26" fmla="*/ 0 w 538"/>
                  <a:gd name="T27" fmla="*/ 0 h 1216"/>
                  <a:gd name="T28" fmla="*/ 0 w 538"/>
                  <a:gd name="T29" fmla="*/ 0 h 1216"/>
                  <a:gd name="T30" fmla="*/ 0 w 538"/>
                  <a:gd name="T31" fmla="*/ 0 h 1216"/>
                  <a:gd name="T32" fmla="*/ 0 w 538"/>
                  <a:gd name="T33" fmla="*/ 0 h 1216"/>
                  <a:gd name="T34" fmla="*/ 0 w 538"/>
                  <a:gd name="T35" fmla="*/ 0 h 1216"/>
                  <a:gd name="T36" fmla="*/ 0 w 538"/>
                  <a:gd name="T37" fmla="*/ 0 h 1216"/>
                  <a:gd name="T38" fmla="*/ 0 w 538"/>
                  <a:gd name="T39" fmla="*/ 0 h 1216"/>
                  <a:gd name="T40" fmla="*/ 0 w 538"/>
                  <a:gd name="T41" fmla="*/ 0 h 1216"/>
                  <a:gd name="T42" fmla="*/ 0 w 538"/>
                  <a:gd name="T43" fmla="*/ 0 h 1216"/>
                  <a:gd name="T44" fmla="*/ 0 w 538"/>
                  <a:gd name="T45" fmla="*/ 0 h 1216"/>
                  <a:gd name="T46" fmla="*/ 0 w 538"/>
                  <a:gd name="T47" fmla="*/ 0 h 1216"/>
                  <a:gd name="T48" fmla="*/ 0 w 538"/>
                  <a:gd name="T49" fmla="*/ 0 h 1216"/>
                  <a:gd name="T50" fmla="*/ 0 w 538"/>
                  <a:gd name="T51" fmla="*/ 0 h 1216"/>
                  <a:gd name="T52" fmla="*/ 0 w 538"/>
                  <a:gd name="T53" fmla="*/ 0 h 1216"/>
                  <a:gd name="T54" fmla="*/ 0 w 538"/>
                  <a:gd name="T55" fmla="*/ 0 h 1216"/>
                  <a:gd name="T56" fmla="*/ 0 w 538"/>
                  <a:gd name="T57" fmla="*/ 0 h 1216"/>
                  <a:gd name="T58" fmla="*/ 0 w 538"/>
                  <a:gd name="T59" fmla="*/ 0 h 1216"/>
                  <a:gd name="T60" fmla="*/ 0 w 538"/>
                  <a:gd name="T61" fmla="*/ 0 h 1216"/>
                  <a:gd name="T62" fmla="*/ 0 w 538"/>
                  <a:gd name="T63" fmla="*/ 0 h 121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538" h="1216">
                    <a:moveTo>
                      <a:pt x="250" y="0"/>
                    </a:moveTo>
                    <a:cubicBezTo>
                      <a:pt x="282" y="0"/>
                      <a:pt x="362" y="24"/>
                      <a:pt x="394" y="48"/>
                    </a:cubicBezTo>
                    <a:cubicBezTo>
                      <a:pt x="426" y="72"/>
                      <a:pt x="418" y="112"/>
                      <a:pt x="442" y="144"/>
                    </a:cubicBezTo>
                    <a:cubicBezTo>
                      <a:pt x="466" y="176"/>
                      <a:pt x="538" y="232"/>
                      <a:pt x="538" y="240"/>
                    </a:cubicBezTo>
                    <a:cubicBezTo>
                      <a:pt x="538" y="248"/>
                      <a:pt x="474" y="208"/>
                      <a:pt x="442" y="192"/>
                    </a:cubicBezTo>
                    <a:cubicBezTo>
                      <a:pt x="410" y="176"/>
                      <a:pt x="346" y="136"/>
                      <a:pt x="346" y="144"/>
                    </a:cubicBezTo>
                    <a:cubicBezTo>
                      <a:pt x="346" y="152"/>
                      <a:pt x="434" y="224"/>
                      <a:pt x="442" y="240"/>
                    </a:cubicBezTo>
                    <a:cubicBezTo>
                      <a:pt x="450" y="256"/>
                      <a:pt x="394" y="208"/>
                      <a:pt x="394" y="240"/>
                    </a:cubicBezTo>
                    <a:cubicBezTo>
                      <a:pt x="394" y="272"/>
                      <a:pt x="442" y="400"/>
                      <a:pt x="442" y="432"/>
                    </a:cubicBezTo>
                    <a:cubicBezTo>
                      <a:pt x="442" y="464"/>
                      <a:pt x="394" y="408"/>
                      <a:pt x="394" y="432"/>
                    </a:cubicBezTo>
                    <a:cubicBezTo>
                      <a:pt x="394" y="456"/>
                      <a:pt x="442" y="552"/>
                      <a:pt x="442" y="576"/>
                    </a:cubicBezTo>
                    <a:cubicBezTo>
                      <a:pt x="442" y="600"/>
                      <a:pt x="386" y="560"/>
                      <a:pt x="394" y="576"/>
                    </a:cubicBezTo>
                    <a:cubicBezTo>
                      <a:pt x="402" y="592"/>
                      <a:pt x="498" y="656"/>
                      <a:pt x="490" y="672"/>
                    </a:cubicBezTo>
                    <a:cubicBezTo>
                      <a:pt x="482" y="688"/>
                      <a:pt x="354" y="648"/>
                      <a:pt x="346" y="672"/>
                    </a:cubicBezTo>
                    <a:cubicBezTo>
                      <a:pt x="338" y="696"/>
                      <a:pt x="442" y="800"/>
                      <a:pt x="442" y="816"/>
                    </a:cubicBezTo>
                    <a:cubicBezTo>
                      <a:pt x="442" y="832"/>
                      <a:pt x="354" y="736"/>
                      <a:pt x="346" y="768"/>
                    </a:cubicBezTo>
                    <a:cubicBezTo>
                      <a:pt x="338" y="800"/>
                      <a:pt x="402" y="992"/>
                      <a:pt x="394" y="1008"/>
                    </a:cubicBezTo>
                    <a:cubicBezTo>
                      <a:pt x="386" y="1024"/>
                      <a:pt x="314" y="856"/>
                      <a:pt x="298" y="864"/>
                    </a:cubicBezTo>
                    <a:cubicBezTo>
                      <a:pt x="282" y="872"/>
                      <a:pt x="314" y="1048"/>
                      <a:pt x="298" y="1056"/>
                    </a:cubicBezTo>
                    <a:cubicBezTo>
                      <a:pt x="282" y="1064"/>
                      <a:pt x="226" y="888"/>
                      <a:pt x="202" y="912"/>
                    </a:cubicBezTo>
                    <a:cubicBezTo>
                      <a:pt x="178" y="936"/>
                      <a:pt x="162" y="1184"/>
                      <a:pt x="154" y="1200"/>
                    </a:cubicBezTo>
                    <a:cubicBezTo>
                      <a:pt x="146" y="1216"/>
                      <a:pt x="162" y="1016"/>
                      <a:pt x="154" y="1008"/>
                    </a:cubicBezTo>
                    <a:cubicBezTo>
                      <a:pt x="146" y="1000"/>
                      <a:pt x="122" y="1144"/>
                      <a:pt x="106" y="1152"/>
                    </a:cubicBezTo>
                    <a:cubicBezTo>
                      <a:pt x="90" y="1160"/>
                      <a:pt x="66" y="1064"/>
                      <a:pt x="58" y="1056"/>
                    </a:cubicBezTo>
                    <a:cubicBezTo>
                      <a:pt x="50" y="1048"/>
                      <a:pt x="64" y="1114"/>
                      <a:pt x="58" y="1104"/>
                    </a:cubicBezTo>
                    <a:cubicBezTo>
                      <a:pt x="52" y="1094"/>
                      <a:pt x="0" y="1049"/>
                      <a:pt x="22" y="994"/>
                    </a:cubicBezTo>
                    <a:cubicBezTo>
                      <a:pt x="44" y="939"/>
                      <a:pt x="150" y="833"/>
                      <a:pt x="193" y="775"/>
                    </a:cubicBezTo>
                    <a:cubicBezTo>
                      <a:pt x="236" y="717"/>
                      <a:pt x="264" y="703"/>
                      <a:pt x="282" y="646"/>
                    </a:cubicBezTo>
                    <a:cubicBezTo>
                      <a:pt x="300" y="589"/>
                      <a:pt x="295" y="508"/>
                      <a:pt x="298" y="432"/>
                    </a:cubicBezTo>
                    <a:cubicBezTo>
                      <a:pt x="301" y="356"/>
                      <a:pt x="314" y="256"/>
                      <a:pt x="298" y="192"/>
                    </a:cubicBezTo>
                    <a:cubicBezTo>
                      <a:pt x="282" y="128"/>
                      <a:pt x="210" y="80"/>
                      <a:pt x="202" y="48"/>
                    </a:cubicBezTo>
                    <a:cubicBezTo>
                      <a:pt x="194" y="16"/>
                      <a:pt x="218" y="0"/>
                      <a:pt x="250" y="0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29" name="Freeform 4369">
                <a:extLst>
                  <a:ext uri="{FF2B5EF4-FFF2-40B4-BE49-F238E27FC236}">
                    <a16:creationId xmlns:a16="http://schemas.microsoft.com/office/drawing/2014/main" id="{96A5CC87-C4F3-5AC3-5107-7B63B888A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6" y="1774"/>
                <a:ext cx="4" cy="3"/>
              </a:xfrm>
              <a:custGeom>
                <a:avLst/>
                <a:gdLst>
                  <a:gd name="T0" fmla="*/ 0 w 16"/>
                  <a:gd name="T1" fmla="*/ 0 h 11"/>
                  <a:gd name="T2" fmla="*/ 0 w 16"/>
                  <a:gd name="T3" fmla="*/ 0 h 11"/>
                  <a:gd name="T4" fmla="*/ 0 w 16"/>
                  <a:gd name="T5" fmla="*/ 0 h 11"/>
                  <a:gd name="T6" fmla="*/ 0 w 16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1">
                    <a:moveTo>
                      <a:pt x="9" y="11"/>
                    </a:moveTo>
                    <a:cubicBezTo>
                      <a:pt x="10" y="11"/>
                      <a:pt x="16" y="11"/>
                      <a:pt x="16" y="10"/>
                    </a:cubicBezTo>
                    <a:cubicBezTo>
                      <a:pt x="16" y="9"/>
                      <a:pt x="10" y="4"/>
                      <a:pt x="8" y="2"/>
                    </a:cubicBezTo>
                    <a:cubicBezTo>
                      <a:pt x="6" y="0"/>
                      <a:pt x="2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0" name="Freeform 4370">
                <a:extLst>
                  <a:ext uri="{FF2B5EF4-FFF2-40B4-BE49-F238E27FC236}">
                    <a16:creationId xmlns:a16="http://schemas.microsoft.com/office/drawing/2014/main" id="{E73F5C0B-096C-B5BE-5276-F2F49B5F0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775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1" name="Freeform 4371">
                <a:extLst>
                  <a:ext uri="{FF2B5EF4-FFF2-40B4-BE49-F238E27FC236}">
                    <a16:creationId xmlns:a16="http://schemas.microsoft.com/office/drawing/2014/main" id="{191DABE6-FADF-D6C4-6E1C-0DBB1CB97C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9" y="1823"/>
                <a:ext cx="2" cy="2"/>
              </a:xfrm>
              <a:custGeom>
                <a:avLst/>
                <a:gdLst>
                  <a:gd name="T0" fmla="*/ 0 w 11"/>
                  <a:gd name="T1" fmla="*/ 0 h 9"/>
                  <a:gd name="T2" fmla="*/ 0 w 11"/>
                  <a:gd name="T3" fmla="*/ 0 h 9"/>
                  <a:gd name="T4" fmla="*/ 0 w 11"/>
                  <a:gd name="T5" fmla="*/ 0 h 9"/>
                  <a:gd name="T6" fmla="*/ 0 w 11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9">
                    <a:moveTo>
                      <a:pt x="11" y="1"/>
                    </a:moveTo>
                    <a:cubicBezTo>
                      <a:pt x="10" y="1"/>
                      <a:pt x="5" y="1"/>
                      <a:pt x="3" y="1"/>
                    </a:cubicBezTo>
                    <a:cubicBezTo>
                      <a:pt x="1" y="1"/>
                      <a:pt x="0" y="0"/>
                      <a:pt x="0" y="1"/>
                    </a:cubicBezTo>
                    <a:cubicBezTo>
                      <a:pt x="0" y="2"/>
                      <a:pt x="3" y="7"/>
                      <a:pt x="3" y="9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2" name="Freeform 4372">
                <a:extLst>
                  <a:ext uri="{FF2B5EF4-FFF2-40B4-BE49-F238E27FC236}">
                    <a16:creationId xmlns:a16="http://schemas.microsoft.com/office/drawing/2014/main" id="{C2365706-DCDA-E51F-42F8-E835A9E72F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9" y="1846"/>
                <a:ext cx="2" cy="4"/>
              </a:xfrm>
              <a:custGeom>
                <a:avLst/>
                <a:gdLst>
                  <a:gd name="T0" fmla="*/ 0 w 12"/>
                  <a:gd name="T1" fmla="*/ 0 h 15"/>
                  <a:gd name="T2" fmla="*/ 0 w 12"/>
                  <a:gd name="T3" fmla="*/ 0 h 15"/>
                  <a:gd name="T4" fmla="*/ 0 w 12"/>
                  <a:gd name="T5" fmla="*/ 0 h 15"/>
                  <a:gd name="T6" fmla="*/ 0 w 12"/>
                  <a:gd name="T7" fmla="*/ 0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15">
                    <a:moveTo>
                      <a:pt x="5" y="15"/>
                    </a:moveTo>
                    <a:cubicBezTo>
                      <a:pt x="6" y="15"/>
                      <a:pt x="12" y="15"/>
                      <a:pt x="12" y="14"/>
                    </a:cubicBezTo>
                    <a:cubicBezTo>
                      <a:pt x="12" y="13"/>
                      <a:pt x="6" y="8"/>
                      <a:pt x="4" y="6"/>
                    </a:cubicBezTo>
                    <a:cubicBezTo>
                      <a:pt x="2" y="4"/>
                      <a:pt x="1" y="1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3" name="Freeform 4373">
                <a:extLst>
                  <a:ext uri="{FF2B5EF4-FFF2-40B4-BE49-F238E27FC236}">
                    <a16:creationId xmlns:a16="http://schemas.microsoft.com/office/drawing/2014/main" id="{DA6D03C6-2CC0-EA2E-2F07-D5F7776219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0" y="1798"/>
                <a:ext cx="1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4" name="Freeform 4374">
                <a:extLst>
                  <a:ext uri="{FF2B5EF4-FFF2-40B4-BE49-F238E27FC236}">
                    <a16:creationId xmlns:a16="http://schemas.microsoft.com/office/drawing/2014/main" id="{EBC89D79-D61D-DC07-ED95-D16FD9821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32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5" name="Freeform 4375">
                <a:extLst>
                  <a:ext uri="{FF2B5EF4-FFF2-40B4-BE49-F238E27FC236}">
                    <a16:creationId xmlns:a16="http://schemas.microsoft.com/office/drawing/2014/main" id="{16B51A1A-F92F-B440-B0C4-ECA967CE3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1847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6" name="Freeform 4376">
                <a:extLst>
                  <a:ext uri="{FF2B5EF4-FFF2-40B4-BE49-F238E27FC236}">
                    <a16:creationId xmlns:a16="http://schemas.microsoft.com/office/drawing/2014/main" id="{1D7518FB-8A70-3127-F7FA-919645882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79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7" name="Freeform 4377">
                <a:extLst>
                  <a:ext uri="{FF2B5EF4-FFF2-40B4-BE49-F238E27FC236}">
                    <a16:creationId xmlns:a16="http://schemas.microsoft.com/office/drawing/2014/main" id="{A616DE06-C4CA-3824-C420-B51E53BA4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823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8" name="Freeform 4378">
                <a:extLst>
                  <a:ext uri="{FF2B5EF4-FFF2-40B4-BE49-F238E27FC236}">
                    <a16:creationId xmlns:a16="http://schemas.microsoft.com/office/drawing/2014/main" id="{869C6A85-241C-1244-3E5A-3DAE4A7EF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9" y="1908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39" name="Freeform 4379">
                <a:extLst>
                  <a:ext uri="{FF2B5EF4-FFF2-40B4-BE49-F238E27FC236}">
                    <a16:creationId xmlns:a16="http://schemas.microsoft.com/office/drawing/2014/main" id="{E4EDB125-852B-69A7-4B3C-6E1A148FBC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0" name="Freeform 4380">
                <a:extLst>
                  <a:ext uri="{FF2B5EF4-FFF2-40B4-BE49-F238E27FC236}">
                    <a16:creationId xmlns:a16="http://schemas.microsoft.com/office/drawing/2014/main" id="{70F82F9F-66A3-8287-81D6-2DFF6459FD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7" y="1871"/>
                <a:ext cx="2" cy="2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1" name="Freeform 4381">
                <a:extLst>
                  <a:ext uri="{FF2B5EF4-FFF2-40B4-BE49-F238E27FC236}">
                    <a16:creationId xmlns:a16="http://schemas.microsoft.com/office/drawing/2014/main" id="{8BF49C4C-BC79-84AE-B724-2269404D54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810"/>
                <a:ext cx="2" cy="3"/>
              </a:xfrm>
              <a:custGeom>
                <a:avLst/>
                <a:gdLst>
                  <a:gd name="T0" fmla="*/ 0 w 9"/>
                  <a:gd name="T1" fmla="*/ 0 h 9"/>
                  <a:gd name="T2" fmla="*/ 0 w 9"/>
                  <a:gd name="T3" fmla="*/ 0 h 9"/>
                  <a:gd name="T4" fmla="*/ 0 w 9"/>
                  <a:gd name="T5" fmla="*/ 0 h 9"/>
                  <a:gd name="T6" fmla="*/ 0 w 9"/>
                  <a:gd name="T7" fmla="*/ 0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2" y="9"/>
                    </a:moveTo>
                    <a:cubicBezTo>
                      <a:pt x="3" y="9"/>
                      <a:pt x="9" y="9"/>
                      <a:pt x="9" y="8"/>
                    </a:cubicBezTo>
                    <a:cubicBezTo>
                      <a:pt x="9" y="7"/>
                      <a:pt x="2" y="0"/>
                      <a:pt x="1" y="0"/>
                    </a:cubicBezTo>
                    <a:cubicBezTo>
                      <a:pt x="0" y="0"/>
                      <a:pt x="4" y="5"/>
                      <a:pt x="4" y="6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2" name="Freeform 4382">
                <a:extLst>
                  <a:ext uri="{FF2B5EF4-FFF2-40B4-BE49-F238E27FC236}">
                    <a16:creationId xmlns:a16="http://schemas.microsoft.com/office/drawing/2014/main" id="{2C4F0210-2518-C1AE-7EBE-36E0B3FC9D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4" y="1397"/>
                <a:ext cx="73" cy="99"/>
              </a:xfrm>
              <a:custGeom>
                <a:avLst/>
                <a:gdLst>
                  <a:gd name="T0" fmla="*/ 0 w 344"/>
                  <a:gd name="T1" fmla="*/ 0 h 392"/>
                  <a:gd name="T2" fmla="*/ 0 w 344"/>
                  <a:gd name="T3" fmla="*/ 0 h 392"/>
                  <a:gd name="T4" fmla="*/ 0 w 344"/>
                  <a:gd name="T5" fmla="*/ 0 h 392"/>
                  <a:gd name="T6" fmla="*/ 0 w 344"/>
                  <a:gd name="T7" fmla="*/ 0 h 392"/>
                  <a:gd name="T8" fmla="*/ 0 w 344"/>
                  <a:gd name="T9" fmla="*/ 0 h 392"/>
                  <a:gd name="T10" fmla="*/ 0 w 344"/>
                  <a:gd name="T11" fmla="*/ 0 h 392"/>
                  <a:gd name="T12" fmla="*/ 0 w 344"/>
                  <a:gd name="T13" fmla="*/ 0 h 392"/>
                  <a:gd name="T14" fmla="*/ 0 w 344"/>
                  <a:gd name="T15" fmla="*/ 0 h 392"/>
                  <a:gd name="T16" fmla="*/ 0 w 344"/>
                  <a:gd name="T17" fmla="*/ 0 h 392"/>
                  <a:gd name="T18" fmla="*/ 0 w 344"/>
                  <a:gd name="T19" fmla="*/ 0 h 392"/>
                  <a:gd name="T20" fmla="*/ 0 w 344"/>
                  <a:gd name="T21" fmla="*/ 0 h 392"/>
                  <a:gd name="T22" fmla="*/ 0 w 344"/>
                  <a:gd name="T23" fmla="*/ 0 h 39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44" h="392">
                    <a:moveTo>
                      <a:pt x="0" y="288"/>
                    </a:moveTo>
                    <a:cubicBezTo>
                      <a:pt x="24" y="240"/>
                      <a:pt x="48" y="192"/>
                      <a:pt x="96" y="144"/>
                    </a:cubicBezTo>
                    <a:cubicBezTo>
                      <a:pt x="144" y="96"/>
                      <a:pt x="256" y="0"/>
                      <a:pt x="288" y="0"/>
                    </a:cubicBezTo>
                    <a:cubicBezTo>
                      <a:pt x="320" y="0"/>
                      <a:pt x="280" y="104"/>
                      <a:pt x="288" y="144"/>
                    </a:cubicBezTo>
                    <a:cubicBezTo>
                      <a:pt x="296" y="184"/>
                      <a:pt x="344" y="224"/>
                      <a:pt x="336" y="240"/>
                    </a:cubicBezTo>
                    <a:cubicBezTo>
                      <a:pt x="328" y="256"/>
                      <a:pt x="264" y="216"/>
                      <a:pt x="240" y="240"/>
                    </a:cubicBezTo>
                    <a:cubicBezTo>
                      <a:pt x="216" y="264"/>
                      <a:pt x="200" y="392"/>
                      <a:pt x="192" y="384"/>
                    </a:cubicBezTo>
                    <a:cubicBezTo>
                      <a:pt x="184" y="376"/>
                      <a:pt x="200" y="216"/>
                      <a:pt x="192" y="192"/>
                    </a:cubicBezTo>
                    <a:cubicBezTo>
                      <a:pt x="184" y="168"/>
                      <a:pt x="152" y="248"/>
                      <a:pt x="144" y="240"/>
                    </a:cubicBezTo>
                    <a:cubicBezTo>
                      <a:pt x="136" y="232"/>
                      <a:pt x="160" y="128"/>
                      <a:pt x="144" y="144"/>
                    </a:cubicBezTo>
                    <a:cubicBezTo>
                      <a:pt x="128" y="160"/>
                      <a:pt x="64" y="328"/>
                      <a:pt x="48" y="336"/>
                    </a:cubicBezTo>
                    <a:cubicBezTo>
                      <a:pt x="32" y="344"/>
                      <a:pt x="40" y="268"/>
                      <a:pt x="48" y="192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3" name="Freeform 4383">
                <a:extLst>
                  <a:ext uri="{FF2B5EF4-FFF2-40B4-BE49-F238E27FC236}">
                    <a16:creationId xmlns:a16="http://schemas.microsoft.com/office/drawing/2014/main" id="{FA48BDD3-0AFB-FF5B-28D9-0EABD8E11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3" y="1494"/>
                <a:ext cx="33" cy="73"/>
              </a:xfrm>
              <a:custGeom>
                <a:avLst/>
                <a:gdLst>
                  <a:gd name="T0" fmla="*/ 0 w 152"/>
                  <a:gd name="T1" fmla="*/ 0 h 288"/>
                  <a:gd name="T2" fmla="*/ 0 w 152"/>
                  <a:gd name="T3" fmla="*/ 0 h 288"/>
                  <a:gd name="T4" fmla="*/ 0 w 152"/>
                  <a:gd name="T5" fmla="*/ 0 h 288"/>
                  <a:gd name="T6" fmla="*/ 0 w 152"/>
                  <a:gd name="T7" fmla="*/ 0 h 28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2" h="288">
                    <a:moveTo>
                      <a:pt x="8" y="288"/>
                    </a:moveTo>
                    <a:cubicBezTo>
                      <a:pt x="4" y="284"/>
                      <a:pt x="0" y="280"/>
                      <a:pt x="8" y="240"/>
                    </a:cubicBezTo>
                    <a:cubicBezTo>
                      <a:pt x="16" y="200"/>
                      <a:pt x="32" y="88"/>
                      <a:pt x="56" y="48"/>
                    </a:cubicBezTo>
                    <a:cubicBezTo>
                      <a:pt x="80" y="8"/>
                      <a:pt x="116" y="4"/>
                      <a:pt x="152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4" name="Freeform 4384">
                <a:extLst>
                  <a:ext uri="{FF2B5EF4-FFF2-40B4-BE49-F238E27FC236}">
                    <a16:creationId xmlns:a16="http://schemas.microsoft.com/office/drawing/2014/main" id="{A569ACFD-4B1C-6D3C-01EA-A8E63B103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6" y="1579"/>
                <a:ext cx="73" cy="73"/>
              </a:xfrm>
              <a:custGeom>
                <a:avLst/>
                <a:gdLst>
                  <a:gd name="T0" fmla="*/ 0 w 336"/>
                  <a:gd name="T1" fmla="*/ 0 h 288"/>
                  <a:gd name="T2" fmla="*/ 0 w 336"/>
                  <a:gd name="T3" fmla="*/ 0 h 288"/>
                  <a:gd name="T4" fmla="*/ 0 w 336"/>
                  <a:gd name="T5" fmla="*/ 0 h 2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6" h="288">
                    <a:moveTo>
                      <a:pt x="0" y="0"/>
                    </a:moveTo>
                    <a:cubicBezTo>
                      <a:pt x="20" y="72"/>
                      <a:pt x="40" y="144"/>
                      <a:pt x="96" y="192"/>
                    </a:cubicBezTo>
                    <a:cubicBezTo>
                      <a:pt x="152" y="240"/>
                      <a:pt x="244" y="264"/>
                      <a:pt x="336" y="28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5" name="Freeform 4385">
                <a:extLst>
                  <a:ext uri="{FF2B5EF4-FFF2-40B4-BE49-F238E27FC236}">
                    <a16:creationId xmlns:a16="http://schemas.microsoft.com/office/drawing/2014/main" id="{693AA359-BD91-67DF-7041-9F8D137AFB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0" y="1531"/>
                <a:ext cx="34" cy="97"/>
              </a:xfrm>
              <a:custGeom>
                <a:avLst/>
                <a:gdLst>
                  <a:gd name="T0" fmla="*/ 0 w 160"/>
                  <a:gd name="T1" fmla="*/ 0 h 384"/>
                  <a:gd name="T2" fmla="*/ 0 w 160"/>
                  <a:gd name="T3" fmla="*/ 0 h 384"/>
                  <a:gd name="T4" fmla="*/ 0 w 160"/>
                  <a:gd name="T5" fmla="*/ 0 h 38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0" h="384">
                    <a:moveTo>
                      <a:pt x="160" y="384"/>
                    </a:moveTo>
                    <a:cubicBezTo>
                      <a:pt x="96" y="296"/>
                      <a:pt x="32" y="208"/>
                      <a:pt x="16" y="144"/>
                    </a:cubicBezTo>
                    <a:cubicBezTo>
                      <a:pt x="0" y="80"/>
                      <a:pt x="32" y="40"/>
                      <a:pt x="64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6" name="Freeform 4386">
                <a:extLst>
                  <a:ext uri="{FF2B5EF4-FFF2-40B4-BE49-F238E27FC236}">
                    <a16:creationId xmlns:a16="http://schemas.microsoft.com/office/drawing/2014/main" id="{45617C48-CED9-B0EC-17A5-06FD96F39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482"/>
                <a:ext cx="22" cy="122"/>
              </a:xfrm>
              <a:custGeom>
                <a:avLst/>
                <a:gdLst>
                  <a:gd name="T0" fmla="*/ 0 w 104"/>
                  <a:gd name="T1" fmla="*/ 0 h 480"/>
                  <a:gd name="T2" fmla="*/ 0 w 104"/>
                  <a:gd name="T3" fmla="*/ 0 h 480"/>
                  <a:gd name="T4" fmla="*/ 0 w 104"/>
                  <a:gd name="T5" fmla="*/ 0 h 4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480">
                    <a:moveTo>
                      <a:pt x="104" y="480"/>
                    </a:moveTo>
                    <a:cubicBezTo>
                      <a:pt x="60" y="376"/>
                      <a:pt x="16" y="272"/>
                      <a:pt x="8" y="192"/>
                    </a:cubicBezTo>
                    <a:cubicBezTo>
                      <a:pt x="0" y="112"/>
                      <a:pt x="28" y="56"/>
                      <a:pt x="56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7" name="Freeform 4387">
                <a:extLst>
                  <a:ext uri="{FF2B5EF4-FFF2-40B4-BE49-F238E27FC236}">
                    <a16:creationId xmlns:a16="http://schemas.microsoft.com/office/drawing/2014/main" id="{15F28781-A092-05FC-0343-2D995BD4DB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2" y="1519"/>
                <a:ext cx="24" cy="97"/>
              </a:xfrm>
              <a:custGeom>
                <a:avLst/>
                <a:gdLst>
                  <a:gd name="T0" fmla="*/ 0 w 112"/>
                  <a:gd name="T1" fmla="*/ 0 h 384"/>
                  <a:gd name="T2" fmla="*/ 0 w 112"/>
                  <a:gd name="T3" fmla="*/ 0 h 384"/>
                  <a:gd name="T4" fmla="*/ 0 w 112"/>
                  <a:gd name="T5" fmla="*/ 0 h 384"/>
                  <a:gd name="T6" fmla="*/ 0 w 112"/>
                  <a:gd name="T7" fmla="*/ 0 h 38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2" h="384">
                    <a:moveTo>
                      <a:pt x="16" y="0"/>
                    </a:moveTo>
                    <a:cubicBezTo>
                      <a:pt x="16" y="4"/>
                      <a:pt x="16" y="8"/>
                      <a:pt x="16" y="48"/>
                    </a:cubicBezTo>
                    <a:cubicBezTo>
                      <a:pt x="16" y="88"/>
                      <a:pt x="0" y="184"/>
                      <a:pt x="16" y="240"/>
                    </a:cubicBezTo>
                    <a:cubicBezTo>
                      <a:pt x="32" y="296"/>
                      <a:pt x="72" y="340"/>
                      <a:pt x="112" y="38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48" name="Freeform 4388">
                <a:extLst>
                  <a:ext uri="{FF2B5EF4-FFF2-40B4-BE49-F238E27FC236}">
                    <a16:creationId xmlns:a16="http://schemas.microsoft.com/office/drawing/2014/main" id="{718005EC-C248-C0DA-AF43-3B7E7C4E3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835"/>
                <a:ext cx="93" cy="85"/>
              </a:xfrm>
              <a:custGeom>
                <a:avLst/>
                <a:gdLst>
                  <a:gd name="T0" fmla="*/ 0 w 432"/>
                  <a:gd name="T1" fmla="*/ 0 h 336"/>
                  <a:gd name="T2" fmla="*/ 0 w 432"/>
                  <a:gd name="T3" fmla="*/ 0 h 336"/>
                  <a:gd name="T4" fmla="*/ 0 w 432"/>
                  <a:gd name="T5" fmla="*/ 0 h 33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32" h="336">
                    <a:moveTo>
                      <a:pt x="432" y="336"/>
                    </a:moveTo>
                    <a:cubicBezTo>
                      <a:pt x="372" y="316"/>
                      <a:pt x="312" y="296"/>
                      <a:pt x="240" y="240"/>
                    </a:cubicBezTo>
                    <a:cubicBezTo>
                      <a:pt x="168" y="184"/>
                      <a:pt x="84" y="92"/>
                      <a:pt x="0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349" name="Group 4389">
                <a:extLst>
                  <a:ext uri="{FF2B5EF4-FFF2-40B4-BE49-F238E27FC236}">
                    <a16:creationId xmlns:a16="http://schemas.microsoft.com/office/drawing/2014/main" id="{A85B6E58-DBDE-48FC-820A-9042736A07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1128713">
                <a:off x="1547" y="1750"/>
                <a:ext cx="124" cy="97"/>
                <a:chOff x="1920" y="2976"/>
                <a:chExt cx="1500" cy="1144"/>
              </a:xfrm>
            </p:grpSpPr>
            <p:sp>
              <p:nvSpPr>
                <p:cNvPr id="38353" name="Freeform 4390">
                  <a:extLst>
                    <a:ext uri="{FF2B5EF4-FFF2-40B4-BE49-F238E27FC236}">
                      <a16:creationId xmlns:a16="http://schemas.microsoft.com/office/drawing/2014/main" id="{0D76B9AF-43D8-A63E-BF6A-79EDC53A4C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20" y="3264"/>
                  <a:ext cx="680" cy="638"/>
                </a:xfrm>
                <a:custGeom>
                  <a:avLst/>
                  <a:gdLst>
                    <a:gd name="T0" fmla="*/ 0 w 680"/>
                    <a:gd name="T1" fmla="*/ 292 h 638"/>
                    <a:gd name="T2" fmla="*/ 96 w 680"/>
                    <a:gd name="T3" fmla="*/ 100 h 638"/>
                    <a:gd name="T4" fmla="*/ 222 w 680"/>
                    <a:gd name="T5" fmla="*/ 26 h 638"/>
                    <a:gd name="T6" fmla="*/ 336 w 680"/>
                    <a:gd name="T7" fmla="*/ 4 h 638"/>
                    <a:gd name="T8" fmla="*/ 528 w 680"/>
                    <a:gd name="T9" fmla="*/ 52 h 638"/>
                    <a:gd name="T10" fmla="*/ 672 w 680"/>
                    <a:gd name="T11" fmla="*/ 244 h 638"/>
                    <a:gd name="T12" fmla="*/ 576 w 680"/>
                    <a:gd name="T13" fmla="*/ 532 h 638"/>
                    <a:gd name="T14" fmla="*/ 432 w 680"/>
                    <a:gd name="T15" fmla="*/ 532 h 638"/>
                    <a:gd name="T16" fmla="*/ 192 w 680"/>
                    <a:gd name="T17" fmla="*/ 580 h 638"/>
                    <a:gd name="T18" fmla="*/ 84 w 680"/>
                    <a:gd name="T19" fmla="*/ 590 h 638"/>
                    <a:gd name="T20" fmla="*/ 0 w 680"/>
                    <a:gd name="T21" fmla="*/ 292 h 63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680" h="638">
                      <a:moveTo>
                        <a:pt x="0" y="292"/>
                      </a:moveTo>
                      <a:cubicBezTo>
                        <a:pt x="16" y="212"/>
                        <a:pt x="59" y="144"/>
                        <a:pt x="96" y="100"/>
                      </a:cubicBezTo>
                      <a:cubicBezTo>
                        <a:pt x="133" y="56"/>
                        <a:pt x="182" y="42"/>
                        <a:pt x="222" y="26"/>
                      </a:cubicBezTo>
                      <a:cubicBezTo>
                        <a:pt x="262" y="10"/>
                        <a:pt x="285" y="0"/>
                        <a:pt x="336" y="4"/>
                      </a:cubicBezTo>
                      <a:cubicBezTo>
                        <a:pt x="387" y="8"/>
                        <a:pt x="472" y="12"/>
                        <a:pt x="528" y="52"/>
                      </a:cubicBezTo>
                      <a:cubicBezTo>
                        <a:pt x="584" y="92"/>
                        <a:pt x="664" y="164"/>
                        <a:pt x="672" y="244"/>
                      </a:cubicBezTo>
                      <a:cubicBezTo>
                        <a:pt x="680" y="324"/>
                        <a:pt x="616" y="484"/>
                        <a:pt x="576" y="532"/>
                      </a:cubicBezTo>
                      <a:cubicBezTo>
                        <a:pt x="536" y="580"/>
                        <a:pt x="496" y="524"/>
                        <a:pt x="432" y="532"/>
                      </a:cubicBezTo>
                      <a:cubicBezTo>
                        <a:pt x="368" y="540"/>
                        <a:pt x="250" y="570"/>
                        <a:pt x="192" y="580"/>
                      </a:cubicBezTo>
                      <a:cubicBezTo>
                        <a:pt x="134" y="590"/>
                        <a:pt x="116" y="638"/>
                        <a:pt x="84" y="590"/>
                      </a:cubicBezTo>
                      <a:cubicBezTo>
                        <a:pt x="52" y="542"/>
                        <a:pt x="18" y="354"/>
                        <a:pt x="0" y="292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54" name="Freeform 4391">
                  <a:extLst>
                    <a:ext uri="{FF2B5EF4-FFF2-40B4-BE49-F238E27FC236}">
                      <a16:creationId xmlns:a16="http://schemas.microsoft.com/office/drawing/2014/main" id="{13816D74-A2E3-1100-A5EB-4FD5E04D3E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44" y="2976"/>
                  <a:ext cx="876" cy="1144"/>
                </a:xfrm>
                <a:custGeom>
                  <a:avLst/>
                  <a:gdLst>
                    <a:gd name="T0" fmla="*/ 84 w 876"/>
                    <a:gd name="T1" fmla="*/ 872 h 1144"/>
                    <a:gd name="T2" fmla="*/ 132 w 876"/>
                    <a:gd name="T3" fmla="*/ 872 h 1144"/>
                    <a:gd name="T4" fmla="*/ 324 w 876"/>
                    <a:gd name="T5" fmla="*/ 920 h 1144"/>
                    <a:gd name="T6" fmla="*/ 516 w 876"/>
                    <a:gd name="T7" fmla="*/ 968 h 1144"/>
                    <a:gd name="T8" fmla="*/ 708 w 876"/>
                    <a:gd name="T9" fmla="*/ 1064 h 1144"/>
                    <a:gd name="T10" fmla="*/ 750 w 876"/>
                    <a:gd name="T11" fmla="*/ 1104 h 1144"/>
                    <a:gd name="T12" fmla="*/ 852 w 876"/>
                    <a:gd name="T13" fmla="*/ 824 h 1144"/>
                    <a:gd name="T14" fmla="*/ 852 w 876"/>
                    <a:gd name="T15" fmla="*/ 344 h 1144"/>
                    <a:gd name="T16" fmla="*/ 708 w 876"/>
                    <a:gd name="T17" fmla="*/ 104 h 1144"/>
                    <a:gd name="T18" fmla="*/ 516 w 876"/>
                    <a:gd name="T19" fmla="*/ 8 h 1144"/>
                    <a:gd name="T20" fmla="*/ 276 w 876"/>
                    <a:gd name="T21" fmla="*/ 152 h 1144"/>
                    <a:gd name="T22" fmla="*/ 132 w 876"/>
                    <a:gd name="T23" fmla="*/ 440 h 1144"/>
                    <a:gd name="T24" fmla="*/ 36 w 876"/>
                    <a:gd name="T25" fmla="*/ 776 h 1144"/>
                    <a:gd name="T26" fmla="*/ 16 w 876"/>
                    <a:gd name="T27" fmla="*/ 844 h 1144"/>
                    <a:gd name="T28" fmla="*/ 132 w 876"/>
                    <a:gd name="T29" fmla="*/ 872 h 1144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876" h="1144">
                      <a:moveTo>
                        <a:pt x="84" y="872"/>
                      </a:moveTo>
                      <a:cubicBezTo>
                        <a:pt x="88" y="868"/>
                        <a:pt x="92" y="864"/>
                        <a:pt x="132" y="872"/>
                      </a:cubicBezTo>
                      <a:cubicBezTo>
                        <a:pt x="172" y="880"/>
                        <a:pt x="260" y="904"/>
                        <a:pt x="324" y="920"/>
                      </a:cubicBezTo>
                      <a:cubicBezTo>
                        <a:pt x="388" y="936"/>
                        <a:pt x="452" y="944"/>
                        <a:pt x="516" y="968"/>
                      </a:cubicBezTo>
                      <a:cubicBezTo>
                        <a:pt x="580" y="992"/>
                        <a:pt x="669" y="1041"/>
                        <a:pt x="708" y="1064"/>
                      </a:cubicBezTo>
                      <a:cubicBezTo>
                        <a:pt x="747" y="1087"/>
                        <a:pt x="726" y="1144"/>
                        <a:pt x="750" y="1104"/>
                      </a:cubicBezTo>
                      <a:cubicBezTo>
                        <a:pt x="774" y="1064"/>
                        <a:pt x="835" y="951"/>
                        <a:pt x="852" y="824"/>
                      </a:cubicBezTo>
                      <a:cubicBezTo>
                        <a:pt x="869" y="697"/>
                        <a:pt x="876" y="464"/>
                        <a:pt x="852" y="344"/>
                      </a:cubicBezTo>
                      <a:cubicBezTo>
                        <a:pt x="828" y="224"/>
                        <a:pt x="764" y="160"/>
                        <a:pt x="708" y="104"/>
                      </a:cubicBezTo>
                      <a:cubicBezTo>
                        <a:pt x="652" y="48"/>
                        <a:pt x="588" y="0"/>
                        <a:pt x="516" y="8"/>
                      </a:cubicBezTo>
                      <a:cubicBezTo>
                        <a:pt x="444" y="16"/>
                        <a:pt x="340" y="80"/>
                        <a:pt x="276" y="152"/>
                      </a:cubicBezTo>
                      <a:cubicBezTo>
                        <a:pt x="212" y="224"/>
                        <a:pt x="172" y="336"/>
                        <a:pt x="132" y="440"/>
                      </a:cubicBezTo>
                      <a:cubicBezTo>
                        <a:pt x="92" y="544"/>
                        <a:pt x="55" y="709"/>
                        <a:pt x="36" y="776"/>
                      </a:cubicBezTo>
                      <a:cubicBezTo>
                        <a:pt x="17" y="843"/>
                        <a:pt x="0" y="828"/>
                        <a:pt x="16" y="844"/>
                      </a:cubicBezTo>
                      <a:cubicBezTo>
                        <a:pt x="32" y="860"/>
                        <a:pt x="108" y="866"/>
                        <a:pt x="132" y="872"/>
                      </a:cubicBezTo>
                    </a:path>
                  </a:pathLst>
                </a:custGeom>
                <a:solidFill>
                  <a:schemeClr val="bg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55" name="Freeform 4392">
                  <a:extLst>
                    <a:ext uri="{FF2B5EF4-FFF2-40B4-BE49-F238E27FC236}">
                      <a16:creationId xmlns:a16="http://schemas.microsoft.com/office/drawing/2014/main" id="{5797AD93-EB21-1BD5-2247-79555C1451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975" y="3437"/>
                  <a:ext cx="361" cy="468"/>
                </a:xfrm>
                <a:custGeom>
                  <a:avLst/>
                  <a:gdLst>
                    <a:gd name="T0" fmla="*/ 100 w 361"/>
                    <a:gd name="T1" fmla="*/ 425 h 468"/>
                    <a:gd name="T2" fmla="*/ 84 w 361"/>
                    <a:gd name="T3" fmla="*/ 425 h 468"/>
                    <a:gd name="T4" fmla="*/ 61 w 361"/>
                    <a:gd name="T5" fmla="*/ 441 h 468"/>
                    <a:gd name="T6" fmla="*/ 4 w 361"/>
                    <a:gd name="T7" fmla="*/ 262 h 468"/>
                    <a:gd name="T8" fmla="*/ 37 w 361"/>
                    <a:gd name="T9" fmla="*/ 92 h 468"/>
                    <a:gd name="T10" fmla="*/ 175 w 361"/>
                    <a:gd name="T11" fmla="*/ 11 h 468"/>
                    <a:gd name="T12" fmla="*/ 297 w 361"/>
                    <a:gd name="T13" fmla="*/ 27 h 468"/>
                    <a:gd name="T14" fmla="*/ 360 w 361"/>
                    <a:gd name="T15" fmla="*/ 167 h 468"/>
                    <a:gd name="T16" fmla="*/ 304 w 361"/>
                    <a:gd name="T17" fmla="*/ 373 h 468"/>
                    <a:gd name="T18" fmla="*/ 205 w 361"/>
                    <a:gd name="T19" fmla="*/ 408 h 468"/>
                    <a:gd name="T20" fmla="*/ 84 w 361"/>
                    <a:gd name="T21" fmla="*/ 425 h 468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0" t="0" r="r" b="b"/>
                  <a:pathLst>
                    <a:path w="361" h="468">
                      <a:moveTo>
                        <a:pt x="100" y="425"/>
                      </a:moveTo>
                      <a:cubicBezTo>
                        <a:pt x="97" y="425"/>
                        <a:pt x="90" y="422"/>
                        <a:pt x="84" y="425"/>
                      </a:cubicBezTo>
                      <a:cubicBezTo>
                        <a:pt x="78" y="428"/>
                        <a:pt x="74" y="468"/>
                        <a:pt x="61" y="441"/>
                      </a:cubicBezTo>
                      <a:cubicBezTo>
                        <a:pt x="48" y="414"/>
                        <a:pt x="8" y="320"/>
                        <a:pt x="4" y="262"/>
                      </a:cubicBezTo>
                      <a:cubicBezTo>
                        <a:pt x="0" y="204"/>
                        <a:pt x="9" y="134"/>
                        <a:pt x="37" y="92"/>
                      </a:cubicBezTo>
                      <a:cubicBezTo>
                        <a:pt x="65" y="50"/>
                        <a:pt x="132" y="22"/>
                        <a:pt x="175" y="11"/>
                      </a:cubicBezTo>
                      <a:cubicBezTo>
                        <a:pt x="218" y="0"/>
                        <a:pt x="266" y="1"/>
                        <a:pt x="297" y="27"/>
                      </a:cubicBezTo>
                      <a:cubicBezTo>
                        <a:pt x="328" y="53"/>
                        <a:pt x="359" y="109"/>
                        <a:pt x="360" y="167"/>
                      </a:cubicBezTo>
                      <a:cubicBezTo>
                        <a:pt x="361" y="225"/>
                        <a:pt x="330" y="333"/>
                        <a:pt x="304" y="373"/>
                      </a:cubicBezTo>
                      <a:cubicBezTo>
                        <a:pt x="278" y="413"/>
                        <a:pt x="242" y="399"/>
                        <a:pt x="205" y="408"/>
                      </a:cubicBezTo>
                      <a:cubicBezTo>
                        <a:pt x="168" y="417"/>
                        <a:pt x="109" y="422"/>
                        <a:pt x="84" y="425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356" name="Freeform 4393">
                  <a:extLst>
                    <a:ext uri="{FF2B5EF4-FFF2-40B4-BE49-F238E27FC236}">
                      <a16:creationId xmlns:a16="http://schemas.microsoft.com/office/drawing/2014/main" id="{6FCE23BC-FA21-E64F-B16E-A87364746A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59" y="3426"/>
                  <a:ext cx="473" cy="566"/>
                </a:xfrm>
                <a:custGeom>
                  <a:avLst/>
                  <a:gdLst>
                    <a:gd name="T0" fmla="*/ 32 w 473"/>
                    <a:gd name="T1" fmla="*/ 430 h 566"/>
                    <a:gd name="T2" fmla="*/ 226 w 473"/>
                    <a:gd name="T3" fmla="*/ 487 h 566"/>
                    <a:gd name="T4" fmla="*/ 409 w 473"/>
                    <a:gd name="T5" fmla="*/ 553 h 566"/>
                    <a:gd name="T6" fmla="*/ 457 w 473"/>
                    <a:gd name="T7" fmla="*/ 409 h 566"/>
                    <a:gd name="T8" fmla="*/ 457 w 473"/>
                    <a:gd name="T9" fmla="*/ 169 h 566"/>
                    <a:gd name="T10" fmla="*/ 361 w 473"/>
                    <a:gd name="T11" fmla="*/ 25 h 566"/>
                    <a:gd name="T12" fmla="*/ 202 w 473"/>
                    <a:gd name="T13" fmla="*/ 16 h 566"/>
                    <a:gd name="T14" fmla="*/ 105 w 473"/>
                    <a:gd name="T15" fmla="*/ 73 h 566"/>
                    <a:gd name="T16" fmla="*/ 32 w 473"/>
                    <a:gd name="T17" fmla="*/ 211 h 566"/>
                    <a:gd name="T18" fmla="*/ 32 w 473"/>
                    <a:gd name="T19" fmla="*/ 430 h 56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473" h="566">
                      <a:moveTo>
                        <a:pt x="32" y="430"/>
                      </a:moveTo>
                      <a:cubicBezTo>
                        <a:pt x="64" y="476"/>
                        <a:pt x="163" y="467"/>
                        <a:pt x="226" y="487"/>
                      </a:cubicBezTo>
                      <a:cubicBezTo>
                        <a:pt x="289" y="507"/>
                        <a:pt x="371" y="566"/>
                        <a:pt x="409" y="553"/>
                      </a:cubicBezTo>
                      <a:cubicBezTo>
                        <a:pt x="447" y="540"/>
                        <a:pt x="449" y="473"/>
                        <a:pt x="457" y="409"/>
                      </a:cubicBezTo>
                      <a:cubicBezTo>
                        <a:pt x="465" y="345"/>
                        <a:pt x="473" y="233"/>
                        <a:pt x="457" y="169"/>
                      </a:cubicBezTo>
                      <a:cubicBezTo>
                        <a:pt x="441" y="105"/>
                        <a:pt x="403" y="50"/>
                        <a:pt x="361" y="25"/>
                      </a:cubicBezTo>
                      <a:cubicBezTo>
                        <a:pt x="319" y="0"/>
                        <a:pt x="245" y="8"/>
                        <a:pt x="202" y="16"/>
                      </a:cubicBezTo>
                      <a:cubicBezTo>
                        <a:pt x="159" y="24"/>
                        <a:pt x="133" y="40"/>
                        <a:pt x="105" y="73"/>
                      </a:cubicBezTo>
                      <a:cubicBezTo>
                        <a:pt x="77" y="106"/>
                        <a:pt x="44" y="152"/>
                        <a:pt x="32" y="211"/>
                      </a:cubicBezTo>
                      <a:cubicBezTo>
                        <a:pt x="20" y="270"/>
                        <a:pt x="0" y="384"/>
                        <a:pt x="32" y="430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8350" name="Freeform 4394">
                <a:extLst>
                  <a:ext uri="{FF2B5EF4-FFF2-40B4-BE49-F238E27FC236}">
                    <a16:creationId xmlns:a16="http://schemas.microsoft.com/office/drawing/2014/main" id="{D0FDA991-C129-8DFB-2F3A-E84F2626C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9" y="1664"/>
                <a:ext cx="132" cy="177"/>
              </a:xfrm>
              <a:custGeom>
                <a:avLst/>
                <a:gdLst>
                  <a:gd name="T0" fmla="*/ 0 w 614"/>
                  <a:gd name="T1" fmla="*/ 0 h 696"/>
                  <a:gd name="T2" fmla="*/ 0 w 614"/>
                  <a:gd name="T3" fmla="*/ 0 h 696"/>
                  <a:gd name="T4" fmla="*/ 0 w 614"/>
                  <a:gd name="T5" fmla="*/ 0 h 696"/>
                  <a:gd name="T6" fmla="*/ 0 w 614"/>
                  <a:gd name="T7" fmla="*/ 0 h 696"/>
                  <a:gd name="T8" fmla="*/ 0 w 614"/>
                  <a:gd name="T9" fmla="*/ 0 h 696"/>
                  <a:gd name="T10" fmla="*/ 0 w 614"/>
                  <a:gd name="T11" fmla="*/ 0 h 696"/>
                  <a:gd name="T12" fmla="*/ 0 w 614"/>
                  <a:gd name="T13" fmla="*/ 0 h 696"/>
                  <a:gd name="T14" fmla="*/ 0 w 614"/>
                  <a:gd name="T15" fmla="*/ 0 h 696"/>
                  <a:gd name="T16" fmla="*/ 0 w 614"/>
                  <a:gd name="T17" fmla="*/ 0 h 696"/>
                  <a:gd name="T18" fmla="*/ 0 w 614"/>
                  <a:gd name="T19" fmla="*/ 0 h 696"/>
                  <a:gd name="T20" fmla="*/ 0 w 614"/>
                  <a:gd name="T21" fmla="*/ 0 h 696"/>
                  <a:gd name="T22" fmla="*/ 0 w 614"/>
                  <a:gd name="T23" fmla="*/ 0 h 696"/>
                  <a:gd name="T24" fmla="*/ 0 w 614"/>
                  <a:gd name="T25" fmla="*/ 0 h 696"/>
                  <a:gd name="T26" fmla="*/ 0 w 614"/>
                  <a:gd name="T27" fmla="*/ 0 h 696"/>
                  <a:gd name="T28" fmla="*/ 0 w 614"/>
                  <a:gd name="T29" fmla="*/ 0 h 696"/>
                  <a:gd name="T30" fmla="*/ 0 w 614"/>
                  <a:gd name="T31" fmla="*/ 0 h 696"/>
                  <a:gd name="T32" fmla="*/ 0 w 614"/>
                  <a:gd name="T33" fmla="*/ 0 h 696"/>
                  <a:gd name="T34" fmla="*/ 0 w 614"/>
                  <a:gd name="T35" fmla="*/ 0 h 696"/>
                  <a:gd name="T36" fmla="*/ 0 w 614"/>
                  <a:gd name="T37" fmla="*/ 0 h 69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614" h="696">
                    <a:moveTo>
                      <a:pt x="513" y="27"/>
                    </a:moveTo>
                    <a:cubicBezTo>
                      <a:pt x="528" y="59"/>
                      <a:pt x="590" y="160"/>
                      <a:pt x="602" y="230"/>
                    </a:cubicBezTo>
                    <a:cubicBezTo>
                      <a:pt x="614" y="300"/>
                      <a:pt x="603" y="396"/>
                      <a:pt x="584" y="448"/>
                    </a:cubicBezTo>
                    <a:cubicBezTo>
                      <a:pt x="565" y="500"/>
                      <a:pt x="496" y="504"/>
                      <a:pt x="488" y="544"/>
                    </a:cubicBezTo>
                    <a:cubicBezTo>
                      <a:pt x="480" y="584"/>
                      <a:pt x="544" y="680"/>
                      <a:pt x="536" y="688"/>
                    </a:cubicBezTo>
                    <a:cubicBezTo>
                      <a:pt x="528" y="696"/>
                      <a:pt x="464" y="632"/>
                      <a:pt x="440" y="592"/>
                    </a:cubicBezTo>
                    <a:cubicBezTo>
                      <a:pt x="416" y="552"/>
                      <a:pt x="392" y="504"/>
                      <a:pt x="392" y="448"/>
                    </a:cubicBezTo>
                    <a:cubicBezTo>
                      <a:pt x="392" y="392"/>
                      <a:pt x="440" y="304"/>
                      <a:pt x="440" y="256"/>
                    </a:cubicBezTo>
                    <a:cubicBezTo>
                      <a:pt x="440" y="208"/>
                      <a:pt x="408" y="168"/>
                      <a:pt x="392" y="160"/>
                    </a:cubicBezTo>
                    <a:cubicBezTo>
                      <a:pt x="376" y="152"/>
                      <a:pt x="368" y="176"/>
                      <a:pt x="344" y="208"/>
                    </a:cubicBezTo>
                    <a:cubicBezTo>
                      <a:pt x="320" y="240"/>
                      <a:pt x="280" y="312"/>
                      <a:pt x="248" y="352"/>
                    </a:cubicBezTo>
                    <a:cubicBezTo>
                      <a:pt x="216" y="392"/>
                      <a:pt x="184" y="432"/>
                      <a:pt x="152" y="448"/>
                    </a:cubicBezTo>
                    <a:cubicBezTo>
                      <a:pt x="120" y="464"/>
                      <a:pt x="80" y="456"/>
                      <a:pt x="56" y="448"/>
                    </a:cubicBezTo>
                    <a:cubicBezTo>
                      <a:pt x="32" y="440"/>
                      <a:pt x="0" y="416"/>
                      <a:pt x="8" y="400"/>
                    </a:cubicBezTo>
                    <a:cubicBezTo>
                      <a:pt x="16" y="384"/>
                      <a:pt x="80" y="376"/>
                      <a:pt x="104" y="352"/>
                    </a:cubicBezTo>
                    <a:cubicBezTo>
                      <a:pt x="128" y="328"/>
                      <a:pt x="136" y="296"/>
                      <a:pt x="152" y="256"/>
                    </a:cubicBezTo>
                    <a:cubicBezTo>
                      <a:pt x="168" y="216"/>
                      <a:pt x="168" y="152"/>
                      <a:pt x="200" y="112"/>
                    </a:cubicBezTo>
                    <a:cubicBezTo>
                      <a:pt x="232" y="72"/>
                      <a:pt x="296" y="32"/>
                      <a:pt x="344" y="16"/>
                    </a:cubicBezTo>
                    <a:cubicBezTo>
                      <a:pt x="392" y="0"/>
                      <a:pt x="464" y="16"/>
                      <a:pt x="488" y="16"/>
                    </a:cubicBezTo>
                  </a:path>
                </a:pathLst>
              </a:custGeom>
              <a:gradFill rotWithShape="1">
                <a:gsLst>
                  <a:gs pos="0">
                    <a:srgbClr val="525252"/>
                  </a:gs>
                  <a:gs pos="100000">
                    <a:srgbClr val="B2B2B2"/>
                  </a:gs>
                </a:gsLst>
                <a:lin ang="18900000" scaled="1"/>
              </a:gra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1" name="Freeform 4395">
                <a:extLst>
                  <a:ext uri="{FF2B5EF4-FFF2-40B4-BE49-F238E27FC236}">
                    <a16:creationId xmlns:a16="http://schemas.microsoft.com/office/drawing/2014/main" id="{AADBBFD3-9CB0-8493-45DC-25FB06913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725"/>
                <a:ext cx="10" cy="61"/>
              </a:xfrm>
              <a:custGeom>
                <a:avLst/>
                <a:gdLst>
                  <a:gd name="T0" fmla="*/ 0 w 48"/>
                  <a:gd name="T1" fmla="*/ 0 h 240"/>
                  <a:gd name="T2" fmla="*/ 0 w 48"/>
                  <a:gd name="T3" fmla="*/ 0 h 240"/>
                  <a:gd name="T4" fmla="*/ 0 w 48"/>
                  <a:gd name="T5" fmla="*/ 0 h 2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40">
                    <a:moveTo>
                      <a:pt x="0" y="0"/>
                    </a:moveTo>
                    <a:cubicBezTo>
                      <a:pt x="24" y="52"/>
                      <a:pt x="48" y="104"/>
                      <a:pt x="48" y="144"/>
                    </a:cubicBezTo>
                    <a:cubicBezTo>
                      <a:pt x="48" y="184"/>
                      <a:pt x="24" y="212"/>
                      <a:pt x="0" y="24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352" name="Freeform 4396">
                <a:extLst>
                  <a:ext uri="{FF2B5EF4-FFF2-40B4-BE49-F238E27FC236}">
                    <a16:creationId xmlns:a16="http://schemas.microsoft.com/office/drawing/2014/main" id="{AE4FC5A2-14DD-BF9E-8225-7D2205073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713"/>
                <a:ext cx="21" cy="37"/>
              </a:xfrm>
              <a:custGeom>
                <a:avLst/>
                <a:gdLst>
                  <a:gd name="T0" fmla="*/ 0 w 96"/>
                  <a:gd name="T1" fmla="*/ 0 h 144"/>
                  <a:gd name="T2" fmla="*/ 0 w 96"/>
                  <a:gd name="T3" fmla="*/ 0 h 144"/>
                  <a:gd name="T4" fmla="*/ 0 w 96"/>
                  <a:gd name="T5" fmla="*/ 0 h 1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144">
                    <a:moveTo>
                      <a:pt x="96" y="0"/>
                    </a:moveTo>
                    <a:cubicBezTo>
                      <a:pt x="92" y="16"/>
                      <a:pt x="85" y="71"/>
                      <a:pt x="69" y="95"/>
                    </a:cubicBezTo>
                    <a:cubicBezTo>
                      <a:pt x="53" y="119"/>
                      <a:pt x="14" y="134"/>
                      <a:pt x="0" y="144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8972" name="Group 4940">
            <a:extLst>
              <a:ext uri="{FF2B5EF4-FFF2-40B4-BE49-F238E27FC236}">
                <a16:creationId xmlns:a16="http://schemas.microsoft.com/office/drawing/2014/main" id="{203A6CE1-FD1A-CE46-E85C-A2DC46D69D8E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90600" y="3048000"/>
            <a:ext cx="2133600" cy="3352800"/>
            <a:chOff x="3504" y="288"/>
            <a:chExt cx="1536" cy="2302"/>
          </a:xfrm>
        </p:grpSpPr>
        <p:grpSp>
          <p:nvGrpSpPr>
            <p:cNvPr id="38115" name="Group 4941">
              <a:extLst>
                <a:ext uri="{FF2B5EF4-FFF2-40B4-BE49-F238E27FC236}">
                  <a16:creationId xmlns:a16="http://schemas.microsoft.com/office/drawing/2014/main" id="{03A83780-734F-20ED-3911-30E61B693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2" y="2016"/>
              <a:ext cx="499" cy="574"/>
              <a:chOff x="2400" y="3648"/>
              <a:chExt cx="795" cy="1087"/>
            </a:xfrm>
          </p:grpSpPr>
          <p:sp>
            <p:nvSpPr>
              <p:cNvPr id="38220" name="Freeform 4942">
                <a:extLst>
                  <a:ext uri="{FF2B5EF4-FFF2-40B4-BE49-F238E27FC236}">
                    <a16:creationId xmlns:a16="http://schemas.microsoft.com/office/drawing/2014/main" id="{D0A455F7-82D4-71B9-D863-3071A65B3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975" name="Freeform 4943">
                <a:extLst>
                  <a:ext uri="{FF2B5EF4-FFF2-40B4-BE49-F238E27FC236}">
                    <a16:creationId xmlns:a16="http://schemas.microsoft.com/office/drawing/2014/main" id="{7F97D65E-FC8C-960A-7D5F-50DB2BE1C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647"/>
                <a:ext cx="555" cy="795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38116" name="Group 4944">
              <a:extLst>
                <a:ext uri="{FF2B5EF4-FFF2-40B4-BE49-F238E27FC236}">
                  <a16:creationId xmlns:a16="http://schemas.microsoft.com/office/drawing/2014/main" id="{5722CC9E-F2FE-7795-DF26-E260F39589C2}"/>
                </a:ext>
              </a:extLst>
            </p:cNvPr>
            <p:cNvGrpSpPr>
              <a:grpSpLocks/>
            </p:cNvGrpSpPr>
            <p:nvPr/>
          </p:nvGrpSpPr>
          <p:grpSpPr bwMode="auto">
            <a:xfrm rot="-171399">
              <a:off x="4357" y="1995"/>
              <a:ext cx="336" cy="529"/>
              <a:chOff x="4080" y="3312"/>
              <a:chExt cx="384" cy="720"/>
            </a:xfrm>
          </p:grpSpPr>
          <p:sp>
            <p:nvSpPr>
              <p:cNvPr id="48977" name="Freeform 4945">
                <a:extLst>
                  <a:ext uri="{FF2B5EF4-FFF2-40B4-BE49-F238E27FC236}">
                    <a16:creationId xmlns:a16="http://schemas.microsoft.com/office/drawing/2014/main" id="{5325004F-667B-2D28-050C-9BB6B26F8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312"/>
                <a:ext cx="336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219" name="Freeform 4946">
                <a:extLst>
                  <a:ext uri="{FF2B5EF4-FFF2-40B4-BE49-F238E27FC236}">
                    <a16:creationId xmlns:a16="http://schemas.microsoft.com/office/drawing/2014/main" id="{26CB1E92-6274-C191-340F-AC8D95A24E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117" name="Group 4947">
              <a:extLst>
                <a:ext uri="{FF2B5EF4-FFF2-40B4-BE49-F238E27FC236}">
                  <a16:creationId xmlns:a16="http://schemas.microsoft.com/office/drawing/2014/main" id="{2491A94B-C911-6753-CE93-40D50FE65E83}"/>
                </a:ext>
              </a:extLst>
            </p:cNvPr>
            <p:cNvGrpSpPr>
              <a:grpSpLocks/>
            </p:cNvGrpSpPr>
            <p:nvPr/>
          </p:nvGrpSpPr>
          <p:grpSpPr bwMode="auto">
            <a:xfrm rot="705836">
              <a:off x="3504" y="288"/>
              <a:ext cx="1536" cy="1879"/>
              <a:chOff x="2976" y="576"/>
              <a:chExt cx="1728" cy="2891"/>
            </a:xfrm>
          </p:grpSpPr>
          <p:grpSp>
            <p:nvGrpSpPr>
              <p:cNvPr id="38119" name="Group 4948">
                <a:extLst>
                  <a:ext uri="{FF2B5EF4-FFF2-40B4-BE49-F238E27FC236}">
                    <a16:creationId xmlns:a16="http://schemas.microsoft.com/office/drawing/2014/main" id="{799ACBD6-1C26-D86F-E186-BDE146ADB9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38151" name="Group 4949">
                  <a:extLst>
                    <a:ext uri="{FF2B5EF4-FFF2-40B4-BE49-F238E27FC236}">
                      <a16:creationId xmlns:a16="http://schemas.microsoft.com/office/drawing/2014/main" id="{D665F897-0775-380C-D4F4-BF0B6E312E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38157" name="Group 4950">
                    <a:extLst>
                      <a:ext uri="{FF2B5EF4-FFF2-40B4-BE49-F238E27FC236}">
                        <a16:creationId xmlns:a16="http://schemas.microsoft.com/office/drawing/2014/main" id="{6542268B-C207-1629-0481-267B87C94FA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38190" name="Freeform 4951">
                      <a:extLst>
                        <a:ext uri="{FF2B5EF4-FFF2-40B4-BE49-F238E27FC236}">
                          <a16:creationId xmlns:a16="http://schemas.microsoft.com/office/drawing/2014/main" id="{C2213A41-653E-FD86-9983-F4B36886D54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1" name="Freeform 4952">
                      <a:extLst>
                        <a:ext uri="{FF2B5EF4-FFF2-40B4-BE49-F238E27FC236}">
                          <a16:creationId xmlns:a16="http://schemas.microsoft.com/office/drawing/2014/main" id="{27520CBD-FD5C-903A-D3D9-602AB8A95D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2" name="Freeform 4953">
                      <a:extLst>
                        <a:ext uri="{FF2B5EF4-FFF2-40B4-BE49-F238E27FC236}">
                          <a16:creationId xmlns:a16="http://schemas.microsoft.com/office/drawing/2014/main" id="{0F3A362D-1BA9-CB54-FCA4-3DB02E9802D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3" name="Freeform 4954">
                      <a:extLst>
                        <a:ext uri="{FF2B5EF4-FFF2-40B4-BE49-F238E27FC236}">
                          <a16:creationId xmlns:a16="http://schemas.microsoft.com/office/drawing/2014/main" id="{FD74CDE9-3F1A-1668-DDD7-5ADF71CACA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4" name="Freeform 4955">
                      <a:extLst>
                        <a:ext uri="{FF2B5EF4-FFF2-40B4-BE49-F238E27FC236}">
                          <a16:creationId xmlns:a16="http://schemas.microsoft.com/office/drawing/2014/main" id="{3170556E-F8AF-0C29-1D5E-7DF121C075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5" name="Freeform 4956">
                      <a:extLst>
                        <a:ext uri="{FF2B5EF4-FFF2-40B4-BE49-F238E27FC236}">
                          <a16:creationId xmlns:a16="http://schemas.microsoft.com/office/drawing/2014/main" id="{137F6EC7-66DC-C60B-700A-F5A940BEA1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6" name="Freeform 4957">
                      <a:extLst>
                        <a:ext uri="{FF2B5EF4-FFF2-40B4-BE49-F238E27FC236}">
                          <a16:creationId xmlns:a16="http://schemas.microsoft.com/office/drawing/2014/main" id="{813E8F99-E590-6ACC-2B86-55DBFEAB235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7" name="Freeform 4958">
                      <a:extLst>
                        <a:ext uri="{FF2B5EF4-FFF2-40B4-BE49-F238E27FC236}">
                          <a16:creationId xmlns:a16="http://schemas.microsoft.com/office/drawing/2014/main" id="{1FD77CBE-B32C-BE16-9536-35191B5324B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8" name="Freeform 4959">
                      <a:extLst>
                        <a:ext uri="{FF2B5EF4-FFF2-40B4-BE49-F238E27FC236}">
                          <a16:creationId xmlns:a16="http://schemas.microsoft.com/office/drawing/2014/main" id="{224345E0-47B7-44F8-6B4C-D331871FF1E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99" name="Freeform 4960">
                      <a:extLst>
                        <a:ext uri="{FF2B5EF4-FFF2-40B4-BE49-F238E27FC236}">
                          <a16:creationId xmlns:a16="http://schemas.microsoft.com/office/drawing/2014/main" id="{CC0F552A-4C41-F90F-F03A-80AB1852CC0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0" name="Freeform 4961">
                      <a:extLst>
                        <a:ext uri="{FF2B5EF4-FFF2-40B4-BE49-F238E27FC236}">
                          <a16:creationId xmlns:a16="http://schemas.microsoft.com/office/drawing/2014/main" id="{45E13FA3-1277-89E3-16AF-35AD46E41B1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1" name="Freeform 4962">
                      <a:extLst>
                        <a:ext uri="{FF2B5EF4-FFF2-40B4-BE49-F238E27FC236}">
                          <a16:creationId xmlns:a16="http://schemas.microsoft.com/office/drawing/2014/main" id="{7040CC2B-322A-8212-CFBD-02AA9F3F8CC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2" name="Freeform 4963">
                      <a:extLst>
                        <a:ext uri="{FF2B5EF4-FFF2-40B4-BE49-F238E27FC236}">
                          <a16:creationId xmlns:a16="http://schemas.microsoft.com/office/drawing/2014/main" id="{41EC7074-FA82-7AB1-F14F-4AB6ED5C5B4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3" name="Freeform 4964">
                      <a:extLst>
                        <a:ext uri="{FF2B5EF4-FFF2-40B4-BE49-F238E27FC236}">
                          <a16:creationId xmlns:a16="http://schemas.microsoft.com/office/drawing/2014/main" id="{18487650-A2FD-3093-55B8-705AFDB6AB9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4" name="Freeform 4965">
                      <a:extLst>
                        <a:ext uri="{FF2B5EF4-FFF2-40B4-BE49-F238E27FC236}">
                          <a16:creationId xmlns:a16="http://schemas.microsoft.com/office/drawing/2014/main" id="{8B35A200-9A10-5CBC-5659-B370C558E4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5" name="Freeform 4966">
                      <a:extLst>
                        <a:ext uri="{FF2B5EF4-FFF2-40B4-BE49-F238E27FC236}">
                          <a16:creationId xmlns:a16="http://schemas.microsoft.com/office/drawing/2014/main" id="{383840C1-4254-9666-CBF2-D1E32CF85FA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6" name="Freeform 4967">
                      <a:extLst>
                        <a:ext uri="{FF2B5EF4-FFF2-40B4-BE49-F238E27FC236}">
                          <a16:creationId xmlns:a16="http://schemas.microsoft.com/office/drawing/2014/main" id="{E8CF13BB-F9FB-7BA9-4E2D-4E51A7B6AA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7" name="Freeform 4968">
                      <a:extLst>
                        <a:ext uri="{FF2B5EF4-FFF2-40B4-BE49-F238E27FC236}">
                          <a16:creationId xmlns:a16="http://schemas.microsoft.com/office/drawing/2014/main" id="{B36957B1-CC70-6876-157A-E44445B008C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8" name="Freeform 4969">
                      <a:extLst>
                        <a:ext uri="{FF2B5EF4-FFF2-40B4-BE49-F238E27FC236}">
                          <a16:creationId xmlns:a16="http://schemas.microsoft.com/office/drawing/2014/main" id="{ADE0D2ED-0172-3689-5036-FB66741C6D9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09" name="Freeform 4970">
                      <a:extLst>
                        <a:ext uri="{FF2B5EF4-FFF2-40B4-BE49-F238E27FC236}">
                          <a16:creationId xmlns:a16="http://schemas.microsoft.com/office/drawing/2014/main" id="{C6007C42-384E-60F6-93EB-E685FBD3272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003" name="Freeform 4971">
                      <a:extLst>
                        <a:ext uri="{FF2B5EF4-FFF2-40B4-BE49-F238E27FC236}">
                          <a16:creationId xmlns:a16="http://schemas.microsoft.com/office/drawing/2014/main" id="{1437CBFC-F0F5-F94E-B8D1-EB1BC005BC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7" y="1674"/>
                      <a:ext cx="235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9004" name="Freeform 4972">
                      <a:extLst>
                        <a:ext uri="{FF2B5EF4-FFF2-40B4-BE49-F238E27FC236}">
                          <a16:creationId xmlns:a16="http://schemas.microsoft.com/office/drawing/2014/main" id="{A9D8F63A-FA95-FE74-F0CE-0188950EA5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9" y="1539"/>
                      <a:ext cx="556" cy="493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9005" name="Freeform 4973">
                      <a:extLst>
                        <a:ext uri="{FF2B5EF4-FFF2-40B4-BE49-F238E27FC236}">
                          <a16:creationId xmlns:a16="http://schemas.microsoft.com/office/drawing/2014/main" id="{3E565D0D-3E1C-DC13-29AC-A526E2A6F2E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47" y="1779"/>
                      <a:ext cx="199" cy="213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9006" name="Freeform 4974">
                      <a:extLst>
                        <a:ext uri="{FF2B5EF4-FFF2-40B4-BE49-F238E27FC236}">
                          <a16:creationId xmlns:a16="http://schemas.microsoft.com/office/drawing/2014/main" id="{0F952549-266C-17A9-C704-2FB9DC73689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96" y="1839"/>
                      <a:ext cx="205" cy="166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8214" name="Freeform 4975">
                      <a:extLst>
                        <a:ext uri="{FF2B5EF4-FFF2-40B4-BE49-F238E27FC236}">
                          <a16:creationId xmlns:a16="http://schemas.microsoft.com/office/drawing/2014/main" id="{DBF09A86-D3E6-2734-3314-F7F7DFDD2F0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15" name="Freeform 4976">
                      <a:extLst>
                        <a:ext uri="{FF2B5EF4-FFF2-40B4-BE49-F238E27FC236}">
                          <a16:creationId xmlns:a16="http://schemas.microsoft.com/office/drawing/2014/main" id="{754B4C3E-B64D-4D75-7635-3EAA68719EF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16" name="Freeform 4977">
                      <a:extLst>
                        <a:ext uri="{FF2B5EF4-FFF2-40B4-BE49-F238E27FC236}">
                          <a16:creationId xmlns:a16="http://schemas.microsoft.com/office/drawing/2014/main" id="{D39499E4-D6A5-41B9-7E1D-1431E9089F7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217" name="Freeform 4978">
                      <a:extLst>
                        <a:ext uri="{FF2B5EF4-FFF2-40B4-BE49-F238E27FC236}">
                          <a16:creationId xmlns:a16="http://schemas.microsoft.com/office/drawing/2014/main" id="{C6996A8E-0B1B-F08F-216C-6DD53E68C5E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8158" name="Oval 4979">
                    <a:extLst>
                      <a:ext uri="{FF2B5EF4-FFF2-40B4-BE49-F238E27FC236}">
                        <a16:creationId xmlns:a16="http://schemas.microsoft.com/office/drawing/2014/main" id="{91933ABE-210C-D584-E65B-9A93E8A1E30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59" name="Oval 4980">
                    <a:extLst>
                      <a:ext uri="{FF2B5EF4-FFF2-40B4-BE49-F238E27FC236}">
                        <a16:creationId xmlns:a16="http://schemas.microsoft.com/office/drawing/2014/main" id="{EE9814FC-C0CA-D50D-D801-648E8B2ECDA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0" name="Oval 4981">
                    <a:extLst>
                      <a:ext uri="{FF2B5EF4-FFF2-40B4-BE49-F238E27FC236}">
                        <a16:creationId xmlns:a16="http://schemas.microsoft.com/office/drawing/2014/main" id="{9E8A758B-643C-1E66-A30E-294F66743EF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1" name="Oval 4982">
                    <a:extLst>
                      <a:ext uri="{FF2B5EF4-FFF2-40B4-BE49-F238E27FC236}">
                        <a16:creationId xmlns:a16="http://schemas.microsoft.com/office/drawing/2014/main" id="{9A16F543-610D-0A20-7C61-31DB74D9B91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2" name="Oval 4983">
                    <a:extLst>
                      <a:ext uri="{FF2B5EF4-FFF2-40B4-BE49-F238E27FC236}">
                        <a16:creationId xmlns:a16="http://schemas.microsoft.com/office/drawing/2014/main" id="{DB6441B7-A6ED-2D7B-EF1F-7A32B213033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3" name="Oval 4984">
                    <a:extLst>
                      <a:ext uri="{FF2B5EF4-FFF2-40B4-BE49-F238E27FC236}">
                        <a16:creationId xmlns:a16="http://schemas.microsoft.com/office/drawing/2014/main" id="{7F38BD2E-4639-9674-14C5-D4A7916F8F9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4" name="Oval 4985">
                    <a:extLst>
                      <a:ext uri="{FF2B5EF4-FFF2-40B4-BE49-F238E27FC236}">
                        <a16:creationId xmlns:a16="http://schemas.microsoft.com/office/drawing/2014/main" id="{32286AA0-A408-5B4D-E20E-3C30698D3C4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5" name="Oval 4986">
                    <a:extLst>
                      <a:ext uri="{FF2B5EF4-FFF2-40B4-BE49-F238E27FC236}">
                        <a16:creationId xmlns:a16="http://schemas.microsoft.com/office/drawing/2014/main" id="{3A02FBDD-3DDC-C441-B55B-3512AFA0AF2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6" name="Oval 4987">
                    <a:extLst>
                      <a:ext uri="{FF2B5EF4-FFF2-40B4-BE49-F238E27FC236}">
                        <a16:creationId xmlns:a16="http://schemas.microsoft.com/office/drawing/2014/main" id="{43B8DEAD-3EE4-EF11-5FB1-CBA55AD18EC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7" name="Oval 4988">
                    <a:extLst>
                      <a:ext uri="{FF2B5EF4-FFF2-40B4-BE49-F238E27FC236}">
                        <a16:creationId xmlns:a16="http://schemas.microsoft.com/office/drawing/2014/main" id="{319531FA-597B-2DA1-4A3C-AAEBFDB3C3E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8" name="Oval 4989">
                    <a:extLst>
                      <a:ext uri="{FF2B5EF4-FFF2-40B4-BE49-F238E27FC236}">
                        <a16:creationId xmlns:a16="http://schemas.microsoft.com/office/drawing/2014/main" id="{9A7E4992-C946-40EC-A8EE-BAF912DF11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69" name="Oval 4990">
                    <a:extLst>
                      <a:ext uri="{FF2B5EF4-FFF2-40B4-BE49-F238E27FC236}">
                        <a16:creationId xmlns:a16="http://schemas.microsoft.com/office/drawing/2014/main" id="{D78200C2-A520-A224-99BF-D89636EC18B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0" name="Oval 4991">
                    <a:extLst>
                      <a:ext uri="{FF2B5EF4-FFF2-40B4-BE49-F238E27FC236}">
                        <a16:creationId xmlns:a16="http://schemas.microsoft.com/office/drawing/2014/main" id="{4E21F4C3-DA9C-8BE0-73FE-E154731BAD4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1" name="Oval 4992">
                    <a:extLst>
                      <a:ext uri="{FF2B5EF4-FFF2-40B4-BE49-F238E27FC236}">
                        <a16:creationId xmlns:a16="http://schemas.microsoft.com/office/drawing/2014/main" id="{075FD54E-00E8-38EB-E9E8-68360989F1E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2" name="Oval 4993">
                    <a:extLst>
                      <a:ext uri="{FF2B5EF4-FFF2-40B4-BE49-F238E27FC236}">
                        <a16:creationId xmlns:a16="http://schemas.microsoft.com/office/drawing/2014/main" id="{5E01470E-86D3-257A-606D-1524497B03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3" name="Oval 4994">
                    <a:extLst>
                      <a:ext uri="{FF2B5EF4-FFF2-40B4-BE49-F238E27FC236}">
                        <a16:creationId xmlns:a16="http://schemas.microsoft.com/office/drawing/2014/main" id="{70871B37-300F-83E1-A4DA-DD037D1E76A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4" name="Oval 4995">
                    <a:extLst>
                      <a:ext uri="{FF2B5EF4-FFF2-40B4-BE49-F238E27FC236}">
                        <a16:creationId xmlns:a16="http://schemas.microsoft.com/office/drawing/2014/main" id="{8FC9C4F9-4D77-1741-5537-F5FB2D4230A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5" name="Oval 4996">
                    <a:extLst>
                      <a:ext uri="{FF2B5EF4-FFF2-40B4-BE49-F238E27FC236}">
                        <a16:creationId xmlns:a16="http://schemas.microsoft.com/office/drawing/2014/main" id="{D5B5C1A1-7569-B1CD-5730-3DC272C7729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6" name="Oval 4997">
                    <a:extLst>
                      <a:ext uri="{FF2B5EF4-FFF2-40B4-BE49-F238E27FC236}">
                        <a16:creationId xmlns:a16="http://schemas.microsoft.com/office/drawing/2014/main" id="{B9B1F2F6-9E32-42FA-021D-D51657D3A3A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7" name="Oval 4998">
                    <a:extLst>
                      <a:ext uri="{FF2B5EF4-FFF2-40B4-BE49-F238E27FC236}">
                        <a16:creationId xmlns:a16="http://schemas.microsoft.com/office/drawing/2014/main" id="{86D93D44-339C-6BED-FDDE-DC1FF203E4D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8" name="Oval 4999">
                    <a:extLst>
                      <a:ext uri="{FF2B5EF4-FFF2-40B4-BE49-F238E27FC236}">
                        <a16:creationId xmlns:a16="http://schemas.microsoft.com/office/drawing/2014/main" id="{DFFCADA9-63C3-2B7E-6EDD-CAE55F70145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79" name="Oval 5000">
                    <a:extLst>
                      <a:ext uri="{FF2B5EF4-FFF2-40B4-BE49-F238E27FC236}">
                        <a16:creationId xmlns:a16="http://schemas.microsoft.com/office/drawing/2014/main" id="{2A848F0B-92B4-ABCB-33AF-733D3F91BA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0" name="Oval 5001">
                    <a:extLst>
                      <a:ext uri="{FF2B5EF4-FFF2-40B4-BE49-F238E27FC236}">
                        <a16:creationId xmlns:a16="http://schemas.microsoft.com/office/drawing/2014/main" id="{0DD5C568-9F73-EA8C-0E4C-AB65A36F73E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1" name="Oval 5002">
                    <a:extLst>
                      <a:ext uri="{FF2B5EF4-FFF2-40B4-BE49-F238E27FC236}">
                        <a16:creationId xmlns:a16="http://schemas.microsoft.com/office/drawing/2014/main" id="{51931167-A23C-D5C8-3E4F-0474FB5A6D2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2" name="Oval 5003">
                    <a:extLst>
                      <a:ext uri="{FF2B5EF4-FFF2-40B4-BE49-F238E27FC236}">
                        <a16:creationId xmlns:a16="http://schemas.microsoft.com/office/drawing/2014/main" id="{27CCF006-D5AC-2504-EC1D-6EDB3BF44B59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3" name="Oval 5004">
                    <a:extLst>
                      <a:ext uri="{FF2B5EF4-FFF2-40B4-BE49-F238E27FC236}">
                        <a16:creationId xmlns:a16="http://schemas.microsoft.com/office/drawing/2014/main" id="{1089FDEE-E3A4-3161-6423-C1D83373ED1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4" name="Freeform 5005">
                    <a:extLst>
                      <a:ext uri="{FF2B5EF4-FFF2-40B4-BE49-F238E27FC236}">
                        <a16:creationId xmlns:a16="http://schemas.microsoft.com/office/drawing/2014/main" id="{3A263191-2C6C-F506-72F4-106C240209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85" name="Oval 5006">
                    <a:extLst>
                      <a:ext uri="{FF2B5EF4-FFF2-40B4-BE49-F238E27FC236}">
                        <a16:creationId xmlns:a16="http://schemas.microsoft.com/office/drawing/2014/main" id="{C4C8FAC9-0937-3B65-D7D3-23DDB9E19733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6" name="Oval 5007">
                    <a:extLst>
                      <a:ext uri="{FF2B5EF4-FFF2-40B4-BE49-F238E27FC236}">
                        <a16:creationId xmlns:a16="http://schemas.microsoft.com/office/drawing/2014/main" id="{AF096517-B199-FB23-EC5B-D734EF7CFC0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7" name="Oval 5008">
                    <a:extLst>
                      <a:ext uri="{FF2B5EF4-FFF2-40B4-BE49-F238E27FC236}">
                        <a16:creationId xmlns:a16="http://schemas.microsoft.com/office/drawing/2014/main" id="{3476C6B5-E574-35CF-8A5D-8EBBDCA7BBA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8" name="Oval 5009">
                    <a:extLst>
                      <a:ext uri="{FF2B5EF4-FFF2-40B4-BE49-F238E27FC236}">
                        <a16:creationId xmlns:a16="http://schemas.microsoft.com/office/drawing/2014/main" id="{A6557EEE-F779-1B31-24FF-12796BE840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189" name="Oval 5010">
                    <a:extLst>
                      <a:ext uri="{FF2B5EF4-FFF2-40B4-BE49-F238E27FC236}">
                        <a16:creationId xmlns:a16="http://schemas.microsoft.com/office/drawing/2014/main" id="{D7710CB4-BE97-B951-6B38-CFFEC8BFD9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49043" name="Freeform 5011">
                  <a:extLst>
                    <a:ext uri="{FF2B5EF4-FFF2-40B4-BE49-F238E27FC236}">
                      <a16:creationId xmlns:a16="http://schemas.microsoft.com/office/drawing/2014/main" id="{84DA9D10-AA67-A3B3-2452-0F9D39C969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5" y="1056"/>
                  <a:ext cx="764" cy="380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044" name="Freeform 5012">
                  <a:extLst>
                    <a:ext uri="{FF2B5EF4-FFF2-40B4-BE49-F238E27FC236}">
                      <a16:creationId xmlns:a16="http://schemas.microsoft.com/office/drawing/2014/main" id="{90B36E95-2E5C-4864-89FF-733EC13B0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8" y="1212"/>
                  <a:ext cx="254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045" name="Freeform 5013">
                  <a:extLst>
                    <a:ext uri="{FF2B5EF4-FFF2-40B4-BE49-F238E27FC236}">
                      <a16:creationId xmlns:a16="http://schemas.microsoft.com/office/drawing/2014/main" id="{65137883-BD40-2B48-273E-FECD3CCB17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1" y="1265"/>
                  <a:ext cx="257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8155" name="Freeform 5014">
                  <a:extLst>
                    <a:ext uri="{FF2B5EF4-FFF2-40B4-BE49-F238E27FC236}">
                      <a16:creationId xmlns:a16="http://schemas.microsoft.com/office/drawing/2014/main" id="{E5BCBF24-F489-60AB-A763-D60C538ABC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56" name="Freeform 5015">
                  <a:extLst>
                    <a:ext uri="{FF2B5EF4-FFF2-40B4-BE49-F238E27FC236}">
                      <a16:creationId xmlns:a16="http://schemas.microsoft.com/office/drawing/2014/main" id="{C8D47787-C365-31EC-71A2-B5EE54E1A9F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8120" name="Group 5016">
                <a:extLst>
                  <a:ext uri="{FF2B5EF4-FFF2-40B4-BE49-F238E27FC236}">
                    <a16:creationId xmlns:a16="http://schemas.microsoft.com/office/drawing/2014/main" id="{97E0D5F3-C15D-B954-0C14-D60E1B4226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49049" name="Freeform 5017">
                  <a:extLst>
                    <a:ext uri="{FF2B5EF4-FFF2-40B4-BE49-F238E27FC236}">
                      <a16:creationId xmlns:a16="http://schemas.microsoft.com/office/drawing/2014/main" id="{32C6970D-69F4-4117-16F0-C6DD9993F6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186" y="393"/>
                  <a:ext cx="1168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050" name="Freeform 5018">
                  <a:extLst>
                    <a:ext uri="{FF2B5EF4-FFF2-40B4-BE49-F238E27FC236}">
                      <a16:creationId xmlns:a16="http://schemas.microsoft.com/office/drawing/2014/main" id="{FFA2A45B-5C66-9C63-D2CD-87000D6D06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8" y="1089"/>
                  <a:ext cx="3263" cy="2863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38123" name="Group 5019">
                  <a:extLst>
                    <a:ext uri="{FF2B5EF4-FFF2-40B4-BE49-F238E27FC236}">
                      <a16:creationId xmlns:a16="http://schemas.microsoft.com/office/drawing/2014/main" id="{DEDDCA9F-5908-97CA-6979-113EA6E53D9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38144" name="Group 5020">
                    <a:extLst>
                      <a:ext uri="{FF2B5EF4-FFF2-40B4-BE49-F238E27FC236}">
                        <a16:creationId xmlns:a16="http://schemas.microsoft.com/office/drawing/2014/main" id="{9BA1D08C-F7EB-6E4F-D43F-BD7D8E9A81D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38149" name="Freeform 5021">
                      <a:extLst>
                        <a:ext uri="{FF2B5EF4-FFF2-40B4-BE49-F238E27FC236}">
                          <a16:creationId xmlns:a16="http://schemas.microsoft.com/office/drawing/2014/main" id="{B1AE6251-2EC4-8B78-149F-9144864C924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50" name="Freeform 5022">
                      <a:extLst>
                        <a:ext uri="{FF2B5EF4-FFF2-40B4-BE49-F238E27FC236}">
                          <a16:creationId xmlns:a16="http://schemas.microsoft.com/office/drawing/2014/main" id="{1E8268F4-FCEC-2687-A0A9-C4DA57913E1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8145" name="Freeform 5023">
                    <a:extLst>
                      <a:ext uri="{FF2B5EF4-FFF2-40B4-BE49-F238E27FC236}">
                        <a16:creationId xmlns:a16="http://schemas.microsoft.com/office/drawing/2014/main" id="{428EE14C-D1BE-FB23-876F-07C59928933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46" name="Freeform 5024">
                    <a:extLst>
                      <a:ext uri="{FF2B5EF4-FFF2-40B4-BE49-F238E27FC236}">
                        <a16:creationId xmlns:a16="http://schemas.microsoft.com/office/drawing/2014/main" id="{CFF8510C-7CD3-8A21-E535-1591BCBD3E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47" name="Freeform 5025">
                    <a:extLst>
                      <a:ext uri="{FF2B5EF4-FFF2-40B4-BE49-F238E27FC236}">
                        <a16:creationId xmlns:a16="http://schemas.microsoft.com/office/drawing/2014/main" id="{FA23F6DD-F1A2-4632-E2B2-3AE5518EB6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148" name="Freeform 5026">
                    <a:extLst>
                      <a:ext uri="{FF2B5EF4-FFF2-40B4-BE49-F238E27FC236}">
                        <a16:creationId xmlns:a16="http://schemas.microsoft.com/office/drawing/2014/main" id="{8276CCE7-968C-A309-A09F-43B3BF6B3F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9059" name="Freeform 5027">
                  <a:extLst>
                    <a:ext uri="{FF2B5EF4-FFF2-40B4-BE49-F238E27FC236}">
                      <a16:creationId xmlns:a16="http://schemas.microsoft.com/office/drawing/2014/main" id="{9B1C8475-BB9B-5024-9304-D87B8FC42AC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0" y="387"/>
                  <a:ext cx="1173" cy="1319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8125" name="Freeform 5028">
                  <a:extLst>
                    <a:ext uri="{FF2B5EF4-FFF2-40B4-BE49-F238E27FC236}">
                      <a16:creationId xmlns:a16="http://schemas.microsoft.com/office/drawing/2014/main" id="{BC8DF9E0-B222-343B-DB22-B092C53D8A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6" name="Freeform 5029">
                  <a:extLst>
                    <a:ext uri="{FF2B5EF4-FFF2-40B4-BE49-F238E27FC236}">
                      <a16:creationId xmlns:a16="http://schemas.microsoft.com/office/drawing/2014/main" id="{9EE9E4AE-7BB4-8818-AC08-FCE71D6CBC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7" name="Freeform 5030">
                  <a:extLst>
                    <a:ext uri="{FF2B5EF4-FFF2-40B4-BE49-F238E27FC236}">
                      <a16:creationId xmlns:a16="http://schemas.microsoft.com/office/drawing/2014/main" id="{58A71BD7-E5A8-126B-753A-09E90EE888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8" name="Freeform 5031">
                  <a:extLst>
                    <a:ext uri="{FF2B5EF4-FFF2-40B4-BE49-F238E27FC236}">
                      <a16:creationId xmlns:a16="http://schemas.microsoft.com/office/drawing/2014/main" id="{006D71F8-1ED5-585B-A48E-837C405866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29" name="Freeform 5032">
                  <a:extLst>
                    <a:ext uri="{FF2B5EF4-FFF2-40B4-BE49-F238E27FC236}">
                      <a16:creationId xmlns:a16="http://schemas.microsoft.com/office/drawing/2014/main" id="{2697AA57-A9D9-77D0-0799-DBE034CF62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0" name="Freeform 5033">
                  <a:extLst>
                    <a:ext uri="{FF2B5EF4-FFF2-40B4-BE49-F238E27FC236}">
                      <a16:creationId xmlns:a16="http://schemas.microsoft.com/office/drawing/2014/main" id="{017246C8-472E-F766-EB61-D2E402F2A1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1" name="Freeform 5034">
                  <a:extLst>
                    <a:ext uri="{FF2B5EF4-FFF2-40B4-BE49-F238E27FC236}">
                      <a16:creationId xmlns:a16="http://schemas.microsoft.com/office/drawing/2014/main" id="{9FB00631-65C1-B2ED-B993-F39D3B3262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2" name="Freeform 5035">
                  <a:extLst>
                    <a:ext uri="{FF2B5EF4-FFF2-40B4-BE49-F238E27FC236}">
                      <a16:creationId xmlns:a16="http://schemas.microsoft.com/office/drawing/2014/main" id="{48DF728E-D63F-E38F-2D4F-DF1BF31D81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3" name="Freeform 5036">
                  <a:extLst>
                    <a:ext uri="{FF2B5EF4-FFF2-40B4-BE49-F238E27FC236}">
                      <a16:creationId xmlns:a16="http://schemas.microsoft.com/office/drawing/2014/main" id="{EA93AF35-7579-4075-86AB-651083C9F6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4" name="Freeform 5037">
                  <a:extLst>
                    <a:ext uri="{FF2B5EF4-FFF2-40B4-BE49-F238E27FC236}">
                      <a16:creationId xmlns:a16="http://schemas.microsoft.com/office/drawing/2014/main" id="{4B592BC0-7B6C-7A67-2EAC-4001D9993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5" name="Freeform 5038">
                  <a:extLst>
                    <a:ext uri="{FF2B5EF4-FFF2-40B4-BE49-F238E27FC236}">
                      <a16:creationId xmlns:a16="http://schemas.microsoft.com/office/drawing/2014/main" id="{D5F2DC9D-7F90-8375-E62C-46565060D2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6" name="Freeform 5039">
                  <a:extLst>
                    <a:ext uri="{FF2B5EF4-FFF2-40B4-BE49-F238E27FC236}">
                      <a16:creationId xmlns:a16="http://schemas.microsoft.com/office/drawing/2014/main" id="{2E3B1229-8F0A-E51A-4D8C-728BE119AC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7" name="Freeform 5040">
                  <a:extLst>
                    <a:ext uri="{FF2B5EF4-FFF2-40B4-BE49-F238E27FC236}">
                      <a16:creationId xmlns:a16="http://schemas.microsoft.com/office/drawing/2014/main" id="{1504ACCD-DCA0-9395-F3E5-95171CD25B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8" name="Freeform 5041">
                  <a:extLst>
                    <a:ext uri="{FF2B5EF4-FFF2-40B4-BE49-F238E27FC236}">
                      <a16:creationId xmlns:a16="http://schemas.microsoft.com/office/drawing/2014/main" id="{5FDFCE3E-6B8B-4A6D-A858-1211FA1A0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39" name="Freeform 5042">
                  <a:extLst>
                    <a:ext uri="{FF2B5EF4-FFF2-40B4-BE49-F238E27FC236}">
                      <a16:creationId xmlns:a16="http://schemas.microsoft.com/office/drawing/2014/main" id="{398BCA4F-C735-9F5C-43F9-0459EC0520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40" name="Freeform 5043">
                  <a:extLst>
                    <a:ext uri="{FF2B5EF4-FFF2-40B4-BE49-F238E27FC236}">
                      <a16:creationId xmlns:a16="http://schemas.microsoft.com/office/drawing/2014/main" id="{6BD9EA32-6F9D-870E-64A9-89BF335FCD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41" name="Freeform 5044">
                  <a:extLst>
                    <a:ext uri="{FF2B5EF4-FFF2-40B4-BE49-F238E27FC236}">
                      <a16:creationId xmlns:a16="http://schemas.microsoft.com/office/drawing/2014/main" id="{C9F5AE5B-FA1A-EA68-28A2-C5FB411D72B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42" name="Freeform 5045">
                  <a:extLst>
                    <a:ext uri="{FF2B5EF4-FFF2-40B4-BE49-F238E27FC236}">
                      <a16:creationId xmlns:a16="http://schemas.microsoft.com/office/drawing/2014/main" id="{B72A4D23-821E-2DA9-D162-E9B9C8E6DCB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143" name="Freeform 5046">
                  <a:extLst>
                    <a:ext uri="{FF2B5EF4-FFF2-40B4-BE49-F238E27FC236}">
                      <a16:creationId xmlns:a16="http://schemas.microsoft.com/office/drawing/2014/main" id="{3BC094AD-1ED8-80AF-530A-70531901FE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118" name="Freeform 5047">
              <a:extLst>
                <a:ext uri="{FF2B5EF4-FFF2-40B4-BE49-F238E27FC236}">
                  <a16:creationId xmlns:a16="http://schemas.microsoft.com/office/drawing/2014/main" id="{859156D1-34B9-32FC-7F1B-1E31115FEEDA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4416" y="1440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080" name="Group 5048">
            <a:extLst>
              <a:ext uri="{FF2B5EF4-FFF2-40B4-BE49-F238E27FC236}">
                <a16:creationId xmlns:a16="http://schemas.microsoft.com/office/drawing/2014/main" id="{76AD5C1C-A8A6-AF56-F666-5F5DDBD62259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1066800" y="3505200"/>
            <a:ext cx="2133600" cy="3352800"/>
            <a:chOff x="3504" y="288"/>
            <a:chExt cx="1536" cy="2302"/>
          </a:xfrm>
        </p:grpSpPr>
        <p:grpSp>
          <p:nvGrpSpPr>
            <p:cNvPr id="38008" name="Group 5049">
              <a:extLst>
                <a:ext uri="{FF2B5EF4-FFF2-40B4-BE49-F238E27FC236}">
                  <a16:creationId xmlns:a16="http://schemas.microsoft.com/office/drawing/2014/main" id="{CA3505D3-62A6-4D25-1B3D-0C4B33587B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92" y="2016"/>
              <a:ext cx="499" cy="574"/>
              <a:chOff x="2400" y="3648"/>
              <a:chExt cx="795" cy="1087"/>
            </a:xfrm>
          </p:grpSpPr>
          <p:sp>
            <p:nvSpPr>
              <p:cNvPr id="38113" name="Freeform 5050">
                <a:extLst>
                  <a:ext uri="{FF2B5EF4-FFF2-40B4-BE49-F238E27FC236}">
                    <a16:creationId xmlns:a16="http://schemas.microsoft.com/office/drawing/2014/main" id="{3D7E7480-840E-2716-8165-EAFA96EF5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083" name="Freeform 5051">
                <a:extLst>
                  <a:ext uri="{FF2B5EF4-FFF2-40B4-BE49-F238E27FC236}">
                    <a16:creationId xmlns:a16="http://schemas.microsoft.com/office/drawing/2014/main" id="{A0620691-F6DD-4A82-7701-174A2A8A47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0" y="3647"/>
                <a:ext cx="555" cy="795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38009" name="Group 5052">
              <a:extLst>
                <a:ext uri="{FF2B5EF4-FFF2-40B4-BE49-F238E27FC236}">
                  <a16:creationId xmlns:a16="http://schemas.microsoft.com/office/drawing/2014/main" id="{0C1A8F08-4732-443A-1CDB-CE6444C1100C}"/>
                </a:ext>
              </a:extLst>
            </p:cNvPr>
            <p:cNvGrpSpPr>
              <a:grpSpLocks/>
            </p:cNvGrpSpPr>
            <p:nvPr/>
          </p:nvGrpSpPr>
          <p:grpSpPr bwMode="auto">
            <a:xfrm rot="-171399">
              <a:off x="4357" y="1995"/>
              <a:ext cx="336" cy="529"/>
              <a:chOff x="4080" y="3312"/>
              <a:chExt cx="384" cy="720"/>
            </a:xfrm>
          </p:grpSpPr>
          <p:sp>
            <p:nvSpPr>
              <p:cNvPr id="49085" name="Freeform 5053">
                <a:extLst>
                  <a:ext uri="{FF2B5EF4-FFF2-40B4-BE49-F238E27FC236}">
                    <a16:creationId xmlns:a16="http://schemas.microsoft.com/office/drawing/2014/main" id="{CCE7650D-6679-10E9-C009-D56D8F45EA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8" y="3312"/>
                <a:ext cx="336" cy="531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8112" name="Freeform 5054">
                <a:extLst>
                  <a:ext uri="{FF2B5EF4-FFF2-40B4-BE49-F238E27FC236}">
                    <a16:creationId xmlns:a16="http://schemas.microsoft.com/office/drawing/2014/main" id="{69B81687-44CD-C49E-F116-295F7C07D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8010" name="Group 5055">
              <a:extLst>
                <a:ext uri="{FF2B5EF4-FFF2-40B4-BE49-F238E27FC236}">
                  <a16:creationId xmlns:a16="http://schemas.microsoft.com/office/drawing/2014/main" id="{DE26BE82-1075-21A6-EC8F-B4ABC47B8905}"/>
                </a:ext>
              </a:extLst>
            </p:cNvPr>
            <p:cNvGrpSpPr>
              <a:grpSpLocks/>
            </p:cNvGrpSpPr>
            <p:nvPr/>
          </p:nvGrpSpPr>
          <p:grpSpPr bwMode="auto">
            <a:xfrm rot="705836">
              <a:off x="3504" y="288"/>
              <a:ext cx="1536" cy="1879"/>
              <a:chOff x="2976" y="576"/>
              <a:chExt cx="1728" cy="2891"/>
            </a:xfrm>
          </p:grpSpPr>
          <p:grpSp>
            <p:nvGrpSpPr>
              <p:cNvPr id="38012" name="Group 5056">
                <a:extLst>
                  <a:ext uri="{FF2B5EF4-FFF2-40B4-BE49-F238E27FC236}">
                    <a16:creationId xmlns:a16="http://schemas.microsoft.com/office/drawing/2014/main" id="{3B4E5C27-89D8-0EAE-DCB2-CCE1B7A9F1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76" y="1283"/>
                <a:ext cx="1728" cy="2184"/>
                <a:chOff x="574" y="192"/>
                <a:chExt cx="4107" cy="3610"/>
              </a:xfrm>
            </p:grpSpPr>
            <p:grpSp>
              <p:nvGrpSpPr>
                <p:cNvPr id="38044" name="Group 5057">
                  <a:extLst>
                    <a:ext uri="{FF2B5EF4-FFF2-40B4-BE49-F238E27FC236}">
                      <a16:creationId xmlns:a16="http://schemas.microsoft.com/office/drawing/2014/main" id="{8E390F62-67AA-8041-63D6-56C831D198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92"/>
                  <a:ext cx="3289" cy="3610"/>
                  <a:chOff x="1392" y="166"/>
                  <a:chExt cx="3289" cy="3610"/>
                </a:xfrm>
              </p:grpSpPr>
              <p:grpSp>
                <p:nvGrpSpPr>
                  <p:cNvPr id="38050" name="Group 5058">
                    <a:extLst>
                      <a:ext uri="{FF2B5EF4-FFF2-40B4-BE49-F238E27FC236}">
                        <a16:creationId xmlns:a16="http://schemas.microsoft.com/office/drawing/2014/main" id="{C554B8BC-D892-210A-DC21-6E7034F205F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66"/>
                    <a:ext cx="3289" cy="3610"/>
                    <a:chOff x="1392" y="166"/>
                    <a:chExt cx="3289" cy="3610"/>
                  </a:xfrm>
                </p:grpSpPr>
                <p:sp>
                  <p:nvSpPr>
                    <p:cNvPr id="38083" name="Freeform 5059">
                      <a:extLst>
                        <a:ext uri="{FF2B5EF4-FFF2-40B4-BE49-F238E27FC236}">
                          <a16:creationId xmlns:a16="http://schemas.microsoft.com/office/drawing/2014/main" id="{4368DA98-C962-844B-5248-AA820B10DC7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392" y="240"/>
                      <a:ext cx="3289" cy="3536"/>
                    </a:xfrm>
                    <a:custGeom>
                      <a:avLst/>
                      <a:gdLst>
                        <a:gd name="T0" fmla="*/ 65 w 3289"/>
                        <a:gd name="T1" fmla="*/ 968 h 3536"/>
                        <a:gd name="T2" fmla="*/ 85 w 3289"/>
                        <a:gd name="T3" fmla="*/ 888 h 3536"/>
                        <a:gd name="T4" fmla="*/ 345 w 3289"/>
                        <a:gd name="T5" fmla="*/ 888 h 3536"/>
                        <a:gd name="T6" fmla="*/ 613 w 3289"/>
                        <a:gd name="T7" fmla="*/ 872 h 3536"/>
                        <a:gd name="T8" fmla="*/ 726 w 3289"/>
                        <a:gd name="T9" fmla="*/ 750 h 3536"/>
                        <a:gd name="T10" fmla="*/ 929 w 3289"/>
                        <a:gd name="T11" fmla="*/ 474 h 3536"/>
                        <a:gd name="T12" fmla="*/ 1121 w 3289"/>
                        <a:gd name="T13" fmla="*/ 248 h 3536"/>
                        <a:gd name="T14" fmla="*/ 1313 w 3289"/>
                        <a:gd name="T15" fmla="*/ 152 h 3536"/>
                        <a:gd name="T16" fmla="*/ 1745 w 3289"/>
                        <a:gd name="T17" fmla="*/ 56 h 3536"/>
                        <a:gd name="T18" fmla="*/ 2033 w 3289"/>
                        <a:gd name="T19" fmla="*/ 8 h 3536"/>
                        <a:gd name="T20" fmla="*/ 2225 w 3289"/>
                        <a:gd name="T21" fmla="*/ 104 h 3536"/>
                        <a:gd name="T22" fmla="*/ 2513 w 3289"/>
                        <a:gd name="T23" fmla="*/ 392 h 3536"/>
                        <a:gd name="T24" fmla="*/ 2849 w 3289"/>
                        <a:gd name="T25" fmla="*/ 776 h 3536"/>
                        <a:gd name="T26" fmla="*/ 2945 w 3289"/>
                        <a:gd name="T27" fmla="*/ 1016 h 3536"/>
                        <a:gd name="T28" fmla="*/ 2801 w 3289"/>
                        <a:gd name="T29" fmla="*/ 1304 h 3536"/>
                        <a:gd name="T30" fmla="*/ 2609 w 3289"/>
                        <a:gd name="T31" fmla="*/ 1448 h 3536"/>
                        <a:gd name="T32" fmla="*/ 2657 w 3289"/>
                        <a:gd name="T33" fmla="*/ 1592 h 3536"/>
                        <a:gd name="T34" fmla="*/ 2945 w 3289"/>
                        <a:gd name="T35" fmla="*/ 2264 h 3536"/>
                        <a:gd name="T36" fmla="*/ 3137 w 3289"/>
                        <a:gd name="T37" fmla="*/ 2840 h 3536"/>
                        <a:gd name="T38" fmla="*/ 3281 w 3289"/>
                        <a:gd name="T39" fmla="*/ 3224 h 3536"/>
                        <a:gd name="T40" fmla="*/ 3185 w 3289"/>
                        <a:gd name="T41" fmla="*/ 3272 h 3536"/>
                        <a:gd name="T42" fmla="*/ 2849 w 3289"/>
                        <a:gd name="T43" fmla="*/ 3320 h 3536"/>
                        <a:gd name="T44" fmla="*/ 2609 w 3289"/>
                        <a:gd name="T45" fmla="*/ 3368 h 3536"/>
                        <a:gd name="T46" fmla="*/ 2177 w 3289"/>
                        <a:gd name="T47" fmla="*/ 3464 h 3536"/>
                        <a:gd name="T48" fmla="*/ 1793 w 3289"/>
                        <a:gd name="T49" fmla="*/ 3512 h 3536"/>
                        <a:gd name="T50" fmla="*/ 1505 w 3289"/>
                        <a:gd name="T51" fmla="*/ 3512 h 3536"/>
                        <a:gd name="T52" fmla="*/ 1169 w 3289"/>
                        <a:gd name="T53" fmla="*/ 3368 h 3536"/>
                        <a:gd name="T54" fmla="*/ 929 w 3289"/>
                        <a:gd name="T55" fmla="*/ 3272 h 3536"/>
                        <a:gd name="T56" fmla="*/ 799 w 3289"/>
                        <a:gd name="T57" fmla="*/ 3265 h 3536"/>
                        <a:gd name="T58" fmla="*/ 641 w 3289"/>
                        <a:gd name="T59" fmla="*/ 3224 h 3536"/>
                        <a:gd name="T60" fmla="*/ 710 w 3289"/>
                        <a:gd name="T61" fmla="*/ 3070 h 3536"/>
                        <a:gd name="T62" fmla="*/ 945 w 3289"/>
                        <a:gd name="T63" fmla="*/ 2697 h 3536"/>
                        <a:gd name="T64" fmla="*/ 1059 w 3289"/>
                        <a:gd name="T65" fmla="*/ 2405 h 3536"/>
                        <a:gd name="T66" fmla="*/ 1448 w 3289"/>
                        <a:gd name="T67" fmla="*/ 1610 h 3536"/>
                        <a:gd name="T68" fmla="*/ 1409 w 3289"/>
                        <a:gd name="T69" fmla="*/ 1016 h 3536"/>
                        <a:gd name="T70" fmla="*/ 1265 w 3289"/>
                        <a:gd name="T71" fmla="*/ 1016 h 3536"/>
                        <a:gd name="T72" fmla="*/ 1073 w 3289"/>
                        <a:gd name="T73" fmla="*/ 1160 h 3536"/>
                        <a:gd name="T74" fmla="*/ 881 w 3289"/>
                        <a:gd name="T75" fmla="*/ 1352 h 3536"/>
                        <a:gd name="T76" fmla="*/ 734 w 3289"/>
                        <a:gd name="T77" fmla="*/ 1439 h 3536"/>
                        <a:gd name="T78" fmla="*/ 467 w 3289"/>
                        <a:gd name="T79" fmla="*/ 1447 h 3536"/>
                        <a:gd name="T80" fmla="*/ 166 w 3289"/>
                        <a:gd name="T81" fmla="*/ 1326 h 3536"/>
                        <a:gd name="T82" fmla="*/ 17 w 3289"/>
                        <a:gd name="T83" fmla="*/ 1160 h 3536"/>
                        <a:gd name="T84" fmla="*/ 65 w 3289"/>
                        <a:gd name="T85" fmla="*/ 968 h 3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</a:gdLst>
                      <a:ahLst/>
                      <a:cxnLst>
                        <a:cxn ang="T86">
                          <a:pos x="T0" y="T1"/>
                        </a:cxn>
                        <a:cxn ang="T87">
                          <a:pos x="T2" y="T3"/>
                        </a:cxn>
                        <a:cxn ang="T88">
                          <a:pos x="T4" y="T5"/>
                        </a:cxn>
                        <a:cxn ang="T89">
                          <a:pos x="T6" y="T7"/>
                        </a:cxn>
                        <a:cxn ang="T90">
                          <a:pos x="T8" y="T9"/>
                        </a:cxn>
                        <a:cxn ang="T91">
                          <a:pos x="T10" y="T11"/>
                        </a:cxn>
                        <a:cxn ang="T92">
                          <a:pos x="T12" y="T13"/>
                        </a:cxn>
                        <a:cxn ang="T93">
                          <a:pos x="T14" y="T15"/>
                        </a:cxn>
                        <a:cxn ang="T94">
                          <a:pos x="T16" y="T17"/>
                        </a:cxn>
                        <a:cxn ang="T95">
                          <a:pos x="T18" y="T19"/>
                        </a:cxn>
                        <a:cxn ang="T96">
                          <a:pos x="T20" y="T21"/>
                        </a:cxn>
                        <a:cxn ang="T97">
                          <a:pos x="T22" y="T23"/>
                        </a:cxn>
                        <a:cxn ang="T98">
                          <a:pos x="T24" y="T25"/>
                        </a:cxn>
                        <a:cxn ang="T99">
                          <a:pos x="T26" y="T27"/>
                        </a:cxn>
                        <a:cxn ang="T100">
                          <a:pos x="T28" y="T29"/>
                        </a:cxn>
                        <a:cxn ang="T101">
                          <a:pos x="T30" y="T31"/>
                        </a:cxn>
                        <a:cxn ang="T102">
                          <a:pos x="T32" y="T33"/>
                        </a:cxn>
                        <a:cxn ang="T103">
                          <a:pos x="T34" y="T35"/>
                        </a:cxn>
                        <a:cxn ang="T104">
                          <a:pos x="T36" y="T37"/>
                        </a:cxn>
                        <a:cxn ang="T105">
                          <a:pos x="T38" y="T39"/>
                        </a:cxn>
                        <a:cxn ang="T106">
                          <a:pos x="T40" y="T41"/>
                        </a:cxn>
                        <a:cxn ang="T107">
                          <a:pos x="T42" y="T43"/>
                        </a:cxn>
                        <a:cxn ang="T108">
                          <a:pos x="T44" y="T45"/>
                        </a:cxn>
                        <a:cxn ang="T109">
                          <a:pos x="T46" y="T47"/>
                        </a:cxn>
                        <a:cxn ang="T110">
                          <a:pos x="T48" y="T49"/>
                        </a:cxn>
                        <a:cxn ang="T111">
                          <a:pos x="T50" y="T51"/>
                        </a:cxn>
                        <a:cxn ang="T112">
                          <a:pos x="T52" y="T53"/>
                        </a:cxn>
                        <a:cxn ang="T113">
                          <a:pos x="T54" y="T55"/>
                        </a:cxn>
                        <a:cxn ang="T114">
                          <a:pos x="T56" y="T57"/>
                        </a:cxn>
                        <a:cxn ang="T115">
                          <a:pos x="T58" y="T59"/>
                        </a:cxn>
                        <a:cxn ang="T116">
                          <a:pos x="T60" y="T61"/>
                        </a:cxn>
                        <a:cxn ang="T117">
                          <a:pos x="T62" y="T63"/>
                        </a:cxn>
                        <a:cxn ang="T118">
                          <a:pos x="T64" y="T65"/>
                        </a:cxn>
                        <a:cxn ang="T119">
                          <a:pos x="T66" y="T67"/>
                        </a:cxn>
                        <a:cxn ang="T120">
                          <a:pos x="T68" y="T69"/>
                        </a:cxn>
                        <a:cxn ang="T121">
                          <a:pos x="T70" y="T71"/>
                        </a:cxn>
                        <a:cxn ang="T122">
                          <a:pos x="T72" y="T73"/>
                        </a:cxn>
                        <a:cxn ang="T123">
                          <a:pos x="T74" y="T75"/>
                        </a:cxn>
                        <a:cxn ang="T124">
                          <a:pos x="T76" y="T77"/>
                        </a:cxn>
                        <a:cxn ang="T125">
                          <a:pos x="T78" y="T79"/>
                        </a:cxn>
                        <a:cxn ang="T126">
                          <a:pos x="T80" y="T81"/>
                        </a:cxn>
                        <a:cxn ang="T127">
                          <a:pos x="T82" y="T83"/>
                        </a:cxn>
                        <a:cxn ang="T128">
                          <a:pos x="T84" y="T85"/>
                        </a:cxn>
                      </a:cxnLst>
                      <a:rect l="0" t="0" r="r" b="b"/>
                      <a:pathLst>
                        <a:path w="3289" h="3536">
                          <a:moveTo>
                            <a:pt x="65" y="968"/>
                          </a:moveTo>
                          <a:cubicBezTo>
                            <a:pt x="76" y="923"/>
                            <a:pt x="38" y="901"/>
                            <a:pt x="85" y="888"/>
                          </a:cubicBezTo>
                          <a:cubicBezTo>
                            <a:pt x="132" y="875"/>
                            <a:pt x="257" y="891"/>
                            <a:pt x="345" y="888"/>
                          </a:cubicBezTo>
                          <a:cubicBezTo>
                            <a:pt x="433" y="885"/>
                            <a:pt x="550" y="895"/>
                            <a:pt x="613" y="872"/>
                          </a:cubicBezTo>
                          <a:cubicBezTo>
                            <a:pt x="676" y="849"/>
                            <a:pt x="673" y="816"/>
                            <a:pt x="726" y="750"/>
                          </a:cubicBezTo>
                          <a:cubicBezTo>
                            <a:pt x="779" y="684"/>
                            <a:pt x="863" y="558"/>
                            <a:pt x="929" y="474"/>
                          </a:cubicBezTo>
                          <a:cubicBezTo>
                            <a:pt x="995" y="390"/>
                            <a:pt x="1057" y="302"/>
                            <a:pt x="1121" y="248"/>
                          </a:cubicBezTo>
                          <a:cubicBezTo>
                            <a:pt x="1185" y="194"/>
                            <a:pt x="1209" y="184"/>
                            <a:pt x="1313" y="152"/>
                          </a:cubicBezTo>
                          <a:cubicBezTo>
                            <a:pt x="1417" y="120"/>
                            <a:pt x="1625" y="80"/>
                            <a:pt x="1745" y="56"/>
                          </a:cubicBezTo>
                          <a:cubicBezTo>
                            <a:pt x="1865" y="32"/>
                            <a:pt x="1953" y="0"/>
                            <a:pt x="2033" y="8"/>
                          </a:cubicBezTo>
                          <a:cubicBezTo>
                            <a:pt x="2113" y="16"/>
                            <a:pt x="2145" y="40"/>
                            <a:pt x="2225" y="104"/>
                          </a:cubicBezTo>
                          <a:cubicBezTo>
                            <a:pt x="2305" y="168"/>
                            <a:pt x="2409" y="280"/>
                            <a:pt x="2513" y="392"/>
                          </a:cubicBezTo>
                          <a:cubicBezTo>
                            <a:pt x="2617" y="504"/>
                            <a:pt x="2777" y="672"/>
                            <a:pt x="2849" y="776"/>
                          </a:cubicBezTo>
                          <a:cubicBezTo>
                            <a:pt x="2921" y="880"/>
                            <a:pt x="2953" y="928"/>
                            <a:pt x="2945" y="1016"/>
                          </a:cubicBezTo>
                          <a:cubicBezTo>
                            <a:pt x="2937" y="1104"/>
                            <a:pt x="2857" y="1232"/>
                            <a:pt x="2801" y="1304"/>
                          </a:cubicBezTo>
                          <a:cubicBezTo>
                            <a:pt x="2745" y="1376"/>
                            <a:pt x="2633" y="1400"/>
                            <a:pt x="2609" y="1448"/>
                          </a:cubicBezTo>
                          <a:cubicBezTo>
                            <a:pt x="2585" y="1496"/>
                            <a:pt x="2601" y="1456"/>
                            <a:pt x="2657" y="1592"/>
                          </a:cubicBezTo>
                          <a:cubicBezTo>
                            <a:pt x="2713" y="1728"/>
                            <a:pt x="2865" y="2056"/>
                            <a:pt x="2945" y="2264"/>
                          </a:cubicBezTo>
                          <a:cubicBezTo>
                            <a:pt x="3025" y="2472"/>
                            <a:pt x="3081" y="2680"/>
                            <a:pt x="3137" y="2840"/>
                          </a:cubicBezTo>
                          <a:cubicBezTo>
                            <a:pt x="3193" y="3000"/>
                            <a:pt x="3273" y="3152"/>
                            <a:pt x="3281" y="3224"/>
                          </a:cubicBezTo>
                          <a:cubicBezTo>
                            <a:pt x="3289" y="3296"/>
                            <a:pt x="3257" y="3256"/>
                            <a:pt x="3185" y="3272"/>
                          </a:cubicBezTo>
                          <a:cubicBezTo>
                            <a:pt x="3113" y="3288"/>
                            <a:pt x="2945" y="3304"/>
                            <a:pt x="2849" y="3320"/>
                          </a:cubicBezTo>
                          <a:cubicBezTo>
                            <a:pt x="2753" y="3336"/>
                            <a:pt x="2721" y="3344"/>
                            <a:pt x="2609" y="3368"/>
                          </a:cubicBezTo>
                          <a:cubicBezTo>
                            <a:pt x="2497" y="3392"/>
                            <a:pt x="2313" y="3440"/>
                            <a:pt x="2177" y="3464"/>
                          </a:cubicBezTo>
                          <a:cubicBezTo>
                            <a:pt x="2041" y="3488"/>
                            <a:pt x="1905" y="3504"/>
                            <a:pt x="1793" y="3512"/>
                          </a:cubicBezTo>
                          <a:cubicBezTo>
                            <a:pt x="1681" y="3520"/>
                            <a:pt x="1609" y="3536"/>
                            <a:pt x="1505" y="3512"/>
                          </a:cubicBezTo>
                          <a:cubicBezTo>
                            <a:pt x="1401" y="3488"/>
                            <a:pt x="1265" y="3408"/>
                            <a:pt x="1169" y="3368"/>
                          </a:cubicBezTo>
                          <a:cubicBezTo>
                            <a:pt x="1073" y="3328"/>
                            <a:pt x="991" y="3289"/>
                            <a:pt x="929" y="3272"/>
                          </a:cubicBezTo>
                          <a:cubicBezTo>
                            <a:pt x="867" y="3255"/>
                            <a:pt x="847" y="3273"/>
                            <a:pt x="799" y="3265"/>
                          </a:cubicBezTo>
                          <a:cubicBezTo>
                            <a:pt x="751" y="3257"/>
                            <a:pt x="656" y="3256"/>
                            <a:pt x="641" y="3224"/>
                          </a:cubicBezTo>
                          <a:cubicBezTo>
                            <a:pt x="626" y="3192"/>
                            <a:pt x="659" y="3158"/>
                            <a:pt x="710" y="3070"/>
                          </a:cubicBezTo>
                          <a:cubicBezTo>
                            <a:pt x="761" y="2982"/>
                            <a:pt x="887" y="2808"/>
                            <a:pt x="945" y="2697"/>
                          </a:cubicBezTo>
                          <a:cubicBezTo>
                            <a:pt x="1003" y="2586"/>
                            <a:pt x="975" y="2586"/>
                            <a:pt x="1059" y="2405"/>
                          </a:cubicBezTo>
                          <a:cubicBezTo>
                            <a:pt x="1143" y="2224"/>
                            <a:pt x="1390" y="1842"/>
                            <a:pt x="1448" y="1610"/>
                          </a:cubicBezTo>
                          <a:cubicBezTo>
                            <a:pt x="1506" y="1378"/>
                            <a:pt x="1439" y="1115"/>
                            <a:pt x="1409" y="1016"/>
                          </a:cubicBezTo>
                          <a:cubicBezTo>
                            <a:pt x="1379" y="917"/>
                            <a:pt x="1321" y="992"/>
                            <a:pt x="1265" y="1016"/>
                          </a:cubicBezTo>
                          <a:cubicBezTo>
                            <a:pt x="1209" y="1040"/>
                            <a:pt x="1137" y="1104"/>
                            <a:pt x="1073" y="1160"/>
                          </a:cubicBezTo>
                          <a:cubicBezTo>
                            <a:pt x="1009" y="1216"/>
                            <a:pt x="938" y="1305"/>
                            <a:pt x="881" y="1352"/>
                          </a:cubicBezTo>
                          <a:cubicBezTo>
                            <a:pt x="824" y="1399"/>
                            <a:pt x="803" y="1423"/>
                            <a:pt x="734" y="1439"/>
                          </a:cubicBezTo>
                          <a:cubicBezTo>
                            <a:pt x="665" y="1455"/>
                            <a:pt x="562" y="1466"/>
                            <a:pt x="467" y="1447"/>
                          </a:cubicBezTo>
                          <a:cubicBezTo>
                            <a:pt x="372" y="1428"/>
                            <a:pt x="241" y="1374"/>
                            <a:pt x="166" y="1326"/>
                          </a:cubicBezTo>
                          <a:cubicBezTo>
                            <a:pt x="91" y="1278"/>
                            <a:pt x="34" y="1220"/>
                            <a:pt x="17" y="1160"/>
                          </a:cubicBezTo>
                          <a:cubicBezTo>
                            <a:pt x="0" y="1100"/>
                            <a:pt x="49" y="1000"/>
                            <a:pt x="65" y="968"/>
                          </a:cubicBezTo>
                          <a:close/>
                        </a:path>
                      </a:pathLst>
                    </a:custGeom>
                    <a:solidFill>
                      <a:srgbClr val="FF9933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84" name="Freeform 5060">
                      <a:extLst>
                        <a:ext uri="{FF2B5EF4-FFF2-40B4-BE49-F238E27FC236}">
                          <a16:creationId xmlns:a16="http://schemas.microsoft.com/office/drawing/2014/main" id="{D919C982-EDB3-5720-0F4C-2BF4A1EFC74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0" y="528"/>
                      <a:ext cx="96" cy="240"/>
                    </a:xfrm>
                    <a:custGeom>
                      <a:avLst/>
                      <a:gdLst>
                        <a:gd name="T0" fmla="*/ 0 w 96"/>
                        <a:gd name="T1" fmla="*/ 0 h 240"/>
                        <a:gd name="T2" fmla="*/ 48 w 96"/>
                        <a:gd name="T3" fmla="*/ 144 h 240"/>
                        <a:gd name="T4" fmla="*/ 96 w 96"/>
                        <a:gd name="T5" fmla="*/ 240 h 240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6" h="240">
                          <a:moveTo>
                            <a:pt x="0" y="0"/>
                          </a:moveTo>
                          <a:cubicBezTo>
                            <a:pt x="16" y="52"/>
                            <a:pt x="32" y="104"/>
                            <a:pt x="48" y="144"/>
                          </a:cubicBezTo>
                          <a:cubicBezTo>
                            <a:pt x="64" y="184"/>
                            <a:pt x="80" y="212"/>
                            <a:pt x="96" y="24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85" name="Freeform 5061">
                      <a:extLst>
                        <a:ext uri="{FF2B5EF4-FFF2-40B4-BE49-F238E27FC236}">
                          <a16:creationId xmlns:a16="http://schemas.microsoft.com/office/drawing/2014/main" id="{12DB1A67-EF18-7A60-B99A-53A90F80944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18" y="528"/>
                      <a:ext cx="296" cy="720"/>
                    </a:xfrm>
                    <a:custGeom>
                      <a:avLst/>
                      <a:gdLst>
                        <a:gd name="T0" fmla="*/ 8 w 296"/>
                        <a:gd name="T1" fmla="*/ 0 h 720"/>
                        <a:gd name="T2" fmla="*/ 8 w 296"/>
                        <a:gd name="T3" fmla="*/ 240 h 720"/>
                        <a:gd name="T4" fmla="*/ 56 w 296"/>
                        <a:gd name="T5" fmla="*/ 384 h 720"/>
                        <a:gd name="T6" fmla="*/ 296 w 296"/>
                        <a:gd name="T7" fmla="*/ 720 h 720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296" h="720">
                          <a:moveTo>
                            <a:pt x="8" y="0"/>
                          </a:moveTo>
                          <a:cubicBezTo>
                            <a:pt x="4" y="88"/>
                            <a:pt x="0" y="176"/>
                            <a:pt x="8" y="240"/>
                          </a:cubicBezTo>
                          <a:cubicBezTo>
                            <a:pt x="16" y="304"/>
                            <a:pt x="8" y="304"/>
                            <a:pt x="56" y="384"/>
                          </a:cubicBezTo>
                          <a:cubicBezTo>
                            <a:pt x="104" y="464"/>
                            <a:pt x="200" y="592"/>
                            <a:pt x="296" y="72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86" name="Freeform 5062">
                      <a:extLst>
                        <a:ext uri="{FF2B5EF4-FFF2-40B4-BE49-F238E27FC236}">
                          <a16:creationId xmlns:a16="http://schemas.microsoft.com/office/drawing/2014/main" id="{BEC3E8A6-E80A-18BC-C2A6-065387F80C4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718" y="1296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56 h 104"/>
                        <a:gd name="T2" fmla="*/ 48 w 192"/>
                        <a:gd name="T3" fmla="*/ 56 h 104"/>
                        <a:gd name="T4" fmla="*/ 96 w 192"/>
                        <a:gd name="T5" fmla="*/ 8 h 104"/>
                        <a:gd name="T6" fmla="*/ 192 w 192"/>
                        <a:gd name="T7" fmla="*/ 104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56"/>
                          </a:moveTo>
                          <a:cubicBezTo>
                            <a:pt x="16" y="60"/>
                            <a:pt x="32" y="64"/>
                            <a:pt x="48" y="56"/>
                          </a:cubicBezTo>
                          <a:cubicBezTo>
                            <a:pt x="64" y="48"/>
                            <a:pt x="72" y="0"/>
                            <a:pt x="96" y="8"/>
                          </a:cubicBezTo>
                          <a:cubicBezTo>
                            <a:pt x="120" y="16"/>
                            <a:pt x="156" y="60"/>
                            <a:pt x="192" y="104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87" name="Freeform 5063">
                      <a:extLst>
                        <a:ext uri="{FF2B5EF4-FFF2-40B4-BE49-F238E27FC236}">
                          <a16:creationId xmlns:a16="http://schemas.microsoft.com/office/drawing/2014/main" id="{C5845FBD-2DD7-E59F-CD6D-DB830F2BC0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2" y="1536"/>
                      <a:ext cx="192" cy="192"/>
                    </a:xfrm>
                    <a:custGeom>
                      <a:avLst/>
                      <a:gdLst>
                        <a:gd name="T0" fmla="*/ 0 w 192"/>
                        <a:gd name="T1" fmla="*/ 0 h 192"/>
                        <a:gd name="T2" fmla="*/ 192 w 192"/>
                        <a:gd name="T3" fmla="*/ 192 h 192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92" h="192">
                          <a:moveTo>
                            <a:pt x="0" y="0"/>
                          </a:moveTo>
                          <a:cubicBezTo>
                            <a:pt x="80" y="80"/>
                            <a:pt x="160" y="160"/>
                            <a:pt x="192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88" name="Freeform 5064">
                      <a:extLst>
                        <a:ext uri="{FF2B5EF4-FFF2-40B4-BE49-F238E27FC236}">
                          <a16:creationId xmlns:a16="http://schemas.microsoft.com/office/drawing/2014/main" id="{FC940F78-B17A-E4FE-E662-A0173584FB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68" y="1536"/>
                      <a:ext cx="294" cy="242"/>
                    </a:xfrm>
                    <a:custGeom>
                      <a:avLst/>
                      <a:gdLst>
                        <a:gd name="T0" fmla="*/ 54 w 294"/>
                        <a:gd name="T1" fmla="*/ 0 h 242"/>
                        <a:gd name="T2" fmla="*/ 6 w 294"/>
                        <a:gd name="T3" fmla="*/ 48 h 242"/>
                        <a:gd name="T4" fmla="*/ 88 w 294"/>
                        <a:gd name="T5" fmla="*/ 184 h 242"/>
                        <a:gd name="T6" fmla="*/ 145 w 294"/>
                        <a:gd name="T7" fmla="*/ 241 h 242"/>
                        <a:gd name="T8" fmla="*/ 294 w 294"/>
                        <a:gd name="T9" fmla="*/ 192 h 24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294" h="242">
                          <a:moveTo>
                            <a:pt x="54" y="0"/>
                          </a:moveTo>
                          <a:cubicBezTo>
                            <a:pt x="26" y="4"/>
                            <a:pt x="0" y="17"/>
                            <a:pt x="6" y="48"/>
                          </a:cubicBezTo>
                          <a:cubicBezTo>
                            <a:pt x="12" y="79"/>
                            <a:pt x="65" y="152"/>
                            <a:pt x="88" y="184"/>
                          </a:cubicBezTo>
                          <a:cubicBezTo>
                            <a:pt x="111" y="216"/>
                            <a:pt x="111" y="240"/>
                            <a:pt x="145" y="241"/>
                          </a:cubicBezTo>
                          <a:cubicBezTo>
                            <a:pt x="179" y="242"/>
                            <a:pt x="263" y="202"/>
                            <a:pt x="294" y="192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89" name="Freeform 5065">
                      <a:extLst>
                        <a:ext uri="{FF2B5EF4-FFF2-40B4-BE49-F238E27FC236}">
                          <a16:creationId xmlns:a16="http://schemas.microsoft.com/office/drawing/2014/main" id="{E13EFEA8-9F48-ECE0-C718-482409191F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74" y="230"/>
                      <a:ext cx="1213" cy="2605"/>
                    </a:xfrm>
                    <a:custGeom>
                      <a:avLst/>
                      <a:gdLst>
                        <a:gd name="T0" fmla="*/ 312 w 1213"/>
                        <a:gd name="T1" fmla="*/ 101 h 2605"/>
                        <a:gd name="T2" fmla="*/ 195 w 1213"/>
                        <a:gd name="T3" fmla="*/ 357 h 2605"/>
                        <a:gd name="T4" fmla="*/ 66 w 1213"/>
                        <a:gd name="T5" fmla="*/ 698 h 2605"/>
                        <a:gd name="T6" fmla="*/ 228 w 1213"/>
                        <a:gd name="T7" fmla="*/ 974 h 2605"/>
                        <a:gd name="T8" fmla="*/ 382 w 1213"/>
                        <a:gd name="T9" fmla="*/ 1226 h 2605"/>
                        <a:gd name="T10" fmla="*/ 439 w 1213"/>
                        <a:gd name="T11" fmla="*/ 1477 h 2605"/>
                        <a:gd name="T12" fmla="*/ 358 w 1213"/>
                        <a:gd name="T13" fmla="*/ 1753 h 2605"/>
                        <a:gd name="T14" fmla="*/ 309 w 1213"/>
                        <a:gd name="T15" fmla="*/ 1826 h 2605"/>
                        <a:gd name="T16" fmla="*/ 72 w 1213"/>
                        <a:gd name="T17" fmla="*/ 2309 h 2605"/>
                        <a:gd name="T18" fmla="*/ 24 w 1213"/>
                        <a:gd name="T19" fmla="*/ 2453 h 2605"/>
                        <a:gd name="T20" fmla="*/ 216 w 1213"/>
                        <a:gd name="T21" fmla="*/ 2501 h 2605"/>
                        <a:gd name="T22" fmla="*/ 504 w 1213"/>
                        <a:gd name="T23" fmla="*/ 2597 h 2605"/>
                        <a:gd name="T24" fmla="*/ 744 w 1213"/>
                        <a:gd name="T25" fmla="*/ 2549 h 2605"/>
                        <a:gd name="T26" fmla="*/ 840 w 1213"/>
                        <a:gd name="T27" fmla="*/ 2261 h 2605"/>
                        <a:gd name="T28" fmla="*/ 1128 w 1213"/>
                        <a:gd name="T29" fmla="*/ 1685 h 2605"/>
                        <a:gd name="T30" fmla="*/ 1193 w 1213"/>
                        <a:gd name="T31" fmla="*/ 1320 h 2605"/>
                        <a:gd name="T32" fmla="*/ 1185 w 1213"/>
                        <a:gd name="T33" fmla="*/ 1267 h 2605"/>
                        <a:gd name="T34" fmla="*/ 1023 w 1213"/>
                        <a:gd name="T35" fmla="*/ 1064 h 2605"/>
                        <a:gd name="T36" fmla="*/ 888 w 1213"/>
                        <a:gd name="T37" fmla="*/ 725 h 2605"/>
                        <a:gd name="T38" fmla="*/ 909 w 1213"/>
                        <a:gd name="T39" fmla="*/ 568 h 2605"/>
                        <a:gd name="T40" fmla="*/ 990 w 1213"/>
                        <a:gd name="T41" fmla="*/ 241 h 2605"/>
                        <a:gd name="T42" fmla="*/ 1055 w 1213"/>
                        <a:gd name="T43" fmla="*/ 65 h 2605"/>
                        <a:gd name="T44" fmla="*/ 912 w 1213"/>
                        <a:gd name="T45" fmla="*/ 30 h 2605"/>
                        <a:gd name="T46" fmla="*/ 877 w 1213"/>
                        <a:gd name="T47" fmla="*/ 244 h 2605"/>
                        <a:gd name="T48" fmla="*/ 780 w 1213"/>
                        <a:gd name="T49" fmla="*/ 601 h 2605"/>
                        <a:gd name="T50" fmla="*/ 593 w 1213"/>
                        <a:gd name="T51" fmla="*/ 642 h 2605"/>
                        <a:gd name="T52" fmla="*/ 341 w 1213"/>
                        <a:gd name="T53" fmla="*/ 609 h 2605"/>
                        <a:gd name="T54" fmla="*/ 334 w 1213"/>
                        <a:gd name="T55" fmla="*/ 261 h 2605"/>
                        <a:gd name="T56" fmla="*/ 312 w 1213"/>
                        <a:gd name="T57" fmla="*/ 149 h 2605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</a:gdLst>
                      <a:ahLst/>
                      <a:cxnLst>
                        <a:cxn ang="T58">
                          <a:pos x="T0" y="T1"/>
                        </a:cxn>
                        <a:cxn ang="T59">
                          <a:pos x="T2" y="T3"/>
                        </a:cxn>
                        <a:cxn ang="T60">
                          <a:pos x="T4" y="T5"/>
                        </a:cxn>
                        <a:cxn ang="T61">
                          <a:pos x="T6" y="T7"/>
                        </a:cxn>
                        <a:cxn ang="T62">
                          <a:pos x="T8" y="T9"/>
                        </a:cxn>
                        <a:cxn ang="T63">
                          <a:pos x="T10" y="T11"/>
                        </a:cxn>
                        <a:cxn ang="T64">
                          <a:pos x="T12" y="T13"/>
                        </a:cxn>
                        <a:cxn ang="T65">
                          <a:pos x="T14" y="T15"/>
                        </a:cxn>
                        <a:cxn ang="T66">
                          <a:pos x="T16" y="T17"/>
                        </a:cxn>
                        <a:cxn ang="T67">
                          <a:pos x="T18" y="T19"/>
                        </a:cxn>
                        <a:cxn ang="T68">
                          <a:pos x="T20" y="T21"/>
                        </a:cxn>
                        <a:cxn ang="T69">
                          <a:pos x="T22" y="T23"/>
                        </a:cxn>
                        <a:cxn ang="T70">
                          <a:pos x="T24" y="T25"/>
                        </a:cxn>
                        <a:cxn ang="T71">
                          <a:pos x="T26" y="T27"/>
                        </a:cxn>
                        <a:cxn ang="T72">
                          <a:pos x="T28" y="T29"/>
                        </a:cxn>
                        <a:cxn ang="T73">
                          <a:pos x="T30" y="T31"/>
                        </a:cxn>
                        <a:cxn ang="T74">
                          <a:pos x="T32" y="T33"/>
                        </a:cxn>
                        <a:cxn ang="T75">
                          <a:pos x="T34" y="T35"/>
                        </a:cxn>
                        <a:cxn ang="T76">
                          <a:pos x="T36" y="T37"/>
                        </a:cxn>
                        <a:cxn ang="T77">
                          <a:pos x="T38" y="T39"/>
                        </a:cxn>
                        <a:cxn ang="T78">
                          <a:pos x="T40" y="T41"/>
                        </a:cxn>
                        <a:cxn ang="T79">
                          <a:pos x="T42" y="T43"/>
                        </a:cxn>
                        <a:cxn ang="T80">
                          <a:pos x="T44" y="T45"/>
                        </a:cxn>
                        <a:cxn ang="T81">
                          <a:pos x="T46" y="T47"/>
                        </a:cxn>
                        <a:cxn ang="T82">
                          <a:pos x="T48" y="T49"/>
                        </a:cxn>
                        <a:cxn ang="T83">
                          <a:pos x="T50" y="T51"/>
                        </a:cxn>
                        <a:cxn ang="T84">
                          <a:pos x="T52" y="T53"/>
                        </a:cxn>
                        <a:cxn ang="T85">
                          <a:pos x="T54" y="T55"/>
                        </a:cxn>
                        <a:cxn ang="T86">
                          <a:pos x="T56" y="T57"/>
                        </a:cxn>
                      </a:cxnLst>
                      <a:rect l="0" t="0" r="r" b="b"/>
                      <a:pathLst>
                        <a:path w="1213" h="2605">
                          <a:moveTo>
                            <a:pt x="312" y="101"/>
                          </a:moveTo>
                          <a:cubicBezTo>
                            <a:pt x="292" y="144"/>
                            <a:pt x="236" y="257"/>
                            <a:pt x="195" y="357"/>
                          </a:cubicBezTo>
                          <a:cubicBezTo>
                            <a:pt x="154" y="457"/>
                            <a:pt x="61" y="595"/>
                            <a:pt x="66" y="698"/>
                          </a:cubicBezTo>
                          <a:cubicBezTo>
                            <a:pt x="71" y="801"/>
                            <a:pt x="175" y="886"/>
                            <a:pt x="228" y="974"/>
                          </a:cubicBezTo>
                          <a:cubicBezTo>
                            <a:pt x="281" y="1062"/>
                            <a:pt x="347" y="1142"/>
                            <a:pt x="382" y="1226"/>
                          </a:cubicBezTo>
                          <a:cubicBezTo>
                            <a:pt x="417" y="1310"/>
                            <a:pt x="443" y="1389"/>
                            <a:pt x="439" y="1477"/>
                          </a:cubicBezTo>
                          <a:cubicBezTo>
                            <a:pt x="435" y="1565"/>
                            <a:pt x="380" y="1695"/>
                            <a:pt x="358" y="1753"/>
                          </a:cubicBezTo>
                          <a:cubicBezTo>
                            <a:pt x="336" y="1811"/>
                            <a:pt x="357" y="1733"/>
                            <a:pt x="309" y="1826"/>
                          </a:cubicBezTo>
                          <a:cubicBezTo>
                            <a:pt x="261" y="1919"/>
                            <a:pt x="120" y="2205"/>
                            <a:pt x="72" y="2309"/>
                          </a:cubicBezTo>
                          <a:cubicBezTo>
                            <a:pt x="24" y="2413"/>
                            <a:pt x="0" y="2421"/>
                            <a:pt x="24" y="2453"/>
                          </a:cubicBezTo>
                          <a:cubicBezTo>
                            <a:pt x="48" y="2485"/>
                            <a:pt x="136" y="2477"/>
                            <a:pt x="216" y="2501"/>
                          </a:cubicBezTo>
                          <a:cubicBezTo>
                            <a:pt x="296" y="2525"/>
                            <a:pt x="416" y="2589"/>
                            <a:pt x="504" y="2597"/>
                          </a:cubicBezTo>
                          <a:cubicBezTo>
                            <a:pt x="592" y="2605"/>
                            <a:pt x="688" y="2605"/>
                            <a:pt x="744" y="2549"/>
                          </a:cubicBezTo>
                          <a:cubicBezTo>
                            <a:pt x="800" y="2493"/>
                            <a:pt x="776" y="2405"/>
                            <a:pt x="840" y="2261"/>
                          </a:cubicBezTo>
                          <a:cubicBezTo>
                            <a:pt x="904" y="2117"/>
                            <a:pt x="1069" y="1842"/>
                            <a:pt x="1128" y="1685"/>
                          </a:cubicBezTo>
                          <a:cubicBezTo>
                            <a:pt x="1187" y="1528"/>
                            <a:pt x="1183" y="1390"/>
                            <a:pt x="1193" y="1320"/>
                          </a:cubicBezTo>
                          <a:cubicBezTo>
                            <a:pt x="1203" y="1250"/>
                            <a:pt x="1213" y="1310"/>
                            <a:pt x="1185" y="1267"/>
                          </a:cubicBezTo>
                          <a:cubicBezTo>
                            <a:pt x="1157" y="1224"/>
                            <a:pt x="1073" y="1154"/>
                            <a:pt x="1023" y="1064"/>
                          </a:cubicBezTo>
                          <a:cubicBezTo>
                            <a:pt x="973" y="974"/>
                            <a:pt x="907" y="808"/>
                            <a:pt x="888" y="725"/>
                          </a:cubicBezTo>
                          <a:cubicBezTo>
                            <a:pt x="869" y="642"/>
                            <a:pt x="892" y="649"/>
                            <a:pt x="909" y="568"/>
                          </a:cubicBezTo>
                          <a:cubicBezTo>
                            <a:pt x="926" y="487"/>
                            <a:pt x="966" y="325"/>
                            <a:pt x="990" y="241"/>
                          </a:cubicBezTo>
                          <a:cubicBezTo>
                            <a:pt x="1014" y="157"/>
                            <a:pt x="1068" y="100"/>
                            <a:pt x="1055" y="65"/>
                          </a:cubicBezTo>
                          <a:cubicBezTo>
                            <a:pt x="1042" y="30"/>
                            <a:pt x="942" y="0"/>
                            <a:pt x="912" y="30"/>
                          </a:cubicBezTo>
                          <a:cubicBezTo>
                            <a:pt x="882" y="60"/>
                            <a:pt x="899" y="149"/>
                            <a:pt x="877" y="244"/>
                          </a:cubicBezTo>
                          <a:cubicBezTo>
                            <a:pt x="855" y="339"/>
                            <a:pt x="827" y="535"/>
                            <a:pt x="780" y="601"/>
                          </a:cubicBezTo>
                          <a:cubicBezTo>
                            <a:pt x="733" y="667"/>
                            <a:pt x="666" y="641"/>
                            <a:pt x="593" y="642"/>
                          </a:cubicBezTo>
                          <a:cubicBezTo>
                            <a:pt x="520" y="643"/>
                            <a:pt x="384" y="672"/>
                            <a:pt x="341" y="609"/>
                          </a:cubicBezTo>
                          <a:cubicBezTo>
                            <a:pt x="298" y="546"/>
                            <a:pt x="339" y="338"/>
                            <a:pt x="334" y="261"/>
                          </a:cubicBezTo>
                          <a:cubicBezTo>
                            <a:pt x="329" y="184"/>
                            <a:pt x="317" y="172"/>
                            <a:pt x="312" y="149"/>
                          </a:cubicBezTo>
                        </a:path>
                      </a:pathLst>
                    </a:custGeom>
                    <a:solidFill>
                      <a:srgbClr val="3333CC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0" name="Freeform 5066">
                      <a:extLst>
                        <a:ext uri="{FF2B5EF4-FFF2-40B4-BE49-F238E27FC236}">
                          <a16:creationId xmlns:a16="http://schemas.microsoft.com/office/drawing/2014/main" id="{980145FC-5351-2298-1AEC-A90BF65D2F9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1" y="389"/>
                      <a:ext cx="214" cy="293"/>
                    </a:xfrm>
                    <a:custGeom>
                      <a:avLst/>
                      <a:gdLst>
                        <a:gd name="T0" fmla="*/ 7 w 214"/>
                        <a:gd name="T1" fmla="*/ 43 h 293"/>
                        <a:gd name="T2" fmla="*/ 61 w 214"/>
                        <a:gd name="T3" fmla="*/ 25 h 293"/>
                        <a:gd name="T4" fmla="*/ 190 w 214"/>
                        <a:gd name="T5" fmla="*/ 195 h 293"/>
                        <a:gd name="T6" fmla="*/ 201 w 214"/>
                        <a:gd name="T7" fmla="*/ 195 h 293"/>
                        <a:gd name="T8" fmla="*/ 112 w 214"/>
                        <a:gd name="T9" fmla="*/ 292 h 293"/>
                        <a:gd name="T10" fmla="*/ 44 w 214"/>
                        <a:gd name="T11" fmla="*/ 187 h 293"/>
                        <a:gd name="T12" fmla="*/ 4 w 214"/>
                        <a:gd name="T13" fmla="*/ 57 h 293"/>
                        <a:gd name="T14" fmla="*/ 69 w 214"/>
                        <a:gd name="T15" fmla="*/ 33 h 29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214" h="293">
                          <a:moveTo>
                            <a:pt x="7" y="43"/>
                          </a:moveTo>
                          <a:cubicBezTo>
                            <a:pt x="16" y="40"/>
                            <a:pt x="31" y="0"/>
                            <a:pt x="61" y="25"/>
                          </a:cubicBezTo>
                          <a:cubicBezTo>
                            <a:pt x="91" y="50"/>
                            <a:pt x="167" y="167"/>
                            <a:pt x="190" y="195"/>
                          </a:cubicBezTo>
                          <a:cubicBezTo>
                            <a:pt x="213" y="223"/>
                            <a:pt x="214" y="179"/>
                            <a:pt x="201" y="195"/>
                          </a:cubicBezTo>
                          <a:cubicBezTo>
                            <a:pt x="188" y="211"/>
                            <a:pt x="138" y="293"/>
                            <a:pt x="112" y="292"/>
                          </a:cubicBezTo>
                          <a:cubicBezTo>
                            <a:pt x="86" y="291"/>
                            <a:pt x="62" y="226"/>
                            <a:pt x="44" y="187"/>
                          </a:cubicBezTo>
                          <a:cubicBezTo>
                            <a:pt x="26" y="148"/>
                            <a:pt x="0" y="83"/>
                            <a:pt x="4" y="57"/>
                          </a:cubicBezTo>
                          <a:cubicBezTo>
                            <a:pt x="8" y="31"/>
                            <a:pt x="56" y="38"/>
                            <a:pt x="69" y="33"/>
                          </a:cubicBezTo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1" name="Freeform 5067">
                      <a:extLst>
                        <a:ext uri="{FF2B5EF4-FFF2-40B4-BE49-F238E27FC236}">
                          <a16:creationId xmlns:a16="http://schemas.microsoft.com/office/drawing/2014/main" id="{4BB7E6E0-9367-2706-9A0D-4C87533E7E4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08" y="1692"/>
                      <a:ext cx="240" cy="440"/>
                    </a:xfrm>
                    <a:custGeom>
                      <a:avLst/>
                      <a:gdLst>
                        <a:gd name="T0" fmla="*/ 48 w 240"/>
                        <a:gd name="T1" fmla="*/ 408 h 440"/>
                        <a:gd name="T2" fmla="*/ 48 w 240"/>
                        <a:gd name="T3" fmla="*/ 360 h 440"/>
                        <a:gd name="T4" fmla="*/ 144 w 240"/>
                        <a:gd name="T5" fmla="*/ 72 h 440"/>
                        <a:gd name="T6" fmla="*/ 240 w 240"/>
                        <a:gd name="T7" fmla="*/ 24 h 440"/>
                        <a:gd name="T8" fmla="*/ 144 w 240"/>
                        <a:gd name="T9" fmla="*/ 216 h 440"/>
                        <a:gd name="T10" fmla="*/ 96 w 240"/>
                        <a:gd name="T11" fmla="*/ 408 h 440"/>
                        <a:gd name="T12" fmla="*/ 0 w 240"/>
                        <a:gd name="T13" fmla="*/ 408 h 440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</a:gdLst>
                      <a:ahLst/>
                      <a:cxnLst>
                        <a:cxn ang="T14">
                          <a:pos x="T0" y="T1"/>
                        </a:cxn>
                        <a:cxn ang="T15">
                          <a:pos x="T2" y="T3"/>
                        </a:cxn>
                        <a:cxn ang="T16">
                          <a:pos x="T4" y="T5"/>
                        </a:cxn>
                        <a:cxn ang="T17">
                          <a:pos x="T6" y="T7"/>
                        </a:cxn>
                        <a:cxn ang="T18">
                          <a:pos x="T8" y="T9"/>
                        </a:cxn>
                        <a:cxn ang="T19">
                          <a:pos x="T10" y="T11"/>
                        </a:cxn>
                        <a:cxn ang="T20">
                          <a:pos x="T12" y="T13"/>
                        </a:cxn>
                      </a:cxnLst>
                      <a:rect l="0" t="0" r="r" b="b"/>
                      <a:pathLst>
                        <a:path w="240" h="440">
                          <a:moveTo>
                            <a:pt x="48" y="408"/>
                          </a:moveTo>
                          <a:cubicBezTo>
                            <a:pt x="40" y="412"/>
                            <a:pt x="32" y="416"/>
                            <a:pt x="48" y="360"/>
                          </a:cubicBezTo>
                          <a:cubicBezTo>
                            <a:pt x="64" y="304"/>
                            <a:pt x="112" y="128"/>
                            <a:pt x="144" y="72"/>
                          </a:cubicBezTo>
                          <a:cubicBezTo>
                            <a:pt x="176" y="16"/>
                            <a:pt x="240" y="0"/>
                            <a:pt x="240" y="24"/>
                          </a:cubicBezTo>
                          <a:cubicBezTo>
                            <a:pt x="240" y="48"/>
                            <a:pt x="168" y="152"/>
                            <a:pt x="144" y="216"/>
                          </a:cubicBezTo>
                          <a:cubicBezTo>
                            <a:pt x="120" y="280"/>
                            <a:pt x="120" y="376"/>
                            <a:pt x="96" y="408"/>
                          </a:cubicBezTo>
                          <a:cubicBezTo>
                            <a:pt x="72" y="440"/>
                            <a:pt x="36" y="424"/>
                            <a:pt x="0" y="40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2" name="Freeform 5068">
                      <a:extLst>
                        <a:ext uri="{FF2B5EF4-FFF2-40B4-BE49-F238E27FC236}">
                          <a16:creationId xmlns:a16="http://schemas.microsoft.com/office/drawing/2014/main" id="{51935261-3022-E12F-2709-FE514A4DA79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91" y="2692"/>
                      <a:ext cx="591" cy="137"/>
                    </a:xfrm>
                    <a:custGeom>
                      <a:avLst/>
                      <a:gdLst>
                        <a:gd name="T0" fmla="*/ 87 w 591"/>
                        <a:gd name="T1" fmla="*/ 46 h 137"/>
                        <a:gd name="T2" fmla="*/ 62 w 591"/>
                        <a:gd name="T3" fmla="*/ 119 h 137"/>
                        <a:gd name="T4" fmla="*/ 460 w 591"/>
                        <a:gd name="T5" fmla="*/ 119 h 137"/>
                        <a:gd name="T6" fmla="*/ 492 w 591"/>
                        <a:gd name="T7" fmla="*/ 13 h 137"/>
                        <a:gd name="T8" fmla="*/ 524 w 591"/>
                        <a:gd name="T9" fmla="*/ 43 h 137"/>
                        <a:gd name="T10" fmla="*/ 87 w 591"/>
                        <a:gd name="T11" fmla="*/ 46 h 137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591" h="137">
                          <a:moveTo>
                            <a:pt x="87" y="46"/>
                          </a:moveTo>
                          <a:cubicBezTo>
                            <a:pt x="10" y="59"/>
                            <a:pt x="0" y="107"/>
                            <a:pt x="62" y="119"/>
                          </a:cubicBezTo>
                          <a:cubicBezTo>
                            <a:pt x="124" y="131"/>
                            <a:pt x="389" y="137"/>
                            <a:pt x="460" y="119"/>
                          </a:cubicBezTo>
                          <a:cubicBezTo>
                            <a:pt x="531" y="101"/>
                            <a:pt x="481" y="26"/>
                            <a:pt x="492" y="13"/>
                          </a:cubicBezTo>
                          <a:cubicBezTo>
                            <a:pt x="503" y="0"/>
                            <a:pt x="591" y="38"/>
                            <a:pt x="524" y="43"/>
                          </a:cubicBezTo>
                          <a:cubicBezTo>
                            <a:pt x="457" y="48"/>
                            <a:pt x="164" y="33"/>
                            <a:pt x="87" y="4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3" name="Freeform 5069">
                      <a:extLst>
                        <a:ext uri="{FF2B5EF4-FFF2-40B4-BE49-F238E27FC236}">
                          <a16:creationId xmlns:a16="http://schemas.microsoft.com/office/drawing/2014/main" id="{BDA45500-2500-BE9C-5867-02DDB07A133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1" y="2076"/>
                      <a:ext cx="1073" cy="686"/>
                    </a:xfrm>
                    <a:custGeom>
                      <a:avLst/>
                      <a:gdLst>
                        <a:gd name="T0" fmla="*/ 160 w 1073"/>
                        <a:gd name="T1" fmla="*/ 72 h 686"/>
                        <a:gd name="T2" fmla="*/ 16 w 1073"/>
                        <a:gd name="T3" fmla="*/ 264 h 686"/>
                        <a:gd name="T4" fmla="*/ 64 w 1073"/>
                        <a:gd name="T5" fmla="*/ 504 h 686"/>
                        <a:gd name="T6" fmla="*/ 208 w 1073"/>
                        <a:gd name="T7" fmla="*/ 648 h 686"/>
                        <a:gd name="T8" fmla="*/ 507 w 1073"/>
                        <a:gd name="T9" fmla="*/ 670 h 686"/>
                        <a:gd name="T10" fmla="*/ 832 w 1073"/>
                        <a:gd name="T11" fmla="*/ 648 h 686"/>
                        <a:gd name="T12" fmla="*/ 1017 w 1073"/>
                        <a:gd name="T13" fmla="*/ 443 h 686"/>
                        <a:gd name="T14" fmla="*/ 1072 w 1073"/>
                        <a:gd name="T15" fmla="*/ 264 h 686"/>
                        <a:gd name="T16" fmla="*/ 1024 w 1073"/>
                        <a:gd name="T17" fmla="*/ 168 h 686"/>
                        <a:gd name="T18" fmla="*/ 784 w 1073"/>
                        <a:gd name="T19" fmla="*/ 24 h 686"/>
                        <a:gd name="T20" fmla="*/ 400 w 1073"/>
                        <a:gd name="T21" fmla="*/ 24 h 686"/>
                        <a:gd name="T22" fmla="*/ 160 w 1073"/>
                        <a:gd name="T23" fmla="*/ 72 h 686"/>
                        <a:gd name="T24" fmla="*/ 0 60000 65536"/>
                        <a:gd name="T25" fmla="*/ 0 60000 65536"/>
                        <a:gd name="T26" fmla="*/ 0 60000 65536"/>
                        <a:gd name="T27" fmla="*/ 0 60000 65536"/>
                        <a:gd name="T28" fmla="*/ 0 60000 65536"/>
                        <a:gd name="T29" fmla="*/ 0 60000 65536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</a:gdLst>
                      <a:ahLst/>
                      <a:cxnLst>
                        <a:cxn ang="T24">
                          <a:pos x="T0" y="T1"/>
                        </a:cxn>
                        <a:cxn ang="T25">
                          <a:pos x="T2" y="T3"/>
                        </a:cxn>
                        <a:cxn ang="T26">
                          <a:pos x="T4" y="T5"/>
                        </a:cxn>
                        <a:cxn ang="T27">
                          <a:pos x="T6" y="T7"/>
                        </a:cxn>
                        <a:cxn ang="T28">
                          <a:pos x="T8" y="T9"/>
                        </a:cxn>
                        <a:cxn ang="T29">
                          <a:pos x="T10" y="T11"/>
                        </a:cxn>
                        <a:cxn ang="T30">
                          <a:pos x="T12" y="T13"/>
                        </a:cxn>
                        <a:cxn ang="T31">
                          <a:pos x="T14" y="T15"/>
                        </a:cxn>
                        <a:cxn ang="T32">
                          <a:pos x="T16" y="T17"/>
                        </a:cxn>
                        <a:cxn ang="T33">
                          <a:pos x="T18" y="T19"/>
                        </a:cxn>
                        <a:cxn ang="T34">
                          <a:pos x="T20" y="T21"/>
                        </a:cxn>
                        <a:cxn ang="T35">
                          <a:pos x="T22" y="T23"/>
                        </a:cxn>
                      </a:cxnLst>
                      <a:rect l="0" t="0" r="r" b="b"/>
                      <a:pathLst>
                        <a:path w="1073" h="686">
                          <a:moveTo>
                            <a:pt x="160" y="72"/>
                          </a:moveTo>
                          <a:cubicBezTo>
                            <a:pt x="96" y="112"/>
                            <a:pt x="32" y="192"/>
                            <a:pt x="16" y="264"/>
                          </a:cubicBezTo>
                          <a:cubicBezTo>
                            <a:pt x="0" y="336"/>
                            <a:pt x="32" y="440"/>
                            <a:pt x="64" y="504"/>
                          </a:cubicBezTo>
                          <a:cubicBezTo>
                            <a:pt x="96" y="568"/>
                            <a:pt x="134" y="620"/>
                            <a:pt x="208" y="648"/>
                          </a:cubicBezTo>
                          <a:cubicBezTo>
                            <a:pt x="282" y="676"/>
                            <a:pt x="403" y="670"/>
                            <a:pt x="507" y="670"/>
                          </a:cubicBezTo>
                          <a:cubicBezTo>
                            <a:pt x="611" y="670"/>
                            <a:pt x="747" y="686"/>
                            <a:pt x="832" y="648"/>
                          </a:cubicBezTo>
                          <a:cubicBezTo>
                            <a:pt x="917" y="610"/>
                            <a:pt x="977" y="507"/>
                            <a:pt x="1017" y="443"/>
                          </a:cubicBezTo>
                          <a:cubicBezTo>
                            <a:pt x="1057" y="379"/>
                            <a:pt x="1071" y="310"/>
                            <a:pt x="1072" y="264"/>
                          </a:cubicBezTo>
                          <a:cubicBezTo>
                            <a:pt x="1073" y="218"/>
                            <a:pt x="1072" y="208"/>
                            <a:pt x="1024" y="168"/>
                          </a:cubicBezTo>
                          <a:cubicBezTo>
                            <a:pt x="976" y="128"/>
                            <a:pt x="888" y="48"/>
                            <a:pt x="784" y="24"/>
                          </a:cubicBezTo>
                          <a:cubicBezTo>
                            <a:pt x="680" y="0"/>
                            <a:pt x="504" y="16"/>
                            <a:pt x="400" y="24"/>
                          </a:cubicBezTo>
                          <a:cubicBezTo>
                            <a:pt x="296" y="32"/>
                            <a:pt x="224" y="32"/>
                            <a:pt x="160" y="72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4" name="Freeform 5070">
                      <a:extLst>
                        <a:ext uri="{FF2B5EF4-FFF2-40B4-BE49-F238E27FC236}">
                          <a16:creationId xmlns:a16="http://schemas.microsoft.com/office/drawing/2014/main" id="{82FFCAE5-FF36-B3C6-585A-D911DDB4E87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44" cy="48"/>
                    </a:xfrm>
                    <a:custGeom>
                      <a:avLst/>
                      <a:gdLst>
                        <a:gd name="T0" fmla="*/ 0 w 144"/>
                        <a:gd name="T1" fmla="*/ 48 h 48"/>
                        <a:gd name="T2" fmla="*/ 144 w 144"/>
                        <a:gd name="T3" fmla="*/ 0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144" h="48">
                          <a:moveTo>
                            <a:pt x="0" y="48"/>
                          </a:moveTo>
                          <a:cubicBezTo>
                            <a:pt x="60" y="28"/>
                            <a:pt x="120" y="8"/>
                            <a:pt x="14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5" name="Freeform 5071">
                      <a:extLst>
                        <a:ext uri="{FF2B5EF4-FFF2-40B4-BE49-F238E27FC236}">
                          <a16:creationId xmlns:a16="http://schemas.microsoft.com/office/drawing/2014/main" id="{44782DB1-0DED-693B-8E62-D1913001C4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240" y="2472"/>
                      <a:ext cx="192" cy="104"/>
                    </a:xfrm>
                    <a:custGeom>
                      <a:avLst/>
                      <a:gdLst>
                        <a:gd name="T0" fmla="*/ 0 w 192"/>
                        <a:gd name="T1" fmla="*/ 96 h 104"/>
                        <a:gd name="T2" fmla="*/ 48 w 192"/>
                        <a:gd name="T3" fmla="*/ 96 h 104"/>
                        <a:gd name="T4" fmla="*/ 144 w 192"/>
                        <a:gd name="T5" fmla="*/ 48 h 104"/>
                        <a:gd name="T6" fmla="*/ 192 w 192"/>
                        <a:gd name="T7" fmla="*/ 0 h 104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192" h="104">
                          <a:moveTo>
                            <a:pt x="0" y="96"/>
                          </a:moveTo>
                          <a:cubicBezTo>
                            <a:pt x="12" y="100"/>
                            <a:pt x="24" y="104"/>
                            <a:pt x="48" y="96"/>
                          </a:cubicBezTo>
                          <a:cubicBezTo>
                            <a:pt x="72" y="88"/>
                            <a:pt x="120" y="64"/>
                            <a:pt x="144" y="48"/>
                          </a:cubicBezTo>
                          <a:cubicBezTo>
                            <a:pt x="168" y="32"/>
                            <a:pt x="184" y="8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6" name="Freeform 5072">
                      <a:extLst>
                        <a:ext uri="{FF2B5EF4-FFF2-40B4-BE49-F238E27FC236}">
                          <a16:creationId xmlns:a16="http://schemas.microsoft.com/office/drawing/2014/main" id="{5C1CCA8E-D440-5E3E-AA46-79B32E1FD77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336" y="2520"/>
                      <a:ext cx="240" cy="96"/>
                    </a:xfrm>
                    <a:custGeom>
                      <a:avLst/>
                      <a:gdLst>
                        <a:gd name="T0" fmla="*/ 0 w 240"/>
                        <a:gd name="T1" fmla="*/ 96 h 96"/>
                        <a:gd name="T2" fmla="*/ 144 w 240"/>
                        <a:gd name="T3" fmla="*/ 48 h 96"/>
                        <a:gd name="T4" fmla="*/ 240 w 240"/>
                        <a:gd name="T5" fmla="*/ 0 h 9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240" h="96">
                          <a:moveTo>
                            <a:pt x="0" y="96"/>
                          </a:moveTo>
                          <a:cubicBezTo>
                            <a:pt x="52" y="80"/>
                            <a:pt x="104" y="64"/>
                            <a:pt x="144" y="48"/>
                          </a:cubicBezTo>
                          <a:cubicBezTo>
                            <a:pt x="184" y="32"/>
                            <a:pt x="212" y="16"/>
                            <a:pt x="240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7" name="Freeform 5073">
                      <a:extLst>
                        <a:ext uri="{FF2B5EF4-FFF2-40B4-BE49-F238E27FC236}">
                          <a16:creationId xmlns:a16="http://schemas.microsoft.com/office/drawing/2014/main" id="{4B14A32C-CCEF-AB77-5FFA-687054C46E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624" y="2520"/>
                      <a:ext cx="192" cy="48"/>
                    </a:xfrm>
                    <a:custGeom>
                      <a:avLst/>
                      <a:gdLst>
                        <a:gd name="T0" fmla="*/ 0 w 192"/>
                        <a:gd name="T1" fmla="*/ 48 h 48"/>
                        <a:gd name="T2" fmla="*/ 124 w 192"/>
                        <a:gd name="T3" fmla="*/ 20 h 48"/>
                        <a:gd name="T4" fmla="*/ 192 w 192"/>
                        <a:gd name="T5" fmla="*/ 0 h 48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192" h="48">
                          <a:moveTo>
                            <a:pt x="0" y="48"/>
                          </a:moveTo>
                          <a:cubicBezTo>
                            <a:pt x="21" y="43"/>
                            <a:pt x="92" y="28"/>
                            <a:pt x="124" y="20"/>
                          </a:cubicBezTo>
                          <a:cubicBezTo>
                            <a:pt x="156" y="12"/>
                            <a:pt x="178" y="4"/>
                            <a:pt x="192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8" name="Freeform 5074">
                      <a:extLst>
                        <a:ext uri="{FF2B5EF4-FFF2-40B4-BE49-F238E27FC236}">
                          <a16:creationId xmlns:a16="http://schemas.microsoft.com/office/drawing/2014/main" id="{C94BC351-B8E3-68F5-B82C-91142BF6651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44" y="2520"/>
                      <a:ext cx="368" cy="112"/>
                    </a:xfrm>
                    <a:custGeom>
                      <a:avLst/>
                      <a:gdLst>
                        <a:gd name="T0" fmla="*/ 32 w 368"/>
                        <a:gd name="T1" fmla="*/ 48 h 112"/>
                        <a:gd name="T2" fmla="*/ 32 w 368"/>
                        <a:gd name="T3" fmla="*/ 96 h 112"/>
                        <a:gd name="T4" fmla="*/ 224 w 368"/>
                        <a:gd name="T5" fmla="*/ 96 h 112"/>
                        <a:gd name="T6" fmla="*/ 368 w 368"/>
                        <a:gd name="T7" fmla="*/ 0 h 11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368" h="112">
                          <a:moveTo>
                            <a:pt x="32" y="48"/>
                          </a:moveTo>
                          <a:cubicBezTo>
                            <a:pt x="16" y="68"/>
                            <a:pt x="0" y="88"/>
                            <a:pt x="32" y="96"/>
                          </a:cubicBezTo>
                          <a:cubicBezTo>
                            <a:pt x="64" y="104"/>
                            <a:pt x="168" y="112"/>
                            <a:pt x="224" y="96"/>
                          </a:cubicBezTo>
                          <a:cubicBezTo>
                            <a:pt x="280" y="80"/>
                            <a:pt x="324" y="40"/>
                            <a:pt x="36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99" name="Freeform 5075">
                      <a:extLst>
                        <a:ext uri="{FF2B5EF4-FFF2-40B4-BE49-F238E27FC236}">
                          <a16:creationId xmlns:a16="http://schemas.microsoft.com/office/drawing/2014/main" id="{6E75D418-4047-A8E1-8A51-72DC73E2EB9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432" y="2520"/>
                      <a:ext cx="528" cy="152"/>
                    </a:xfrm>
                    <a:custGeom>
                      <a:avLst/>
                      <a:gdLst>
                        <a:gd name="T0" fmla="*/ 48 w 528"/>
                        <a:gd name="T1" fmla="*/ 96 h 152"/>
                        <a:gd name="T2" fmla="*/ 48 w 528"/>
                        <a:gd name="T3" fmla="*/ 144 h 152"/>
                        <a:gd name="T4" fmla="*/ 336 w 528"/>
                        <a:gd name="T5" fmla="*/ 144 h 152"/>
                        <a:gd name="T6" fmla="*/ 480 w 528"/>
                        <a:gd name="T7" fmla="*/ 96 h 152"/>
                        <a:gd name="T8" fmla="*/ 528 w 528"/>
                        <a:gd name="T9" fmla="*/ 0 h 152"/>
                        <a:gd name="T10" fmla="*/ 0 60000 65536"/>
                        <a:gd name="T11" fmla="*/ 0 60000 65536"/>
                        <a:gd name="T12" fmla="*/ 0 60000 65536"/>
                        <a:gd name="T13" fmla="*/ 0 60000 65536"/>
                        <a:gd name="T14" fmla="*/ 0 60000 65536"/>
                      </a:gdLst>
                      <a:ahLst/>
                      <a:cxnLst>
                        <a:cxn ang="T10">
                          <a:pos x="T0" y="T1"/>
                        </a:cxn>
                        <a:cxn ang="T11">
                          <a:pos x="T2" y="T3"/>
                        </a:cxn>
                        <a:cxn ang="T12">
                          <a:pos x="T4" y="T5"/>
                        </a:cxn>
                        <a:cxn ang="T13">
                          <a:pos x="T6" y="T7"/>
                        </a:cxn>
                        <a:cxn ang="T14">
                          <a:pos x="T8" y="T9"/>
                        </a:cxn>
                      </a:cxnLst>
                      <a:rect l="0" t="0" r="r" b="b"/>
                      <a:pathLst>
                        <a:path w="528" h="152">
                          <a:moveTo>
                            <a:pt x="48" y="96"/>
                          </a:moveTo>
                          <a:cubicBezTo>
                            <a:pt x="24" y="116"/>
                            <a:pt x="0" y="136"/>
                            <a:pt x="48" y="144"/>
                          </a:cubicBezTo>
                          <a:cubicBezTo>
                            <a:pt x="96" y="152"/>
                            <a:pt x="264" y="152"/>
                            <a:pt x="336" y="144"/>
                          </a:cubicBezTo>
                          <a:cubicBezTo>
                            <a:pt x="408" y="136"/>
                            <a:pt x="448" y="120"/>
                            <a:pt x="480" y="96"/>
                          </a:cubicBezTo>
                          <a:cubicBezTo>
                            <a:pt x="512" y="72"/>
                            <a:pt x="520" y="36"/>
                            <a:pt x="528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00" name="Freeform 5076">
                      <a:extLst>
                        <a:ext uri="{FF2B5EF4-FFF2-40B4-BE49-F238E27FC236}">
                          <a16:creationId xmlns:a16="http://schemas.microsoft.com/office/drawing/2014/main" id="{C36BE211-EA6A-A096-C386-B6CAFF61D8C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08" y="2520"/>
                      <a:ext cx="96" cy="96"/>
                    </a:xfrm>
                    <a:custGeom>
                      <a:avLst/>
                      <a:gdLst>
                        <a:gd name="T0" fmla="*/ 0 w 96"/>
                        <a:gd name="T1" fmla="*/ 0 h 96"/>
                        <a:gd name="T2" fmla="*/ 96 w 96"/>
                        <a:gd name="T3" fmla="*/ 96 h 96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96" h="96">
                          <a:moveTo>
                            <a:pt x="0" y="0"/>
                          </a:moveTo>
                          <a:cubicBezTo>
                            <a:pt x="40" y="40"/>
                            <a:pt x="80" y="80"/>
                            <a:pt x="96" y="96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01" name="Freeform 5077">
                      <a:extLst>
                        <a:ext uri="{FF2B5EF4-FFF2-40B4-BE49-F238E27FC236}">
                          <a16:creationId xmlns:a16="http://schemas.microsoft.com/office/drawing/2014/main" id="{A806530C-5048-3C94-BA28-C067AA7CB0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056" y="2520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0" y="0"/>
                            <a:pt x="24" y="24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02" name="Freeform 5078">
                      <a:extLst>
                        <a:ext uri="{FF2B5EF4-FFF2-40B4-BE49-F238E27FC236}">
                          <a16:creationId xmlns:a16="http://schemas.microsoft.com/office/drawing/2014/main" id="{3D73C54A-0AAB-7E2C-A111-D0E5C675399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4104" y="2472"/>
                      <a:ext cx="48" cy="48"/>
                    </a:xfrm>
                    <a:custGeom>
                      <a:avLst/>
                      <a:gdLst>
                        <a:gd name="T0" fmla="*/ 0 w 48"/>
                        <a:gd name="T1" fmla="*/ 0 h 48"/>
                        <a:gd name="T2" fmla="*/ 48 w 48"/>
                        <a:gd name="T3" fmla="*/ 48 h 48"/>
                        <a:gd name="T4" fmla="*/ 0 60000 65536"/>
                        <a:gd name="T5" fmla="*/ 0 60000 65536"/>
                      </a:gdLst>
                      <a:ahLst/>
                      <a:cxnLst>
                        <a:cxn ang="T4">
                          <a:pos x="T0" y="T1"/>
                        </a:cxn>
                        <a:cxn ang="T5">
                          <a:pos x="T2" y="T3"/>
                        </a:cxn>
                      </a:cxnLst>
                      <a:rect l="0" t="0" r="r" b="b"/>
                      <a:pathLst>
                        <a:path w="48" h="48">
                          <a:moveTo>
                            <a:pt x="0" y="0"/>
                          </a:moveTo>
                          <a:cubicBezTo>
                            <a:pt x="20" y="20"/>
                            <a:pt x="40" y="40"/>
                            <a:pt x="48" y="48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49111" name="Freeform 5079">
                      <a:extLst>
                        <a:ext uri="{FF2B5EF4-FFF2-40B4-BE49-F238E27FC236}">
                          <a16:creationId xmlns:a16="http://schemas.microsoft.com/office/drawing/2014/main" id="{EEF87B19-E258-489C-6556-B5EEBEFCEBE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2" y="1677"/>
                      <a:ext cx="238" cy="130"/>
                    </a:xfrm>
                    <a:custGeom>
                      <a:avLst/>
                      <a:gdLst>
                        <a:gd name="T0" fmla="*/ 240 w 240"/>
                        <a:gd name="T1" fmla="*/ 16 h 128"/>
                        <a:gd name="T2" fmla="*/ 144 w 240"/>
                        <a:gd name="T3" fmla="*/ 16 h 128"/>
                        <a:gd name="T4" fmla="*/ 0 w 240"/>
                        <a:gd name="T5" fmla="*/ 112 h 128"/>
                        <a:gd name="T6" fmla="*/ 144 w 240"/>
                        <a:gd name="T7" fmla="*/ 112 h 128"/>
                        <a:gd name="T8" fmla="*/ 240 w 240"/>
                        <a:gd name="T9" fmla="*/ 16 h 128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</a:cxnLst>
                      <a:rect l="0" t="0" r="r" b="b"/>
                      <a:pathLst>
                        <a:path w="240" h="128">
                          <a:moveTo>
                            <a:pt x="240" y="16"/>
                          </a:moveTo>
                          <a:cubicBezTo>
                            <a:pt x="240" y="0"/>
                            <a:pt x="184" y="0"/>
                            <a:pt x="144" y="16"/>
                          </a:cubicBezTo>
                          <a:cubicBezTo>
                            <a:pt x="104" y="32"/>
                            <a:pt x="0" y="96"/>
                            <a:pt x="0" y="112"/>
                          </a:cubicBezTo>
                          <a:cubicBezTo>
                            <a:pt x="0" y="128"/>
                            <a:pt x="104" y="128"/>
                            <a:pt x="144" y="112"/>
                          </a:cubicBezTo>
                          <a:cubicBezTo>
                            <a:pt x="184" y="96"/>
                            <a:pt x="240" y="32"/>
                            <a:pt x="240" y="1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9112" name="Freeform 5080">
                      <a:extLst>
                        <a:ext uri="{FF2B5EF4-FFF2-40B4-BE49-F238E27FC236}">
                          <a16:creationId xmlns:a16="http://schemas.microsoft.com/office/drawing/2014/main" id="{D90791D1-0DE6-B0AB-91AC-BFB0EB1C8AF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56" y="1543"/>
                      <a:ext cx="556" cy="491"/>
                    </a:xfrm>
                    <a:custGeom>
                      <a:avLst/>
                      <a:gdLst>
                        <a:gd name="T0" fmla="*/ 459 w 565"/>
                        <a:gd name="T1" fmla="*/ 19 h 490"/>
                        <a:gd name="T2" fmla="*/ 243 w 565"/>
                        <a:gd name="T3" fmla="*/ 64 h 490"/>
                        <a:gd name="T4" fmla="*/ 88 w 565"/>
                        <a:gd name="T5" fmla="*/ 244 h 490"/>
                        <a:gd name="T6" fmla="*/ 18 w 565"/>
                        <a:gd name="T7" fmla="*/ 457 h 490"/>
                        <a:gd name="T8" fmla="*/ 199 w 565"/>
                        <a:gd name="T9" fmla="*/ 441 h 490"/>
                        <a:gd name="T10" fmla="*/ 262 w 565"/>
                        <a:gd name="T11" fmla="*/ 417 h 490"/>
                        <a:gd name="T12" fmla="*/ 375 w 565"/>
                        <a:gd name="T13" fmla="*/ 344 h 490"/>
                        <a:gd name="T14" fmla="*/ 497 w 565"/>
                        <a:gd name="T15" fmla="*/ 255 h 490"/>
                        <a:gd name="T16" fmla="*/ 559 w 565"/>
                        <a:gd name="T17" fmla="*/ 181 h 490"/>
                        <a:gd name="T18" fmla="*/ 459 w 565"/>
                        <a:gd name="T19" fmla="*/ 19 h 490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  <a:cxn ang="0">
                          <a:pos x="T6" y="T7"/>
                        </a:cxn>
                        <a:cxn ang="0">
                          <a:pos x="T8" y="T9"/>
                        </a:cxn>
                        <a:cxn ang="0">
                          <a:pos x="T10" y="T11"/>
                        </a:cxn>
                        <a:cxn ang="0">
                          <a:pos x="T12" y="T13"/>
                        </a:cxn>
                        <a:cxn ang="0">
                          <a:pos x="T14" y="T15"/>
                        </a:cxn>
                        <a:cxn ang="0">
                          <a:pos x="T16" y="T17"/>
                        </a:cxn>
                        <a:cxn ang="0">
                          <a:pos x="T18" y="T19"/>
                        </a:cxn>
                      </a:cxnLst>
                      <a:rect l="0" t="0" r="r" b="b"/>
                      <a:pathLst>
                        <a:path w="565" h="490">
                          <a:moveTo>
                            <a:pt x="459" y="19"/>
                          </a:moveTo>
                          <a:cubicBezTo>
                            <a:pt x="406" y="0"/>
                            <a:pt x="305" y="26"/>
                            <a:pt x="243" y="64"/>
                          </a:cubicBezTo>
                          <a:cubicBezTo>
                            <a:pt x="181" y="102"/>
                            <a:pt x="125" y="179"/>
                            <a:pt x="88" y="244"/>
                          </a:cubicBezTo>
                          <a:cubicBezTo>
                            <a:pt x="51" y="309"/>
                            <a:pt x="0" y="424"/>
                            <a:pt x="18" y="457"/>
                          </a:cubicBezTo>
                          <a:cubicBezTo>
                            <a:pt x="36" y="490"/>
                            <a:pt x="158" y="448"/>
                            <a:pt x="199" y="441"/>
                          </a:cubicBezTo>
                          <a:cubicBezTo>
                            <a:pt x="240" y="434"/>
                            <a:pt x="233" y="433"/>
                            <a:pt x="262" y="417"/>
                          </a:cubicBezTo>
                          <a:cubicBezTo>
                            <a:pt x="291" y="401"/>
                            <a:pt x="336" y="371"/>
                            <a:pt x="375" y="344"/>
                          </a:cubicBezTo>
                          <a:cubicBezTo>
                            <a:pt x="414" y="317"/>
                            <a:pt x="466" y="282"/>
                            <a:pt x="497" y="255"/>
                          </a:cubicBezTo>
                          <a:cubicBezTo>
                            <a:pt x="528" y="228"/>
                            <a:pt x="565" y="220"/>
                            <a:pt x="559" y="181"/>
                          </a:cubicBezTo>
                          <a:cubicBezTo>
                            <a:pt x="553" y="142"/>
                            <a:pt x="512" y="38"/>
                            <a:pt x="459" y="19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9113" name="Freeform 5081">
                      <a:extLst>
                        <a:ext uri="{FF2B5EF4-FFF2-40B4-BE49-F238E27FC236}">
                          <a16:creationId xmlns:a16="http://schemas.microsoft.com/office/drawing/2014/main" id="{AF475B2F-7768-4E21-146D-4EC231E5B0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47" y="1779"/>
                      <a:ext cx="199" cy="213"/>
                    </a:xfrm>
                    <a:custGeom>
                      <a:avLst/>
                      <a:gdLst>
                        <a:gd name="T0" fmla="*/ 0 w 194"/>
                        <a:gd name="T1" fmla="*/ 211 h 211"/>
                        <a:gd name="T2" fmla="*/ 116 w 194"/>
                        <a:gd name="T3" fmla="*/ 95 h 211"/>
                        <a:gd name="T4" fmla="*/ 194 w 194"/>
                        <a:gd name="T5" fmla="*/ 0 h 211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194" h="211">
                          <a:moveTo>
                            <a:pt x="0" y="211"/>
                          </a:moveTo>
                          <a:cubicBezTo>
                            <a:pt x="21" y="192"/>
                            <a:pt x="84" y="130"/>
                            <a:pt x="116" y="95"/>
                          </a:cubicBezTo>
                          <a:cubicBezTo>
                            <a:pt x="148" y="60"/>
                            <a:pt x="178" y="20"/>
                            <a:pt x="194" y="0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49114" name="Freeform 5082">
                      <a:extLst>
                        <a:ext uri="{FF2B5EF4-FFF2-40B4-BE49-F238E27FC236}">
                          <a16:creationId xmlns:a16="http://schemas.microsoft.com/office/drawing/2014/main" id="{A9219AEB-D15F-4291-7076-1D76A5A7215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92" y="1849"/>
                      <a:ext cx="205" cy="164"/>
                    </a:xfrm>
                    <a:custGeom>
                      <a:avLst/>
                      <a:gdLst>
                        <a:gd name="T0" fmla="*/ 203 w 203"/>
                        <a:gd name="T1" fmla="*/ 0 h 163"/>
                        <a:gd name="T2" fmla="*/ 106 w 203"/>
                        <a:gd name="T3" fmla="*/ 106 h 163"/>
                        <a:gd name="T4" fmla="*/ 0 w 203"/>
                        <a:gd name="T5" fmla="*/ 163 h 163"/>
                      </a:gdLst>
                      <a:ahLst/>
                      <a:cxnLst>
                        <a:cxn ang="0">
                          <a:pos x="T0" y="T1"/>
                        </a:cxn>
                        <a:cxn ang="0">
                          <a:pos x="T2" y="T3"/>
                        </a:cxn>
                        <a:cxn ang="0">
                          <a:pos x="T4" y="T5"/>
                        </a:cxn>
                      </a:cxnLst>
                      <a:rect l="0" t="0" r="r" b="b"/>
                      <a:pathLst>
                        <a:path w="203" h="163">
                          <a:moveTo>
                            <a:pt x="203" y="0"/>
                          </a:moveTo>
                          <a:cubicBezTo>
                            <a:pt x="187" y="18"/>
                            <a:pt x="140" y="79"/>
                            <a:pt x="106" y="106"/>
                          </a:cubicBezTo>
                          <a:cubicBezTo>
                            <a:pt x="72" y="133"/>
                            <a:pt x="22" y="151"/>
                            <a:pt x="0" y="163"/>
                          </a:cubicBezTo>
                        </a:path>
                      </a:pathLst>
                    </a:custGeom>
                    <a:gradFill rotWithShape="1">
                      <a:gsLst>
                        <a:gs pos="0">
                          <a:schemeClr val="bg1"/>
                        </a:gs>
                        <a:gs pos="100000">
                          <a:schemeClr val="bg1">
                            <a:gamma/>
                            <a:shade val="66275"/>
                            <a:invGamma/>
                          </a:schemeClr>
                        </a:gs>
                      </a:gsLst>
                      <a:lin ang="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pPr>
                        <a:defRPr/>
                      </a:pPr>
                      <a:endParaRPr lang="en-US">
                        <a:latin typeface="Arial" charset="0"/>
                        <a:cs typeface="Arial" charset="0"/>
                      </a:endParaRPr>
                    </a:p>
                  </p:txBody>
                </p:sp>
                <p:sp>
                  <p:nvSpPr>
                    <p:cNvPr id="38107" name="Freeform 5083">
                      <a:extLst>
                        <a:ext uri="{FF2B5EF4-FFF2-40B4-BE49-F238E27FC236}">
                          <a16:creationId xmlns:a16="http://schemas.microsoft.com/office/drawing/2014/main" id="{718CE6C5-C52D-3FAE-9245-BB66924FA70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574" y="1296"/>
                      <a:ext cx="480" cy="288"/>
                    </a:xfrm>
                    <a:custGeom>
                      <a:avLst/>
                      <a:gdLst>
                        <a:gd name="T0" fmla="*/ 0 w 480"/>
                        <a:gd name="T1" fmla="*/ 288 h 288"/>
                        <a:gd name="T2" fmla="*/ 192 w 480"/>
                        <a:gd name="T3" fmla="*/ 48 h 288"/>
                        <a:gd name="T4" fmla="*/ 336 w 480"/>
                        <a:gd name="T5" fmla="*/ 0 h 288"/>
                        <a:gd name="T6" fmla="*/ 480 w 480"/>
                        <a:gd name="T7" fmla="*/ 48 h 288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480" h="288">
                          <a:moveTo>
                            <a:pt x="0" y="288"/>
                          </a:moveTo>
                          <a:cubicBezTo>
                            <a:pt x="68" y="192"/>
                            <a:pt x="136" y="96"/>
                            <a:pt x="192" y="48"/>
                          </a:cubicBezTo>
                          <a:cubicBezTo>
                            <a:pt x="248" y="0"/>
                            <a:pt x="288" y="0"/>
                            <a:pt x="336" y="0"/>
                          </a:cubicBezTo>
                          <a:cubicBezTo>
                            <a:pt x="384" y="0"/>
                            <a:pt x="432" y="24"/>
                            <a:pt x="480" y="4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08" name="Freeform 5084">
                      <a:extLst>
                        <a:ext uri="{FF2B5EF4-FFF2-40B4-BE49-F238E27FC236}">
                          <a16:creationId xmlns:a16="http://schemas.microsoft.com/office/drawing/2014/main" id="{B3C764EB-7028-68BF-AD76-31875ACD47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968" y="1031"/>
                      <a:ext cx="188" cy="313"/>
                    </a:xfrm>
                    <a:custGeom>
                      <a:avLst/>
                      <a:gdLst>
                        <a:gd name="T0" fmla="*/ 22 w 188"/>
                        <a:gd name="T1" fmla="*/ 313 h 313"/>
                        <a:gd name="T2" fmla="*/ 22 w 188"/>
                        <a:gd name="T3" fmla="*/ 169 h 313"/>
                        <a:gd name="T4" fmla="*/ 155 w 188"/>
                        <a:gd name="T5" fmla="*/ 16 h 313"/>
                        <a:gd name="T6" fmla="*/ 118 w 188"/>
                        <a:gd name="T7" fmla="*/ 73 h 313"/>
                        <a:gd name="T8" fmla="*/ 155 w 188"/>
                        <a:gd name="T9" fmla="*/ 186 h 313"/>
                        <a:gd name="T10" fmla="*/ 188 w 188"/>
                        <a:gd name="T11" fmla="*/ 251 h 313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188" h="313">
                          <a:moveTo>
                            <a:pt x="22" y="313"/>
                          </a:moveTo>
                          <a:cubicBezTo>
                            <a:pt x="14" y="265"/>
                            <a:pt x="0" y="219"/>
                            <a:pt x="22" y="169"/>
                          </a:cubicBezTo>
                          <a:cubicBezTo>
                            <a:pt x="44" y="119"/>
                            <a:pt x="139" y="32"/>
                            <a:pt x="155" y="16"/>
                          </a:cubicBezTo>
                          <a:cubicBezTo>
                            <a:pt x="171" y="0"/>
                            <a:pt x="118" y="45"/>
                            <a:pt x="118" y="73"/>
                          </a:cubicBezTo>
                          <a:cubicBezTo>
                            <a:pt x="118" y="101"/>
                            <a:pt x="143" y="156"/>
                            <a:pt x="155" y="186"/>
                          </a:cubicBezTo>
                          <a:cubicBezTo>
                            <a:pt x="167" y="216"/>
                            <a:pt x="181" y="237"/>
                            <a:pt x="188" y="251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09" name="Freeform 5085">
                      <a:extLst>
                        <a:ext uri="{FF2B5EF4-FFF2-40B4-BE49-F238E27FC236}">
                          <a16:creationId xmlns:a16="http://schemas.microsoft.com/office/drawing/2014/main" id="{00C04191-134F-CAE2-1688-402335D15B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15" y="166"/>
                      <a:ext cx="421" cy="533"/>
                    </a:xfrm>
                    <a:custGeom>
                      <a:avLst/>
                      <a:gdLst>
                        <a:gd name="T0" fmla="*/ 22 w 421"/>
                        <a:gd name="T1" fmla="*/ 402 h 533"/>
                        <a:gd name="T2" fmla="*/ 135 w 421"/>
                        <a:gd name="T3" fmla="*/ 321 h 533"/>
                        <a:gd name="T4" fmla="*/ 210 w 421"/>
                        <a:gd name="T5" fmla="*/ 247 h 533"/>
                        <a:gd name="T6" fmla="*/ 311 w 421"/>
                        <a:gd name="T7" fmla="*/ 19 h 533"/>
                        <a:gd name="T8" fmla="*/ 418 w 421"/>
                        <a:gd name="T9" fmla="*/ 138 h 533"/>
                        <a:gd name="T10" fmla="*/ 295 w 421"/>
                        <a:gd name="T11" fmla="*/ 334 h 533"/>
                        <a:gd name="T12" fmla="*/ 45 w 421"/>
                        <a:gd name="T13" fmla="*/ 522 h 533"/>
                        <a:gd name="T14" fmla="*/ 22 w 421"/>
                        <a:gd name="T15" fmla="*/ 402 h 533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21" h="533">
                          <a:moveTo>
                            <a:pt x="22" y="402"/>
                          </a:moveTo>
                          <a:cubicBezTo>
                            <a:pt x="37" y="368"/>
                            <a:pt x="104" y="347"/>
                            <a:pt x="135" y="321"/>
                          </a:cubicBezTo>
                          <a:cubicBezTo>
                            <a:pt x="166" y="295"/>
                            <a:pt x="181" y="297"/>
                            <a:pt x="210" y="247"/>
                          </a:cubicBezTo>
                          <a:cubicBezTo>
                            <a:pt x="239" y="197"/>
                            <a:pt x="276" y="38"/>
                            <a:pt x="311" y="19"/>
                          </a:cubicBezTo>
                          <a:cubicBezTo>
                            <a:pt x="345" y="0"/>
                            <a:pt x="421" y="86"/>
                            <a:pt x="418" y="138"/>
                          </a:cubicBezTo>
                          <a:cubicBezTo>
                            <a:pt x="415" y="190"/>
                            <a:pt x="357" y="270"/>
                            <a:pt x="295" y="334"/>
                          </a:cubicBezTo>
                          <a:cubicBezTo>
                            <a:pt x="233" y="399"/>
                            <a:pt x="90" y="511"/>
                            <a:pt x="45" y="522"/>
                          </a:cubicBezTo>
                          <a:cubicBezTo>
                            <a:pt x="0" y="533"/>
                            <a:pt x="13" y="435"/>
                            <a:pt x="22" y="402"/>
                          </a:cubicBezTo>
                          <a:close/>
                        </a:path>
                      </a:pathLst>
                    </a:custGeom>
                    <a:solidFill>
                      <a:srgbClr val="FFFF00"/>
                    </a:soli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110" name="Freeform 5086">
                      <a:extLst>
                        <a:ext uri="{FF2B5EF4-FFF2-40B4-BE49-F238E27FC236}">
                          <a16:creationId xmlns:a16="http://schemas.microsoft.com/office/drawing/2014/main" id="{0790B407-06AB-FD17-D768-4D994803CF0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120" y="1392"/>
                      <a:ext cx="1096" cy="1138"/>
                    </a:xfrm>
                    <a:custGeom>
                      <a:avLst/>
                      <a:gdLst>
                        <a:gd name="T0" fmla="*/ 791 w 1096"/>
                        <a:gd name="T1" fmla="*/ 736 h 1138"/>
                        <a:gd name="T2" fmla="*/ 701 w 1096"/>
                        <a:gd name="T3" fmla="*/ 711 h 1138"/>
                        <a:gd name="T4" fmla="*/ 628 w 1096"/>
                        <a:gd name="T5" fmla="*/ 703 h 1138"/>
                        <a:gd name="T6" fmla="*/ 482 w 1096"/>
                        <a:gd name="T7" fmla="*/ 703 h 1138"/>
                        <a:gd name="T8" fmla="*/ 296 w 1096"/>
                        <a:gd name="T9" fmla="*/ 720 h 1138"/>
                        <a:gd name="T10" fmla="*/ 120 w 1096"/>
                        <a:gd name="T11" fmla="*/ 802 h 1138"/>
                        <a:gd name="T12" fmla="*/ 72 w 1096"/>
                        <a:gd name="T13" fmla="*/ 946 h 1138"/>
                        <a:gd name="T14" fmla="*/ 263 w 1096"/>
                        <a:gd name="T15" fmla="*/ 1052 h 1138"/>
                        <a:gd name="T16" fmla="*/ 563 w 1096"/>
                        <a:gd name="T17" fmla="*/ 1093 h 1138"/>
                        <a:gd name="T18" fmla="*/ 750 w 1096"/>
                        <a:gd name="T19" fmla="*/ 1068 h 1138"/>
                        <a:gd name="T20" fmla="*/ 799 w 1096"/>
                        <a:gd name="T21" fmla="*/ 1036 h 1138"/>
                        <a:gd name="T22" fmla="*/ 839 w 1096"/>
                        <a:gd name="T23" fmla="*/ 995 h 1138"/>
                        <a:gd name="T24" fmla="*/ 792 w 1096"/>
                        <a:gd name="T25" fmla="*/ 562 h 1138"/>
                        <a:gd name="T26" fmla="*/ 726 w 1096"/>
                        <a:gd name="T27" fmla="*/ 330 h 1138"/>
                        <a:gd name="T28" fmla="*/ 644 w 1096"/>
                        <a:gd name="T29" fmla="*/ 148 h 1138"/>
                        <a:gd name="T30" fmla="*/ 514 w 1096"/>
                        <a:gd name="T31" fmla="*/ 91 h 1138"/>
                        <a:gd name="T32" fmla="*/ 514 w 1096"/>
                        <a:gd name="T33" fmla="*/ 50 h 1138"/>
                        <a:gd name="T34" fmla="*/ 563 w 1096"/>
                        <a:gd name="T35" fmla="*/ 10 h 1138"/>
                        <a:gd name="T36" fmla="*/ 677 w 1096"/>
                        <a:gd name="T37" fmla="*/ 111 h 1138"/>
                        <a:gd name="T38" fmla="*/ 774 w 1096"/>
                        <a:gd name="T39" fmla="*/ 281 h 1138"/>
                        <a:gd name="T40" fmla="*/ 864 w 1096"/>
                        <a:gd name="T41" fmla="*/ 582 h 1138"/>
                        <a:gd name="T42" fmla="*/ 929 w 1096"/>
                        <a:gd name="T43" fmla="*/ 955 h 1138"/>
                        <a:gd name="T44" fmla="*/ 1026 w 1096"/>
                        <a:gd name="T45" fmla="*/ 849 h 1138"/>
                        <a:gd name="T46" fmla="*/ 888 w 1096"/>
                        <a:gd name="T47" fmla="*/ 744 h 1138"/>
                        <a:gd name="T48" fmla="*/ 896 w 1096"/>
                        <a:gd name="T49" fmla="*/ 695 h 1138"/>
                        <a:gd name="T50" fmla="*/ 1080 w 1096"/>
                        <a:gd name="T51" fmla="*/ 850 h 1138"/>
                        <a:gd name="T52" fmla="*/ 993 w 1096"/>
                        <a:gd name="T53" fmla="*/ 1020 h 1138"/>
                        <a:gd name="T54" fmla="*/ 888 w 1096"/>
                        <a:gd name="T55" fmla="*/ 1090 h 1138"/>
                        <a:gd name="T56" fmla="*/ 552 w 1096"/>
                        <a:gd name="T57" fmla="*/ 1138 h 1138"/>
                        <a:gd name="T58" fmla="*/ 216 w 1096"/>
                        <a:gd name="T59" fmla="*/ 1090 h 1138"/>
                        <a:gd name="T60" fmla="*/ 24 w 1096"/>
                        <a:gd name="T61" fmla="*/ 946 h 1138"/>
                        <a:gd name="T62" fmla="*/ 72 w 1096"/>
                        <a:gd name="T63" fmla="*/ 802 h 1138"/>
                        <a:gd name="T64" fmla="*/ 216 w 1096"/>
                        <a:gd name="T65" fmla="*/ 706 h 1138"/>
                        <a:gd name="T66" fmla="*/ 426 w 1096"/>
                        <a:gd name="T67" fmla="*/ 655 h 1138"/>
                        <a:gd name="T68" fmla="*/ 620 w 1096"/>
                        <a:gd name="T69" fmla="*/ 655 h 1138"/>
                        <a:gd name="T70" fmla="*/ 807 w 1096"/>
                        <a:gd name="T71" fmla="*/ 687 h 1138"/>
                        <a:gd name="T72" fmla="*/ 791 w 1096"/>
                        <a:gd name="T73" fmla="*/ 736 h 1138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</a:gdLst>
                      <a:ahLst/>
                      <a:cxnLst>
                        <a:cxn ang="T74">
                          <a:pos x="T0" y="T1"/>
                        </a:cxn>
                        <a:cxn ang="T75">
                          <a:pos x="T2" y="T3"/>
                        </a:cxn>
                        <a:cxn ang="T76">
                          <a:pos x="T4" y="T5"/>
                        </a:cxn>
                        <a:cxn ang="T77">
                          <a:pos x="T6" y="T7"/>
                        </a:cxn>
                        <a:cxn ang="T78">
                          <a:pos x="T8" y="T9"/>
                        </a:cxn>
                        <a:cxn ang="T79">
                          <a:pos x="T10" y="T11"/>
                        </a:cxn>
                        <a:cxn ang="T80">
                          <a:pos x="T12" y="T13"/>
                        </a:cxn>
                        <a:cxn ang="T81">
                          <a:pos x="T14" y="T15"/>
                        </a:cxn>
                        <a:cxn ang="T82">
                          <a:pos x="T16" y="T17"/>
                        </a:cxn>
                        <a:cxn ang="T83">
                          <a:pos x="T18" y="T19"/>
                        </a:cxn>
                        <a:cxn ang="T84">
                          <a:pos x="T20" y="T21"/>
                        </a:cxn>
                        <a:cxn ang="T85">
                          <a:pos x="T22" y="T23"/>
                        </a:cxn>
                        <a:cxn ang="T86">
                          <a:pos x="T24" y="T25"/>
                        </a:cxn>
                        <a:cxn ang="T87">
                          <a:pos x="T26" y="T27"/>
                        </a:cxn>
                        <a:cxn ang="T88">
                          <a:pos x="T28" y="T29"/>
                        </a:cxn>
                        <a:cxn ang="T89">
                          <a:pos x="T30" y="T31"/>
                        </a:cxn>
                        <a:cxn ang="T90">
                          <a:pos x="T32" y="T33"/>
                        </a:cxn>
                        <a:cxn ang="T91">
                          <a:pos x="T34" y="T35"/>
                        </a:cxn>
                        <a:cxn ang="T92">
                          <a:pos x="T36" y="T37"/>
                        </a:cxn>
                        <a:cxn ang="T93">
                          <a:pos x="T38" y="T39"/>
                        </a:cxn>
                        <a:cxn ang="T94">
                          <a:pos x="T40" y="T41"/>
                        </a:cxn>
                        <a:cxn ang="T95">
                          <a:pos x="T42" y="T43"/>
                        </a:cxn>
                        <a:cxn ang="T96">
                          <a:pos x="T44" y="T45"/>
                        </a:cxn>
                        <a:cxn ang="T97">
                          <a:pos x="T46" y="T47"/>
                        </a:cxn>
                        <a:cxn ang="T98">
                          <a:pos x="T48" y="T49"/>
                        </a:cxn>
                        <a:cxn ang="T99">
                          <a:pos x="T50" y="T51"/>
                        </a:cxn>
                        <a:cxn ang="T100">
                          <a:pos x="T52" y="T53"/>
                        </a:cxn>
                        <a:cxn ang="T101">
                          <a:pos x="T54" y="T55"/>
                        </a:cxn>
                        <a:cxn ang="T102">
                          <a:pos x="T56" y="T57"/>
                        </a:cxn>
                        <a:cxn ang="T103">
                          <a:pos x="T58" y="T59"/>
                        </a:cxn>
                        <a:cxn ang="T104">
                          <a:pos x="T60" y="T61"/>
                        </a:cxn>
                        <a:cxn ang="T105">
                          <a:pos x="T62" y="T63"/>
                        </a:cxn>
                        <a:cxn ang="T106">
                          <a:pos x="T64" y="T65"/>
                        </a:cxn>
                        <a:cxn ang="T107">
                          <a:pos x="T66" y="T67"/>
                        </a:cxn>
                        <a:cxn ang="T108">
                          <a:pos x="T68" y="T69"/>
                        </a:cxn>
                        <a:cxn ang="T109">
                          <a:pos x="T70" y="T71"/>
                        </a:cxn>
                        <a:cxn ang="T110">
                          <a:pos x="T72" y="T73"/>
                        </a:cxn>
                      </a:cxnLst>
                      <a:rect l="0" t="0" r="r" b="b"/>
                      <a:pathLst>
                        <a:path w="1096" h="1138">
                          <a:moveTo>
                            <a:pt x="791" y="736"/>
                          </a:moveTo>
                          <a:cubicBezTo>
                            <a:pt x="775" y="741"/>
                            <a:pt x="728" y="716"/>
                            <a:pt x="701" y="711"/>
                          </a:cubicBezTo>
                          <a:cubicBezTo>
                            <a:pt x="674" y="706"/>
                            <a:pt x="664" y="704"/>
                            <a:pt x="628" y="703"/>
                          </a:cubicBezTo>
                          <a:cubicBezTo>
                            <a:pt x="592" y="702"/>
                            <a:pt x="537" y="700"/>
                            <a:pt x="482" y="703"/>
                          </a:cubicBezTo>
                          <a:cubicBezTo>
                            <a:pt x="427" y="706"/>
                            <a:pt x="356" y="704"/>
                            <a:pt x="296" y="720"/>
                          </a:cubicBezTo>
                          <a:cubicBezTo>
                            <a:pt x="236" y="736"/>
                            <a:pt x="157" y="764"/>
                            <a:pt x="120" y="802"/>
                          </a:cubicBezTo>
                          <a:cubicBezTo>
                            <a:pt x="83" y="840"/>
                            <a:pt x="48" y="904"/>
                            <a:pt x="72" y="946"/>
                          </a:cubicBezTo>
                          <a:cubicBezTo>
                            <a:pt x="96" y="988"/>
                            <a:pt x="181" y="1028"/>
                            <a:pt x="263" y="1052"/>
                          </a:cubicBezTo>
                          <a:cubicBezTo>
                            <a:pt x="345" y="1076"/>
                            <a:pt x="482" y="1090"/>
                            <a:pt x="563" y="1093"/>
                          </a:cubicBezTo>
                          <a:cubicBezTo>
                            <a:pt x="644" y="1096"/>
                            <a:pt x="711" y="1077"/>
                            <a:pt x="750" y="1068"/>
                          </a:cubicBezTo>
                          <a:cubicBezTo>
                            <a:pt x="789" y="1059"/>
                            <a:pt x="784" y="1048"/>
                            <a:pt x="799" y="1036"/>
                          </a:cubicBezTo>
                          <a:cubicBezTo>
                            <a:pt x="814" y="1024"/>
                            <a:pt x="840" y="1074"/>
                            <a:pt x="839" y="995"/>
                          </a:cubicBezTo>
                          <a:cubicBezTo>
                            <a:pt x="838" y="916"/>
                            <a:pt x="811" y="673"/>
                            <a:pt x="792" y="562"/>
                          </a:cubicBezTo>
                          <a:cubicBezTo>
                            <a:pt x="773" y="451"/>
                            <a:pt x="751" y="399"/>
                            <a:pt x="726" y="330"/>
                          </a:cubicBezTo>
                          <a:cubicBezTo>
                            <a:pt x="701" y="261"/>
                            <a:pt x="679" y="188"/>
                            <a:pt x="644" y="148"/>
                          </a:cubicBezTo>
                          <a:cubicBezTo>
                            <a:pt x="609" y="108"/>
                            <a:pt x="536" y="107"/>
                            <a:pt x="514" y="91"/>
                          </a:cubicBezTo>
                          <a:cubicBezTo>
                            <a:pt x="492" y="75"/>
                            <a:pt x="506" y="63"/>
                            <a:pt x="514" y="50"/>
                          </a:cubicBezTo>
                          <a:cubicBezTo>
                            <a:pt x="522" y="37"/>
                            <a:pt x="536" y="0"/>
                            <a:pt x="563" y="10"/>
                          </a:cubicBezTo>
                          <a:cubicBezTo>
                            <a:pt x="590" y="20"/>
                            <a:pt x="642" y="66"/>
                            <a:pt x="677" y="111"/>
                          </a:cubicBezTo>
                          <a:cubicBezTo>
                            <a:pt x="712" y="156"/>
                            <a:pt x="743" y="203"/>
                            <a:pt x="774" y="281"/>
                          </a:cubicBezTo>
                          <a:cubicBezTo>
                            <a:pt x="805" y="359"/>
                            <a:pt x="838" y="470"/>
                            <a:pt x="864" y="582"/>
                          </a:cubicBezTo>
                          <a:cubicBezTo>
                            <a:pt x="890" y="694"/>
                            <a:pt x="902" y="911"/>
                            <a:pt x="929" y="955"/>
                          </a:cubicBezTo>
                          <a:cubicBezTo>
                            <a:pt x="956" y="999"/>
                            <a:pt x="1033" y="884"/>
                            <a:pt x="1026" y="849"/>
                          </a:cubicBezTo>
                          <a:cubicBezTo>
                            <a:pt x="1019" y="814"/>
                            <a:pt x="910" y="770"/>
                            <a:pt x="888" y="744"/>
                          </a:cubicBezTo>
                          <a:cubicBezTo>
                            <a:pt x="866" y="718"/>
                            <a:pt x="864" y="677"/>
                            <a:pt x="896" y="695"/>
                          </a:cubicBezTo>
                          <a:cubicBezTo>
                            <a:pt x="928" y="713"/>
                            <a:pt x="1064" y="796"/>
                            <a:pt x="1080" y="850"/>
                          </a:cubicBezTo>
                          <a:cubicBezTo>
                            <a:pt x="1096" y="904"/>
                            <a:pt x="1025" y="980"/>
                            <a:pt x="993" y="1020"/>
                          </a:cubicBezTo>
                          <a:cubicBezTo>
                            <a:pt x="961" y="1060"/>
                            <a:pt x="962" y="1070"/>
                            <a:pt x="888" y="1090"/>
                          </a:cubicBezTo>
                          <a:cubicBezTo>
                            <a:pt x="814" y="1110"/>
                            <a:pt x="664" y="1138"/>
                            <a:pt x="552" y="1138"/>
                          </a:cubicBezTo>
                          <a:cubicBezTo>
                            <a:pt x="440" y="1138"/>
                            <a:pt x="304" y="1122"/>
                            <a:pt x="216" y="1090"/>
                          </a:cubicBezTo>
                          <a:cubicBezTo>
                            <a:pt x="128" y="1058"/>
                            <a:pt x="48" y="994"/>
                            <a:pt x="24" y="946"/>
                          </a:cubicBezTo>
                          <a:cubicBezTo>
                            <a:pt x="0" y="898"/>
                            <a:pt x="40" y="842"/>
                            <a:pt x="72" y="802"/>
                          </a:cubicBezTo>
                          <a:cubicBezTo>
                            <a:pt x="104" y="762"/>
                            <a:pt x="157" y="730"/>
                            <a:pt x="216" y="706"/>
                          </a:cubicBezTo>
                          <a:cubicBezTo>
                            <a:pt x="275" y="682"/>
                            <a:pt x="359" y="663"/>
                            <a:pt x="426" y="655"/>
                          </a:cubicBezTo>
                          <a:cubicBezTo>
                            <a:pt x="493" y="647"/>
                            <a:pt x="557" y="650"/>
                            <a:pt x="620" y="655"/>
                          </a:cubicBezTo>
                          <a:cubicBezTo>
                            <a:pt x="683" y="660"/>
                            <a:pt x="779" y="674"/>
                            <a:pt x="807" y="687"/>
                          </a:cubicBezTo>
                          <a:cubicBezTo>
                            <a:pt x="835" y="700"/>
                            <a:pt x="794" y="726"/>
                            <a:pt x="791" y="736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FF66"/>
                        </a:gs>
                        <a:gs pos="100000">
                          <a:srgbClr val="FFCC99"/>
                        </a:gs>
                      </a:gsLst>
                      <a:lin ang="5400000" scaled="1"/>
                    </a:gradFill>
                    <a:ln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8051" name="Oval 5087">
                    <a:extLst>
                      <a:ext uri="{FF2B5EF4-FFF2-40B4-BE49-F238E27FC236}">
                        <a16:creationId xmlns:a16="http://schemas.microsoft.com/office/drawing/2014/main" id="{D7C51F6B-5F48-2FDF-30D3-66CC6726B45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25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2" name="Oval 5088">
                    <a:extLst>
                      <a:ext uri="{FF2B5EF4-FFF2-40B4-BE49-F238E27FC236}">
                        <a16:creationId xmlns:a16="http://schemas.microsoft.com/office/drawing/2014/main" id="{5F5E009B-4061-DD9C-05B8-116976682C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31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3" name="Oval 5089">
                    <a:extLst>
                      <a:ext uri="{FF2B5EF4-FFF2-40B4-BE49-F238E27FC236}">
                        <a16:creationId xmlns:a16="http://schemas.microsoft.com/office/drawing/2014/main" id="{712E0DB6-7EC9-3B4C-BCC4-E56D304B6F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4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4" name="Oval 5090">
                    <a:extLst>
                      <a:ext uri="{FF2B5EF4-FFF2-40B4-BE49-F238E27FC236}">
                        <a16:creationId xmlns:a16="http://schemas.microsoft.com/office/drawing/2014/main" id="{65173B60-C11F-9400-02F6-4813C061A3E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360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5" name="Oval 5091">
                    <a:extLst>
                      <a:ext uri="{FF2B5EF4-FFF2-40B4-BE49-F238E27FC236}">
                        <a16:creationId xmlns:a16="http://schemas.microsoft.com/office/drawing/2014/main" id="{CFFD8744-CD33-AAAE-286F-59DBD666209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76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6" name="Oval 5092">
                    <a:extLst>
                      <a:ext uri="{FF2B5EF4-FFF2-40B4-BE49-F238E27FC236}">
                        <a16:creationId xmlns:a16="http://schemas.microsoft.com/office/drawing/2014/main" id="{8835FA48-73C0-771E-BD71-104E619739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326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7" name="Oval 5093">
                    <a:extLst>
                      <a:ext uri="{FF2B5EF4-FFF2-40B4-BE49-F238E27FC236}">
                        <a16:creationId xmlns:a16="http://schemas.microsoft.com/office/drawing/2014/main" id="{71C80F09-8441-6E21-FF08-AB355B8935B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96" y="321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8" name="Oval 5094">
                    <a:extLst>
                      <a:ext uri="{FF2B5EF4-FFF2-40B4-BE49-F238E27FC236}">
                        <a16:creationId xmlns:a16="http://schemas.microsoft.com/office/drawing/2014/main" id="{11B38C09-A6F1-ED5D-8863-941AAB23618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68" y="28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59" name="Oval 5095">
                    <a:extLst>
                      <a:ext uri="{FF2B5EF4-FFF2-40B4-BE49-F238E27FC236}">
                        <a16:creationId xmlns:a16="http://schemas.microsoft.com/office/drawing/2014/main" id="{BF61C2E0-DB5A-89B4-62CC-C8A2E904B3D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52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0" name="Oval 5096">
                    <a:extLst>
                      <a:ext uri="{FF2B5EF4-FFF2-40B4-BE49-F238E27FC236}">
                        <a16:creationId xmlns:a16="http://schemas.microsoft.com/office/drawing/2014/main" id="{F67F79F7-4F8A-7718-EB9F-D1FDB7A70C0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064" y="134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1" name="Oval 5097">
                    <a:extLst>
                      <a:ext uri="{FF2B5EF4-FFF2-40B4-BE49-F238E27FC236}">
                        <a16:creationId xmlns:a16="http://schemas.microsoft.com/office/drawing/2014/main" id="{464F55FB-2617-607A-728F-3C2F968E00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584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2" name="Oval 5098">
                    <a:extLst>
                      <a:ext uri="{FF2B5EF4-FFF2-40B4-BE49-F238E27FC236}">
                        <a16:creationId xmlns:a16="http://schemas.microsoft.com/office/drawing/2014/main" id="{31131B4D-DC13-D7DE-734B-956A99658E3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1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3" name="Oval 5099">
                    <a:extLst>
                      <a:ext uri="{FF2B5EF4-FFF2-40B4-BE49-F238E27FC236}">
                        <a16:creationId xmlns:a16="http://schemas.microsoft.com/office/drawing/2014/main" id="{EED0E617-7B89-BA07-873C-AC94EB0BA0F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872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4" name="Oval 5100">
                    <a:extLst>
                      <a:ext uri="{FF2B5EF4-FFF2-40B4-BE49-F238E27FC236}">
                        <a16:creationId xmlns:a16="http://schemas.microsoft.com/office/drawing/2014/main" id="{19F15369-BC11-63ED-F555-EC3B68547D8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120" y="57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5" name="Oval 5101">
                    <a:extLst>
                      <a:ext uri="{FF2B5EF4-FFF2-40B4-BE49-F238E27FC236}">
                        <a16:creationId xmlns:a16="http://schemas.microsoft.com/office/drawing/2014/main" id="{FBB53C4E-D748-B599-9FAE-07DB84CB0F5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984" y="153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6" name="Oval 5102">
                    <a:extLst>
                      <a:ext uri="{FF2B5EF4-FFF2-40B4-BE49-F238E27FC236}">
                        <a16:creationId xmlns:a16="http://schemas.microsoft.com/office/drawing/2014/main" id="{123DA17D-0235-E253-80B1-81139716013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84" y="72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7" name="Oval 5103">
                    <a:extLst>
                      <a:ext uri="{FF2B5EF4-FFF2-40B4-BE49-F238E27FC236}">
                        <a16:creationId xmlns:a16="http://schemas.microsoft.com/office/drawing/2014/main" id="{12708A1A-8625-C9CB-2E30-7902A012F096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400" y="124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8" name="Oval 5104">
                    <a:extLst>
                      <a:ext uri="{FF2B5EF4-FFF2-40B4-BE49-F238E27FC236}">
                        <a16:creationId xmlns:a16="http://schemas.microsoft.com/office/drawing/2014/main" id="{3FEDB20D-083E-A8BE-D1D2-0FF115429F0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48" y="96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69" name="Oval 5105">
                    <a:extLst>
                      <a:ext uri="{FF2B5EF4-FFF2-40B4-BE49-F238E27FC236}">
                        <a16:creationId xmlns:a16="http://schemas.microsoft.com/office/drawing/2014/main" id="{72B82D19-AA32-A0E9-5266-928384FB0C60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12" y="16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0" name="Oval 5106">
                    <a:extLst>
                      <a:ext uri="{FF2B5EF4-FFF2-40B4-BE49-F238E27FC236}">
                        <a16:creationId xmlns:a16="http://schemas.microsoft.com/office/drawing/2014/main" id="{65E5E047-1FF1-D3E0-51E2-9DE5345052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360" y="100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1" name="Oval 5107">
                    <a:extLst>
                      <a:ext uri="{FF2B5EF4-FFF2-40B4-BE49-F238E27FC236}">
                        <a16:creationId xmlns:a16="http://schemas.microsoft.com/office/drawing/2014/main" id="{AEA6458B-223A-07F2-BE07-D8953DF080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504" y="480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2" name="Oval 5108">
                    <a:extLst>
                      <a:ext uri="{FF2B5EF4-FFF2-40B4-BE49-F238E27FC236}">
                        <a16:creationId xmlns:a16="http://schemas.microsoft.com/office/drawing/2014/main" id="{0D98BEEA-623E-8516-DD68-07E2E3D2910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87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3" name="Oval 5109">
                    <a:extLst>
                      <a:ext uri="{FF2B5EF4-FFF2-40B4-BE49-F238E27FC236}">
                        <a16:creationId xmlns:a16="http://schemas.microsoft.com/office/drawing/2014/main" id="{39593A26-0A06-22FD-BE61-6C19FB347565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600" y="1296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4" name="Oval 5110">
                    <a:extLst>
                      <a:ext uri="{FF2B5EF4-FFF2-40B4-BE49-F238E27FC236}">
                        <a16:creationId xmlns:a16="http://schemas.microsoft.com/office/drawing/2014/main" id="{D3ACE018-8796-8119-0BA7-FFBB8BCE786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92" y="283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5" name="Oval 5111">
                    <a:extLst>
                      <a:ext uri="{FF2B5EF4-FFF2-40B4-BE49-F238E27FC236}">
                        <a16:creationId xmlns:a16="http://schemas.microsoft.com/office/drawing/2014/main" id="{773F9EBF-9550-2011-3953-0D401F071F2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128" y="2688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6" name="Oval 5112">
                    <a:extLst>
                      <a:ext uri="{FF2B5EF4-FFF2-40B4-BE49-F238E27FC236}">
                        <a16:creationId xmlns:a16="http://schemas.microsoft.com/office/drawing/2014/main" id="{B95BC2F6-BC7D-CBC0-6345-E7BECDE2F17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11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7" name="Freeform 5113">
                    <a:extLst>
                      <a:ext uri="{FF2B5EF4-FFF2-40B4-BE49-F238E27FC236}">
                        <a16:creationId xmlns:a16="http://schemas.microsoft.com/office/drawing/2014/main" id="{C2113180-C219-3775-DF5D-8790053D41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13" y="1671"/>
                    <a:ext cx="95" cy="54"/>
                  </a:xfrm>
                  <a:custGeom>
                    <a:avLst/>
                    <a:gdLst>
                      <a:gd name="T0" fmla="*/ 95 w 95"/>
                      <a:gd name="T1" fmla="*/ 0 h 54"/>
                      <a:gd name="T2" fmla="*/ 5 w 95"/>
                      <a:gd name="T3" fmla="*/ 49 h 54"/>
                      <a:gd name="T4" fmla="*/ 62 w 95"/>
                      <a:gd name="T5" fmla="*/ 33 h 5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5" h="54">
                        <a:moveTo>
                          <a:pt x="95" y="0"/>
                        </a:moveTo>
                        <a:cubicBezTo>
                          <a:pt x="80" y="8"/>
                          <a:pt x="10" y="44"/>
                          <a:pt x="5" y="49"/>
                        </a:cubicBezTo>
                        <a:cubicBezTo>
                          <a:pt x="0" y="54"/>
                          <a:pt x="50" y="36"/>
                          <a:pt x="62" y="3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78" name="Oval 5114">
                    <a:extLst>
                      <a:ext uri="{FF2B5EF4-FFF2-40B4-BE49-F238E27FC236}">
                        <a16:creationId xmlns:a16="http://schemas.microsoft.com/office/drawing/2014/main" id="{BF3D634C-3133-EDEC-8455-352AAFEA280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888" y="350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79" name="Oval 5115">
                    <a:extLst>
                      <a:ext uri="{FF2B5EF4-FFF2-40B4-BE49-F238E27FC236}">
                        <a16:creationId xmlns:a16="http://schemas.microsoft.com/office/drawing/2014/main" id="{9960473C-B43B-F432-37F7-C41EA43B4448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408" y="2784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80" name="Oval 5116">
                    <a:extLst>
                      <a:ext uri="{FF2B5EF4-FFF2-40B4-BE49-F238E27FC236}">
                        <a16:creationId xmlns:a16="http://schemas.microsoft.com/office/drawing/2014/main" id="{FE8FD188-3AB1-0474-FF86-5539AB9B9E6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1680" y="1536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81" name="Oval 5117">
                    <a:extLst>
                      <a:ext uri="{FF2B5EF4-FFF2-40B4-BE49-F238E27FC236}">
                        <a16:creationId xmlns:a16="http://schemas.microsoft.com/office/drawing/2014/main" id="{E98BA362-6066-DB16-6283-DD0333FF35AA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736" y="3552"/>
                    <a:ext cx="96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  <p:sp>
                <p:nvSpPr>
                  <p:cNvPr id="38082" name="Oval 5118">
                    <a:extLst>
                      <a:ext uri="{FF2B5EF4-FFF2-40B4-BE49-F238E27FC236}">
                        <a16:creationId xmlns:a16="http://schemas.microsoft.com/office/drawing/2014/main" id="{C88AAD71-E6F7-3522-C9AA-ED3DC0EF909C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3744" y="1392"/>
                    <a:ext cx="48" cy="96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 wrap="none" anchor="ctr"/>
                  <a:lstStyle>
                    <a:lvl1pPr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1pPr>
                    <a:lvl2pPr marL="742950" indent="-28575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2pPr>
                    <a:lvl3pPr marL="11430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3pPr>
                    <a:lvl4pPr marL="16002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4pPr>
                    <a:lvl5pPr marL="2057400" indent="-228600" eaLnBrk="0" hangingPunct="0"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>
                        <a:solidFill>
                          <a:schemeClr val="tx1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defRPr>
                    </a:lvl9pPr>
                  </a:lstStyle>
                  <a:p>
                    <a:pPr eaLnBrk="1" hangingPunct="1"/>
                    <a:endParaRPr lang="en-US" altLang="en-US"/>
                  </a:p>
                </p:txBody>
              </p:sp>
            </p:grpSp>
            <p:sp>
              <p:nvSpPr>
                <p:cNvPr id="49151" name="Freeform 5119">
                  <a:extLst>
                    <a:ext uri="{FF2B5EF4-FFF2-40B4-BE49-F238E27FC236}">
                      <a16:creationId xmlns:a16="http://schemas.microsoft.com/office/drawing/2014/main" id="{7F994E4A-9E7C-D324-EA48-94C6884DA7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575" y="1056"/>
                  <a:ext cx="764" cy="380"/>
                </a:xfrm>
                <a:custGeom>
                  <a:avLst/>
                  <a:gdLst>
                    <a:gd name="T0" fmla="*/ 757 w 765"/>
                    <a:gd name="T1" fmla="*/ 107 h 381"/>
                    <a:gd name="T2" fmla="*/ 661 w 765"/>
                    <a:gd name="T3" fmla="*/ 59 h 381"/>
                    <a:gd name="T4" fmla="*/ 469 w 765"/>
                    <a:gd name="T5" fmla="*/ 11 h 381"/>
                    <a:gd name="T6" fmla="*/ 277 w 765"/>
                    <a:gd name="T7" fmla="*/ 11 h 381"/>
                    <a:gd name="T8" fmla="*/ 128 w 765"/>
                    <a:gd name="T9" fmla="*/ 79 h 381"/>
                    <a:gd name="T10" fmla="*/ 2 w 765"/>
                    <a:gd name="T11" fmla="*/ 226 h 381"/>
                    <a:gd name="T12" fmla="*/ 116 w 765"/>
                    <a:gd name="T13" fmla="*/ 210 h 381"/>
                    <a:gd name="T14" fmla="*/ 253 w 765"/>
                    <a:gd name="T15" fmla="*/ 145 h 381"/>
                    <a:gd name="T16" fmla="*/ 180 w 765"/>
                    <a:gd name="T17" fmla="*/ 218 h 381"/>
                    <a:gd name="T18" fmla="*/ 339 w 765"/>
                    <a:gd name="T19" fmla="*/ 314 h 381"/>
                    <a:gd name="T20" fmla="*/ 477 w 765"/>
                    <a:gd name="T21" fmla="*/ 379 h 381"/>
                    <a:gd name="T22" fmla="*/ 709 w 765"/>
                    <a:gd name="T23" fmla="*/ 299 h 381"/>
                    <a:gd name="T24" fmla="*/ 757 w 765"/>
                    <a:gd name="T25" fmla="*/ 107 h 38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</a:cxnLst>
                  <a:rect l="0" t="0" r="r" b="b"/>
                  <a:pathLst>
                    <a:path w="765" h="381">
                      <a:moveTo>
                        <a:pt x="757" y="107"/>
                      </a:moveTo>
                      <a:cubicBezTo>
                        <a:pt x="749" y="67"/>
                        <a:pt x="709" y="75"/>
                        <a:pt x="661" y="59"/>
                      </a:cubicBezTo>
                      <a:cubicBezTo>
                        <a:pt x="613" y="43"/>
                        <a:pt x="533" y="19"/>
                        <a:pt x="469" y="11"/>
                      </a:cubicBezTo>
                      <a:cubicBezTo>
                        <a:pt x="405" y="3"/>
                        <a:pt x="334" y="0"/>
                        <a:pt x="277" y="11"/>
                      </a:cubicBezTo>
                      <a:cubicBezTo>
                        <a:pt x="220" y="22"/>
                        <a:pt x="174" y="43"/>
                        <a:pt x="128" y="79"/>
                      </a:cubicBezTo>
                      <a:cubicBezTo>
                        <a:pt x="82" y="115"/>
                        <a:pt x="4" y="204"/>
                        <a:pt x="2" y="226"/>
                      </a:cubicBezTo>
                      <a:cubicBezTo>
                        <a:pt x="0" y="248"/>
                        <a:pt x="74" y="223"/>
                        <a:pt x="116" y="210"/>
                      </a:cubicBezTo>
                      <a:cubicBezTo>
                        <a:pt x="158" y="197"/>
                        <a:pt x="242" y="144"/>
                        <a:pt x="253" y="145"/>
                      </a:cubicBezTo>
                      <a:cubicBezTo>
                        <a:pt x="264" y="146"/>
                        <a:pt x="166" y="190"/>
                        <a:pt x="180" y="218"/>
                      </a:cubicBezTo>
                      <a:cubicBezTo>
                        <a:pt x="194" y="246"/>
                        <a:pt x="290" y="287"/>
                        <a:pt x="339" y="314"/>
                      </a:cubicBezTo>
                      <a:cubicBezTo>
                        <a:pt x="388" y="341"/>
                        <a:pt x="415" y="381"/>
                        <a:pt x="477" y="379"/>
                      </a:cubicBezTo>
                      <a:cubicBezTo>
                        <a:pt x="539" y="377"/>
                        <a:pt x="662" y="344"/>
                        <a:pt x="709" y="299"/>
                      </a:cubicBezTo>
                      <a:cubicBezTo>
                        <a:pt x="756" y="254"/>
                        <a:pt x="765" y="147"/>
                        <a:pt x="757" y="107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152" name="Freeform 5120">
                  <a:extLst>
                    <a:ext uri="{FF2B5EF4-FFF2-40B4-BE49-F238E27FC236}">
                      <a16:creationId xmlns:a16="http://schemas.microsoft.com/office/drawing/2014/main" id="{0DF2C687-6BE9-E182-8284-47E061CEDC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78" y="1212"/>
                  <a:ext cx="254" cy="89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153" name="Freeform 5121">
                  <a:extLst>
                    <a:ext uri="{FF2B5EF4-FFF2-40B4-BE49-F238E27FC236}">
                      <a16:creationId xmlns:a16="http://schemas.microsoft.com/office/drawing/2014/main" id="{B4E29504-84AB-B106-32F8-4684C1BBDC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771" y="1265"/>
                  <a:ext cx="257" cy="91"/>
                </a:xfrm>
                <a:custGeom>
                  <a:avLst/>
                  <a:gdLst>
                    <a:gd name="T0" fmla="*/ 72 w 252"/>
                    <a:gd name="T1" fmla="*/ 9 h 90"/>
                    <a:gd name="T2" fmla="*/ 150 w 252"/>
                    <a:gd name="T3" fmla="*/ 8 h 90"/>
                    <a:gd name="T4" fmla="*/ 246 w 252"/>
                    <a:gd name="T5" fmla="*/ 56 h 90"/>
                    <a:gd name="T6" fmla="*/ 113 w 252"/>
                    <a:gd name="T7" fmla="*/ 90 h 90"/>
                    <a:gd name="T8" fmla="*/ 6 w 252"/>
                    <a:gd name="T9" fmla="*/ 56 h 90"/>
                    <a:gd name="T10" fmla="*/ 150 w 252"/>
                    <a:gd name="T11" fmla="*/ 8 h 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</a:cxnLst>
                  <a:rect l="0" t="0" r="r" b="b"/>
                  <a:pathLst>
                    <a:path w="252" h="90">
                      <a:moveTo>
                        <a:pt x="72" y="9"/>
                      </a:moveTo>
                      <a:cubicBezTo>
                        <a:pt x="84" y="9"/>
                        <a:pt x="121" y="0"/>
                        <a:pt x="150" y="8"/>
                      </a:cubicBezTo>
                      <a:cubicBezTo>
                        <a:pt x="179" y="16"/>
                        <a:pt x="252" y="42"/>
                        <a:pt x="246" y="56"/>
                      </a:cubicBezTo>
                      <a:cubicBezTo>
                        <a:pt x="240" y="70"/>
                        <a:pt x="153" y="90"/>
                        <a:pt x="113" y="90"/>
                      </a:cubicBezTo>
                      <a:cubicBezTo>
                        <a:pt x="73" y="90"/>
                        <a:pt x="0" y="70"/>
                        <a:pt x="6" y="56"/>
                      </a:cubicBezTo>
                      <a:cubicBezTo>
                        <a:pt x="12" y="42"/>
                        <a:pt x="82" y="24"/>
                        <a:pt x="150" y="8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8048" name="Freeform 5122">
                  <a:extLst>
                    <a:ext uri="{FF2B5EF4-FFF2-40B4-BE49-F238E27FC236}">
                      <a16:creationId xmlns:a16="http://schemas.microsoft.com/office/drawing/2014/main" id="{7332DF3D-E4A7-FAF1-32C7-63CC87E42B3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6" y="1104"/>
                  <a:ext cx="329" cy="230"/>
                </a:xfrm>
                <a:custGeom>
                  <a:avLst/>
                  <a:gdLst>
                    <a:gd name="T0" fmla="*/ 233 w 329"/>
                    <a:gd name="T1" fmla="*/ 4 h 230"/>
                    <a:gd name="T2" fmla="*/ 185 w 329"/>
                    <a:gd name="T3" fmla="*/ 4 h 230"/>
                    <a:gd name="T4" fmla="*/ 37 w 329"/>
                    <a:gd name="T5" fmla="*/ 20 h 230"/>
                    <a:gd name="T6" fmla="*/ 13 w 329"/>
                    <a:gd name="T7" fmla="*/ 93 h 230"/>
                    <a:gd name="T8" fmla="*/ 118 w 329"/>
                    <a:gd name="T9" fmla="*/ 109 h 230"/>
                    <a:gd name="T10" fmla="*/ 159 w 329"/>
                    <a:gd name="T11" fmla="*/ 117 h 230"/>
                    <a:gd name="T12" fmla="*/ 207 w 329"/>
                    <a:gd name="T13" fmla="*/ 149 h 230"/>
                    <a:gd name="T14" fmla="*/ 256 w 329"/>
                    <a:gd name="T15" fmla="*/ 214 h 230"/>
                    <a:gd name="T16" fmla="*/ 329 w 329"/>
                    <a:gd name="T17" fmla="*/ 230 h 230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329" h="230">
                      <a:moveTo>
                        <a:pt x="233" y="4"/>
                      </a:moveTo>
                      <a:cubicBezTo>
                        <a:pt x="225" y="0"/>
                        <a:pt x="218" y="1"/>
                        <a:pt x="185" y="4"/>
                      </a:cubicBezTo>
                      <a:cubicBezTo>
                        <a:pt x="152" y="7"/>
                        <a:pt x="66" y="5"/>
                        <a:pt x="37" y="20"/>
                      </a:cubicBezTo>
                      <a:cubicBezTo>
                        <a:pt x="8" y="35"/>
                        <a:pt x="0" y="78"/>
                        <a:pt x="13" y="93"/>
                      </a:cubicBezTo>
                      <a:cubicBezTo>
                        <a:pt x="26" y="108"/>
                        <a:pt x="94" y="105"/>
                        <a:pt x="118" y="109"/>
                      </a:cubicBezTo>
                      <a:cubicBezTo>
                        <a:pt x="142" y="113"/>
                        <a:pt x="144" y="110"/>
                        <a:pt x="159" y="117"/>
                      </a:cubicBezTo>
                      <a:cubicBezTo>
                        <a:pt x="174" y="124"/>
                        <a:pt x="191" y="133"/>
                        <a:pt x="207" y="149"/>
                      </a:cubicBezTo>
                      <a:cubicBezTo>
                        <a:pt x="223" y="165"/>
                        <a:pt x="236" y="201"/>
                        <a:pt x="256" y="214"/>
                      </a:cubicBezTo>
                      <a:cubicBezTo>
                        <a:pt x="276" y="227"/>
                        <a:pt x="314" y="227"/>
                        <a:pt x="329" y="23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49" name="Freeform 5123">
                  <a:extLst>
                    <a:ext uri="{FF2B5EF4-FFF2-40B4-BE49-F238E27FC236}">
                      <a16:creationId xmlns:a16="http://schemas.microsoft.com/office/drawing/2014/main" id="{9CB9ED15-76B1-9368-5766-10241896CB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280" y="1124"/>
                  <a:ext cx="175" cy="290"/>
                </a:xfrm>
                <a:custGeom>
                  <a:avLst/>
                  <a:gdLst>
                    <a:gd name="T0" fmla="*/ 50 w 175"/>
                    <a:gd name="T1" fmla="*/ 4 h 290"/>
                    <a:gd name="T2" fmla="*/ 42 w 175"/>
                    <a:gd name="T3" fmla="*/ 166 h 290"/>
                    <a:gd name="T4" fmla="*/ 16 w 175"/>
                    <a:gd name="T5" fmla="*/ 268 h 290"/>
                    <a:gd name="T6" fmla="*/ 140 w 175"/>
                    <a:gd name="T7" fmla="*/ 255 h 290"/>
                    <a:gd name="T8" fmla="*/ 172 w 175"/>
                    <a:gd name="T9" fmla="*/ 60 h 290"/>
                    <a:gd name="T10" fmla="*/ 160 w 175"/>
                    <a:gd name="T11" fmla="*/ 28 h 290"/>
                    <a:gd name="T12" fmla="*/ 156 w 175"/>
                    <a:gd name="T13" fmla="*/ 4 h 290"/>
                    <a:gd name="T14" fmla="*/ 50 w 175"/>
                    <a:gd name="T15" fmla="*/ 4 h 290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0" t="0" r="r" b="b"/>
                  <a:pathLst>
                    <a:path w="175" h="290">
                      <a:moveTo>
                        <a:pt x="50" y="4"/>
                      </a:moveTo>
                      <a:cubicBezTo>
                        <a:pt x="30" y="35"/>
                        <a:pt x="48" y="122"/>
                        <a:pt x="42" y="166"/>
                      </a:cubicBezTo>
                      <a:cubicBezTo>
                        <a:pt x="36" y="210"/>
                        <a:pt x="0" y="253"/>
                        <a:pt x="16" y="268"/>
                      </a:cubicBezTo>
                      <a:cubicBezTo>
                        <a:pt x="32" y="283"/>
                        <a:pt x="114" y="290"/>
                        <a:pt x="140" y="255"/>
                      </a:cubicBezTo>
                      <a:cubicBezTo>
                        <a:pt x="166" y="220"/>
                        <a:pt x="169" y="98"/>
                        <a:pt x="172" y="60"/>
                      </a:cubicBezTo>
                      <a:cubicBezTo>
                        <a:pt x="175" y="22"/>
                        <a:pt x="163" y="37"/>
                        <a:pt x="160" y="28"/>
                      </a:cubicBezTo>
                      <a:cubicBezTo>
                        <a:pt x="157" y="19"/>
                        <a:pt x="174" y="8"/>
                        <a:pt x="156" y="4"/>
                      </a:cubicBezTo>
                      <a:cubicBezTo>
                        <a:pt x="138" y="0"/>
                        <a:pt x="72" y="4"/>
                        <a:pt x="50" y="4"/>
                      </a:cubicBezTo>
                      <a:close/>
                    </a:path>
                  </a:pathLst>
                </a:custGeom>
                <a:solidFill>
                  <a:srgbClr val="FF9933"/>
                </a:soli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8013" name="Group 5124">
                <a:extLst>
                  <a:ext uri="{FF2B5EF4-FFF2-40B4-BE49-F238E27FC236}">
                    <a16:creationId xmlns:a16="http://schemas.microsoft.com/office/drawing/2014/main" id="{2821D265-B9DE-02B7-3CC9-0B5E64E7ED3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52" y="576"/>
                <a:ext cx="720" cy="943"/>
                <a:chOff x="1536" y="480"/>
                <a:chExt cx="3269" cy="3601"/>
              </a:xfrm>
            </p:grpSpPr>
            <p:sp>
              <p:nvSpPr>
                <p:cNvPr id="49157" name="Freeform 5125">
                  <a:extLst>
                    <a:ext uri="{FF2B5EF4-FFF2-40B4-BE49-F238E27FC236}">
                      <a16:creationId xmlns:a16="http://schemas.microsoft.com/office/drawing/2014/main" id="{75D796F6-9FC7-D688-52DD-EB45033C20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-1712080">
                  <a:off x="2176" y="401"/>
                  <a:ext cx="1173" cy="1326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49158" name="Freeform 5126">
                  <a:extLst>
                    <a:ext uri="{FF2B5EF4-FFF2-40B4-BE49-F238E27FC236}">
                      <a16:creationId xmlns:a16="http://schemas.microsoft.com/office/drawing/2014/main" id="{F453EB37-D600-DB78-F794-DE083D0DE5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95" y="1103"/>
                  <a:ext cx="3263" cy="2863"/>
                </a:xfrm>
                <a:custGeom>
                  <a:avLst/>
                  <a:gdLst>
                    <a:gd name="T0" fmla="*/ 96 w 3261"/>
                    <a:gd name="T1" fmla="*/ 2281 h 2892"/>
                    <a:gd name="T2" fmla="*/ 144 w 3261"/>
                    <a:gd name="T3" fmla="*/ 2281 h 2892"/>
                    <a:gd name="T4" fmla="*/ 0 w 3261"/>
                    <a:gd name="T5" fmla="*/ 1945 h 2892"/>
                    <a:gd name="T6" fmla="*/ 144 w 3261"/>
                    <a:gd name="T7" fmla="*/ 1705 h 2892"/>
                    <a:gd name="T8" fmla="*/ 336 w 3261"/>
                    <a:gd name="T9" fmla="*/ 1513 h 2892"/>
                    <a:gd name="T10" fmla="*/ 480 w 3261"/>
                    <a:gd name="T11" fmla="*/ 1177 h 2892"/>
                    <a:gd name="T12" fmla="*/ 672 w 3261"/>
                    <a:gd name="T13" fmla="*/ 937 h 2892"/>
                    <a:gd name="T14" fmla="*/ 864 w 3261"/>
                    <a:gd name="T15" fmla="*/ 649 h 2892"/>
                    <a:gd name="T16" fmla="*/ 1152 w 3261"/>
                    <a:gd name="T17" fmla="*/ 505 h 2892"/>
                    <a:gd name="T18" fmla="*/ 1584 w 3261"/>
                    <a:gd name="T19" fmla="*/ 361 h 2892"/>
                    <a:gd name="T20" fmla="*/ 1872 w 3261"/>
                    <a:gd name="T21" fmla="*/ 361 h 2892"/>
                    <a:gd name="T22" fmla="*/ 2279 w 3261"/>
                    <a:gd name="T23" fmla="*/ 147 h 2892"/>
                    <a:gd name="T24" fmla="*/ 2789 w 3261"/>
                    <a:gd name="T25" fmla="*/ 113 h 2892"/>
                    <a:gd name="T26" fmla="*/ 3214 w 3261"/>
                    <a:gd name="T27" fmla="*/ 46 h 2892"/>
                    <a:gd name="T28" fmla="*/ 3072 w 3261"/>
                    <a:gd name="T29" fmla="*/ 389 h 2892"/>
                    <a:gd name="T30" fmla="*/ 2847 w 3261"/>
                    <a:gd name="T31" fmla="*/ 531 h 2892"/>
                    <a:gd name="T32" fmla="*/ 2546 w 3261"/>
                    <a:gd name="T33" fmla="*/ 606 h 2892"/>
                    <a:gd name="T34" fmla="*/ 2680 w 3261"/>
                    <a:gd name="T35" fmla="*/ 814 h 2892"/>
                    <a:gd name="T36" fmla="*/ 2736 w 3261"/>
                    <a:gd name="T37" fmla="*/ 1129 h 2892"/>
                    <a:gd name="T38" fmla="*/ 2736 w 3261"/>
                    <a:gd name="T39" fmla="*/ 1609 h 2892"/>
                    <a:gd name="T40" fmla="*/ 2634 w 3261"/>
                    <a:gd name="T41" fmla="*/ 1973 h 2892"/>
                    <a:gd name="T42" fmla="*/ 2658 w 3261"/>
                    <a:gd name="T43" fmla="*/ 2208 h 2892"/>
                    <a:gd name="T44" fmla="*/ 2382 w 3261"/>
                    <a:gd name="T45" fmla="*/ 2606 h 2892"/>
                    <a:gd name="T46" fmla="*/ 2001 w 3261"/>
                    <a:gd name="T47" fmla="*/ 2851 h 2892"/>
                    <a:gd name="T48" fmla="*/ 1847 w 3261"/>
                    <a:gd name="T49" fmla="*/ 2851 h 2892"/>
                    <a:gd name="T50" fmla="*/ 1584 w 3261"/>
                    <a:gd name="T51" fmla="*/ 2665 h 2892"/>
                    <a:gd name="T52" fmla="*/ 1248 w 3261"/>
                    <a:gd name="T53" fmla="*/ 2473 h 2892"/>
                    <a:gd name="T54" fmla="*/ 1056 w 3261"/>
                    <a:gd name="T55" fmla="*/ 2185 h 2892"/>
                    <a:gd name="T56" fmla="*/ 864 w 3261"/>
                    <a:gd name="T57" fmla="*/ 2137 h 2892"/>
                    <a:gd name="T58" fmla="*/ 144 w 3261"/>
                    <a:gd name="T59" fmla="*/ 2281 h 2892"/>
                    <a:gd name="T60" fmla="*/ 192 w 3261"/>
                    <a:gd name="T61" fmla="*/ 2233 h 289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</a:cxnLst>
                  <a:rect l="0" t="0" r="r" b="b"/>
                  <a:pathLst>
                    <a:path w="3261" h="2892">
                      <a:moveTo>
                        <a:pt x="96" y="2281"/>
                      </a:moveTo>
                      <a:cubicBezTo>
                        <a:pt x="128" y="2309"/>
                        <a:pt x="160" y="2337"/>
                        <a:pt x="144" y="2281"/>
                      </a:cubicBezTo>
                      <a:cubicBezTo>
                        <a:pt x="128" y="2225"/>
                        <a:pt x="0" y="2041"/>
                        <a:pt x="0" y="1945"/>
                      </a:cubicBezTo>
                      <a:cubicBezTo>
                        <a:pt x="0" y="1849"/>
                        <a:pt x="88" y="1777"/>
                        <a:pt x="144" y="1705"/>
                      </a:cubicBezTo>
                      <a:cubicBezTo>
                        <a:pt x="200" y="1633"/>
                        <a:pt x="280" y="1601"/>
                        <a:pt x="336" y="1513"/>
                      </a:cubicBezTo>
                      <a:cubicBezTo>
                        <a:pt x="392" y="1425"/>
                        <a:pt x="424" y="1273"/>
                        <a:pt x="480" y="1177"/>
                      </a:cubicBezTo>
                      <a:cubicBezTo>
                        <a:pt x="536" y="1081"/>
                        <a:pt x="608" y="1025"/>
                        <a:pt x="672" y="937"/>
                      </a:cubicBezTo>
                      <a:cubicBezTo>
                        <a:pt x="736" y="849"/>
                        <a:pt x="784" y="721"/>
                        <a:pt x="864" y="649"/>
                      </a:cubicBezTo>
                      <a:cubicBezTo>
                        <a:pt x="944" y="577"/>
                        <a:pt x="1032" y="553"/>
                        <a:pt x="1152" y="505"/>
                      </a:cubicBezTo>
                      <a:cubicBezTo>
                        <a:pt x="1272" y="457"/>
                        <a:pt x="1464" y="385"/>
                        <a:pt x="1584" y="361"/>
                      </a:cubicBezTo>
                      <a:cubicBezTo>
                        <a:pt x="1704" y="337"/>
                        <a:pt x="1756" y="397"/>
                        <a:pt x="1872" y="361"/>
                      </a:cubicBezTo>
                      <a:cubicBezTo>
                        <a:pt x="1988" y="325"/>
                        <a:pt x="2126" y="188"/>
                        <a:pt x="2279" y="147"/>
                      </a:cubicBezTo>
                      <a:cubicBezTo>
                        <a:pt x="2432" y="106"/>
                        <a:pt x="2633" y="130"/>
                        <a:pt x="2789" y="113"/>
                      </a:cubicBezTo>
                      <a:cubicBezTo>
                        <a:pt x="2945" y="96"/>
                        <a:pt x="3167" y="0"/>
                        <a:pt x="3214" y="46"/>
                      </a:cubicBezTo>
                      <a:cubicBezTo>
                        <a:pt x="3261" y="92"/>
                        <a:pt x="3133" y="308"/>
                        <a:pt x="3072" y="389"/>
                      </a:cubicBezTo>
                      <a:cubicBezTo>
                        <a:pt x="3011" y="470"/>
                        <a:pt x="2935" y="495"/>
                        <a:pt x="2847" y="531"/>
                      </a:cubicBezTo>
                      <a:cubicBezTo>
                        <a:pt x="2759" y="567"/>
                        <a:pt x="2574" y="559"/>
                        <a:pt x="2546" y="606"/>
                      </a:cubicBezTo>
                      <a:cubicBezTo>
                        <a:pt x="2518" y="653"/>
                        <a:pt x="2648" y="727"/>
                        <a:pt x="2680" y="814"/>
                      </a:cubicBezTo>
                      <a:cubicBezTo>
                        <a:pt x="2712" y="901"/>
                        <a:pt x="2727" y="997"/>
                        <a:pt x="2736" y="1129"/>
                      </a:cubicBezTo>
                      <a:cubicBezTo>
                        <a:pt x="2745" y="1261"/>
                        <a:pt x="2753" y="1468"/>
                        <a:pt x="2736" y="1609"/>
                      </a:cubicBezTo>
                      <a:cubicBezTo>
                        <a:pt x="2719" y="1750"/>
                        <a:pt x="2647" y="1873"/>
                        <a:pt x="2634" y="1973"/>
                      </a:cubicBezTo>
                      <a:cubicBezTo>
                        <a:pt x="2621" y="2073"/>
                        <a:pt x="2700" y="2103"/>
                        <a:pt x="2658" y="2208"/>
                      </a:cubicBezTo>
                      <a:cubicBezTo>
                        <a:pt x="2616" y="2313"/>
                        <a:pt x="2492" y="2499"/>
                        <a:pt x="2382" y="2606"/>
                      </a:cubicBezTo>
                      <a:cubicBezTo>
                        <a:pt x="2272" y="2713"/>
                        <a:pt x="2090" y="2810"/>
                        <a:pt x="2001" y="2851"/>
                      </a:cubicBezTo>
                      <a:cubicBezTo>
                        <a:pt x="1912" y="2892"/>
                        <a:pt x="1916" y="2882"/>
                        <a:pt x="1847" y="2851"/>
                      </a:cubicBezTo>
                      <a:cubicBezTo>
                        <a:pt x="1778" y="2820"/>
                        <a:pt x="1684" y="2728"/>
                        <a:pt x="1584" y="2665"/>
                      </a:cubicBezTo>
                      <a:cubicBezTo>
                        <a:pt x="1484" y="2602"/>
                        <a:pt x="1336" y="2553"/>
                        <a:pt x="1248" y="2473"/>
                      </a:cubicBezTo>
                      <a:cubicBezTo>
                        <a:pt x="1160" y="2393"/>
                        <a:pt x="1120" y="2241"/>
                        <a:pt x="1056" y="2185"/>
                      </a:cubicBezTo>
                      <a:cubicBezTo>
                        <a:pt x="992" y="2129"/>
                        <a:pt x="1016" y="2121"/>
                        <a:pt x="864" y="2137"/>
                      </a:cubicBezTo>
                      <a:cubicBezTo>
                        <a:pt x="712" y="2153"/>
                        <a:pt x="256" y="2265"/>
                        <a:pt x="144" y="2281"/>
                      </a:cubicBezTo>
                      <a:cubicBezTo>
                        <a:pt x="32" y="2297"/>
                        <a:pt x="112" y="2265"/>
                        <a:pt x="192" y="2233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grpSp>
              <p:nvGrpSpPr>
                <p:cNvPr id="38016" name="Group 5127">
                  <a:extLst>
                    <a:ext uri="{FF2B5EF4-FFF2-40B4-BE49-F238E27FC236}">
                      <a16:creationId xmlns:a16="http://schemas.microsoft.com/office/drawing/2014/main" id="{35475C08-7F92-D9EE-6355-4553BC7E13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36" y="2208"/>
                  <a:ext cx="1479" cy="1537"/>
                  <a:chOff x="1536" y="2248"/>
                  <a:chExt cx="1479" cy="1537"/>
                </a:xfrm>
              </p:grpSpPr>
              <p:grpSp>
                <p:nvGrpSpPr>
                  <p:cNvPr id="38037" name="Group 5128">
                    <a:extLst>
                      <a:ext uri="{FF2B5EF4-FFF2-40B4-BE49-F238E27FC236}">
                        <a16:creationId xmlns:a16="http://schemas.microsoft.com/office/drawing/2014/main" id="{3FC82FA3-719F-7DC1-F4F3-F0D082C8113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3072"/>
                    <a:ext cx="1479" cy="713"/>
                    <a:chOff x="1493" y="3024"/>
                    <a:chExt cx="1479" cy="713"/>
                  </a:xfrm>
                </p:grpSpPr>
                <p:sp>
                  <p:nvSpPr>
                    <p:cNvPr id="38042" name="Freeform 5129">
                      <a:extLst>
                        <a:ext uri="{FF2B5EF4-FFF2-40B4-BE49-F238E27FC236}">
                          <a16:creationId xmlns:a16="http://schemas.microsoft.com/office/drawing/2014/main" id="{A31324B1-AB8F-9802-5A4A-2836B899C1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536" y="3120"/>
                      <a:ext cx="1436" cy="617"/>
                    </a:xfrm>
                    <a:custGeom>
                      <a:avLst/>
                      <a:gdLst>
                        <a:gd name="T0" fmla="*/ 103 w 1436"/>
                        <a:gd name="T1" fmla="*/ 353 h 617"/>
                        <a:gd name="T2" fmla="*/ 8 w 1436"/>
                        <a:gd name="T3" fmla="*/ 68 h 617"/>
                        <a:gd name="T4" fmla="*/ 152 w 1436"/>
                        <a:gd name="T5" fmla="*/ 68 h 617"/>
                        <a:gd name="T6" fmla="*/ 440 w 1436"/>
                        <a:gd name="T7" fmla="*/ 68 h 617"/>
                        <a:gd name="T8" fmla="*/ 872 w 1436"/>
                        <a:gd name="T9" fmla="*/ 20 h 617"/>
                        <a:gd name="T10" fmla="*/ 1160 w 1436"/>
                        <a:gd name="T11" fmla="*/ 20 h 617"/>
                        <a:gd name="T12" fmla="*/ 1368 w 1436"/>
                        <a:gd name="T13" fmla="*/ 138 h 617"/>
                        <a:gd name="T14" fmla="*/ 1433 w 1436"/>
                        <a:gd name="T15" fmla="*/ 260 h 617"/>
                        <a:gd name="T16" fmla="*/ 1384 w 1436"/>
                        <a:gd name="T17" fmla="*/ 422 h 617"/>
                        <a:gd name="T18" fmla="*/ 1230 w 1436"/>
                        <a:gd name="T19" fmla="*/ 503 h 617"/>
                        <a:gd name="T20" fmla="*/ 1112 w 1436"/>
                        <a:gd name="T21" fmla="*/ 500 h 617"/>
                        <a:gd name="T22" fmla="*/ 986 w 1436"/>
                        <a:gd name="T23" fmla="*/ 520 h 617"/>
                        <a:gd name="T24" fmla="*/ 776 w 1436"/>
                        <a:gd name="T25" fmla="*/ 548 h 617"/>
                        <a:gd name="T26" fmla="*/ 589 w 1436"/>
                        <a:gd name="T27" fmla="*/ 601 h 617"/>
                        <a:gd name="T28" fmla="*/ 584 w 1436"/>
                        <a:gd name="T29" fmla="*/ 452 h 617"/>
                        <a:gd name="T30" fmla="*/ 955 w 1436"/>
                        <a:gd name="T31" fmla="*/ 329 h 617"/>
                        <a:gd name="T32" fmla="*/ 995 w 1436"/>
                        <a:gd name="T33" fmla="*/ 296 h 617"/>
                        <a:gd name="T34" fmla="*/ 978 w 1436"/>
                        <a:gd name="T35" fmla="*/ 244 h 617"/>
                        <a:gd name="T36" fmla="*/ 913 w 1436"/>
                        <a:gd name="T37" fmla="*/ 244 h 617"/>
                        <a:gd name="T38" fmla="*/ 447 w 1436"/>
                        <a:gd name="T39" fmla="*/ 330 h 617"/>
                        <a:gd name="T40" fmla="*/ 103 w 1436"/>
                        <a:gd name="T41" fmla="*/ 353 h 617"/>
                        <a:gd name="T42" fmla="*/ 0 60000 65536"/>
                        <a:gd name="T43" fmla="*/ 0 60000 65536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</a:gdLst>
                      <a:ahLst/>
                      <a:cxnLst>
                        <a:cxn ang="T42">
                          <a:pos x="T0" y="T1"/>
                        </a:cxn>
                        <a:cxn ang="T43">
                          <a:pos x="T2" y="T3"/>
                        </a:cxn>
                        <a:cxn ang="T44">
                          <a:pos x="T4" y="T5"/>
                        </a:cxn>
                        <a:cxn ang="T45">
                          <a:pos x="T6" y="T7"/>
                        </a:cxn>
                        <a:cxn ang="T46">
                          <a:pos x="T8" y="T9"/>
                        </a:cxn>
                        <a:cxn ang="T47">
                          <a:pos x="T10" y="T11"/>
                        </a:cxn>
                        <a:cxn ang="T48">
                          <a:pos x="T12" y="T13"/>
                        </a:cxn>
                        <a:cxn ang="T49">
                          <a:pos x="T14" y="T15"/>
                        </a:cxn>
                        <a:cxn ang="T50">
                          <a:pos x="T16" y="T17"/>
                        </a:cxn>
                        <a:cxn ang="T51">
                          <a:pos x="T18" y="T19"/>
                        </a:cxn>
                        <a:cxn ang="T52">
                          <a:pos x="T20" y="T21"/>
                        </a:cxn>
                        <a:cxn ang="T53">
                          <a:pos x="T22" y="T23"/>
                        </a:cxn>
                        <a:cxn ang="T54">
                          <a:pos x="T24" y="T25"/>
                        </a:cxn>
                        <a:cxn ang="T55">
                          <a:pos x="T26" y="T27"/>
                        </a:cxn>
                        <a:cxn ang="T56">
                          <a:pos x="T28" y="T29"/>
                        </a:cxn>
                        <a:cxn ang="T57">
                          <a:pos x="T30" y="T31"/>
                        </a:cxn>
                        <a:cxn ang="T58">
                          <a:pos x="T32" y="T33"/>
                        </a:cxn>
                        <a:cxn ang="T59">
                          <a:pos x="T34" y="T35"/>
                        </a:cxn>
                        <a:cxn ang="T60">
                          <a:pos x="T36" y="T37"/>
                        </a:cxn>
                        <a:cxn ang="T61">
                          <a:pos x="T38" y="T39"/>
                        </a:cxn>
                        <a:cxn ang="T62">
                          <a:pos x="T40" y="T41"/>
                        </a:cxn>
                      </a:cxnLst>
                      <a:rect l="0" t="0" r="r" b="b"/>
                      <a:pathLst>
                        <a:path w="1436" h="617">
                          <a:moveTo>
                            <a:pt x="103" y="353"/>
                          </a:moveTo>
                          <a:cubicBezTo>
                            <a:pt x="30" y="309"/>
                            <a:pt x="0" y="115"/>
                            <a:pt x="8" y="68"/>
                          </a:cubicBezTo>
                          <a:cubicBezTo>
                            <a:pt x="16" y="21"/>
                            <a:pt x="80" y="68"/>
                            <a:pt x="152" y="68"/>
                          </a:cubicBezTo>
                          <a:cubicBezTo>
                            <a:pt x="224" y="68"/>
                            <a:pt x="320" y="76"/>
                            <a:pt x="440" y="68"/>
                          </a:cubicBezTo>
                          <a:cubicBezTo>
                            <a:pt x="560" y="60"/>
                            <a:pt x="752" y="28"/>
                            <a:pt x="872" y="20"/>
                          </a:cubicBezTo>
                          <a:cubicBezTo>
                            <a:pt x="992" y="12"/>
                            <a:pt x="1077" y="0"/>
                            <a:pt x="1160" y="20"/>
                          </a:cubicBezTo>
                          <a:cubicBezTo>
                            <a:pt x="1243" y="40"/>
                            <a:pt x="1323" y="98"/>
                            <a:pt x="1368" y="138"/>
                          </a:cubicBezTo>
                          <a:cubicBezTo>
                            <a:pt x="1413" y="178"/>
                            <a:pt x="1430" y="213"/>
                            <a:pt x="1433" y="260"/>
                          </a:cubicBezTo>
                          <a:cubicBezTo>
                            <a:pt x="1436" y="307"/>
                            <a:pt x="1418" y="382"/>
                            <a:pt x="1384" y="422"/>
                          </a:cubicBezTo>
                          <a:cubicBezTo>
                            <a:pt x="1350" y="462"/>
                            <a:pt x="1275" y="490"/>
                            <a:pt x="1230" y="503"/>
                          </a:cubicBezTo>
                          <a:cubicBezTo>
                            <a:pt x="1185" y="516"/>
                            <a:pt x="1153" y="497"/>
                            <a:pt x="1112" y="500"/>
                          </a:cubicBezTo>
                          <a:cubicBezTo>
                            <a:pt x="1071" y="503"/>
                            <a:pt x="1042" y="512"/>
                            <a:pt x="986" y="520"/>
                          </a:cubicBezTo>
                          <a:cubicBezTo>
                            <a:pt x="930" y="528"/>
                            <a:pt x="842" y="535"/>
                            <a:pt x="776" y="548"/>
                          </a:cubicBezTo>
                          <a:cubicBezTo>
                            <a:pt x="710" y="561"/>
                            <a:pt x="621" y="617"/>
                            <a:pt x="589" y="601"/>
                          </a:cubicBezTo>
                          <a:cubicBezTo>
                            <a:pt x="557" y="585"/>
                            <a:pt x="523" y="497"/>
                            <a:pt x="584" y="452"/>
                          </a:cubicBezTo>
                          <a:cubicBezTo>
                            <a:pt x="645" y="407"/>
                            <a:pt x="887" y="355"/>
                            <a:pt x="955" y="329"/>
                          </a:cubicBezTo>
                          <a:cubicBezTo>
                            <a:pt x="1023" y="303"/>
                            <a:pt x="991" y="310"/>
                            <a:pt x="995" y="296"/>
                          </a:cubicBezTo>
                          <a:cubicBezTo>
                            <a:pt x="999" y="282"/>
                            <a:pt x="992" y="253"/>
                            <a:pt x="978" y="244"/>
                          </a:cubicBezTo>
                          <a:cubicBezTo>
                            <a:pt x="964" y="235"/>
                            <a:pt x="1001" y="230"/>
                            <a:pt x="913" y="244"/>
                          </a:cubicBezTo>
                          <a:cubicBezTo>
                            <a:pt x="825" y="258"/>
                            <a:pt x="582" y="312"/>
                            <a:pt x="447" y="330"/>
                          </a:cubicBezTo>
                          <a:cubicBezTo>
                            <a:pt x="312" y="348"/>
                            <a:pt x="176" y="397"/>
                            <a:pt x="103" y="353"/>
                          </a:cubicBezTo>
                          <a:close/>
                        </a:path>
                      </a:pathLst>
                    </a:custGeom>
                    <a:gradFill rotWithShape="1">
                      <a:gsLst>
                        <a:gs pos="0">
                          <a:srgbClr val="FFCC66"/>
                        </a:gs>
                        <a:gs pos="50000">
                          <a:srgbClr val="FFE4AD"/>
                        </a:gs>
                        <a:gs pos="100000">
                          <a:srgbClr val="FFCC66"/>
                        </a:gs>
                      </a:gsLst>
                      <a:lin ang="5400000" scaled="1"/>
                    </a:gra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8043" name="Freeform 5130">
                      <a:extLst>
                        <a:ext uri="{FF2B5EF4-FFF2-40B4-BE49-F238E27FC236}">
                          <a16:creationId xmlns:a16="http://schemas.microsoft.com/office/drawing/2014/main" id="{16F2F76E-5E5A-AED0-F90D-B74167E7B0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1493" y="3024"/>
                      <a:ext cx="203" cy="354"/>
                    </a:xfrm>
                    <a:custGeom>
                      <a:avLst/>
                      <a:gdLst>
                        <a:gd name="T0" fmla="*/ 91 w 203"/>
                        <a:gd name="T1" fmla="*/ 0 h 354"/>
                        <a:gd name="T2" fmla="*/ 0 w 203"/>
                        <a:gd name="T3" fmla="*/ 132 h 354"/>
                        <a:gd name="T4" fmla="*/ 91 w 203"/>
                        <a:gd name="T5" fmla="*/ 336 h 354"/>
                        <a:gd name="T6" fmla="*/ 187 w 203"/>
                        <a:gd name="T7" fmla="*/ 240 h 354"/>
                        <a:gd name="T8" fmla="*/ 186 w 203"/>
                        <a:gd name="T9" fmla="*/ 124 h 354"/>
                        <a:gd name="T10" fmla="*/ 146 w 203"/>
                        <a:gd name="T11" fmla="*/ 43 h 354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203" h="354">
                          <a:moveTo>
                            <a:pt x="91" y="0"/>
                          </a:moveTo>
                          <a:cubicBezTo>
                            <a:pt x="76" y="22"/>
                            <a:pt x="0" y="76"/>
                            <a:pt x="0" y="132"/>
                          </a:cubicBezTo>
                          <a:cubicBezTo>
                            <a:pt x="0" y="188"/>
                            <a:pt x="60" y="318"/>
                            <a:pt x="91" y="336"/>
                          </a:cubicBezTo>
                          <a:cubicBezTo>
                            <a:pt x="122" y="354"/>
                            <a:pt x="171" y="275"/>
                            <a:pt x="187" y="240"/>
                          </a:cubicBezTo>
                          <a:cubicBezTo>
                            <a:pt x="203" y="205"/>
                            <a:pt x="193" y="157"/>
                            <a:pt x="186" y="124"/>
                          </a:cubicBezTo>
                          <a:cubicBezTo>
                            <a:pt x="179" y="91"/>
                            <a:pt x="154" y="60"/>
                            <a:pt x="146" y="43"/>
                          </a:cubicBezTo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38038" name="Freeform 5131">
                    <a:extLst>
                      <a:ext uri="{FF2B5EF4-FFF2-40B4-BE49-F238E27FC236}">
                        <a16:creationId xmlns:a16="http://schemas.microsoft.com/office/drawing/2014/main" id="{6A41CEA1-630B-B11D-6FD6-BF620D6E70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424"/>
                    <a:ext cx="440" cy="280"/>
                  </a:xfrm>
                  <a:custGeom>
                    <a:avLst/>
                    <a:gdLst>
                      <a:gd name="T0" fmla="*/ 40 w 440"/>
                      <a:gd name="T1" fmla="*/ 256 h 280"/>
                      <a:gd name="T2" fmla="*/ 40 w 440"/>
                      <a:gd name="T3" fmla="*/ 160 h 280"/>
                      <a:gd name="T4" fmla="*/ 115 w 440"/>
                      <a:gd name="T5" fmla="*/ 58 h 280"/>
                      <a:gd name="T6" fmla="*/ 232 w 440"/>
                      <a:gd name="T7" fmla="*/ 16 h 280"/>
                      <a:gd name="T8" fmla="*/ 376 w 440"/>
                      <a:gd name="T9" fmla="*/ 16 h 280"/>
                      <a:gd name="T10" fmla="*/ 424 w 440"/>
                      <a:gd name="T11" fmla="*/ 112 h 280"/>
                      <a:gd name="T12" fmla="*/ 280 w 440"/>
                      <a:gd name="T13" fmla="*/ 256 h 280"/>
                      <a:gd name="T14" fmla="*/ 40 w 440"/>
                      <a:gd name="T15" fmla="*/ 256 h 28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40" h="280">
                        <a:moveTo>
                          <a:pt x="40" y="256"/>
                        </a:moveTo>
                        <a:cubicBezTo>
                          <a:pt x="0" y="240"/>
                          <a:pt x="28" y="193"/>
                          <a:pt x="40" y="160"/>
                        </a:cubicBezTo>
                        <a:cubicBezTo>
                          <a:pt x="52" y="127"/>
                          <a:pt x="83" y="82"/>
                          <a:pt x="115" y="58"/>
                        </a:cubicBezTo>
                        <a:cubicBezTo>
                          <a:pt x="147" y="34"/>
                          <a:pt x="189" y="23"/>
                          <a:pt x="232" y="16"/>
                        </a:cubicBezTo>
                        <a:cubicBezTo>
                          <a:pt x="275" y="9"/>
                          <a:pt x="344" y="0"/>
                          <a:pt x="376" y="16"/>
                        </a:cubicBezTo>
                        <a:cubicBezTo>
                          <a:pt x="408" y="32"/>
                          <a:pt x="440" y="72"/>
                          <a:pt x="424" y="112"/>
                        </a:cubicBezTo>
                        <a:cubicBezTo>
                          <a:pt x="408" y="152"/>
                          <a:pt x="344" y="232"/>
                          <a:pt x="280" y="256"/>
                        </a:cubicBezTo>
                        <a:cubicBezTo>
                          <a:pt x="216" y="280"/>
                          <a:pt x="80" y="272"/>
                          <a:pt x="40" y="256"/>
                        </a:cubicBezTo>
                        <a:close/>
                      </a:path>
                    </a:pathLst>
                  </a:custGeom>
                  <a:solidFill>
                    <a:srgbClr val="0066CC"/>
                  </a:soli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39" name="Freeform 5132">
                    <a:extLst>
                      <a:ext uri="{FF2B5EF4-FFF2-40B4-BE49-F238E27FC236}">
                        <a16:creationId xmlns:a16="http://schemas.microsoft.com/office/drawing/2014/main" id="{3B7956E7-A533-C574-8B08-F16CE4474D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52" y="2520"/>
                    <a:ext cx="528" cy="216"/>
                  </a:xfrm>
                  <a:custGeom>
                    <a:avLst/>
                    <a:gdLst>
                      <a:gd name="T0" fmla="*/ 0 w 528"/>
                      <a:gd name="T1" fmla="*/ 144 h 216"/>
                      <a:gd name="T2" fmla="*/ 288 w 528"/>
                      <a:gd name="T3" fmla="*/ 192 h 216"/>
                      <a:gd name="T4" fmla="*/ 528 w 528"/>
                      <a:gd name="T5" fmla="*/ 0 h 21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528" h="216">
                        <a:moveTo>
                          <a:pt x="0" y="144"/>
                        </a:moveTo>
                        <a:cubicBezTo>
                          <a:pt x="100" y="180"/>
                          <a:pt x="200" y="216"/>
                          <a:pt x="288" y="192"/>
                        </a:cubicBezTo>
                        <a:cubicBezTo>
                          <a:pt x="376" y="168"/>
                          <a:pt x="488" y="32"/>
                          <a:pt x="528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40" name="Freeform 5133">
                    <a:extLst>
                      <a:ext uri="{FF2B5EF4-FFF2-40B4-BE49-F238E27FC236}">
                        <a16:creationId xmlns:a16="http://schemas.microsoft.com/office/drawing/2014/main" id="{28D69BB9-E75B-2FD7-4BA4-C572B979EA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8" y="2586"/>
                    <a:ext cx="373" cy="229"/>
                  </a:xfrm>
                  <a:custGeom>
                    <a:avLst/>
                    <a:gdLst>
                      <a:gd name="T0" fmla="*/ 8 w 373"/>
                      <a:gd name="T1" fmla="*/ 118 h 229"/>
                      <a:gd name="T2" fmla="*/ 152 w 373"/>
                      <a:gd name="T3" fmla="*/ 214 h 229"/>
                      <a:gd name="T4" fmla="*/ 351 w 373"/>
                      <a:gd name="T5" fmla="*/ 26 h 229"/>
                      <a:gd name="T6" fmla="*/ 286 w 373"/>
                      <a:gd name="T7" fmla="*/ 59 h 229"/>
                      <a:gd name="T8" fmla="*/ 104 w 373"/>
                      <a:gd name="T9" fmla="*/ 118 h 229"/>
                      <a:gd name="T10" fmla="*/ 8 w 373"/>
                      <a:gd name="T11" fmla="*/ 118 h 229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373" h="229">
                        <a:moveTo>
                          <a:pt x="8" y="118"/>
                        </a:moveTo>
                        <a:cubicBezTo>
                          <a:pt x="16" y="134"/>
                          <a:pt x="95" y="229"/>
                          <a:pt x="152" y="214"/>
                        </a:cubicBezTo>
                        <a:cubicBezTo>
                          <a:pt x="209" y="199"/>
                          <a:pt x="329" y="52"/>
                          <a:pt x="351" y="26"/>
                        </a:cubicBezTo>
                        <a:cubicBezTo>
                          <a:pt x="373" y="0"/>
                          <a:pt x="327" y="44"/>
                          <a:pt x="286" y="59"/>
                        </a:cubicBezTo>
                        <a:cubicBezTo>
                          <a:pt x="245" y="74"/>
                          <a:pt x="150" y="108"/>
                          <a:pt x="104" y="118"/>
                        </a:cubicBezTo>
                        <a:cubicBezTo>
                          <a:pt x="58" y="128"/>
                          <a:pt x="0" y="102"/>
                          <a:pt x="8" y="118"/>
                        </a:cubicBezTo>
                        <a:close/>
                      </a:path>
                    </a:pathLst>
                  </a:custGeom>
                  <a:solidFill>
                    <a:schemeClr val="tx1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041" name="Freeform 5134">
                    <a:extLst>
                      <a:ext uri="{FF2B5EF4-FFF2-40B4-BE49-F238E27FC236}">
                        <a16:creationId xmlns:a16="http://schemas.microsoft.com/office/drawing/2014/main" id="{193FE69A-922C-12C0-750A-79E2276DBD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00" y="2248"/>
                    <a:ext cx="576" cy="152"/>
                  </a:xfrm>
                  <a:custGeom>
                    <a:avLst/>
                    <a:gdLst>
                      <a:gd name="T0" fmla="*/ 0 w 576"/>
                      <a:gd name="T1" fmla="*/ 152 h 152"/>
                      <a:gd name="T2" fmla="*/ 192 w 576"/>
                      <a:gd name="T3" fmla="*/ 56 h 152"/>
                      <a:gd name="T4" fmla="*/ 384 w 576"/>
                      <a:gd name="T5" fmla="*/ 8 h 152"/>
                      <a:gd name="T6" fmla="*/ 576 w 576"/>
                      <a:gd name="T7" fmla="*/ 8 h 15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576" h="152">
                        <a:moveTo>
                          <a:pt x="0" y="152"/>
                        </a:moveTo>
                        <a:cubicBezTo>
                          <a:pt x="64" y="116"/>
                          <a:pt x="128" y="80"/>
                          <a:pt x="192" y="56"/>
                        </a:cubicBezTo>
                        <a:cubicBezTo>
                          <a:pt x="256" y="32"/>
                          <a:pt x="320" y="16"/>
                          <a:pt x="384" y="8"/>
                        </a:cubicBezTo>
                        <a:cubicBezTo>
                          <a:pt x="448" y="0"/>
                          <a:pt x="512" y="4"/>
                          <a:pt x="576" y="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9167" name="Freeform 5135">
                  <a:extLst>
                    <a:ext uri="{FF2B5EF4-FFF2-40B4-BE49-F238E27FC236}">
                      <a16:creationId xmlns:a16="http://schemas.microsoft.com/office/drawing/2014/main" id="{07F27313-7412-2320-ED51-7589EBCA4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2" y="393"/>
                  <a:ext cx="1173" cy="1319"/>
                </a:xfrm>
                <a:custGeom>
                  <a:avLst/>
                  <a:gdLst>
                    <a:gd name="T0" fmla="*/ 15 w 1174"/>
                    <a:gd name="T1" fmla="*/ 1102 h 1325"/>
                    <a:gd name="T2" fmla="*/ 47 w 1174"/>
                    <a:gd name="T3" fmla="*/ 941 h 1325"/>
                    <a:gd name="T4" fmla="*/ 218 w 1174"/>
                    <a:gd name="T5" fmla="*/ 722 h 1325"/>
                    <a:gd name="T6" fmla="*/ 393 w 1174"/>
                    <a:gd name="T7" fmla="*/ 560 h 1325"/>
                    <a:gd name="T8" fmla="*/ 681 w 1174"/>
                    <a:gd name="T9" fmla="*/ 368 h 1325"/>
                    <a:gd name="T10" fmla="*/ 969 w 1174"/>
                    <a:gd name="T11" fmla="*/ 80 h 1325"/>
                    <a:gd name="T12" fmla="*/ 1142 w 1174"/>
                    <a:gd name="T13" fmla="*/ 16 h 1325"/>
                    <a:gd name="T14" fmla="*/ 1161 w 1174"/>
                    <a:gd name="T15" fmla="*/ 176 h 1325"/>
                    <a:gd name="T16" fmla="*/ 1065 w 1174"/>
                    <a:gd name="T17" fmla="*/ 368 h 1325"/>
                    <a:gd name="T18" fmla="*/ 777 w 1174"/>
                    <a:gd name="T19" fmla="*/ 656 h 1325"/>
                    <a:gd name="T20" fmla="*/ 633 w 1174"/>
                    <a:gd name="T21" fmla="*/ 800 h 1325"/>
                    <a:gd name="T22" fmla="*/ 537 w 1174"/>
                    <a:gd name="T23" fmla="*/ 944 h 1325"/>
                    <a:gd name="T24" fmla="*/ 477 w 1174"/>
                    <a:gd name="T25" fmla="*/ 1233 h 1325"/>
                    <a:gd name="T26" fmla="*/ 356 w 1174"/>
                    <a:gd name="T27" fmla="*/ 1305 h 1325"/>
                    <a:gd name="T28" fmla="*/ 185 w 1174"/>
                    <a:gd name="T29" fmla="*/ 1321 h 1325"/>
                    <a:gd name="T30" fmla="*/ 47 w 1174"/>
                    <a:gd name="T31" fmla="*/ 1280 h 1325"/>
                    <a:gd name="T32" fmla="*/ 7 w 1174"/>
                    <a:gd name="T33" fmla="*/ 1216 h 1325"/>
                    <a:gd name="T34" fmla="*/ 7 w 1174"/>
                    <a:gd name="T35" fmla="*/ 1175 h 1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</a:cxnLst>
                  <a:rect l="0" t="0" r="r" b="b"/>
                  <a:pathLst>
                    <a:path w="1174" h="1325">
                      <a:moveTo>
                        <a:pt x="15" y="1102"/>
                      </a:moveTo>
                      <a:cubicBezTo>
                        <a:pt x="19" y="1075"/>
                        <a:pt x="13" y="1004"/>
                        <a:pt x="47" y="941"/>
                      </a:cubicBezTo>
                      <a:cubicBezTo>
                        <a:pt x="81" y="878"/>
                        <a:pt x="160" y="785"/>
                        <a:pt x="218" y="722"/>
                      </a:cubicBezTo>
                      <a:cubicBezTo>
                        <a:pt x="276" y="659"/>
                        <a:pt x="316" y="619"/>
                        <a:pt x="393" y="560"/>
                      </a:cubicBezTo>
                      <a:cubicBezTo>
                        <a:pt x="470" y="501"/>
                        <a:pt x="585" y="448"/>
                        <a:pt x="681" y="368"/>
                      </a:cubicBezTo>
                      <a:cubicBezTo>
                        <a:pt x="777" y="288"/>
                        <a:pt x="892" y="139"/>
                        <a:pt x="969" y="80"/>
                      </a:cubicBezTo>
                      <a:cubicBezTo>
                        <a:pt x="1046" y="21"/>
                        <a:pt x="1110" y="0"/>
                        <a:pt x="1142" y="16"/>
                      </a:cubicBezTo>
                      <a:cubicBezTo>
                        <a:pt x="1174" y="32"/>
                        <a:pt x="1174" y="117"/>
                        <a:pt x="1161" y="176"/>
                      </a:cubicBezTo>
                      <a:cubicBezTo>
                        <a:pt x="1148" y="235"/>
                        <a:pt x="1129" y="288"/>
                        <a:pt x="1065" y="368"/>
                      </a:cubicBezTo>
                      <a:cubicBezTo>
                        <a:pt x="1001" y="448"/>
                        <a:pt x="849" y="584"/>
                        <a:pt x="777" y="656"/>
                      </a:cubicBezTo>
                      <a:cubicBezTo>
                        <a:pt x="705" y="728"/>
                        <a:pt x="673" y="752"/>
                        <a:pt x="633" y="800"/>
                      </a:cubicBezTo>
                      <a:cubicBezTo>
                        <a:pt x="593" y="848"/>
                        <a:pt x="563" y="872"/>
                        <a:pt x="537" y="944"/>
                      </a:cubicBezTo>
                      <a:cubicBezTo>
                        <a:pt x="511" y="1016"/>
                        <a:pt x="507" y="1173"/>
                        <a:pt x="477" y="1233"/>
                      </a:cubicBezTo>
                      <a:cubicBezTo>
                        <a:pt x="447" y="1293"/>
                        <a:pt x="405" y="1290"/>
                        <a:pt x="356" y="1305"/>
                      </a:cubicBezTo>
                      <a:cubicBezTo>
                        <a:pt x="307" y="1320"/>
                        <a:pt x="236" y="1325"/>
                        <a:pt x="185" y="1321"/>
                      </a:cubicBezTo>
                      <a:cubicBezTo>
                        <a:pt x="134" y="1317"/>
                        <a:pt x="77" y="1297"/>
                        <a:pt x="47" y="1280"/>
                      </a:cubicBezTo>
                      <a:cubicBezTo>
                        <a:pt x="17" y="1263"/>
                        <a:pt x="14" y="1233"/>
                        <a:pt x="7" y="1216"/>
                      </a:cubicBezTo>
                      <a:cubicBezTo>
                        <a:pt x="0" y="1199"/>
                        <a:pt x="7" y="1184"/>
                        <a:pt x="7" y="1175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tx1"/>
                    </a:gs>
                    <a:gs pos="50000">
                      <a:schemeClr val="tx1">
                        <a:gamma/>
                        <a:tint val="80392"/>
                        <a:invGamma/>
                      </a:schemeClr>
                    </a:gs>
                    <a:gs pos="100000">
                      <a:schemeClr val="tx1"/>
                    </a:gs>
                  </a:gsLst>
                  <a:lin ang="0" scaled="1"/>
                </a:gra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8018" name="Freeform 5136">
                  <a:extLst>
                    <a:ext uri="{FF2B5EF4-FFF2-40B4-BE49-F238E27FC236}">
                      <a16:creationId xmlns:a16="http://schemas.microsoft.com/office/drawing/2014/main" id="{3C421107-0E54-312F-72FC-0778B8021F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264" y="1536"/>
                  <a:ext cx="192" cy="288"/>
                </a:xfrm>
                <a:custGeom>
                  <a:avLst/>
                  <a:gdLst>
                    <a:gd name="T0" fmla="*/ 0 w 192"/>
                    <a:gd name="T1" fmla="*/ 288 h 288"/>
                    <a:gd name="T2" fmla="*/ 192 w 192"/>
                    <a:gd name="T3" fmla="*/ 0 h 288"/>
                    <a:gd name="T4" fmla="*/ 0 60000 65536"/>
                    <a:gd name="T5" fmla="*/ 0 60000 65536"/>
                  </a:gdLst>
                  <a:ahLst/>
                  <a:cxnLst>
                    <a:cxn ang="T4">
                      <a:pos x="T0" y="T1"/>
                    </a:cxn>
                    <a:cxn ang="T5">
                      <a:pos x="T2" y="T3"/>
                    </a:cxn>
                  </a:cxnLst>
                  <a:rect l="0" t="0" r="r" b="b"/>
                  <a:pathLst>
                    <a:path w="192" h="288">
                      <a:moveTo>
                        <a:pt x="0" y="288"/>
                      </a:moveTo>
                      <a:cubicBezTo>
                        <a:pt x="80" y="168"/>
                        <a:pt x="160" y="48"/>
                        <a:pt x="192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19" name="Freeform 5137">
                  <a:extLst>
                    <a:ext uri="{FF2B5EF4-FFF2-40B4-BE49-F238E27FC236}">
                      <a16:creationId xmlns:a16="http://schemas.microsoft.com/office/drawing/2014/main" id="{82DA56D8-7D73-8E7E-6ECA-D077366AA9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024" y="1866"/>
                  <a:ext cx="1265" cy="2016"/>
                </a:xfrm>
                <a:custGeom>
                  <a:avLst/>
                  <a:gdLst>
                    <a:gd name="T0" fmla="*/ 968 w 1265"/>
                    <a:gd name="T1" fmla="*/ 8 h 2016"/>
                    <a:gd name="T2" fmla="*/ 1064 w 1265"/>
                    <a:gd name="T3" fmla="*/ 200 h 2016"/>
                    <a:gd name="T4" fmla="*/ 1112 w 1265"/>
                    <a:gd name="T5" fmla="*/ 536 h 2016"/>
                    <a:gd name="T6" fmla="*/ 1064 w 1265"/>
                    <a:gd name="T7" fmla="*/ 824 h 2016"/>
                    <a:gd name="T8" fmla="*/ 968 w 1265"/>
                    <a:gd name="T9" fmla="*/ 1160 h 2016"/>
                    <a:gd name="T10" fmla="*/ 728 w 1265"/>
                    <a:gd name="T11" fmla="*/ 1448 h 2016"/>
                    <a:gd name="T12" fmla="*/ 392 w 1265"/>
                    <a:gd name="T13" fmla="*/ 1688 h 2016"/>
                    <a:gd name="T14" fmla="*/ 56 w 1265"/>
                    <a:gd name="T15" fmla="*/ 1880 h 2016"/>
                    <a:gd name="T16" fmla="*/ 56 w 1265"/>
                    <a:gd name="T17" fmla="*/ 1976 h 2016"/>
                    <a:gd name="T18" fmla="*/ 296 w 1265"/>
                    <a:gd name="T19" fmla="*/ 1976 h 2016"/>
                    <a:gd name="T20" fmla="*/ 728 w 1265"/>
                    <a:gd name="T21" fmla="*/ 1736 h 2016"/>
                    <a:gd name="T22" fmla="*/ 1112 w 1265"/>
                    <a:gd name="T23" fmla="*/ 1352 h 2016"/>
                    <a:gd name="T24" fmla="*/ 1259 w 1265"/>
                    <a:gd name="T25" fmla="*/ 808 h 2016"/>
                    <a:gd name="T26" fmla="*/ 1151 w 1265"/>
                    <a:gd name="T27" fmla="*/ 223 h 2016"/>
                    <a:gd name="T28" fmla="*/ 968 w 1265"/>
                    <a:gd name="T29" fmla="*/ 8 h 201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0" t="0" r="r" b="b"/>
                  <a:pathLst>
                    <a:path w="1265" h="2016">
                      <a:moveTo>
                        <a:pt x="968" y="8"/>
                      </a:moveTo>
                      <a:cubicBezTo>
                        <a:pt x="944" y="0"/>
                        <a:pt x="1040" y="112"/>
                        <a:pt x="1064" y="200"/>
                      </a:cubicBezTo>
                      <a:cubicBezTo>
                        <a:pt x="1088" y="288"/>
                        <a:pt x="1112" y="432"/>
                        <a:pt x="1112" y="536"/>
                      </a:cubicBezTo>
                      <a:cubicBezTo>
                        <a:pt x="1112" y="640"/>
                        <a:pt x="1088" y="720"/>
                        <a:pt x="1064" y="824"/>
                      </a:cubicBezTo>
                      <a:cubicBezTo>
                        <a:pt x="1040" y="928"/>
                        <a:pt x="1024" y="1056"/>
                        <a:pt x="968" y="1160"/>
                      </a:cubicBezTo>
                      <a:cubicBezTo>
                        <a:pt x="912" y="1264"/>
                        <a:pt x="824" y="1360"/>
                        <a:pt x="728" y="1448"/>
                      </a:cubicBezTo>
                      <a:cubicBezTo>
                        <a:pt x="632" y="1536"/>
                        <a:pt x="504" y="1616"/>
                        <a:pt x="392" y="1688"/>
                      </a:cubicBezTo>
                      <a:cubicBezTo>
                        <a:pt x="280" y="1760"/>
                        <a:pt x="112" y="1832"/>
                        <a:pt x="56" y="1880"/>
                      </a:cubicBezTo>
                      <a:cubicBezTo>
                        <a:pt x="0" y="1928"/>
                        <a:pt x="16" y="1960"/>
                        <a:pt x="56" y="1976"/>
                      </a:cubicBezTo>
                      <a:cubicBezTo>
                        <a:pt x="96" y="1992"/>
                        <a:pt x="184" y="2016"/>
                        <a:pt x="296" y="1976"/>
                      </a:cubicBezTo>
                      <a:cubicBezTo>
                        <a:pt x="408" y="1936"/>
                        <a:pt x="592" y="1840"/>
                        <a:pt x="728" y="1736"/>
                      </a:cubicBezTo>
                      <a:cubicBezTo>
                        <a:pt x="864" y="1632"/>
                        <a:pt x="1024" y="1507"/>
                        <a:pt x="1112" y="1352"/>
                      </a:cubicBezTo>
                      <a:cubicBezTo>
                        <a:pt x="1200" y="1197"/>
                        <a:pt x="1253" y="996"/>
                        <a:pt x="1259" y="808"/>
                      </a:cubicBezTo>
                      <a:cubicBezTo>
                        <a:pt x="1265" y="620"/>
                        <a:pt x="1199" y="356"/>
                        <a:pt x="1151" y="223"/>
                      </a:cubicBezTo>
                      <a:cubicBezTo>
                        <a:pt x="1103" y="90"/>
                        <a:pt x="1006" y="53"/>
                        <a:pt x="968" y="8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100000">
                      <a:srgbClr val="FFCC66">
                        <a:alpha val="25998"/>
                      </a:srgbClr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 cap="flat" cmpd="sng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0" name="Freeform 5138">
                  <a:extLst>
                    <a:ext uri="{FF2B5EF4-FFF2-40B4-BE49-F238E27FC236}">
                      <a16:creationId xmlns:a16="http://schemas.microsoft.com/office/drawing/2014/main" id="{27794E8D-680C-4E2A-7F13-D7D29481A1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400" y="1458"/>
                  <a:ext cx="737" cy="429"/>
                </a:xfrm>
                <a:custGeom>
                  <a:avLst/>
                  <a:gdLst>
                    <a:gd name="T0" fmla="*/ 1 w 737"/>
                    <a:gd name="T1" fmla="*/ 384 h 429"/>
                    <a:gd name="T2" fmla="*/ 49 w 737"/>
                    <a:gd name="T3" fmla="*/ 271 h 429"/>
                    <a:gd name="T4" fmla="*/ 241 w 737"/>
                    <a:gd name="T5" fmla="*/ 144 h 429"/>
                    <a:gd name="T6" fmla="*/ 433 w 737"/>
                    <a:gd name="T7" fmla="*/ 48 h 429"/>
                    <a:gd name="T8" fmla="*/ 721 w 737"/>
                    <a:gd name="T9" fmla="*/ 0 h 429"/>
                    <a:gd name="T10" fmla="*/ 529 w 737"/>
                    <a:gd name="T11" fmla="*/ 48 h 429"/>
                    <a:gd name="T12" fmla="*/ 463 w 737"/>
                    <a:gd name="T13" fmla="*/ 93 h 429"/>
                    <a:gd name="T14" fmla="*/ 414 w 737"/>
                    <a:gd name="T15" fmla="*/ 125 h 429"/>
                    <a:gd name="T16" fmla="*/ 325 w 737"/>
                    <a:gd name="T17" fmla="*/ 190 h 429"/>
                    <a:gd name="T18" fmla="*/ 241 w 737"/>
                    <a:gd name="T19" fmla="*/ 288 h 429"/>
                    <a:gd name="T20" fmla="*/ 163 w 737"/>
                    <a:gd name="T21" fmla="*/ 344 h 429"/>
                    <a:gd name="T22" fmla="*/ 98 w 737"/>
                    <a:gd name="T23" fmla="*/ 385 h 429"/>
                    <a:gd name="T24" fmla="*/ 41 w 737"/>
                    <a:gd name="T25" fmla="*/ 425 h 429"/>
                    <a:gd name="T26" fmla="*/ 0 w 737"/>
                    <a:gd name="T27" fmla="*/ 409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1" name="Freeform 5139">
                  <a:extLst>
                    <a:ext uri="{FF2B5EF4-FFF2-40B4-BE49-F238E27FC236}">
                      <a16:creationId xmlns:a16="http://schemas.microsoft.com/office/drawing/2014/main" id="{F0D9EE14-11E3-C122-D05C-4D011C3986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647804">
                  <a:off x="3605" y="1704"/>
                  <a:ext cx="204" cy="257"/>
                </a:xfrm>
                <a:custGeom>
                  <a:avLst/>
                  <a:gdLst>
                    <a:gd name="T0" fmla="*/ 0 w 737"/>
                    <a:gd name="T1" fmla="*/ 1 h 429"/>
                    <a:gd name="T2" fmla="*/ 0 w 737"/>
                    <a:gd name="T3" fmla="*/ 1 h 429"/>
                    <a:gd name="T4" fmla="*/ 0 w 737"/>
                    <a:gd name="T5" fmla="*/ 1 h 429"/>
                    <a:gd name="T6" fmla="*/ 0 w 737"/>
                    <a:gd name="T7" fmla="*/ 1 h 429"/>
                    <a:gd name="T8" fmla="*/ 0 w 737"/>
                    <a:gd name="T9" fmla="*/ 0 h 429"/>
                    <a:gd name="T10" fmla="*/ 0 w 737"/>
                    <a:gd name="T11" fmla="*/ 1 h 429"/>
                    <a:gd name="T12" fmla="*/ 0 w 737"/>
                    <a:gd name="T13" fmla="*/ 1 h 429"/>
                    <a:gd name="T14" fmla="*/ 0 w 737"/>
                    <a:gd name="T15" fmla="*/ 1 h 429"/>
                    <a:gd name="T16" fmla="*/ 0 w 737"/>
                    <a:gd name="T17" fmla="*/ 1 h 429"/>
                    <a:gd name="T18" fmla="*/ 0 w 737"/>
                    <a:gd name="T19" fmla="*/ 1 h 429"/>
                    <a:gd name="T20" fmla="*/ 0 w 737"/>
                    <a:gd name="T21" fmla="*/ 1 h 429"/>
                    <a:gd name="T22" fmla="*/ 0 w 737"/>
                    <a:gd name="T23" fmla="*/ 1 h 429"/>
                    <a:gd name="T24" fmla="*/ 0 w 737"/>
                    <a:gd name="T25" fmla="*/ 1 h 429"/>
                    <a:gd name="T26" fmla="*/ 0 w 737"/>
                    <a:gd name="T27" fmla="*/ 1 h 42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0" t="0" r="r" b="b"/>
                  <a:pathLst>
                    <a:path w="737" h="429">
                      <a:moveTo>
                        <a:pt x="1" y="384"/>
                      </a:moveTo>
                      <a:cubicBezTo>
                        <a:pt x="9" y="365"/>
                        <a:pt x="9" y="311"/>
                        <a:pt x="49" y="271"/>
                      </a:cubicBezTo>
                      <a:cubicBezTo>
                        <a:pt x="89" y="231"/>
                        <a:pt x="177" y="181"/>
                        <a:pt x="241" y="144"/>
                      </a:cubicBezTo>
                      <a:cubicBezTo>
                        <a:pt x="305" y="107"/>
                        <a:pt x="353" y="72"/>
                        <a:pt x="433" y="48"/>
                      </a:cubicBezTo>
                      <a:cubicBezTo>
                        <a:pt x="513" y="24"/>
                        <a:pt x="705" y="0"/>
                        <a:pt x="721" y="0"/>
                      </a:cubicBezTo>
                      <a:cubicBezTo>
                        <a:pt x="737" y="0"/>
                        <a:pt x="572" y="33"/>
                        <a:pt x="529" y="48"/>
                      </a:cubicBezTo>
                      <a:cubicBezTo>
                        <a:pt x="486" y="63"/>
                        <a:pt x="482" y="80"/>
                        <a:pt x="463" y="93"/>
                      </a:cubicBezTo>
                      <a:cubicBezTo>
                        <a:pt x="444" y="106"/>
                        <a:pt x="437" y="109"/>
                        <a:pt x="414" y="125"/>
                      </a:cubicBezTo>
                      <a:cubicBezTo>
                        <a:pt x="391" y="141"/>
                        <a:pt x="354" y="163"/>
                        <a:pt x="325" y="190"/>
                      </a:cubicBezTo>
                      <a:cubicBezTo>
                        <a:pt x="296" y="217"/>
                        <a:pt x="268" y="262"/>
                        <a:pt x="241" y="288"/>
                      </a:cubicBezTo>
                      <a:cubicBezTo>
                        <a:pt x="214" y="314"/>
                        <a:pt x="187" y="328"/>
                        <a:pt x="163" y="344"/>
                      </a:cubicBezTo>
                      <a:cubicBezTo>
                        <a:pt x="139" y="360"/>
                        <a:pt x="118" y="372"/>
                        <a:pt x="98" y="385"/>
                      </a:cubicBezTo>
                      <a:cubicBezTo>
                        <a:pt x="78" y="398"/>
                        <a:pt x="57" y="421"/>
                        <a:pt x="41" y="425"/>
                      </a:cubicBezTo>
                      <a:cubicBezTo>
                        <a:pt x="25" y="429"/>
                        <a:pt x="9" y="412"/>
                        <a:pt x="0" y="409"/>
                      </a:cubicBezTo>
                    </a:path>
                  </a:pathLst>
                </a:custGeom>
                <a:gradFill rotWithShape="1">
                  <a:gsLst>
                    <a:gs pos="0">
                      <a:srgbClr val="FFEECB"/>
                    </a:gs>
                    <a:gs pos="50000">
                      <a:srgbClr val="FFCC66"/>
                    </a:gs>
                    <a:gs pos="100000">
                      <a:srgbClr val="FFEECB"/>
                    </a:gs>
                  </a:gsLst>
                  <a:lin ang="27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2" name="Freeform 5140">
                  <a:extLst>
                    <a:ext uri="{FF2B5EF4-FFF2-40B4-BE49-F238E27FC236}">
                      <a16:creationId xmlns:a16="http://schemas.microsoft.com/office/drawing/2014/main" id="{1C730DD0-4F1B-26F5-772B-B4D24DF49D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608" y="1199"/>
                  <a:ext cx="195" cy="195"/>
                </a:xfrm>
                <a:custGeom>
                  <a:avLst/>
                  <a:gdLst>
                    <a:gd name="T0" fmla="*/ 142 w 195"/>
                    <a:gd name="T1" fmla="*/ 30 h 195"/>
                    <a:gd name="T2" fmla="*/ 192 w 195"/>
                    <a:gd name="T3" fmla="*/ 19 h 195"/>
                    <a:gd name="T4" fmla="*/ 159 w 195"/>
                    <a:gd name="T5" fmla="*/ 145 h 195"/>
                    <a:gd name="T6" fmla="*/ 0 w 195"/>
                    <a:gd name="T7" fmla="*/ 195 h 19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5" h="195">
                      <a:moveTo>
                        <a:pt x="142" y="30"/>
                      </a:moveTo>
                      <a:cubicBezTo>
                        <a:pt x="150" y="29"/>
                        <a:pt x="189" y="0"/>
                        <a:pt x="192" y="19"/>
                      </a:cubicBezTo>
                      <a:cubicBezTo>
                        <a:pt x="195" y="38"/>
                        <a:pt x="191" y="116"/>
                        <a:pt x="159" y="145"/>
                      </a:cubicBezTo>
                      <a:cubicBezTo>
                        <a:pt x="127" y="174"/>
                        <a:pt x="33" y="185"/>
                        <a:pt x="0" y="19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3" name="Freeform 5141">
                  <a:extLst>
                    <a:ext uri="{FF2B5EF4-FFF2-40B4-BE49-F238E27FC236}">
                      <a16:creationId xmlns:a16="http://schemas.microsoft.com/office/drawing/2014/main" id="{3813BEE5-7706-17D6-B9BF-6339A8A88C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508" y="1386"/>
                  <a:ext cx="225" cy="100"/>
                </a:xfrm>
                <a:custGeom>
                  <a:avLst/>
                  <a:gdLst>
                    <a:gd name="T0" fmla="*/ 225 w 225"/>
                    <a:gd name="T1" fmla="*/ 0 h 100"/>
                    <a:gd name="T2" fmla="*/ 167 w 225"/>
                    <a:gd name="T3" fmla="*/ 83 h 100"/>
                    <a:gd name="T4" fmla="*/ 0 w 225"/>
                    <a:gd name="T5" fmla="*/ 100 h 10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25" h="100">
                      <a:moveTo>
                        <a:pt x="225" y="0"/>
                      </a:moveTo>
                      <a:cubicBezTo>
                        <a:pt x="215" y="12"/>
                        <a:pt x="204" y="66"/>
                        <a:pt x="167" y="83"/>
                      </a:cubicBezTo>
                      <a:cubicBezTo>
                        <a:pt x="130" y="100"/>
                        <a:pt x="35" y="97"/>
                        <a:pt x="0" y="10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4" name="Freeform 5142">
                  <a:extLst>
                    <a:ext uri="{FF2B5EF4-FFF2-40B4-BE49-F238E27FC236}">
                      <a16:creationId xmlns:a16="http://schemas.microsoft.com/office/drawing/2014/main" id="{C9DEC365-3B96-F5B0-08A5-03E41C0B64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291" y="1536"/>
                  <a:ext cx="367" cy="112"/>
                </a:xfrm>
                <a:custGeom>
                  <a:avLst/>
                  <a:gdLst>
                    <a:gd name="T0" fmla="*/ 367 w 367"/>
                    <a:gd name="T1" fmla="*/ 0 h 112"/>
                    <a:gd name="T2" fmla="*/ 183 w 367"/>
                    <a:gd name="T3" fmla="*/ 100 h 112"/>
                    <a:gd name="T4" fmla="*/ 0 w 367"/>
                    <a:gd name="T5" fmla="*/ 75 h 11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7" h="112">
                      <a:moveTo>
                        <a:pt x="367" y="0"/>
                      </a:moveTo>
                      <a:cubicBezTo>
                        <a:pt x="335" y="17"/>
                        <a:pt x="244" y="88"/>
                        <a:pt x="183" y="100"/>
                      </a:cubicBezTo>
                      <a:cubicBezTo>
                        <a:pt x="122" y="112"/>
                        <a:pt x="38" y="80"/>
                        <a:pt x="0" y="7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5" name="Freeform 5143">
                  <a:extLst>
                    <a:ext uri="{FF2B5EF4-FFF2-40B4-BE49-F238E27FC236}">
                      <a16:creationId xmlns:a16="http://schemas.microsoft.com/office/drawing/2014/main" id="{61DF716C-D244-7D52-83FD-248A0C78E0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24" y="1703"/>
                  <a:ext cx="352" cy="25"/>
                </a:xfrm>
                <a:custGeom>
                  <a:avLst/>
                  <a:gdLst>
                    <a:gd name="T0" fmla="*/ 352 w 352"/>
                    <a:gd name="T1" fmla="*/ 25 h 25"/>
                    <a:gd name="T2" fmla="*/ 150 w 352"/>
                    <a:gd name="T3" fmla="*/ 8 h 25"/>
                    <a:gd name="T4" fmla="*/ 0 w 352"/>
                    <a:gd name="T5" fmla="*/ 0 h 25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52" h="25">
                      <a:moveTo>
                        <a:pt x="352" y="25"/>
                      </a:moveTo>
                      <a:cubicBezTo>
                        <a:pt x="318" y="22"/>
                        <a:pt x="209" y="12"/>
                        <a:pt x="150" y="8"/>
                      </a:cubicBezTo>
                      <a:cubicBezTo>
                        <a:pt x="91" y="4"/>
                        <a:pt x="31" y="2"/>
                        <a:pt x="0" y="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6" name="Freeform 5144">
                  <a:extLst>
                    <a:ext uri="{FF2B5EF4-FFF2-40B4-BE49-F238E27FC236}">
                      <a16:creationId xmlns:a16="http://schemas.microsoft.com/office/drawing/2014/main" id="{187C2E7E-B0E8-8977-D7ED-51F53E4BAA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832" y="1779"/>
                  <a:ext cx="263" cy="32"/>
                </a:xfrm>
                <a:custGeom>
                  <a:avLst/>
                  <a:gdLst>
                    <a:gd name="T0" fmla="*/ 263 w 263"/>
                    <a:gd name="T1" fmla="*/ 3 h 32"/>
                    <a:gd name="T2" fmla="*/ 134 w 263"/>
                    <a:gd name="T3" fmla="*/ 5 h 32"/>
                    <a:gd name="T4" fmla="*/ 0 w 263"/>
                    <a:gd name="T5" fmla="*/ 32 h 32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63" h="32">
                      <a:moveTo>
                        <a:pt x="263" y="3"/>
                      </a:moveTo>
                      <a:cubicBezTo>
                        <a:pt x="242" y="3"/>
                        <a:pt x="178" y="0"/>
                        <a:pt x="134" y="5"/>
                      </a:cubicBezTo>
                      <a:cubicBezTo>
                        <a:pt x="90" y="10"/>
                        <a:pt x="28" y="27"/>
                        <a:pt x="0" y="32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7" name="Freeform 5145">
                  <a:extLst>
                    <a:ext uri="{FF2B5EF4-FFF2-40B4-BE49-F238E27FC236}">
                      <a16:creationId xmlns:a16="http://schemas.microsoft.com/office/drawing/2014/main" id="{E94C5B38-3B06-20BC-C32E-0D181460E4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1820"/>
                  <a:ext cx="363" cy="48"/>
                </a:xfrm>
                <a:custGeom>
                  <a:avLst/>
                  <a:gdLst>
                    <a:gd name="T0" fmla="*/ 363 w 363"/>
                    <a:gd name="T1" fmla="*/ 0 h 48"/>
                    <a:gd name="T2" fmla="*/ 209 w 363"/>
                    <a:gd name="T3" fmla="*/ 15 h 48"/>
                    <a:gd name="T4" fmla="*/ 0 w 363"/>
                    <a:gd name="T5" fmla="*/ 48 h 4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363" h="48">
                      <a:moveTo>
                        <a:pt x="363" y="0"/>
                      </a:moveTo>
                      <a:cubicBezTo>
                        <a:pt x="337" y="4"/>
                        <a:pt x="269" y="7"/>
                        <a:pt x="209" y="15"/>
                      </a:cubicBezTo>
                      <a:cubicBezTo>
                        <a:pt x="149" y="23"/>
                        <a:pt x="44" y="41"/>
                        <a:pt x="0" y="4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8" name="Freeform 5146">
                  <a:extLst>
                    <a:ext uri="{FF2B5EF4-FFF2-40B4-BE49-F238E27FC236}">
                      <a16:creationId xmlns:a16="http://schemas.microsoft.com/office/drawing/2014/main" id="{63E6A4E3-5140-BFBB-E3BA-1A82C9A4775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1920"/>
                  <a:ext cx="178" cy="393"/>
                </a:xfrm>
                <a:custGeom>
                  <a:avLst/>
                  <a:gdLst>
                    <a:gd name="T0" fmla="*/ 0 w 178"/>
                    <a:gd name="T1" fmla="*/ 0 h 393"/>
                    <a:gd name="T2" fmla="*/ 150 w 178"/>
                    <a:gd name="T3" fmla="*/ 159 h 393"/>
                    <a:gd name="T4" fmla="*/ 167 w 178"/>
                    <a:gd name="T5" fmla="*/ 393 h 39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78" h="393">
                      <a:moveTo>
                        <a:pt x="0" y="0"/>
                      </a:moveTo>
                      <a:cubicBezTo>
                        <a:pt x="25" y="26"/>
                        <a:pt x="122" y="94"/>
                        <a:pt x="150" y="159"/>
                      </a:cubicBezTo>
                      <a:cubicBezTo>
                        <a:pt x="178" y="224"/>
                        <a:pt x="163" y="344"/>
                        <a:pt x="167" y="39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29" name="Freeform 5147">
                  <a:extLst>
                    <a:ext uri="{FF2B5EF4-FFF2-40B4-BE49-F238E27FC236}">
                      <a16:creationId xmlns:a16="http://schemas.microsoft.com/office/drawing/2014/main" id="{CD1D3261-8866-3F92-D76F-577854D0B3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82" y="2154"/>
                  <a:ext cx="115" cy="434"/>
                </a:xfrm>
                <a:custGeom>
                  <a:avLst/>
                  <a:gdLst>
                    <a:gd name="T0" fmla="*/ 0 w 115"/>
                    <a:gd name="T1" fmla="*/ 0 h 434"/>
                    <a:gd name="T2" fmla="*/ 100 w 115"/>
                    <a:gd name="T3" fmla="*/ 208 h 434"/>
                    <a:gd name="T4" fmla="*/ 92 w 115"/>
                    <a:gd name="T5" fmla="*/ 434 h 43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15" h="434">
                      <a:moveTo>
                        <a:pt x="0" y="0"/>
                      </a:moveTo>
                      <a:cubicBezTo>
                        <a:pt x="17" y="35"/>
                        <a:pt x="85" y="136"/>
                        <a:pt x="100" y="208"/>
                      </a:cubicBezTo>
                      <a:cubicBezTo>
                        <a:pt x="115" y="280"/>
                        <a:pt x="94" y="387"/>
                        <a:pt x="92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0" name="Freeform 5148">
                  <a:extLst>
                    <a:ext uri="{FF2B5EF4-FFF2-40B4-BE49-F238E27FC236}">
                      <a16:creationId xmlns:a16="http://schemas.microsoft.com/office/drawing/2014/main" id="{466C4231-BAE3-8216-A681-7B1A62967F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99" y="2454"/>
                  <a:ext cx="129" cy="443"/>
                </a:xfrm>
                <a:custGeom>
                  <a:avLst/>
                  <a:gdLst>
                    <a:gd name="T0" fmla="*/ 0 w 129"/>
                    <a:gd name="T1" fmla="*/ 0 h 443"/>
                    <a:gd name="T2" fmla="*/ 121 w 129"/>
                    <a:gd name="T3" fmla="*/ 234 h 443"/>
                    <a:gd name="T4" fmla="*/ 50 w 129"/>
                    <a:gd name="T5" fmla="*/ 443 h 443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29" h="443">
                      <a:moveTo>
                        <a:pt x="0" y="0"/>
                      </a:moveTo>
                      <a:cubicBezTo>
                        <a:pt x="22" y="39"/>
                        <a:pt x="113" y="160"/>
                        <a:pt x="121" y="234"/>
                      </a:cubicBezTo>
                      <a:cubicBezTo>
                        <a:pt x="129" y="308"/>
                        <a:pt x="65" y="400"/>
                        <a:pt x="50" y="44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1" name="Freeform 5149">
                  <a:extLst>
                    <a:ext uri="{FF2B5EF4-FFF2-40B4-BE49-F238E27FC236}">
                      <a16:creationId xmlns:a16="http://schemas.microsoft.com/office/drawing/2014/main" id="{0289C546-A810-CCA3-8826-D88AF0E6F3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2797"/>
                  <a:ext cx="113" cy="434"/>
                </a:xfrm>
                <a:custGeom>
                  <a:avLst/>
                  <a:gdLst>
                    <a:gd name="T0" fmla="*/ 4 w 113"/>
                    <a:gd name="T1" fmla="*/ 0 h 434"/>
                    <a:gd name="T2" fmla="*/ 79 w 113"/>
                    <a:gd name="T3" fmla="*/ 91 h 434"/>
                    <a:gd name="T4" fmla="*/ 100 w 113"/>
                    <a:gd name="T5" fmla="*/ 250 h 434"/>
                    <a:gd name="T6" fmla="*/ 0 w 113"/>
                    <a:gd name="T7" fmla="*/ 434 h 434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13" h="434">
                      <a:moveTo>
                        <a:pt x="4" y="0"/>
                      </a:moveTo>
                      <a:cubicBezTo>
                        <a:pt x="16" y="15"/>
                        <a:pt x="63" y="49"/>
                        <a:pt x="79" y="91"/>
                      </a:cubicBezTo>
                      <a:cubicBezTo>
                        <a:pt x="95" y="133"/>
                        <a:pt x="113" y="193"/>
                        <a:pt x="100" y="250"/>
                      </a:cubicBezTo>
                      <a:cubicBezTo>
                        <a:pt x="87" y="307"/>
                        <a:pt x="21" y="396"/>
                        <a:pt x="0" y="43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2" name="Freeform 5150">
                  <a:extLst>
                    <a:ext uri="{FF2B5EF4-FFF2-40B4-BE49-F238E27FC236}">
                      <a16:creationId xmlns:a16="http://schemas.microsoft.com/office/drawing/2014/main" id="{5460BB4B-6638-C6BA-DBF5-EC02230C39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84" y="3022"/>
                  <a:ext cx="72" cy="396"/>
                </a:xfrm>
                <a:custGeom>
                  <a:avLst/>
                  <a:gdLst>
                    <a:gd name="T0" fmla="*/ 40 w 72"/>
                    <a:gd name="T1" fmla="*/ 0 h 396"/>
                    <a:gd name="T2" fmla="*/ 65 w 72"/>
                    <a:gd name="T3" fmla="*/ 200 h 396"/>
                    <a:gd name="T4" fmla="*/ 0 w 72"/>
                    <a:gd name="T5" fmla="*/ 396 h 396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72" h="396">
                      <a:moveTo>
                        <a:pt x="40" y="0"/>
                      </a:moveTo>
                      <a:cubicBezTo>
                        <a:pt x="43" y="33"/>
                        <a:pt x="72" y="134"/>
                        <a:pt x="65" y="200"/>
                      </a:cubicBezTo>
                      <a:cubicBezTo>
                        <a:pt x="58" y="266"/>
                        <a:pt x="14" y="355"/>
                        <a:pt x="0" y="396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3" name="Freeform 5151">
                  <a:extLst>
                    <a:ext uri="{FF2B5EF4-FFF2-40B4-BE49-F238E27FC236}">
                      <a16:creationId xmlns:a16="http://schemas.microsoft.com/office/drawing/2014/main" id="{98AC219F-D53D-4EEA-50B4-C5FEDF985B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744" y="3206"/>
                  <a:ext cx="166" cy="391"/>
                </a:xfrm>
                <a:custGeom>
                  <a:avLst/>
                  <a:gdLst>
                    <a:gd name="T0" fmla="*/ 146 w 166"/>
                    <a:gd name="T1" fmla="*/ 0 h 391"/>
                    <a:gd name="T2" fmla="*/ 146 w 166"/>
                    <a:gd name="T3" fmla="*/ 217 h 391"/>
                    <a:gd name="T4" fmla="*/ 25 w 166"/>
                    <a:gd name="T5" fmla="*/ 365 h 391"/>
                    <a:gd name="T6" fmla="*/ 0 w 166"/>
                    <a:gd name="T7" fmla="*/ 374 h 391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66" h="391">
                      <a:moveTo>
                        <a:pt x="146" y="0"/>
                      </a:moveTo>
                      <a:cubicBezTo>
                        <a:pt x="146" y="36"/>
                        <a:pt x="166" y="156"/>
                        <a:pt x="146" y="217"/>
                      </a:cubicBezTo>
                      <a:cubicBezTo>
                        <a:pt x="126" y="278"/>
                        <a:pt x="49" y="339"/>
                        <a:pt x="25" y="365"/>
                      </a:cubicBezTo>
                      <a:cubicBezTo>
                        <a:pt x="1" y="391"/>
                        <a:pt x="5" y="372"/>
                        <a:pt x="0" y="374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4" name="Freeform 5152">
                  <a:extLst>
                    <a:ext uri="{FF2B5EF4-FFF2-40B4-BE49-F238E27FC236}">
                      <a16:creationId xmlns:a16="http://schemas.microsoft.com/office/drawing/2014/main" id="{07C8FD9E-1B73-1E09-C7F4-A5EAA86DFE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581" y="3347"/>
                  <a:ext cx="212" cy="368"/>
                </a:xfrm>
                <a:custGeom>
                  <a:avLst/>
                  <a:gdLst>
                    <a:gd name="T0" fmla="*/ 167 w 212"/>
                    <a:gd name="T1" fmla="*/ 0 h 368"/>
                    <a:gd name="T2" fmla="*/ 184 w 212"/>
                    <a:gd name="T3" fmla="*/ 218 h 368"/>
                    <a:gd name="T4" fmla="*/ 0 w 212"/>
                    <a:gd name="T5" fmla="*/ 368 h 368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212" h="368">
                      <a:moveTo>
                        <a:pt x="167" y="0"/>
                      </a:moveTo>
                      <a:cubicBezTo>
                        <a:pt x="171" y="36"/>
                        <a:pt x="212" y="157"/>
                        <a:pt x="184" y="218"/>
                      </a:cubicBezTo>
                      <a:cubicBezTo>
                        <a:pt x="156" y="279"/>
                        <a:pt x="38" y="337"/>
                        <a:pt x="0" y="368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5" name="Freeform 5153">
                  <a:extLst>
                    <a:ext uri="{FF2B5EF4-FFF2-40B4-BE49-F238E27FC236}">
                      <a16:creationId xmlns:a16="http://schemas.microsoft.com/office/drawing/2014/main" id="{BBD31E9C-C1E9-9C62-08D5-92DD9B10E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339" y="3498"/>
                  <a:ext cx="192" cy="350"/>
                </a:xfrm>
                <a:custGeom>
                  <a:avLst/>
                  <a:gdLst>
                    <a:gd name="T0" fmla="*/ 192 w 192"/>
                    <a:gd name="T1" fmla="*/ 0 h 350"/>
                    <a:gd name="T2" fmla="*/ 150 w 192"/>
                    <a:gd name="T3" fmla="*/ 242 h 350"/>
                    <a:gd name="T4" fmla="*/ 0 w 192"/>
                    <a:gd name="T5" fmla="*/ 350 h 350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192" h="350">
                      <a:moveTo>
                        <a:pt x="192" y="0"/>
                      </a:moveTo>
                      <a:cubicBezTo>
                        <a:pt x="185" y="40"/>
                        <a:pt x="182" y="184"/>
                        <a:pt x="150" y="242"/>
                      </a:cubicBezTo>
                      <a:cubicBezTo>
                        <a:pt x="118" y="300"/>
                        <a:pt x="31" y="328"/>
                        <a:pt x="0" y="350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036" name="Freeform 5154">
                  <a:extLst>
                    <a:ext uri="{FF2B5EF4-FFF2-40B4-BE49-F238E27FC236}">
                      <a16:creationId xmlns:a16="http://schemas.microsoft.com/office/drawing/2014/main" id="{C1B7B779-90F2-CFEB-D2EE-3ED1478DFE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164" y="3648"/>
                  <a:ext cx="192" cy="225"/>
                </a:xfrm>
                <a:custGeom>
                  <a:avLst/>
                  <a:gdLst>
                    <a:gd name="T0" fmla="*/ 192 w 192"/>
                    <a:gd name="T1" fmla="*/ 0 h 225"/>
                    <a:gd name="T2" fmla="*/ 142 w 192"/>
                    <a:gd name="T3" fmla="*/ 100 h 225"/>
                    <a:gd name="T4" fmla="*/ 100 w 192"/>
                    <a:gd name="T5" fmla="*/ 175 h 225"/>
                    <a:gd name="T6" fmla="*/ 0 w 192"/>
                    <a:gd name="T7" fmla="*/ 225 h 225"/>
                    <a:gd name="T8" fmla="*/ 0 60000 65536"/>
                    <a:gd name="T9" fmla="*/ 0 60000 65536"/>
                    <a:gd name="T10" fmla="*/ 0 60000 65536"/>
                    <a:gd name="T11" fmla="*/ 0 60000 65536"/>
                  </a:gdLst>
                  <a:ahLst/>
                  <a:cxnLst>
                    <a:cxn ang="T8">
                      <a:pos x="T0" y="T1"/>
                    </a:cxn>
                    <a:cxn ang="T9">
                      <a:pos x="T2" y="T3"/>
                    </a:cxn>
                    <a:cxn ang="T10">
                      <a:pos x="T4" y="T5"/>
                    </a:cxn>
                    <a:cxn ang="T11">
                      <a:pos x="T6" y="T7"/>
                    </a:cxn>
                  </a:cxnLst>
                  <a:rect l="0" t="0" r="r" b="b"/>
                  <a:pathLst>
                    <a:path w="192" h="225">
                      <a:moveTo>
                        <a:pt x="192" y="0"/>
                      </a:moveTo>
                      <a:cubicBezTo>
                        <a:pt x="185" y="17"/>
                        <a:pt x="157" y="71"/>
                        <a:pt x="142" y="100"/>
                      </a:cubicBezTo>
                      <a:cubicBezTo>
                        <a:pt x="127" y="129"/>
                        <a:pt x="124" y="154"/>
                        <a:pt x="100" y="175"/>
                      </a:cubicBezTo>
                      <a:cubicBezTo>
                        <a:pt x="76" y="196"/>
                        <a:pt x="21" y="215"/>
                        <a:pt x="0" y="225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38011" name="Freeform 5155">
              <a:extLst>
                <a:ext uri="{FF2B5EF4-FFF2-40B4-BE49-F238E27FC236}">
                  <a16:creationId xmlns:a16="http://schemas.microsoft.com/office/drawing/2014/main" id="{B0FCCAA8-C216-BFF5-14C6-59A734A3A284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4416" y="1440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188" name="Group 5156">
            <a:extLst>
              <a:ext uri="{FF2B5EF4-FFF2-40B4-BE49-F238E27FC236}">
                <a16:creationId xmlns:a16="http://schemas.microsoft.com/office/drawing/2014/main" id="{0497CE10-9B1E-FCDF-B1A9-AC4363E90DE4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352800" y="2667000"/>
            <a:ext cx="2895600" cy="3733800"/>
            <a:chOff x="2496" y="336"/>
            <a:chExt cx="1776" cy="2016"/>
          </a:xfrm>
        </p:grpSpPr>
        <p:grpSp>
          <p:nvGrpSpPr>
            <p:cNvPr id="37900" name="Group 5157">
              <a:extLst>
                <a:ext uri="{FF2B5EF4-FFF2-40B4-BE49-F238E27FC236}">
                  <a16:creationId xmlns:a16="http://schemas.microsoft.com/office/drawing/2014/main" id="{DE7DCECD-E056-37C0-6C73-E341CE6BC3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6" y="336"/>
              <a:ext cx="1776" cy="2016"/>
              <a:chOff x="2544" y="432"/>
              <a:chExt cx="2112" cy="3566"/>
            </a:xfrm>
          </p:grpSpPr>
          <p:grpSp>
            <p:nvGrpSpPr>
              <p:cNvPr id="37902" name="Group 5158">
                <a:extLst>
                  <a:ext uri="{FF2B5EF4-FFF2-40B4-BE49-F238E27FC236}">
                    <a16:creationId xmlns:a16="http://schemas.microsoft.com/office/drawing/2014/main" id="{794774A5-44D2-BA58-D81D-D7B645099C3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3127833">
                <a:off x="4033" y="2879"/>
                <a:ext cx="477" cy="768"/>
                <a:chOff x="2400" y="3648"/>
                <a:chExt cx="795" cy="1087"/>
              </a:xfrm>
            </p:grpSpPr>
            <p:sp>
              <p:nvSpPr>
                <p:cNvPr id="38006" name="Freeform 5159">
                  <a:extLst>
                    <a:ext uri="{FF2B5EF4-FFF2-40B4-BE49-F238E27FC236}">
                      <a16:creationId xmlns:a16="http://schemas.microsoft.com/office/drawing/2014/main" id="{C25C77E9-3D77-0F3C-AC3E-ACC35422E9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92" name="Freeform 5160">
                  <a:extLst>
                    <a:ext uri="{FF2B5EF4-FFF2-40B4-BE49-F238E27FC236}">
                      <a16:creationId xmlns:a16="http://schemas.microsoft.com/office/drawing/2014/main" id="{0E230C74-F125-037F-CCEA-2AA9B9DDD0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3652"/>
                  <a:ext cx="546" cy="792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903" name="Group 5161">
                <a:extLst>
                  <a:ext uri="{FF2B5EF4-FFF2-40B4-BE49-F238E27FC236}">
                    <a16:creationId xmlns:a16="http://schemas.microsoft.com/office/drawing/2014/main" id="{8B12A2FF-6C44-6C06-2E01-313EFDE9C35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89229">
                <a:off x="3456" y="2976"/>
                <a:ext cx="348" cy="1022"/>
                <a:chOff x="4080" y="3312"/>
                <a:chExt cx="384" cy="720"/>
              </a:xfrm>
            </p:grpSpPr>
            <p:sp>
              <p:nvSpPr>
                <p:cNvPr id="49194" name="Freeform 5162">
                  <a:extLst>
                    <a:ext uri="{FF2B5EF4-FFF2-40B4-BE49-F238E27FC236}">
                      <a16:creationId xmlns:a16="http://schemas.microsoft.com/office/drawing/2014/main" id="{E9915250-168D-B01D-3E73-28BEFC5B76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8" y="3304"/>
                  <a:ext cx="330" cy="532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8005" name="Freeform 5163">
                  <a:extLst>
                    <a:ext uri="{FF2B5EF4-FFF2-40B4-BE49-F238E27FC236}">
                      <a16:creationId xmlns:a16="http://schemas.microsoft.com/office/drawing/2014/main" id="{594F9529-DD98-B106-B16B-1C7782C745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904" name="Group 5164">
                <a:extLst>
                  <a:ext uri="{FF2B5EF4-FFF2-40B4-BE49-F238E27FC236}">
                    <a16:creationId xmlns:a16="http://schemas.microsoft.com/office/drawing/2014/main" id="{65FB113F-23DE-6C58-4BFC-3395BF4512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778787">
                <a:off x="2544" y="432"/>
                <a:ext cx="1728" cy="2891"/>
                <a:chOff x="2976" y="576"/>
                <a:chExt cx="1728" cy="2891"/>
              </a:xfrm>
            </p:grpSpPr>
            <p:grpSp>
              <p:nvGrpSpPr>
                <p:cNvPr id="37905" name="Group 5165">
                  <a:extLst>
                    <a:ext uri="{FF2B5EF4-FFF2-40B4-BE49-F238E27FC236}">
                      <a16:creationId xmlns:a16="http://schemas.microsoft.com/office/drawing/2014/main" id="{D24EAE8D-A00A-5780-9472-E5CB9748B7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937" name="Group 5166">
                    <a:extLst>
                      <a:ext uri="{FF2B5EF4-FFF2-40B4-BE49-F238E27FC236}">
                        <a16:creationId xmlns:a16="http://schemas.microsoft.com/office/drawing/2014/main" id="{5C949E38-2AF7-CB99-29BA-E8C47E70385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943" name="Group 5167">
                      <a:extLst>
                        <a:ext uri="{FF2B5EF4-FFF2-40B4-BE49-F238E27FC236}">
                          <a16:creationId xmlns:a16="http://schemas.microsoft.com/office/drawing/2014/main" id="{3D419227-223A-2DCE-3FA8-10700D1F1B86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976" name="Freeform 5168">
                        <a:extLst>
                          <a:ext uri="{FF2B5EF4-FFF2-40B4-BE49-F238E27FC236}">
                            <a16:creationId xmlns:a16="http://schemas.microsoft.com/office/drawing/2014/main" id="{F4115974-27BD-D2F1-1236-94806196CC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77" name="Freeform 5169">
                        <a:extLst>
                          <a:ext uri="{FF2B5EF4-FFF2-40B4-BE49-F238E27FC236}">
                            <a16:creationId xmlns:a16="http://schemas.microsoft.com/office/drawing/2014/main" id="{6D631134-CAE7-2E72-AEEB-933F9F03018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78" name="Freeform 5170">
                        <a:extLst>
                          <a:ext uri="{FF2B5EF4-FFF2-40B4-BE49-F238E27FC236}">
                            <a16:creationId xmlns:a16="http://schemas.microsoft.com/office/drawing/2014/main" id="{7719BD3B-501F-49A0-CBA2-80C75ED9C97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79" name="Freeform 5171">
                        <a:extLst>
                          <a:ext uri="{FF2B5EF4-FFF2-40B4-BE49-F238E27FC236}">
                            <a16:creationId xmlns:a16="http://schemas.microsoft.com/office/drawing/2014/main" id="{8014553E-B91E-7EE5-8088-9E8C15BCB8E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0" name="Freeform 5172">
                        <a:extLst>
                          <a:ext uri="{FF2B5EF4-FFF2-40B4-BE49-F238E27FC236}">
                            <a16:creationId xmlns:a16="http://schemas.microsoft.com/office/drawing/2014/main" id="{F918E3A9-B858-5F45-617B-964BAC994E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1" name="Freeform 5173">
                        <a:extLst>
                          <a:ext uri="{FF2B5EF4-FFF2-40B4-BE49-F238E27FC236}">
                            <a16:creationId xmlns:a16="http://schemas.microsoft.com/office/drawing/2014/main" id="{61659314-C016-2EF5-8FB0-645C21D54D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2" name="Freeform 5174">
                        <a:extLst>
                          <a:ext uri="{FF2B5EF4-FFF2-40B4-BE49-F238E27FC236}">
                            <a16:creationId xmlns:a16="http://schemas.microsoft.com/office/drawing/2014/main" id="{5005088C-B2AA-429B-CC34-F55F1F50B4A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3" name="Freeform 5175">
                        <a:extLst>
                          <a:ext uri="{FF2B5EF4-FFF2-40B4-BE49-F238E27FC236}">
                            <a16:creationId xmlns:a16="http://schemas.microsoft.com/office/drawing/2014/main" id="{8387AC96-76BA-8825-823D-AE8DA5E4BF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4" name="Freeform 5176">
                        <a:extLst>
                          <a:ext uri="{FF2B5EF4-FFF2-40B4-BE49-F238E27FC236}">
                            <a16:creationId xmlns:a16="http://schemas.microsoft.com/office/drawing/2014/main" id="{7A2705BE-F3A0-798B-D1B5-AEE937C58F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5" name="Freeform 5177">
                        <a:extLst>
                          <a:ext uri="{FF2B5EF4-FFF2-40B4-BE49-F238E27FC236}">
                            <a16:creationId xmlns:a16="http://schemas.microsoft.com/office/drawing/2014/main" id="{D2A1E009-123F-B6B8-E374-2BCA79248C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6" name="Freeform 5178">
                        <a:extLst>
                          <a:ext uri="{FF2B5EF4-FFF2-40B4-BE49-F238E27FC236}">
                            <a16:creationId xmlns:a16="http://schemas.microsoft.com/office/drawing/2014/main" id="{6AC59550-5EFF-5273-476B-82604FE3A95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7" name="Freeform 5179">
                        <a:extLst>
                          <a:ext uri="{FF2B5EF4-FFF2-40B4-BE49-F238E27FC236}">
                            <a16:creationId xmlns:a16="http://schemas.microsoft.com/office/drawing/2014/main" id="{AC8B581C-C567-4D7B-A52E-5BC6B0A70C8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8" name="Freeform 5180">
                        <a:extLst>
                          <a:ext uri="{FF2B5EF4-FFF2-40B4-BE49-F238E27FC236}">
                            <a16:creationId xmlns:a16="http://schemas.microsoft.com/office/drawing/2014/main" id="{77C70C66-4A71-1E0C-AB63-FB7B3F8EDC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89" name="Freeform 5181">
                        <a:extLst>
                          <a:ext uri="{FF2B5EF4-FFF2-40B4-BE49-F238E27FC236}">
                            <a16:creationId xmlns:a16="http://schemas.microsoft.com/office/drawing/2014/main" id="{FD9D8E99-44D1-A3D4-549D-5A0D484DB0F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90" name="Freeform 5182">
                        <a:extLst>
                          <a:ext uri="{FF2B5EF4-FFF2-40B4-BE49-F238E27FC236}">
                            <a16:creationId xmlns:a16="http://schemas.microsoft.com/office/drawing/2014/main" id="{68114A5B-B032-07AF-7986-F37758ED79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91" name="Freeform 5183">
                        <a:extLst>
                          <a:ext uri="{FF2B5EF4-FFF2-40B4-BE49-F238E27FC236}">
                            <a16:creationId xmlns:a16="http://schemas.microsoft.com/office/drawing/2014/main" id="{38FC4F33-84C1-2AD7-A9DD-92F322365E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92" name="Freeform 5184">
                        <a:extLst>
                          <a:ext uri="{FF2B5EF4-FFF2-40B4-BE49-F238E27FC236}">
                            <a16:creationId xmlns:a16="http://schemas.microsoft.com/office/drawing/2014/main" id="{3C9F95E5-6C13-196A-E407-85A186B75F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93" name="Freeform 5185">
                        <a:extLst>
                          <a:ext uri="{FF2B5EF4-FFF2-40B4-BE49-F238E27FC236}">
                            <a16:creationId xmlns:a16="http://schemas.microsoft.com/office/drawing/2014/main" id="{EE436514-2980-D3AE-672D-78659C509C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94" name="Freeform 5186">
                        <a:extLst>
                          <a:ext uri="{FF2B5EF4-FFF2-40B4-BE49-F238E27FC236}">
                            <a16:creationId xmlns:a16="http://schemas.microsoft.com/office/drawing/2014/main" id="{4547C9C0-4239-1683-5FA0-A69439E64CA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95" name="Freeform 5187">
                        <a:extLst>
                          <a:ext uri="{FF2B5EF4-FFF2-40B4-BE49-F238E27FC236}">
                            <a16:creationId xmlns:a16="http://schemas.microsoft.com/office/drawing/2014/main" id="{3D3B3728-E8C3-F9B0-07E8-F8105171DB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220" name="Freeform 5188">
                        <a:extLst>
                          <a:ext uri="{FF2B5EF4-FFF2-40B4-BE49-F238E27FC236}">
                            <a16:creationId xmlns:a16="http://schemas.microsoft.com/office/drawing/2014/main" id="{278B0378-301D-1903-B4A5-8BD4C38878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8" y="1700"/>
                        <a:ext cx="237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221" name="Freeform 5189">
                        <a:extLst>
                          <a:ext uri="{FF2B5EF4-FFF2-40B4-BE49-F238E27FC236}">
                            <a16:creationId xmlns:a16="http://schemas.microsoft.com/office/drawing/2014/main" id="{6B38C94D-19A5-094B-8B01-153531B0C93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0" y="1557"/>
                        <a:ext cx="559" cy="491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222" name="Freeform 5190">
                        <a:extLst>
                          <a:ext uri="{FF2B5EF4-FFF2-40B4-BE49-F238E27FC236}">
                            <a16:creationId xmlns:a16="http://schemas.microsoft.com/office/drawing/2014/main" id="{C43E247B-69D2-14CD-D7B6-B4B8EB05AC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9" y="1800"/>
                        <a:ext cx="193" cy="213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223" name="Freeform 5191">
                        <a:extLst>
                          <a:ext uri="{FF2B5EF4-FFF2-40B4-BE49-F238E27FC236}">
                            <a16:creationId xmlns:a16="http://schemas.microsoft.com/office/drawing/2014/main" id="{21D0A2ED-3391-8BB2-A73F-10C7AADAEFD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11" y="1863"/>
                        <a:ext cx="204" cy="163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8000" name="Freeform 5192">
                        <a:extLst>
                          <a:ext uri="{FF2B5EF4-FFF2-40B4-BE49-F238E27FC236}">
                            <a16:creationId xmlns:a16="http://schemas.microsoft.com/office/drawing/2014/main" id="{A85E4C80-CD43-125B-7929-8E40919D219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8001" name="Freeform 5193">
                        <a:extLst>
                          <a:ext uri="{FF2B5EF4-FFF2-40B4-BE49-F238E27FC236}">
                            <a16:creationId xmlns:a16="http://schemas.microsoft.com/office/drawing/2014/main" id="{49CFDFB5-9F19-310E-D14F-80FFC987B5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8002" name="Freeform 5194">
                        <a:extLst>
                          <a:ext uri="{FF2B5EF4-FFF2-40B4-BE49-F238E27FC236}">
                            <a16:creationId xmlns:a16="http://schemas.microsoft.com/office/drawing/2014/main" id="{2A15BA78-EAC4-FE2B-04D3-E8240B9A09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8003" name="Freeform 5195">
                        <a:extLst>
                          <a:ext uri="{FF2B5EF4-FFF2-40B4-BE49-F238E27FC236}">
                            <a16:creationId xmlns:a16="http://schemas.microsoft.com/office/drawing/2014/main" id="{D5CB36B2-BE28-E950-6A52-385FD5EBD3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944" name="Oval 5196">
                      <a:extLst>
                        <a:ext uri="{FF2B5EF4-FFF2-40B4-BE49-F238E27FC236}">
                          <a16:creationId xmlns:a16="http://schemas.microsoft.com/office/drawing/2014/main" id="{EEDC8E04-1FF4-F7E8-DEE4-EAC87A46BB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45" name="Oval 5197">
                      <a:extLst>
                        <a:ext uri="{FF2B5EF4-FFF2-40B4-BE49-F238E27FC236}">
                          <a16:creationId xmlns:a16="http://schemas.microsoft.com/office/drawing/2014/main" id="{D261A5AF-46D5-BD07-CF4C-3B8BAF885F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46" name="Oval 5198">
                      <a:extLst>
                        <a:ext uri="{FF2B5EF4-FFF2-40B4-BE49-F238E27FC236}">
                          <a16:creationId xmlns:a16="http://schemas.microsoft.com/office/drawing/2014/main" id="{30C2549E-2627-A57A-565E-CAFD0A1C32A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47" name="Oval 5199">
                      <a:extLst>
                        <a:ext uri="{FF2B5EF4-FFF2-40B4-BE49-F238E27FC236}">
                          <a16:creationId xmlns:a16="http://schemas.microsoft.com/office/drawing/2014/main" id="{A3DC2BF1-14F6-DA00-3BBA-0C4438C657F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48" name="Oval 5200">
                      <a:extLst>
                        <a:ext uri="{FF2B5EF4-FFF2-40B4-BE49-F238E27FC236}">
                          <a16:creationId xmlns:a16="http://schemas.microsoft.com/office/drawing/2014/main" id="{7FBC7258-4BB2-34F1-235F-D3B0EF976BF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49" name="Oval 5201">
                      <a:extLst>
                        <a:ext uri="{FF2B5EF4-FFF2-40B4-BE49-F238E27FC236}">
                          <a16:creationId xmlns:a16="http://schemas.microsoft.com/office/drawing/2014/main" id="{6C17652D-AA56-0106-73E5-94281F336A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0" name="Oval 5202">
                      <a:extLst>
                        <a:ext uri="{FF2B5EF4-FFF2-40B4-BE49-F238E27FC236}">
                          <a16:creationId xmlns:a16="http://schemas.microsoft.com/office/drawing/2014/main" id="{633FE8D4-5C25-7AB5-4468-91E5474763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1" name="Oval 5203">
                      <a:extLst>
                        <a:ext uri="{FF2B5EF4-FFF2-40B4-BE49-F238E27FC236}">
                          <a16:creationId xmlns:a16="http://schemas.microsoft.com/office/drawing/2014/main" id="{057C1F23-DAC0-C614-E9EE-35F9EF0B7A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2" name="Oval 5204">
                      <a:extLst>
                        <a:ext uri="{FF2B5EF4-FFF2-40B4-BE49-F238E27FC236}">
                          <a16:creationId xmlns:a16="http://schemas.microsoft.com/office/drawing/2014/main" id="{DD46820A-79D7-BF72-5A61-78265C4E93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3" name="Oval 5205">
                      <a:extLst>
                        <a:ext uri="{FF2B5EF4-FFF2-40B4-BE49-F238E27FC236}">
                          <a16:creationId xmlns:a16="http://schemas.microsoft.com/office/drawing/2014/main" id="{C3B5B86C-B7AB-9AB2-762C-DC278A5D459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4" name="Oval 5206">
                      <a:extLst>
                        <a:ext uri="{FF2B5EF4-FFF2-40B4-BE49-F238E27FC236}">
                          <a16:creationId xmlns:a16="http://schemas.microsoft.com/office/drawing/2014/main" id="{5512D1CA-600F-05C2-47F1-1E37D3948DC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5" name="Oval 5207">
                      <a:extLst>
                        <a:ext uri="{FF2B5EF4-FFF2-40B4-BE49-F238E27FC236}">
                          <a16:creationId xmlns:a16="http://schemas.microsoft.com/office/drawing/2014/main" id="{9F232A2A-7C2F-0EF8-1241-C749403133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6" name="Oval 5208">
                      <a:extLst>
                        <a:ext uri="{FF2B5EF4-FFF2-40B4-BE49-F238E27FC236}">
                          <a16:creationId xmlns:a16="http://schemas.microsoft.com/office/drawing/2014/main" id="{6699264B-6875-00F8-3DF8-455E31223A5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7" name="Oval 5209">
                      <a:extLst>
                        <a:ext uri="{FF2B5EF4-FFF2-40B4-BE49-F238E27FC236}">
                          <a16:creationId xmlns:a16="http://schemas.microsoft.com/office/drawing/2014/main" id="{88C00126-3A2E-0440-4112-53B5341B6F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8" name="Oval 5210">
                      <a:extLst>
                        <a:ext uri="{FF2B5EF4-FFF2-40B4-BE49-F238E27FC236}">
                          <a16:creationId xmlns:a16="http://schemas.microsoft.com/office/drawing/2014/main" id="{E4AB8EDA-E62E-2898-8CE6-69FB288F1E3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59" name="Oval 5211">
                      <a:extLst>
                        <a:ext uri="{FF2B5EF4-FFF2-40B4-BE49-F238E27FC236}">
                          <a16:creationId xmlns:a16="http://schemas.microsoft.com/office/drawing/2014/main" id="{080DFDEC-022A-DF15-66FD-14B34CC1F6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0" name="Oval 5212">
                      <a:extLst>
                        <a:ext uri="{FF2B5EF4-FFF2-40B4-BE49-F238E27FC236}">
                          <a16:creationId xmlns:a16="http://schemas.microsoft.com/office/drawing/2014/main" id="{E7028076-9073-A212-D8B1-DD1DFDEF45D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1" name="Oval 5213">
                      <a:extLst>
                        <a:ext uri="{FF2B5EF4-FFF2-40B4-BE49-F238E27FC236}">
                          <a16:creationId xmlns:a16="http://schemas.microsoft.com/office/drawing/2014/main" id="{5EB127D5-76BC-2051-B176-4D205047A43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2" name="Oval 5214">
                      <a:extLst>
                        <a:ext uri="{FF2B5EF4-FFF2-40B4-BE49-F238E27FC236}">
                          <a16:creationId xmlns:a16="http://schemas.microsoft.com/office/drawing/2014/main" id="{B5FD37BB-1E22-5651-648B-ED4E68A434F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3" name="Oval 5215">
                      <a:extLst>
                        <a:ext uri="{FF2B5EF4-FFF2-40B4-BE49-F238E27FC236}">
                          <a16:creationId xmlns:a16="http://schemas.microsoft.com/office/drawing/2014/main" id="{2EFCE06E-E963-A957-CB07-31CF1F3A2B2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4" name="Oval 5216">
                      <a:extLst>
                        <a:ext uri="{FF2B5EF4-FFF2-40B4-BE49-F238E27FC236}">
                          <a16:creationId xmlns:a16="http://schemas.microsoft.com/office/drawing/2014/main" id="{51B5D145-C763-811C-D14A-59061686D56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5" name="Oval 5217">
                      <a:extLst>
                        <a:ext uri="{FF2B5EF4-FFF2-40B4-BE49-F238E27FC236}">
                          <a16:creationId xmlns:a16="http://schemas.microsoft.com/office/drawing/2014/main" id="{7BB6B6D6-1236-BC38-4124-D3BEC73471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6" name="Oval 5218">
                      <a:extLst>
                        <a:ext uri="{FF2B5EF4-FFF2-40B4-BE49-F238E27FC236}">
                          <a16:creationId xmlns:a16="http://schemas.microsoft.com/office/drawing/2014/main" id="{E39DA446-A641-08CF-C9F5-B8F876CDB7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7" name="Oval 5219">
                      <a:extLst>
                        <a:ext uri="{FF2B5EF4-FFF2-40B4-BE49-F238E27FC236}">
                          <a16:creationId xmlns:a16="http://schemas.microsoft.com/office/drawing/2014/main" id="{F21D6D3A-B43D-93B9-B898-C19EEC7DC13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8" name="Oval 5220">
                      <a:extLst>
                        <a:ext uri="{FF2B5EF4-FFF2-40B4-BE49-F238E27FC236}">
                          <a16:creationId xmlns:a16="http://schemas.microsoft.com/office/drawing/2014/main" id="{254E9F4F-3E7C-8B3C-5D50-20B50572B93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69" name="Oval 5221">
                      <a:extLst>
                        <a:ext uri="{FF2B5EF4-FFF2-40B4-BE49-F238E27FC236}">
                          <a16:creationId xmlns:a16="http://schemas.microsoft.com/office/drawing/2014/main" id="{F8E34112-D27B-D7DD-1E57-FA456C3C2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70" name="Freeform 5222">
                      <a:extLst>
                        <a:ext uri="{FF2B5EF4-FFF2-40B4-BE49-F238E27FC236}">
                          <a16:creationId xmlns:a16="http://schemas.microsoft.com/office/drawing/2014/main" id="{1A3C66D5-06F8-8A20-4ACB-988B7DBF855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971" name="Oval 5223">
                      <a:extLst>
                        <a:ext uri="{FF2B5EF4-FFF2-40B4-BE49-F238E27FC236}">
                          <a16:creationId xmlns:a16="http://schemas.microsoft.com/office/drawing/2014/main" id="{F0D431A6-A980-84BE-81D7-7D91BBCC93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72" name="Oval 5224">
                      <a:extLst>
                        <a:ext uri="{FF2B5EF4-FFF2-40B4-BE49-F238E27FC236}">
                          <a16:creationId xmlns:a16="http://schemas.microsoft.com/office/drawing/2014/main" id="{335B800D-5525-D625-1248-B0A51A9EB50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73" name="Oval 5225">
                      <a:extLst>
                        <a:ext uri="{FF2B5EF4-FFF2-40B4-BE49-F238E27FC236}">
                          <a16:creationId xmlns:a16="http://schemas.microsoft.com/office/drawing/2014/main" id="{F0949173-AC38-97FA-FA01-B92149649A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74" name="Oval 5226">
                      <a:extLst>
                        <a:ext uri="{FF2B5EF4-FFF2-40B4-BE49-F238E27FC236}">
                          <a16:creationId xmlns:a16="http://schemas.microsoft.com/office/drawing/2014/main" id="{A4984CEC-9D9F-9CA0-02E1-1C9257F67C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975" name="Oval 5227">
                      <a:extLst>
                        <a:ext uri="{FF2B5EF4-FFF2-40B4-BE49-F238E27FC236}">
                          <a16:creationId xmlns:a16="http://schemas.microsoft.com/office/drawing/2014/main" id="{2DF83F60-715A-58F8-B7DE-6320E08C2CD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260" name="Freeform 5228">
                    <a:extLst>
                      <a:ext uri="{FF2B5EF4-FFF2-40B4-BE49-F238E27FC236}">
                        <a16:creationId xmlns:a16="http://schemas.microsoft.com/office/drawing/2014/main" id="{F0220312-7323-92AD-2B49-637A310B79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2" y="1043"/>
                    <a:ext cx="762" cy="383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261" name="Freeform 5229">
                    <a:extLst>
                      <a:ext uri="{FF2B5EF4-FFF2-40B4-BE49-F238E27FC236}">
                        <a16:creationId xmlns:a16="http://schemas.microsoft.com/office/drawing/2014/main" id="{9A4A131B-F0B6-3E54-9827-68B4FCFA9C3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228"/>
                    <a:ext cx="248" cy="88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262" name="Freeform 5230">
                    <a:extLst>
                      <a:ext uri="{FF2B5EF4-FFF2-40B4-BE49-F238E27FC236}">
                        <a16:creationId xmlns:a16="http://schemas.microsoft.com/office/drawing/2014/main" id="{BF9C5CAB-500B-AF08-35D7-33A1595D06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91" y="1282"/>
                    <a:ext cx="250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941" name="Freeform 5231">
                    <a:extLst>
                      <a:ext uri="{FF2B5EF4-FFF2-40B4-BE49-F238E27FC236}">
                        <a16:creationId xmlns:a16="http://schemas.microsoft.com/office/drawing/2014/main" id="{CF6928DE-A7A1-E360-B586-35A6EBB2BF2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42" name="Freeform 5232">
                    <a:extLst>
                      <a:ext uri="{FF2B5EF4-FFF2-40B4-BE49-F238E27FC236}">
                        <a16:creationId xmlns:a16="http://schemas.microsoft.com/office/drawing/2014/main" id="{0DDF8C1F-9876-A2C8-53C0-B33EA8894E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906" name="Group 5233">
                  <a:extLst>
                    <a:ext uri="{FF2B5EF4-FFF2-40B4-BE49-F238E27FC236}">
                      <a16:creationId xmlns:a16="http://schemas.microsoft.com/office/drawing/2014/main" id="{894874E7-1F07-5ADF-09F8-D73B27EADF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266" name="Freeform 5234">
                    <a:extLst>
                      <a:ext uri="{FF2B5EF4-FFF2-40B4-BE49-F238E27FC236}">
                        <a16:creationId xmlns:a16="http://schemas.microsoft.com/office/drawing/2014/main" id="{70DD350C-2FB4-E8DC-5CB1-CFF3BC94F31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38" y="423"/>
                    <a:ext cx="1172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267" name="Freeform 5235">
                    <a:extLst>
                      <a:ext uri="{FF2B5EF4-FFF2-40B4-BE49-F238E27FC236}">
                        <a16:creationId xmlns:a16="http://schemas.microsoft.com/office/drawing/2014/main" id="{461DAA87-64AE-CF54-A96F-9CD93287AB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55" y="1138"/>
                    <a:ext cx="3270" cy="290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909" name="Group 5236">
                    <a:extLst>
                      <a:ext uri="{FF2B5EF4-FFF2-40B4-BE49-F238E27FC236}">
                        <a16:creationId xmlns:a16="http://schemas.microsoft.com/office/drawing/2014/main" id="{EF3FEF8D-E485-F350-CC7F-CD7DC6860E1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930" name="Group 5237">
                      <a:extLst>
                        <a:ext uri="{FF2B5EF4-FFF2-40B4-BE49-F238E27FC236}">
                          <a16:creationId xmlns:a16="http://schemas.microsoft.com/office/drawing/2014/main" id="{5FEDC7B8-3389-1312-C9DE-C23EB95B288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935" name="Freeform 5238">
                        <a:extLst>
                          <a:ext uri="{FF2B5EF4-FFF2-40B4-BE49-F238E27FC236}">
                            <a16:creationId xmlns:a16="http://schemas.microsoft.com/office/drawing/2014/main" id="{07CCDCCD-8216-EC12-89F3-145BF8343A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936" name="Freeform 5239">
                        <a:extLst>
                          <a:ext uri="{FF2B5EF4-FFF2-40B4-BE49-F238E27FC236}">
                            <a16:creationId xmlns:a16="http://schemas.microsoft.com/office/drawing/2014/main" id="{3D57F6DA-177A-7E2F-CE3A-9AA0CAA7AA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931" name="Freeform 5240">
                      <a:extLst>
                        <a:ext uri="{FF2B5EF4-FFF2-40B4-BE49-F238E27FC236}">
                          <a16:creationId xmlns:a16="http://schemas.microsoft.com/office/drawing/2014/main" id="{C07E3191-0BBC-036F-DABA-6A51E66408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932" name="Freeform 5241">
                      <a:extLst>
                        <a:ext uri="{FF2B5EF4-FFF2-40B4-BE49-F238E27FC236}">
                          <a16:creationId xmlns:a16="http://schemas.microsoft.com/office/drawing/2014/main" id="{2FD3F042-A68D-2870-AAED-C79944A6F82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933" name="Freeform 5242">
                      <a:extLst>
                        <a:ext uri="{FF2B5EF4-FFF2-40B4-BE49-F238E27FC236}">
                          <a16:creationId xmlns:a16="http://schemas.microsoft.com/office/drawing/2014/main" id="{33F6A146-5049-A61D-478F-A7AD4E3F91D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934" name="Freeform 5243">
                      <a:extLst>
                        <a:ext uri="{FF2B5EF4-FFF2-40B4-BE49-F238E27FC236}">
                          <a16:creationId xmlns:a16="http://schemas.microsoft.com/office/drawing/2014/main" id="{7DA554C2-AFC9-E08A-677C-D023F857B73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276" name="Freeform 5244">
                    <a:extLst>
                      <a:ext uri="{FF2B5EF4-FFF2-40B4-BE49-F238E27FC236}">
                        <a16:creationId xmlns:a16="http://schemas.microsoft.com/office/drawing/2014/main" id="{B4A89E1C-3B45-0254-FCAA-517E34D3E5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26" y="454"/>
                    <a:ext cx="1172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911" name="Freeform 5245">
                    <a:extLst>
                      <a:ext uri="{FF2B5EF4-FFF2-40B4-BE49-F238E27FC236}">
                        <a16:creationId xmlns:a16="http://schemas.microsoft.com/office/drawing/2014/main" id="{F6CB713E-DE9D-DA35-C1B5-8E2FE53ACC7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2" name="Freeform 5246">
                    <a:extLst>
                      <a:ext uri="{FF2B5EF4-FFF2-40B4-BE49-F238E27FC236}">
                        <a16:creationId xmlns:a16="http://schemas.microsoft.com/office/drawing/2014/main" id="{2034C419-6E82-3DDE-8F9F-52AE3EE6F6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3" name="Freeform 5247">
                    <a:extLst>
                      <a:ext uri="{FF2B5EF4-FFF2-40B4-BE49-F238E27FC236}">
                        <a16:creationId xmlns:a16="http://schemas.microsoft.com/office/drawing/2014/main" id="{BF1B6D77-6485-BB78-5C2D-9CEFCB9C0D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4" name="Freeform 5248">
                    <a:extLst>
                      <a:ext uri="{FF2B5EF4-FFF2-40B4-BE49-F238E27FC236}">
                        <a16:creationId xmlns:a16="http://schemas.microsoft.com/office/drawing/2014/main" id="{71667AC4-F72A-96EF-2EC5-83F052BBB46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5" name="Freeform 5249">
                    <a:extLst>
                      <a:ext uri="{FF2B5EF4-FFF2-40B4-BE49-F238E27FC236}">
                        <a16:creationId xmlns:a16="http://schemas.microsoft.com/office/drawing/2014/main" id="{C8492F42-E83D-F139-4DCF-6FDFF62AA1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6" name="Freeform 5250">
                    <a:extLst>
                      <a:ext uri="{FF2B5EF4-FFF2-40B4-BE49-F238E27FC236}">
                        <a16:creationId xmlns:a16="http://schemas.microsoft.com/office/drawing/2014/main" id="{B4703F25-4B86-D8D5-7619-4165CAF79E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7" name="Freeform 5251">
                    <a:extLst>
                      <a:ext uri="{FF2B5EF4-FFF2-40B4-BE49-F238E27FC236}">
                        <a16:creationId xmlns:a16="http://schemas.microsoft.com/office/drawing/2014/main" id="{318FCE20-8271-658E-9260-17860420C8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8" name="Freeform 5252">
                    <a:extLst>
                      <a:ext uri="{FF2B5EF4-FFF2-40B4-BE49-F238E27FC236}">
                        <a16:creationId xmlns:a16="http://schemas.microsoft.com/office/drawing/2014/main" id="{CF4B205B-F9F2-51FE-9D4B-7519848645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19" name="Freeform 5253">
                    <a:extLst>
                      <a:ext uri="{FF2B5EF4-FFF2-40B4-BE49-F238E27FC236}">
                        <a16:creationId xmlns:a16="http://schemas.microsoft.com/office/drawing/2014/main" id="{247D6FE6-9562-BFA7-2797-B4C3CFF066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0" name="Freeform 5254">
                    <a:extLst>
                      <a:ext uri="{FF2B5EF4-FFF2-40B4-BE49-F238E27FC236}">
                        <a16:creationId xmlns:a16="http://schemas.microsoft.com/office/drawing/2014/main" id="{2EB10D2C-AF0F-E7BD-0B77-34AF468179E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1" name="Freeform 5255">
                    <a:extLst>
                      <a:ext uri="{FF2B5EF4-FFF2-40B4-BE49-F238E27FC236}">
                        <a16:creationId xmlns:a16="http://schemas.microsoft.com/office/drawing/2014/main" id="{97F6D6DE-7C58-17BB-28A9-786127C71C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2" name="Freeform 5256">
                    <a:extLst>
                      <a:ext uri="{FF2B5EF4-FFF2-40B4-BE49-F238E27FC236}">
                        <a16:creationId xmlns:a16="http://schemas.microsoft.com/office/drawing/2014/main" id="{01002D84-68D2-D854-95BD-0E842BAC39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3" name="Freeform 5257">
                    <a:extLst>
                      <a:ext uri="{FF2B5EF4-FFF2-40B4-BE49-F238E27FC236}">
                        <a16:creationId xmlns:a16="http://schemas.microsoft.com/office/drawing/2014/main" id="{21724938-FDEB-4B47-D77F-8636EC3E81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4" name="Freeform 5258">
                    <a:extLst>
                      <a:ext uri="{FF2B5EF4-FFF2-40B4-BE49-F238E27FC236}">
                        <a16:creationId xmlns:a16="http://schemas.microsoft.com/office/drawing/2014/main" id="{6734BBBC-1F62-DF24-0CD1-73AA18C6D1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5" name="Freeform 5259">
                    <a:extLst>
                      <a:ext uri="{FF2B5EF4-FFF2-40B4-BE49-F238E27FC236}">
                        <a16:creationId xmlns:a16="http://schemas.microsoft.com/office/drawing/2014/main" id="{C032B071-7F9D-95B9-2267-BA2993BC3D4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6" name="Freeform 5260">
                    <a:extLst>
                      <a:ext uri="{FF2B5EF4-FFF2-40B4-BE49-F238E27FC236}">
                        <a16:creationId xmlns:a16="http://schemas.microsoft.com/office/drawing/2014/main" id="{3E68CB58-474E-5688-BF7A-9C12A7BA927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7" name="Freeform 5261">
                    <a:extLst>
                      <a:ext uri="{FF2B5EF4-FFF2-40B4-BE49-F238E27FC236}">
                        <a16:creationId xmlns:a16="http://schemas.microsoft.com/office/drawing/2014/main" id="{6455BC2E-F04F-6CAF-8185-23C310535D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8" name="Freeform 5262">
                    <a:extLst>
                      <a:ext uri="{FF2B5EF4-FFF2-40B4-BE49-F238E27FC236}">
                        <a16:creationId xmlns:a16="http://schemas.microsoft.com/office/drawing/2014/main" id="{230E8277-6837-7FFD-27B1-3EEEF1A9F2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929" name="Freeform 5263">
                    <a:extLst>
                      <a:ext uri="{FF2B5EF4-FFF2-40B4-BE49-F238E27FC236}">
                        <a16:creationId xmlns:a16="http://schemas.microsoft.com/office/drawing/2014/main" id="{590DDA21-4AE1-C2CD-3BB2-72104556C46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901" name="Freeform 5264">
              <a:extLst>
                <a:ext uri="{FF2B5EF4-FFF2-40B4-BE49-F238E27FC236}">
                  <a16:creationId xmlns:a16="http://schemas.microsoft.com/office/drawing/2014/main" id="{FED87908-76E6-1407-1A52-53C83732DEBC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504" y="1200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297" name="Group 5265">
            <a:extLst>
              <a:ext uri="{FF2B5EF4-FFF2-40B4-BE49-F238E27FC236}">
                <a16:creationId xmlns:a16="http://schemas.microsoft.com/office/drawing/2014/main" id="{D816FCA9-D801-C018-C6E5-A030E5271D0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371600" y="2514600"/>
            <a:ext cx="2895600" cy="3733800"/>
            <a:chOff x="2496" y="336"/>
            <a:chExt cx="1776" cy="2016"/>
          </a:xfrm>
        </p:grpSpPr>
        <p:grpSp>
          <p:nvGrpSpPr>
            <p:cNvPr id="37792" name="Group 5266">
              <a:extLst>
                <a:ext uri="{FF2B5EF4-FFF2-40B4-BE49-F238E27FC236}">
                  <a16:creationId xmlns:a16="http://schemas.microsoft.com/office/drawing/2014/main" id="{6998F35F-E14E-9443-DBD8-886B835829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6" y="336"/>
              <a:ext cx="1776" cy="2016"/>
              <a:chOff x="2544" y="432"/>
              <a:chExt cx="2112" cy="3566"/>
            </a:xfrm>
          </p:grpSpPr>
          <p:grpSp>
            <p:nvGrpSpPr>
              <p:cNvPr id="37794" name="Group 5267">
                <a:extLst>
                  <a:ext uri="{FF2B5EF4-FFF2-40B4-BE49-F238E27FC236}">
                    <a16:creationId xmlns:a16="http://schemas.microsoft.com/office/drawing/2014/main" id="{CDCCDE46-62A8-C129-C4E4-5173AAB368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3127833">
                <a:off x="4033" y="2879"/>
                <a:ext cx="477" cy="768"/>
                <a:chOff x="2400" y="3648"/>
                <a:chExt cx="795" cy="1087"/>
              </a:xfrm>
            </p:grpSpPr>
            <p:sp>
              <p:nvSpPr>
                <p:cNvPr id="37898" name="Freeform 5268">
                  <a:extLst>
                    <a:ext uri="{FF2B5EF4-FFF2-40B4-BE49-F238E27FC236}">
                      <a16:creationId xmlns:a16="http://schemas.microsoft.com/office/drawing/2014/main" id="{4A15FAB5-D515-02FE-C6C1-C0052AFF154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301" name="Freeform 5269">
                  <a:extLst>
                    <a:ext uri="{FF2B5EF4-FFF2-40B4-BE49-F238E27FC236}">
                      <a16:creationId xmlns:a16="http://schemas.microsoft.com/office/drawing/2014/main" id="{5719F6F9-E252-905E-61C3-1AAA4E33BE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3652"/>
                  <a:ext cx="546" cy="792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795" name="Group 5270">
                <a:extLst>
                  <a:ext uri="{FF2B5EF4-FFF2-40B4-BE49-F238E27FC236}">
                    <a16:creationId xmlns:a16="http://schemas.microsoft.com/office/drawing/2014/main" id="{6181FA27-6576-D776-3093-47726B097B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89229">
                <a:off x="3456" y="2976"/>
                <a:ext cx="348" cy="1022"/>
                <a:chOff x="4080" y="3312"/>
                <a:chExt cx="384" cy="720"/>
              </a:xfrm>
            </p:grpSpPr>
            <p:sp>
              <p:nvSpPr>
                <p:cNvPr id="49303" name="Freeform 5271">
                  <a:extLst>
                    <a:ext uri="{FF2B5EF4-FFF2-40B4-BE49-F238E27FC236}">
                      <a16:creationId xmlns:a16="http://schemas.microsoft.com/office/drawing/2014/main" id="{9302116F-B639-666D-F9F5-C524B31BDA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8" y="3304"/>
                  <a:ext cx="330" cy="532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897" name="Freeform 5272">
                  <a:extLst>
                    <a:ext uri="{FF2B5EF4-FFF2-40B4-BE49-F238E27FC236}">
                      <a16:creationId xmlns:a16="http://schemas.microsoft.com/office/drawing/2014/main" id="{65271382-DDB2-1446-4C9A-F038C7F676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796" name="Group 5273">
                <a:extLst>
                  <a:ext uri="{FF2B5EF4-FFF2-40B4-BE49-F238E27FC236}">
                    <a16:creationId xmlns:a16="http://schemas.microsoft.com/office/drawing/2014/main" id="{5154C124-3EC3-8A64-CFDD-35E208CCC9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778787">
                <a:off x="2544" y="432"/>
                <a:ext cx="1728" cy="2891"/>
                <a:chOff x="2976" y="576"/>
                <a:chExt cx="1728" cy="2891"/>
              </a:xfrm>
            </p:grpSpPr>
            <p:grpSp>
              <p:nvGrpSpPr>
                <p:cNvPr id="37797" name="Group 5274">
                  <a:extLst>
                    <a:ext uri="{FF2B5EF4-FFF2-40B4-BE49-F238E27FC236}">
                      <a16:creationId xmlns:a16="http://schemas.microsoft.com/office/drawing/2014/main" id="{571BA420-9265-1B20-D0D0-180AF811027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829" name="Group 5275">
                    <a:extLst>
                      <a:ext uri="{FF2B5EF4-FFF2-40B4-BE49-F238E27FC236}">
                        <a16:creationId xmlns:a16="http://schemas.microsoft.com/office/drawing/2014/main" id="{2789301C-2721-AE31-2CE4-1827FCC20E5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835" name="Group 5276">
                      <a:extLst>
                        <a:ext uri="{FF2B5EF4-FFF2-40B4-BE49-F238E27FC236}">
                          <a16:creationId xmlns:a16="http://schemas.microsoft.com/office/drawing/2014/main" id="{271E7356-5B23-B66C-1BC1-CFE3A29DB53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868" name="Freeform 5277">
                        <a:extLst>
                          <a:ext uri="{FF2B5EF4-FFF2-40B4-BE49-F238E27FC236}">
                            <a16:creationId xmlns:a16="http://schemas.microsoft.com/office/drawing/2014/main" id="{E47A0389-7975-60FD-C2F8-2B1423F896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69" name="Freeform 5278">
                        <a:extLst>
                          <a:ext uri="{FF2B5EF4-FFF2-40B4-BE49-F238E27FC236}">
                            <a16:creationId xmlns:a16="http://schemas.microsoft.com/office/drawing/2014/main" id="{A94166F2-F348-0B5F-E550-80141705DDB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0" name="Freeform 5279">
                        <a:extLst>
                          <a:ext uri="{FF2B5EF4-FFF2-40B4-BE49-F238E27FC236}">
                            <a16:creationId xmlns:a16="http://schemas.microsoft.com/office/drawing/2014/main" id="{22CC30FF-9747-0D91-CD21-DC7A9762BA4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1" name="Freeform 5280">
                        <a:extLst>
                          <a:ext uri="{FF2B5EF4-FFF2-40B4-BE49-F238E27FC236}">
                            <a16:creationId xmlns:a16="http://schemas.microsoft.com/office/drawing/2014/main" id="{5FF60AE9-0711-C922-804C-DBE52242362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2" name="Freeform 5281">
                        <a:extLst>
                          <a:ext uri="{FF2B5EF4-FFF2-40B4-BE49-F238E27FC236}">
                            <a16:creationId xmlns:a16="http://schemas.microsoft.com/office/drawing/2014/main" id="{4DEA3D20-48B8-DAD7-B465-53DB849C16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3" name="Freeform 5282">
                        <a:extLst>
                          <a:ext uri="{FF2B5EF4-FFF2-40B4-BE49-F238E27FC236}">
                            <a16:creationId xmlns:a16="http://schemas.microsoft.com/office/drawing/2014/main" id="{8962F8D9-7042-3BFF-5B6A-76FE9CC344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4" name="Freeform 5283">
                        <a:extLst>
                          <a:ext uri="{FF2B5EF4-FFF2-40B4-BE49-F238E27FC236}">
                            <a16:creationId xmlns:a16="http://schemas.microsoft.com/office/drawing/2014/main" id="{0ADAA29D-D383-ECCE-4B10-60F57576487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5" name="Freeform 5284">
                        <a:extLst>
                          <a:ext uri="{FF2B5EF4-FFF2-40B4-BE49-F238E27FC236}">
                            <a16:creationId xmlns:a16="http://schemas.microsoft.com/office/drawing/2014/main" id="{4617E8D8-932D-F246-254D-C47FE6F9C31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6" name="Freeform 5285">
                        <a:extLst>
                          <a:ext uri="{FF2B5EF4-FFF2-40B4-BE49-F238E27FC236}">
                            <a16:creationId xmlns:a16="http://schemas.microsoft.com/office/drawing/2014/main" id="{361AD038-6FDF-5390-4C42-36AF3D4C47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7" name="Freeform 5286">
                        <a:extLst>
                          <a:ext uri="{FF2B5EF4-FFF2-40B4-BE49-F238E27FC236}">
                            <a16:creationId xmlns:a16="http://schemas.microsoft.com/office/drawing/2014/main" id="{B3BA09C6-B58B-F272-7EB9-FD70FC55D0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8" name="Freeform 5287">
                        <a:extLst>
                          <a:ext uri="{FF2B5EF4-FFF2-40B4-BE49-F238E27FC236}">
                            <a16:creationId xmlns:a16="http://schemas.microsoft.com/office/drawing/2014/main" id="{AD0304D8-1082-9317-E2C4-0F8411580C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79" name="Freeform 5288">
                        <a:extLst>
                          <a:ext uri="{FF2B5EF4-FFF2-40B4-BE49-F238E27FC236}">
                            <a16:creationId xmlns:a16="http://schemas.microsoft.com/office/drawing/2014/main" id="{86CA7B3B-229E-C721-E0CE-EF37BF06A0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0" name="Freeform 5289">
                        <a:extLst>
                          <a:ext uri="{FF2B5EF4-FFF2-40B4-BE49-F238E27FC236}">
                            <a16:creationId xmlns:a16="http://schemas.microsoft.com/office/drawing/2014/main" id="{CC4B27E8-EA5B-614C-5650-6AEF8429F66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1" name="Freeform 5290">
                        <a:extLst>
                          <a:ext uri="{FF2B5EF4-FFF2-40B4-BE49-F238E27FC236}">
                            <a16:creationId xmlns:a16="http://schemas.microsoft.com/office/drawing/2014/main" id="{B3D0CC3F-C4DE-5CBC-5F25-1F66C909D8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2" name="Freeform 5291">
                        <a:extLst>
                          <a:ext uri="{FF2B5EF4-FFF2-40B4-BE49-F238E27FC236}">
                            <a16:creationId xmlns:a16="http://schemas.microsoft.com/office/drawing/2014/main" id="{A31DD13C-73C9-A545-4C49-440B57E118B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3" name="Freeform 5292">
                        <a:extLst>
                          <a:ext uri="{FF2B5EF4-FFF2-40B4-BE49-F238E27FC236}">
                            <a16:creationId xmlns:a16="http://schemas.microsoft.com/office/drawing/2014/main" id="{63C4A2AC-FA78-4838-7DE9-394E7BEEB9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4" name="Freeform 5293">
                        <a:extLst>
                          <a:ext uri="{FF2B5EF4-FFF2-40B4-BE49-F238E27FC236}">
                            <a16:creationId xmlns:a16="http://schemas.microsoft.com/office/drawing/2014/main" id="{C3F76722-6D92-C39E-0E39-11CB0CB11F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5" name="Freeform 5294">
                        <a:extLst>
                          <a:ext uri="{FF2B5EF4-FFF2-40B4-BE49-F238E27FC236}">
                            <a16:creationId xmlns:a16="http://schemas.microsoft.com/office/drawing/2014/main" id="{FCFEF707-3C91-3C30-D1AB-1B90DBB496A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6" name="Freeform 5295">
                        <a:extLst>
                          <a:ext uri="{FF2B5EF4-FFF2-40B4-BE49-F238E27FC236}">
                            <a16:creationId xmlns:a16="http://schemas.microsoft.com/office/drawing/2014/main" id="{5D7D3F43-D152-059D-A5FD-E0CEDBC6C87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87" name="Freeform 5296">
                        <a:extLst>
                          <a:ext uri="{FF2B5EF4-FFF2-40B4-BE49-F238E27FC236}">
                            <a16:creationId xmlns:a16="http://schemas.microsoft.com/office/drawing/2014/main" id="{7B84DB28-C00F-A6B4-707E-1E56C93D6AD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329" name="Freeform 5297">
                        <a:extLst>
                          <a:ext uri="{FF2B5EF4-FFF2-40B4-BE49-F238E27FC236}">
                            <a16:creationId xmlns:a16="http://schemas.microsoft.com/office/drawing/2014/main" id="{C998D507-8D57-89BE-C3C7-9209BF3AA8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8" y="1700"/>
                        <a:ext cx="237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330" name="Freeform 5298">
                        <a:extLst>
                          <a:ext uri="{FF2B5EF4-FFF2-40B4-BE49-F238E27FC236}">
                            <a16:creationId xmlns:a16="http://schemas.microsoft.com/office/drawing/2014/main" id="{27AF3EAC-CEC2-3A26-5DA8-9D44FE56C5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0" y="1557"/>
                        <a:ext cx="559" cy="491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331" name="Freeform 5299">
                        <a:extLst>
                          <a:ext uri="{FF2B5EF4-FFF2-40B4-BE49-F238E27FC236}">
                            <a16:creationId xmlns:a16="http://schemas.microsoft.com/office/drawing/2014/main" id="{F98CB4E0-080E-2BD7-41F5-A55677D60B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9" y="1800"/>
                        <a:ext cx="193" cy="213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332" name="Freeform 5300">
                        <a:extLst>
                          <a:ext uri="{FF2B5EF4-FFF2-40B4-BE49-F238E27FC236}">
                            <a16:creationId xmlns:a16="http://schemas.microsoft.com/office/drawing/2014/main" id="{A79EE526-539A-5102-7C25-221DC37215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11" y="1863"/>
                        <a:ext cx="204" cy="163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892" name="Freeform 5301">
                        <a:extLst>
                          <a:ext uri="{FF2B5EF4-FFF2-40B4-BE49-F238E27FC236}">
                            <a16:creationId xmlns:a16="http://schemas.microsoft.com/office/drawing/2014/main" id="{F66599B8-B449-1CA2-313C-E40DD4053F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93" name="Freeform 5302">
                        <a:extLst>
                          <a:ext uri="{FF2B5EF4-FFF2-40B4-BE49-F238E27FC236}">
                            <a16:creationId xmlns:a16="http://schemas.microsoft.com/office/drawing/2014/main" id="{DF3D7E3B-D661-F9EE-7B81-8B24E4286E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94" name="Freeform 5303">
                        <a:extLst>
                          <a:ext uri="{FF2B5EF4-FFF2-40B4-BE49-F238E27FC236}">
                            <a16:creationId xmlns:a16="http://schemas.microsoft.com/office/drawing/2014/main" id="{3A871F17-0C38-5302-F5C8-6DD3C2BF76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95" name="Freeform 5304">
                        <a:extLst>
                          <a:ext uri="{FF2B5EF4-FFF2-40B4-BE49-F238E27FC236}">
                            <a16:creationId xmlns:a16="http://schemas.microsoft.com/office/drawing/2014/main" id="{2FA49B20-4F51-F8E4-ED11-A70869C0705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836" name="Oval 5305">
                      <a:extLst>
                        <a:ext uri="{FF2B5EF4-FFF2-40B4-BE49-F238E27FC236}">
                          <a16:creationId xmlns:a16="http://schemas.microsoft.com/office/drawing/2014/main" id="{3A8877E8-218C-7906-C6E9-2A9846E088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37" name="Oval 5306">
                      <a:extLst>
                        <a:ext uri="{FF2B5EF4-FFF2-40B4-BE49-F238E27FC236}">
                          <a16:creationId xmlns:a16="http://schemas.microsoft.com/office/drawing/2014/main" id="{0B5389CB-6281-1B9C-7806-254DB54E65C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38" name="Oval 5307">
                      <a:extLst>
                        <a:ext uri="{FF2B5EF4-FFF2-40B4-BE49-F238E27FC236}">
                          <a16:creationId xmlns:a16="http://schemas.microsoft.com/office/drawing/2014/main" id="{16E84455-A26A-6116-02CD-292FB8E287A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39" name="Oval 5308">
                      <a:extLst>
                        <a:ext uri="{FF2B5EF4-FFF2-40B4-BE49-F238E27FC236}">
                          <a16:creationId xmlns:a16="http://schemas.microsoft.com/office/drawing/2014/main" id="{42F57F09-B1E5-7E60-9900-87B2EDD9B53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0" name="Oval 5309">
                      <a:extLst>
                        <a:ext uri="{FF2B5EF4-FFF2-40B4-BE49-F238E27FC236}">
                          <a16:creationId xmlns:a16="http://schemas.microsoft.com/office/drawing/2014/main" id="{6D3FB422-9688-DCFC-061D-C88FFD46D88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1" name="Oval 5310">
                      <a:extLst>
                        <a:ext uri="{FF2B5EF4-FFF2-40B4-BE49-F238E27FC236}">
                          <a16:creationId xmlns:a16="http://schemas.microsoft.com/office/drawing/2014/main" id="{94F4FE40-A042-5126-79E4-3384C1DCFF7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2" name="Oval 5311">
                      <a:extLst>
                        <a:ext uri="{FF2B5EF4-FFF2-40B4-BE49-F238E27FC236}">
                          <a16:creationId xmlns:a16="http://schemas.microsoft.com/office/drawing/2014/main" id="{EC964B40-A329-94A0-01E1-16AD9FD86E0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3" name="Oval 5312">
                      <a:extLst>
                        <a:ext uri="{FF2B5EF4-FFF2-40B4-BE49-F238E27FC236}">
                          <a16:creationId xmlns:a16="http://schemas.microsoft.com/office/drawing/2014/main" id="{0D05D82A-8073-BE28-4D5E-612F5C4C03B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4" name="Oval 5313">
                      <a:extLst>
                        <a:ext uri="{FF2B5EF4-FFF2-40B4-BE49-F238E27FC236}">
                          <a16:creationId xmlns:a16="http://schemas.microsoft.com/office/drawing/2014/main" id="{65B6E69C-A354-975D-3724-CF23E256B6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5" name="Oval 5314">
                      <a:extLst>
                        <a:ext uri="{FF2B5EF4-FFF2-40B4-BE49-F238E27FC236}">
                          <a16:creationId xmlns:a16="http://schemas.microsoft.com/office/drawing/2014/main" id="{8361393F-9493-7948-8E5A-B40C9F1FA98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6" name="Oval 5315">
                      <a:extLst>
                        <a:ext uri="{FF2B5EF4-FFF2-40B4-BE49-F238E27FC236}">
                          <a16:creationId xmlns:a16="http://schemas.microsoft.com/office/drawing/2014/main" id="{E6BFECB4-68E8-6ACB-6525-2FB931B2838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7" name="Oval 5316">
                      <a:extLst>
                        <a:ext uri="{FF2B5EF4-FFF2-40B4-BE49-F238E27FC236}">
                          <a16:creationId xmlns:a16="http://schemas.microsoft.com/office/drawing/2014/main" id="{E454B2C5-0FDD-4D65-79DB-08B924A9B2B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8" name="Oval 5317">
                      <a:extLst>
                        <a:ext uri="{FF2B5EF4-FFF2-40B4-BE49-F238E27FC236}">
                          <a16:creationId xmlns:a16="http://schemas.microsoft.com/office/drawing/2014/main" id="{D4B50F89-D034-4643-9A3A-936AB94616C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49" name="Oval 5318">
                      <a:extLst>
                        <a:ext uri="{FF2B5EF4-FFF2-40B4-BE49-F238E27FC236}">
                          <a16:creationId xmlns:a16="http://schemas.microsoft.com/office/drawing/2014/main" id="{14819399-7C48-2BBA-A995-94E1DC59A1B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0" name="Oval 5319">
                      <a:extLst>
                        <a:ext uri="{FF2B5EF4-FFF2-40B4-BE49-F238E27FC236}">
                          <a16:creationId xmlns:a16="http://schemas.microsoft.com/office/drawing/2014/main" id="{4929BCA0-65A4-4B25-963E-93A68887278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1" name="Oval 5320">
                      <a:extLst>
                        <a:ext uri="{FF2B5EF4-FFF2-40B4-BE49-F238E27FC236}">
                          <a16:creationId xmlns:a16="http://schemas.microsoft.com/office/drawing/2014/main" id="{131E9833-8CA6-B219-AB9A-C74D72747A9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2" name="Oval 5321">
                      <a:extLst>
                        <a:ext uri="{FF2B5EF4-FFF2-40B4-BE49-F238E27FC236}">
                          <a16:creationId xmlns:a16="http://schemas.microsoft.com/office/drawing/2014/main" id="{084AEB37-7F64-1FC4-8076-33F60ADC328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3" name="Oval 5322">
                      <a:extLst>
                        <a:ext uri="{FF2B5EF4-FFF2-40B4-BE49-F238E27FC236}">
                          <a16:creationId xmlns:a16="http://schemas.microsoft.com/office/drawing/2014/main" id="{E84D0FEA-42CD-CF4F-4E81-20880728F55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4" name="Oval 5323">
                      <a:extLst>
                        <a:ext uri="{FF2B5EF4-FFF2-40B4-BE49-F238E27FC236}">
                          <a16:creationId xmlns:a16="http://schemas.microsoft.com/office/drawing/2014/main" id="{3A9D6839-2DAE-9542-530B-C1FDB1E59FB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5" name="Oval 5324">
                      <a:extLst>
                        <a:ext uri="{FF2B5EF4-FFF2-40B4-BE49-F238E27FC236}">
                          <a16:creationId xmlns:a16="http://schemas.microsoft.com/office/drawing/2014/main" id="{9B74904B-F34B-F9D8-CC19-BB90235287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6" name="Oval 5325">
                      <a:extLst>
                        <a:ext uri="{FF2B5EF4-FFF2-40B4-BE49-F238E27FC236}">
                          <a16:creationId xmlns:a16="http://schemas.microsoft.com/office/drawing/2014/main" id="{D962B8CB-66AD-3A62-3044-505A6666CAF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7" name="Oval 5326">
                      <a:extLst>
                        <a:ext uri="{FF2B5EF4-FFF2-40B4-BE49-F238E27FC236}">
                          <a16:creationId xmlns:a16="http://schemas.microsoft.com/office/drawing/2014/main" id="{4CE079FD-C295-EC9B-F839-30883F941A3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8" name="Oval 5327">
                      <a:extLst>
                        <a:ext uri="{FF2B5EF4-FFF2-40B4-BE49-F238E27FC236}">
                          <a16:creationId xmlns:a16="http://schemas.microsoft.com/office/drawing/2014/main" id="{E846F862-C947-1B4D-73A7-5AF89969FB6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59" name="Oval 5328">
                      <a:extLst>
                        <a:ext uri="{FF2B5EF4-FFF2-40B4-BE49-F238E27FC236}">
                          <a16:creationId xmlns:a16="http://schemas.microsoft.com/office/drawing/2014/main" id="{48CE8187-153D-2111-35FC-9CE29E6BCC6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0" name="Oval 5329">
                      <a:extLst>
                        <a:ext uri="{FF2B5EF4-FFF2-40B4-BE49-F238E27FC236}">
                          <a16:creationId xmlns:a16="http://schemas.microsoft.com/office/drawing/2014/main" id="{E3190559-5B03-066F-23E5-E83EDE128A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1" name="Oval 5330">
                      <a:extLst>
                        <a:ext uri="{FF2B5EF4-FFF2-40B4-BE49-F238E27FC236}">
                          <a16:creationId xmlns:a16="http://schemas.microsoft.com/office/drawing/2014/main" id="{32021A3A-055F-C53C-AC9E-17A4FB21F1F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2" name="Freeform 5331">
                      <a:extLst>
                        <a:ext uri="{FF2B5EF4-FFF2-40B4-BE49-F238E27FC236}">
                          <a16:creationId xmlns:a16="http://schemas.microsoft.com/office/drawing/2014/main" id="{CA993E72-95E0-D3B2-0E08-434EA4B39A0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863" name="Oval 5332">
                      <a:extLst>
                        <a:ext uri="{FF2B5EF4-FFF2-40B4-BE49-F238E27FC236}">
                          <a16:creationId xmlns:a16="http://schemas.microsoft.com/office/drawing/2014/main" id="{D3D5372B-44CB-1055-C0B1-BF2BF7702BC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4" name="Oval 5333">
                      <a:extLst>
                        <a:ext uri="{FF2B5EF4-FFF2-40B4-BE49-F238E27FC236}">
                          <a16:creationId xmlns:a16="http://schemas.microsoft.com/office/drawing/2014/main" id="{FEBE399B-F1AF-6C64-06FA-9C2062435CF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5" name="Oval 5334">
                      <a:extLst>
                        <a:ext uri="{FF2B5EF4-FFF2-40B4-BE49-F238E27FC236}">
                          <a16:creationId xmlns:a16="http://schemas.microsoft.com/office/drawing/2014/main" id="{3DC8ACBD-760F-1E75-787A-8741EE5A1B9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6" name="Oval 5335">
                      <a:extLst>
                        <a:ext uri="{FF2B5EF4-FFF2-40B4-BE49-F238E27FC236}">
                          <a16:creationId xmlns:a16="http://schemas.microsoft.com/office/drawing/2014/main" id="{8BD9CBEE-C73E-7AF4-7261-89AF09BDFBB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867" name="Oval 5336">
                      <a:extLst>
                        <a:ext uri="{FF2B5EF4-FFF2-40B4-BE49-F238E27FC236}">
                          <a16:creationId xmlns:a16="http://schemas.microsoft.com/office/drawing/2014/main" id="{23A982EB-0F27-DDC6-B497-21D896FA3FA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369" name="Freeform 5337">
                    <a:extLst>
                      <a:ext uri="{FF2B5EF4-FFF2-40B4-BE49-F238E27FC236}">
                        <a16:creationId xmlns:a16="http://schemas.microsoft.com/office/drawing/2014/main" id="{51635D7E-B8C1-04C8-E4EF-BE1E9DAF81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2" y="1043"/>
                    <a:ext cx="762" cy="383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370" name="Freeform 5338">
                    <a:extLst>
                      <a:ext uri="{FF2B5EF4-FFF2-40B4-BE49-F238E27FC236}">
                        <a16:creationId xmlns:a16="http://schemas.microsoft.com/office/drawing/2014/main" id="{77AD4B32-6D0C-EF65-2579-885783FC512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228"/>
                    <a:ext cx="248" cy="88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371" name="Freeform 5339">
                    <a:extLst>
                      <a:ext uri="{FF2B5EF4-FFF2-40B4-BE49-F238E27FC236}">
                        <a16:creationId xmlns:a16="http://schemas.microsoft.com/office/drawing/2014/main" id="{7215F604-91F2-10F0-023B-4845AEB199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91" y="1282"/>
                    <a:ext cx="250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833" name="Freeform 5340">
                    <a:extLst>
                      <a:ext uri="{FF2B5EF4-FFF2-40B4-BE49-F238E27FC236}">
                        <a16:creationId xmlns:a16="http://schemas.microsoft.com/office/drawing/2014/main" id="{EE58020C-A814-5682-C6D3-DF56949211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34" name="Freeform 5341">
                    <a:extLst>
                      <a:ext uri="{FF2B5EF4-FFF2-40B4-BE49-F238E27FC236}">
                        <a16:creationId xmlns:a16="http://schemas.microsoft.com/office/drawing/2014/main" id="{A6C89A3B-F75E-DF62-90D0-D66974A9C7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798" name="Group 5342">
                  <a:extLst>
                    <a:ext uri="{FF2B5EF4-FFF2-40B4-BE49-F238E27FC236}">
                      <a16:creationId xmlns:a16="http://schemas.microsoft.com/office/drawing/2014/main" id="{D385DEDE-6C0B-32D3-DDC5-4DBF449427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375" name="Freeform 5343">
                    <a:extLst>
                      <a:ext uri="{FF2B5EF4-FFF2-40B4-BE49-F238E27FC236}">
                        <a16:creationId xmlns:a16="http://schemas.microsoft.com/office/drawing/2014/main" id="{C6BBD629-F9C9-AD57-B0DA-DBC5E63E83E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38" y="423"/>
                    <a:ext cx="1172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376" name="Freeform 5344">
                    <a:extLst>
                      <a:ext uri="{FF2B5EF4-FFF2-40B4-BE49-F238E27FC236}">
                        <a16:creationId xmlns:a16="http://schemas.microsoft.com/office/drawing/2014/main" id="{E3CE8524-5E99-81D7-B10F-E9A6C597D4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55" y="1138"/>
                    <a:ext cx="3270" cy="290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801" name="Group 5345">
                    <a:extLst>
                      <a:ext uri="{FF2B5EF4-FFF2-40B4-BE49-F238E27FC236}">
                        <a16:creationId xmlns:a16="http://schemas.microsoft.com/office/drawing/2014/main" id="{44BE30EE-EAEF-6AEF-6C2D-E315A63614A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822" name="Group 5346">
                      <a:extLst>
                        <a:ext uri="{FF2B5EF4-FFF2-40B4-BE49-F238E27FC236}">
                          <a16:creationId xmlns:a16="http://schemas.microsoft.com/office/drawing/2014/main" id="{9E9769BD-17A3-1B42-DCD3-C5DA0A3AD02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827" name="Freeform 5347">
                        <a:extLst>
                          <a:ext uri="{FF2B5EF4-FFF2-40B4-BE49-F238E27FC236}">
                            <a16:creationId xmlns:a16="http://schemas.microsoft.com/office/drawing/2014/main" id="{C3349F8F-9DFF-5518-F8DC-7392A002AFE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828" name="Freeform 5348">
                        <a:extLst>
                          <a:ext uri="{FF2B5EF4-FFF2-40B4-BE49-F238E27FC236}">
                            <a16:creationId xmlns:a16="http://schemas.microsoft.com/office/drawing/2014/main" id="{F3DB2000-2E6F-5547-DBF9-4AD46342BD6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823" name="Freeform 5349">
                      <a:extLst>
                        <a:ext uri="{FF2B5EF4-FFF2-40B4-BE49-F238E27FC236}">
                          <a16:creationId xmlns:a16="http://schemas.microsoft.com/office/drawing/2014/main" id="{30794A96-652E-FD97-D9C7-6B4EF75082D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824" name="Freeform 5350">
                      <a:extLst>
                        <a:ext uri="{FF2B5EF4-FFF2-40B4-BE49-F238E27FC236}">
                          <a16:creationId xmlns:a16="http://schemas.microsoft.com/office/drawing/2014/main" id="{15992A04-90D5-A950-47C6-FEE793412A1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825" name="Freeform 5351">
                      <a:extLst>
                        <a:ext uri="{FF2B5EF4-FFF2-40B4-BE49-F238E27FC236}">
                          <a16:creationId xmlns:a16="http://schemas.microsoft.com/office/drawing/2014/main" id="{26494D07-3447-5A5E-9A68-3DA00FD16A0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826" name="Freeform 5352">
                      <a:extLst>
                        <a:ext uri="{FF2B5EF4-FFF2-40B4-BE49-F238E27FC236}">
                          <a16:creationId xmlns:a16="http://schemas.microsoft.com/office/drawing/2014/main" id="{CFAE46DC-CB26-FFE6-0F70-7A7A9B45EE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385" name="Freeform 5353">
                    <a:extLst>
                      <a:ext uri="{FF2B5EF4-FFF2-40B4-BE49-F238E27FC236}">
                        <a16:creationId xmlns:a16="http://schemas.microsoft.com/office/drawing/2014/main" id="{E1BF209C-545C-1AF4-3F3B-76D954007D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26" y="454"/>
                    <a:ext cx="1172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803" name="Freeform 5354">
                    <a:extLst>
                      <a:ext uri="{FF2B5EF4-FFF2-40B4-BE49-F238E27FC236}">
                        <a16:creationId xmlns:a16="http://schemas.microsoft.com/office/drawing/2014/main" id="{804F2E08-0737-F42C-3DEC-9F887A6415A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4" name="Freeform 5355">
                    <a:extLst>
                      <a:ext uri="{FF2B5EF4-FFF2-40B4-BE49-F238E27FC236}">
                        <a16:creationId xmlns:a16="http://schemas.microsoft.com/office/drawing/2014/main" id="{46CD2B2B-8643-7890-85E1-13638A498CD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5" name="Freeform 5356">
                    <a:extLst>
                      <a:ext uri="{FF2B5EF4-FFF2-40B4-BE49-F238E27FC236}">
                        <a16:creationId xmlns:a16="http://schemas.microsoft.com/office/drawing/2014/main" id="{22729293-C691-0D71-3F3F-2A6FD4010C5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6" name="Freeform 5357">
                    <a:extLst>
                      <a:ext uri="{FF2B5EF4-FFF2-40B4-BE49-F238E27FC236}">
                        <a16:creationId xmlns:a16="http://schemas.microsoft.com/office/drawing/2014/main" id="{1ACF6E6E-8BA6-DE6D-DB79-E3521280BEC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7" name="Freeform 5358">
                    <a:extLst>
                      <a:ext uri="{FF2B5EF4-FFF2-40B4-BE49-F238E27FC236}">
                        <a16:creationId xmlns:a16="http://schemas.microsoft.com/office/drawing/2014/main" id="{4B11C505-C5A1-854F-4DC3-1FF32B36E5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8" name="Freeform 5359">
                    <a:extLst>
                      <a:ext uri="{FF2B5EF4-FFF2-40B4-BE49-F238E27FC236}">
                        <a16:creationId xmlns:a16="http://schemas.microsoft.com/office/drawing/2014/main" id="{CE315C93-C625-7A17-FF61-11E696F9B4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09" name="Freeform 5360">
                    <a:extLst>
                      <a:ext uri="{FF2B5EF4-FFF2-40B4-BE49-F238E27FC236}">
                        <a16:creationId xmlns:a16="http://schemas.microsoft.com/office/drawing/2014/main" id="{50C0B622-0CA6-B0A4-CF79-6D7B30FC24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0" name="Freeform 5361">
                    <a:extLst>
                      <a:ext uri="{FF2B5EF4-FFF2-40B4-BE49-F238E27FC236}">
                        <a16:creationId xmlns:a16="http://schemas.microsoft.com/office/drawing/2014/main" id="{EE69C732-D275-6E7A-0C44-17DBE0BFFD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1" name="Freeform 5362">
                    <a:extLst>
                      <a:ext uri="{FF2B5EF4-FFF2-40B4-BE49-F238E27FC236}">
                        <a16:creationId xmlns:a16="http://schemas.microsoft.com/office/drawing/2014/main" id="{E3D318A6-21B4-2E23-5DE1-D567A1E72D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2" name="Freeform 5363">
                    <a:extLst>
                      <a:ext uri="{FF2B5EF4-FFF2-40B4-BE49-F238E27FC236}">
                        <a16:creationId xmlns:a16="http://schemas.microsoft.com/office/drawing/2014/main" id="{3E2D1527-B936-9F2D-ADD0-CA06A598DD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3" name="Freeform 5364">
                    <a:extLst>
                      <a:ext uri="{FF2B5EF4-FFF2-40B4-BE49-F238E27FC236}">
                        <a16:creationId xmlns:a16="http://schemas.microsoft.com/office/drawing/2014/main" id="{FB8AAF99-B9F7-6F25-99A4-2E7E64ADFA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4" name="Freeform 5365">
                    <a:extLst>
                      <a:ext uri="{FF2B5EF4-FFF2-40B4-BE49-F238E27FC236}">
                        <a16:creationId xmlns:a16="http://schemas.microsoft.com/office/drawing/2014/main" id="{29DAE459-7D84-C62A-D3E7-A3795569BBA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5" name="Freeform 5366">
                    <a:extLst>
                      <a:ext uri="{FF2B5EF4-FFF2-40B4-BE49-F238E27FC236}">
                        <a16:creationId xmlns:a16="http://schemas.microsoft.com/office/drawing/2014/main" id="{552FF4D7-5D19-CC41-95FB-3C959BFC3ED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6" name="Freeform 5367">
                    <a:extLst>
                      <a:ext uri="{FF2B5EF4-FFF2-40B4-BE49-F238E27FC236}">
                        <a16:creationId xmlns:a16="http://schemas.microsoft.com/office/drawing/2014/main" id="{39FADB29-8E82-4BA4-B6A0-6158990166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7" name="Freeform 5368">
                    <a:extLst>
                      <a:ext uri="{FF2B5EF4-FFF2-40B4-BE49-F238E27FC236}">
                        <a16:creationId xmlns:a16="http://schemas.microsoft.com/office/drawing/2014/main" id="{212FCADB-679A-5F95-CD59-8B683F0743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8" name="Freeform 5369">
                    <a:extLst>
                      <a:ext uri="{FF2B5EF4-FFF2-40B4-BE49-F238E27FC236}">
                        <a16:creationId xmlns:a16="http://schemas.microsoft.com/office/drawing/2014/main" id="{916985B9-D184-6ED2-C459-031B79B422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19" name="Freeform 5370">
                    <a:extLst>
                      <a:ext uri="{FF2B5EF4-FFF2-40B4-BE49-F238E27FC236}">
                        <a16:creationId xmlns:a16="http://schemas.microsoft.com/office/drawing/2014/main" id="{02A47DEE-3C54-E646-A2B3-82B33D2BA1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20" name="Freeform 5371">
                    <a:extLst>
                      <a:ext uri="{FF2B5EF4-FFF2-40B4-BE49-F238E27FC236}">
                        <a16:creationId xmlns:a16="http://schemas.microsoft.com/office/drawing/2014/main" id="{D0D6E83C-AC51-FB3C-D4D3-6E5E42BB0F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821" name="Freeform 5372">
                    <a:extLst>
                      <a:ext uri="{FF2B5EF4-FFF2-40B4-BE49-F238E27FC236}">
                        <a16:creationId xmlns:a16="http://schemas.microsoft.com/office/drawing/2014/main" id="{D597EF07-B151-3E4B-5A0B-88A0A3EF2E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793" name="Freeform 5373">
              <a:extLst>
                <a:ext uri="{FF2B5EF4-FFF2-40B4-BE49-F238E27FC236}">
                  <a16:creationId xmlns:a16="http://schemas.microsoft.com/office/drawing/2014/main" id="{7CECE168-8A8F-617B-1612-2A5B846286CB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504" y="1200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406" name="Group 5374">
            <a:extLst>
              <a:ext uri="{FF2B5EF4-FFF2-40B4-BE49-F238E27FC236}">
                <a16:creationId xmlns:a16="http://schemas.microsoft.com/office/drawing/2014/main" id="{1B46511D-1A16-1ED0-DF8B-CD3E8298085F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-533400" y="3124200"/>
            <a:ext cx="2895600" cy="3733800"/>
            <a:chOff x="2496" y="336"/>
            <a:chExt cx="1776" cy="2016"/>
          </a:xfrm>
        </p:grpSpPr>
        <p:grpSp>
          <p:nvGrpSpPr>
            <p:cNvPr id="37684" name="Group 5375">
              <a:extLst>
                <a:ext uri="{FF2B5EF4-FFF2-40B4-BE49-F238E27FC236}">
                  <a16:creationId xmlns:a16="http://schemas.microsoft.com/office/drawing/2014/main" id="{6A9324FA-0E6C-B656-9AFF-AC3DF265F7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96" y="336"/>
              <a:ext cx="1776" cy="2016"/>
              <a:chOff x="2544" y="432"/>
              <a:chExt cx="2112" cy="3566"/>
            </a:xfrm>
          </p:grpSpPr>
          <p:grpSp>
            <p:nvGrpSpPr>
              <p:cNvPr id="37686" name="Group 5376">
                <a:extLst>
                  <a:ext uri="{FF2B5EF4-FFF2-40B4-BE49-F238E27FC236}">
                    <a16:creationId xmlns:a16="http://schemas.microsoft.com/office/drawing/2014/main" id="{92C513B3-6256-31D8-9269-540E629F65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3127833">
                <a:off x="4033" y="2879"/>
                <a:ext cx="477" cy="768"/>
                <a:chOff x="2400" y="3648"/>
                <a:chExt cx="795" cy="1087"/>
              </a:xfrm>
            </p:grpSpPr>
            <p:sp>
              <p:nvSpPr>
                <p:cNvPr id="37790" name="Freeform 5377">
                  <a:extLst>
                    <a:ext uri="{FF2B5EF4-FFF2-40B4-BE49-F238E27FC236}">
                      <a16:creationId xmlns:a16="http://schemas.microsoft.com/office/drawing/2014/main" id="{CE978B82-6D63-FD93-5A47-F0B5B5F448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410" name="Freeform 5378">
                  <a:extLst>
                    <a:ext uri="{FF2B5EF4-FFF2-40B4-BE49-F238E27FC236}">
                      <a16:creationId xmlns:a16="http://schemas.microsoft.com/office/drawing/2014/main" id="{5C0CAAAF-0867-2AE6-5169-6EF8BE8EDE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88" y="3639"/>
                  <a:ext cx="541" cy="792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687" name="Group 5379">
                <a:extLst>
                  <a:ext uri="{FF2B5EF4-FFF2-40B4-BE49-F238E27FC236}">
                    <a16:creationId xmlns:a16="http://schemas.microsoft.com/office/drawing/2014/main" id="{77D481C4-6DC9-5E20-47CC-1F9D7A4EA4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89229">
                <a:off x="3456" y="2976"/>
                <a:ext cx="348" cy="1022"/>
                <a:chOff x="4080" y="3312"/>
                <a:chExt cx="384" cy="720"/>
              </a:xfrm>
            </p:grpSpPr>
            <p:sp>
              <p:nvSpPr>
                <p:cNvPr id="49412" name="Freeform 5380">
                  <a:extLst>
                    <a:ext uri="{FF2B5EF4-FFF2-40B4-BE49-F238E27FC236}">
                      <a16:creationId xmlns:a16="http://schemas.microsoft.com/office/drawing/2014/main" id="{ECC4AB99-71A6-F868-5ABC-CF574577C58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38" y="3304"/>
                  <a:ext cx="330" cy="532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789" name="Freeform 5381">
                  <a:extLst>
                    <a:ext uri="{FF2B5EF4-FFF2-40B4-BE49-F238E27FC236}">
                      <a16:creationId xmlns:a16="http://schemas.microsoft.com/office/drawing/2014/main" id="{20528AA3-8810-7C67-678F-2BD6671CF50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688" name="Group 5382">
                <a:extLst>
                  <a:ext uri="{FF2B5EF4-FFF2-40B4-BE49-F238E27FC236}">
                    <a16:creationId xmlns:a16="http://schemas.microsoft.com/office/drawing/2014/main" id="{6AA9E09C-27A7-F1AD-E83D-26399F341F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778787">
                <a:off x="2544" y="432"/>
                <a:ext cx="1728" cy="2891"/>
                <a:chOff x="2976" y="576"/>
                <a:chExt cx="1728" cy="2891"/>
              </a:xfrm>
            </p:grpSpPr>
            <p:grpSp>
              <p:nvGrpSpPr>
                <p:cNvPr id="37689" name="Group 5383">
                  <a:extLst>
                    <a:ext uri="{FF2B5EF4-FFF2-40B4-BE49-F238E27FC236}">
                      <a16:creationId xmlns:a16="http://schemas.microsoft.com/office/drawing/2014/main" id="{03ED0A02-B72C-59F2-1499-0FA40565705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721" name="Group 5384">
                    <a:extLst>
                      <a:ext uri="{FF2B5EF4-FFF2-40B4-BE49-F238E27FC236}">
                        <a16:creationId xmlns:a16="http://schemas.microsoft.com/office/drawing/2014/main" id="{6792D741-22F3-9D23-5D5B-6402EDE19B3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727" name="Group 5385">
                      <a:extLst>
                        <a:ext uri="{FF2B5EF4-FFF2-40B4-BE49-F238E27FC236}">
                          <a16:creationId xmlns:a16="http://schemas.microsoft.com/office/drawing/2014/main" id="{B5F45DA7-CD8A-0B14-DE7D-7FD70CE0903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760" name="Freeform 5386">
                        <a:extLst>
                          <a:ext uri="{FF2B5EF4-FFF2-40B4-BE49-F238E27FC236}">
                            <a16:creationId xmlns:a16="http://schemas.microsoft.com/office/drawing/2014/main" id="{E50E8269-4BA6-0574-C6F1-144E89969E1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1" name="Freeform 5387">
                        <a:extLst>
                          <a:ext uri="{FF2B5EF4-FFF2-40B4-BE49-F238E27FC236}">
                            <a16:creationId xmlns:a16="http://schemas.microsoft.com/office/drawing/2014/main" id="{1F2BFD27-5D6F-4AE7-4C2A-E68D2B74357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2" name="Freeform 5388">
                        <a:extLst>
                          <a:ext uri="{FF2B5EF4-FFF2-40B4-BE49-F238E27FC236}">
                            <a16:creationId xmlns:a16="http://schemas.microsoft.com/office/drawing/2014/main" id="{A456FC9E-A501-B37A-9136-34FBC1FEFFC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3" name="Freeform 5389">
                        <a:extLst>
                          <a:ext uri="{FF2B5EF4-FFF2-40B4-BE49-F238E27FC236}">
                            <a16:creationId xmlns:a16="http://schemas.microsoft.com/office/drawing/2014/main" id="{2650A8D7-6E93-97AA-40EB-52C02AF713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4" name="Freeform 5390">
                        <a:extLst>
                          <a:ext uri="{FF2B5EF4-FFF2-40B4-BE49-F238E27FC236}">
                            <a16:creationId xmlns:a16="http://schemas.microsoft.com/office/drawing/2014/main" id="{E73607ED-488A-8918-1161-FA2AE251A66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5" name="Freeform 5391">
                        <a:extLst>
                          <a:ext uri="{FF2B5EF4-FFF2-40B4-BE49-F238E27FC236}">
                            <a16:creationId xmlns:a16="http://schemas.microsoft.com/office/drawing/2014/main" id="{D78D4202-E1EB-AAE4-2FB8-3BBA85268F0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6" name="Freeform 5392">
                        <a:extLst>
                          <a:ext uri="{FF2B5EF4-FFF2-40B4-BE49-F238E27FC236}">
                            <a16:creationId xmlns:a16="http://schemas.microsoft.com/office/drawing/2014/main" id="{2D3F4BDA-9840-D844-A892-1EB16EC139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7" name="Freeform 5393">
                        <a:extLst>
                          <a:ext uri="{FF2B5EF4-FFF2-40B4-BE49-F238E27FC236}">
                            <a16:creationId xmlns:a16="http://schemas.microsoft.com/office/drawing/2014/main" id="{1D839217-0AE5-49C7-81BE-F38A9D9A0D4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8" name="Freeform 5394">
                        <a:extLst>
                          <a:ext uri="{FF2B5EF4-FFF2-40B4-BE49-F238E27FC236}">
                            <a16:creationId xmlns:a16="http://schemas.microsoft.com/office/drawing/2014/main" id="{5FA3030A-C529-58E0-C7BE-4326965C5EE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69" name="Freeform 5395">
                        <a:extLst>
                          <a:ext uri="{FF2B5EF4-FFF2-40B4-BE49-F238E27FC236}">
                            <a16:creationId xmlns:a16="http://schemas.microsoft.com/office/drawing/2014/main" id="{DB74CE6C-42F9-6088-DDBB-5BC4589E95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0" name="Freeform 5396">
                        <a:extLst>
                          <a:ext uri="{FF2B5EF4-FFF2-40B4-BE49-F238E27FC236}">
                            <a16:creationId xmlns:a16="http://schemas.microsoft.com/office/drawing/2014/main" id="{8A17AB35-DFBE-D285-2F6C-E0248EFE508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1" name="Freeform 5397">
                        <a:extLst>
                          <a:ext uri="{FF2B5EF4-FFF2-40B4-BE49-F238E27FC236}">
                            <a16:creationId xmlns:a16="http://schemas.microsoft.com/office/drawing/2014/main" id="{DA495952-6ADB-ADF1-C98F-10A929E1A0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2" name="Freeform 5398">
                        <a:extLst>
                          <a:ext uri="{FF2B5EF4-FFF2-40B4-BE49-F238E27FC236}">
                            <a16:creationId xmlns:a16="http://schemas.microsoft.com/office/drawing/2014/main" id="{9B126261-09B0-D7B8-5CFD-EE58C070AC3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3" name="Freeform 5399">
                        <a:extLst>
                          <a:ext uri="{FF2B5EF4-FFF2-40B4-BE49-F238E27FC236}">
                            <a16:creationId xmlns:a16="http://schemas.microsoft.com/office/drawing/2014/main" id="{91D89F0F-A07B-F02A-8F19-E66917A0C99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4" name="Freeform 5400">
                        <a:extLst>
                          <a:ext uri="{FF2B5EF4-FFF2-40B4-BE49-F238E27FC236}">
                            <a16:creationId xmlns:a16="http://schemas.microsoft.com/office/drawing/2014/main" id="{C263CAD3-04E3-BEDF-1F42-9AE0168DCF0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5" name="Freeform 5401">
                        <a:extLst>
                          <a:ext uri="{FF2B5EF4-FFF2-40B4-BE49-F238E27FC236}">
                            <a16:creationId xmlns:a16="http://schemas.microsoft.com/office/drawing/2014/main" id="{1218AF65-33AF-5CDF-F8EB-7C895D3B592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6" name="Freeform 5402">
                        <a:extLst>
                          <a:ext uri="{FF2B5EF4-FFF2-40B4-BE49-F238E27FC236}">
                            <a16:creationId xmlns:a16="http://schemas.microsoft.com/office/drawing/2014/main" id="{BDDB8A16-BBB4-4ADA-250D-7177BD4B77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7" name="Freeform 5403">
                        <a:extLst>
                          <a:ext uri="{FF2B5EF4-FFF2-40B4-BE49-F238E27FC236}">
                            <a16:creationId xmlns:a16="http://schemas.microsoft.com/office/drawing/2014/main" id="{1C01169A-1EAC-9E3D-C301-21083BA1128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8" name="Freeform 5404">
                        <a:extLst>
                          <a:ext uri="{FF2B5EF4-FFF2-40B4-BE49-F238E27FC236}">
                            <a16:creationId xmlns:a16="http://schemas.microsoft.com/office/drawing/2014/main" id="{C15B8271-C602-A735-F877-378917C744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79" name="Freeform 5405">
                        <a:extLst>
                          <a:ext uri="{FF2B5EF4-FFF2-40B4-BE49-F238E27FC236}">
                            <a16:creationId xmlns:a16="http://schemas.microsoft.com/office/drawing/2014/main" id="{37A54351-385C-CA00-3D38-503F5E565CC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438" name="Freeform 5406">
                        <a:extLst>
                          <a:ext uri="{FF2B5EF4-FFF2-40B4-BE49-F238E27FC236}">
                            <a16:creationId xmlns:a16="http://schemas.microsoft.com/office/drawing/2014/main" id="{DFB08E88-4C08-CC5E-0E82-75D24D85AD8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8" y="1700"/>
                        <a:ext cx="237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439" name="Freeform 5407">
                        <a:extLst>
                          <a:ext uri="{FF2B5EF4-FFF2-40B4-BE49-F238E27FC236}">
                            <a16:creationId xmlns:a16="http://schemas.microsoft.com/office/drawing/2014/main" id="{1DD8F9B1-4375-9858-1E80-B9331589D6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0" y="1557"/>
                        <a:ext cx="559" cy="491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440" name="Freeform 5408">
                        <a:extLst>
                          <a:ext uri="{FF2B5EF4-FFF2-40B4-BE49-F238E27FC236}">
                            <a16:creationId xmlns:a16="http://schemas.microsoft.com/office/drawing/2014/main" id="{EE00F22D-142A-03F7-124E-7D5D7A4E7D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9" y="1800"/>
                        <a:ext cx="193" cy="213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441" name="Freeform 5409">
                        <a:extLst>
                          <a:ext uri="{FF2B5EF4-FFF2-40B4-BE49-F238E27FC236}">
                            <a16:creationId xmlns:a16="http://schemas.microsoft.com/office/drawing/2014/main" id="{61609E95-9D22-8A14-30DB-1BCC60420DA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11" y="1863"/>
                        <a:ext cx="204" cy="163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784" name="Freeform 5410">
                        <a:extLst>
                          <a:ext uri="{FF2B5EF4-FFF2-40B4-BE49-F238E27FC236}">
                            <a16:creationId xmlns:a16="http://schemas.microsoft.com/office/drawing/2014/main" id="{97D9CE11-3C37-8610-D3D4-214CCD0E19C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85" name="Freeform 5411">
                        <a:extLst>
                          <a:ext uri="{FF2B5EF4-FFF2-40B4-BE49-F238E27FC236}">
                            <a16:creationId xmlns:a16="http://schemas.microsoft.com/office/drawing/2014/main" id="{0F92D478-B74E-E648-F02A-5FB5F2387FC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86" name="Freeform 5412">
                        <a:extLst>
                          <a:ext uri="{FF2B5EF4-FFF2-40B4-BE49-F238E27FC236}">
                            <a16:creationId xmlns:a16="http://schemas.microsoft.com/office/drawing/2014/main" id="{5A4FC8F1-EE96-B870-9FB1-193C4CC4DE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87" name="Freeform 5413">
                        <a:extLst>
                          <a:ext uri="{FF2B5EF4-FFF2-40B4-BE49-F238E27FC236}">
                            <a16:creationId xmlns:a16="http://schemas.microsoft.com/office/drawing/2014/main" id="{CCAE0E07-4450-657E-66FD-0AB276856C5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728" name="Oval 5414">
                      <a:extLst>
                        <a:ext uri="{FF2B5EF4-FFF2-40B4-BE49-F238E27FC236}">
                          <a16:creationId xmlns:a16="http://schemas.microsoft.com/office/drawing/2014/main" id="{6BF7A91D-5608-A73C-6E1A-1676FB779C8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29" name="Oval 5415">
                      <a:extLst>
                        <a:ext uri="{FF2B5EF4-FFF2-40B4-BE49-F238E27FC236}">
                          <a16:creationId xmlns:a16="http://schemas.microsoft.com/office/drawing/2014/main" id="{124BB1AE-237D-E8DF-8E28-99AB5E75D0F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0" name="Oval 5416">
                      <a:extLst>
                        <a:ext uri="{FF2B5EF4-FFF2-40B4-BE49-F238E27FC236}">
                          <a16:creationId xmlns:a16="http://schemas.microsoft.com/office/drawing/2014/main" id="{1DF932A3-EC54-1DE2-6E5A-C72DB5825B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1" name="Oval 5417">
                      <a:extLst>
                        <a:ext uri="{FF2B5EF4-FFF2-40B4-BE49-F238E27FC236}">
                          <a16:creationId xmlns:a16="http://schemas.microsoft.com/office/drawing/2014/main" id="{99F7AE2C-04B9-0D23-86A1-0D853E2FBAC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2" name="Oval 5418">
                      <a:extLst>
                        <a:ext uri="{FF2B5EF4-FFF2-40B4-BE49-F238E27FC236}">
                          <a16:creationId xmlns:a16="http://schemas.microsoft.com/office/drawing/2014/main" id="{64B261DB-58C0-E8E1-68A9-51C9B59067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3" name="Oval 5419">
                      <a:extLst>
                        <a:ext uri="{FF2B5EF4-FFF2-40B4-BE49-F238E27FC236}">
                          <a16:creationId xmlns:a16="http://schemas.microsoft.com/office/drawing/2014/main" id="{534AF285-28FB-EA94-21A6-6F6F1D02B78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4" name="Oval 5420">
                      <a:extLst>
                        <a:ext uri="{FF2B5EF4-FFF2-40B4-BE49-F238E27FC236}">
                          <a16:creationId xmlns:a16="http://schemas.microsoft.com/office/drawing/2014/main" id="{81924059-5623-F49E-E421-C1DBB1AC586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5" name="Oval 5421">
                      <a:extLst>
                        <a:ext uri="{FF2B5EF4-FFF2-40B4-BE49-F238E27FC236}">
                          <a16:creationId xmlns:a16="http://schemas.microsoft.com/office/drawing/2014/main" id="{CC851CAC-F537-282D-0521-84D9D0168D0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6" name="Oval 5422">
                      <a:extLst>
                        <a:ext uri="{FF2B5EF4-FFF2-40B4-BE49-F238E27FC236}">
                          <a16:creationId xmlns:a16="http://schemas.microsoft.com/office/drawing/2014/main" id="{B626EC83-8704-5989-CD17-D73A9787303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7" name="Oval 5423">
                      <a:extLst>
                        <a:ext uri="{FF2B5EF4-FFF2-40B4-BE49-F238E27FC236}">
                          <a16:creationId xmlns:a16="http://schemas.microsoft.com/office/drawing/2014/main" id="{0FCCD295-A4F3-D60B-3EB4-2799B6AF155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8" name="Oval 5424">
                      <a:extLst>
                        <a:ext uri="{FF2B5EF4-FFF2-40B4-BE49-F238E27FC236}">
                          <a16:creationId xmlns:a16="http://schemas.microsoft.com/office/drawing/2014/main" id="{015E5279-2F2A-EB24-F93E-D8A772AA164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39" name="Oval 5425">
                      <a:extLst>
                        <a:ext uri="{FF2B5EF4-FFF2-40B4-BE49-F238E27FC236}">
                          <a16:creationId xmlns:a16="http://schemas.microsoft.com/office/drawing/2014/main" id="{84811368-DEB5-C34D-E8DC-59371078B40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0" name="Oval 5426">
                      <a:extLst>
                        <a:ext uri="{FF2B5EF4-FFF2-40B4-BE49-F238E27FC236}">
                          <a16:creationId xmlns:a16="http://schemas.microsoft.com/office/drawing/2014/main" id="{3931C6C0-D381-06B5-CA37-A45604B23FA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1" name="Oval 5427">
                      <a:extLst>
                        <a:ext uri="{FF2B5EF4-FFF2-40B4-BE49-F238E27FC236}">
                          <a16:creationId xmlns:a16="http://schemas.microsoft.com/office/drawing/2014/main" id="{EE2EDE6A-593E-3962-CB35-4E56C81BD8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2" name="Oval 5428">
                      <a:extLst>
                        <a:ext uri="{FF2B5EF4-FFF2-40B4-BE49-F238E27FC236}">
                          <a16:creationId xmlns:a16="http://schemas.microsoft.com/office/drawing/2014/main" id="{DF05A660-6B36-0C5A-A2E1-29070D51A84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3" name="Oval 5429">
                      <a:extLst>
                        <a:ext uri="{FF2B5EF4-FFF2-40B4-BE49-F238E27FC236}">
                          <a16:creationId xmlns:a16="http://schemas.microsoft.com/office/drawing/2014/main" id="{9E2D0CFD-19E7-28B9-EBD7-4FA534AA2F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4" name="Oval 5430">
                      <a:extLst>
                        <a:ext uri="{FF2B5EF4-FFF2-40B4-BE49-F238E27FC236}">
                          <a16:creationId xmlns:a16="http://schemas.microsoft.com/office/drawing/2014/main" id="{81DF4D78-C95D-9F48-0FCE-8999366169A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5" name="Oval 5431">
                      <a:extLst>
                        <a:ext uri="{FF2B5EF4-FFF2-40B4-BE49-F238E27FC236}">
                          <a16:creationId xmlns:a16="http://schemas.microsoft.com/office/drawing/2014/main" id="{9E8D9420-6C39-E3D5-0C0A-110B7A5894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6" name="Oval 5432">
                      <a:extLst>
                        <a:ext uri="{FF2B5EF4-FFF2-40B4-BE49-F238E27FC236}">
                          <a16:creationId xmlns:a16="http://schemas.microsoft.com/office/drawing/2014/main" id="{9876BC80-9CC2-1C77-EF23-949D1F2E40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7" name="Oval 5433">
                      <a:extLst>
                        <a:ext uri="{FF2B5EF4-FFF2-40B4-BE49-F238E27FC236}">
                          <a16:creationId xmlns:a16="http://schemas.microsoft.com/office/drawing/2014/main" id="{65EE5CD4-2922-B5C3-B95D-3E15224981E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8" name="Oval 5434">
                      <a:extLst>
                        <a:ext uri="{FF2B5EF4-FFF2-40B4-BE49-F238E27FC236}">
                          <a16:creationId xmlns:a16="http://schemas.microsoft.com/office/drawing/2014/main" id="{E0FFBA80-3AAB-27A8-3DF7-9E9805F8C8A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49" name="Oval 5435">
                      <a:extLst>
                        <a:ext uri="{FF2B5EF4-FFF2-40B4-BE49-F238E27FC236}">
                          <a16:creationId xmlns:a16="http://schemas.microsoft.com/office/drawing/2014/main" id="{36F22812-42E7-08F4-E430-CFEDA38FC0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0" name="Oval 5436">
                      <a:extLst>
                        <a:ext uri="{FF2B5EF4-FFF2-40B4-BE49-F238E27FC236}">
                          <a16:creationId xmlns:a16="http://schemas.microsoft.com/office/drawing/2014/main" id="{508EC7B0-92D8-8410-A610-642ADFF319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1" name="Oval 5437">
                      <a:extLst>
                        <a:ext uri="{FF2B5EF4-FFF2-40B4-BE49-F238E27FC236}">
                          <a16:creationId xmlns:a16="http://schemas.microsoft.com/office/drawing/2014/main" id="{A97DEAAB-38CA-FE47-5082-ADC4B3988C9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2" name="Oval 5438">
                      <a:extLst>
                        <a:ext uri="{FF2B5EF4-FFF2-40B4-BE49-F238E27FC236}">
                          <a16:creationId xmlns:a16="http://schemas.microsoft.com/office/drawing/2014/main" id="{786B68DC-940C-5F51-719F-F1F9B554904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3" name="Oval 5439">
                      <a:extLst>
                        <a:ext uri="{FF2B5EF4-FFF2-40B4-BE49-F238E27FC236}">
                          <a16:creationId xmlns:a16="http://schemas.microsoft.com/office/drawing/2014/main" id="{67325C76-7A69-6D33-3172-080EC16EDD6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4" name="Freeform 5440">
                      <a:extLst>
                        <a:ext uri="{FF2B5EF4-FFF2-40B4-BE49-F238E27FC236}">
                          <a16:creationId xmlns:a16="http://schemas.microsoft.com/office/drawing/2014/main" id="{48D7BD69-FA6F-C777-2AB5-C7C7B208081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755" name="Oval 5441">
                      <a:extLst>
                        <a:ext uri="{FF2B5EF4-FFF2-40B4-BE49-F238E27FC236}">
                          <a16:creationId xmlns:a16="http://schemas.microsoft.com/office/drawing/2014/main" id="{00F2BD15-778E-E9C8-3C85-E15861F6D3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6" name="Oval 5442">
                      <a:extLst>
                        <a:ext uri="{FF2B5EF4-FFF2-40B4-BE49-F238E27FC236}">
                          <a16:creationId xmlns:a16="http://schemas.microsoft.com/office/drawing/2014/main" id="{10F92534-4C40-C61F-B1C3-17F502A0686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7" name="Oval 5443">
                      <a:extLst>
                        <a:ext uri="{FF2B5EF4-FFF2-40B4-BE49-F238E27FC236}">
                          <a16:creationId xmlns:a16="http://schemas.microsoft.com/office/drawing/2014/main" id="{9BEB20BD-3AF9-AF06-FEBB-F9F044235E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8" name="Oval 5444">
                      <a:extLst>
                        <a:ext uri="{FF2B5EF4-FFF2-40B4-BE49-F238E27FC236}">
                          <a16:creationId xmlns:a16="http://schemas.microsoft.com/office/drawing/2014/main" id="{4FDF5DAE-0FA8-D65F-0A01-5AFE79E74D8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759" name="Oval 5445">
                      <a:extLst>
                        <a:ext uri="{FF2B5EF4-FFF2-40B4-BE49-F238E27FC236}">
                          <a16:creationId xmlns:a16="http://schemas.microsoft.com/office/drawing/2014/main" id="{F3A7ECF8-D995-1E4F-69BB-2D08794DBFA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478" name="Freeform 5446">
                    <a:extLst>
                      <a:ext uri="{FF2B5EF4-FFF2-40B4-BE49-F238E27FC236}">
                        <a16:creationId xmlns:a16="http://schemas.microsoft.com/office/drawing/2014/main" id="{7B52637F-2DF0-2A74-A060-0FF246E14F4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2" y="1043"/>
                    <a:ext cx="762" cy="383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479" name="Freeform 5447">
                    <a:extLst>
                      <a:ext uri="{FF2B5EF4-FFF2-40B4-BE49-F238E27FC236}">
                        <a16:creationId xmlns:a16="http://schemas.microsoft.com/office/drawing/2014/main" id="{C5E381C8-E683-B1BA-591F-392EF18066B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228"/>
                    <a:ext cx="248" cy="88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480" name="Freeform 5448">
                    <a:extLst>
                      <a:ext uri="{FF2B5EF4-FFF2-40B4-BE49-F238E27FC236}">
                        <a16:creationId xmlns:a16="http://schemas.microsoft.com/office/drawing/2014/main" id="{F8153433-8114-31B6-5C0A-5DA20DCCFA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91" y="1282"/>
                    <a:ext cx="250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725" name="Freeform 5449">
                    <a:extLst>
                      <a:ext uri="{FF2B5EF4-FFF2-40B4-BE49-F238E27FC236}">
                        <a16:creationId xmlns:a16="http://schemas.microsoft.com/office/drawing/2014/main" id="{17C32761-0F68-85C8-89D4-7A51F7151F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26" name="Freeform 5450">
                    <a:extLst>
                      <a:ext uri="{FF2B5EF4-FFF2-40B4-BE49-F238E27FC236}">
                        <a16:creationId xmlns:a16="http://schemas.microsoft.com/office/drawing/2014/main" id="{6EF1D962-D370-562B-35D7-73B232E68C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690" name="Group 5451">
                  <a:extLst>
                    <a:ext uri="{FF2B5EF4-FFF2-40B4-BE49-F238E27FC236}">
                      <a16:creationId xmlns:a16="http://schemas.microsoft.com/office/drawing/2014/main" id="{B615F8BC-7C21-E71A-173B-28FE1435B5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484" name="Freeform 5452">
                    <a:extLst>
                      <a:ext uri="{FF2B5EF4-FFF2-40B4-BE49-F238E27FC236}">
                        <a16:creationId xmlns:a16="http://schemas.microsoft.com/office/drawing/2014/main" id="{DC7B0B7F-8CA5-AA59-5618-225EDDA1663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38" y="423"/>
                    <a:ext cx="1172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485" name="Freeform 5453">
                    <a:extLst>
                      <a:ext uri="{FF2B5EF4-FFF2-40B4-BE49-F238E27FC236}">
                        <a16:creationId xmlns:a16="http://schemas.microsoft.com/office/drawing/2014/main" id="{53C8B6A2-98F7-423C-9A8F-3D457DD6B9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55" y="1138"/>
                    <a:ext cx="3270" cy="290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693" name="Group 5454">
                    <a:extLst>
                      <a:ext uri="{FF2B5EF4-FFF2-40B4-BE49-F238E27FC236}">
                        <a16:creationId xmlns:a16="http://schemas.microsoft.com/office/drawing/2014/main" id="{37906258-9482-BE32-4C7E-6901B2A078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714" name="Group 5455">
                      <a:extLst>
                        <a:ext uri="{FF2B5EF4-FFF2-40B4-BE49-F238E27FC236}">
                          <a16:creationId xmlns:a16="http://schemas.microsoft.com/office/drawing/2014/main" id="{18FAD6E2-4490-4146-3920-D19CD42A11C7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719" name="Freeform 5456">
                        <a:extLst>
                          <a:ext uri="{FF2B5EF4-FFF2-40B4-BE49-F238E27FC236}">
                            <a16:creationId xmlns:a16="http://schemas.microsoft.com/office/drawing/2014/main" id="{2890A165-9A33-B002-45A3-E1D64EFD708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720" name="Freeform 5457">
                        <a:extLst>
                          <a:ext uri="{FF2B5EF4-FFF2-40B4-BE49-F238E27FC236}">
                            <a16:creationId xmlns:a16="http://schemas.microsoft.com/office/drawing/2014/main" id="{B0F066E7-B766-BEAA-C59E-1D6BD15AD59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715" name="Freeform 5458">
                      <a:extLst>
                        <a:ext uri="{FF2B5EF4-FFF2-40B4-BE49-F238E27FC236}">
                          <a16:creationId xmlns:a16="http://schemas.microsoft.com/office/drawing/2014/main" id="{34C91F7B-1B8C-A537-D2BF-13EE7D7023F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716" name="Freeform 5459">
                      <a:extLst>
                        <a:ext uri="{FF2B5EF4-FFF2-40B4-BE49-F238E27FC236}">
                          <a16:creationId xmlns:a16="http://schemas.microsoft.com/office/drawing/2014/main" id="{D5B5597D-7B1A-76EC-D927-8D3E925CCB4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717" name="Freeform 5460">
                      <a:extLst>
                        <a:ext uri="{FF2B5EF4-FFF2-40B4-BE49-F238E27FC236}">
                          <a16:creationId xmlns:a16="http://schemas.microsoft.com/office/drawing/2014/main" id="{3EE355B4-8C51-113F-EFAA-25A28A6A38A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718" name="Freeform 5461">
                      <a:extLst>
                        <a:ext uri="{FF2B5EF4-FFF2-40B4-BE49-F238E27FC236}">
                          <a16:creationId xmlns:a16="http://schemas.microsoft.com/office/drawing/2014/main" id="{3EB7CFD1-90F6-B661-BCF2-B598C01CA3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494" name="Freeform 5462">
                    <a:extLst>
                      <a:ext uri="{FF2B5EF4-FFF2-40B4-BE49-F238E27FC236}">
                        <a16:creationId xmlns:a16="http://schemas.microsoft.com/office/drawing/2014/main" id="{41BB9D66-9251-0FBA-6668-1D6082F6238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26" y="454"/>
                    <a:ext cx="1172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695" name="Freeform 5463">
                    <a:extLst>
                      <a:ext uri="{FF2B5EF4-FFF2-40B4-BE49-F238E27FC236}">
                        <a16:creationId xmlns:a16="http://schemas.microsoft.com/office/drawing/2014/main" id="{6E1B5F0D-3AD6-9BFF-0569-528394BC9E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96" name="Freeform 5464">
                    <a:extLst>
                      <a:ext uri="{FF2B5EF4-FFF2-40B4-BE49-F238E27FC236}">
                        <a16:creationId xmlns:a16="http://schemas.microsoft.com/office/drawing/2014/main" id="{4D1CB733-DB49-BDFD-7D06-5418EEAEA43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97" name="Freeform 5465">
                    <a:extLst>
                      <a:ext uri="{FF2B5EF4-FFF2-40B4-BE49-F238E27FC236}">
                        <a16:creationId xmlns:a16="http://schemas.microsoft.com/office/drawing/2014/main" id="{C3074AD4-2EBF-47EF-4311-13A99D2138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98" name="Freeform 5466">
                    <a:extLst>
                      <a:ext uri="{FF2B5EF4-FFF2-40B4-BE49-F238E27FC236}">
                        <a16:creationId xmlns:a16="http://schemas.microsoft.com/office/drawing/2014/main" id="{10BD0536-B838-9A87-4933-FF3E22A8898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99" name="Freeform 5467">
                    <a:extLst>
                      <a:ext uri="{FF2B5EF4-FFF2-40B4-BE49-F238E27FC236}">
                        <a16:creationId xmlns:a16="http://schemas.microsoft.com/office/drawing/2014/main" id="{A8429C15-B5D5-93B7-BD60-F62002F32B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0" name="Freeform 5468">
                    <a:extLst>
                      <a:ext uri="{FF2B5EF4-FFF2-40B4-BE49-F238E27FC236}">
                        <a16:creationId xmlns:a16="http://schemas.microsoft.com/office/drawing/2014/main" id="{CE4FCED8-11D7-05B3-71D7-26819CEDA9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1" name="Freeform 5469">
                    <a:extLst>
                      <a:ext uri="{FF2B5EF4-FFF2-40B4-BE49-F238E27FC236}">
                        <a16:creationId xmlns:a16="http://schemas.microsoft.com/office/drawing/2014/main" id="{0CADBB53-3552-9628-35B7-3855FE5082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2" name="Freeform 5470">
                    <a:extLst>
                      <a:ext uri="{FF2B5EF4-FFF2-40B4-BE49-F238E27FC236}">
                        <a16:creationId xmlns:a16="http://schemas.microsoft.com/office/drawing/2014/main" id="{C684B951-E201-D03C-A8FF-CF7C999AC8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3" name="Freeform 5471">
                    <a:extLst>
                      <a:ext uri="{FF2B5EF4-FFF2-40B4-BE49-F238E27FC236}">
                        <a16:creationId xmlns:a16="http://schemas.microsoft.com/office/drawing/2014/main" id="{5EE838D2-73DE-8302-9FB2-28765A07E7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4" name="Freeform 5472">
                    <a:extLst>
                      <a:ext uri="{FF2B5EF4-FFF2-40B4-BE49-F238E27FC236}">
                        <a16:creationId xmlns:a16="http://schemas.microsoft.com/office/drawing/2014/main" id="{73A7684E-3871-DA03-823B-F64FE26A09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5" name="Freeform 5473">
                    <a:extLst>
                      <a:ext uri="{FF2B5EF4-FFF2-40B4-BE49-F238E27FC236}">
                        <a16:creationId xmlns:a16="http://schemas.microsoft.com/office/drawing/2014/main" id="{15477583-4120-003F-0AC5-8A43C51583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6" name="Freeform 5474">
                    <a:extLst>
                      <a:ext uri="{FF2B5EF4-FFF2-40B4-BE49-F238E27FC236}">
                        <a16:creationId xmlns:a16="http://schemas.microsoft.com/office/drawing/2014/main" id="{49C233AB-6CD2-C5CD-DFE9-B8436A4900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7" name="Freeform 5475">
                    <a:extLst>
                      <a:ext uri="{FF2B5EF4-FFF2-40B4-BE49-F238E27FC236}">
                        <a16:creationId xmlns:a16="http://schemas.microsoft.com/office/drawing/2014/main" id="{57C9662A-EB16-2DC8-52D5-3BFABC755E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8" name="Freeform 5476">
                    <a:extLst>
                      <a:ext uri="{FF2B5EF4-FFF2-40B4-BE49-F238E27FC236}">
                        <a16:creationId xmlns:a16="http://schemas.microsoft.com/office/drawing/2014/main" id="{A31C35D0-E476-1D29-0200-A694B867CC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09" name="Freeform 5477">
                    <a:extLst>
                      <a:ext uri="{FF2B5EF4-FFF2-40B4-BE49-F238E27FC236}">
                        <a16:creationId xmlns:a16="http://schemas.microsoft.com/office/drawing/2014/main" id="{9F0CE92F-E28F-37CD-07AD-AA9EBE26D3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10" name="Freeform 5478">
                    <a:extLst>
                      <a:ext uri="{FF2B5EF4-FFF2-40B4-BE49-F238E27FC236}">
                        <a16:creationId xmlns:a16="http://schemas.microsoft.com/office/drawing/2014/main" id="{4526D2C9-8CA7-A7D9-AC3A-15043EA448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11" name="Freeform 5479">
                    <a:extLst>
                      <a:ext uri="{FF2B5EF4-FFF2-40B4-BE49-F238E27FC236}">
                        <a16:creationId xmlns:a16="http://schemas.microsoft.com/office/drawing/2014/main" id="{2772BD01-24D7-0273-FAC9-574A4B7314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12" name="Freeform 5480">
                    <a:extLst>
                      <a:ext uri="{FF2B5EF4-FFF2-40B4-BE49-F238E27FC236}">
                        <a16:creationId xmlns:a16="http://schemas.microsoft.com/office/drawing/2014/main" id="{726E6DEE-54A5-2EC3-5CD8-41F61216C00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713" name="Freeform 5481">
                    <a:extLst>
                      <a:ext uri="{FF2B5EF4-FFF2-40B4-BE49-F238E27FC236}">
                        <a16:creationId xmlns:a16="http://schemas.microsoft.com/office/drawing/2014/main" id="{BA656425-CB51-BCC1-174F-BCFA8C89D0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685" name="Freeform 5482">
              <a:extLst>
                <a:ext uri="{FF2B5EF4-FFF2-40B4-BE49-F238E27FC236}">
                  <a16:creationId xmlns:a16="http://schemas.microsoft.com/office/drawing/2014/main" id="{4941792A-D166-1968-7DFB-B8CBFD4C1F32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3504" y="1200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515" name="Group 5483">
            <a:extLst>
              <a:ext uri="{FF2B5EF4-FFF2-40B4-BE49-F238E27FC236}">
                <a16:creationId xmlns:a16="http://schemas.microsoft.com/office/drawing/2014/main" id="{CC20CEC5-636A-B0DE-89D6-579CA2517A53}"/>
              </a:ext>
            </a:extLst>
          </p:cNvPr>
          <p:cNvGrpSpPr>
            <a:grpSpLocks/>
          </p:cNvGrpSpPr>
          <p:nvPr/>
        </p:nvGrpSpPr>
        <p:grpSpPr bwMode="auto">
          <a:xfrm rot="545181" flipH="1">
            <a:off x="4267200" y="2438400"/>
            <a:ext cx="2228850" cy="3811588"/>
            <a:chOff x="1824" y="0"/>
            <a:chExt cx="1488" cy="2112"/>
          </a:xfrm>
        </p:grpSpPr>
        <p:grpSp>
          <p:nvGrpSpPr>
            <p:cNvPr id="37576" name="Group 5484">
              <a:extLst>
                <a:ext uri="{FF2B5EF4-FFF2-40B4-BE49-F238E27FC236}">
                  <a16:creationId xmlns:a16="http://schemas.microsoft.com/office/drawing/2014/main" id="{BCCCB752-BC5B-6CC8-0242-FC85887E10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4" y="0"/>
              <a:ext cx="1488" cy="2112"/>
              <a:chOff x="405" y="624"/>
              <a:chExt cx="843" cy="1698"/>
            </a:xfrm>
          </p:grpSpPr>
          <p:grpSp>
            <p:nvGrpSpPr>
              <p:cNvPr id="37578" name="Group 5485">
                <a:extLst>
                  <a:ext uri="{FF2B5EF4-FFF2-40B4-BE49-F238E27FC236}">
                    <a16:creationId xmlns:a16="http://schemas.microsoft.com/office/drawing/2014/main" id="{385E085B-67F9-1924-5B4B-5994E1AFEB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872"/>
                <a:ext cx="323" cy="426"/>
                <a:chOff x="2400" y="3648"/>
                <a:chExt cx="795" cy="1087"/>
              </a:xfrm>
            </p:grpSpPr>
            <p:sp>
              <p:nvSpPr>
                <p:cNvPr id="37682" name="Freeform 5486">
                  <a:extLst>
                    <a:ext uri="{FF2B5EF4-FFF2-40B4-BE49-F238E27FC236}">
                      <a16:creationId xmlns:a16="http://schemas.microsoft.com/office/drawing/2014/main" id="{7B31E880-F35B-55B8-80B9-1FA2887BD8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519" name="Freeform 5487">
                  <a:extLst>
                    <a:ext uri="{FF2B5EF4-FFF2-40B4-BE49-F238E27FC236}">
                      <a16:creationId xmlns:a16="http://schemas.microsoft.com/office/drawing/2014/main" id="{75D00D0E-A38D-C456-16E0-BE33C07CA1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7" y="3638"/>
                  <a:ext cx="556" cy="789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579" name="Group 5488">
                <a:extLst>
                  <a:ext uri="{FF2B5EF4-FFF2-40B4-BE49-F238E27FC236}">
                    <a16:creationId xmlns:a16="http://schemas.microsoft.com/office/drawing/2014/main" id="{C13FF6BA-B221-3BBB-D2F2-3A369FE7FD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71399">
                <a:off x="864" y="1920"/>
                <a:ext cx="194" cy="402"/>
                <a:chOff x="4080" y="3312"/>
                <a:chExt cx="384" cy="720"/>
              </a:xfrm>
            </p:grpSpPr>
            <p:sp>
              <p:nvSpPr>
                <p:cNvPr id="49521" name="Freeform 5489">
                  <a:extLst>
                    <a:ext uri="{FF2B5EF4-FFF2-40B4-BE49-F238E27FC236}">
                      <a16:creationId xmlns:a16="http://schemas.microsoft.com/office/drawing/2014/main" id="{17E5F070-DAE1-333F-D502-2461895097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315"/>
                  <a:ext cx="353" cy="527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681" name="Freeform 5490">
                  <a:extLst>
                    <a:ext uri="{FF2B5EF4-FFF2-40B4-BE49-F238E27FC236}">
                      <a16:creationId xmlns:a16="http://schemas.microsoft.com/office/drawing/2014/main" id="{2446FB57-4C4D-1083-8904-19397A0500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580" name="Group 5491">
                <a:extLst>
                  <a:ext uri="{FF2B5EF4-FFF2-40B4-BE49-F238E27FC236}">
                    <a16:creationId xmlns:a16="http://schemas.microsoft.com/office/drawing/2014/main" id="{5B80D477-0A7B-9531-1E51-80A96A9687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05836">
                <a:off x="405" y="624"/>
                <a:ext cx="843" cy="1426"/>
                <a:chOff x="2976" y="576"/>
                <a:chExt cx="1728" cy="2891"/>
              </a:xfrm>
            </p:grpSpPr>
            <p:grpSp>
              <p:nvGrpSpPr>
                <p:cNvPr id="37581" name="Group 5492">
                  <a:extLst>
                    <a:ext uri="{FF2B5EF4-FFF2-40B4-BE49-F238E27FC236}">
                      <a16:creationId xmlns:a16="http://schemas.microsoft.com/office/drawing/2014/main" id="{C081AA40-C14D-60C9-BE3F-98C8803BAD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613" name="Group 5493">
                    <a:extLst>
                      <a:ext uri="{FF2B5EF4-FFF2-40B4-BE49-F238E27FC236}">
                        <a16:creationId xmlns:a16="http://schemas.microsoft.com/office/drawing/2014/main" id="{30C5D577-7E70-D31B-9765-933B4FAA4A1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619" name="Group 5494">
                      <a:extLst>
                        <a:ext uri="{FF2B5EF4-FFF2-40B4-BE49-F238E27FC236}">
                          <a16:creationId xmlns:a16="http://schemas.microsoft.com/office/drawing/2014/main" id="{45A71FD0-4BF8-0024-D370-51D1EE913CC0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652" name="Freeform 5495">
                        <a:extLst>
                          <a:ext uri="{FF2B5EF4-FFF2-40B4-BE49-F238E27FC236}">
                            <a16:creationId xmlns:a16="http://schemas.microsoft.com/office/drawing/2014/main" id="{1CE655B3-333C-EFB9-F69C-7AA2D78F74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3" name="Freeform 5496">
                        <a:extLst>
                          <a:ext uri="{FF2B5EF4-FFF2-40B4-BE49-F238E27FC236}">
                            <a16:creationId xmlns:a16="http://schemas.microsoft.com/office/drawing/2014/main" id="{9DD8FD80-957B-8097-8DD1-A63EF03256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4" name="Freeform 5497">
                        <a:extLst>
                          <a:ext uri="{FF2B5EF4-FFF2-40B4-BE49-F238E27FC236}">
                            <a16:creationId xmlns:a16="http://schemas.microsoft.com/office/drawing/2014/main" id="{4615158B-0F5C-5683-557A-210584FE70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5" name="Freeform 5498">
                        <a:extLst>
                          <a:ext uri="{FF2B5EF4-FFF2-40B4-BE49-F238E27FC236}">
                            <a16:creationId xmlns:a16="http://schemas.microsoft.com/office/drawing/2014/main" id="{896CE9F0-C50F-FD2D-D8CB-9B8254DA380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6" name="Freeform 5499">
                        <a:extLst>
                          <a:ext uri="{FF2B5EF4-FFF2-40B4-BE49-F238E27FC236}">
                            <a16:creationId xmlns:a16="http://schemas.microsoft.com/office/drawing/2014/main" id="{A5C4A763-1737-06B9-E22C-B219DBCC403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7" name="Freeform 5500">
                        <a:extLst>
                          <a:ext uri="{FF2B5EF4-FFF2-40B4-BE49-F238E27FC236}">
                            <a16:creationId xmlns:a16="http://schemas.microsoft.com/office/drawing/2014/main" id="{AD2BB489-98E9-CE5E-C85E-C71B6157419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8" name="Freeform 5501">
                        <a:extLst>
                          <a:ext uri="{FF2B5EF4-FFF2-40B4-BE49-F238E27FC236}">
                            <a16:creationId xmlns:a16="http://schemas.microsoft.com/office/drawing/2014/main" id="{FC93274C-51B5-F7BF-D251-A39FFCE0349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59" name="Freeform 5502">
                        <a:extLst>
                          <a:ext uri="{FF2B5EF4-FFF2-40B4-BE49-F238E27FC236}">
                            <a16:creationId xmlns:a16="http://schemas.microsoft.com/office/drawing/2014/main" id="{E3D232ED-C026-A41D-0144-1B937DF993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0" name="Freeform 5503">
                        <a:extLst>
                          <a:ext uri="{FF2B5EF4-FFF2-40B4-BE49-F238E27FC236}">
                            <a16:creationId xmlns:a16="http://schemas.microsoft.com/office/drawing/2014/main" id="{2EF3D259-7334-B620-EE76-AD977B8BBF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1" name="Freeform 5504">
                        <a:extLst>
                          <a:ext uri="{FF2B5EF4-FFF2-40B4-BE49-F238E27FC236}">
                            <a16:creationId xmlns:a16="http://schemas.microsoft.com/office/drawing/2014/main" id="{47069032-20FD-FA0D-AF71-0B3DBF8C0E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2" name="Freeform 5505">
                        <a:extLst>
                          <a:ext uri="{FF2B5EF4-FFF2-40B4-BE49-F238E27FC236}">
                            <a16:creationId xmlns:a16="http://schemas.microsoft.com/office/drawing/2014/main" id="{B8A40009-0234-1840-16AD-F307BDF275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3" name="Freeform 5506">
                        <a:extLst>
                          <a:ext uri="{FF2B5EF4-FFF2-40B4-BE49-F238E27FC236}">
                            <a16:creationId xmlns:a16="http://schemas.microsoft.com/office/drawing/2014/main" id="{FD577BDE-F805-0B73-191D-109DD4BF14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4" name="Freeform 5507">
                        <a:extLst>
                          <a:ext uri="{FF2B5EF4-FFF2-40B4-BE49-F238E27FC236}">
                            <a16:creationId xmlns:a16="http://schemas.microsoft.com/office/drawing/2014/main" id="{23A74B9C-79B6-F8D6-BF18-9589522756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5" name="Freeform 5508">
                        <a:extLst>
                          <a:ext uri="{FF2B5EF4-FFF2-40B4-BE49-F238E27FC236}">
                            <a16:creationId xmlns:a16="http://schemas.microsoft.com/office/drawing/2014/main" id="{D6202F20-750F-CE84-B04E-6F6496949D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6" name="Freeform 5509">
                        <a:extLst>
                          <a:ext uri="{FF2B5EF4-FFF2-40B4-BE49-F238E27FC236}">
                            <a16:creationId xmlns:a16="http://schemas.microsoft.com/office/drawing/2014/main" id="{6C7AEBE5-DC4E-CDC5-1864-9B8CBD828B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7" name="Freeform 5510">
                        <a:extLst>
                          <a:ext uri="{FF2B5EF4-FFF2-40B4-BE49-F238E27FC236}">
                            <a16:creationId xmlns:a16="http://schemas.microsoft.com/office/drawing/2014/main" id="{2F45376D-0C0F-670D-E6C2-8A0B0572A6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8" name="Freeform 5511">
                        <a:extLst>
                          <a:ext uri="{FF2B5EF4-FFF2-40B4-BE49-F238E27FC236}">
                            <a16:creationId xmlns:a16="http://schemas.microsoft.com/office/drawing/2014/main" id="{0123845A-C8E3-8C6C-C364-65D20064362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69" name="Freeform 5512">
                        <a:extLst>
                          <a:ext uri="{FF2B5EF4-FFF2-40B4-BE49-F238E27FC236}">
                            <a16:creationId xmlns:a16="http://schemas.microsoft.com/office/drawing/2014/main" id="{3C298C85-EA42-D4F7-0365-908471F7C15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70" name="Freeform 5513">
                        <a:extLst>
                          <a:ext uri="{FF2B5EF4-FFF2-40B4-BE49-F238E27FC236}">
                            <a16:creationId xmlns:a16="http://schemas.microsoft.com/office/drawing/2014/main" id="{94F9E9A0-4CE9-4E46-C3D2-904347B3CB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71" name="Freeform 5514">
                        <a:extLst>
                          <a:ext uri="{FF2B5EF4-FFF2-40B4-BE49-F238E27FC236}">
                            <a16:creationId xmlns:a16="http://schemas.microsoft.com/office/drawing/2014/main" id="{958BE8A2-1728-6D74-E220-1BFDCAE2DE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547" name="Freeform 5515">
                        <a:extLst>
                          <a:ext uri="{FF2B5EF4-FFF2-40B4-BE49-F238E27FC236}">
                            <a16:creationId xmlns:a16="http://schemas.microsoft.com/office/drawing/2014/main" id="{DAA12C25-4045-C25E-92C0-CAB8B3A99EB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2" y="1652"/>
                        <a:ext cx="240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548" name="Freeform 5516">
                        <a:extLst>
                          <a:ext uri="{FF2B5EF4-FFF2-40B4-BE49-F238E27FC236}">
                            <a16:creationId xmlns:a16="http://schemas.microsoft.com/office/drawing/2014/main" id="{4DF75310-520E-4343-BFAF-AD048EC35D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5" y="1523"/>
                        <a:ext cx="565" cy="493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549" name="Freeform 5517">
                        <a:extLst>
                          <a:ext uri="{FF2B5EF4-FFF2-40B4-BE49-F238E27FC236}">
                            <a16:creationId xmlns:a16="http://schemas.microsoft.com/office/drawing/2014/main" id="{65B03683-15E0-E9A9-85F1-9FF96CDB420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4" y="1758"/>
                        <a:ext cx="196" cy="211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550" name="Freeform 5518">
                        <a:extLst>
                          <a:ext uri="{FF2B5EF4-FFF2-40B4-BE49-F238E27FC236}">
                            <a16:creationId xmlns:a16="http://schemas.microsoft.com/office/drawing/2014/main" id="{FA1475F5-3A46-E863-CB7E-5F0559B1FE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06" y="1820"/>
                        <a:ext cx="202" cy="168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676" name="Freeform 5519">
                        <a:extLst>
                          <a:ext uri="{FF2B5EF4-FFF2-40B4-BE49-F238E27FC236}">
                            <a16:creationId xmlns:a16="http://schemas.microsoft.com/office/drawing/2014/main" id="{2BB7FFC5-25A5-FDE1-44E1-7C78280F4B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77" name="Freeform 5520">
                        <a:extLst>
                          <a:ext uri="{FF2B5EF4-FFF2-40B4-BE49-F238E27FC236}">
                            <a16:creationId xmlns:a16="http://schemas.microsoft.com/office/drawing/2014/main" id="{916C15F4-4533-43DE-0B26-6281B5A3EE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78" name="Freeform 5521">
                        <a:extLst>
                          <a:ext uri="{FF2B5EF4-FFF2-40B4-BE49-F238E27FC236}">
                            <a16:creationId xmlns:a16="http://schemas.microsoft.com/office/drawing/2014/main" id="{59888A0D-CEED-EA34-CB39-BC567ECBDF0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79" name="Freeform 5522">
                        <a:extLst>
                          <a:ext uri="{FF2B5EF4-FFF2-40B4-BE49-F238E27FC236}">
                            <a16:creationId xmlns:a16="http://schemas.microsoft.com/office/drawing/2014/main" id="{50EA9192-C8A9-17AB-C830-961DCD0284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620" name="Oval 5523">
                      <a:extLst>
                        <a:ext uri="{FF2B5EF4-FFF2-40B4-BE49-F238E27FC236}">
                          <a16:creationId xmlns:a16="http://schemas.microsoft.com/office/drawing/2014/main" id="{144D9DD3-FFAA-83ED-C9FD-EB77A7D8437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1" name="Oval 5524">
                      <a:extLst>
                        <a:ext uri="{FF2B5EF4-FFF2-40B4-BE49-F238E27FC236}">
                          <a16:creationId xmlns:a16="http://schemas.microsoft.com/office/drawing/2014/main" id="{628C0984-8DE7-E26F-85FE-A13AD2F3144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2" name="Oval 5525">
                      <a:extLst>
                        <a:ext uri="{FF2B5EF4-FFF2-40B4-BE49-F238E27FC236}">
                          <a16:creationId xmlns:a16="http://schemas.microsoft.com/office/drawing/2014/main" id="{44495CDA-1C85-68EC-1D18-79C5A8D7694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3" name="Oval 5526">
                      <a:extLst>
                        <a:ext uri="{FF2B5EF4-FFF2-40B4-BE49-F238E27FC236}">
                          <a16:creationId xmlns:a16="http://schemas.microsoft.com/office/drawing/2014/main" id="{C5047FD7-EDFC-CDE0-7BF3-66710D27F8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4" name="Oval 5527">
                      <a:extLst>
                        <a:ext uri="{FF2B5EF4-FFF2-40B4-BE49-F238E27FC236}">
                          <a16:creationId xmlns:a16="http://schemas.microsoft.com/office/drawing/2014/main" id="{28153734-E89B-3FBC-E1B8-A36B203B62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5" name="Oval 5528">
                      <a:extLst>
                        <a:ext uri="{FF2B5EF4-FFF2-40B4-BE49-F238E27FC236}">
                          <a16:creationId xmlns:a16="http://schemas.microsoft.com/office/drawing/2014/main" id="{FABEF08E-0D14-306D-9210-8D38DB45D18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6" name="Oval 5529">
                      <a:extLst>
                        <a:ext uri="{FF2B5EF4-FFF2-40B4-BE49-F238E27FC236}">
                          <a16:creationId xmlns:a16="http://schemas.microsoft.com/office/drawing/2014/main" id="{63FAA1C3-7628-DC7C-C733-F5C524E4B2B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7" name="Oval 5530">
                      <a:extLst>
                        <a:ext uri="{FF2B5EF4-FFF2-40B4-BE49-F238E27FC236}">
                          <a16:creationId xmlns:a16="http://schemas.microsoft.com/office/drawing/2014/main" id="{827DF0D0-5FBA-16DE-422F-648EBEA37B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8" name="Oval 5531">
                      <a:extLst>
                        <a:ext uri="{FF2B5EF4-FFF2-40B4-BE49-F238E27FC236}">
                          <a16:creationId xmlns:a16="http://schemas.microsoft.com/office/drawing/2014/main" id="{4C944BE2-D76C-D959-A923-A3F408C0612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29" name="Oval 5532">
                      <a:extLst>
                        <a:ext uri="{FF2B5EF4-FFF2-40B4-BE49-F238E27FC236}">
                          <a16:creationId xmlns:a16="http://schemas.microsoft.com/office/drawing/2014/main" id="{7F35430B-907F-1BC1-B44B-00EEBF40C9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0" name="Oval 5533">
                      <a:extLst>
                        <a:ext uri="{FF2B5EF4-FFF2-40B4-BE49-F238E27FC236}">
                          <a16:creationId xmlns:a16="http://schemas.microsoft.com/office/drawing/2014/main" id="{B78A7D18-9E3A-4B05-AC1A-7E9B308004D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1" name="Oval 5534">
                      <a:extLst>
                        <a:ext uri="{FF2B5EF4-FFF2-40B4-BE49-F238E27FC236}">
                          <a16:creationId xmlns:a16="http://schemas.microsoft.com/office/drawing/2014/main" id="{9FC44972-B5D5-7390-5A75-475D5B4E23D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2" name="Oval 5535">
                      <a:extLst>
                        <a:ext uri="{FF2B5EF4-FFF2-40B4-BE49-F238E27FC236}">
                          <a16:creationId xmlns:a16="http://schemas.microsoft.com/office/drawing/2014/main" id="{C59043F3-7ACD-A879-C467-75E60644147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3" name="Oval 5536">
                      <a:extLst>
                        <a:ext uri="{FF2B5EF4-FFF2-40B4-BE49-F238E27FC236}">
                          <a16:creationId xmlns:a16="http://schemas.microsoft.com/office/drawing/2014/main" id="{388E2728-9010-6F2C-EFBC-5E1D18C3BB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4" name="Oval 5537">
                      <a:extLst>
                        <a:ext uri="{FF2B5EF4-FFF2-40B4-BE49-F238E27FC236}">
                          <a16:creationId xmlns:a16="http://schemas.microsoft.com/office/drawing/2014/main" id="{79983FB7-8EC8-D296-96E5-E40B16616C0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5" name="Oval 5538">
                      <a:extLst>
                        <a:ext uri="{FF2B5EF4-FFF2-40B4-BE49-F238E27FC236}">
                          <a16:creationId xmlns:a16="http://schemas.microsoft.com/office/drawing/2014/main" id="{91464AC0-ACE1-A0A6-8F68-5BCA74A99B8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6" name="Oval 5539">
                      <a:extLst>
                        <a:ext uri="{FF2B5EF4-FFF2-40B4-BE49-F238E27FC236}">
                          <a16:creationId xmlns:a16="http://schemas.microsoft.com/office/drawing/2014/main" id="{7F408187-B269-FBEB-ADB9-A9A0815365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7" name="Oval 5540">
                      <a:extLst>
                        <a:ext uri="{FF2B5EF4-FFF2-40B4-BE49-F238E27FC236}">
                          <a16:creationId xmlns:a16="http://schemas.microsoft.com/office/drawing/2014/main" id="{C3F6A67B-D91E-AAE0-160C-BAFBAC59846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8" name="Oval 5541">
                      <a:extLst>
                        <a:ext uri="{FF2B5EF4-FFF2-40B4-BE49-F238E27FC236}">
                          <a16:creationId xmlns:a16="http://schemas.microsoft.com/office/drawing/2014/main" id="{DB01D336-B6A4-B3BE-553D-46071AF8580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39" name="Oval 5542">
                      <a:extLst>
                        <a:ext uri="{FF2B5EF4-FFF2-40B4-BE49-F238E27FC236}">
                          <a16:creationId xmlns:a16="http://schemas.microsoft.com/office/drawing/2014/main" id="{CF60F395-440F-7487-612D-17F6D243A3C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0" name="Oval 5543">
                      <a:extLst>
                        <a:ext uri="{FF2B5EF4-FFF2-40B4-BE49-F238E27FC236}">
                          <a16:creationId xmlns:a16="http://schemas.microsoft.com/office/drawing/2014/main" id="{F70C902A-68D8-FB03-256A-E18BCCB7137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1" name="Oval 5544">
                      <a:extLst>
                        <a:ext uri="{FF2B5EF4-FFF2-40B4-BE49-F238E27FC236}">
                          <a16:creationId xmlns:a16="http://schemas.microsoft.com/office/drawing/2014/main" id="{7E1BF802-02EC-9FCC-E458-5959551D1E8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2" name="Oval 5545">
                      <a:extLst>
                        <a:ext uri="{FF2B5EF4-FFF2-40B4-BE49-F238E27FC236}">
                          <a16:creationId xmlns:a16="http://schemas.microsoft.com/office/drawing/2014/main" id="{F5220C94-D420-8ECC-7406-083ADA3328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3" name="Oval 5546">
                      <a:extLst>
                        <a:ext uri="{FF2B5EF4-FFF2-40B4-BE49-F238E27FC236}">
                          <a16:creationId xmlns:a16="http://schemas.microsoft.com/office/drawing/2014/main" id="{37FFCF60-C0CD-C5B0-0A18-29FD9921103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4" name="Oval 5547">
                      <a:extLst>
                        <a:ext uri="{FF2B5EF4-FFF2-40B4-BE49-F238E27FC236}">
                          <a16:creationId xmlns:a16="http://schemas.microsoft.com/office/drawing/2014/main" id="{84CA01F4-3EC8-BE06-555F-A16A65FE65E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5" name="Oval 5548">
                      <a:extLst>
                        <a:ext uri="{FF2B5EF4-FFF2-40B4-BE49-F238E27FC236}">
                          <a16:creationId xmlns:a16="http://schemas.microsoft.com/office/drawing/2014/main" id="{102400EA-F28F-4BB3-D23A-90D8E367C6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6" name="Freeform 5549">
                      <a:extLst>
                        <a:ext uri="{FF2B5EF4-FFF2-40B4-BE49-F238E27FC236}">
                          <a16:creationId xmlns:a16="http://schemas.microsoft.com/office/drawing/2014/main" id="{DBDDE5D9-42EF-48E4-A639-C1635178B05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647" name="Oval 5550">
                      <a:extLst>
                        <a:ext uri="{FF2B5EF4-FFF2-40B4-BE49-F238E27FC236}">
                          <a16:creationId xmlns:a16="http://schemas.microsoft.com/office/drawing/2014/main" id="{A58EEED4-7DF1-47E1-AC3F-537B97C535A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8" name="Oval 5551">
                      <a:extLst>
                        <a:ext uri="{FF2B5EF4-FFF2-40B4-BE49-F238E27FC236}">
                          <a16:creationId xmlns:a16="http://schemas.microsoft.com/office/drawing/2014/main" id="{A54A8C43-69A7-F50C-CA1F-29EB4D33222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49" name="Oval 5552">
                      <a:extLst>
                        <a:ext uri="{FF2B5EF4-FFF2-40B4-BE49-F238E27FC236}">
                          <a16:creationId xmlns:a16="http://schemas.microsoft.com/office/drawing/2014/main" id="{6BFDB4B2-C0B6-393F-DC68-C498BEA214D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50" name="Oval 5553">
                      <a:extLst>
                        <a:ext uri="{FF2B5EF4-FFF2-40B4-BE49-F238E27FC236}">
                          <a16:creationId xmlns:a16="http://schemas.microsoft.com/office/drawing/2014/main" id="{FAE6BE55-BAC0-7588-7CC1-45C50A97395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651" name="Oval 5554">
                      <a:extLst>
                        <a:ext uri="{FF2B5EF4-FFF2-40B4-BE49-F238E27FC236}">
                          <a16:creationId xmlns:a16="http://schemas.microsoft.com/office/drawing/2014/main" id="{641E74C4-7617-D72C-5F39-AEAC05AE95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587" name="Freeform 5555">
                    <a:extLst>
                      <a:ext uri="{FF2B5EF4-FFF2-40B4-BE49-F238E27FC236}">
                        <a16:creationId xmlns:a16="http://schemas.microsoft.com/office/drawing/2014/main" id="{C7B7FCA3-1881-9B60-4E0F-FBBE597047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6" y="1008"/>
                    <a:ext cx="761" cy="379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588" name="Freeform 5556">
                    <a:extLst>
                      <a:ext uri="{FF2B5EF4-FFF2-40B4-BE49-F238E27FC236}">
                        <a16:creationId xmlns:a16="http://schemas.microsoft.com/office/drawing/2014/main" id="{FA272E55-D181-5256-3198-67503144AD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190"/>
                    <a:ext cx="254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589" name="Freeform 5557">
                    <a:extLst>
                      <a:ext uri="{FF2B5EF4-FFF2-40B4-BE49-F238E27FC236}">
                        <a16:creationId xmlns:a16="http://schemas.microsoft.com/office/drawing/2014/main" id="{24FB4D8E-9CEC-BFC7-6F90-225A6C15B8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6" y="1245"/>
                    <a:ext cx="252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617" name="Freeform 5558">
                    <a:extLst>
                      <a:ext uri="{FF2B5EF4-FFF2-40B4-BE49-F238E27FC236}">
                        <a16:creationId xmlns:a16="http://schemas.microsoft.com/office/drawing/2014/main" id="{6BEBCD9E-1A04-C718-A721-8381A08C1D2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18" name="Freeform 5559">
                    <a:extLst>
                      <a:ext uri="{FF2B5EF4-FFF2-40B4-BE49-F238E27FC236}">
                        <a16:creationId xmlns:a16="http://schemas.microsoft.com/office/drawing/2014/main" id="{EEC1A9BB-6A08-58A3-82C5-21641208F89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582" name="Group 5560">
                  <a:extLst>
                    <a:ext uri="{FF2B5EF4-FFF2-40B4-BE49-F238E27FC236}">
                      <a16:creationId xmlns:a16="http://schemas.microsoft.com/office/drawing/2014/main" id="{5AACF6A5-22DD-5CFD-2DC8-D3AA20CC45C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593" name="Freeform 5561">
                    <a:extLst>
                      <a:ext uri="{FF2B5EF4-FFF2-40B4-BE49-F238E27FC236}">
                        <a16:creationId xmlns:a16="http://schemas.microsoft.com/office/drawing/2014/main" id="{2481E702-AEE7-4EAD-E895-3DD8DC5B8C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91" y="388"/>
                    <a:ext cx="1168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594" name="Freeform 5562">
                    <a:extLst>
                      <a:ext uri="{FF2B5EF4-FFF2-40B4-BE49-F238E27FC236}">
                        <a16:creationId xmlns:a16="http://schemas.microsoft.com/office/drawing/2014/main" id="{A8CC675B-51D7-CF77-B6DA-A236A8591D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21" y="1123"/>
                    <a:ext cx="3263" cy="289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585" name="Group 5563">
                    <a:extLst>
                      <a:ext uri="{FF2B5EF4-FFF2-40B4-BE49-F238E27FC236}">
                        <a16:creationId xmlns:a16="http://schemas.microsoft.com/office/drawing/2014/main" id="{DA6E550B-1E41-D7F1-77A4-CE954662CB2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606" name="Group 5564">
                      <a:extLst>
                        <a:ext uri="{FF2B5EF4-FFF2-40B4-BE49-F238E27FC236}">
                          <a16:creationId xmlns:a16="http://schemas.microsoft.com/office/drawing/2014/main" id="{067B9772-1B98-7478-49A4-E220D702274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611" name="Freeform 5565">
                        <a:extLst>
                          <a:ext uri="{FF2B5EF4-FFF2-40B4-BE49-F238E27FC236}">
                            <a16:creationId xmlns:a16="http://schemas.microsoft.com/office/drawing/2014/main" id="{E4333314-37DC-F600-2E74-7E0AB2DCEE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612" name="Freeform 5566">
                        <a:extLst>
                          <a:ext uri="{FF2B5EF4-FFF2-40B4-BE49-F238E27FC236}">
                            <a16:creationId xmlns:a16="http://schemas.microsoft.com/office/drawing/2014/main" id="{DECC82D2-16AD-06E2-5EFF-A7D74820119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607" name="Freeform 5567">
                      <a:extLst>
                        <a:ext uri="{FF2B5EF4-FFF2-40B4-BE49-F238E27FC236}">
                          <a16:creationId xmlns:a16="http://schemas.microsoft.com/office/drawing/2014/main" id="{F437B3FA-F951-256F-7A6A-E789942F2B2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608" name="Freeform 5568">
                      <a:extLst>
                        <a:ext uri="{FF2B5EF4-FFF2-40B4-BE49-F238E27FC236}">
                          <a16:creationId xmlns:a16="http://schemas.microsoft.com/office/drawing/2014/main" id="{59794337-37C9-DFBE-19FE-F221106202C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609" name="Freeform 5569">
                      <a:extLst>
                        <a:ext uri="{FF2B5EF4-FFF2-40B4-BE49-F238E27FC236}">
                          <a16:creationId xmlns:a16="http://schemas.microsoft.com/office/drawing/2014/main" id="{B31B6CDC-E233-86F0-8841-4F43883AD32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610" name="Freeform 5570">
                      <a:extLst>
                        <a:ext uri="{FF2B5EF4-FFF2-40B4-BE49-F238E27FC236}">
                          <a16:creationId xmlns:a16="http://schemas.microsoft.com/office/drawing/2014/main" id="{3087B87A-9598-95FD-397B-FF427C00AF3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603" name="Freeform 5571">
                    <a:extLst>
                      <a:ext uri="{FF2B5EF4-FFF2-40B4-BE49-F238E27FC236}">
                        <a16:creationId xmlns:a16="http://schemas.microsoft.com/office/drawing/2014/main" id="{49E0A89E-6070-04BB-B2AA-CE34664A04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4" y="388"/>
                    <a:ext cx="1173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587" name="Freeform 5572">
                    <a:extLst>
                      <a:ext uri="{FF2B5EF4-FFF2-40B4-BE49-F238E27FC236}">
                        <a16:creationId xmlns:a16="http://schemas.microsoft.com/office/drawing/2014/main" id="{501E7153-DF4A-32E2-6DF1-A1FF3E186A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88" name="Freeform 5573">
                    <a:extLst>
                      <a:ext uri="{FF2B5EF4-FFF2-40B4-BE49-F238E27FC236}">
                        <a16:creationId xmlns:a16="http://schemas.microsoft.com/office/drawing/2014/main" id="{8ABC8CFF-B845-B257-C9D1-4F81F86873D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89" name="Freeform 5574">
                    <a:extLst>
                      <a:ext uri="{FF2B5EF4-FFF2-40B4-BE49-F238E27FC236}">
                        <a16:creationId xmlns:a16="http://schemas.microsoft.com/office/drawing/2014/main" id="{B9100B77-3561-B3EF-6625-298A1390D2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0" name="Freeform 5575">
                    <a:extLst>
                      <a:ext uri="{FF2B5EF4-FFF2-40B4-BE49-F238E27FC236}">
                        <a16:creationId xmlns:a16="http://schemas.microsoft.com/office/drawing/2014/main" id="{DA5AC41F-0902-391E-4837-EA52C70DBEA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1" name="Freeform 5576">
                    <a:extLst>
                      <a:ext uri="{FF2B5EF4-FFF2-40B4-BE49-F238E27FC236}">
                        <a16:creationId xmlns:a16="http://schemas.microsoft.com/office/drawing/2014/main" id="{0DC52E88-AAB8-53E4-B381-CF63325F9E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2" name="Freeform 5577">
                    <a:extLst>
                      <a:ext uri="{FF2B5EF4-FFF2-40B4-BE49-F238E27FC236}">
                        <a16:creationId xmlns:a16="http://schemas.microsoft.com/office/drawing/2014/main" id="{509D4268-58CD-5F90-228F-690989576C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3" name="Freeform 5578">
                    <a:extLst>
                      <a:ext uri="{FF2B5EF4-FFF2-40B4-BE49-F238E27FC236}">
                        <a16:creationId xmlns:a16="http://schemas.microsoft.com/office/drawing/2014/main" id="{BA1C46AE-A573-18B3-5CAD-B85C27D018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4" name="Freeform 5579">
                    <a:extLst>
                      <a:ext uri="{FF2B5EF4-FFF2-40B4-BE49-F238E27FC236}">
                        <a16:creationId xmlns:a16="http://schemas.microsoft.com/office/drawing/2014/main" id="{E0908C28-D409-3A84-EB73-55F5054BA2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5" name="Freeform 5580">
                    <a:extLst>
                      <a:ext uri="{FF2B5EF4-FFF2-40B4-BE49-F238E27FC236}">
                        <a16:creationId xmlns:a16="http://schemas.microsoft.com/office/drawing/2014/main" id="{157EC32F-EC7D-6FEE-BBE3-F950AC6DC3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6" name="Freeform 5581">
                    <a:extLst>
                      <a:ext uri="{FF2B5EF4-FFF2-40B4-BE49-F238E27FC236}">
                        <a16:creationId xmlns:a16="http://schemas.microsoft.com/office/drawing/2014/main" id="{CBF85DCC-FC5B-5BC1-6D5D-677A795233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7" name="Freeform 5582">
                    <a:extLst>
                      <a:ext uri="{FF2B5EF4-FFF2-40B4-BE49-F238E27FC236}">
                        <a16:creationId xmlns:a16="http://schemas.microsoft.com/office/drawing/2014/main" id="{17EF032A-70ED-FD66-63E1-8F86F609C2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8" name="Freeform 5583">
                    <a:extLst>
                      <a:ext uri="{FF2B5EF4-FFF2-40B4-BE49-F238E27FC236}">
                        <a16:creationId xmlns:a16="http://schemas.microsoft.com/office/drawing/2014/main" id="{588A449B-95D5-DDA7-59C0-CFC2E1CDE56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99" name="Freeform 5584">
                    <a:extLst>
                      <a:ext uri="{FF2B5EF4-FFF2-40B4-BE49-F238E27FC236}">
                        <a16:creationId xmlns:a16="http://schemas.microsoft.com/office/drawing/2014/main" id="{CC85BE4D-C395-2ACA-CC23-2A9A44CE88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0" name="Freeform 5585">
                    <a:extLst>
                      <a:ext uri="{FF2B5EF4-FFF2-40B4-BE49-F238E27FC236}">
                        <a16:creationId xmlns:a16="http://schemas.microsoft.com/office/drawing/2014/main" id="{3020E16A-D595-6E06-D75A-5654C84C5D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1" name="Freeform 5586">
                    <a:extLst>
                      <a:ext uri="{FF2B5EF4-FFF2-40B4-BE49-F238E27FC236}">
                        <a16:creationId xmlns:a16="http://schemas.microsoft.com/office/drawing/2014/main" id="{03512599-AE20-46E0-00AB-79B6D927580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2" name="Freeform 5587">
                    <a:extLst>
                      <a:ext uri="{FF2B5EF4-FFF2-40B4-BE49-F238E27FC236}">
                        <a16:creationId xmlns:a16="http://schemas.microsoft.com/office/drawing/2014/main" id="{E19B982B-CC47-DE9D-0ADE-CF3BF2E39C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3" name="Freeform 5588">
                    <a:extLst>
                      <a:ext uri="{FF2B5EF4-FFF2-40B4-BE49-F238E27FC236}">
                        <a16:creationId xmlns:a16="http://schemas.microsoft.com/office/drawing/2014/main" id="{99449286-D4BB-9AF2-A035-B14BF4E54C7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4" name="Freeform 5589">
                    <a:extLst>
                      <a:ext uri="{FF2B5EF4-FFF2-40B4-BE49-F238E27FC236}">
                        <a16:creationId xmlns:a16="http://schemas.microsoft.com/office/drawing/2014/main" id="{7D043FAF-A57A-4BA4-22B1-BBE059AF4C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605" name="Freeform 5590">
                    <a:extLst>
                      <a:ext uri="{FF2B5EF4-FFF2-40B4-BE49-F238E27FC236}">
                        <a16:creationId xmlns:a16="http://schemas.microsoft.com/office/drawing/2014/main" id="{30EAD250-0027-8354-CC4E-4163505254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577" name="Freeform 5591">
              <a:extLst>
                <a:ext uri="{FF2B5EF4-FFF2-40B4-BE49-F238E27FC236}">
                  <a16:creationId xmlns:a16="http://schemas.microsoft.com/office/drawing/2014/main" id="{087B8DFC-F0DA-C855-D8AD-688DEDEF6B33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2736" y="1104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624" name="Group 5592">
            <a:extLst>
              <a:ext uri="{FF2B5EF4-FFF2-40B4-BE49-F238E27FC236}">
                <a16:creationId xmlns:a16="http://schemas.microsoft.com/office/drawing/2014/main" id="{969F2F1D-7AF8-AEC3-72E5-EDDB52C78F91}"/>
              </a:ext>
            </a:extLst>
          </p:cNvPr>
          <p:cNvGrpSpPr>
            <a:grpSpLocks/>
          </p:cNvGrpSpPr>
          <p:nvPr/>
        </p:nvGrpSpPr>
        <p:grpSpPr bwMode="auto">
          <a:xfrm rot="545181" flipH="1">
            <a:off x="3124200" y="2438400"/>
            <a:ext cx="2228850" cy="3811588"/>
            <a:chOff x="1824" y="0"/>
            <a:chExt cx="1488" cy="2112"/>
          </a:xfrm>
        </p:grpSpPr>
        <p:grpSp>
          <p:nvGrpSpPr>
            <p:cNvPr id="37468" name="Group 5593">
              <a:extLst>
                <a:ext uri="{FF2B5EF4-FFF2-40B4-BE49-F238E27FC236}">
                  <a16:creationId xmlns:a16="http://schemas.microsoft.com/office/drawing/2014/main" id="{E7D62E69-29AB-49CB-3CEC-744DEEE208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4" y="0"/>
              <a:ext cx="1488" cy="2112"/>
              <a:chOff x="405" y="624"/>
              <a:chExt cx="843" cy="1698"/>
            </a:xfrm>
          </p:grpSpPr>
          <p:grpSp>
            <p:nvGrpSpPr>
              <p:cNvPr id="37470" name="Group 5594">
                <a:extLst>
                  <a:ext uri="{FF2B5EF4-FFF2-40B4-BE49-F238E27FC236}">
                    <a16:creationId xmlns:a16="http://schemas.microsoft.com/office/drawing/2014/main" id="{F863BAB5-EC71-0444-2106-A38F07D609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872"/>
                <a:ext cx="323" cy="426"/>
                <a:chOff x="2400" y="3648"/>
                <a:chExt cx="795" cy="1087"/>
              </a:xfrm>
            </p:grpSpPr>
            <p:sp>
              <p:nvSpPr>
                <p:cNvPr id="37574" name="Freeform 5595">
                  <a:extLst>
                    <a:ext uri="{FF2B5EF4-FFF2-40B4-BE49-F238E27FC236}">
                      <a16:creationId xmlns:a16="http://schemas.microsoft.com/office/drawing/2014/main" id="{948C17E6-B2C2-861B-EF2F-86F95961F7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628" name="Freeform 5596">
                  <a:extLst>
                    <a:ext uri="{FF2B5EF4-FFF2-40B4-BE49-F238E27FC236}">
                      <a16:creationId xmlns:a16="http://schemas.microsoft.com/office/drawing/2014/main" id="{8169ADD4-566F-5B36-CA85-9A662974D9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7" y="3638"/>
                  <a:ext cx="556" cy="789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471" name="Group 5597">
                <a:extLst>
                  <a:ext uri="{FF2B5EF4-FFF2-40B4-BE49-F238E27FC236}">
                    <a16:creationId xmlns:a16="http://schemas.microsoft.com/office/drawing/2014/main" id="{BE330A92-764D-4CBE-911D-CA862D65C0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71399">
                <a:off x="864" y="1920"/>
                <a:ext cx="194" cy="402"/>
                <a:chOff x="4080" y="3312"/>
                <a:chExt cx="384" cy="720"/>
              </a:xfrm>
            </p:grpSpPr>
            <p:sp>
              <p:nvSpPr>
                <p:cNvPr id="49630" name="Freeform 5598">
                  <a:extLst>
                    <a:ext uri="{FF2B5EF4-FFF2-40B4-BE49-F238E27FC236}">
                      <a16:creationId xmlns:a16="http://schemas.microsoft.com/office/drawing/2014/main" id="{089FC82C-B1BF-59D9-7CB4-C737F6F6E6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315"/>
                  <a:ext cx="353" cy="527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573" name="Freeform 5599">
                  <a:extLst>
                    <a:ext uri="{FF2B5EF4-FFF2-40B4-BE49-F238E27FC236}">
                      <a16:creationId xmlns:a16="http://schemas.microsoft.com/office/drawing/2014/main" id="{5DEA09D0-1312-796F-D45E-B496815217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472" name="Group 5600">
                <a:extLst>
                  <a:ext uri="{FF2B5EF4-FFF2-40B4-BE49-F238E27FC236}">
                    <a16:creationId xmlns:a16="http://schemas.microsoft.com/office/drawing/2014/main" id="{B47BF3D1-8AC3-0D3D-BEE5-88469583F3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05836">
                <a:off x="405" y="624"/>
                <a:ext cx="843" cy="1426"/>
                <a:chOff x="2976" y="576"/>
                <a:chExt cx="1728" cy="2891"/>
              </a:xfrm>
            </p:grpSpPr>
            <p:grpSp>
              <p:nvGrpSpPr>
                <p:cNvPr id="37473" name="Group 5601">
                  <a:extLst>
                    <a:ext uri="{FF2B5EF4-FFF2-40B4-BE49-F238E27FC236}">
                      <a16:creationId xmlns:a16="http://schemas.microsoft.com/office/drawing/2014/main" id="{AD30D1DD-26D1-FE76-28BA-505B22119B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505" name="Group 5602">
                    <a:extLst>
                      <a:ext uri="{FF2B5EF4-FFF2-40B4-BE49-F238E27FC236}">
                        <a16:creationId xmlns:a16="http://schemas.microsoft.com/office/drawing/2014/main" id="{86746297-1FD3-B6D1-94BD-160C83D5A30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511" name="Group 5603">
                      <a:extLst>
                        <a:ext uri="{FF2B5EF4-FFF2-40B4-BE49-F238E27FC236}">
                          <a16:creationId xmlns:a16="http://schemas.microsoft.com/office/drawing/2014/main" id="{34109BC2-FDF3-3B3A-B361-91B0EF3031E4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544" name="Freeform 5604">
                        <a:extLst>
                          <a:ext uri="{FF2B5EF4-FFF2-40B4-BE49-F238E27FC236}">
                            <a16:creationId xmlns:a16="http://schemas.microsoft.com/office/drawing/2014/main" id="{19A36FF1-46BB-7E8A-9DC2-89E9E614884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45" name="Freeform 5605">
                        <a:extLst>
                          <a:ext uri="{FF2B5EF4-FFF2-40B4-BE49-F238E27FC236}">
                            <a16:creationId xmlns:a16="http://schemas.microsoft.com/office/drawing/2014/main" id="{A1E4F2EC-590A-17A7-6C5F-174D58AA3A2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46" name="Freeform 5606">
                        <a:extLst>
                          <a:ext uri="{FF2B5EF4-FFF2-40B4-BE49-F238E27FC236}">
                            <a16:creationId xmlns:a16="http://schemas.microsoft.com/office/drawing/2014/main" id="{0EB56FEF-7E6E-2E16-33ED-B271E1528DF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47" name="Freeform 5607">
                        <a:extLst>
                          <a:ext uri="{FF2B5EF4-FFF2-40B4-BE49-F238E27FC236}">
                            <a16:creationId xmlns:a16="http://schemas.microsoft.com/office/drawing/2014/main" id="{BBCC1528-C91B-F31B-7935-4814072B4BB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48" name="Freeform 5608">
                        <a:extLst>
                          <a:ext uri="{FF2B5EF4-FFF2-40B4-BE49-F238E27FC236}">
                            <a16:creationId xmlns:a16="http://schemas.microsoft.com/office/drawing/2014/main" id="{351EDD0E-C1F7-A05F-4AD0-E6C06788B69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49" name="Freeform 5609">
                        <a:extLst>
                          <a:ext uri="{FF2B5EF4-FFF2-40B4-BE49-F238E27FC236}">
                            <a16:creationId xmlns:a16="http://schemas.microsoft.com/office/drawing/2014/main" id="{8A1B93A5-5DE9-66EA-A0A5-D74658F7944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0" name="Freeform 5610">
                        <a:extLst>
                          <a:ext uri="{FF2B5EF4-FFF2-40B4-BE49-F238E27FC236}">
                            <a16:creationId xmlns:a16="http://schemas.microsoft.com/office/drawing/2014/main" id="{83C9BA26-60B5-03F8-1F3C-DE974829A0B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1" name="Freeform 5611">
                        <a:extLst>
                          <a:ext uri="{FF2B5EF4-FFF2-40B4-BE49-F238E27FC236}">
                            <a16:creationId xmlns:a16="http://schemas.microsoft.com/office/drawing/2014/main" id="{A25140B9-94DC-61AE-5207-80501C3D95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2" name="Freeform 5612">
                        <a:extLst>
                          <a:ext uri="{FF2B5EF4-FFF2-40B4-BE49-F238E27FC236}">
                            <a16:creationId xmlns:a16="http://schemas.microsoft.com/office/drawing/2014/main" id="{DDB9B186-2FBC-E8CE-0472-B9D057BC7BC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3" name="Freeform 5613">
                        <a:extLst>
                          <a:ext uri="{FF2B5EF4-FFF2-40B4-BE49-F238E27FC236}">
                            <a16:creationId xmlns:a16="http://schemas.microsoft.com/office/drawing/2014/main" id="{E498CB68-833D-F7E6-C5D6-00F818115E6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4" name="Freeform 5614">
                        <a:extLst>
                          <a:ext uri="{FF2B5EF4-FFF2-40B4-BE49-F238E27FC236}">
                            <a16:creationId xmlns:a16="http://schemas.microsoft.com/office/drawing/2014/main" id="{26B4B734-0D99-7EFA-0CE3-1A10E99CF8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5" name="Freeform 5615">
                        <a:extLst>
                          <a:ext uri="{FF2B5EF4-FFF2-40B4-BE49-F238E27FC236}">
                            <a16:creationId xmlns:a16="http://schemas.microsoft.com/office/drawing/2014/main" id="{77C08216-48D1-B4FF-07A4-1FE0FD7BA28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6" name="Freeform 5616">
                        <a:extLst>
                          <a:ext uri="{FF2B5EF4-FFF2-40B4-BE49-F238E27FC236}">
                            <a16:creationId xmlns:a16="http://schemas.microsoft.com/office/drawing/2014/main" id="{2391CFB7-8C9C-A076-EDA9-B4138441360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7" name="Freeform 5617">
                        <a:extLst>
                          <a:ext uri="{FF2B5EF4-FFF2-40B4-BE49-F238E27FC236}">
                            <a16:creationId xmlns:a16="http://schemas.microsoft.com/office/drawing/2014/main" id="{DD49D032-AAB7-9ECB-0297-4C524B6E00F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8" name="Freeform 5618">
                        <a:extLst>
                          <a:ext uri="{FF2B5EF4-FFF2-40B4-BE49-F238E27FC236}">
                            <a16:creationId xmlns:a16="http://schemas.microsoft.com/office/drawing/2014/main" id="{847D3318-BEFC-5FEA-9F27-C5A9BB9B05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59" name="Freeform 5619">
                        <a:extLst>
                          <a:ext uri="{FF2B5EF4-FFF2-40B4-BE49-F238E27FC236}">
                            <a16:creationId xmlns:a16="http://schemas.microsoft.com/office/drawing/2014/main" id="{B128C2B6-B4C9-2C9C-B0A7-34A03431577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60" name="Freeform 5620">
                        <a:extLst>
                          <a:ext uri="{FF2B5EF4-FFF2-40B4-BE49-F238E27FC236}">
                            <a16:creationId xmlns:a16="http://schemas.microsoft.com/office/drawing/2014/main" id="{99515ACF-F8DD-AB49-F0BF-215B5A1F618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61" name="Freeform 5621">
                        <a:extLst>
                          <a:ext uri="{FF2B5EF4-FFF2-40B4-BE49-F238E27FC236}">
                            <a16:creationId xmlns:a16="http://schemas.microsoft.com/office/drawing/2014/main" id="{E7C70095-EAA5-A8C6-EE82-2A48E13594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62" name="Freeform 5622">
                        <a:extLst>
                          <a:ext uri="{FF2B5EF4-FFF2-40B4-BE49-F238E27FC236}">
                            <a16:creationId xmlns:a16="http://schemas.microsoft.com/office/drawing/2014/main" id="{77ED0983-3E62-44DB-9E30-0E4C5325680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63" name="Freeform 5623">
                        <a:extLst>
                          <a:ext uri="{FF2B5EF4-FFF2-40B4-BE49-F238E27FC236}">
                            <a16:creationId xmlns:a16="http://schemas.microsoft.com/office/drawing/2014/main" id="{78C0CE13-EA03-F482-6B42-AFB6C77EBC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656" name="Freeform 5624">
                        <a:extLst>
                          <a:ext uri="{FF2B5EF4-FFF2-40B4-BE49-F238E27FC236}">
                            <a16:creationId xmlns:a16="http://schemas.microsoft.com/office/drawing/2014/main" id="{285626E6-3DEB-B37D-121E-D390B6F8ED0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2" y="1652"/>
                        <a:ext cx="240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657" name="Freeform 5625">
                        <a:extLst>
                          <a:ext uri="{FF2B5EF4-FFF2-40B4-BE49-F238E27FC236}">
                            <a16:creationId xmlns:a16="http://schemas.microsoft.com/office/drawing/2014/main" id="{7D53A9CD-740F-3AA7-9666-15A02D966B5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5" y="1523"/>
                        <a:ext cx="565" cy="493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658" name="Freeform 5626">
                        <a:extLst>
                          <a:ext uri="{FF2B5EF4-FFF2-40B4-BE49-F238E27FC236}">
                            <a16:creationId xmlns:a16="http://schemas.microsoft.com/office/drawing/2014/main" id="{3203B2D5-EF8C-7E4C-F88C-9CFBC67F403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4" y="1758"/>
                        <a:ext cx="196" cy="211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659" name="Freeform 5627">
                        <a:extLst>
                          <a:ext uri="{FF2B5EF4-FFF2-40B4-BE49-F238E27FC236}">
                            <a16:creationId xmlns:a16="http://schemas.microsoft.com/office/drawing/2014/main" id="{8741FDD9-80DC-0D83-4321-3469E1CCD46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06" y="1820"/>
                        <a:ext cx="202" cy="168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568" name="Freeform 5628">
                        <a:extLst>
                          <a:ext uri="{FF2B5EF4-FFF2-40B4-BE49-F238E27FC236}">
                            <a16:creationId xmlns:a16="http://schemas.microsoft.com/office/drawing/2014/main" id="{329FB836-985A-D0EC-776F-64C12A5A21F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69" name="Freeform 5629">
                        <a:extLst>
                          <a:ext uri="{FF2B5EF4-FFF2-40B4-BE49-F238E27FC236}">
                            <a16:creationId xmlns:a16="http://schemas.microsoft.com/office/drawing/2014/main" id="{194DD351-2A07-59D7-FD6E-D0277E6B4F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70" name="Freeform 5630">
                        <a:extLst>
                          <a:ext uri="{FF2B5EF4-FFF2-40B4-BE49-F238E27FC236}">
                            <a16:creationId xmlns:a16="http://schemas.microsoft.com/office/drawing/2014/main" id="{6F1BE0E3-AB05-BD73-9E7C-7E6A1F85B96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71" name="Freeform 5631">
                        <a:extLst>
                          <a:ext uri="{FF2B5EF4-FFF2-40B4-BE49-F238E27FC236}">
                            <a16:creationId xmlns:a16="http://schemas.microsoft.com/office/drawing/2014/main" id="{949B6E4E-BE06-A293-05CF-236438C9C2E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512" name="Oval 5632">
                      <a:extLst>
                        <a:ext uri="{FF2B5EF4-FFF2-40B4-BE49-F238E27FC236}">
                          <a16:creationId xmlns:a16="http://schemas.microsoft.com/office/drawing/2014/main" id="{B95FD353-927D-AFF3-DAA8-4752EE01356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3" name="Oval 5633">
                      <a:extLst>
                        <a:ext uri="{FF2B5EF4-FFF2-40B4-BE49-F238E27FC236}">
                          <a16:creationId xmlns:a16="http://schemas.microsoft.com/office/drawing/2014/main" id="{BD22B3C8-D17D-0110-4956-44BAAD79245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4" name="Oval 5634">
                      <a:extLst>
                        <a:ext uri="{FF2B5EF4-FFF2-40B4-BE49-F238E27FC236}">
                          <a16:creationId xmlns:a16="http://schemas.microsoft.com/office/drawing/2014/main" id="{25512630-D866-0914-0DA1-C10B076BBFF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5" name="Oval 5635">
                      <a:extLst>
                        <a:ext uri="{FF2B5EF4-FFF2-40B4-BE49-F238E27FC236}">
                          <a16:creationId xmlns:a16="http://schemas.microsoft.com/office/drawing/2014/main" id="{48204DBD-FE8F-D4CC-490A-FD559A169D9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6" name="Oval 5636">
                      <a:extLst>
                        <a:ext uri="{FF2B5EF4-FFF2-40B4-BE49-F238E27FC236}">
                          <a16:creationId xmlns:a16="http://schemas.microsoft.com/office/drawing/2014/main" id="{C52CE3A6-1C70-B0DD-E7D4-0C782AE9B46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7" name="Oval 5637">
                      <a:extLst>
                        <a:ext uri="{FF2B5EF4-FFF2-40B4-BE49-F238E27FC236}">
                          <a16:creationId xmlns:a16="http://schemas.microsoft.com/office/drawing/2014/main" id="{0C356F51-3BBC-0B9F-1810-9679A9D4DAC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8" name="Oval 5638">
                      <a:extLst>
                        <a:ext uri="{FF2B5EF4-FFF2-40B4-BE49-F238E27FC236}">
                          <a16:creationId xmlns:a16="http://schemas.microsoft.com/office/drawing/2014/main" id="{1F60D4B4-5766-55EA-CFA5-459F12E2D4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19" name="Oval 5639">
                      <a:extLst>
                        <a:ext uri="{FF2B5EF4-FFF2-40B4-BE49-F238E27FC236}">
                          <a16:creationId xmlns:a16="http://schemas.microsoft.com/office/drawing/2014/main" id="{2BFF6727-9E3F-57F3-E16F-444CC96E6B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0" name="Oval 5640">
                      <a:extLst>
                        <a:ext uri="{FF2B5EF4-FFF2-40B4-BE49-F238E27FC236}">
                          <a16:creationId xmlns:a16="http://schemas.microsoft.com/office/drawing/2014/main" id="{32BDF857-FC49-FDF2-48F1-8260F5D9753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1" name="Oval 5641">
                      <a:extLst>
                        <a:ext uri="{FF2B5EF4-FFF2-40B4-BE49-F238E27FC236}">
                          <a16:creationId xmlns:a16="http://schemas.microsoft.com/office/drawing/2014/main" id="{3FBC1E1F-D332-94B4-F8F1-5C6993B953E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2" name="Oval 5642">
                      <a:extLst>
                        <a:ext uri="{FF2B5EF4-FFF2-40B4-BE49-F238E27FC236}">
                          <a16:creationId xmlns:a16="http://schemas.microsoft.com/office/drawing/2014/main" id="{83055261-B74B-8DC8-BBC0-501A60905AB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3" name="Oval 5643">
                      <a:extLst>
                        <a:ext uri="{FF2B5EF4-FFF2-40B4-BE49-F238E27FC236}">
                          <a16:creationId xmlns:a16="http://schemas.microsoft.com/office/drawing/2014/main" id="{0BE1BEC6-C6A5-9112-183B-C0372205F3B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4" name="Oval 5644">
                      <a:extLst>
                        <a:ext uri="{FF2B5EF4-FFF2-40B4-BE49-F238E27FC236}">
                          <a16:creationId xmlns:a16="http://schemas.microsoft.com/office/drawing/2014/main" id="{FCD33D04-68E5-1891-A9C2-5AE4A2EC493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5" name="Oval 5645">
                      <a:extLst>
                        <a:ext uri="{FF2B5EF4-FFF2-40B4-BE49-F238E27FC236}">
                          <a16:creationId xmlns:a16="http://schemas.microsoft.com/office/drawing/2014/main" id="{30062784-3440-877E-D28A-0AE73F666D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6" name="Oval 5646">
                      <a:extLst>
                        <a:ext uri="{FF2B5EF4-FFF2-40B4-BE49-F238E27FC236}">
                          <a16:creationId xmlns:a16="http://schemas.microsoft.com/office/drawing/2014/main" id="{3D99C91B-E1EA-CC0E-AC97-B3A917A3D7C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7" name="Oval 5647">
                      <a:extLst>
                        <a:ext uri="{FF2B5EF4-FFF2-40B4-BE49-F238E27FC236}">
                          <a16:creationId xmlns:a16="http://schemas.microsoft.com/office/drawing/2014/main" id="{12727037-275E-1787-9C95-B057E6163CB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8" name="Oval 5648">
                      <a:extLst>
                        <a:ext uri="{FF2B5EF4-FFF2-40B4-BE49-F238E27FC236}">
                          <a16:creationId xmlns:a16="http://schemas.microsoft.com/office/drawing/2014/main" id="{D64A3A00-E846-5F2C-AD69-33DD2680F4D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29" name="Oval 5649">
                      <a:extLst>
                        <a:ext uri="{FF2B5EF4-FFF2-40B4-BE49-F238E27FC236}">
                          <a16:creationId xmlns:a16="http://schemas.microsoft.com/office/drawing/2014/main" id="{EFAAB87C-5CAD-A439-859A-9C6845347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0" name="Oval 5650">
                      <a:extLst>
                        <a:ext uri="{FF2B5EF4-FFF2-40B4-BE49-F238E27FC236}">
                          <a16:creationId xmlns:a16="http://schemas.microsoft.com/office/drawing/2014/main" id="{B926F846-8072-0634-0531-02A5540466A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1" name="Oval 5651">
                      <a:extLst>
                        <a:ext uri="{FF2B5EF4-FFF2-40B4-BE49-F238E27FC236}">
                          <a16:creationId xmlns:a16="http://schemas.microsoft.com/office/drawing/2014/main" id="{DC8FF6F5-B192-E17F-F3CE-CEB38FB4AA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2" name="Oval 5652">
                      <a:extLst>
                        <a:ext uri="{FF2B5EF4-FFF2-40B4-BE49-F238E27FC236}">
                          <a16:creationId xmlns:a16="http://schemas.microsoft.com/office/drawing/2014/main" id="{0C066B62-5789-0454-DD4B-C29E05982C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3" name="Oval 5653">
                      <a:extLst>
                        <a:ext uri="{FF2B5EF4-FFF2-40B4-BE49-F238E27FC236}">
                          <a16:creationId xmlns:a16="http://schemas.microsoft.com/office/drawing/2014/main" id="{FF23DD7D-BDE0-E559-2263-423F2FBA5DF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4" name="Oval 5654">
                      <a:extLst>
                        <a:ext uri="{FF2B5EF4-FFF2-40B4-BE49-F238E27FC236}">
                          <a16:creationId xmlns:a16="http://schemas.microsoft.com/office/drawing/2014/main" id="{92292D3B-0492-8DF6-B0FC-CDF05883DDE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5" name="Oval 5655">
                      <a:extLst>
                        <a:ext uri="{FF2B5EF4-FFF2-40B4-BE49-F238E27FC236}">
                          <a16:creationId xmlns:a16="http://schemas.microsoft.com/office/drawing/2014/main" id="{2E67582E-1B36-85C6-CBA2-D9374DD25F3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6" name="Oval 5656">
                      <a:extLst>
                        <a:ext uri="{FF2B5EF4-FFF2-40B4-BE49-F238E27FC236}">
                          <a16:creationId xmlns:a16="http://schemas.microsoft.com/office/drawing/2014/main" id="{417C367F-FBEF-FF33-2C54-E1B4030CDA6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7" name="Oval 5657">
                      <a:extLst>
                        <a:ext uri="{FF2B5EF4-FFF2-40B4-BE49-F238E27FC236}">
                          <a16:creationId xmlns:a16="http://schemas.microsoft.com/office/drawing/2014/main" id="{949F490A-4C98-E1D1-84B0-63C197EBC1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38" name="Freeform 5658">
                      <a:extLst>
                        <a:ext uri="{FF2B5EF4-FFF2-40B4-BE49-F238E27FC236}">
                          <a16:creationId xmlns:a16="http://schemas.microsoft.com/office/drawing/2014/main" id="{F84D8DB2-0C8E-479A-6077-1869ED6D96F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539" name="Oval 5659">
                      <a:extLst>
                        <a:ext uri="{FF2B5EF4-FFF2-40B4-BE49-F238E27FC236}">
                          <a16:creationId xmlns:a16="http://schemas.microsoft.com/office/drawing/2014/main" id="{DEAAF185-4429-67B1-018E-4533EAB6520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40" name="Oval 5660">
                      <a:extLst>
                        <a:ext uri="{FF2B5EF4-FFF2-40B4-BE49-F238E27FC236}">
                          <a16:creationId xmlns:a16="http://schemas.microsoft.com/office/drawing/2014/main" id="{BE0D963C-70CA-0709-D079-4E0E224F254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41" name="Oval 5661">
                      <a:extLst>
                        <a:ext uri="{FF2B5EF4-FFF2-40B4-BE49-F238E27FC236}">
                          <a16:creationId xmlns:a16="http://schemas.microsoft.com/office/drawing/2014/main" id="{B1373314-B344-0001-CBFC-BF31BEB6528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42" name="Oval 5662">
                      <a:extLst>
                        <a:ext uri="{FF2B5EF4-FFF2-40B4-BE49-F238E27FC236}">
                          <a16:creationId xmlns:a16="http://schemas.microsoft.com/office/drawing/2014/main" id="{4B04E74C-0F16-7AD1-EFDB-A351F494ED3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543" name="Oval 5663">
                      <a:extLst>
                        <a:ext uri="{FF2B5EF4-FFF2-40B4-BE49-F238E27FC236}">
                          <a16:creationId xmlns:a16="http://schemas.microsoft.com/office/drawing/2014/main" id="{84615221-7102-C853-FE61-EDA8E0BEFB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696" name="Freeform 5664">
                    <a:extLst>
                      <a:ext uri="{FF2B5EF4-FFF2-40B4-BE49-F238E27FC236}">
                        <a16:creationId xmlns:a16="http://schemas.microsoft.com/office/drawing/2014/main" id="{4FF0273B-6033-1E0C-E0DC-E91411B17A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6" y="1008"/>
                    <a:ext cx="761" cy="379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697" name="Freeform 5665">
                    <a:extLst>
                      <a:ext uri="{FF2B5EF4-FFF2-40B4-BE49-F238E27FC236}">
                        <a16:creationId xmlns:a16="http://schemas.microsoft.com/office/drawing/2014/main" id="{FDE77BB3-6ADF-FA7B-22C2-06C03F0124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190"/>
                    <a:ext cx="254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698" name="Freeform 5666">
                    <a:extLst>
                      <a:ext uri="{FF2B5EF4-FFF2-40B4-BE49-F238E27FC236}">
                        <a16:creationId xmlns:a16="http://schemas.microsoft.com/office/drawing/2014/main" id="{9D9F8EB8-C4F5-9BA1-1298-6CC9C38914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6" y="1245"/>
                    <a:ext cx="252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509" name="Freeform 5667">
                    <a:extLst>
                      <a:ext uri="{FF2B5EF4-FFF2-40B4-BE49-F238E27FC236}">
                        <a16:creationId xmlns:a16="http://schemas.microsoft.com/office/drawing/2014/main" id="{BE286786-013D-EEB5-5F09-AB4324767A2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510" name="Freeform 5668">
                    <a:extLst>
                      <a:ext uri="{FF2B5EF4-FFF2-40B4-BE49-F238E27FC236}">
                        <a16:creationId xmlns:a16="http://schemas.microsoft.com/office/drawing/2014/main" id="{09124D79-2DF7-B7F6-ED67-9E6EEC6CDA4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474" name="Group 5669">
                  <a:extLst>
                    <a:ext uri="{FF2B5EF4-FFF2-40B4-BE49-F238E27FC236}">
                      <a16:creationId xmlns:a16="http://schemas.microsoft.com/office/drawing/2014/main" id="{9CA2B975-CD7A-A6F5-036F-98F41A96FCF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702" name="Freeform 5670">
                    <a:extLst>
                      <a:ext uri="{FF2B5EF4-FFF2-40B4-BE49-F238E27FC236}">
                        <a16:creationId xmlns:a16="http://schemas.microsoft.com/office/drawing/2014/main" id="{2117F189-CB1A-DCFD-4A94-1275D1E9158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91" y="388"/>
                    <a:ext cx="1168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703" name="Freeform 5671">
                    <a:extLst>
                      <a:ext uri="{FF2B5EF4-FFF2-40B4-BE49-F238E27FC236}">
                        <a16:creationId xmlns:a16="http://schemas.microsoft.com/office/drawing/2014/main" id="{C92BF875-6664-FA65-EDB5-27BB1000EF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21" y="1123"/>
                    <a:ext cx="3263" cy="289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477" name="Group 5672">
                    <a:extLst>
                      <a:ext uri="{FF2B5EF4-FFF2-40B4-BE49-F238E27FC236}">
                        <a16:creationId xmlns:a16="http://schemas.microsoft.com/office/drawing/2014/main" id="{05838A52-6028-F928-2E56-292BB978AF0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498" name="Group 5673">
                      <a:extLst>
                        <a:ext uri="{FF2B5EF4-FFF2-40B4-BE49-F238E27FC236}">
                          <a16:creationId xmlns:a16="http://schemas.microsoft.com/office/drawing/2014/main" id="{09CE9E59-F44D-E462-1EBA-D7B3FEF2E62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503" name="Freeform 5674">
                        <a:extLst>
                          <a:ext uri="{FF2B5EF4-FFF2-40B4-BE49-F238E27FC236}">
                            <a16:creationId xmlns:a16="http://schemas.microsoft.com/office/drawing/2014/main" id="{625A7C56-1888-0D83-3B41-0651295541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504" name="Freeform 5675">
                        <a:extLst>
                          <a:ext uri="{FF2B5EF4-FFF2-40B4-BE49-F238E27FC236}">
                            <a16:creationId xmlns:a16="http://schemas.microsoft.com/office/drawing/2014/main" id="{5EBB7C69-0F1D-5A0A-8A0C-C39CC4EA2E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499" name="Freeform 5676">
                      <a:extLst>
                        <a:ext uri="{FF2B5EF4-FFF2-40B4-BE49-F238E27FC236}">
                          <a16:creationId xmlns:a16="http://schemas.microsoft.com/office/drawing/2014/main" id="{46C5C694-C9DD-7974-6CB2-A0FD5E93AFE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500" name="Freeform 5677">
                      <a:extLst>
                        <a:ext uri="{FF2B5EF4-FFF2-40B4-BE49-F238E27FC236}">
                          <a16:creationId xmlns:a16="http://schemas.microsoft.com/office/drawing/2014/main" id="{65AE01A4-7FF0-4DD4-952B-90DC7F32373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501" name="Freeform 5678">
                      <a:extLst>
                        <a:ext uri="{FF2B5EF4-FFF2-40B4-BE49-F238E27FC236}">
                          <a16:creationId xmlns:a16="http://schemas.microsoft.com/office/drawing/2014/main" id="{D1280E57-8F7F-4DDA-3FE2-E5C481D060C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502" name="Freeform 5679">
                      <a:extLst>
                        <a:ext uri="{FF2B5EF4-FFF2-40B4-BE49-F238E27FC236}">
                          <a16:creationId xmlns:a16="http://schemas.microsoft.com/office/drawing/2014/main" id="{AA3F0837-6524-8150-2778-4C1CABC8F4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712" name="Freeform 5680">
                    <a:extLst>
                      <a:ext uri="{FF2B5EF4-FFF2-40B4-BE49-F238E27FC236}">
                        <a16:creationId xmlns:a16="http://schemas.microsoft.com/office/drawing/2014/main" id="{98F83784-F8B8-06E8-B7C8-0B8827C712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4" y="388"/>
                    <a:ext cx="1173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479" name="Freeform 5681">
                    <a:extLst>
                      <a:ext uri="{FF2B5EF4-FFF2-40B4-BE49-F238E27FC236}">
                        <a16:creationId xmlns:a16="http://schemas.microsoft.com/office/drawing/2014/main" id="{B2CBC8E6-6F1A-A3D3-749F-C5609974E1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0" name="Freeform 5682">
                    <a:extLst>
                      <a:ext uri="{FF2B5EF4-FFF2-40B4-BE49-F238E27FC236}">
                        <a16:creationId xmlns:a16="http://schemas.microsoft.com/office/drawing/2014/main" id="{A15FC995-02E4-5B1B-74C1-27D464F1E5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1" name="Freeform 5683">
                    <a:extLst>
                      <a:ext uri="{FF2B5EF4-FFF2-40B4-BE49-F238E27FC236}">
                        <a16:creationId xmlns:a16="http://schemas.microsoft.com/office/drawing/2014/main" id="{09CE65CA-29C7-3288-CBB3-3BB828C003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2" name="Freeform 5684">
                    <a:extLst>
                      <a:ext uri="{FF2B5EF4-FFF2-40B4-BE49-F238E27FC236}">
                        <a16:creationId xmlns:a16="http://schemas.microsoft.com/office/drawing/2014/main" id="{BD9190B4-1779-4648-FBF8-6789FDC758E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3" name="Freeform 5685">
                    <a:extLst>
                      <a:ext uri="{FF2B5EF4-FFF2-40B4-BE49-F238E27FC236}">
                        <a16:creationId xmlns:a16="http://schemas.microsoft.com/office/drawing/2014/main" id="{C648F835-4994-CC19-4149-5593029DB1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4" name="Freeform 5686">
                    <a:extLst>
                      <a:ext uri="{FF2B5EF4-FFF2-40B4-BE49-F238E27FC236}">
                        <a16:creationId xmlns:a16="http://schemas.microsoft.com/office/drawing/2014/main" id="{9921DF28-EBB9-3C2F-6DC2-B26D4474DC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5" name="Freeform 5687">
                    <a:extLst>
                      <a:ext uri="{FF2B5EF4-FFF2-40B4-BE49-F238E27FC236}">
                        <a16:creationId xmlns:a16="http://schemas.microsoft.com/office/drawing/2014/main" id="{0EDDDDD6-56D4-A788-FD56-3F066B12985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6" name="Freeform 5688">
                    <a:extLst>
                      <a:ext uri="{FF2B5EF4-FFF2-40B4-BE49-F238E27FC236}">
                        <a16:creationId xmlns:a16="http://schemas.microsoft.com/office/drawing/2014/main" id="{847ECF75-480F-0249-AF40-6888D5A3F1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7" name="Freeform 5689">
                    <a:extLst>
                      <a:ext uri="{FF2B5EF4-FFF2-40B4-BE49-F238E27FC236}">
                        <a16:creationId xmlns:a16="http://schemas.microsoft.com/office/drawing/2014/main" id="{AD204452-3B2F-8ED7-5401-E659EBE9CD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8" name="Freeform 5690">
                    <a:extLst>
                      <a:ext uri="{FF2B5EF4-FFF2-40B4-BE49-F238E27FC236}">
                        <a16:creationId xmlns:a16="http://schemas.microsoft.com/office/drawing/2014/main" id="{B4D33DC7-CFE5-AACF-B2F7-DAFDCF6D5A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89" name="Freeform 5691">
                    <a:extLst>
                      <a:ext uri="{FF2B5EF4-FFF2-40B4-BE49-F238E27FC236}">
                        <a16:creationId xmlns:a16="http://schemas.microsoft.com/office/drawing/2014/main" id="{9B8932BC-71A1-487B-EDA6-5A44928031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0" name="Freeform 5692">
                    <a:extLst>
                      <a:ext uri="{FF2B5EF4-FFF2-40B4-BE49-F238E27FC236}">
                        <a16:creationId xmlns:a16="http://schemas.microsoft.com/office/drawing/2014/main" id="{2DE8B374-A5B9-BF67-2928-649F878BE8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1" name="Freeform 5693">
                    <a:extLst>
                      <a:ext uri="{FF2B5EF4-FFF2-40B4-BE49-F238E27FC236}">
                        <a16:creationId xmlns:a16="http://schemas.microsoft.com/office/drawing/2014/main" id="{0E44A8A7-2F19-001B-2EBA-669B115F3C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2" name="Freeform 5694">
                    <a:extLst>
                      <a:ext uri="{FF2B5EF4-FFF2-40B4-BE49-F238E27FC236}">
                        <a16:creationId xmlns:a16="http://schemas.microsoft.com/office/drawing/2014/main" id="{80B03F0A-0CA3-3CF3-8EE6-F7C158591EF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3" name="Freeform 5695">
                    <a:extLst>
                      <a:ext uri="{FF2B5EF4-FFF2-40B4-BE49-F238E27FC236}">
                        <a16:creationId xmlns:a16="http://schemas.microsoft.com/office/drawing/2014/main" id="{60E928C9-227E-6C59-8D7C-4AAC14E0F59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4" name="Freeform 5696">
                    <a:extLst>
                      <a:ext uri="{FF2B5EF4-FFF2-40B4-BE49-F238E27FC236}">
                        <a16:creationId xmlns:a16="http://schemas.microsoft.com/office/drawing/2014/main" id="{922A3458-86F6-E58B-48DE-C59E47B8B2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5" name="Freeform 5697">
                    <a:extLst>
                      <a:ext uri="{FF2B5EF4-FFF2-40B4-BE49-F238E27FC236}">
                        <a16:creationId xmlns:a16="http://schemas.microsoft.com/office/drawing/2014/main" id="{EBA98210-4433-D022-A48A-08DD6ED5C6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6" name="Freeform 5698">
                    <a:extLst>
                      <a:ext uri="{FF2B5EF4-FFF2-40B4-BE49-F238E27FC236}">
                        <a16:creationId xmlns:a16="http://schemas.microsoft.com/office/drawing/2014/main" id="{E7911F20-6A3B-ACC3-7184-3B7E653DA9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97" name="Freeform 5699">
                    <a:extLst>
                      <a:ext uri="{FF2B5EF4-FFF2-40B4-BE49-F238E27FC236}">
                        <a16:creationId xmlns:a16="http://schemas.microsoft.com/office/drawing/2014/main" id="{9C57F888-267B-FCB5-A33D-B6093376E70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469" name="Freeform 5700">
              <a:extLst>
                <a:ext uri="{FF2B5EF4-FFF2-40B4-BE49-F238E27FC236}">
                  <a16:creationId xmlns:a16="http://schemas.microsoft.com/office/drawing/2014/main" id="{327BEA04-902B-178B-B8D5-30B6BC5A6C29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2736" y="1104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733" name="Group 5701">
            <a:extLst>
              <a:ext uri="{FF2B5EF4-FFF2-40B4-BE49-F238E27FC236}">
                <a16:creationId xmlns:a16="http://schemas.microsoft.com/office/drawing/2014/main" id="{FA1FF453-41B7-0F90-8B6C-349EF7E7064F}"/>
              </a:ext>
            </a:extLst>
          </p:cNvPr>
          <p:cNvGrpSpPr>
            <a:grpSpLocks/>
          </p:cNvGrpSpPr>
          <p:nvPr/>
        </p:nvGrpSpPr>
        <p:grpSpPr bwMode="auto">
          <a:xfrm rot="545181" flipH="1">
            <a:off x="2286000" y="2286000"/>
            <a:ext cx="2228850" cy="3811588"/>
            <a:chOff x="1824" y="0"/>
            <a:chExt cx="1488" cy="2112"/>
          </a:xfrm>
        </p:grpSpPr>
        <p:grpSp>
          <p:nvGrpSpPr>
            <p:cNvPr id="37360" name="Group 5702">
              <a:extLst>
                <a:ext uri="{FF2B5EF4-FFF2-40B4-BE49-F238E27FC236}">
                  <a16:creationId xmlns:a16="http://schemas.microsoft.com/office/drawing/2014/main" id="{B825DE47-5208-6787-8F59-27FD87A450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4" y="0"/>
              <a:ext cx="1488" cy="2112"/>
              <a:chOff x="405" y="624"/>
              <a:chExt cx="843" cy="1698"/>
            </a:xfrm>
          </p:grpSpPr>
          <p:grpSp>
            <p:nvGrpSpPr>
              <p:cNvPr id="37362" name="Group 5703">
                <a:extLst>
                  <a:ext uri="{FF2B5EF4-FFF2-40B4-BE49-F238E27FC236}">
                    <a16:creationId xmlns:a16="http://schemas.microsoft.com/office/drawing/2014/main" id="{340B64F0-BFEE-5D0E-3ED1-0923D3FD08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872"/>
                <a:ext cx="323" cy="426"/>
                <a:chOff x="2400" y="3648"/>
                <a:chExt cx="795" cy="1087"/>
              </a:xfrm>
            </p:grpSpPr>
            <p:sp>
              <p:nvSpPr>
                <p:cNvPr id="37466" name="Freeform 5704">
                  <a:extLst>
                    <a:ext uri="{FF2B5EF4-FFF2-40B4-BE49-F238E27FC236}">
                      <a16:creationId xmlns:a16="http://schemas.microsoft.com/office/drawing/2014/main" id="{E99535DE-0D1D-E47A-F923-C514986896D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737" name="Freeform 5705">
                  <a:extLst>
                    <a:ext uri="{FF2B5EF4-FFF2-40B4-BE49-F238E27FC236}">
                      <a16:creationId xmlns:a16="http://schemas.microsoft.com/office/drawing/2014/main" id="{6B92EE33-4C97-9677-7EB2-0F2F335625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7" y="3638"/>
                  <a:ext cx="556" cy="789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363" name="Group 5706">
                <a:extLst>
                  <a:ext uri="{FF2B5EF4-FFF2-40B4-BE49-F238E27FC236}">
                    <a16:creationId xmlns:a16="http://schemas.microsoft.com/office/drawing/2014/main" id="{48C75529-F261-04E2-BE3D-82AB1E6F25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71399">
                <a:off x="864" y="1920"/>
                <a:ext cx="194" cy="402"/>
                <a:chOff x="4080" y="3312"/>
                <a:chExt cx="384" cy="720"/>
              </a:xfrm>
            </p:grpSpPr>
            <p:sp>
              <p:nvSpPr>
                <p:cNvPr id="49739" name="Freeform 5707">
                  <a:extLst>
                    <a:ext uri="{FF2B5EF4-FFF2-40B4-BE49-F238E27FC236}">
                      <a16:creationId xmlns:a16="http://schemas.microsoft.com/office/drawing/2014/main" id="{C908A26A-E8F3-3852-ABDF-1FD1772657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315"/>
                  <a:ext cx="353" cy="527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465" name="Freeform 5708">
                  <a:extLst>
                    <a:ext uri="{FF2B5EF4-FFF2-40B4-BE49-F238E27FC236}">
                      <a16:creationId xmlns:a16="http://schemas.microsoft.com/office/drawing/2014/main" id="{9B006070-4D49-AD1D-0725-45FDEE6ED8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364" name="Group 5709">
                <a:extLst>
                  <a:ext uri="{FF2B5EF4-FFF2-40B4-BE49-F238E27FC236}">
                    <a16:creationId xmlns:a16="http://schemas.microsoft.com/office/drawing/2014/main" id="{14645252-9106-C744-307E-394118CC24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05836">
                <a:off x="405" y="624"/>
                <a:ext cx="843" cy="1426"/>
                <a:chOff x="2976" y="576"/>
                <a:chExt cx="1728" cy="2891"/>
              </a:xfrm>
            </p:grpSpPr>
            <p:grpSp>
              <p:nvGrpSpPr>
                <p:cNvPr id="37365" name="Group 5710">
                  <a:extLst>
                    <a:ext uri="{FF2B5EF4-FFF2-40B4-BE49-F238E27FC236}">
                      <a16:creationId xmlns:a16="http://schemas.microsoft.com/office/drawing/2014/main" id="{7C63673F-D13E-BABD-1D51-72D2787A3A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397" name="Group 5711">
                    <a:extLst>
                      <a:ext uri="{FF2B5EF4-FFF2-40B4-BE49-F238E27FC236}">
                        <a16:creationId xmlns:a16="http://schemas.microsoft.com/office/drawing/2014/main" id="{DCF0F0E4-A015-AD9D-5288-8D6B2785B4F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403" name="Group 5712">
                      <a:extLst>
                        <a:ext uri="{FF2B5EF4-FFF2-40B4-BE49-F238E27FC236}">
                          <a16:creationId xmlns:a16="http://schemas.microsoft.com/office/drawing/2014/main" id="{03DD90D3-C8CC-7523-A7C0-7E6498670CC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436" name="Freeform 5713">
                        <a:extLst>
                          <a:ext uri="{FF2B5EF4-FFF2-40B4-BE49-F238E27FC236}">
                            <a16:creationId xmlns:a16="http://schemas.microsoft.com/office/drawing/2014/main" id="{AF066FDA-F833-ED53-CA28-4BCFCACAFED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37" name="Freeform 5714">
                        <a:extLst>
                          <a:ext uri="{FF2B5EF4-FFF2-40B4-BE49-F238E27FC236}">
                            <a16:creationId xmlns:a16="http://schemas.microsoft.com/office/drawing/2014/main" id="{15A98821-2CFB-4AD4-546A-C77C1400CC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38" name="Freeform 5715">
                        <a:extLst>
                          <a:ext uri="{FF2B5EF4-FFF2-40B4-BE49-F238E27FC236}">
                            <a16:creationId xmlns:a16="http://schemas.microsoft.com/office/drawing/2014/main" id="{F8EAC634-3C87-2AA0-DD33-AA1F45D030D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39" name="Freeform 5716">
                        <a:extLst>
                          <a:ext uri="{FF2B5EF4-FFF2-40B4-BE49-F238E27FC236}">
                            <a16:creationId xmlns:a16="http://schemas.microsoft.com/office/drawing/2014/main" id="{09E53EB7-A5EE-59AF-92FF-11FCFC63A5C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0" name="Freeform 5717">
                        <a:extLst>
                          <a:ext uri="{FF2B5EF4-FFF2-40B4-BE49-F238E27FC236}">
                            <a16:creationId xmlns:a16="http://schemas.microsoft.com/office/drawing/2014/main" id="{F4C5BD9B-75FF-BAA9-8A1C-B296B26D0AF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1" name="Freeform 5718">
                        <a:extLst>
                          <a:ext uri="{FF2B5EF4-FFF2-40B4-BE49-F238E27FC236}">
                            <a16:creationId xmlns:a16="http://schemas.microsoft.com/office/drawing/2014/main" id="{27255969-340C-44EE-06AF-EA6F7DAF51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2" name="Freeform 5719">
                        <a:extLst>
                          <a:ext uri="{FF2B5EF4-FFF2-40B4-BE49-F238E27FC236}">
                            <a16:creationId xmlns:a16="http://schemas.microsoft.com/office/drawing/2014/main" id="{3B5F75F7-B29B-281E-BE77-22CB77C778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3" name="Freeform 5720">
                        <a:extLst>
                          <a:ext uri="{FF2B5EF4-FFF2-40B4-BE49-F238E27FC236}">
                            <a16:creationId xmlns:a16="http://schemas.microsoft.com/office/drawing/2014/main" id="{A4C05532-B91E-4C15-74B7-0604321EB03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4" name="Freeform 5721">
                        <a:extLst>
                          <a:ext uri="{FF2B5EF4-FFF2-40B4-BE49-F238E27FC236}">
                            <a16:creationId xmlns:a16="http://schemas.microsoft.com/office/drawing/2014/main" id="{6209480B-BB62-4878-B38E-3CCF2E3C06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5" name="Freeform 5722">
                        <a:extLst>
                          <a:ext uri="{FF2B5EF4-FFF2-40B4-BE49-F238E27FC236}">
                            <a16:creationId xmlns:a16="http://schemas.microsoft.com/office/drawing/2014/main" id="{64DE160D-547F-CA2E-B26F-F4CD71EA6E9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6" name="Freeform 5723">
                        <a:extLst>
                          <a:ext uri="{FF2B5EF4-FFF2-40B4-BE49-F238E27FC236}">
                            <a16:creationId xmlns:a16="http://schemas.microsoft.com/office/drawing/2014/main" id="{BE66E834-BEA0-5A93-B1A1-608B1B66DF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7" name="Freeform 5724">
                        <a:extLst>
                          <a:ext uri="{FF2B5EF4-FFF2-40B4-BE49-F238E27FC236}">
                            <a16:creationId xmlns:a16="http://schemas.microsoft.com/office/drawing/2014/main" id="{006DBC24-5AF1-25C4-78B0-FD1D353F396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8" name="Freeform 5725">
                        <a:extLst>
                          <a:ext uri="{FF2B5EF4-FFF2-40B4-BE49-F238E27FC236}">
                            <a16:creationId xmlns:a16="http://schemas.microsoft.com/office/drawing/2014/main" id="{751A4DB1-9994-6751-D11A-16FA34DC66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49" name="Freeform 5726">
                        <a:extLst>
                          <a:ext uri="{FF2B5EF4-FFF2-40B4-BE49-F238E27FC236}">
                            <a16:creationId xmlns:a16="http://schemas.microsoft.com/office/drawing/2014/main" id="{38D1FC55-F8BB-8924-7ED1-AC4982F46F0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50" name="Freeform 5727">
                        <a:extLst>
                          <a:ext uri="{FF2B5EF4-FFF2-40B4-BE49-F238E27FC236}">
                            <a16:creationId xmlns:a16="http://schemas.microsoft.com/office/drawing/2014/main" id="{8D86E106-D10F-1B49-7AD8-4D4CA3BCEEF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51" name="Freeform 5728">
                        <a:extLst>
                          <a:ext uri="{FF2B5EF4-FFF2-40B4-BE49-F238E27FC236}">
                            <a16:creationId xmlns:a16="http://schemas.microsoft.com/office/drawing/2014/main" id="{C4119852-0413-C772-720F-3BF6AE9E19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52" name="Freeform 5729">
                        <a:extLst>
                          <a:ext uri="{FF2B5EF4-FFF2-40B4-BE49-F238E27FC236}">
                            <a16:creationId xmlns:a16="http://schemas.microsoft.com/office/drawing/2014/main" id="{1D717358-CD3D-4C9F-20D1-854BE4D830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53" name="Freeform 5730">
                        <a:extLst>
                          <a:ext uri="{FF2B5EF4-FFF2-40B4-BE49-F238E27FC236}">
                            <a16:creationId xmlns:a16="http://schemas.microsoft.com/office/drawing/2014/main" id="{CD1BEB50-7A8A-4AA8-187E-267581E81BB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54" name="Freeform 5731">
                        <a:extLst>
                          <a:ext uri="{FF2B5EF4-FFF2-40B4-BE49-F238E27FC236}">
                            <a16:creationId xmlns:a16="http://schemas.microsoft.com/office/drawing/2014/main" id="{47CA17B2-74EF-946B-9B0E-6DE0BE8A135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55" name="Freeform 5732">
                        <a:extLst>
                          <a:ext uri="{FF2B5EF4-FFF2-40B4-BE49-F238E27FC236}">
                            <a16:creationId xmlns:a16="http://schemas.microsoft.com/office/drawing/2014/main" id="{F71B31CA-5D77-5149-FB41-F4DA5FCC443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765" name="Freeform 5733">
                        <a:extLst>
                          <a:ext uri="{FF2B5EF4-FFF2-40B4-BE49-F238E27FC236}">
                            <a16:creationId xmlns:a16="http://schemas.microsoft.com/office/drawing/2014/main" id="{55B5AD31-682C-03DC-8316-38926405741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2" y="1652"/>
                        <a:ext cx="240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766" name="Freeform 5734">
                        <a:extLst>
                          <a:ext uri="{FF2B5EF4-FFF2-40B4-BE49-F238E27FC236}">
                            <a16:creationId xmlns:a16="http://schemas.microsoft.com/office/drawing/2014/main" id="{260D7327-AFEF-C386-25FD-60CD5EA287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5" y="1523"/>
                        <a:ext cx="565" cy="493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767" name="Freeform 5735">
                        <a:extLst>
                          <a:ext uri="{FF2B5EF4-FFF2-40B4-BE49-F238E27FC236}">
                            <a16:creationId xmlns:a16="http://schemas.microsoft.com/office/drawing/2014/main" id="{48CDBD59-60F9-1EE5-3951-F68F8ECECD6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4" y="1758"/>
                        <a:ext cx="196" cy="211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768" name="Freeform 5736">
                        <a:extLst>
                          <a:ext uri="{FF2B5EF4-FFF2-40B4-BE49-F238E27FC236}">
                            <a16:creationId xmlns:a16="http://schemas.microsoft.com/office/drawing/2014/main" id="{43A347A3-9038-7B05-2579-80E6E26C29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06" y="1820"/>
                        <a:ext cx="202" cy="168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460" name="Freeform 5737">
                        <a:extLst>
                          <a:ext uri="{FF2B5EF4-FFF2-40B4-BE49-F238E27FC236}">
                            <a16:creationId xmlns:a16="http://schemas.microsoft.com/office/drawing/2014/main" id="{2A18F623-85FD-FC9D-67BA-B1FA7DF22E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61" name="Freeform 5738">
                        <a:extLst>
                          <a:ext uri="{FF2B5EF4-FFF2-40B4-BE49-F238E27FC236}">
                            <a16:creationId xmlns:a16="http://schemas.microsoft.com/office/drawing/2014/main" id="{7E4EA081-59FF-FED0-E108-8F6C19C667D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62" name="Freeform 5739">
                        <a:extLst>
                          <a:ext uri="{FF2B5EF4-FFF2-40B4-BE49-F238E27FC236}">
                            <a16:creationId xmlns:a16="http://schemas.microsoft.com/office/drawing/2014/main" id="{5EE4B991-06A0-AF31-0DBB-4AA6C813836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463" name="Freeform 5740">
                        <a:extLst>
                          <a:ext uri="{FF2B5EF4-FFF2-40B4-BE49-F238E27FC236}">
                            <a16:creationId xmlns:a16="http://schemas.microsoft.com/office/drawing/2014/main" id="{FAF1D871-AF5B-31E1-7318-C0A9FE2064D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404" name="Oval 5741">
                      <a:extLst>
                        <a:ext uri="{FF2B5EF4-FFF2-40B4-BE49-F238E27FC236}">
                          <a16:creationId xmlns:a16="http://schemas.microsoft.com/office/drawing/2014/main" id="{E5756C62-AC8C-A7AE-F63A-7C166424338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05" name="Oval 5742">
                      <a:extLst>
                        <a:ext uri="{FF2B5EF4-FFF2-40B4-BE49-F238E27FC236}">
                          <a16:creationId xmlns:a16="http://schemas.microsoft.com/office/drawing/2014/main" id="{164DE7FC-2F30-9B38-56DE-CB58A704308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06" name="Oval 5743">
                      <a:extLst>
                        <a:ext uri="{FF2B5EF4-FFF2-40B4-BE49-F238E27FC236}">
                          <a16:creationId xmlns:a16="http://schemas.microsoft.com/office/drawing/2014/main" id="{DFF8099D-1090-4FFA-9172-DDF029DB1FB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07" name="Oval 5744">
                      <a:extLst>
                        <a:ext uri="{FF2B5EF4-FFF2-40B4-BE49-F238E27FC236}">
                          <a16:creationId xmlns:a16="http://schemas.microsoft.com/office/drawing/2014/main" id="{AC7B9655-64F7-2B34-7C88-DC8E3AAB224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08" name="Oval 5745">
                      <a:extLst>
                        <a:ext uri="{FF2B5EF4-FFF2-40B4-BE49-F238E27FC236}">
                          <a16:creationId xmlns:a16="http://schemas.microsoft.com/office/drawing/2014/main" id="{146D34CC-0689-50A8-2ED6-DDE4B9621DE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09" name="Oval 5746">
                      <a:extLst>
                        <a:ext uri="{FF2B5EF4-FFF2-40B4-BE49-F238E27FC236}">
                          <a16:creationId xmlns:a16="http://schemas.microsoft.com/office/drawing/2014/main" id="{51F6F1B2-5BA6-B481-E676-EA54ECDF52F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0" name="Oval 5747">
                      <a:extLst>
                        <a:ext uri="{FF2B5EF4-FFF2-40B4-BE49-F238E27FC236}">
                          <a16:creationId xmlns:a16="http://schemas.microsoft.com/office/drawing/2014/main" id="{CC611099-65C4-29D5-C289-48D6FAEC284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1" name="Oval 5748">
                      <a:extLst>
                        <a:ext uri="{FF2B5EF4-FFF2-40B4-BE49-F238E27FC236}">
                          <a16:creationId xmlns:a16="http://schemas.microsoft.com/office/drawing/2014/main" id="{837E05C4-1D5B-2E93-20B1-6E3AD48C082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2" name="Oval 5749">
                      <a:extLst>
                        <a:ext uri="{FF2B5EF4-FFF2-40B4-BE49-F238E27FC236}">
                          <a16:creationId xmlns:a16="http://schemas.microsoft.com/office/drawing/2014/main" id="{579DAF40-5C94-0BAB-20C5-C76B87792C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3" name="Oval 5750">
                      <a:extLst>
                        <a:ext uri="{FF2B5EF4-FFF2-40B4-BE49-F238E27FC236}">
                          <a16:creationId xmlns:a16="http://schemas.microsoft.com/office/drawing/2014/main" id="{C13B3AB2-236B-7E16-9042-3E5EEAFEC7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4" name="Oval 5751">
                      <a:extLst>
                        <a:ext uri="{FF2B5EF4-FFF2-40B4-BE49-F238E27FC236}">
                          <a16:creationId xmlns:a16="http://schemas.microsoft.com/office/drawing/2014/main" id="{11AEA422-DA96-0827-85DD-E11B48BFC5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5" name="Oval 5752">
                      <a:extLst>
                        <a:ext uri="{FF2B5EF4-FFF2-40B4-BE49-F238E27FC236}">
                          <a16:creationId xmlns:a16="http://schemas.microsoft.com/office/drawing/2014/main" id="{ADD1A4B0-3CBF-944D-CAA5-B0D49A6F88E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6" name="Oval 5753">
                      <a:extLst>
                        <a:ext uri="{FF2B5EF4-FFF2-40B4-BE49-F238E27FC236}">
                          <a16:creationId xmlns:a16="http://schemas.microsoft.com/office/drawing/2014/main" id="{1459163B-D4DF-B144-3121-A5D529BA7BB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7" name="Oval 5754">
                      <a:extLst>
                        <a:ext uri="{FF2B5EF4-FFF2-40B4-BE49-F238E27FC236}">
                          <a16:creationId xmlns:a16="http://schemas.microsoft.com/office/drawing/2014/main" id="{20992FC7-6A9A-5081-A1CA-F6ABCF20C6F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8" name="Oval 5755">
                      <a:extLst>
                        <a:ext uri="{FF2B5EF4-FFF2-40B4-BE49-F238E27FC236}">
                          <a16:creationId xmlns:a16="http://schemas.microsoft.com/office/drawing/2014/main" id="{C04921BD-EA91-37AF-7317-5A00A6C40FD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19" name="Oval 5756">
                      <a:extLst>
                        <a:ext uri="{FF2B5EF4-FFF2-40B4-BE49-F238E27FC236}">
                          <a16:creationId xmlns:a16="http://schemas.microsoft.com/office/drawing/2014/main" id="{9027F0A5-E287-39C6-6AD9-35FF9E31C73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0" name="Oval 5757">
                      <a:extLst>
                        <a:ext uri="{FF2B5EF4-FFF2-40B4-BE49-F238E27FC236}">
                          <a16:creationId xmlns:a16="http://schemas.microsoft.com/office/drawing/2014/main" id="{E0BBAD3F-BB77-37DA-641F-DC46188CB2D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1" name="Oval 5758">
                      <a:extLst>
                        <a:ext uri="{FF2B5EF4-FFF2-40B4-BE49-F238E27FC236}">
                          <a16:creationId xmlns:a16="http://schemas.microsoft.com/office/drawing/2014/main" id="{AC7D3C00-5E89-696E-142E-672E7728E63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2" name="Oval 5759">
                      <a:extLst>
                        <a:ext uri="{FF2B5EF4-FFF2-40B4-BE49-F238E27FC236}">
                          <a16:creationId xmlns:a16="http://schemas.microsoft.com/office/drawing/2014/main" id="{FB279CEA-6656-46A1-D11F-10EDB8EE60C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3" name="Oval 5760">
                      <a:extLst>
                        <a:ext uri="{FF2B5EF4-FFF2-40B4-BE49-F238E27FC236}">
                          <a16:creationId xmlns:a16="http://schemas.microsoft.com/office/drawing/2014/main" id="{6EF0AE1A-83DE-45F4-6AB2-53B5F91102F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4" name="Oval 5761">
                      <a:extLst>
                        <a:ext uri="{FF2B5EF4-FFF2-40B4-BE49-F238E27FC236}">
                          <a16:creationId xmlns:a16="http://schemas.microsoft.com/office/drawing/2014/main" id="{577CDC10-0540-CFFC-5B3C-FC780708F4E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5" name="Oval 5762">
                      <a:extLst>
                        <a:ext uri="{FF2B5EF4-FFF2-40B4-BE49-F238E27FC236}">
                          <a16:creationId xmlns:a16="http://schemas.microsoft.com/office/drawing/2014/main" id="{1277E43F-E6E3-CB38-41C2-DFE47384570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6" name="Oval 5763">
                      <a:extLst>
                        <a:ext uri="{FF2B5EF4-FFF2-40B4-BE49-F238E27FC236}">
                          <a16:creationId xmlns:a16="http://schemas.microsoft.com/office/drawing/2014/main" id="{30EEBD3A-1F77-8D73-CF41-C16CCFDAD95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7" name="Oval 5764">
                      <a:extLst>
                        <a:ext uri="{FF2B5EF4-FFF2-40B4-BE49-F238E27FC236}">
                          <a16:creationId xmlns:a16="http://schemas.microsoft.com/office/drawing/2014/main" id="{0E800F89-4706-89F6-3F70-446428CB6E5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8" name="Oval 5765">
                      <a:extLst>
                        <a:ext uri="{FF2B5EF4-FFF2-40B4-BE49-F238E27FC236}">
                          <a16:creationId xmlns:a16="http://schemas.microsoft.com/office/drawing/2014/main" id="{D98D12FC-2018-4E31-00B4-69E69AABF36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29" name="Oval 5766">
                      <a:extLst>
                        <a:ext uri="{FF2B5EF4-FFF2-40B4-BE49-F238E27FC236}">
                          <a16:creationId xmlns:a16="http://schemas.microsoft.com/office/drawing/2014/main" id="{6AF03D44-B98A-BCCA-1885-A785FC93FA0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30" name="Freeform 5767">
                      <a:extLst>
                        <a:ext uri="{FF2B5EF4-FFF2-40B4-BE49-F238E27FC236}">
                          <a16:creationId xmlns:a16="http://schemas.microsoft.com/office/drawing/2014/main" id="{CBC57D10-8459-821B-CDCD-89953E3A363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431" name="Oval 5768">
                      <a:extLst>
                        <a:ext uri="{FF2B5EF4-FFF2-40B4-BE49-F238E27FC236}">
                          <a16:creationId xmlns:a16="http://schemas.microsoft.com/office/drawing/2014/main" id="{0CFE648D-14B8-8A6B-1E5C-450BB9949E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32" name="Oval 5769">
                      <a:extLst>
                        <a:ext uri="{FF2B5EF4-FFF2-40B4-BE49-F238E27FC236}">
                          <a16:creationId xmlns:a16="http://schemas.microsoft.com/office/drawing/2014/main" id="{E729AAA5-D7E1-6BDD-1DBB-8FC9B642A6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33" name="Oval 5770">
                      <a:extLst>
                        <a:ext uri="{FF2B5EF4-FFF2-40B4-BE49-F238E27FC236}">
                          <a16:creationId xmlns:a16="http://schemas.microsoft.com/office/drawing/2014/main" id="{D4C77D73-0D04-41A3-4D1E-C5DBFC4C2F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34" name="Oval 5771">
                      <a:extLst>
                        <a:ext uri="{FF2B5EF4-FFF2-40B4-BE49-F238E27FC236}">
                          <a16:creationId xmlns:a16="http://schemas.microsoft.com/office/drawing/2014/main" id="{71B7CFD1-ED9B-F6ED-C3E1-50880C7613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435" name="Oval 5772">
                      <a:extLst>
                        <a:ext uri="{FF2B5EF4-FFF2-40B4-BE49-F238E27FC236}">
                          <a16:creationId xmlns:a16="http://schemas.microsoft.com/office/drawing/2014/main" id="{B7B7D4F6-2B69-85C5-8F76-E9779F4BB2D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805" name="Freeform 5773">
                    <a:extLst>
                      <a:ext uri="{FF2B5EF4-FFF2-40B4-BE49-F238E27FC236}">
                        <a16:creationId xmlns:a16="http://schemas.microsoft.com/office/drawing/2014/main" id="{3F6B6AA3-D5B6-8831-29ED-3DA2D8535A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6" y="1008"/>
                    <a:ext cx="761" cy="379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806" name="Freeform 5774">
                    <a:extLst>
                      <a:ext uri="{FF2B5EF4-FFF2-40B4-BE49-F238E27FC236}">
                        <a16:creationId xmlns:a16="http://schemas.microsoft.com/office/drawing/2014/main" id="{74EA2D81-7B40-DF27-503B-0D6A1127AB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190"/>
                    <a:ext cx="254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807" name="Freeform 5775">
                    <a:extLst>
                      <a:ext uri="{FF2B5EF4-FFF2-40B4-BE49-F238E27FC236}">
                        <a16:creationId xmlns:a16="http://schemas.microsoft.com/office/drawing/2014/main" id="{6BBE3DBB-5DEC-F955-742B-1E1655300B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6" y="1245"/>
                    <a:ext cx="252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401" name="Freeform 5776">
                    <a:extLst>
                      <a:ext uri="{FF2B5EF4-FFF2-40B4-BE49-F238E27FC236}">
                        <a16:creationId xmlns:a16="http://schemas.microsoft.com/office/drawing/2014/main" id="{95676D52-9869-8062-69C6-800C195AE22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02" name="Freeform 5777">
                    <a:extLst>
                      <a:ext uri="{FF2B5EF4-FFF2-40B4-BE49-F238E27FC236}">
                        <a16:creationId xmlns:a16="http://schemas.microsoft.com/office/drawing/2014/main" id="{6105501C-FFD1-2600-80CB-A08C16C248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366" name="Group 5778">
                  <a:extLst>
                    <a:ext uri="{FF2B5EF4-FFF2-40B4-BE49-F238E27FC236}">
                      <a16:creationId xmlns:a16="http://schemas.microsoft.com/office/drawing/2014/main" id="{8616D322-DC7C-1110-B7B1-39071AF2F6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811" name="Freeform 5779">
                    <a:extLst>
                      <a:ext uri="{FF2B5EF4-FFF2-40B4-BE49-F238E27FC236}">
                        <a16:creationId xmlns:a16="http://schemas.microsoft.com/office/drawing/2014/main" id="{DF259737-956F-4D15-0BBB-D8E50E0554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91" y="388"/>
                    <a:ext cx="1168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812" name="Freeform 5780">
                    <a:extLst>
                      <a:ext uri="{FF2B5EF4-FFF2-40B4-BE49-F238E27FC236}">
                        <a16:creationId xmlns:a16="http://schemas.microsoft.com/office/drawing/2014/main" id="{9DE5D76E-494C-8C17-8760-6DFBB549B49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21" y="1123"/>
                    <a:ext cx="3263" cy="289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369" name="Group 5781">
                    <a:extLst>
                      <a:ext uri="{FF2B5EF4-FFF2-40B4-BE49-F238E27FC236}">
                        <a16:creationId xmlns:a16="http://schemas.microsoft.com/office/drawing/2014/main" id="{E6A0BA76-49EE-2176-FA76-FD351EF5828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390" name="Group 5782">
                      <a:extLst>
                        <a:ext uri="{FF2B5EF4-FFF2-40B4-BE49-F238E27FC236}">
                          <a16:creationId xmlns:a16="http://schemas.microsoft.com/office/drawing/2014/main" id="{6F663D47-E707-33F3-4617-3C1994657B3E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395" name="Freeform 5783">
                        <a:extLst>
                          <a:ext uri="{FF2B5EF4-FFF2-40B4-BE49-F238E27FC236}">
                            <a16:creationId xmlns:a16="http://schemas.microsoft.com/office/drawing/2014/main" id="{67C25A0E-BBDA-C685-BB03-204E247E913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96" name="Freeform 5784">
                        <a:extLst>
                          <a:ext uri="{FF2B5EF4-FFF2-40B4-BE49-F238E27FC236}">
                            <a16:creationId xmlns:a16="http://schemas.microsoft.com/office/drawing/2014/main" id="{37DA3379-D2E5-605B-215C-77B91465DA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391" name="Freeform 5785">
                      <a:extLst>
                        <a:ext uri="{FF2B5EF4-FFF2-40B4-BE49-F238E27FC236}">
                          <a16:creationId xmlns:a16="http://schemas.microsoft.com/office/drawing/2014/main" id="{8EA2220B-E0B6-8C85-99C6-7F3CEA48B06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392" name="Freeform 5786">
                      <a:extLst>
                        <a:ext uri="{FF2B5EF4-FFF2-40B4-BE49-F238E27FC236}">
                          <a16:creationId xmlns:a16="http://schemas.microsoft.com/office/drawing/2014/main" id="{C80F49A4-9497-8CB5-E668-4888154815A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393" name="Freeform 5787">
                      <a:extLst>
                        <a:ext uri="{FF2B5EF4-FFF2-40B4-BE49-F238E27FC236}">
                          <a16:creationId xmlns:a16="http://schemas.microsoft.com/office/drawing/2014/main" id="{E6662DEB-4870-9F03-FD77-6ECF2229D21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394" name="Freeform 5788">
                      <a:extLst>
                        <a:ext uri="{FF2B5EF4-FFF2-40B4-BE49-F238E27FC236}">
                          <a16:creationId xmlns:a16="http://schemas.microsoft.com/office/drawing/2014/main" id="{037FC405-81B1-8A81-AC66-EC1B77FB644A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821" name="Freeform 5789">
                    <a:extLst>
                      <a:ext uri="{FF2B5EF4-FFF2-40B4-BE49-F238E27FC236}">
                        <a16:creationId xmlns:a16="http://schemas.microsoft.com/office/drawing/2014/main" id="{0F0F93C9-27E3-E6EC-8200-3EF6164E330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4" y="388"/>
                    <a:ext cx="1173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371" name="Freeform 5790">
                    <a:extLst>
                      <a:ext uri="{FF2B5EF4-FFF2-40B4-BE49-F238E27FC236}">
                        <a16:creationId xmlns:a16="http://schemas.microsoft.com/office/drawing/2014/main" id="{B3724E47-0DEE-DAB7-8F68-3164AA3D37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2" name="Freeform 5791">
                    <a:extLst>
                      <a:ext uri="{FF2B5EF4-FFF2-40B4-BE49-F238E27FC236}">
                        <a16:creationId xmlns:a16="http://schemas.microsoft.com/office/drawing/2014/main" id="{D27F330A-6978-228F-4E25-E3C44BE1FB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3" name="Freeform 5792">
                    <a:extLst>
                      <a:ext uri="{FF2B5EF4-FFF2-40B4-BE49-F238E27FC236}">
                        <a16:creationId xmlns:a16="http://schemas.microsoft.com/office/drawing/2014/main" id="{7569916E-DAD2-6D50-A909-1A2B2D58F8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4" name="Freeform 5793">
                    <a:extLst>
                      <a:ext uri="{FF2B5EF4-FFF2-40B4-BE49-F238E27FC236}">
                        <a16:creationId xmlns:a16="http://schemas.microsoft.com/office/drawing/2014/main" id="{35AC42FF-B847-38A5-04D7-C2E51B77BD8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5" name="Freeform 5794">
                    <a:extLst>
                      <a:ext uri="{FF2B5EF4-FFF2-40B4-BE49-F238E27FC236}">
                        <a16:creationId xmlns:a16="http://schemas.microsoft.com/office/drawing/2014/main" id="{1D7F843D-727F-D560-401C-1830ECEFF10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6" name="Freeform 5795">
                    <a:extLst>
                      <a:ext uri="{FF2B5EF4-FFF2-40B4-BE49-F238E27FC236}">
                        <a16:creationId xmlns:a16="http://schemas.microsoft.com/office/drawing/2014/main" id="{EF1B72FA-8C7B-4B7D-A162-F73678365E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7" name="Freeform 5796">
                    <a:extLst>
                      <a:ext uri="{FF2B5EF4-FFF2-40B4-BE49-F238E27FC236}">
                        <a16:creationId xmlns:a16="http://schemas.microsoft.com/office/drawing/2014/main" id="{4DD959C7-723B-24FF-AE85-72C0DF69A67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8" name="Freeform 5797">
                    <a:extLst>
                      <a:ext uri="{FF2B5EF4-FFF2-40B4-BE49-F238E27FC236}">
                        <a16:creationId xmlns:a16="http://schemas.microsoft.com/office/drawing/2014/main" id="{1A463DB2-45AF-4B58-AF9C-FE8CA51B00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79" name="Freeform 5798">
                    <a:extLst>
                      <a:ext uri="{FF2B5EF4-FFF2-40B4-BE49-F238E27FC236}">
                        <a16:creationId xmlns:a16="http://schemas.microsoft.com/office/drawing/2014/main" id="{FF54F24D-ABD8-14C4-4855-4351CEFB57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0" name="Freeform 5799">
                    <a:extLst>
                      <a:ext uri="{FF2B5EF4-FFF2-40B4-BE49-F238E27FC236}">
                        <a16:creationId xmlns:a16="http://schemas.microsoft.com/office/drawing/2014/main" id="{4B3EC9A8-3191-9E85-A8BA-8198A05CF7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1" name="Freeform 5800">
                    <a:extLst>
                      <a:ext uri="{FF2B5EF4-FFF2-40B4-BE49-F238E27FC236}">
                        <a16:creationId xmlns:a16="http://schemas.microsoft.com/office/drawing/2014/main" id="{A7BE8C73-390F-252D-8944-17C66F618B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2" name="Freeform 5801">
                    <a:extLst>
                      <a:ext uri="{FF2B5EF4-FFF2-40B4-BE49-F238E27FC236}">
                        <a16:creationId xmlns:a16="http://schemas.microsoft.com/office/drawing/2014/main" id="{5E6EF683-17CD-7DF9-9501-6543C4752D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3" name="Freeform 5802">
                    <a:extLst>
                      <a:ext uri="{FF2B5EF4-FFF2-40B4-BE49-F238E27FC236}">
                        <a16:creationId xmlns:a16="http://schemas.microsoft.com/office/drawing/2014/main" id="{747D266B-0466-2E5A-0572-415B50266BB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4" name="Freeform 5803">
                    <a:extLst>
                      <a:ext uri="{FF2B5EF4-FFF2-40B4-BE49-F238E27FC236}">
                        <a16:creationId xmlns:a16="http://schemas.microsoft.com/office/drawing/2014/main" id="{75BC1766-A523-BC77-5AFE-BE4458B8984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5" name="Freeform 5804">
                    <a:extLst>
                      <a:ext uri="{FF2B5EF4-FFF2-40B4-BE49-F238E27FC236}">
                        <a16:creationId xmlns:a16="http://schemas.microsoft.com/office/drawing/2014/main" id="{853BEE4C-6D35-6E98-7204-725CAF1146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6" name="Freeform 5805">
                    <a:extLst>
                      <a:ext uri="{FF2B5EF4-FFF2-40B4-BE49-F238E27FC236}">
                        <a16:creationId xmlns:a16="http://schemas.microsoft.com/office/drawing/2014/main" id="{D659920A-5C57-2EE7-53F0-198BACFC00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7" name="Freeform 5806">
                    <a:extLst>
                      <a:ext uri="{FF2B5EF4-FFF2-40B4-BE49-F238E27FC236}">
                        <a16:creationId xmlns:a16="http://schemas.microsoft.com/office/drawing/2014/main" id="{5B8EE68E-DE4A-5562-0D39-78B67ACC01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8" name="Freeform 5807">
                    <a:extLst>
                      <a:ext uri="{FF2B5EF4-FFF2-40B4-BE49-F238E27FC236}">
                        <a16:creationId xmlns:a16="http://schemas.microsoft.com/office/drawing/2014/main" id="{35FA004A-E937-7FE6-7621-FA94E1E51D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89" name="Freeform 5808">
                    <a:extLst>
                      <a:ext uri="{FF2B5EF4-FFF2-40B4-BE49-F238E27FC236}">
                        <a16:creationId xmlns:a16="http://schemas.microsoft.com/office/drawing/2014/main" id="{F3BE4412-23F3-D3EE-DB97-3F2616FC4D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361" name="Freeform 5809">
              <a:extLst>
                <a:ext uri="{FF2B5EF4-FFF2-40B4-BE49-F238E27FC236}">
                  <a16:creationId xmlns:a16="http://schemas.microsoft.com/office/drawing/2014/main" id="{96CE0DA2-B484-4133-310F-D8AEDBEB86DE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2736" y="1104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842" name="Group 5810">
            <a:extLst>
              <a:ext uri="{FF2B5EF4-FFF2-40B4-BE49-F238E27FC236}">
                <a16:creationId xmlns:a16="http://schemas.microsoft.com/office/drawing/2014/main" id="{457ADF6F-B981-F5E4-103D-B79A92C8A10F}"/>
              </a:ext>
            </a:extLst>
          </p:cNvPr>
          <p:cNvGrpSpPr>
            <a:grpSpLocks/>
          </p:cNvGrpSpPr>
          <p:nvPr/>
        </p:nvGrpSpPr>
        <p:grpSpPr bwMode="auto">
          <a:xfrm rot="545181" flipH="1">
            <a:off x="0" y="2743200"/>
            <a:ext cx="2228850" cy="3811588"/>
            <a:chOff x="1824" y="0"/>
            <a:chExt cx="1488" cy="2112"/>
          </a:xfrm>
        </p:grpSpPr>
        <p:grpSp>
          <p:nvGrpSpPr>
            <p:cNvPr id="37252" name="Group 5811">
              <a:extLst>
                <a:ext uri="{FF2B5EF4-FFF2-40B4-BE49-F238E27FC236}">
                  <a16:creationId xmlns:a16="http://schemas.microsoft.com/office/drawing/2014/main" id="{DE5B2E3E-2DCC-69ED-D77D-27B6051AC2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824" y="0"/>
              <a:ext cx="1488" cy="2112"/>
              <a:chOff x="405" y="624"/>
              <a:chExt cx="843" cy="1698"/>
            </a:xfrm>
          </p:grpSpPr>
          <p:grpSp>
            <p:nvGrpSpPr>
              <p:cNvPr id="37254" name="Group 5812">
                <a:extLst>
                  <a:ext uri="{FF2B5EF4-FFF2-40B4-BE49-F238E27FC236}">
                    <a16:creationId xmlns:a16="http://schemas.microsoft.com/office/drawing/2014/main" id="{E95421BD-D97C-6397-C762-A3D4311E41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6" y="1872"/>
                <a:ext cx="323" cy="426"/>
                <a:chOff x="2400" y="3648"/>
                <a:chExt cx="795" cy="1087"/>
              </a:xfrm>
            </p:grpSpPr>
            <p:sp>
              <p:nvSpPr>
                <p:cNvPr id="37358" name="Freeform 5813">
                  <a:extLst>
                    <a:ext uri="{FF2B5EF4-FFF2-40B4-BE49-F238E27FC236}">
                      <a16:creationId xmlns:a16="http://schemas.microsoft.com/office/drawing/2014/main" id="{27235A3D-3CF3-93B1-3202-2E10FD174B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46" name="Freeform 5814">
                  <a:extLst>
                    <a:ext uri="{FF2B5EF4-FFF2-40B4-BE49-F238E27FC236}">
                      <a16:creationId xmlns:a16="http://schemas.microsoft.com/office/drawing/2014/main" id="{BAE049BD-EB99-D026-2394-8D49DE1F00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7" y="3638"/>
                  <a:ext cx="556" cy="789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255" name="Group 5815">
                <a:extLst>
                  <a:ext uri="{FF2B5EF4-FFF2-40B4-BE49-F238E27FC236}">
                    <a16:creationId xmlns:a16="http://schemas.microsoft.com/office/drawing/2014/main" id="{4F33740A-55AC-0728-F266-56209F6177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71399">
                <a:off x="864" y="1920"/>
                <a:ext cx="194" cy="402"/>
                <a:chOff x="4080" y="3312"/>
                <a:chExt cx="384" cy="720"/>
              </a:xfrm>
            </p:grpSpPr>
            <p:sp>
              <p:nvSpPr>
                <p:cNvPr id="49848" name="Freeform 5816">
                  <a:extLst>
                    <a:ext uri="{FF2B5EF4-FFF2-40B4-BE49-F238E27FC236}">
                      <a16:creationId xmlns:a16="http://schemas.microsoft.com/office/drawing/2014/main" id="{1BE52414-5A64-B62C-EEE7-D77C870FF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8" y="3315"/>
                  <a:ext cx="353" cy="527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357" name="Freeform 5817">
                  <a:extLst>
                    <a:ext uri="{FF2B5EF4-FFF2-40B4-BE49-F238E27FC236}">
                      <a16:creationId xmlns:a16="http://schemas.microsoft.com/office/drawing/2014/main" id="{4685007A-F869-4CAF-E72E-F529023B37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256" name="Group 5818">
                <a:extLst>
                  <a:ext uri="{FF2B5EF4-FFF2-40B4-BE49-F238E27FC236}">
                    <a16:creationId xmlns:a16="http://schemas.microsoft.com/office/drawing/2014/main" id="{A48DD246-DCE5-6BA8-59D2-EF61F2BD30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705836">
                <a:off x="405" y="624"/>
                <a:ext cx="843" cy="1426"/>
                <a:chOff x="2976" y="576"/>
                <a:chExt cx="1728" cy="2891"/>
              </a:xfrm>
            </p:grpSpPr>
            <p:grpSp>
              <p:nvGrpSpPr>
                <p:cNvPr id="37257" name="Group 5819">
                  <a:extLst>
                    <a:ext uri="{FF2B5EF4-FFF2-40B4-BE49-F238E27FC236}">
                      <a16:creationId xmlns:a16="http://schemas.microsoft.com/office/drawing/2014/main" id="{329D5C64-D5A2-F797-1F85-74E92A2A0F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289" name="Group 5820">
                    <a:extLst>
                      <a:ext uri="{FF2B5EF4-FFF2-40B4-BE49-F238E27FC236}">
                        <a16:creationId xmlns:a16="http://schemas.microsoft.com/office/drawing/2014/main" id="{3075CA21-E516-80C3-A88D-A1ED3D47215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295" name="Group 5821">
                      <a:extLst>
                        <a:ext uri="{FF2B5EF4-FFF2-40B4-BE49-F238E27FC236}">
                          <a16:creationId xmlns:a16="http://schemas.microsoft.com/office/drawing/2014/main" id="{7A0805E6-EB25-648D-BC82-8FAF953D0A0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328" name="Freeform 5822">
                        <a:extLst>
                          <a:ext uri="{FF2B5EF4-FFF2-40B4-BE49-F238E27FC236}">
                            <a16:creationId xmlns:a16="http://schemas.microsoft.com/office/drawing/2014/main" id="{7EDFED45-81C8-F66D-A4E1-F22A6C7C28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29" name="Freeform 5823">
                        <a:extLst>
                          <a:ext uri="{FF2B5EF4-FFF2-40B4-BE49-F238E27FC236}">
                            <a16:creationId xmlns:a16="http://schemas.microsoft.com/office/drawing/2014/main" id="{E6A7DB6B-82DE-E9DA-49E0-FB857EC63CE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0" name="Freeform 5824">
                        <a:extLst>
                          <a:ext uri="{FF2B5EF4-FFF2-40B4-BE49-F238E27FC236}">
                            <a16:creationId xmlns:a16="http://schemas.microsoft.com/office/drawing/2014/main" id="{8B3D1B4E-613F-1F09-0BBD-29A36D615E8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1" name="Freeform 5825">
                        <a:extLst>
                          <a:ext uri="{FF2B5EF4-FFF2-40B4-BE49-F238E27FC236}">
                            <a16:creationId xmlns:a16="http://schemas.microsoft.com/office/drawing/2014/main" id="{5140B39F-53C7-11DB-340F-7FFAFAA9C15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2" name="Freeform 5826">
                        <a:extLst>
                          <a:ext uri="{FF2B5EF4-FFF2-40B4-BE49-F238E27FC236}">
                            <a16:creationId xmlns:a16="http://schemas.microsoft.com/office/drawing/2014/main" id="{7D389337-8698-554A-95D5-F690CA1D3E8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3" name="Freeform 5827">
                        <a:extLst>
                          <a:ext uri="{FF2B5EF4-FFF2-40B4-BE49-F238E27FC236}">
                            <a16:creationId xmlns:a16="http://schemas.microsoft.com/office/drawing/2014/main" id="{45C7A885-FCC5-0F49-E57D-815A32D3BE2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4" name="Freeform 5828">
                        <a:extLst>
                          <a:ext uri="{FF2B5EF4-FFF2-40B4-BE49-F238E27FC236}">
                            <a16:creationId xmlns:a16="http://schemas.microsoft.com/office/drawing/2014/main" id="{6587B1CF-E98E-860C-C9D2-20A751C3A87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5" name="Freeform 5829">
                        <a:extLst>
                          <a:ext uri="{FF2B5EF4-FFF2-40B4-BE49-F238E27FC236}">
                            <a16:creationId xmlns:a16="http://schemas.microsoft.com/office/drawing/2014/main" id="{425F661E-6BDB-788D-A78C-2D583F569CF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6" name="Freeform 5830">
                        <a:extLst>
                          <a:ext uri="{FF2B5EF4-FFF2-40B4-BE49-F238E27FC236}">
                            <a16:creationId xmlns:a16="http://schemas.microsoft.com/office/drawing/2014/main" id="{BB7EEF45-7A20-2C01-19AF-1977FA3105F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7" name="Freeform 5831">
                        <a:extLst>
                          <a:ext uri="{FF2B5EF4-FFF2-40B4-BE49-F238E27FC236}">
                            <a16:creationId xmlns:a16="http://schemas.microsoft.com/office/drawing/2014/main" id="{72887D1C-EA46-1598-BC51-E7304A236F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8" name="Freeform 5832">
                        <a:extLst>
                          <a:ext uri="{FF2B5EF4-FFF2-40B4-BE49-F238E27FC236}">
                            <a16:creationId xmlns:a16="http://schemas.microsoft.com/office/drawing/2014/main" id="{DABF8330-ABD9-6687-5CCB-70261D7C209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39" name="Freeform 5833">
                        <a:extLst>
                          <a:ext uri="{FF2B5EF4-FFF2-40B4-BE49-F238E27FC236}">
                            <a16:creationId xmlns:a16="http://schemas.microsoft.com/office/drawing/2014/main" id="{179DEA8A-81CC-42D6-2F4E-DBA6926C982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0" name="Freeform 5834">
                        <a:extLst>
                          <a:ext uri="{FF2B5EF4-FFF2-40B4-BE49-F238E27FC236}">
                            <a16:creationId xmlns:a16="http://schemas.microsoft.com/office/drawing/2014/main" id="{67B2E621-A0FE-31E8-F09D-C9F7EFA8D8C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1" name="Freeform 5835">
                        <a:extLst>
                          <a:ext uri="{FF2B5EF4-FFF2-40B4-BE49-F238E27FC236}">
                            <a16:creationId xmlns:a16="http://schemas.microsoft.com/office/drawing/2014/main" id="{4C011786-DDD4-C92D-04CA-44CBBDC2BA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2" name="Freeform 5836">
                        <a:extLst>
                          <a:ext uri="{FF2B5EF4-FFF2-40B4-BE49-F238E27FC236}">
                            <a16:creationId xmlns:a16="http://schemas.microsoft.com/office/drawing/2014/main" id="{69B643F7-CE85-C889-75E1-54284FF4897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3" name="Freeform 5837">
                        <a:extLst>
                          <a:ext uri="{FF2B5EF4-FFF2-40B4-BE49-F238E27FC236}">
                            <a16:creationId xmlns:a16="http://schemas.microsoft.com/office/drawing/2014/main" id="{B42CFAF0-8F0A-116E-AE28-62C8B54599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4" name="Freeform 5838">
                        <a:extLst>
                          <a:ext uri="{FF2B5EF4-FFF2-40B4-BE49-F238E27FC236}">
                            <a16:creationId xmlns:a16="http://schemas.microsoft.com/office/drawing/2014/main" id="{FCFBF181-C8CA-174E-6C56-0C4A1B7D71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5" name="Freeform 5839">
                        <a:extLst>
                          <a:ext uri="{FF2B5EF4-FFF2-40B4-BE49-F238E27FC236}">
                            <a16:creationId xmlns:a16="http://schemas.microsoft.com/office/drawing/2014/main" id="{99786A00-2177-6865-252D-C08C37E56E5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6" name="Freeform 5840">
                        <a:extLst>
                          <a:ext uri="{FF2B5EF4-FFF2-40B4-BE49-F238E27FC236}">
                            <a16:creationId xmlns:a16="http://schemas.microsoft.com/office/drawing/2014/main" id="{5777C4AB-3FDB-8703-F75E-82860B80554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47" name="Freeform 5841">
                        <a:extLst>
                          <a:ext uri="{FF2B5EF4-FFF2-40B4-BE49-F238E27FC236}">
                            <a16:creationId xmlns:a16="http://schemas.microsoft.com/office/drawing/2014/main" id="{4B9D7D6B-4BF0-C730-92F8-BA4F7DB9CA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49874" name="Freeform 5842">
                        <a:extLst>
                          <a:ext uri="{FF2B5EF4-FFF2-40B4-BE49-F238E27FC236}">
                            <a16:creationId xmlns:a16="http://schemas.microsoft.com/office/drawing/2014/main" id="{A059111D-4ADD-3F6E-06FD-8B8EA1C1DBB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2" y="1652"/>
                        <a:ext cx="240" cy="128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875" name="Freeform 5843">
                        <a:extLst>
                          <a:ext uri="{FF2B5EF4-FFF2-40B4-BE49-F238E27FC236}">
                            <a16:creationId xmlns:a16="http://schemas.microsoft.com/office/drawing/2014/main" id="{9C820879-F426-32D8-74E5-2E1518DC98C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75" y="1523"/>
                        <a:ext cx="565" cy="493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876" name="Freeform 5844">
                        <a:extLst>
                          <a:ext uri="{FF2B5EF4-FFF2-40B4-BE49-F238E27FC236}">
                            <a16:creationId xmlns:a16="http://schemas.microsoft.com/office/drawing/2014/main" id="{751A7F26-D677-FE88-9CC3-26BA3A95F2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4" y="1758"/>
                        <a:ext cx="196" cy="211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49877" name="Freeform 5845">
                        <a:extLst>
                          <a:ext uri="{FF2B5EF4-FFF2-40B4-BE49-F238E27FC236}">
                            <a16:creationId xmlns:a16="http://schemas.microsoft.com/office/drawing/2014/main" id="{712EF61A-C7A3-CD3F-8E38-B2C54C6135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06" y="1820"/>
                        <a:ext cx="202" cy="168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352" name="Freeform 5846">
                        <a:extLst>
                          <a:ext uri="{FF2B5EF4-FFF2-40B4-BE49-F238E27FC236}">
                            <a16:creationId xmlns:a16="http://schemas.microsoft.com/office/drawing/2014/main" id="{C0595809-5D67-8920-7ED2-54FDFE22D01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53" name="Freeform 5847">
                        <a:extLst>
                          <a:ext uri="{FF2B5EF4-FFF2-40B4-BE49-F238E27FC236}">
                            <a16:creationId xmlns:a16="http://schemas.microsoft.com/office/drawing/2014/main" id="{00B3A6B8-BF61-4998-53DD-56CE804F1DD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54" name="Freeform 5848">
                        <a:extLst>
                          <a:ext uri="{FF2B5EF4-FFF2-40B4-BE49-F238E27FC236}">
                            <a16:creationId xmlns:a16="http://schemas.microsoft.com/office/drawing/2014/main" id="{06237016-D2A4-3FFB-14E5-8F6F54271A3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355" name="Freeform 5849">
                        <a:extLst>
                          <a:ext uri="{FF2B5EF4-FFF2-40B4-BE49-F238E27FC236}">
                            <a16:creationId xmlns:a16="http://schemas.microsoft.com/office/drawing/2014/main" id="{06BC0190-1E41-BE7C-435F-427EF4650A1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296" name="Oval 5850">
                      <a:extLst>
                        <a:ext uri="{FF2B5EF4-FFF2-40B4-BE49-F238E27FC236}">
                          <a16:creationId xmlns:a16="http://schemas.microsoft.com/office/drawing/2014/main" id="{7E3EC4BB-7C99-C5D8-9AFD-FF3D717362D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97" name="Oval 5851">
                      <a:extLst>
                        <a:ext uri="{FF2B5EF4-FFF2-40B4-BE49-F238E27FC236}">
                          <a16:creationId xmlns:a16="http://schemas.microsoft.com/office/drawing/2014/main" id="{3A3E20EA-02CE-250F-ABD4-D8CD38DC68F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98" name="Oval 5852">
                      <a:extLst>
                        <a:ext uri="{FF2B5EF4-FFF2-40B4-BE49-F238E27FC236}">
                          <a16:creationId xmlns:a16="http://schemas.microsoft.com/office/drawing/2014/main" id="{A6686B4E-7AF3-5339-2B08-881AA12CED0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99" name="Oval 5853">
                      <a:extLst>
                        <a:ext uri="{FF2B5EF4-FFF2-40B4-BE49-F238E27FC236}">
                          <a16:creationId xmlns:a16="http://schemas.microsoft.com/office/drawing/2014/main" id="{229328EA-6C2C-6C1D-DB89-0B454BF5154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0" name="Oval 5854">
                      <a:extLst>
                        <a:ext uri="{FF2B5EF4-FFF2-40B4-BE49-F238E27FC236}">
                          <a16:creationId xmlns:a16="http://schemas.microsoft.com/office/drawing/2014/main" id="{5163B6AA-221E-1B96-2EB4-ACA4B7A75B7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1" name="Oval 5855">
                      <a:extLst>
                        <a:ext uri="{FF2B5EF4-FFF2-40B4-BE49-F238E27FC236}">
                          <a16:creationId xmlns:a16="http://schemas.microsoft.com/office/drawing/2014/main" id="{ABD76967-69CA-B0E4-AD14-DAA5C98457F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2" name="Oval 5856">
                      <a:extLst>
                        <a:ext uri="{FF2B5EF4-FFF2-40B4-BE49-F238E27FC236}">
                          <a16:creationId xmlns:a16="http://schemas.microsoft.com/office/drawing/2014/main" id="{5D351810-AC05-73CA-421F-187E3FCAF2D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3" name="Oval 5857">
                      <a:extLst>
                        <a:ext uri="{FF2B5EF4-FFF2-40B4-BE49-F238E27FC236}">
                          <a16:creationId xmlns:a16="http://schemas.microsoft.com/office/drawing/2014/main" id="{E50FD0D8-671F-2D8F-562A-3EFE02282BB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4" name="Oval 5858">
                      <a:extLst>
                        <a:ext uri="{FF2B5EF4-FFF2-40B4-BE49-F238E27FC236}">
                          <a16:creationId xmlns:a16="http://schemas.microsoft.com/office/drawing/2014/main" id="{0C391E1A-647E-3AE5-6C56-9C62C2184B9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5" name="Oval 5859">
                      <a:extLst>
                        <a:ext uri="{FF2B5EF4-FFF2-40B4-BE49-F238E27FC236}">
                          <a16:creationId xmlns:a16="http://schemas.microsoft.com/office/drawing/2014/main" id="{AFFEB5DF-524D-B03B-25F3-A0C20D959BD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6" name="Oval 5860">
                      <a:extLst>
                        <a:ext uri="{FF2B5EF4-FFF2-40B4-BE49-F238E27FC236}">
                          <a16:creationId xmlns:a16="http://schemas.microsoft.com/office/drawing/2014/main" id="{E5646263-8B2D-74CC-AA17-83792C6FCFE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7" name="Oval 5861">
                      <a:extLst>
                        <a:ext uri="{FF2B5EF4-FFF2-40B4-BE49-F238E27FC236}">
                          <a16:creationId xmlns:a16="http://schemas.microsoft.com/office/drawing/2014/main" id="{F4B08F21-72AC-E389-A78B-4C7EF8BA137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8" name="Oval 5862">
                      <a:extLst>
                        <a:ext uri="{FF2B5EF4-FFF2-40B4-BE49-F238E27FC236}">
                          <a16:creationId xmlns:a16="http://schemas.microsoft.com/office/drawing/2014/main" id="{2F75C0C6-3DE1-79ED-5030-9C1289E5A6E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09" name="Oval 5863">
                      <a:extLst>
                        <a:ext uri="{FF2B5EF4-FFF2-40B4-BE49-F238E27FC236}">
                          <a16:creationId xmlns:a16="http://schemas.microsoft.com/office/drawing/2014/main" id="{42A68C90-99AF-E23F-C9FC-DA9636DD2AB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0" name="Oval 5864">
                      <a:extLst>
                        <a:ext uri="{FF2B5EF4-FFF2-40B4-BE49-F238E27FC236}">
                          <a16:creationId xmlns:a16="http://schemas.microsoft.com/office/drawing/2014/main" id="{636AD24E-A309-52D8-AB52-A6994434037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1" name="Oval 5865">
                      <a:extLst>
                        <a:ext uri="{FF2B5EF4-FFF2-40B4-BE49-F238E27FC236}">
                          <a16:creationId xmlns:a16="http://schemas.microsoft.com/office/drawing/2014/main" id="{863D9AB9-B85A-97F9-37F2-5A480A22AE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2" name="Oval 5866">
                      <a:extLst>
                        <a:ext uri="{FF2B5EF4-FFF2-40B4-BE49-F238E27FC236}">
                          <a16:creationId xmlns:a16="http://schemas.microsoft.com/office/drawing/2014/main" id="{BF0AFC7B-BB4A-9896-80DD-4C9C756D932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3" name="Oval 5867">
                      <a:extLst>
                        <a:ext uri="{FF2B5EF4-FFF2-40B4-BE49-F238E27FC236}">
                          <a16:creationId xmlns:a16="http://schemas.microsoft.com/office/drawing/2014/main" id="{7ACFFE46-CC6D-D298-A1C2-2F1B4FFAC06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4" name="Oval 5868">
                      <a:extLst>
                        <a:ext uri="{FF2B5EF4-FFF2-40B4-BE49-F238E27FC236}">
                          <a16:creationId xmlns:a16="http://schemas.microsoft.com/office/drawing/2014/main" id="{731E0644-B787-4190-90FD-F90CF5EFB8E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5" name="Oval 5869">
                      <a:extLst>
                        <a:ext uri="{FF2B5EF4-FFF2-40B4-BE49-F238E27FC236}">
                          <a16:creationId xmlns:a16="http://schemas.microsoft.com/office/drawing/2014/main" id="{7C401527-2C03-3592-C32E-63EDAE9E430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6" name="Oval 5870">
                      <a:extLst>
                        <a:ext uri="{FF2B5EF4-FFF2-40B4-BE49-F238E27FC236}">
                          <a16:creationId xmlns:a16="http://schemas.microsoft.com/office/drawing/2014/main" id="{ABF8E600-83F7-A33F-EE17-4307387C7D5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7" name="Oval 5871">
                      <a:extLst>
                        <a:ext uri="{FF2B5EF4-FFF2-40B4-BE49-F238E27FC236}">
                          <a16:creationId xmlns:a16="http://schemas.microsoft.com/office/drawing/2014/main" id="{1B22A3FE-FB1B-0E73-755C-A65881E6A16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8" name="Oval 5872">
                      <a:extLst>
                        <a:ext uri="{FF2B5EF4-FFF2-40B4-BE49-F238E27FC236}">
                          <a16:creationId xmlns:a16="http://schemas.microsoft.com/office/drawing/2014/main" id="{23BE03B6-650C-41DF-30A8-2ECB6176413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19" name="Oval 5873">
                      <a:extLst>
                        <a:ext uri="{FF2B5EF4-FFF2-40B4-BE49-F238E27FC236}">
                          <a16:creationId xmlns:a16="http://schemas.microsoft.com/office/drawing/2014/main" id="{9D26ADE3-27E4-C422-E2B3-2F2BBBBBD36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0" name="Oval 5874">
                      <a:extLst>
                        <a:ext uri="{FF2B5EF4-FFF2-40B4-BE49-F238E27FC236}">
                          <a16:creationId xmlns:a16="http://schemas.microsoft.com/office/drawing/2014/main" id="{105F100E-D116-B7F7-4B7B-BD6990658B4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1" name="Oval 5875">
                      <a:extLst>
                        <a:ext uri="{FF2B5EF4-FFF2-40B4-BE49-F238E27FC236}">
                          <a16:creationId xmlns:a16="http://schemas.microsoft.com/office/drawing/2014/main" id="{70B3D4C0-6A9E-A156-3BA6-E93F8E5F54D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2" name="Freeform 5876">
                      <a:extLst>
                        <a:ext uri="{FF2B5EF4-FFF2-40B4-BE49-F238E27FC236}">
                          <a16:creationId xmlns:a16="http://schemas.microsoft.com/office/drawing/2014/main" id="{A71D4766-CFFF-AA3D-4562-23B937EDE86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323" name="Oval 5877">
                      <a:extLst>
                        <a:ext uri="{FF2B5EF4-FFF2-40B4-BE49-F238E27FC236}">
                          <a16:creationId xmlns:a16="http://schemas.microsoft.com/office/drawing/2014/main" id="{E94AA34C-C615-AFF0-DA42-0993A1D80CE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4" name="Oval 5878">
                      <a:extLst>
                        <a:ext uri="{FF2B5EF4-FFF2-40B4-BE49-F238E27FC236}">
                          <a16:creationId xmlns:a16="http://schemas.microsoft.com/office/drawing/2014/main" id="{64D85F70-8DFF-2F06-F1A4-03E7E4A46F2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5" name="Oval 5879">
                      <a:extLst>
                        <a:ext uri="{FF2B5EF4-FFF2-40B4-BE49-F238E27FC236}">
                          <a16:creationId xmlns:a16="http://schemas.microsoft.com/office/drawing/2014/main" id="{5FC40A1F-2413-4C17-D007-E07AC38DDB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6" name="Oval 5880">
                      <a:extLst>
                        <a:ext uri="{FF2B5EF4-FFF2-40B4-BE49-F238E27FC236}">
                          <a16:creationId xmlns:a16="http://schemas.microsoft.com/office/drawing/2014/main" id="{841C560C-85DF-57D0-5977-89447BF1D8D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327" name="Oval 5881">
                      <a:extLst>
                        <a:ext uri="{FF2B5EF4-FFF2-40B4-BE49-F238E27FC236}">
                          <a16:creationId xmlns:a16="http://schemas.microsoft.com/office/drawing/2014/main" id="{DB0DDEDE-7344-3CE0-64E9-E4FE572D4D3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49914" name="Freeform 5882">
                    <a:extLst>
                      <a:ext uri="{FF2B5EF4-FFF2-40B4-BE49-F238E27FC236}">
                        <a16:creationId xmlns:a16="http://schemas.microsoft.com/office/drawing/2014/main" id="{CB4C6998-928C-72EF-2F2A-6C16A4DC38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16" y="1008"/>
                    <a:ext cx="761" cy="379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915" name="Freeform 5883">
                    <a:extLst>
                      <a:ext uri="{FF2B5EF4-FFF2-40B4-BE49-F238E27FC236}">
                        <a16:creationId xmlns:a16="http://schemas.microsoft.com/office/drawing/2014/main" id="{0DADA0E6-548D-BD5E-7302-161B085DE2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06" y="1190"/>
                    <a:ext cx="254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916" name="Freeform 5884">
                    <a:extLst>
                      <a:ext uri="{FF2B5EF4-FFF2-40B4-BE49-F238E27FC236}">
                        <a16:creationId xmlns:a16="http://schemas.microsoft.com/office/drawing/2014/main" id="{E5E58B29-9168-D03D-9F79-7381C816CC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06" y="1245"/>
                    <a:ext cx="252" cy="90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293" name="Freeform 5885">
                    <a:extLst>
                      <a:ext uri="{FF2B5EF4-FFF2-40B4-BE49-F238E27FC236}">
                        <a16:creationId xmlns:a16="http://schemas.microsoft.com/office/drawing/2014/main" id="{DE19BD52-F46C-ADCC-BE6D-8861D41F45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94" name="Freeform 5886">
                    <a:extLst>
                      <a:ext uri="{FF2B5EF4-FFF2-40B4-BE49-F238E27FC236}">
                        <a16:creationId xmlns:a16="http://schemas.microsoft.com/office/drawing/2014/main" id="{B7FAB556-AD85-A7BA-A57C-40A2645511F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258" name="Group 5887">
                  <a:extLst>
                    <a:ext uri="{FF2B5EF4-FFF2-40B4-BE49-F238E27FC236}">
                      <a16:creationId xmlns:a16="http://schemas.microsoft.com/office/drawing/2014/main" id="{DCB843B0-E294-C386-FA5F-44ECE1B16D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49920" name="Freeform 5888">
                    <a:extLst>
                      <a:ext uri="{FF2B5EF4-FFF2-40B4-BE49-F238E27FC236}">
                        <a16:creationId xmlns:a16="http://schemas.microsoft.com/office/drawing/2014/main" id="{D81CAB67-CBA5-93AB-77C5-1C481BE11A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91" y="388"/>
                    <a:ext cx="1168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49921" name="Freeform 5889">
                    <a:extLst>
                      <a:ext uri="{FF2B5EF4-FFF2-40B4-BE49-F238E27FC236}">
                        <a16:creationId xmlns:a16="http://schemas.microsoft.com/office/drawing/2014/main" id="{BDEF5300-DF51-EE82-89C9-9E551CB107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21" y="1123"/>
                    <a:ext cx="3263" cy="2891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261" name="Group 5890">
                    <a:extLst>
                      <a:ext uri="{FF2B5EF4-FFF2-40B4-BE49-F238E27FC236}">
                        <a16:creationId xmlns:a16="http://schemas.microsoft.com/office/drawing/2014/main" id="{7BCCE86B-3B67-0B80-99B4-8FAFA0F47E2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282" name="Group 5891">
                      <a:extLst>
                        <a:ext uri="{FF2B5EF4-FFF2-40B4-BE49-F238E27FC236}">
                          <a16:creationId xmlns:a16="http://schemas.microsoft.com/office/drawing/2014/main" id="{2F3E9BE7-B0C1-706E-70FC-9BBE65B43E5A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287" name="Freeform 5892">
                        <a:extLst>
                          <a:ext uri="{FF2B5EF4-FFF2-40B4-BE49-F238E27FC236}">
                            <a16:creationId xmlns:a16="http://schemas.microsoft.com/office/drawing/2014/main" id="{E54AC011-8A88-043A-7002-92EB3EE717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88" name="Freeform 5893">
                        <a:extLst>
                          <a:ext uri="{FF2B5EF4-FFF2-40B4-BE49-F238E27FC236}">
                            <a16:creationId xmlns:a16="http://schemas.microsoft.com/office/drawing/2014/main" id="{30192CBE-EED6-DA28-ED9B-9BF17D5811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283" name="Freeform 5894">
                      <a:extLst>
                        <a:ext uri="{FF2B5EF4-FFF2-40B4-BE49-F238E27FC236}">
                          <a16:creationId xmlns:a16="http://schemas.microsoft.com/office/drawing/2014/main" id="{B410CBC3-9D17-CB6B-EA67-D46A07756F18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284" name="Freeform 5895">
                      <a:extLst>
                        <a:ext uri="{FF2B5EF4-FFF2-40B4-BE49-F238E27FC236}">
                          <a16:creationId xmlns:a16="http://schemas.microsoft.com/office/drawing/2014/main" id="{60E4CF58-64B2-9284-A38E-0BCB02A7375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285" name="Freeform 5896">
                      <a:extLst>
                        <a:ext uri="{FF2B5EF4-FFF2-40B4-BE49-F238E27FC236}">
                          <a16:creationId xmlns:a16="http://schemas.microsoft.com/office/drawing/2014/main" id="{B1DCFC48-2EBB-6A91-15C9-AF582C07A9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286" name="Freeform 5897">
                      <a:extLst>
                        <a:ext uri="{FF2B5EF4-FFF2-40B4-BE49-F238E27FC236}">
                          <a16:creationId xmlns:a16="http://schemas.microsoft.com/office/drawing/2014/main" id="{21EEBCDC-86DE-7E31-D79E-4CCE841DA4B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49930" name="Freeform 5898">
                    <a:extLst>
                      <a:ext uri="{FF2B5EF4-FFF2-40B4-BE49-F238E27FC236}">
                        <a16:creationId xmlns:a16="http://schemas.microsoft.com/office/drawing/2014/main" id="{F05FAEC6-40C6-93B8-9616-911D693F7C3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4" y="388"/>
                    <a:ext cx="1173" cy="1330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263" name="Freeform 5899">
                    <a:extLst>
                      <a:ext uri="{FF2B5EF4-FFF2-40B4-BE49-F238E27FC236}">
                        <a16:creationId xmlns:a16="http://schemas.microsoft.com/office/drawing/2014/main" id="{33F45E02-2942-9DD8-EC12-36568EBC52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4" name="Freeform 5900">
                    <a:extLst>
                      <a:ext uri="{FF2B5EF4-FFF2-40B4-BE49-F238E27FC236}">
                        <a16:creationId xmlns:a16="http://schemas.microsoft.com/office/drawing/2014/main" id="{F13D616F-0029-6FC8-38AA-00962C45F5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5" name="Freeform 5901">
                    <a:extLst>
                      <a:ext uri="{FF2B5EF4-FFF2-40B4-BE49-F238E27FC236}">
                        <a16:creationId xmlns:a16="http://schemas.microsoft.com/office/drawing/2014/main" id="{AB89B08E-79DD-2FF0-E8B4-48F3124AC1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6" name="Freeform 5902">
                    <a:extLst>
                      <a:ext uri="{FF2B5EF4-FFF2-40B4-BE49-F238E27FC236}">
                        <a16:creationId xmlns:a16="http://schemas.microsoft.com/office/drawing/2014/main" id="{51D808C2-246C-52C7-373C-3407CC5B651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7" name="Freeform 5903">
                    <a:extLst>
                      <a:ext uri="{FF2B5EF4-FFF2-40B4-BE49-F238E27FC236}">
                        <a16:creationId xmlns:a16="http://schemas.microsoft.com/office/drawing/2014/main" id="{DA7430A4-9917-2D60-B57E-4422B920406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8" name="Freeform 5904">
                    <a:extLst>
                      <a:ext uri="{FF2B5EF4-FFF2-40B4-BE49-F238E27FC236}">
                        <a16:creationId xmlns:a16="http://schemas.microsoft.com/office/drawing/2014/main" id="{50D974E6-0429-9B23-C4B0-BF942BE878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69" name="Freeform 5905">
                    <a:extLst>
                      <a:ext uri="{FF2B5EF4-FFF2-40B4-BE49-F238E27FC236}">
                        <a16:creationId xmlns:a16="http://schemas.microsoft.com/office/drawing/2014/main" id="{C92163FE-AE7A-C13E-C161-15043FC13C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0" name="Freeform 5906">
                    <a:extLst>
                      <a:ext uri="{FF2B5EF4-FFF2-40B4-BE49-F238E27FC236}">
                        <a16:creationId xmlns:a16="http://schemas.microsoft.com/office/drawing/2014/main" id="{635620C4-EBD6-5E5E-1EE9-A9831A008C4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1" name="Freeform 5907">
                    <a:extLst>
                      <a:ext uri="{FF2B5EF4-FFF2-40B4-BE49-F238E27FC236}">
                        <a16:creationId xmlns:a16="http://schemas.microsoft.com/office/drawing/2014/main" id="{43E620F5-C0B5-171D-02F4-5A51F574C8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2" name="Freeform 5908">
                    <a:extLst>
                      <a:ext uri="{FF2B5EF4-FFF2-40B4-BE49-F238E27FC236}">
                        <a16:creationId xmlns:a16="http://schemas.microsoft.com/office/drawing/2014/main" id="{80C5F480-3212-EF98-7C81-BC8248C2EB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3" name="Freeform 5909">
                    <a:extLst>
                      <a:ext uri="{FF2B5EF4-FFF2-40B4-BE49-F238E27FC236}">
                        <a16:creationId xmlns:a16="http://schemas.microsoft.com/office/drawing/2014/main" id="{02426974-DB01-AA1F-8363-5E51566816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4" name="Freeform 5910">
                    <a:extLst>
                      <a:ext uri="{FF2B5EF4-FFF2-40B4-BE49-F238E27FC236}">
                        <a16:creationId xmlns:a16="http://schemas.microsoft.com/office/drawing/2014/main" id="{1AC9455F-8EE9-88BC-3EC1-A3D275A61D1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5" name="Freeform 5911">
                    <a:extLst>
                      <a:ext uri="{FF2B5EF4-FFF2-40B4-BE49-F238E27FC236}">
                        <a16:creationId xmlns:a16="http://schemas.microsoft.com/office/drawing/2014/main" id="{B323CB6F-A9AE-E43D-27CE-B4B3BC63F57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6" name="Freeform 5912">
                    <a:extLst>
                      <a:ext uri="{FF2B5EF4-FFF2-40B4-BE49-F238E27FC236}">
                        <a16:creationId xmlns:a16="http://schemas.microsoft.com/office/drawing/2014/main" id="{1618BD31-BBA3-8C94-7C47-145E78AE423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7" name="Freeform 5913">
                    <a:extLst>
                      <a:ext uri="{FF2B5EF4-FFF2-40B4-BE49-F238E27FC236}">
                        <a16:creationId xmlns:a16="http://schemas.microsoft.com/office/drawing/2014/main" id="{0548A08B-E1CD-B07F-BA43-D9B3B6E339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8" name="Freeform 5914">
                    <a:extLst>
                      <a:ext uri="{FF2B5EF4-FFF2-40B4-BE49-F238E27FC236}">
                        <a16:creationId xmlns:a16="http://schemas.microsoft.com/office/drawing/2014/main" id="{0C5DDC62-9C9F-C30B-F1D6-44CAAD4B8F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79" name="Freeform 5915">
                    <a:extLst>
                      <a:ext uri="{FF2B5EF4-FFF2-40B4-BE49-F238E27FC236}">
                        <a16:creationId xmlns:a16="http://schemas.microsoft.com/office/drawing/2014/main" id="{FA430905-19DB-7E4A-7E7F-45B251E0B6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80" name="Freeform 5916">
                    <a:extLst>
                      <a:ext uri="{FF2B5EF4-FFF2-40B4-BE49-F238E27FC236}">
                        <a16:creationId xmlns:a16="http://schemas.microsoft.com/office/drawing/2014/main" id="{E351E47E-7E6C-91AC-E198-243EFF6790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81" name="Freeform 5917">
                    <a:extLst>
                      <a:ext uri="{FF2B5EF4-FFF2-40B4-BE49-F238E27FC236}">
                        <a16:creationId xmlns:a16="http://schemas.microsoft.com/office/drawing/2014/main" id="{F67DE923-B584-4C34-0B4F-F00996AA28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253" name="Freeform 5918">
              <a:extLst>
                <a:ext uri="{FF2B5EF4-FFF2-40B4-BE49-F238E27FC236}">
                  <a16:creationId xmlns:a16="http://schemas.microsoft.com/office/drawing/2014/main" id="{1F1BBFB0-0271-D1D0-72B3-8AAAC227681F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2736" y="1104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169" name="Group 6137">
            <a:extLst>
              <a:ext uri="{FF2B5EF4-FFF2-40B4-BE49-F238E27FC236}">
                <a16:creationId xmlns:a16="http://schemas.microsoft.com/office/drawing/2014/main" id="{953BC857-B794-3532-AC8B-7B73AB1007F6}"/>
              </a:ext>
            </a:extLst>
          </p:cNvPr>
          <p:cNvGrpSpPr>
            <a:grpSpLocks/>
          </p:cNvGrpSpPr>
          <p:nvPr/>
        </p:nvGrpSpPr>
        <p:grpSpPr bwMode="auto">
          <a:xfrm rot="21445504" flipH="1">
            <a:off x="2590800" y="2286000"/>
            <a:ext cx="2362200" cy="3886200"/>
            <a:chOff x="3360" y="0"/>
            <a:chExt cx="1680" cy="2448"/>
          </a:xfrm>
        </p:grpSpPr>
        <p:grpSp>
          <p:nvGrpSpPr>
            <p:cNvPr id="37144" name="Group 6138">
              <a:extLst>
                <a:ext uri="{FF2B5EF4-FFF2-40B4-BE49-F238E27FC236}">
                  <a16:creationId xmlns:a16="http://schemas.microsoft.com/office/drawing/2014/main" id="{0AD138C4-208B-F1C3-0960-11FFAEDD55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0"/>
              <a:ext cx="1680" cy="2448"/>
              <a:chOff x="3024" y="528"/>
              <a:chExt cx="1728" cy="3456"/>
            </a:xfrm>
          </p:grpSpPr>
          <p:grpSp>
            <p:nvGrpSpPr>
              <p:cNvPr id="37146" name="Group 6139">
                <a:extLst>
                  <a:ext uri="{FF2B5EF4-FFF2-40B4-BE49-F238E27FC236}">
                    <a16:creationId xmlns:a16="http://schemas.microsoft.com/office/drawing/2014/main" id="{75DE236A-110B-3A53-7614-350A431156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565917">
                <a:off x="3456" y="3168"/>
                <a:ext cx="566" cy="610"/>
                <a:chOff x="2400" y="3648"/>
                <a:chExt cx="795" cy="1087"/>
              </a:xfrm>
            </p:grpSpPr>
            <p:sp>
              <p:nvSpPr>
                <p:cNvPr id="37250" name="Freeform 6140">
                  <a:extLst>
                    <a:ext uri="{FF2B5EF4-FFF2-40B4-BE49-F238E27FC236}">
                      <a16:creationId xmlns:a16="http://schemas.microsoft.com/office/drawing/2014/main" id="{938CB130-7D4F-5306-8BF5-532B25A003E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73" name="Freeform 6141">
                  <a:extLst>
                    <a:ext uri="{FF2B5EF4-FFF2-40B4-BE49-F238E27FC236}">
                      <a16:creationId xmlns:a16="http://schemas.microsoft.com/office/drawing/2014/main" id="{0CBC9DD7-B822-0BFF-5A1E-BC2233850D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64" y="3631"/>
                  <a:ext cx="555" cy="795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147" name="Group 6142">
                <a:extLst>
                  <a:ext uri="{FF2B5EF4-FFF2-40B4-BE49-F238E27FC236}">
                    <a16:creationId xmlns:a16="http://schemas.microsoft.com/office/drawing/2014/main" id="{83D0267B-A6B7-4C5B-1BB9-24114C0EF8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07521">
                <a:off x="4080" y="3264"/>
                <a:ext cx="384" cy="720"/>
                <a:chOff x="4080" y="3312"/>
                <a:chExt cx="384" cy="720"/>
              </a:xfrm>
            </p:grpSpPr>
            <p:sp>
              <p:nvSpPr>
                <p:cNvPr id="50175" name="Freeform 6143">
                  <a:extLst>
                    <a:ext uri="{FF2B5EF4-FFF2-40B4-BE49-F238E27FC236}">
                      <a16:creationId xmlns:a16="http://schemas.microsoft.com/office/drawing/2014/main" id="{35858825-0111-E206-0001-6A073C7D55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46" y="3294"/>
                  <a:ext cx="340" cy="532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249" name="Freeform 6144">
                  <a:extLst>
                    <a:ext uri="{FF2B5EF4-FFF2-40B4-BE49-F238E27FC236}">
                      <a16:creationId xmlns:a16="http://schemas.microsoft.com/office/drawing/2014/main" id="{CF8E614E-EE09-E149-1710-F815D46FA0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148" name="Group 6145">
                <a:extLst>
                  <a:ext uri="{FF2B5EF4-FFF2-40B4-BE49-F238E27FC236}">
                    <a16:creationId xmlns:a16="http://schemas.microsoft.com/office/drawing/2014/main" id="{D6A094C7-C490-6C47-DE2B-3DB5458FFF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936412">
                <a:off x="3024" y="528"/>
                <a:ext cx="1728" cy="2891"/>
                <a:chOff x="2976" y="576"/>
                <a:chExt cx="1728" cy="2891"/>
              </a:xfrm>
            </p:grpSpPr>
            <p:grpSp>
              <p:nvGrpSpPr>
                <p:cNvPr id="37149" name="Group 6146">
                  <a:extLst>
                    <a:ext uri="{FF2B5EF4-FFF2-40B4-BE49-F238E27FC236}">
                      <a16:creationId xmlns:a16="http://schemas.microsoft.com/office/drawing/2014/main" id="{90B68F8E-9601-1E35-8811-DC00241D9E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181" name="Group 6147">
                    <a:extLst>
                      <a:ext uri="{FF2B5EF4-FFF2-40B4-BE49-F238E27FC236}">
                        <a16:creationId xmlns:a16="http://schemas.microsoft.com/office/drawing/2014/main" id="{D192FF94-0B92-DBA1-5CFE-265EE20671F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187" name="Group 6148">
                      <a:extLst>
                        <a:ext uri="{FF2B5EF4-FFF2-40B4-BE49-F238E27FC236}">
                          <a16:creationId xmlns:a16="http://schemas.microsoft.com/office/drawing/2014/main" id="{8F4D9E67-6E37-6A99-C234-1979C3007E5F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220" name="Freeform 6149">
                        <a:extLst>
                          <a:ext uri="{FF2B5EF4-FFF2-40B4-BE49-F238E27FC236}">
                            <a16:creationId xmlns:a16="http://schemas.microsoft.com/office/drawing/2014/main" id="{48705A82-A677-C929-74AC-6DA34F0A1E6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1" name="Freeform 6150">
                        <a:extLst>
                          <a:ext uri="{FF2B5EF4-FFF2-40B4-BE49-F238E27FC236}">
                            <a16:creationId xmlns:a16="http://schemas.microsoft.com/office/drawing/2014/main" id="{828165C4-7EE8-AF16-E02D-AAF94FC0916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2" name="Freeform 6151">
                        <a:extLst>
                          <a:ext uri="{FF2B5EF4-FFF2-40B4-BE49-F238E27FC236}">
                            <a16:creationId xmlns:a16="http://schemas.microsoft.com/office/drawing/2014/main" id="{6F17A825-9797-0A1E-0A78-1A687F06991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3" name="Freeform 6152">
                        <a:extLst>
                          <a:ext uri="{FF2B5EF4-FFF2-40B4-BE49-F238E27FC236}">
                            <a16:creationId xmlns:a16="http://schemas.microsoft.com/office/drawing/2014/main" id="{53C3163B-BAA2-5CE2-A628-935C2434E6B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4" name="Freeform 6153">
                        <a:extLst>
                          <a:ext uri="{FF2B5EF4-FFF2-40B4-BE49-F238E27FC236}">
                            <a16:creationId xmlns:a16="http://schemas.microsoft.com/office/drawing/2014/main" id="{794BE4B6-17B0-B46B-A23F-4B206D26749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5" name="Freeform 6154">
                        <a:extLst>
                          <a:ext uri="{FF2B5EF4-FFF2-40B4-BE49-F238E27FC236}">
                            <a16:creationId xmlns:a16="http://schemas.microsoft.com/office/drawing/2014/main" id="{594A9F7E-963A-FCFA-7EBA-069926B0F2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6" name="Freeform 6155">
                        <a:extLst>
                          <a:ext uri="{FF2B5EF4-FFF2-40B4-BE49-F238E27FC236}">
                            <a16:creationId xmlns:a16="http://schemas.microsoft.com/office/drawing/2014/main" id="{A20BFA60-3B0F-8081-0047-A45C63BA11C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7" name="Freeform 6156">
                        <a:extLst>
                          <a:ext uri="{FF2B5EF4-FFF2-40B4-BE49-F238E27FC236}">
                            <a16:creationId xmlns:a16="http://schemas.microsoft.com/office/drawing/2014/main" id="{D2F8D807-56DA-6E54-0AF5-E2C4B26542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8" name="Freeform 6157">
                        <a:extLst>
                          <a:ext uri="{FF2B5EF4-FFF2-40B4-BE49-F238E27FC236}">
                            <a16:creationId xmlns:a16="http://schemas.microsoft.com/office/drawing/2014/main" id="{CCCE5DB5-052B-285A-8023-1DD368D829C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29" name="Freeform 6158">
                        <a:extLst>
                          <a:ext uri="{FF2B5EF4-FFF2-40B4-BE49-F238E27FC236}">
                            <a16:creationId xmlns:a16="http://schemas.microsoft.com/office/drawing/2014/main" id="{C1607D80-AC36-6CAF-9A98-428750310B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0" name="Freeform 6159">
                        <a:extLst>
                          <a:ext uri="{FF2B5EF4-FFF2-40B4-BE49-F238E27FC236}">
                            <a16:creationId xmlns:a16="http://schemas.microsoft.com/office/drawing/2014/main" id="{E656F2BE-77E8-A303-33F4-7D121F9E43E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1" name="Freeform 6160">
                        <a:extLst>
                          <a:ext uri="{FF2B5EF4-FFF2-40B4-BE49-F238E27FC236}">
                            <a16:creationId xmlns:a16="http://schemas.microsoft.com/office/drawing/2014/main" id="{58DD1475-A763-C10E-F29D-1C4F30F43D7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2" name="Freeform 6161">
                        <a:extLst>
                          <a:ext uri="{FF2B5EF4-FFF2-40B4-BE49-F238E27FC236}">
                            <a16:creationId xmlns:a16="http://schemas.microsoft.com/office/drawing/2014/main" id="{8A8718BD-A87C-2F46-C4DF-B6417B5210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3" name="Freeform 6162">
                        <a:extLst>
                          <a:ext uri="{FF2B5EF4-FFF2-40B4-BE49-F238E27FC236}">
                            <a16:creationId xmlns:a16="http://schemas.microsoft.com/office/drawing/2014/main" id="{91E78CF7-E454-064A-B678-871F55299F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4" name="Freeform 6163">
                        <a:extLst>
                          <a:ext uri="{FF2B5EF4-FFF2-40B4-BE49-F238E27FC236}">
                            <a16:creationId xmlns:a16="http://schemas.microsoft.com/office/drawing/2014/main" id="{5D136413-DB21-FAFD-307C-B4FF8FB78F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5" name="Freeform 6164">
                        <a:extLst>
                          <a:ext uri="{FF2B5EF4-FFF2-40B4-BE49-F238E27FC236}">
                            <a16:creationId xmlns:a16="http://schemas.microsoft.com/office/drawing/2014/main" id="{1CA127A3-0BC0-1295-2A22-689AA00B553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6" name="Freeform 6165">
                        <a:extLst>
                          <a:ext uri="{FF2B5EF4-FFF2-40B4-BE49-F238E27FC236}">
                            <a16:creationId xmlns:a16="http://schemas.microsoft.com/office/drawing/2014/main" id="{FFA4557E-B36B-92A1-38C8-7FD797C1A4E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7" name="Freeform 6166">
                        <a:extLst>
                          <a:ext uri="{FF2B5EF4-FFF2-40B4-BE49-F238E27FC236}">
                            <a16:creationId xmlns:a16="http://schemas.microsoft.com/office/drawing/2014/main" id="{2A0323E5-1BC0-67F0-8418-F65B0ACC3BAD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8" name="Freeform 6167">
                        <a:extLst>
                          <a:ext uri="{FF2B5EF4-FFF2-40B4-BE49-F238E27FC236}">
                            <a16:creationId xmlns:a16="http://schemas.microsoft.com/office/drawing/2014/main" id="{A62B7EC1-F740-BA25-9EEA-F860FCEB1AC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39" name="Freeform 6168">
                        <a:extLst>
                          <a:ext uri="{FF2B5EF4-FFF2-40B4-BE49-F238E27FC236}">
                            <a16:creationId xmlns:a16="http://schemas.microsoft.com/office/drawing/2014/main" id="{EBD290F5-C7B9-981B-4024-C04349AA636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50201" name="Freeform 6169">
                        <a:extLst>
                          <a:ext uri="{FF2B5EF4-FFF2-40B4-BE49-F238E27FC236}">
                            <a16:creationId xmlns:a16="http://schemas.microsoft.com/office/drawing/2014/main" id="{E0BAED3E-1420-C3A1-50C3-F993DC9CD38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36" y="1682"/>
                        <a:ext cx="240" cy="126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50202" name="Freeform 6170">
                        <a:extLst>
                          <a:ext uri="{FF2B5EF4-FFF2-40B4-BE49-F238E27FC236}">
                            <a16:creationId xmlns:a16="http://schemas.microsoft.com/office/drawing/2014/main" id="{C92E91E5-FA20-FC8F-B27A-63C5B84564A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34" y="1548"/>
                        <a:ext cx="569" cy="488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50203" name="Freeform 6171">
                        <a:extLst>
                          <a:ext uri="{FF2B5EF4-FFF2-40B4-BE49-F238E27FC236}">
                            <a16:creationId xmlns:a16="http://schemas.microsoft.com/office/drawing/2014/main" id="{D66FF80C-C4BE-33A9-2CFB-A4E25420FAD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8" y="1786"/>
                        <a:ext cx="193" cy="210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50204" name="Freeform 6172">
                        <a:extLst>
                          <a:ext uri="{FF2B5EF4-FFF2-40B4-BE49-F238E27FC236}">
                            <a16:creationId xmlns:a16="http://schemas.microsoft.com/office/drawing/2014/main" id="{F4B12DE6-72E6-A51C-F234-0DCC5A2997F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67" y="1851"/>
                        <a:ext cx="204" cy="161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244" name="Freeform 6173">
                        <a:extLst>
                          <a:ext uri="{FF2B5EF4-FFF2-40B4-BE49-F238E27FC236}">
                            <a16:creationId xmlns:a16="http://schemas.microsoft.com/office/drawing/2014/main" id="{34345F2C-1468-5CE4-0DBF-7BBC4A05488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45" name="Freeform 6174">
                        <a:extLst>
                          <a:ext uri="{FF2B5EF4-FFF2-40B4-BE49-F238E27FC236}">
                            <a16:creationId xmlns:a16="http://schemas.microsoft.com/office/drawing/2014/main" id="{962A4FA7-1DE7-5F8F-3B3A-EC55D3B52FA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46" name="Freeform 6175">
                        <a:extLst>
                          <a:ext uri="{FF2B5EF4-FFF2-40B4-BE49-F238E27FC236}">
                            <a16:creationId xmlns:a16="http://schemas.microsoft.com/office/drawing/2014/main" id="{93465650-65E4-C1D0-EF99-32CFF2C18FA9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247" name="Freeform 6176">
                        <a:extLst>
                          <a:ext uri="{FF2B5EF4-FFF2-40B4-BE49-F238E27FC236}">
                            <a16:creationId xmlns:a16="http://schemas.microsoft.com/office/drawing/2014/main" id="{D482AF00-F6E7-D0B9-AD03-860E095195A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188" name="Oval 6177">
                      <a:extLst>
                        <a:ext uri="{FF2B5EF4-FFF2-40B4-BE49-F238E27FC236}">
                          <a16:creationId xmlns:a16="http://schemas.microsoft.com/office/drawing/2014/main" id="{242397DE-3E15-85A0-F08E-E50BD8F918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89" name="Oval 6178">
                      <a:extLst>
                        <a:ext uri="{FF2B5EF4-FFF2-40B4-BE49-F238E27FC236}">
                          <a16:creationId xmlns:a16="http://schemas.microsoft.com/office/drawing/2014/main" id="{795BBE01-8FB7-C05D-E5EE-49342EAEF28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0" name="Oval 6179">
                      <a:extLst>
                        <a:ext uri="{FF2B5EF4-FFF2-40B4-BE49-F238E27FC236}">
                          <a16:creationId xmlns:a16="http://schemas.microsoft.com/office/drawing/2014/main" id="{95378EFC-EF8C-F0C6-569E-76F39EBD4BB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1" name="Oval 6180">
                      <a:extLst>
                        <a:ext uri="{FF2B5EF4-FFF2-40B4-BE49-F238E27FC236}">
                          <a16:creationId xmlns:a16="http://schemas.microsoft.com/office/drawing/2014/main" id="{29002E7F-AEF4-3129-FE99-90F5CEE78D1C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2" name="Oval 6181">
                      <a:extLst>
                        <a:ext uri="{FF2B5EF4-FFF2-40B4-BE49-F238E27FC236}">
                          <a16:creationId xmlns:a16="http://schemas.microsoft.com/office/drawing/2014/main" id="{806A7FB2-5FE2-8858-52DC-41102E758EE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3" name="Oval 6182">
                      <a:extLst>
                        <a:ext uri="{FF2B5EF4-FFF2-40B4-BE49-F238E27FC236}">
                          <a16:creationId xmlns:a16="http://schemas.microsoft.com/office/drawing/2014/main" id="{01E5DBBB-C868-CC93-9910-E1451CF3D13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4" name="Oval 6183">
                      <a:extLst>
                        <a:ext uri="{FF2B5EF4-FFF2-40B4-BE49-F238E27FC236}">
                          <a16:creationId xmlns:a16="http://schemas.microsoft.com/office/drawing/2014/main" id="{3890D7A3-E101-404B-7F08-A6A7B462B74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5" name="Oval 6184">
                      <a:extLst>
                        <a:ext uri="{FF2B5EF4-FFF2-40B4-BE49-F238E27FC236}">
                          <a16:creationId xmlns:a16="http://schemas.microsoft.com/office/drawing/2014/main" id="{642C5DD9-FEF8-47B3-2399-A5F58B482D6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6" name="Oval 6185">
                      <a:extLst>
                        <a:ext uri="{FF2B5EF4-FFF2-40B4-BE49-F238E27FC236}">
                          <a16:creationId xmlns:a16="http://schemas.microsoft.com/office/drawing/2014/main" id="{D7044E36-8736-15F0-8E82-6410F71D420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7" name="Oval 6186">
                      <a:extLst>
                        <a:ext uri="{FF2B5EF4-FFF2-40B4-BE49-F238E27FC236}">
                          <a16:creationId xmlns:a16="http://schemas.microsoft.com/office/drawing/2014/main" id="{B04E0DEA-A2D4-573F-7404-0D9F7A37BE4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8" name="Oval 6187">
                      <a:extLst>
                        <a:ext uri="{FF2B5EF4-FFF2-40B4-BE49-F238E27FC236}">
                          <a16:creationId xmlns:a16="http://schemas.microsoft.com/office/drawing/2014/main" id="{43DB98C7-BBB2-457E-4FE5-3D9358D802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99" name="Oval 6188">
                      <a:extLst>
                        <a:ext uri="{FF2B5EF4-FFF2-40B4-BE49-F238E27FC236}">
                          <a16:creationId xmlns:a16="http://schemas.microsoft.com/office/drawing/2014/main" id="{5F60386E-6BB6-8252-8334-0D71D6D07A8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0" name="Oval 6189">
                      <a:extLst>
                        <a:ext uri="{FF2B5EF4-FFF2-40B4-BE49-F238E27FC236}">
                          <a16:creationId xmlns:a16="http://schemas.microsoft.com/office/drawing/2014/main" id="{1D8DFAA3-266F-A388-C8A1-2DB42537444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1" name="Oval 6190">
                      <a:extLst>
                        <a:ext uri="{FF2B5EF4-FFF2-40B4-BE49-F238E27FC236}">
                          <a16:creationId xmlns:a16="http://schemas.microsoft.com/office/drawing/2014/main" id="{6C8F2707-14FF-3E3B-7A39-90C578BE279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2" name="Oval 6191">
                      <a:extLst>
                        <a:ext uri="{FF2B5EF4-FFF2-40B4-BE49-F238E27FC236}">
                          <a16:creationId xmlns:a16="http://schemas.microsoft.com/office/drawing/2014/main" id="{3365C09C-4127-F3AF-8AC7-9FC6F9AC1F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3" name="Oval 6192">
                      <a:extLst>
                        <a:ext uri="{FF2B5EF4-FFF2-40B4-BE49-F238E27FC236}">
                          <a16:creationId xmlns:a16="http://schemas.microsoft.com/office/drawing/2014/main" id="{14E32264-A178-D694-C09A-BDD9F46CE55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4" name="Oval 6193">
                      <a:extLst>
                        <a:ext uri="{FF2B5EF4-FFF2-40B4-BE49-F238E27FC236}">
                          <a16:creationId xmlns:a16="http://schemas.microsoft.com/office/drawing/2014/main" id="{06A431B0-E8B4-6064-8C3F-C5D9484C1F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5" name="Oval 6194">
                      <a:extLst>
                        <a:ext uri="{FF2B5EF4-FFF2-40B4-BE49-F238E27FC236}">
                          <a16:creationId xmlns:a16="http://schemas.microsoft.com/office/drawing/2014/main" id="{3A0ABB2A-F4AC-30B5-66DC-2E19A53C4AC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6" name="Oval 6195">
                      <a:extLst>
                        <a:ext uri="{FF2B5EF4-FFF2-40B4-BE49-F238E27FC236}">
                          <a16:creationId xmlns:a16="http://schemas.microsoft.com/office/drawing/2014/main" id="{35A095F7-C281-D9E1-72DE-89EEE7CB916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7" name="Oval 6196">
                      <a:extLst>
                        <a:ext uri="{FF2B5EF4-FFF2-40B4-BE49-F238E27FC236}">
                          <a16:creationId xmlns:a16="http://schemas.microsoft.com/office/drawing/2014/main" id="{89715176-1108-A07C-725E-FD1ABE6F4A2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8" name="Oval 6197">
                      <a:extLst>
                        <a:ext uri="{FF2B5EF4-FFF2-40B4-BE49-F238E27FC236}">
                          <a16:creationId xmlns:a16="http://schemas.microsoft.com/office/drawing/2014/main" id="{4C555502-9D3A-4587-7981-D2D4F001381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09" name="Oval 6198">
                      <a:extLst>
                        <a:ext uri="{FF2B5EF4-FFF2-40B4-BE49-F238E27FC236}">
                          <a16:creationId xmlns:a16="http://schemas.microsoft.com/office/drawing/2014/main" id="{F103783B-9C59-E383-A838-929A4B7CB22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0" name="Oval 6199">
                      <a:extLst>
                        <a:ext uri="{FF2B5EF4-FFF2-40B4-BE49-F238E27FC236}">
                          <a16:creationId xmlns:a16="http://schemas.microsoft.com/office/drawing/2014/main" id="{D17EBD22-C441-D0CD-2A52-EC1FDC80B8B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1" name="Oval 6200">
                      <a:extLst>
                        <a:ext uri="{FF2B5EF4-FFF2-40B4-BE49-F238E27FC236}">
                          <a16:creationId xmlns:a16="http://schemas.microsoft.com/office/drawing/2014/main" id="{FDF46171-3407-BBA8-AC01-4973057351D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2" name="Oval 6201">
                      <a:extLst>
                        <a:ext uri="{FF2B5EF4-FFF2-40B4-BE49-F238E27FC236}">
                          <a16:creationId xmlns:a16="http://schemas.microsoft.com/office/drawing/2014/main" id="{6C9DB8C7-341F-D218-92CE-9A2049440F2F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3" name="Oval 6202">
                      <a:extLst>
                        <a:ext uri="{FF2B5EF4-FFF2-40B4-BE49-F238E27FC236}">
                          <a16:creationId xmlns:a16="http://schemas.microsoft.com/office/drawing/2014/main" id="{641CC74B-8D4A-6130-5541-D25BA843A7C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4" name="Freeform 6203">
                      <a:extLst>
                        <a:ext uri="{FF2B5EF4-FFF2-40B4-BE49-F238E27FC236}">
                          <a16:creationId xmlns:a16="http://schemas.microsoft.com/office/drawing/2014/main" id="{806C6EE3-0C14-926D-7567-C73647D08EE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215" name="Oval 6204">
                      <a:extLst>
                        <a:ext uri="{FF2B5EF4-FFF2-40B4-BE49-F238E27FC236}">
                          <a16:creationId xmlns:a16="http://schemas.microsoft.com/office/drawing/2014/main" id="{669F4456-5239-BA55-B548-483AC484C0D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6" name="Oval 6205">
                      <a:extLst>
                        <a:ext uri="{FF2B5EF4-FFF2-40B4-BE49-F238E27FC236}">
                          <a16:creationId xmlns:a16="http://schemas.microsoft.com/office/drawing/2014/main" id="{73B90E94-93DE-9208-3204-E4A57B9E1E9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7" name="Oval 6206">
                      <a:extLst>
                        <a:ext uri="{FF2B5EF4-FFF2-40B4-BE49-F238E27FC236}">
                          <a16:creationId xmlns:a16="http://schemas.microsoft.com/office/drawing/2014/main" id="{D4DE1789-7C1E-A666-CBA2-E3DADA95BB6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8" name="Oval 6207">
                      <a:extLst>
                        <a:ext uri="{FF2B5EF4-FFF2-40B4-BE49-F238E27FC236}">
                          <a16:creationId xmlns:a16="http://schemas.microsoft.com/office/drawing/2014/main" id="{1D43AB8B-4300-3A9B-F1AD-258841E2CB0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219" name="Oval 6208">
                      <a:extLst>
                        <a:ext uri="{FF2B5EF4-FFF2-40B4-BE49-F238E27FC236}">
                          <a16:creationId xmlns:a16="http://schemas.microsoft.com/office/drawing/2014/main" id="{621D65FE-9AE8-D9CB-328C-E294328191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50241" name="Freeform 6209">
                    <a:extLst>
                      <a:ext uri="{FF2B5EF4-FFF2-40B4-BE49-F238E27FC236}">
                        <a16:creationId xmlns:a16="http://schemas.microsoft.com/office/drawing/2014/main" id="{58F51DE6-C26A-3880-57AF-CA2CEC4AE1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85" y="1026"/>
                    <a:ext cx="767" cy="385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242" name="Freeform 6210">
                    <a:extLst>
                      <a:ext uri="{FF2B5EF4-FFF2-40B4-BE49-F238E27FC236}">
                        <a16:creationId xmlns:a16="http://schemas.microsoft.com/office/drawing/2014/main" id="{8F604DD3-B74B-3A76-3736-5C84D7E315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71" y="1211"/>
                    <a:ext cx="254" cy="91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243" name="Freeform 6211">
                    <a:extLst>
                      <a:ext uri="{FF2B5EF4-FFF2-40B4-BE49-F238E27FC236}">
                        <a16:creationId xmlns:a16="http://schemas.microsoft.com/office/drawing/2014/main" id="{82BA660A-3AD4-797D-F244-CFBE343DCB0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73" y="1266"/>
                    <a:ext cx="251" cy="91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185" name="Freeform 6212">
                    <a:extLst>
                      <a:ext uri="{FF2B5EF4-FFF2-40B4-BE49-F238E27FC236}">
                        <a16:creationId xmlns:a16="http://schemas.microsoft.com/office/drawing/2014/main" id="{AC03CA0F-5C07-0C51-E690-CE13185600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86" name="Freeform 6213">
                    <a:extLst>
                      <a:ext uri="{FF2B5EF4-FFF2-40B4-BE49-F238E27FC236}">
                        <a16:creationId xmlns:a16="http://schemas.microsoft.com/office/drawing/2014/main" id="{2B4FF1AA-0C9F-BBA2-80F0-0FA18A8CBA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150" name="Group 6214">
                  <a:extLst>
                    <a:ext uri="{FF2B5EF4-FFF2-40B4-BE49-F238E27FC236}">
                      <a16:creationId xmlns:a16="http://schemas.microsoft.com/office/drawing/2014/main" id="{4371F908-631B-60C4-4A5D-FB8ACD1FA6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50247" name="Freeform 6215">
                    <a:extLst>
                      <a:ext uri="{FF2B5EF4-FFF2-40B4-BE49-F238E27FC236}">
                        <a16:creationId xmlns:a16="http://schemas.microsoft.com/office/drawing/2014/main" id="{793963C1-27E4-9C0B-EC2E-DFF131C44CA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55" y="371"/>
                    <a:ext cx="1176" cy="1321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248" name="Freeform 6216">
                    <a:extLst>
                      <a:ext uri="{FF2B5EF4-FFF2-40B4-BE49-F238E27FC236}">
                        <a16:creationId xmlns:a16="http://schemas.microsoft.com/office/drawing/2014/main" id="{C5184283-DB05-24CC-3F68-51CF175A1F3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594" y="1085"/>
                    <a:ext cx="3258" cy="2895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153" name="Group 6217">
                    <a:extLst>
                      <a:ext uri="{FF2B5EF4-FFF2-40B4-BE49-F238E27FC236}">
                        <a16:creationId xmlns:a16="http://schemas.microsoft.com/office/drawing/2014/main" id="{F3DBCB32-099D-0A5C-9592-6A5C459F1E5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174" name="Group 6218">
                      <a:extLst>
                        <a:ext uri="{FF2B5EF4-FFF2-40B4-BE49-F238E27FC236}">
                          <a16:creationId xmlns:a16="http://schemas.microsoft.com/office/drawing/2014/main" id="{BD800DD4-47FE-67F5-6D16-9062A0F9F5EC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179" name="Freeform 6219">
                        <a:extLst>
                          <a:ext uri="{FF2B5EF4-FFF2-40B4-BE49-F238E27FC236}">
                            <a16:creationId xmlns:a16="http://schemas.microsoft.com/office/drawing/2014/main" id="{2500D455-EE22-D63B-BB6F-E8F384A026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80" name="Freeform 6220">
                        <a:extLst>
                          <a:ext uri="{FF2B5EF4-FFF2-40B4-BE49-F238E27FC236}">
                            <a16:creationId xmlns:a16="http://schemas.microsoft.com/office/drawing/2014/main" id="{21E32EB8-D4C8-1403-9FC6-2C3961B9F06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175" name="Freeform 6221">
                      <a:extLst>
                        <a:ext uri="{FF2B5EF4-FFF2-40B4-BE49-F238E27FC236}">
                          <a16:creationId xmlns:a16="http://schemas.microsoft.com/office/drawing/2014/main" id="{04078194-7D74-FD94-69E9-4EBE553426B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176" name="Freeform 6222">
                      <a:extLst>
                        <a:ext uri="{FF2B5EF4-FFF2-40B4-BE49-F238E27FC236}">
                          <a16:creationId xmlns:a16="http://schemas.microsoft.com/office/drawing/2014/main" id="{A7729C9E-1409-329D-9ED2-F4F9EDE97D0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177" name="Freeform 6223">
                      <a:extLst>
                        <a:ext uri="{FF2B5EF4-FFF2-40B4-BE49-F238E27FC236}">
                          <a16:creationId xmlns:a16="http://schemas.microsoft.com/office/drawing/2014/main" id="{9B156147-7066-0C8C-C087-2709F6671CBE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178" name="Freeform 6224">
                      <a:extLst>
                        <a:ext uri="{FF2B5EF4-FFF2-40B4-BE49-F238E27FC236}">
                          <a16:creationId xmlns:a16="http://schemas.microsoft.com/office/drawing/2014/main" id="{17EAE17E-B56F-77A3-F5AE-E59137DA5A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257" name="Freeform 6225">
                    <a:extLst>
                      <a:ext uri="{FF2B5EF4-FFF2-40B4-BE49-F238E27FC236}">
                        <a16:creationId xmlns:a16="http://schemas.microsoft.com/office/drawing/2014/main" id="{E7CCDC88-070A-6724-93CB-EBB1059427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58" y="361"/>
                    <a:ext cx="1176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155" name="Freeform 6226">
                    <a:extLst>
                      <a:ext uri="{FF2B5EF4-FFF2-40B4-BE49-F238E27FC236}">
                        <a16:creationId xmlns:a16="http://schemas.microsoft.com/office/drawing/2014/main" id="{7364C9E4-9A22-E149-CE55-44DCE81C05C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56" name="Freeform 6227">
                    <a:extLst>
                      <a:ext uri="{FF2B5EF4-FFF2-40B4-BE49-F238E27FC236}">
                        <a16:creationId xmlns:a16="http://schemas.microsoft.com/office/drawing/2014/main" id="{95114EF7-D5AB-9FCD-2A74-F0E37F0D03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57" name="Freeform 6228">
                    <a:extLst>
                      <a:ext uri="{FF2B5EF4-FFF2-40B4-BE49-F238E27FC236}">
                        <a16:creationId xmlns:a16="http://schemas.microsoft.com/office/drawing/2014/main" id="{C615AC97-911F-2B78-8E4E-7D4D97EF6D6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58" name="Freeform 6229">
                    <a:extLst>
                      <a:ext uri="{FF2B5EF4-FFF2-40B4-BE49-F238E27FC236}">
                        <a16:creationId xmlns:a16="http://schemas.microsoft.com/office/drawing/2014/main" id="{0F53AA76-9246-EAB9-B6DF-9D398CC70A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59" name="Freeform 6230">
                    <a:extLst>
                      <a:ext uri="{FF2B5EF4-FFF2-40B4-BE49-F238E27FC236}">
                        <a16:creationId xmlns:a16="http://schemas.microsoft.com/office/drawing/2014/main" id="{EBE7338A-C09E-DA1C-20DD-F9AE2F9409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0" name="Freeform 6231">
                    <a:extLst>
                      <a:ext uri="{FF2B5EF4-FFF2-40B4-BE49-F238E27FC236}">
                        <a16:creationId xmlns:a16="http://schemas.microsoft.com/office/drawing/2014/main" id="{99A31A9E-0E3E-2E57-C385-ECF15ECE45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1" name="Freeform 6232">
                    <a:extLst>
                      <a:ext uri="{FF2B5EF4-FFF2-40B4-BE49-F238E27FC236}">
                        <a16:creationId xmlns:a16="http://schemas.microsoft.com/office/drawing/2014/main" id="{D4C1D649-3BE7-F40F-824D-1781770181E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2" name="Freeform 6233">
                    <a:extLst>
                      <a:ext uri="{FF2B5EF4-FFF2-40B4-BE49-F238E27FC236}">
                        <a16:creationId xmlns:a16="http://schemas.microsoft.com/office/drawing/2014/main" id="{E72EED0B-FDD5-6730-911A-A546F2A127E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3" name="Freeform 6234">
                    <a:extLst>
                      <a:ext uri="{FF2B5EF4-FFF2-40B4-BE49-F238E27FC236}">
                        <a16:creationId xmlns:a16="http://schemas.microsoft.com/office/drawing/2014/main" id="{914C00CE-F5E9-DD7E-A1FD-6680C66D23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4" name="Freeform 6235">
                    <a:extLst>
                      <a:ext uri="{FF2B5EF4-FFF2-40B4-BE49-F238E27FC236}">
                        <a16:creationId xmlns:a16="http://schemas.microsoft.com/office/drawing/2014/main" id="{37190D0C-5482-B5FD-4292-049C2C5B49B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5" name="Freeform 6236">
                    <a:extLst>
                      <a:ext uri="{FF2B5EF4-FFF2-40B4-BE49-F238E27FC236}">
                        <a16:creationId xmlns:a16="http://schemas.microsoft.com/office/drawing/2014/main" id="{099D14D0-E71A-DD6F-353F-7D32E04956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6" name="Freeform 6237">
                    <a:extLst>
                      <a:ext uri="{FF2B5EF4-FFF2-40B4-BE49-F238E27FC236}">
                        <a16:creationId xmlns:a16="http://schemas.microsoft.com/office/drawing/2014/main" id="{7B6E2441-ED49-CA12-A4C9-2C83E742BD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7" name="Freeform 6238">
                    <a:extLst>
                      <a:ext uri="{FF2B5EF4-FFF2-40B4-BE49-F238E27FC236}">
                        <a16:creationId xmlns:a16="http://schemas.microsoft.com/office/drawing/2014/main" id="{B74595F1-4219-8974-A0AA-84C4A7561C2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8" name="Freeform 6239">
                    <a:extLst>
                      <a:ext uri="{FF2B5EF4-FFF2-40B4-BE49-F238E27FC236}">
                        <a16:creationId xmlns:a16="http://schemas.microsoft.com/office/drawing/2014/main" id="{F6D0D3CF-B433-9D45-E6FA-5E33295671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69" name="Freeform 6240">
                    <a:extLst>
                      <a:ext uri="{FF2B5EF4-FFF2-40B4-BE49-F238E27FC236}">
                        <a16:creationId xmlns:a16="http://schemas.microsoft.com/office/drawing/2014/main" id="{DA033774-4A9D-325A-9267-2711364F87F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70" name="Freeform 6241">
                    <a:extLst>
                      <a:ext uri="{FF2B5EF4-FFF2-40B4-BE49-F238E27FC236}">
                        <a16:creationId xmlns:a16="http://schemas.microsoft.com/office/drawing/2014/main" id="{48DD6CF2-E9D4-6DAA-F023-4A05B1F6003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71" name="Freeform 6242">
                    <a:extLst>
                      <a:ext uri="{FF2B5EF4-FFF2-40B4-BE49-F238E27FC236}">
                        <a16:creationId xmlns:a16="http://schemas.microsoft.com/office/drawing/2014/main" id="{7A4382A7-2B05-FE6A-0AB6-DE63EE88731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72" name="Freeform 6243">
                    <a:extLst>
                      <a:ext uri="{FF2B5EF4-FFF2-40B4-BE49-F238E27FC236}">
                        <a16:creationId xmlns:a16="http://schemas.microsoft.com/office/drawing/2014/main" id="{AF314F01-D6A3-FC15-49FF-100CA922BBD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73" name="Freeform 6244">
                    <a:extLst>
                      <a:ext uri="{FF2B5EF4-FFF2-40B4-BE49-F238E27FC236}">
                        <a16:creationId xmlns:a16="http://schemas.microsoft.com/office/drawing/2014/main" id="{3BCF3BB1-8C21-27A0-CDCD-18DCDB3737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145" name="Freeform 6245">
              <a:extLst>
                <a:ext uri="{FF2B5EF4-FFF2-40B4-BE49-F238E27FC236}">
                  <a16:creationId xmlns:a16="http://schemas.microsoft.com/office/drawing/2014/main" id="{6814325C-9626-3B69-3587-5A46B26F6398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4320" y="1296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278" name="Group 6246">
            <a:extLst>
              <a:ext uri="{FF2B5EF4-FFF2-40B4-BE49-F238E27FC236}">
                <a16:creationId xmlns:a16="http://schemas.microsoft.com/office/drawing/2014/main" id="{CE33F039-D1ED-58F3-531F-560A90916377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57200" y="2590800"/>
            <a:ext cx="2362200" cy="3886200"/>
            <a:chOff x="3360" y="0"/>
            <a:chExt cx="1680" cy="2448"/>
          </a:xfrm>
        </p:grpSpPr>
        <p:grpSp>
          <p:nvGrpSpPr>
            <p:cNvPr id="37036" name="Group 6247">
              <a:extLst>
                <a:ext uri="{FF2B5EF4-FFF2-40B4-BE49-F238E27FC236}">
                  <a16:creationId xmlns:a16="http://schemas.microsoft.com/office/drawing/2014/main" id="{D1607CD7-9225-4308-F19C-3E708E17CE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360" y="0"/>
              <a:ext cx="1680" cy="2448"/>
              <a:chOff x="3024" y="528"/>
              <a:chExt cx="1728" cy="3456"/>
            </a:xfrm>
          </p:grpSpPr>
          <p:grpSp>
            <p:nvGrpSpPr>
              <p:cNvPr id="37038" name="Group 6248">
                <a:extLst>
                  <a:ext uri="{FF2B5EF4-FFF2-40B4-BE49-F238E27FC236}">
                    <a16:creationId xmlns:a16="http://schemas.microsoft.com/office/drawing/2014/main" id="{2C3DB432-EBBD-307C-1D3F-AABF38B8F5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1565917">
                <a:off x="3456" y="3168"/>
                <a:ext cx="566" cy="610"/>
                <a:chOff x="2400" y="3648"/>
                <a:chExt cx="795" cy="1087"/>
              </a:xfrm>
            </p:grpSpPr>
            <p:sp>
              <p:nvSpPr>
                <p:cNvPr id="37142" name="Freeform 6249">
                  <a:extLst>
                    <a:ext uri="{FF2B5EF4-FFF2-40B4-BE49-F238E27FC236}">
                      <a16:creationId xmlns:a16="http://schemas.microsoft.com/office/drawing/2014/main" id="{B5F5952B-BC4F-54FC-C3A5-4B4B9FA2E9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00" y="4224"/>
                  <a:ext cx="550" cy="511"/>
                </a:xfrm>
                <a:custGeom>
                  <a:avLst/>
                  <a:gdLst>
                    <a:gd name="T0" fmla="*/ 274 w 550"/>
                    <a:gd name="T1" fmla="*/ 43 h 511"/>
                    <a:gd name="T2" fmla="*/ 234 w 550"/>
                    <a:gd name="T3" fmla="*/ 68 h 511"/>
                    <a:gd name="T4" fmla="*/ 13 w 550"/>
                    <a:gd name="T5" fmla="*/ 448 h 511"/>
                    <a:gd name="T6" fmla="*/ 157 w 550"/>
                    <a:gd name="T7" fmla="*/ 448 h 511"/>
                    <a:gd name="T8" fmla="*/ 391 w 550"/>
                    <a:gd name="T9" fmla="*/ 327 h 511"/>
                    <a:gd name="T10" fmla="*/ 529 w 550"/>
                    <a:gd name="T11" fmla="*/ 433 h 511"/>
                    <a:gd name="T12" fmla="*/ 517 w 550"/>
                    <a:gd name="T13" fmla="*/ 173 h 511"/>
                    <a:gd name="T14" fmla="*/ 493 w 550"/>
                    <a:gd name="T15" fmla="*/ 208 h 511"/>
                    <a:gd name="T16" fmla="*/ 253 w 550"/>
                    <a:gd name="T17" fmla="*/ 112 h 511"/>
                    <a:gd name="T18" fmla="*/ 274 w 550"/>
                    <a:gd name="T19" fmla="*/ 43 h 511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</a:gdLst>
                  <a:ahLst/>
                  <a:cxnLst>
                    <a:cxn ang="T20">
                      <a:pos x="T0" y="T1"/>
                    </a:cxn>
                    <a:cxn ang="T21">
                      <a:pos x="T2" y="T3"/>
                    </a:cxn>
                    <a:cxn ang="T22">
                      <a:pos x="T4" y="T5"/>
                    </a:cxn>
                    <a:cxn ang="T23">
                      <a:pos x="T6" y="T7"/>
                    </a:cxn>
                    <a:cxn ang="T24">
                      <a:pos x="T8" y="T9"/>
                    </a:cxn>
                    <a:cxn ang="T25">
                      <a:pos x="T10" y="T11"/>
                    </a:cxn>
                    <a:cxn ang="T26">
                      <a:pos x="T12" y="T13"/>
                    </a:cxn>
                    <a:cxn ang="T27">
                      <a:pos x="T14" y="T15"/>
                    </a:cxn>
                    <a:cxn ang="T28">
                      <a:pos x="T16" y="T17"/>
                    </a:cxn>
                    <a:cxn ang="T29">
                      <a:pos x="T18" y="T19"/>
                    </a:cxn>
                  </a:cxnLst>
                  <a:rect l="0" t="0" r="r" b="b"/>
                  <a:pathLst>
                    <a:path w="550" h="511">
                      <a:moveTo>
                        <a:pt x="274" y="43"/>
                      </a:moveTo>
                      <a:cubicBezTo>
                        <a:pt x="271" y="36"/>
                        <a:pt x="278" y="0"/>
                        <a:pt x="234" y="68"/>
                      </a:cubicBezTo>
                      <a:cubicBezTo>
                        <a:pt x="190" y="136"/>
                        <a:pt x="26" y="385"/>
                        <a:pt x="13" y="448"/>
                      </a:cubicBezTo>
                      <a:cubicBezTo>
                        <a:pt x="0" y="511"/>
                        <a:pt x="94" y="468"/>
                        <a:pt x="157" y="448"/>
                      </a:cubicBezTo>
                      <a:cubicBezTo>
                        <a:pt x="220" y="428"/>
                        <a:pt x="329" y="330"/>
                        <a:pt x="391" y="327"/>
                      </a:cubicBezTo>
                      <a:cubicBezTo>
                        <a:pt x="453" y="324"/>
                        <a:pt x="508" y="459"/>
                        <a:pt x="529" y="433"/>
                      </a:cubicBezTo>
                      <a:cubicBezTo>
                        <a:pt x="550" y="407"/>
                        <a:pt x="523" y="210"/>
                        <a:pt x="517" y="173"/>
                      </a:cubicBezTo>
                      <a:cubicBezTo>
                        <a:pt x="511" y="136"/>
                        <a:pt x="537" y="218"/>
                        <a:pt x="493" y="208"/>
                      </a:cubicBezTo>
                      <a:cubicBezTo>
                        <a:pt x="449" y="198"/>
                        <a:pt x="289" y="139"/>
                        <a:pt x="253" y="112"/>
                      </a:cubicBezTo>
                      <a:cubicBezTo>
                        <a:pt x="217" y="85"/>
                        <a:pt x="282" y="51"/>
                        <a:pt x="274" y="43"/>
                      </a:cubicBezTo>
                      <a:close/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82" name="Freeform 6250">
                  <a:extLst>
                    <a:ext uri="{FF2B5EF4-FFF2-40B4-BE49-F238E27FC236}">
                      <a16:creationId xmlns:a16="http://schemas.microsoft.com/office/drawing/2014/main" id="{D0CAAD0B-4C73-5EA1-FC46-8D749E95AB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42" y="3642"/>
                  <a:ext cx="555" cy="795"/>
                </a:xfrm>
                <a:custGeom>
                  <a:avLst/>
                  <a:gdLst>
                    <a:gd name="T0" fmla="*/ 115 w 555"/>
                    <a:gd name="T1" fmla="*/ 24 h 794"/>
                    <a:gd name="T2" fmla="*/ 56 w 555"/>
                    <a:gd name="T3" fmla="*/ 457 h 794"/>
                    <a:gd name="T4" fmla="*/ 19 w 555"/>
                    <a:gd name="T5" fmla="*/ 696 h 794"/>
                    <a:gd name="T6" fmla="*/ 170 w 555"/>
                    <a:gd name="T7" fmla="*/ 782 h 794"/>
                    <a:gd name="T8" fmla="*/ 267 w 555"/>
                    <a:gd name="T9" fmla="*/ 766 h 794"/>
                    <a:gd name="T10" fmla="*/ 300 w 555"/>
                    <a:gd name="T11" fmla="*/ 611 h 794"/>
                    <a:gd name="T12" fmla="*/ 355 w 555"/>
                    <a:gd name="T13" fmla="*/ 552 h 794"/>
                    <a:gd name="T14" fmla="*/ 389 w 555"/>
                    <a:gd name="T15" fmla="*/ 409 h 794"/>
                    <a:gd name="T16" fmla="*/ 451 w 555"/>
                    <a:gd name="T17" fmla="*/ 216 h 794"/>
                    <a:gd name="T18" fmla="*/ 499 w 555"/>
                    <a:gd name="T19" fmla="*/ 24 h 794"/>
                    <a:gd name="T20" fmla="*/ 115 w 555"/>
                    <a:gd name="T21" fmla="*/ 72 h 7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</a:cxnLst>
                  <a:rect l="0" t="0" r="r" b="b"/>
                  <a:pathLst>
                    <a:path w="555" h="794">
                      <a:moveTo>
                        <a:pt x="115" y="24"/>
                      </a:moveTo>
                      <a:cubicBezTo>
                        <a:pt x="105" y="96"/>
                        <a:pt x="72" y="345"/>
                        <a:pt x="56" y="457"/>
                      </a:cubicBezTo>
                      <a:cubicBezTo>
                        <a:pt x="40" y="569"/>
                        <a:pt x="0" y="642"/>
                        <a:pt x="19" y="696"/>
                      </a:cubicBezTo>
                      <a:cubicBezTo>
                        <a:pt x="38" y="750"/>
                        <a:pt x="129" y="770"/>
                        <a:pt x="170" y="782"/>
                      </a:cubicBezTo>
                      <a:cubicBezTo>
                        <a:pt x="211" y="794"/>
                        <a:pt x="245" y="794"/>
                        <a:pt x="267" y="766"/>
                      </a:cubicBezTo>
                      <a:cubicBezTo>
                        <a:pt x="289" y="738"/>
                        <a:pt x="285" y="647"/>
                        <a:pt x="300" y="611"/>
                      </a:cubicBezTo>
                      <a:cubicBezTo>
                        <a:pt x="315" y="575"/>
                        <a:pt x="340" y="586"/>
                        <a:pt x="355" y="552"/>
                      </a:cubicBezTo>
                      <a:cubicBezTo>
                        <a:pt x="370" y="518"/>
                        <a:pt x="373" y="465"/>
                        <a:pt x="389" y="409"/>
                      </a:cubicBezTo>
                      <a:cubicBezTo>
                        <a:pt x="405" y="353"/>
                        <a:pt x="433" y="280"/>
                        <a:pt x="451" y="216"/>
                      </a:cubicBezTo>
                      <a:cubicBezTo>
                        <a:pt x="469" y="152"/>
                        <a:pt x="555" y="48"/>
                        <a:pt x="499" y="24"/>
                      </a:cubicBezTo>
                      <a:cubicBezTo>
                        <a:pt x="443" y="0"/>
                        <a:pt x="279" y="36"/>
                        <a:pt x="115" y="72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</p:grpSp>
          <p:grpSp>
            <p:nvGrpSpPr>
              <p:cNvPr id="37039" name="Group 6251">
                <a:extLst>
                  <a:ext uri="{FF2B5EF4-FFF2-40B4-BE49-F238E27FC236}">
                    <a16:creationId xmlns:a16="http://schemas.microsoft.com/office/drawing/2014/main" id="{C9AA0E6D-4E23-284E-5B43-DC4AAC29F3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-807521">
                <a:off x="4080" y="3264"/>
                <a:ext cx="384" cy="720"/>
                <a:chOff x="4080" y="3312"/>
                <a:chExt cx="384" cy="720"/>
              </a:xfrm>
            </p:grpSpPr>
            <p:sp>
              <p:nvSpPr>
                <p:cNvPr id="50284" name="Freeform 6252">
                  <a:extLst>
                    <a:ext uri="{FF2B5EF4-FFF2-40B4-BE49-F238E27FC236}">
                      <a16:creationId xmlns:a16="http://schemas.microsoft.com/office/drawing/2014/main" id="{4B719D16-F445-1CD0-85B2-3042219A15D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129" y="3310"/>
                  <a:ext cx="339" cy="531"/>
                </a:xfrm>
                <a:custGeom>
                  <a:avLst/>
                  <a:gdLst>
                    <a:gd name="T0" fmla="*/ 82 w 504"/>
                    <a:gd name="T1" fmla="*/ 140 h 921"/>
                    <a:gd name="T2" fmla="*/ 26 w 504"/>
                    <a:gd name="T3" fmla="*/ 432 h 921"/>
                    <a:gd name="T4" fmla="*/ 26 w 504"/>
                    <a:gd name="T5" fmla="*/ 805 h 921"/>
                    <a:gd name="T6" fmla="*/ 180 w 504"/>
                    <a:gd name="T7" fmla="*/ 918 h 921"/>
                    <a:gd name="T8" fmla="*/ 293 w 504"/>
                    <a:gd name="T9" fmla="*/ 821 h 921"/>
                    <a:gd name="T10" fmla="*/ 391 w 504"/>
                    <a:gd name="T11" fmla="*/ 432 h 921"/>
                    <a:gd name="T12" fmla="*/ 461 w 504"/>
                    <a:gd name="T13" fmla="*/ 49 h 921"/>
                    <a:gd name="T14" fmla="*/ 131 w 504"/>
                    <a:gd name="T15" fmla="*/ 140 h 92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</a:cxnLst>
                  <a:rect l="0" t="0" r="r" b="b"/>
                  <a:pathLst>
                    <a:path w="504" h="921">
                      <a:moveTo>
                        <a:pt x="82" y="140"/>
                      </a:moveTo>
                      <a:cubicBezTo>
                        <a:pt x="73" y="189"/>
                        <a:pt x="35" y="321"/>
                        <a:pt x="26" y="432"/>
                      </a:cubicBezTo>
                      <a:cubicBezTo>
                        <a:pt x="17" y="543"/>
                        <a:pt x="0" y="724"/>
                        <a:pt x="26" y="805"/>
                      </a:cubicBezTo>
                      <a:cubicBezTo>
                        <a:pt x="52" y="886"/>
                        <a:pt x="136" y="915"/>
                        <a:pt x="180" y="918"/>
                      </a:cubicBezTo>
                      <a:cubicBezTo>
                        <a:pt x="224" y="921"/>
                        <a:pt x="258" y="902"/>
                        <a:pt x="293" y="821"/>
                      </a:cubicBezTo>
                      <a:cubicBezTo>
                        <a:pt x="328" y="740"/>
                        <a:pt x="363" y="561"/>
                        <a:pt x="391" y="432"/>
                      </a:cubicBezTo>
                      <a:cubicBezTo>
                        <a:pt x="419" y="303"/>
                        <a:pt x="504" y="98"/>
                        <a:pt x="461" y="49"/>
                      </a:cubicBezTo>
                      <a:cubicBezTo>
                        <a:pt x="418" y="0"/>
                        <a:pt x="200" y="121"/>
                        <a:pt x="131" y="140"/>
                      </a:cubicBezTo>
                    </a:path>
                  </a:pathLst>
                </a:custGeom>
                <a:gradFill rotWithShape="1">
                  <a:gsLst>
                    <a:gs pos="0">
                      <a:schemeClr val="bg1"/>
                    </a:gs>
                    <a:gs pos="100000">
                      <a:schemeClr val="bg1">
                        <a:gamma/>
                        <a:shade val="66275"/>
                        <a:invGamma/>
                      </a:schemeClr>
                    </a:gs>
                  </a:gsLst>
                  <a:lin ang="0" scaled="1"/>
                </a:gradFill>
                <a:ln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pPr>
                    <a:defRPr/>
                  </a:pPr>
                  <a:endParaRPr lang="en-US">
                    <a:latin typeface="Arial" charset="0"/>
                    <a:cs typeface="Arial" charset="0"/>
                  </a:endParaRPr>
                </a:p>
              </p:txBody>
            </p:sp>
            <p:sp>
              <p:nvSpPr>
                <p:cNvPr id="37141" name="Freeform 6253">
                  <a:extLst>
                    <a:ext uri="{FF2B5EF4-FFF2-40B4-BE49-F238E27FC236}">
                      <a16:creationId xmlns:a16="http://schemas.microsoft.com/office/drawing/2014/main" id="{7E10B01E-9A14-17F9-3EDB-3177998A4E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4080" y="3744"/>
                  <a:ext cx="288" cy="288"/>
                </a:xfrm>
                <a:custGeom>
                  <a:avLst/>
                  <a:gdLst>
                    <a:gd name="T0" fmla="*/ 1 w 460"/>
                    <a:gd name="T1" fmla="*/ 2 h 372"/>
                    <a:gd name="T2" fmla="*/ 1 w 460"/>
                    <a:gd name="T3" fmla="*/ 15 h 372"/>
                    <a:gd name="T4" fmla="*/ 1 w 460"/>
                    <a:gd name="T5" fmla="*/ 22 h 372"/>
                    <a:gd name="T6" fmla="*/ 1 w 460"/>
                    <a:gd name="T7" fmla="*/ 17 h 372"/>
                    <a:gd name="T8" fmla="*/ 2 w 460"/>
                    <a:gd name="T9" fmla="*/ 12 h 372"/>
                    <a:gd name="T10" fmla="*/ 3 w 460"/>
                    <a:gd name="T11" fmla="*/ 17 h 372"/>
                    <a:gd name="T12" fmla="*/ 3 w 460"/>
                    <a:gd name="T13" fmla="*/ 2 h 372"/>
                    <a:gd name="T14" fmla="*/ 2 w 460"/>
                    <a:gd name="T15" fmla="*/ 5 h 372"/>
                    <a:gd name="T16" fmla="*/ 1 w 460"/>
                    <a:gd name="T17" fmla="*/ 0 h 37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0" t="0" r="r" b="b"/>
                  <a:pathLst>
                    <a:path w="460" h="372">
                      <a:moveTo>
                        <a:pt x="99" y="45"/>
                      </a:moveTo>
                      <a:cubicBezTo>
                        <a:pt x="85" y="78"/>
                        <a:pt x="25" y="191"/>
                        <a:pt x="14" y="244"/>
                      </a:cubicBezTo>
                      <a:cubicBezTo>
                        <a:pt x="3" y="297"/>
                        <a:pt x="0" y="358"/>
                        <a:pt x="30" y="365"/>
                      </a:cubicBezTo>
                      <a:cubicBezTo>
                        <a:pt x="60" y="372"/>
                        <a:pt x="152" y="314"/>
                        <a:pt x="195" y="285"/>
                      </a:cubicBezTo>
                      <a:cubicBezTo>
                        <a:pt x="238" y="256"/>
                        <a:pt x="251" y="189"/>
                        <a:pt x="291" y="189"/>
                      </a:cubicBezTo>
                      <a:cubicBezTo>
                        <a:pt x="331" y="189"/>
                        <a:pt x="411" y="311"/>
                        <a:pt x="435" y="285"/>
                      </a:cubicBezTo>
                      <a:cubicBezTo>
                        <a:pt x="459" y="259"/>
                        <a:pt x="460" y="65"/>
                        <a:pt x="436" y="33"/>
                      </a:cubicBezTo>
                      <a:cubicBezTo>
                        <a:pt x="412" y="1"/>
                        <a:pt x="343" y="99"/>
                        <a:pt x="291" y="93"/>
                      </a:cubicBezTo>
                      <a:cubicBezTo>
                        <a:pt x="239" y="87"/>
                        <a:pt x="161" y="19"/>
                        <a:pt x="127" y="0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7040" name="Group 6254">
                <a:extLst>
                  <a:ext uri="{FF2B5EF4-FFF2-40B4-BE49-F238E27FC236}">
                    <a16:creationId xmlns:a16="http://schemas.microsoft.com/office/drawing/2014/main" id="{229A10AC-FAB5-510B-26C4-45265B9423C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rot="936412">
                <a:off x="3024" y="528"/>
                <a:ext cx="1728" cy="2891"/>
                <a:chOff x="2976" y="576"/>
                <a:chExt cx="1728" cy="2891"/>
              </a:xfrm>
            </p:grpSpPr>
            <p:grpSp>
              <p:nvGrpSpPr>
                <p:cNvPr id="37041" name="Group 6255">
                  <a:extLst>
                    <a:ext uri="{FF2B5EF4-FFF2-40B4-BE49-F238E27FC236}">
                      <a16:creationId xmlns:a16="http://schemas.microsoft.com/office/drawing/2014/main" id="{2B481F87-0700-F2F3-291D-D31C29F65E3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976" y="1283"/>
                  <a:ext cx="1728" cy="2184"/>
                  <a:chOff x="574" y="192"/>
                  <a:chExt cx="4107" cy="3610"/>
                </a:xfrm>
              </p:grpSpPr>
              <p:grpSp>
                <p:nvGrpSpPr>
                  <p:cNvPr id="37073" name="Group 6256">
                    <a:extLst>
                      <a:ext uri="{FF2B5EF4-FFF2-40B4-BE49-F238E27FC236}">
                        <a16:creationId xmlns:a16="http://schemas.microsoft.com/office/drawing/2014/main" id="{F61BB624-6E86-8D0F-BD35-838DA3287CAC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392" y="192"/>
                    <a:ext cx="3289" cy="3610"/>
                    <a:chOff x="1392" y="166"/>
                    <a:chExt cx="3289" cy="3610"/>
                  </a:xfrm>
                </p:grpSpPr>
                <p:grpSp>
                  <p:nvGrpSpPr>
                    <p:cNvPr id="37079" name="Group 6257">
                      <a:extLst>
                        <a:ext uri="{FF2B5EF4-FFF2-40B4-BE49-F238E27FC236}">
                          <a16:creationId xmlns:a16="http://schemas.microsoft.com/office/drawing/2014/main" id="{7B4980FC-F821-7EF6-B155-9DF5346FA84D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392" y="166"/>
                      <a:ext cx="3289" cy="3610"/>
                      <a:chOff x="1392" y="166"/>
                      <a:chExt cx="3289" cy="3610"/>
                    </a:xfrm>
                  </p:grpSpPr>
                  <p:sp>
                    <p:nvSpPr>
                      <p:cNvPr id="37112" name="Freeform 6258">
                        <a:extLst>
                          <a:ext uri="{FF2B5EF4-FFF2-40B4-BE49-F238E27FC236}">
                            <a16:creationId xmlns:a16="http://schemas.microsoft.com/office/drawing/2014/main" id="{E1333B74-6574-6C0B-E8B9-E5803467304F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392" y="240"/>
                        <a:ext cx="3289" cy="3536"/>
                      </a:xfrm>
                      <a:custGeom>
                        <a:avLst/>
                        <a:gdLst>
                          <a:gd name="T0" fmla="*/ 65 w 3289"/>
                          <a:gd name="T1" fmla="*/ 968 h 3536"/>
                          <a:gd name="T2" fmla="*/ 85 w 3289"/>
                          <a:gd name="T3" fmla="*/ 888 h 3536"/>
                          <a:gd name="T4" fmla="*/ 345 w 3289"/>
                          <a:gd name="T5" fmla="*/ 888 h 3536"/>
                          <a:gd name="T6" fmla="*/ 613 w 3289"/>
                          <a:gd name="T7" fmla="*/ 872 h 3536"/>
                          <a:gd name="T8" fmla="*/ 726 w 3289"/>
                          <a:gd name="T9" fmla="*/ 750 h 3536"/>
                          <a:gd name="T10" fmla="*/ 929 w 3289"/>
                          <a:gd name="T11" fmla="*/ 474 h 3536"/>
                          <a:gd name="T12" fmla="*/ 1121 w 3289"/>
                          <a:gd name="T13" fmla="*/ 248 h 3536"/>
                          <a:gd name="T14" fmla="*/ 1313 w 3289"/>
                          <a:gd name="T15" fmla="*/ 152 h 3536"/>
                          <a:gd name="T16" fmla="*/ 1745 w 3289"/>
                          <a:gd name="T17" fmla="*/ 56 h 3536"/>
                          <a:gd name="T18" fmla="*/ 2033 w 3289"/>
                          <a:gd name="T19" fmla="*/ 8 h 3536"/>
                          <a:gd name="T20" fmla="*/ 2225 w 3289"/>
                          <a:gd name="T21" fmla="*/ 104 h 3536"/>
                          <a:gd name="T22" fmla="*/ 2513 w 3289"/>
                          <a:gd name="T23" fmla="*/ 392 h 3536"/>
                          <a:gd name="T24" fmla="*/ 2849 w 3289"/>
                          <a:gd name="T25" fmla="*/ 776 h 3536"/>
                          <a:gd name="T26" fmla="*/ 2945 w 3289"/>
                          <a:gd name="T27" fmla="*/ 1016 h 3536"/>
                          <a:gd name="T28" fmla="*/ 2801 w 3289"/>
                          <a:gd name="T29" fmla="*/ 1304 h 3536"/>
                          <a:gd name="T30" fmla="*/ 2609 w 3289"/>
                          <a:gd name="T31" fmla="*/ 1448 h 3536"/>
                          <a:gd name="T32" fmla="*/ 2657 w 3289"/>
                          <a:gd name="T33" fmla="*/ 1592 h 3536"/>
                          <a:gd name="T34" fmla="*/ 2945 w 3289"/>
                          <a:gd name="T35" fmla="*/ 2264 h 3536"/>
                          <a:gd name="T36" fmla="*/ 3137 w 3289"/>
                          <a:gd name="T37" fmla="*/ 2840 h 3536"/>
                          <a:gd name="T38" fmla="*/ 3281 w 3289"/>
                          <a:gd name="T39" fmla="*/ 3224 h 3536"/>
                          <a:gd name="T40" fmla="*/ 3185 w 3289"/>
                          <a:gd name="T41" fmla="*/ 3272 h 3536"/>
                          <a:gd name="T42" fmla="*/ 2849 w 3289"/>
                          <a:gd name="T43" fmla="*/ 3320 h 3536"/>
                          <a:gd name="T44" fmla="*/ 2609 w 3289"/>
                          <a:gd name="T45" fmla="*/ 3368 h 3536"/>
                          <a:gd name="T46" fmla="*/ 2177 w 3289"/>
                          <a:gd name="T47" fmla="*/ 3464 h 3536"/>
                          <a:gd name="T48" fmla="*/ 1793 w 3289"/>
                          <a:gd name="T49" fmla="*/ 3512 h 3536"/>
                          <a:gd name="T50" fmla="*/ 1505 w 3289"/>
                          <a:gd name="T51" fmla="*/ 3512 h 3536"/>
                          <a:gd name="T52" fmla="*/ 1169 w 3289"/>
                          <a:gd name="T53" fmla="*/ 3368 h 3536"/>
                          <a:gd name="T54" fmla="*/ 929 w 3289"/>
                          <a:gd name="T55" fmla="*/ 3272 h 3536"/>
                          <a:gd name="T56" fmla="*/ 799 w 3289"/>
                          <a:gd name="T57" fmla="*/ 3265 h 3536"/>
                          <a:gd name="T58" fmla="*/ 641 w 3289"/>
                          <a:gd name="T59" fmla="*/ 3224 h 3536"/>
                          <a:gd name="T60" fmla="*/ 710 w 3289"/>
                          <a:gd name="T61" fmla="*/ 3070 h 3536"/>
                          <a:gd name="T62" fmla="*/ 945 w 3289"/>
                          <a:gd name="T63" fmla="*/ 2697 h 3536"/>
                          <a:gd name="T64" fmla="*/ 1059 w 3289"/>
                          <a:gd name="T65" fmla="*/ 2405 h 3536"/>
                          <a:gd name="T66" fmla="*/ 1448 w 3289"/>
                          <a:gd name="T67" fmla="*/ 1610 h 3536"/>
                          <a:gd name="T68" fmla="*/ 1409 w 3289"/>
                          <a:gd name="T69" fmla="*/ 1016 h 3536"/>
                          <a:gd name="T70" fmla="*/ 1265 w 3289"/>
                          <a:gd name="T71" fmla="*/ 1016 h 3536"/>
                          <a:gd name="T72" fmla="*/ 1073 w 3289"/>
                          <a:gd name="T73" fmla="*/ 1160 h 3536"/>
                          <a:gd name="T74" fmla="*/ 881 w 3289"/>
                          <a:gd name="T75" fmla="*/ 1352 h 3536"/>
                          <a:gd name="T76" fmla="*/ 734 w 3289"/>
                          <a:gd name="T77" fmla="*/ 1439 h 3536"/>
                          <a:gd name="T78" fmla="*/ 467 w 3289"/>
                          <a:gd name="T79" fmla="*/ 1447 h 3536"/>
                          <a:gd name="T80" fmla="*/ 166 w 3289"/>
                          <a:gd name="T81" fmla="*/ 1326 h 3536"/>
                          <a:gd name="T82" fmla="*/ 17 w 3289"/>
                          <a:gd name="T83" fmla="*/ 1160 h 3536"/>
                          <a:gd name="T84" fmla="*/ 65 w 3289"/>
                          <a:gd name="T85" fmla="*/ 968 h 3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</a:gdLst>
                        <a:ahLst/>
                        <a:cxnLst>
                          <a:cxn ang="T86">
                            <a:pos x="T0" y="T1"/>
                          </a:cxn>
                          <a:cxn ang="T87">
                            <a:pos x="T2" y="T3"/>
                          </a:cxn>
                          <a:cxn ang="T88">
                            <a:pos x="T4" y="T5"/>
                          </a:cxn>
                          <a:cxn ang="T89">
                            <a:pos x="T6" y="T7"/>
                          </a:cxn>
                          <a:cxn ang="T90">
                            <a:pos x="T8" y="T9"/>
                          </a:cxn>
                          <a:cxn ang="T91">
                            <a:pos x="T10" y="T11"/>
                          </a:cxn>
                          <a:cxn ang="T92">
                            <a:pos x="T12" y="T13"/>
                          </a:cxn>
                          <a:cxn ang="T93">
                            <a:pos x="T14" y="T15"/>
                          </a:cxn>
                          <a:cxn ang="T94">
                            <a:pos x="T16" y="T17"/>
                          </a:cxn>
                          <a:cxn ang="T95">
                            <a:pos x="T18" y="T19"/>
                          </a:cxn>
                          <a:cxn ang="T96">
                            <a:pos x="T20" y="T21"/>
                          </a:cxn>
                          <a:cxn ang="T97">
                            <a:pos x="T22" y="T23"/>
                          </a:cxn>
                          <a:cxn ang="T98">
                            <a:pos x="T24" y="T25"/>
                          </a:cxn>
                          <a:cxn ang="T99">
                            <a:pos x="T26" y="T27"/>
                          </a:cxn>
                          <a:cxn ang="T100">
                            <a:pos x="T28" y="T29"/>
                          </a:cxn>
                          <a:cxn ang="T101">
                            <a:pos x="T30" y="T31"/>
                          </a:cxn>
                          <a:cxn ang="T102">
                            <a:pos x="T32" y="T33"/>
                          </a:cxn>
                          <a:cxn ang="T103">
                            <a:pos x="T34" y="T35"/>
                          </a:cxn>
                          <a:cxn ang="T104">
                            <a:pos x="T36" y="T37"/>
                          </a:cxn>
                          <a:cxn ang="T105">
                            <a:pos x="T38" y="T39"/>
                          </a:cxn>
                          <a:cxn ang="T106">
                            <a:pos x="T40" y="T41"/>
                          </a:cxn>
                          <a:cxn ang="T107">
                            <a:pos x="T42" y="T43"/>
                          </a:cxn>
                          <a:cxn ang="T108">
                            <a:pos x="T44" y="T45"/>
                          </a:cxn>
                          <a:cxn ang="T109">
                            <a:pos x="T46" y="T47"/>
                          </a:cxn>
                          <a:cxn ang="T110">
                            <a:pos x="T48" y="T49"/>
                          </a:cxn>
                          <a:cxn ang="T111">
                            <a:pos x="T50" y="T51"/>
                          </a:cxn>
                          <a:cxn ang="T112">
                            <a:pos x="T52" y="T53"/>
                          </a:cxn>
                          <a:cxn ang="T113">
                            <a:pos x="T54" y="T55"/>
                          </a:cxn>
                          <a:cxn ang="T114">
                            <a:pos x="T56" y="T57"/>
                          </a:cxn>
                          <a:cxn ang="T115">
                            <a:pos x="T58" y="T59"/>
                          </a:cxn>
                          <a:cxn ang="T116">
                            <a:pos x="T60" y="T61"/>
                          </a:cxn>
                          <a:cxn ang="T117">
                            <a:pos x="T62" y="T63"/>
                          </a:cxn>
                          <a:cxn ang="T118">
                            <a:pos x="T64" y="T65"/>
                          </a:cxn>
                          <a:cxn ang="T119">
                            <a:pos x="T66" y="T67"/>
                          </a:cxn>
                          <a:cxn ang="T120">
                            <a:pos x="T68" y="T69"/>
                          </a:cxn>
                          <a:cxn ang="T121">
                            <a:pos x="T70" y="T71"/>
                          </a:cxn>
                          <a:cxn ang="T122">
                            <a:pos x="T72" y="T73"/>
                          </a:cxn>
                          <a:cxn ang="T123">
                            <a:pos x="T74" y="T75"/>
                          </a:cxn>
                          <a:cxn ang="T124">
                            <a:pos x="T76" y="T77"/>
                          </a:cxn>
                          <a:cxn ang="T125">
                            <a:pos x="T78" y="T79"/>
                          </a:cxn>
                          <a:cxn ang="T126">
                            <a:pos x="T80" y="T81"/>
                          </a:cxn>
                          <a:cxn ang="T127">
                            <a:pos x="T82" y="T83"/>
                          </a:cxn>
                          <a:cxn ang="T128">
                            <a:pos x="T84" y="T85"/>
                          </a:cxn>
                        </a:cxnLst>
                        <a:rect l="0" t="0" r="r" b="b"/>
                        <a:pathLst>
                          <a:path w="3289" h="3536">
                            <a:moveTo>
                              <a:pt x="65" y="968"/>
                            </a:moveTo>
                            <a:cubicBezTo>
                              <a:pt x="76" y="923"/>
                              <a:pt x="38" y="901"/>
                              <a:pt x="85" y="888"/>
                            </a:cubicBezTo>
                            <a:cubicBezTo>
                              <a:pt x="132" y="875"/>
                              <a:pt x="257" y="891"/>
                              <a:pt x="345" y="888"/>
                            </a:cubicBezTo>
                            <a:cubicBezTo>
                              <a:pt x="433" y="885"/>
                              <a:pt x="550" y="895"/>
                              <a:pt x="613" y="872"/>
                            </a:cubicBezTo>
                            <a:cubicBezTo>
                              <a:pt x="676" y="849"/>
                              <a:pt x="673" y="816"/>
                              <a:pt x="726" y="750"/>
                            </a:cubicBezTo>
                            <a:cubicBezTo>
                              <a:pt x="779" y="684"/>
                              <a:pt x="863" y="558"/>
                              <a:pt x="929" y="474"/>
                            </a:cubicBezTo>
                            <a:cubicBezTo>
                              <a:pt x="995" y="390"/>
                              <a:pt x="1057" y="302"/>
                              <a:pt x="1121" y="248"/>
                            </a:cubicBezTo>
                            <a:cubicBezTo>
                              <a:pt x="1185" y="194"/>
                              <a:pt x="1209" y="184"/>
                              <a:pt x="1313" y="152"/>
                            </a:cubicBezTo>
                            <a:cubicBezTo>
                              <a:pt x="1417" y="120"/>
                              <a:pt x="1625" y="80"/>
                              <a:pt x="1745" y="56"/>
                            </a:cubicBezTo>
                            <a:cubicBezTo>
                              <a:pt x="1865" y="32"/>
                              <a:pt x="1953" y="0"/>
                              <a:pt x="2033" y="8"/>
                            </a:cubicBezTo>
                            <a:cubicBezTo>
                              <a:pt x="2113" y="16"/>
                              <a:pt x="2145" y="40"/>
                              <a:pt x="2225" y="104"/>
                            </a:cubicBezTo>
                            <a:cubicBezTo>
                              <a:pt x="2305" y="168"/>
                              <a:pt x="2409" y="280"/>
                              <a:pt x="2513" y="392"/>
                            </a:cubicBezTo>
                            <a:cubicBezTo>
                              <a:pt x="2617" y="504"/>
                              <a:pt x="2777" y="672"/>
                              <a:pt x="2849" y="776"/>
                            </a:cubicBezTo>
                            <a:cubicBezTo>
                              <a:pt x="2921" y="880"/>
                              <a:pt x="2953" y="928"/>
                              <a:pt x="2945" y="1016"/>
                            </a:cubicBezTo>
                            <a:cubicBezTo>
                              <a:pt x="2937" y="1104"/>
                              <a:pt x="2857" y="1232"/>
                              <a:pt x="2801" y="1304"/>
                            </a:cubicBezTo>
                            <a:cubicBezTo>
                              <a:pt x="2745" y="1376"/>
                              <a:pt x="2633" y="1400"/>
                              <a:pt x="2609" y="1448"/>
                            </a:cubicBezTo>
                            <a:cubicBezTo>
                              <a:pt x="2585" y="1496"/>
                              <a:pt x="2601" y="1456"/>
                              <a:pt x="2657" y="1592"/>
                            </a:cubicBezTo>
                            <a:cubicBezTo>
                              <a:pt x="2713" y="1728"/>
                              <a:pt x="2865" y="2056"/>
                              <a:pt x="2945" y="2264"/>
                            </a:cubicBezTo>
                            <a:cubicBezTo>
                              <a:pt x="3025" y="2472"/>
                              <a:pt x="3081" y="2680"/>
                              <a:pt x="3137" y="2840"/>
                            </a:cubicBezTo>
                            <a:cubicBezTo>
                              <a:pt x="3193" y="3000"/>
                              <a:pt x="3273" y="3152"/>
                              <a:pt x="3281" y="3224"/>
                            </a:cubicBezTo>
                            <a:cubicBezTo>
                              <a:pt x="3289" y="3296"/>
                              <a:pt x="3257" y="3256"/>
                              <a:pt x="3185" y="3272"/>
                            </a:cubicBezTo>
                            <a:cubicBezTo>
                              <a:pt x="3113" y="3288"/>
                              <a:pt x="2945" y="3304"/>
                              <a:pt x="2849" y="3320"/>
                            </a:cubicBezTo>
                            <a:cubicBezTo>
                              <a:pt x="2753" y="3336"/>
                              <a:pt x="2721" y="3344"/>
                              <a:pt x="2609" y="3368"/>
                            </a:cubicBezTo>
                            <a:cubicBezTo>
                              <a:pt x="2497" y="3392"/>
                              <a:pt x="2313" y="3440"/>
                              <a:pt x="2177" y="3464"/>
                            </a:cubicBezTo>
                            <a:cubicBezTo>
                              <a:pt x="2041" y="3488"/>
                              <a:pt x="1905" y="3504"/>
                              <a:pt x="1793" y="3512"/>
                            </a:cubicBezTo>
                            <a:cubicBezTo>
                              <a:pt x="1681" y="3520"/>
                              <a:pt x="1609" y="3536"/>
                              <a:pt x="1505" y="3512"/>
                            </a:cubicBezTo>
                            <a:cubicBezTo>
                              <a:pt x="1401" y="3488"/>
                              <a:pt x="1265" y="3408"/>
                              <a:pt x="1169" y="3368"/>
                            </a:cubicBezTo>
                            <a:cubicBezTo>
                              <a:pt x="1073" y="3328"/>
                              <a:pt x="991" y="3289"/>
                              <a:pt x="929" y="3272"/>
                            </a:cubicBezTo>
                            <a:cubicBezTo>
                              <a:pt x="867" y="3255"/>
                              <a:pt x="847" y="3273"/>
                              <a:pt x="799" y="3265"/>
                            </a:cubicBezTo>
                            <a:cubicBezTo>
                              <a:pt x="751" y="3257"/>
                              <a:pt x="656" y="3256"/>
                              <a:pt x="641" y="3224"/>
                            </a:cubicBezTo>
                            <a:cubicBezTo>
                              <a:pt x="626" y="3192"/>
                              <a:pt x="659" y="3158"/>
                              <a:pt x="710" y="3070"/>
                            </a:cubicBezTo>
                            <a:cubicBezTo>
                              <a:pt x="761" y="2982"/>
                              <a:pt x="887" y="2808"/>
                              <a:pt x="945" y="2697"/>
                            </a:cubicBezTo>
                            <a:cubicBezTo>
                              <a:pt x="1003" y="2586"/>
                              <a:pt x="975" y="2586"/>
                              <a:pt x="1059" y="2405"/>
                            </a:cubicBezTo>
                            <a:cubicBezTo>
                              <a:pt x="1143" y="2224"/>
                              <a:pt x="1390" y="1842"/>
                              <a:pt x="1448" y="1610"/>
                            </a:cubicBezTo>
                            <a:cubicBezTo>
                              <a:pt x="1506" y="1378"/>
                              <a:pt x="1439" y="1115"/>
                              <a:pt x="1409" y="1016"/>
                            </a:cubicBezTo>
                            <a:cubicBezTo>
                              <a:pt x="1379" y="917"/>
                              <a:pt x="1321" y="992"/>
                              <a:pt x="1265" y="1016"/>
                            </a:cubicBezTo>
                            <a:cubicBezTo>
                              <a:pt x="1209" y="1040"/>
                              <a:pt x="1137" y="1104"/>
                              <a:pt x="1073" y="1160"/>
                            </a:cubicBezTo>
                            <a:cubicBezTo>
                              <a:pt x="1009" y="1216"/>
                              <a:pt x="938" y="1305"/>
                              <a:pt x="881" y="1352"/>
                            </a:cubicBezTo>
                            <a:cubicBezTo>
                              <a:pt x="824" y="1399"/>
                              <a:pt x="803" y="1423"/>
                              <a:pt x="734" y="1439"/>
                            </a:cubicBezTo>
                            <a:cubicBezTo>
                              <a:pt x="665" y="1455"/>
                              <a:pt x="562" y="1466"/>
                              <a:pt x="467" y="1447"/>
                            </a:cubicBezTo>
                            <a:cubicBezTo>
                              <a:pt x="372" y="1428"/>
                              <a:pt x="241" y="1374"/>
                              <a:pt x="166" y="1326"/>
                            </a:cubicBezTo>
                            <a:cubicBezTo>
                              <a:pt x="91" y="1278"/>
                              <a:pt x="34" y="1220"/>
                              <a:pt x="17" y="1160"/>
                            </a:cubicBezTo>
                            <a:cubicBezTo>
                              <a:pt x="0" y="1100"/>
                              <a:pt x="49" y="1000"/>
                              <a:pt x="65" y="968"/>
                            </a:cubicBezTo>
                            <a:close/>
                          </a:path>
                        </a:pathLst>
                      </a:custGeom>
                      <a:solidFill>
                        <a:srgbClr val="FF9933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3" name="Freeform 6259">
                        <a:extLst>
                          <a:ext uri="{FF2B5EF4-FFF2-40B4-BE49-F238E27FC236}">
                            <a16:creationId xmlns:a16="http://schemas.microsoft.com/office/drawing/2014/main" id="{DA4F03DF-3B72-8225-E7A8-351A195CA54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0" y="528"/>
                        <a:ext cx="96" cy="240"/>
                      </a:xfrm>
                      <a:custGeom>
                        <a:avLst/>
                        <a:gdLst>
                          <a:gd name="T0" fmla="*/ 0 w 96"/>
                          <a:gd name="T1" fmla="*/ 0 h 240"/>
                          <a:gd name="T2" fmla="*/ 48 w 96"/>
                          <a:gd name="T3" fmla="*/ 144 h 240"/>
                          <a:gd name="T4" fmla="*/ 96 w 96"/>
                          <a:gd name="T5" fmla="*/ 240 h 240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96" h="240">
                            <a:moveTo>
                              <a:pt x="0" y="0"/>
                            </a:moveTo>
                            <a:cubicBezTo>
                              <a:pt x="16" y="52"/>
                              <a:pt x="32" y="104"/>
                              <a:pt x="48" y="144"/>
                            </a:cubicBezTo>
                            <a:cubicBezTo>
                              <a:pt x="64" y="184"/>
                              <a:pt x="80" y="212"/>
                              <a:pt x="96" y="24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4" name="Freeform 6260">
                        <a:extLst>
                          <a:ext uri="{FF2B5EF4-FFF2-40B4-BE49-F238E27FC236}">
                            <a16:creationId xmlns:a16="http://schemas.microsoft.com/office/drawing/2014/main" id="{3E954957-73C1-EF54-CEA2-71CB832FDB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18" y="528"/>
                        <a:ext cx="296" cy="720"/>
                      </a:xfrm>
                      <a:custGeom>
                        <a:avLst/>
                        <a:gdLst>
                          <a:gd name="T0" fmla="*/ 8 w 296"/>
                          <a:gd name="T1" fmla="*/ 0 h 720"/>
                          <a:gd name="T2" fmla="*/ 8 w 296"/>
                          <a:gd name="T3" fmla="*/ 240 h 720"/>
                          <a:gd name="T4" fmla="*/ 56 w 296"/>
                          <a:gd name="T5" fmla="*/ 384 h 720"/>
                          <a:gd name="T6" fmla="*/ 296 w 296"/>
                          <a:gd name="T7" fmla="*/ 720 h 720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296" h="720">
                            <a:moveTo>
                              <a:pt x="8" y="0"/>
                            </a:moveTo>
                            <a:cubicBezTo>
                              <a:pt x="4" y="88"/>
                              <a:pt x="0" y="176"/>
                              <a:pt x="8" y="240"/>
                            </a:cubicBezTo>
                            <a:cubicBezTo>
                              <a:pt x="16" y="304"/>
                              <a:pt x="8" y="304"/>
                              <a:pt x="56" y="384"/>
                            </a:cubicBezTo>
                            <a:cubicBezTo>
                              <a:pt x="104" y="464"/>
                              <a:pt x="200" y="592"/>
                              <a:pt x="296" y="720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5" name="Freeform 6261">
                        <a:extLst>
                          <a:ext uri="{FF2B5EF4-FFF2-40B4-BE49-F238E27FC236}">
                            <a16:creationId xmlns:a16="http://schemas.microsoft.com/office/drawing/2014/main" id="{9B91DEB7-493F-51CA-2D2C-177452B411D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718" y="1296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56 h 104"/>
                          <a:gd name="T2" fmla="*/ 48 w 192"/>
                          <a:gd name="T3" fmla="*/ 56 h 104"/>
                          <a:gd name="T4" fmla="*/ 96 w 192"/>
                          <a:gd name="T5" fmla="*/ 8 h 104"/>
                          <a:gd name="T6" fmla="*/ 192 w 192"/>
                          <a:gd name="T7" fmla="*/ 104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56"/>
                            </a:moveTo>
                            <a:cubicBezTo>
                              <a:pt x="16" y="60"/>
                              <a:pt x="32" y="64"/>
                              <a:pt x="48" y="56"/>
                            </a:cubicBezTo>
                            <a:cubicBezTo>
                              <a:pt x="64" y="48"/>
                              <a:pt x="72" y="0"/>
                              <a:pt x="96" y="8"/>
                            </a:cubicBezTo>
                            <a:cubicBezTo>
                              <a:pt x="120" y="16"/>
                              <a:pt x="156" y="60"/>
                              <a:pt x="192" y="104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6" name="Freeform 6262">
                        <a:extLst>
                          <a:ext uri="{FF2B5EF4-FFF2-40B4-BE49-F238E27FC236}">
                            <a16:creationId xmlns:a16="http://schemas.microsoft.com/office/drawing/2014/main" id="{9C87E9BE-DE0B-CC45-DCED-69174BD8ED5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2" y="1536"/>
                        <a:ext cx="192" cy="192"/>
                      </a:xfrm>
                      <a:custGeom>
                        <a:avLst/>
                        <a:gdLst>
                          <a:gd name="T0" fmla="*/ 0 w 192"/>
                          <a:gd name="T1" fmla="*/ 0 h 192"/>
                          <a:gd name="T2" fmla="*/ 192 w 192"/>
                          <a:gd name="T3" fmla="*/ 192 h 192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92" h="192">
                            <a:moveTo>
                              <a:pt x="0" y="0"/>
                            </a:moveTo>
                            <a:cubicBezTo>
                              <a:pt x="80" y="80"/>
                              <a:pt x="160" y="160"/>
                              <a:pt x="192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7" name="Freeform 6263">
                        <a:extLst>
                          <a:ext uri="{FF2B5EF4-FFF2-40B4-BE49-F238E27FC236}">
                            <a16:creationId xmlns:a16="http://schemas.microsoft.com/office/drawing/2014/main" id="{73E27E34-CE95-A671-6B9D-70A1BE8D615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68" y="1536"/>
                        <a:ext cx="294" cy="242"/>
                      </a:xfrm>
                      <a:custGeom>
                        <a:avLst/>
                        <a:gdLst>
                          <a:gd name="T0" fmla="*/ 54 w 294"/>
                          <a:gd name="T1" fmla="*/ 0 h 242"/>
                          <a:gd name="T2" fmla="*/ 6 w 294"/>
                          <a:gd name="T3" fmla="*/ 48 h 242"/>
                          <a:gd name="T4" fmla="*/ 88 w 294"/>
                          <a:gd name="T5" fmla="*/ 184 h 242"/>
                          <a:gd name="T6" fmla="*/ 145 w 294"/>
                          <a:gd name="T7" fmla="*/ 241 h 242"/>
                          <a:gd name="T8" fmla="*/ 294 w 294"/>
                          <a:gd name="T9" fmla="*/ 192 h 24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294" h="242">
                            <a:moveTo>
                              <a:pt x="54" y="0"/>
                            </a:moveTo>
                            <a:cubicBezTo>
                              <a:pt x="26" y="4"/>
                              <a:pt x="0" y="17"/>
                              <a:pt x="6" y="48"/>
                            </a:cubicBezTo>
                            <a:cubicBezTo>
                              <a:pt x="12" y="79"/>
                              <a:pt x="65" y="152"/>
                              <a:pt x="88" y="184"/>
                            </a:cubicBezTo>
                            <a:cubicBezTo>
                              <a:pt x="111" y="216"/>
                              <a:pt x="111" y="240"/>
                              <a:pt x="145" y="241"/>
                            </a:cubicBezTo>
                            <a:cubicBezTo>
                              <a:pt x="179" y="242"/>
                              <a:pt x="263" y="202"/>
                              <a:pt x="294" y="192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8" name="Freeform 6264">
                        <a:extLst>
                          <a:ext uri="{FF2B5EF4-FFF2-40B4-BE49-F238E27FC236}">
                            <a16:creationId xmlns:a16="http://schemas.microsoft.com/office/drawing/2014/main" id="{ECB4BFE2-7F16-84B4-ECCC-66359281119E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374" y="230"/>
                        <a:ext cx="1213" cy="2605"/>
                      </a:xfrm>
                      <a:custGeom>
                        <a:avLst/>
                        <a:gdLst>
                          <a:gd name="T0" fmla="*/ 312 w 1213"/>
                          <a:gd name="T1" fmla="*/ 101 h 2605"/>
                          <a:gd name="T2" fmla="*/ 195 w 1213"/>
                          <a:gd name="T3" fmla="*/ 357 h 2605"/>
                          <a:gd name="T4" fmla="*/ 66 w 1213"/>
                          <a:gd name="T5" fmla="*/ 698 h 2605"/>
                          <a:gd name="T6" fmla="*/ 228 w 1213"/>
                          <a:gd name="T7" fmla="*/ 974 h 2605"/>
                          <a:gd name="T8" fmla="*/ 382 w 1213"/>
                          <a:gd name="T9" fmla="*/ 1226 h 2605"/>
                          <a:gd name="T10" fmla="*/ 439 w 1213"/>
                          <a:gd name="T11" fmla="*/ 1477 h 2605"/>
                          <a:gd name="T12" fmla="*/ 358 w 1213"/>
                          <a:gd name="T13" fmla="*/ 1753 h 2605"/>
                          <a:gd name="T14" fmla="*/ 309 w 1213"/>
                          <a:gd name="T15" fmla="*/ 1826 h 2605"/>
                          <a:gd name="T16" fmla="*/ 72 w 1213"/>
                          <a:gd name="T17" fmla="*/ 2309 h 2605"/>
                          <a:gd name="T18" fmla="*/ 24 w 1213"/>
                          <a:gd name="T19" fmla="*/ 2453 h 2605"/>
                          <a:gd name="T20" fmla="*/ 216 w 1213"/>
                          <a:gd name="T21" fmla="*/ 2501 h 2605"/>
                          <a:gd name="T22" fmla="*/ 504 w 1213"/>
                          <a:gd name="T23" fmla="*/ 2597 h 2605"/>
                          <a:gd name="T24" fmla="*/ 744 w 1213"/>
                          <a:gd name="T25" fmla="*/ 2549 h 2605"/>
                          <a:gd name="T26" fmla="*/ 840 w 1213"/>
                          <a:gd name="T27" fmla="*/ 2261 h 2605"/>
                          <a:gd name="T28" fmla="*/ 1128 w 1213"/>
                          <a:gd name="T29" fmla="*/ 1685 h 2605"/>
                          <a:gd name="T30" fmla="*/ 1193 w 1213"/>
                          <a:gd name="T31" fmla="*/ 1320 h 2605"/>
                          <a:gd name="T32" fmla="*/ 1185 w 1213"/>
                          <a:gd name="T33" fmla="*/ 1267 h 2605"/>
                          <a:gd name="T34" fmla="*/ 1023 w 1213"/>
                          <a:gd name="T35" fmla="*/ 1064 h 2605"/>
                          <a:gd name="T36" fmla="*/ 888 w 1213"/>
                          <a:gd name="T37" fmla="*/ 725 h 2605"/>
                          <a:gd name="T38" fmla="*/ 909 w 1213"/>
                          <a:gd name="T39" fmla="*/ 568 h 2605"/>
                          <a:gd name="T40" fmla="*/ 990 w 1213"/>
                          <a:gd name="T41" fmla="*/ 241 h 2605"/>
                          <a:gd name="T42" fmla="*/ 1055 w 1213"/>
                          <a:gd name="T43" fmla="*/ 65 h 2605"/>
                          <a:gd name="T44" fmla="*/ 912 w 1213"/>
                          <a:gd name="T45" fmla="*/ 30 h 2605"/>
                          <a:gd name="T46" fmla="*/ 877 w 1213"/>
                          <a:gd name="T47" fmla="*/ 244 h 2605"/>
                          <a:gd name="T48" fmla="*/ 780 w 1213"/>
                          <a:gd name="T49" fmla="*/ 601 h 2605"/>
                          <a:gd name="T50" fmla="*/ 593 w 1213"/>
                          <a:gd name="T51" fmla="*/ 642 h 2605"/>
                          <a:gd name="T52" fmla="*/ 341 w 1213"/>
                          <a:gd name="T53" fmla="*/ 609 h 2605"/>
                          <a:gd name="T54" fmla="*/ 334 w 1213"/>
                          <a:gd name="T55" fmla="*/ 261 h 2605"/>
                          <a:gd name="T56" fmla="*/ 312 w 1213"/>
                          <a:gd name="T57" fmla="*/ 149 h 2605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</a:gdLst>
                        <a:ahLst/>
                        <a:cxnLst>
                          <a:cxn ang="T58">
                            <a:pos x="T0" y="T1"/>
                          </a:cxn>
                          <a:cxn ang="T59">
                            <a:pos x="T2" y="T3"/>
                          </a:cxn>
                          <a:cxn ang="T60">
                            <a:pos x="T4" y="T5"/>
                          </a:cxn>
                          <a:cxn ang="T61">
                            <a:pos x="T6" y="T7"/>
                          </a:cxn>
                          <a:cxn ang="T62">
                            <a:pos x="T8" y="T9"/>
                          </a:cxn>
                          <a:cxn ang="T63">
                            <a:pos x="T10" y="T11"/>
                          </a:cxn>
                          <a:cxn ang="T64">
                            <a:pos x="T12" y="T13"/>
                          </a:cxn>
                          <a:cxn ang="T65">
                            <a:pos x="T14" y="T15"/>
                          </a:cxn>
                          <a:cxn ang="T66">
                            <a:pos x="T16" y="T17"/>
                          </a:cxn>
                          <a:cxn ang="T67">
                            <a:pos x="T18" y="T19"/>
                          </a:cxn>
                          <a:cxn ang="T68">
                            <a:pos x="T20" y="T21"/>
                          </a:cxn>
                          <a:cxn ang="T69">
                            <a:pos x="T22" y="T23"/>
                          </a:cxn>
                          <a:cxn ang="T70">
                            <a:pos x="T24" y="T25"/>
                          </a:cxn>
                          <a:cxn ang="T71">
                            <a:pos x="T26" y="T27"/>
                          </a:cxn>
                          <a:cxn ang="T72">
                            <a:pos x="T28" y="T29"/>
                          </a:cxn>
                          <a:cxn ang="T73">
                            <a:pos x="T30" y="T31"/>
                          </a:cxn>
                          <a:cxn ang="T74">
                            <a:pos x="T32" y="T33"/>
                          </a:cxn>
                          <a:cxn ang="T75">
                            <a:pos x="T34" y="T35"/>
                          </a:cxn>
                          <a:cxn ang="T76">
                            <a:pos x="T36" y="T37"/>
                          </a:cxn>
                          <a:cxn ang="T77">
                            <a:pos x="T38" y="T39"/>
                          </a:cxn>
                          <a:cxn ang="T78">
                            <a:pos x="T40" y="T41"/>
                          </a:cxn>
                          <a:cxn ang="T79">
                            <a:pos x="T42" y="T43"/>
                          </a:cxn>
                          <a:cxn ang="T80">
                            <a:pos x="T44" y="T45"/>
                          </a:cxn>
                          <a:cxn ang="T81">
                            <a:pos x="T46" y="T47"/>
                          </a:cxn>
                          <a:cxn ang="T82">
                            <a:pos x="T48" y="T49"/>
                          </a:cxn>
                          <a:cxn ang="T83">
                            <a:pos x="T50" y="T51"/>
                          </a:cxn>
                          <a:cxn ang="T84">
                            <a:pos x="T52" y="T53"/>
                          </a:cxn>
                          <a:cxn ang="T85">
                            <a:pos x="T54" y="T55"/>
                          </a:cxn>
                          <a:cxn ang="T86">
                            <a:pos x="T56" y="T57"/>
                          </a:cxn>
                        </a:cxnLst>
                        <a:rect l="0" t="0" r="r" b="b"/>
                        <a:pathLst>
                          <a:path w="1213" h="2605">
                            <a:moveTo>
                              <a:pt x="312" y="101"/>
                            </a:moveTo>
                            <a:cubicBezTo>
                              <a:pt x="292" y="144"/>
                              <a:pt x="236" y="257"/>
                              <a:pt x="195" y="357"/>
                            </a:cubicBezTo>
                            <a:cubicBezTo>
                              <a:pt x="154" y="457"/>
                              <a:pt x="61" y="595"/>
                              <a:pt x="66" y="698"/>
                            </a:cubicBezTo>
                            <a:cubicBezTo>
                              <a:pt x="71" y="801"/>
                              <a:pt x="175" y="886"/>
                              <a:pt x="228" y="974"/>
                            </a:cubicBezTo>
                            <a:cubicBezTo>
                              <a:pt x="281" y="1062"/>
                              <a:pt x="347" y="1142"/>
                              <a:pt x="382" y="1226"/>
                            </a:cubicBezTo>
                            <a:cubicBezTo>
                              <a:pt x="417" y="1310"/>
                              <a:pt x="443" y="1389"/>
                              <a:pt x="439" y="1477"/>
                            </a:cubicBezTo>
                            <a:cubicBezTo>
                              <a:pt x="435" y="1565"/>
                              <a:pt x="380" y="1695"/>
                              <a:pt x="358" y="1753"/>
                            </a:cubicBezTo>
                            <a:cubicBezTo>
                              <a:pt x="336" y="1811"/>
                              <a:pt x="357" y="1733"/>
                              <a:pt x="309" y="1826"/>
                            </a:cubicBezTo>
                            <a:cubicBezTo>
                              <a:pt x="261" y="1919"/>
                              <a:pt x="120" y="2205"/>
                              <a:pt x="72" y="2309"/>
                            </a:cubicBezTo>
                            <a:cubicBezTo>
                              <a:pt x="24" y="2413"/>
                              <a:pt x="0" y="2421"/>
                              <a:pt x="24" y="2453"/>
                            </a:cubicBezTo>
                            <a:cubicBezTo>
                              <a:pt x="48" y="2485"/>
                              <a:pt x="136" y="2477"/>
                              <a:pt x="216" y="2501"/>
                            </a:cubicBezTo>
                            <a:cubicBezTo>
                              <a:pt x="296" y="2525"/>
                              <a:pt x="416" y="2589"/>
                              <a:pt x="504" y="2597"/>
                            </a:cubicBezTo>
                            <a:cubicBezTo>
                              <a:pt x="592" y="2605"/>
                              <a:pt x="688" y="2605"/>
                              <a:pt x="744" y="2549"/>
                            </a:cubicBezTo>
                            <a:cubicBezTo>
                              <a:pt x="800" y="2493"/>
                              <a:pt x="776" y="2405"/>
                              <a:pt x="840" y="2261"/>
                            </a:cubicBezTo>
                            <a:cubicBezTo>
                              <a:pt x="904" y="2117"/>
                              <a:pt x="1069" y="1842"/>
                              <a:pt x="1128" y="1685"/>
                            </a:cubicBezTo>
                            <a:cubicBezTo>
                              <a:pt x="1187" y="1528"/>
                              <a:pt x="1183" y="1390"/>
                              <a:pt x="1193" y="1320"/>
                            </a:cubicBezTo>
                            <a:cubicBezTo>
                              <a:pt x="1203" y="1250"/>
                              <a:pt x="1213" y="1310"/>
                              <a:pt x="1185" y="1267"/>
                            </a:cubicBezTo>
                            <a:cubicBezTo>
                              <a:pt x="1157" y="1224"/>
                              <a:pt x="1073" y="1154"/>
                              <a:pt x="1023" y="1064"/>
                            </a:cubicBezTo>
                            <a:cubicBezTo>
                              <a:pt x="973" y="974"/>
                              <a:pt x="907" y="808"/>
                              <a:pt x="888" y="725"/>
                            </a:cubicBezTo>
                            <a:cubicBezTo>
                              <a:pt x="869" y="642"/>
                              <a:pt x="892" y="649"/>
                              <a:pt x="909" y="568"/>
                            </a:cubicBezTo>
                            <a:cubicBezTo>
                              <a:pt x="926" y="487"/>
                              <a:pt x="966" y="325"/>
                              <a:pt x="990" y="241"/>
                            </a:cubicBezTo>
                            <a:cubicBezTo>
                              <a:pt x="1014" y="157"/>
                              <a:pt x="1068" y="100"/>
                              <a:pt x="1055" y="65"/>
                            </a:cubicBezTo>
                            <a:cubicBezTo>
                              <a:pt x="1042" y="30"/>
                              <a:pt x="942" y="0"/>
                              <a:pt x="912" y="30"/>
                            </a:cubicBezTo>
                            <a:cubicBezTo>
                              <a:pt x="882" y="60"/>
                              <a:pt x="899" y="149"/>
                              <a:pt x="877" y="244"/>
                            </a:cubicBezTo>
                            <a:cubicBezTo>
                              <a:pt x="855" y="339"/>
                              <a:pt x="827" y="535"/>
                              <a:pt x="780" y="601"/>
                            </a:cubicBezTo>
                            <a:cubicBezTo>
                              <a:pt x="733" y="667"/>
                              <a:pt x="666" y="641"/>
                              <a:pt x="593" y="642"/>
                            </a:cubicBezTo>
                            <a:cubicBezTo>
                              <a:pt x="520" y="643"/>
                              <a:pt x="384" y="672"/>
                              <a:pt x="341" y="609"/>
                            </a:cubicBezTo>
                            <a:cubicBezTo>
                              <a:pt x="298" y="546"/>
                              <a:pt x="339" y="338"/>
                              <a:pt x="334" y="261"/>
                            </a:cubicBezTo>
                            <a:cubicBezTo>
                              <a:pt x="329" y="184"/>
                              <a:pt x="317" y="172"/>
                              <a:pt x="312" y="149"/>
                            </a:cubicBezTo>
                          </a:path>
                        </a:pathLst>
                      </a:custGeom>
                      <a:solidFill>
                        <a:srgbClr val="3333CC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19" name="Freeform 6265">
                        <a:extLst>
                          <a:ext uri="{FF2B5EF4-FFF2-40B4-BE49-F238E27FC236}">
                            <a16:creationId xmlns:a16="http://schemas.microsoft.com/office/drawing/2014/main" id="{F59979A5-B786-FA59-A508-7A9A242DCA3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671" y="389"/>
                        <a:ext cx="214" cy="293"/>
                      </a:xfrm>
                      <a:custGeom>
                        <a:avLst/>
                        <a:gdLst>
                          <a:gd name="T0" fmla="*/ 7 w 214"/>
                          <a:gd name="T1" fmla="*/ 43 h 293"/>
                          <a:gd name="T2" fmla="*/ 61 w 214"/>
                          <a:gd name="T3" fmla="*/ 25 h 293"/>
                          <a:gd name="T4" fmla="*/ 190 w 214"/>
                          <a:gd name="T5" fmla="*/ 195 h 293"/>
                          <a:gd name="T6" fmla="*/ 201 w 214"/>
                          <a:gd name="T7" fmla="*/ 195 h 293"/>
                          <a:gd name="T8" fmla="*/ 112 w 214"/>
                          <a:gd name="T9" fmla="*/ 292 h 293"/>
                          <a:gd name="T10" fmla="*/ 44 w 214"/>
                          <a:gd name="T11" fmla="*/ 187 h 293"/>
                          <a:gd name="T12" fmla="*/ 4 w 214"/>
                          <a:gd name="T13" fmla="*/ 57 h 293"/>
                          <a:gd name="T14" fmla="*/ 69 w 214"/>
                          <a:gd name="T15" fmla="*/ 33 h 29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214" h="293">
                            <a:moveTo>
                              <a:pt x="7" y="43"/>
                            </a:moveTo>
                            <a:cubicBezTo>
                              <a:pt x="16" y="40"/>
                              <a:pt x="31" y="0"/>
                              <a:pt x="61" y="25"/>
                            </a:cubicBezTo>
                            <a:cubicBezTo>
                              <a:pt x="91" y="50"/>
                              <a:pt x="167" y="167"/>
                              <a:pt x="190" y="195"/>
                            </a:cubicBezTo>
                            <a:cubicBezTo>
                              <a:pt x="213" y="223"/>
                              <a:pt x="214" y="179"/>
                              <a:pt x="201" y="195"/>
                            </a:cubicBezTo>
                            <a:cubicBezTo>
                              <a:pt x="188" y="211"/>
                              <a:pt x="138" y="293"/>
                              <a:pt x="112" y="292"/>
                            </a:cubicBezTo>
                            <a:cubicBezTo>
                              <a:pt x="86" y="291"/>
                              <a:pt x="62" y="226"/>
                              <a:pt x="44" y="187"/>
                            </a:cubicBezTo>
                            <a:cubicBezTo>
                              <a:pt x="26" y="148"/>
                              <a:pt x="0" y="83"/>
                              <a:pt x="4" y="57"/>
                            </a:cubicBezTo>
                            <a:cubicBezTo>
                              <a:pt x="8" y="31"/>
                              <a:pt x="56" y="38"/>
                              <a:pt x="69" y="33"/>
                            </a:cubicBezTo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0" name="Freeform 6266">
                        <a:extLst>
                          <a:ext uri="{FF2B5EF4-FFF2-40B4-BE49-F238E27FC236}">
                            <a16:creationId xmlns:a16="http://schemas.microsoft.com/office/drawing/2014/main" id="{7B14B313-4F2F-C827-7EC9-269F145FACF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08" y="1692"/>
                        <a:ext cx="240" cy="440"/>
                      </a:xfrm>
                      <a:custGeom>
                        <a:avLst/>
                        <a:gdLst>
                          <a:gd name="T0" fmla="*/ 48 w 240"/>
                          <a:gd name="T1" fmla="*/ 408 h 440"/>
                          <a:gd name="T2" fmla="*/ 48 w 240"/>
                          <a:gd name="T3" fmla="*/ 360 h 440"/>
                          <a:gd name="T4" fmla="*/ 144 w 240"/>
                          <a:gd name="T5" fmla="*/ 72 h 440"/>
                          <a:gd name="T6" fmla="*/ 240 w 240"/>
                          <a:gd name="T7" fmla="*/ 24 h 440"/>
                          <a:gd name="T8" fmla="*/ 144 w 240"/>
                          <a:gd name="T9" fmla="*/ 216 h 440"/>
                          <a:gd name="T10" fmla="*/ 96 w 240"/>
                          <a:gd name="T11" fmla="*/ 408 h 440"/>
                          <a:gd name="T12" fmla="*/ 0 w 240"/>
                          <a:gd name="T13" fmla="*/ 408 h 440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</a:gdLst>
                        <a:ahLst/>
                        <a:cxnLst>
                          <a:cxn ang="T14">
                            <a:pos x="T0" y="T1"/>
                          </a:cxn>
                          <a:cxn ang="T15">
                            <a:pos x="T2" y="T3"/>
                          </a:cxn>
                          <a:cxn ang="T16">
                            <a:pos x="T4" y="T5"/>
                          </a:cxn>
                          <a:cxn ang="T17">
                            <a:pos x="T6" y="T7"/>
                          </a:cxn>
                          <a:cxn ang="T18">
                            <a:pos x="T8" y="T9"/>
                          </a:cxn>
                          <a:cxn ang="T19">
                            <a:pos x="T10" y="T11"/>
                          </a:cxn>
                          <a:cxn ang="T20">
                            <a:pos x="T12" y="T13"/>
                          </a:cxn>
                        </a:cxnLst>
                        <a:rect l="0" t="0" r="r" b="b"/>
                        <a:pathLst>
                          <a:path w="240" h="440">
                            <a:moveTo>
                              <a:pt x="48" y="408"/>
                            </a:moveTo>
                            <a:cubicBezTo>
                              <a:pt x="40" y="412"/>
                              <a:pt x="32" y="416"/>
                              <a:pt x="48" y="360"/>
                            </a:cubicBezTo>
                            <a:cubicBezTo>
                              <a:pt x="64" y="304"/>
                              <a:pt x="112" y="128"/>
                              <a:pt x="144" y="72"/>
                            </a:cubicBezTo>
                            <a:cubicBezTo>
                              <a:pt x="176" y="16"/>
                              <a:pt x="240" y="0"/>
                              <a:pt x="240" y="24"/>
                            </a:cubicBezTo>
                            <a:cubicBezTo>
                              <a:pt x="240" y="48"/>
                              <a:pt x="168" y="152"/>
                              <a:pt x="144" y="216"/>
                            </a:cubicBezTo>
                            <a:cubicBezTo>
                              <a:pt x="120" y="280"/>
                              <a:pt x="120" y="376"/>
                              <a:pt x="96" y="408"/>
                            </a:cubicBezTo>
                            <a:cubicBezTo>
                              <a:pt x="72" y="440"/>
                              <a:pt x="36" y="424"/>
                              <a:pt x="0" y="40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1" name="Freeform 6267">
                        <a:extLst>
                          <a:ext uri="{FF2B5EF4-FFF2-40B4-BE49-F238E27FC236}">
                            <a16:creationId xmlns:a16="http://schemas.microsoft.com/office/drawing/2014/main" id="{958D52DB-551E-EF96-2DFE-58E79BE9E44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91" y="2692"/>
                        <a:ext cx="591" cy="137"/>
                      </a:xfrm>
                      <a:custGeom>
                        <a:avLst/>
                        <a:gdLst>
                          <a:gd name="T0" fmla="*/ 87 w 591"/>
                          <a:gd name="T1" fmla="*/ 46 h 137"/>
                          <a:gd name="T2" fmla="*/ 62 w 591"/>
                          <a:gd name="T3" fmla="*/ 119 h 137"/>
                          <a:gd name="T4" fmla="*/ 460 w 591"/>
                          <a:gd name="T5" fmla="*/ 119 h 137"/>
                          <a:gd name="T6" fmla="*/ 492 w 591"/>
                          <a:gd name="T7" fmla="*/ 13 h 137"/>
                          <a:gd name="T8" fmla="*/ 524 w 591"/>
                          <a:gd name="T9" fmla="*/ 43 h 137"/>
                          <a:gd name="T10" fmla="*/ 87 w 591"/>
                          <a:gd name="T11" fmla="*/ 46 h 137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591" h="137">
                            <a:moveTo>
                              <a:pt x="87" y="46"/>
                            </a:moveTo>
                            <a:cubicBezTo>
                              <a:pt x="10" y="59"/>
                              <a:pt x="0" y="107"/>
                              <a:pt x="62" y="119"/>
                            </a:cubicBezTo>
                            <a:cubicBezTo>
                              <a:pt x="124" y="131"/>
                              <a:pt x="389" y="137"/>
                              <a:pt x="460" y="119"/>
                            </a:cubicBezTo>
                            <a:cubicBezTo>
                              <a:pt x="531" y="101"/>
                              <a:pt x="481" y="26"/>
                              <a:pt x="492" y="13"/>
                            </a:cubicBezTo>
                            <a:cubicBezTo>
                              <a:pt x="503" y="0"/>
                              <a:pt x="591" y="38"/>
                              <a:pt x="524" y="43"/>
                            </a:cubicBezTo>
                            <a:cubicBezTo>
                              <a:pt x="457" y="48"/>
                              <a:pt x="164" y="33"/>
                              <a:pt x="87" y="4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2" name="Freeform 6268">
                        <a:extLst>
                          <a:ext uri="{FF2B5EF4-FFF2-40B4-BE49-F238E27FC236}">
                            <a16:creationId xmlns:a16="http://schemas.microsoft.com/office/drawing/2014/main" id="{4DEB4810-AA0F-F81D-E99E-BA5C702655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51" y="2076"/>
                        <a:ext cx="1073" cy="686"/>
                      </a:xfrm>
                      <a:custGeom>
                        <a:avLst/>
                        <a:gdLst>
                          <a:gd name="T0" fmla="*/ 160 w 1073"/>
                          <a:gd name="T1" fmla="*/ 72 h 686"/>
                          <a:gd name="T2" fmla="*/ 16 w 1073"/>
                          <a:gd name="T3" fmla="*/ 264 h 686"/>
                          <a:gd name="T4" fmla="*/ 64 w 1073"/>
                          <a:gd name="T5" fmla="*/ 504 h 686"/>
                          <a:gd name="T6" fmla="*/ 208 w 1073"/>
                          <a:gd name="T7" fmla="*/ 648 h 686"/>
                          <a:gd name="T8" fmla="*/ 507 w 1073"/>
                          <a:gd name="T9" fmla="*/ 670 h 686"/>
                          <a:gd name="T10" fmla="*/ 832 w 1073"/>
                          <a:gd name="T11" fmla="*/ 648 h 686"/>
                          <a:gd name="T12" fmla="*/ 1017 w 1073"/>
                          <a:gd name="T13" fmla="*/ 443 h 686"/>
                          <a:gd name="T14" fmla="*/ 1072 w 1073"/>
                          <a:gd name="T15" fmla="*/ 264 h 686"/>
                          <a:gd name="T16" fmla="*/ 1024 w 1073"/>
                          <a:gd name="T17" fmla="*/ 168 h 686"/>
                          <a:gd name="T18" fmla="*/ 784 w 1073"/>
                          <a:gd name="T19" fmla="*/ 24 h 686"/>
                          <a:gd name="T20" fmla="*/ 400 w 1073"/>
                          <a:gd name="T21" fmla="*/ 24 h 686"/>
                          <a:gd name="T22" fmla="*/ 160 w 1073"/>
                          <a:gd name="T23" fmla="*/ 72 h 686"/>
                          <a:gd name="T24" fmla="*/ 0 60000 65536"/>
                          <a:gd name="T25" fmla="*/ 0 60000 65536"/>
                          <a:gd name="T26" fmla="*/ 0 60000 65536"/>
                          <a:gd name="T27" fmla="*/ 0 60000 65536"/>
                          <a:gd name="T28" fmla="*/ 0 60000 65536"/>
                          <a:gd name="T29" fmla="*/ 0 60000 65536"/>
                          <a:gd name="T30" fmla="*/ 0 60000 65536"/>
                          <a:gd name="T31" fmla="*/ 0 60000 65536"/>
                          <a:gd name="T32" fmla="*/ 0 60000 65536"/>
                          <a:gd name="T33" fmla="*/ 0 60000 65536"/>
                          <a:gd name="T34" fmla="*/ 0 60000 65536"/>
                          <a:gd name="T35" fmla="*/ 0 60000 65536"/>
                        </a:gdLst>
                        <a:ahLst/>
                        <a:cxnLst>
                          <a:cxn ang="T24">
                            <a:pos x="T0" y="T1"/>
                          </a:cxn>
                          <a:cxn ang="T25">
                            <a:pos x="T2" y="T3"/>
                          </a:cxn>
                          <a:cxn ang="T26">
                            <a:pos x="T4" y="T5"/>
                          </a:cxn>
                          <a:cxn ang="T27">
                            <a:pos x="T6" y="T7"/>
                          </a:cxn>
                          <a:cxn ang="T28">
                            <a:pos x="T8" y="T9"/>
                          </a:cxn>
                          <a:cxn ang="T29">
                            <a:pos x="T10" y="T11"/>
                          </a:cxn>
                          <a:cxn ang="T30">
                            <a:pos x="T12" y="T13"/>
                          </a:cxn>
                          <a:cxn ang="T31">
                            <a:pos x="T14" y="T15"/>
                          </a:cxn>
                          <a:cxn ang="T32">
                            <a:pos x="T16" y="T17"/>
                          </a:cxn>
                          <a:cxn ang="T33">
                            <a:pos x="T18" y="T19"/>
                          </a:cxn>
                          <a:cxn ang="T34">
                            <a:pos x="T20" y="T21"/>
                          </a:cxn>
                          <a:cxn ang="T35">
                            <a:pos x="T22" y="T23"/>
                          </a:cxn>
                        </a:cxnLst>
                        <a:rect l="0" t="0" r="r" b="b"/>
                        <a:pathLst>
                          <a:path w="1073" h="686">
                            <a:moveTo>
                              <a:pt x="160" y="72"/>
                            </a:moveTo>
                            <a:cubicBezTo>
                              <a:pt x="96" y="112"/>
                              <a:pt x="32" y="192"/>
                              <a:pt x="16" y="264"/>
                            </a:cubicBezTo>
                            <a:cubicBezTo>
                              <a:pt x="0" y="336"/>
                              <a:pt x="32" y="440"/>
                              <a:pt x="64" y="504"/>
                            </a:cubicBezTo>
                            <a:cubicBezTo>
                              <a:pt x="96" y="568"/>
                              <a:pt x="134" y="620"/>
                              <a:pt x="208" y="648"/>
                            </a:cubicBezTo>
                            <a:cubicBezTo>
                              <a:pt x="282" y="676"/>
                              <a:pt x="403" y="670"/>
                              <a:pt x="507" y="670"/>
                            </a:cubicBezTo>
                            <a:cubicBezTo>
                              <a:pt x="611" y="670"/>
                              <a:pt x="747" y="686"/>
                              <a:pt x="832" y="648"/>
                            </a:cubicBezTo>
                            <a:cubicBezTo>
                              <a:pt x="917" y="610"/>
                              <a:pt x="977" y="507"/>
                              <a:pt x="1017" y="443"/>
                            </a:cubicBezTo>
                            <a:cubicBezTo>
                              <a:pt x="1057" y="379"/>
                              <a:pt x="1071" y="310"/>
                              <a:pt x="1072" y="264"/>
                            </a:cubicBezTo>
                            <a:cubicBezTo>
                              <a:pt x="1073" y="218"/>
                              <a:pt x="1072" y="208"/>
                              <a:pt x="1024" y="168"/>
                            </a:cubicBezTo>
                            <a:cubicBezTo>
                              <a:pt x="976" y="128"/>
                              <a:pt x="888" y="48"/>
                              <a:pt x="784" y="24"/>
                            </a:cubicBezTo>
                            <a:cubicBezTo>
                              <a:pt x="680" y="0"/>
                              <a:pt x="504" y="16"/>
                              <a:pt x="400" y="24"/>
                            </a:cubicBezTo>
                            <a:cubicBezTo>
                              <a:pt x="296" y="32"/>
                              <a:pt x="224" y="32"/>
                              <a:pt x="160" y="72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3" name="Freeform 6269">
                        <a:extLst>
                          <a:ext uri="{FF2B5EF4-FFF2-40B4-BE49-F238E27FC236}">
                            <a16:creationId xmlns:a16="http://schemas.microsoft.com/office/drawing/2014/main" id="{B8513BD3-5B8A-10A3-C9AA-D60BBB90D74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44" cy="48"/>
                      </a:xfrm>
                      <a:custGeom>
                        <a:avLst/>
                        <a:gdLst>
                          <a:gd name="T0" fmla="*/ 0 w 144"/>
                          <a:gd name="T1" fmla="*/ 48 h 48"/>
                          <a:gd name="T2" fmla="*/ 144 w 144"/>
                          <a:gd name="T3" fmla="*/ 0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144" h="48">
                            <a:moveTo>
                              <a:pt x="0" y="48"/>
                            </a:moveTo>
                            <a:cubicBezTo>
                              <a:pt x="60" y="28"/>
                              <a:pt x="120" y="8"/>
                              <a:pt x="14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4" name="Freeform 6270">
                        <a:extLst>
                          <a:ext uri="{FF2B5EF4-FFF2-40B4-BE49-F238E27FC236}">
                            <a16:creationId xmlns:a16="http://schemas.microsoft.com/office/drawing/2014/main" id="{0E68E612-69AF-1049-9AB4-156DD484496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240" y="2472"/>
                        <a:ext cx="192" cy="104"/>
                      </a:xfrm>
                      <a:custGeom>
                        <a:avLst/>
                        <a:gdLst>
                          <a:gd name="T0" fmla="*/ 0 w 192"/>
                          <a:gd name="T1" fmla="*/ 96 h 104"/>
                          <a:gd name="T2" fmla="*/ 48 w 192"/>
                          <a:gd name="T3" fmla="*/ 96 h 104"/>
                          <a:gd name="T4" fmla="*/ 144 w 192"/>
                          <a:gd name="T5" fmla="*/ 48 h 104"/>
                          <a:gd name="T6" fmla="*/ 192 w 192"/>
                          <a:gd name="T7" fmla="*/ 0 h 104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192" h="104">
                            <a:moveTo>
                              <a:pt x="0" y="96"/>
                            </a:moveTo>
                            <a:cubicBezTo>
                              <a:pt x="12" y="100"/>
                              <a:pt x="24" y="104"/>
                              <a:pt x="48" y="96"/>
                            </a:cubicBezTo>
                            <a:cubicBezTo>
                              <a:pt x="72" y="88"/>
                              <a:pt x="120" y="64"/>
                              <a:pt x="144" y="48"/>
                            </a:cubicBezTo>
                            <a:cubicBezTo>
                              <a:pt x="168" y="32"/>
                              <a:pt x="184" y="8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5" name="Freeform 6271">
                        <a:extLst>
                          <a:ext uri="{FF2B5EF4-FFF2-40B4-BE49-F238E27FC236}">
                            <a16:creationId xmlns:a16="http://schemas.microsoft.com/office/drawing/2014/main" id="{6E35A9ED-8BE4-6E16-BCFF-DFEAD6DAD716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336" y="2520"/>
                        <a:ext cx="240" cy="96"/>
                      </a:xfrm>
                      <a:custGeom>
                        <a:avLst/>
                        <a:gdLst>
                          <a:gd name="T0" fmla="*/ 0 w 240"/>
                          <a:gd name="T1" fmla="*/ 96 h 96"/>
                          <a:gd name="T2" fmla="*/ 144 w 240"/>
                          <a:gd name="T3" fmla="*/ 48 h 96"/>
                          <a:gd name="T4" fmla="*/ 240 w 240"/>
                          <a:gd name="T5" fmla="*/ 0 h 96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240" h="96">
                            <a:moveTo>
                              <a:pt x="0" y="96"/>
                            </a:moveTo>
                            <a:cubicBezTo>
                              <a:pt x="52" y="80"/>
                              <a:pt x="104" y="64"/>
                              <a:pt x="144" y="48"/>
                            </a:cubicBezTo>
                            <a:cubicBezTo>
                              <a:pt x="184" y="32"/>
                              <a:pt x="212" y="16"/>
                              <a:pt x="240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6" name="Freeform 6272">
                        <a:extLst>
                          <a:ext uri="{FF2B5EF4-FFF2-40B4-BE49-F238E27FC236}">
                            <a16:creationId xmlns:a16="http://schemas.microsoft.com/office/drawing/2014/main" id="{74BEAED7-246D-D500-8D68-024CFA64095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624" y="2520"/>
                        <a:ext cx="192" cy="48"/>
                      </a:xfrm>
                      <a:custGeom>
                        <a:avLst/>
                        <a:gdLst>
                          <a:gd name="T0" fmla="*/ 0 w 192"/>
                          <a:gd name="T1" fmla="*/ 48 h 48"/>
                          <a:gd name="T2" fmla="*/ 124 w 192"/>
                          <a:gd name="T3" fmla="*/ 20 h 48"/>
                          <a:gd name="T4" fmla="*/ 192 w 192"/>
                          <a:gd name="T5" fmla="*/ 0 h 48"/>
                          <a:gd name="T6" fmla="*/ 0 60000 65536"/>
                          <a:gd name="T7" fmla="*/ 0 60000 65536"/>
                          <a:gd name="T8" fmla="*/ 0 60000 65536"/>
                        </a:gdLst>
                        <a:ahLst/>
                        <a:cxnLst>
                          <a:cxn ang="T6">
                            <a:pos x="T0" y="T1"/>
                          </a:cxn>
                          <a:cxn ang="T7">
                            <a:pos x="T2" y="T3"/>
                          </a:cxn>
                          <a:cxn ang="T8">
                            <a:pos x="T4" y="T5"/>
                          </a:cxn>
                        </a:cxnLst>
                        <a:rect l="0" t="0" r="r" b="b"/>
                        <a:pathLst>
                          <a:path w="192" h="48">
                            <a:moveTo>
                              <a:pt x="0" y="48"/>
                            </a:moveTo>
                            <a:cubicBezTo>
                              <a:pt x="21" y="43"/>
                              <a:pt x="92" y="28"/>
                              <a:pt x="124" y="20"/>
                            </a:cubicBezTo>
                            <a:cubicBezTo>
                              <a:pt x="156" y="12"/>
                              <a:pt x="178" y="4"/>
                              <a:pt x="192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7" name="Freeform 6273">
                        <a:extLst>
                          <a:ext uri="{FF2B5EF4-FFF2-40B4-BE49-F238E27FC236}">
                            <a16:creationId xmlns:a16="http://schemas.microsoft.com/office/drawing/2014/main" id="{969ECF34-8386-9741-C1A5-DED1F81DAEB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44" y="2520"/>
                        <a:ext cx="368" cy="112"/>
                      </a:xfrm>
                      <a:custGeom>
                        <a:avLst/>
                        <a:gdLst>
                          <a:gd name="T0" fmla="*/ 32 w 368"/>
                          <a:gd name="T1" fmla="*/ 48 h 112"/>
                          <a:gd name="T2" fmla="*/ 32 w 368"/>
                          <a:gd name="T3" fmla="*/ 96 h 112"/>
                          <a:gd name="T4" fmla="*/ 224 w 368"/>
                          <a:gd name="T5" fmla="*/ 96 h 112"/>
                          <a:gd name="T6" fmla="*/ 368 w 368"/>
                          <a:gd name="T7" fmla="*/ 0 h 112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368" h="112">
                            <a:moveTo>
                              <a:pt x="32" y="48"/>
                            </a:moveTo>
                            <a:cubicBezTo>
                              <a:pt x="16" y="68"/>
                              <a:pt x="0" y="88"/>
                              <a:pt x="32" y="96"/>
                            </a:cubicBezTo>
                            <a:cubicBezTo>
                              <a:pt x="64" y="104"/>
                              <a:pt x="168" y="112"/>
                              <a:pt x="224" y="96"/>
                            </a:cubicBezTo>
                            <a:cubicBezTo>
                              <a:pt x="280" y="80"/>
                              <a:pt x="324" y="40"/>
                              <a:pt x="36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8" name="Freeform 6274">
                        <a:extLst>
                          <a:ext uri="{FF2B5EF4-FFF2-40B4-BE49-F238E27FC236}">
                            <a16:creationId xmlns:a16="http://schemas.microsoft.com/office/drawing/2014/main" id="{15A23750-CDC2-5C02-E66F-C3B33300F7C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432" y="2520"/>
                        <a:ext cx="528" cy="152"/>
                      </a:xfrm>
                      <a:custGeom>
                        <a:avLst/>
                        <a:gdLst>
                          <a:gd name="T0" fmla="*/ 48 w 528"/>
                          <a:gd name="T1" fmla="*/ 96 h 152"/>
                          <a:gd name="T2" fmla="*/ 48 w 528"/>
                          <a:gd name="T3" fmla="*/ 144 h 152"/>
                          <a:gd name="T4" fmla="*/ 336 w 528"/>
                          <a:gd name="T5" fmla="*/ 144 h 152"/>
                          <a:gd name="T6" fmla="*/ 480 w 528"/>
                          <a:gd name="T7" fmla="*/ 96 h 152"/>
                          <a:gd name="T8" fmla="*/ 528 w 528"/>
                          <a:gd name="T9" fmla="*/ 0 h 152"/>
                          <a:gd name="T10" fmla="*/ 0 60000 65536"/>
                          <a:gd name="T11" fmla="*/ 0 60000 65536"/>
                          <a:gd name="T12" fmla="*/ 0 60000 65536"/>
                          <a:gd name="T13" fmla="*/ 0 60000 65536"/>
                          <a:gd name="T14" fmla="*/ 0 60000 65536"/>
                        </a:gdLst>
                        <a:ahLst/>
                        <a:cxnLst>
                          <a:cxn ang="T10">
                            <a:pos x="T0" y="T1"/>
                          </a:cxn>
                          <a:cxn ang="T11">
                            <a:pos x="T2" y="T3"/>
                          </a:cxn>
                          <a:cxn ang="T12">
                            <a:pos x="T4" y="T5"/>
                          </a:cxn>
                          <a:cxn ang="T13">
                            <a:pos x="T6" y="T7"/>
                          </a:cxn>
                          <a:cxn ang="T14">
                            <a:pos x="T8" y="T9"/>
                          </a:cxn>
                        </a:cxnLst>
                        <a:rect l="0" t="0" r="r" b="b"/>
                        <a:pathLst>
                          <a:path w="528" h="152">
                            <a:moveTo>
                              <a:pt x="48" y="96"/>
                            </a:moveTo>
                            <a:cubicBezTo>
                              <a:pt x="24" y="116"/>
                              <a:pt x="0" y="136"/>
                              <a:pt x="48" y="144"/>
                            </a:cubicBezTo>
                            <a:cubicBezTo>
                              <a:pt x="96" y="152"/>
                              <a:pt x="264" y="152"/>
                              <a:pt x="336" y="144"/>
                            </a:cubicBezTo>
                            <a:cubicBezTo>
                              <a:pt x="408" y="136"/>
                              <a:pt x="448" y="120"/>
                              <a:pt x="480" y="96"/>
                            </a:cubicBezTo>
                            <a:cubicBezTo>
                              <a:pt x="512" y="72"/>
                              <a:pt x="520" y="36"/>
                              <a:pt x="528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29" name="Freeform 6275">
                        <a:extLst>
                          <a:ext uri="{FF2B5EF4-FFF2-40B4-BE49-F238E27FC236}">
                            <a16:creationId xmlns:a16="http://schemas.microsoft.com/office/drawing/2014/main" id="{45F50B70-FB75-B179-7D5C-AFD41010B61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08" y="2520"/>
                        <a:ext cx="96" cy="96"/>
                      </a:xfrm>
                      <a:custGeom>
                        <a:avLst/>
                        <a:gdLst>
                          <a:gd name="T0" fmla="*/ 0 w 96"/>
                          <a:gd name="T1" fmla="*/ 0 h 96"/>
                          <a:gd name="T2" fmla="*/ 96 w 96"/>
                          <a:gd name="T3" fmla="*/ 96 h 96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96" h="96">
                            <a:moveTo>
                              <a:pt x="0" y="0"/>
                            </a:moveTo>
                            <a:cubicBezTo>
                              <a:pt x="40" y="40"/>
                              <a:pt x="80" y="80"/>
                              <a:pt x="96" y="96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30" name="Freeform 6276">
                        <a:extLst>
                          <a:ext uri="{FF2B5EF4-FFF2-40B4-BE49-F238E27FC236}">
                            <a16:creationId xmlns:a16="http://schemas.microsoft.com/office/drawing/2014/main" id="{94995D98-31CF-CE3F-5346-B98CF7E21D0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056" y="2520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0" y="0"/>
                              <a:pt x="24" y="24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31" name="Freeform 6277">
                        <a:extLst>
                          <a:ext uri="{FF2B5EF4-FFF2-40B4-BE49-F238E27FC236}">
                            <a16:creationId xmlns:a16="http://schemas.microsoft.com/office/drawing/2014/main" id="{13A6BCDB-BC4E-0B15-9E53-327666B4688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4104" y="2472"/>
                        <a:ext cx="48" cy="48"/>
                      </a:xfrm>
                      <a:custGeom>
                        <a:avLst/>
                        <a:gdLst>
                          <a:gd name="T0" fmla="*/ 0 w 48"/>
                          <a:gd name="T1" fmla="*/ 0 h 48"/>
                          <a:gd name="T2" fmla="*/ 48 w 48"/>
                          <a:gd name="T3" fmla="*/ 48 h 48"/>
                          <a:gd name="T4" fmla="*/ 0 60000 65536"/>
                          <a:gd name="T5" fmla="*/ 0 60000 65536"/>
                        </a:gdLst>
                        <a:ahLst/>
                        <a:cxnLst>
                          <a:cxn ang="T4">
                            <a:pos x="T0" y="T1"/>
                          </a:cxn>
                          <a:cxn ang="T5">
                            <a:pos x="T2" y="T3"/>
                          </a:cxn>
                        </a:cxnLst>
                        <a:rect l="0" t="0" r="r" b="b"/>
                        <a:pathLst>
                          <a:path w="48" h="48">
                            <a:moveTo>
                              <a:pt x="0" y="0"/>
                            </a:moveTo>
                            <a:cubicBezTo>
                              <a:pt x="20" y="20"/>
                              <a:pt x="40" y="40"/>
                              <a:pt x="48" y="48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50310" name="Freeform 6278">
                        <a:extLst>
                          <a:ext uri="{FF2B5EF4-FFF2-40B4-BE49-F238E27FC236}">
                            <a16:creationId xmlns:a16="http://schemas.microsoft.com/office/drawing/2014/main" id="{3D249450-C9A2-B209-B683-6EF771470C23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39" y="1662"/>
                        <a:ext cx="240" cy="126"/>
                      </a:xfrm>
                      <a:custGeom>
                        <a:avLst/>
                        <a:gdLst>
                          <a:gd name="T0" fmla="*/ 240 w 240"/>
                          <a:gd name="T1" fmla="*/ 16 h 128"/>
                          <a:gd name="T2" fmla="*/ 144 w 240"/>
                          <a:gd name="T3" fmla="*/ 16 h 128"/>
                          <a:gd name="T4" fmla="*/ 0 w 240"/>
                          <a:gd name="T5" fmla="*/ 112 h 128"/>
                          <a:gd name="T6" fmla="*/ 144 w 240"/>
                          <a:gd name="T7" fmla="*/ 112 h 128"/>
                          <a:gd name="T8" fmla="*/ 240 w 240"/>
                          <a:gd name="T9" fmla="*/ 16 h 128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</a:cxnLst>
                        <a:rect l="0" t="0" r="r" b="b"/>
                        <a:pathLst>
                          <a:path w="240" h="128">
                            <a:moveTo>
                              <a:pt x="240" y="16"/>
                            </a:moveTo>
                            <a:cubicBezTo>
                              <a:pt x="240" y="0"/>
                              <a:pt x="184" y="0"/>
                              <a:pt x="144" y="16"/>
                            </a:cubicBezTo>
                            <a:cubicBezTo>
                              <a:pt x="104" y="32"/>
                              <a:pt x="0" y="96"/>
                              <a:pt x="0" y="112"/>
                            </a:cubicBezTo>
                            <a:cubicBezTo>
                              <a:pt x="0" y="128"/>
                              <a:pt x="104" y="128"/>
                              <a:pt x="144" y="112"/>
                            </a:cubicBezTo>
                            <a:cubicBezTo>
                              <a:pt x="184" y="96"/>
                              <a:pt x="240" y="32"/>
                              <a:pt x="240" y="1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50311" name="Freeform 6279">
                        <a:extLst>
                          <a:ext uri="{FF2B5EF4-FFF2-40B4-BE49-F238E27FC236}">
                            <a16:creationId xmlns:a16="http://schemas.microsoft.com/office/drawing/2014/main" id="{81C4BA95-62FD-36E7-F77F-9A7D6B518FC5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39" y="1530"/>
                        <a:ext cx="571" cy="488"/>
                      </a:xfrm>
                      <a:custGeom>
                        <a:avLst/>
                        <a:gdLst>
                          <a:gd name="T0" fmla="*/ 459 w 565"/>
                          <a:gd name="T1" fmla="*/ 19 h 490"/>
                          <a:gd name="T2" fmla="*/ 243 w 565"/>
                          <a:gd name="T3" fmla="*/ 64 h 490"/>
                          <a:gd name="T4" fmla="*/ 88 w 565"/>
                          <a:gd name="T5" fmla="*/ 244 h 490"/>
                          <a:gd name="T6" fmla="*/ 18 w 565"/>
                          <a:gd name="T7" fmla="*/ 457 h 490"/>
                          <a:gd name="T8" fmla="*/ 199 w 565"/>
                          <a:gd name="T9" fmla="*/ 441 h 490"/>
                          <a:gd name="T10" fmla="*/ 262 w 565"/>
                          <a:gd name="T11" fmla="*/ 417 h 490"/>
                          <a:gd name="T12" fmla="*/ 375 w 565"/>
                          <a:gd name="T13" fmla="*/ 344 h 490"/>
                          <a:gd name="T14" fmla="*/ 497 w 565"/>
                          <a:gd name="T15" fmla="*/ 255 h 490"/>
                          <a:gd name="T16" fmla="*/ 559 w 565"/>
                          <a:gd name="T17" fmla="*/ 181 h 490"/>
                          <a:gd name="T18" fmla="*/ 459 w 565"/>
                          <a:gd name="T19" fmla="*/ 19 h 490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  <a:cxn ang="0">
                            <a:pos x="T6" y="T7"/>
                          </a:cxn>
                          <a:cxn ang="0">
                            <a:pos x="T8" y="T9"/>
                          </a:cxn>
                          <a:cxn ang="0">
                            <a:pos x="T10" y="T11"/>
                          </a:cxn>
                          <a:cxn ang="0">
                            <a:pos x="T12" y="T13"/>
                          </a:cxn>
                          <a:cxn ang="0">
                            <a:pos x="T14" y="T15"/>
                          </a:cxn>
                          <a:cxn ang="0">
                            <a:pos x="T16" y="T17"/>
                          </a:cxn>
                          <a:cxn ang="0">
                            <a:pos x="T18" y="T19"/>
                          </a:cxn>
                        </a:cxnLst>
                        <a:rect l="0" t="0" r="r" b="b"/>
                        <a:pathLst>
                          <a:path w="565" h="490">
                            <a:moveTo>
                              <a:pt x="459" y="19"/>
                            </a:moveTo>
                            <a:cubicBezTo>
                              <a:pt x="406" y="0"/>
                              <a:pt x="305" y="26"/>
                              <a:pt x="243" y="64"/>
                            </a:cubicBezTo>
                            <a:cubicBezTo>
                              <a:pt x="181" y="102"/>
                              <a:pt x="125" y="179"/>
                              <a:pt x="88" y="244"/>
                            </a:cubicBezTo>
                            <a:cubicBezTo>
                              <a:pt x="51" y="309"/>
                              <a:pt x="0" y="424"/>
                              <a:pt x="18" y="457"/>
                            </a:cubicBezTo>
                            <a:cubicBezTo>
                              <a:pt x="36" y="490"/>
                              <a:pt x="158" y="448"/>
                              <a:pt x="199" y="441"/>
                            </a:cubicBezTo>
                            <a:cubicBezTo>
                              <a:pt x="240" y="434"/>
                              <a:pt x="233" y="433"/>
                              <a:pt x="262" y="417"/>
                            </a:cubicBezTo>
                            <a:cubicBezTo>
                              <a:pt x="291" y="401"/>
                              <a:pt x="336" y="371"/>
                              <a:pt x="375" y="344"/>
                            </a:cubicBezTo>
                            <a:cubicBezTo>
                              <a:pt x="414" y="317"/>
                              <a:pt x="466" y="282"/>
                              <a:pt x="497" y="255"/>
                            </a:cubicBezTo>
                            <a:cubicBezTo>
                              <a:pt x="528" y="228"/>
                              <a:pt x="565" y="220"/>
                              <a:pt x="559" y="181"/>
                            </a:cubicBezTo>
                            <a:cubicBezTo>
                              <a:pt x="553" y="142"/>
                              <a:pt x="512" y="38"/>
                              <a:pt x="459" y="19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50312" name="Freeform 6280">
                        <a:extLst>
                          <a:ext uri="{FF2B5EF4-FFF2-40B4-BE49-F238E27FC236}">
                            <a16:creationId xmlns:a16="http://schemas.microsoft.com/office/drawing/2014/main" id="{2BD9349D-4B0D-F9F4-8513-429F563F651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30" y="1771"/>
                        <a:ext cx="188" cy="208"/>
                      </a:xfrm>
                      <a:custGeom>
                        <a:avLst/>
                        <a:gdLst>
                          <a:gd name="T0" fmla="*/ 0 w 194"/>
                          <a:gd name="T1" fmla="*/ 211 h 211"/>
                          <a:gd name="T2" fmla="*/ 116 w 194"/>
                          <a:gd name="T3" fmla="*/ 95 h 211"/>
                          <a:gd name="T4" fmla="*/ 194 w 194"/>
                          <a:gd name="T5" fmla="*/ 0 h 211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194" h="211">
                            <a:moveTo>
                              <a:pt x="0" y="211"/>
                            </a:moveTo>
                            <a:cubicBezTo>
                              <a:pt x="21" y="192"/>
                              <a:pt x="84" y="130"/>
                              <a:pt x="116" y="95"/>
                            </a:cubicBezTo>
                            <a:cubicBezTo>
                              <a:pt x="148" y="60"/>
                              <a:pt x="178" y="20"/>
                              <a:pt x="194" y="0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50313" name="Freeform 6281">
                        <a:extLst>
                          <a:ext uri="{FF2B5EF4-FFF2-40B4-BE49-F238E27FC236}">
                            <a16:creationId xmlns:a16="http://schemas.microsoft.com/office/drawing/2014/main" id="{3C95E491-1E04-B265-ACD8-992ECC7C9884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82" y="1836"/>
                        <a:ext cx="201" cy="159"/>
                      </a:xfrm>
                      <a:custGeom>
                        <a:avLst/>
                        <a:gdLst>
                          <a:gd name="T0" fmla="*/ 203 w 203"/>
                          <a:gd name="T1" fmla="*/ 0 h 163"/>
                          <a:gd name="T2" fmla="*/ 106 w 203"/>
                          <a:gd name="T3" fmla="*/ 106 h 163"/>
                          <a:gd name="T4" fmla="*/ 0 w 203"/>
                          <a:gd name="T5" fmla="*/ 163 h 163"/>
                        </a:gdLst>
                        <a:ahLst/>
                        <a:cxnLst>
                          <a:cxn ang="0">
                            <a:pos x="T0" y="T1"/>
                          </a:cxn>
                          <a:cxn ang="0">
                            <a:pos x="T2" y="T3"/>
                          </a:cxn>
                          <a:cxn ang="0">
                            <a:pos x="T4" y="T5"/>
                          </a:cxn>
                        </a:cxnLst>
                        <a:rect l="0" t="0" r="r" b="b"/>
                        <a:pathLst>
                          <a:path w="203" h="163">
                            <a:moveTo>
                              <a:pt x="203" y="0"/>
                            </a:moveTo>
                            <a:cubicBezTo>
                              <a:pt x="187" y="18"/>
                              <a:pt x="140" y="79"/>
                              <a:pt x="106" y="106"/>
                            </a:cubicBezTo>
                            <a:cubicBezTo>
                              <a:pt x="72" y="133"/>
                              <a:pt x="22" y="151"/>
                              <a:pt x="0" y="163"/>
                            </a:cubicBezTo>
                          </a:path>
                        </a:pathLst>
                      </a:custGeom>
                      <a:gradFill rotWithShape="1">
                        <a:gsLst>
                          <a:gs pos="0">
                            <a:schemeClr val="bg1"/>
                          </a:gs>
                          <a:gs pos="100000">
                            <a:schemeClr val="bg1">
                              <a:gamma/>
                              <a:shade val="66275"/>
                              <a:invGamma/>
                            </a:schemeClr>
                          </a:gs>
                        </a:gsLst>
                        <a:lin ang="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pPr>
                          <a:defRPr/>
                        </a:pPr>
                        <a:endParaRPr lang="en-US">
                          <a:latin typeface="Arial" charset="0"/>
                          <a:cs typeface="Arial" charset="0"/>
                        </a:endParaRPr>
                      </a:p>
                    </p:txBody>
                  </p:sp>
                  <p:sp>
                    <p:nvSpPr>
                      <p:cNvPr id="37136" name="Freeform 6282">
                        <a:extLst>
                          <a:ext uri="{FF2B5EF4-FFF2-40B4-BE49-F238E27FC236}">
                            <a16:creationId xmlns:a16="http://schemas.microsoft.com/office/drawing/2014/main" id="{839D61D7-62F6-7DFB-1D4E-AC18FD452A4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574" y="1296"/>
                        <a:ext cx="480" cy="288"/>
                      </a:xfrm>
                      <a:custGeom>
                        <a:avLst/>
                        <a:gdLst>
                          <a:gd name="T0" fmla="*/ 0 w 480"/>
                          <a:gd name="T1" fmla="*/ 288 h 288"/>
                          <a:gd name="T2" fmla="*/ 192 w 480"/>
                          <a:gd name="T3" fmla="*/ 48 h 288"/>
                          <a:gd name="T4" fmla="*/ 336 w 480"/>
                          <a:gd name="T5" fmla="*/ 0 h 288"/>
                          <a:gd name="T6" fmla="*/ 480 w 480"/>
                          <a:gd name="T7" fmla="*/ 48 h 288"/>
                          <a:gd name="T8" fmla="*/ 0 60000 65536"/>
                          <a:gd name="T9" fmla="*/ 0 60000 65536"/>
                          <a:gd name="T10" fmla="*/ 0 60000 65536"/>
                          <a:gd name="T11" fmla="*/ 0 60000 65536"/>
                        </a:gdLst>
                        <a:ahLst/>
                        <a:cxnLst>
                          <a:cxn ang="T8">
                            <a:pos x="T0" y="T1"/>
                          </a:cxn>
                          <a:cxn ang="T9">
                            <a:pos x="T2" y="T3"/>
                          </a:cxn>
                          <a:cxn ang="T10">
                            <a:pos x="T4" y="T5"/>
                          </a:cxn>
                          <a:cxn ang="T11">
                            <a:pos x="T6" y="T7"/>
                          </a:cxn>
                        </a:cxnLst>
                        <a:rect l="0" t="0" r="r" b="b"/>
                        <a:pathLst>
                          <a:path w="480" h="288">
                            <a:moveTo>
                              <a:pt x="0" y="288"/>
                            </a:moveTo>
                            <a:cubicBezTo>
                              <a:pt x="68" y="192"/>
                              <a:pt x="136" y="96"/>
                              <a:pt x="192" y="48"/>
                            </a:cubicBezTo>
                            <a:cubicBezTo>
                              <a:pt x="248" y="0"/>
                              <a:pt x="288" y="0"/>
                              <a:pt x="336" y="0"/>
                            </a:cubicBezTo>
                            <a:cubicBezTo>
                              <a:pt x="384" y="0"/>
                              <a:pt x="432" y="24"/>
                              <a:pt x="480" y="48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37" name="Freeform 6283">
                        <a:extLst>
                          <a:ext uri="{FF2B5EF4-FFF2-40B4-BE49-F238E27FC236}">
                            <a16:creationId xmlns:a16="http://schemas.microsoft.com/office/drawing/2014/main" id="{8C63956B-B477-6D1F-2BF2-6AD9BDF55D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968" y="1031"/>
                        <a:ext cx="188" cy="313"/>
                      </a:xfrm>
                      <a:custGeom>
                        <a:avLst/>
                        <a:gdLst>
                          <a:gd name="T0" fmla="*/ 22 w 188"/>
                          <a:gd name="T1" fmla="*/ 313 h 313"/>
                          <a:gd name="T2" fmla="*/ 22 w 188"/>
                          <a:gd name="T3" fmla="*/ 169 h 313"/>
                          <a:gd name="T4" fmla="*/ 155 w 188"/>
                          <a:gd name="T5" fmla="*/ 16 h 313"/>
                          <a:gd name="T6" fmla="*/ 118 w 188"/>
                          <a:gd name="T7" fmla="*/ 73 h 313"/>
                          <a:gd name="T8" fmla="*/ 155 w 188"/>
                          <a:gd name="T9" fmla="*/ 186 h 313"/>
                          <a:gd name="T10" fmla="*/ 188 w 188"/>
                          <a:gd name="T11" fmla="*/ 251 h 313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188" h="313">
                            <a:moveTo>
                              <a:pt x="22" y="313"/>
                            </a:moveTo>
                            <a:cubicBezTo>
                              <a:pt x="14" y="265"/>
                              <a:pt x="0" y="219"/>
                              <a:pt x="22" y="169"/>
                            </a:cubicBezTo>
                            <a:cubicBezTo>
                              <a:pt x="44" y="119"/>
                              <a:pt x="139" y="32"/>
                              <a:pt x="155" y="16"/>
                            </a:cubicBezTo>
                            <a:cubicBezTo>
                              <a:pt x="171" y="0"/>
                              <a:pt x="118" y="45"/>
                              <a:pt x="118" y="73"/>
                            </a:cubicBezTo>
                            <a:cubicBezTo>
                              <a:pt x="118" y="101"/>
                              <a:pt x="143" y="156"/>
                              <a:pt x="155" y="186"/>
                            </a:cubicBezTo>
                            <a:cubicBezTo>
                              <a:pt x="167" y="216"/>
                              <a:pt x="181" y="237"/>
                              <a:pt x="188" y="251"/>
                            </a:cubicBezTo>
                          </a:path>
                        </a:pathLst>
                      </a:custGeom>
                      <a:noFill/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38" name="Freeform 6284">
                        <a:extLst>
                          <a:ext uri="{FF2B5EF4-FFF2-40B4-BE49-F238E27FC236}">
                            <a16:creationId xmlns:a16="http://schemas.microsoft.com/office/drawing/2014/main" id="{BA30CF7B-0938-1EE0-D722-134EF7D825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2915" y="166"/>
                        <a:ext cx="421" cy="533"/>
                      </a:xfrm>
                      <a:custGeom>
                        <a:avLst/>
                        <a:gdLst>
                          <a:gd name="T0" fmla="*/ 22 w 421"/>
                          <a:gd name="T1" fmla="*/ 402 h 533"/>
                          <a:gd name="T2" fmla="*/ 135 w 421"/>
                          <a:gd name="T3" fmla="*/ 321 h 533"/>
                          <a:gd name="T4" fmla="*/ 210 w 421"/>
                          <a:gd name="T5" fmla="*/ 247 h 533"/>
                          <a:gd name="T6" fmla="*/ 311 w 421"/>
                          <a:gd name="T7" fmla="*/ 19 h 533"/>
                          <a:gd name="T8" fmla="*/ 418 w 421"/>
                          <a:gd name="T9" fmla="*/ 138 h 533"/>
                          <a:gd name="T10" fmla="*/ 295 w 421"/>
                          <a:gd name="T11" fmla="*/ 334 h 533"/>
                          <a:gd name="T12" fmla="*/ 45 w 421"/>
                          <a:gd name="T13" fmla="*/ 522 h 533"/>
                          <a:gd name="T14" fmla="*/ 22 w 421"/>
                          <a:gd name="T15" fmla="*/ 402 h 533"/>
                          <a:gd name="T16" fmla="*/ 0 60000 65536"/>
                          <a:gd name="T17" fmla="*/ 0 60000 65536"/>
                          <a:gd name="T18" fmla="*/ 0 60000 65536"/>
                          <a:gd name="T19" fmla="*/ 0 60000 65536"/>
                          <a:gd name="T20" fmla="*/ 0 60000 65536"/>
                          <a:gd name="T21" fmla="*/ 0 60000 65536"/>
                          <a:gd name="T22" fmla="*/ 0 60000 65536"/>
                          <a:gd name="T23" fmla="*/ 0 60000 65536"/>
                        </a:gdLst>
                        <a:ahLst/>
                        <a:cxnLst>
                          <a:cxn ang="T16">
                            <a:pos x="T0" y="T1"/>
                          </a:cxn>
                          <a:cxn ang="T17">
                            <a:pos x="T2" y="T3"/>
                          </a:cxn>
                          <a:cxn ang="T18">
                            <a:pos x="T4" y="T5"/>
                          </a:cxn>
                          <a:cxn ang="T19">
                            <a:pos x="T6" y="T7"/>
                          </a:cxn>
                          <a:cxn ang="T20">
                            <a:pos x="T8" y="T9"/>
                          </a:cxn>
                          <a:cxn ang="T21">
                            <a:pos x="T10" y="T11"/>
                          </a:cxn>
                          <a:cxn ang="T22">
                            <a:pos x="T12" y="T13"/>
                          </a:cxn>
                          <a:cxn ang="T23">
                            <a:pos x="T14" y="T15"/>
                          </a:cxn>
                        </a:cxnLst>
                        <a:rect l="0" t="0" r="r" b="b"/>
                        <a:pathLst>
                          <a:path w="421" h="533">
                            <a:moveTo>
                              <a:pt x="22" y="402"/>
                            </a:moveTo>
                            <a:cubicBezTo>
                              <a:pt x="37" y="368"/>
                              <a:pt x="104" y="347"/>
                              <a:pt x="135" y="321"/>
                            </a:cubicBezTo>
                            <a:cubicBezTo>
                              <a:pt x="166" y="295"/>
                              <a:pt x="181" y="297"/>
                              <a:pt x="210" y="247"/>
                            </a:cubicBezTo>
                            <a:cubicBezTo>
                              <a:pt x="239" y="197"/>
                              <a:pt x="276" y="38"/>
                              <a:pt x="311" y="19"/>
                            </a:cubicBezTo>
                            <a:cubicBezTo>
                              <a:pt x="345" y="0"/>
                              <a:pt x="421" y="86"/>
                              <a:pt x="418" y="138"/>
                            </a:cubicBezTo>
                            <a:cubicBezTo>
                              <a:pt x="415" y="190"/>
                              <a:pt x="357" y="270"/>
                              <a:pt x="295" y="334"/>
                            </a:cubicBezTo>
                            <a:cubicBezTo>
                              <a:pt x="233" y="399"/>
                              <a:pt x="90" y="511"/>
                              <a:pt x="45" y="522"/>
                            </a:cubicBezTo>
                            <a:cubicBezTo>
                              <a:pt x="0" y="533"/>
                              <a:pt x="13" y="435"/>
                              <a:pt x="22" y="402"/>
                            </a:cubicBezTo>
                            <a:close/>
                          </a:path>
                        </a:pathLst>
                      </a:custGeom>
                      <a:solidFill>
                        <a:srgbClr val="FFFF00"/>
                      </a:soli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139" name="Freeform 6285">
                        <a:extLst>
                          <a:ext uri="{FF2B5EF4-FFF2-40B4-BE49-F238E27FC236}">
                            <a16:creationId xmlns:a16="http://schemas.microsoft.com/office/drawing/2014/main" id="{B9F30D50-4BE9-AED5-5C44-011B0B1C2BA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3120" y="1392"/>
                        <a:ext cx="1096" cy="1138"/>
                      </a:xfrm>
                      <a:custGeom>
                        <a:avLst/>
                        <a:gdLst>
                          <a:gd name="T0" fmla="*/ 791 w 1096"/>
                          <a:gd name="T1" fmla="*/ 736 h 1138"/>
                          <a:gd name="T2" fmla="*/ 701 w 1096"/>
                          <a:gd name="T3" fmla="*/ 711 h 1138"/>
                          <a:gd name="T4" fmla="*/ 628 w 1096"/>
                          <a:gd name="T5" fmla="*/ 703 h 1138"/>
                          <a:gd name="T6" fmla="*/ 482 w 1096"/>
                          <a:gd name="T7" fmla="*/ 703 h 1138"/>
                          <a:gd name="T8" fmla="*/ 296 w 1096"/>
                          <a:gd name="T9" fmla="*/ 720 h 1138"/>
                          <a:gd name="T10" fmla="*/ 120 w 1096"/>
                          <a:gd name="T11" fmla="*/ 802 h 1138"/>
                          <a:gd name="T12" fmla="*/ 72 w 1096"/>
                          <a:gd name="T13" fmla="*/ 946 h 1138"/>
                          <a:gd name="T14" fmla="*/ 263 w 1096"/>
                          <a:gd name="T15" fmla="*/ 1052 h 1138"/>
                          <a:gd name="T16" fmla="*/ 563 w 1096"/>
                          <a:gd name="T17" fmla="*/ 1093 h 1138"/>
                          <a:gd name="T18" fmla="*/ 750 w 1096"/>
                          <a:gd name="T19" fmla="*/ 1068 h 1138"/>
                          <a:gd name="T20" fmla="*/ 799 w 1096"/>
                          <a:gd name="T21" fmla="*/ 1036 h 1138"/>
                          <a:gd name="T22" fmla="*/ 839 w 1096"/>
                          <a:gd name="T23" fmla="*/ 995 h 1138"/>
                          <a:gd name="T24" fmla="*/ 792 w 1096"/>
                          <a:gd name="T25" fmla="*/ 562 h 1138"/>
                          <a:gd name="T26" fmla="*/ 726 w 1096"/>
                          <a:gd name="T27" fmla="*/ 330 h 1138"/>
                          <a:gd name="T28" fmla="*/ 644 w 1096"/>
                          <a:gd name="T29" fmla="*/ 148 h 1138"/>
                          <a:gd name="T30" fmla="*/ 514 w 1096"/>
                          <a:gd name="T31" fmla="*/ 91 h 1138"/>
                          <a:gd name="T32" fmla="*/ 514 w 1096"/>
                          <a:gd name="T33" fmla="*/ 50 h 1138"/>
                          <a:gd name="T34" fmla="*/ 563 w 1096"/>
                          <a:gd name="T35" fmla="*/ 10 h 1138"/>
                          <a:gd name="T36" fmla="*/ 677 w 1096"/>
                          <a:gd name="T37" fmla="*/ 111 h 1138"/>
                          <a:gd name="T38" fmla="*/ 774 w 1096"/>
                          <a:gd name="T39" fmla="*/ 281 h 1138"/>
                          <a:gd name="T40" fmla="*/ 864 w 1096"/>
                          <a:gd name="T41" fmla="*/ 582 h 1138"/>
                          <a:gd name="T42" fmla="*/ 929 w 1096"/>
                          <a:gd name="T43" fmla="*/ 955 h 1138"/>
                          <a:gd name="T44" fmla="*/ 1026 w 1096"/>
                          <a:gd name="T45" fmla="*/ 849 h 1138"/>
                          <a:gd name="T46" fmla="*/ 888 w 1096"/>
                          <a:gd name="T47" fmla="*/ 744 h 1138"/>
                          <a:gd name="T48" fmla="*/ 896 w 1096"/>
                          <a:gd name="T49" fmla="*/ 695 h 1138"/>
                          <a:gd name="T50" fmla="*/ 1080 w 1096"/>
                          <a:gd name="T51" fmla="*/ 850 h 1138"/>
                          <a:gd name="T52" fmla="*/ 993 w 1096"/>
                          <a:gd name="T53" fmla="*/ 1020 h 1138"/>
                          <a:gd name="T54" fmla="*/ 888 w 1096"/>
                          <a:gd name="T55" fmla="*/ 1090 h 1138"/>
                          <a:gd name="T56" fmla="*/ 552 w 1096"/>
                          <a:gd name="T57" fmla="*/ 1138 h 1138"/>
                          <a:gd name="T58" fmla="*/ 216 w 1096"/>
                          <a:gd name="T59" fmla="*/ 1090 h 1138"/>
                          <a:gd name="T60" fmla="*/ 24 w 1096"/>
                          <a:gd name="T61" fmla="*/ 946 h 1138"/>
                          <a:gd name="T62" fmla="*/ 72 w 1096"/>
                          <a:gd name="T63" fmla="*/ 802 h 1138"/>
                          <a:gd name="T64" fmla="*/ 216 w 1096"/>
                          <a:gd name="T65" fmla="*/ 706 h 1138"/>
                          <a:gd name="T66" fmla="*/ 426 w 1096"/>
                          <a:gd name="T67" fmla="*/ 655 h 1138"/>
                          <a:gd name="T68" fmla="*/ 620 w 1096"/>
                          <a:gd name="T69" fmla="*/ 655 h 1138"/>
                          <a:gd name="T70" fmla="*/ 807 w 1096"/>
                          <a:gd name="T71" fmla="*/ 687 h 1138"/>
                          <a:gd name="T72" fmla="*/ 791 w 1096"/>
                          <a:gd name="T73" fmla="*/ 736 h 1138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</a:gdLst>
                        <a:ahLst/>
                        <a:cxnLst>
                          <a:cxn ang="T74">
                            <a:pos x="T0" y="T1"/>
                          </a:cxn>
                          <a:cxn ang="T75">
                            <a:pos x="T2" y="T3"/>
                          </a:cxn>
                          <a:cxn ang="T76">
                            <a:pos x="T4" y="T5"/>
                          </a:cxn>
                          <a:cxn ang="T77">
                            <a:pos x="T6" y="T7"/>
                          </a:cxn>
                          <a:cxn ang="T78">
                            <a:pos x="T8" y="T9"/>
                          </a:cxn>
                          <a:cxn ang="T79">
                            <a:pos x="T10" y="T11"/>
                          </a:cxn>
                          <a:cxn ang="T80">
                            <a:pos x="T12" y="T13"/>
                          </a:cxn>
                          <a:cxn ang="T81">
                            <a:pos x="T14" y="T15"/>
                          </a:cxn>
                          <a:cxn ang="T82">
                            <a:pos x="T16" y="T17"/>
                          </a:cxn>
                          <a:cxn ang="T83">
                            <a:pos x="T18" y="T19"/>
                          </a:cxn>
                          <a:cxn ang="T84">
                            <a:pos x="T20" y="T21"/>
                          </a:cxn>
                          <a:cxn ang="T85">
                            <a:pos x="T22" y="T23"/>
                          </a:cxn>
                          <a:cxn ang="T86">
                            <a:pos x="T24" y="T25"/>
                          </a:cxn>
                          <a:cxn ang="T87">
                            <a:pos x="T26" y="T27"/>
                          </a:cxn>
                          <a:cxn ang="T88">
                            <a:pos x="T28" y="T29"/>
                          </a:cxn>
                          <a:cxn ang="T89">
                            <a:pos x="T30" y="T31"/>
                          </a:cxn>
                          <a:cxn ang="T90">
                            <a:pos x="T32" y="T33"/>
                          </a:cxn>
                          <a:cxn ang="T91">
                            <a:pos x="T34" y="T35"/>
                          </a:cxn>
                          <a:cxn ang="T92">
                            <a:pos x="T36" y="T37"/>
                          </a:cxn>
                          <a:cxn ang="T93">
                            <a:pos x="T38" y="T39"/>
                          </a:cxn>
                          <a:cxn ang="T94">
                            <a:pos x="T40" y="T41"/>
                          </a:cxn>
                          <a:cxn ang="T95">
                            <a:pos x="T42" y="T43"/>
                          </a:cxn>
                          <a:cxn ang="T96">
                            <a:pos x="T44" y="T45"/>
                          </a:cxn>
                          <a:cxn ang="T97">
                            <a:pos x="T46" y="T47"/>
                          </a:cxn>
                          <a:cxn ang="T98">
                            <a:pos x="T48" y="T49"/>
                          </a:cxn>
                          <a:cxn ang="T99">
                            <a:pos x="T50" y="T51"/>
                          </a:cxn>
                          <a:cxn ang="T100">
                            <a:pos x="T52" y="T53"/>
                          </a:cxn>
                          <a:cxn ang="T101">
                            <a:pos x="T54" y="T55"/>
                          </a:cxn>
                          <a:cxn ang="T102">
                            <a:pos x="T56" y="T57"/>
                          </a:cxn>
                          <a:cxn ang="T103">
                            <a:pos x="T58" y="T59"/>
                          </a:cxn>
                          <a:cxn ang="T104">
                            <a:pos x="T60" y="T61"/>
                          </a:cxn>
                          <a:cxn ang="T105">
                            <a:pos x="T62" y="T63"/>
                          </a:cxn>
                          <a:cxn ang="T106">
                            <a:pos x="T64" y="T65"/>
                          </a:cxn>
                          <a:cxn ang="T107">
                            <a:pos x="T66" y="T67"/>
                          </a:cxn>
                          <a:cxn ang="T108">
                            <a:pos x="T68" y="T69"/>
                          </a:cxn>
                          <a:cxn ang="T109">
                            <a:pos x="T70" y="T71"/>
                          </a:cxn>
                          <a:cxn ang="T110">
                            <a:pos x="T72" y="T73"/>
                          </a:cxn>
                        </a:cxnLst>
                        <a:rect l="0" t="0" r="r" b="b"/>
                        <a:pathLst>
                          <a:path w="1096" h="1138">
                            <a:moveTo>
                              <a:pt x="791" y="736"/>
                            </a:moveTo>
                            <a:cubicBezTo>
                              <a:pt x="775" y="741"/>
                              <a:pt x="728" y="716"/>
                              <a:pt x="701" y="711"/>
                            </a:cubicBezTo>
                            <a:cubicBezTo>
                              <a:pt x="674" y="706"/>
                              <a:pt x="664" y="704"/>
                              <a:pt x="628" y="703"/>
                            </a:cubicBezTo>
                            <a:cubicBezTo>
                              <a:pt x="592" y="702"/>
                              <a:pt x="537" y="700"/>
                              <a:pt x="482" y="703"/>
                            </a:cubicBezTo>
                            <a:cubicBezTo>
                              <a:pt x="427" y="706"/>
                              <a:pt x="356" y="704"/>
                              <a:pt x="296" y="720"/>
                            </a:cubicBezTo>
                            <a:cubicBezTo>
                              <a:pt x="236" y="736"/>
                              <a:pt x="157" y="764"/>
                              <a:pt x="120" y="802"/>
                            </a:cubicBezTo>
                            <a:cubicBezTo>
                              <a:pt x="83" y="840"/>
                              <a:pt x="48" y="904"/>
                              <a:pt x="72" y="946"/>
                            </a:cubicBezTo>
                            <a:cubicBezTo>
                              <a:pt x="96" y="988"/>
                              <a:pt x="181" y="1028"/>
                              <a:pt x="263" y="1052"/>
                            </a:cubicBezTo>
                            <a:cubicBezTo>
                              <a:pt x="345" y="1076"/>
                              <a:pt x="482" y="1090"/>
                              <a:pt x="563" y="1093"/>
                            </a:cubicBezTo>
                            <a:cubicBezTo>
                              <a:pt x="644" y="1096"/>
                              <a:pt x="711" y="1077"/>
                              <a:pt x="750" y="1068"/>
                            </a:cubicBezTo>
                            <a:cubicBezTo>
                              <a:pt x="789" y="1059"/>
                              <a:pt x="784" y="1048"/>
                              <a:pt x="799" y="1036"/>
                            </a:cubicBezTo>
                            <a:cubicBezTo>
                              <a:pt x="814" y="1024"/>
                              <a:pt x="840" y="1074"/>
                              <a:pt x="839" y="995"/>
                            </a:cubicBezTo>
                            <a:cubicBezTo>
                              <a:pt x="838" y="916"/>
                              <a:pt x="811" y="673"/>
                              <a:pt x="792" y="562"/>
                            </a:cubicBezTo>
                            <a:cubicBezTo>
                              <a:pt x="773" y="451"/>
                              <a:pt x="751" y="399"/>
                              <a:pt x="726" y="330"/>
                            </a:cubicBezTo>
                            <a:cubicBezTo>
                              <a:pt x="701" y="261"/>
                              <a:pt x="679" y="188"/>
                              <a:pt x="644" y="148"/>
                            </a:cubicBezTo>
                            <a:cubicBezTo>
                              <a:pt x="609" y="108"/>
                              <a:pt x="536" y="107"/>
                              <a:pt x="514" y="91"/>
                            </a:cubicBezTo>
                            <a:cubicBezTo>
                              <a:pt x="492" y="75"/>
                              <a:pt x="506" y="63"/>
                              <a:pt x="514" y="50"/>
                            </a:cubicBezTo>
                            <a:cubicBezTo>
                              <a:pt x="522" y="37"/>
                              <a:pt x="536" y="0"/>
                              <a:pt x="563" y="10"/>
                            </a:cubicBezTo>
                            <a:cubicBezTo>
                              <a:pt x="590" y="20"/>
                              <a:pt x="642" y="66"/>
                              <a:pt x="677" y="111"/>
                            </a:cubicBezTo>
                            <a:cubicBezTo>
                              <a:pt x="712" y="156"/>
                              <a:pt x="743" y="203"/>
                              <a:pt x="774" y="281"/>
                            </a:cubicBezTo>
                            <a:cubicBezTo>
                              <a:pt x="805" y="359"/>
                              <a:pt x="838" y="470"/>
                              <a:pt x="864" y="582"/>
                            </a:cubicBezTo>
                            <a:cubicBezTo>
                              <a:pt x="890" y="694"/>
                              <a:pt x="902" y="911"/>
                              <a:pt x="929" y="955"/>
                            </a:cubicBezTo>
                            <a:cubicBezTo>
                              <a:pt x="956" y="999"/>
                              <a:pt x="1033" y="884"/>
                              <a:pt x="1026" y="849"/>
                            </a:cubicBezTo>
                            <a:cubicBezTo>
                              <a:pt x="1019" y="814"/>
                              <a:pt x="910" y="770"/>
                              <a:pt x="888" y="744"/>
                            </a:cubicBezTo>
                            <a:cubicBezTo>
                              <a:pt x="866" y="718"/>
                              <a:pt x="864" y="677"/>
                              <a:pt x="896" y="695"/>
                            </a:cubicBezTo>
                            <a:cubicBezTo>
                              <a:pt x="928" y="713"/>
                              <a:pt x="1064" y="796"/>
                              <a:pt x="1080" y="850"/>
                            </a:cubicBezTo>
                            <a:cubicBezTo>
                              <a:pt x="1096" y="904"/>
                              <a:pt x="1025" y="980"/>
                              <a:pt x="993" y="1020"/>
                            </a:cubicBezTo>
                            <a:cubicBezTo>
                              <a:pt x="961" y="1060"/>
                              <a:pt x="962" y="1070"/>
                              <a:pt x="888" y="1090"/>
                            </a:cubicBezTo>
                            <a:cubicBezTo>
                              <a:pt x="814" y="1110"/>
                              <a:pt x="664" y="1138"/>
                              <a:pt x="552" y="1138"/>
                            </a:cubicBezTo>
                            <a:cubicBezTo>
                              <a:pt x="440" y="1138"/>
                              <a:pt x="304" y="1122"/>
                              <a:pt x="216" y="1090"/>
                            </a:cubicBezTo>
                            <a:cubicBezTo>
                              <a:pt x="128" y="1058"/>
                              <a:pt x="48" y="994"/>
                              <a:pt x="24" y="946"/>
                            </a:cubicBezTo>
                            <a:cubicBezTo>
                              <a:pt x="0" y="898"/>
                              <a:pt x="40" y="842"/>
                              <a:pt x="72" y="802"/>
                            </a:cubicBezTo>
                            <a:cubicBezTo>
                              <a:pt x="104" y="762"/>
                              <a:pt x="157" y="730"/>
                              <a:pt x="216" y="706"/>
                            </a:cubicBezTo>
                            <a:cubicBezTo>
                              <a:pt x="275" y="682"/>
                              <a:pt x="359" y="663"/>
                              <a:pt x="426" y="655"/>
                            </a:cubicBezTo>
                            <a:cubicBezTo>
                              <a:pt x="493" y="647"/>
                              <a:pt x="557" y="650"/>
                              <a:pt x="620" y="655"/>
                            </a:cubicBezTo>
                            <a:cubicBezTo>
                              <a:pt x="683" y="660"/>
                              <a:pt x="779" y="674"/>
                              <a:pt x="807" y="687"/>
                            </a:cubicBezTo>
                            <a:cubicBezTo>
                              <a:pt x="835" y="700"/>
                              <a:pt x="794" y="726"/>
                              <a:pt x="791" y="736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FF66"/>
                          </a:gs>
                          <a:gs pos="100000">
                            <a:srgbClr val="FFCC99"/>
                          </a:gs>
                        </a:gsLst>
                        <a:lin ang="5400000" scaled="1"/>
                      </a:gradFill>
                      <a:ln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080" name="Oval 6286">
                      <a:extLst>
                        <a:ext uri="{FF2B5EF4-FFF2-40B4-BE49-F238E27FC236}">
                          <a16:creationId xmlns:a16="http://schemas.microsoft.com/office/drawing/2014/main" id="{5CEBD549-86E2-46F9-ADDC-0EB49C5B4E20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25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1" name="Oval 6287">
                      <a:extLst>
                        <a:ext uri="{FF2B5EF4-FFF2-40B4-BE49-F238E27FC236}">
                          <a16:creationId xmlns:a16="http://schemas.microsoft.com/office/drawing/2014/main" id="{9FA1E1A7-B233-B52C-398C-03770EF3FC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31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2" name="Oval 6288">
                      <a:extLst>
                        <a:ext uri="{FF2B5EF4-FFF2-40B4-BE49-F238E27FC236}">
                          <a16:creationId xmlns:a16="http://schemas.microsoft.com/office/drawing/2014/main" id="{D4101FE6-41E6-A517-C0E5-FE30D5944F1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4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3" name="Oval 6289">
                      <a:extLst>
                        <a:ext uri="{FF2B5EF4-FFF2-40B4-BE49-F238E27FC236}">
                          <a16:creationId xmlns:a16="http://schemas.microsoft.com/office/drawing/2014/main" id="{CD22563A-1F06-55EE-2F90-0DB60003FC7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360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4" name="Oval 6290">
                      <a:extLst>
                        <a:ext uri="{FF2B5EF4-FFF2-40B4-BE49-F238E27FC236}">
                          <a16:creationId xmlns:a16="http://schemas.microsoft.com/office/drawing/2014/main" id="{012F958F-72B4-8E51-AAF5-4E31708FF85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76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5" name="Oval 6291">
                      <a:extLst>
                        <a:ext uri="{FF2B5EF4-FFF2-40B4-BE49-F238E27FC236}">
                          <a16:creationId xmlns:a16="http://schemas.microsoft.com/office/drawing/2014/main" id="{047FA0D5-8102-DCF9-029A-FA4A0EBF15D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326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6" name="Oval 6292">
                      <a:extLst>
                        <a:ext uri="{FF2B5EF4-FFF2-40B4-BE49-F238E27FC236}">
                          <a16:creationId xmlns:a16="http://schemas.microsoft.com/office/drawing/2014/main" id="{DDCA377D-6263-E56A-B52A-8B844FC5194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96" y="321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7" name="Oval 6293">
                      <a:extLst>
                        <a:ext uri="{FF2B5EF4-FFF2-40B4-BE49-F238E27FC236}">
                          <a16:creationId xmlns:a16="http://schemas.microsoft.com/office/drawing/2014/main" id="{073038E8-67F3-11C4-BC08-D10A8553DDE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68" y="28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8" name="Oval 6294">
                      <a:extLst>
                        <a:ext uri="{FF2B5EF4-FFF2-40B4-BE49-F238E27FC236}">
                          <a16:creationId xmlns:a16="http://schemas.microsoft.com/office/drawing/2014/main" id="{9A36A0DE-F16E-F67F-FFC9-E2720D0C9B7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352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89" name="Oval 6295">
                      <a:extLst>
                        <a:ext uri="{FF2B5EF4-FFF2-40B4-BE49-F238E27FC236}">
                          <a16:creationId xmlns:a16="http://schemas.microsoft.com/office/drawing/2014/main" id="{3E9C6774-C04D-018D-4A72-233C84B9313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064" y="134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0" name="Oval 6296">
                      <a:extLst>
                        <a:ext uri="{FF2B5EF4-FFF2-40B4-BE49-F238E27FC236}">
                          <a16:creationId xmlns:a16="http://schemas.microsoft.com/office/drawing/2014/main" id="{EBE1B788-33C6-9E72-D59F-9512B64D2088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584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1" name="Oval 6297">
                      <a:extLst>
                        <a:ext uri="{FF2B5EF4-FFF2-40B4-BE49-F238E27FC236}">
                          <a16:creationId xmlns:a16="http://schemas.microsoft.com/office/drawing/2014/main" id="{514DB62D-1DD1-48A1-2800-95995A734F7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1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2" name="Oval 6298">
                      <a:extLst>
                        <a:ext uri="{FF2B5EF4-FFF2-40B4-BE49-F238E27FC236}">
                          <a16:creationId xmlns:a16="http://schemas.microsoft.com/office/drawing/2014/main" id="{24F7A93D-DD28-9953-597C-9A14E34031D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872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3" name="Oval 6299">
                      <a:extLst>
                        <a:ext uri="{FF2B5EF4-FFF2-40B4-BE49-F238E27FC236}">
                          <a16:creationId xmlns:a16="http://schemas.microsoft.com/office/drawing/2014/main" id="{1BBE241B-939A-57B2-2A7E-D70F0949AA56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120" y="57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4" name="Oval 6300">
                      <a:extLst>
                        <a:ext uri="{FF2B5EF4-FFF2-40B4-BE49-F238E27FC236}">
                          <a16:creationId xmlns:a16="http://schemas.microsoft.com/office/drawing/2014/main" id="{0C6E6DA5-7C72-87DD-1ABF-C3EF655ECC9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984" y="153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5" name="Oval 6301">
                      <a:extLst>
                        <a:ext uri="{FF2B5EF4-FFF2-40B4-BE49-F238E27FC236}">
                          <a16:creationId xmlns:a16="http://schemas.microsoft.com/office/drawing/2014/main" id="{91C4501B-ABE8-6FA2-19FC-3E60A2D9ADE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84" y="72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6" name="Oval 6302">
                      <a:extLst>
                        <a:ext uri="{FF2B5EF4-FFF2-40B4-BE49-F238E27FC236}">
                          <a16:creationId xmlns:a16="http://schemas.microsoft.com/office/drawing/2014/main" id="{CCE7A42B-28A9-85AD-C73C-A3BD103FDA1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400" y="124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7" name="Oval 6303">
                      <a:extLst>
                        <a:ext uri="{FF2B5EF4-FFF2-40B4-BE49-F238E27FC236}">
                          <a16:creationId xmlns:a16="http://schemas.microsoft.com/office/drawing/2014/main" id="{820D73C1-32D4-94DD-8457-1B0F1D019D9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48" y="96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8" name="Oval 6304">
                      <a:extLst>
                        <a:ext uri="{FF2B5EF4-FFF2-40B4-BE49-F238E27FC236}">
                          <a16:creationId xmlns:a16="http://schemas.microsoft.com/office/drawing/2014/main" id="{4E24FA56-8BB3-817F-281D-D4D3D0346EA9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12" y="16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099" name="Oval 6305">
                      <a:extLst>
                        <a:ext uri="{FF2B5EF4-FFF2-40B4-BE49-F238E27FC236}">
                          <a16:creationId xmlns:a16="http://schemas.microsoft.com/office/drawing/2014/main" id="{49CC48B4-EC2E-B03D-D5CD-2C98F2705B8D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360" y="100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0" name="Oval 6306">
                      <a:extLst>
                        <a:ext uri="{FF2B5EF4-FFF2-40B4-BE49-F238E27FC236}">
                          <a16:creationId xmlns:a16="http://schemas.microsoft.com/office/drawing/2014/main" id="{B4A57EA3-B5B0-466C-2D7E-00C945FD666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504" y="480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1" name="Oval 6307">
                      <a:extLst>
                        <a:ext uri="{FF2B5EF4-FFF2-40B4-BE49-F238E27FC236}">
                          <a16:creationId xmlns:a16="http://schemas.microsoft.com/office/drawing/2014/main" id="{4CEC0FC7-54E5-3486-1BDF-71C25B77BAB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87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2" name="Oval 6308">
                      <a:extLst>
                        <a:ext uri="{FF2B5EF4-FFF2-40B4-BE49-F238E27FC236}">
                          <a16:creationId xmlns:a16="http://schemas.microsoft.com/office/drawing/2014/main" id="{1E7EEAFE-9B5F-0923-FDFD-FD9FE9938F85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600" y="1296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3" name="Oval 6309">
                      <a:extLst>
                        <a:ext uri="{FF2B5EF4-FFF2-40B4-BE49-F238E27FC236}">
                          <a16:creationId xmlns:a16="http://schemas.microsoft.com/office/drawing/2014/main" id="{1FC6E26E-AD73-08C2-A4FD-DB54722A41E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92" y="283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4" name="Oval 6310">
                      <a:extLst>
                        <a:ext uri="{FF2B5EF4-FFF2-40B4-BE49-F238E27FC236}">
                          <a16:creationId xmlns:a16="http://schemas.microsoft.com/office/drawing/2014/main" id="{0E32DD04-78B9-0BC7-B765-9C98F64FDC6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128" y="2688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5" name="Oval 6311">
                      <a:extLst>
                        <a:ext uri="{FF2B5EF4-FFF2-40B4-BE49-F238E27FC236}">
                          <a16:creationId xmlns:a16="http://schemas.microsoft.com/office/drawing/2014/main" id="{4DB47D3D-FC39-EA56-C934-85D1A21BA8E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11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6" name="Freeform 6312">
                      <a:extLst>
                        <a:ext uri="{FF2B5EF4-FFF2-40B4-BE49-F238E27FC236}">
                          <a16:creationId xmlns:a16="http://schemas.microsoft.com/office/drawing/2014/main" id="{F040950C-D724-906D-1C1A-4CBF57E27D23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3913" y="1671"/>
                      <a:ext cx="95" cy="54"/>
                    </a:xfrm>
                    <a:custGeom>
                      <a:avLst/>
                      <a:gdLst>
                        <a:gd name="T0" fmla="*/ 95 w 95"/>
                        <a:gd name="T1" fmla="*/ 0 h 54"/>
                        <a:gd name="T2" fmla="*/ 5 w 95"/>
                        <a:gd name="T3" fmla="*/ 49 h 54"/>
                        <a:gd name="T4" fmla="*/ 62 w 95"/>
                        <a:gd name="T5" fmla="*/ 33 h 54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95" h="54">
                          <a:moveTo>
                            <a:pt x="95" y="0"/>
                          </a:moveTo>
                          <a:cubicBezTo>
                            <a:pt x="80" y="8"/>
                            <a:pt x="10" y="44"/>
                            <a:pt x="5" y="49"/>
                          </a:cubicBezTo>
                          <a:cubicBezTo>
                            <a:pt x="0" y="54"/>
                            <a:pt x="50" y="36"/>
                            <a:pt x="62" y="33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107" name="Oval 6313">
                      <a:extLst>
                        <a:ext uri="{FF2B5EF4-FFF2-40B4-BE49-F238E27FC236}">
                          <a16:creationId xmlns:a16="http://schemas.microsoft.com/office/drawing/2014/main" id="{98525622-EA38-08B2-BACB-FB656D4FE6B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888" y="350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8" name="Oval 6314">
                      <a:extLst>
                        <a:ext uri="{FF2B5EF4-FFF2-40B4-BE49-F238E27FC236}">
                          <a16:creationId xmlns:a16="http://schemas.microsoft.com/office/drawing/2014/main" id="{775BAC76-9478-B2A0-F6CA-DBC095E5692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408" y="2784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09" name="Oval 6315">
                      <a:extLst>
                        <a:ext uri="{FF2B5EF4-FFF2-40B4-BE49-F238E27FC236}">
                          <a16:creationId xmlns:a16="http://schemas.microsoft.com/office/drawing/2014/main" id="{0257FA37-DBF2-B64B-26BF-DFF7B5146FBA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680" y="1536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10" name="Oval 6316">
                      <a:extLst>
                        <a:ext uri="{FF2B5EF4-FFF2-40B4-BE49-F238E27FC236}">
                          <a16:creationId xmlns:a16="http://schemas.microsoft.com/office/drawing/2014/main" id="{6F012DAC-AF56-B380-A266-F0387093F587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2736" y="3552"/>
                      <a:ext cx="96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  <p:sp>
                  <p:nvSpPr>
                    <p:cNvPr id="37111" name="Oval 6317">
                      <a:extLst>
                        <a:ext uri="{FF2B5EF4-FFF2-40B4-BE49-F238E27FC236}">
                          <a16:creationId xmlns:a16="http://schemas.microsoft.com/office/drawing/2014/main" id="{C74A84E4-E508-F67E-B498-6965187266E1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3744" y="1392"/>
                      <a:ext cx="48" cy="96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 wrap="none" anchor="ctr"/>
                    <a:lstStyle>
                      <a:lvl1pPr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1pPr>
                      <a:lvl2pPr marL="742950" indent="-28575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2pPr>
                      <a:lvl3pPr marL="11430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3pPr>
                      <a:lvl4pPr marL="16002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4pPr>
                      <a:lvl5pPr marL="2057400" indent="-228600" eaLnBrk="0" hangingPunct="0"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>
                          <a:solidFill>
                            <a:schemeClr val="tx1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defRPr>
                      </a:lvl9pPr>
                    </a:lstStyle>
                    <a:p>
                      <a:pPr eaLnBrk="1" hangingPunct="1"/>
                      <a:endParaRPr lang="en-US" altLang="en-US"/>
                    </a:p>
                  </p:txBody>
                </p:sp>
              </p:grpSp>
              <p:sp>
                <p:nvSpPr>
                  <p:cNvPr id="50350" name="Freeform 6318">
                    <a:extLst>
                      <a:ext uri="{FF2B5EF4-FFF2-40B4-BE49-F238E27FC236}">
                        <a16:creationId xmlns:a16="http://schemas.microsoft.com/office/drawing/2014/main" id="{3D65B869-E43B-913C-0515-082D7CF105D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590" y="1019"/>
                    <a:ext cx="767" cy="385"/>
                  </a:xfrm>
                  <a:custGeom>
                    <a:avLst/>
                    <a:gdLst>
                      <a:gd name="T0" fmla="*/ 757 w 765"/>
                      <a:gd name="T1" fmla="*/ 107 h 381"/>
                      <a:gd name="T2" fmla="*/ 661 w 765"/>
                      <a:gd name="T3" fmla="*/ 59 h 381"/>
                      <a:gd name="T4" fmla="*/ 469 w 765"/>
                      <a:gd name="T5" fmla="*/ 11 h 381"/>
                      <a:gd name="T6" fmla="*/ 277 w 765"/>
                      <a:gd name="T7" fmla="*/ 11 h 381"/>
                      <a:gd name="T8" fmla="*/ 128 w 765"/>
                      <a:gd name="T9" fmla="*/ 79 h 381"/>
                      <a:gd name="T10" fmla="*/ 2 w 765"/>
                      <a:gd name="T11" fmla="*/ 226 h 381"/>
                      <a:gd name="T12" fmla="*/ 116 w 765"/>
                      <a:gd name="T13" fmla="*/ 210 h 381"/>
                      <a:gd name="T14" fmla="*/ 253 w 765"/>
                      <a:gd name="T15" fmla="*/ 145 h 381"/>
                      <a:gd name="T16" fmla="*/ 180 w 765"/>
                      <a:gd name="T17" fmla="*/ 218 h 381"/>
                      <a:gd name="T18" fmla="*/ 339 w 765"/>
                      <a:gd name="T19" fmla="*/ 314 h 381"/>
                      <a:gd name="T20" fmla="*/ 477 w 765"/>
                      <a:gd name="T21" fmla="*/ 379 h 381"/>
                      <a:gd name="T22" fmla="*/ 709 w 765"/>
                      <a:gd name="T23" fmla="*/ 299 h 381"/>
                      <a:gd name="T24" fmla="*/ 757 w 765"/>
                      <a:gd name="T25" fmla="*/ 107 h 38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</a:cxnLst>
                    <a:rect l="0" t="0" r="r" b="b"/>
                    <a:pathLst>
                      <a:path w="765" h="381">
                        <a:moveTo>
                          <a:pt x="757" y="107"/>
                        </a:moveTo>
                        <a:cubicBezTo>
                          <a:pt x="749" y="67"/>
                          <a:pt x="709" y="75"/>
                          <a:pt x="661" y="59"/>
                        </a:cubicBezTo>
                        <a:cubicBezTo>
                          <a:pt x="613" y="43"/>
                          <a:pt x="533" y="19"/>
                          <a:pt x="469" y="11"/>
                        </a:cubicBezTo>
                        <a:cubicBezTo>
                          <a:pt x="405" y="3"/>
                          <a:pt x="334" y="0"/>
                          <a:pt x="277" y="11"/>
                        </a:cubicBezTo>
                        <a:cubicBezTo>
                          <a:pt x="220" y="22"/>
                          <a:pt x="174" y="43"/>
                          <a:pt x="128" y="79"/>
                        </a:cubicBezTo>
                        <a:cubicBezTo>
                          <a:pt x="82" y="115"/>
                          <a:pt x="4" y="204"/>
                          <a:pt x="2" y="226"/>
                        </a:cubicBezTo>
                        <a:cubicBezTo>
                          <a:pt x="0" y="248"/>
                          <a:pt x="74" y="223"/>
                          <a:pt x="116" y="210"/>
                        </a:cubicBezTo>
                        <a:cubicBezTo>
                          <a:pt x="158" y="197"/>
                          <a:pt x="242" y="144"/>
                          <a:pt x="253" y="145"/>
                        </a:cubicBezTo>
                        <a:cubicBezTo>
                          <a:pt x="264" y="146"/>
                          <a:pt x="166" y="190"/>
                          <a:pt x="180" y="218"/>
                        </a:cubicBezTo>
                        <a:cubicBezTo>
                          <a:pt x="194" y="246"/>
                          <a:pt x="290" y="287"/>
                          <a:pt x="339" y="314"/>
                        </a:cubicBezTo>
                        <a:cubicBezTo>
                          <a:pt x="388" y="341"/>
                          <a:pt x="415" y="381"/>
                          <a:pt x="477" y="379"/>
                        </a:cubicBezTo>
                        <a:cubicBezTo>
                          <a:pt x="539" y="377"/>
                          <a:pt x="662" y="344"/>
                          <a:pt x="709" y="299"/>
                        </a:cubicBezTo>
                        <a:cubicBezTo>
                          <a:pt x="756" y="254"/>
                          <a:pt x="765" y="147"/>
                          <a:pt x="757" y="107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351" name="Freeform 6319">
                    <a:extLst>
                      <a:ext uri="{FF2B5EF4-FFF2-40B4-BE49-F238E27FC236}">
                        <a16:creationId xmlns:a16="http://schemas.microsoft.com/office/drawing/2014/main" id="{68AC9C42-E4E1-683C-E48C-0AF1E57CA61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686" y="1208"/>
                    <a:ext cx="254" cy="91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352" name="Freeform 6320">
                    <a:extLst>
                      <a:ext uri="{FF2B5EF4-FFF2-40B4-BE49-F238E27FC236}">
                        <a16:creationId xmlns:a16="http://schemas.microsoft.com/office/drawing/2014/main" id="{73E0D8A7-5538-C224-850D-251571D3C71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781" y="1262"/>
                    <a:ext cx="248" cy="91"/>
                  </a:xfrm>
                  <a:custGeom>
                    <a:avLst/>
                    <a:gdLst>
                      <a:gd name="T0" fmla="*/ 72 w 252"/>
                      <a:gd name="T1" fmla="*/ 9 h 90"/>
                      <a:gd name="T2" fmla="*/ 150 w 252"/>
                      <a:gd name="T3" fmla="*/ 8 h 90"/>
                      <a:gd name="T4" fmla="*/ 246 w 252"/>
                      <a:gd name="T5" fmla="*/ 56 h 90"/>
                      <a:gd name="T6" fmla="*/ 113 w 252"/>
                      <a:gd name="T7" fmla="*/ 90 h 90"/>
                      <a:gd name="T8" fmla="*/ 6 w 252"/>
                      <a:gd name="T9" fmla="*/ 56 h 90"/>
                      <a:gd name="T10" fmla="*/ 150 w 252"/>
                      <a:gd name="T11" fmla="*/ 8 h 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</a:cxnLst>
                    <a:rect l="0" t="0" r="r" b="b"/>
                    <a:pathLst>
                      <a:path w="252" h="90">
                        <a:moveTo>
                          <a:pt x="72" y="9"/>
                        </a:moveTo>
                        <a:cubicBezTo>
                          <a:pt x="84" y="9"/>
                          <a:pt x="121" y="0"/>
                          <a:pt x="150" y="8"/>
                        </a:cubicBezTo>
                        <a:cubicBezTo>
                          <a:pt x="179" y="16"/>
                          <a:pt x="252" y="42"/>
                          <a:pt x="246" y="56"/>
                        </a:cubicBezTo>
                        <a:cubicBezTo>
                          <a:pt x="240" y="70"/>
                          <a:pt x="153" y="90"/>
                          <a:pt x="113" y="90"/>
                        </a:cubicBezTo>
                        <a:cubicBezTo>
                          <a:pt x="73" y="90"/>
                          <a:pt x="0" y="70"/>
                          <a:pt x="6" y="56"/>
                        </a:cubicBezTo>
                        <a:cubicBezTo>
                          <a:pt x="12" y="42"/>
                          <a:pt x="82" y="24"/>
                          <a:pt x="150" y="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077" name="Freeform 6321">
                    <a:extLst>
                      <a:ext uri="{FF2B5EF4-FFF2-40B4-BE49-F238E27FC236}">
                        <a16:creationId xmlns:a16="http://schemas.microsoft.com/office/drawing/2014/main" id="{D56B74FF-BB47-D61C-8E22-1D6444F19D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816" y="1104"/>
                    <a:ext cx="329" cy="230"/>
                  </a:xfrm>
                  <a:custGeom>
                    <a:avLst/>
                    <a:gdLst>
                      <a:gd name="T0" fmla="*/ 233 w 329"/>
                      <a:gd name="T1" fmla="*/ 4 h 230"/>
                      <a:gd name="T2" fmla="*/ 185 w 329"/>
                      <a:gd name="T3" fmla="*/ 4 h 230"/>
                      <a:gd name="T4" fmla="*/ 37 w 329"/>
                      <a:gd name="T5" fmla="*/ 20 h 230"/>
                      <a:gd name="T6" fmla="*/ 13 w 329"/>
                      <a:gd name="T7" fmla="*/ 93 h 230"/>
                      <a:gd name="T8" fmla="*/ 118 w 329"/>
                      <a:gd name="T9" fmla="*/ 109 h 230"/>
                      <a:gd name="T10" fmla="*/ 159 w 329"/>
                      <a:gd name="T11" fmla="*/ 117 h 230"/>
                      <a:gd name="T12" fmla="*/ 207 w 329"/>
                      <a:gd name="T13" fmla="*/ 149 h 230"/>
                      <a:gd name="T14" fmla="*/ 256 w 329"/>
                      <a:gd name="T15" fmla="*/ 214 h 230"/>
                      <a:gd name="T16" fmla="*/ 329 w 329"/>
                      <a:gd name="T17" fmla="*/ 230 h 230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0" t="0" r="r" b="b"/>
                    <a:pathLst>
                      <a:path w="329" h="230">
                        <a:moveTo>
                          <a:pt x="233" y="4"/>
                        </a:moveTo>
                        <a:cubicBezTo>
                          <a:pt x="225" y="0"/>
                          <a:pt x="218" y="1"/>
                          <a:pt x="185" y="4"/>
                        </a:cubicBezTo>
                        <a:cubicBezTo>
                          <a:pt x="152" y="7"/>
                          <a:pt x="66" y="5"/>
                          <a:pt x="37" y="20"/>
                        </a:cubicBezTo>
                        <a:cubicBezTo>
                          <a:pt x="8" y="35"/>
                          <a:pt x="0" y="78"/>
                          <a:pt x="13" y="93"/>
                        </a:cubicBezTo>
                        <a:cubicBezTo>
                          <a:pt x="26" y="108"/>
                          <a:pt x="94" y="105"/>
                          <a:pt x="118" y="109"/>
                        </a:cubicBezTo>
                        <a:cubicBezTo>
                          <a:pt x="142" y="113"/>
                          <a:pt x="144" y="110"/>
                          <a:pt x="159" y="117"/>
                        </a:cubicBezTo>
                        <a:cubicBezTo>
                          <a:pt x="174" y="124"/>
                          <a:pt x="191" y="133"/>
                          <a:pt x="207" y="149"/>
                        </a:cubicBezTo>
                        <a:cubicBezTo>
                          <a:pt x="223" y="165"/>
                          <a:pt x="236" y="201"/>
                          <a:pt x="256" y="214"/>
                        </a:cubicBezTo>
                        <a:cubicBezTo>
                          <a:pt x="276" y="227"/>
                          <a:pt x="314" y="227"/>
                          <a:pt x="329" y="23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78" name="Freeform 6322">
                    <a:extLst>
                      <a:ext uri="{FF2B5EF4-FFF2-40B4-BE49-F238E27FC236}">
                        <a16:creationId xmlns:a16="http://schemas.microsoft.com/office/drawing/2014/main" id="{75CB6C08-CA32-E1E4-5C45-797DD10954F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280" y="1124"/>
                    <a:ext cx="175" cy="290"/>
                  </a:xfrm>
                  <a:custGeom>
                    <a:avLst/>
                    <a:gdLst>
                      <a:gd name="T0" fmla="*/ 50 w 175"/>
                      <a:gd name="T1" fmla="*/ 4 h 290"/>
                      <a:gd name="T2" fmla="*/ 42 w 175"/>
                      <a:gd name="T3" fmla="*/ 166 h 290"/>
                      <a:gd name="T4" fmla="*/ 16 w 175"/>
                      <a:gd name="T5" fmla="*/ 268 h 290"/>
                      <a:gd name="T6" fmla="*/ 140 w 175"/>
                      <a:gd name="T7" fmla="*/ 255 h 290"/>
                      <a:gd name="T8" fmla="*/ 172 w 175"/>
                      <a:gd name="T9" fmla="*/ 60 h 290"/>
                      <a:gd name="T10" fmla="*/ 160 w 175"/>
                      <a:gd name="T11" fmla="*/ 28 h 290"/>
                      <a:gd name="T12" fmla="*/ 156 w 175"/>
                      <a:gd name="T13" fmla="*/ 4 h 290"/>
                      <a:gd name="T14" fmla="*/ 50 w 175"/>
                      <a:gd name="T15" fmla="*/ 4 h 290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175" h="290">
                        <a:moveTo>
                          <a:pt x="50" y="4"/>
                        </a:moveTo>
                        <a:cubicBezTo>
                          <a:pt x="30" y="35"/>
                          <a:pt x="48" y="122"/>
                          <a:pt x="42" y="166"/>
                        </a:cubicBezTo>
                        <a:cubicBezTo>
                          <a:pt x="36" y="210"/>
                          <a:pt x="0" y="253"/>
                          <a:pt x="16" y="268"/>
                        </a:cubicBezTo>
                        <a:cubicBezTo>
                          <a:pt x="32" y="283"/>
                          <a:pt x="114" y="290"/>
                          <a:pt x="140" y="255"/>
                        </a:cubicBezTo>
                        <a:cubicBezTo>
                          <a:pt x="166" y="220"/>
                          <a:pt x="169" y="98"/>
                          <a:pt x="172" y="60"/>
                        </a:cubicBezTo>
                        <a:cubicBezTo>
                          <a:pt x="175" y="22"/>
                          <a:pt x="163" y="37"/>
                          <a:pt x="160" y="28"/>
                        </a:cubicBezTo>
                        <a:cubicBezTo>
                          <a:pt x="157" y="19"/>
                          <a:pt x="174" y="8"/>
                          <a:pt x="156" y="4"/>
                        </a:cubicBezTo>
                        <a:cubicBezTo>
                          <a:pt x="138" y="0"/>
                          <a:pt x="72" y="4"/>
                          <a:pt x="50" y="4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37042" name="Group 6323">
                  <a:extLst>
                    <a:ext uri="{FF2B5EF4-FFF2-40B4-BE49-F238E27FC236}">
                      <a16:creationId xmlns:a16="http://schemas.microsoft.com/office/drawing/2014/main" id="{2A8C80BE-5148-9053-2EED-F33E744C42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552" y="576"/>
                  <a:ext cx="720" cy="943"/>
                  <a:chOff x="1536" y="480"/>
                  <a:chExt cx="3269" cy="3601"/>
                </a:xfrm>
              </p:grpSpPr>
              <p:sp>
                <p:nvSpPr>
                  <p:cNvPr id="50356" name="Freeform 6324">
                    <a:extLst>
                      <a:ext uri="{FF2B5EF4-FFF2-40B4-BE49-F238E27FC236}">
                        <a16:creationId xmlns:a16="http://schemas.microsoft.com/office/drawing/2014/main" id="{EAB73745-CB3C-7F1F-44E2-7126F65E477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-1712080">
                    <a:off x="2175" y="423"/>
                    <a:ext cx="1176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357" name="Freeform 6325">
                    <a:extLst>
                      <a:ext uri="{FF2B5EF4-FFF2-40B4-BE49-F238E27FC236}">
                        <a16:creationId xmlns:a16="http://schemas.microsoft.com/office/drawing/2014/main" id="{2A993BF6-8F15-8971-77E1-1B8DD4B0A7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601" y="1137"/>
                    <a:ext cx="3258" cy="2900"/>
                  </a:xfrm>
                  <a:custGeom>
                    <a:avLst/>
                    <a:gdLst>
                      <a:gd name="T0" fmla="*/ 96 w 3261"/>
                      <a:gd name="T1" fmla="*/ 2281 h 2892"/>
                      <a:gd name="T2" fmla="*/ 144 w 3261"/>
                      <a:gd name="T3" fmla="*/ 2281 h 2892"/>
                      <a:gd name="T4" fmla="*/ 0 w 3261"/>
                      <a:gd name="T5" fmla="*/ 1945 h 2892"/>
                      <a:gd name="T6" fmla="*/ 144 w 3261"/>
                      <a:gd name="T7" fmla="*/ 1705 h 2892"/>
                      <a:gd name="T8" fmla="*/ 336 w 3261"/>
                      <a:gd name="T9" fmla="*/ 1513 h 2892"/>
                      <a:gd name="T10" fmla="*/ 480 w 3261"/>
                      <a:gd name="T11" fmla="*/ 1177 h 2892"/>
                      <a:gd name="T12" fmla="*/ 672 w 3261"/>
                      <a:gd name="T13" fmla="*/ 937 h 2892"/>
                      <a:gd name="T14" fmla="*/ 864 w 3261"/>
                      <a:gd name="T15" fmla="*/ 649 h 2892"/>
                      <a:gd name="T16" fmla="*/ 1152 w 3261"/>
                      <a:gd name="T17" fmla="*/ 505 h 2892"/>
                      <a:gd name="T18" fmla="*/ 1584 w 3261"/>
                      <a:gd name="T19" fmla="*/ 361 h 2892"/>
                      <a:gd name="T20" fmla="*/ 1872 w 3261"/>
                      <a:gd name="T21" fmla="*/ 361 h 2892"/>
                      <a:gd name="T22" fmla="*/ 2279 w 3261"/>
                      <a:gd name="T23" fmla="*/ 147 h 2892"/>
                      <a:gd name="T24" fmla="*/ 2789 w 3261"/>
                      <a:gd name="T25" fmla="*/ 113 h 2892"/>
                      <a:gd name="T26" fmla="*/ 3214 w 3261"/>
                      <a:gd name="T27" fmla="*/ 46 h 2892"/>
                      <a:gd name="T28" fmla="*/ 3072 w 3261"/>
                      <a:gd name="T29" fmla="*/ 389 h 2892"/>
                      <a:gd name="T30" fmla="*/ 2847 w 3261"/>
                      <a:gd name="T31" fmla="*/ 531 h 2892"/>
                      <a:gd name="T32" fmla="*/ 2546 w 3261"/>
                      <a:gd name="T33" fmla="*/ 606 h 2892"/>
                      <a:gd name="T34" fmla="*/ 2680 w 3261"/>
                      <a:gd name="T35" fmla="*/ 814 h 2892"/>
                      <a:gd name="T36" fmla="*/ 2736 w 3261"/>
                      <a:gd name="T37" fmla="*/ 1129 h 2892"/>
                      <a:gd name="T38" fmla="*/ 2736 w 3261"/>
                      <a:gd name="T39" fmla="*/ 1609 h 2892"/>
                      <a:gd name="T40" fmla="*/ 2634 w 3261"/>
                      <a:gd name="T41" fmla="*/ 1973 h 2892"/>
                      <a:gd name="T42" fmla="*/ 2658 w 3261"/>
                      <a:gd name="T43" fmla="*/ 2208 h 2892"/>
                      <a:gd name="T44" fmla="*/ 2382 w 3261"/>
                      <a:gd name="T45" fmla="*/ 2606 h 2892"/>
                      <a:gd name="T46" fmla="*/ 2001 w 3261"/>
                      <a:gd name="T47" fmla="*/ 2851 h 2892"/>
                      <a:gd name="T48" fmla="*/ 1847 w 3261"/>
                      <a:gd name="T49" fmla="*/ 2851 h 2892"/>
                      <a:gd name="T50" fmla="*/ 1584 w 3261"/>
                      <a:gd name="T51" fmla="*/ 2665 h 2892"/>
                      <a:gd name="T52" fmla="*/ 1248 w 3261"/>
                      <a:gd name="T53" fmla="*/ 2473 h 2892"/>
                      <a:gd name="T54" fmla="*/ 1056 w 3261"/>
                      <a:gd name="T55" fmla="*/ 2185 h 2892"/>
                      <a:gd name="T56" fmla="*/ 864 w 3261"/>
                      <a:gd name="T57" fmla="*/ 2137 h 2892"/>
                      <a:gd name="T58" fmla="*/ 144 w 3261"/>
                      <a:gd name="T59" fmla="*/ 2281 h 2892"/>
                      <a:gd name="T60" fmla="*/ 192 w 3261"/>
                      <a:gd name="T61" fmla="*/ 2233 h 2892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  <a:cxn ang="0">
                        <a:pos x="T36" y="T37"/>
                      </a:cxn>
                      <a:cxn ang="0">
                        <a:pos x="T38" y="T39"/>
                      </a:cxn>
                      <a:cxn ang="0">
                        <a:pos x="T40" y="T41"/>
                      </a:cxn>
                      <a:cxn ang="0">
                        <a:pos x="T42" y="T43"/>
                      </a:cxn>
                      <a:cxn ang="0">
                        <a:pos x="T44" y="T45"/>
                      </a:cxn>
                      <a:cxn ang="0">
                        <a:pos x="T46" y="T47"/>
                      </a:cxn>
                      <a:cxn ang="0">
                        <a:pos x="T48" y="T49"/>
                      </a:cxn>
                      <a:cxn ang="0">
                        <a:pos x="T50" y="T51"/>
                      </a:cxn>
                      <a:cxn ang="0">
                        <a:pos x="T52" y="T53"/>
                      </a:cxn>
                      <a:cxn ang="0">
                        <a:pos x="T54" y="T55"/>
                      </a:cxn>
                      <a:cxn ang="0">
                        <a:pos x="T56" y="T57"/>
                      </a:cxn>
                      <a:cxn ang="0">
                        <a:pos x="T58" y="T59"/>
                      </a:cxn>
                      <a:cxn ang="0">
                        <a:pos x="T60" y="T61"/>
                      </a:cxn>
                    </a:cxnLst>
                    <a:rect l="0" t="0" r="r" b="b"/>
                    <a:pathLst>
                      <a:path w="3261" h="2892">
                        <a:moveTo>
                          <a:pt x="96" y="2281"/>
                        </a:moveTo>
                        <a:cubicBezTo>
                          <a:pt x="128" y="2309"/>
                          <a:pt x="160" y="2337"/>
                          <a:pt x="144" y="2281"/>
                        </a:cubicBezTo>
                        <a:cubicBezTo>
                          <a:pt x="128" y="2225"/>
                          <a:pt x="0" y="2041"/>
                          <a:pt x="0" y="1945"/>
                        </a:cubicBezTo>
                        <a:cubicBezTo>
                          <a:pt x="0" y="1849"/>
                          <a:pt x="88" y="1777"/>
                          <a:pt x="144" y="1705"/>
                        </a:cubicBezTo>
                        <a:cubicBezTo>
                          <a:pt x="200" y="1633"/>
                          <a:pt x="280" y="1601"/>
                          <a:pt x="336" y="1513"/>
                        </a:cubicBezTo>
                        <a:cubicBezTo>
                          <a:pt x="392" y="1425"/>
                          <a:pt x="424" y="1273"/>
                          <a:pt x="480" y="1177"/>
                        </a:cubicBezTo>
                        <a:cubicBezTo>
                          <a:pt x="536" y="1081"/>
                          <a:pt x="608" y="1025"/>
                          <a:pt x="672" y="937"/>
                        </a:cubicBezTo>
                        <a:cubicBezTo>
                          <a:pt x="736" y="849"/>
                          <a:pt x="784" y="721"/>
                          <a:pt x="864" y="649"/>
                        </a:cubicBezTo>
                        <a:cubicBezTo>
                          <a:pt x="944" y="577"/>
                          <a:pt x="1032" y="553"/>
                          <a:pt x="1152" y="505"/>
                        </a:cubicBezTo>
                        <a:cubicBezTo>
                          <a:pt x="1272" y="457"/>
                          <a:pt x="1464" y="385"/>
                          <a:pt x="1584" y="361"/>
                        </a:cubicBezTo>
                        <a:cubicBezTo>
                          <a:pt x="1704" y="337"/>
                          <a:pt x="1756" y="397"/>
                          <a:pt x="1872" y="361"/>
                        </a:cubicBezTo>
                        <a:cubicBezTo>
                          <a:pt x="1988" y="325"/>
                          <a:pt x="2126" y="188"/>
                          <a:pt x="2279" y="147"/>
                        </a:cubicBezTo>
                        <a:cubicBezTo>
                          <a:pt x="2432" y="106"/>
                          <a:pt x="2633" y="130"/>
                          <a:pt x="2789" y="113"/>
                        </a:cubicBezTo>
                        <a:cubicBezTo>
                          <a:pt x="2945" y="96"/>
                          <a:pt x="3167" y="0"/>
                          <a:pt x="3214" y="46"/>
                        </a:cubicBezTo>
                        <a:cubicBezTo>
                          <a:pt x="3261" y="92"/>
                          <a:pt x="3133" y="308"/>
                          <a:pt x="3072" y="389"/>
                        </a:cubicBezTo>
                        <a:cubicBezTo>
                          <a:pt x="3011" y="470"/>
                          <a:pt x="2935" y="495"/>
                          <a:pt x="2847" y="531"/>
                        </a:cubicBezTo>
                        <a:cubicBezTo>
                          <a:pt x="2759" y="567"/>
                          <a:pt x="2574" y="559"/>
                          <a:pt x="2546" y="606"/>
                        </a:cubicBezTo>
                        <a:cubicBezTo>
                          <a:pt x="2518" y="653"/>
                          <a:pt x="2648" y="727"/>
                          <a:pt x="2680" y="814"/>
                        </a:cubicBezTo>
                        <a:cubicBezTo>
                          <a:pt x="2712" y="901"/>
                          <a:pt x="2727" y="997"/>
                          <a:pt x="2736" y="1129"/>
                        </a:cubicBezTo>
                        <a:cubicBezTo>
                          <a:pt x="2745" y="1261"/>
                          <a:pt x="2753" y="1468"/>
                          <a:pt x="2736" y="1609"/>
                        </a:cubicBezTo>
                        <a:cubicBezTo>
                          <a:pt x="2719" y="1750"/>
                          <a:pt x="2647" y="1873"/>
                          <a:pt x="2634" y="1973"/>
                        </a:cubicBezTo>
                        <a:cubicBezTo>
                          <a:pt x="2621" y="2073"/>
                          <a:pt x="2700" y="2103"/>
                          <a:pt x="2658" y="2208"/>
                        </a:cubicBezTo>
                        <a:cubicBezTo>
                          <a:pt x="2616" y="2313"/>
                          <a:pt x="2492" y="2499"/>
                          <a:pt x="2382" y="2606"/>
                        </a:cubicBezTo>
                        <a:cubicBezTo>
                          <a:pt x="2272" y="2713"/>
                          <a:pt x="2090" y="2810"/>
                          <a:pt x="2001" y="2851"/>
                        </a:cubicBezTo>
                        <a:cubicBezTo>
                          <a:pt x="1912" y="2892"/>
                          <a:pt x="1916" y="2882"/>
                          <a:pt x="1847" y="2851"/>
                        </a:cubicBezTo>
                        <a:cubicBezTo>
                          <a:pt x="1778" y="2820"/>
                          <a:pt x="1684" y="2728"/>
                          <a:pt x="1584" y="2665"/>
                        </a:cubicBezTo>
                        <a:cubicBezTo>
                          <a:pt x="1484" y="2602"/>
                          <a:pt x="1336" y="2553"/>
                          <a:pt x="1248" y="2473"/>
                        </a:cubicBezTo>
                        <a:cubicBezTo>
                          <a:pt x="1160" y="2393"/>
                          <a:pt x="1120" y="2241"/>
                          <a:pt x="1056" y="2185"/>
                        </a:cubicBezTo>
                        <a:cubicBezTo>
                          <a:pt x="992" y="2129"/>
                          <a:pt x="1016" y="2121"/>
                          <a:pt x="864" y="2137"/>
                        </a:cubicBezTo>
                        <a:cubicBezTo>
                          <a:pt x="712" y="2153"/>
                          <a:pt x="256" y="2265"/>
                          <a:pt x="144" y="2281"/>
                        </a:cubicBezTo>
                        <a:cubicBezTo>
                          <a:pt x="32" y="2297"/>
                          <a:pt x="112" y="2265"/>
                          <a:pt x="192" y="223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grpSp>
                <p:nvGrpSpPr>
                  <p:cNvPr id="37045" name="Group 6326">
                    <a:extLst>
                      <a:ext uri="{FF2B5EF4-FFF2-40B4-BE49-F238E27FC236}">
                        <a16:creationId xmlns:a16="http://schemas.microsoft.com/office/drawing/2014/main" id="{230CF4E9-299D-21B6-3FAE-059DEBFEC10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536" y="2208"/>
                    <a:ext cx="1479" cy="1537"/>
                    <a:chOff x="1536" y="2248"/>
                    <a:chExt cx="1479" cy="1537"/>
                  </a:xfrm>
                </p:grpSpPr>
                <p:grpSp>
                  <p:nvGrpSpPr>
                    <p:cNvPr id="37066" name="Group 6327">
                      <a:extLst>
                        <a:ext uri="{FF2B5EF4-FFF2-40B4-BE49-F238E27FC236}">
                          <a16:creationId xmlns:a16="http://schemas.microsoft.com/office/drawing/2014/main" id="{3F1C7388-4649-9BDC-B70C-31DE70E2B7F8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>
                      <a:off x="1536" y="3072"/>
                      <a:ext cx="1479" cy="713"/>
                      <a:chOff x="1493" y="3024"/>
                      <a:chExt cx="1479" cy="713"/>
                    </a:xfrm>
                  </p:grpSpPr>
                  <p:sp>
                    <p:nvSpPr>
                      <p:cNvPr id="37071" name="Freeform 6328">
                        <a:extLst>
                          <a:ext uri="{FF2B5EF4-FFF2-40B4-BE49-F238E27FC236}">
                            <a16:creationId xmlns:a16="http://schemas.microsoft.com/office/drawing/2014/main" id="{06ED88C8-46C5-B3E9-9AE3-B0F43D679247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36" y="3120"/>
                        <a:ext cx="1436" cy="617"/>
                      </a:xfrm>
                      <a:custGeom>
                        <a:avLst/>
                        <a:gdLst>
                          <a:gd name="T0" fmla="*/ 103 w 1436"/>
                          <a:gd name="T1" fmla="*/ 353 h 617"/>
                          <a:gd name="T2" fmla="*/ 8 w 1436"/>
                          <a:gd name="T3" fmla="*/ 68 h 617"/>
                          <a:gd name="T4" fmla="*/ 152 w 1436"/>
                          <a:gd name="T5" fmla="*/ 68 h 617"/>
                          <a:gd name="T6" fmla="*/ 440 w 1436"/>
                          <a:gd name="T7" fmla="*/ 68 h 617"/>
                          <a:gd name="T8" fmla="*/ 872 w 1436"/>
                          <a:gd name="T9" fmla="*/ 20 h 617"/>
                          <a:gd name="T10" fmla="*/ 1160 w 1436"/>
                          <a:gd name="T11" fmla="*/ 20 h 617"/>
                          <a:gd name="T12" fmla="*/ 1368 w 1436"/>
                          <a:gd name="T13" fmla="*/ 138 h 617"/>
                          <a:gd name="T14" fmla="*/ 1433 w 1436"/>
                          <a:gd name="T15" fmla="*/ 260 h 617"/>
                          <a:gd name="T16" fmla="*/ 1384 w 1436"/>
                          <a:gd name="T17" fmla="*/ 422 h 617"/>
                          <a:gd name="T18" fmla="*/ 1230 w 1436"/>
                          <a:gd name="T19" fmla="*/ 503 h 617"/>
                          <a:gd name="T20" fmla="*/ 1112 w 1436"/>
                          <a:gd name="T21" fmla="*/ 500 h 617"/>
                          <a:gd name="T22" fmla="*/ 986 w 1436"/>
                          <a:gd name="T23" fmla="*/ 520 h 617"/>
                          <a:gd name="T24" fmla="*/ 776 w 1436"/>
                          <a:gd name="T25" fmla="*/ 548 h 617"/>
                          <a:gd name="T26" fmla="*/ 589 w 1436"/>
                          <a:gd name="T27" fmla="*/ 601 h 617"/>
                          <a:gd name="T28" fmla="*/ 584 w 1436"/>
                          <a:gd name="T29" fmla="*/ 452 h 617"/>
                          <a:gd name="T30" fmla="*/ 955 w 1436"/>
                          <a:gd name="T31" fmla="*/ 329 h 617"/>
                          <a:gd name="T32" fmla="*/ 995 w 1436"/>
                          <a:gd name="T33" fmla="*/ 296 h 617"/>
                          <a:gd name="T34" fmla="*/ 978 w 1436"/>
                          <a:gd name="T35" fmla="*/ 244 h 617"/>
                          <a:gd name="T36" fmla="*/ 913 w 1436"/>
                          <a:gd name="T37" fmla="*/ 244 h 617"/>
                          <a:gd name="T38" fmla="*/ 447 w 1436"/>
                          <a:gd name="T39" fmla="*/ 330 h 617"/>
                          <a:gd name="T40" fmla="*/ 103 w 1436"/>
                          <a:gd name="T41" fmla="*/ 353 h 617"/>
                          <a:gd name="T42" fmla="*/ 0 60000 65536"/>
                          <a:gd name="T43" fmla="*/ 0 60000 65536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</a:gdLst>
                        <a:ahLst/>
                        <a:cxnLst>
                          <a:cxn ang="T42">
                            <a:pos x="T0" y="T1"/>
                          </a:cxn>
                          <a:cxn ang="T43">
                            <a:pos x="T2" y="T3"/>
                          </a:cxn>
                          <a:cxn ang="T44">
                            <a:pos x="T4" y="T5"/>
                          </a:cxn>
                          <a:cxn ang="T45">
                            <a:pos x="T6" y="T7"/>
                          </a:cxn>
                          <a:cxn ang="T46">
                            <a:pos x="T8" y="T9"/>
                          </a:cxn>
                          <a:cxn ang="T47">
                            <a:pos x="T10" y="T11"/>
                          </a:cxn>
                          <a:cxn ang="T48">
                            <a:pos x="T12" y="T13"/>
                          </a:cxn>
                          <a:cxn ang="T49">
                            <a:pos x="T14" y="T15"/>
                          </a:cxn>
                          <a:cxn ang="T50">
                            <a:pos x="T16" y="T17"/>
                          </a:cxn>
                          <a:cxn ang="T51">
                            <a:pos x="T18" y="T19"/>
                          </a:cxn>
                          <a:cxn ang="T52">
                            <a:pos x="T20" y="T21"/>
                          </a:cxn>
                          <a:cxn ang="T53">
                            <a:pos x="T22" y="T23"/>
                          </a:cxn>
                          <a:cxn ang="T54">
                            <a:pos x="T24" y="T25"/>
                          </a:cxn>
                          <a:cxn ang="T55">
                            <a:pos x="T26" y="T27"/>
                          </a:cxn>
                          <a:cxn ang="T56">
                            <a:pos x="T28" y="T29"/>
                          </a:cxn>
                          <a:cxn ang="T57">
                            <a:pos x="T30" y="T31"/>
                          </a:cxn>
                          <a:cxn ang="T58">
                            <a:pos x="T32" y="T33"/>
                          </a:cxn>
                          <a:cxn ang="T59">
                            <a:pos x="T34" y="T35"/>
                          </a:cxn>
                          <a:cxn ang="T60">
                            <a:pos x="T36" y="T37"/>
                          </a:cxn>
                          <a:cxn ang="T61">
                            <a:pos x="T38" y="T39"/>
                          </a:cxn>
                          <a:cxn ang="T62">
                            <a:pos x="T40" y="T41"/>
                          </a:cxn>
                        </a:cxnLst>
                        <a:rect l="0" t="0" r="r" b="b"/>
                        <a:pathLst>
                          <a:path w="1436" h="617">
                            <a:moveTo>
                              <a:pt x="103" y="353"/>
                            </a:moveTo>
                            <a:cubicBezTo>
                              <a:pt x="30" y="309"/>
                              <a:pt x="0" y="115"/>
                              <a:pt x="8" y="68"/>
                            </a:cubicBezTo>
                            <a:cubicBezTo>
                              <a:pt x="16" y="21"/>
                              <a:pt x="80" y="68"/>
                              <a:pt x="152" y="68"/>
                            </a:cubicBezTo>
                            <a:cubicBezTo>
                              <a:pt x="224" y="68"/>
                              <a:pt x="320" y="76"/>
                              <a:pt x="440" y="68"/>
                            </a:cubicBezTo>
                            <a:cubicBezTo>
                              <a:pt x="560" y="60"/>
                              <a:pt x="752" y="28"/>
                              <a:pt x="872" y="20"/>
                            </a:cubicBezTo>
                            <a:cubicBezTo>
                              <a:pt x="992" y="12"/>
                              <a:pt x="1077" y="0"/>
                              <a:pt x="1160" y="20"/>
                            </a:cubicBezTo>
                            <a:cubicBezTo>
                              <a:pt x="1243" y="40"/>
                              <a:pt x="1323" y="98"/>
                              <a:pt x="1368" y="138"/>
                            </a:cubicBezTo>
                            <a:cubicBezTo>
                              <a:pt x="1413" y="178"/>
                              <a:pt x="1430" y="213"/>
                              <a:pt x="1433" y="260"/>
                            </a:cubicBezTo>
                            <a:cubicBezTo>
                              <a:pt x="1436" y="307"/>
                              <a:pt x="1418" y="382"/>
                              <a:pt x="1384" y="422"/>
                            </a:cubicBezTo>
                            <a:cubicBezTo>
                              <a:pt x="1350" y="462"/>
                              <a:pt x="1275" y="490"/>
                              <a:pt x="1230" y="503"/>
                            </a:cubicBezTo>
                            <a:cubicBezTo>
                              <a:pt x="1185" y="516"/>
                              <a:pt x="1153" y="497"/>
                              <a:pt x="1112" y="500"/>
                            </a:cubicBezTo>
                            <a:cubicBezTo>
                              <a:pt x="1071" y="503"/>
                              <a:pt x="1042" y="512"/>
                              <a:pt x="986" y="520"/>
                            </a:cubicBezTo>
                            <a:cubicBezTo>
                              <a:pt x="930" y="528"/>
                              <a:pt x="842" y="535"/>
                              <a:pt x="776" y="548"/>
                            </a:cubicBezTo>
                            <a:cubicBezTo>
                              <a:pt x="710" y="561"/>
                              <a:pt x="621" y="617"/>
                              <a:pt x="589" y="601"/>
                            </a:cubicBezTo>
                            <a:cubicBezTo>
                              <a:pt x="557" y="585"/>
                              <a:pt x="523" y="497"/>
                              <a:pt x="584" y="452"/>
                            </a:cubicBezTo>
                            <a:cubicBezTo>
                              <a:pt x="645" y="407"/>
                              <a:pt x="887" y="355"/>
                              <a:pt x="955" y="329"/>
                            </a:cubicBezTo>
                            <a:cubicBezTo>
                              <a:pt x="1023" y="303"/>
                              <a:pt x="991" y="310"/>
                              <a:pt x="995" y="296"/>
                            </a:cubicBezTo>
                            <a:cubicBezTo>
                              <a:pt x="999" y="282"/>
                              <a:pt x="992" y="253"/>
                              <a:pt x="978" y="244"/>
                            </a:cubicBezTo>
                            <a:cubicBezTo>
                              <a:pt x="964" y="235"/>
                              <a:pt x="1001" y="230"/>
                              <a:pt x="913" y="244"/>
                            </a:cubicBezTo>
                            <a:cubicBezTo>
                              <a:pt x="825" y="258"/>
                              <a:pt x="582" y="312"/>
                              <a:pt x="447" y="330"/>
                            </a:cubicBezTo>
                            <a:cubicBezTo>
                              <a:pt x="312" y="348"/>
                              <a:pt x="176" y="397"/>
                              <a:pt x="103" y="353"/>
                            </a:cubicBezTo>
                            <a:close/>
                          </a:path>
                        </a:pathLst>
                      </a:custGeom>
                      <a:gradFill rotWithShape="1">
                        <a:gsLst>
                          <a:gs pos="0">
                            <a:srgbClr val="FFCC66"/>
                          </a:gs>
                          <a:gs pos="50000">
                            <a:srgbClr val="FFE4AD"/>
                          </a:gs>
                          <a:gs pos="100000">
                            <a:srgbClr val="FFCC66"/>
                          </a:gs>
                        </a:gsLst>
                        <a:lin ang="5400000" scaled="1"/>
                      </a:gradFill>
                      <a:ln>
                        <a:noFill/>
                      </a:ln>
                      <a:effectLst/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chemeClr val="tx1"/>
                            </a:solidFill>
                            <a:round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37072" name="Freeform 6329">
                        <a:extLst>
                          <a:ext uri="{FF2B5EF4-FFF2-40B4-BE49-F238E27FC236}">
                            <a16:creationId xmlns:a16="http://schemas.microsoft.com/office/drawing/2014/main" id="{109F122F-BDC5-5E01-CD78-998B2BA4FF0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493" y="3024"/>
                        <a:ext cx="203" cy="354"/>
                      </a:xfrm>
                      <a:custGeom>
                        <a:avLst/>
                        <a:gdLst>
                          <a:gd name="T0" fmla="*/ 91 w 203"/>
                          <a:gd name="T1" fmla="*/ 0 h 354"/>
                          <a:gd name="T2" fmla="*/ 0 w 203"/>
                          <a:gd name="T3" fmla="*/ 132 h 354"/>
                          <a:gd name="T4" fmla="*/ 91 w 203"/>
                          <a:gd name="T5" fmla="*/ 336 h 354"/>
                          <a:gd name="T6" fmla="*/ 187 w 203"/>
                          <a:gd name="T7" fmla="*/ 240 h 354"/>
                          <a:gd name="T8" fmla="*/ 186 w 203"/>
                          <a:gd name="T9" fmla="*/ 124 h 354"/>
                          <a:gd name="T10" fmla="*/ 146 w 203"/>
                          <a:gd name="T11" fmla="*/ 43 h 354"/>
                          <a:gd name="T12" fmla="*/ 0 60000 65536"/>
                          <a:gd name="T13" fmla="*/ 0 60000 65536"/>
                          <a:gd name="T14" fmla="*/ 0 60000 65536"/>
                          <a:gd name="T15" fmla="*/ 0 60000 65536"/>
                          <a:gd name="T16" fmla="*/ 0 60000 65536"/>
                          <a:gd name="T17" fmla="*/ 0 60000 65536"/>
                        </a:gdLst>
                        <a:ahLst/>
                        <a:cxnLst>
                          <a:cxn ang="T12">
                            <a:pos x="T0" y="T1"/>
                          </a:cxn>
                          <a:cxn ang="T13">
                            <a:pos x="T2" y="T3"/>
                          </a:cxn>
                          <a:cxn ang="T14">
                            <a:pos x="T4" y="T5"/>
                          </a:cxn>
                          <a:cxn ang="T15">
                            <a:pos x="T6" y="T7"/>
                          </a:cxn>
                          <a:cxn ang="T16">
                            <a:pos x="T8" y="T9"/>
                          </a:cxn>
                          <a:cxn ang="T17">
                            <a:pos x="T10" y="T11"/>
                          </a:cxn>
                        </a:cxnLst>
                        <a:rect l="0" t="0" r="r" b="b"/>
                        <a:pathLst>
                          <a:path w="203" h="354">
                            <a:moveTo>
                              <a:pt x="91" y="0"/>
                            </a:moveTo>
                            <a:cubicBezTo>
                              <a:pt x="76" y="22"/>
                              <a:pt x="0" y="76"/>
                              <a:pt x="0" y="132"/>
                            </a:cubicBezTo>
                            <a:cubicBezTo>
                              <a:pt x="0" y="188"/>
                              <a:pt x="60" y="318"/>
                              <a:pt x="91" y="336"/>
                            </a:cubicBezTo>
                            <a:cubicBezTo>
                              <a:pt x="122" y="354"/>
                              <a:pt x="171" y="275"/>
                              <a:pt x="187" y="240"/>
                            </a:cubicBezTo>
                            <a:cubicBezTo>
                              <a:pt x="203" y="205"/>
                              <a:pt x="193" y="157"/>
                              <a:pt x="186" y="124"/>
                            </a:cubicBezTo>
                            <a:cubicBezTo>
                              <a:pt x="179" y="91"/>
                              <a:pt x="154" y="60"/>
                              <a:pt x="146" y="43"/>
                            </a:cubicBezTo>
                          </a:path>
                        </a:pathLst>
                      </a:custGeom>
                      <a:solidFill>
                        <a:schemeClr val="tx1"/>
                      </a:solidFill>
                      <a:ln w="9525">
                        <a:solidFill>
                          <a:schemeClr val="tx1"/>
                        </a:solidFill>
                        <a:round/>
                        <a:headEnd/>
                        <a:tailEnd/>
                      </a:ln>
                      <a:effectLst/>
                      <a:extLs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  <p:sp>
                  <p:nvSpPr>
                    <p:cNvPr id="37067" name="Freeform 6330">
                      <a:extLst>
                        <a:ext uri="{FF2B5EF4-FFF2-40B4-BE49-F238E27FC236}">
                          <a16:creationId xmlns:a16="http://schemas.microsoft.com/office/drawing/2014/main" id="{17ACAFAD-253C-F50C-1D6F-E7201FB323D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424"/>
                      <a:ext cx="440" cy="280"/>
                    </a:xfrm>
                    <a:custGeom>
                      <a:avLst/>
                      <a:gdLst>
                        <a:gd name="T0" fmla="*/ 40 w 440"/>
                        <a:gd name="T1" fmla="*/ 256 h 280"/>
                        <a:gd name="T2" fmla="*/ 40 w 440"/>
                        <a:gd name="T3" fmla="*/ 160 h 280"/>
                        <a:gd name="T4" fmla="*/ 115 w 440"/>
                        <a:gd name="T5" fmla="*/ 58 h 280"/>
                        <a:gd name="T6" fmla="*/ 232 w 440"/>
                        <a:gd name="T7" fmla="*/ 16 h 280"/>
                        <a:gd name="T8" fmla="*/ 376 w 440"/>
                        <a:gd name="T9" fmla="*/ 16 h 280"/>
                        <a:gd name="T10" fmla="*/ 424 w 440"/>
                        <a:gd name="T11" fmla="*/ 112 h 280"/>
                        <a:gd name="T12" fmla="*/ 280 w 440"/>
                        <a:gd name="T13" fmla="*/ 256 h 280"/>
                        <a:gd name="T14" fmla="*/ 40 w 440"/>
                        <a:gd name="T15" fmla="*/ 256 h 280"/>
                        <a:gd name="T16" fmla="*/ 0 60000 65536"/>
                        <a:gd name="T17" fmla="*/ 0 60000 65536"/>
                        <a:gd name="T18" fmla="*/ 0 60000 65536"/>
                        <a:gd name="T19" fmla="*/ 0 60000 65536"/>
                        <a:gd name="T20" fmla="*/ 0 60000 65536"/>
                        <a:gd name="T21" fmla="*/ 0 60000 65536"/>
                        <a:gd name="T22" fmla="*/ 0 60000 65536"/>
                        <a:gd name="T23" fmla="*/ 0 60000 65536"/>
                      </a:gdLst>
                      <a:ahLst/>
                      <a:cxnLst>
                        <a:cxn ang="T16">
                          <a:pos x="T0" y="T1"/>
                        </a:cxn>
                        <a:cxn ang="T17">
                          <a:pos x="T2" y="T3"/>
                        </a:cxn>
                        <a:cxn ang="T18">
                          <a:pos x="T4" y="T5"/>
                        </a:cxn>
                        <a:cxn ang="T19">
                          <a:pos x="T6" y="T7"/>
                        </a:cxn>
                        <a:cxn ang="T20">
                          <a:pos x="T8" y="T9"/>
                        </a:cxn>
                        <a:cxn ang="T21">
                          <a:pos x="T10" y="T11"/>
                        </a:cxn>
                        <a:cxn ang="T22">
                          <a:pos x="T12" y="T13"/>
                        </a:cxn>
                        <a:cxn ang="T23">
                          <a:pos x="T14" y="T15"/>
                        </a:cxn>
                      </a:cxnLst>
                      <a:rect l="0" t="0" r="r" b="b"/>
                      <a:pathLst>
                        <a:path w="440" h="280">
                          <a:moveTo>
                            <a:pt x="40" y="256"/>
                          </a:moveTo>
                          <a:cubicBezTo>
                            <a:pt x="0" y="240"/>
                            <a:pt x="28" y="193"/>
                            <a:pt x="40" y="160"/>
                          </a:cubicBezTo>
                          <a:cubicBezTo>
                            <a:pt x="52" y="127"/>
                            <a:pt x="83" y="82"/>
                            <a:pt x="115" y="58"/>
                          </a:cubicBezTo>
                          <a:cubicBezTo>
                            <a:pt x="147" y="34"/>
                            <a:pt x="189" y="23"/>
                            <a:pt x="232" y="16"/>
                          </a:cubicBezTo>
                          <a:cubicBezTo>
                            <a:pt x="275" y="9"/>
                            <a:pt x="344" y="0"/>
                            <a:pt x="376" y="16"/>
                          </a:cubicBezTo>
                          <a:cubicBezTo>
                            <a:pt x="408" y="32"/>
                            <a:pt x="440" y="72"/>
                            <a:pt x="424" y="112"/>
                          </a:cubicBezTo>
                          <a:cubicBezTo>
                            <a:pt x="408" y="152"/>
                            <a:pt x="344" y="232"/>
                            <a:pt x="280" y="256"/>
                          </a:cubicBezTo>
                          <a:cubicBezTo>
                            <a:pt x="216" y="280"/>
                            <a:pt x="80" y="272"/>
                            <a:pt x="40" y="256"/>
                          </a:cubicBezTo>
                          <a:close/>
                        </a:path>
                      </a:pathLst>
                    </a:custGeom>
                    <a:solidFill>
                      <a:srgbClr val="0066CC"/>
                    </a:solidFill>
                    <a:ln>
                      <a:noFill/>
                    </a:ln>
                    <a:effectLst/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chemeClr val="tx1"/>
                          </a:solidFill>
                          <a:round/>
                          <a:headEnd/>
                          <a:tailEnd/>
                        </a14:hiddenLine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68" name="Freeform 6331">
                      <a:extLst>
                        <a:ext uri="{FF2B5EF4-FFF2-40B4-BE49-F238E27FC236}">
                          <a16:creationId xmlns:a16="http://schemas.microsoft.com/office/drawing/2014/main" id="{6F8F6543-8AA7-C9B8-EDF5-9F434F8BEE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52" y="2520"/>
                      <a:ext cx="528" cy="216"/>
                    </a:xfrm>
                    <a:custGeom>
                      <a:avLst/>
                      <a:gdLst>
                        <a:gd name="T0" fmla="*/ 0 w 528"/>
                        <a:gd name="T1" fmla="*/ 144 h 216"/>
                        <a:gd name="T2" fmla="*/ 288 w 528"/>
                        <a:gd name="T3" fmla="*/ 192 h 216"/>
                        <a:gd name="T4" fmla="*/ 528 w 528"/>
                        <a:gd name="T5" fmla="*/ 0 h 216"/>
                        <a:gd name="T6" fmla="*/ 0 60000 65536"/>
                        <a:gd name="T7" fmla="*/ 0 60000 65536"/>
                        <a:gd name="T8" fmla="*/ 0 60000 65536"/>
                      </a:gdLst>
                      <a:ahLst/>
                      <a:cxnLst>
                        <a:cxn ang="T6">
                          <a:pos x="T0" y="T1"/>
                        </a:cxn>
                        <a:cxn ang="T7">
                          <a:pos x="T2" y="T3"/>
                        </a:cxn>
                        <a:cxn ang="T8">
                          <a:pos x="T4" y="T5"/>
                        </a:cxn>
                      </a:cxnLst>
                      <a:rect l="0" t="0" r="r" b="b"/>
                      <a:pathLst>
                        <a:path w="528" h="216">
                          <a:moveTo>
                            <a:pt x="0" y="144"/>
                          </a:moveTo>
                          <a:cubicBezTo>
                            <a:pt x="100" y="180"/>
                            <a:pt x="200" y="216"/>
                            <a:pt x="288" y="192"/>
                          </a:cubicBezTo>
                          <a:cubicBezTo>
                            <a:pt x="376" y="168"/>
                            <a:pt x="488" y="32"/>
                            <a:pt x="528" y="0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69" name="Freeform 6332">
                      <a:extLst>
                        <a:ext uri="{FF2B5EF4-FFF2-40B4-BE49-F238E27FC236}">
                          <a16:creationId xmlns:a16="http://schemas.microsoft.com/office/drawing/2014/main" id="{67C40CC3-80CC-87EF-D99F-F0533243A9A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8" y="2586"/>
                      <a:ext cx="373" cy="229"/>
                    </a:xfrm>
                    <a:custGeom>
                      <a:avLst/>
                      <a:gdLst>
                        <a:gd name="T0" fmla="*/ 8 w 373"/>
                        <a:gd name="T1" fmla="*/ 118 h 229"/>
                        <a:gd name="T2" fmla="*/ 152 w 373"/>
                        <a:gd name="T3" fmla="*/ 214 h 229"/>
                        <a:gd name="T4" fmla="*/ 351 w 373"/>
                        <a:gd name="T5" fmla="*/ 26 h 229"/>
                        <a:gd name="T6" fmla="*/ 286 w 373"/>
                        <a:gd name="T7" fmla="*/ 59 h 229"/>
                        <a:gd name="T8" fmla="*/ 104 w 373"/>
                        <a:gd name="T9" fmla="*/ 118 h 229"/>
                        <a:gd name="T10" fmla="*/ 8 w 373"/>
                        <a:gd name="T11" fmla="*/ 118 h 229"/>
                        <a:gd name="T12" fmla="*/ 0 60000 65536"/>
                        <a:gd name="T13" fmla="*/ 0 60000 65536"/>
                        <a:gd name="T14" fmla="*/ 0 60000 65536"/>
                        <a:gd name="T15" fmla="*/ 0 60000 65536"/>
                        <a:gd name="T16" fmla="*/ 0 60000 65536"/>
                        <a:gd name="T17" fmla="*/ 0 60000 65536"/>
                      </a:gdLst>
                      <a:ahLst/>
                      <a:cxnLst>
                        <a:cxn ang="T12">
                          <a:pos x="T0" y="T1"/>
                        </a:cxn>
                        <a:cxn ang="T13">
                          <a:pos x="T2" y="T3"/>
                        </a:cxn>
                        <a:cxn ang="T14">
                          <a:pos x="T4" y="T5"/>
                        </a:cxn>
                        <a:cxn ang="T15">
                          <a:pos x="T6" y="T7"/>
                        </a:cxn>
                        <a:cxn ang="T16">
                          <a:pos x="T8" y="T9"/>
                        </a:cxn>
                        <a:cxn ang="T17">
                          <a:pos x="T10" y="T11"/>
                        </a:cxn>
                      </a:cxnLst>
                      <a:rect l="0" t="0" r="r" b="b"/>
                      <a:pathLst>
                        <a:path w="373" h="229">
                          <a:moveTo>
                            <a:pt x="8" y="118"/>
                          </a:moveTo>
                          <a:cubicBezTo>
                            <a:pt x="16" y="134"/>
                            <a:pt x="95" y="229"/>
                            <a:pt x="152" y="214"/>
                          </a:cubicBezTo>
                          <a:cubicBezTo>
                            <a:pt x="209" y="199"/>
                            <a:pt x="329" y="52"/>
                            <a:pt x="351" y="26"/>
                          </a:cubicBezTo>
                          <a:cubicBezTo>
                            <a:pt x="373" y="0"/>
                            <a:pt x="327" y="44"/>
                            <a:pt x="286" y="59"/>
                          </a:cubicBezTo>
                          <a:cubicBezTo>
                            <a:pt x="245" y="74"/>
                            <a:pt x="150" y="108"/>
                            <a:pt x="104" y="118"/>
                          </a:cubicBezTo>
                          <a:cubicBezTo>
                            <a:pt x="58" y="128"/>
                            <a:pt x="0" y="102"/>
                            <a:pt x="8" y="118"/>
                          </a:cubicBezTo>
                          <a:close/>
                        </a:path>
                      </a:pathLst>
                    </a:custGeom>
                    <a:solidFill>
                      <a:schemeClr val="tx1"/>
                    </a:solidFill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37070" name="Freeform 6333">
                      <a:extLst>
                        <a:ext uri="{FF2B5EF4-FFF2-40B4-BE49-F238E27FC236}">
                          <a16:creationId xmlns:a16="http://schemas.microsoft.com/office/drawing/2014/main" id="{46C30B0F-5241-1CBD-9F70-DFC81C94AC1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00" y="2248"/>
                      <a:ext cx="576" cy="152"/>
                    </a:xfrm>
                    <a:custGeom>
                      <a:avLst/>
                      <a:gdLst>
                        <a:gd name="T0" fmla="*/ 0 w 576"/>
                        <a:gd name="T1" fmla="*/ 152 h 152"/>
                        <a:gd name="T2" fmla="*/ 192 w 576"/>
                        <a:gd name="T3" fmla="*/ 56 h 152"/>
                        <a:gd name="T4" fmla="*/ 384 w 576"/>
                        <a:gd name="T5" fmla="*/ 8 h 152"/>
                        <a:gd name="T6" fmla="*/ 576 w 576"/>
                        <a:gd name="T7" fmla="*/ 8 h 152"/>
                        <a:gd name="T8" fmla="*/ 0 60000 65536"/>
                        <a:gd name="T9" fmla="*/ 0 60000 65536"/>
                        <a:gd name="T10" fmla="*/ 0 60000 65536"/>
                        <a:gd name="T11" fmla="*/ 0 60000 65536"/>
                      </a:gdLst>
                      <a:ahLst/>
                      <a:cxnLst>
                        <a:cxn ang="T8">
                          <a:pos x="T0" y="T1"/>
                        </a:cxn>
                        <a:cxn ang="T9">
                          <a:pos x="T2" y="T3"/>
                        </a:cxn>
                        <a:cxn ang="T10">
                          <a:pos x="T4" y="T5"/>
                        </a:cxn>
                        <a:cxn ang="T11">
                          <a:pos x="T6" y="T7"/>
                        </a:cxn>
                      </a:cxnLst>
                      <a:rect l="0" t="0" r="r" b="b"/>
                      <a:pathLst>
                        <a:path w="576" h="152">
                          <a:moveTo>
                            <a:pt x="0" y="152"/>
                          </a:moveTo>
                          <a:cubicBezTo>
                            <a:pt x="64" y="116"/>
                            <a:pt x="128" y="80"/>
                            <a:pt x="192" y="56"/>
                          </a:cubicBezTo>
                          <a:cubicBezTo>
                            <a:pt x="256" y="32"/>
                            <a:pt x="320" y="16"/>
                            <a:pt x="384" y="8"/>
                          </a:cubicBezTo>
                          <a:cubicBezTo>
                            <a:pt x="448" y="0"/>
                            <a:pt x="512" y="4"/>
                            <a:pt x="576" y="8"/>
                          </a:cubicBezTo>
                        </a:path>
                      </a:pathLst>
                    </a:custGeom>
                    <a:noFill/>
                    <a:ln w="9525">
                      <a:solidFill>
                        <a:schemeClr val="tx1"/>
                      </a:solidFill>
                      <a:round/>
                      <a:headEnd/>
                      <a:tailEnd/>
                    </a:ln>
                    <a:effectLst/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chemeClr val="accent1"/>
                          </a:solidFill>
                        </a14:hiddenFill>
                      </a:ext>
                      <a:ext uri="{AF507438-7753-43E0-B8FC-AC1667EBCBE1}">
                        <a14:hiddenEffects xmlns:a14="http://schemas.microsoft.com/office/drawing/2010/main">
                          <a:effectLst>
                            <a:outerShdw dist="35921" dir="2700000" algn="ctr" rotWithShape="0">
                              <a:schemeClr val="bg2"/>
                            </a:outerShdw>
                          </a:effectLst>
                        </a14:hiddenEffects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0366" name="Freeform 6334">
                    <a:extLst>
                      <a:ext uri="{FF2B5EF4-FFF2-40B4-BE49-F238E27FC236}">
                        <a16:creationId xmlns:a16="http://schemas.microsoft.com/office/drawing/2014/main" id="{81FC148E-0BA4-4ADC-3FD7-9FD6F175CD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780" y="413"/>
                    <a:ext cx="1176" cy="1326"/>
                  </a:xfrm>
                  <a:custGeom>
                    <a:avLst/>
                    <a:gdLst>
                      <a:gd name="T0" fmla="*/ 15 w 1174"/>
                      <a:gd name="T1" fmla="*/ 1102 h 1325"/>
                      <a:gd name="T2" fmla="*/ 47 w 1174"/>
                      <a:gd name="T3" fmla="*/ 941 h 1325"/>
                      <a:gd name="T4" fmla="*/ 218 w 1174"/>
                      <a:gd name="T5" fmla="*/ 722 h 1325"/>
                      <a:gd name="T6" fmla="*/ 393 w 1174"/>
                      <a:gd name="T7" fmla="*/ 560 h 1325"/>
                      <a:gd name="T8" fmla="*/ 681 w 1174"/>
                      <a:gd name="T9" fmla="*/ 368 h 1325"/>
                      <a:gd name="T10" fmla="*/ 969 w 1174"/>
                      <a:gd name="T11" fmla="*/ 80 h 1325"/>
                      <a:gd name="T12" fmla="*/ 1142 w 1174"/>
                      <a:gd name="T13" fmla="*/ 16 h 1325"/>
                      <a:gd name="T14" fmla="*/ 1161 w 1174"/>
                      <a:gd name="T15" fmla="*/ 176 h 1325"/>
                      <a:gd name="T16" fmla="*/ 1065 w 1174"/>
                      <a:gd name="T17" fmla="*/ 368 h 1325"/>
                      <a:gd name="T18" fmla="*/ 777 w 1174"/>
                      <a:gd name="T19" fmla="*/ 656 h 1325"/>
                      <a:gd name="T20" fmla="*/ 633 w 1174"/>
                      <a:gd name="T21" fmla="*/ 800 h 1325"/>
                      <a:gd name="T22" fmla="*/ 537 w 1174"/>
                      <a:gd name="T23" fmla="*/ 944 h 1325"/>
                      <a:gd name="T24" fmla="*/ 477 w 1174"/>
                      <a:gd name="T25" fmla="*/ 1233 h 1325"/>
                      <a:gd name="T26" fmla="*/ 356 w 1174"/>
                      <a:gd name="T27" fmla="*/ 1305 h 1325"/>
                      <a:gd name="T28" fmla="*/ 185 w 1174"/>
                      <a:gd name="T29" fmla="*/ 1321 h 1325"/>
                      <a:gd name="T30" fmla="*/ 47 w 1174"/>
                      <a:gd name="T31" fmla="*/ 1280 h 1325"/>
                      <a:gd name="T32" fmla="*/ 7 w 1174"/>
                      <a:gd name="T33" fmla="*/ 1216 h 1325"/>
                      <a:gd name="T34" fmla="*/ 7 w 1174"/>
                      <a:gd name="T35" fmla="*/ 1175 h 1325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  <a:cxn ang="0">
                        <a:pos x="T20" y="T21"/>
                      </a:cxn>
                      <a:cxn ang="0">
                        <a:pos x="T22" y="T23"/>
                      </a:cxn>
                      <a:cxn ang="0">
                        <a:pos x="T24" y="T25"/>
                      </a:cxn>
                      <a:cxn ang="0">
                        <a:pos x="T26" y="T27"/>
                      </a:cxn>
                      <a:cxn ang="0">
                        <a:pos x="T28" y="T29"/>
                      </a:cxn>
                      <a:cxn ang="0">
                        <a:pos x="T30" y="T31"/>
                      </a:cxn>
                      <a:cxn ang="0">
                        <a:pos x="T32" y="T33"/>
                      </a:cxn>
                      <a:cxn ang="0">
                        <a:pos x="T34" y="T35"/>
                      </a:cxn>
                    </a:cxnLst>
                    <a:rect l="0" t="0" r="r" b="b"/>
                    <a:pathLst>
                      <a:path w="1174" h="1325">
                        <a:moveTo>
                          <a:pt x="15" y="1102"/>
                        </a:moveTo>
                        <a:cubicBezTo>
                          <a:pt x="19" y="1075"/>
                          <a:pt x="13" y="1004"/>
                          <a:pt x="47" y="941"/>
                        </a:cubicBezTo>
                        <a:cubicBezTo>
                          <a:pt x="81" y="878"/>
                          <a:pt x="160" y="785"/>
                          <a:pt x="218" y="722"/>
                        </a:cubicBezTo>
                        <a:cubicBezTo>
                          <a:pt x="276" y="659"/>
                          <a:pt x="316" y="619"/>
                          <a:pt x="393" y="560"/>
                        </a:cubicBezTo>
                        <a:cubicBezTo>
                          <a:pt x="470" y="501"/>
                          <a:pt x="585" y="448"/>
                          <a:pt x="681" y="368"/>
                        </a:cubicBezTo>
                        <a:cubicBezTo>
                          <a:pt x="777" y="288"/>
                          <a:pt x="892" y="139"/>
                          <a:pt x="969" y="80"/>
                        </a:cubicBezTo>
                        <a:cubicBezTo>
                          <a:pt x="1046" y="21"/>
                          <a:pt x="1110" y="0"/>
                          <a:pt x="1142" y="16"/>
                        </a:cubicBezTo>
                        <a:cubicBezTo>
                          <a:pt x="1174" y="32"/>
                          <a:pt x="1174" y="117"/>
                          <a:pt x="1161" y="176"/>
                        </a:cubicBezTo>
                        <a:cubicBezTo>
                          <a:pt x="1148" y="235"/>
                          <a:pt x="1129" y="288"/>
                          <a:pt x="1065" y="368"/>
                        </a:cubicBezTo>
                        <a:cubicBezTo>
                          <a:pt x="1001" y="448"/>
                          <a:pt x="849" y="584"/>
                          <a:pt x="777" y="656"/>
                        </a:cubicBezTo>
                        <a:cubicBezTo>
                          <a:pt x="705" y="728"/>
                          <a:pt x="673" y="752"/>
                          <a:pt x="633" y="800"/>
                        </a:cubicBezTo>
                        <a:cubicBezTo>
                          <a:pt x="593" y="848"/>
                          <a:pt x="563" y="872"/>
                          <a:pt x="537" y="944"/>
                        </a:cubicBezTo>
                        <a:cubicBezTo>
                          <a:pt x="511" y="1016"/>
                          <a:pt x="507" y="1173"/>
                          <a:pt x="477" y="1233"/>
                        </a:cubicBezTo>
                        <a:cubicBezTo>
                          <a:pt x="447" y="1293"/>
                          <a:pt x="405" y="1290"/>
                          <a:pt x="356" y="1305"/>
                        </a:cubicBezTo>
                        <a:cubicBezTo>
                          <a:pt x="307" y="1320"/>
                          <a:pt x="236" y="1325"/>
                          <a:pt x="185" y="1321"/>
                        </a:cubicBezTo>
                        <a:cubicBezTo>
                          <a:pt x="134" y="1317"/>
                          <a:pt x="77" y="1297"/>
                          <a:pt x="47" y="1280"/>
                        </a:cubicBezTo>
                        <a:cubicBezTo>
                          <a:pt x="17" y="1263"/>
                          <a:pt x="14" y="1233"/>
                          <a:pt x="7" y="1216"/>
                        </a:cubicBezTo>
                        <a:cubicBezTo>
                          <a:pt x="0" y="1199"/>
                          <a:pt x="7" y="1184"/>
                          <a:pt x="7" y="1175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tx1"/>
                      </a:gs>
                      <a:gs pos="50000">
                        <a:schemeClr val="tx1">
                          <a:gamma/>
                          <a:tint val="80392"/>
                          <a:invGamma/>
                        </a:schemeClr>
                      </a:gs>
                      <a:gs pos="100000">
                        <a:schemeClr val="tx1"/>
                      </a:gs>
                    </a:gsLst>
                    <a:lin ang="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7047" name="Freeform 6335">
                    <a:extLst>
                      <a:ext uri="{FF2B5EF4-FFF2-40B4-BE49-F238E27FC236}">
                        <a16:creationId xmlns:a16="http://schemas.microsoft.com/office/drawing/2014/main" id="{1DB4BE21-7FF5-B9D4-3265-702F515199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64" y="1536"/>
                    <a:ext cx="192" cy="288"/>
                  </a:xfrm>
                  <a:custGeom>
                    <a:avLst/>
                    <a:gdLst>
                      <a:gd name="T0" fmla="*/ 0 w 192"/>
                      <a:gd name="T1" fmla="*/ 288 h 288"/>
                      <a:gd name="T2" fmla="*/ 192 w 192"/>
                      <a:gd name="T3" fmla="*/ 0 h 28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288">
                        <a:moveTo>
                          <a:pt x="0" y="288"/>
                        </a:moveTo>
                        <a:cubicBezTo>
                          <a:pt x="80" y="168"/>
                          <a:pt x="160" y="48"/>
                          <a:pt x="192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48" name="Freeform 6336">
                    <a:extLst>
                      <a:ext uri="{FF2B5EF4-FFF2-40B4-BE49-F238E27FC236}">
                        <a16:creationId xmlns:a16="http://schemas.microsoft.com/office/drawing/2014/main" id="{FFC80766-7220-0183-2CC7-6C54098B23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024" y="1866"/>
                    <a:ext cx="1265" cy="2016"/>
                  </a:xfrm>
                  <a:custGeom>
                    <a:avLst/>
                    <a:gdLst>
                      <a:gd name="T0" fmla="*/ 968 w 1265"/>
                      <a:gd name="T1" fmla="*/ 8 h 2016"/>
                      <a:gd name="T2" fmla="*/ 1064 w 1265"/>
                      <a:gd name="T3" fmla="*/ 200 h 2016"/>
                      <a:gd name="T4" fmla="*/ 1112 w 1265"/>
                      <a:gd name="T5" fmla="*/ 536 h 2016"/>
                      <a:gd name="T6" fmla="*/ 1064 w 1265"/>
                      <a:gd name="T7" fmla="*/ 824 h 2016"/>
                      <a:gd name="T8" fmla="*/ 968 w 1265"/>
                      <a:gd name="T9" fmla="*/ 1160 h 2016"/>
                      <a:gd name="T10" fmla="*/ 728 w 1265"/>
                      <a:gd name="T11" fmla="*/ 1448 h 2016"/>
                      <a:gd name="T12" fmla="*/ 392 w 1265"/>
                      <a:gd name="T13" fmla="*/ 1688 h 2016"/>
                      <a:gd name="T14" fmla="*/ 56 w 1265"/>
                      <a:gd name="T15" fmla="*/ 1880 h 2016"/>
                      <a:gd name="T16" fmla="*/ 56 w 1265"/>
                      <a:gd name="T17" fmla="*/ 1976 h 2016"/>
                      <a:gd name="T18" fmla="*/ 296 w 1265"/>
                      <a:gd name="T19" fmla="*/ 1976 h 2016"/>
                      <a:gd name="T20" fmla="*/ 728 w 1265"/>
                      <a:gd name="T21" fmla="*/ 1736 h 2016"/>
                      <a:gd name="T22" fmla="*/ 1112 w 1265"/>
                      <a:gd name="T23" fmla="*/ 1352 h 2016"/>
                      <a:gd name="T24" fmla="*/ 1259 w 1265"/>
                      <a:gd name="T25" fmla="*/ 808 h 2016"/>
                      <a:gd name="T26" fmla="*/ 1151 w 1265"/>
                      <a:gd name="T27" fmla="*/ 223 h 2016"/>
                      <a:gd name="T28" fmla="*/ 968 w 1265"/>
                      <a:gd name="T29" fmla="*/ 8 h 201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0" t="0" r="r" b="b"/>
                    <a:pathLst>
                      <a:path w="1265" h="2016">
                        <a:moveTo>
                          <a:pt x="968" y="8"/>
                        </a:moveTo>
                        <a:cubicBezTo>
                          <a:pt x="944" y="0"/>
                          <a:pt x="1040" y="112"/>
                          <a:pt x="1064" y="200"/>
                        </a:cubicBezTo>
                        <a:cubicBezTo>
                          <a:pt x="1088" y="288"/>
                          <a:pt x="1112" y="432"/>
                          <a:pt x="1112" y="536"/>
                        </a:cubicBezTo>
                        <a:cubicBezTo>
                          <a:pt x="1112" y="640"/>
                          <a:pt x="1088" y="720"/>
                          <a:pt x="1064" y="824"/>
                        </a:cubicBezTo>
                        <a:cubicBezTo>
                          <a:pt x="1040" y="928"/>
                          <a:pt x="1024" y="1056"/>
                          <a:pt x="968" y="1160"/>
                        </a:cubicBezTo>
                        <a:cubicBezTo>
                          <a:pt x="912" y="1264"/>
                          <a:pt x="824" y="1360"/>
                          <a:pt x="728" y="1448"/>
                        </a:cubicBezTo>
                        <a:cubicBezTo>
                          <a:pt x="632" y="1536"/>
                          <a:pt x="504" y="1616"/>
                          <a:pt x="392" y="1688"/>
                        </a:cubicBezTo>
                        <a:cubicBezTo>
                          <a:pt x="280" y="1760"/>
                          <a:pt x="112" y="1832"/>
                          <a:pt x="56" y="1880"/>
                        </a:cubicBezTo>
                        <a:cubicBezTo>
                          <a:pt x="0" y="1928"/>
                          <a:pt x="16" y="1960"/>
                          <a:pt x="56" y="1976"/>
                        </a:cubicBezTo>
                        <a:cubicBezTo>
                          <a:pt x="96" y="1992"/>
                          <a:pt x="184" y="2016"/>
                          <a:pt x="296" y="1976"/>
                        </a:cubicBezTo>
                        <a:cubicBezTo>
                          <a:pt x="408" y="1936"/>
                          <a:pt x="592" y="1840"/>
                          <a:pt x="728" y="1736"/>
                        </a:cubicBezTo>
                        <a:cubicBezTo>
                          <a:pt x="864" y="1632"/>
                          <a:pt x="1024" y="1507"/>
                          <a:pt x="1112" y="1352"/>
                        </a:cubicBezTo>
                        <a:cubicBezTo>
                          <a:pt x="1200" y="1197"/>
                          <a:pt x="1253" y="996"/>
                          <a:pt x="1259" y="808"/>
                        </a:cubicBezTo>
                        <a:cubicBezTo>
                          <a:pt x="1265" y="620"/>
                          <a:pt x="1199" y="356"/>
                          <a:pt x="1151" y="223"/>
                        </a:cubicBezTo>
                        <a:cubicBezTo>
                          <a:pt x="1103" y="90"/>
                          <a:pt x="1006" y="53"/>
                          <a:pt x="968" y="8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100000">
                        <a:srgbClr val="FFCC66">
                          <a:alpha val="25998"/>
                        </a:srgbClr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 cap="flat" cmpd="sng">
                        <a:solidFill>
                          <a:schemeClr val="tx1"/>
                        </a:solidFill>
                        <a:prstDash val="solid"/>
                        <a:round/>
                        <a:headEnd type="none" w="med" len="med"/>
                        <a:tailEnd type="none" w="med" len="med"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49" name="Freeform 6337">
                    <a:extLst>
                      <a:ext uri="{FF2B5EF4-FFF2-40B4-BE49-F238E27FC236}">
                        <a16:creationId xmlns:a16="http://schemas.microsoft.com/office/drawing/2014/main" id="{0B479AA3-3840-A375-CC89-4FD6F2A5980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0" y="1458"/>
                    <a:ext cx="737" cy="429"/>
                  </a:xfrm>
                  <a:custGeom>
                    <a:avLst/>
                    <a:gdLst>
                      <a:gd name="T0" fmla="*/ 1 w 737"/>
                      <a:gd name="T1" fmla="*/ 384 h 429"/>
                      <a:gd name="T2" fmla="*/ 49 w 737"/>
                      <a:gd name="T3" fmla="*/ 271 h 429"/>
                      <a:gd name="T4" fmla="*/ 241 w 737"/>
                      <a:gd name="T5" fmla="*/ 144 h 429"/>
                      <a:gd name="T6" fmla="*/ 433 w 737"/>
                      <a:gd name="T7" fmla="*/ 48 h 429"/>
                      <a:gd name="T8" fmla="*/ 721 w 737"/>
                      <a:gd name="T9" fmla="*/ 0 h 429"/>
                      <a:gd name="T10" fmla="*/ 529 w 737"/>
                      <a:gd name="T11" fmla="*/ 48 h 429"/>
                      <a:gd name="T12" fmla="*/ 463 w 737"/>
                      <a:gd name="T13" fmla="*/ 93 h 429"/>
                      <a:gd name="T14" fmla="*/ 414 w 737"/>
                      <a:gd name="T15" fmla="*/ 125 h 429"/>
                      <a:gd name="T16" fmla="*/ 325 w 737"/>
                      <a:gd name="T17" fmla="*/ 190 h 429"/>
                      <a:gd name="T18" fmla="*/ 241 w 737"/>
                      <a:gd name="T19" fmla="*/ 288 h 429"/>
                      <a:gd name="T20" fmla="*/ 163 w 737"/>
                      <a:gd name="T21" fmla="*/ 344 h 429"/>
                      <a:gd name="T22" fmla="*/ 98 w 737"/>
                      <a:gd name="T23" fmla="*/ 385 h 429"/>
                      <a:gd name="T24" fmla="*/ 41 w 737"/>
                      <a:gd name="T25" fmla="*/ 425 h 429"/>
                      <a:gd name="T26" fmla="*/ 0 w 737"/>
                      <a:gd name="T27" fmla="*/ 409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0" name="Freeform 6338">
                    <a:extLst>
                      <a:ext uri="{FF2B5EF4-FFF2-40B4-BE49-F238E27FC236}">
                        <a16:creationId xmlns:a16="http://schemas.microsoft.com/office/drawing/2014/main" id="{AA629661-3DBF-AF9E-8E97-3C1206ED8E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 rot="1647804">
                    <a:off x="3605" y="1704"/>
                    <a:ext cx="204" cy="257"/>
                  </a:xfrm>
                  <a:custGeom>
                    <a:avLst/>
                    <a:gdLst>
                      <a:gd name="T0" fmla="*/ 0 w 737"/>
                      <a:gd name="T1" fmla="*/ 1 h 429"/>
                      <a:gd name="T2" fmla="*/ 0 w 737"/>
                      <a:gd name="T3" fmla="*/ 1 h 429"/>
                      <a:gd name="T4" fmla="*/ 0 w 737"/>
                      <a:gd name="T5" fmla="*/ 1 h 429"/>
                      <a:gd name="T6" fmla="*/ 0 w 737"/>
                      <a:gd name="T7" fmla="*/ 1 h 429"/>
                      <a:gd name="T8" fmla="*/ 0 w 737"/>
                      <a:gd name="T9" fmla="*/ 0 h 429"/>
                      <a:gd name="T10" fmla="*/ 0 w 737"/>
                      <a:gd name="T11" fmla="*/ 1 h 429"/>
                      <a:gd name="T12" fmla="*/ 0 w 737"/>
                      <a:gd name="T13" fmla="*/ 1 h 429"/>
                      <a:gd name="T14" fmla="*/ 0 w 737"/>
                      <a:gd name="T15" fmla="*/ 1 h 429"/>
                      <a:gd name="T16" fmla="*/ 0 w 737"/>
                      <a:gd name="T17" fmla="*/ 1 h 429"/>
                      <a:gd name="T18" fmla="*/ 0 w 737"/>
                      <a:gd name="T19" fmla="*/ 1 h 429"/>
                      <a:gd name="T20" fmla="*/ 0 w 737"/>
                      <a:gd name="T21" fmla="*/ 1 h 429"/>
                      <a:gd name="T22" fmla="*/ 0 w 737"/>
                      <a:gd name="T23" fmla="*/ 1 h 429"/>
                      <a:gd name="T24" fmla="*/ 0 w 737"/>
                      <a:gd name="T25" fmla="*/ 1 h 429"/>
                      <a:gd name="T26" fmla="*/ 0 w 737"/>
                      <a:gd name="T27" fmla="*/ 1 h 429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</a:gdLst>
                    <a:ahLst/>
                    <a:cxnLst>
                      <a:cxn ang="T28">
                        <a:pos x="T0" y="T1"/>
                      </a:cxn>
                      <a:cxn ang="T29">
                        <a:pos x="T2" y="T3"/>
                      </a:cxn>
                      <a:cxn ang="T30">
                        <a:pos x="T4" y="T5"/>
                      </a:cxn>
                      <a:cxn ang="T31">
                        <a:pos x="T6" y="T7"/>
                      </a:cxn>
                      <a:cxn ang="T32">
                        <a:pos x="T8" y="T9"/>
                      </a:cxn>
                      <a:cxn ang="T33">
                        <a:pos x="T10" y="T11"/>
                      </a:cxn>
                      <a:cxn ang="T34">
                        <a:pos x="T12" y="T13"/>
                      </a:cxn>
                      <a:cxn ang="T35">
                        <a:pos x="T14" y="T15"/>
                      </a:cxn>
                      <a:cxn ang="T36">
                        <a:pos x="T16" y="T17"/>
                      </a:cxn>
                      <a:cxn ang="T37">
                        <a:pos x="T18" y="T19"/>
                      </a:cxn>
                      <a:cxn ang="T38">
                        <a:pos x="T20" y="T21"/>
                      </a:cxn>
                      <a:cxn ang="T39">
                        <a:pos x="T22" y="T23"/>
                      </a:cxn>
                      <a:cxn ang="T40">
                        <a:pos x="T24" y="T25"/>
                      </a:cxn>
                      <a:cxn ang="T41">
                        <a:pos x="T26" y="T27"/>
                      </a:cxn>
                    </a:cxnLst>
                    <a:rect l="0" t="0" r="r" b="b"/>
                    <a:pathLst>
                      <a:path w="737" h="429">
                        <a:moveTo>
                          <a:pt x="1" y="384"/>
                        </a:moveTo>
                        <a:cubicBezTo>
                          <a:pt x="9" y="365"/>
                          <a:pt x="9" y="311"/>
                          <a:pt x="49" y="271"/>
                        </a:cubicBezTo>
                        <a:cubicBezTo>
                          <a:pt x="89" y="231"/>
                          <a:pt x="177" y="181"/>
                          <a:pt x="241" y="144"/>
                        </a:cubicBezTo>
                        <a:cubicBezTo>
                          <a:pt x="305" y="107"/>
                          <a:pt x="353" y="72"/>
                          <a:pt x="433" y="48"/>
                        </a:cubicBezTo>
                        <a:cubicBezTo>
                          <a:pt x="513" y="24"/>
                          <a:pt x="705" y="0"/>
                          <a:pt x="721" y="0"/>
                        </a:cubicBezTo>
                        <a:cubicBezTo>
                          <a:pt x="737" y="0"/>
                          <a:pt x="572" y="33"/>
                          <a:pt x="529" y="48"/>
                        </a:cubicBezTo>
                        <a:cubicBezTo>
                          <a:pt x="486" y="63"/>
                          <a:pt x="482" y="80"/>
                          <a:pt x="463" y="93"/>
                        </a:cubicBezTo>
                        <a:cubicBezTo>
                          <a:pt x="444" y="106"/>
                          <a:pt x="437" y="109"/>
                          <a:pt x="414" y="125"/>
                        </a:cubicBezTo>
                        <a:cubicBezTo>
                          <a:pt x="391" y="141"/>
                          <a:pt x="354" y="163"/>
                          <a:pt x="325" y="190"/>
                        </a:cubicBezTo>
                        <a:cubicBezTo>
                          <a:pt x="296" y="217"/>
                          <a:pt x="268" y="262"/>
                          <a:pt x="241" y="288"/>
                        </a:cubicBezTo>
                        <a:cubicBezTo>
                          <a:pt x="214" y="314"/>
                          <a:pt x="187" y="328"/>
                          <a:pt x="163" y="344"/>
                        </a:cubicBezTo>
                        <a:cubicBezTo>
                          <a:pt x="139" y="360"/>
                          <a:pt x="118" y="372"/>
                          <a:pt x="98" y="385"/>
                        </a:cubicBezTo>
                        <a:cubicBezTo>
                          <a:pt x="78" y="398"/>
                          <a:pt x="57" y="421"/>
                          <a:pt x="41" y="425"/>
                        </a:cubicBezTo>
                        <a:cubicBezTo>
                          <a:pt x="25" y="429"/>
                          <a:pt x="9" y="412"/>
                          <a:pt x="0" y="409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EECB"/>
                      </a:gs>
                      <a:gs pos="50000">
                        <a:srgbClr val="FFCC66"/>
                      </a:gs>
                      <a:gs pos="100000">
                        <a:srgbClr val="FFEECB"/>
                      </a:gs>
                    </a:gsLst>
                    <a:lin ang="2700000" scaled="1"/>
                  </a:gradFill>
                  <a:ln>
                    <a:noFill/>
                  </a:ln>
                  <a:effectLst/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chemeClr val="tx1"/>
                        </a:solidFill>
                        <a:round/>
                        <a:headEnd/>
                        <a:tailEnd/>
                      </a14:hiddenLine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1" name="Freeform 6339">
                    <a:extLst>
                      <a:ext uri="{FF2B5EF4-FFF2-40B4-BE49-F238E27FC236}">
                        <a16:creationId xmlns:a16="http://schemas.microsoft.com/office/drawing/2014/main" id="{4D33DA11-7D03-B901-88EF-4B01637C6F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608" y="1199"/>
                    <a:ext cx="195" cy="195"/>
                  </a:xfrm>
                  <a:custGeom>
                    <a:avLst/>
                    <a:gdLst>
                      <a:gd name="T0" fmla="*/ 142 w 195"/>
                      <a:gd name="T1" fmla="*/ 30 h 195"/>
                      <a:gd name="T2" fmla="*/ 192 w 195"/>
                      <a:gd name="T3" fmla="*/ 19 h 195"/>
                      <a:gd name="T4" fmla="*/ 159 w 195"/>
                      <a:gd name="T5" fmla="*/ 145 h 195"/>
                      <a:gd name="T6" fmla="*/ 0 w 195"/>
                      <a:gd name="T7" fmla="*/ 195 h 19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5" h="195">
                        <a:moveTo>
                          <a:pt x="142" y="30"/>
                        </a:moveTo>
                        <a:cubicBezTo>
                          <a:pt x="150" y="29"/>
                          <a:pt x="189" y="0"/>
                          <a:pt x="192" y="19"/>
                        </a:cubicBezTo>
                        <a:cubicBezTo>
                          <a:pt x="195" y="38"/>
                          <a:pt x="191" y="116"/>
                          <a:pt x="159" y="145"/>
                        </a:cubicBezTo>
                        <a:cubicBezTo>
                          <a:pt x="127" y="174"/>
                          <a:pt x="33" y="185"/>
                          <a:pt x="0" y="19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2" name="Freeform 6340">
                    <a:extLst>
                      <a:ext uri="{FF2B5EF4-FFF2-40B4-BE49-F238E27FC236}">
                        <a16:creationId xmlns:a16="http://schemas.microsoft.com/office/drawing/2014/main" id="{5C4416EF-E638-312C-B0EA-45BD217A0B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508" y="1386"/>
                    <a:ext cx="225" cy="100"/>
                  </a:xfrm>
                  <a:custGeom>
                    <a:avLst/>
                    <a:gdLst>
                      <a:gd name="T0" fmla="*/ 225 w 225"/>
                      <a:gd name="T1" fmla="*/ 0 h 100"/>
                      <a:gd name="T2" fmla="*/ 167 w 225"/>
                      <a:gd name="T3" fmla="*/ 83 h 100"/>
                      <a:gd name="T4" fmla="*/ 0 w 225"/>
                      <a:gd name="T5" fmla="*/ 100 h 10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25" h="100">
                        <a:moveTo>
                          <a:pt x="225" y="0"/>
                        </a:moveTo>
                        <a:cubicBezTo>
                          <a:pt x="215" y="12"/>
                          <a:pt x="204" y="66"/>
                          <a:pt x="167" y="83"/>
                        </a:cubicBezTo>
                        <a:cubicBezTo>
                          <a:pt x="130" y="100"/>
                          <a:pt x="35" y="97"/>
                          <a:pt x="0" y="10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3" name="Freeform 6341">
                    <a:extLst>
                      <a:ext uri="{FF2B5EF4-FFF2-40B4-BE49-F238E27FC236}">
                        <a16:creationId xmlns:a16="http://schemas.microsoft.com/office/drawing/2014/main" id="{F0588E22-C9F4-48F9-1CEA-1242ECA5F2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291" y="1536"/>
                    <a:ext cx="367" cy="112"/>
                  </a:xfrm>
                  <a:custGeom>
                    <a:avLst/>
                    <a:gdLst>
                      <a:gd name="T0" fmla="*/ 367 w 367"/>
                      <a:gd name="T1" fmla="*/ 0 h 112"/>
                      <a:gd name="T2" fmla="*/ 183 w 367"/>
                      <a:gd name="T3" fmla="*/ 100 h 112"/>
                      <a:gd name="T4" fmla="*/ 0 w 367"/>
                      <a:gd name="T5" fmla="*/ 75 h 11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7" h="112">
                        <a:moveTo>
                          <a:pt x="367" y="0"/>
                        </a:moveTo>
                        <a:cubicBezTo>
                          <a:pt x="335" y="17"/>
                          <a:pt x="244" y="88"/>
                          <a:pt x="183" y="100"/>
                        </a:cubicBezTo>
                        <a:cubicBezTo>
                          <a:pt x="122" y="112"/>
                          <a:pt x="38" y="80"/>
                          <a:pt x="0" y="7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4" name="Freeform 6342">
                    <a:extLst>
                      <a:ext uri="{FF2B5EF4-FFF2-40B4-BE49-F238E27FC236}">
                        <a16:creationId xmlns:a16="http://schemas.microsoft.com/office/drawing/2014/main" id="{CC6E7D70-2BFE-E4C8-7CDD-49814CB483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24" y="1703"/>
                    <a:ext cx="352" cy="25"/>
                  </a:xfrm>
                  <a:custGeom>
                    <a:avLst/>
                    <a:gdLst>
                      <a:gd name="T0" fmla="*/ 352 w 352"/>
                      <a:gd name="T1" fmla="*/ 25 h 25"/>
                      <a:gd name="T2" fmla="*/ 150 w 352"/>
                      <a:gd name="T3" fmla="*/ 8 h 25"/>
                      <a:gd name="T4" fmla="*/ 0 w 352"/>
                      <a:gd name="T5" fmla="*/ 0 h 25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52" h="25">
                        <a:moveTo>
                          <a:pt x="352" y="25"/>
                        </a:moveTo>
                        <a:cubicBezTo>
                          <a:pt x="318" y="22"/>
                          <a:pt x="209" y="12"/>
                          <a:pt x="150" y="8"/>
                        </a:cubicBezTo>
                        <a:cubicBezTo>
                          <a:pt x="91" y="4"/>
                          <a:pt x="31" y="2"/>
                          <a:pt x="0" y="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5" name="Freeform 6343">
                    <a:extLst>
                      <a:ext uri="{FF2B5EF4-FFF2-40B4-BE49-F238E27FC236}">
                        <a16:creationId xmlns:a16="http://schemas.microsoft.com/office/drawing/2014/main" id="{80B29BB1-638A-7D9C-2637-D9881F53B9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832" y="1779"/>
                    <a:ext cx="263" cy="32"/>
                  </a:xfrm>
                  <a:custGeom>
                    <a:avLst/>
                    <a:gdLst>
                      <a:gd name="T0" fmla="*/ 263 w 263"/>
                      <a:gd name="T1" fmla="*/ 3 h 32"/>
                      <a:gd name="T2" fmla="*/ 134 w 263"/>
                      <a:gd name="T3" fmla="*/ 5 h 32"/>
                      <a:gd name="T4" fmla="*/ 0 w 263"/>
                      <a:gd name="T5" fmla="*/ 32 h 32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63" h="32">
                        <a:moveTo>
                          <a:pt x="263" y="3"/>
                        </a:moveTo>
                        <a:cubicBezTo>
                          <a:pt x="242" y="3"/>
                          <a:pt x="178" y="0"/>
                          <a:pt x="134" y="5"/>
                        </a:cubicBezTo>
                        <a:cubicBezTo>
                          <a:pt x="90" y="10"/>
                          <a:pt x="28" y="27"/>
                          <a:pt x="0" y="3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6" name="Freeform 6344">
                    <a:extLst>
                      <a:ext uri="{FF2B5EF4-FFF2-40B4-BE49-F238E27FC236}">
                        <a16:creationId xmlns:a16="http://schemas.microsoft.com/office/drawing/2014/main" id="{0EF57438-989C-17DB-F15D-1792979C8F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1820"/>
                    <a:ext cx="363" cy="48"/>
                  </a:xfrm>
                  <a:custGeom>
                    <a:avLst/>
                    <a:gdLst>
                      <a:gd name="T0" fmla="*/ 363 w 363"/>
                      <a:gd name="T1" fmla="*/ 0 h 48"/>
                      <a:gd name="T2" fmla="*/ 209 w 363"/>
                      <a:gd name="T3" fmla="*/ 15 h 48"/>
                      <a:gd name="T4" fmla="*/ 0 w 363"/>
                      <a:gd name="T5" fmla="*/ 48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363" h="48">
                        <a:moveTo>
                          <a:pt x="363" y="0"/>
                        </a:moveTo>
                        <a:cubicBezTo>
                          <a:pt x="337" y="4"/>
                          <a:pt x="269" y="7"/>
                          <a:pt x="209" y="15"/>
                        </a:cubicBezTo>
                        <a:cubicBezTo>
                          <a:pt x="149" y="23"/>
                          <a:pt x="44" y="41"/>
                          <a:pt x="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7" name="Freeform 6345">
                    <a:extLst>
                      <a:ext uri="{FF2B5EF4-FFF2-40B4-BE49-F238E27FC236}">
                        <a16:creationId xmlns:a16="http://schemas.microsoft.com/office/drawing/2014/main" id="{734CA0F9-E4C4-B53E-F0BA-4A4F56A1AF0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80" y="1920"/>
                    <a:ext cx="178" cy="393"/>
                  </a:xfrm>
                  <a:custGeom>
                    <a:avLst/>
                    <a:gdLst>
                      <a:gd name="T0" fmla="*/ 0 w 178"/>
                      <a:gd name="T1" fmla="*/ 0 h 393"/>
                      <a:gd name="T2" fmla="*/ 150 w 178"/>
                      <a:gd name="T3" fmla="*/ 159 h 393"/>
                      <a:gd name="T4" fmla="*/ 167 w 178"/>
                      <a:gd name="T5" fmla="*/ 393 h 39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78" h="393">
                        <a:moveTo>
                          <a:pt x="0" y="0"/>
                        </a:moveTo>
                        <a:cubicBezTo>
                          <a:pt x="25" y="26"/>
                          <a:pt x="122" y="94"/>
                          <a:pt x="150" y="159"/>
                        </a:cubicBezTo>
                        <a:cubicBezTo>
                          <a:pt x="178" y="224"/>
                          <a:pt x="163" y="344"/>
                          <a:pt x="167" y="39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8" name="Freeform 6346">
                    <a:extLst>
                      <a:ext uri="{FF2B5EF4-FFF2-40B4-BE49-F238E27FC236}">
                        <a16:creationId xmlns:a16="http://schemas.microsoft.com/office/drawing/2014/main" id="{36A12CAA-1E60-BE16-750E-EE8FBE0592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82" y="2154"/>
                    <a:ext cx="115" cy="434"/>
                  </a:xfrm>
                  <a:custGeom>
                    <a:avLst/>
                    <a:gdLst>
                      <a:gd name="T0" fmla="*/ 0 w 115"/>
                      <a:gd name="T1" fmla="*/ 0 h 434"/>
                      <a:gd name="T2" fmla="*/ 100 w 115"/>
                      <a:gd name="T3" fmla="*/ 208 h 434"/>
                      <a:gd name="T4" fmla="*/ 92 w 115"/>
                      <a:gd name="T5" fmla="*/ 434 h 434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15" h="434">
                        <a:moveTo>
                          <a:pt x="0" y="0"/>
                        </a:moveTo>
                        <a:cubicBezTo>
                          <a:pt x="17" y="35"/>
                          <a:pt x="85" y="136"/>
                          <a:pt x="100" y="208"/>
                        </a:cubicBezTo>
                        <a:cubicBezTo>
                          <a:pt x="115" y="280"/>
                          <a:pt x="94" y="387"/>
                          <a:pt x="92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59" name="Freeform 6347">
                    <a:extLst>
                      <a:ext uri="{FF2B5EF4-FFF2-40B4-BE49-F238E27FC236}">
                        <a16:creationId xmlns:a16="http://schemas.microsoft.com/office/drawing/2014/main" id="{E027D51F-58F7-68B9-AAC9-427F133A653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99" y="2454"/>
                    <a:ext cx="129" cy="443"/>
                  </a:xfrm>
                  <a:custGeom>
                    <a:avLst/>
                    <a:gdLst>
                      <a:gd name="T0" fmla="*/ 0 w 129"/>
                      <a:gd name="T1" fmla="*/ 0 h 443"/>
                      <a:gd name="T2" fmla="*/ 121 w 129"/>
                      <a:gd name="T3" fmla="*/ 234 h 443"/>
                      <a:gd name="T4" fmla="*/ 50 w 129"/>
                      <a:gd name="T5" fmla="*/ 443 h 443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29" h="443">
                        <a:moveTo>
                          <a:pt x="0" y="0"/>
                        </a:moveTo>
                        <a:cubicBezTo>
                          <a:pt x="22" y="39"/>
                          <a:pt x="113" y="160"/>
                          <a:pt x="121" y="234"/>
                        </a:cubicBezTo>
                        <a:cubicBezTo>
                          <a:pt x="129" y="308"/>
                          <a:pt x="65" y="400"/>
                          <a:pt x="50" y="443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0" name="Freeform 6348">
                    <a:extLst>
                      <a:ext uri="{FF2B5EF4-FFF2-40B4-BE49-F238E27FC236}">
                        <a16:creationId xmlns:a16="http://schemas.microsoft.com/office/drawing/2014/main" id="{D01D71BF-5921-952B-9E78-498B15EA70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28" y="2797"/>
                    <a:ext cx="113" cy="434"/>
                  </a:xfrm>
                  <a:custGeom>
                    <a:avLst/>
                    <a:gdLst>
                      <a:gd name="T0" fmla="*/ 4 w 113"/>
                      <a:gd name="T1" fmla="*/ 0 h 434"/>
                      <a:gd name="T2" fmla="*/ 79 w 113"/>
                      <a:gd name="T3" fmla="*/ 91 h 434"/>
                      <a:gd name="T4" fmla="*/ 100 w 113"/>
                      <a:gd name="T5" fmla="*/ 250 h 434"/>
                      <a:gd name="T6" fmla="*/ 0 w 113"/>
                      <a:gd name="T7" fmla="*/ 434 h 43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13" h="434">
                        <a:moveTo>
                          <a:pt x="4" y="0"/>
                        </a:moveTo>
                        <a:cubicBezTo>
                          <a:pt x="16" y="15"/>
                          <a:pt x="63" y="49"/>
                          <a:pt x="79" y="91"/>
                        </a:cubicBezTo>
                        <a:cubicBezTo>
                          <a:pt x="95" y="133"/>
                          <a:pt x="113" y="193"/>
                          <a:pt x="100" y="250"/>
                        </a:cubicBezTo>
                        <a:cubicBezTo>
                          <a:pt x="87" y="307"/>
                          <a:pt x="21" y="396"/>
                          <a:pt x="0" y="43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1" name="Freeform 6349">
                    <a:extLst>
                      <a:ext uri="{FF2B5EF4-FFF2-40B4-BE49-F238E27FC236}">
                        <a16:creationId xmlns:a16="http://schemas.microsoft.com/office/drawing/2014/main" id="{B185420D-AFFC-3BB7-8D1A-5A647A0EE54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984" y="3022"/>
                    <a:ext cx="72" cy="396"/>
                  </a:xfrm>
                  <a:custGeom>
                    <a:avLst/>
                    <a:gdLst>
                      <a:gd name="T0" fmla="*/ 40 w 72"/>
                      <a:gd name="T1" fmla="*/ 0 h 396"/>
                      <a:gd name="T2" fmla="*/ 65 w 72"/>
                      <a:gd name="T3" fmla="*/ 200 h 396"/>
                      <a:gd name="T4" fmla="*/ 0 w 72"/>
                      <a:gd name="T5" fmla="*/ 396 h 3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72" h="396">
                        <a:moveTo>
                          <a:pt x="40" y="0"/>
                        </a:moveTo>
                        <a:cubicBezTo>
                          <a:pt x="43" y="33"/>
                          <a:pt x="72" y="134"/>
                          <a:pt x="65" y="200"/>
                        </a:cubicBezTo>
                        <a:cubicBezTo>
                          <a:pt x="58" y="266"/>
                          <a:pt x="14" y="355"/>
                          <a:pt x="0" y="396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2" name="Freeform 6350">
                    <a:extLst>
                      <a:ext uri="{FF2B5EF4-FFF2-40B4-BE49-F238E27FC236}">
                        <a16:creationId xmlns:a16="http://schemas.microsoft.com/office/drawing/2014/main" id="{7F312487-7FC7-E831-8379-708BD899C8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44" y="3206"/>
                    <a:ext cx="166" cy="391"/>
                  </a:xfrm>
                  <a:custGeom>
                    <a:avLst/>
                    <a:gdLst>
                      <a:gd name="T0" fmla="*/ 146 w 166"/>
                      <a:gd name="T1" fmla="*/ 0 h 391"/>
                      <a:gd name="T2" fmla="*/ 146 w 166"/>
                      <a:gd name="T3" fmla="*/ 217 h 391"/>
                      <a:gd name="T4" fmla="*/ 25 w 166"/>
                      <a:gd name="T5" fmla="*/ 365 h 391"/>
                      <a:gd name="T6" fmla="*/ 0 w 166"/>
                      <a:gd name="T7" fmla="*/ 374 h 391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66" h="391">
                        <a:moveTo>
                          <a:pt x="146" y="0"/>
                        </a:moveTo>
                        <a:cubicBezTo>
                          <a:pt x="146" y="36"/>
                          <a:pt x="166" y="156"/>
                          <a:pt x="146" y="217"/>
                        </a:cubicBezTo>
                        <a:cubicBezTo>
                          <a:pt x="126" y="278"/>
                          <a:pt x="49" y="339"/>
                          <a:pt x="25" y="365"/>
                        </a:cubicBezTo>
                        <a:cubicBezTo>
                          <a:pt x="1" y="391"/>
                          <a:pt x="5" y="372"/>
                          <a:pt x="0" y="37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3" name="Freeform 6351">
                    <a:extLst>
                      <a:ext uri="{FF2B5EF4-FFF2-40B4-BE49-F238E27FC236}">
                        <a16:creationId xmlns:a16="http://schemas.microsoft.com/office/drawing/2014/main" id="{25A7978C-381A-0915-B797-B9AC8998EDD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81" y="3347"/>
                    <a:ext cx="212" cy="368"/>
                  </a:xfrm>
                  <a:custGeom>
                    <a:avLst/>
                    <a:gdLst>
                      <a:gd name="T0" fmla="*/ 167 w 212"/>
                      <a:gd name="T1" fmla="*/ 0 h 368"/>
                      <a:gd name="T2" fmla="*/ 184 w 212"/>
                      <a:gd name="T3" fmla="*/ 218 h 368"/>
                      <a:gd name="T4" fmla="*/ 0 w 212"/>
                      <a:gd name="T5" fmla="*/ 368 h 36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12" h="368">
                        <a:moveTo>
                          <a:pt x="167" y="0"/>
                        </a:moveTo>
                        <a:cubicBezTo>
                          <a:pt x="171" y="36"/>
                          <a:pt x="212" y="157"/>
                          <a:pt x="184" y="218"/>
                        </a:cubicBezTo>
                        <a:cubicBezTo>
                          <a:pt x="156" y="279"/>
                          <a:pt x="38" y="337"/>
                          <a:pt x="0" y="36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4" name="Freeform 6352">
                    <a:extLst>
                      <a:ext uri="{FF2B5EF4-FFF2-40B4-BE49-F238E27FC236}">
                        <a16:creationId xmlns:a16="http://schemas.microsoft.com/office/drawing/2014/main" id="{3612FE17-4A1C-44E9-2A10-C8D1AED6CA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9" y="3498"/>
                    <a:ext cx="192" cy="350"/>
                  </a:xfrm>
                  <a:custGeom>
                    <a:avLst/>
                    <a:gdLst>
                      <a:gd name="T0" fmla="*/ 192 w 192"/>
                      <a:gd name="T1" fmla="*/ 0 h 350"/>
                      <a:gd name="T2" fmla="*/ 150 w 192"/>
                      <a:gd name="T3" fmla="*/ 242 h 350"/>
                      <a:gd name="T4" fmla="*/ 0 w 192"/>
                      <a:gd name="T5" fmla="*/ 350 h 35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350">
                        <a:moveTo>
                          <a:pt x="192" y="0"/>
                        </a:moveTo>
                        <a:cubicBezTo>
                          <a:pt x="185" y="40"/>
                          <a:pt x="182" y="184"/>
                          <a:pt x="150" y="242"/>
                        </a:cubicBezTo>
                        <a:cubicBezTo>
                          <a:pt x="118" y="300"/>
                          <a:pt x="31" y="328"/>
                          <a:pt x="0" y="35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65" name="Freeform 6353">
                    <a:extLst>
                      <a:ext uri="{FF2B5EF4-FFF2-40B4-BE49-F238E27FC236}">
                        <a16:creationId xmlns:a16="http://schemas.microsoft.com/office/drawing/2014/main" id="{DFB0B4DF-4CA5-3E81-2CA5-5E6C910DD1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64" y="3648"/>
                    <a:ext cx="192" cy="225"/>
                  </a:xfrm>
                  <a:custGeom>
                    <a:avLst/>
                    <a:gdLst>
                      <a:gd name="T0" fmla="*/ 192 w 192"/>
                      <a:gd name="T1" fmla="*/ 0 h 225"/>
                      <a:gd name="T2" fmla="*/ 142 w 192"/>
                      <a:gd name="T3" fmla="*/ 100 h 225"/>
                      <a:gd name="T4" fmla="*/ 100 w 192"/>
                      <a:gd name="T5" fmla="*/ 175 h 225"/>
                      <a:gd name="T6" fmla="*/ 0 w 192"/>
                      <a:gd name="T7" fmla="*/ 225 h 225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225">
                        <a:moveTo>
                          <a:pt x="192" y="0"/>
                        </a:moveTo>
                        <a:cubicBezTo>
                          <a:pt x="185" y="17"/>
                          <a:pt x="157" y="71"/>
                          <a:pt x="142" y="100"/>
                        </a:cubicBezTo>
                        <a:cubicBezTo>
                          <a:pt x="127" y="129"/>
                          <a:pt x="124" y="154"/>
                          <a:pt x="100" y="175"/>
                        </a:cubicBezTo>
                        <a:cubicBezTo>
                          <a:pt x="76" y="196"/>
                          <a:pt x="21" y="215"/>
                          <a:pt x="0" y="225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37037" name="Freeform 6354">
              <a:extLst>
                <a:ext uri="{FF2B5EF4-FFF2-40B4-BE49-F238E27FC236}">
                  <a16:creationId xmlns:a16="http://schemas.microsoft.com/office/drawing/2014/main" id="{88EE5A32-49A1-4862-55DB-73FDBDDB2B27}"/>
                </a:ext>
              </a:extLst>
            </p:cNvPr>
            <p:cNvSpPr>
              <a:spLocks/>
            </p:cNvSpPr>
            <p:nvPr/>
          </p:nvSpPr>
          <p:spPr bwMode="auto">
            <a:xfrm rot="184903">
              <a:off x="4320" y="1296"/>
              <a:ext cx="255" cy="279"/>
            </a:xfrm>
            <a:custGeom>
              <a:avLst/>
              <a:gdLst>
                <a:gd name="T0" fmla="*/ 1 w 480"/>
                <a:gd name="T1" fmla="*/ 7 h 384"/>
                <a:gd name="T2" fmla="*/ 1 w 480"/>
                <a:gd name="T3" fmla="*/ 0 h 384"/>
                <a:gd name="T4" fmla="*/ 1 w 480"/>
                <a:gd name="T5" fmla="*/ 6 h 384"/>
                <a:gd name="T6" fmla="*/ 1 w 480"/>
                <a:gd name="T7" fmla="*/ 1 h 384"/>
                <a:gd name="T8" fmla="*/ 1 w 480"/>
                <a:gd name="T9" fmla="*/ 7 h 384"/>
                <a:gd name="T10" fmla="*/ 1 w 480"/>
                <a:gd name="T11" fmla="*/ 3 h 384"/>
                <a:gd name="T12" fmla="*/ 1 w 480"/>
                <a:gd name="T13" fmla="*/ 10 h 384"/>
                <a:gd name="T14" fmla="*/ 1 w 480"/>
                <a:gd name="T15" fmla="*/ 1 h 384"/>
                <a:gd name="T16" fmla="*/ 1 w 480"/>
                <a:gd name="T17" fmla="*/ 7 h 384"/>
                <a:gd name="T18" fmla="*/ 1 w 480"/>
                <a:gd name="T19" fmla="*/ 3 h 384"/>
                <a:gd name="T20" fmla="*/ 1 w 480"/>
                <a:gd name="T21" fmla="*/ 9 h 384"/>
                <a:gd name="T22" fmla="*/ 1 w 480"/>
                <a:gd name="T23" fmla="*/ 6 h 384"/>
                <a:gd name="T24" fmla="*/ 1 w 480"/>
                <a:gd name="T25" fmla="*/ 9 h 384"/>
                <a:gd name="T26" fmla="*/ 0 w 480"/>
                <a:gd name="T27" fmla="*/ 7 h 384"/>
                <a:gd name="T28" fmla="*/ 1 w 480"/>
                <a:gd name="T29" fmla="*/ 10 h 384"/>
                <a:gd name="T30" fmla="*/ 0 w 480"/>
                <a:gd name="T31" fmla="*/ 12 h 384"/>
                <a:gd name="T32" fmla="*/ 1 w 480"/>
                <a:gd name="T33" fmla="*/ 12 h 384"/>
                <a:gd name="T34" fmla="*/ 1 w 480"/>
                <a:gd name="T35" fmla="*/ 10 h 384"/>
                <a:gd name="T36" fmla="*/ 1 w 480"/>
                <a:gd name="T37" fmla="*/ 6 h 384"/>
                <a:gd name="T38" fmla="*/ 1 w 480"/>
                <a:gd name="T39" fmla="*/ 10 h 384"/>
                <a:gd name="T40" fmla="*/ 1 w 480"/>
                <a:gd name="T41" fmla="*/ 7 h 384"/>
                <a:gd name="T42" fmla="*/ 1 w 480"/>
                <a:gd name="T43" fmla="*/ 10 h 384"/>
                <a:gd name="T44" fmla="*/ 1 w 480"/>
                <a:gd name="T45" fmla="*/ 12 h 384"/>
                <a:gd name="T46" fmla="*/ 1 w 480"/>
                <a:gd name="T47" fmla="*/ 7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388" name="Group 6356">
            <a:extLst>
              <a:ext uri="{FF2B5EF4-FFF2-40B4-BE49-F238E27FC236}">
                <a16:creationId xmlns:a16="http://schemas.microsoft.com/office/drawing/2014/main" id="{B6B5E2AF-7C00-5976-C021-B7005A1F65AA}"/>
              </a:ext>
            </a:extLst>
          </p:cNvPr>
          <p:cNvGrpSpPr>
            <a:grpSpLocks/>
          </p:cNvGrpSpPr>
          <p:nvPr/>
        </p:nvGrpSpPr>
        <p:grpSpPr bwMode="auto">
          <a:xfrm rot="21439345" flipH="1">
            <a:off x="5035550" y="2476500"/>
            <a:ext cx="1016000" cy="1065213"/>
            <a:chOff x="1536" y="480"/>
            <a:chExt cx="3269" cy="3601"/>
          </a:xfrm>
        </p:grpSpPr>
        <p:sp>
          <p:nvSpPr>
            <p:cNvPr id="50389" name="Freeform 6357">
              <a:extLst>
                <a:ext uri="{FF2B5EF4-FFF2-40B4-BE49-F238E27FC236}">
                  <a16:creationId xmlns:a16="http://schemas.microsoft.com/office/drawing/2014/main" id="{1A726939-B303-86B6-656D-ADB88239B753}"/>
                </a:ext>
              </a:extLst>
            </p:cNvPr>
            <p:cNvSpPr>
              <a:spLocks/>
            </p:cNvSpPr>
            <p:nvPr/>
          </p:nvSpPr>
          <p:spPr bwMode="auto">
            <a:xfrm rot="-1712080">
              <a:off x="2169" y="472"/>
              <a:ext cx="1175" cy="1326"/>
            </a:xfrm>
            <a:custGeom>
              <a:avLst/>
              <a:gdLst>
                <a:gd name="T0" fmla="*/ 15 w 1174"/>
                <a:gd name="T1" fmla="*/ 1102 h 1325"/>
                <a:gd name="T2" fmla="*/ 47 w 1174"/>
                <a:gd name="T3" fmla="*/ 941 h 1325"/>
                <a:gd name="T4" fmla="*/ 218 w 1174"/>
                <a:gd name="T5" fmla="*/ 722 h 1325"/>
                <a:gd name="T6" fmla="*/ 393 w 1174"/>
                <a:gd name="T7" fmla="*/ 560 h 1325"/>
                <a:gd name="T8" fmla="*/ 681 w 1174"/>
                <a:gd name="T9" fmla="*/ 368 h 1325"/>
                <a:gd name="T10" fmla="*/ 969 w 1174"/>
                <a:gd name="T11" fmla="*/ 80 h 1325"/>
                <a:gd name="T12" fmla="*/ 1142 w 1174"/>
                <a:gd name="T13" fmla="*/ 16 h 1325"/>
                <a:gd name="T14" fmla="*/ 1161 w 1174"/>
                <a:gd name="T15" fmla="*/ 176 h 1325"/>
                <a:gd name="T16" fmla="*/ 1065 w 1174"/>
                <a:gd name="T17" fmla="*/ 368 h 1325"/>
                <a:gd name="T18" fmla="*/ 777 w 1174"/>
                <a:gd name="T19" fmla="*/ 656 h 1325"/>
                <a:gd name="T20" fmla="*/ 633 w 1174"/>
                <a:gd name="T21" fmla="*/ 800 h 1325"/>
                <a:gd name="T22" fmla="*/ 537 w 1174"/>
                <a:gd name="T23" fmla="*/ 944 h 1325"/>
                <a:gd name="T24" fmla="*/ 477 w 1174"/>
                <a:gd name="T25" fmla="*/ 1233 h 1325"/>
                <a:gd name="T26" fmla="*/ 356 w 1174"/>
                <a:gd name="T27" fmla="*/ 1305 h 1325"/>
                <a:gd name="T28" fmla="*/ 185 w 1174"/>
                <a:gd name="T29" fmla="*/ 1321 h 1325"/>
                <a:gd name="T30" fmla="*/ 47 w 1174"/>
                <a:gd name="T31" fmla="*/ 1280 h 1325"/>
                <a:gd name="T32" fmla="*/ 7 w 1174"/>
                <a:gd name="T33" fmla="*/ 1216 h 1325"/>
                <a:gd name="T34" fmla="*/ 7 w 1174"/>
                <a:gd name="T35" fmla="*/ 117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4" h="1325">
                  <a:moveTo>
                    <a:pt x="15" y="1102"/>
                  </a:moveTo>
                  <a:cubicBezTo>
                    <a:pt x="19" y="1075"/>
                    <a:pt x="13" y="1004"/>
                    <a:pt x="47" y="941"/>
                  </a:cubicBezTo>
                  <a:cubicBezTo>
                    <a:pt x="81" y="878"/>
                    <a:pt x="160" y="785"/>
                    <a:pt x="218" y="722"/>
                  </a:cubicBezTo>
                  <a:cubicBezTo>
                    <a:pt x="276" y="659"/>
                    <a:pt x="316" y="619"/>
                    <a:pt x="393" y="560"/>
                  </a:cubicBezTo>
                  <a:cubicBezTo>
                    <a:pt x="470" y="501"/>
                    <a:pt x="585" y="448"/>
                    <a:pt x="681" y="368"/>
                  </a:cubicBezTo>
                  <a:cubicBezTo>
                    <a:pt x="777" y="288"/>
                    <a:pt x="892" y="139"/>
                    <a:pt x="969" y="80"/>
                  </a:cubicBezTo>
                  <a:cubicBezTo>
                    <a:pt x="1046" y="21"/>
                    <a:pt x="1110" y="0"/>
                    <a:pt x="1142" y="16"/>
                  </a:cubicBezTo>
                  <a:cubicBezTo>
                    <a:pt x="1174" y="32"/>
                    <a:pt x="1174" y="117"/>
                    <a:pt x="1161" y="176"/>
                  </a:cubicBezTo>
                  <a:cubicBezTo>
                    <a:pt x="1148" y="235"/>
                    <a:pt x="1129" y="288"/>
                    <a:pt x="1065" y="368"/>
                  </a:cubicBezTo>
                  <a:cubicBezTo>
                    <a:pt x="1001" y="448"/>
                    <a:pt x="849" y="584"/>
                    <a:pt x="777" y="656"/>
                  </a:cubicBezTo>
                  <a:cubicBezTo>
                    <a:pt x="705" y="728"/>
                    <a:pt x="673" y="752"/>
                    <a:pt x="633" y="800"/>
                  </a:cubicBezTo>
                  <a:cubicBezTo>
                    <a:pt x="593" y="848"/>
                    <a:pt x="563" y="872"/>
                    <a:pt x="537" y="944"/>
                  </a:cubicBezTo>
                  <a:cubicBezTo>
                    <a:pt x="511" y="1016"/>
                    <a:pt x="507" y="1173"/>
                    <a:pt x="477" y="1233"/>
                  </a:cubicBezTo>
                  <a:cubicBezTo>
                    <a:pt x="447" y="1293"/>
                    <a:pt x="405" y="1290"/>
                    <a:pt x="356" y="1305"/>
                  </a:cubicBezTo>
                  <a:cubicBezTo>
                    <a:pt x="307" y="1320"/>
                    <a:pt x="236" y="1325"/>
                    <a:pt x="185" y="1321"/>
                  </a:cubicBezTo>
                  <a:cubicBezTo>
                    <a:pt x="134" y="1317"/>
                    <a:pt x="77" y="1297"/>
                    <a:pt x="47" y="1280"/>
                  </a:cubicBezTo>
                  <a:cubicBezTo>
                    <a:pt x="17" y="1263"/>
                    <a:pt x="14" y="1233"/>
                    <a:pt x="7" y="1216"/>
                  </a:cubicBezTo>
                  <a:cubicBezTo>
                    <a:pt x="0" y="1199"/>
                    <a:pt x="7" y="1184"/>
                    <a:pt x="7" y="1175"/>
                  </a:cubicBezTo>
                </a:path>
              </a:pathLst>
            </a:custGeom>
            <a:gradFill rotWithShape="1">
              <a:gsLst>
                <a:gs pos="0">
                  <a:schemeClr val="tx1"/>
                </a:gs>
                <a:gs pos="50000">
                  <a:schemeClr val="tx1">
                    <a:gamma/>
                    <a:tint val="80392"/>
                    <a:invGamma/>
                  </a:schemeClr>
                </a:gs>
                <a:gs pos="100000">
                  <a:schemeClr val="tx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50390" name="Freeform 6358">
              <a:extLst>
                <a:ext uri="{FF2B5EF4-FFF2-40B4-BE49-F238E27FC236}">
                  <a16:creationId xmlns:a16="http://schemas.microsoft.com/office/drawing/2014/main" id="{5137BCD3-8121-F890-3228-01FF76CF2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1170"/>
              <a:ext cx="3259" cy="2893"/>
            </a:xfrm>
            <a:custGeom>
              <a:avLst/>
              <a:gdLst>
                <a:gd name="T0" fmla="*/ 96 w 3261"/>
                <a:gd name="T1" fmla="*/ 2281 h 2892"/>
                <a:gd name="T2" fmla="*/ 144 w 3261"/>
                <a:gd name="T3" fmla="*/ 2281 h 2892"/>
                <a:gd name="T4" fmla="*/ 0 w 3261"/>
                <a:gd name="T5" fmla="*/ 1945 h 2892"/>
                <a:gd name="T6" fmla="*/ 144 w 3261"/>
                <a:gd name="T7" fmla="*/ 1705 h 2892"/>
                <a:gd name="T8" fmla="*/ 336 w 3261"/>
                <a:gd name="T9" fmla="*/ 1513 h 2892"/>
                <a:gd name="T10" fmla="*/ 480 w 3261"/>
                <a:gd name="T11" fmla="*/ 1177 h 2892"/>
                <a:gd name="T12" fmla="*/ 672 w 3261"/>
                <a:gd name="T13" fmla="*/ 937 h 2892"/>
                <a:gd name="T14" fmla="*/ 864 w 3261"/>
                <a:gd name="T15" fmla="*/ 649 h 2892"/>
                <a:gd name="T16" fmla="*/ 1152 w 3261"/>
                <a:gd name="T17" fmla="*/ 505 h 2892"/>
                <a:gd name="T18" fmla="*/ 1584 w 3261"/>
                <a:gd name="T19" fmla="*/ 361 h 2892"/>
                <a:gd name="T20" fmla="*/ 1872 w 3261"/>
                <a:gd name="T21" fmla="*/ 361 h 2892"/>
                <a:gd name="T22" fmla="*/ 2279 w 3261"/>
                <a:gd name="T23" fmla="*/ 147 h 2892"/>
                <a:gd name="T24" fmla="*/ 2789 w 3261"/>
                <a:gd name="T25" fmla="*/ 113 h 2892"/>
                <a:gd name="T26" fmla="*/ 3214 w 3261"/>
                <a:gd name="T27" fmla="*/ 46 h 2892"/>
                <a:gd name="T28" fmla="*/ 3072 w 3261"/>
                <a:gd name="T29" fmla="*/ 389 h 2892"/>
                <a:gd name="T30" fmla="*/ 2847 w 3261"/>
                <a:gd name="T31" fmla="*/ 531 h 2892"/>
                <a:gd name="T32" fmla="*/ 2546 w 3261"/>
                <a:gd name="T33" fmla="*/ 606 h 2892"/>
                <a:gd name="T34" fmla="*/ 2680 w 3261"/>
                <a:gd name="T35" fmla="*/ 814 h 2892"/>
                <a:gd name="T36" fmla="*/ 2736 w 3261"/>
                <a:gd name="T37" fmla="*/ 1129 h 2892"/>
                <a:gd name="T38" fmla="*/ 2736 w 3261"/>
                <a:gd name="T39" fmla="*/ 1609 h 2892"/>
                <a:gd name="T40" fmla="*/ 2634 w 3261"/>
                <a:gd name="T41" fmla="*/ 1973 h 2892"/>
                <a:gd name="T42" fmla="*/ 2658 w 3261"/>
                <a:gd name="T43" fmla="*/ 2208 h 2892"/>
                <a:gd name="T44" fmla="*/ 2382 w 3261"/>
                <a:gd name="T45" fmla="*/ 2606 h 2892"/>
                <a:gd name="T46" fmla="*/ 2001 w 3261"/>
                <a:gd name="T47" fmla="*/ 2851 h 2892"/>
                <a:gd name="T48" fmla="*/ 1847 w 3261"/>
                <a:gd name="T49" fmla="*/ 2851 h 2892"/>
                <a:gd name="T50" fmla="*/ 1584 w 3261"/>
                <a:gd name="T51" fmla="*/ 2665 h 2892"/>
                <a:gd name="T52" fmla="*/ 1248 w 3261"/>
                <a:gd name="T53" fmla="*/ 2473 h 2892"/>
                <a:gd name="T54" fmla="*/ 1056 w 3261"/>
                <a:gd name="T55" fmla="*/ 2185 h 2892"/>
                <a:gd name="T56" fmla="*/ 864 w 3261"/>
                <a:gd name="T57" fmla="*/ 2137 h 2892"/>
                <a:gd name="T58" fmla="*/ 144 w 3261"/>
                <a:gd name="T59" fmla="*/ 2281 h 2892"/>
                <a:gd name="T60" fmla="*/ 192 w 3261"/>
                <a:gd name="T61" fmla="*/ 2233 h 2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261" h="2892">
                  <a:moveTo>
                    <a:pt x="96" y="2281"/>
                  </a:moveTo>
                  <a:cubicBezTo>
                    <a:pt x="128" y="2309"/>
                    <a:pt x="160" y="2337"/>
                    <a:pt x="144" y="2281"/>
                  </a:cubicBezTo>
                  <a:cubicBezTo>
                    <a:pt x="128" y="2225"/>
                    <a:pt x="0" y="2041"/>
                    <a:pt x="0" y="1945"/>
                  </a:cubicBezTo>
                  <a:cubicBezTo>
                    <a:pt x="0" y="1849"/>
                    <a:pt x="88" y="1777"/>
                    <a:pt x="144" y="1705"/>
                  </a:cubicBezTo>
                  <a:cubicBezTo>
                    <a:pt x="200" y="1633"/>
                    <a:pt x="280" y="1601"/>
                    <a:pt x="336" y="1513"/>
                  </a:cubicBezTo>
                  <a:cubicBezTo>
                    <a:pt x="392" y="1425"/>
                    <a:pt x="424" y="1273"/>
                    <a:pt x="480" y="1177"/>
                  </a:cubicBezTo>
                  <a:cubicBezTo>
                    <a:pt x="536" y="1081"/>
                    <a:pt x="608" y="1025"/>
                    <a:pt x="672" y="937"/>
                  </a:cubicBezTo>
                  <a:cubicBezTo>
                    <a:pt x="736" y="849"/>
                    <a:pt x="784" y="721"/>
                    <a:pt x="864" y="649"/>
                  </a:cubicBezTo>
                  <a:cubicBezTo>
                    <a:pt x="944" y="577"/>
                    <a:pt x="1032" y="553"/>
                    <a:pt x="1152" y="505"/>
                  </a:cubicBezTo>
                  <a:cubicBezTo>
                    <a:pt x="1272" y="457"/>
                    <a:pt x="1464" y="385"/>
                    <a:pt x="1584" y="361"/>
                  </a:cubicBezTo>
                  <a:cubicBezTo>
                    <a:pt x="1704" y="337"/>
                    <a:pt x="1756" y="397"/>
                    <a:pt x="1872" y="361"/>
                  </a:cubicBezTo>
                  <a:cubicBezTo>
                    <a:pt x="1988" y="325"/>
                    <a:pt x="2126" y="188"/>
                    <a:pt x="2279" y="147"/>
                  </a:cubicBezTo>
                  <a:cubicBezTo>
                    <a:pt x="2432" y="106"/>
                    <a:pt x="2633" y="130"/>
                    <a:pt x="2789" y="113"/>
                  </a:cubicBezTo>
                  <a:cubicBezTo>
                    <a:pt x="2945" y="96"/>
                    <a:pt x="3167" y="0"/>
                    <a:pt x="3214" y="46"/>
                  </a:cubicBezTo>
                  <a:cubicBezTo>
                    <a:pt x="3261" y="92"/>
                    <a:pt x="3133" y="308"/>
                    <a:pt x="3072" y="389"/>
                  </a:cubicBezTo>
                  <a:cubicBezTo>
                    <a:pt x="3011" y="470"/>
                    <a:pt x="2935" y="495"/>
                    <a:pt x="2847" y="531"/>
                  </a:cubicBezTo>
                  <a:cubicBezTo>
                    <a:pt x="2759" y="567"/>
                    <a:pt x="2574" y="559"/>
                    <a:pt x="2546" y="606"/>
                  </a:cubicBezTo>
                  <a:cubicBezTo>
                    <a:pt x="2518" y="653"/>
                    <a:pt x="2648" y="727"/>
                    <a:pt x="2680" y="814"/>
                  </a:cubicBezTo>
                  <a:cubicBezTo>
                    <a:pt x="2712" y="901"/>
                    <a:pt x="2727" y="997"/>
                    <a:pt x="2736" y="1129"/>
                  </a:cubicBezTo>
                  <a:cubicBezTo>
                    <a:pt x="2745" y="1261"/>
                    <a:pt x="2753" y="1468"/>
                    <a:pt x="2736" y="1609"/>
                  </a:cubicBezTo>
                  <a:cubicBezTo>
                    <a:pt x="2719" y="1750"/>
                    <a:pt x="2647" y="1873"/>
                    <a:pt x="2634" y="1973"/>
                  </a:cubicBezTo>
                  <a:cubicBezTo>
                    <a:pt x="2621" y="2073"/>
                    <a:pt x="2700" y="2103"/>
                    <a:pt x="2658" y="2208"/>
                  </a:cubicBezTo>
                  <a:cubicBezTo>
                    <a:pt x="2616" y="2313"/>
                    <a:pt x="2492" y="2499"/>
                    <a:pt x="2382" y="2606"/>
                  </a:cubicBezTo>
                  <a:cubicBezTo>
                    <a:pt x="2272" y="2713"/>
                    <a:pt x="2090" y="2810"/>
                    <a:pt x="2001" y="2851"/>
                  </a:cubicBezTo>
                  <a:cubicBezTo>
                    <a:pt x="1912" y="2892"/>
                    <a:pt x="1916" y="2882"/>
                    <a:pt x="1847" y="2851"/>
                  </a:cubicBezTo>
                  <a:cubicBezTo>
                    <a:pt x="1778" y="2820"/>
                    <a:pt x="1684" y="2728"/>
                    <a:pt x="1584" y="2665"/>
                  </a:cubicBezTo>
                  <a:cubicBezTo>
                    <a:pt x="1484" y="2602"/>
                    <a:pt x="1336" y="2553"/>
                    <a:pt x="1248" y="2473"/>
                  </a:cubicBezTo>
                  <a:cubicBezTo>
                    <a:pt x="1160" y="2393"/>
                    <a:pt x="1120" y="2241"/>
                    <a:pt x="1056" y="2185"/>
                  </a:cubicBezTo>
                  <a:cubicBezTo>
                    <a:pt x="992" y="2129"/>
                    <a:pt x="1016" y="2121"/>
                    <a:pt x="864" y="2137"/>
                  </a:cubicBezTo>
                  <a:cubicBezTo>
                    <a:pt x="712" y="2153"/>
                    <a:pt x="256" y="2265"/>
                    <a:pt x="144" y="2281"/>
                  </a:cubicBezTo>
                  <a:cubicBezTo>
                    <a:pt x="32" y="2297"/>
                    <a:pt x="112" y="2265"/>
                    <a:pt x="192" y="2233"/>
                  </a:cubicBezTo>
                </a:path>
              </a:pathLst>
            </a:custGeom>
            <a:gradFill rotWithShape="1">
              <a:gsLst>
                <a:gs pos="0">
                  <a:schemeClr val="bg1"/>
                </a:gs>
                <a:gs pos="100000">
                  <a:schemeClr val="bg1">
                    <a:gamma/>
                    <a:shade val="66275"/>
                    <a:invGamma/>
                  </a:schemeClr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grpSp>
          <p:nvGrpSpPr>
            <p:cNvPr id="37008" name="Group 6359">
              <a:extLst>
                <a:ext uri="{FF2B5EF4-FFF2-40B4-BE49-F238E27FC236}">
                  <a16:creationId xmlns:a16="http://schemas.microsoft.com/office/drawing/2014/main" id="{CA6473E5-6FCE-0657-5F15-A492AAECB1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208"/>
              <a:ext cx="1479" cy="1537"/>
              <a:chOff x="1536" y="2248"/>
              <a:chExt cx="1479" cy="1537"/>
            </a:xfrm>
          </p:grpSpPr>
          <p:grpSp>
            <p:nvGrpSpPr>
              <p:cNvPr id="37029" name="Group 6360">
                <a:extLst>
                  <a:ext uri="{FF2B5EF4-FFF2-40B4-BE49-F238E27FC236}">
                    <a16:creationId xmlns:a16="http://schemas.microsoft.com/office/drawing/2014/main" id="{988713A2-DB77-736A-2610-229F0C37AF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36" y="3072"/>
                <a:ext cx="1479" cy="713"/>
                <a:chOff x="1493" y="3024"/>
                <a:chExt cx="1479" cy="713"/>
              </a:xfrm>
            </p:grpSpPr>
            <p:sp>
              <p:nvSpPr>
                <p:cNvPr id="37034" name="Freeform 6361">
                  <a:extLst>
                    <a:ext uri="{FF2B5EF4-FFF2-40B4-BE49-F238E27FC236}">
                      <a16:creationId xmlns:a16="http://schemas.microsoft.com/office/drawing/2014/main" id="{19F8BD54-73AE-FFAB-62E5-BD99538D0D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536" y="3120"/>
                  <a:ext cx="1436" cy="617"/>
                </a:xfrm>
                <a:custGeom>
                  <a:avLst/>
                  <a:gdLst>
                    <a:gd name="T0" fmla="*/ 103 w 1436"/>
                    <a:gd name="T1" fmla="*/ 353 h 617"/>
                    <a:gd name="T2" fmla="*/ 8 w 1436"/>
                    <a:gd name="T3" fmla="*/ 68 h 617"/>
                    <a:gd name="T4" fmla="*/ 152 w 1436"/>
                    <a:gd name="T5" fmla="*/ 68 h 617"/>
                    <a:gd name="T6" fmla="*/ 440 w 1436"/>
                    <a:gd name="T7" fmla="*/ 68 h 617"/>
                    <a:gd name="T8" fmla="*/ 872 w 1436"/>
                    <a:gd name="T9" fmla="*/ 20 h 617"/>
                    <a:gd name="T10" fmla="*/ 1160 w 1436"/>
                    <a:gd name="T11" fmla="*/ 20 h 617"/>
                    <a:gd name="T12" fmla="*/ 1368 w 1436"/>
                    <a:gd name="T13" fmla="*/ 138 h 617"/>
                    <a:gd name="T14" fmla="*/ 1433 w 1436"/>
                    <a:gd name="T15" fmla="*/ 260 h 617"/>
                    <a:gd name="T16" fmla="*/ 1384 w 1436"/>
                    <a:gd name="T17" fmla="*/ 422 h 617"/>
                    <a:gd name="T18" fmla="*/ 1230 w 1436"/>
                    <a:gd name="T19" fmla="*/ 503 h 617"/>
                    <a:gd name="T20" fmla="*/ 1112 w 1436"/>
                    <a:gd name="T21" fmla="*/ 500 h 617"/>
                    <a:gd name="T22" fmla="*/ 986 w 1436"/>
                    <a:gd name="T23" fmla="*/ 520 h 617"/>
                    <a:gd name="T24" fmla="*/ 776 w 1436"/>
                    <a:gd name="T25" fmla="*/ 548 h 617"/>
                    <a:gd name="T26" fmla="*/ 589 w 1436"/>
                    <a:gd name="T27" fmla="*/ 601 h 617"/>
                    <a:gd name="T28" fmla="*/ 584 w 1436"/>
                    <a:gd name="T29" fmla="*/ 452 h 617"/>
                    <a:gd name="T30" fmla="*/ 955 w 1436"/>
                    <a:gd name="T31" fmla="*/ 329 h 617"/>
                    <a:gd name="T32" fmla="*/ 995 w 1436"/>
                    <a:gd name="T33" fmla="*/ 296 h 617"/>
                    <a:gd name="T34" fmla="*/ 978 w 1436"/>
                    <a:gd name="T35" fmla="*/ 244 h 617"/>
                    <a:gd name="T36" fmla="*/ 913 w 1436"/>
                    <a:gd name="T37" fmla="*/ 244 h 617"/>
                    <a:gd name="T38" fmla="*/ 447 w 1436"/>
                    <a:gd name="T39" fmla="*/ 330 h 617"/>
                    <a:gd name="T40" fmla="*/ 103 w 1436"/>
                    <a:gd name="T41" fmla="*/ 353 h 61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0" t="0" r="r" b="b"/>
                  <a:pathLst>
                    <a:path w="1436" h="617">
                      <a:moveTo>
                        <a:pt x="103" y="353"/>
                      </a:moveTo>
                      <a:cubicBezTo>
                        <a:pt x="30" y="309"/>
                        <a:pt x="0" y="115"/>
                        <a:pt x="8" y="68"/>
                      </a:cubicBezTo>
                      <a:cubicBezTo>
                        <a:pt x="16" y="21"/>
                        <a:pt x="80" y="68"/>
                        <a:pt x="152" y="68"/>
                      </a:cubicBezTo>
                      <a:cubicBezTo>
                        <a:pt x="224" y="68"/>
                        <a:pt x="320" y="76"/>
                        <a:pt x="440" y="68"/>
                      </a:cubicBezTo>
                      <a:cubicBezTo>
                        <a:pt x="560" y="60"/>
                        <a:pt x="752" y="28"/>
                        <a:pt x="872" y="20"/>
                      </a:cubicBezTo>
                      <a:cubicBezTo>
                        <a:pt x="992" y="12"/>
                        <a:pt x="1077" y="0"/>
                        <a:pt x="1160" y="20"/>
                      </a:cubicBezTo>
                      <a:cubicBezTo>
                        <a:pt x="1243" y="40"/>
                        <a:pt x="1323" y="98"/>
                        <a:pt x="1368" y="138"/>
                      </a:cubicBezTo>
                      <a:cubicBezTo>
                        <a:pt x="1413" y="178"/>
                        <a:pt x="1430" y="213"/>
                        <a:pt x="1433" y="260"/>
                      </a:cubicBezTo>
                      <a:cubicBezTo>
                        <a:pt x="1436" y="307"/>
                        <a:pt x="1418" y="382"/>
                        <a:pt x="1384" y="422"/>
                      </a:cubicBezTo>
                      <a:cubicBezTo>
                        <a:pt x="1350" y="462"/>
                        <a:pt x="1275" y="490"/>
                        <a:pt x="1230" y="503"/>
                      </a:cubicBezTo>
                      <a:cubicBezTo>
                        <a:pt x="1185" y="516"/>
                        <a:pt x="1153" y="497"/>
                        <a:pt x="1112" y="500"/>
                      </a:cubicBezTo>
                      <a:cubicBezTo>
                        <a:pt x="1071" y="503"/>
                        <a:pt x="1042" y="512"/>
                        <a:pt x="986" y="520"/>
                      </a:cubicBezTo>
                      <a:cubicBezTo>
                        <a:pt x="930" y="528"/>
                        <a:pt x="842" y="535"/>
                        <a:pt x="776" y="548"/>
                      </a:cubicBezTo>
                      <a:cubicBezTo>
                        <a:pt x="710" y="561"/>
                        <a:pt x="621" y="617"/>
                        <a:pt x="589" y="601"/>
                      </a:cubicBezTo>
                      <a:cubicBezTo>
                        <a:pt x="557" y="585"/>
                        <a:pt x="523" y="497"/>
                        <a:pt x="584" y="452"/>
                      </a:cubicBezTo>
                      <a:cubicBezTo>
                        <a:pt x="645" y="407"/>
                        <a:pt x="887" y="355"/>
                        <a:pt x="955" y="329"/>
                      </a:cubicBezTo>
                      <a:cubicBezTo>
                        <a:pt x="1023" y="303"/>
                        <a:pt x="991" y="310"/>
                        <a:pt x="995" y="296"/>
                      </a:cubicBezTo>
                      <a:cubicBezTo>
                        <a:pt x="999" y="282"/>
                        <a:pt x="992" y="253"/>
                        <a:pt x="978" y="244"/>
                      </a:cubicBezTo>
                      <a:cubicBezTo>
                        <a:pt x="964" y="235"/>
                        <a:pt x="1001" y="230"/>
                        <a:pt x="913" y="244"/>
                      </a:cubicBezTo>
                      <a:cubicBezTo>
                        <a:pt x="825" y="258"/>
                        <a:pt x="582" y="312"/>
                        <a:pt x="447" y="330"/>
                      </a:cubicBezTo>
                      <a:cubicBezTo>
                        <a:pt x="312" y="348"/>
                        <a:pt x="176" y="397"/>
                        <a:pt x="103" y="353"/>
                      </a:cubicBezTo>
                      <a:close/>
                    </a:path>
                  </a:pathLst>
                </a:custGeom>
                <a:gradFill rotWithShape="1">
                  <a:gsLst>
                    <a:gs pos="0">
                      <a:srgbClr val="FFCC66"/>
                    </a:gs>
                    <a:gs pos="50000">
                      <a:srgbClr val="FFE4AD"/>
                    </a:gs>
                    <a:gs pos="100000">
                      <a:srgbClr val="FFCC66"/>
                    </a:gs>
                  </a:gsLst>
                  <a:lin ang="5400000" scaled="1"/>
                </a:gra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035" name="Freeform 6362">
                  <a:extLst>
                    <a:ext uri="{FF2B5EF4-FFF2-40B4-BE49-F238E27FC236}">
                      <a16:creationId xmlns:a16="http://schemas.microsoft.com/office/drawing/2014/main" id="{375372ED-A9F2-AF66-B5AB-61B4A4012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1493" y="3024"/>
                  <a:ext cx="203" cy="354"/>
                </a:xfrm>
                <a:custGeom>
                  <a:avLst/>
                  <a:gdLst>
                    <a:gd name="T0" fmla="*/ 91 w 203"/>
                    <a:gd name="T1" fmla="*/ 0 h 354"/>
                    <a:gd name="T2" fmla="*/ 0 w 203"/>
                    <a:gd name="T3" fmla="*/ 132 h 354"/>
                    <a:gd name="T4" fmla="*/ 91 w 203"/>
                    <a:gd name="T5" fmla="*/ 336 h 354"/>
                    <a:gd name="T6" fmla="*/ 187 w 203"/>
                    <a:gd name="T7" fmla="*/ 240 h 354"/>
                    <a:gd name="T8" fmla="*/ 186 w 203"/>
                    <a:gd name="T9" fmla="*/ 124 h 354"/>
                    <a:gd name="T10" fmla="*/ 146 w 203"/>
                    <a:gd name="T11" fmla="*/ 43 h 35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0" t="0" r="r" b="b"/>
                  <a:pathLst>
                    <a:path w="203" h="354">
                      <a:moveTo>
                        <a:pt x="91" y="0"/>
                      </a:moveTo>
                      <a:cubicBezTo>
                        <a:pt x="76" y="22"/>
                        <a:pt x="0" y="76"/>
                        <a:pt x="0" y="132"/>
                      </a:cubicBezTo>
                      <a:cubicBezTo>
                        <a:pt x="0" y="188"/>
                        <a:pt x="60" y="318"/>
                        <a:pt x="91" y="336"/>
                      </a:cubicBezTo>
                      <a:cubicBezTo>
                        <a:pt x="122" y="354"/>
                        <a:pt x="171" y="275"/>
                        <a:pt x="187" y="240"/>
                      </a:cubicBezTo>
                      <a:cubicBezTo>
                        <a:pt x="203" y="205"/>
                        <a:pt x="193" y="157"/>
                        <a:pt x="186" y="124"/>
                      </a:cubicBezTo>
                      <a:cubicBezTo>
                        <a:pt x="179" y="91"/>
                        <a:pt x="154" y="60"/>
                        <a:pt x="146" y="43"/>
                      </a:cubicBezTo>
                    </a:path>
                  </a:pathLst>
                </a:custGeom>
                <a:solidFill>
                  <a:schemeClr val="tx1"/>
                </a:solidFill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7030" name="Freeform 6363">
                <a:extLst>
                  <a:ext uri="{FF2B5EF4-FFF2-40B4-BE49-F238E27FC236}">
                    <a16:creationId xmlns:a16="http://schemas.microsoft.com/office/drawing/2014/main" id="{C0DE291D-536D-BC32-7912-FFE8FFC1C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424"/>
                <a:ext cx="440" cy="280"/>
              </a:xfrm>
              <a:custGeom>
                <a:avLst/>
                <a:gdLst>
                  <a:gd name="T0" fmla="*/ 40 w 440"/>
                  <a:gd name="T1" fmla="*/ 256 h 280"/>
                  <a:gd name="T2" fmla="*/ 40 w 440"/>
                  <a:gd name="T3" fmla="*/ 160 h 280"/>
                  <a:gd name="T4" fmla="*/ 115 w 440"/>
                  <a:gd name="T5" fmla="*/ 58 h 280"/>
                  <a:gd name="T6" fmla="*/ 232 w 440"/>
                  <a:gd name="T7" fmla="*/ 16 h 280"/>
                  <a:gd name="T8" fmla="*/ 376 w 440"/>
                  <a:gd name="T9" fmla="*/ 16 h 280"/>
                  <a:gd name="T10" fmla="*/ 424 w 440"/>
                  <a:gd name="T11" fmla="*/ 112 h 280"/>
                  <a:gd name="T12" fmla="*/ 280 w 440"/>
                  <a:gd name="T13" fmla="*/ 256 h 280"/>
                  <a:gd name="T14" fmla="*/ 40 w 440"/>
                  <a:gd name="T15" fmla="*/ 256 h 28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40" h="280">
                    <a:moveTo>
                      <a:pt x="40" y="256"/>
                    </a:moveTo>
                    <a:cubicBezTo>
                      <a:pt x="0" y="240"/>
                      <a:pt x="28" y="193"/>
                      <a:pt x="40" y="160"/>
                    </a:cubicBezTo>
                    <a:cubicBezTo>
                      <a:pt x="52" y="127"/>
                      <a:pt x="83" y="82"/>
                      <a:pt x="115" y="58"/>
                    </a:cubicBezTo>
                    <a:cubicBezTo>
                      <a:pt x="147" y="34"/>
                      <a:pt x="189" y="23"/>
                      <a:pt x="232" y="16"/>
                    </a:cubicBezTo>
                    <a:cubicBezTo>
                      <a:pt x="275" y="9"/>
                      <a:pt x="344" y="0"/>
                      <a:pt x="376" y="16"/>
                    </a:cubicBezTo>
                    <a:cubicBezTo>
                      <a:pt x="408" y="32"/>
                      <a:pt x="440" y="72"/>
                      <a:pt x="424" y="112"/>
                    </a:cubicBezTo>
                    <a:cubicBezTo>
                      <a:pt x="408" y="152"/>
                      <a:pt x="344" y="232"/>
                      <a:pt x="280" y="256"/>
                    </a:cubicBezTo>
                    <a:cubicBezTo>
                      <a:pt x="216" y="280"/>
                      <a:pt x="80" y="272"/>
                      <a:pt x="40" y="256"/>
                    </a:cubicBezTo>
                    <a:close/>
                  </a:path>
                </a:pathLst>
              </a:custGeom>
              <a:solidFill>
                <a:srgbClr val="0066CC"/>
              </a:solidFill>
              <a:ln>
                <a:noFill/>
              </a:ln>
              <a:effectLst/>
              <a:extLs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31" name="Freeform 6364">
                <a:extLst>
                  <a:ext uri="{FF2B5EF4-FFF2-40B4-BE49-F238E27FC236}">
                    <a16:creationId xmlns:a16="http://schemas.microsoft.com/office/drawing/2014/main" id="{F12C0C20-0F49-855B-D87E-5DD1A5B22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2" y="2520"/>
                <a:ext cx="528" cy="216"/>
              </a:xfrm>
              <a:custGeom>
                <a:avLst/>
                <a:gdLst>
                  <a:gd name="T0" fmla="*/ 0 w 528"/>
                  <a:gd name="T1" fmla="*/ 144 h 216"/>
                  <a:gd name="T2" fmla="*/ 288 w 528"/>
                  <a:gd name="T3" fmla="*/ 192 h 216"/>
                  <a:gd name="T4" fmla="*/ 528 w 528"/>
                  <a:gd name="T5" fmla="*/ 0 h 2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8" h="216">
                    <a:moveTo>
                      <a:pt x="0" y="144"/>
                    </a:moveTo>
                    <a:cubicBezTo>
                      <a:pt x="100" y="180"/>
                      <a:pt x="200" y="216"/>
                      <a:pt x="288" y="192"/>
                    </a:cubicBezTo>
                    <a:cubicBezTo>
                      <a:pt x="376" y="168"/>
                      <a:pt x="488" y="32"/>
                      <a:pt x="528" y="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32" name="Freeform 6365">
                <a:extLst>
                  <a:ext uri="{FF2B5EF4-FFF2-40B4-BE49-F238E27FC236}">
                    <a16:creationId xmlns:a16="http://schemas.microsoft.com/office/drawing/2014/main" id="{AD2726CB-7CED-B255-97CB-8CFAABE60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2586"/>
                <a:ext cx="373" cy="229"/>
              </a:xfrm>
              <a:custGeom>
                <a:avLst/>
                <a:gdLst>
                  <a:gd name="T0" fmla="*/ 8 w 373"/>
                  <a:gd name="T1" fmla="*/ 118 h 229"/>
                  <a:gd name="T2" fmla="*/ 152 w 373"/>
                  <a:gd name="T3" fmla="*/ 214 h 229"/>
                  <a:gd name="T4" fmla="*/ 351 w 373"/>
                  <a:gd name="T5" fmla="*/ 26 h 229"/>
                  <a:gd name="T6" fmla="*/ 286 w 373"/>
                  <a:gd name="T7" fmla="*/ 59 h 229"/>
                  <a:gd name="T8" fmla="*/ 104 w 373"/>
                  <a:gd name="T9" fmla="*/ 118 h 229"/>
                  <a:gd name="T10" fmla="*/ 8 w 373"/>
                  <a:gd name="T11" fmla="*/ 118 h 2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3" h="229">
                    <a:moveTo>
                      <a:pt x="8" y="118"/>
                    </a:moveTo>
                    <a:cubicBezTo>
                      <a:pt x="16" y="134"/>
                      <a:pt x="95" y="229"/>
                      <a:pt x="152" y="214"/>
                    </a:cubicBezTo>
                    <a:cubicBezTo>
                      <a:pt x="209" y="199"/>
                      <a:pt x="329" y="52"/>
                      <a:pt x="351" y="26"/>
                    </a:cubicBezTo>
                    <a:cubicBezTo>
                      <a:pt x="373" y="0"/>
                      <a:pt x="327" y="44"/>
                      <a:pt x="286" y="59"/>
                    </a:cubicBezTo>
                    <a:cubicBezTo>
                      <a:pt x="245" y="74"/>
                      <a:pt x="150" y="108"/>
                      <a:pt x="104" y="118"/>
                    </a:cubicBezTo>
                    <a:cubicBezTo>
                      <a:pt x="58" y="128"/>
                      <a:pt x="0" y="102"/>
                      <a:pt x="8" y="118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033" name="Freeform 6366">
                <a:extLst>
                  <a:ext uri="{FF2B5EF4-FFF2-40B4-BE49-F238E27FC236}">
                    <a16:creationId xmlns:a16="http://schemas.microsoft.com/office/drawing/2014/main" id="{CA0FD0BE-D36E-AD34-0185-81F33F1965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2248"/>
                <a:ext cx="576" cy="152"/>
              </a:xfrm>
              <a:custGeom>
                <a:avLst/>
                <a:gdLst>
                  <a:gd name="T0" fmla="*/ 0 w 576"/>
                  <a:gd name="T1" fmla="*/ 152 h 152"/>
                  <a:gd name="T2" fmla="*/ 192 w 576"/>
                  <a:gd name="T3" fmla="*/ 56 h 152"/>
                  <a:gd name="T4" fmla="*/ 384 w 576"/>
                  <a:gd name="T5" fmla="*/ 8 h 152"/>
                  <a:gd name="T6" fmla="*/ 576 w 576"/>
                  <a:gd name="T7" fmla="*/ 8 h 1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76" h="152">
                    <a:moveTo>
                      <a:pt x="0" y="152"/>
                    </a:moveTo>
                    <a:cubicBezTo>
                      <a:pt x="64" y="116"/>
                      <a:pt x="128" y="80"/>
                      <a:pt x="192" y="56"/>
                    </a:cubicBezTo>
                    <a:cubicBezTo>
                      <a:pt x="256" y="32"/>
                      <a:pt x="320" y="16"/>
                      <a:pt x="384" y="8"/>
                    </a:cubicBezTo>
                    <a:cubicBezTo>
                      <a:pt x="448" y="0"/>
                      <a:pt x="512" y="4"/>
                      <a:pt x="576" y="8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0399" name="Freeform 6367">
              <a:extLst>
                <a:ext uri="{FF2B5EF4-FFF2-40B4-BE49-F238E27FC236}">
                  <a16:creationId xmlns:a16="http://schemas.microsoft.com/office/drawing/2014/main" id="{72E8D502-DA32-71D7-40C8-A38CF8239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472"/>
              <a:ext cx="1170" cy="1331"/>
            </a:xfrm>
            <a:custGeom>
              <a:avLst/>
              <a:gdLst>
                <a:gd name="T0" fmla="*/ 15 w 1174"/>
                <a:gd name="T1" fmla="*/ 1102 h 1325"/>
                <a:gd name="T2" fmla="*/ 47 w 1174"/>
                <a:gd name="T3" fmla="*/ 941 h 1325"/>
                <a:gd name="T4" fmla="*/ 218 w 1174"/>
                <a:gd name="T5" fmla="*/ 722 h 1325"/>
                <a:gd name="T6" fmla="*/ 393 w 1174"/>
                <a:gd name="T7" fmla="*/ 560 h 1325"/>
                <a:gd name="T8" fmla="*/ 681 w 1174"/>
                <a:gd name="T9" fmla="*/ 368 h 1325"/>
                <a:gd name="T10" fmla="*/ 969 w 1174"/>
                <a:gd name="T11" fmla="*/ 80 h 1325"/>
                <a:gd name="T12" fmla="*/ 1142 w 1174"/>
                <a:gd name="T13" fmla="*/ 16 h 1325"/>
                <a:gd name="T14" fmla="*/ 1161 w 1174"/>
                <a:gd name="T15" fmla="*/ 176 h 1325"/>
                <a:gd name="T16" fmla="*/ 1065 w 1174"/>
                <a:gd name="T17" fmla="*/ 368 h 1325"/>
                <a:gd name="T18" fmla="*/ 777 w 1174"/>
                <a:gd name="T19" fmla="*/ 656 h 1325"/>
                <a:gd name="T20" fmla="*/ 633 w 1174"/>
                <a:gd name="T21" fmla="*/ 800 h 1325"/>
                <a:gd name="T22" fmla="*/ 537 w 1174"/>
                <a:gd name="T23" fmla="*/ 944 h 1325"/>
                <a:gd name="T24" fmla="*/ 477 w 1174"/>
                <a:gd name="T25" fmla="*/ 1233 h 1325"/>
                <a:gd name="T26" fmla="*/ 356 w 1174"/>
                <a:gd name="T27" fmla="*/ 1305 h 1325"/>
                <a:gd name="T28" fmla="*/ 185 w 1174"/>
                <a:gd name="T29" fmla="*/ 1321 h 1325"/>
                <a:gd name="T30" fmla="*/ 47 w 1174"/>
                <a:gd name="T31" fmla="*/ 1280 h 1325"/>
                <a:gd name="T32" fmla="*/ 7 w 1174"/>
                <a:gd name="T33" fmla="*/ 1216 h 1325"/>
                <a:gd name="T34" fmla="*/ 7 w 1174"/>
                <a:gd name="T35" fmla="*/ 1175 h 13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74" h="1325">
                  <a:moveTo>
                    <a:pt x="15" y="1102"/>
                  </a:moveTo>
                  <a:cubicBezTo>
                    <a:pt x="19" y="1075"/>
                    <a:pt x="13" y="1004"/>
                    <a:pt x="47" y="941"/>
                  </a:cubicBezTo>
                  <a:cubicBezTo>
                    <a:pt x="81" y="878"/>
                    <a:pt x="160" y="785"/>
                    <a:pt x="218" y="722"/>
                  </a:cubicBezTo>
                  <a:cubicBezTo>
                    <a:pt x="276" y="659"/>
                    <a:pt x="316" y="619"/>
                    <a:pt x="393" y="560"/>
                  </a:cubicBezTo>
                  <a:cubicBezTo>
                    <a:pt x="470" y="501"/>
                    <a:pt x="585" y="448"/>
                    <a:pt x="681" y="368"/>
                  </a:cubicBezTo>
                  <a:cubicBezTo>
                    <a:pt x="777" y="288"/>
                    <a:pt x="892" y="139"/>
                    <a:pt x="969" y="80"/>
                  </a:cubicBezTo>
                  <a:cubicBezTo>
                    <a:pt x="1046" y="21"/>
                    <a:pt x="1110" y="0"/>
                    <a:pt x="1142" y="16"/>
                  </a:cubicBezTo>
                  <a:cubicBezTo>
                    <a:pt x="1174" y="32"/>
                    <a:pt x="1174" y="117"/>
                    <a:pt x="1161" y="176"/>
                  </a:cubicBezTo>
                  <a:cubicBezTo>
                    <a:pt x="1148" y="235"/>
                    <a:pt x="1129" y="288"/>
                    <a:pt x="1065" y="368"/>
                  </a:cubicBezTo>
                  <a:cubicBezTo>
                    <a:pt x="1001" y="448"/>
                    <a:pt x="849" y="584"/>
                    <a:pt x="777" y="656"/>
                  </a:cubicBezTo>
                  <a:cubicBezTo>
                    <a:pt x="705" y="728"/>
                    <a:pt x="673" y="752"/>
                    <a:pt x="633" y="800"/>
                  </a:cubicBezTo>
                  <a:cubicBezTo>
                    <a:pt x="593" y="848"/>
                    <a:pt x="563" y="872"/>
                    <a:pt x="537" y="944"/>
                  </a:cubicBezTo>
                  <a:cubicBezTo>
                    <a:pt x="511" y="1016"/>
                    <a:pt x="507" y="1173"/>
                    <a:pt x="477" y="1233"/>
                  </a:cubicBezTo>
                  <a:cubicBezTo>
                    <a:pt x="447" y="1293"/>
                    <a:pt x="405" y="1290"/>
                    <a:pt x="356" y="1305"/>
                  </a:cubicBezTo>
                  <a:cubicBezTo>
                    <a:pt x="307" y="1320"/>
                    <a:pt x="236" y="1325"/>
                    <a:pt x="185" y="1321"/>
                  </a:cubicBezTo>
                  <a:cubicBezTo>
                    <a:pt x="134" y="1317"/>
                    <a:pt x="77" y="1297"/>
                    <a:pt x="47" y="1280"/>
                  </a:cubicBezTo>
                  <a:cubicBezTo>
                    <a:pt x="17" y="1263"/>
                    <a:pt x="14" y="1233"/>
                    <a:pt x="7" y="1216"/>
                  </a:cubicBezTo>
                  <a:cubicBezTo>
                    <a:pt x="0" y="1199"/>
                    <a:pt x="7" y="1184"/>
                    <a:pt x="7" y="1175"/>
                  </a:cubicBezTo>
                </a:path>
              </a:pathLst>
            </a:custGeom>
            <a:gradFill rotWithShape="1">
              <a:gsLst>
                <a:gs pos="0">
                  <a:schemeClr val="tx1"/>
                </a:gs>
                <a:gs pos="50000">
                  <a:schemeClr val="tx1">
                    <a:gamma/>
                    <a:tint val="80392"/>
                    <a:invGamma/>
                  </a:schemeClr>
                </a:gs>
                <a:gs pos="100000">
                  <a:schemeClr val="tx1"/>
                </a:gs>
              </a:gsLst>
              <a:lin ang="0" scaled="1"/>
            </a:gra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pPr>
                <a:defRPr/>
              </a:pPr>
              <a:endParaRPr lang="en-US">
                <a:latin typeface="Arial" charset="0"/>
                <a:cs typeface="Arial" charset="0"/>
              </a:endParaRPr>
            </a:p>
          </p:txBody>
        </p:sp>
        <p:sp>
          <p:nvSpPr>
            <p:cNvPr id="37010" name="Freeform 6368">
              <a:extLst>
                <a:ext uri="{FF2B5EF4-FFF2-40B4-BE49-F238E27FC236}">
                  <a16:creationId xmlns:a16="http://schemas.microsoft.com/office/drawing/2014/main" id="{A9511C2F-F445-1290-C66E-527E4FF26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4" y="1536"/>
              <a:ext cx="192" cy="288"/>
            </a:xfrm>
            <a:custGeom>
              <a:avLst/>
              <a:gdLst>
                <a:gd name="T0" fmla="*/ 0 w 192"/>
                <a:gd name="T1" fmla="*/ 288 h 288"/>
                <a:gd name="T2" fmla="*/ 192 w 192"/>
                <a:gd name="T3" fmla="*/ 0 h 2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2" h="288">
                  <a:moveTo>
                    <a:pt x="0" y="288"/>
                  </a:moveTo>
                  <a:cubicBezTo>
                    <a:pt x="80" y="168"/>
                    <a:pt x="160" y="48"/>
                    <a:pt x="192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1" name="Freeform 6369">
              <a:extLst>
                <a:ext uri="{FF2B5EF4-FFF2-40B4-BE49-F238E27FC236}">
                  <a16:creationId xmlns:a16="http://schemas.microsoft.com/office/drawing/2014/main" id="{C490E78D-A4B8-EC49-5AFE-758D6EE6E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866"/>
              <a:ext cx="1265" cy="2016"/>
            </a:xfrm>
            <a:custGeom>
              <a:avLst/>
              <a:gdLst>
                <a:gd name="T0" fmla="*/ 968 w 1265"/>
                <a:gd name="T1" fmla="*/ 8 h 2016"/>
                <a:gd name="T2" fmla="*/ 1064 w 1265"/>
                <a:gd name="T3" fmla="*/ 200 h 2016"/>
                <a:gd name="T4" fmla="*/ 1112 w 1265"/>
                <a:gd name="T5" fmla="*/ 536 h 2016"/>
                <a:gd name="T6" fmla="*/ 1064 w 1265"/>
                <a:gd name="T7" fmla="*/ 824 h 2016"/>
                <a:gd name="T8" fmla="*/ 968 w 1265"/>
                <a:gd name="T9" fmla="*/ 1160 h 2016"/>
                <a:gd name="T10" fmla="*/ 728 w 1265"/>
                <a:gd name="T11" fmla="*/ 1448 h 2016"/>
                <a:gd name="T12" fmla="*/ 392 w 1265"/>
                <a:gd name="T13" fmla="*/ 1688 h 2016"/>
                <a:gd name="T14" fmla="*/ 56 w 1265"/>
                <a:gd name="T15" fmla="*/ 1880 h 2016"/>
                <a:gd name="T16" fmla="*/ 56 w 1265"/>
                <a:gd name="T17" fmla="*/ 1976 h 2016"/>
                <a:gd name="T18" fmla="*/ 296 w 1265"/>
                <a:gd name="T19" fmla="*/ 1976 h 2016"/>
                <a:gd name="T20" fmla="*/ 728 w 1265"/>
                <a:gd name="T21" fmla="*/ 1736 h 2016"/>
                <a:gd name="T22" fmla="*/ 1112 w 1265"/>
                <a:gd name="T23" fmla="*/ 1352 h 2016"/>
                <a:gd name="T24" fmla="*/ 1259 w 1265"/>
                <a:gd name="T25" fmla="*/ 808 h 2016"/>
                <a:gd name="T26" fmla="*/ 1151 w 1265"/>
                <a:gd name="T27" fmla="*/ 223 h 2016"/>
                <a:gd name="T28" fmla="*/ 968 w 1265"/>
                <a:gd name="T29" fmla="*/ 8 h 201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265" h="2016">
                  <a:moveTo>
                    <a:pt x="968" y="8"/>
                  </a:moveTo>
                  <a:cubicBezTo>
                    <a:pt x="944" y="0"/>
                    <a:pt x="1040" y="112"/>
                    <a:pt x="1064" y="200"/>
                  </a:cubicBezTo>
                  <a:cubicBezTo>
                    <a:pt x="1088" y="288"/>
                    <a:pt x="1112" y="432"/>
                    <a:pt x="1112" y="536"/>
                  </a:cubicBezTo>
                  <a:cubicBezTo>
                    <a:pt x="1112" y="640"/>
                    <a:pt x="1088" y="720"/>
                    <a:pt x="1064" y="824"/>
                  </a:cubicBezTo>
                  <a:cubicBezTo>
                    <a:pt x="1040" y="928"/>
                    <a:pt x="1024" y="1056"/>
                    <a:pt x="968" y="1160"/>
                  </a:cubicBezTo>
                  <a:cubicBezTo>
                    <a:pt x="912" y="1264"/>
                    <a:pt x="824" y="1360"/>
                    <a:pt x="728" y="1448"/>
                  </a:cubicBezTo>
                  <a:cubicBezTo>
                    <a:pt x="632" y="1536"/>
                    <a:pt x="504" y="1616"/>
                    <a:pt x="392" y="1688"/>
                  </a:cubicBezTo>
                  <a:cubicBezTo>
                    <a:pt x="280" y="1760"/>
                    <a:pt x="112" y="1832"/>
                    <a:pt x="56" y="1880"/>
                  </a:cubicBezTo>
                  <a:cubicBezTo>
                    <a:pt x="0" y="1928"/>
                    <a:pt x="16" y="1960"/>
                    <a:pt x="56" y="1976"/>
                  </a:cubicBezTo>
                  <a:cubicBezTo>
                    <a:pt x="96" y="1992"/>
                    <a:pt x="184" y="2016"/>
                    <a:pt x="296" y="1976"/>
                  </a:cubicBezTo>
                  <a:cubicBezTo>
                    <a:pt x="408" y="1936"/>
                    <a:pt x="592" y="1840"/>
                    <a:pt x="728" y="1736"/>
                  </a:cubicBezTo>
                  <a:cubicBezTo>
                    <a:pt x="864" y="1632"/>
                    <a:pt x="1024" y="1507"/>
                    <a:pt x="1112" y="1352"/>
                  </a:cubicBezTo>
                  <a:cubicBezTo>
                    <a:pt x="1200" y="1197"/>
                    <a:pt x="1253" y="996"/>
                    <a:pt x="1259" y="808"/>
                  </a:cubicBezTo>
                  <a:cubicBezTo>
                    <a:pt x="1265" y="620"/>
                    <a:pt x="1199" y="356"/>
                    <a:pt x="1151" y="223"/>
                  </a:cubicBezTo>
                  <a:cubicBezTo>
                    <a:pt x="1103" y="90"/>
                    <a:pt x="1006" y="53"/>
                    <a:pt x="968" y="8"/>
                  </a:cubicBezTo>
                  <a:close/>
                </a:path>
              </a:pathLst>
            </a:custGeom>
            <a:gradFill rotWithShape="1">
              <a:gsLst>
                <a:gs pos="0">
                  <a:srgbClr val="FFEECB"/>
                </a:gs>
                <a:gs pos="100000">
                  <a:srgbClr val="FFCC66">
                    <a:alpha val="25998"/>
                  </a:srgbClr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 cap="flat" cmpd="sng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2" name="Freeform 6370">
              <a:extLst>
                <a:ext uri="{FF2B5EF4-FFF2-40B4-BE49-F238E27FC236}">
                  <a16:creationId xmlns:a16="http://schemas.microsoft.com/office/drawing/2014/main" id="{6C4DAF49-2440-3B82-2700-D10904C7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0" y="1458"/>
              <a:ext cx="737" cy="429"/>
            </a:xfrm>
            <a:custGeom>
              <a:avLst/>
              <a:gdLst>
                <a:gd name="T0" fmla="*/ 1 w 737"/>
                <a:gd name="T1" fmla="*/ 384 h 429"/>
                <a:gd name="T2" fmla="*/ 49 w 737"/>
                <a:gd name="T3" fmla="*/ 271 h 429"/>
                <a:gd name="T4" fmla="*/ 241 w 737"/>
                <a:gd name="T5" fmla="*/ 144 h 429"/>
                <a:gd name="T6" fmla="*/ 433 w 737"/>
                <a:gd name="T7" fmla="*/ 48 h 429"/>
                <a:gd name="T8" fmla="*/ 721 w 737"/>
                <a:gd name="T9" fmla="*/ 0 h 429"/>
                <a:gd name="T10" fmla="*/ 529 w 737"/>
                <a:gd name="T11" fmla="*/ 48 h 429"/>
                <a:gd name="T12" fmla="*/ 463 w 737"/>
                <a:gd name="T13" fmla="*/ 93 h 429"/>
                <a:gd name="T14" fmla="*/ 414 w 737"/>
                <a:gd name="T15" fmla="*/ 125 h 429"/>
                <a:gd name="T16" fmla="*/ 325 w 737"/>
                <a:gd name="T17" fmla="*/ 190 h 429"/>
                <a:gd name="T18" fmla="*/ 241 w 737"/>
                <a:gd name="T19" fmla="*/ 288 h 429"/>
                <a:gd name="T20" fmla="*/ 163 w 737"/>
                <a:gd name="T21" fmla="*/ 344 h 429"/>
                <a:gd name="T22" fmla="*/ 98 w 737"/>
                <a:gd name="T23" fmla="*/ 385 h 429"/>
                <a:gd name="T24" fmla="*/ 41 w 737"/>
                <a:gd name="T25" fmla="*/ 425 h 429"/>
                <a:gd name="T26" fmla="*/ 0 w 737"/>
                <a:gd name="T27" fmla="*/ 409 h 4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" h="429">
                  <a:moveTo>
                    <a:pt x="1" y="384"/>
                  </a:moveTo>
                  <a:cubicBezTo>
                    <a:pt x="9" y="365"/>
                    <a:pt x="9" y="311"/>
                    <a:pt x="49" y="271"/>
                  </a:cubicBezTo>
                  <a:cubicBezTo>
                    <a:pt x="89" y="231"/>
                    <a:pt x="177" y="181"/>
                    <a:pt x="241" y="144"/>
                  </a:cubicBezTo>
                  <a:cubicBezTo>
                    <a:pt x="305" y="107"/>
                    <a:pt x="353" y="72"/>
                    <a:pt x="433" y="48"/>
                  </a:cubicBezTo>
                  <a:cubicBezTo>
                    <a:pt x="513" y="24"/>
                    <a:pt x="705" y="0"/>
                    <a:pt x="721" y="0"/>
                  </a:cubicBezTo>
                  <a:cubicBezTo>
                    <a:pt x="737" y="0"/>
                    <a:pt x="572" y="33"/>
                    <a:pt x="529" y="48"/>
                  </a:cubicBezTo>
                  <a:cubicBezTo>
                    <a:pt x="486" y="63"/>
                    <a:pt x="482" y="80"/>
                    <a:pt x="463" y="93"/>
                  </a:cubicBezTo>
                  <a:cubicBezTo>
                    <a:pt x="444" y="106"/>
                    <a:pt x="437" y="109"/>
                    <a:pt x="414" y="125"/>
                  </a:cubicBezTo>
                  <a:cubicBezTo>
                    <a:pt x="391" y="141"/>
                    <a:pt x="354" y="163"/>
                    <a:pt x="325" y="190"/>
                  </a:cubicBezTo>
                  <a:cubicBezTo>
                    <a:pt x="296" y="217"/>
                    <a:pt x="268" y="262"/>
                    <a:pt x="241" y="288"/>
                  </a:cubicBezTo>
                  <a:cubicBezTo>
                    <a:pt x="214" y="314"/>
                    <a:pt x="187" y="328"/>
                    <a:pt x="163" y="344"/>
                  </a:cubicBezTo>
                  <a:cubicBezTo>
                    <a:pt x="139" y="360"/>
                    <a:pt x="118" y="372"/>
                    <a:pt x="98" y="385"/>
                  </a:cubicBezTo>
                  <a:cubicBezTo>
                    <a:pt x="78" y="398"/>
                    <a:pt x="57" y="421"/>
                    <a:pt x="41" y="425"/>
                  </a:cubicBezTo>
                  <a:cubicBezTo>
                    <a:pt x="25" y="429"/>
                    <a:pt x="9" y="412"/>
                    <a:pt x="0" y="409"/>
                  </a:cubicBezTo>
                </a:path>
              </a:pathLst>
            </a:custGeom>
            <a:gradFill rotWithShape="1">
              <a:gsLst>
                <a:gs pos="0">
                  <a:srgbClr val="FFEECB"/>
                </a:gs>
                <a:gs pos="50000">
                  <a:srgbClr val="FFCC66"/>
                </a:gs>
                <a:gs pos="100000">
                  <a:srgbClr val="FFEECB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3" name="Freeform 6371">
              <a:extLst>
                <a:ext uri="{FF2B5EF4-FFF2-40B4-BE49-F238E27FC236}">
                  <a16:creationId xmlns:a16="http://schemas.microsoft.com/office/drawing/2014/main" id="{72252003-16DC-F134-EE34-09023287BE1F}"/>
                </a:ext>
              </a:extLst>
            </p:cNvPr>
            <p:cNvSpPr>
              <a:spLocks/>
            </p:cNvSpPr>
            <p:nvPr/>
          </p:nvSpPr>
          <p:spPr bwMode="auto">
            <a:xfrm rot="1647804">
              <a:off x="3605" y="1704"/>
              <a:ext cx="204" cy="257"/>
            </a:xfrm>
            <a:custGeom>
              <a:avLst/>
              <a:gdLst>
                <a:gd name="T0" fmla="*/ 0 w 737"/>
                <a:gd name="T1" fmla="*/ 1 h 429"/>
                <a:gd name="T2" fmla="*/ 0 w 737"/>
                <a:gd name="T3" fmla="*/ 1 h 429"/>
                <a:gd name="T4" fmla="*/ 0 w 737"/>
                <a:gd name="T5" fmla="*/ 1 h 429"/>
                <a:gd name="T6" fmla="*/ 0 w 737"/>
                <a:gd name="T7" fmla="*/ 1 h 429"/>
                <a:gd name="T8" fmla="*/ 0 w 737"/>
                <a:gd name="T9" fmla="*/ 0 h 429"/>
                <a:gd name="T10" fmla="*/ 0 w 737"/>
                <a:gd name="T11" fmla="*/ 1 h 429"/>
                <a:gd name="T12" fmla="*/ 0 w 737"/>
                <a:gd name="T13" fmla="*/ 1 h 429"/>
                <a:gd name="T14" fmla="*/ 0 w 737"/>
                <a:gd name="T15" fmla="*/ 1 h 429"/>
                <a:gd name="T16" fmla="*/ 0 w 737"/>
                <a:gd name="T17" fmla="*/ 1 h 429"/>
                <a:gd name="T18" fmla="*/ 0 w 737"/>
                <a:gd name="T19" fmla="*/ 1 h 429"/>
                <a:gd name="T20" fmla="*/ 0 w 737"/>
                <a:gd name="T21" fmla="*/ 1 h 429"/>
                <a:gd name="T22" fmla="*/ 0 w 737"/>
                <a:gd name="T23" fmla="*/ 1 h 429"/>
                <a:gd name="T24" fmla="*/ 0 w 737"/>
                <a:gd name="T25" fmla="*/ 1 h 429"/>
                <a:gd name="T26" fmla="*/ 0 w 737"/>
                <a:gd name="T27" fmla="*/ 1 h 429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37" h="429">
                  <a:moveTo>
                    <a:pt x="1" y="384"/>
                  </a:moveTo>
                  <a:cubicBezTo>
                    <a:pt x="9" y="365"/>
                    <a:pt x="9" y="311"/>
                    <a:pt x="49" y="271"/>
                  </a:cubicBezTo>
                  <a:cubicBezTo>
                    <a:pt x="89" y="231"/>
                    <a:pt x="177" y="181"/>
                    <a:pt x="241" y="144"/>
                  </a:cubicBezTo>
                  <a:cubicBezTo>
                    <a:pt x="305" y="107"/>
                    <a:pt x="353" y="72"/>
                    <a:pt x="433" y="48"/>
                  </a:cubicBezTo>
                  <a:cubicBezTo>
                    <a:pt x="513" y="24"/>
                    <a:pt x="705" y="0"/>
                    <a:pt x="721" y="0"/>
                  </a:cubicBezTo>
                  <a:cubicBezTo>
                    <a:pt x="737" y="0"/>
                    <a:pt x="572" y="33"/>
                    <a:pt x="529" y="48"/>
                  </a:cubicBezTo>
                  <a:cubicBezTo>
                    <a:pt x="486" y="63"/>
                    <a:pt x="482" y="80"/>
                    <a:pt x="463" y="93"/>
                  </a:cubicBezTo>
                  <a:cubicBezTo>
                    <a:pt x="444" y="106"/>
                    <a:pt x="437" y="109"/>
                    <a:pt x="414" y="125"/>
                  </a:cubicBezTo>
                  <a:cubicBezTo>
                    <a:pt x="391" y="141"/>
                    <a:pt x="354" y="163"/>
                    <a:pt x="325" y="190"/>
                  </a:cubicBezTo>
                  <a:cubicBezTo>
                    <a:pt x="296" y="217"/>
                    <a:pt x="268" y="262"/>
                    <a:pt x="241" y="288"/>
                  </a:cubicBezTo>
                  <a:cubicBezTo>
                    <a:pt x="214" y="314"/>
                    <a:pt x="187" y="328"/>
                    <a:pt x="163" y="344"/>
                  </a:cubicBezTo>
                  <a:cubicBezTo>
                    <a:pt x="139" y="360"/>
                    <a:pt x="118" y="372"/>
                    <a:pt x="98" y="385"/>
                  </a:cubicBezTo>
                  <a:cubicBezTo>
                    <a:pt x="78" y="398"/>
                    <a:pt x="57" y="421"/>
                    <a:pt x="41" y="425"/>
                  </a:cubicBezTo>
                  <a:cubicBezTo>
                    <a:pt x="25" y="429"/>
                    <a:pt x="9" y="412"/>
                    <a:pt x="0" y="409"/>
                  </a:cubicBezTo>
                </a:path>
              </a:pathLst>
            </a:custGeom>
            <a:gradFill rotWithShape="1">
              <a:gsLst>
                <a:gs pos="0">
                  <a:srgbClr val="FFEECB"/>
                </a:gs>
                <a:gs pos="50000">
                  <a:srgbClr val="FFCC66"/>
                </a:gs>
                <a:gs pos="100000">
                  <a:srgbClr val="FFEECB"/>
                </a:gs>
              </a:gsLst>
              <a:lin ang="27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4" name="Freeform 6372">
              <a:extLst>
                <a:ext uri="{FF2B5EF4-FFF2-40B4-BE49-F238E27FC236}">
                  <a16:creationId xmlns:a16="http://schemas.microsoft.com/office/drawing/2014/main" id="{B6F228D5-49E3-8E28-8D00-A0F2168AA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1199"/>
              <a:ext cx="195" cy="195"/>
            </a:xfrm>
            <a:custGeom>
              <a:avLst/>
              <a:gdLst>
                <a:gd name="T0" fmla="*/ 142 w 195"/>
                <a:gd name="T1" fmla="*/ 30 h 195"/>
                <a:gd name="T2" fmla="*/ 192 w 195"/>
                <a:gd name="T3" fmla="*/ 19 h 195"/>
                <a:gd name="T4" fmla="*/ 159 w 195"/>
                <a:gd name="T5" fmla="*/ 145 h 195"/>
                <a:gd name="T6" fmla="*/ 0 w 195"/>
                <a:gd name="T7" fmla="*/ 195 h 1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5" h="195">
                  <a:moveTo>
                    <a:pt x="142" y="30"/>
                  </a:moveTo>
                  <a:cubicBezTo>
                    <a:pt x="150" y="29"/>
                    <a:pt x="189" y="0"/>
                    <a:pt x="192" y="19"/>
                  </a:cubicBezTo>
                  <a:cubicBezTo>
                    <a:pt x="195" y="38"/>
                    <a:pt x="191" y="116"/>
                    <a:pt x="159" y="145"/>
                  </a:cubicBezTo>
                  <a:cubicBezTo>
                    <a:pt x="127" y="174"/>
                    <a:pt x="33" y="185"/>
                    <a:pt x="0" y="19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5" name="Freeform 6373">
              <a:extLst>
                <a:ext uri="{FF2B5EF4-FFF2-40B4-BE49-F238E27FC236}">
                  <a16:creationId xmlns:a16="http://schemas.microsoft.com/office/drawing/2014/main" id="{842FC148-99E6-C098-F7D7-E5E653678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386"/>
              <a:ext cx="225" cy="100"/>
            </a:xfrm>
            <a:custGeom>
              <a:avLst/>
              <a:gdLst>
                <a:gd name="T0" fmla="*/ 225 w 225"/>
                <a:gd name="T1" fmla="*/ 0 h 100"/>
                <a:gd name="T2" fmla="*/ 167 w 225"/>
                <a:gd name="T3" fmla="*/ 83 h 100"/>
                <a:gd name="T4" fmla="*/ 0 w 225"/>
                <a:gd name="T5" fmla="*/ 100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5" h="100">
                  <a:moveTo>
                    <a:pt x="225" y="0"/>
                  </a:moveTo>
                  <a:cubicBezTo>
                    <a:pt x="215" y="12"/>
                    <a:pt x="204" y="66"/>
                    <a:pt x="167" y="83"/>
                  </a:cubicBezTo>
                  <a:cubicBezTo>
                    <a:pt x="130" y="100"/>
                    <a:pt x="35" y="97"/>
                    <a:pt x="0" y="10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6" name="Freeform 6374">
              <a:extLst>
                <a:ext uri="{FF2B5EF4-FFF2-40B4-BE49-F238E27FC236}">
                  <a16:creationId xmlns:a16="http://schemas.microsoft.com/office/drawing/2014/main" id="{79150EE7-BE0B-95A6-3213-B21803C464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536"/>
              <a:ext cx="367" cy="112"/>
            </a:xfrm>
            <a:custGeom>
              <a:avLst/>
              <a:gdLst>
                <a:gd name="T0" fmla="*/ 367 w 367"/>
                <a:gd name="T1" fmla="*/ 0 h 112"/>
                <a:gd name="T2" fmla="*/ 183 w 367"/>
                <a:gd name="T3" fmla="*/ 100 h 112"/>
                <a:gd name="T4" fmla="*/ 0 w 367"/>
                <a:gd name="T5" fmla="*/ 75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7" h="112">
                  <a:moveTo>
                    <a:pt x="367" y="0"/>
                  </a:moveTo>
                  <a:cubicBezTo>
                    <a:pt x="335" y="17"/>
                    <a:pt x="244" y="88"/>
                    <a:pt x="183" y="100"/>
                  </a:cubicBezTo>
                  <a:cubicBezTo>
                    <a:pt x="122" y="112"/>
                    <a:pt x="38" y="80"/>
                    <a:pt x="0" y="7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7" name="Freeform 6375">
              <a:extLst>
                <a:ext uri="{FF2B5EF4-FFF2-40B4-BE49-F238E27FC236}">
                  <a16:creationId xmlns:a16="http://schemas.microsoft.com/office/drawing/2014/main" id="{2377850F-B544-4C9F-4626-E15004EA5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1703"/>
              <a:ext cx="352" cy="25"/>
            </a:xfrm>
            <a:custGeom>
              <a:avLst/>
              <a:gdLst>
                <a:gd name="T0" fmla="*/ 352 w 352"/>
                <a:gd name="T1" fmla="*/ 25 h 25"/>
                <a:gd name="T2" fmla="*/ 150 w 352"/>
                <a:gd name="T3" fmla="*/ 8 h 25"/>
                <a:gd name="T4" fmla="*/ 0 w 352"/>
                <a:gd name="T5" fmla="*/ 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2" h="25">
                  <a:moveTo>
                    <a:pt x="352" y="25"/>
                  </a:moveTo>
                  <a:cubicBezTo>
                    <a:pt x="318" y="22"/>
                    <a:pt x="209" y="12"/>
                    <a:pt x="150" y="8"/>
                  </a:cubicBezTo>
                  <a:cubicBezTo>
                    <a:pt x="91" y="4"/>
                    <a:pt x="31" y="2"/>
                    <a:pt x="0" y="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8" name="Freeform 6376">
              <a:extLst>
                <a:ext uri="{FF2B5EF4-FFF2-40B4-BE49-F238E27FC236}">
                  <a16:creationId xmlns:a16="http://schemas.microsoft.com/office/drawing/2014/main" id="{E3E621C1-E37A-A544-EF93-5E57613F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1779"/>
              <a:ext cx="263" cy="32"/>
            </a:xfrm>
            <a:custGeom>
              <a:avLst/>
              <a:gdLst>
                <a:gd name="T0" fmla="*/ 263 w 263"/>
                <a:gd name="T1" fmla="*/ 3 h 32"/>
                <a:gd name="T2" fmla="*/ 134 w 263"/>
                <a:gd name="T3" fmla="*/ 5 h 32"/>
                <a:gd name="T4" fmla="*/ 0 w 263"/>
                <a:gd name="T5" fmla="*/ 3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3" h="32">
                  <a:moveTo>
                    <a:pt x="263" y="3"/>
                  </a:moveTo>
                  <a:cubicBezTo>
                    <a:pt x="242" y="3"/>
                    <a:pt x="178" y="0"/>
                    <a:pt x="134" y="5"/>
                  </a:cubicBezTo>
                  <a:cubicBezTo>
                    <a:pt x="90" y="10"/>
                    <a:pt x="28" y="27"/>
                    <a:pt x="0" y="32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19" name="Freeform 6377">
              <a:extLst>
                <a:ext uri="{FF2B5EF4-FFF2-40B4-BE49-F238E27FC236}">
                  <a16:creationId xmlns:a16="http://schemas.microsoft.com/office/drawing/2014/main" id="{2309A422-C516-72B7-89AE-903020B32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1820"/>
              <a:ext cx="363" cy="48"/>
            </a:xfrm>
            <a:custGeom>
              <a:avLst/>
              <a:gdLst>
                <a:gd name="T0" fmla="*/ 363 w 363"/>
                <a:gd name="T1" fmla="*/ 0 h 48"/>
                <a:gd name="T2" fmla="*/ 209 w 363"/>
                <a:gd name="T3" fmla="*/ 15 h 48"/>
                <a:gd name="T4" fmla="*/ 0 w 363"/>
                <a:gd name="T5" fmla="*/ 4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3" h="48">
                  <a:moveTo>
                    <a:pt x="363" y="0"/>
                  </a:moveTo>
                  <a:cubicBezTo>
                    <a:pt x="337" y="4"/>
                    <a:pt x="269" y="7"/>
                    <a:pt x="209" y="15"/>
                  </a:cubicBezTo>
                  <a:cubicBezTo>
                    <a:pt x="149" y="23"/>
                    <a:pt x="44" y="41"/>
                    <a:pt x="0" y="4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0" name="Freeform 6378">
              <a:extLst>
                <a:ext uri="{FF2B5EF4-FFF2-40B4-BE49-F238E27FC236}">
                  <a16:creationId xmlns:a16="http://schemas.microsoft.com/office/drawing/2014/main" id="{4D940067-4FA4-239D-E547-87C4626C4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1920"/>
              <a:ext cx="178" cy="393"/>
            </a:xfrm>
            <a:custGeom>
              <a:avLst/>
              <a:gdLst>
                <a:gd name="T0" fmla="*/ 0 w 178"/>
                <a:gd name="T1" fmla="*/ 0 h 393"/>
                <a:gd name="T2" fmla="*/ 150 w 178"/>
                <a:gd name="T3" fmla="*/ 159 h 393"/>
                <a:gd name="T4" fmla="*/ 167 w 178"/>
                <a:gd name="T5" fmla="*/ 393 h 3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393">
                  <a:moveTo>
                    <a:pt x="0" y="0"/>
                  </a:moveTo>
                  <a:cubicBezTo>
                    <a:pt x="25" y="26"/>
                    <a:pt x="122" y="94"/>
                    <a:pt x="150" y="159"/>
                  </a:cubicBezTo>
                  <a:cubicBezTo>
                    <a:pt x="178" y="224"/>
                    <a:pt x="163" y="344"/>
                    <a:pt x="167" y="39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1" name="Freeform 6379">
              <a:extLst>
                <a:ext uri="{FF2B5EF4-FFF2-40B4-BE49-F238E27FC236}">
                  <a16:creationId xmlns:a16="http://schemas.microsoft.com/office/drawing/2014/main" id="{975ABF12-B61B-2F4D-7305-266DCBE8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2154"/>
              <a:ext cx="115" cy="434"/>
            </a:xfrm>
            <a:custGeom>
              <a:avLst/>
              <a:gdLst>
                <a:gd name="T0" fmla="*/ 0 w 115"/>
                <a:gd name="T1" fmla="*/ 0 h 434"/>
                <a:gd name="T2" fmla="*/ 100 w 115"/>
                <a:gd name="T3" fmla="*/ 208 h 434"/>
                <a:gd name="T4" fmla="*/ 92 w 115"/>
                <a:gd name="T5" fmla="*/ 434 h 4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5" h="434">
                  <a:moveTo>
                    <a:pt x="0" y="0"/>
                  </a:moveTo>
                  <a:cubicBezTo>
                    <a:pt x="17" y="35"/>
                    <a:pt x="85" y="136"/>
                    <a:pt x="100" y="208"/>
                  </a:cubicBezTo>
                  <a:cubicBezTo>
                    <a:pt x="115" y="280"/>
                    <a:pt x="94" y="387"/>
                    <a:pt x="92" y="43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2" name="Freeform 6380">
              <a:extLst>
                <a:ext uri="{FF2B5EF4-FFF2-40B4-BE49-F238E27FC236}">
                  <a16:creationId xmlns:a16="http://schemas.microsoft.com/office/drawing/2014/main" id="{774A5957-3C40-22F5-3DC2-DD69EA0FC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454"/>
              <a:ext cx="129" cy="443"/>
            </a:xfrm>
            <a:custGeom>
              <a:avLst/>
              <a:gdLst>
                <a:gd name="T0" fmla="*/ 0 w 129"/>
                <a:gd name="T1" fmla="*/ 0 h 443"/>
                <a:gd name="T2" fmla="*/ 121 w 129"/>
                <a:gd name="T3" fmla="*/ 234 h 443"/>
                <a:gd name="T4" fmla="*/ 50 w 129"/>
                <a:gd name="T5" fmla="*/ 443 h 4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443">
                  <a:moveTo>
                    <a:pt x="0" y="0"/>
                  </a:moveTo>
                  <a:cubicBezTo>
                    <a:pt x="22" y="39"/>
                    <a:pt x="113" y="160"/>
                    <a:pt x="121" y="234"/>
                  </a:cubicBezTo>
                  <a:cubicBezTo>
                    <a:pt x="129" y="308"/>
                    <a:pt x="65" y="400"/>
                    <a:pt x="50" y="443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3" name="Freeform 6381">
              <a:extLst>
                <a:ext uri="{FF2B5EF4-FFF2-40B4-BE49-F238E27FC236}">
                  <a16:creationId xmlns:a16="http://schemas.microsoft.com/office/drawing/2014/main" id="{DD3A0325-C11B-4ABB-942B-143A8BBEF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2797"/>
              <a:ext cx="113" cy="434"/>
            </a:xfrm>
            <a:custGeom>
              <a:avLst/>
              <a:gdLst>
                <a:gd name="T0" fmla="*/ 4 w 113"/>
                <a:gd name="T1" fmla="*/ 0 h 434"/>
                <a:gd name="T2" fmla="*/ 79 w 113"/>
                <a:gd name="T3" fmla="*/ 91 h 434"/>
                <a:gd name="T4" fmla="*/ 100 w 113"/>
                <a:gd name="T5" fmla="*/ 250 h 434"/>
                <a:gd name="T6" fmla="*/ 0 w 113"/>
                <a:gd name="T7" fmla="*/ 434 h 4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34">
                  <a:moveTo>
                    <a:pt x="4" y="0"/>
                  </a:moveTo>
                  <a:cubicBezTo>
                    <a:pt x="16" y="15"/>
                    <a:pt x="63" y="49"/>
                    <a:pt x="79" y="91"/>
                  </a:cubicBezTo>
                  <a:cubicBezTo>
                    <a:pt x="95" y="133"/>
                    <a:pt x="113" y="193"/>
                    <a:pt x="100" y="250"/>
                  </a:cubicBezTo>
                  <a:cubicBezTo>
                    <a:pt x="87" y="307"/>
                    <a:pt x="21" y="396"/>
                    <a:pt x="0" y="43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4" name="Freeform 6382">
              <a:extLst>
                <a:ext uri="{FF2B5EF4-FFF2-40B4-BE49-F238E27FC236}">
                  <a16:creationId xmlns:a16="http://schemas.microsoft.com/office/drawing/2014/main" id="{81647C41-96BA-CDA4-5D89-318800194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3022"/>
              <a:ext cx="72" cy="396"/>
            </a:xfrm>
            <a:custGeom>
              <a:avLst/>
              <a:gdLst>
                <a:gd name="T0" fmla="*/ 40 w 72"/>
                <a:gd name="T1" fmla="*/ 0 h 396"/>
                <a:gd name="T2" fmla="*/ 65 w 72"/>
                <a:gd name="T3" fmla="*/ 200 h 396"/>
                <a:gd name="T4" fmla="*/ 0 w 72"/>
                <a:gd name="T5" fmla="*/ 396 h 3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396">
                  <a:moveTo>
                    <a:pt x="40" y="0"/>
                  </a:moveTo>
                  <a:cubicBezTo>
                    <a:pt x="43" y="33"/>
                    <a:pt x="72" y="134"/>
                    <a:pt x="65" y="200"/>
                  </a:cubicBezTo>
                  <a:cubicBezTo>
                    <a:pt x="58" y="266"/>
                    <a:pt x="14" y="355"/>
                    <a:pt x="0" y="396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5" name="Freeform 6383">
              <a:extLst>
                <a:ext uri="{FF2B5EF4-FFF2-40B4-BE49-F238E27FC236}">
                  <a16:creationId xmlns:a16="http://schemas.microsoft.com/office/drawing/2014/main" id="{78ECA33E-8459-6C30-CDC8-58AFEE7B6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4" y="3206"/>
              <a:ext cx="166" cy="391"/>
            </a:xfrm>
            <a:custGeom>
              <a:avLst/>
              <a:gdLst>
                <a:gd name="T0" fmla="*/ 146 w 166"/>
                <a:gd name="T1" fmla="*/ 0 h 391"/>
                <a:gd name="T2" fmla="*/ 146 w 166"/>
                <a:gd name="T3" fmla="*/ 217 h 391"/>
                <a:gd name="T4" fmla="*/ 25 w 166"/>
                <a:gd name="T5" fmla="*/ 365 h 391"/>
                <a:gd name="T6" fmla="*/ 0 w 166"/>
                <a:gd name="T7" fmla="*/ 374 h 3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391">
                  <a:moveTo>
                    <a:pt x="146" y="0"/>
                  </a:moveTo>
                  <a:cubicBezTo>
                    <a:pt x="146" y="36"/>
                    <a:pt x="166" y="156"/>
                    <a:pt x="146" y="217"/>
                  </a:cubicBezTo>
                  <a:cubicBezTo>
                    <a:pt x="126" y="278"/>
                    <a:pt x="49" y="339"/>
                    <a:pt x="25" y="365"/>
                  </a:cubicBezTo>
                  <a:cubicBezTo>
                    <a:pt x="1" y="391"/>
                    <a:pt x="5" y="372"/>
                    <a:pt x="0" y="374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6" name="Freeform 6384">
              <a:extLst>
                <a:ext uri="{FF2B5EF4-FFF2-40B4-BE49-F238E27FC236}">
                  <a16:creationId xmlns:a16="http://schemas.microsoft.com/office/drawing/2014/main" id="{C76D80C1-6794-DC86-0783-38237BAAC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1" y="3347"/>
              <a:ext cx="212" cy="368"/>
            </a:xfrm>
            <a:custGeom>
              <a:avLst/>
              <a:gdLst>
                <a:gd name="T0" fmla="*/ 167 w 212"/>
                <a:gd name="T1" fmla="*/ 0 h 368"/>
                <a:gd name="T2" fmla="*/ 184 w 212"/>
                <a:gd name="T3" fmla="*/ 218 h 368"/>
                <a:gd name="T4" fmla="*/ 0 w 212"/>
                <a:gd name="T5" fmla="*/ 368 h 3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2" h="368">
                  <a:moveTo>
                    <a:pt x="167" y="0"/>
                  </a:moveTo>
                  <a:cubicBezTo>
                    <a:pt x="171" y="36"/>
                    <a:pt x="212" y="157"/>
                    <a:pt x="184" y="218"/>
                  </a:cubicBezTo>
                  <a:cubicBezTo>
                    <a:pt x="156" y="279"/>
                    <a:pt x="38" y="337"/>
                    <a:pt x="0" y="368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7" name="Freeform 6385">
              <a:extLst>
                <a:ext uri="{FF2B5EF4-FFF2-40B4-BE49-F238E27FC236}">
                  <a16:creationId xmlns:a16="http://schemas.microsoft.com/office/drawing/2014/main" id="{7DC48A77-28B5-5CF2-6036-EFE7BD504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9" y="3498"/>
              <a:ext cx="192" cy="350"/>
            </a:xfrm>
            <a:custGeom>
              <a:avLst/>
              <a:gdLst>
                <a:gd name="T0" fmla="*/ 192 w 192"/>
                <a:gd name="T1" fmla="*/ 0 h 350"/>
                <a:gd name="T2" fmla="*/ 150 w 192"/>
                <a:gd name="T3" fmla="*/ 242 h 350"/>
                <a:gd name="T4" fmla="*/ 0 w 192"/>
                <a:gd name="T5" fmla="*/ 350 h 3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2" h="350">
                  <a:moveTo>
                    <a:pt x="192" y="0"/>
                  </a:moveTo>
                  <a:cubicBezTo>
                    <a:pt x="185" y="40"/>
                    <a:pt x="182" y="184"/>
                    <a:pt x="150" y="242"/>
                  </a:cubicBezTo>
                  <a:cubicBezTo>
                    <a:pt x="118" y="300"/>
                    <a:pt x="31" y="328"/>
                    <a:pt x="0" y="350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028" name="Freeform 6386">
              <a:extLst>
                <a:ext uri="{FF2B5EF4-FFF2-40B4-BE49-F238E27FC236}">
                  <a16:creationId xmlns:a16="http://schemas.microsoft.com/office/drawing/2014/main" id="{177C1779-57DC-0E0A-2425-83B6191C4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648"/>
              <a:ext cx="192" cy="225"/>
            </a:xfrm>
            <a:custGeom>
              <a:avLst/>
              <a:gdLst>
                <a:gd name="T0" fmla="*/ 192 w 192"/>
                <a:gd name="T1" fmla="*/ 0 h 225"/>
                <a:gd name="T2" fmla="*/ 142 w 192"/>
                <a:gd name="T3" fmla="*/ 100 h 225"/>
                <a:gd name="T4" fmla="*/ 100 w 192"/>
                <a:gd name="T5" fmla="*/ 175 h 225"/>
                <a:gd name="T6" fmla="*/ 0 w 192"/>
                <a:gd name="T7" fmla="*/ 225 h 2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2" h="225">
                  <a:moveTo>
                    <a:pt x="192" y="0"/>
                  </a:moveTo>
                  <a:cubicBezTo>
                    <a:pt x="185" y="17"/>
                    <a:pt x="157" y="71"/>
                    <a:pt x="142" y="100"/>
                  </a:cubicBezTo>
                  <a:cubicBezTo>
                    <a:pt x="127" y="129"/>
                    <a:pt x="124" y="154"/>
                    <a:pt x="100" y="175"/>
                  </a:cubicBezTo>
                  <a:cubicBezTo>
                    <a:pt x="76" y="196"/>
                    <a:pt x="21" y="215"/>
                    <a:pt x="0" y="225"/>
                  </a:cubicBezTo>
                </a:path>
              </a:pathLst>
            </a:custGeom>
            <a:noFill/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0419" name="Group 6387">
            <a:extLst>
              <a:ext uri="{FF2B5EF4-FFF2-40B4-BE49-F238E27FC236}">
                <a16:creationId xmlns:a16="http://schemas.microsoft.com/office/drawing/2014/main" id="{FB725FDD-B2C4-8AA3-5D66-6CCCFAB73721}"/>
              </a:ext>
            </a:extLst>
          </p:cNvPr>
          <p:cNvGrpSpPr>
            <a:grpSpLocks/>
          </p:cNvGrpSpPr>
          <p:nvPr/>
        </p:nvGrpSpPr>
        <p:grpSpPr bwMode="auto">
          <a:xfrm>
            <a:off x="4495800" y="3268663"/>
            <a:ext cx="2438400" cy="3055937"/>
            <a:chOff x="1595" y="214"/>
            <a:chExt cx="1536" cy="1925"/>
          </a:xfrm>
        </p:grpSpPr>
        <p:grpSp>
          <p:nvGrpSpPr>
            <p:cNvPr id="36931" name="Group 6388">
              <a:extLst>
                <a:ext uri="{FF2B5EF4-FFF2-40B4-BE49-F238E27FC236}">
                  <a16:creationId xmlns:a16="http://schemas.microsoft.com/office/drawing/2014/main" id="{DC07D8AA-56AB-3479-52FE-31BB98D5F8B0}"/>
                </a:ext>
              </a:extLst>
            </p:cNvPr>
            <p:cNvGrpSpPr>
              <a:grpSpLocks/>
            </p:cNvGrpSpPr>
            <p:nvPr/>
          </p:nvGrpSpPr>
          <p:grpSpPr bwMode="auto">
            <a:xfrm rot="545181" flipH="1">
              <a:off x="2030" y="1525"/>
              <a:ext cx="588" cy="614"/>
              <a:chOff x="2400" y="3648"/>
              <a:chExt cx="795" cy="1087"/>
            </a:xfrm>
          </p:grpSpPr>
          <p:sp>
            <p:nvSpPr>
              <p:cNvPr id="37004" name="Freeform 6389">
                <a:extLst>
                  <a:ext uri="{FF2B5EF4-FFF2-40B4-BE49-F238E27FC236}">
                    <a16:creationId xmlns:a16="http://schemas.microsoft.com/office/drawing/2014/main" id="{27DEF47F-949B-79BD-7E87-5D6B277CC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0" y="4224"/>
                <a:ext cx="550" cy="511"/>
              </a:xfrm>
              <a:custGeom>
                <a:avLst/>
                <a:gdLst>
                  <a:gd name="T0" fmla="*/ 274 w 550"/>
                  <a:gd name="T1" fmla="*/ 43 h 511"/>
                  <a:gd name="T2" fmla="*/ 234 w 550"/>
                  <a:gd name="T3" fmla="*/ 68 h 511"/>
                  <a:gd name="T4" fmla="*/ 13 w 550"/>
                  <a:gd name="T5" fmla="*/ 448 h 511"/>
                  <a:gd name="T6" fmla="*/ 157 w 550"/>
                  <a:gd name="T7" fmla="*/ 448 h 511"/>
                  <a:gd name="T8" fmla="*/ 391 w 550"/>
                  <a:gd name="T9" fmla="*/ 327 h 511"/>
                  <a:gd name="T10" fmla="*/ 529 w 550"/>
                  <a:gd name="T11" fmla="*/ 433 h 511"/>
                  <a:gd name="T12" fmla="*/ 517 w 550"/>
                  <a:gd name="T13" fmla="*/ 173 h 511"/>
                  <a:gd name="T14" fmla="*/ 493 w 550"/>
                  <a:gd name="T15" fmla="*/ 208 h 511"/>
                  <a:gd name="T16" fmla="*/ 253 w 550"/>
                  <a:gd name="T17" fmla="*/ 112 h 511"/>
                  <a:gd name="T18" fmla="*/ 274 w 550"/>
                  <a:gd name="T19" fmla="*/ 43 h 511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550" h="511">
                    <a:moveTo>
                      <a:pt x="274" y="43"/>
                    </a:moveTo>
                    <a:cubicBezTo>
                      <a:pt x="271" y="36"/>
                      <a:pt x="278" y="0"/>
                      <a:pt x="234" y="68"/>
                    </a:cubicBezTo>
                    <a:cubicBezTo>
                      <a:pt x="190" y="136"/>
                      <a:pt x="26" y="385"/>
                      <a:pt x="13" y="448"/>
                    </a:cubicBezTo>
                    <a:cubicBezTo>
                      <a:pt x="0" y="511"/>
                      <a:pt x="94" y="468"/>
                      <a:pt x="157" y="448"/>
                    </a:cubicBezTo>
                    <a:cubicBezTo>
                      <a:pt x="220" y="428"/>
                      <a:pt x="329" y="330"/>
                      <a:pt x="391" y="327"/>
                    </a:cubicBezTo>
                    <a:cubicBezTo>
                      <a:pt x="453" y="324"/>
                      <a:pt x="508" y="459"/>
                      <a:pt x="529" y="433"/>
                    </a:cubicBezTo>
                    <a:cubicBezTo>
                      <a:pt x="550" y="407"/>
                      <a:pt x="523" y="210"/>
                      <a:pt x="517" y="173"/>
                    </a:cubicBezTo>
                    <a:cubicBezTo>
                      <a:pt x="511" y="136"/>
                      <a:pt x="537" y="218"/>
                      <a:pt x="493" y="208"/>
                    </a:cubicBezTo>
                    <a:cubicBezTo>
                      <a:pt x="449" y="198"/>
                      <a:pt x="289" y="139"/>
                      <a:pt x="253" y="112"/>
                    </a:cubicBezTo>
                    <a:cubicBezTo>
                      <a:pt x="217" y="85"/>
                      <a:pt x="282" y="51"/>
                      <a:pt x="274" y="43"/>
                    </a:cubicBezTo>
                    <a:close/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422" name="Freeform 6390">
                <a:extLst>
                  <a:ext uri="{FF2B5EF4-FFF2-40B4-BE49-F238E27FC236}">
                    <a16:creationId xmlns:a16="http://schemas.microsoft.com/office/drawing/2014/main" id="{65B967F4-5C6D-6FB3-2EDE-DDA5533A2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645"/>
                <a:ext cx="554" cy="793"/>
              </a:xfrm>
              <a:custGeom>
                <a:avLst/>
                <a:gdLst>
                  <a:gd name="T0" fmla="*/ 115 w 555"/>
                  <a:gd name="T1" fmla="*/ 24 h 794"/>
                  <a:gd name="T2" fmla="*/ 56 w 555"/>
                  <a:gd name="T3" fmla="*/ 457 h 794"/>
                  <a:gd name="T4" fmla="*/ 19 w 555"/>
                  <a:gd name="T5" fmla="*/ 696 h 794"/>
                  <a:gd name="T6" fmla="*/ 170 w 555"/>
                  <a:gd name="T7" fmla="*/ 782 h 794"/>
                  <a:gd name="T8" fmla="*/ 267 w 555"/>
                  <a:gd name="T9" fmla="*/ 766 h 794"/>
                  <a:gd name="T10" fmla="*/ 300 w 555"/>
                  <a:gd name="T11" fmla="*/ 611 h 794"/>
                  <a:gd name="T12" fmla="*/ 355 w 555"/>
                  <a:gd name="T13" fmla="*/ 552 h 794"/>
                  <a:gd name="T14" fmla="*/ 389 w 555"/>
                  <a:gd name="T15" fmla="*/ 409 h 794"/>
                  <a:gd name="T16" fmla="*/ 451 w 555"/>
                  <a:gd name="T17" fmla="*/ 216 h 794"/>
                  <a:gd name="T18" fmla="*/ 499 w 555"/>
                  <a:gd name="T19" fmla="*/ 24 h 794"/>
                  <a:gd name="T20" fmla="*/ 115 w 555"/>
                  <a:gd name="T21" fmla="*/ 72 h 79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555" h="794">
                    <a:moveTo>
                      <a:pt x="115" y="24"/>
                    </a:moveTo>
                    <a:cubicBezTo>
                      <a:pt x="105" y="96"/>
                      <a:pt x="72" y="345"/>
                      <a:pt x="56" y="457"/>
                    </a:cubicBezTo>
                    <a:cubicBezTo>
                      <a:pt x="40" y="569"/>
                      <a:pt x="0" y="642"/>
                      <a:pt x="19" y="696"/>
                    </a:cubicBezTo>
                    <a:cubicBezTo>
                      <a:pt x="38" y="750"/>
                      <a:pt x="129" y="770"/>
                      <a:pt x="170" y="782"/>
                    </a:cubicBezTo>
                    <a:cubicBezTo>
                      <a:pt x="211" y="794"/>
                      <a:pt x="245" y="794"/>
                      <a:pt x="267" y="766"/>
                    </a:cubicBezTo>
                    <a:cubicBezTo>
                      <a:pt x="289" y="738"/>
                      <a:pt x="285" y="647"/>
                      <a:pt x="300" y="611"/>
                    </a:cubicBezTo>
                    <a:cubicBezTo>
                      <a:pt x="315" y="575"/>
                      <a:pt x="340" y="586"/>
                      <a:pt x="355" y="552"/>
                    </a:cubicBezTo>
                    <a:cubicBezTo>
                      <a:pt x="370" y="518"/>
                      <a:pt x="373" y="465"/>
                      <a:pt x="389" y="409"/>
                    </a:cubicBezTo>
                    <a:cubicBezTo>
                      <a:pt x="405" y="353"/>
                      <a:pt x="433" y="280"/>
                      <a:pt x="451" y="216"/>
                    </a:cubicBezTo>
                    <a:cubicBezTo>
                      <a:pt x="469" y="152"/>
                      <a:pt x="555" y="48"/>
                      <a:pt x="499" y="24"/>
                    </a:cubicBezTo>
                    <a:cubicBezTo>
                      <a:pt x="443" y="0"/>
                      <a:pt x="279" y="36"/>
                      <a:pt x="115" y="72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</p:grpSp>
        <p:grpSp>
          <p:nvGrpSpPr>
            <p:cNvPr id="36932" name="Group 6391">
              <a:extLst>
                <a:ext uri="{FF2B5EF4-FFF2-40B4-BE49-F238E27FC236}">
                  <a16:creationId xmlns:a16="http://schemas.microsoft.com/office/drawing/2014/main" id="{3F5478A4-2AA1-43B0-B7D9-DE60923C9CEF}"/>
                </a:ext>
              </a:extLst>
            </p:cNvPr>
            <p:cNvGrpSpPr>
              <a:grpSpLocks/>
            </p:cNvGrpSpPr>
            <p:nvPr/>
          </p:nvGrpSpPr>
          <p:grpSpPr bwMode="auto">
            <a:xfrm rot="716580" flipH="1">
              <a:off x="1737" y="1529"/>
              <a:ext cx="354" cy="580"/>
              <a:chOff x="4080" y="3312"/>
              <a:chExt cx="384" cy="720"/>
            </a:xfrm>
          </p:grpSpPr>
          <p:sp>
            <p:nvSpPr>
              <p:cNvPr id="50424" name="Freeform 6392">
                <a:extLst>
                  <a:ext uri="{FF2B5EF4-FFF2-40B4-BE49-F238E27FC236}">
                    <a16:creationId xmlns:a16="http://schemas.microsoft.com/office/drawing/2014/main" id="{A5BF09E1-AD39-5867-F863-089C24A9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9" y="3309"/>
                <a:ext cx="336" cy="535"/>
              </a:xfrm>
              <a:custGeom>
                <a:avLst/>
                <a:gdLst>
                  <a:gd name="T0" fmla="*/ 82 w 504"/>
                  <a:gd name="T1" fmla="*/ 140 h 921"/>
                  <a:gd name="T2" fmla="*/ 26 w 504"/>
                  <a:gd name="T3" fmla="*/ 432 h 921"/>
                  <a:gd name="T4" fmla="*/ 26 w 504"/>
                  <a:gd name="T5" fmla="*/ 805 h 921"/>
                  <a:gd name="T6" fmla="*/ 180 w 504"/>
                  <a:gd name="T7" fmla="*/ 918 h 921"/>
                  <a:gd name="T8" fmla="*/ 293 w 504"/>
                  <a:gd name="T9" fmla="*/ 821 h 921"/>
                  <a:gd name="T10" fmla="*/ 391 w 504"/>
                  <a:gd name="T11" fmla="*/ 432 h 921"/>
                  <a:gd name="T12" fmla="*/ 461 w 504"/>
                  <a:gd name="T13" fmla="*/ 49 h 921"/>
                  <a:gd name="T14" fmla="*/ 131 w 504"/>
                  <a:gd name="T15" fmla="*/ 140 h 9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504" h="921">
                    <a:moveTo>
                      <a:pt x="82" y="140"/>
                    </a:moveTo>
                    <a:cubicBezTo>
                      <a:pt x="73" y="189"/>
                      <a:pt x="35" y="321"/>
                      <a:pt x="26" y="432"/>
                    </a:cubicBezTo>
                    <a:cubicBezTo>
                      <a:pt x="17" y="543"/>
                      <a:pt x="0" y="724"/>
                      <a:pt x="26" y="805"/>
                    </a:cubicBezTo>
                    <a:cubicBezTo>
                      <a:pt x="52" y="886"/>
                      <a:pt x="136" y="915"/>
                      <a:pt x="180" y="918"/>
                    </a:cubicBezTo>
                    <a:cubicBezTo>
                      <a:pt x="224" y="921"/>
                      <a:pt x="258" y="902"/>
                      <a:pt x="293" y="821"/>
                    </a:cubicBezTo>
                    <a:cubicBezTo>
                      <a:pt x="328" y="740"/>
                      <a:pt x="363" y="561"/>
                      <a:pt x="391" y="432"/>
                    </a:cubicBezTo>
                    <a:cubicBezTo>
                      <a:pt x="419" y="303"/>
                      <a:pt x="504" y="98"/>
                      <a:pt x="461" y="49"/>
                    </a:cubicBezTo>
                    <a:cubicBezTo>
                      <a:pt x="418" y="0"/>
                      <a:pt x="200" y="121"/>
                      <a:pt x="131" y="140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7003" name="Freeform 6393">
                <a:extLst>
                  <a:ext uri="{FF2B5EF4-FFF2-40B4-BE49-F238E27FC236}">
                    <a16:creationId xmlns:a16="http://schemas.microsoft.com/office/drawing/2014/main" id="{07A85134-AC2D-A197-41F1-08DB1B9DB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3744"/>
                <a:ext cx="288" cy="288"/>
              </a:xfrm>
              <a:custGeom>
                <a:avLst/>
                <a:gdLst>
                  <a:gd name="T0" fmla="*/ 1 w 460"/>
                  <a:gd name="T1" fmla="*/ 2 h 372"/>
                  <a:gd name="T2" fmla="*/ 1 w 460"/>
                  <a:gd name="T3" fmla="*/ 15 h 372"/>
                  <a:gd name="T4" fmla="*/ 1 w 460"/>
                  <a:gd name="T5" fmla="*/ 22 h 372"/>
                  <a:gd name="T6" fmla="*/ 1 w 460"/>
                  <a:gd name="T7" fmla="*/ 17 h 372"/>
                  <a:gd name="T8" fmla="*/ 2 w 460"/>
                  <a:gd name="T9" fmla="*/ 12 h 372"/>
                  <a:gd name="T10" fmla="*/ 3 w 460"/>
                  <a:gd name="T11" fmla="*/ 17 h 372"/>
                  <a:gd name="T12" fmla="*/ 3 w 460"/>
                  <a:gd name="T13" fmla="*/ 2 h 372"/>
                  <a:gd name="T14" fmla="*/ 2 w 460"/>
                  <a:gd name="T15" fmla="*/ 5 h 372"/>
                  <a:gd name="T16" fmla="*/ 1 w 460"/>
                  <a:gd name="T17" fmla="*/ 0 h 372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60" h="372">
                    <a:moveTo>
                      <a:pt x="99" y="45"/>
                    </a:moveTo>
                    <a:cubicBezTo>
                      <a:pt x="85" y="78"/>
                      <a:pt x="25" y="191"/>
                      <a:pt x="14" y="244"/>
                    </a:cubicBezTo>
                    <a:cubicBezTo>
                      <a:pt x="3" y="297"/>
                      <a:pt x="0" y="358"/>
                      <a:pt x="30" y="365"/>
                    </a:cubicBezTo>
                    <a:cubicBezTo>
                      <a:pt x="60" y="372"/>
                      <a:pt x="152" y="314"/>
                      <a:pt x="195" y="285"/>
                    </a:cubicBezTo>
                    <a:cubicBezTo>
                      <a:pt x="238" y="256"/>
                      <a:pt x="251" y="189"/>
                      <a:pt x="291" y="189"/>
                    </a:cubicBezTo>
                    <a:cubicBezTo>
                      <a:pt x="331" y="189"/>
                      <a:pt x="411" y="311"/>
                      <a:pt x="435" y="285"/>
                    </a:cubicBezTo>
                    <a:cubicBezTo>
                      <a:pt x="459" y="259"/>
                      <a:pt x="460" y="65"/>
                      <a:pt x="436" y="33"/>
                    </a:cubicBezTo>
                    <a:cubicBezTo>
                      <a:pt x="412" y="1"/>
                      <a:pt x="343" y="99"/>
                      <a:pt x="291" y="93"/>
                    </a:cubicBezTo>
                    <a:cubicBezTo>
                      <a:pt x="239" y="87"/>
                      <a:pt x="161" y="19"/>
                      <a:pt x="127" y="0"/>
                    </a:cubicBezTo>
                  </a:path>
                </a:pathLst>
              </a:custGeom>
              <a:solidFill>
                <a:schemeClr val="tx1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6933" name="Group 6394">
              <a:extLst>
                <a:ext uri="{FF2B5EF4-FFF2-40B4-BE49-F238E27FC236}">
                  <a16:creationId xmlns:a16="http://schemas.microsoft.com/office/drawing/2014/main" id="{3ED21BE3-4D7D-C48A-7B7B-6CBD09CDAC43}"/>
                </a:ext>
              </a:extLst>
            </p:cNvPr>
            <p:cNvGrpSpPr>
              <a:grpSpLocks/>
            </p:cNvGrpSpPr>
            <p:nvPr/>
          </p:nvGrpSpPr>
          <p:grpSpPr bwMode="auto">
            <a:xfrm rot="21439345" flipH="1">
              <a:off x="1595" y="214"/>
              <a:ext cx="1536" cy="1553"/>
              <a:chOff x="574" y="192"/>
              <a:chExt cx="4107" cy="3610"/>
            </a:xfrm>
          </p:grpSpPr>
          <p:grpSp>
            <p:nvGrpSpPr>
              <p:cNvPr id="36935" name="Group 6395">
                <a:extLst>
                  <a:ext uri="{FF2B5EF4-FFF2-40B4-BE49-F238E27FC236}">
                    <a16:creationId xmlns:a16="http://schemas.microsoft.com/office/drawing/2014/main" id="{1170CCBC-D42B-FBBC-AF9D-C1CF7E6880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92" y="192"/>
                <a:ext cx="3289" cy="3610"/>
                <a:chOff x="1392" y="166"/>
                <a:chExt cx="3289" cy="3610"/>
              </a:xfrm>
            </p:grpSpPr>
            <p:grpSp>
              <p:nvGrpSpPr>
                <p:cNvPr id="36941" name="Group 6396">
                  <a:extLst>
                    <a:ext uri="{FF2B5EF4-FFF2-40B4-BE49-F238E27FC236}">
                      <a16:creationId xmlns:a16="http://schemas.microsoft.com/office/drawing/2014/main" id="{3AB30DDC-3633-2558-7367-EFC798C0A4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392" y="166"/>
                  <a:ext cx="3289" cy="3610"/>
                  <a:chOff x="1392" y="166"/>
                  <a:chExt cx="3289" cy="3610"/>
                </a:xfrm>
              </p:grpSpPr>
              <p:sp>
                <p:nvSpPr>
                  <p:cNvPr id="36974" name="Freeform 6397">
                    <a:extLst>
                      <a:ext uri="{FF2B5EF4-FFF2-40B4-BE49-F238E27FC236}">
                        <a16:creationId xmlns:a16="http://schemas.microsoft.com/office/drawing/2014/main" id="{76EAF0AE-78EE-5004-2162-7D71B80F366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392" y="240"/>
                    <a:ext cx="3289" cy="3536"/>
                  </a:xfrm>
                  <a:custGeom>
                    <a:avLst/>
                    <a:gdLst>
                      <a:gd name="T0" fmla="*/ 65 w 3289"/>
                      <a:gd name="T1" fmla="*/ 968 h 3536"/>
                      <a:gd name="T2" fmla="*/ 85 w 3289"/>
                      <a:gd name="T3" fmla="*/ 888 h 3536"/>
                      <a:gd name="T4" fmla="*/ 345 w 3289"/>
                      <a:gd name="T5" fmla="*/ 888 h 3536"/>
                      <a:gd name="T6" fmla="*/ 613 w 3289"/>
                      <a:gd name="T7" fmla="*/ 872 h 3536"/>
                      <a:gd name="T8" fmla="*/ 726 w 3289"/>
                      <a:gd name="T9" fmla="*/ 750 h 3536"/>
                      <a:gd name="T10" fmla="*/ 929 w 3289"/>
                      <a:gd name="T11" fmla="*/ 474 h 3536"/>
                      <a:gd name="T12" fmla="*/ 1121 w 3289"/>
                      <a:gd name="T13" fmla="*/ 248 h 3536"/>
                      <a:gd name="T14" fmla="*/ 1313 w 3289"/>
                      <a:gd name="T15" fmla="*/ 152 h 3536"/>
                      <a:gd name="T16" fmla="*/ 1745 w 3289"/>
                      <a:gd name="T17" fmla="*/ 56 h 3536"/>
                      <a:gd name="T18" fmla="*/ 2033 w 3289"/>
                      <a:gd name="T19" fmla="*/ 8 h 3536"/>
                      <a:gd name="T20" fmla="*/ 2225 w 3289"/>
                      <a:gd name="T21" fmla="*/ 104 h 3536"/>
                      <a:gd name="T22" fmla="*/ 2513 w 3289"/>
                      <a:gd name="T23" fmla="*/ 392 h 3536"/>
                      <a:gd name="T24" fmla="*/ 2849 w 3289"/>
                      <a:gd name="T25" fmla="*/ 776 h 3536"/>
                      <a:gd name="T26" fmla="*/ 2945 w 3289"/>
                      <a:gd name="T27" fmla="*/ 1016 h 3536"/>
                      <a:gd name="T28" fmla="*/ 2801 w 3289"/>
                      <a:gd name="T29" fmla="*/ 1304 h 3536"/>
                      <a:gd name="T30" fmla="*/ 2609 w 3289"/>
                      <a:gd name="T31" fmla="*/ 1448 h 3536"/>
                      <a:gd name="T32" fmla="*/ 2657 w 3289"/>
                      <a:gd name="T33" fmla="*/ 1592 h 3536"/>
                      <a:gd name="T34" fmla="*/ 2945 w 3289"/>
                      <a:gd name="T35" fmla="*/ 2264 h 3536"/>
                      <a:gd name="T36" fmla="*/ 3137 w 3289"/>
                      <a:gd name="T37" fmla="*/ 2840 h 3536"/>
                      <a:gd name="T38" fmla="*/ 3281 w 3289"/>
                      <a:gd name="T39" fmla="*/ 3224 h 3536"/>
                      <a:gd name="T40" fmla="*/ 3185 w 3289"/>
                      <a:gd name="T41" fmla="*/ 3272 h 3536"/>
                      <a:gd name="T42" fmla="*/ 2849 w 3289"/>
                      <a:gd name="T43" fmla="*/ 3320 h 3536"/>
                      <a:gd name="T44" fmla="*/ 2609 w 3289"/>
                      <a:gd name="T45" fmla="*/ 3368 h 3536"/>
                      <a:gd name="T46" fmla="*/ 2177 w 3289"/>
                      <a:gd name="T47" fmla="*/ 3464 h 3536"/>
                      <a:gd name="T48" fmla="*/ 1793 w 3289"/>
                      <a:gd name="T49" fmla="*/ 3512 h 3536"/>
                      <a:gd name="T50" fmla="*/ 1505 w 3289"/>
                      <a:gd name="T51" fmla="*/ 3512 h 3536"/>
                      <a:gd name="T52" fmla="*/ 1169 w 3289"/>
                      <a:gd name="T53" fmla="*/ 3368 h 3536"/>
                      <a:gd name="T54" fmla="*/ 929 w 3289"/>
                      <a:gd name="T55" fmla="*/ 3272 h 3536"/>
                      <a:gd name="T56" fmla="*/ 799 w 3289"/>
                      <a:gd name="T57" fmla="*/ 3265 h 3536"/>
                      <a:gd name="T58" fmla="*/ 641 w 3289"/>
                      <a:gd name="T59" fmla="*/ 3224 h 3536"/>
                      <a:gd name="T60" fmla="*/ 710 w 3289"/>
                      <a:gd name="T61" fmla="*/ 3070 h 3536"/>
                      <a:gd name="T62" fmla="*/ 945 w 3289"/>
                      <a:gd name="T63" fmla="*/ 2697 h 3536"/>
                      <a:gd name="T64" fmla="*/ 1059 w 3289"/>
                      <a:gd name="T65" fmla="*/ 2405 h 3536"/>
                      <a:gd name="T66" fmla="*/ 1448 w 3289"/>
                      <a:gd name="T67" fmla="*/ 1610 h 3536"/>
                      <a:gd name="T68" fmla="*/ 1409 w 3289"/>
                      <a:gd name="T69" fmla="*/ 1016 h 3536"/>
                      <a:gd name="T70" fmla="*/ 1265 w 3289"/>
                      <a:gd name="T71" fmla="*/ 1016 h 3536"/>
                      <a:gd name="T72" fmla="*/ 1073 w 3289"/>
                      <a:gd name="T73" fmla="*/ 1160 h 3536"/>
                      <a:gd name="T74" fmla="*/ 881 w 3289"/>
                      <a:gd name="T75" fmla="*/ 1352 h 3536"/>
                      <a:gd name="T76" fmla="*/ 734 w 3289"/>
                      <a:gd name="T77" fmla="*/ 1439 h 3536"/>
                      <a:gd name="T78" fmla="*/ 467 w 3289"/>
                      <a:gd name="T79" fmla="*/ 1447 h 3536"/>
                      <a:gd name="T80" fmla="*/ 166 w 3289"/>
                      <a:gd name="T81" fmla="*/ 1326 h 3536"/>
                      <a:gd name="T82" fmla="*/ 17 w 3289"/>
                      <a:gd name="T83" fmla="*/ 1160 h 3536"/>
                      <a:gd name="T84" fmla="*/ 65 w 3289"/>
                      <a:gd name="T85" fmla="*/ 968 h 3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</a:gdLst>
                    <a:ahLst/>
                    <a:cxnLst>
                      <a:cxn ang="T86">
                        <a:pos x="T0" y="T1"/>
                      </a:cxn>
                      <a:cxn ang="T87">
                        <a:pos x="T2" y="T3"/>
                      </a:cxn>
                      <a:cxn ang="T88">
                        <a:pos x="T4" y="T5"/>
                      </a:cxn>
                      <a:cxn ang="T89">
                        <a:pos x="T6" y="T7"/>
                      </a:cxn>
                      <a:cxn ang="T90">
                        <a:pos x="T8" y="T9"/>
                      </a:cxn>
                      <a:cxn ang="T91">
                        <a:pos x="T10" y="T11"/>
                      </a:cxn>
                      <a:cxn ang="T92">
                        <a:pos x="T12" y="T13"/>
                      </a:cxn>
                      <a:cxn ang="T93">
                        <a:pos x="T14" y="T15"/>
                      </a:cxn>
                      <a:cxn ang="T94">
                        <a:pos x="T16" y="T17"/>
                      </a:cxn>
                      <a:cxn ang="T95">
                        <a:pos x="T18" y="T19"/>
                      </a:cxn>
                      <a:cxn ang="T96">
                        <a:pos x="T20" y="T21"/>
                      </a:cxn>
                      <a:cxn ang="T97">
                        <a:pos x="T22" y="T23"/>
                      </a:cxn>
                      <a:cxn ang="T98">
                        <a:pos x="T24" y="T25"/>
                      </a:cxn>
                      <a:cxn ang="T99">
                        <a:pos x="T26" y="T27"/>
                      </a:cxn>
                      <a:cxn ang="T100">
                        <a:pos x="T28" y="T29"/>
                      </a:cxn>
                      <a:cxn ang="T101">
                        <a:pos x="T30" y="T31"/>
                      </a:cxn>
                      <a:cxn ang="T102">
                        <a:pos x="T32" y="T33"/>
                      </a:cxn>
                      <a:cxn ang="T103">
                        <a:pos x="T34" y="T35"/>
                      </a:cxn>
                      <a:cxn ang="T104">
                        <a:pos x="T36" y="T37"/>
                      </a:cxn>
                      <a:cxn ang="T105">
                        <a:pos x="T38" y="T39"/>
                      </a:cxn>
                      <a:cxn ang="T106">
                        <a:pos x="T40" y="T41"/>
                      </a:cxn>
                      <a:cxn ang="T107">
                        <a:pos x="T42" y="T43"/>
                      </a:cxn>
                      <a:cxn ang="T108">
                        <a:pos x="T44" y="T45"/>
                      </a:cxn>
                      <a:cxn ang="T109">
                        <a:pos x="T46" y="T47"/>
                      </a:cxn>
                      <a:cxn ang="T110">
                        <a:pos x="T48" y="T49"/>
                      </a:cxn>
                      <a:cxn ang="T111">
                        <a:pos x="T50" y="T51"/>
                      </a:cxn>
                      <a:cxn ang="T112">
                        <a:pos x="T52" y="T53"/>
                      </a:cxn>
                      <a:cxn ang="T113">
                        <a:pos x="T54" y="T55"/>
                      </a:cxn>
                      <a:cxn ang="T114">
                        <a:pos x="T56" y="T57"/>
                      </a:cxn>
                      <a:cxn ang="T115">
                        <a:pos x="T58" y="T59"/>
                      </a:cxn>
                      <a:cxn ang="T116">
                        <a:pos x="T60" y="T61"/>
                      </a:cxn>
                      <a:cxn ang="T117">
                        <a:pos x="T62" y="T63"/>
                      </a:cxn>
                      <a:cxn ang="T118">
                        <a:pos x="T64" y="T65"/>
                      </a:cxn>
                      <a:cxn ang="T119">
                        <a:pos x="T66" y="T67"/>
                      </a:cxn>
                      <a:cxn ang="T120">
                        <a:pos x="T68" y="T69"/>
                      </a:cxn>
                      <a:cxn ang="T121">
                        <a:pos x="T70" y="T71"/>
                      </a:cxn>
                      <a:cxn ang="T122">
                        <a:pos x="T72" y="T73"/>
                      </a:cxn>
                      <a:cxn ang="T123">
                        <a:pos x="T74" y="T75"/>
                      </a:cxn>
                      <a:cxn ang="T124">
                        <a:pos x="T76" y="T77"/>
                      </a:cxn>
                      <a:cxn ang="T125">
                        <a:pos x="T78" y="T79"/>
                      </a:cxn>
                      <a:cxn ang="T126">
                        <a:pos x="T80" y="T81"/>
                      </a:cxn>
                      <a:cxn ang="T127">
                        <a:pos x="T82" y="T83"/>
                      </a:cxn>
                      <a:cxn ang="T128">
                        <a:pos x="T84" y="T85"/>
                      </a:cxn>
                    </a:cxnLst>
                    <a:rect l="0" t="0" r="r" b="b"/>
                    <a:pathLst>
                      <a:path w="3289" h="3536">
                        <a:moveTo>
                          <a:pt x="65" y="968"/>
                        </a:moveTo>
                        <a:cubicBezTo>
                          <a:pt x="76" y="923"/>
                          <a:pt x="38" y="901"/>
                          <a:pt x="85" y="888"/>
                        </a:cubicBezTo>
                        <a:cubicBezTo>
                          <a:pt x="132" y="875"/>
                          <a:pt x="257" y="891"/>
                          <a:pt x="345" y="888"/>
                        </a:cubicBezTo>
                        <a:cubicBezTo>
                          <a:pt x="433" y="885"/>
                          <a:pt x="550" y="895"/>
                          <a:pt x="613" y="872"/>
                        </a:cubicBezTo>
                        <a:cubicBezTo>
                          <a:pt x="676" y="849"/>
                          <a:pt x="673" y="816"/>
                          <a:pt x="726" y="750"/>
                        </a:cubicBezTo>
                        <a:cubicBezTo>
                          <a:pt x="779" y="684"/>
                          <a:pt x="863" y="558"/>
                          <a:pt x="929" y="474"/>
                        </a:cubicBezTo>
                        <a:cubicBezTo>
                          <a:pt x="995" y="390"/>
                          <a:pt x="1057" y="302"/>
                          <a:pt x="1121" y="248"/>
                        </a:cubicBezTo>
                        <a:cubicBezTo>
                          <a:pt x="1185" y="194"/>
                          <a:pt x="1209" y="184"/>
                          <a:pt x="1313" y="152"/>
                        </a:cubicBezTo>
                        <a:cubicBezTo>
                          <a:pt x="1417" y="120"/>
                          <a:pt x="1625" y="80"/>
                          <a:pt x="1745" y="56"/>
                        </a:cubicBezTo>
                        <a:cubicBezTo>
                          <a:pt x="1865" y="32"/>
                          <a:pt x="1953" y="0"/>
                          <a:pt x="2033" y="8"/>
                        </a:cubicBezTo>
                        <a:cubicBezTo>
                          <a:pt x="2113" y="16"/>
                          <a:pt x="2145" y="40"/>
                          <a:pt x="2225" y="104"/>
                        </a:cubicBezTo>
                        <a:cubicBezTo>
                          <a:pt x="2305" y="168"/>
                          <a:pt x="2409" y="280"/>
                          <a:pt x="2513" y="392"/>
                        </a:cubicBezTo>
                        <a:cubicBezTo>
                          <a:pt x="2617" y="504"/>
                          <a:pt x="2777" y="672"/>
                          <a:pt x="2849" y="776"/>
                        </a:cubicBezTo>
                        <a:cubicBezTo>
                          <a:pt x="2921" y="880"/>
                          <a:pt x="2953" y="928"/>
                          <a:pt x="2945" y="1016"/>
                        </a:cubicBezTo>
                        <a:cubicBezTo>
                          <a:pt x="2937" y="1104"/>
                          <a:pt x="2857" y="1232"/>
                          <a:pt x="2801" y="1304"/>
                        </a:cubicBezTo>
                        <a:cubicBezTo>
                          <a:pt x="2745" y="1376"/>
                          <a:pt x="2633" y="1400"/>
                          <a:pt x="2609" y="1448"/>
                        </a:cubicBezTo>
                        <a:cubicBezTo>
                          <a:pt x="2585" y="1496"/>
                          <a:pt x="2601" y="1456"/>
                          <a:pt x="2657" y="1592"/>
                        </a:cubicBezTo>
                        <a:cubicBezTo>
                          <a:pt x="2713" y="1728"/>
                          <a:pt x="2865" y="2056"/>
                          <a:pt x="2945" y="2264"/>
                        </a:cubicBezTo>
                        <a:cubicBezTo>
                          <a:pt x="3025" y="2472"/>
                          <a:pt x="3081" y="2680"/>
                          <a:pt x="3137" y="2840"/>
                        </a:cubicBezTo>
                        <a:cubicBezTo>
                          <a:pt x="3193" y="3000"/>
                          <a:pt x="3273" y="3152"/>
                          <a:pt x="3281" y="3224"/>
                        </a:cubicBezTo>
                        <a:cubicBezTo>
                          <a:pt x="3289" y="3296"/>
                          <a:pt x="3257" y="3256"/>
                          <a:pt x="3185" y="3272"/>
                        </a:cubicBezTo>
                        <a:cubicBezTo>
                          <a:pt x="3113" y="3288"/>
                          <a:pt x="2945" y="3304"/>
                          <a:pt x="2849" y="3320"/>
                        </a:cubicBezTo>
                        <a:cubicBezTo>
                          <a:pt x="2753" y="3336"/>
                          <a:pt x="2721" y="3344"/>
                          <a:pt x="2609" y="3368"/>
                        </a:cubicBezTo>
                        <a:cubicBezTo>
                          <a:pt x="2497" y="3392"/>
                          <a:pt x="2313" y="3440"/>
                          <a:pt x="2177" y="3464"/>
                        </a:cubicBezTo>
                        <a:cubicBezTo>
                          <a:pt x="2041" y="3488"/>
                          <a:pt x="1905" y="3504"/>
                          <a:pt x="1793" y="3512"/>
                        </a:cubicBezTo>
                        <a:cubicBezTo>
                          <a:pt x="1681" y="3520"/>
                          <a:pt x="1609" y="3536"/>
                          <a:pt x="1505" y="3512"/>
                        </a:cubicBezTo>
                        <a:cubicBezTo>
                          <a:pt x="1401" y="3488"/>
                          <a:pt x="1265" y="3408"/>
                          <a:pt x="1169" y="3368"/>
                        </a:cubicBezTo>
                        <a:cubicBezTo>
                          <a:pt x="1073" y="3328"/>
                          <a:pt x="991" y="3289"/>
                          <a:pt x="929" y="3272"/>
                        </a:cubicBezTo>
                        <a:cubicBezTo>
                          <a:pt x="867" y="3255"/>
                          <a:pt x="847" y="3273"/>
                          <a:pt x="799" y="3265"/>
                        </a:cubicBezTo>
                        <a:cubicBezTo>
                          <a:pt x="751" y="3257"/>
                          <a:pt x="656" y="3256"/>
                          <a:pt x="641" y="3224"/>
                        </a:cubicBezTo>
                        <a:cubicBezTo>
                          <a:pt x="626" y="3192"/>
                          <a:pt x="659" y="3158"/>
                          <a:pt x="710" y="3070"/>
                        </a:cubicBezTo>
                        <a:cubicBezTo>
                          <a:pt x="761" y="2982"/>
                          <a:pt x="887" y="2808"/>
                          <a:pt x="945" y="2697"/>
                        </a:cubicBezTo>
                        <a:cubicBezTo>
                          <a:pt x="1003" y="2586"/>
                          <a:pt x="975" y="2586"/>
                          <a:pt x="1059" y="2405"/>
                        </a:cubicBezTo>
                        <a:cubicBezTo>
                          <a:pt x="1143" y="2224"/>
                          <a:pt x="1390" y="1842"/>
                          <a:pt x="1448" y="1610"/>
                        </a:cubicBezTo>
                        <a:cubicBezTo>
                          <a:pt x="1506" y="1378"/>
                          <a:pt x="1439" y="1115"/>
                          <a:pt x="1409" y="1016"/>
                        </a:cubicBezTo>
                        <a:cubicBezTo>
                          <a:pt x="1379" y="917"/>
                          <a:pt x="1321" y="992"/>
                          <a:pt x="1265" y="1016"/>
                        </a:cubicBezTo>
                        <a:cubicBezTo>
                          <a:pt x="1209" y="1040"/>
                          <a:pt x="1137" y="1104"/>
                          <a:pt x="1073" y="1160"/>
                        </a:cubicBezTo>
                        <a:cubicBezTo>
                          <a:pt x="1009" y="1216"/>
                          <a:pt x="938" y="1305"/>
                          <a:pt x="881" y="1352"/>
                        </a:cubicBezTo>
                        <a:cubicBezTo>
                          <a:pt x="824" y="1399"/>
                          <a:pt x="803" y="1423"/>
                          <a:pt x="734" y="1439"/>
                        </a:cubicBezTo>
                        <a:cubicBezTo>
                          <a:pt x="665" y="1455"/>
                          <a:pt x="562" y="1466"/>
                          <a:pt x="467" y="1447"/>
                        </a:cubicBezTo>
                        <a:cubicBezTo>
                          <a:pt x="372" y="1428"/>
                          <a:pt x="241" y="1374"/>
                          <a:pt x="166" y="1326"/>
                        </a:cubicBezTo>
                        <a:cubicBezTo>
                          <a:pt x="91" y="1278"/>
                          <a:pt x="34" y="1220"/>
                          <a:pt x="17" y="1160"/>
                        </a:cubicBezTo>
                        <a:cubicBezTo>
                          <a:pt x="0" y="1100"/>
                          <a:pt x="49" y="1000"/>
                          <a:pt x="65" y="968"/>
                        </a:cubicBezTo>
                        <a:close/>
                      </a:path>
                    </a:pathLst>
                  </a:custGeom>
                  <a:solidFill>
                    <a:srgbClr val="FF9933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75" name="Freeform 6398">
                    <a:extLst>
                      <a:ext uri="{FF2B5EF4-FFF2-40B4-BE49-F238E27FC236}">
                        <a16:creationId xmlns:a16="http://schemas.microsoft.com/office/drawing/2014/main" id="{24B3F736-6F6A-21FA-62A0-F074E76AC0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30" y="528"/>
                    <a:ext cx="96" cy="240"/>
                  </a:xfrm>
                  <a:custGeom>
                    <a:avLst/>
                    <a:gdLst>
                      <a:gd name="T0" fmla="*/ 0 w 96"/>
                      <a:gd name="T1" fmla="*/ 0 h 240"/>
                      <a:gd name="T2" fmla="*/ 48 w 96"/>
                      <a:gd name="T3" fmla="*/ 144 h 240"/>
                      <a:gd name="T4" fmla="*/ 96 w 96"/>
                      <a:gd name="T5" fmla="*/ 240 h 240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96" h="240">
                        <a:moveTo>
                          <a:pt x="0" y="0"/>
                        </a:moveTo>
                        <a:cubicBezTo>
                          <a:pt x="16" y="52"/>
                          <a:pt x="32" y="104"/>
                          <a:pt x="48" y="144"/>
                        </a:cubicBezTo>
                        <a:cubicBezTo>
                          <a:pt x="64" y="184"/>
                          <a:pt x="80" y="212"/>
                          <a:pt x="96" y="24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76" name="Freeform 6399">
                    <a:extLst>
                      <a:ext uri="{FF2B5EF4-FFF2-40B4-BE49-F238E27FC236}">
                        <a16:creationId xmlns:a16="http://schemas.microsoft.com/office/drawing/2014/main" id="{3CD95A6E-28FB-7FB5-F8DC-AFF0EB1565E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18" y="528"/>
                    <a:ext cx="296" cy="720"/>
                  </a:xfrm>
                  <a:custGeom>
                    <a:avLst/>
                    <a:gdLst>
                      <a:gd name="T0" fmla="*/ 8 w 296"/>
                      <a:gd name="T1" fmla="*/ 0 h 720"/>
                      <a:gd name="T2" fmla="*/ 8 w 296"/>
                      <a:gd name="T3" fmla="*/ 240 h 720"/>
                      <a:gd name="T4" fmla="*/ 56 w 296"/>
                      <a:gd name="T5" fmla="*/ 384 h 720"/>
                      <a:gd name="T6" fmla="*/ 296 w 296"/>
                      <a:gd name="T7" fmla="*/ 720 h 720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296" h="720">
                        <a:moveTo>
                          <a:pt x="8" y="0"/>
                        </a:moveTo>
                        <a:cubicBezTo>
                          <a:pt x="4" y="88"/>
                          <a:pt x="0" y="176"/>
                          <a:pt x="8" y="240"/>
                        </a:cubicBezTo>
                        <a:cubicBezTo>
                          <a:pt x="16" y="304"/>
                          <a:pt x="8" y="304"/>
                          <a:pt x="56" y="384"/>
                        </a:cubicBezTo>
                        <a:cubicBezTo>
                          <a:pt x="104" y="464"/>
                          <a:pt x="200" y="592"/>
                          <a:pt x="296" y="720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77" name="Freeform 6400">
                    <a:extLst>
                      <a:ext uri="{FF2B5EF4-FFF2-40B4-BE49-F238E27FC236}">
                        <a16:creationId xmlns:a16="http://schemas.microsoft.com/office/drawing/2014/main" id="{0CFC83C8-155B-D667-6535-9909F82733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718" y="1296"/>
                    <a:ext cx="192" cy="104"/>
                  </a:xfrm>
                  <a:custGeom>
                    <a:avLst/>
                    <a:gdLst>
                      <a:gd name="T0" fmla="*/ 0 w 192"/>
                      <a:gd name="T1" fmla="*/ 56 h 104"/>
                      <a:gd name="T2" fmla="*/ 48 w 192"/>
                      <a:gd name="T3" fmla="*/ 56 h 104"/>
                      <a:gd name="T4" fmla="*/ 96 w 192"/>
                      <a:gd name="T5" fmla="*/ 8 h 104"/>
                      <a:gd name="T6" fmla="*/ 192 w 192"/>
                      <a:gd name="T7" fmla="*/ 104 h 10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104">
                        <a:moveTo>
                          <a:pt x="0" y="56"/>
                        </a:moveTo>
                        <a:cubicBezTo>
                          <a:pt x="16" y="60"/>
                          <a:pt x="32" y="64"/>
                          <a:pt x="48" y="56"/>
                        </a:cubicBezTo>
                        <a:cubicBezTo>
                          <a:pt x="64" y="48"/>
                          <a:pt x="72" y="0"/>
                          <a:pt x="96" y="8"/>
                        </a:cubicBezTo>
                        <a:cubicBezTo>
                          <a:pt x="120" y="16"/>
                          <a:pt x="156" y="60"/>
                          <a:pt x="192" y="104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78" name="Freeform 6401">
                    <a:extLst>
                      <a:ext uri="{FF2B5EF4-FFF2-40B4-BE49-F238E27FC236}">
                        <a16:creationId xmlns:a16="http://schemas.microsoft.com/office/drawing/2014/main" id="{14C3AC6F-436F-1E53-93C4-F600AD3FF9A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22" y="1536"/>
                    <a:ext cx="192" cy="192"/>
                  </a:xfrm>
                  <a:custGeom>
                    <a:avLst/>
                    <a:gdLst>
                      <a:gd name="T0" fmla="*/ 0 w 192"/>
                      <a:gd name="T1" fmla="*/ 0 h 192"/>
                      <a:gd name="T2" fmla="*/ 192 w 192"/>
                      <a:gd name="T3" fmla="*/ 192 h 192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92" h="192">
                        <a:moveTo>
                          <a:pt x="0" y="0"/>
                        </a:moveTo>
                        <a:cubicBezTo>
                          <a:pt x="80" y="80"/>
                          <a:pt x="160" y="160"/>
                          <a:pt x="192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79" name="Freeform 6402">
                    <a:extLst>
                      <a:ext uri="{FF2B5EF4-FFF2-40B4-BE49-F238E27FC236}">
                        <a16:creationId xmlns:a16="http://schemas.microsoft.com/office/drawing/2014/main" id="{D706E971-3B7E-A1B2-5B15-F8CC6FBD69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68" y="1536"/>
                    <a:ext cx="294" cy="242"/>
                  </a:xfrm>
                  <a:custGeom>
                    <a:avLst/>
                    <a:gdLst>
                      <a:gd name="T0" fmla="*/ 54 w 294"/>
                      <a:gd name="T1" fmla="*/ 0 h 242"/>
                      <a:gd name="T2" fmla="*/ 6 w 294"/>
                      <a:gd name="T3" fmla="*/ 48 h 242"/>
                      <a:gd name="T4" fmla="*/ 88 w 294"/>
                      <a:gd name="T5" fmla="*/ 184 h 242"/>
                      <a:gd name="T6" fmla="*/ 145 w 294"/>
                      <a:gd name="T7" fmla="*/ 241 h 242"/>
                      <a:gd name="T8" fmla="*/ 294 w 294"/>
                      <a:gd name="T9" fmla="*/ 192 h 24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294" h="242">
                        <a:moveTo>
                          <a:pt x="54" y="0"/>
                        </a:moveTo>
                        <a:cubicBezTo>
                          <a:pt x="26" y="4"/>
                          <a:pt x="0" y="17"/>
                          <a:pt x="6" y="48"/>
                        </a:cubicBezTo>
                        <a:cubicBezTo>
                          <a:pt x="12" y="79"/>
                          <a:pt x="65" y="152"/>
                          <a:pt x="88" y="184"/>
                        </a:cubicBezTo>
                        <a:cubicBezTo>
                          <a:pt x="111" y="216"/>
                          <a:pt x="111" y="240"/>
                          <a:pt x="145" y="241"/>
                        </a:cubicBezTo>
                        <a:cubicBezTo>
                          <a:pt x="179" y="242"/>
                          <a:pt x="263" y="202"/>
                          <a:pt x="294" y="192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0" name="Freeform 6403">
                    <a:extLst>
                      <a:ext uri="{FF2B5EF4-FFF2-40B4-BE49-F238E27FC236}">
                        <a16:creationId xmlns:a16="http://schemas.microsoft.com/office/drawing/2014/main" id="{E38A4F4E-0DE2-9E3B-F88E-FF9C150897F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74" y="230"/>
                    <a:ext cx="1213" cy="2605"/>
                  </a:xfrm>
                  <a:custGeom>
                    <a:avLst/>
                    <a:gdLst>
                      <a:gd name="T0" fmla="*/ 312 w 1213"/>
                      <a:gd name="T1" fmla="*/ 101 h 2605"/>
                      <a:gd name="T2" fmla="*/ 195 w 1213"/>
                      <a:gd name="T3" fmla="*/ 357 h 2605"/>
                      <a:gd name="T4" fmla="*/ 66 w 1213"/>
                      <a:gd name="T5" fmla="*/ 698 h 2605"/>
                      <a:gd name="T6" fmla="*/ 228 w 1213"/>
                      <a:gd name="T7" fmla="*/ 974 h 2605"/>
                      <a:gd name="T8" fmla="*/ 382 w 1213"/>
                      <a:gd name="T9" fmla="*/ 1226 h 2605"/>
                      <a:gd name="T10" fmla="*/ 439 w 1213"/>
                      <a:gd name="T11" fmla="*/ 1477 h 2605"/>
                      <a:gd name="T12" fmla="*/ 358 w 1213"/>
                      <a:gd name="T13" fmla="*/ 1753 h 2605"/>
                      <a:gd name="T14" fmla="*/ 309 w 1213"/>
                      <a:gd name="T15" fmla="*/ 1826 h 2605"/>
                      <a:gd name="T16" fmla="*/ 72 w 1213"/>
                      <a:gd name="T17" fmla="*/ 2309 h 2605"/>
                      <a:gd name="T18" fmla="*/ 24 w 1213"/>
                      <a:gd name="T19" fmla="*/ 2453 h 2605"/>
                      <a:gd name="T20" fmla="*/ 216 w 1213"/>
                      <a:gd name="T21" fmla="*/ 2501 h 2605"/>
                      <a:gd name="T22" fmla="*/ 504 w 1213"/>
                      <a:gd name="T23" fmla="*/ 2597 h 2605"/>
                      <a:gd name="T24" fmla="*/ 744 w 1213"/>
                      <a:gd name="T25" fmla="*/ 2549 h 2605"/>
                      <a:gd name="T26" fmla="*/ 840 w 1213"/>
                      <a:gd name="T27" fmla="*/ 2261 h 2605"/>
                      <a:gd name="T28" fmla="*/ 1128 w 1213"/>
                      <a:gd name="T29" fmla="*/ 1685 h 2605"/>
                      <a:gd name="T30" fmla="*/ 1193 w 1213"/>
                      <a:gd name="T31" fmla="*/ 1320 h 2605"/>
                      <a:gd name="T32" fmla="*/ 1185 w 1213"/>
                      <a:gd name="T33" fmla="*/ 1267 h 2605"/>
                      <a:gd name="T34" fmla="*/ 1023 w 1213"/>
                      <a:gd name="T35" fmla="*/ 1064 h 2605"/>
                      <a:gd name="T36" fmla="*/ 888 w 1213"/>
                      <a:gd name="T37" fmla="*/ 725 h 2605"/>
                      <a:gd name="T38" fmla="*/ 909 w 1213"/>
                      <a:gd name="T39" fmla="*/ 568 h 2605"/>
                      <a:gd name="T40" fmla="*/ 990 w 1213"/>
                      <a:gd name="T41" fmla="*/ 241 h 2605"/>
                      <a:gd name="T42" fmla="*/ 1055 w 1213"/>
                      <a:gd name="T43" fmla="*/ 65 h 2605"/>
                      <a:gd name="T44" fmla="*/ 912 w 1213"/>
                      <a:gd name="T45" fmla="*/ 30 h 2605"/>
                      <a:gd name="T46" fmla="*/ 877 w 1213"/>
                      <a:gd name="T47" fmla="*/ 244 h 2605"/>
                      <a:gd name="T48" fmla="*/ 780 w 1213"/>
                      <a:gd name="T49" fmla="*/ 601 h 2605"/>
                      <a:gd name="T50" fmla="*/ 593 w 1213"/>
                      <a:gd name="T51" fmla="*/ 642 h 2605"/>
                      <a:gd name="T52" fmla="*/ 341 w 1213"/>
                      <a:gd name="T53" fmla="*/ 609 h 2605"/>
                      <a:gd name="T54" fmla="*/ 334 w 1213"/>
                      <a:gd name="T55" fmla="*/ 261 h 2605"/>
                      <a:gd name="T56" fmla="*/ 312 w 1213"/>
                      <a:gd name="T57" fmla="*/ 149 h 2605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</a:gdLst>
                    <a:ahLst/>
                    <a:cxnLst>
                      <a:cxn ang="T58">
                        <a:pos x="T0" y="T1"/>
                      </a:cxn>
                      <a:cxn ang="T59">
                        <a:pos x="T2" y="T3"/>
                      </a:cxn>
                      <a:cxn ang="T60">
                        <a:pos x="T4" y="T5"/>
                      </a:cxn>
                      <a:cxn ang="T61">
                        <a:pos x="T6" y="T7"/>
                      </a:cxn>
                      <a:cxn ang="T62">
                        <a:pos x="T8" y="T9"/>
                      </a:cxn>
                      <a:cxn ang="T63">
                        <a:pos x="T10" y="T11"/>
                      </a:cxn>
                      <a:cxn ang="T64">
                        <a:pos x="T12" y="T13"/>
                      </a:cxn>
                      <a:cxn ang="T65">
                        <a:pos x="T14" y="T15"/>
                      </a:cxn>
                      <a:cxn ang="T66">
                        <a:pos x="T16" y="T17"/>
                      </a:cxn>
                      <a:cxn ang="T67">
                        <a:pos x="T18" y="T19"/>
                      </a:cxn>
                      <a:cxn ang="T68">
                        <a:pos x="T20" y="T21"/>
                      </a:cxn>
                      <a:cxn ang="T69">
                        <a:pos x="T22" y="T23"/>
                      </a:cxn>
                      <a:cxn ang="T70">
                        <a:pos x="T24" y="T25"/>
                      </a:cxn>
                      <a:cxn ang="T71">
                        <a:pos x="T26" y="T27"/>
                      </a:cxn>
                      <a:cxn ang="T72">
                        <a:pos x="T28" y="T29"/>
                      </a:cxn>
                      <a:cxn ang="T73">
                        <a:pos x="T30" y="T31"/>
                      </a:cxn>
                      <a:cxn ang="T74">
                        <a:pos x="T32" y="T33"/>
                      </a:cxn>
                      <a:cxn ang="T75">
                        <a:pos x="T34" y="T35"/>
                      </a:cxn>
                      <a:cxn ang="T76">
                        <a:pos x="T36" y="T37"/>
                      </a:cxn>
                      <a:cxn ang="T77">
                        <a:pos x="T38" y="T39"/>
                      </a:cxn>
                      <a:cxn ang="T78">
                        <a:pos x="T40" y="T41"/>
                      </a:cxn>
                      <a:cxn ang="T79">
                        <a:pos x="T42" y="T43"/>
                      </a:cxn>
                      <a:cxn ang="T80">
                        <a:pos x="T44" y="T45"/>
                      </a:cxn>
                      <a:cxn ang="T81">
                        <a:pos x="T46" y="T47"/>
                      </a:cxn>
                      <a:cxn ang="T82">
                        <a:pos x="T48" y="T49"/>
                      </a:cxn>
                      <a:cxn ang="T83">
                        <a:pos x="T50" y="T51"/>
                      </a:cxn>
                      <a:cxn ang="T84">
                        <a:pos x="T52" y="T53"/>
                      </a:cxn>
                      <a:cxn ang="T85">
                        <a:pos x="T54" y="T55"/>
                      </a:cxn>
                      <a:cxn ang="T86">
                        <a:pos x="T56" y="T57"/>
                      </a:cxn>
                    </a:cxnLst>
                    <a:rect l="0" t="0" r="r" b="b"/>
                    <a:pathLst>
                      <a:path w="1213" h="2605">
                        <a:moveTo>
                          <a:pt x="312" y="101"/>
                        </a:moveTo>
                        <a:cubicBezTo>
                          <a:pt x="292" y="144"/>
                          <a:pt x="236" y="257"/>
                          <a:pt x="195" y="357"/>
                        </a:cubicBezTo>
                        <a:cubicBezTo>
                          <a:pt x="154" y="457"/>
                          <a:pt x="61" y="595"/>
                          <a:pt x="66" y="698"/>
                        </a:cubicBezTo>
                        <a:cubicBezTo>
                          <a:pt x="71" y="801"/>
                          <a:pt x="175" y="886"/>
                          <a:pt x="228" y="974"/>
                        </a:cubicBezTo>
                        <a:cubicBezTo>
                          <a:pt x="281" y="1062"/>
                          <a:pt x="347" y="1142"/>
                          <a:pt x="382" y="1226"/>
                        </a:cubicBezTo>
                        <a:cubicBezTo>
                          <a:pt x="417" y="1310"/>
                          <a:pt x="443" y="1389"/>
                          <a:pt x="439" y="1477"/>
                        </a:cubicBezTo>
                        <a:cubicBezTo>
                          <a:pt x="435" y="1565"/>
                          <a:pt x="380" y="1695"/>
                          <a:pt x="358" y="1753"/>
                        </a:cubicBezTo>
                        <a:cubicBezTo>
                          <a:pt x="336" y="1811"/>
                          <a:pt x="357" y="1733"/>
                          <a:pt x="309" y="1826"/>
                        </a:cubicBezTo>
                        <a:cubicBezTo>
                          <a:pt x="261" y="1919"/>
                          <a:pt x="120" y="2205"/>
                          <a:pt x="72" y="2309"/>
                        </a:cubicBezTo>
                        <a:cubicBezTo>
                          <a:pt x="24" y="2413"/>
                          <a:pt x="0" y="2421"/>
                          <a:pt x="24" y="2453"/>
                        </a:cubicBezTo>
                        <a:cubicBezTo>
                          <a:pt x="48" y="2485"/>
                          <a:pt x="136" y="2477"/>
                          <a:pt x="216" y="2501"/>
                        </a:cubicBezTo>
                        <a:cubicBezTo>
                          <a:pt x="296" y="2525"/>
                          <a:pt x="416" y="2589"/>
                          <a:pt x="504" y="2597"/>
                        </a:cubicBezTo>
                        <a:cubicBezTo>
                          <a:pt x="592" y="2605"/>
                          <a:pt x="688" y="2605"/>
                          <a:pt x="744" y="2549"/>
                        </a:cubicBezTo>
                        <a:cubicBezTo>
                          <a:pt x="800" y="2493"/>
                          <a:pt x="776" y="2405"/>
                          <a:pt x="840" y="2261"/>
                        </a:cubicBezTo>
                        <a:cubicBezTo>
                          <a:pt x="904" y="2117"/>
                          <a:pt x="1069" y="1842"/>
                          <a:pt x="1128" y="1685"/>
                        </a:cubicBezTo>
                        <a:cubicBezTo>
                          <a:pt x="1187" y="1528"/>
                          <a:pt x="1183" y="1390"/>
                          <a:pt x="1193" y="1320"/>
                        </a:cubicBezTo>
                        <a:cubicBezTo>
                          <a:pt x="1203" y="1250"/>
                          <a:pt x="1213" y="1310"/>
                          <a:pt x="1185" y="1267"/>
                        </a:cubicBezTo>
                        <a:cubicBezTo>
                          <a:pt x="1157" y="1224"/>
                          <a:pt x="1073" y="1154"/>
                          <a:pt x="1023" y="1064"/>
                        </a:cubicBezTo>
                        <a:cubicBezTo>
                          <a:pt x="973" y="974"/>
                          <a:pt x="907" y="808"/>
                          <a:pt x="888" y="725"/>
                        </a:cubicBezTo>
                        <a:cubicBezTo>
                          <a:pt x="869" y="642"/>
                          <a:pt x="892" y="649"/>
                          <a:pt x="909" y="568"/>
                        </a:cubicBezTo>
                        <a:cubicBezTo>
                          <a:pt x="926" y="487"/>
                          <a:pt x="966" y="325"/>
                          <a:pt x="990" y="241"/>
                        </a:cubicBezTo>
                        <a:cubicBezTo>
                          <a:pt x="1014" y="157"/>
                          <a:pt x="1068" y="100"/>
                          <a:pt x="1055" y="65"/>
                        </a:cubicBezTo>
                        <a:cubicBezTo>
                          <a:pt x="1042" y="30"/>
                          <a:pt x="942" y="0"/>
                          <a:pt x="912" y="30"/>
                        </a:cubicBezTo>
                        <a:cubicBezTo>
                          <a:pt x="882" y="60"/>
                          <a:pt x="899" y="149"/>
                          <a:pt x="877" y="244"/>
                        </a:cubicBezTo>
                        <a:cubicBezTo>
                          <a:pt x="855" y="339"/>
                          <a:pt x="827" y="535"/>
                          <a:pt x="780" y="601"/>
                        </a:cubicBezTo>
                        <a:cubicBezTo>
                          <a:pt x="733" y="667"/>
                          <a:pt x="666" y="641"/>
                          <a:pt x="593" y="642"/>
                        </a:cubicBezTo>
                        <a:cubicBezTo>
                          <a:pt x="520" y="643"/>
                          <a:pt x="384" y="672"/>
                          <a:pt x="341" y="609"/>
                        </a:cubicBezTo>
                        <a:cubicBezTo>
                          <a:pt x="298" y="546"/>
                          <a:pt x="339" y="338"/>
                          <a:pt x="334" y="261"/>
                        </a:cubicBezTo>
                        <a:cubicBezTo>
                          <a:pt x="329" y="184"/>
                          <a:pt x="317" y="172"/>
                          <a:pt x="312" y="149"/>
                        </a:cubicBezTo>
                      </a:path>
                    </a:pathLst>
                  </a:custGeom>
                  <a:solidFill>
                    <a:srgbClr val="3333CC"/>
                  </a:soli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1" name="Freeform 6404">
                    <a:extLst>
                      <a:ext uri="{FF2B5EF4-FFF2-40B4-BE49-F238E27FC236}">
                        <a16:creationId xmlns:a16="http://schemas.microsoft.com/office/drawing/2014/main" id="{479DEEE9-4A73-1976-10F2-F0E334C601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1" y="389"/>
                    <a:ext cx="214" cy="293"/>
                  </a:xfrm>
                  <a:custGeom>
                    <a:avLst/>
                    <a:gdLst>
                      <a:gd name="T0" fmla="*/ 7 w 214"/>
                      <a:gd name="T1" fmla="*/ 43 h 293"/>
                      <a:gd name="T2" fmla="*/ 61 w 214"/>
                      <a:gd name="T3" fmla="*/ 25 h 293"/>
                      <a:gd name="T4" fmla="*/ 190 w 214"/>
                      <a:gd name="T5" fmla="*/ 195 h 293"/>
                      <a:gd name="T6" fmla="*/ 201 w 214"/>
                      <a:gd name="T7" fmla="*/ 195 h 293"/>
                      <a:gd name="T8" fmla="*/ 112 w 214"/>
                      <a:gd name="T9" fmla="*/ 292 h 293"/>
                      <a:gd name="T10" fmla="*/ 44 w 214"/>
                      <a:gd name="T11" fmla="*/ 187 h 293"/>
                      <a:gd name="T12" fmla="*/ 4 w 214"/>
                      <a:gd name="T13" fmla="*/ 57 h 293"/>
                      <a:gd name="T14" fmla="*/ 69 w 214"/>
                      <a:gd name="T15" fmla="*/ 33 h 29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214" h="293">
                        <a:moveTo>
                          <a:pt x="7" y="43"/>
                        </a:moveTo>
                        <a:cubicBezTo>
                          <a:pt x="16" y="40"/>
                          <a:pt x="31" y="0"/>
                          <a:pt x="61" y="25"/>
                        </a:cubicBezTo>
                        <a:cubicBezTo>
                          <a:pt x="91" y="50"/>
                          <a:pt x="167" y="167"/>
                          <a:pt x="190" y="195"/>
                        </a:cubicBezTo>
                        <a:cubicBezTo>
                          <a:pt x="213" y="223"/>
                          <a:pt x="214" y="179"/>
                          <a:pt x="201" y="195"/>
                        </a:cubicBezTo>
                        <a:cubicBezTo>
                          <a:pt x="188" y="211"/>
                          <a:pt x="138" y="293"/>
                          <a:pt x="112" y="292"/>
                        </a:cubicBezTo>
                        <a:cubicBezTo>
                          <a:pt x="86" y="291"/>
                          <a:pt x="62" y="226"/>
                          <a:pt x="44" y="187"/>
                        </a:cubicBezTo>
                        <a:cubicBezTo>
                          <a:pt x="26" y="148"/>
                          <a:pt x="0" y="83"/>
                          <a:pt x="4" y="57"/>
                        </a:cubicBezTo>
                        <a:cubicBezTo>
                          <a:pt x="8" y="31"/>
                          <a:pt x="56" y="38"/>
                          <a:pt x="69" y="33"/>
                        </a:cubicBezTo>
                      </a:path>
                    </a:pathLst>
                  </a:custGeom>
                  <a:solidFill>
                    <a:srgbClr val="FFFF00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2" name="Freeform 6405">
                    <a:extLst>
                      <a:ext uri="{FF2B5EF4-FFF2-40B4-BE49-F238E27FC236}">
                        <a16:creationId xmlns:a16="http://schemas.microsoft.com/office/drawing/2014/main" id="{62E16FAA-AFF7-0CB6-D5BA-AE476C03A2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08" y="1692"/>
                    <a:ext cx="240" cy="440"/>
                  </a:xfrm>
                  <a:custGeom>
                    <a:avLst/>
                    <a:gdLst>
                      <a:gd name="T0" fmla="*/ 48 w 240"/>
                      <a:gd name="T1" fmla="*/ 408 h 440"/>
                      <a:gd name="T2" fmla="*/ 48 w 240"/>
                      <a:gd name="T3" fmla="*/ 360 h 440"/>
                      <a:gd name="T4" fmla="*/ 144 w 240"/>
                      <a:gd name="T5" fmla="*/ 72 h 440"/>
                      <a:gd name="T6" fmla="*/ 240 w 240"/>
                      <a:gd name="T7" fmla="*/ 24 h 440"/>
                      <a:gd name="T8" fmla="*/ 144 w 240"/>
                      <a:gd name="T9" fmla="*/ 216 h 440"/>
                      <a:gd name="T10" fmla="*/ 96 w 240"/>
                      <a:gd name="T11" fmla="*/ 408 h 440"/>
                      <a:gd name="T12" fmla="*/ 0 w 240"/>
                      <a:gd name="T13" fmla="*/ 408 h 440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0" t="0" r="r" b="b"/>
                    <a:pathLst>
                      <a:path w="240" h="440">
                        <a:moveTo>
                          <a:pt x="48" y="408"/>
                        </a:moveTo>
                        <a:cubicBezTo>
                          <a:pt x="40" y="412"/>
                          <a:pt x="32" y="416"/>
                          <a:pt x="48" y="360"/>
                        </a:cubicBezTo>
                        <a:cubicBezTo>
                          <a:pt x="64" y="304"/>
                          <a:pt x="112" y="128"/>
                          <a:pt x="144" y="72"/>
                        </a:cubicBezTo>
                        <a:cubicBezTo>
                          <a:pt x="176" y="16"/>
                          <a:pt x="240" y="0"/>
                          <a:pt x="240" y="24"/>
                        </a:cubicBezTo>
                        <a:cubicBezTo>
                          <a:pt x="240" y="48"/>
                          <a:pt x="168" y="152"/>
                          <a:pt x="144" y="216"/>
                        </a:cubicBezTo>
                        <a:cubicBezTo>
                          <a:pt x="120" y="280"/>
                          <a:pt x="120" y="376"/>
                          <a:pt x="96" y="408"/>
                        </a:cubicBezTo>
                        <a:cubicBezTo>
                          <a:pt x="72" y="440"/>
                          <a:pt x="36" y="424"/>
                          <a:pt x="0" y="40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3" name="Freeform 6406">
                    <a:extLst>
                      <a:ext uri="{FF2B5EF4-FFF2-40B4-BE49-F238E27FC236}">
                        <a16:creationId xmlns:a16="http://schemas.microsoft.com/office/drawing/2014/main" id="{E336D6B7-BCE2-2632-6D01-834BAF28728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91" y="2692"/>
                    <a:ext cx="591" cy="137"/>
                  </a:xfrm>
                  <a:custGeom>
                    <a:avLst/>
                    <a:gdLst>
                      <a:gd name="T0" fmla="*/ 87 w 591"/>
                      <a:gd name="T1" fmla="*/ 46 h 137"/>
                      <a:gd name="T2" fmla="*/ 62 w 591"/>
                      <a:gd name="T3" fmla="*/ 119 h 137"/>
                      <a:gd name="T4" fmla="*/ 460 w 591"/>
                      <a:gd name="T5" fmla="*/ 119 h 137"/>
                      <a:gd name="T6" fmla="*/ 492 w 591"/>
                      <a:gd name="T7" fmla="*/ 13 h 137"/>
                      <a:gd name="T8" fmla="*/ 524 w 591"/>
                      <a:gd name="T9" fmla="*/ 43 h 137"/>
                      <a:gd name="T10" fmla="*/ 87 w 591"/>
                      <a:gd name="T11" fmla="*/ 46 h 137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591" h="137">
                        <a:moveTo>
                          <a:pt x="87" y="46"/>
                        </a:moveTo>
                        <a:cubicBezTo>
                          <a:pt x="10" y="59"/>
                          <a:pt x="0" y="107"/>
                          <a:pt x="62" y="119"/>
                        </a:cubicBezTo>
                        <a:cubicBezTo>
                          <a:pt x="124" y="131"/>
                          <a:pt x="389" y="137"/>
                          <a:pt x="460" y="119"/>
                        </a:cubicBezTo>
                        <a:cubicBezTo>
                          <a:pt x="531" y="101"/>
                          <a:pt x="481" y="26"/>
                          <a:pt x="492" y="13"/>
                        </a:cubicBezTo>
                        <a:cubicBezTo>
                          <a:pt x="503" y="0"/>
                          <a:pt x="591" y="38"/>
                          <a:pt x="524" y="43"/>
                        </a:cubicBezTo>
                        <a:cubicBezTo>
                          <a:pt x="457" y="48"/>
                          <a:pt x="164" y="33"/>
                          <a:pt x="87" y="4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4" name="Freeform 6407">
                    <a:extLst>
                      <a:ext uri="{FF2B5EF4-FFF2-40B4-BE49-F238E27FC236}">
                        <a16:creationId xmlns:a16="http://schemas.microsoft.com/office/drawing/2014/main" id="{2218C0A3-AF1B-0386-6C5B-51048A07FA4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51" y="2076"/>
                    <a:ext cx="1073" cy="686"/>
                  </a:xfrm>
                  <a:custGeom>
                    <a:avLst/>
                    <a:gdLst>
                      <a:gd name="T0" fmla="*/ 160 w 1073"/>
                      <a:gd name="T1" fmla="*/ 72 h 686"/>
                      <a:gd name="T2" fmla="*/ 16 w 1073"/>
                      <a:gd name="T3" fmla="*/ 264 h 686"/>
                      <a:gd name="T4" fmla="*/ 64 w 1073"/>
                      <a:gd name="T5" fmla="*/ 504 h 686"/>
                      <a:gd name="T6" fmla="*/ 208 w 1073"/>
                      <a:gd name="T7" fmla="*/ 648 h 686"/>
                      <a:gd name="T8" fmla="*/ 507 w 1073"/>
                      <a:gd name="T9" fmla="*/ 670 h 686"/>
                      <a:gd name="T10" fmla="*/ 832 w 1073"/>
                      <a:gd name="T11" fmla="*/ 648 h 686"/>
                      <a:gd name="T12" fmla="*/ 1017 w 1073"/>
                      <a:gd name="T13" fmla="*/ 443 h 686"/>
                      <a:gd name="T14" fmla="*/ 1072 w 1073"/>
                      <a:gd name="T15" fmla="*/ 264 h 686"/>
                      <a:gd name="T16" fmla="*/ 1024 w 1073"/>
                      <a:gd name="T17" fmla="*/ 168 h 686"/>
                      <a:gd name="T18" fmla="*/ 784 w 1073"/>
                      <a:gd name="T19" fmla="*/ 24 h 686"/>
                      <a:gd name="T20" fmla="*/ 400 w 1073"/>
                      <a:gd name="T21" fmla="*/ 24 h 686"/>
                      <a:gd name="T22" fmla="*/ 160 w 1073"/>
                      <a:gd name="T23" fmla="*/ 72 h 686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0" t="0" r="r" b="b"/>
                    <a:pathLst>
                      <a:path w="1073" h="686">
                        <a:moveTo>
                          <a:pt x="160" y="72"/>
                        </a:moveTo>
                        <a:cubicBezTo>
                          <a:pt x="96" y="112"/>
                          <a:pt x="32" y="192"/>
                          <a:pt x="16" y="264"/>
                        </a:cubicBezTo>
                        <a:cubicBezTo>
                          <a:pt x="0" y="336"/>
                          <a:pt x="32" y="440"/>
                          <a:pt x="64" y="504"/>
                        </a:cubicBezTo>
                        <a:cubicBezTo>
                          <a:pt x="96" y="568"/>
                          <a:pt x="134" y="620"/>
                          <a:pt x="208" y="648"/>
                        </a:cubicBezTo>
                        <a:cubicBezTo>
                          <a:pt x="282" y="676"/>
                          <a:pt x="403" y="670"/>
                          <a:pt x="507" y="670"/>
                        </a:cubicBezTo>
                        <a:cubicBezTo>
                          <a:pt x="611" y="670"/>
                          <a:pt x="747" y="686"/>
                          <a:pt x="832" y="648"/>
                        </a:cubicBezTo>
                        <a:cubicBezTo>
                          <a:pt x="917" y="610"/>
                          <a:pt x="977" y="507"/>
                          <a:pt x="1017" y="443"/>
                        </a:cubicBezTo>
                        <a:cubicBezTo>
                          <a:pt x="1057" y="379"/>
                          <a:pt x="1071" y="310"/>
                          <a:pt x="1072" y="264"/>
                        </a:cubicBezTo>
                        <a:cubicBezTo>
                          <a:pt x="1073" y="218"/>
                          <a:pt x="1072" y="208"/>
                          <a:pt x="1024" y="168"/>
                        </a:cubicBezTo>
                        <a:cubicBezTo>
                          <a:pt x="976" y="128"/>
                          <a:pt x="888" y="48"/>
                          <a:pt x="784" y="24"/>
                        </a:cubicBezTo>
                        <a:cubicBezTo>
                          <a:pt x="680" y="0"/>
                          <a:pt x="504" y="16"/>
                          <a:pt x="400" y="24"/>
                        </a:cubicBezTo>
                        <a:cubicBezTo>
                          <a:pt x="296" y="32"/>
                          <a:pt x="224" y="32"/>
                          <a:pt x="160" y="72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5" name="Freeform 6408">
                    <a:extLst>
                      <a:ext uri="{FF2B5EF4-FFF2-40B4-BE49-F238E27FC236}">
                        <a16:creationId xmlns:a16="http://schemas.microsoft.com/office/drawing/2014/main" id="{A3A9F5B9-1465-916B-6901-8BDE5F37BA4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40" y="2472"/>
                    <a:ext cx="144" cy="48"/>
                  </a:xfrm>
                  <a:custGeom>
                    <a:avLst/>
                    <a:gdLst>
                      <a:gd name="T0" fmla="*/ 0 w 144"/>
                      <a:gd name="T1" fmla="*/ 48 h 48"/>
                      <a:gd name="T2" fmla="*/ 144 w 144"/>
                      <a:gd name="T3" fmla="*/ 0 h 4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144" h="48">
                        <a:moveTo>
                          <a:pt x="0" y="48"/>
                        </a:moveTo>
                        <a:cubicBezTo>
                          <a:pt x="60" y="28"/>
                          <a:pt x="120" y="8"/>
                          <a:pt x="144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6" name="Freeform 6409">
                    <a:extLst>
                      <a:ext uri="{FF2B5EF4-FFF2-40B4-BE49-F238E27FC236}">
                        <a16:creationId xmlns:a16="http://schemas.microsoft.com/office/drawing/2014/main" id="{5A5A3730-B6BB-B8A6-62F5-0459C1F098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240" y="2472"/>
                    <a:ext cx="192" cy="104"/>
                  </a:xfrm>
                  <a:custGeom>
                    <a:avLst/>
                    <a:gdLst>
                      <a:gd name="T0" fmla="*/ 0 w 192"/>
                      <a:gd name="T1" fmla="*/ 96 h 104"/>
                      <a:gd name="T2" fmla="*/ 48 w 192"/>
                      <a:gd name="T3" fmla="*/ 96 h 104"/>
                      <a:gd name="T4" fmla="*/ 144 w 192"/>
                      <a:gd name="T5" fmla="*/ 48 h 104"/>
                      <a:gd name="T6" fmla="*/ 192 w 192"/>
                      <a:gd name="T7" fmla="*/ 0 h 104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192" h="104">
                        <a:moveTo>
                          <a:pt x="0" y="96"/>
                        </a:moveTo>
                        <a:cubicBezTo>
                          <a:pt x="12" y="100"/>
                          <a:pt x="24" y="104"/>
                          <a:pt x="48" y="96"/>
                        </a:cubicBezTo>
                        <a:cubicBezTo>
                          <a:pt x="72" y="88"/>
                          <a:pt x="120" y="64"/>
                          <a:pt x="144" y="48"/>
                        </a:cubicBezTo>
                        <a:cubicBezTo>
                          <a:pt x="168" y="32"/>
                          <a:pt x="184" y="8"/>
                          <a:pt x="192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7" name="Freeform 6410">
                    <a:extLst>
                      <a:ext uri="{FF2B5EF4-FFF2-40B4-BE49-F238E27FC236}">
                        <a16:creationId xmlns:a16="http://schemas.microsoft.com/office/drawing/2014/main" id="{9F046F6F-48CA-F086-5BAC-8114997E84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336" y="2520"/>
                    <a:ext cx="240" cy="96"/>
                  </a:xfrm>
                  <a:custGeom>
                    <a:avLst/>
                    <a:gdLst>
                      <a:gd name="T0" fmla="*/ 0 w 240"/>
                      <a:gd name="T1" fmla="*/ 96 h 96"/>
                      <a:gd name="T2" fmla="*/ 144 w 240"/>
                      <a:gd name="T3" fmla="*/ 48 h 96"/>
                      <a:gd name="T4" fmla="*/ 240 w 240"/>
                      <a:gd name="T5" fmla="*/ 0 h 96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240" h="96">
                        <a:moveTo>
                          <a:pt x="0" y="96"/>
                        </a:moveTo>
                        <a:cubicBezTo>
                          <a:pt x="52" y="80"/>
                          <a:pt x="104" y="64"/>
                          <a:pt x="144" y="48"/>
                        </a:cubicBezTo>
                        <a:cubicBezTo>
                          <a:pt x="184" y="32"/>
                          <a:pt x="212" y="16"/>
                          <a:pt x="240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8" name="Freeform 6411">
                    <a:extLst>
                      <a:ext uri="{FF2B5EF4-FFF2-40B4-BE49-F238E27FC236}">
                        <a16:creationId xmlns:a16="http://schemas.microsoft.com/office/drawing/2014/main" id="{E18F8DAA-7CFB-7261-0723-E59472A1FE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624" y="2520"/>
                    <a:ext cx="192" cy="48"/>
                  </a:xfrm>
                  <a:custGeom>
                    <a:avLst/>
                    <a:gdLst>
                      <a:gd name="T0" fmla="*/ 0 w 192"/>
                      <a:gd name="T1" fmla="*/ 48 h 48"/>
                      <a:gd name="T2" fmla="*/ 124 w 192"/>
                      <a:gd name="T3" fmla="*/ 20 h 48"/>
                      <a:gd name="T4" fmla="*/ 192 w 192"/>
                      <a:gd name="T5" fmla="*/ 0 h 48"/>
                      <a:gd name="T6" fmla="*/ 0 60000 65536"/>
                      <a:gd name="T7" fmla="*/ 0 60000 65536"/>
                      <a:gd name="T8" fmla="*/ 0 60000 65536"/>
                    </a:gdLst>
                    <a:ahLst/>
                    <a:cxnLst>
                      <a:cxn ang="T6">
                        <a:pos x="T0" y="T1"/>
                      </a:cxn>
                      <a:cxn ang="T7">
                        <a:pos x="T2" y="T3"/>
                      </a:cxn>
                      <a:cxn ang="T8">
                        <a:pos x="T4" y="T5"/>
                      </a:cxn>
                    </a:cxnLst>
                    <a:rect l="0" t="0" r="r" b="b"/>
                    <a:pathLst>
                      <a:path w="192" h="48">
                        <a:moveTo>
                          <a:pt x="0" y="48"/>
                        </a:moveTo>
                        <a:cubicBezTo>
                          <a:pt x="21" y="43"/>
                          <a:pt x="92" y="28"/>
                          <a:pt x="124" y="20"/>
                        </a:cubicBezTo>
                        <a:cubicBezTo>
                          <a:pt x="156" y="12"/>
                          <a:pt x="178" y="4"/>
                          <a:pt x="192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89" name="Freeform 6412">
                    <a:extLst>
                      <a:ext uri="{FF2B5EF4-FFF2-40B4-BE49-F238E27FC236}">
                        <a16:creationId xmlns:a16="http://schemas.microsoft.com/office/drawing/2014/main" id="{2D740B93-22B2-6D1C-4EBD-755F9AD82D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44" y="2520"/>
                    <a:ext cx="368" cy="112"/>
                  </a:xfrm>
                  <a:custGeom>
                    <a:avLst/>
                    <a:gdLst>
                      <a:gd name="T0" fmla="*/ 32 w 368"/>
                      <a:gd name="T1" fmla="*/ 48 h 112"/>
                      <a:gd name="T2" fmla="*/ 32 w 368"/>
                      <a:gd name="T3" fmla="*/ 96 h 112"/>
                      <a:gd name="T4" fmla="*/ 224 w 368"/>
                      <a:gd name="T5" fmla="*/ 96 h 112"/>
                      <a:gd name="T6" fmla="*/ 368 w 368"/>
                      <a:gd name="T7" fmla="*/ 0 h 112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368" h="112">
                        <a:moveTo>
                          <a:pt x="32" y="48"/>
                        </a:moveTo>
                        <a:cubicBezTo>
                          <a:pt x="16" y="68"/>
                          <a:pt x="0" y="88"/>
                          <a:pt x="32" y="96"/>
                        </a:cubicBezTo>
                        <a:cubicBezTo>
                          <a:pt x="64" y="104"/>
                          <a:pt x="168" y="112"/>
                          <a:pt x="224" y="96"/>
                        </a:cubicBezTo>
                        <a:cubicBezTo>
                          <a:pt x="280" y="80"/>
                          <a:pt x="324" y="40"/>
                          <a:pt x="368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90" name="Freeform 6413">
                    <a:extLst>
                      <a:ext uri="{FF2B5EF4-FFF2-40B4-BE49-F238E27FC236}">
                        <a16:creationId xmlns:a16="http://schemas.microsoft.com/office/drawing/2014/main" id="{41900614-A890-7213-A086-B7896692BAA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432" y="2520"/>
                    <a:ext cx="528" cy="152"/>
                  </a:xfrm>
                  <a:custGeom>
                    <a:avLst/>
                    <a:gdLst>
                      <a:gd name="T0" fmla="*/ 48 w 528"/>
                      <a:gd name="T1" fmla="*/ 96 h 152"/>
                      <a:gd name="T2" fmla="*/ 48 w 528"/>
                      <a:gd name="T3" fmla="*/ 144 h 152"/>
                      <a:gd name="T4" fmla="*/ 336 w 528"/>
                      <a:gd name="T5" fmla="*/ 144 h 152"/>
                      <a:gd name="T6" fmla="*/ 480 w 528"/>
                      <a:gd name="T7" fmla="*/ 96 h 152"/>
                      <a:gd name="T8" fmla="*/ 528 w 528"/>
                      <a:gd name="T9" fmla="*/ 0 h 152"/>
                      <a:gd name="T10" fmla="*/ 0 60000 65536"/>
                      <a:gd name="T11" fmla="*/ 0 60000 65536"/>
                      <a:gd name="T12" fmla="*/ 0 60000 65536"/>
                      <a:gd name="T13" fmla="*/ 0 60000 65536"/>
                      <a:gd name="T14" fmla="*/ 0 60000 65536"/>
                    </a:gdLst>
                    <a:ahLst/>
                    <a:cxnLst>
                      <a:cxn ang="T10">
                        <a:pos x="T0" y="T1"/>
                      </a:cxn>
                      <a:cxn ang="T11">
                        <a:pos x="T2" y="T3"/>
                      </a:cxn>
                      <a:cxn ang="T12">
                        <a:pos x="T4" y="T5"/>
                      </a:cxn>
                      <a:cxn ang="T13">
                        <a:pos x="T6" y="T7"/>
                      </a:cxn>
                      <a:cxn ang="T14">
                        <a:pos x="T8" y="T9"/>
                      </a:cxn>
                    </a:cxnLst>
                    <a:rect l="0" t="0" r="r" b="b"/>
                    <a:pathLst>
                      <a:path w="528" h="152">
                        <a:moveTo>
                          <a:pt x="48" y="96"/>
                        </a:moveTo>
                        <a:cubicBezTo>
                          <a:pt x="24" y="116"/>
                          <a:pt x="0" y="136"/>
                          <a:pt x="48" y="144"/>
                        </a:cubicBezTo>
                        <a:cubicBezTo>
                          <a:pt x="96" y="152"/>
                          <a:pt x="264" y="152"/>
                          <a:pt x="336" y="144"/>
                        </a:cubicBezTo>
                        <a:cubicBezTo>
                          <a:pt x="408" y="136"/>
                          <a:pt x="448" y="120"/>
                          <a:pt x="480" y="96"/>
                        </a:cubicBezTo>
                        <a:cubicBezTo>
                          <a:pt x="512" y="72"/>
                          <a:pt x="520" y="36"/>
                          <a:pt x="528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91" name="Freeform 6414">
                    <a:extLst>
                      <a:ext uri="{FF2B5EF4-FFF2-40B4-BE49-F238E27FC236}">
                        <a16:creationId xmlns:a16="http://schemas.microsoft.com/office/drawing/2014/main" id="{03874DEA-8B3D-5660-8635-DF6B8D6587A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08" y="2520"/>
                    <a:ext cx="96" cy="96"/>
                  </a:xfrm>
                  <a:custGeom>
                    <a:avLst/>
                    <a:gdLst>
                      <a:gd name="T0" fmla="*/ 0 w 96"/>
                      <a:gd name="T1" fmla="*/ 0 h 96"/>
                      <a:gd name="T2" fmla="*/ 96 w 96"/>
                      <a:gd name="T3" fmla="*/ 96 h 96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96" h="96">
                        <a:moveTo>
                          <a:pt x="0" y="0"/>
                        </a:moveTo>
                        <a:cubicBezTo>
                          <a:pt x="40" y="40"/>
                          <a:pt x="80" y="80"/>
                          <a:pt x="96" y="96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92" name="Freeform 6415">
                    <a:extLst>
                      <a:ext uri="{FF2B5EF4-FFF2-40B4-BE49-F238E27FC236}">
                        <a16:creationId xmlns:a16="http://schemas.microsoft.com/office/drawing/2014/main" id="{F059C196-D392-CE5E-5C11-C4CB255AC8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056" y="2520"/>
                    <a:ext cx="48" cy="48"/>
                  </a:xfrm>
                  <a:custGeom>
                    <a:avLst/>
                    <a:gdLst>
                      <a:gd name="T0" fmla="*/ 0 w 48"/>
                      <a:gd name="T1" fmla="*/ 0 h 48"/>
                      <a:gd name="T2" fmla="*/ 48 w 48"/>
                      <a:gd name="T3" fmla="*/ 48 h 4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48">
                        <a:moveTo>
                          <a:pt x="0" y="0"/>
                        </a:moveTo>
                        <a:cubicBezTo>
                          <a:pt x="0" y="0"/>
                          <a:pt x="24" y="24"/>
                          <a:pt x="48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93" name="Freeform 6416">
                    <a:extLst>
                      <a:ext uri="{FF2B5EF4-FFF2-40B4-BE49-F238E27FC236}">
                        <a16:creationId xmlns:a16="http://schemas.microsoft.com/office/drawing/2014/main" id="{8390FEF7-1BFE-F358-C5AD-23079ED489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4104" y="2472"/>
                    <a:ext cx="48" cy="48"/>
                  </a:xfrm>
                  <a:custGeom>
                    <a:avLst/>
                    <a:gdLst>
                      <a:gd name="T0" fmla="*/ 0 w 48"/>
                      <a:gd name="T1" fmla="*/ 0 h 48"/>
                      <a:gd name="T2" fmla="*/ 48 w 48"/>
                      <a:gd name="T3" fmla="*/ 48 h 48"/>
                      <a:gd name="T4" fmla="*/ 0 60000 65536"/>
                      <a:gd name="T5" fmla="*/ 0 60000 65536"/>
                    </a:gdLst>
                    <a:ahLst/>
                    <a:cxnLst>
                      <a:cxn ang="T4">
                        <a:pos x="T0" y="T1"/>
                      </a:cxn>
                      <a:cxn ang="T5">
                        <a:pos x="T2" y="T3"/>
                      </a:cxn>
                    </a:cxnLst>
                    <a:rect l="0" t="0" r="r" b="b"/>
                    <a:pathLst>
                      <a:path w="48" h="48">
                        <a:moveTo>
                          <a:pt x="0" y="0"/>
                        </a:moveTo>
                        <a:cubicBezTo>
                          <a:pt x="20" y="20"/>
                          <a:pt x="40" y="40"/>
                          <a:pt x="48" y="48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449" name="Freeform 6417">
                    <a:extLst>
                      <a:ext uri="{FF2B5EF4-FFF2-40B4-BE49-F238E27FC236}">
                        <a16:creationId xmlns:a16="http://schemas.microsoft.com/office/drawing/2014/main" id="{A4FD37C3-B8EA-8B98-03AB-C6417E3E0CC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3" y="1693"/>
                    <a:ext cx="241" cy="128"/>
                  </a:xfrm>
                  <a:custGeom>
                    <a:avLst/>
                    <a:gdLst>
                      <a:gd name="T0" fmla="*/ 240 w 240"/>
                      <a:gd name="T1" fmla="*/ 16 h 128"/>
                      <a:gd name="T2" fmla="*/ 144 w 240"/>
                      <a:gd name="T3" fmla="*/ 16 h 128"/>
                      <a:gd name="T4" fmla="*/ 0 w 240"/>
                      <a:gd name="T5" fmla="*/ 112 h 128"/>
                      <a:gd name="T6" fmla="*/ 144 w 240"/>
                      <a:gd name="T7" fmla="*/ 112 h 128"/>
                      <a:gd name="T8" fmla="*/ 240 w 240"/>
                      <a:gd name="T9" fmla="*/ 16 h 128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</a:cxnLst>
                    <a:rect l="0" t="0" r="r" b="b"/>
                    <a:pathLst>
                      <a:path w="240" h="128">
                        <a:moveTo>
                          <a:pt x="240" y="16"/>
                        </a:moveTo>
                        <a:cubicBezTo>
                          <a:pt x="240" y="0"/>
                          <a:pt x="184" y="0"/>
                          <a:pt x="144" y="16"/>
                        </a:cubicBezTo>
                        <a:cubicBezTo>
                          <a:pt x="104" y="32"/>
                          <a:pt x="0" y="96"/>
                          <a:pt x="0" y="112"/>
                        </a:cubicBezTo>
                        <a:cubicBezTo>
                          <a:pt x="0" y="128"/>
                          <a:pt x="104" y="128"/>
                          <a:pt x="144" y="112"/>
                        </a:cubicBezTo>
                        <a:cubicBezTo>
                          <a:pt x="184" y="96"/>
                          <a:pt x="240" y="32"/>
                          <a:pt x="240" y="1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450" name="Freeform 6418">
                    <a:extLst>
                      <a:ext uri="{FF2B5EF4-FFF2-40B4-BE49-F238E27FC236}">
                        <a16:creationId xmlns:a16="http://schemas.microsoft.com/office/drawing/2014/main" id="{4BC17E2C-54F2-2986-1BA4-7FA96B5D94C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33" y="1559"/>
                    <a:ext cx="567" cy="490"/>
                  </a:xfrm>
                  <a:custGeom>
                    <a:avLst/>
                    <a:gdLst>
                      <a:gd name="T0" fmla="*/ 459 w 565"/>
                      <a:gd name="T1" fmla="*/ 19 h 490"/>
                      <a:gd name="T2" fmla="*/ 243 w 565"/>
                      <a:gd name="T3" fmla="*/ 64 h 490"/>
                      <a:gd name="T4" fmla="*/ 88 w 565"/>
                      <a:gd name="T5" fmla="*/ 244 h 490"/>
                      <a:gd name="T6" fmla="*/ 18 w 565"/>
                      <a:gd name="T7" fmla="*/ 457 h 490"/>
                      <a:gd name="T8" fmla="*/ 199 w 565"/>
                      <a:gd name="T9" fmla="*/ 441 h 490"/>
                      <a:gd name="T10" fmla="*/ 262 w 565"/>
                      <a:gd name="T11" fmla="*/ 417 h 490"/>
                      <a:gd name="T12" fmla="*/ 375 w 565"/>
                      <a:gd name="T13" fmla="*/ 344 h 490"/>
                      <a:gd name="T14" fmla="*/ 497 w 565"/>
                      <a:gd name="T15" fmla="*/ 255 h 490"/>
                      <a:gd name="T16" fmla="*/ 559 w 565"/>
                      <a:gd name="T17" fmla="*/ 181 h 490"/>
                      <a:gd name="T18" fmla="*/ 459 w 565"/>
                      <a:gd name="T19" fmla="*/ 19 h 490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  <a:cxn ang="0">
                        <a:pos x="T6" y="T7"/>
                      </a:cxn>
                      <a:cxn ang="0">
                        <a:pos x="T8" y="T9"/>
                      </a:cxn>
                      <a:cxn ang="0">
                        <a:pos x="T10" y="T11"/>
                      </a:cxn>
                      <a:cxn ang="0">
                        <a:pos x="T12" y="T13"/>
                      </a:cxn>
                      <a:cxn ang="0">
                        <a:pos x="T14" y="T15"/>
                      </a:cxn>
                      <a:cxn ang="0">
                        <a:pos x="T16" y="T17"/>
                      </a:cxn>
                      <a:cxn ang="0">
                        <a:pos x="T18" y="T19"/>
                      </a:cxn>
                    </a:cxnLst>
                    <a:rect l="0" t="0" r="r" b="b"/>
                    <a:pathLst>
                      <a:path w="565" h="490">
                        <a:moveTo>
                          <a:pt x="459" y="19"/>
                        </a:moveTo>
                        <a:cubicBezTo>
                          <a:pt x="406" y="0"/>
                          <a:pt x="305" y="26"/>
                          <a:pt x="243" y="64"/>
                        </a:cubicBezTo>
                        <a:cubicBezTo>
                          <a:pt x="181" y="102"/>
                          <a:pt x="125" y="179"/>
                          <a:pt x="88" y="244"/>
                        </a:cubicBezTo>
                        <a:cubicBezTo>
                          <a:pt x="51" y="309"/>
                          <a:pt x="0" y="424"/>
                          <a:pt x="18" y="457"/>
                        </a:cubicBezTo>
                        <a:cubicBezTo>
                          <a:pt x="36" y="490"/>
                          <a:pt x="158" y="448"/>
                          <a:pt x="199" y="441"/>
                        </a:cubicBezTo>
                        <a:cubicBezTo>
                          <a:pt x="240" y="434"/>
                          <a:pt x="233" y="433"/>
                          <a:pt x="262" y="417"/>
                        </a:cubicBezTo>
                        <a:cubicBezTo>
                          <a:pt x="291" y="401"/>
                          <a:pt x="336" y="371"/>
                          <a:pt x="375" y="344"/>
                        </a:cubicBezTo>
                        <a:cubicBezTo>
                          <a:pt x="414" y="317"/>
                          <a:pt x="466" y="282"/>
                          <a:pt x="497" y="255"/>
                        </a:cubicBezTo>
                        <a:cubicBezTo>
                          <a:pt x="528" y="228"/>
                          <a:pt x="565" y="220"/>
                          <a:pt x="559" y="181"/>
                        </a:cubicBezTo>
                        <a:cubicBezTo>
                          <a:pt x="553" y="142"/>
                          <a:pt x="512" y="38"/>
                          <a:pt x="459" y="19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451" name="Freeform 6419">
                    <a:extLst>
                      <a:ext uri="{FF2B5EF4-FFF2-40B4-BE49-F238E27FC236}">
                        <a16:creationId xmlns:a16="http://schemas.microsoft.com/office/drawing/2014/main" id="{A3937F99-733F-3DE5-3A52-516FBF1435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5" y="1808"/>
                    <a:ext cx="195" cy="212"/>
                  </a:xfrm>
                  <a:custGeom>
                    <a:avLst/>
                    <a:gdLst>
                      <a:gd name="T0" fmla="*/ 0 w 194"/>
                      <a:gd name="T1" fmla="*/ 211 h 211"/>
                      <a:gd name="T2" fmla="*/ 116 w 194"/>
                      <a:gd name="T3" fmla="*/ 95 h 211"/>
                      <a:gd name="T4" fmla="*/ 194 w 194"/>
                      <a:gd name="T5" fmla="*/ 0 h 211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194" h="211">
                        <a:moveTo>
                          <a:pt x="0" y="211"/>
                        </a:moveTo>
                        <a:cubicBezTo>
                          <a:pt x="21" y="192"/>
                          <a:pt x="84" y="130"/>
                          <a:pt x="116" y="95"/>
                        </a:cubicBezTo>
                        <a:cubicBezTo>
                          <a:pt x="148" y="60"/>
                          <a:pt x="178" y="20"/>
                          <a:pt x="194" y="0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50452" name="Freeform 6420">
                    <a:extLst>
                      <a:ext uri="{FF2B5EF4-FFF2-40B4-BE49-F238E27FC236}">
                        <a16:creationId xmlns:a16="http://schemas.microsoft.com/office/drawing/2014/main" id="{366361C9-23A2-B9D0-C018-B3C0C4EB143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84" y="1876"/>
                    <a:ext cx="203" cy="165"/>
                  </a:xfrm>
                  <a:custGeom>
                    <a:avLst/>
                    <a:gdLst>
                      <a:gd name="T0" fmla="*/ 203 w 203"/>
                      <a:gd name="T1" fmla="*/ 0 h 163"/>
                      <a:gd name="T2" fmla="*/ 106 w 203"/>
                      <a:gd name="T3" fmla="*/ 106 h 163"/>
                      <a:gd name="T4" fmla="*/ 0 w 203"/>
                      <a:gd name="T5" fmla="*/ 163 h 163"/>
                    </a:gdLst>
                    <a:ahLst/>
                    <a:cxnLst>
                      <a:cxn ang="0">
                        <a:pos x="T0" y="T1"/>
                      </a:cxn>
                      <a:cxn ang="0">
                        <a:pos x="T2" y="T3"/>
                      </a:cxn>
                      <a:cxn ang="0">
                        <a:pos x="T4" y="T5"/>
                      </a:cxn>
                    </a:cxnLst>
                    <a:rect l="0" t="0" r="r" b="b"/>
                    <a:pathLst>
                      <a:path w="203" h="163">
                        <a:moveTo>
                          <a:pt x="203" y="0"/>
                        </a:moveTo>
                        <a:cubicBezTo>
                          <a:pt x="187" y="18"/>
                          <a:pt x="140" y="79"/>
                          <a:pt x="106" y="106"/>
                        </a:cubicBezTo>
                        <a:cubicBezTo>
                          <a:pt x="72" y="133"/>
                          <a:pt x="22" y="151"/>
                          <a:pt x="0" y="163"/>
                        </a:cubicBezTo>
                      </a:path>
                    </a:pathLst>
                  </a:custGeom>
                  <a:gradFill rotWithShape="1">
                    <a:gsLst>
                      <a:gs pos="0">
                        <a:schemeClr val="bg1"/>
                      </a:gs>
                      <a:gs pos="100000">
                        <a:schemeClr val="bg1">
                          <a:gamma/>
                          <a:shade val="66275"/>
                          <a:invGamma/>
                        </a:schemeClr>
                      </a:gs>
                    </a:gsLst>
                    <a:lin ang="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pPr>
                      <a:defRPr/>
                    </a:pPr>
                    <a:endParaRPr lang="en-US">
                      <a:latin typeface="Arial" charset="0"/>
                      <a:cs typeface="Arial" charset="0"/>
                    </a:endParaRPr>
                  </a:p>
                </p:txBody>
              </p:sp>
              <p:sp>
                <p:nvSpPr>
                  <p:cNvPr id="36998" name="Freeform 6421">
                    <a:extLst>
                      <a:ext uri="{FF2B5EF4-FFF2-40B4-BE49-F238E27FC236}">
                        <a16:creationId xmlns:a16="http://schemas.microsoft.com/office/drawing/2014/main" id="{3D7B9C35-CA62-D704-50DD-9C3FB60974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574" y="1296"/>
                    <a:ext cx="480" cy="288"/>
                  </a:xfrm>
                  <a:custGeom>
                    <a:avLst/>
                    <a:gdLst>
                      <a:gd name="T0" fmla="*/ 0 w 480"/>
                      <a:gd name="T1" fmla="*/ 288 h 288"/>
                      <a:gd name="T2" fmla="*/ 192 w 480"/>
                      <a:gd name="T3" fmla="*/ 48 h 288"/>
                      <a:gd name="T4" fmla="*/ 336 w 480"/>
                      <a:gd name="T5" fmla="*/ 0 h 288"/>
                      <a:gd name="T6" fmla="*/ 480 w 480"/>
                      <a:gd name="T7" fmla="*/ 48 h 288"/>
                      <a:gd name="T8" fmla="*/ 0 60000 65536"/>
                      <a:gd name="T9" fmla="*/ 0 60000 65536"/>
                      <a:gd name="T10" fmla="*/ 0 60000 65536"/>
                      <a:gd name="T11" fmla="*/ 0 60000 65536"/>
                    </a:gdLst>
                    <a:ahLst/>
                    <a:cxnLst>
                      <a:cxn ang="T8">
                        <a:pos x="T0" y="T1"/>
                      </a:cxn>
                      <a:cxn ang="T9">
                        <a:pos x="T2" y="T3"/>
                      </a:cxn>
                      <a:cxn ang="T10">
                        <a:pos x="T4" y="T5"/>
                      </a:cxn>
                      <a:cxn ang="T11">
                        <a:pos x="T6" y="T7"/>
                      </a:cxn>
                    </a:cxnLst>
                    <a:rect l="0" t="0" r="r" b="b"/>
                    <a:pathLst>
                      <a:path w="480" h="288">
                        <a:moveTo>
                          <a:pt x="0" y="288"/>
                        </a:moveTo>
                        <a:cubicBezTo>
                          <a:pt x="68" y="192"/>
                          <a:pt x="136" y="96"/>
                          <a:pt x="192" y="48"/>
                        </a:cubicBezTo>
                        <a:cubicBezTo>
                          <a:pt x="248" y="0"/>
                          <a:pt x="288" y="0"/>
                          <a:pt x="336" y="0"/>
                        </a:cubicBezTo>
                        <a:cubicBezTo>
                          <a:pt x="384" y="0"/>
                          <a:pt x="432" y="24"/>
                          <a:pt x="480" y="48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999" name="Freeform 6422">
                    <a:extLst>
                      <a:ext uri="{FF2B5EF4-FFF2-40B4-BE49-F238E27FC236}">
                        <a16:creationId xmlns:a16="http://schemas.microsoft.com/office/drawing/2014/main" id="{463C2CFC-BF29-A014-38BE-E5D23A3DDC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1968" y="1031"/>
                    <a:ext cx="188" cy="313"/>
                  </a:xfrm>
                  <a:custGeom>
                    <a:avLst/>
                    <a:gdLst>
                      <a:gd name="T0" fmla="*/ 22 w 188"/>
                      <a:gd name="T1" fmla="*/ 313 h 313"/>
                      <a:gd name="T2" fmla="*/ 22 w 188"/>
                      <a:gd name="T3" fmla="*/ 169 h 313"/>
                      <a:gd name="T4" fmla="*/ 155 w 188"/>
                      <a:gd name="T5" fmla="*/ 16 h 313"/>
                      <a:gd name="T6" fmla="*/ 118 w 188"/>
                      <a:gd name="T7" fmla="*/ 73 h 313"/>
                      <a:gd name="T8" fmla="*/ 155 w 188"/>
                      <a:gd name="T9" fmla="*/ 186 h 313"/>
                      <a:gd name="T10" fmla="*/ 188 w 188"/>
                      <a:gd name="T11" fmla="*/ 251 h 313"/>
                      <a:gd name="T12" fmla="*/ 0 60000 65536"/>
                      <a:gd name="T13" fmla="*/ 0 60000 6553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</a:gdLst>
                    <a:ahLst/>
                    <a:cxnLst>
                      <a:cxn ang="T12">
                        <a:pos x="T0" y="T1"/>
                      </a:cxn>
                      <a:cxn ang="T13">
                        <a:pos x="T2" y="T3"/>
                      </a:cxn>
                      <a:cxn ang="T14">
                        <a:pos x="T4" y="T5"/>
                      </a:cxn>
                      <a:cxn ang="T15">
                        <a:pos x="T6" y="T7"/>
                      </a:cxn>
                      <a:cxn ang="T16">
                        <a:pos x="T8" y="T9"/>
                      </a:cxn>
                      <a:cxn ang="T17">
                        <a:pos x="T10" y="T11"/>
                      </a:cxn>
                    </a:cxnLst>
                    <a:rect l="0" t="0" r="r" b="b"/>
                    <a:pathLst>
                      <a:path w="188" h="313">
                        <a:moveTo>
                          <a:pt x="22" y="313"/>
                        </a:moveTo>
                        <a:cubicBezTo>
                          <a:pt x="14" y="265"/>
                          <a:pt x="0" y="219"/>
                          <a:pt x="22" y="169"/>
                        </a:cubicBezTo>
                        <a:cubicBezTo>
                          <a:pt x="44" y="119"/>
                          <a:pt x="139" y="32"/>
                          <a:pt x="155" y="16"/>
                        </a:cubicBezTo>
                        <a:cubicBezTo>
                          <a:pt x="171" y="0"/>
                          <a:pt x="118" y="45"/>
                          <a:pt x="118" y="73"/>
                        </a:cubicBezTo>
                        <a:cubicBezTo>
                          <a:pt x="118" y="101"/>
                          <a:pt x="143" y="156"/>
                          <a:pt x="155" y="186"/>
                        </a:cubicBezTo>
                        <a:cubicBezTo>
                          <a:pt x="167" y="216"/>
                          <a:pt x="181" y="237"/>
                          <a:pt x="188" y="251"/>
                        </a:cubicBezTo>
                      </a:path>
                    </a:pathLst>
                  </a:custGeom>
                  <a:noFill/>
                  <a:ln w="9525">
                    <a:solidFill>
                      <a:schemeClr val="tx1"/>
                    </a:solidFill>
                    <a:round/>
                    <a:headEnd/>
                    <a:tailEnd/>
                  </a:ln>
                  <a:effectLst/>
                  <a:extLst>
                    <a:ext uri="{909E8E84-426E-40DD-AFC4-6F175D3DCCD1}">
                      <a14:hiddenFill xmlns:a14="http://schemas.microsoft.com/office/drawing/2010/main">
                        <a:solidFill>
                          <a:schemeClr val="accent1"/>
                        </a:solidFill>
                      </a14:hiddenFill>
                    </a:ex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00" name="Freeform 6423">
                    <a:extLst>
                      <a:ext uri="{FF2B5EF4-FFF2-40B4-BE49-F238E27FC236}">
                        <a16:creationId xmlns:a16="http://schemas.microsoft.com/office/drawing/2014/main" id="{C3C955D7-7E97-1037-B5FE-4FC29D9F6D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15" y="166"/>
                    <a:ext cx="421" cy="533"/>
                  </a:xfrm>
                  <a:custGeom>
                    <a:avLst/>
                    <a:gdLst>
                      <a:gd name="T0" fmla="*/ 22 w 421"/>
                      <a:gd name="T1" fmla="*/ 402 h 533"/>
                      <a:gd name="T2" fmla="*/ 135 w 421"/>
                      <a:gd name="T3" fmla="*/ 321 h 533"/>
                      <a:gd name="T4" fmla="*/ 210 w 421"/>
                      <a:gd name="T5" fmla="*/ 247 h 533"/>
                      <a:gd name="T6" fmla="*/ 311 w 421"/>
                      <a:gd name="T7" fmla="*/ 19 h 533"/>
                      <a:gd name="T8" fmla="*/ 418 w 421"/>
                      <a:gd name="T9" fmla="*/ 138 h 533"/>
                      <a:gd name="T10" fmla="*/ 295 w 421"/>
                      <a:gd name="T11" fmla="*/ 334 h 533"/>
                      <a:gd name="T12" fmla="*/ 45 w 421"/>
                      <a:gd name="T13" fmla="*/ 522 h 533"/>
                      <a:gd name="T14" fmla="*/ 22 w 421"/>
                      <a:gd name="T15" fmla="*/ 402 h 533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</a:gdLst>
                    <a:ahLst/>
                    <a:cxnLst>
                      <a:cxn ang="T16">
                        <a:pos x="T0" y="T1"/>
                      </a:cxn>
                      <a:cxn ang="T17">
                        <a:pos x="T2" y="T3"/>
                      </a:cxn>
                      <a:cxn ang="T18">
                        <a:pos x="T4" y="T5"/>
                      </a:cxn>
                      <a:cxn ang="T19">
                        <a:pos x="T6" y="T7"/>
                      </a:cxn>
                      <a:cxn ang="T20">
                        <a:pos x="T8" y="T9"/>
                      </a:cxn>
                      <a:cxn ang="T21">
                        <a:pos x="T10" y="T11"/>
                      </a:cxn>
                      <a:cxn ang="T22">
                        <a:pos x="T12" y="T13"/>
                      </a:cxn>
                      <a:cxn ang="T23">
                        <a:pos x="T14" y="T15"/>
                      </a:cxn>
                    </a:cxnLst>
                    <a:rect l="0" t="0" r="r" b="b"/>
                    <a:pathLst>
                      <a:path w="421" h="533">
                        <a:moveTo>
                          <a:pt x="22" y="402"/>
                        </a:moveTo>
                        <a:cubicBezTo>
                          <a:pt x="37" y="368"/>
                          <a:pt x="104" y="347"/>
                          <a:pt x="135" y="321"/>
                        </a:cubicBezTo>
                        <a:cubicBezTo>
                          <a:pt x="166" y="295"/>
                          <a:pt x="181" y="297"/>
                          <a:pt x="210" y="247"/>
                        </a:cubicBezTo>
                        <a:cubicBezTo>
                          <a:pt x="239" y="197"/>
                          <a:pt x="276" y="38"/>
                          <a:pt x="311" y="19"/>
                        </a:cubicBezTo>
                        <a:cubicBezTo>
                          <a:pt x="345" y="0"/>
                          <a:pt x="421" y="86"/>
                          <a:pt x="418" y="138"/>
                        </a:cubicBezTo>
                        <a:cubicBezTo>
                          <a:pt x="415" y="190"/>
                          <a:pt x="357" y="270"/>
                          <a:pt x="295" y="334"/>
                        </a:cubicBezTo>
                        <a:cubicBezTo>
                          <a:pt x="233" y="399"/>
                          <a:pt x="90" y="511"/>
                          <a:pt x="45" y="522"/>
                        </a:cubicBezTo>
                        <a:cubicBezTo>
                          <a:pt x="0" y="533"/>
                          <a:pt x="13" y="435"/>
                          <a:pt x="22" y="402"/>
                        </a:cubicBezTo>
                        <a:close/>
                      </a:path>
                    </a:pathLst>
                  </a:custGeom>
                  <a:solidFill>
                    <a:srgbClr val="FFFF00"/>
                  </a:soli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01" name="Freeform 6424">
                    <a:extLst>
                      <a:ext uri="{FF2B5EF4-FFF2-40B4-BE49-F238E27FC236}">
                        <a16:creationId xmlns:a16="http://schemas.microsoft.com/office/drawing/2014/main" id="{1548AC35-220E-154D-DA6A-AB7D17484E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3120" y="1392"/>
                    <a:ext cx="1096" cy="1138"/>
                  </a:xfrm>
                  <a:custGeom>
                    <a:avLst/>
                    <a:gdLst>
                      <a:gd name="T0" fmla="*/ 791 w 1096"/>
                      <a:gd name="T1" fmla="*/ 736 h 1138"/>
                      <a:gd name="T2" fmla="*/ 701 w 1096"/>
                      <a:gd name="T3" fmla="*/ 711 h 1138"/>
                      <a:gd name="T4" fmla="*/ 628 w 1096"/>
                      <a:gd name="T5" fmla="*/ 703 h 1138"/>
                      <a:gd name="T6" fmla="*/ 482 w 1096"/>
                      <a:gd name="T7" fmla="*/ 703 h 1138"/>
                      <a:gd name="T8" fmla="*/ 296 w 1096"/>
                      <a:gd name="T9" fmla="*/ 720 h 1138"/>
                      <a:gd name="T10" fmla="*/ 120 w 1096"/>
                      <a:gd name="T11" fmla="*/ 802 h 1138"/>
                      <a:gd name="T12" fmla="*/ 72 w 1096"/>
                      <a:gd name="T13" fmla="*/ 946 h 1138"/>
                      <a:gd name="T14" fmla="*/ 263 w 1096"/>
                      <a:gd name="T15" fmla="*/ 1052 h 1138"/>
                      <a:gd name="T16" fmla="*/ 563 w 1096"/>
                      <a:gd name="T17" fmla="*/ 1093 h 1138"/>
                      <a:gd name="T18" fmla="*/ 750 w 1096"/>
                      <a:gd name="T19" fmla="*/ 1068 h 1138"/>
                      <a:gd name="T20" fmla="*/ 799 w 1096"/>
                      <a:gd name="T21" fmla="*/ 1036 h 1138"/>
                      <a:gd name="T22" fmla="*/ 839 w 1096"/>
                      <a:gd name="T23" fmla="*/ 995 h 1138"/>
                      <a:gd name="T24" fmla="*/ 792 w 1096"/>
                      <a:gd name="T25" fmla="*/ 562 h 1138"/>
                      <a:gd name="T26" fmla="*/ 726 w 1096"/>
                      <a:gd name="T27" fmla="*/ 330 h 1138"/>
                      <a:gd name="T28" fmla="*/ 644 w 1096"/>
                      <a:gd name="T29" fmla="*/ 148 h 1138"/>
                      <a:gd name="T30" fmla="*/ 514 w 1096"/>
                      <a:gd name="T31" fmla="*/ 91 h 1138"/>
                      <a:gd name="T32" fmla="*/ 514 w 1096"/>
                      <a:gd name="T33" fmla="*/ 50 h 1138"/>
                      <a:gd name="T34" fmla="*/ 563 w 1096"/>
                      <a:gd name="T35" fmla="*/ 10 h 1138"/>
                      <a:gd name="T36" fmla="*/ 677 w 1096"/>
                      <a:gd name="T37" fmla="*/ 111 h 1138"/>
                      <a:gd name="T38" fmla="*/ 774 w 1096"/>
                      <a:gd name="T39" fmla="*/ 281 h 1138"/>
                      <a:gd name="T40" fmla="*/ 864 w 1096"/>
                      <a:gd name="T41" fmla="*/ 582 h 1138"/>
                      <a:gd name="T42" fmla="*/ 929 w 1096"/>
                      <a:gd name="T43" fmla="*/ 955 h 1138"/>
                      <a:gd name="T44" fmla="*/ 1026 w 1096"/>
                      <a:gd name="T45" fmla="*/ 849 h 1138"/>
                      <a:gd name="T46" fmla="*/ 888 w 1096"/>
                      <a:gd name="T47" fmla="*/ 744 h 1138"/>
                      <a:gd name="T48" fmla="*/ 896 w 1096"/>
                      <a:gd name="T49" fmla="*/ 695 h 1138"/>
                      <a:gd name="T50" fmla="*/ 1080 w 1096"/>
                      <a:gd name="T51" fmla="*/ 850 h 1138"/>
                      <a:gd name="T52" fmla="*/ 993 w 1096"/>
                      <a:gd name="T53" fmla="*/ 1020 h 1138"/>
                      <a:gd name="T54" fmla="*/ 888 w 1096"/>
                      <a:gd name="T55" fmla="*/ 1090 h 1138"/>
                      <a:gd name="T56" fmla="*/ 552 w 1096"/>
                      <a:gd name="T57" fmla="*/ 1138 h 1138"/>
                      <a:gd name="T58" fmla="*/ 216 w 1096"/>
                      <a:gd name="T59" fmla="*/ 1090 h 1138"/>
                      <a:gd name="T60" fmla="*/ 24 w 1096"/>
                      <a:gd name="T61" fmla="*/ 946 h 1138"/>
                      <a:gd name="T62" fmla="*/ 72 w 1096"/>
                      <a:gd name="T63" fmla="*/ 802 h 1138"/>
                      <a:gd name="T64" fmla="*/ 216 w 1096"/>
                      <a:gd name="T65" fmla="*/ 706 h 1138"/>
                      <a:gd name="T66" fmla="*/ 426 w 1096"/>
                      <a:gd name="T67" fmla="*/ 655 h 1138"/>
                      <a:gd name="T68" fmla="*/ 620 w 1096"/>
                      <a:gd name="T69" fmla="*/ 655 h 1138"/>
                      <a:gd name="T70" fmla="*/ 807 w 1096"/>
                      <a:gd name="T71" fmla="*/ 687 h 1138"/>
                      <a:gd name="T72" fmla="*/ 791 w 1096"/>
                      <a:gd name="T73" fmla="*/ 736 h 1138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</a:gdLst>
                    <a:ahLst/>
                    <a:cxnLst>
                      <a:cxn ang="T74">
                        <a:pos x="T0" y="T1"/>
                      </a:cxn>
                      <a:cxn ang="T75">
                        <a:pos x="T2" y="T3"/>
                      </a:cxn>
                      <a:cxn ang="T76">
                        <a:pos x="T4" y="T5"/>
                      </a:cxn>
                      <a:cxn ang="T77">
                        <a:pos x="T6" y="T7"/>
                      </a:cxn>
                      <a:cxn ang="T78">
                        <a:pos x="T8" y="T9"/>
                      </a:cxn>
                      <a:cxn ang="T79">
                        <a:pos x="T10" y="T11"/>
                      </a:cxn>
                      <a:cxn ang="T80">
                        <a:pos x="T12" y="T13"/>
                      </a:cxn>
                      <a:cxn ang="T81">
                        <a:pos x="T14" y="T15"/>
                      </a:cxn>
                      <a:cxn ang="T82">
                        <a:pos x="T16" y="T17"/>
                      </a:cxn>
                      <a:cxn ang="T83">
                        <a:pos x="T18" y="T19"/>
                      </a:cxn>
                      <a:cxn ang="T84">
                        <a:pos x="T20" y="T21"/>
                      </a:cxn>
                      <a:cxn ang="T85">
                        <a:pos x="T22" y="T23"/>
                      </a:cxn>
                      <a:cxn ang="T86">
                        <a:pos x="T24" y="T25"/>
                      </a:cxn>
                      <a:cxn ang="T87">
                        <a:pos x="T26" y="T27"/>
                      </a:cxn>
                      <a:cxn ang="T88">
                        <a:pos x="T28" y="T29"/>
                      </a:cxn>
                      <a:cxn ang="T89">
                        <a:pos x="T30" y="T31"/>
                      </a:cxn>
                      <a:cxn ang="T90">
                        <a:pos x="T32" y="T33"/>
                      </a:cxn>
                      <a:cxn ang="T91">
                        <a:pos x="T34" y="T35"/>
                      </a:cxn>
                      <a:cxn ang="T92">
                        <a:pos x="T36" y="T37"/>
                      </a:cxn>
                      <a:cxn ang="T93">
                        <a:pos x="T38" y="T39"/>
                      </a:cxn>
                      <a:cxn ang="T94">
                        <a:pos x="T40" y="T41"/>
                      </a:cxn>
                      <a:cxn ang="T95">
                        <a:pos x="T42" y="T43"/>
                      </a:cxn>
                      <a:cxn ang="T96">
                        <a:pos x="T44" y="T45"/>
                      </a:cxn>
                      <a:cxn ang="T97">
                        <a:pos x="T46" y="T47"/>
                      </a:cxn>
                      <a:cxn ang="T98">
                        <a:pos x="T48" y="T49"/>
                      </a:cxn>
                      <a:cxn ang="T99">
                        <a:pos x="T50" y="T51"/>
                      </a:cxn>
                      <a:cxn ang="T100">
                        <a:pos x="T52" y="T53"/>
                      </a:cxn>
                      <a:cxn ang="T101">
                        <a:pos x="T54" y="T55"/>
                      </a:cxn>
                      <a:cxn ang="T102">
                        <a:pos x="T56" y="T57"/>
                      </a:cxn>
                      <a:cxn ang="T103">
                        <a:pos x="T58" y="T59"/>
                      </a:cxn>
                      <a:cxn ang="T104">
                        <a:pos x="T60" y="T61"/>
                      </a:cxn>
                      <a:cxn ang="T105">
                        <a:pos x="T62" y="T63"/>
                      </a:cxn>
                      <a:cxn ang="T106">
                        <a:pos x="T64" y="T65"/>
                      </a:cxn>
                      <a:cxn ang="T107">
                        <a:pos x="T66" y="T67"/>
                      </a:cxn>
                      <a:cxn ang="T108">
                        <a:pos x="T68" y="T69"/>
                      </a:cxn>
                      <a:cxn ang="T109">
                        <a:pos x="T70" y="T71"/>
                      </a:cxn>
                      <a:cxn ang="T110">
                        <a:pos x="T72" y="T73"/>
                      </a:cxn>
                    </a:cxnLst>
                    <a:rect l="0" t="0" r="r" b="b"/>
                    <a:pathLst>
                      <a:path w="1096" h="1138">
                        <a:moveTo>
                          <a:pt x="791" y="736"/>
                        </a:moveTo>
                        <a:cubicBezTo>
                          <a:pt x="775" y="741"/>
                          <a:pt x="728" y="716"/>
                          <a:pt x="701" y="711"/>
                        </a:cubicBezTo>
                        <a:cubicBezTo>
                          <a:pt x="674" y="706"/>
                          <a:pt x="664" y="704"/>
                          <a:pt x="628" y="703"/>
                        </a:cubicBezTo>
                        <a:cubicBezTo>
                          <a:pt x="592" y="702"/>
                          <a:pt x="537" y="700"/>
                          <a:pt x="482" y="703"/>
                        </a:cubicBezTo>
                        <a:cubicBezTo>
                          <a:pt x="427" y="706"/>
                          <a:pt x="356" y="704"/>
                          <a:pt x="296" y="720"/>
                        </a:cubicBezTo>
                        <a:cubicBezTo>
                          <a:pt x="236" y="736"/>
                          <a:pt x="157" y="764"/>
                          <a:pt x="120" y="802"/>
                        </a:cubicBezTo>
                        <a:cubicBezTo>
                          <a:pt x="83" y="840"/>
                          <a:pt x="48" y="904"/>
                          <a:pt x="72" y="946"/>
                        </a:cubicBezTo>
                        <a:cubicBezTo>
                          <a:pt x="96" y="988"/>
                          <a:pt x="181" y="1028"/>
                          <a:pt x="263" y="1052"/>
                        </a:cubicBezTo>
                        <a:cubicBezTo>
                          <a:pt x="345" y="1076"/>
                          <a:pt x="482" y="1090"/>
                          <a:pt x="563" y="1093"/>
                        </a:cubicBezTo>
                        <a:cubicBezTo>
                          <a:pt x="644" y="1096"/>
                          <a:pt x="711" y="1077"/>
                          <a:pt x="750" y="1068"/>
                        </a:cubicBezTo>
                        <a:cubicBezTo>
                          <a:pt x="789" y="1059"/>
                          <a:pt x="784" y="1048"/>
                          <a:pt x="799" y="1036"/>
                        </a:cubicBezTo>
                        <a:cubicBezTo>
                          <a:pt x="814" y="1024"/>
                          <a:pt x="840" y="1074"/>
                          <a:pt x="839" y="995"/>
                        </a:cubicBezTo>
                        <a:cubicBezTo>
                          <a:pt x="838" y="916"/>
                          <a:pt x="811" y="673"/>
                          <a:pt x="792" y="562"/>
                        </a:cubicBezTo>
                        <a:cubicBezTo>
                          <a:pt x="773" y="451"/>
                          <a:pt x="751" y="399"/>
                          <a:pt x="726" y="330"/>
                        </a:cubicBezTo>
                        <a:cubicBezTo>
                          <a:pt x="701" y="261"/>
                          <a:pt x="679" y="188"/>
                          <a:pt x="644" y="148"/>
                        </a:cubicBezTo>
                        <a:cubicBezTo>
                          <a:pt x="609" y="108"/>
                          <a:pt x="536" y="107"/>
                          <a:pt x="514" y="91"/>
                        </a:cubicBezTo>
                        <a:cubicBezTo>
                          <a:pt x="492" y="75"/>
                          <a:pt x="506" y="63"/>
                          <a:pt x="514" y="50"/>
                        </a:cubicBezTo>
                        <a:cubicBezTo>
                          <a:pt x="522" y="37"/>
                          <a:pt x="536" y="0"/>
                          <a:pt x="563" y="10"/>
                        </a:cubicBezTo>
                        <a:cubicBezTo>
                          <a:pt x="590" y="20"/>
                          <a:pt x="642" y="66"/>
                          <a:pt x="677" y="111"/>
                        </a:cubicBezTo>
                        <a:cubicBezTo>
                          <a:pt x="712" y="156"/>
                          <a:pt x="743" y="203"/>
                          <a:pt x="774" y="281"/>
                        </a:cubicBezTo>
                        <a:cubicBezTo>
                          <a:pt x="805" y="359"/>
                          <a:pt x="838" y="470"/>
                          <a:pt x="864" y="582"/>
                        </a:cubicBezTo>
                        <a:cubicBezTo>
                          <a:pt x="890" y="694"/>
                          <a:pt x="902" y="911"/>
                          <a:pt x="929" y="955"/>
                        </a:cubicBezTo>
                        <a:cubicBezTo>
                          <a:pt x="956" y="999"/>
                          <a:pt x="1033" y="884"/>
                          <a:pt x="1026" y="849"/>
                        </a:cubicBezTo>
                        <a:cubicBezTo>
                          <a:pt x="1019" y="814"/>
                          <a:pt x="910" y="770"/>
                          <a:pt x="888" y="744"/>
                        </a:cubicBezTo>
                        <a:cubicBezTo>
                          <a:pt x="866" y="718"/>
                          <a:pt x="864" y="677"/>
                          <a:pt x="896" y="695"/>
                        </a:cubicBezTo>
                        <a:cubicBezTo>
                          <a:pt x="928" y="713"/>
                          <a:pt x="1064" y="796"/>
                          <a:pt x="1080" y="850"/>
                        </a:cubicBezTo>
                        <a:cubicBezTo>
                          <a:pt x="1096" y="904"/>
                          <a:pt x="1025" y="980"/>
                          <a:pt x="993" y="1020"/>
                        </a:cubicBezTo>
                        <a:cubicBezTo>
                          <a:pt x="961" y="1060"/>
                          <a:pt x="962" y="1070"/>
                          <a:pt x="888" y="1090"/>
                        </a:cubicBezTo>
                        <a:cubicBezTo>
                          <a:pt x="814" y="1110"/>
                          <a:pt x="664" y="1138"/>
                          <a:pt x="552" y="1138"/>
                        </a:cubicBezTo>
                        <a:cubicBezTo>
                          <a:pt x="440" y="1138"/>
                          <a:pt x="304" y="1122"/>
                          <a:pt x="216" y="1090"/>
                        </a:cubicBezTo>
                        <a:cubicBezTo>
                          <a:pt x="128" y="1058"/>
                          <a:pt x="48" y="994"/>
                          <a:pt x="24" y="946"/>
                        </a:cubicBezTo>
                        <a:cubicBezTo>
                          <a:pt x="0" y="898"/>
                          <a:pt x="40" y="842"/>
                          <a:pt x="72" y="802"/>
                        </a:cubicBezTo>
                        <a:cubicBezTo>
                          <a:pt x="104" y="762"/>
                          <a:pt x="157" y="730"/>
                          <a:pt x="216" y="706"/>
                        </a:cubicBezTo>
                        <a:cubicBezTo>
                          <a:pt x="275" y="682"/>
                          <a:pt x="359" y="663"/>
                          <a:pt x="426" y="655"/>
                        </a:cubicBezTo>
                        <a:cubicBezTo>
                          <a:pt x="493" y="647"/>
                          <a:pt x="557" y="650"/>
                          <a:pt x="620" y="655"/>
                        </a:cubicBezTo>
                        <a:cubicBezTo>
                          <a:pt x="683" y="660"/>
                          <a:pt x="779" y="674"/>
                          <a:pt x="807" y="687"/>
                        </a:cubicBezTo>
                        <a:cubicBezTo>
                          <a:pt x="835" y="700"/>
                          <a:pt x="794" y="726"/>
                          <a:pt x="791" y="736"/>
                        </a:cubicBezTo>
                        <a:close/>
                      </a:path>
                    </a:pathLst>
                  </a:custGeom>
                  <a:gradFill rotWithShape="1">
                    <a:gsLst>
                      <a:gs pos="0">
                        <a:srgbClr val="FFFF66"/>
                      </a:gs>
                      <a:gs pos="100000">
                        <a:srgbClr val="FFCC99"/>
                      </a:gs>
                    </a:gsLst>
                    <a:lin ang="5400000" scaled="1"/>
                  </a:gradFill>
                  <a:ln w="9525" cap="flat" cmpd="sng">
                    <a:solidFill>
                      <a:schemeClr val="tx1"/>
                    </a:solidFill>
                    <a:prstDash val="solid"/>
                    <a:round/>
                    <a:headEnd type="none" w="med" len="med"/>
                    <a:tailEnd type="none" w="med" len="med"/>
                  </a:ln>
                  <a:effectLst/>
                  <a:extLst>
                    <a:ext uri="{AF507438-7753-43E0-B8FC-AC1667EBCBE1}">
                      <a14:hiddenEffects xmlns:a14="http://schemas.microsoft.com/office/drawing/2010/main">
                        <a:effectLst>
                          <a:outerShdw dist="35921" dir="2700000" algn="ctr" rotWithShape="0">
                            <a:schemeClr val="bg2"/>
                          </a:outerShdw>
                        </a:effectLst>
                      </a14:hiddenEffects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6942" name="Oval 6425">
                  <a:extLst>
                    <a:ext uri="{FF2B5EF4-FFF2-40B4-BE49-F238E27FC236}">
                      <a16:creationId xmlns:a16="http://schemas.microsoft.com/office/drawing/2014/main" id="{B33A3436-1299-9F4D-DEEF-93C12E74AB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256" y="326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3" name="Oval 6426">
                  <a:extLst>
                    <a:ext uri="{FF2B5EF4-FFF2-40B4-BE49-F238E27FC236}">
                      <a16:creationId xmlns:a16="http://schemas.microsoft.com/office/drawing/2014/main" id="{68B48BD9-24C6-DC3F-B83B-983E141049A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84" y="312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4" name="Oval 6427">
                  <a:extLst>
                    <a:ext uri="{FF2B5EF4-FFF2-40B4-BE49-F238E27FC236}">
                      <a16:creationId xmlns:a16="http://schemas.microsoft.com/office/drawing/2014/main" id="{08E958C3-887C-5DC9-15DB-BC8EDEEE45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48" y="28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5" name="Oval 6428">
                  <a:extLst>
                    <a:ext uri="{FF2B5EF4-FFF2-40B4-BE49-F238E27FC236}">
                      <a16:creationId xmlns:a16="http://schemas.microsoft.com/office/drawing/2014/main" id="{FD106370-8262-C7AD-4BDB-653F7D3CBF3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2" y="360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6" name="Oval 6429">
                  <a:extLst>
                    <a:ext uri="{FF2B5EF4-FFF2-40B4-BE49-F238E27FC236}">
                      <a16:creationId xmlns:a16="http://schemas.microsoft.com/office/drawing/2014/main" id="{2FC52DC1-8153-D039-C95F-A51B4BF233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76" y="326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7" name="Oval 6430">
                  <a:extLst>
                    <a:ext uri="{FF2B5EF4-FFF2-40B4-BE49-F238E27FC236}">
                      <a16:creationId xmlns:a16="http://schemas.microsoft.com/office/drawing/2014/main" id="{48596E9E-B8C8-5DF7-B44C-5D6C1D25D0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20" y="326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8" name="Oval 6431">
                  <a:extLst>
                    <a:ext uri="{FF2B5EF4-FFF2-40B4-BE49-F238E27FC236}">
                      <a16:creationId xmlns:a16="http://schemas.microsoft.com/office/drawing/2014/main" id="{0E7139C8-0921-E69F-C1DF-701F196847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96" y="321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49" name="Oval 6432">
                  <a:extLst>
                    <a:ext uri="{FF2B5EF4-FFF2-40B4-BE49-F238E27FC236}">
                      <a16:creationId xmlns:a16="http://schemas.microsoft.com/office/drawing/2014/main" id="{60501181-D39C-6C63-F9A0-7A3997189B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68" y="28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0" name="Oval 6433">
                  <a:extLst>
                    <a:ext uri="{FF2B5EF4-FFF2-40B4-BE49-F238E27FC236}">
                      <a16:creationId xmlns:a16="http://schemas.microsoft.com/office/drawing/2014/main" id="{AC65F38C-AF93-01BF-9723-5E1980206A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52" y="72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1" name="Oval 6434">
                  <a:extLst>
                    <a:ext uri="{FF2B5EF4-FFF2-40B4-BE49-F238E27FC236}">
                      <a16:creationId xmlns:a16="http://schemas.microsoft.com/office/drawing/2014/main" id="{DB2B11FA-A589-2805-D704-F878ADB244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064" y="134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2" name="Oval 6435">
                  <a:extLst>
                    <a:ext uri="{FF2B5EF4-FFF2-40B4-BE49-F238E27FC236}">
                      <a16:creationId xmlns:a16="http://schemas.microsoft.com/office/drawing/2014/main" id="{05C56197-0F8A-CED7-6EB3-32AC44F986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584" y="124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3" name="Oval 6436">
                  <a:extLst>
                    <a:ext uri="{FF2B5EF4-FFF2-40B4-BE49-F238E27FC236}">
                      <a16:creationId xmlns:a16="http://schemas.microsoft.com/office/drawing/2014/main" id="{FE3B240F-DD87-8338-C8C5-531F68E1C1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160" y="100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4" name="Oval 6437">
                  <a:extLst>
                    <a:ext uri="{FF2B5EF4-FFF2-40B4-BE49-F238E27FC236}">
                      <a16:creationId xmlns:a16="http://schemas.microsoft.com/office/drawing/2014/main" id="{FA00ECD9-D89A-21FF-1859-5CDAB9576A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872" y="153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5" name="Oval 6438">
                  <a:extLst>
                    <a:ext uri="{FF2B5EF4-FFF2-40B4-BE49-F238E27FC236}">
                      <a16:creationId xmlns:a16="http://schemas.microsoft.com/office/drawing/2014/main" id="{5B2E804C-0193-613D-1A99-0968874F62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120" y="57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6" name="Oval 6439">
                  <a:extLst>
                    <a:ext uri="{FF2B5EF4-FFF2-40B4-BE49-F238E27FC236}">
                      <a16:creationId xmlns:a16="http://schemas.microsoft.com/office/drawing/2014/main" id="{A3E832A5-F968-FF6F-CCBE-3B7A9B0EE3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984" y="153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7" name="Oval 6440">
                  <a:extLst>
                    <a:ext uri="{FF2B5EF4-FFF2-40B4-BE49-F238E27FC236}">
                      <a16:creationId xmlns:a16="http://schemas.microsoft.com/office/drawing/2014/main" id="{DE35CCC7-1E38-263D-D23A-0273F61EB0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84" y="72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8" name="Oval 6441">
                  <a:extLst>
                    <a:ext uri="{FF2B5EF4-FFF2-40B4-BE49-F238E27FC236}">
                      <a16:creationId xmlns:a16="http://schemas.microsoft.com/office/drawing/2014/main" id="{3423581F-D161-5C41-4262-E1F35D7E184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400" y="124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59" name="Oval 6442">
                  <a:extLst>
                    <a:ext uri="{FF2B5EF4-FFF2-40B4-BE49-F238E27FC236}">
                      <a16:creationId xmlns:a16="http://schemas.microsoft.com/office/drawing/2014/main" id="{391A6C0B-ADA3-71E9-9EF0-3F038DA4D66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48" y="96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0" name="Oval 6443">
                  <a:extLst>
                    <a:ext uri="{FF2B5EF4-FFF2-40B4-BE49-F238E27FC236}">
                      <a16:creationId xmlns:a16="http://schemas.microsoft.com/office/drawing/2014/main" id="{E6FC2643-7737-95C0-74BA-E0DFDF923C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12" y="16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1" name="Oval 6444">
                  <a:extLst>
                    <a:ext uri="{FF2B5EF4-FFF2-40B4-BE49-F238E27FC236}">
                      <a16:creationId xmlns:a16="http://schemas.microsoft.com/office/drawing/2014/main" id="{32702B3A-296D-67EA-76C3-9E7D815F6D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360" y="100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2" name="Oval 6445">
                  <a:extLst>
                    <a:ext uri="{FF2B5EF4-FFF2-40B4-BE49-F238E27FC236}">
                      <a16:creationId xmlns:a16="http://schemas.microsoft.com/office/drawing/2014/main" id="{AD854201-B0F1-8D0C-DE91-EA9DC64D884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504" y="480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3" name="Oval 6446">
                  <a:extLst>
                    <a:ext uri="{FF2B5EF4-FFF2-40B4-BE49-F238E27FC236}">
                      <a16:creationId xmlns:a16="http://schemas.microsoft.com/office/drawing/2014/main" id="{8F6DC0C6-3E5D-4127-D977-926EE53839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4" y="187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4" name="Oval 6447">
                  <a:extLst>
                    <a:ext uri="{FF2B5EF4-FFF2-40B4-BE49-F238E27FC236}">
                      <a16:creationId xmlns:a16="http://schemas.microsoft.com/office/drawing/2014/main" id="{AF681DFD-9D14-BEBD-461B-FF2702BE3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600" y="1296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5" name="Oval 6448">
                  <a:extLst>
                    <a:ext uri="{FF2B5EF4-FFF2-40B4-BE49-F238E27FC236}">
                      <a16:creationId xmlns:a16="http://schemas.microsoft.com/office/drawing/2014/main" id="{03FB362C-0497-7345-60D5-598804423A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92" y="283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6" name="Oval 6449">
                  <a:extLst>
                    <a:ext uri="{FF2B5EF4-FFF2-40B4-BE49-F238E27FC236}">
                      <a16:creationId xmlns:a16="http://schemas.microsoft.com/office/drawing/2014/main" id="{98004C29-0639-1269-D386-E4AA5F22290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128" y="2688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7" name="Oval 6450">
                  <a:extLst>
                    <a:ext uri="{FF2B5EF4-FFF2-40B4-BE49-F238E27FC236}">
                      <a16:creationId xmlns:a16="http://schemas.microsoft.com/office/drawing/2014/main" id="{1ACBECFE-6958-8F51-92AD-B7F9B12656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4032" y="115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68" name="Freeform 6451">
                  <a:extLst>
                    <a:ext uri="{FF2B5EF4-FFF2-40B4-BE49-F238E27FC236}">
                      <a16:creationId xmlns:a16="http://schemas.microsoft.com/office/drawing/2014/main" id="{9AD7A8FE-E37A-8DEC-9CC7-E184FE837A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3913" y="1671"/>
                  <a:ext cx="95" cy="54"/>
                </a:xfrm>
                <a:custGeom>
                  <a:avLst/>
                  <a:gdLst>
                    <a:gd name="T0" fmla="*/ 95 w 95"/>
                    <a:gd name="T1" fmla="*/ 0 h 54"/>
                    <a:gd name="T2" fmla="*/ 5 w 95"/>
                    <a:gd name="T3" fmla="*/ 49 h 54"/>
                    <a:gd name="T4" fmla="*/ 62 w 95"/>
                    <a:gd name="T5" fmla="*/ 33 h 54"/>
                    <a:gd name="T6" fmla="*/ 0 60000 65536"/>
                    <a:gd name="T7" fmla="*/ 0 60000 65536"/>
                    <a:gd name="T8" fmla="*/ 0 60000 65536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0" t="0" r="r" b="b"/>
                  <a:pathLst>
                    <a:path w="95" h="54">
                      <a:moveTo>
                        <a:pt x="95" y="0"/>
                      </a:moveTo>
                      <a:cubicBezTo>
                        <a:pt x="80" y="8"/>
                        <a:pt x="10" y="44"/>
                        <a:pt x="5" y="49"/>
                      </a:cubicBezTo>
                      <a:cubicBezTo>
                        <a:pt x="0" y="54"/>
                        <a:pt x="50" y="36"/>
                        <a:pt x="62" y="33"/>
                      </a:cubicBezTo>
                    </a:path>
                  </a:pathLst>
                </a:custGeom>
                <a:noFill/>
                <a:ln w="9525">
                  <a:solidFill>
                    <a:schemeClr val="tx1"/>
                  </a:solidFill>
                  <a:round/>
                  <a:headEnd/>
                  <a:tailEnd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9" name="Oval 6452">
                  <a:extLst>
                    <a:ext uri="{FF2B5EF4-FFF2-40B4-BE49-F238E27FC236}">
                      <a16:creationId xmlns:a16="http://schemas.microsoft.com/office/drawing/2014/main" id="{FAFEA51F-42AA-F8C0-51CC-7182E9B260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888" y="350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70" name="Oval 6453">
                  <a:extLst>
                    <a:ext uri="{FF2B5EF4-FFF2-40B4-BE49-F238E27FC236}">
                      <a16:creationId xmlns:a16="http://schemas.microsoft.com/office/drawing/2014/main" id="{A0BE39DA-4B34-22EE-919B-AAC92DC2D8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408" y="2784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71" name="Oval 6454">
                  <a:extLst>
                    <a:ext uri="{FF2B5EF4-FFF2-40B4-BE49-F238E27FC236}">
                      <a16:creationId xmlns:a16="http://schemas.microsoft.com/office/drawing/2014/main" id="{F5F2FCF0-85BD-8E9F-EA3F-441289C474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680" y="1536"/>
                  <a:ext cx="48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72" name="Oval 6455">
                  <a:extLst>
                    <a:ext uri="{FF2B5EF4-FFF2-40B4-BE49-F238E27FC236}">
                      <a16:creationId xmlns:a16="http://schemas.microsoft.com/office/drawing/2014/main" id="{97AEC386-5487-E2AA-9589-5C7115E6E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736" y="3552"/>
                  <a:ext cx="96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  <p:sp>
              <p:nvSpPr>
                <p:cNvPr id="36973" name="Oval 6456">
                  <a:extLst>
                    <a:ext uri="{FF2B5EF4-FFF2-40B4-BE49-F238E27FC236}">
                      <a16:creationId xmlns:a16="http://schemas.microsoft.com/office/drawing/2014/main" id="{79F4879A-DAE3-6991-9974-D6F5E5DE1DD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3744" y="1392"/>
                  <a:ext cx="48" cy="96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1pPr>
                  <a:lvl2pPr marL="742950" indent="-28575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2pPr>
                  <a:lvl3pPr marL="11430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3pPr>
                  <a:lvl4pPr marL="16002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4pPr>
                  <a:lvl5pPr marL="2057400" indent="-228600" eaLnBrk="0" hangingPunct="0"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>
                      <a:solidFill>
                        <a:schemeClr val="tx1"/>
                      </a:solidFill>
                      <a:latin typeface="Arial" panose="020B0604020202020204" pitchFamily="34" charset="0"/>
                      <a:cs typeface="Arial" panose="020B0604020202020204" pitchFamily="34" charset="0"/>
                    </a:defRPr>
                  </a:lvl9pPr>
                </a:lstStyle>
                <a:p>
                  <a:pPr eaLnBrk="1" hangingPunct="1"/>
                  <a:endParaRPr lang="en-US" altLang="en-US"/>
                </a:p>
              </p:txBody>
            </p:sp>
          </p:grpSp>
          <p:sp>
            <p:nvSpPr>
              <p:cNvPr id="50489" name="Freeform 6457">
                <a:extLst>
                  <a:ext uri="{FF2B5EF4-FFF2-40B4-BE49-F238E27FC236}">
                    <a16:creationId xmlns:a16="http://schemas.microsoft.com/office/drawing/2014/main" id="{2276C8B8-AC0C-A1BF-4FFB-D053EDF42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5" y="1056"/>
                <a:ext cx="765" cy="381"/>
              </a:xfrm>
              <a:custGeom>
                <a:avLst/>
                <a:gdLst>
                  <a:gd name="T0" fmla="*/ 757 w 765"/>
                  <a:gd name="T1" fmla="*/ 107 h 381"/>
                  <a:gd name="T2" fmla="*/ 661 w 765"/>
                  <a:gd name="T3" fmla="*/ 59 h 381"/>
                  <a:gd name="T4" fmla="*/ 469 w 765"/>
                  <a:gd name="T5" fmla="*/ 11 h 381"/>
                  <a:gd name="T6" fmla="*/ 277 w 765"/>
                  <a:gd name="T7" fmla="*/ 11 h 381"/>
                  <a:gd name="T8" fmla="*/ 128 w 765"/>
                  <a:gd name="T9" fmla="*/ 79 h 381"/>
                  <a:gd name="T10" fmla="*/ 2 w 765"/>
                  <a:gd name="T11" fmla="*/ 226 h 381"/>
                  <a:gd name="T12" fmla="*/ 116 w 765"/>
                  <a:gd name="T13" fmla="*/ 210 h 381"/>
                  <a:gd name="T14" fmla="*/ 253 w 765"/>
                  <a:gd name="T15" fmla="*/ 145 h 381"/>
                  <a:gd name="T16" fmla="*/ 180 w 765"/>
                  <a:gd name="T17" fmla="*/ 218 h 381"/>
                  <a:gd name="T18" fmla="*/ 339 w 765"/>
                  <a:gd name="T19" fmla="*/ 314 h 381"/>
                  <a:gd name="T20" fmla="*/ 477 w 765"/>
                  <a:gd name="T21" fmla="*/ 379 h 381"/>
                  <a:gd name="T22" fmla="*/ 709 w 765"/>
                  <a:gd name="T23" fmla="*/ 299 h 381"/>
                  <a:gd name="T24" fmla="*/ 757 w 765"/>
                  <a:gd name="T25" fmla="*/ 107 h 3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765" h="381">
                    <a:moveTo>
                      <a:pt x="757" y="107"/>
                    </a:moveTo>
                    <a:cubicBezTo>
                      <a:pt x="749" y="67"/>
                      <a:pt x="709" y="75"/>
                      <a:pt x="661" y="59"/>
                    </a:cubicBezTo>
                    <a:cubicBezTo>
                      <a:pt x="613" y="43"/>
                      <a:pt x="533" y="19"/>
                      <a:pt x="469" y="11"/>
                    </a:cubicBezTo>
                    <a:cubicBezTo>
                      <a:pt x="405" y="3"/>
                      <a:pt x="334" y="0"/>
                      <a:pt x="277" y="11"/>
                    </a:cubicBezTo>
                    <a:cubicBezTo>
                      <a:pt x="220" y="22"/>
                      <a:pt x="174" y="43"/>
                      <a:pt x="128" y="79"/>
                    </a:cubicBezTo>
                    <a:cubicBezTo>
                      <a:pt x="82" y="115"/>
                      <a:pt x="4" y="204"/>
                      <a:pt x="2" y="226"/>
                    </a:cubicBezTo>
                    <a:cubicBezTo>
                      <a:pt x="0" y="248"/>
                      <a:pt x="74" y="223"/>
                      <a:pt x="116" y="210"/>
                    </a:cubicBezTo>
                    <a:cubicBezTo>
                      <a:pt x="158" y="197"/>
                      <a:pt x="242" y="144"/>
                      <a:pt x="253" y="145"/>
                    </a:cubicBezTo>
                    <a:cubicBezTo>
                      <a:pt x="264" y="146"/>
                      <a:pt x="166" y="190"/>
                      <a:pt x="180" y="218"/>
                    </a:cubicBezTo>
                    <a:cubicBezTo>
                      <a:pt x="194" y="246"/>
                      <a:pt x="290" y="287"/>
                      <a:pt x="339" y="314"/>
                    </a:cubicBezTo>
                    <a:cubicBezTo>
                      <a:pt x="388" y="341"/>
                      <a:pt x="415" y="381"/>
                      <a:pt x="477" y="379"/>
                    </a:cubicBezTo>
                    <a:cubicBezTo>
                      <a:pt x="539" y="377"/>
                      <a:pt x="662" y="344"/>
                      <a:pt x="709" y="299"/>
                    </a:cubicBezTo>
                    <a:cubicBezTo>
                      <a:pt x="756" y="254"/>
                      <a:pt x="765" y="147"/>
                      <a:pt x="757" y="107"/>
                    </a:cubicBezTo>
                    <a:close/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50490" name="Freeform 6458">
                <a:extLst>
                  <a:ext uri="{FF2B5EF4-FFF2-40B4-BE49-F238E27FC236}">
                    <a16:creationId xmlns:a16="http://schemas.microsoft.com/office/drawing/2014/main" id="{25742423-E444-52E4-A04F-E124BB26A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94" y="1232"/>
                <a:ext cx="254" cy="93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50491" name="Freeform 6459">
                <a:extLst>
                  <a:ext uri="{FF2B5EF4-FFF2-40B4-BE49-F238E27FC236}">
                    <a16:creationId xmlns:a16="http://schemas.microsoft.com/office/drawing/2014/main" id="{B113F61B-73A4-AF0E-C504-B7490BDBF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2" y="1282"/>
                <a:ext cx="254" cy="91"/>
              </a:xfrm>
              <a:custGeom>
                <a:avLst/>
                <a:gdLst>
                  <a:gd name="T0" fmla="*/ 72 w 252"/>
                  <a:gd name="T1" fmla="*/ 9 h 90"/>
                  <a:gd name="T2" fmla="*/ 150 w 252"/>
                  <a:gd name="T3" fmla="*/ 8 h 90"/>
                  <a:gd name="T4" fmla="*/ 246 w 252"/>
                  <a:gd name="T5" fmla="*/ 56 h 90"/>
                  <a:gd name="T6" fmla="*/ 113 w 252"/>
                  <a:gd name="T7" fmla="*/ 90 h 90"/>
                  <a:gd name="T8" fmla="*/ 6 w 252"/>
                  <a:gd name="T9" fmla="*/ 56 h 90"/>
                  <a:gd name="T10" fmla="*/ 150 w 252"/>
                  <a:gd name="T11" fmla="*/ 8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252" h="90">
                    <a:moveTo>
                      <a:pt x="72" y="9"/>
                    </a:moveTo>
                    <a:cubicBezTo>
                      <a:pt x="84" y="9"/>
                      <a:pt x="121" y="0"/>
                      <a:pt x="150" y="8"/>
                    </a:cubicBezTo>
                    <a:cubicBezTo>
                      <a:pt x="179" y="16"/>
                      <a:pt x="252" y="42"/>
                      <a:pt x="246" y="56"/>
                    </a:cubicBezTo>
                    <a:cubicBezTo>
                      <a:pt x="240" y="70"/>
                      <a:pt x="153" y="90"/>
                      <a:pt x="113" y="90"/>
                    </a:cubicBezTo>
                    <a:cubicBezTo>
                      <a:pt x="73" y="90"/>
                      <a:pt x="0" y="70"/>
                      <a:pt x="6" y="56"/>
                    </a:cubicBezTo>
                    <a:cubicBezTo>
                      <a:pt x="12" y="42"/>
                      <a:pt x="82" y="24"/>
                      <a:pt x="150" y="8"/>
                    </a:cubicBezTo>
                  </a:path>
                </a:pathLst>
              </a:custGeom>
              <a:gradFill rotWithShape="1">
                <a:gsLst>
                  <a:gs pos="0">
                    <a:schemeClr val="bg1"/>
                  </a:gs>
                  <a:gs pos="100000">
                    <a:schemeClr val="bg1">
                      <a:gamma/>
                      <a:shade val="66275"/>
                      <a:invGamma/>
                    </a:schemeClr>
                  </a:gs>
                </a:gsLst>
                <a:lin ang="0" scaled="1"/>
              </a:gra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pPr>
                  <a:defRPr/>
                </a:pPr>
                <a:endParaRPr lang="en-US">
                  <a:latin typeface="Arial" charset="0"/>
                  <a:cs typeface="Arial" charset="0"/>
                </a:endParaRPr>
              </a:p>
            </p:txBody>
          </p:sp>
          <p:sp>
            <p:nvSpPr>
              <p:cNvPr id="36939" name="Freeform 6460">
                <a:extLst>
                  <a:ext uri="{FF2B5EF4-FFF2-40B4-BE49-F238E27FC236}">
                    <a16:creationId xmlns:a16="http://schemas.microsoft.com/office/drawing/2014/main" id="{F60ACAA0-F165-16FB-3D6E-5DE6A060C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6" y="1104"/>
                <a:ext cx="329" cy="230"/>
              </a:xfrm>
              <a:custGeom>
                <a:avLst/>
                <a:gdLst>
                  <a:gd name="T0" fmla="*/ 233 w 329"/>
                  <a:gd name="T1" fmla="*/ 4 h 230"/>
                  <a:gd name="T2" fmla="*/ 185 w 329"/>
                  <a:gd name="T3" fmla="*/ 4 h 230"/>
                  <a:gd name="T4" fmla="*/ 37 w 329"/>
                  <a:gd name="T5" fmla="*/ 20 h 230"/>
                  <a:gd name="T6" fmla="*/ 13 w 329"/>
                  <a:gd name="T7" fmla="*/ 93 h 230"/>
                  <a:gd name="T8" fmla="*/ 118 w 329"/>
                  <a:gd name="T9" fmla="*/ 109 h 230"/>
                  <a:gd name="T10" fmla="*/ 159 w 329"/>
                  <a:gd name="T11" fmla="*/ 117 h 230"/>
                  <a:gd name="T12" fmla="*/ 207 w 329"/>
                  <a:gd name="T13" fmla="*/ 149 h 230"/>
                  <a:gd name="T14" fmla="*/ 256 w 329"/>
                  <a:gd name="T15" fmla="*/ 214 h 230"/>
                  <a:gd name="T16" fmla="*/ 329 w 329"/>
                  <a:gd name="T17" fmla="*/ 230 h 230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29" h="230">
                    <a:moveTo>
                      <a:pt x="233" y="4"/>
                    </a:moveTo>
                    <a:cubicBezTo>
                      <a:pt x="225" y="0"/>
                      <a:pt x="218" y="1"/>
                      <a:pt x="185" y="4"/>
                    </a:cubicBezTo>
                    <a:cubicBezTo>
                      <a:pt x="152" y="7"/>
                      <a:pt x="66" y="5"/>
                      <a:pt x="37" y="20"/>
                    </a:cubicBezTo>
                    <a:cubicBezTo>
                      <a:pt x="8" y="35"/>
                      <a:pt x="0" y="78"/>
                      <a:pt x="13" y="93"/>
                    </a:cubicBezTo>
                    <a:cubicBezTo>
                      <a:pt x="26" y="108"/>
                      <a:pt x="94" y="105"/>
                      <a:pt x="118" y="109"/>
                    </a:cubicBezTo>
                    <a:cubicBezTo>
                      <a:pt x="142" y="113"/>
                      <a:pt x="144" y="110"/>
                      <a:pt x="159" y="117"/>
                    </a:cubicBezTo>
                    <a:cubicBezTo>
                      <a:pt x="174" y="124"/>
                      <a:pt x="191" y="133"/>
                      <a:pt x="207" y="149"/>
                    </a:cubicBezTo>
                    <a:cubicBezTo>
                      <a:pt x="223" y="165"/>
                      <a:pt x="236" y="201"/>
                      <a:pt x="256" y="214"/>
                    </a:cubicBezTo>
                    <a:cubicBezTo>
                      <a:pt x="276" y="227"/>
                      <a:pt x="314" y="227"/>
                      <a:pt x="329" y="230"/>
                    </a:cubicBezTo>
                  </a:path>
                </a:pathLst>
              </a:cu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40" name="Freeform 6461">
                <a:extLst>
                  <a:ext uri="{FF2B5EF4-FFF2-40B4-BE49-F238E27FC236}">
                    <a16:creationId xmlns:a16="http://schemas.microsoft.com/office/drawing/2014/main" id="{0E168883-BC4C-F377-4B6F-FC12BC1FA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0" y="1124"/>
                <a:ext cx="175" cy="290"/>
              </a:xfrm>
              <a:custGeom>
                <a:avLst/>
                <a:gdLst>
                  <a:gd name="T0" fmla="*/ 50 w 175"/>
                  <a:gd name="T1" fmla="*/ 4 h 290"/>
                  <a:gd name="T2" fmla="*/ 42 w 175"/>
                  <a:gd name="T3" fmla="*/ 166 h 290"/>
                  <a:gd name="T4" fmla="*/ 16 w 175"/>
                  <a:gd name="T5" fmla="*/ 268 h 290"/>
                  <a:gd name="T6" fmla="*/ 140 w 175"/>
                  <a:gd name="T7" fmla="*/ 255 h 290"/>
                  <a:gd name="T8" fmla="*/ 172 w 175"/>
                  <a:gd name="T9" fmla="*/ 60 h 290"/>
                  <a:gd name="T10" fmla="*/ 160 w 175"/>
                  <a:gd name="T11" fmla="*/ 28 h 290"/>
                  <a:gd name="T12" fmla="*/ 156 w 175"/>
                  <a:gd name="T13" fmla="*/ 4 h 290"/>
                  <a:gd name="T14" fmla="*/ 50 w 175"/>
                  <a:gd name="T15" fmla="*/ 4 h 29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5" h="290">
                    <a:moveTo>
                      <a:pt x="50" y="4"/>
                    </a:moveTo>
                    <a:cubicBezTo>
                      <a:pt x="30" y="35"/>
                      <a:pt x="48" y="122"/>
                      <a:pt x="42" y="166"/>
                    </a:cubicBezTo>
                    <a:cubicBezTo>
                      <a:pt x="36" y="210"/>
                      <a:pt x="0" y="253"/>
                      <a:pt x="16" y="268"/>
                    </a:cubicBezTo>
                    <a:cubicBezTo>
                      <a:pt x="32" y="283"/>
                      <a:pt x="114" y="290"/>
                      <a:pt x="140" y="255"/>
                    </a:cubicBezTo>
                    <a:cubicBezTo>
                      <a:pt x="166" y="220"/>
                      <a:pt x="169" y="98"/>
                      <a:pt x="172" y="60"/>
                    </a:cubicBezTo>
                    <a:cubicBezTo>
                      <a:pt x="175" y="22"/>
                      <a:pt x="163" y="37"/>
                      <a:pt x="160" y="28"/>
                    </a:cubicBezTo>
                    <a:cubicBezTo>
                      <a:pt x="157" y="19"/>
                      <a:pt x="174" y="8"/>
                      <a:pt x="156" y="4"/>
                    </a:cubicBezTo>
                    <a:cubicBezTo>
                      <a:pt x="138" y="0"/>
                      <a:pt x="72" y="4"/>
                      <a:pt x="50" y="4"/>
                    </a:cubicBezTo>
                    <a:close/>
                  </a:path>
                </a:pathLst>
              </a:custGeom>
              <a:solidFill>
                <a:srgbClr val="FF9933"/>
              </a:solidFill>
              <a:ln w="9525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934" name="Freeform 6462">
              <a:extLst>
                <a:ext uri="{FF2B5EF4-FFF2-40B4-BE49-F238E27FC236}">
                  <a16:creationId xmlns:a16="http://schemas.microsoft.com/office/drawing/2014/main" id="{93D229B8-F25B-5B2C-00CD-05ED7B04BBF6}"/>
                </a:ext>
              </a:extLst>
            </p:cNvPr>
            <p:cNvSpPr>
              <a:spLocks/>
            </p:cNvSpPr>
            <p:nvPr/>
          </p:nvSpPr>
          <p:spPr bwMode="auto">
            <a:xfrm rot="360278" flipH="1">
              <a:off x="1836" y="941"/>
              <a:ext cx="264" cy="323"/>
            </a:xfrm>
            <a:custGeom>
              <a:avLst/>
              <a:gdLst>
                <a:gd name="T0" fmla="*/ 1 w 480"/>
                <a:gd name="T1" fmla="*/ 35 h 384"/>
                <a:gd name="T2" fmla="*/ 1 w 480"/>
                <a:gd name="T3" fmla="*/ 0 h 384"/>
                <a:gd name="T4" fmla="*/ 1 w 480"/>
                <a:gd name="T5" fmla="*/ 29 h 384"/>
                <a:gd name="T6" fmla="*/ 1 w 480"/>
                <a:gd name="T7" fmla="*/ 7 h 384"/>
                <a:gd name="T8" fmla="*/ 1 w 480"/>
                <a:gd name="T9" fmla="*/ 35 h 384"/>
                <a:gd name="T10" fmla="*/ 1 w 480"/>
                <a:gd name="T11" fmla="*/ 14 h 384"/>
                <a:gd name="T12" fmla="*/ 1 w 480"/>
                <a:gd name="T13" fmla="*/ 50 h 384"/>
                <a:gd name="T14" fmla="*/ 1 w 480"/>
                <a:gd name="T15" fmla="*/ 7 h 384"/>
                <a:gd name="T16" fmla="*/ 1 w 480"/>
                <a:gd name="T17" fmla="*/ 35 h 384"/>
                <a:gd name="T18" fmla="*/ 1 w 480"/>
                <a:gd name="T19" fmla="*/ 14 h 384"/>
                <a:gd name="T20" fmla="*/ 1 w 480"/>
                <a:gd name="T21" fmla="*/ 43 h 384"/>
                <a:gd name="T22" fmla="*/ 1 w 480"/>
                <a:gd name="T23" fmla="*/ 29 h 384"/>
                <a:gd name="T24" fmla="*/ 1 w 480"/>
                <a:gd name="T25" fmla="*/ 43 h 384"/>
                <a:gd name="T26" fmla="*/ 0 w 480"/>
                <a:gd name="T27" fmla="*/ 35 h 384"/>
                <a:gd name="T28" fmla="*/ 1 w 480"/>
                <a:gd name="T29" fmla="*/ 50 h 384"/>
                <a:gd name="T30" fmla="*/ 0 w 480"/>
                <a:gd name="T31" fmla="*/ 57 h 384"/>
                <a:gd name="T32" fmla="*/ 1 w 480"/>
                <a:gd name="T33" fmla="*/ 57 h 384"/>
                <a:gd name="T34" fmla="*/ 1 w 480"/>
                <a:gd name="T35" fmla="*/ 50 h 384"/>
                <a:gd name="T36" fmla="*/ 1 w 480"/>
                <a:gd name="T37" fmla="*/ 29 h 384"/>
                <a:gd name="T38" fmla="*/ 1 w 480"/>
                <a:gd name="T39" fmla="*/ 50 h 384"/>
                <a:gd name="T40" fmla="*/ 1 w 480"/>
                <a:gd name="T41" fmla="*/ 35 h 384"/>
                <a:gd name="T42" fmla="*/ 1 w 480"/>
                <a:gd name="T43" fmla="*/ 50 h 384"/>
                <a:gd name="T44" fmla="*/ 1 w 480"/>
                <a:gd name="T45" fmla="*/ 57 h 384"/>
                <a:gd name="T46" fmla="*/ 1 w 480"/>
                <a:gd name="T47" fmla="*/ 35 h 384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80" h="384">
                  <a:moveTo>
                    <a:pt x="192" y="240"/>
                  </a:moveTo>
                  <a:lnTo>
                    <a:pt x="192" y="0"/>
                  </a:lnTo>
                  <a:lnTo>
                    <a:pt x="240" y="192"/>
                  </a:lnTo>
                  <a:lnTo>
                    <a:pt x="384" y="48"/>
                  </a:lnTo>
                  <a:lnTo>
                    <a:pt x="288" y="240"/>
                  </a:lnTo>
                  <a:lnTo>
                    <a:pt x="480" y="96"/>
                  </a:lnTo>
                  <a:lnTo>
                    <a:pt x="336" y="336"/>
                  </a:lnTo>
                  <a:lnTo>
                    <a:pt x="240" y="48"/>
                  </a:lnTo>
                  <a:lnTo>
                    <a:pt x="288" y="240"/>
                  </a:lnTo>
                  <a:lnTo>
                    <a:pt x="144" y="96"/>
                  </a:lnTo>
                  <a:lnTo>
                    <a:pt x="288" y="288"/>
                  </a:lnTo>
                  <a:lnTo>
                    <a:pt x="96" y="192"/>
                  </a:lnTo>
                  <a:lnTo>
                    <a:pt x="240" y="288"/>
                  </a:lnTo>
                  <a:lnTo>
                    <a:pt x="0" y="240"/>
                  </a:lnTo>
                  <a:lnTo>
                    <a:pt x="240" y="336"/>
                  </a:lnTo>
                  <a:lnTo>
                    <a:pt x="0" y="384"/>
                  </a:lnTo>
                  <a:lnTo>
                    <a:pt x="192" y="384"/>
                  </a:lnTo>
                  <a:lnTo>
                    <a:pt x="288" y="336"/>
                  </a:lnTo>
                  <a:lnTo>
                    <a:pt x="336" y="192"/>
                  </a:lnTo>
                  <a:lnTo>
                    <a:pt x="336" y="336"/>
                  </a:lnTo>
                  <a:lnTo>
                    <a:pt x="480" y="240"/>
                  </a:lnTo>
                  <a:lnTo>
                    <a:pt x="432" y="336"/>
                  </a:lnTo>
                  <a:lnTo>
                    <a:pt x="240" y="384"/>
                  </a:lnTo>
                  <a:lnTo>
                    <a:pt x="336" y="240"/>
                  </a:lnTo>
                </a:path>
              </a:pathLst>
            </a:custGeom>
            <a:solidFill>
              <a:srgbClr val="66FF33"/>
            </a:solidFill>
            <a:ln w="9525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300" fill="hold"/>
                                        <p:tgtEl>
                                          <p:spTgt spid="210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7" dur="300" fill="hold"/>
                                        <p:tgtEl>
                                          <p:spTgt spid="210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8" dur="300" fill="hold"/>
                                        <p:tgtEl>
                                          <p:spTgt spid="210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300" fill="hold"/>
                                        <p:tgtEl>
                                          <p:spTgt spid="210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0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10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10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10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300" fill="hold"/>
                                        <p:tgtEl>
                                          <p:spTgt spid="2114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7" dur="300" fill="hold"/>
                                        <p:tgtEl>
                                          <p:spTgt spid="2114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8" dur="300" fill="hold"/>
                                        <p:tgtEl>
                                          <p:spTgt spid="2114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300" fill="hold"/>
                                        <p:tgtEl>
                                          <p:spTgt spid="2114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2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1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1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114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25" presetID="32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300" fill="hold"/>
                                        <p:tgtEl>
                                          <p:spTgt spid="2119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27" dur="300" fill="hold"/>
                                        <p:tgtEl>
                                          <p:spTgt spid="2119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28" dur="300" fill="hold"/>
                                        <p:tgtEl>
                                          <p:spTgt spid="2119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300" fill="hold"/>
                                        <p:tgtEl>
                                          <p:spTgt spid="2119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30" dur="3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6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1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2" dur="600" fill="hold">
                                          <p:stCondLst>
                                            <p:cond delay="1200"/>
                                          </p:stCondLst>
                                        </p:cTn>
                                        <p:tgtEl>
                                          <p:spTgt spid="21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600" fill="hold">
                                          <p:stCondLst>
                                            <p:cond delay="1800"/>
                                          </p:stCondLst>
                                        </p:cTn>
                                        <p:tgtEl>
                                          <p:spTgt spid="21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4" dur="600" fill="hold">
                                          <p:stCondLst>
                                            <p:cond delay="2400"/>
                                          </p:stCondLst>
                                        </p:cTn>
                                        <p:tgtEl>
                                          <p:spTgt spid="2119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3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1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1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4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4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9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5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9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5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5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5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3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5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6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1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6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6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6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 nodeType="clickPar">
                      <p:stCondLst>
                        <p:cond delay="indefinite"/>
                      </p:stCondLst>
                      <p:childTnLst>
                        <p:par>
                          <p:cTn id="6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9" presetID="1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0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1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72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3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4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4" fill="hold" nodeType="afterGroup">
                            <p:stCondLst>
                              <p:cond delay="1000"/>
                            </p:stCondLst>
                            <p:childTnLst>
                              <p:par>
                                <p:cTn id="75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8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7" fill="hold" nodeType="afterGroup">
                            <p:stCondLst>
                              <p:cond delay="1500"/>
                            </p:stCondLst>
                            <p:childTnLst>
                              <p:par>
                                <p:cTn id="78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9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2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0" fill="hold" nodeType="afterGroup">
                            <p:stCondLst>
                              <p:cond delay="2000"/>
                            </p:stCondLst>
                            <p:childTnLst>
                              <p:par>
                                <p:cTn id="81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3" fill="hold" nodeType="afterGroup">
                            <p:stCondLst>
                              <p:cond delay="2500"/>
                            </p:stCondLst>
                            <p:childTnLst>
                              <p:par>
                                <p:cTn id="84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5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6" fill="hold" nodeType="afterGroup">
                            <p:stCondLst>
                              <p:cond delay="3000"/>
                            </p:stCondLst>
                            <p:childTnLst>
                              <p:par>
                                <p:cTn id="87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7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9" fill="hold" nodeType="afterGroup">
                            <p:stCondLst>
                              <p:cond delay="3500"/>
                            </p:stCondLst>
                            <p:childTnLst>
                              <p:par>
                                <p:cTn id="90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2" fill="hold" nodeType="afterGroup">
                            <p:stCondLst>
                              <p:cond delay="4000"/>
                            </p:stCondLst>
                            <p:childTnLst>
                              <p:par>
                                <p:cTn id="93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6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5" fill="hold" nodeType="afterGroup">
                            <p:stCondLst>
                              <p:cond delay="4500"/>
                            </p:stCondLst>
                            <p:childTnLst>
                              <p:par>
                                <p:cTn id="96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7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8" fill="hold" nodeType="afterGroup">
                            <p:stCondLst>
                              <p:cond delay="5000"/>
                            </p:stCondLst>
                            <p:childTnLst>
                              <p:par>
                                <p:cTn id="99" presetID="1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500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5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1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02" presetID="1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4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4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6" fill="hold" nodeType="afterGroup">
                            <p:stCondLst>
                              <p:cond delay="5500"/>
                            </p:stCondLst>
                            <p:childTnLst>
                              <p:par>
                                <p:cTn id="107" presetID="32" presetClass="emph" presetSubtype="0" repeatCount="700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8" dur="100" fill="hold"/>
                                        <p:tgtEl>
                                          <p:spTgt spid="5038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animClr clrSpc="rgb" dir="cw">
                                      <p:cBhvr>
                                        <p:cTn id="109" dur="100" fill="hold"/>
                                        <p:tgtEl>
                                          <p:spTgt spid="5038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accent2"/>
                                      </p:to>
                                    </p:animClr>
                                    <p:set>
                                      <p:cBhvr>
                                        <p:cTn id="110" dur="100" fill="hold"/>
                                        <p:tgtEl>
                                          <p:spTgt spid="5038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1" dur="100" fill="hold"/>
                                        <p:tgtEl>
                                          <p:spTgt spid="5038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  <p:animRot by="120000">
                                      <p:cBhvr>
                                        <p:cTn id="1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3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503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503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503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50388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 2">
      <a:majorFont>
        <a:latin typeface="Calibri"/>
        <a:ea typeface=""/>
        <a:cs typeface=""/>
        <a:font script="Jpan" typeface="HGｺﾞｼｯｸM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mbria"/>
        <a:ea typeface=""/>
        <a:cs typeface=""/>
        <a:font script="Jpan" typeface="HG明朝B"/>
        <a:font script="Hang" typeface="맑은 고딕"/>
        <a:font script="Hans" typeface="黑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 2">
      <a:majorFont>
        <a:latin typeface="Calibri"/>
        <a:ea typeface=""/>
        <a:cs typeface=""/>
        <a:font script="Jpan" typeface="HGｺﾞｼｯｸM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mbria"/>
        <a:ea typeface=""/>
        <a:cs typeface=""/>
        <a:font script="Jpan" typeface="HG明朝B"/>
        <a:font script="Hang" typeface="맑은 고딕"/>
        <a:font script="Hans" typeface="黑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FFFF"/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1" i="0" u="none" strike="noStrike" cap="none" normalizeH="0" baseline="0" smtClean="0">
            <a:ln>
              <a:noFill/>
            </a:ln>
            <a:solidFill>
              <a:srgbClr val="0066FF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rgbClr val="00FFFF"/>
        </a:solidFill>
        <a:ln>
          <a:noFill/>
        </a:ln>
        <a:effectLst/>
        <a:extLst>
          <a:ext uri="{91240B29-F687-4F45-9708-019B960494DF}">
            <a14:hiddenLine xmlns:a14="http://schemas.microsoft.com/office/drawing/2010/main" w="9525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14:hiddenLine>
          </a:ex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none" lIns="91440" tIns="45720" rIns="91440" bIns="45720" numCol="1" anchor="t" anchorCtr="0" compatLnSpc="1">
        <a:prstTxWarp prst="textNoShape">
          <a:avLst/>
        </a:prstTxWarp>
        <a:spAutoFit/>
      </a:bodyPr>
      <a:lstStyle>
        <a:defPPr marL="0" marR="0" indent="0" algn="l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3200" b="1" i="0" u="none" strike="noStrike" cap="none" normalizeH="0" baseline="0" smtClean="0">
            <a:ln>
              <a:noFill/>
            </a:ln>
            <a:solidFill>
              <a:srgbClr val="0066FF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4.xml><?xml version="1.0" encoding="utf-8"?>
<a:theme xmlns:a="http://schemas.openxmlformats.org/drawingml/2006/main" name="2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 2">
      <a:majorFont>
        <a:latin typeface="Calibri"/>
        <a:ea typeface=""/>
        <a:cs typeface=""/>
        <a:font script="Jpan" typeface="HGｺﾞｼｯｸM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ahoma"/>
        <a:font script="Uigh" typeface="Microsoft Uighur"/>
        <a:font script="Geor" typeface="Sylfaen"/>
      </a:majorFont>
      <a:minorFont>
        <a:latin typeface="Cambria"/>
        <a:ea typeface=""/>
        <a:cs typeface=""/>
        <a:font script="Jpan" typeface="HG明朝B"/>
        <a:font script="Hang" typeface="맑은 고딕"/>
        <a:font script="Hans" typeface="黑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5.xml><?xml version="1.0" encoding="utf-8"?>
<a:theme xmlns:a="http://schemas.openxmlformats.org/drawingml/2006/main" name="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Default Design">
      <a:majorFont>
        <a:latin typeface="Arial"/>
        <a:ea typeface=""/>
        <a:cs typeface="Arial"/>
      </a:majorFont>
      <a:minorFont>
        <a:latin typeface="Arial"/>
        <a:ea typeface=""/>
        <a:cs typeface="Arial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Default 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1652</TotalTime>
  <Words>58</Words>
  <Application>Microsoft Office PowerPoint</Application>
  <PresentationFormat>On-screen Show (4:3)</PresentationFormat>
  <Paragraphs>16</Paragraphs>
  <Slides>25</Slides>
  <Notes>0</Notes>
  <HiddenSlides>0</HiddenSlides>
  <MMClips>23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5</vt:i4>
      </vt:variant>
      <vt:variant>
        <vt:lpstr>Slide Titles</vt:lpstr>
      </vt:variant>
      <vt:variant>
        <vt:i4>25</vt:i4>
      </vt:variant>
    </vt:vector>
  </HeadingPairs>
  <TitlesOfParts>
    <vt:vector size="33" baseType="lpstr">
      <vt:lpstr>Arial</vt:lpstr>
      <vt:lpstr>Calibri</vt:lpstr>
      <vt:lpstr>Cambria</vt:lpstr>
      <vt:lpstr>Office Theme</vt:lpstr>
      <vt:lpstr>1_Office Theme</vt:lpstr>
      <vt:lpstr>Default Design</vt:lpstr>
      <vt:lpstr>2_Office Theme</vt:lpstr>
      <vt:lpstr>1_Default Design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&lt;egyptian hak&gt;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Windows User</dc:creator>
  <cp:lastModifiedBy>Thị Thu Hương Đào</cp:lastModifiedBy>
  <cp:revision>75</cp:revision>
  <dcterms:created xsi:type="dcterms:W3CDTF">2010-02-26T13:54:28Z</dcterms:created>
  <dcterms:modified xsi:type="dcterms:W3CDTF">2024-11-11T16:22:29Z</dcterms:modified>
</cp:coreProperties>
</file>